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791" r:id="rId5"/>
    <p:sldId id="260" r:id="rId6"/>
    <p:sldId id="303" r:id="rId7"/>
    <p:sldId id="787" r:id="rId8"/>
    <p:sldId id="792" r:id="rId9"/>
    <p:sldId id="785" r:id="rId10"/>
    <p:sldId id="779" r:id="rId11"/>
    <p:sldId id="279" r:id="rId12"/>
    <p:sldId id="788" r:id="rId13"/>
    <p:sldId id="790" r:id="rId14"/>
    <p:sldId id="776" r:id="rId15"/>
    <p:sldId id="782" r:id="rId16"/>
    <p:sldId id="783" r:id="rId17"/>
    <p:sldId id="784" r:id="rId18"/>
    <p:sldId id="269" r:id="rId19"/>
    <p:sldId id="257" r:id="rId20"/>
    <p:sldId id="273" r:id="rId21"/>
    <p:sldId id="793" r:id="rId2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Quinn" initials="SQ" lastIdx="9" clrIdx="0">
    <p:extLst>
      <p:ext uri="{19B8F6BF-5375-455C-9EA6-DF929625EA0E}">
        <p15:presenceInfo xmlns:p15="http://schemas.microsoft.com/office/powerpoint/2012/main" userId="Sara Quinn" providerId="None"/>
      </p:ext>
    </p:extLst>
  </p:cmAuthor>
  <p:cmAuthor id="2" name="Iselin Danbolt" initials="ID" lastIdx="8" clrIdx="1">
    <p:extLst>
      <p:ext uri="{19B8F6BF-5375-455C-9EA6-DF929625EA0E}">
        <p15:presenceInfo xmlns:p15="http://schemas.microsoft.com/office/powerpoint/2012/main" userId="Iselin Danbolt" providerId="None"/>
      </p:ext>
    </p:extLst>
  </p:cmAuthor>
  <p:cmAuthor id="3" name="Maria Pizzini" initials="MP" lastIdx="2" clrIdx="2">
    <p:extLst>
      <p:ext uri="{19B8F6BF-5375-455C-9EA6-DF929625EA0E}">
        <p15:presenceInfo xmlns:p15="http://schemas.microsoft.com/office/powerpoint/2012/main" userId="Maria Pizz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33B"/>
    <a:srgbClr val="5B2F4B"/>
    <a:srgbClr val="5ABEC3"/>
    <a:srgbClr val="F58220"/>
    <a:srgbClr val="0C143B"/>
    <a:srgbClr val="4B92D8"/>
    <a:srgbClr val="004B4C"/>
    <a:srgbClr val="000000"/>
    <a:srgbClr val="E47C81"/>
    <a:srgbClr val="7B1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12" autoAdjust="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elin Danbolt" userId="6139b3c7-2db3-4e10-90c0-b1710045a738" providerId="ADAL" clId="{B742E7CC-59BD-44FC-9143-085A2A91DCBE}"/>
    <pc:docChg chg="modSld">
      <pc:chgData name="Iselin Danbolt" userId="6139b3c7-2db3-4e10-90c0-b1710045a738" providerId="ADAL" clId="{B742E7CC-59BD-44FC-9143-085A2A91DCBE}" dt="2021-04-22T12:43:18.352" v="7" actId="6549"/>
      <pc:docMkLst>
        <pc:docMk/>
      </pc:docMkLst>
      <pc:sldChg chg="modNotesTx">
        <pc:chgData name="Iselin Danbolt" userId="6139b3c7-2db3-4e10-90c0-b1710045a738" providerId="ADAL" clId="{B742E7CC-59BD-44FC-9143-085A2A91DCBE}" dt="2021-04-22T12:42:07.495" v="6" actId="6549"/>
        <pc:sldMkLst>
          <pc:docMk/>
          <pc:sldMk cId="2008901754" sldId="257"/>
        </pc:sldMkLst>
      </pc:sldChg>
      <pc:sldChg chg="modNotesTx">
        <pc:chgData name="Iselin Danbolt" userId="6139b3c7-2db3-4e10-90c0-b1710045a738" providerId="ADAL" clId="{B742E7CC-59BD-44FC-9143-085A2A91DCBE}" dt="2021-04-22T12:42:05.031" v="5" actId="6549"/>
        <pc:sldMkLst>
          <pc:docMk/>
          <pc:sldMk cId="4092004495" sldId="269"/>
        </pc:sldMkLst>
      </pc:sldChg>
      <pc:sldChg chg="modNotesTx">
        <pc:chgData name="Iselin Danbolt" userId="6139b3c7-2db3-4e10-90c0-b1710045a738" providerId="ADAL" clId="{B742E7CC-59BD-44FC-9143-085A2A91DCBE}" dt="2021-04-22T12:43:18.352" v="7" actId="6549"/>
        <pc:sldMkLst>
          <pc:docMk/>
          <pc:sldMk cId="0" sldId="273"/>
        </pc:sldMkLst>
      </pc:sldChg>
      <pc:sldChg chg="modNotesTx">
        <pc:chgData name="Iselin Danbolt" userId="6139b3c7-2db3-4e10-90c0-b1710045a738" providerId="ADAL" clId="{B742E7CC-59BD-44FC-9143-085A2A91DCBE}" dt="2021-04-22T12:41:52.871" v="4" actId="6549"/>
        <pc:sldMkLst>
          <pc:docMk/>
          <pc:sldMk cId="778699461" sldId="279"/>
        </pc:sldMkLst>
      </pc:sldChg>
      <pc:sldChg chg="modNotesTx">
        <pc:chgData name="Iselin Danbolt" userId="6139b3c7-2db3-4e10-90c0-b1710045a738" providerId="ADAL" clId="{B742E7CC-59BD-44FC-9143-085A2A91DCBE}" dt="2021-04-22T12:41:44.118" v="1" actId="6549"/>
        <pc:sldMkLst>
          <pc:docMk/>
          <pc:sldMk cId="2050045891" sldId="303"/>
        </pc:sldMkLst>
      </pc:sldChg>
      <pc:sldChg chg="modNotesTx">
        <pc:chgData name="Iselin Danbolt" userId="6139b3c7-2db3-4e10-90c0-b1710045a738" providerId="ADAL" clId="{B742E7CC-59BD-44FC-9143-085A2A91DCBE}" dt="2021-04-22T12:41:50.263" v="3" actId="6549"/>
        <pc:sldMkLst>
          <pc:docMk/>
          <pc:sldMk cId="0" sldId="779"/>
        </pc:sldMkLst>
      </pc:sldChg>
      <pc:sldChg chg="modNotesTx">
        <pc:chgData name="Iselin Danbolt" userId="6139b3c7-2db3-4e10-90c0-b1710045a738" providerId="ADAL" clId="{B742E7CC-59BD-44FC-9143-085A2A91DCBE}" dt="2021-04-22T12:41:48.047" v="2" actId="6549"/>
        <pc:sldMkLst>
          <pc:docMk/>
          <pc:sldMk cId="1349901285" sldId="785"/>
        </pc:sldMkLst>
      </pc:sldChg>
      <pc:sldChg chg="modNotesTx">
        <pc:chgData name="Iselin Danbolt" userId="6139b3c7-2db3-4e10-90c0-b1710045a738" providerId="ADAL" clId="{B742E7CC-59BD-44FC-9143-085A2A91DCBE}" dt="2021-04-22T12:41:38.832" v="0" actId="6549"/>
        <pc:sldMkLst>
          <pc:docMk/>
          <pc:sldMk cId="3896450655" sldId="7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324D-7706-46F0-A2F4-3F415E503E9F}" type="datetimeFigureOut">
              <a:rPr lang="en-CH" smtClean="0"/>
              <a:t>22/04/2021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75474-466B-4906-ABC0-03221005903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918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75474-466B-4906-ABC0-03221005903C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1975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75474-466B-4906-ABC0-03221005903C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35217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75474-466B-4906-ABC0-03221005903C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7065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75474-466B-4906-ABC0-03221005903C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0386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75474-466B-4906-ABC0-03221005903C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9592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75474-466B-4906-ABC0-03221005903C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6444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E95FB-D36B-430D-B563-3D459FD49866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7970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75474-466B-4906-ABC0-03221005903C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6710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E95FB-D36B-430D-B563-3D459FD49866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74632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75474-466B-4906-ABC0-03221005903C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33404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75474-466B-4906-ABC0-03221005903C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2977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C14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AABA-9E88-429B-84ED-F55804466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257800" cy="284003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C9E62-423D-4A14-A36D-01BF55E97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96508"/>
            <a:ext cx="5257800" cy="97559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5ABE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9432C-1EA8-45DC-8868-7B8F3C6C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356350"/>
            <a:ext cx="11334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72D317-F1D8-4A3D-ACB7-4A61B28C9E75}" type="datetimeFigureOut">
              <a:rPr lang="en-CH" smtClean="0"/>
              <a:pPr/>
              <a:t>22/04/2021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8ECE9-CC1E-4C74-8906-9E3D892C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4793" y="6356350"/>
            <a:ext cx="17002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2750F-9AFC-4307-911F-CE0A0856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4" y="6356350"/>
            <a:ext cx="11334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64AB37-0F6B-40C9-A765-E8E631DD5C67}" type="slidenum">
              <a:rPr lang="en-CH" smtClean="0"/>
              <a:pPr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1040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99D9D979-97CF-4C97-915C-4875AF390840}"/>
              </a:ext>
            </a:extLst>
          </p:cNvPr>
          <p:cNvSpPr/>
          <p:nvPr userDrawn="1"/>
        </p:nvSpPr>
        <p:spPr>
          <a:xfrm>
            <a:off x="0" y="1"/>
            <a:ext cx="12192000" cy="1162050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/>
          </a:p>
        </p:txBody>
      </p:sp>
      <p:pic>
        <p:nvPicPr>
          <p:cNvPr id="10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6F21A08-A701-4AB2-B97E-E255B1CA17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894" y="213306"/>
            <a:ext cx="1194818" cy="7329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62229ED-3E3F-467A-B28A-71696785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06"/>
            <a:ext cx="9344025" cy="9487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C5AD499-FA47-465A-86A4-4AAEB9AC20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5389" y="1375333"/>
            <a:ext cx="8538411" cy="887088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5" name="Pladsholder til indhold 14">
            <a:extLst>
              <a:ext uri="{FF2B5EF4-FFF2-40B4-BE49-F238E27FC236}">
                <a16:creationId xmlns:a16="http://schemas.microsoft.com/office/drawing/2014/main" id="{4140134B-7F23-49C2-B84D-BD01908397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375335"/>
            <a:ext cx="1844842" cy="8870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27" name="Pladsholder til tekst 12">
            <a:extLst>
              <a:ext uri="{FF2B5EF4-FFF2-40B4-BE49-F238E27FC236}">
                <a16:creationId xmlns:a16="http://schemas.microsoft.com/office/drawing/2014/main" id="{16BDD97C-98D5-4C05-8689-480C926073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15389" y="2469285"/>
            <a:ext cx="8538411" cy="887088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8" name="Pladsholder til indhold 14">
            <a:extLst>
              <a:ext uri="{FF2B5EF4-FFF2-40B4-BE49-F238E27FC236}">
                <a16:creationId xmlns:a16="http://schemas.microsoft.com/office/drawing/2014/main" id="{EE617E69-CF29-4805-9771-994AB0381FE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469287"/>
            <a:ext cx="1844842" cy="8870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29" name="Pladsholder til tekst 12">
            <a:extLst>
              <a:ext uri="{FF2B5EF4-FFF2-40B4-BE49-F238E27FC236}">
                <a16:creationId xmlns:a16="http://schemas.microsoft.com/office/drawing/2014/main" id="{BCD66D1F-4473-48E8-81B0-5CE2CFF27E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5389" y="3537887"/>
            <a:ext cx="8538411" cy="887088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0" name="Pladsholder til indhold 14">
            <a:extLst>
              <a:ext uri="{FF2B5EF4-FFF2-40B4-BE49-F238E27FC236}">
                <a16:creationId xmlns:a16="http://schemas.microsoft.com/office/drawing/2014/main" id="{68DE4BD3-FCBF-406C-8F3E-60799547A8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3537889"/>
            <a:ext cx="1844842" cy="8870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31" name="Pladsholder til tekst 12">
            <a:extLst>
              <a:ext uri="{FF2B5EF4-FFF2-40B4-BE49-F238E27FC236}">
                <a16:creationId xmlns:a16="http://schemas.microsoft.com/office/drawing/2014/main" id="{60706BCC-66D6-46E6-A06D-AE09803FB5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15389" y="4631841"/>
            <a:ext cx="8538411" cy="887088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2" name="Pladsholder til indhold 14">
            <a:extLst>
              <a:ext uri="{FF2B5EF4-FFF2-40B4-BE49-F238E27FC236}">
                <a16:creationId xmlns:a16="http://schemas.microsoft.com/office/drawing/2014/main" id="{8C580565-7476-448D-9EEC-2882E592652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8200" y="4631841"/>
            <a:ext cx="1844842" cy="8870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33" name="Pladsholder til tekst 12">
            <a:extLst>
              <a:ext uri="{FF2B5EF4-FFF2-40B4-BE49-F238E27FC236}">
                <a16:creationId xmlns:a16="http://schemas.microsoft.com/office/drawing/2014/main" id="{ADBF6E38-079B-4281-AA77-4A1830EDBA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15389" y="5720273"/>
            <a:ext cx="8538411" cy="887088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4" name="Pladsholder til indhold 14">
            <a:extLst>
              <a:ext uri="{FF2B5EF4-FFF2-40B4-BE49-F238E27FC236}">
                <a16:creationId xmlns:a16="http://schemas.microsoft.com/office/drawing/2014/main" id="{C42B720F-0097-4174-84B2-1C96B69DFD7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8200" y="5720273"/>
            <a:ext cx="1844842" cy="8870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9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99D9D979-97CF-4C97-915C-4875AF390840}"/>
              </a:ext>
            </a:extLst>
          </p:cNvPr>
          <p:cNvSpPr/>
          <p:nvPr userDrawn="1"/>
        </p:nvSpPr>
        <p:spPr>
          <a:xfrm>
            <a:off x="0" y="1"/>
            <a:ext cx="12192000" cy="1162050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/>
          </a:p>
        </p:txBody>
      </p:sp>
      <p:pic>
        <p:nvPicPr>
          <p:cNvPr id="10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6F21A08-A701-4AB2-B97E-E255B1CA17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894" y="213306"/>
            <a:ext cx="1194818" cy="732932"/>
          </a:xfrm>
          <a:prstGeom prst="rect">
            <a:avLst/>
          </a:prstGeom>
        </p:spPr>
      </p:pic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C5AD499-FA47-465A-86A4-4AAEB9AC20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5389" y="1375333"/>
            <a:ext cx="8538411" cy="887088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5" name="Pladsholder til indhold 14">
            <a:extLst>
              <a:ext uri="{FF2B5EF4-FFF2-40B4-BE49-F238E27FC236}">
                <a16:creationId xmlns:a16="http://schemas.microsoft.com/office/drawing/2014/main" id="{4140134B-7F23-49C2-B84D-BD01908397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375335"/>
            <a:ext cx="1844842" cy="8870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27" name="Pladsholder til tekst 12">
            <a:extLst>
              <a:ext uri="{FF2B5EF4-FFF2-40B4-BE49-F238E27FC236}">
                <a16:creationId xmlns:a16="http://schemas.microsoft.com/office/drawing/2014/main" id="{16BDD97C-98D5-4C05-8689-480C926073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15389" y="2469285"/>
            <a:ext cx="8538411" cy="887088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8" name="Pladsholder til indhold 14">
            <a:extLst>
              <a:ext uri="{FF2B5EF4-FFF2-40B4-BE49-F238E27FC236}">
                <a16:creationId xmlns:a16="http://schemas.microsoft.com/office/drawing/2014/main" id="{EE617E69-CF29-4805-9771-994AB0381FE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469287"/>
            <a:ext cx="1844842" cy="8870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29" name="Pladsholder til tekst 12">
            <a:extLst>
              <a:ext uri="{FF2B5EF4-FFF2-40B4-BE49-F238E27FC236}">
                <a16:creationId xmlns:a16="http://schemas.microsoft.com/office/drawing/2014/main" id="{BCD66D1F-4473-48E8-81B0-5CE2CFF27E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5389" y="3537887"/>
            <a:ext cx="8538411" cy="887088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0" name="Pladsholder til indhold 14">
            <a:extLst>
              <a:ext uri="{FF2B5EF4-FFF2-40B4-BE49-F238E27FC236}">
                <a16:creationId xmlns:a16="http://schemas.microsoft.com/office/drawing/2014/main" id="{68DE4BD3-FCBF-406C-8F3E-60799547A8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3537889"/>
            <a:ext cx="1844842" cy="8870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31" name="Pladsholder til tekst 12">
            <a:extLst>
              <a:ext uri="{FF2B5EF4-FFF2-40B4-BE49-F238E27FC236}">
                <a16:creationId xmlns:a16="http://schemas.microsoft.com/office/drawing/2014/main" id="{60706BCC-66D6-46E6-A06D-AE09803FB5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15389" y="4631841"/>
            <a:ext cx="8538411" cy="887088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2" name="Pladsholder til indhold 14">
            <a:extLst>
              <a:ext uri="{FF2B5EF4-FFF2-40B4-BE49-F238E27FC236}">
                <a16:creationId xmlns:a16="http://schemas.microsoft.com/office/drawing/2014/main" id="{8C580565-7476-448D-9EEC-2882E592652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8200" y="4631841"/>
            <a:ext cx="1844842" cy="8870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33" name="Pladsholder til tekst 12">
            <a:extLst>
              <a:ext uri="{FF2B5EF4-FFF2-40B4-BE49-F238E27FC236}">
                <a16:creationId xmlns:a16="http://schemas.microsoft.com/office/drawing/2014/main" id="{ADBF6E38-079B-4281-AA77-4A1830EDBA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15389" y="5720273"/>
            <a:ext cx="8538411" cy="887088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4" name="Pladsholder til indhold 14">
            <a:extLst>
              <a:ext uri="{FF2B5EF4-FFF2-40B4-BE49-F238E27FC236}">
                <a16:creationId xmlns:a16="http://schemas.microsoft.com/office/drawing/2014/main" id="{C42B720F-0097-4174-84B2-1C96B69DFD7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8200" y="5720273"/>
            <a:ext cx="1844842" cy="8870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D546D6B-5920-4221-A43C-56F5FB24CED7}"/>
              </a:ext>
            </a:extLst>
          </p:cNvPr>
          <p:cNvSpPr/>
          <p:nvPr userDrawn="1"/>
        </p:nvSpPr>
        <p:spPr>
          <a:xfrm>
            <a:off x="3312" y="0"/>
            <a:ext cx="1159200" cy="1159543"/>
          </a:xfrm>
          <a:prstGeom prst="rect">
            <a:avLst/>
          </a:prstGeom>
          <a:solidFill>
            <a:srgbClr val="004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46D2B3-7FBE-423B-9ABD-03FFC061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13306"/>
            <a:ext cx="8620125" cy="9487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808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79956818-C979-4E18-81B7-266EAC4F129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199" y="5197641"/>
            <a:ext cx="5267325" cy="97932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E8B7193-EE8C-4B3E-9514-BD10F76CC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816" y="467381"/>
            <a:ext cx="2261618" cy="1387334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249D231-5E04-4B8E-9107-E4D7B1E8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356350"/>
            <a:ext cx="11334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72D317-F1D8-4A3D-ACB7-4A61B28C9E75}" type="datetimeFigureOut">
              <a:rPr lang="en-CH" smtClean="0"/>
              <a:pPr/>
              <a:t>22/04/2021</a:t>
            </a:fld>
            <a:endParaRPr lang="en-CH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7F4CF4C8-F3F3-4DE1-BC0D-06D3DDF3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6519" y="6356350"/>
            <a:ext cx="17002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H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1B5A27-8A15-4BA6-9E8C-C26241F7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72050" y="6356350"/>
            <a:ext cx="11334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64AB37-0F6B-40C9-A765-E8E631DD5C67}" type="slidenum">
              <a:rPr lang="en-CH" smtClean="0"/>
              <a:pPr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0292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BB23633C-C431-4893-BD7C-A7BA682C19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2324" y="0"/>
            <a:ext cx="5019676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1052C48-8FB0-4B00-A589-F1E877A612F9}"/>
              </a:ext>
            </a:extLst>
          </p:cNvPr>
          <p:cNvSpPr/>
          <p:nvPr userDrawn="1"/>
        </p:nvSpPr>
        <p:spPr>
          <a:xfrm>
            <a:off x="0" y="4495800"/>
            <a:ext cx="7038975" cy="2362200"/>
          </a:xfrm>
          <a:prstGeom prst="rect">
            <a:avLst/>
          </a:prstGeom>
          <a:solidFill>
            <a:srgbClr val="004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43495-77D8-4124-8026-F48B3FE8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1548"/>
            <a:ext cx="5791201" cy="148867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A41B3-9682-4462-8AA2-0AF7ACF4CC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72582" y="723900"/>
            <a:ext cx="3195494" cy="5492551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C6DFBE24-5C13-47E1-9D9F-F786C4617E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7038976" cy="436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B882-2104-4D6D-8C10-E3319DFFD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36851-CF7B-4D06-85A1-DAE765D8A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34F86-3E22-4E25-88FF-AF53976F3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35E29-9405-4DE1-BE67-5C40FDCC9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6A3F8-706B-471C-A767-7F7A613FD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473B1-858F-4738-9C5F-D526A8C6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D317-F1D8-4A3D-ACB7-4A61B28C9E75}" type="datetimeFigureOut">
              <a:rPr lang="en-CH" smtClean="0"/>
              <a:t>22/04/2021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7151C-C0B1-4805-B961-8D2DABBB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C038D-10C7-4555-93A5-2CC4C8B5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AB37-0F6B-40C9-A765-E8E631DD5C6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57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E336672-AB86-4A9F-8D6B-A34AEA6AF1CF}"/>
              </a:ext>
            </a:extLst>
          </p:cNvPr>
          <p:cNvSpPr/>
          <p:nvPr userDrawn="1"/>
        </p:nvSpPr>
        <p:spPr>
          <a:xfrm>
            <a:off x="0" y="0"/>
            <a:ext cx="12192000" cy="5763126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0A1EE-9F1A-41B3-BC6B-E9191653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7C2A1-B9BF-4239-B147-53738385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D317-F1D8-4A3D-ACB7-4A61B28C9E75}" type="datetimeFigureOut">
              <a:rPr lang="en-CH" smtClean="0"/>
              <a:t>22/04/2021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57B7E-54C1-4EA8-8DD9-B2EF6C6B2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F14CA-C61A-4CD9-BEE0-502CA814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AB37-0F6B-40C9-A765-E8E631DD5C67}" type="slidenum">
              <a:rPr lang="en-CH" smtClean="0"/>
              <a:t>‹#›</a:t>
            </a:fld>
            <a:endParaRPr lang="en-CH"/>
          </a:p>
        </p:txBody>
      </p:sp>
      <p:pic>
        <p:nvPicPr>
          <p:cNvPr id="7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FB63732-11B5-4220-BF4C-2F553FCE0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894" y="213306"/>
            <a:ext cx="1194818" cy="7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AD56B-CDB1-4DB4-9824-3A69A7F2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D317-F1D8-4A3D-ACB7-4A61B28C9E75}" type="datetimeFigureOut">
              <a:rPr lang="en-CH" smtClean="0"/>
              <a:t>22/04/2021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01AD4B-F55A-4CBA-9588-FA62D20B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9EE20-CC3C-4393-859D-1C749F46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AB37-0F6B-40C9-A765-E8E631DD5C6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1453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B75D-8B29-4193-85F0-D21EB465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1C3F0-E778-47F0-B41F-90E35ED63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3B2E-6F37-499C-BA06-962621FE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D317-F1D8-4A3D-ACB7-4A61B28C9E75}" type="datetimeFigureOut">
              <a:rPr lang="en-CH" smtClean="0"/>
              <a:t>22/04/2021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48DB9-E701-4CBA-BF66-5C520656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EA1A-EB75-4FE2-921E-0B81138F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AB37-0F6B-40C9-A765-E8E631DD5C6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1231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0FAFF3EE-0634-4267-A918-AE31BC8C9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3368"/>
            <a:ext cx="2922123" cy="56984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4CDF9-A648-46B6-8BA5-B6C5D795D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6624" y="1825625"/>
            <a:ext cx="35718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1BF5-B11A-4884-8A7C-9503C63EE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1924" y="1825625"/>
            <a:ext cx="357187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62FFA05-3E1A-4E25-9BC8-DAAB34F3EC24}"/>
              </a:ext>
            </a:extLst>
          </p:cNvPr>
          <p:cNvSpPr/>
          <p:nvPr userDrawn="1"/>
        </p:nvSpPr>
        <p:spPr>
          <a:xfrm>
            <a:off x="1162512" y="1"/>
            <a:ext cx="11029488" cy="1162050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5DD853-FD1A-4C4F-9E63-6EEA50CC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13306"/>
            <a:ext cx="8620125" cy="9487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pic>
        <p:nvPicPr>
          <p:cNvPr id="11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CD77DE9-3ECF-4446-A86D-BD7E3EEF77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894" y="213306"/>
            <a:ext cx="1194818" cy="732932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BC3BF33-07A4-41DE-B21B-AE8E5B9ECB42}"/>
              </a:ext>
            </a:extLst>
          </p:cNvPr>
          <p:cNvSpPr/>
          <p:nvPr userDrawn="1"/>
        </p:nvSpPr>
        <p:spPr>
          <a:xfrm>
            <a:off x="3312" y="0"/>
            <a:ext cx="1159200" cy="1159543"/>
          </a:xfrm>
          <a:prstGeom prst="rect">
            <a:avLst/>
          </a:prstGeom>
          <a:solidFill>
            <a:srgbClr val="004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1162050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E69492-CA35-4319-B12F-64FF6927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06"/>
            <a:ext cx="11353800" cy="948745"/>
          </a:xfrm>
          <a:solidFill>
            <a:srgbClr val="0C143B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C1456F4-F1C0-489B-AE7B-7EC62F29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D317-F1D8-4A3D-ACB7-4A61B28C9E75}" type="datetimeFigureOut">
              <a:rPr lang="en-CH" smtClean="0"/>
              <a:t>22/04/2021</a:t>
            </a:fld>
            <a:endParaRPr lang="en-CH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6705F1-DA73-46B6-A636-5527D0DC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87C9DF-6265-4085-BC39-3327248F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AB37-0F6B-40C9-A765-E8E631DD5C67}" type="slidenum">
              <a:rPr lang="en-CH" smtClean="0"/>
              <a:t>‹#›</a:t>
            </a:fld>
            <a:endParaRPr lang="en-CH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623772D-DA6B-4619-9980-7D0BE7963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41893" y="213306"/>
            <a:ext cx="1194818" cy="73293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0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1162050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E69492-CA35-4319-B12F-64FF6927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13306"/>
            <a:ext cx="10629900" cy="948745"/>
          </a:xfrm>
          <a:solidFill>
            <a:srgbClr val="0C143B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C1456F4-F1C0-489B-AE7B-7EC62F29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D317-F1D8-4A3D-ACB7-4A61B28C9E75}" type="datetimeFigureOut">
              <a:rPr lang="en-CH" smtClean="0"/>
              <a:t>22/04/2021</a:t>
            </a:fld>
            <a:endParaRPr lang="en-CH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6705F1-DA73-46B6-A636-5527D0DC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87C9DF-6265-4085-BC39-3327248F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AB37-0F6B-40C9-A765-E8E631DD5C67}" type="slidenum">
              <a:rPr lang="en-CH" smtClean="0"/>
              <a:t>‹#›</a:t>
            </a:fld>
            <a:endParaRPr lang="en-CH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623772D-DA6B-4619-9980-7D0BE7963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41893" y="213306"/>
            <a:ext cx="1194818" cy="73293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12CFBEF-1AED-4FC7-BC64-179B05FB8092}"/>
              </a:ext>
            </a:extLst>
          </p:cNvPr>
          <p:cNvSpPr/>
          <p:nvPr userDrawn="1"/>
        </p:nvSpPr>
        <p:spPr>
          <a:xfrm>
            <a:off x="3312" y="0"/>
            <a:ext cx="1159200" cy="1159543"/>
          </a:xfrm>
          <a:prstGeom prst="rect">
            <a:avLst/>
          </a:prstGeom>
          <a:solidFill>
            <a:srgbClr val="004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9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2AD1D-0CF2-4C43-9C93-9FBF30D8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C9EEF-2FE2-41FF-A7B1-53874004F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45D62-5CB8-431B-8FBB-F73A222EB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D317-F1D8-4A3D-ACB7-4A61B28C9E75}" type="datetimeFigureOut">
              <a:rPr lang="en-CH" smtClean="0"/>
              <a:t>22/04/2021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A2B43-9F83-4880-AC6D-D2C9A10AB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D9A64-E76E-470B-866F-8C9A12673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AB37-0F6B-40C9-A765-E8E631DD5C67}" type="slidenum">
              <a:rPr lang="en-CH" smtClean="0"/>
              <a:t>‹#›</a:t>
            </a:fld>
            <a:endParaRPr lang="en-CH"/>
          </a:p>
        </p:txBody>
      </p:sp>
      <p:pic>
        <p:nvPicPr>
          <p:cNvPr id="7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9F96ACF-1B2A-4195-B792-FE13EC3738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894" y="213306"/>
            <a:ext cx="1194818" cy="7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0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1" r:id="rId6"/>
    <p:sldLayoutId id="2147483652" r:id="rId7"/>
    <p:sldLayoutId id="2147483660" r:id="rId8"/>
    <p:sldLayoutId id="2147483667" r:id="rId9"/>
    <p:sldLayoutId id="2147483661" r:id="rId10"/>
    <p:sldLayoutId id="2147483666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alingupnutrition.org/about-sun/the-sun-movement-strategy/" TargetMode="Externa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calingupnutrition.org/wp-content/uploads/2021/02/SUN-Strategy-Summary-ENG.pdf" TargetMode="External"/><Relationship Id="rId5" Type="http://schemas.openxmlformats.org/officeDocument/2006/relationships/image" Target="../media/image56.png"/><Relationship Id="rId4" Type="http://schemas.openxmlformats.org/officeDocument/2006/relationships/hyperlink" Target="https://scalingupnutrition.org/wp-content/uploads/2021/01/SUN-Strategy-2021-2025_ENG_web1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image" Target="../media/image58.png"/><Relationship Id="rId7" Type="http://schemas.openxmlformats.org/officeDocument/2006/relationships/image" Target="../media/image59.png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twitter.com/SUN_Movement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www.facebook.com/SUNMovement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62.svg"/><Relationship Id="rId4" Type="http://schemas.openxmlformats.org/officeDocument/2006/relationships/hyperlink" Target="http://www.scalingupnutrition.org/" TargetMode="External"/><Relationship Id="rId9" Type="http://schemas.openxmlformats.org/officeDocument/2006/relationships/image" Target="../media/image61.png"/><Relationship Id="rId1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3.png"/><Relationship Id="rId18" Type="http://schemas.openxmlformats.org/officeDocument/2006/relationships/image" Target="../media/image78.svg"/><Relationship Id="rId26" Type="http://schemas.openxmlformats.org/officeDocument/2006/relationships/image" Target="../media/image86.sv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6.svg"/><Relationship Id="rId20" Type="http://schemas.openxmlformats.org/officeDocument/2006/relationships/image" Target="../media/image80.sv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24" Type="http://schemas.openxmlformats.org/officeDocument/2006/relationships/image" Target="../media/image84.sv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svg"/><Relationship Id="rId10" Type="http://schemas.openxmlformats.org/officeDocument/2006/relationships/image" Target="../media/image70.svg"/><Relationship Id="rId19" Type="http://schemas.openxmlformats.org/officeDocument/2006/relationships/image" Target="../media/image79.png"/><Relationship Id="rId4" Type="http://schemas.openxmlformats.org/officeDocument/2006/relationships/image" Target="../media/image64.svg"/><Relationship Id="rId9" Type="http://schemas.openxmlformats.org/officeDocument/2006/relationships/image" Target="../media/image69.png"/><Relationship Id="rId14" Type="http://schemas.openxmlformats.org/officeDocument/2006/relationships/image" Target="../media/image74.svg"/><Relationship Id="rId22" Type="http://schemas.openxmlformats.org/officeDocument/2006/relationships/image" Target="../media/image82.svg"/><Relationship Id="rId27" Type="http://schemas.openxmlformats.org/officeDocument/2006/relationships/image" Target="../media/image87.png"/><Relationship Id="rId30" Type="http://schemas.openxmlformats.org/officeDocument/2006/relationships/image" Target="../media/image9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jme-2020-edi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D0EF0-5F11-4383-92FA-CA3ACED0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257800" cy="2840037"/>
          </a:xfrm>
        </p:spPr>
        <p:txBody>
          <a:bodyPr>
            <a:normAutofit fontScale="90000"/>
          </a:bodyPr>
          <a:lstStyle/>
          <a:p>
            <a:r>
              <a:rPr lang="en-US" dirty="0"/>
              <a:t>THE SCALING UP NUTRITION (SUN)  MOVEMENT IN 2021-2025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CC7C64-6BE0-4A6A-82BD-2437C9EAE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96508"/>
            <a:ext cx="5257800" cy="97559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SUN is a unique Movement</a:t>
            </a:r>
            <a:r>
              <a:rPr lang="en-US" dirty="0"/>
              <a:t> founded on the principle that </a:t>
            </a:r>
            <a:r>
              <a:rPr lang="en-US" b="1" dirty="0"/>
              <a:t>all people have a right to food &amp; good nutrition.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6F0A52-EA1E-42D5-A480-BEC7FF2CCCC8}"/>
              </a:ext>
            </a:extLst>
          </p:cNvPr>
          <p:cNvSpPr/>
          <p:nvPr/>
        </p:nvSpPr>
        <p:spPr>
          <a:xfrm flipH="1">
            <a:off x="0" y="0"/>
            <a:ext cx="5238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E5B703B-BC6E-4F9B-B2B8-1C638EFD4F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870185" cy="3342000"/>
          </a:xfrm>
          <a:prstGeom prst="rect">
            <a:avLst/>
          </a:prstGeom>
        </p:spPr>
      </p:pic>
      <p:pic>
        <p:nvPicPr>
          <p:cNvPr id="6" name="Billede 5" descr="Et billede, der indeholder person, indendørs&#10;&#10;Automatisk genereret beskrivelse">
            <a:extLst>
              <a:ext uri="{FF2B5EF4-FFF2-40B4-BE49-F238E27FC236}">
                <a16:creationId xmlns:a16="http://schemas.microsoft.com/office/drawing/2014/main" id="{B008A79B-02E6-48A7-8C43-D8EC4C8943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116" y="0"/>
            <a:ext cx="1719921" cy="1584000"/>
          </a:xfrm>
          <a:prstGeom prst="rect">
            <a:avLst/>
          </a:prstGeom>
        </p:spPr>
      </p:pic>
      <p:pic>
        <p:nvPicPr>
          <p:cNvPr id="7" name="Billede 6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825ABADD-5919-4ECA-AC52-5E9051D9CF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117" y="1758000"/>
            <a:ext cx="3059295" cy="1584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A9E038C-382D-44F4-9696-C8D44D41F0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16000"/>
            <a:ext cx="3097285" cy="1584000"/>
          </a:xfrm>
          <a:prstGeom prst="rect">
            <a:avLst/>
          </a:prstGeom>
        </p:spPr>
      </p:pic>
      <p:pic>
        <p:nvPicPr>
          <p:cNvPr id="9" name="Billede 8" descr="Et billede, der indeholder udendørs, person, farverig&#10;&#10;Automatisk genereret beskrivelse">
            <a:extLst>
              <a:ext uri="{FF2B5EF4-FFF2-40B4-BE49-F238E27FC236}">
                <a16:creationId xmlns:a16="http://schemas.microsoft.com/office/drawing/2014/main" id="{006A8A81-898B-4AD2-9BA6-14848C4444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74000"/>
            <a:ext cx="1870185" cy="1584000"/>
          </a:xfrm>
          <a:prstGeom prst="rect">
            <a:avLst/>
          </a:prstGeom>
        </p:spPr>
      </p:pic>
      <p:pic>
        <p:nvPicPr>
          <p:cNvPr id="10" name="Billede 9" descr="Et billede, der indeholder person, udendørs, mængde&#10;&#10;Automatisk genereret beskrivelse">
            <a:extLst>
              <a:ext uri="{FF2B5EF4-FFF2-40B4-BE49-F238E27FC236}">
                <a16:creationId xmlns:a16="http://schemas.microsoft.com/office/drawing/2014/main" id="{2210A848-784B-49FB-B219-C9EF6E7027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25" y="3516000"/>
            <a:ext cx="1818287" cy="1584000"/>
          </a:xfrm>
          <a:prstGeom prst="rect">
            <a:avLst/>
          </a:prstGeom>
        </p:spPr>
      </p:pic>
      <p:pic>
        <p:nvPicPr>
          <p:cNvPr id="11" name="Billede 10" descr="Et billede, der indeholder person, indendørs&#10;&#10;Automatisk genereret beskrivelse">
            <a:extLst>
              <a:ext uri="{FF2B5EF4-FFF2-40B4-BE49-F238E27FC236}">
                <a16:creationId xmlns:a16="http://schemas.microsoft.com/office/drawing/2014/main" id="{E90391D2-81D0-46F6-9CFE-8BE6140D60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9969" y="1"/>
            <a:ext cx="1164443" cy="15840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7010EF-37DA-44E7-ABB6-8D9F5E82DD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116" y="5273999"/>
            <a:ext cx="3059295" cy="1584000"/>
          </a:xfrm>
          <a:prstGeom prst="rect">
            <a:avLst/>
          </a:prstGeom>
        </p:spPr>
      </p:pic>
      <p:sp>
        <p:nvSpPr>
          <p:cNvPr id="13" name="Undertitel 2">
            <a:extLst>
              <a:ext uri="{FF2B5EF4-FFF2-40B4-BE49-F238E27FC236}">
                <a16:creationId xmlns:a16="http://schemas.microsoft.com/office/drawing/2014/main" id="{854198AC-11D0-4751-8EE9-3439F4E307D3}"/>
              </a:ext>
            </a:extLst>
          </p:cNvPr>
          <p:cNvSpPr txBox="1">
            <a:spLocks/>
          </p:cNvSpPr>
          <p:nvPr/>
        </p:nvSpPr>
        <p:spPr>
          <a:xfrm>
            <a:off x="4064686" y="6629986"/>
            <a:ext cx="1039725" cy="22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ABEC3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</a:rPr>
              <a:t>Photos: © UNICEF</a:t>
            </a:r>
          </a:p>
        </p:txBody>
      </p:sp>
    </p:spTree>
    <p:extLst>
      <p:ext uri="{BB962C8B-B14F-4D97-AF65-F5344CB8AC3E}">
        <p14:creationId xmlns:p14="http://schemas.microsoft.com/office/powerpoint/2010/main" val="190620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59F33DD-BAA1-4B2B-9E6D-E4957C94BEA1}"/>
              </a:ext>
            </a:extLst>
          </p:cNvPr>
          <p:cNvSpPr txBox="1"/>
          <p:nvPr/>
        </p:nvSpPr>
        <p:spPr>
          <a:xfrm>
            <a:off x="7559510" y="485563"/>
            <a:ext cx="2772267" cy="404229"/>
          </a:xfrm>
          <a:prstGeom prst="rect">
            <a:avLst/>
          </a:prstGeom>
          <a:solidFill>
            <a:srgbClr val="ECD33B"/>
          </a:solidFill>
        </p:spPr>
        <p:txBody>
          <a:bodyPr wrap="square" tIns="72000" bIns="54000" anchor="ctr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Montserrat" panose="00000500000000000000" pitchFamily="2" charset="0"/>
              </a:rPr>
              <a:t>FUNDAMENTAL BASIS</a:t>
            </a:r>
            <a:endParaRPr lang="en-CH" sz="17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0B60A2-03CF-472D-8E6A-BB5178768E03}"/>
              </a:ext>
            </a:extLst>
          </p:cNvPr>
          <p:cNvSpPr txBox="1"/>
          <p:nvPr/>
        </p:nvSpPr>
        <p:spPr>
          <a:xfrm>
            <a:off x="838200" y="1605960"/>
            <a:ext cx="2952750" cy="648997"/>
          </a:xfrm>
          <a:prstGeom prst="rect">
            <a:avLst/>
          </a:prstGeom>
          <a:solidFill>
            <a:srgbClr val="F58220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400" b="1" i="0" u="none" strike="noStrike" baseline="0" dirty="0">
                <a:latin typeface="Montserrat" panose="00000500000000000000" pitchFamily="2" charset="0"/>
              </a:rPr>
              <a:t>Food systems deliver healthy, affordable food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9FCCD9-C8A3-490D-B4DB-A76FA43BE087}"/>
              </a:ext>
            </a:extLst>
          </p:cNvPr>
          <p:cNvSpPr txBox="1"/>
          <p:nvPr/>
        </p:nvSpPr>
        <p:spPr>
          <a:xfrm>
            <a:off x="838200" y="2369677"/>
            <a:ext cx="2952750" cy="864440"/>
          </a:xfrm>
          <a:prstGeom prst="rect">
            <a:avLst/>
          </a:prstGeom>
          <a:solidFill>
            <a:srgbClr val="F58220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400" b="1" dirty="0">
                <a:latin typeface="Montserrat" panose="00000500000000000000" pitchFamily="2" charset="0"/>
              </a:rPr>
              <a:t>Health systems provide quality nutrition services for 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C6078E-0EC8-4478-82DC-D0B64C4FF6BD}"/>
              </a:ext>
            </a:extLst>
          </p:cNvPr>
          <p:cNvSpPr txBox="1"/>
          <p:nvPr/>
        </p:nvSpPr>
        <p:spPr>
          <a:xfrm>
            <a:off x="838200" y="3348837"/>
            <a:ext cx="2952750" cy="1079884"/>
          </a:xfrm>
          <a:prstGeom prst="rect">
            <a:avLst/>
          </a:prstGeom>
          <a:solidFill>
            <a:srgbClr val="F58220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400" b="1" dirty="0">
                <a:latin typeface="Montserrat" panose="00000500000000000000" pitchFamily="2" charset="0"/>
              </a:rPr>
              <a:t>Social protection systems integrate nutrition outcomes, particularly the first 1,000 days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131469-7D92-4287-84DC-C697C257317E}"/>
              </a:ext>
            </a:extLst>
          </p:cNvPr>
          <p:cNvSpPr txBox="1"/>
          <p:nvPr/>
        </p:nvSpPr>
        <p:spPr>
          <a:xfrm>
            <a:off x="838199" y="4543441"/>
            <a:ext cx="2958677" cy="1079884"/>
          </a:xfrm>
          <a:prstGeom prst="rect">
            <a:avLst/>
          </a:prstGeom>
          <a:solidFill>
            <a:srgbClr val="F58220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400" b="1" dirty="0">
                <a:latin typeface="Montserrat" panose="00000500000000000000" pitchFamily="2" charset="0"/>
              </a:rPr>
              <a:t>The private sector shifts its resources &amp; core business and aligns with global and national norms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4D341F-5FB7-4C0A-82ED-1403ADC08724}"/>
              </a:ext>
            </a:extLst>
          </p:cNvPr>
          <p:cNvSpPr txBox="1"/>
          <p:nvPr/>
        </p:nvSpPr>
        <p:spPr>
          <a:xfrm>
            <a:off x="838201" y="5738043"/>
            <a:ext cx="2958676" cy="648997"/>
          </a:xfrm>
          <a:prstGeom prst="rect">
            <a:avLst/>
          </a:prstGeom>
          <a:solidFill>
            <a:srgbClr val="F58220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400" b="1" dirty="0">
                <a:latin typeface="Montserrat" panose="00000500000000000000" pitchFamily="2" charset="0"/>
              </a:rPr>
              <a:t>Girls’ education is crucial to improved nutrition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B46F6A-EF6F-4E8F-A011-661F72A03008}"/>
              </a:ext>
            </a:extLst>
          </p:cNvPr>
          <p:cNvSpPr txBox="1"/>
          <p:nvPr/>
        </p:nvSpPr>
        <p:spPr>
          <a:xfrm>
            <a:off x="4294562" y="1605960"/>
            <a:ext cx="3120698" cy="864440"/>
          </a:xfrm>
          <a:prstGeom prst="rect">
            <a:avLst/>
          </a:prstGeom>
          <a:solidFill>
            <a:srgbClr val="2D6956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b="1" i="0" u="none" strike="noStrike" baseline="0" dirty="0">
                <a:solidFill>
                  <a:schemeClr val="bg1"/>
                </a:solidFill>
                <a:latin typeface="Montserrat" panose="00000500000000000000" pitchFamily="2" charset="0"/>
              </a:rPr>
              <a:t>Safe drinking water, sanitation and hygiene services supports nutrition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A976E6-7A9F-413D-848A-3ADA5166889B}"/>
              </a:ext>
            </a:extLst>
          </p:cNvPr>
          <p:cNvSpPr txBox="1"/>
          <p:nvPr/>
        </p:nvSpPr>
        <p:spPr>
          <a:xfrm>
            <a:off x="4294562" y="2696063"/>
            <a:ext cx="3120698" cy="1079884"/>
          </a:xfrm>
          <a:prstGeom prst="rect">
            <a:avLst/>
          </a:prstGeom>
          <a:solidFill>
            <a:srgbClr val="2D6956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Improved nutrition leads to gender equality, improved gender equality leads to improved nutrition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7F60E-C04B-467B-B862-A69739FA6409}"/>
              </a:ext>
            </a:extLst>
          </p:cNvPr>
          <p:cNvSpPr txBox="1"/>
          <p:nvPr/>
        </p:nvSpPr>
        <p:spPr>
          <a:xfrm>
            <a:off x="4294562" y="4001610"/>
            <a:ext cx="3120698" cy="1079884"/>
          </a:xfrm>
          <a:prstGeom prst="rect">
            <a:avLst/>
          </a:prstGeom>
          <a:solidFill>
            <a:srgbClr val="2D6956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Nutrition placed at the forefront of tackling the climate crisis on national and international agendas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F5B68C-490F-447B-9147-E3A959ED031D}"/>
              </a:ext>
            </a:extLst>
          </p:cNvPr>
          <p:cNvSpPr txBox="1"/>
          <p:nvPr/>
        </p:nvSpPr>
        <p:spPr>
          <a:xfrm>
            <a:off x="7924799" y="5307156"/>
            <a:ext cx="3429001" cy="1079884"/>
          </a:xfrm>
          <a:prstGeom prst="rect">
            <a:avLst/>
          </a:prstGeom>
          <a:solidFill>
            <a:srgbClr val="5B2F4B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An independent humanitarian space and actors are promoted and protected for impartial needs-based and assistance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46FD6E-EACA-4D39-B544-AD2E856F1179}"/>
              </a:ext>
            </a:extLst>
          </p:cNvPr>
          <p:cNvSpPr txBox="1"/>
          <p:nvPr/>
        </p:nvSpPr>
        <p:spPr>
          <a:xfrm>
            <a:off x="4294562" y="5307156"/>
            <a:ext cx="3120698" cy="1079884"/>
          </a:xfrm>
          <a:prstGeom prst="rect">
            <a:avLst/>
          </a:prstGeom>
          <a:solidFill>
            <a:srgbClr val="2D6956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Civil society and community-based </a:t>
            </a:r>
            <a:r>
              <a:rPr lang="en-US" sz="1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organisations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 are promoted to ensure voices are heard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375266E-53C2-42F1-988A-49725C822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849" y="332859"/>
            <a:ext cx="514350" cy="5143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1459C07-8431-4A88-835A-F9E1322E0A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2946" y="1523688"/>
            <a:ext cx="3440854" cy="3673639"/>
          </a:xfrm>
          <a:prstGeom prst="rect">
            <a:avLst/>
          </a:prstGeom>
        </p:spPr>
      </p:pic>
      <p:sp>
        <p:nvSpPr>
          <p:cNvPr id="45" name="Titel 44">
            <a:extLst>
              <a:ext uri="{FF2B5EF4-FFF2-40B4-BE49-F238E27FC236}">
                <a16:creationId xmlns:a16="http://schemas.microsoft.com/office/drawing/2014/main" id="{ADAD4E99-18DC-4637-A997-8A9EC0EB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theory</a:t>
            </a:r>
            <a:r>
              <a:rPr lang="da-DK" dirty="0"/>
              <a:t> of </a:t>
            </a:r>
            <a:r>
              <a:rPr lang="da-DK" dirty="0" err="1"/>
              <a:t>change</a:t>
            </a:r>
            <a:endParaRPr lang="en-US" dirty="0"/>
          </a:p>
        </p:txBody>
      </p:sp>
      <p:sp>
        <p:nvSpPr>
          <p:cNvPr id="47" name="Pladsholder til tekst 46">
            <a:extLst>
              <a:ext uri="{FF2B5EF4-FFF2-40B4-BE49-F238E27FC236}">
                <a16:creationId xmlns:a16="http://schemas.microsoft.com/office/drawing/2014/main" id="{F05E487B-93AF-4C5A-8AAA-C9CBFE9FC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Box 21">
            <a:extLst>
              <a:ext uri="{FF2B5EF4-FFF2-40B4-BE49-F238E27FC236}">
                <a16:creationId xmlns:a16="http://schemas.microsoft.com/office/drawing/2014/main" id="{D376A6E8-D935-46F1-8E11-08B0C897760A}"/>
              </a:ext>
            </a:extLst>
          </p:cNvPr>
          <p:cNvSpPr txBox="1"/>
          <p:nvPr/>
        </p:nvSpPr>
        <p:spPr>
          <a:xfrm>
            <a:off x="8078308" y="516340"/>
            <a:ext cx="2268992" cy="342674"/>
          </a:xfrm>
          <a:prstGeom prst="rect">
            <a:avLst/>
          </a:prstGeom>
          <a:solidFill>
            <a:srgbClr val="ECD33B"/>
          </a:solidFill>
        </p:spPr>
        <p:txBody>
          <a:bodyPr wrap="square" tIns="72000" bIns="54000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FUNDAMENTAL BASIS</a:t>
            </a:r>
            <a:endParaRPr lang="en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6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33B50F47-DC85-4BEE-B600-077EF8E07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483" y="274845"/>
            <a:ext cx="643879" cy="580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5FC9C-07C1-4A36-BD29-89E6107E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13306"/>
            <a:ext cx="8620125" cy="948745"/>
          </a:xfrm>
        </p:spPr>
        <p:txBody>
          <a:bodyPr>
            <a:normAutofit/>
          </a:bodyPr>
          <a:lstStyle/>
          <a:p>
            <a:r>
              <a:rPr lang="en-US" dirty="0"/>
              <a:t>Our strategic objectives </a:t>
            </a:r>
            <a:endParaRPr lang="en-C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7ACE1F-B02A-4404-A52F-4F297DD56EB0}"/>
              </a:ext>
            </a:extLst>
          </p:cNvPr>
          <p:cNvSpPr txBox="1"/>
          <p:nvPr/>
        </p:nvSpPr>
        <p:spPr>
          <a:xfrm>
            <a:off x="3337560" y="1784887"/>
            <a:ext cx="7115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0" u="none" strike="noStrike" baseline="0" dirty="0">
                <a:solidFill>
                  <a:srgbClr val="4B92D8"/>
                </a:solidFill>
                <a:latin typeface="Montserrat" panose="00000500000000000000" pitchFamily="2" charset="0"/>
              </a:rPr>
              <a:t>Strengthen and sustain strong policy and advocacy to position nutrition outcomes </a:t>
            </a:r>
            <a:endParaRPr lang="en-CH" sz="2300" dirty="0">
              <a:solidFill>
                <a:srgbClr val="4B92D8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FCA1A8C-E383-4685-AD13-EFD26212BA56}"/>
              </a:ext>
            </a:extLst>
          </p:cNvPr>
          <p:cNvSpPr txBox="1">
            <a:spLocks/>
          </p:cNvSpPr>
          <p:nvPr/>
        </p:nvSpPr>
        <p:spPr>
          <a:xfrm>
            <a:off x="241434" y="4164488"/>
            <a:ext cx="2579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Montserrat" panose="00000500000000000000" pitchFamily="50" charset="0"/>
              </a:rPr>
              <a:t>ILLUSTRATIONS OF WHAT SUCCESS WILL LOOK  LIKE IN 2025*</a:t>
            </a:r>
            <a:endParaRPr lang="en-CH" sz="1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6D5C02-DD84-4C09-982C-0A5F43D60F5D}"/>
              </a:ext>
            </a:extLst>
          </p:cNvPr>
          <p:cNvSpPr txBox="1"/>
          <p:nvPr/>
        </p:nvSpPr>
        <p:spPr>
          <a:xfrm>
            <a:off x="3297274" y="2916791"/>
            <a:ext cx="16081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Nutrition is embedded in National Development Plans</a:t>
            </a:r>
            <a:endParaRPr lang="en-CH" sz="1600" dirty="0"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C7D14-3382-4D1B-BB49-FE7A55B6FD45}"/>
              </a:ext>
            </a:extLst>
          </p:cNvPr>
          <p:cNvSpPr txBox="1"/>
          <p:nvPr/>
        </p:nvSpPr>
        <p:spPr>
          <a:xfrm>
            <a:off x="5132163" y="2916791"/>
            <a:ext cx="20790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Country coordinator offices are established in high-level institutions within governments, where possible, such as Prime Minister’s Offices and ministries of planning</a:t>
            </a:r>
            <a:endParaRPr lang="en-CH" sz="1600" dirty="0"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57AFB-B4E3-4491-9B23-56DC38768A78}"/>
              </a:ext>
            </a:extLst>
          </p:cNvPr>
          <p:cNvSpPr txBox="1"/>
          <p:nvPr/>
        </p:nvSpPr>
        <p:spPr>
          <a:xfrm>
            <a:off x="7438007" y="2916791"/>
            <a:ext cx="19327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u="none" strike="noStrike" baseline="0" dirty="0">
                <a:latin typeface="Montserrat" panose="00000500000000000000" pitchFamily="2" charset="0"/>
              </a:rPr>
              <a:t>Significant policy/legislation is passed that enables effective nutrition action </a:t>
            </a:r>
            <a:endParaRPr lang="en-CH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69E9E8-67DD-4E69-BC23-D624373BDFF1}"/>
              </a:ext>
            </a:extLst>
          </p:cNvPr>
          <p:cNvSpPr txBox="1"/>
          <p:nvPr/>
        </p:nvSpPr>
        <p:spPr>
          <a:xfrm>
            <a:off x="9597496" y="2916791"/>
            <a:ext cx="183101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u="none" strike="noStrike" baseline="0" dirty="0">
                <a:latin typeface="Montserrat" panose="00000500000000000000" pitchFamily="2" charset="0"/>
              </a:rPr>
              <a:t>All SUN stakeholders make commitments at the N4G Summit to support the new Strategy and to enhance efforts to implement it</a:t>
            </a:r>
            <a:endParaRPr lang="en-CH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89400F-6B30-425D-8334-CB2BE167A484}"/>
              </a:ext>
            </a:extLst>
          </p:cNvPr>
          <p:cNvSpPr txBox="1"/>
          <p:nvPr/>
        </p:nvSpPr>
        <p:spPr>
          <a:xfrm>
            <a:off x="3297273" y="6264686"/>
            <a:ext cx="8628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Montserrat" panose="00000500000000000000" pitchFamily="50" charset="0"/>
              </a:rPr>
              <a:t>*</a:t>
            </a:r>
            <a:r>
              <a:rPr lang="en-US" sz="1000" dirty="0">
                <a:effectLst/>
                <a:latin typeface="Montserrat" panose="00000500000000000000" pitchFamily="50" charset="0"/>
              </a:rPr>
              <a:t>SMART indicators, together with a risk matrix, will be developed during the operationalisation phase to make outcomes measurable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2593AA8-63F7-4EDF-9888-AF947EC15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711" y="2656409"/>
            <a:ext cx="1575362" cy="106718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647AF05-2DC4-4434-8CF9-663C51F04BA4}"/>
              </a:ext>
            </a:extLst>
          </p:cNvPr>
          <p:cNvSpPr txBox="1">
            <a:spLocks/>
          </p:cNvSpPr>
          <p:nvPr/>
        </p:nvSpPr>
        <p:spPr>
          <a:xfrm>
            <a:off x="241433" y="1552728"/>
            <a:ext cx="24485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OBJECTIVE 1</a:t>
            </a:r>
            <a:endParaRPr lang="en-CH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8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FC9C-07C1-4A36-BD29-89E6107E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13306"/>
            <a:ext cx="8620125" cy="948745"/>
          </a:xfrm>
        </p:spPr>
        <p:txBody>
          <a:bodyPr>
            <a:normAutofit/>
          </a:bodyPr>
          <a:lstStyle/>
          <a:p>
            <a:r>
              <a:rPr lang="en-US" dirty="0"/>
              <a:t>Our strategic objectives </a:t>
            </a:r>
            <a:endParaRPr lang="en-CH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192675-1101-4084-8C59-5E21BDDED0D4}"/>
              </a:ext>
            </a:extLst>
          </p:cNvPr>
          <p:cNvSpPr txBox="1">
            <a:spLocks/>
          </p:cNvSpPr>
          <p:nvPr/>
        </p:nvSpPr>
        <p:spPr>
          <a:xfrm>
            <a:off x="241433" y="1552728"/>
            <a:ext cx="24485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OBJECTIVE 2</a:t>
            </a:r>
            <a:endParaRPr lang="en-CH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7ACE1F-B02A-4404-A52F-4F297DD56EB0}"/>
              </a:ext>
            </a:extLst>
          </p:cNvPr>
          <p:cNvSpPr txBox="1"/>
          <p:nvPr/>
        </p:nvSpPr>
        <p:spPr>
          <a:xfrm>
            <a:off x="3297272" y="1984676"/>
            <a:ext cx="8989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0" u="none" strike="noStrike" baseline="0" dirty="0">
                <a:solidFill>
                  <a:srgbClr val="F58220"/>
                </a:solidFill>
                <a:latin typeface="Montserrat" panose="00000500000000000000" pitchFamily="2" charset="0"/>
              </a:rPr>
              <a:t>Develop and align shared country priorities for action</a:t>
            </a:r>
            <a:endParaRPr lang="en-CH" sz="2300" dirty="0">
              <a:solidFill>
                <a:srgbClr val="F5822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6D5C02-DD84-4C09-982C-0A5F43D60F5D}"/>
              </a:ext>
            </a:extLst>
          </p:cNvPr>
          <p:cNvSpPr txBox="1"/>
          <p:nvPr/>
        </p:nvSpPr>
        <p:spPr>
          <a:xfrm>
            <a:off x="3297273" y="2916791"/>
            <a:ext cx="2389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Country priorities are established and all</a:t>
            </a:r>
          </a:p>
          <a:p>
            <a:r>
              <a:rPr lang="en-US" sz="1600" dirty="0">
                <a:latin typeface="Montserrat" panose="00000500000000000000" pitchFamily="2" charset="0"/>
              </a:rPr>
              <a:t>stakeholders commit to align with them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C7D14-3382-4D1B-BB49-FE7A55B6FD45}"/>
              </a:ext>
            </a:extLst>
          </p:cNvPr>
          <p:cNvSpPr txBox="1"/>
          <p:nvPr/>
        </p:nvSpPr>
        <p:spPr>
          <a:xfrm>
            <a:off x="6505568" y="2916791"/>
            <a:ext cx="2079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Plans to implement priorities are executed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57AFB-B4E3-4491-9B23-56DC38768A78}"/>
              </a:ext>
            </a:extLst>
          </p:cNvPr>
          <p:cNvSpPr txBox="1"/>
          <p:nvPr/>
        </p:nvSpPr>
        <p:spPr>
          <a:xfrm>
            <a:off x="9117098" y="2916791"/>
            <a:ext cx="19327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Coverage rates for nutrition programmes increase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69E9E8-67DD-4E69-BC23-D624373BDFF1}"/>
              </a:ext>
            </a:extLst>
          </p:cNvPr>
          <p:cNvSpPr txBox="1"/>
          <p:nvPr/>
        </p:nvSpPr>
        <p:spPr>
          <a:xfrm>
            <a:off x="3297272" y="4632531"/>
            <a:ext cx="18310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Domestic funding for nutrition action increases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F8746-E7BC-448C-88BE-A1FB471F14FD}"/>
              </a:ext>
            </a:extLst>
          </p:cNvPr>
          <p:cNvSpPr txBox="1"/>
          <p:nvPr/>
        </p:nvSpPr>
        <p:spPr>
          <a:xfrm>
            <a:off x="6447383" y="4632531"/>
            <a:ext cx="1744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Donor funding for nutrition action increases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F46682-F792-46FD-9BD9-D9236245FAC6}"/>
              </a:ext>
            </a:extLst>
          </p:cNvPr>
          <p:cNvSpPr txBox="1"/>
          <p:nvPr/>
        </p:nvSpPr>
        <p:spPr>
          <a:xfrm>
            <a:off x="9117097" y="4632531"/>
            <a:ext cx="19327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Funding from innovative sources increases</a:t>
            </a:r>
            <a:endParaRPr lang="en-CH" sz="1600" dirty="0">
              <a:latin typeface="Montserrat" panose="00000500000000000000" pitchFamily="2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6512975-2762-43B5-A6B0-DF152B02F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946" y="2676218"/>
            <a:ext cx="1707487" cy="1067180"/>
          </a:xfrm>
          <a:prstGeom prst="rect">
            <a:avLst/>
          </a:prstGeom>
        </p:spPr>
      </p:pic>
      <p:sp>
        <p:nvSpPr>
          <p:cNvPr id="26" name="TextBox 13">
            <a:extLst>
              <a:ext uri="{FF2B5EF4-FFF2-40B4-BE49-F238E27FC236}">
                <a16:creationId xmlns:a16="http://schemas.microsoft.com/office/drawing/2014/main" id="{7CE2F858-B188-43C8-8D83-C9B1DB40266C}"/>
              </a:ext>
            </a:extLst>
          </p:cNvPr>
          <p:cNvSpPr txBox="1"/>
          <p:nvPr/>
        </p:nvSpPr>
        <p:spPr>
          <a:xfrm>
            <a:off x="3297273" y="6264686"/>
            <a:ext cx="8628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Montserrat" panose="00000500000000000000" pitchFamily="50" charset="0"/>
              </a:rPr>
              <a:t>*</a:t>
            </a:r>
            <a:r>
              <a:rPr lang="en-US" sz="1000" dirty="0">
                <a:effectLst/>
                <a:latin typeface="Montserrat" panose="00000500000000000000" pitchFamily="50" charset="0"/>
              </a:rPr>
              <a:t>SMART indicators, together with a risk matrix, will be developed during the operationalisation phase to make outcomes measurable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EAAE7F-2C91-4B33-88DD-58F19B7421C1}"/>
              </a:ext>
            </a:extLst>
          </p:cNvPr>
          <p:cNvSpPr txBox="1">
            <a:spLocks/>
          </p:cNvSpPr>
          <p:nvPr/>
        </p:nvSpPr>
        <p:spPr>
          <a:xfrm>
            <a:off x="241434" y="4164488"/>
            <a:ext cx="2579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Montserrat" panose="00000500000000000000" pitchFamily="50" charset="0"/>
              </a:rPr>
              <a:t>ILLUSTRATIONS OF WHAT SUCCESS WILL LOOK  LIKE IN 2025*</a:t>
            </a:r>
            <a:endParaRPr lang="en-CH" sz="1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E839A1E-65C3-43C2-BDFC-DEB4850AE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483" y="274845"/>
            <a:ext cx="643879" cy="5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5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FC9C-07C1-4A36-BD29-89E6107E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13306"/>
            <a:ext cx="8620125" cy="948745"/>
          </a:xfrm>
        </p:spPr>
        <p:txBody>
          <a:bodyPr>
            <a:normAutofit/>
          </a:bodyPr>
          <a:lstStyle/>
          <a:p>
            <a:r>
              <a:rPr lang="en-US" dirty="0"/>
              <a:t>Our strategic objectives </a:t>
            </a:r>
            <a:endParaRPr lang="en-CH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192675-1101-4084-8C59-5E21BDDED0D4}"/>
              </a:ext>
            </a:extLst>
          </p:cNvPr>
          <p:cNvSpPr txBox="1">
            <a:spLocks/>
          </p:cNvSpPr>
          <p:nvPr/>
        </p:nvSpPr>
        <p:spPr>
          <a:xfrm>
            <a:off x="241433" y="1552728"/>
            <a:ext cx="24485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OBJECTIVE 3</a:t>
            </a:r>
            <a:endParaRPr lang="en-CH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7ACE1F-B02A-4404-A52F-4F297DD56EB0}"/>
              </a:ext>
            </a:extLst>
          </p:cNvPr>
          <p:cNvSpPr txBox="1"/>
          <p:nvPr/>
        </p:nvSpPr>
        <p:spPr>
          <a:xfrm>
            <a:off x="3297272" y="1815399"/>
            <a:ext cx="807557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0" u="none" strike="noStrike" baseline="0" dirty="0">
                <a:solidFill>
                  <a:srgbClr val="5ABEC3"/>
                </a:solidFill>
                <a:latin typeface="Montserrat" panose="00000500000000000000" pitchFamily="2" charset="0"/>
              </a:rPr>
              <a:t>Build and strengthen country capacity with technical assistance and knowledge management</a:t>
            </a:r>
            <a:endParaRPr lang="en-CH" sz="2300" dirty="0">
              <a:solidFill>
                <a:srgbClr val="5ABEC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6D5C02-DD84-4C09-982C-0A5F43D60F5D}"/>
              </a:ext>
            </a:extLst>
          </p:cNvPr>
          <p:cNvSpPr txBox="1"/>
          <p:nvPr/>
        </p:nvSpPr>
        <p:spPr>
          <a:xfrm>
            <a:off x="3297273" y="2878291"/>
            <a:ext cx="15795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Country stakeholders are better coordinated and aligned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C7D14-3382-4D1B-BB49-FE7A55B6FD45}"/>
              </a:ext>
            </a:extLst>
          </p:cNvPr>
          <p:cNvSpPr txBox="1"/>
          <p:nvPr/>
        </p:nvSpPr>
        <p:spPr>
          <a:xfrm>
            <a:off x="4972000" y="2878291"/>
            <a:ext cx="243513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The Networks, the Secretariat, the Coordinator, the Executive Committee and the Lead Group are rated as working well</a:t>
            </a:r>
          </a:p>
          <a:p>
            <a:r>
              <a:rPr lang="en-US" sz="1600" dirty="0">
                <a:latin typeface="Montserrat" panose="00000500000000000000" pitchFamily="2" charset="0"/>
              </a:rPr>
              <a:t>together to support countries (from 360-degree accountability mechanism)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57AFB-B4E3-4491-9B23-56DC38768A78}"/>
              </a:ext>
            </a:extLst>
          </p:cNvPr>
          <p:cNvSpPr txBox="1"/>
          <p:nvPr/>
        </p:nvSpPr>
        <p:spPr>
          <a:xfrm>
            <a:off x="9530241" y="2878291"/>
            <a:ext cx="19327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The SUN Movement is equipped to allow an external evaluator to determine SUN value-add to outcomes and to ways of</a:t>
            </a:r>
          </a:p>
          <a:p>
            <a:r>
              <a:rPr lang="en-US" sz="1600" dirty="0">
                <a:latin typeface="Montserrat" panose="00000500000000000000" pitchFamily="2" charset="0"/>
              </a:rPr>
              <a:t>working that promote those outcomes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F8746-E7BC-448C-88BE-A1FB471F14FD}"/>
              </a:ext>
            </a:extLst>
          </p:cNvPr>
          <p:cNvSpPr txBox="1"/>
          <p:nvPr/>
        </p:nvSpPr>
        <p:spPr>
          <a:xfrm>
            <a:off x="7502337" y="2878291"/>
            <a:ext cx="19327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Knowledge products and tools are more responsive to country needs and their uptake increases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C4016B8-FE87-4DA5-8982-ED49CD43D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009" y="2677375"/>
            <a:ext cx="1575361" cy="1068996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9F869F38-98AE-4187-BF33-9689D0D33CCA}"/>
              </a:ext>
            </a:extLst>
          </p:cNvPr>
          <p:cNvSpPr txBox="1"/>
          <p:nvPr/>
        </p:nvSpPr>
        <p:spPr>
          <a:xfrm>
            <a:off x="3297273" y="6264686"/>
            <a:ext cx="8628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Montserrat" panose="00000500000000000000" pitchFamily="50" charset="0"/>
              </a:rPr>
              <a:t>*</a:t>
            </a:r>
            <a:r>
              <a:rPr lang="en-US" sz="1000" dirty="0">
                <a:effectLst/>
                <a:latin typeface="Montserrat" panose="00000500000000000000" pitchFamily="50" charset="0"/>
              </a:rPr>
              <a:t>SMART indicators, together with a risk matrix, will be developed during the operationalisation phase to make outcomes measurable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DA5A91E-7D74-4193-A058-8C1D1DEE359A}"/>
              </a:ext>
            </a:extLst>
          </p:cNvPr>
          <p:cNvSpPr txBox="1">
            <a:spLocks/>
          </p:cNvSpPr>
          <p:nvPr/>
        </p:nvSpPr>
        <p:spPr>
          <a:xfrm>
            <a:off x="241434" y="4164488"/>
            <a:ext cx="2579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Montserrat" panose="00000500000000000000" pitchFamily="50" charset="0"/>
              </a:rPr>
              <a:t>ILLUSTRATIONS OF WHAT SUCCESS WILL LOOK  LIKE IN 2025*</a:t>
            </a:r>
            <a:endParaRPr lang="en-CH" sz="1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5B7C327-3434-4FBC-B448-32270475E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483" y="274845"/>
            <a:ext cx="643879" cy="5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9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FC9C-07C1-4A36-BD29-89E6107E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13306"/>
            <a:ext cx="8620125" cy="948745"/>
          </a:xfrm>
        </p:spPr>
        <p:txBody>
          <a:bodyPr>
            <a:normAutofit/>
          </a:bodyPr>
          <a:lstStyle/>
          <a:p>
            <a:r>
              <a:rPr lang="en-US" dirty="0"/>
              <a:t>Our strategic objectives </a:t>
            </a:r>
            <a:endParaRPr lang="en-CH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192675-1101-4084-8C59-5E21BDDED0D4}"/>
              </a:ext>
            </a:extLst>
          </p:cNvPr>
          <p:cNvSpPr txBox="1">
            <a:spLocks/>
          </p:cNvSpPr>
          <p:nvPr/>
        </p:nvSpPr>
        <p:spPr>
          <a:xfrm>
            <a:off x="241433" y="1552728"/>
            <a:ext cx="24485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OBJECTIVE 4</a:t>
            </a:r>
            <a:endParaRPr lang="en-CH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7ACE1F-B02A-4404-A52F-4F297DD56EB0}"/>
              </a:ext>
            </a:extLst>
          </p:cNvPr>
          <p:cNvSpPr txBox="1"/>
          <p:nvPr/>
        </p:nvSpPr>
        <p:spPr>
          <a:xfrm>
            <a:off x="3297273" y="1638428"/>
            <a:ext cx="806605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0" u="none" strike="noStrike" baseline="0" dirty="0">
                <a:solidFill>
                  <a:srgbClr val="ECD33B"/>
                </a:solidFill>
                <a:latin typeface="Montserrat" panose="00000500000000000000" pitchFamily="2" charset="0"/>
              </a:rPr>
              <a:t>Ensure SUN governance promotes country leadership and government responsibilities, aligns resources and strengthens mutual accountabilities</a:t>
            </a:r>
            <a:endParaRPr lang="en-CH" sz="2300" dirty="0">
              <a:solidFill>
                <a:srgbClr val="ECD33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6D5C02-DD84-4C09-982C-0A5F43D60F5D}"/>
              </a:ext>
            </a:extLst>
          </p:cNvPr>
          <p:cNvSpPr txBox="1"/>
          <p:nvPr/>
        </p:nvSpPr>
        <p:spPr>
          <a:xfrm>
            <a:off x="3297274" y="3205199"/>
            <a:ext cx="20176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Roles and responsibilities are agreed and understood by all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57AFB-B4E3-4491-9B23-56DC38768A78}"/>
              </a:ext>
            </a:extLst>
          </p:cNvPr>
          <p:cNvSpPr txBox="1"/>
          <p:nvPr/>
        </p:nvSpPr>
        <p:spPr>
          <a:xfrm>
            <a:off x="7640607" y="3202087"/>
            <a:ext cx="1803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The 360-degree accountability mechanism is implemented successfully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F8746-E7BC-448C-88BE-A1FB471F14FD}"/>
              </a:ext>
            </a:extLst>
          </p:cNvPr>
          <p:cNvSpPr txBox="1"/>
          <p:nvPr/>
        </p:nvSpPr>
        <p:spPr>
          <a:xfrm>
            <a:off x="5511427" y="3202087"/>
            <a:ext cx="1932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All stakeholders embrace routine accountability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9B89D0-53C8-4305-BE74-195BC2A31BDE}"/>
              </a:ext>
            </a:extLst>
          </p:cNvPr>
          <p:cNvSpPr txBox="1"/>
          <p:nvPr/>
        </p:nvSpPr>
        <p:spPr>
          <a:xfrm>
            <a:off x="9641039" y="3202086"/>
            <a:ext cx="16501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Conflicts of interest are identified and addressed in a pragmatic manner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469705F-3898-4BF0-BF64-A71434512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134" y="2598023"/>
            <a:ext cx="1209112" cy="1248113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A9F445E7-8CBE-4BD6-977F-F961FFC6FD97}"/>
              </a:ext>
            </a:extLst>
          </p:cNvPr>
          <p:cNvSpPr txBox="1"/>
          <p:nvPr/>
        </p:nvSpPr>
        <p:spPr>
          <a:xfrm>
            <a:off x="3297273" y="6264686"/>
            <a:ext cx="8628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Montserrat" panose="00000500000000000000" pitchFamily="50" charset="0"/>
              </a:rPr>
              <a:t>*</a:t>
            </a:r>
            <a:r>
              <a:rPr lang="en-US" sz="1000" dirty="0">
                <a:effectLst/>
                <a:latin typeface="Montserrat" panose="00000500000000000000" pitchFamily="50" charset="0"/>
              </a:rPr>
              <a:t>SMART indicators, together with a risk matrix, will be developed during the operationalisation phase to make outcomes measurable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0FDC95C-8C2E-4E37-B32C-F688CD24CAB3}"/>
              </a:ext>
            </a:extLst>
          </p:cNvPr>
          <p:cNvSpPr txBox="1">
            <a:spLocks/>
          </p:cNvSpPr>
          <p:nvPr/>
        </p:nvSpPr>
        <p:spPr>
          <a:xfrm>
            <a:off x="241434" y="4164488"/>
            <a:ext cx="2579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Montserrat" panose="00000500000000000000" pitchFamily="50" charset="0"/>
              </a:rPr>
              <a:t>ILLUSTRATIONS OF WHAT SUCCESS WILL LOOK  LIKE IN 2025*</a:t>
            </a:r>
            <a:endParaRPr lang="en-CH" sz="1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102350E-D11E-4322-BDB8-00AD630C8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483" y="274845"/>
            <a:ext cx="643879" cy="5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2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DC3D-AEF5-4535-983A-DFE8088C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Next steps</a:t>
            </a:r>
            <a:endParaRPr lang="en-CH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4298B3-8F57-4AA0-9B29-3C387D458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015A3-ECD4-4090-8EF1-6A4056820EEB}"/>
              </a:ext>
            </a:extLst>
          </p:cNvPr>
          <p:cNvSpPr txBox="1"/>
          <p:nvPr/>
        </p:nvSpPr>
        <p:spPr>
          <a:xfrm>
            <a:off x="548899" y="3189926"/>
            <a:ext cx="2803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>
                <a:latin typeface="Montserrat" panose="00000500000000000000" pitchFamily="2" charset="0"/>
              </a:rPr>
              <a:t>The Strategy should be seen as a living document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283FA-9DDA-405B-BA4B-29F3C05A23CF}"/>
              </a:ext>
            </a:extLst>
          </p:cNvPr>
          <p:cNvSpPr txBox="1"/>
          <p:nvPr/>
        </p:nvSpPr>
        <p:spPr>
          <a:xfrm>
            <a:off x="548899" y="4253083"/>
            <a:ext cx="2803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>
                <a:latin typeface="Montserrat" panose="00000500000000000000" pitchFamily="2" charset="0"/>
              </a:rPr>
              <a:t>The Strategy is country-led and country-driven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03E60-AD92-441E-9C9D-F9AC1C59FB19}"/>
              </a:ext>
            </a:extLst>
          </p:cNvPr>
          <p:cNvSpPr txBox="1"/>
          <p:nvPr/>
        </p:nvSpPr>
        <p:spPr>
          <a:xfrm>
            <a:off x="5483239" y="5217236"/>
            <a:ext cx="61598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Montserrat" panose="00000500000000000000" pitchFamily="2" charset="0"/>
              </a:rPr>
              <a:t>It is working on a set of recommendations in relation to (a) accountability and governance and (b) delivery. </a:t>
            </a:r>
          </a:p>
          <a:p>
            <a:r>
              <a:rPr lang="en-GB" sz="1400" dirty="0">
                <a:latin typeface="Montserrat" panose="00000500000000000000" pitchFamily="2" charset="0"/>
              </a:rPr>
              <a:t>It is expected that these recommendations, once approved by the Lead Group, will give direction in  support of the shift to true country ownership of the Movement</a:t>
            </a:r>
            <a:endParaRPr lang="fr-CH" sz="1400" dirty="0"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4DBDA-1C13-424F-B8D9-62BC9E5170F7}"/>
              </a:ext>
            </a:extLst>
          </p:cNvPr>
          <p:cNvSpPr txBox="1"/>
          <p:nvPr/>
        </p:nvSpPr>
        <p:spPr>
          <a:xfrm>
            <a:off x="548898" y="1655214"/>
            <a:ext cx="250862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Montserrat" panose="00000500000000000000" pitchFamily="2" charset="0"/>
              </a:rPr>
              <a:t>Ensuring mutual accountability of all parts of the Movement will be a key next step in the strategy roll-out</a:t>
            </a:r>
            <a:endParaRPr lang="en-US" sz="1400" dirty="0">
              <a:effectLst/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EC83B-9751-4197-9982-66ADA1997E66}"/>
              </a:ext>
            </a:extLst>
          </p:cNvPr>
          <p:cNvSpPr txBox="1"/>
          <p:nvPr/>
        </p:nvSpPr>
        <p:spPr>
          <a:xfrm>
            <a:off x="5476875" y="1655214"/>
            <a:ext cx="616622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Montserrat" panose="00000500000000000000" pitchFamily="2" charset="0"/>
              </a:rPr>
              <a:t>SMART indicators – those that are specific, measurable, achievable, relevant and timebound – together with a risk matrix, need to be developed during the operationalisation phase, to make outcomes illustrated in the strategy measurable. These indicators will be key inputs into a unified accountability framework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3B4F39-1812-4C57-B238-44BFE9AA49DD}"/>
              </a:ext>
            </a:extLst>
          </p:cNvPr>
          <p:cNvSpPr txBox="1"/>
          <p:nvPr/>
        </p:nvSpPr>
        <p:spPr>
          <a:xfrm>
            <a:off x="5476875" y="3189926"/>
            <a:ext cx="6166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baseline="0" dirty="0">
                <a:latin typeface="Montserrat" panose="00000500000000000000" pitchFamily="2" charset="0"/>
              </a:rPr>
              <a:t>It will evolve with the process of operationalisation and continuous review throughout 2021 to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487B7-C4C9-441D-90C7-42FBDDE4992E}"/>
              </a:ext>
            </a:extLst>
          </p:cNvPr>
          <p:cNvSpPr txBox="1"/>
          <p:nvPr/>
        </p:nvSpPr>
        <p:spPr>
          <a:xfrm>
            <a:off x="5476875" y="4145562"/>
            <a:ext cx="61662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baseline="0" dirty="0">
                <a:latin typeface="Montserrat" panose="00000500000000000000" pitchFamily="2" charset="0"/>
              </a:rPr>
              <a:t>This is essential in both </a:t>
            </a:r>
            <a:r>
              <a:rPr lang="en-GB" sz="1400" i="0" u="none" strike="noStrike" baseline="0" dirty="0">
                <a:latin typeface="Montserrat" panose="00000500000000000000" pitchFamily="2" charset="0"/>
              </a:rPr>
              <a:t>operationalisation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i="0" u="none" strike="noStrike" baseline="0" dirty="0">
                <a:latin typeface="Montserrat" panose="00000500000000000000" pitchFamily="2" charset="0"/>
              </a:rPr>
              <a:t>and implementation, as well as building on the SUN Movement, multi-stakeholder, multi-sectoral and systems approach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B3409-4382-42D6-848A-D33C548F2FE0}"/>
              </a:ext>
            </a:extLst>
          </p:cNvPr>
          <p:cNvSpPr txBox="1"/>
          <p:nvPr/>
        </p:nvSpPr>
        <p:spPr>
          <a:xfrm>
            <a:off x="548898" y="5324957"/>
            <a:ext cx="2803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Montserrat" panose="00000500000000000000" pitchFamily="2" charset="0"/>
              </a:rPr>
              <a:t>The SUN Operationalisation Group (SUN Ops), comprises representatives from across the Movement</a:t>
            </a:r>
            <a:endParaRPr lang="fr-CH" sz="1400" b="1" dirty="0">
              <a:latin typeface="Montserrat" panose="00000500000000000000" pitchFamily="2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A66E61E-A9DA-4A85-B685-DE3FB8C71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010" y="296859"/>
            <a:ext cx="581025" cy="552450"/>
          </a:xfrm>
          <a:prstGeom prst="rect">
            <a:avLst/>
          </a:prstGeom>
        </p:spPr>
      </p:pic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844F6D2E-B068-4DFB-BD1E-18DB2830252A}"/>
              </a:ext>
            </a:extLst>
          </p:cNvPr>
          <p:cNvSpPr/>
          <p:nvPr/>
        </p:nvSpPr>
        <p:spPr>
          <a:xfrm rot="5400000">
            <a:off x="4006828" y="1636484"/>
            <a:ext cx="822380" cy="1207012"/>
          </a:xfrm>
          <a:custGeom>
            <a:avLst/>
            <a:gdLst>
              <a:gd name="connsiteX0" fmla="*/ 178058 w 337609"/>
              <a:gd name="connsiteY0" fmla="*/ 4143 h 543925"/>
              <a:gd name="connsiteX1" fmla="*/ 159579 w 337609"/>
              <a:gd name="connsiteY1" fmla="*/ 4143 h 543925"/>
              <a:gd name="connsiteX2" fmla="*/ 2702 w 337609"/>
              <a:gd name="connsiteY2" fmla="*/ 196263 h 543925"/>
              <a:gd name="connsiteX3" fmla="*/ 1178 w 337609"/>
              <a:gd name="connsiteY3" fmla="*/ 208931 h 543925"/>
              <a:gd name="connsiteX4" fmla="*/ 11942 w 337609"/>
              <a:gd name="connsiteY4" fmla="*/ 215694 h 543925"/>
              <a:gd name="connsiteX5" fmla="*/ 80903 w 337609"/>
              <a:gd name="connsiteY5" fmla="*/ 215694 h 543925"/>
              <a:gd name="connsiteX6" fmla="*/ 80903 w 337609"/>
              <a:gd name="connsiteY6" fmla="*/ 532019 h 543925"/>
              <a:gd name="connsiteX7" fmla="*/ 92809 w 337609"/>
              <a:gd name="connsiteY7" fmla="*/ 543925 h 543925"/>
              <a:gd name="connsiteX8" fmla="*/ 104715 w 337609"/>
              <a:gd name="connsiteY8" fmla="*/ 532019 h 543925"/>
              <a:gd name="connsiteX9" fmla="*/ 104715 w 337609"/>
              <a:gd name="connsiteY9" fmla="*/ 203787 h 543925"/>
              <a:gd name="connsiteX10" fmla="*/ 92809 w 337609"/>
              <a:gd name="connsiteY10" fmla="*/ 191881 h 543925"/>
              <a:gd name="connsiteX11" fmla="*/ 36992 w 337609"/>
              <a:gd name="connsiteY11" fmla="*/ 191881 h 543925"/>
              <a:gd name="connsiteX12" fmla="*/ 168818 w 337609"/>
              <a:gd name="connsiteY12" fmla="*/ 30432 h 543925"/>
              <a:gd name="connsiteX13" fmla="*/ 300644 w 337609"/>
              <a:gd name="connsiteY13" fmla="*/ 191881 h 543925"/>
              <a:gd name="connsiteX14" fmla="*/ 243971 w 337609"/>
              <a:gd name="connsiteY14" fmla="*/ 191881 h 543925"/>
              <a:gd name="connsiteX15" fmla="*/ 232064 w 337609"/>
              <a:gd name="connsiteY15" fmla="*/ 203787 h 543925"/>
              <a:gd name="connsiteX16" fmla="*/ 232064 w 337609"/>
              <a:gd name="connsiteY16" fmla="*/ 460391 h 543925"/>
              <a:gd name="connsiteX17" fmla="*/ 243971 w 337609"/>
              <a:gd name="connsiteY17" fmla="*/ 472297 h 543925"/>
              <a:gd name="connsiteX18" fmla="*/ 255877 w 337609"/>
              <a:gd name="connsiteY18" fmla="*/ 460391 h 543925"/>
              <a:gd name="connsiteX19" fmla="*/ 255877 w 337609"/>
              <a:gd name="connsiteY19" fmla="*/ 215694 h 543925"/>
              <a:gd name="connsiteX20" fmla="*/ 325695 w 337609"/>
              <a:gd name="connsiteY20" fmla="*/ 215694 h 543925"/>
              <a:gd name="connsiteX21" fmla="*/ 336458 w 337609"/>
              <a:gd name="connsiteY21" fmla="*/ 208931 h 543925"/>
              <a:gd name="connsiteX22" fmla="*/ 334934 w 337609"/>
              <a:gd name="connsiteY22" fmla="*/ 196263 h 543925"/>
              <a:gd name="connsiteX23" fmla="*/ 178058 w 337609"/>
              <a:gd name="connsiteY23" fmla="*/ 4143 h 54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7609" h="543925">
                <a:moveTo>
                  <a:pt x="178058" y="4143"/>
                </a:moveTo>
                <a:cubicBezTo>
                  <a:pt x="173486" y="-1381"/>
                  <a:pt x="164151" y="-1381"/>
                  <a:pt x="159579" y="4143"/>
                </a:cubicBezTo>
                <a:lnTo>
                  <a:pt x="2702" y="196263"/>
                </a:lnTo>
                <a:cubicBezTo>
                  <a:pt x="-250" y="199787"/>
                  <a:pt x="-822" y="204740"/>
                  <a:pt x="1178" y="208931"/>
                </a:cubicBezTo>
                <a:cubicBezTo>
                  <a:pt x="3179" y="213122"/>
                  <a:pt x="7370" y="215694"/>
                  <a:pt x="11942" y="215694"/>
                </a:cubicBezTo>
                <a:lnTo>
                  <a:pt x="80903" y="215694"/>
                </a:lnTo>
                <a:lnTo>
                  <a:pt x="80903" y="532019"/>
                </a:lnTo>
                <a:cubicBezTo>
                  <a:pt x="80903" y="538591"/>
                  <a:pt x="86237" y="543925"/>
                  <a:pt x="92809" y="543925"/>
                </a:cubicBezTo>
                <a:cubicBezTo>
                  <a:pt x="99381" y="543925"/>
                  <a:pt x="104715" y="538591"/>
                  <a:pt x="104715" y="532019"/>
                </a:cubicBezTo>
                <a:lnTo>
                  <a:pt x="104715" y="203787"/>
                </a:lnTo>
                <a:cubicBezTo>
                  <a:pt x="104715" y="197215"/>
                  <a:pt x="99381" y="191881"/>
                  <a:pt x="92809" y="191881"/>
                </a:cubicBezTo>
                <a:lnTo>
                  <a:pt x="36992" y="191881"/>
                </a:lnTo>
                <a:lnTo>
                  <a:pt x="168818" y="30432"/>
                </a:lnTo>
                <a:lnTo>
                  <a:pt x="300644" y="191881"/>
                </a:lnTo>
                <a:lnTo>
                  <a:pt x="243971" y="191881"/>
                </a:lnTo>
                <a:cubicBezTo>
                  <a:pt x="237398" y="191881"/>
                  <a:pt x="232064" y="197215"/>
                  <a:pt x="232064" y="203787"/>
                </a:cubicBezTo>
                <a:lnTo>
                  <a:pt x="232064" y="460391"/>
                </a:lnTo>
                <a:cubicBezTo>
                  <a:pt x="232064" y="466963"/>
                  <a:pt x="237398" y="472297"/>
                  <a:pt x="243971" y="472297"/>
                </a:cubicBezTo>
                <a:cubicBezTo>
                  <a:pt x="250543" y="472297"/>
                  <a:pt x="255877" y="466963"/>
                  <a:pt x="255877" y="460391"/>
                </a:cubicBezTo>
                <a:lnTo>
                  <a:pt x="255877" y="215694"/>
                </a:lnTo>
                <a:lnTo>
                  <a:pt x="325695" y="215694"/>
                </a:lnTo>
                <a:cubicBezTo>
                  <a:pt x="330267" y="215694"/>
                  <a:pt x="334458" y="213027"/>
                  <a:pt x="336458" y="208931"/>
                </a:cubicBezTo>
                <a:cubicBezTo>
                  <a:pt x="338459" y="204740"/>
                  <a:pt x="337792" y="199882"/>
                  <a:pt x="334934" y="196263"/>
                </a:cubicBezTo>
                <a:lnTo>
                  <a:pt x="178058" y="4143"/>
                </a:lnTo>
                <a:close/>
              </a:path>
            </a:pathLst>
          </a:custGeom>
          <a:solidFill>
            <a:srgbClr val="5ABEC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Kombinationstegning: figur 20">
            <a:extLst>
              <a:ext uri="{FF2B5EF4-FFF2-40B4-BE49-F238E27FC236}">
                <a16:creationId xmlns:a16="http://schemas.microsoft.com/office/drawing/2014/main" id="{216AA8F7-B129-421A-B6A1-C8DC0F5B8B14}"/>
              </a:ext>
            </a:extLst>
          </p:cNvPr>
          <p:cNvSpPr/>
          <p:nvPr/>
        </p:nvSpPr>
        <p:spPr>
          <a:xfrm rot="5400000">
            <a:off x="4006828" y="2808311"/>
            <a:ext cx="822380" cy="1207012"/>
          </a:xfrm>
          <a:custGeom>
            <a:avLst/>
            <a:gdLst>
              <a:gd name="connsiteX0" fmla="*/ 178058 w 337609"/>
              <a:gd name="connsiteY0" fmla="*/ 4143 h 543925"/>
              <a:gd name="connsiteX1" fmla="*/ 159579 w 337609"/>
              <a:gd name="connsiteY1" fmla="*/ 4143 h 543925"/>
              <a:gd name="connsiteX2" fmla="*/ 2702 w 337609"/>
              <a:gd name="connsiteY2" fmla="*/ 196263 h 543925"/>
              <a:gd name="connsiteX3" fmla="*/ 1178 w 337609"/>
              <a:gd name="connsiteY3" fmla="*/ 208931 h 543925"/>
              <a:gd name="connsiteX4" fmla="*/ 11942 w 337609"/>
              <a:gd name="connsiteY4" fmla="*/ 215694 h 543925"/>
              <a:gd name="connsiteX5" fmla="*/ 80903 w 337609"/>
              <a:gd name="connsiteY5" fmla="*/ 215694 h 543925"/>
              <a:gd name="connsiteX6" fmla="*/ 80903 w 337609"/>
              <a:gd name="connsiteY6" fmla="*/ 532019 h 543925"/>
              <a:gd name="connsiteX7" fmla="*/ 92809 w 337609"/>
              <a:gd name="connsiteY7" fmla="*/ 543925 h 543925"/>
              <a:gd name="connsiteX8" fmla="*/ 104715 w 337609"/>
              <a:gd name="connsiteY8" fmla="*/ 532019 h 543925"/>
              <a:gd name="connsiteX9" fmla="*/ 104715 w 337609"/>
              <a:gd name="connsiteY9" fmla="*/ 203787 h 543925"/>
              <a:gd name="connsiteX10" fmla="*/ 92809 w 337609"/>
              <a:gd name="connsiteY10" fmla="*/ 191881 h 543925"/>
              <a:gd name="connsiteX11" fmla="*/ 36992 w 337609"/>
              <a:gd name="connsiteY11" fmla="*/ 191881 h 543925"/>
              <a:gd name="connsiteX12" fmla="*/ 168818 w 337609"/>
              <a:gd name="connsiteY12" fmla="*/ 30432 h 543925"/>
              <a:gd name="connsiteX13" fmla="*/ 300644 w 337609"/>
              <a:gd name="connsiteY13" fmla="*/ 191881 h 543925"/>
              <a:gd name="connsiteX14" fmla="*/ 243971 w 337609"/>
              <a:gd name="connsiteY14" fmla="*/ 191881 h 543925"/>
              <a:gd name="connsiteX15" fmla="*/ 232064 w 337609"/>
              <a:gd name="connsiteY15" fmla="*/ 203787 h 543925"/>
              <a:gd name="connsiteX16" fmla="*/ 232064 w 337609"/>
              <a:gd name="connsiteY16" fmla="*/ 460391 h 543925"/>
              <a:gd name="connsiteX17" fmla="*/ 243971 w 337609"/>
              <a:gd name="connsiteY17" fmla="*/ 472297 h 543925"/>
              <a:gd name="connsiteX18" fmla="*/ 255877 w 337609"/>
              <a:gd name="connsiteY18" fmla="*/ 460391 h 543925"/>
              <a:gd name="connsiteX19" fmla="*/ 255877 w 337609"/>
              <a:gd name="connsiteY19" fmla="*/ 215694 h 543925"/>
              <a:gd name="connsiteX20" fmla="*/ 325695 w 337609"/>
              <a:gd name="connsiteY20" fmla="*/ 215694 h 543925"/>
              <a:gd name="connsiteX21" fmla="*/ 336458 w 337609"/>
              <a:gd name="connsiteY21" fmla="*/ 208931 h 543925"/>
              <a:gd name="connsiteX22" fmla="*/ 334934 w 337609"/>
              <a:gd name="connsiteY22" fmla="*/ 196263 h 543925"/>
              <a:gd name="connsiteX23" fmla="*/ 178058 w 337609"/>
              <a:gd name="connsiteY23" fmla="*/ 4143 h 54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7609" h="543925">
                <a:moveTo>
                  <a:pt x="178058" y="4143"/>
                </a:moveTo>
                <a:cubicBezTo>
                  <a:pt x="173486" y="-1381"/>
                  <a:pt x="164151" y="-1381"/>
                  <a:pt x="159579" y="4143"/>
                </a:cubicBezTo>
                <a:lnTo>
                  <a:pt x="2702" y="196263"/>
                </a:lnTo>
                <a:cubicBezTo>
                  <a:pt x="-250" y="199787"/>
                  <a:pt x="-822" y="204740"/>
                  <a:pt x="1178" y="208931"/>
                </a:cubicBezTo>
                <a:cubicBezTo>
                  <a:pt x="3179" y="213122"/>
                  <a:pt x="7370" y="215694"/>
                  <a:pt x="11942" y="215694"/>
                </a:cubicBezTo>
                <a:lnTo>
                  <a:pt x="80903" y="215694"/>
                </a:lnTo>
                <a:lnTo>
                  <a:pt x="80903" y="532019"/>
                </a:lnTo>
                <a:cubicBezTo>
                  <a:pt x="80903" y="538591"/>
                  <a:pt x="86237" y="543925"/>
                  <a:pt x="92809" y="543925"/>
                </a:cubicBezTo>
                <a:cubicBezTo>
                  <a:pt x="99381" y="543925"/>
                  <a:pt x="104715" y="538591"/>
                  <a:pt x="104715" y="532019"/>
                </a:cubicBezTo>
                <a:lnTo>
                  <a:pt x="104715" y="203787"/>
                </a:lnTo>
                <a:cubicBezTo>
                  <a:pt x="104715" y="197215"/>
                  <a:pt x="99381" y="191881"/>
                  <a:pt x="92809" y="191881"/>
                </a:cubicBezTo>
                <a:lnTo>
                  <a:pt x="36992" y="191881"/>
                </a:lnTo>
                <a:lnTo>
                  <a:pt x="168818" y="30432"/>
                </a:lnTo>
                <a:lnTo>
                  <a:pt x="300644" y="191881"/>
                </a:lnTo>
                <a:lnTo>
                  <a:pt x="243971" y="191881"/>
                </a:lnTo>
                <a:cubicBezTo>
                  <a:pt x="237398" y="191881"/>
                  <a:pt x="232064" y="197215"/>
                  <a:pt x="232064" y="203787"/>
                </a:cubicBezTo>
                <a:lnTo>
                  <a:pt x="232064" y="460391"/>
                </a:lnTo>
                <a:cubicBezTo>
                  <a:pt x="232064" y="466963"/>
                  <a:pt x="237398" y="472297"/>
                  <a:pt x="243971" y="472297"/>
                </a:cubicBezTo>
                <a:cubicBezTo>
                  <a:pt x="250543" y="472297"/>
                  <a:pt x="255877" y="466963"/>
                  <a:pt x="255877" y="460391"/>
                </a:cubicBezTo>
                <a:lnTo>
                  <a:pt x="255877" y="215694"/>
                </a:lnTo>
                <a:lnTo>
                  <a:pt x="325695" y="215694"/>
                </a:lnTo>
                <a:cubicBezTo>
                  <a:pt x="330267" y="215694"/>
                  <a:pt x="334458" y="213027"/>
                  <a:pt x="336458" y="208931"/>
                </a:cubicBezTo>
                <a:cubicBezTo>
                  <a:pt x="338459" y="204740"/>
                  <a:pt x="337792" y="199882"/>
                  <a:pt x="334934" y="196263"/>
                </a:cubicBezTo>
                <a:lnTo>
                  <a:pt x="178058" y="4143"/>
                </a:lnTo>
                <a:close/>
              </a:path>
            </a:pathLst>
          </a:custGeom>
          <a:solidFill>
            <a:srgbClr val="5B2F4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Kombinationstegning: figur 21">
            <a:extLst>
              <a:ext uri="{FF2B5EF4-FFF2-40B4-BE49-F238E27FC236}">
                <a16:creationId xmlns:a16="http://schemas.microsoft.com/office/drawing/2014/main" id="{D0A390B8-1D5A-43B1-843D-0F25F55BCAFA}"/>
              </a:ext>
            </a:extLst>
          </p:cNvPr>
          <p:cNvSpPr/>
          <p:nvPr/>
        </p:nvSpPr>
        <p:spPr>
          <a:xfrm rot="5400000">
            <a:off x="4006828" y="3980138"/>
            <a:ext cx="822380" cy="1207012"/>
          </a:xfrm>
          <a:custGeom>
            <a:avLst/>
            <a:gdLst>
              <a:gd name="connsiteX0" fmla="*/ 178058 w 337609"/>
              <a:gd name="connsiteY0" fmla="*/ 4143 h 543925"/>
              <a:gd name="connsiteX1" fmla="*/ 159579 w 337609"/>
              <a:gd name="connsiteY1" fmla="*/ 4143 h 543925"/>
              <a:gd name="connsiteX2" fmla="*/ 2702 w 337609"/>
              <a:gd name="connsiteY2" fmla="*/ 196263 h 543925"/>
              <a:gd name="connsiteX3" fmla="*/ 1178 w 337609"/>
              <a:gd name="connsiteY3" fmla="*/ 208931 h 543925"/>
              <a:gd name="connsiteX4" fmla="*/ 11942 w 337609"/>
              <a:gd name="connsiteY4" fmla="*/ 215694 h 543925"/>
              <a:gd name="connsiteX5" fmla="*/ 80903 w 337609"/>
              <a:gd name="connsiteY5" fmla="*/ 215694 h 543925"/>
              <a:gd name="connsiteX6" fmla="*/ 80903 w 337609"/>
              <a:gd name="connsiteY6" fmla="*/ 532019 h 543925"/>
              <a:gd name="connsiteX7" fmla="*/ 92809 w 337609"/>
              <a:gd name="connsiteY7" fmla="*/ 543925 h 543925"/>
              <a:gd name="connsiteX8" fmla="*/ 104715 w 337609"/>
              <a:gd name="connsiteY8" fmla="*/ 532019 h 543925"/>
              <a:gd name="connsiteX9" fmla="*/ 104715 w 337609"/>
              <a:gd name="connsiteY9" fmla="*/ 203787 h 543925"/>
              <a:gd name="connsiteX10" fmla="*/ 92809 w 337609"/>
              <a:gd name="connsiteY10" fmla="*/ 191881 h 543925"/>
              <a:gd name="connsiteX11" fmla="*/ 36992 w 337609"/>
              <a:gd name="connsiteY11" fmla="*/ 191881 h 543925"/>
              <a:gd name="connsiteX12" fmla="*/ 168818 w 337609"/>
              <a:gd name="connsiteY12" fmla="*/ 30432 h 543925"/>
              <a:gd name="connsiteX13" fmla="*/ 300644 w 337609"/>
              <a:gd name="connsiteY13" fmla="*/ 191881 h 543925"/>
              <a:gd name="connsiteX14" fmla="*/ 243971 w 337609"/>
              <a:gd name="connsiteY14" fmla="*/ 191881 h 543925"/>
              <a:gd name="connsiteX15" fmla="*/ 232064 w 337609"/>
              <a:gd name="connsiteY15" fmla="*/ 203787 h 543925"/>
              <a:gd name="connsiteX16" fmla="*/ 232064 w 337609"/>
              <a:gd name="connsiteY16" fmla="*/ 460391 h 543925"/>
              <a:gd name="connsiteX17" fmla="*/ 243971 w 337609"/>
              <a:gd name="connsiteY17" fmla="*/ 472297 h 543925"/>
              <a:gd name="connsiteX18" fmla="*/ 255877 w 337609"/>
              <a:gd name="connsiteY18" fmla="*/ 460391 h 543925"/>
              <a:gd name="connsiteX19" fmla="*/ 255877 w 337609"/>
              <a:gd name="connsiteY19" fmla="*/ 215694 h 543925"/>
              <a:gd name="connsiteX20" fmla="*/ 325695 w 337609"/>
              <a:gd name="connsiteY20" fmla="*/ 215694 h 543925"/>
              <a:gd name="connsiteX21" fmla="*/ 336458 w 337609"/>
              <a:gd name="connsiteY21" fmla="*/ 208931 h 543925"/>
              <a:gd name="connsiteX22" fmla="*/ 334934 w 337609"/>
              <a:gd name="connsiteY22" fmla="*/ 196263 h 543925"/>
              <a:gd name="connsiteX23" fmla="*/ 178058 w 337609"/>
              <a:gd name="connsiteY23" fmla="*/ 4143 h 54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7609" h="543925">
                <a:moveTo>
                  <a:pt x="178058" y="4143"/>
                </a:moveTo>
                <a:cubicBezTo>
                  <a:pt x="173486" y="-1381"/>
                  <a:pt x="164151" y="-1381"/>
                  <a:pt x="159579" y="4143"/>
                </a:cubicBezTo>
                <a:lnTo>
                  <a:pt x="2702" y="196263"/>
                </a:lnTo>
                <a:cubicBezTo>
                  <a:pt x="-250" y="199787"/>
                  <a:pt x="-822" y="204740"/>
                  <a:pt x="1178" y="208931"/>
                </a:cubicBezTo>
                <a:cubicBezTo>
                  <a:pt x="3179" y="213122"/>
                  <a:pt x="7370" y="215694"/>
                  <a:pt x="11942" y="215694"/>
                </a:cubicBezTo>
                <a:lnTo>
                  <a:pt x="80903" y="215694"/>
                </a:lnTo>
                <a:lnTo>
                  <a:pt x="80903" y="532019"/>
                </a:lnTo>
                <a:cubicBezTo>
                  <a:pt x="80903" y="538591"/>
                  <a:pt x="86237" y="543925"/>
                  <a:pt x="92809" y="543925"/>
                </a:cubicBezTo>
                <a:cubicBezTo>
                  <a:pt x="99381" y="543925"/>
                  <a:pt x="104715" y="538591"/>
                  <a:pt x="104715" y="532019"/>
                </a:cubicBezTo>
                <a:lnTo>
                  <a:pt x="104715" y="203787"/>
                </a:lnTo>
                <a:cubicBezTo>
                  <a:pt x="104715" y="197215"/>
                  <a:pt x="99381" y="191881"/>
                  <a:pt x="92809" y="191881"/>
                </a:cubicBezTo>
                <a:lnTo>
                  <a:pt x="36992" y="191881"/>
                </a:lnTo>
                <a:lnTo>
                  <a:pt x="168818" y="30432"/>
                </a:lnTo>
                <a:lnTo>
                  <a:pt x="300644" y="191881"/>
                </a:lnTo>
                <a:lnTo>
                  <a:pt x="243971" y="191881"/>
                </a:lnTo>
                <a:cubicBezTo>
                  <a:pt x="237398" y="191881"/>
                  <a:pt x="232064" y="197215"/>
                  <a:pt x="232064" y="203787"/>
                </a:cubicBezTo>
                <a:lnTo>
                  <a:pt x="232064" y="460391"/>
                </a:lnTo>
                <a:cubicBezTo>
                  <a:pt x="232064" y="466963"/>
                  <a:pt x="237398" y="472297"/>
                  <a:pt x="243971" y="472297"/>
                </a:cubicBezTo>
                <a:cubicBezTo>
                  <a:pt x="250543" y="472297"/>
                  <a:pt x="255877" y="466963"/>
                  <a:pt x="255877" y="460391"/>
                </a:cubicBezTo>
                <a:lnTo>
                  <a:pt x="255877" y="215694"/>
                </a:lnTo>
                <a:lnTo>
                  <a:pt x="325695" y="215694"/>
                </a:lnTo>
                <a:cubicBezTo>
                  <a:pt x="330267" y="215694"/>
                  <a:pt x="334458" y="213027"/>
                  <a:pt x="336458" y="208931"/>
                </a:cubicBezTo>
                <a:cubicBezTo>
                  <a:pt x="338459" y="204740"/>
                  <a:pt x="337792" y="199882"/>
                  <a:pt x="334934" y="196263"/>
                </a:cubicBezTo>
                <a:lnTo>
                  <a:pt x="178058" y="4143"/>
                </a:lnTo>
                <a:close/>
              </a:path>
            </a:pathLst>
          </a:custGeom>
          <a:solidFill>
            <a:srgbClr val="ECD3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Kombinationstegning: figur 22">
            <a:extLst>
              <a:ext uri="{FF2B5EF4-FFF2-40B4-BE49-F238E27FC236}">
                <a16:creationId xmlns:a16="http://schemas.microsoft.com/office/drawing/2014/main" id="{4B846DAC-BCEE-43EF-8980-79A620336705}"/>
              </a:ext>
            </a:extLst>
          </p:cNvPr>
          <p:cNvSpPr/>
          <p:nvPr/>
        </p:nvSpPr>
        <p:spPr>
          <a:xfrm rot="5400000">
            <a:off x="4006828" y="5151966"/>
            <a:ext cx="822380" cy="1207012"/>
          </a:xfrm>
          <a:custGeom>
            <a:avLst/>
            <a:gdLst>
              <a:gd name="connsiteX0" fmla="*/ 178058 w 337609"/>
              <a:gd name="connsiteY0" fmla="*/ 4143 h 543925"/>
              <a:gd name="connsiteX1" fmla="*/ 159579 w 337609"/>
              <a:gd name="connsiteY1" fmla="*/ 4143 h 543925"/>
              <a:gd name="connsiteX2" fmla="*/ 2702 w 337609"/>
              <a:gd name="connsiteY2" fmla="*/ 196263 h 543925"/>
              <a:gd name="connsiteX3" fmla="*/ 1178 w 337609"/>
              <a:gd name="connsiteY3" fmla="*/ 208931 h 543925"/>
              <a:gd name="connsiteX4" fmla="*/ 11942 w 337609"/>
              <a:gd name="connsiteY4" fmla="*/ 215694 h 543925"/>
              <a:gd name="connsiteX5" fmla="*/ 80903 w 337609"/>
              <a:gd name="connsiteY5" fmla="*/ 215694 h 543925"/>
              <a:gd name="connsiteX6" fmla="*/ 80903 w 337609"/>
              <a:gd name="connsiteY6" fmla="*/ 532019 h 543925"/>
              <a:gd name="connsiteX7" fmla="*/ 92809 w 337609"/>
              <a:gd name="connsiteY7" fmla="*/ 543925 h 543925"/>
              <a:gd name="connsiteX8" fmla="*/ 104715 w 337609"/>
              <a:gd name="connsiteY8" fmla="*/ 532019 h 543925"/>
              <a:gd name="connsiteX9" fmla="*/ 104715 w 337609"/>
              <a:gd name="connsiteY9" fmla="*/ 203787 h 543925"/>
              <a:gd name="connsiteX10" fmla="*/ 92809 w 337609"/>
              <a:gd name="connsiteY10" fmla="*/ 191881 h 543925"/>
              <a:gd name="connsiteX11" fmla="*/ 36992 w 337609"/>
              <a:gd name="connsiteY11" fmla="*/ 191881 h 543925"/>
              <a:gd name="connsiteX12" fmla="*/ 168818 w 337609"/>
              <a:gd name="connsiteY12" fmla="*/ 30432 h 543925"/>
              <a:gd name="connsiteX13" fmla="*/ 300644 w 337609"/>
              <a:gd name="connsiteY13" fmla="*/ 191881 h 543925"/>
              <a:gd name="connsiteX14" fmla="*/ 243971 w 337609"/>
              <a:gd name="connsiteY14" fmla="*/ 191881 h 543925"/>
              <a:gd name="connsiteX15" fmla="*/ 232064 w 337609"/>
              <a:gd name="connsiteY15" fmla="*/ 203787 h 543925"/>
              <a:gd name="connsiteX16" fmla="*/ 232064 w 337609"/>
              <a:gd name="connsiteY16" fmla="*/ 460391 h 543925"/>
              <a:gd name="connsiteX17" fmla="*/ 243971 w 337609"/>
              <a:gd name="connsiteY17" fmla="*/ 472297 h 543925"/>
              <a:gd name="connsiteX18" fmla="*/ 255877 w 337609"/>
              <a:gd name="connsiteY18" fmla="*/ 460391 h 543925"/>
              <a:gd name="connsiteX19" fmla="*/ 255877 w 337609"/>
              <a:gd name="connsiteY19" fmla="*/ 215694 h 543925"/>
              <a:gd name="connsiteX20" fmla="*/ 325695 w 337609"/>
              <a:gd name="connsiteY20" fmla="*/ 215694 h 543925"/>
              <a:gd name="connsiteX21" fmla="*/ 336458 w 337609"/>
              <a:gd name="connsiteY21" fmla="*/ 208931 h 543925"/>
              <a:gd name="connsiteX22" fmla="*/ 334934 w 337609"/>
              <a:gd name="connsiteY22" fmla="*/ 196263 h 543925"/>
              <a:gd name="connsiteX23" fmla="*/ 178058 w 337609"/>
              <a:gd name="connsiteY23" fmla="*/ 4143 h 54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7609" h="543925">
                <a:moveTo>
                  <a:pt x="178058" y="4143"/>
                </a:moveTo>
                <a:cubicBezTo>
                  <a:pt x="173486" y="-1381"/>
                  <a:pt x="164151" y="-1381"/>
                  <a:pt x="159579" y="4143"/>
                </a:cubicBezTo>
                <a:lnTo>
                  <a:pt x="2702" y="196263"/>
                </a:lnTo>
                <a:cubicBezTo>
                  <a:pt x="-250" y="199787"/>
                  <a:pt x="-822" y="204740"/>
                  <a:pt x="1178" y="208931"/>
                </a:cubicBezTo>
                <a:cubicBezTo>
                  <a:pt x="3179" y="213122"/>
                  <a:pt x="7370" y="215694"/>
                  <a:pt x="11942" y="215694"/>
                </a:cubicBezTo>
                <a:lnTo>
                  <a:pt x="80903" y="215694"/>
                </a:lnTo>
                <a:lnTo>
                  <a:pt x="80903" y="532019"/>
                </a:lnTo>
                <a:cubicBezTo>
                  <a:pt x="80903" y="538591"/>
                  <a:pt x="86237" y="543925"/>
                  <a:pt x="92809" y="543925"/>
                </a:cubicBezTo>
                <a:cubicBezTo>
                  <a:pt x="99381" y="543925"/>
                  <a:pt x="104715" y="538591"/>
                  <a:pt x="104715" y="532019"/>
                </a:cubicBezTo>
                <a:lnTo>
                  <a:pt x="104715" y="203787"/>
                </a:lnTo>
                <a:cubicBezTo>
                  <a:pt x="104715" y="197215"/>
                  <a:pt x="99381" y="191881"/>
                  <a:pt x="92809" y="191881"/>
                </a:cubicBezTo>
                <a:lnTo>
                  <a:pt x="36992" y="191881"/>
                </a:lnTo>
                <a:lnTo>
                  <a:pt x="168818" y="30432"/>
                </a:lnTo>
                <a:lnTo>
                  <a:pt x="300644" y="191881"/>
                </a:lnTo>
                <a:lnTo>
                  <a:pt x="243971" y="191881"/>
                </a:lnTo>
                <a:cubicBezTo>
                  <a:pt x="237398" y="191881"/>
                  <a:pt x="232064" y="197215"/>
                  <a:pt x="232064" y="203787"/>
                </a:cubicBezTo>
                <a:lnTo>
                  <a:pt x="232064" y="460391"/>
                </a:lnTo>
                <a:cubicBezTo>
                  <a:pt x="232064" y="466963"/>
                  <a:pt x="237398" y="472297"/>
                  <a:pt x="243971" y="472297"/>
                </a:cubicBezTo>
                <a:cubicBezTo>
                  <a:pt x="250543" y="472297"/>
                  <a:pt x="255877" y="466963"/>
                  <a:pt x="255877" y="460391"/>
                </a:cubicBezTo>
                <a:lnTo>
                  <a:pt x="255877" y="215694"/>
                </a:lnTo>
                <a:lnTo>
                  <a:pt x="325695" y="215694"/>
                </a:lnTo>
                <a:cubicBezTo>
                  <a:pt x="330267" y="215694"/>
                  <a:pt x="334458" y="213027"/>
                  <a:pt x="336458" y="208931"/>
                </a:cubicBezTo>
                <a:cubicBezTo>
                  <a:pt x="338459" y="204740"/>
                  <a:pt x="337792" y="199882"/>
                  <a:pt x="334934" y="196263"/>
                </a:cubicBezTo>
                <a:lnTo>
                  <a:pt x="178058" y="4143"/>
                </a:lnTo>
                <a:close/>
              </a:path>
            </a:pathLst>
          </a:custGeom>
          <a:solidFill>
            <a:srgbClr val="F5822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0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581136-291C-406D-8C61-1A2AE8AB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Learn more</a:t>
            </a:r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6DF61-2990-4F47-AF66-D802396ADA1F}"/>
              </a:ext>
            </a:extLst>
          </p:cNvPr>
          <p:cNvSpPr/>
          <p:nvPr/>
        </p:nvSpPr>
        <p:spPr>
          <a:xfrm>
            <a:off x="838199" y="6119623"/>
            <a:ext cx="1051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Montserrat" panose="00000500000000000000" pitchFamily="50" charset="0"/>
              </a:rPr>
              <a:t>Learn more: 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SUN Movement Strategy and Roadmap</a:t>
            </a:r>
            <a:endParaRPr lang="en-CH" sz="1200" dirty="0">
              <a:solidFill>
                <a:srgbClr val="000000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A721667-1642-45D9-9AFF-0148863A532C}"/>
              </a:ext>
            </a:extLst>
          </p:cNvPr>
          <p:cNvSpPr txBox="1"/>
          <p:nvPr/>
        </p:nvSpPr>
        <p:spPr>
          <a:xfrm>
            <a:off x="2367758" y="4585867"/>
            <a:ext cx="1732903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50" charset="0"/>
              </a:rPr>
              <a:t>SUN Strategy </a:t>
            </a:r>
            <a:br>
              <a:rPr lang="en-US" sz="1600" dirty="0">
                <a:solidFill>
                  <a:schemeClr val="bg1"/>
                </a:solidFill>
                <a:latin typeface="Montserrat" panose="00000500000000000000" pitchFamily="50" charset="0"/>
              </a:rPr>
            </a:br>
            <a:r>
              <a:rPr lang="en-US" sz="1600" dirty="0">
                <a:solidFill>
                  <a:schemeClr val="bg1"/>
                </a:solidFill>
                <a:latin typeface="Montserrat" panose="00000500000000000000" pitchFamily="50" charset="0"/>
              </a:rPr>
              <a:t>2021-2025</a:t>
            </a:r>
          </a:p>
        </p:txBody>
      </p:sp>
      <p:pic>
        <p:nvPicPr>
          <p:cNvPr id="4" name="Billede 3" descr="Et billede, der indeholder tekst, person, poserer, skærmbillede&#10;&#10;Automatisk genereret beskrivelse">
            <a:hlinkClick r:id="rId4"/>
            <a:extLst>
              <a:ext uri="{FF2B5EF4-FFF2-40B4-BE49-F238E27FC236}">
                <a16:creationId xmlns:a16="http://schemas.microsoft.com/office/drawing/2014/main" id="{1E02C8D6-FB4E-457B-A53B-B13CB8847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788" y="1779690"/>
            <a:ext cx="2320030" cy="3298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Billede 16">
            <a:hlinkClick r:id="rId6"/>
            <a:extLst>
              <a:ext uri="{FF2B5EF4-FFF2-40B4-BE49-F238E27FC236}">
                <a16:creationId xmlns:a16="http://schemas.microsoft.com/office/drawing/2014/main" id="{934B8223-E82C-4A0E-8FBE-7C01287F2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6460" y="1779690"/>
            <a:ext cx="2320028" cy="3298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90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6" r="3376"/>
          <a:stretch/>
        </p:blipFill>
        <p:spPr bwMode="auto">
          <a:xfrm>
            <a:off x="909638" y="2842160"/>
            <a:ext cx="450590" cy="48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2"/>
          <p:cNvSpPr txBox="1">
            <a:spLocks noChangeArrowheads="1"/>
          </p:cNvSpPr>
          <p:nvPr/>
        </p:nvSpPr>
        <p:spPr bwMode="auto">
          <a:xfrm>
            <a:off x="1493839" y="2899102"/>
            <a:ext cx="4602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en-US" sz="1800" dirty="0">
                <a:solidFill>
                  <a:schemeClr val="bg1"/>
                </a:solidFill>
                <a:latin typeface="Montserrat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www.scalingupnutrition.org</a:t>
            </a:r>
            <a:endParaRPr lang="hr-HR" altLang="en-US" sz="18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1503364" y="3584831"/>
            <a:ext cx="4602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en-US" sz="1800" dirty="0">
                <a:solidFill>
                  <a:schemeClr val="bg1"/>
                </a:solidFill>
                <a:latin typeface="Montserrat" panose="00000500000000000000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www.facebook.com/SUNMovement</a:t>
            </a:r>
            <a:endParaRPr lang="hr-HR" altLang="en-US" sz="18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1504951" y="4270559"/>
            <a:ext cx="459104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en-US" sz="1800" dirty="0">
                <a:solidFill>
                  <a:schemeClr val="bg1"/>
                </a:solidFill>
                <a:latin typeface="Montserrat" panose="00000500000000000000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www.twitter.com/SUN_Movement</a:t>
            </a:r>
            <a:endParaRPr lang="hr-HR" altLang="en-US" sz="18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B0F4D07-3218-4D1E-B55F-F6699048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197641"/>
            <a:ext cx="5267325" cy="979322"/>
          </a:xfrm>
        </p:spPr>
        <p:txBody>
          <a:bodyPr>
            <a:normAutofit/>
          </a:bodyPr>
          <a:lstStyle/>
          <a:p>
            <a:r>
              <a:rPr lang="en-US" dirty="0"/>
              <a:t>But we must not be complacent. </a:t>
            </a:r>
          </a:p>
          <a:p>
            <a:r>
              <a:rPr lang="en-US" b="1" dirty="0"/>
              <a:t>We can achieve zero hunger and </a:t>
            </a:r>
            <a:br>
              <a:rPr lang="en-US" b="1" dirty="0"/>
            </a:br>
            <a:r>
              <a:rPr lang="en-US" b="1" dirty="0"/>
              <a:t>malnutrition in our lifetime.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07CEA3-571B-4BBE-8084-91FB94B32A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637" y="4256337"/>
            <a:ext cx="490537" cy="3983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73CCF38-DD89-4D91-810A-F758699E76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9637" y="3529380"/>
            <a:ext cx="490537" cy="487663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67194987-6F52-4C80-979D-65767590E9B9}"/>
              </a:ext>
            </a:extLst>
          </p:cNvPr>
          <p:cNvSpPr/>
          <p:nvPr/>
        </p:nvSpPr>
        <p:spPr>
          <a:xfrm flipH="1">
            <a:off x="6953250" y="0"/>
            <a:ext cx="5238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7F8933A-9D25-4F30-8867-B15A3D805E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7587" y="0"/>
            <a:ext cx="1870185" cy="3342000"/>
          </a:xfrm>
          <a:prstGeom prst="rect">
            <a:avLst/>
          </a:prstGeom>
        </p:spPr>
      </p:pic>
      <p:pic>
        <p:nvPicPr>
          <p:cNvPr id="11" name="Billede 10" descr="Et billede, der indeholder person, indendørs&#10;&#10;Automatisk genereret beskrivelse">
            <a:extLst>
              <a:ext uri="{FF2B5EF4-FFF2-40B4-BE49-F238E27FC236}">
                <a16:creationId xmlns:a16="http://schemas.microsoft.com/office/drawing/2014/main" id="{53843F89-DBEA-4A01-B360-E3217E6266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2704" y="0"/>
            <a:ext cx="1719921" cy="1584000"/>
          </a:xfrm>
          <a:prstGeom prst="rect">
            <a:avLst/>
          </a:prstGeom>
        </p:spPr>
      </p:pic>
      <p:pic>
        <p:nvPicPr>
          <p:cNvPr id="12" name="Billede 11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E5363BC1-603F-45D4-A50A-A4EAAB86C31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2705" y="1758000"/>
            <a:ext cx="3059295" cy="1584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A7D26F1-80FB-449B-BB91-77ABDC8D162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7588" y="3516000"/>
            <a:ext cx="3097285" cy="1584000"/>
          </a:xfrm>
          <a:prstGeom prst="rect">
            <a:avLst/>
          </a:prstGeom>
        </p:spPr>
      </p:pic>
      <p:pic>
        <p:nvPicPr>
          <p:cNvPr id="14" name="Billede 13" descr="Et billede, der indeholder udendørs, person, farverig&#10;&#10;Automatisk genereret beskrivelse">
            <a:extLst>
              <a:ext uri="{FF2B5EF4-FFF2-40B4-BE49-F238E27FC236}">
                <a16:creationId xmlns:a16="http://schemas.microsoft.com/office/drawing/2014/main" id="{9596A18E-01E7-4BA3-968E-AA89760E906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7588" y="5274000"/>
            <a:ext cx="1870185" cy="1584000"/>
          </a:xfrm>
          <a:prstGeom prst="rect">
            <a:avLst/>
          </a:prstGeom>
        </p:spPr>
      </p:pic>
      <p:pic>
        <p:nvPicPr>
          <p:cNvPr id="15" name="Billede 14" descr="Et billede, der indeholder person, udendørs, mængde&#10;&#10;Automatisk genereret beskrivelse">
            <a:extLst>
              <a:ext uri="{FF2B5EF4-FFF2-40B4-BE49-F238E27FC236}">
                <a16:creationId xmlns:a16="http://schemas.microsoft.com/office/drawing/2014/main" id="{53979767-590F-45D2-8B2A-8CBC1992D2C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3713" y="3516000"/>
            <a:ext cx="1818287" cy="1584000"/>
          </a:xfrm>
          <a:prstGeom prst="rect">
            <a:avLst/>
          </a:prstGeom>
        </p:spPr>
      </p:pic>
      <p:pic>
        <p:nvPicPr>
          <p:cNvPr id="16" name="Billede 15" descr="Et billede, der indeholder person, indendørs&#10;&#10;Automatisk genereret beskrivelse">
            <a:extLst>
              <a:ext uri="{FF2B5EF4-FFF2-40B4-BE49-F238E27FC236}">
                <a16:creationId xmlns:a16="http://schemas.microsoft.com/office/drawing/2014/main" id="{8BD5FA06-3427-4B83-A2EA-4743CCD9779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7557" y="1"/>
            <a:ext cx="1164443" cy="15840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32DEBD0E-C8B9-4E98-BEFE-AEF477E8260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2704" y="5273999"/>
            <a:ext cx="3059295" cy="1584000"/>
          </a:xfrm>
          <a:prstGeom prst="rect">
            <a:avLst/>
          </a:prstGeom>
        </p:spPr>
      </p:pic>
      <p:sp>
        <p:nvSpPr>
          <p:cNvPr id="20" name="Undertitel 2">
            <a:extLst>
              <a:ext uri="{FF2B5EF4-FFF2-40B4-BE49-F238E27FC236}">
                <a16:creationId xmlns:a16="http://schemas.microsoft.com/office/drawing/2014/main" id="{0441B98C-16F6-4785-BA5F-F1F1B71CAFF9}"/>
              </a:ext>
            </a:extLst>
          </p:cNvPr>
          <p:cNvSpPr txBox="1">
            <a:spLocks/>
          </p:cNvSpPr>
          <p:nvPr/>
        </p:nvSpPr>
        <p:spPr>
          <a:xfrm>
            <a:off x="11152275" y="6629986"/>
            <a:ext cx="1039725" cy="22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ABEC3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</a:rPr>
              <a:t>Photos: © UNICEF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C175B50-200A-4172-B555-F8B6AA5C9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65" y="5313759"/>
            <a:ext cx="457200" cy="5905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83B4C4A-A0B1-4115-A0BE-C9093B530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8919" y="5289947"/>
            <a:ext cx="523875" cy="6381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538A99-9501-41FD-866E-BDC89FFEB1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1048" y="5337572"/>
            <a:ext cx="619125" cy="5429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5720D8B-132D-42E2-A05C-2FB304BC30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8427" y="5332809"/>
            <a:ext cx="581025" cy="5524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8182106-F322-4A39-B188-5FC6188EAB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67706" y="5351859"/>
            <a:ext cx="514350" cy="5143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6F93EC6-936B-43E2-84F7-4462193B9B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20310" y="5359002"/>
            <a:ext cx="738190" cy="50006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259E6F-B0E9-4070-A856-FAD0D71D9C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96754" y="5359002"/>
            <a:ext cx="800102" cy="50006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0E78AA4-0D33-477E-9B9F-702F3327A3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35110" y="5356958"/>
            <a:ext cx="742960" cy="50415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4E47EE5-D8CD-4B13-A8D8-37607CB7CA6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16324" y="5287028"/>
            <a:ext cx="623890" cy="644014"/>
          </a:xfrm>
          <a:prstGeom prst="rect">
            <a:avLst/>
          </a:prstGeom>
        </p:spPr>
      </p:pic>
      <p:sp>
        <p:nvSpPr>
          <p:cNvPr id="20" name="Titel 19">
            <a:extLst>
              <a:ext uri="{FF2B5EF4-FFF2-40B4-BE49-F238E27FC236}">
                <a16:creationId xmlns:a16="http://schemas.microsoft.com/office/drawing/2014/main" id="{A523F264-99B5-408C-A858-E3C6F887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Icons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F9926CF-0806-45CB-9336-E5FB79FD97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78468" y="5394722"/>
            <a:ext cx="685800" cy="44767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F87D1CE-9814-4F03-9B26-BCB5A51CD73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702521" y="5399484"/>
            <a:ext cx="600075" cy="50482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3D51B92-D7F9-4601-8354-95900AA82C3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786812" y="4367538"/>
            <a:ext cx="466725" cy="54292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09FA2B7-E488-423A-A5E5-340668E7E10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719468" y="4353251"/>
            <a:ext cx="561975" cy="571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BF7A67F-935E-4A9D-9641-37909D4FC71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600178" y="4377063"/>
            <a:ext cx="5810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7630-CD8A-47CD-A72C-4A6734F2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1548"/>
            <a:ext cx="4733041" cy="1488678"/>
          </a:xfrm>
        </p:spPr>
        <p:txBody>
          <a:bodyPr>
            <a:normAutofit/>
          </a:bodyPr>
          <a:lstStyle/>
          <a:p>
            <a:r>
              <a:rPr lang="en-US" sz="4300" dirty="0"/>
              <a:t>The </a:t>
            </a:r>
            <a:r>
              <a:rPr lang="en-US" sz="4300"/>
              <a:t>SUN vision</a:t>
            </a:r>
            <a:endParaRPr lang="en-CH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463C9-642C-412A-8CE2-FDC06CF7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2582" y="723900"/>
            <a:ext cx="3195494" cy="5492551"/>
          </a:xfrm>
        </p:spPr>
        <p:txBody>
          <a:bodyPr anchor="b">
            <a:normAutofit/>
          </a:bodyPr>
          <a:lstStyle/>
          <a:p>
            <a:r>
              <a:rPr lang="en-US" b="1" dirty="0"/>
              <a:t>By 2030, a world free from malnutrition in all its forms. </a:t>
            </a:r>
          </a:p>
          <a:p>
            <a:r>
              <a:rPr lang="en-US" dirty="0"/>
              <a:t>Led by </a:t>
            </a:r>
            <a:r>
              <a:rPr lang="en-US" b="1" dirty="0"/>
              <a:t>countries</a:t>
            </a:r>
            <a:r>
              <a:rPr lang="en-US" dirty="0"/>
              <a:t> and </a:t>
            </a:r>
            <a:r>
              <a:rPr lang="en-US" b="1" dirty="0"/>
              <a:t>governments</a:t>
            </a:r>
            <a:r>
              <a:rPr lang="en-US" dirty="0"/>
              <a:t>, supported by </a:t>
            </a:r>
            <a:r>
              <a:rPr lang="en-US" b="1" dirty="0" err="1"/>
              <a:t>organisations</a:t>
            </a:r>
            <a:r>
              <a:rPr lang="en-US" dirty="0"/>
              <a:t> and </a:t>
            </a:r>
            <a:r>
              <a:rPr lang="en-US" b="1" dirty="0"/>
              <a:t>individuals</a:t>
            </a:r>
            <a:r>
              <a:rPr lang="en-US" dirty="0"/>
              <a:t> – collective action ensures every child, adolescent, mother, and family can </a:t>
            </a:r>
            <a:r>
              <a:rPr lang="en-US" dirty="0" err="1"/>
              <a:t>realise</a:t>
            </a:r>
            <a:r>
              <a:rPr lang="en-US" dirty="0"/>
              <a:t> their right to food and nutrition, reach their full potential and shape sustainable and prosperous societies. </a:t>
            </a:r>
          </a:p>
        </p:txBody>
      </p:sp>
      <p:pic>
        <p:nvPicPr>
          <p:cNvPr id="12" name="Pladsholder til billede 11">
            <a:extLst>
              <a:ext uri="{FF2B5EF4-FFF2-40B4-BE49-F238E27FC236}">
                <a16:creationId xmlns:a16="http://schemas.microsoft.com/office/drawing/2014/main" id="{B0F953DB-999A-4431-BDE5-9A63470A15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38975" cy="4362450"/>
          </a:xfr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E0033BD-EE8C-41A4-9E35-61AC6B93D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6915" y="5115325"/>
            <a:ext cx="852485" cy="110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9281BCA-89A2-4B8C-9323-5522486F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06"/>
            <a:ext cx="9344025" cy="948745"/>
          </a:xfrm>
        </p:spPr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nutrition</a:t>
            </a:r>
            <a:r>
              <a:rPr lang="da-DK" dirty="0"/>
              <a:t>?</a:t>
            </a:r>
            <a:endParaRPr lang="en-US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95561BF-F66F-42A5-BF0E-D3E5DDA7A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5389" y="1375333"/>
            <a:ext cx="8538411" cy="887088"/>
          </a:xfrm>
        </p:spPr>
        <p:txBody>
          <a:bodyPr/>
          <a:lstStyle/>
          <a:p>
            <a:r>
              <a:rPr lang="en-US" b="1" dirty="0"/>
              <a:t>People: </a:t>
            </a:r>
            <a:r>
              <a:rPr lang="en-US" dirty="0"/>
              <a:t>Good nutrition during the first 1,000 days of a child’s life is critical to achieving full physical, intellectual and human potential in adolescence and adulthood</a:t>
            </a:r>
          </a:p>
        </p:txBody>
      </p:sp>
      <p:pic>
        <p:nvPicPr>
          <p:cNvPr id="19" name="Pladsholder til indhold 18" descr="Familie med to børn med massiv udfyldning">
            <a:extLst>
              <a:ext uri="{FF2B5EF4-FFF2-40B4-BE49-F238E27FC236}">
                <a16:creationId xmlns:a16="http://schemas.microsoft.com/office/drawing/2014/main" id="{ACE5CA35-3867-477E-B4A9-7E8EB621CE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6831" y="1374775"/>
            <a:ext cx="887413" cy="887413"/>
          </a:xfrm>
        </p:spPr>
      </p:pic>
      <p:sp>
        <p:nvSpPr>
          <p:cNvPr id="50" name="Pladsholder til tekst 49">
            <a:extLst>
              <a:ext uri="{FF2B5EF4-FFF2-40B4-BE49-F238E27FC236}">
                <a16:creationId xmlns:a16="http://schemas.microsoft.com/office/drawing/2014/main" id="{E2B425BA-C1A9-4920-88F2-A9F9F8BF0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Prosperity: </a:t>
            </a:r>
            <a:r>
              <a:rPr lang="en-US" dirty="0"/>
              <a:t>Every dollar invested in nutrition in developing countries yields approximately USD 16 in economic returns</a:t>
            </a:r>
          </a:p>
        </p:txBody>
      </p:sp>
      <p:pic>
        <p:nvPicPr>
          <p:cNvPr id="59" name="Pladsholder til indhold 58" descr="Signal med massiv udfyldning">
            <a:extLst>
              <a:ext uri="{FF2B5EF4-FFF2-40B4-BE49-F238E27FC236}">
                <a16:creationId xmlns:a16="http://schemas.microsoft.com/office/drawing/2014/main" id="{4B6D21F6-78CF-44A6-ACFC-4DE0B1164FB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16831" y="2468563"/>
            <a:ext cx="887412" cy="887412"/>
          </a:xfrm>
        </p:spPr>
      </p:pic>
      <p:sp>
        <p:nvSpPr>
          <p:cNvPr id="52" name="Pladsholder til tekst 51">
            <a:extLst>
              <a:ext uri="{FF2B5EF4-FFF2-40B4-BE49-F238E27FC236}">
                <a16:creationId xmlns:a16="http://schemas.microsoft.com/office/drawing/2014/main" id="{3C552D2C-4B18-467C-A991-9E2E013862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/>
              <a:t>Planet: </a:t>
            </a:r>
            <a:r>
              <a:rPr lang="en-US" dirty="0"/>
              <a:t>A global shift towards more plant-based diets and reducing food and agricultural waste are among the tactics with the largest potential for reducing emissions and curbing global warming, while improving people’s health</a:t>
            </a:r>
          </a:p>
        </p:txBody>
      </p:sp>
      <p:pic>
        <p:nvPicPr>
          <p:cNvPr id="61" name="Pladsholder til indhold 60" descr="Blad med massiv udfyldning">
            <a:extLst>
              <a:ext uri="{FF2B5EF4-FFF2-40B4-BE49-F238E27FC236}">
                <a16:creationId xmlns:a16="http://schemas.microsoft.com/office/drawing/2014/main" id="{41FC8CC1-8711-49F5-AAEF-562A462BA2FA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7625" y="3538538"/>
            <a:ext cx="885825" cy="885825"/>
          </a:xfrm>
        </p:spPr>
      </p:pic>
      <p:sp>
        <p:nvSpPr>
          <p:cNvPr id="54" name="Pladsholder til tekst 53">
            <a:extLst>
              <a:ext uri="{FF2B5EF4-FFF2-40B4-BE49-F238E27FC236}">
                <a16:creationId xmlns:a16="http://schemas.microsoft.com/office/drawing/2014/main" id="{7FC219EB-FB36-4908-936D-678FF9D76D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/>
              <a:t>Partnership: </a:t>
            </a:r>
            <a:r>
              <a:rPr lang="en-US" dirty="0"/>
              <a:t>There is no single actor who can address all underlying causes of malnutrition; the 2030 Agenda calls on actors to align themselves with the intergovernmental agreed nutrition targets and contribute from their respective mandate and comparative strengths</a:t>
            </a:r>
          </a:p>
        </p:txBody>
      </p:sp>
      <p:sp>
        <p:nvSpPr>
          <p:cNvPr id="56" name="Pladsholder til tekst 55">
            <a:extLst>
              <a:ext uri="{FF2B5EF4-FFF2-40B4-BE49-F238E27FC236}">
                <a16:creationId xmlns:a16="http://schemas.microsoft.com/office/drawing/2014/main" id="{98B57FD4-21B1-4DFB-933C-F25743A441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Peace: </a:t>
            </a:r>
            <a:r>
              <a:rPr lang="en-US" dirty="0"/>
              <a:t>Improved nutrition helps to break the intergenerational cycle of inequity and poverty - contributing to a more peaceful society</a:t>
            </a:r>
          </a:p>
        </p:txBody>
      </p:sp>
      <p:pic>
        <p:nvPicPr>
          <p:cNvPr id="65" name="Pladsholder til indhold 64" descr="Due med massiv udfyldning">
            <a:extLst>
              <a:ext uri="{FF2B5EF4-FFF2-40B4-BE49-F238E27FC236}">
                <a16:creationId xmlns:a16="http://schemas.microsoft.com/office/drawing/2014/main" id="{7F2F4E81-B721-46BF-9797-A2BA10E634A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16831" y="5719763"/>
            <a:ext cx="887412" cy="887412"/>
          </a:xfrm>
        </p:spPr>
      </p:pic>
      <p:pic>
        <p:nvPicPr>
          <p:cNvPr id="81" name="Pladsholder til indhold 80">
            <a:extLst>
              <a:ext uri="{FF2B5EF4-FFF2-40B4-BE49-F238E27FC236}">
                <a16:creationId xmlns:a16="http://schemas.microsoft.com/office/drawing/2014/main" id="{E822C167-1AEE-4D76-9979-AA14F06BB15C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17625" y="4786116"/>
            <a:ext cx="885824" cy="57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4589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19A940D-AB76-45B7-8607-79F30A52F97D}"/>
              </a:ext>
            </a:extLst>
          </p:cNvPr>
          <p:cNvSpPr txBox="1"/>
          <p:nvPr/>
        </p:nvSpPr>
        <p:spPr>
          <a:xfrm>
            <a:off x="7238478" y="1778579"/>
            <a:ext cx="412595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u="none" strike="noStrike" baseline="0" dirty="0">
                <a:latin typeface="Montserrat" panose="00000500000000000000" pitchFamily="50" charset="0"/>
                <a:ea typeface="Vollkorn" pitchFamily="2" charset="0"/>
              </a:rPr>
              <a:t>There are almost </a:t>
            </a:r>
            <a:r>
              <a:rPr lang="en-US" sz="1600" b="1" i="0" u="none" strike="noStrike" baseline="0" dirty="0">
                <a:solidFill>
                  <a:srgbClr val="5ABEC3"/>
                </a:solidFill>
                <a:latin typeface="Montserrat" panose="00000500000000000000" pitchFamily="50" charset="0"/>
                <a:ea typeface="Vollkorn" pitchFamily="2" charset="0"/>
              </a:rPr>
              <a:t>2.7 billion women, men and </a:t>
            </a:r>
            <a:r>
              <a:rPr lang="en-US" sz="1600" b="1" i="0" u="none" strike="noStrike" baseline="0" dirty="0">
                <a:latin typeface="Montserrat" panose="00000500000000000000" pitchFamily="50" charset="0"/>
                <a:ea typeface="Vollkorn" pitchFamily="2" charset="0"/>
              </a:rPr>
              <a:t>children that call our countries and Indian States home today, with some 320 million girls and boys under the age of five. </a:t>
            </a:r>
            <a:r>
              <a:rPr lang="fr-BE" sz="1600" b="1" i="0" u="none" strike="noStrike" baseline="0" dirty="0" err="1">
                <a:latin typeface="Montserrat" panose="00000500000000000000" pitchFamily="50" charset="0"/>
              </a:rPr>
              <a:t>These</a:t>
            </a:r>
            <a:r>
              <a:rPr lang="fr-BE" sz="1600" b="1" i="0" u="none" strike="noStrike" baseline="0" dirty="0">
                <a:latin typeface="Montserrat" panose="00000500000000000000" pitchFamily="50" charset="0"/>
              </a:rPr>
              <a:t> </a:t>
            </a:r>
            <a:r>
              <a:rPr lang="fr-BE" sz="1600" b="1" i="0" u="none" strike="noStrike" baseline="0" dirty="0" err="1">
                <a:latin typeface="Montserrat" panose="00000500000000000000" pitchFamily="50" charset="0"/>
              </a:rPr>
              <a:t>children</a:t>
            </a:r>
            <a:r>
              <a:rPr lang="fr-BE" sz="1600" b="1" i="0" u="none" strike="noStrike" baseline="0" dirty="0">
                <a:latin typeface="Montserrat" panose="00000500000000000000" pitchFamily="50" charset="0"/>
              </a:rPr>
              <a:t> </a:t>
            </a:r>
            <a:r>
              <a:rPr lang="fr-BE" sz="1600" b="1" i="0" u="none" strike="noStrike" baseline="0" dirty="0" err="1">
                <a:latin typeface="Montserrat" panose="00000500000000000000" pitchFamily="50" charset="0"/>
              </a:rPr>
              <a:t>represent</a:t>
            </a:r>
            <a:r>
              <a:rPr lang="fr-BE" sz="1600" b="1" i="0" u="none" strike="noStrike" baseline="0" dirty="0">
                <a:latin typeface="Montserrat" panose="00000500000000000000" pitchFamily="50" charset="0"/>
              </a:rPr>
              <a:t>:</a:t>
            </a:r>
          </a:p>
          <a:p>
            <a:endParaRPr lang="en-US" sz="1800" b="1" i="0" u="none" strike="noStrike" baseline="0" dirty="0">
              <a:solidFill>
                <a:srgbClr val="F58220"/>
              </a:solidFill>
              <a:latin typeface="Montserrat" panose="00000500000000000000" pitchFamily="50" charset="0"/>
            </a:endParaRPr>
          </a:p>
          <a:p>
            <a:pPr lvl="1"/>
            <a:r>
              <a:rPr lang="en-US" sz="1600" b="1" i="0" u="none" strike="noStrike" baseline="0" dirty="0">
                <a:solidFill>
                  <a:srgbClr val="F58220"/>
                </a:solidFill>
                <a:latin typeface="Montserrat" panose="00000500000000000000" pitchFamily="50" charset="0"/>
              </a:rPr>
              <a:t>76% </a:t>
            </a:r>
            <a:r>
              <a:rPr lang="en-US" sz="1600" b="0" i="0" u="none" strike="noStrike" baseline="0" dirty="0">
                <a:latin typeface="Montserrat" panose="00000500000000000000" pitchFamily="50" charset="0"/>
              </a:rPr>
              <a:t>of all stunted children </a:t>
            </a:r>
          </a:p>
          <a:p>
            <a:pPr lvl="1"/>
            <a:endParaRPr lang="en-US" sz="1600" b="0" i="0" u="none" strike="noStrike" baseline="0" dirty="0">
              <a:solidFill>
                <a:srgbClr val="635B54"/>
              </a:solidFill>
              <a:latin typeface="Montserrat" panose="00000500000000000000" pitchFamily="50" charset="0"/>
            </a:endParaRPr>
          </a:p>
          <a:p>
            <a:pPr lvl="1"/>
            <a:r>
              <a:rPr lang="en-US" sz="1600" b="1" i="0" u="none" strike="noStrike" baseline="0" dirty="0">
                <a:solidFill>
                  <a:srgbClr val="F5821E"/>
                </a:solidFill>
                <a:latin typeface="Montserrat" panose="00000500000000000000" pitchFamily="50" charset="0"/>
              </a:rPr>
              <a:t>64% </a:t>
            </a:r>
            <a:r>
              <a:rPr lang="en-US" sz="1600" b="0" i="0" u="none" strike="noStrike" baseline="0" dirty="0">
                <a:latin typeface="Montserrat" panose="00000500000000000000" pitchFamily="50" charset="0"/>
              </a:rPr>
              <a:t>of all wasted children </a:t>
            </a:r>
          </a:p>
          <a:p>
            <a:pPr lvl="1"/>
            <a:endParaRPr lang="en-US" sz="1600" b="0" i="0" u="none" strike="noStrike" baseline="0" dirty="0">
              <a:solidFill>
                <a:srgbClr val="635B54"/>
              </a:solidFill>
              <a:latin typeface="Montserrat" panose="00000500000000000000" pitchFamily="50" charset="0"/>
            </a:endParaRPr>
          </a:p>
          <a:p>
            <a:pPr lvl="1"/>
            <a:r>
              <a:rPr lang="en-US" sz="1600" b="1" i="0" u="none" strike="noStrike" baseline="0" dirty="0">
                <a:solidFill>
                  <a:srgbClr val="F5821E"/>
                </a:solidFill>
                <a:latin typeface="Montserrat" panose="00000500000000000000" pitchFamily="50" charset="0"/>
              </a:rPr>
              <a:t>28% </a:t>
            </a:r>
            <a:r>
              <a:rPr lang="en-US" sz="1600" b="0" i="0" u="none" strike="noStrike" baseline="0" dirty="0">
                <a:latin typeface="Montserrat" panose="00000500000000000000" pitchFamily="50" charset="0"/>
              </a:rPr>
              <a:t>of all overweight children </a:t>
            </a:r>
          </a:p>
          <a:p>
            <a:pPr lvl="1"/>
            <a:endParaRPr lang="en-US" sz="1600" b="0" i="0" u="none" strike="noStrike" baseline="0" dirty="0">
              <a:solidFill>
                <a:srgbClr val="635B54"/>
              </a:solidFill>
              <a:latin typeface="Montserrat" panose="00000500000000000000" pitchFamily="50" charset="0"/>
            </a:endParaRPr>
          </a:p>
          <a:p>
            <a:pPr lvl="1"/>
            <a:r>
              <a:rPr lang="en-US" sz="1600" b="1" i="0" u="none" strike="noStrike" baseline="0" dirty="0">
                <a:solidFill>
                  <a:srgbClr val="F5821E"/>
                </a:solidFill>
                <a:latin typeface="Montserrat" panose="00000500000000000000" pitchFamily="50" charset="0"/>
              </a:rPr>
              <a:t>23% </a:t>
            </a:r>
            <a:r>
              <a:rPr lang="en-US" sz="1600" b="0" i="0" u="none" strike="noStrike" baseline="0" dirty="0">
                <a:latin typeface="Montserrat" panose="00000500000000000000" pitchFamily="50" charset="0"/>
              </a:rPr>
              <a:t>of all girls and boys with low birthweight</a:t>
            </a:r>
            <a:endParaRPr lang="en-CH" sz="1600" dirty="0">
              <a:latin typeface="Montserrat" panose="00000500000000000000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126E9D-DD50-43DA-A5D3-BFB11784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06"/>
            <a:ext cx="11353800" cy="948745"/>
          </a:xfrm>
        </p:spPr>
        <p:txBody>
          <a:bodyPr>
            <a:normAutofit/>
          </a:bodyPr>
          <a:lstStyle/>
          <a:p>
            <a:r>
              <a:rPr lang="en-US" dirty="0"/>
              <a:t>Faster results needed!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A1EB5D0-D548-4A31-8983-7030D2133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5413E00B-9C7E-4731-B75A-7B763B6D570B}"/>
              </a:ext>
            </a:extLst>
          </p:cNvPr>
          <p:cNvSpPr/>
          <p:nvPr/>
        </p:nvSpPr>
        <p:spPr>
          <a:xfrm>
            <a:off x="838199" y="6119623"/>
            <a:ext cx="1051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rPr>
              <a:t>More information: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UNICEF/WHO/World Bank Group – Joint Child Malnutrition Estimates 2020 edition</a:t>
            </a:r>
            <a:endParaRPr lang="en-CH" sz="1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Kombinationstegning: figur 13">
            <a:extLst>
              <a:ext uri="{FF2B5EF4-FFF2-40B4-BE49-F238E27FC236}">
                <a16:creationId xmlns:a16="http://schemas.microsoft.com/office/drawing/2014/main" id="{8C60A3F0-DBD9-44B9-84A5-0A940754C367}"/>
              </a:ext>
            </a:extLst>
          </p:cNvPr>
          <p:cNvSpPr/>
          <p:nvPr/>
        </p:nvSpPr>
        <p:spPr>
          <a:xfrm>
            <a:off x="838199" y="1656848"/>
            <a:ext cx="6094826" cy="3639964"/>
          </a:xfrm>
          <a:custGeom>
            <a:avLst/>
            <a:gdLst>
              <a:gd name="connsiteX0" fmla="*/ 0 w 6094826"/>
              <a:gd name="connsiteY0" fmla="*/ 0 h 3639964"/>
              <a:gd name="connsiteX1" fmla="*/ 6094827 w 6094826"/>
              <a:gd name="connsiteY1" fmla="*/ 0 h 3639964"/>
              <a:gd name="connsiteX2" fmla="*/ 6094827 w 6094826"/>
              <a:gd name="connsiteY2" fmla="*/ 3639965 h 3639964"/>
              <a:gd name="connsiteX3" fmla="*/ 0 w 6094826"/>
              <a:gd name="connsiteY3" fmla="*/ 3639965 h 363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826" h="3639964">
                <a:moveTo>
                  <a:pt x="0" y="0"/>
                </a:moveTo>
                <a:lnTo>
                  <a:pt x="6094827" y="0"/>
                </a:lnTo>
                <a:lnTo>
                  <a:pt x="6094827" y="3639965"/>
                </a:lnTo>
                <a:lnTo>
                  <a:pt x="0" y="3639965"/>
                </a:lnTo>
                <a:close/>
              </a:path>
            </a:pathLst>
          </a:custGeom>
          <a:solidFill>
            <a:srgbClr val="E5F3F2"/>
          </a:solidFill>
          <a:ln w="14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C97769A-CA3D-4D4F-BA31-49565D487D84}"/>
              </a:ext>
            </a:extLst>
          </p:cNvPr>
          <p:cNvSpPr txBox="1"/>
          <p:nvPr/>
        </p:nvSpPr>
        <p:spPr>
          <a:xfrm>
            <a:off x="1085364" y="1801139"/>
            <a:ext cx="5468164" cy="598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46" spc="0" baseline="0" dirty="0">
                <a:solidFill>
                  <a:srgbClr val="7B191E"/>
                </a:solidFill>
                <a:latin typeface="Montserrat-Regular"/>
                <a:sym typeface="Montserrat-Regular"/>
                <a:rtl val="0"/>
              </a:rPr>
              <a:t>MALNUTRITION IN GIRLS AND BOYS UNDER FIVE</a:t>
            </a:r>
          </a:p>
          <a:p>
            <a:r>
              <a:rPr lang="en-US" sz="1646" spc="0" baseline="0" dirty="0">
                <a:solidFill>
                  <a:srgbClr val="7B191E"/>
                </a:solidFill>
                <a:latin typeface="Montserrat-Regular"/>
                <a:sym typeface="Montserrat-Regular"/>
                <a:rtl val="0"/>
              </a:rPr>
              <a:t>(2010-2019)</a:t>
            </a:r>
          </a:p>
        </p:txBody>
      </p:sp>
      <p:sp>
        <p:nvSpPr>
          <p:cNvPr id="34" name="Kombinationstegning: figur 33">
            <a:extLst>
              <a:ext uri="{FF2B5EF4-FFF2-40B4-BE49-F238E27FC236}">
                <a16:creationId xmlns:a16="http://schemas.microsoft.com/office/drawing/2014/main" id="{72B0A4C7-6C46-4981-8FD1-F6223B4B5D01}"/>
              </a:ext>
            </a:extLst>
          </p:cNvPr>
          <p:cNvSpPr/>
          <p:nvPr/>
        </p:nvSpPr>
        <p:spPr>
          <a:xfrm>
            <a:off x="838199" y="5339217"/>
            <a:ext cx="1777726" cy="296237"/>
          </a:xfrm>
          <a:custGeom>
            <a:avLst/>
            <a:gdLst>
              <a:gd name="connsiteX0" fmla="*/ 0 w 1777726"/>
              <a:gd name="connsiteY0" fmla="*/ 0 h 296237"/>
              <a:gd name="connsiteX1" fmla="*/ 1777726 w 1777726"/>
              <a:gd name="connsiteY1" fmla="*/ 0 h 296237"/>
              <a:gd name="connsiteX2" fmla="*/ 1777726 w 1777726"/>
              <a:gd name="connsiteY2" fmla="*/ 296238 h 296237"/>
              <a:gd name="connsiteX3" fmla="*/ 0 w 1777726"/>
              <a:gd name="connsiteY3" fmla="*/ 296238 h 29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726" h="296237">
                <a:moveTo>
                  <a:pt x="0" y="0"/>
                </a:moveTo>
                <a:lnTo>
                  <a:pt x="1777726" y="0"/>
                </a:lnTo>
                <a:lnTo>
                  <a:pt x="1777726" y="296238"/>
                </a:lnTo>
                <a:lnTo>
                  <a:pt x="0" y="296238"/>
                </a:lnTo>
                <a:close/>
              </a:path>
            </a:pathLst>
          </a:custGeom>
          <a:solidFill>
            <a:srgbClr val="5692CE"/>
          </a:solidFill>
          <a:ln w="14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Kombinationstegning: figur 34">
            <a:extLst>
              <a:ext uri="{FF2B5EF4-FFF2-40B4-BE49-F238E27FC236}">
                <a16:creationId xmlns:a16="http://schemas.microsoft.com/office/drawing/2014/main" id="{087A7C54-5531-4358-AB8B-05E11D844EA8}"/>
              </a:ext>
            </a:extLst>
          </p:cNvPr>
          <p:cNvSpPr/>
          <p:nvPr/>
        </p:nvSpPr>
        <p:spPr>
          <a:xfrm>
            <a:off x="5451686" y="5339217"/>
            <a:ext cx="1481339" cy="296237"/>
          </a:xfrm>
          <a:custGeom>
            <a:avLst/>
            <a:gdLst>
              <a:gd name="connsiteX0" fmla="*/ 0 w 1481339"/>
              <a:gd name="connsiteY0" fmla="*/ 0 h 296237"/>
              <a:gd name="connsiteX1" fmla="*/ 1481339 w 1481339"/>
              <a:gd name="connsiteY1" fmla="*/ 0 h 296237"/>
              <a:gd name="connsiteX2" fmla="*/ 1481339 w 1481339"/>
              <a:gd name="connsiteY2" fmla="*/ 296238 h 296237"/>
              <a:gd name="connsiteX3" fmla="*/ 0 w 1481339"/>
              <a:gd name="connsiteY3" fmla="*/ 296238 h 29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339" h="296237">
                <a:moveTo>
                  <a:pt x="0" y="0"/>
                </a:moveTo>
                <a:lnTo>
                  <a:pt x="1481339" y="0"/>
                </a:lnTo>
                <a:lnTo>
                  <a:pt x="1481339" y="296238"/>
                </a:lnTo>
                <a:lnTo>
                  <a:pt x="0" y="296238"/>
                </a:lnTo>
                <a:close/>
              </a:path>
            </a:pathLst>
          </a:custGeom>
          <a:solidFill>
            <a:srgbClr val="7B191E"/>
          </a:solidFill>
          <a:ln w="14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Kombinationstegning: figur 35">
            <a:extLst>
              <a:ext uri="{FF2B5EF4-FFF2-40B4-BE49-F238E27FC236}">
                <a16:creationId xmlns:a16="http://schemas.microsoft.com/office/drawing/2014/main" id="{493119DE-9184-469D-B8F7-2CFA5663FD98}"/>
              </a:ext>
            </a:extLst>
          </p:cNvPr>
          <p:cNvSpPr/>
          <p:nvPr/>
        </p:nvSpPr>
        <p:spPr>
          <a:xfrm>
            <a:off x="2658181" y="5339217"/>
            <a:ext cx="2751100" cy="296237"/>
          </a:xfrm>
          <a:custGeom>
            <a:avLst/>
            <a:gdLst>
              <a:gd name="connsiteX0" fmla="*/ 0 w 2751100"/>
              <a:gd name="connsiteY0" fmla="*/ 0 h 296237"/>
              <a:gd name="connsiteX1" fmla="*/ 2751101 w 2751100"/>
              <a:gd name="connsiteY1" fmla="*/ 0 h 296237"/>
              <a:gd name="connsiteX2" fmla="*/ 2751101 w 2751100"/>
              <a:gd name="connsiteY2" fmla="*/ 296238 h 296237"/>
              <a:gd name="connsiteX3" fmla="*/ 0 w 2751100"/>
              <a:gd name="connsiteY3" fmla="*/ 296238 h 29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100" h="296237">
                <a:moveTo>
                  <a:pt x="0" y="0"/>
                </a:moveTo>
                <a:lnTo>
                  <a:pt x="2751101" y="0"/>
                </a:lnTo>
                <a:lnTo>
                  <a:pt x="2751101" y="296238"/>
                </a:lnTo>
                <a:lnTo>
                  <a:pt x="0" y="296238"/>
                </a:lnTo>
                <a:close/>
              </a:path>
            </a:pathLst>
          </a:custGeom>
          <a:solidFill>
            <a:srgbClr val="EF7D00"/>
          </a:solidFill>
          <a:ln w="14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Kombinationstegning: figur 36">
            <a:extLst>
              <a:ext uri="{FF2B5EF4-FFF2-40B4-BE49-F238E27FC236}">
                <a16:creationId xmlns:a16="http://schemas.microsoft.com/office/drawing/2014/main" id="{1CD5D478-BCA1-4FD9-BCDA-CE91B1C493A8}"/>
              </a:ext>
            </a:extLst>
          </p:cNvPr>
          <p:cNvSpPr/>
          <p:nvPr/>
        </p:nvSpPr>
        <p:spPr>
          <a:xfrm>
            <a:off x="1964321" y="2872259"/>
            <a:ext cx="707148" cy="1891204"/>
          </a:xfrm>
          <a:custGeom>
            <a:avLst/>
            <a:gdLst>
              <a:gd name="connsiteX0" fmla="*/ 0 w 707148"/>
              <a:gd name="connsiteY0" fmla="*/ 0 h 1891204"/>
              <a:gd name="connsiteX1" fmla="*/ 707149 w 707148"/>
              <a:gd name="connsiteY1" fmla="*/ 0 h 1891204"/>
              <a:gd name="connsiteX2" fmla="*/ 707149 w 707148"/>
              <a:gd name="connsiteY2" fmla="*/ 1891205 h 1891204"/>
              <a:gd name="connsiteX3" fmla="*/ 0 w 707148"/>
              <a:gd name="connsiteY3" fmla="*/ 1891205 h 189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148" h="1891204">
                <a:moveTo>
                  <a:pt x="0" y="0"/>
                </a:moveTo>
                <a:lnTo>
                  <a:pt x="707149" y="0"/>
                </a:lnTo>
                <a:lnTo>
                  <a:pt x="707149" y="1891205"/>
                </a:lnTo>
                <a:lnTo>
                  <a:pt x="0" y="1891205"/>
                </a:lnTo>
                <a:close/>
              </a:path>
            </a:pathLst>
          </a:custGeom>
          <a:solidFill>
            <a:srgbClr val="1A1C3A"/>
          </a:solidFill>
          <a:ln w="14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Kombinationstegning: figur 37">
            <a:extLst>
              <a:ext uri="{FF2B5EF4-FFF2-40B4-BE49-F238E27FC236}">
                <a16:creationId xmlns:a16="http://schemas.microsoft.com/office/drawing/2014/main" id="{DDA0BB5A-F02D-4742-8715-1D1B637FF84D}"/>
              </a:ext>
            </a:extLst>
          </p:cNvPr>
          <p:cNvSpPr/>
          <p:nvPr/>
        </p:nvSpPr>
        <p:spPr>
          <a:xfrm>
            <a:off x="3923911" y="4146351"/>
            <a:ext cx="707148" cy="617261"/>
          </a:xfrm>
          <a:custGeom>
            <a:avLst/>
            <a:gdLst>
              <a:gd name="connsiteX0" fmla="*/ 0 w 707148"/>
              <a:gd name="connsiteY0" fmla="*/ 0 h 617261"/>
              <a:gd name="connsiteX1" fmla="*/ 707149 w 707148"/>
              <a:gd name="connsiteY1" fmla="*/ 0 h 617261"/>
              <a:gd name="connsiteX2" fmla="*/ 707149 w 707148"/>
              <a:gd name="connsiteY2" fmla="*/ 617262 h 617261"/>
              <a:gd name="connsiteX3" fmla="*/ 0 w 707148"/>
              <a:gd name="connsiteY3" fmla="*/ 617262 h 61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148" h="617261">
                <a:moveTo>
                  <a:pt x="0" y="0"/>
                </a:moveTo>
                <a:lnTo>
                  <a:pt x="707149" y="0"/>
                </a:lnTo>
                <a:lnTo>
                  <a:pt x="707149" y="617262"/>
                </a:lnTo>
                <a:lnTo>
                  <a:pt x="0" y="617262"/>
                </a:lnTo>
                <a:close/>
              </a:path>
            </a:pathLst>
          </a:custGeom>
          <a:solidFill>
            <a:srgbClr val="1A1C3A"/>
          </a:solidFill>
          <a:ln w="14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Kombinationstegning: figur 38">
            <a:extLst>
              <a:ext uri="{FF2B5EF4-FFF2-40B4-BE49-F238E27FC236}">
                <a16:creationId xmlns:a16="http://schemas.microsoft.com/office/drawing/2014/main" id="{1BFAB730-5B6D-4586-809F-B9599717B5F4}"/>
              </a:ext>
            </a:extLst>
          </p:cNvPr>
          <p:cNvSpPr/>
          <p:nvPr/>
        </p:nvSpPr>
        <p:spPr>
          <a:xfrm>
            <a:off x="5883501" y="4264458"/>
            <a:ext cx="707148" cy="499005"/>
          </a:xfrm>
          <a:custGeom>
            <a:avLst/>
            <a:gdLst>
              <a:gd name="connsiteX0" fmla="*/ 0 w 707148"/>
              <a:gd name="connsiteY0" fmla="*/ 0 h 499005"/>
              <a:gd name="connsiteX1" fmla="*/ 707148 w 707148"/>
              <a:gd name="connsiteY1" fmla="*/ 0 h 499005"/>
              <a:gd name="connsiteX2" fmla="*/ 707148 w 707148"/>
              <a:gd name="connsiteY2" fmla="*/ 499006 h 499005"/>
              <a:gd name="connsiteX3" fmla="*/ 0 w 707148"/>
              <a:gd name="connsiteY3" fmla="*/ 499006 h 4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148" h="499005">
                <a:moveTo>
                  <a:pt x="0" y="0"/>
                </a:moveTo>
                <a:lnTo>
                  <a:pt x="707148" y="0"/>
                </a:lnTo>
                <a:lnTo>
                  <a:pt x="707148" y="499006"/>
                </a:lnTo>
                <a:lnTo>
                  <a:pt x="0" y="499006"/>
                </a:lnTo>
                <a:close/>
              </a:path>
            </a:pathLst>
          </a:custGeom>
          <a:solidFill>
            <a:srgbClr val="1A1C3A"/>
          </a:solidFill>
          <a:ln w="14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Kombinationstegning: figur 39">
            <a:extLst>
              <a:ext uri="{FF2B5EF4-FFF2-40B4-BE49-F238E27FC236}">
                <a16:creationId xmlns:a16="http://schemas.microsoft.com/office/drawing/2014/main" id="{732B2EB0-B1E1-4CC6-81CA-C11128CA0E72}"/>
              </a:ext>
            </a:extLst>
          </p:cNvPr>
          <p:cNvSpPr/>
          <p:nvPr/>
        </p:nvSpPr>
        <p:spPr>
          <a:xfrm>
            <a:off x="1180574" y="2517640"/>
            <a:ext cx="707148" cy="2245824"/>
          </a:xfrm>
          <a:custGeom>
            <a:avLst/>
            <a:gdLst>
              <a:gd name="connsiteX0" fmla="*/ 0 w 707148"/>
              <a:gd name="connsiteY0" fmla="*/ 0 h 2245824"/>
              <a:gd name="connsiteX1" fmla="*/ 707149 w 707148"/>
              <a:gd name="connsiteY1" fmla="*/ 0 h 2245824"/>
              <a:gd name="connsiteX2" fmla="*/ 707149 w 707148"/>
              <a:gd name="connsiteY2" fmla="*/ 2245824 h 2245824"/>
              <a:gd name="connsiteX3" fmla="*/ 0 w 707148"/>
              <a:gd name="connsiteY3" fmla="*/ 2245824 h 224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148" h="2245824">
                <a:moveTo>
                  <a:pt x="0" y="0"/>
                </a:moveTo>
                <a:lnTo>
                  <a:pt x="707149" y="0"/>
                </a:lnTo>
                <a:lnTo>
                  <a:pt x="707149" y="2245824"/>
                </a:lnTo>
                <a:lnTo>
                  <a:pt x="0" y="2245824"/>
                </a:lnTo>
                <a:close/>
              </a:path>
            </a:pathLst>
          </a:custGeom>
          <a:solidFill>
            <a:srgbClr val="EF7D00"/>
          </a:solidFill>
          <a:ln w="14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Kombinationstegning: figur 40">
            <a:extLst>
              <a:ext uri="{FF2B5EF4-FFF2-40B4-BE49-F238E27FC236}">
                <a16:creationId xmlns:a16="http://schemas.microsoft.com/office/drawing/2014/main" id="{E7A5FE7B-DD44-4952-B101-DCE4EE301ECF}"/>
              </a:ext>
            </a:extLst>
          </p:cNvPr>
          <p:cNvSpPr/>
          <p:nvPr/>
        </p:nvSpPr>
        <p:spPr>
          <a:xfrm>
            <a:off x="3140164" y="4080653"/>
            <a:ext cx="707148" cy="682959"/>
          </a:xfrm>
          <a:custGeom>
            <a:avLst/>
            <a:gdLst>
              <a:gd name="connsiteX0" fmla="*/ 0 w 707148"/>
              <a:gd name="connsiteY0" fmla="*/ 0 h 682959"/>
              <a:gd name="connsiteX1" fmla="*/ 707149 w 707148"/>
              <a:gd name="connsiteY1" fmla="*/ 0 h 682959"/>
              <a:gd name="connsiteX2" fmla="*/ 707149 w 707148"/>
              <a:gd name="connsiteY2" fmla="*/ 682960 h 682959"/>
              <a:gd name="connsiteX3" fmla="*/ 0 w 707148"/>
              <a:gd name="connsiteY3" fmla="*/ 682960 h 68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148" h="682959">
                <a:moveTo>
                  <a:pt x="0" y="0"/>
                </a:moveTo>
                <a:lnTo>
                  <a:pt x="707149" y="0"/>
                </a:lnTo>
                <a:lnTo>
                  <a:pt x="707149" y="682960"/>
                </a:lnTo>
                <a:lnTo>
                  <a:pt x="0" y="682960"/>
                </a:lnTo>
                <a:close/>
              </a:path>
            </a:pathLst>
          </a:custGeom>
          <a:solidFill>
            <a:srgbClr val="EF7D00"/>
          </a:solidFill>
          <a:ln w="14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Kombinationstegning: figur 41">
            <a:extLst>
              <a:ext uri="{FF2B5EF4-FFF2-40B4-BE49-F238E27FC236}">
                <a16:creationId xmlns:a16="http://schemas.microsoft.com/office/drawing/2014/main" id="{A333D611-0A64-48E8-A915-A2FA1DF3EEA7}"/>
              </a:ext>
            </a:extLst>
          </p:cNvPr>
          <p:cNvSpPr/>
          <p:nvPr/>
        </p:nvSpPr>
        <p:spPr>
          <a:xfrm>
            <a:off x="5099755" y="4198760"/>
            <a:ext cx="707148" cy="564703"/>
          </a:xfrm>
          <a:custGeom>
            <a:avLst/>
            <a:gdLst>
              <a:gd name="connsiteX0" fmla="*/ 0 w 707148"/>
              <a:gd name="connsiteY0" fmla="*/ 0 h 564703"/>
              <a:gd name="connsiteX1" fmla="*/ 707149 w 707148"/>
              <a:gd name="connsiteY1" fmla="*/ 0 h 564703"/>
              <a:gd name="connsiteX2" fmla="*/ 707149 w 707148"/>
              <a:gd name="connsiteY2" fmla="*/ 564704 h 564703"/>
              <a:gd name="connsiteX3" fmla="*/ 0 w 707148"/>
              <a:gd name="connsiteY3" fmla="*/ 564704 h 56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148" h="564703">
                <a:moveTo>
                  <a:pt x="0" y="0"/>
                </a:moveTo>
                <a:lnTo>
                  <a:pt x="707149" y="0"/>
                </a:lnTo>
                <a:lnTo>
                  <a:pt x="707149" y="564704"/>
                </a:lnTo>
                <a:lnTo>
                  <a:pt x="0" y="564704"/>
                </a:lnTo>
                <a:close/>
              </a:path>
            </a:pathLst>
          </a:custGeom>
          <a:solidFill>
            <a:srgbClr val="EF7D00"/>
          </a:solidFill>
          <a:ln w="149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F6EC0121-F373-4268-BCAB-49C3CD6FD2C0}"/>
              </a:ext>
            </a:extLst>
          </p:cNvPr>
          <p:cNvSpPr txBox="1"/>
          <p:nvPr/>
        </p:nvSpPr>
        <p:spPr>
          <a:xfrm>
            <a:off x="1320169" y="4947926"/>
            <a:ext cx="466794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spc="0" baseline="0" dirty="0">
                <a:solidFill>
                  <a:srgbClr val="EF7D00"/>
                </a:solidFill>
                <a:latin typeface="Montserrat-Bold"/>
                <a:sym typeface="Montserrat-Bold"/>
                <a:rtl val="0"/>
              </a:rPr>
              <a:t>2010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00F8F35F-4750-49D6-9F79-C75714A29C40}"/>
              </a:ext>
            </a:extLst>
          </p:cNvPr>
          <p:cNvSpPr txBox="1"/>
          <p:nvPr/>
        </p:nvSpPr>
        <p:spPr>
          <a:xfrm>
            <a:off x="2063360" y="4947926"/>
            <a:ext cx="461986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spc="0" baseline="0" dirty="0">
                <a:solidFill>
                  <a:srgbClr val="EF7D00"/>
                </a:solidFill>
                <a:latin typeface="Montserrat-Bold"/>
                <a:sym typeface="Montserrat-Bold"/>
                <a:rtl val="0"/>
              </a:rPr>
              <a:t>2019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F2855D84-E29F-47B4-BAE1-2998D1C4EA93}"/>
              </a:ext>
            </a:extLst>
          </p:cNvPr>
          <p:cNvSpPr txBox="1"/>
          <p:nvPr/>
        </p:nvSpPr>
        <p:spPr>
          <a:xfrm>
            <a:off x="1509959" y="4779918"/>
            <a:ext cx="835485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STUNTING</a:t>
            </a:r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A524760C-8B62-491E-87A4-52BCBE3C4C17}"/>
              </a:ext>
            </a:extLst>
          </p:cNvPr>
          <p:cNvSpPr txBox="1"/>
          <p:nvPr/>
        </p:nvSpPr>
        <p:spPr>
          <a:xfrm>
            <a:off x="3492917" y="4779918"/>
            <a:ext cx="801823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WASTING</a:t>
            </a:r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760E6B33-3651-4009-BCE9-517D5888A8C2}"/>
              </a:ext>
            </a:extLst>
          </p:cNvPr>
          <p:cNvSpPr txBox="1"/>
          <p:nvPr/>
        </p:nvSpPr>
        <p:spPr>
          <a:xfrm>
            <a:off x="5322455" y="4779918"/>
            <a:ext cx="1075936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OVERWEIGHT</a:t>
            </a: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F6C5A1DE-DE29-4B7E-BCC6-E3BEBD940778}"/>
              </a:ext>
            </a:extLst>
          </p:cNvPr>
          <p:cNvSpPr txBox="1"/>
          <p:nvPr/>
        </p:nvSpPr>
        <p:spPr>
          <a:xfrm>
            <a:off x="3284550" y="4947926"/>
            <a:ext cx="466794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spc="0" baseline="0" dirty="0">
                <a:solidFill>
                  <a:srgbClr val="EF7D00"/>
                </a:solidFill>
                <a:latin typeface="Montserrat-Bold"/>
                <a:sym typeface="Montserrat-Bold"/>
                <a:rtl val="0"/>
              </a:rPr>
              <a:t>2010</a:t>
            </a: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457D368-85AB-441E-A7BF-B0C6F8248EEE}"/>
              </a:ext>
            </a:extLst>
          </p:cNvPr>
          <p:cNvSpPr txBox="1"/>
          <p:nvPr/>
        </p:nvSpPr>
        <p:spPr>
          <a:xfrm>
            <a:off x="4027743" y="4947926"/>
            <a:ext cx="461986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spc="0" baseline="0" dirty="0">
                <a:solidFill>
                  <a:srgbClr val="EF7D00"/>
                </a:solidFill>
                <a:latin typeface="Montserrat-Bold"/>
                <a:sym typeface="Montserrat-Bold"/>
                <a:rtl val="0"/>
              </a:rPr>
              <a:t>2019</a:t>
            </a:r>
          </a:p>
        </p:txBody>
      </p:sp>
      <p:sp>
        <p:nvSpPr>
          <p:cNvPr id="67" name="Tekstfelt 66">
            <a:extLst>
              <a:ext uri="{FF2B5EF4-FFF2-40B4-BE49-F238E27FC236}">
                <a16:creationId xmlns:a16="http://schemas.microsoft.com/office/drawing/2014/main" id="{B9F615F7-4B1D-4709-B509-172329925BD6}"/>
              </a:ext>
            </a:extLst>
          </p:cNvPr>
          <p:cNvSpPr txBox="1"/>
          <p:nvPr/>
        </p:nvSpPr>
        <p:spPr>
          <a:xfrm>
            <a:off x="5248933" y="4947926"/>
            <a:ext cx="466794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spc="0" baseline="0" dirty="0">
                <a:solidFill>
                  <a:srgbClr val="EF7D00"/>
                </a:solidFill>
                <a:latin typeface="Montserrat-Bold"/>
                <a:sym typeface="Montserrat-Bold"/>
                <a:rtl val="0"/>
              </a:rPr>
              <a:t>2010</a:t>
            </a:r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6BAAA8ED-241D-4929-8808-9A6CDB4C670C}"/>
              </a:ext>
            </a:extLst>
          </p:cNvPr>
          <p:cNvSpPr txBox="1"/>
          <p:nvPr/>
        </p:nvSpPr>
        <p:spPr>
          <a:xfrm>
            <a:off x="5992126" y="4947926"/>
            <a:ext cx="461986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spc="0" baseline="0" dirty="0">
                <a:solidFill>
                  <a:srgbClr val="EF7D00"/>
                </a:solidFill>
                <a:latin typeface="Montserrat-Bold"/>
                <a:sym typeface="Montserrat-Bold"/>
                <a:rtl val="0"/>
              </a:rPr>
              <a:t>2019</a:t>
            </a:r>
          </a:p>
        </p:txBody>
      </p:sp>
      <p:sp>
        <p:nvSpPr>
          <p:cNvPr id="73" name="Tekstfelt 72">
            <a:extLst>
              <a:ext uri="{FF2B5EF4-FFF2-40B4-BE49-F238E27FC236}">
                <a16:creationId xmlns:a16="http://schemas.microsoft.com/office/drawing/2014/main" id="{9EC998C7-FFA8-4A2D-84E1-60ECD74F894D}"/>
              </a:ext>
            </a:extLst>
          </p:cNvPr>
          <p:cNvSpPr txBox="1"/>
          <p:nvPr/>
        </p:nvSpPr>
        <p:spPr>
          <a:xfrm>
            <a:off x="1356447" y="2589140"/>
            <a:ext cx="356188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spc="0" baseline="0" dirty="0">
                <a:solidFill>
                  <a:srgbClr val="FFFFFF"/>
                </a:solidFill>
                <a:latin typeface="Montserrat-Bold"/>
                <a:sym typeface="Montserrat-Bold"/>
                <a:rtl val="0"/>
              </a:rPr>
              <a:t>171</a:t>
            </a:r>
          </a:p>
        </p:txBody>
      </p:sp>
      <p:sp>
        <p:nvSpPr>
          <p:cNvPr id="76" name="Tekstfelt 75">
            <a:extLst>
              <a:ext uri="{FF2B5EF4-FFF2-40B4-BE49-F238E27FC236}">
                <a16:creationId xmlns:a16="http://schemas.microsoft.com/office/drawing/2014/main" id="{EF97D2DF-F886-4A66-96F8-1C5C789D8B87}"/>
              </a:ext>
            </a:extLst>
          </p:cNvPr>
          <p:cNvSpPr txBox="1"/>
          <p:nvPr/>
        </p:nvSpPr>
        <p:spPr>
          <a:xfrm>
            <a:off x="1225950" y="2738453"/>
            <a:ext cx="586026" cy="255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41" spc="0" baseline="0" dirty="0">
                <a:solidFill>
                  <a:srgbClr val="FFFFFF"/>
                </a:solidFill>
                <a:latin typeface="Montserrat-Bold"/>
                <a:sym typeface="Montserrat-Bold"/>
                <a:rtl val="0"/>
              </a:rPr>
              <a:t>million</a:t>
            </a:r>
          </a:p>
        </p:txBody>
      </p:sp>
      <p:sp>
        <p:nvSpPr>
          <p:cNvPr id="77" name="Tekstfelt 76">
            <a:extLst>
              <a:ext uri="{FF2B5EF4-FFF2-40B4-BE49-F238E27FC236}">
                <a16:creationId xmlns:a16="http://schemas.microsoft.com/office/drawing/2014/main" id="{EA385C85-199A-44EB-B896-041B3142CA4C}"/>
              </a:ext>
            </a:extLst>
          </p:cNvPr>
          <p:cNvSpPr txBox="1"/>
          <p:nvPr/>
        </p:nvSpPr>
        <p:spPr>
          <a:xfrm>
            <a:off x="3332196" y="3686794"/>
            <a:ext cx="327334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spc="0" baseline="0" dirty="0">
                <a:solidFill>
                  <a:srgbClr val="6F6259"/>
                </a:solidFill>
                <a:latin typeface="Montserrat-Bold"/>
                <a:sym typeface="Montserrat-Bold"/>
                <a:rtl val="0"/>
              </a:rPr>
              <a:t>52</a:t>
            </a:r>
          </a:p>
        </p:txBody>
      </p:sp>
      <p:sp>
        <p:nvSpPr>
          <p:cNvPr id="79" name="Tekstfelt 78">
            <a:extLst>
              <a:ext uri="{FF2B5EF4-FFF2-40B4-BE49-F238E27FC236}">
                <a16:creationId xmlns:a16="http://schemas.microsoft.com/office/drawing/2014/main" id="{9DA99601-F6D0-4738-860C-9F0F33BADCE6}"/>
              </a:ext>
            </a:extLst>
          </p:cNvPr>
          <p:cNvSpPr txBox="1"/>
          <p:nvPr/>
        </p:nvSpPr>
        <p:spPr>
          <a:xfrm>
            <a:off x="3187720" y="3836108"/>
            <a:ext cx="586026" cy="255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41" spc="0" baseline="0" dirty="0">
                <a:solidFill>
                  <a:srgbClr val="6F6259"/>
                </a:solidFill>
                <a:latin typeface="Montserrat-Bold"/>
                <a:sym typeface="Montserrat-Bold"/>
                <a:rtl val="0"/>
              </a:rPr>
              <a:t>million</a:t>
            </a: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A82B2B40-E03E-4570-94EA-951F50C74E93}"/>
              </a:ext>
            </a:extLst>
          </p:cNvPr>
          <p:cNvSpPr txBox="1"/>
          <p:nvPr/>
        </p:nvSpPr>
        <p:spPr>
          <a:xfrm>
            <a:off x="5284111" y="3800004"/>
            <a:ext cx="340158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spc="0" baseline="0" dirty="0">
                <a:solidFill>
                  <a:srgbClr val="6F6259"/>
                </a:solidFill>
                <a:latin typeface="Montserrat-Bold"/>
                <a:sym typeface="Montserrat-Bold"/>
                <a:rtl val="0"/>
              </a:rPr>
              <a:t>43</a:t>
            </a:r>
          </a:p>
        </p:txBody>
      </p:sp>
      <p:sp>
        <p:nvSpPr>
          <p:cNvPr id="82" name="Tekstfelt 81">
            <a:extLst>
              <a:ext uri="{FF2B5EF4-FFF2-40B4-BE49-F238E27FC236}">
                <a16:creationId xmlns:a16="http://schemas.microsoft.com/office/drawing/2014/main" id="{C37084E4-DD8B-4AC6-B5AD-3F62953A786E}"/>
              </a:ext>
            </a:extLst>
          </p:cNvPr>
          <p:cNvSpPr txBox="1"/>
          <p:nvPr/>
        </p:nvSpPr>
        <p:spPr>
          <a:xfrm>
            <a:off x="5145250" y="3949317"/>
            <a:ext cx="586026" cy="255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41" spc="0" baseline="0" dirty="0">
                <a:solidFill>
                  <a:srgbClr val="6F6259"/>
                </a:solidFill>
                <a:latin typeface="Montserrat-Bold"/>
                <a:sym typeface="Montserrat-Bold"/>
                <a:rtl val="0"/>
              </a:rPr>
              <a:t>million</a:t>
            </a:r>
          </a:p>
        </p:txBody>
      </p:sp>
      <p:sp>
        <p:nvSpPr>
          <p:cNvPr id="83" name="Tekstfelt 82">
            <a:extLst>
              <a:ext uri="{FF2B5EF4-FFF2-40B4-BE49-F238E27FC236}">
                <a16:creationId xmlns:a16="http://schemas.microsoft.com/office/drawing/2014/main" id="{426BF427-8A06-41DF-9216-16924E8FF016}"/>
              </a:ext>
            </a:extLst>
          </p:cNvPr>
          <p:cNvSpPr txBox="1"/>
          <p:nvPr/>
        </p:nvSpPr>
        <p:spPr>
          <a:xfrm>
            <a:off x="6069500" y="3859266"/>
            <a:ext cx="332193" cy="255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41" spc="0" baseline="0" dirty="0">
                <a:solidFill>
                  <a:srgbClr val="6F6259"/>
                </a:solidFill>
                <a:latin typeface="Montserrat-Bold"/>
                <a:sym typeface="Montserrat-Bold"/>
                <a:rtl val="0"/>
              </a:rPr>
              <a:t>38</a:t>
            </a:r>
          </a:p>
        </p:txBody>
      </p:sp>
      <p:sp>
        <p:nvSpPr>
          <p:cNvPr id="84" name="Tekstfelt 83">
            <a:extLst>
              <a:ext uri="{FF2B5EF4-FFF2-40B4-BE49-F238E27FC236}">
                <a16:creationId xmlns:a16="http://schemas.microsoft.com/office/drawing/2014/main" id="{BBDB8E33-A1FD-419C-9608-CAC7EF73B24E}"/>
              </a:ext>
            </a:extLst>
          </p:cNvPr>
          <p:cNvSpPr txBox="1"/>
          <p:nvPr/>
        </p:nvSpPr>
        <p:spPr>
          <a:xfrm>
            <a:off x="5929325" y="4008580"/>
            <a:ext cx="586026" cy="255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41" spc="0" baseline="0" dirty="0">
                <a:solidFill>
                  <a:srgbClr val="6F6259"/>
                </a:solidFill>
                <a:latin typeface="Montserrat-Bold"/>
                <a:sym typeface="Montserrat-Bold"/>
                <a:rtl val="0"/>
              </a:rPr>
              <a:t>million</a:t>
            </a:r>
          </a:p>
        </p:txBody>
      </p:sp>
      <p:sp>
        <p:nvSpPr>
          <p:cNvPr id="85" name="Tekstfelt 84">
            <a:extLst>
              <a:ext uri="{FF2B5EF4-FFF2-40B4-BE49-F238E27FC236}">
                <a16:creationId xmlns:a16="http://schemas.microsoft.com/office/drawing/2014/main" id="{4D8831E3-3697-4048-AA46-F9694BCF5BD4}"/>
              </a:ext>
            </a:extLst>
          </p:cNvPr>
          <p:cNvSpPr txBox="1"/>
          <p:nvPr/>
        </p:nvSpPr>
        <p:spPr>
          <a:xfrm>
            <a:off x="4105774" y="3762974"/>
            <a:ext cx="343364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spc="0" baseline="0" dirty="0">
                <a:solidFill>
                  <a:srgbClr val="6F6259"/>
                </a:solidFill>
                <a:latin typeface="Montserrat-Bold"/>
                <a:sym typeface="Montserrat-Bold"/>
                <a:rtl val="0"/>
              </a:rPr>
              <a:t>47</a:t>
            </a:r>
          </a:p>
        </p:txBody>
      </p:sp>
      <p:sp>
        <p:nvSpPr>
          <p:cNvPr id="87" name="Tekstfelt 86">
            <a:extLst>
              <a:ext uri="{FF2B5EF4-FFF2-40B4-BE49-F238E27FC236}">
                <a16:creationId xmlns:a16="http://schemas.microsoft.com/office/drawing/2014/main" id="{2DE1D2E4-C0E8-41D7-9FD0-07DB1BC3C696}"/>
              </a:ext>
            </a:extLst>
          </p:cNvPr>
          <p:cNvSpPr txBox="1"/>
          <p:nvPr/>
        </p:nvSpPr>
        <p:spPr>
          <a:xfrm>
            <a:off x="3966495" y="3912287"/>
            <a:ext cx="586026" cy="255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41" spc="0" baseline="0" dirty="0">
                <a:solidFill>
                  <a:srgbClr val="6F6259"/>
                </a:solidFill>
                <a:latin typeface="Montserrat-Bold"/>
                <a:sym typeface="Montserrat-Bold"/>
                <a:rtl val="0"/>
              </a:rPr>
              <a:t>million</a:t>
            </a:r>
          </a:p>
        </p:txBody>
      </p:sp>
      <p:sp>
        <p:nvSpPr>
          <p:cNvPr id="88" name="Tekstfelt 87">
            <a:extLst>
              <a:ext uri="{FF2B5EF4-FFF2-40B4-BE49-F238E27FC236}">
                <a16:creationId xmlns:a16="http://schemas.microsoft.com/office/drawing/2014/main" id="{214DB1F8-BFB0-4A3B-9AF8-128EB1AAE316}"/>
              </a:ext>
            </a:extLst>
          </p:cNvPr>
          <p:cNvSpPr txBox="1"/>
          <p:nvPr/>
        </p:nvSpPr>
        <p:spPr>
          <a:xfrm>
            <a:off x="2118201" y="2940436"/>
            <a:ext cx="406850" cy="255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41" spc="0" baseline="0" dirty="0">
                <a:solidFill>
                  <a:srgbClr val="FFFFFF"/>
                </a:solidFill>
                <a:latin typeface="Montserrat-Bold"/>
                <a:sym typeface="Montserrat-Bold"/>
                <a:rtl val="0"/>
              </a:rPr>
              <a:t>144</a:t>
            </a:r>
          </a:p>
        </p:txBody>
      </p:sp>
      <p:sp>
        <p:nvSpPr>
          <p:cNvPr id="89" name="Tekstfelt 88">
            <a:extLst>
              <a:ext uri="{FF2B5EF4-FFF2-40B4-BE49-F238E27FC236}">
                <a16:creationId xmlns:a16="http://schemas.microsoft.com/office/drawing/2014/main" id="{8C837436-C9EE-49E1-A1AA-CD31AB059D57}"/>
              </a:ext>
            </a:extLst>
          </p:cNvPr>
          <p:cNvSpPr txBox="1"/>
          <p:nvPr/>
        </p:nvSpPr>
        <p:spPr>
          <a:xfrm>
            <a:off x="2008964" y="3089749"/>
            <a:ext cx="586026" cy="255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41" spc="0" baseline="0" dirty="0">
                <a:solidFill>
                  <a:srgbClr val="FFFFFF"/>
                </a:solidFill>
                <a:latin typeface="Montserrat-Bold"/>
                <a:sym typeface="Montserrat-Bold"/>
                <a:rtl val="0"/>
              </a:rPr>
              <a:t>million</a:t>
            </a:r>
          </a:p>
        </p:txBody>
      </p:sp>
      <p:grpSp>
        <p:nvGrpSpPr>
          <p:cNvPr id="154" name="Gruppe 153">
            <a:extLst>
              <a:ext uri="{FF2B5EF4-FFF2-40B4-BE49-F238E27FC236}">
                <a16:creationId xmlns:a16="http://schemas.microsoft.com/office/drawing/2014/main" id="{2C4DB70A-0A41-4A3A-8543-02209279B3C6}"/>
              </a:ext>
            </a:extLst>
          </p:cNvPr>
          <p:cNvGrpSpPr/>
          <p:nvPr/>
        </p:nvGrpSpPr>
        <p:grpSpPr>
          <a:xfrm>
            <a:off x="1730645" y="3611660"/>
            <a:ext cx="381048" cy="381048"/>
            <a:chOff x="1730645" y="3611660"/>
            <a:chExt cx="381048" cy="381048"/>
          </a:xfrm>
        </p:grpSpPr>
        <p:sp>
          <p:nvSpPr>
            <p:cNvPr id="90" name="Kombinationstegning: figur 89">
              <a:extLst>
                <a:ext uri="{FF2B5EF4-FFF2-40B4-BE49-F238E27FC236}">
                  <a16:creationId xmlns:a16="http://schemas.microsoft.com/office/drawing/2014/main" id="{7CB92E1C-E4EA-4BE4-9249-71BD4273607E}"/>
                </a:ext>
              </a:extLst>
            </p:cNvPr>
            <p:cNvSpPr/>
            <p:nvPr/>
          </p:nvSpPr>
          <p:spPr>
            <a:xfrm>
              <a:off x="1730645" y="3611660"/>
              <a:ext cx="381048" cy="381048"/>
            </a:xfrm>
            <a:custGeom>
              <a:avLst/>
              <a:gdLst>
                <a:gd name="connsiteX0" fmla="*/ 381048 w 381048"/>
                <a:gd name="connsiteY0" fmla="*/ 190524 h 381048"/>
                <a:gd name="connsiteX1" fmla="*/ 190524 w 381048"/>
                <a:gd name="connsiteY1" fmla="*/ 381048 h 381048"/>
                <a:gd name="connsiteX2" fmla="*/ 0 w 381048"/>
                <a:gd name="connsiteY2" fmla="*/ 190524 h 381048"/>
                <a:gd name="connsiteX3" fmla="*/ 190524 w 381048"/>
                <a:gd name="connsiteY3" fmla="*/ 0 h 381048"/>
                <a:gd name="connsiteX4" fmla="*/ 381048 w 381048"/>
                <a:gd name="connsiteY4" fmla="*/ 190524 h 38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48" h="381048">
                  <a:moveTo>
                    <a:pt x="381048" y="190524"/>
                  </a:moveTo>
                  <a:cubicBezTo>
                    <a:pt x="381048" y="295790"/>
                    <a:pt x="295790" y="381048"/>
                    <a:pt x="190524" y="381048"/>
                  </a:cubicBezTo>
                  <a:cubicBezTo>
                    <a:pt x="85258" y="381048"/>
                    <a:pt x="0" y="295790"/>
                    <a:pt x="0" y="190524"/>
                  </a:cubicBezTo>
                  <a:cubicBezTo>
                    <a:pt x="0" y="85407"/>
                    <a:pt x="85258" y="0"/>
                    <a:pt x="190524" y="0"/>
                  </a:cubicBezTo>
                  <a:cubicBezTo>
                    <a:pt x="295790" y="0"/>
                    <a:pt x="381048" y="85258"/>
                    <a:pt x="381048" y="190524"/>
                  </a:cubicBezTo>
                </a:path>
              </a:pathLst>
            </a:custGeom>
            <a:solidFill>
              <a:srgbClr val="004A4D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Kombinationstegning: figur 100">
              <a:extLst>
                <a:ext uri="{FF2B5EF4-FFF2-40B4-BE49-F238E27FC236}">
                  <a16:creationId xmlns:a16="http://schemas.microsoft.com/office/drawing/2014/main" id="{1968D733-8ACE-493E-8E68-C2D749729312}"/>
                </a:ext>
              </a:extLst>
            </p:cNvPr>
            <p:cNvSpPr/>
            <p:nvPr/>
          </p:nvSpPr>
          <p:spPr>
            <a:xfrm>
              <a:off x="1928348" y="3852652"/>
              <a:ext cx="73020" cy="42962"/>
            </a:xfrm>
            <a:custGeom>
              <a:avLst/>
              <a:gdLst>
                <a:gd name="connsiteX0" fmla="*/ 10590 w 73020"/>
                <a:gd name="connsiteY0" fmla="*/ 39568 h 42962"/>
                <a:gd name="connsiteX1" fmla="*/ 11187 w 73020"/>
                <a:gd name="connsiteY1" fmla="*/ 38374 h 42962"/>
                <a:gd name="connsiteX2" fmla="*/ 21340 w 73020"/>
                <a:gd name="connsiteY2" fmla="*/ 21949 h 42962"/>
                <a:gd name="connsiteX3" fmla="*/ 37765 w 73020"/>
                <a:gd name="connsiteY3" fmla="*/ 11049 h 42962"/>
                <a:gd name="connsiteX4" fmla="*/ 46723 w 73020"/>
                <a:gd name="connsiteY4" fmla="*/ 14782 h 42962"/>
                <a:gd name="connsiteX5" fmla="*/ 58071 w 73020"/>
                <a:gd name="connsiteY5" fmla="*/ 29863 h 42962"/>
                <a:gd name="connsiteX6" fmla="*/ 61207 w 73020"/>
                <a:gd name="connsiteY6" fmla="*/ 36582 h 42962"/>
                <a:gd name="connsiteX7" fmla="*/ 62252 w 73020"/>
                <a:gd name="connsiteY7" fmla="*/ 39270 h 42962"/>
                <a:gd name="connsiteX8" fmla="*/ 69270 w 73020"/>
                <a:gd name="connsiteY8" fmla="*/ 42704 h 42962"/>
                <a:gd name="connsiteX9" fmla="*/ 72704 w 73020"/>
                <a:gd name="connsiteY9" fmla="*/ 35686 h 42962"/>
                <a:gd name="connsiteX10" fmla="*/ 64193 w 73020"/>
                <a:gd name="connsiteY10" fmla="*/ 18515 h 42962"/>
                <a:gd name="connsiteX11" fmla="*/ 53741 w 73020"/>
                <a:gd name="connsiteY11" fmla="*/ 6271 h 42962"/>
                <a:gd name="connsiteX12" fmla="*/ 37765 w 73020"/>
                <a:gd name="connsiteY12" fmla="*/ 0 h 42962"/>
                <a:gd name="connsiteX13" fmla="*/ 21489 w 73020"/>
                <a:gd name="connsiteY13" fmla="*/ 6122 h 42962"/>
                <a:gd name="connsiteX14" fmla="*/ 436 w 73020"/>
                <a:gd name="connsiteY14" fmla="*/ 35238 h 42962"/>
                <a:gd name="connsiteX15" fmla="*/ 3423 w 73020"/>
                <a:gd name="connsiteY15" fmla="*/ 42405 h 42962"/>
                <a:gd name="connsiteX16" fmla="*/ 10590 w 73020"/>
                <a:gd name="connsiteY16" fmla="*/ 39568 h 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020" h="42962">
                  <a:moveTo>
                    <a:pt x="10590" y="39568"/>
                  </a:moveTo>
                  <a:lnTo>
                    <a:pt x="11187" y="38374"/>
                  </a:lnTo>
                  <a:cubicBezTo>
                    <a:pt x="12531" y="35537"/>
                    <a:pt x="16264" y="28220"/>
                    <a:pt x="21340" y="21949"/>
                  </a:cubicBezTo>
                  <a:cubicBezTo>
                    <a:pt x="26417" y="15529"/>
                    <a:pt x="32688" y="10900"/>
                    <a:pt x="37765" y="11049"/>
                  </a:cubicBezTo>
                  <a:cubicBezTo>
                    <a:pt x="40751" y="11049"/>
                    <a:pt x="43737" y="12393"/>
                    <a:pt x="46723" y="14782"/>
                  </a:cubicBezTo>
                  <a:cubicBezTo>
                    <a:pt x="51203" y="18365"/>
                    <a:pt x="55384" y="24637"/>
                    <a:pt x="58071" y="29863"/>
                  </a:cubicBezTo>
                  <a:cubicBezTo>
                    <a:pt x="59415" y="32550"/>
                    <a:pt x="60460" y="34939"/>
                    <a:pt x="61207" y="36582"/>
                  </a:cubicBezTo>
                  <a:lnTo>
                    <a:pt x="62252" y="39270"/>
                  </a:lnTo>
                  <a:cubicBezTo>
                    <a:pt x="63297" y="42107"/>
                    <a:pt x="66433" y="43600"/>
                    <a:pt x="69270" y="42704"/>
                  </a:cubicBezTo>
                  <a:cubicBezTo>
                    <a:pt x="72107" y="41659"/>
                    <a:pt x="73749" y="38523"/>
                    <a:pt x="72704" y="35686"/>
                  </a:cubicBezTo>
                  <a:cubicBezTo>
                    <a:pt x="72555" y="35387"/>
                    <a:pt x="69718" y="27175"/>
                    <a:pt x="64193" y="18515"/>
                  </a:cubicBezTo>
                  <a:cubicBezTo>
                    <a:pt x="61356" y="14185"/>
                    <a:pt x="58071" y="9855"/>
                    <a:pt x="53741" y="6271"/>
                  </a:cubicBezTo>
                  <a:cubicBezTo>
                    <a:pt x="49411" y="2688"/>
                    <a:pt x="44036" y="0"/>
                    <a:pt x="37765" y="0"/>
                  </a:cubicBezTo>
                  <a:cubicBezTo>
                    <a:pt x="31494" y="0"/>
                    <a:pt x="25969" y="2688"/>
                    <a:pt x="21489" y="6122"/>
                  </a:cubicBezTo>
                  <a:cubicBezTo>
                    <a:pt x="8201" y="16574"/>
                    <a:pt x="735" y="34939"/>
                    <a:pt x="436" y="35238"/>
                  </a:cubicBezTo>
                  <a:cubicBezTo>
                    <a:pt x="-758" y="38075"/>
                    <a:pt x="586" y="41360"/>
                    <a:pt x="3423" y="42405"/>
                  </a:cubicBezTo>
                  <a:cubicBezTo>
                    <a:pt x="6260" y="43749"/>
                    <a:pt x="9395" y="42405"/>
                    <a:pt x="10590" y="39568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Kombinationstegning: figur 101">
              <a:extLst>
                <a:ext uri="{FF2B5EF4-FFF2-40B4-BE49-F238E27FC236}">
                  <a16:creationId xmlns:a16="http://schemas.microsoft.com/office/drawing/2014/main" id="{2CDF8BFF-1D2E-48E1-9808-9EC1BABD2F31}"/>
                </a:ext>
              </a:extLst>
            </p:cNvPr>
            <p:cNvSpPr/>
            <p:nvPr/>
          </p:nvSpPr>
          <p:spPr>
            <a:xfrm>
              <a:off x="1929680" y="3842797"/>
              <a:ext cx="1941" cy="1941"/>
            </a:xfrm>
            <a:custGeom>
              <a:avLst/>
              <a:gdLst>
                <a:gd name="connsiteX0" fmla="*/ 1941 w 1941"/>
                <a:gd name="connsiteY0" fmla="*/ 1941 h 1941"/>
                <a:gd name="connsiteX1" fmla="*/ 0 w 1941"/>
                <a:gd name="connsiteY1" fmla="*/ 1941 h 1941"/>
                <a:gd name="connsiteX2" fmla="*/ 896 w 1941"/>
                <a:gd name="connsiteY2" fmla="*/ 0 h 1941"/>
                <a:gd name="connsiteX3" fmla="*/ 1941 w 1941"/>
                <a:gd name="connsiteY3" fmla="*/ 1941 h 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" h="1941">
                  <a:moveTo>
                    <a:pt x="1941" y="1941"/>
                  </a:moveTo>
                  <a:lnTo>
                    <a:pt x="0" y="1941"/>
                  </a:lnTo>
                  <a:cubicBezTo>
                    <a:pt x="299" y="1344"/>
                    <a:pt x="597" y="747"/>
                    <a:pt x="896" y="0"/>
                  </a:cubicBezTo>
                  <a:cubicBezTo>
                    <a:pt x="1344" y="597"/>
                    <a:pt x="1642" y="1344"/>
                    <a:pt x="1941" y="1941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Kombinationstegning: figur 107">
              <a:extLst>
                <a:ext uri="{FF2B5EF4-FFF2-40B4-BE49-F238E27FC236}">
                  <a16:creationId xmlns:a16="http://schemas.microsoft.com/office/drawing/2014/main" id="{A6FEC073-D907-46AE-ACF3-74727803CDDA}"/>
                </a:ext>
              </a:extLst>
            </p:cNvPr>
            <p:cNvSpPr/>
            <p:nvPr/>
          </p:nvSpPr>
          <p:spPr>
            <a:xfrm>
              <a:off x="1833970" y="3812038"/>
              <a:ext cx="104633" cy="64652"/>
            </a:xfrm>
            <a:custGeom>
              <a:avLst/>
              <a:gdLst>
                <a:gd name="connsiteX0" fmla="*/ 88991 w 104633"/>
                <a:gd name="connsiteY0" fmla="*/ 63458 h 64652"/>
                <a:gd name="connsiteX1" fmla="*/ 93620 w 104633"/>
                <a:gd name="connsiteY1" fmla="*/ 64504 h 64652"/>
                <a:gd name="connsiteX2" fmla="*/ 97203 w 104633"/>
                <a:gd name="connsiteY2" fmla="*/ 63906 h 64652"/>
                <a:gd name="connsiteX3" fmla="*/ 104520 w 104633"/>
                <a:gd name="connsiteY3" fmla="*/ 51961 h 64652"/>
                <a:gd name="connsiteX4" fmla="*/ 103922 w 104633"/>
                <a:gd name="connsiteY4" fmla="*/ 49721 h 64652"/>
                <a:gd name="connsiteX5" fmla="*/ 103325 w 104633"/>
                <a:gd name="connsiteY5" fmla="*/ 48228 h 64652"/>
                <a:gd name="connsiteX6" fmla="*/ 102728 w 104633"/>
                <a:gd name="connsiteY6" fmla="*/ 46586 h 64652"/>
                <a:gd name="connsiteX7" fmla="*/ 92276 w 104633"/>
                <a:gd name="connsiteY7" fmla="*/ 26279 h 64652"/>
                <a:gd name="connsiteX8" fmla="*/ 77494 w 104633"/>
                <a:gd name="connsiteY8" fmla="*/ 9108 h 64652"/>
                <a:gd name="connsiteX9" fmla="*/ 53902 w 104633"/>
                <a:gd name="connsiteY9" fmla="*/ 0 h 64652"/>
                <a:gd name="connsiteX10" fmla="*/ 30012 w 104633"/>
                <a:gd name="connsiteY10" fmla="*/ 8959 h 64652"/>
                <a:gd name="connsiteX11" fmla="*/ 8660 w 104633"/>
                <a:gd name="connsiteY11" fmla="*/ 34491 h 64652"/>
                <a:gd name="connsiteX12" fmla="*/ 896 w 104633"/>
                <a:gd name="connsiteY12" fmla="*/ 49274 h 64652"/>
                <a:gd name="connsiteX13" fmla="*/ 6719 w 104633"/>
                <a:gd name="connsiteY13" fmla="*/ 63757 h 64652"/>
                <a:gd name="connsiteX14" fmla="*/ 11049 w 104633"/>
                <a:gd name="connsiteY14" fmla="*/ 64653 h 64652"/>
                <a:gd name="connsiteX15" fmla="*/ 21203 w 104633"/>
                <a:gd name="connsiteY15" fmla="*/ 57934 h 64652"/>
                <a:gd name="connsiteX16" fmla="*/ 21352 w 104633"/>
                <a:gd name="connsiteY16" fmla="*/ 57635 h 64652"/>
                <a:gd name="connsiteX17" fmla="*/ 33596 w 104633"/>
                <a:gd name="connsiteY17" fmla="*/ 37030 h 64652"/>
                <a:gd name="connsiteX18" fmla="*/ 44346 w 104633"/>
                <a:gd name="connsiteY18" fmla="*/ 25981 h 64652"/>
                <a:gd name="connsiteX19" fmla="*/ 53902 w 104633"/>
                <a:gd name="connsiteY19" fmla="*/ 22099 h 64652"/>
                <a:gd name="connsiteX20" fmla="*/ 53902 w 104633"/>
                <a:gd name="connsiteY20" fmla="*/ 22099 h 64652"/>
                <a:gd name="connsiteX21" fmla="*/ 63608 w 104633"/>
                <a:gd name="connsiteY21" fmla="*/ 26279 h 64652"/>
                <a:gd name="connsiteX22" fmla="*/ 77793 w 104633"/>
                <a:gd name="connsiteY22" fmla="*/ 45242 h 64652"/>
                <a:gd name="connsiteX23" fmla="*/ 81824 w 104633"/>
                <a:gd name="connsiteY23" fmla="*/ 53902 h 64652"/>
                <a:gd name="connsiteX24" fmla="*/ 82869 w 104633"/>
                <a:gd name="connsiteY24" fmla="*/ 56440 h 64652"/>
                <a:gd name="connsiteX25" fmla="*/ 83168 w 104633"/>
                <a:gd name="connsiteY25" fmla="*/ 57187 h 64652"/>
                <a:gd name="connsiteX26" fmla="*/ 88991 w 104633"/>
                <a:gd name="connsiteY26" fmla="*/ 63458 h 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33" h="64652">
                  <a:moveTo>
                    <a:pt x="88991" y="63458"/>
                  </a:moveTo>
                  <a:cubicBezTo>
                    <a:pt x="90335" y="64205"/>
                    <a:pt x="91977" y="64504"/>
                    <a:pt x="93620" y="64504"/>
                  </a:cubicBezTo>
                  <a:cubicBezTo>
                    <a:pt x="94814" y="64504"/>
                    <a:pt x="96009" y="64354"/>
                    <a:pt x="97203" y="63906"/>
                  </a:cubicBezTo>
                  <a:cubicBezTo>
                    <a:pt x="102280" y="62114"/>
                    <a:pt x="105266" y="57038"/>
                    <a:pt x="104520" y="51961"/>
                  </a:cubicBezTo>
                  <a:lnTo>
                    <a:pt x="103922" y="49721"/>
                  </a:lnTo>
                  <a:lnTo>
                    <a:pt x="103325" y="48228"/>
                  </a:lnTo>
                  <a:cubicBezTo>
                    <a:pt x="103176" y="47780"/>
                    <a:pt x="102877" y="47183"/>
                    <a:pt x="102728" y="46586"/>
                  </a:cubicBezTo>
                  <a:cubicBezTo>
                    <a:pt x="101085" y="42405"/>
                    <a:pt x="97502" y="34491"/>
                    <a:pt x="92276" y="26279"/>
                  </a:cubicBezTo>
                  <a:cubicBezTo>
                    <a:pt x="88394" y="20307"/>
                    <a:pt x="83765" y="14185"/>
                    <a:pt x="77494" y="9108"/>
                  </a:cubicBezTo>
                  <a:cubicBezTo>
                    <a:pt x="71372" y="4032"/>
                    <a:pt x="63309" y="0"/>
                    <a:pt x="53902" y="0"/>
                  </a:cubicBezTo>
                  <a:cubicBezTo>
                    <a:pt x="44496" y="0"/>
                    <a:pt x="36433" y="4032"/>
                    <a:pt x="30012" y="8959"/>
                  </a:cubicBezTo>
                  <a:cubicBezTo>
                    <a:pt x="20456" y="16425"/>
                    <a:pt x="13588" y="26279"/>
                    <a:pt x="8660" y="34491"/>
                  </a:cubicBezTo>
                  <a:cubicBezTo>
                    <a:pt x="3733" y="42554"/>
                    <a:pt x="1045" y="48975"/>
                    <a:pt x="896" y="49274"/>
                  </a:cubicBezTo>
                  <a:cubicBezTo>
                    <a:pt x="-1493" y="54947"/>
                    <a:pt x="1045" y="61368"/>
                    <a:pt x="6719" y="63757"/>
                  </a:cubicBezTo>
                  <a:cubicBezTo>
                    <a:pt x="8212" y="64354"/>
                    <a:pt x="9706" y="64653"/>
                    <a:pt x="11049" y="64653"/>
                  </a:cubicBezTo>
                  <a:cubicBezTo>
                    <a:pt x="15380" y="64653"/>
                    <a:pt x="19411" y="62114"/>
                    <a:pt x="21203" y="57934"/>
                  </a:cubicBezTo>
                  <a:lnTo>
                    <a:pt x="21352" y="57635"/>
                  </a:lnTo>
                  <a:cubicBezTo>
                    <a:pt x="22248" y="55694"/>
                    <a:pt x="26877" y="45839"/>
                    <a:pt x="33596" y="37030"/>
                  </a:cubicBezTo>
                  <a:cubicBezTo>
                    <a:pt x="36881" y="32700"/>
                    <a:pt x="40763" y="28519"/>
                    <a:pt x="44346" y="25981"/>
                  </a:cubicBezTo>
                  <a:cubicBezTo>
                    <a:pt x="48079" y="23293"/>
                    <a:pt x="51215" y="22099"/>
                    <a:pt x="53902" y="22099"/>
                  </a:cubicBezTo>
                  <a:lnTo>
                    <a:pt x="53902" y="22099"/>
                  </a:lnTo>
                  <a:cubicBezTo>
                    <a:pt x="56739" y="22099"/>
                    <a:pt x="59875" y="23293"/>
                    <a:pt x="63608" y="26279"/>
                  </a:cubicBezTo>
                  <a:cubicBezTo>
                    <a:pt x="68983" y="30609"/>
                    <a:pt x="74209" y="38523"/>
                    <a:pt x="77793" y="45242"/>
                  </a:cubicBezTo>
                  <a:cubicBezTo>
                    <a:pt x="79584" y="48676"/>
                    <a:pt x="80928" y="51663"/>
                    <a:pt x="81824" y="53902"/>
                  </a:cubicBezTo>
                  <a:lnTo>
                    <a:pt x="82869" y="56440"/>
                  </a:lnTo>
                  <a:lnTo>
                    <a:pt x="83168" y="57187"/>
                  </a:lnTo>
                  <a:cubicBezTo>
                    <a:pt x="84213" y="60024"/>
                    <a:pt x="86303" y="62264"/>
                    <a:pt x="88991" y="63458"/>
                  </a:cubicBezTo>
                </a:path>
              </a:pathLst>
            </a:custGeom>
            <a:solidFill>
              <a:srgbClr val="789496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Kombinationstegning: figur 108">
              <a:extLst>
                <a:ext uri="{FF2B5EF4-FFF2-40B4-BE49-F238E27FC236}">
                  <a16:creationId xmlns:a16="http://schemas.microsoft.com/office/drawing/2014/main" id="{25FBFB76-9D80-4954-9BE2-9E2AF88B1684}"/>
                </a:ext>
              </a:extLst>
            </p:cNvPr>
            <p:cNvSpPr/>
            <p:nvPr/>
          </p:nvSpPr>
          <p:spPr>
            <a:xfrm>
              <a:off x="1943118" y="3742160"/>
              <a:ext cx="45988" cy="54648"/>
            </a:xfrm>
            <a:custGeom>
              <a:avLst/>
              <a:gdLst>
                <a:gd name="connsiteX0" fmla="*/ 45989 w 45988"/>
                <a:gd name="connsiteY0" fmla="*/ 27324 h 54648"/>
                <a:gd name="connsiteX1" fmla="*/ 22994 w 45988"/>
                <a:gd name="connsiteY1" fmla="*/ 54649 h 54648"/>
                <a:gd name="connsiteX2" fmla="*/ 0 w 45988"/>
                <a:gd name="connsiteY2" fmla="*/ 27324 h 54648"/>
                <a:gd name="connsiteX3" fmla="*/ 22994 w 45988"/>
                <a:gd name="connsiteY3" fmla="*/ 0 h 54648"/>
                <a:gd name="connsiteX4" fmla="*/ 45989 w 45988"/>
                <a:gd name="connsiteY4" fmla="*/ 27324 h 5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88" h="54648">
                  <a:moveTo>
                    <a:pt x="45989" y="27324"/>
                  </a:moveTo>
                  <a:cubicBezTo>
                    <a:pt x="45989" y="42405"/>
                    <a:pt x="35686" y="54649"/>
                    <a:pt x="22994" y="54649"/>
                  </a:cubicBezTo>
                  <a:cubicBezTo>
                    <a:pt x="10303" y="54649"/>
                    <a:pt x="0" y="42405"/>
                    <a:pt x="0" y="27324"/>
                  </a:cubicBezTo>
                  <a:cubicBezTo>
                    <a:pt x="0" y="12244"/>
                    <a:pt x="10303" y="0"/>
                    <a:pt x="22994" y="0"/>
                  </a:cubicBezTo>
                  <a:cubicBezTo>
                    <a:pt x="35686" y="0"/>
                    <a:pt x="45989" y="12244"/>
                    <a:pt x="45989" y="27324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Kombinationstegning: figur 109">
              <a:extLst>
                <a:ext uri="{FF2B5EF4-FFF2-40B4-BE49-F238E27FC236}">
                  <a16:creationId xmlns:a16="http://schemas.microsoft.com/office/drawing/2014/main" id="{4262B86D-2862-4698-8842-CC068CD6F806}"/>
                </a:ext>
              </a:extLst>
            </p:cNvPr>
            <p:cNvSpPr/>
            <p:nvPr/>
          </p:nvSpPr>
          <p:spPr>
            <a:xfrm>
              <a:off x="1928646" y="3810993"/>
              <a:ext cx="72963" cy="42962"/>
            </a:xfrm>
            <a:custGeom>
              <a:avLst/>
              <a:gdLst>
                <a:gd name="connsiteX0" fmla="*/ 10590 w 72963"/>
                <a:gd name="connsiteY0" fmla="*/ 39568 h 42962"/>
                <a:gd name="connsiteX1" fmla="*/ 11187 w 72963"/>
                <a:gd name="connsiteY1" fmla="*/ 38373 h 42962"/>
                <a:gd name="connsiteX2" fmla="*/ 21340 w 72963"/>
                <a:gd name="connsiteY2" fmla="*/ 21949 h 42962"/>
                <a:gd name="connsiteX3" fmla="*/ 37765 w 72963"/>
                <a:gd name="connsiteY3" fmla="*/ 11049 h 42962"/>
                <a:gd name="connsiteX4" fmla="*/ 46724 w 72963"/>
                <a:gd name="connsiteY4" fmla="*/ 14782 h 42962"/>
                <a:gd name="connsiteX5" fmla="*/ 58071 w 72963"/>
                <a:gd name="connsiteY5" fmla="*/ 29863 h 42962"/>
                <a:gd name="connsiteX6" fmla="*/ 61207 w 72963"/>
                <a:gd name="connsiteY6" fmla="*/ 36582 h 42962"/>
                <a:gd name="connsiteX7" fmla="*/ 62252 w 72963"/>
                <a:gd name="connsiteY7" fmla="*/ 39269 h 42962"/>
                <a:gd name="connsiteX8" fmla="*/ 69270 w 72963"/>
                <a:gd name="connsiteY8" fmla="*/ 42704 h 42962"/>
                <a:gd name="connsiteX9" fmla="*/ 72704 w 72963"/>
                <a:gd name="connsiteY9" fmla="*/ 35686 h 42962"/>
                <a:gd name="connsiteX10" fmla="*/ 64193 w 72963"/>
                <a:gd name="connsiteY10" fmla="*/ 18515 h 42962"/>
                <a:gd name="connsiteX11" fmla="*/ 53741 w 72963"/>
                <a:gd name="connsiteY11" fmla="*/ 6271 h 42962"/>
                <a:gd name="connsiteX12" fmla="*/ 37765 w 72963"/>
                <a:gd name="connsiteY12" fmla="*/ 0 h 42962"/>
                <a:gd name="connsiteX13" fmla="*/ 21490 w 72963"/>
                <a:gd name="connsiteY13" fmla="*/ 6122 h 42962"/>
                <a:gd name="connsiteX14" fmla="*/ 436 w 72963"/>
                <a:gd name="connsiteY14" fmla="*/ 35238 h 42962"/>
                <a:gd name="connsiteX15" fmla="*/ 3423 w 72963"/>
                <a:gd name="connsiteY15" fmla="*/ 42405 h 42962"/>
                <a:gd name="connsiteX16" fmla="*/ 10590 w 72963"/>
                <a:gd name="connsiteY16" fmla="*/ 39568 h 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963" h="42962">
                  <a:moveTo>
                    <a:pt x="10590" y="39568"/>
                  </a:moveTo>
                  <a:lnTo>
                    <a:pt x="11187" y="38373"/>
                  </a:lnTo>
                  <a:cubicBezTo>
                    <a:pt x="12531" y="35536"/>
                    <a:pt x="16264" y="28220"/>
                    <a:pt x="21340" y="21949"/>
                  </a:cubicBezTo>
                  <a:cubicBezTo>
                    <a:pt x="26417" y="15529"/>
                    <a:pt x="32688" y="10900"/>
                    <a:pt x="37765" y="11049"/>
                  </a:cubicBezTo>
                  <a:cubicBezTo>
                    <a:pt x="40751" y="11049"/>
                    <a:pt x="43737" y="12393"/>
                    <a:pt x="46724" y="14782"/>
                  </a:cubicBezTo>
                  <a:cubicBezTo>
                    <a:pt x="51203" y="18365"/>
                    <a:pt x="55384" y="24637"/>
                    <a:pt x="58071" y="29863"/>
                  </a:cubicBezTo>
                  <a:cubicBezTo>
                    <a:pt x="59415" y="32550"/>
                    <a:pt x="60460" y="34939"/>
                    <a:pt x="61207" y="36582"/>
                  </a:cubicBezTo>
                  <a:lnTo>
                    <a:pt x="62252" y="39269"/>
                  </a:lnTo>
                  <a:cubicBezTo>
                    <a:pt x="63297" y="42106"/>
                    <a:pt x="66433" y="43600"/>
                    <a:pt x="69270" y="42704"/>
                  </a:cubicBezTo>
                  <a:cubicBezTo>
                    <a:pt x="72107" y="41658"/>
                    <a:pt x="73600" y="38523"/>
                    <a:pt x="72704" y="35686"/>
                  </a:cubicBezTo>
                  <a:cubicBezTo>
                    <a:pt x="72555" y="35387"/>
                    <a:pt x="69718" y="27175"/>
                    <a:pt x="64193" y="18515"/>
                  </a:cubicBezTo>
                  <a:cubicBezTo>
                    <a:pt x="61356" y="14185"/>
                    <a:pt x="58071" y="9855"/>
                    <a:pt x="53741" y="6271"/>
                  </a:cubicBezTo>
                  <a:cubicBezTo>
                    <a:pt x="49411" y="2688"/>
                    <a:pt x="44036" y="0"/>
                    <a:pt x="37765" y="0"/>
                  </a:cubicBezTo>
                  <a:cubicBezTo>
                    <a:pt x="31493" y="0"/>
                    <a:pt x="25969" y="2688"/>
                    <a:pt x="21490" y="6122"/>
                  </a:cubicBezTo>
                  <a:cubicBezTo>
                    <a:pt x="8201" y="16574"/>
                    <a:pt x="735" y="34939"/>
                    <a:pt x="436" y="35238"/>
                  </a:cubicBezTo>
                  <a:cubicBezTo>
                    <a:pt x="-758" y="38075"/>
                    <a:pt x="586" y="41360"/>
                    <a:pt x="3423" y="42405"/>
                  </a:cubicBezTo>
                  <a:cubicBezTo>
                    <a:pt x="6110" y="43749"/>
                    <a:pt x="9395" y="42405"/>
                    <a:pt x="10590" y="39568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Kombinationstegning: figur 150">
              <a:extLst>
                <a:ext uri="{FF2B5EF4-FFF2-40B4-BE49-F238E27FC236}">
                  <a16:creationId xmlns:a16="http://schemas.microsoft.com/office/drawing/2014/main" id="{EA7820F3-DDCD-4617-AB8F-7656B4C506AE}"/>
                </a:ext>
              </a:extLst>
            </p:cNvPr>
            <p:cNvSpPr/>
            <p:nvPr/>
          </p:nvSpPr>
          <p:spPr>
            <a:xfrm>
              <a:off x="1849797" y="3678702"/>
              <a:ext cx="66295" cy="69580"/>
            </a:xfrm>
            <a:custGeom>
              <a:avLst/>
              <a:gdLst>
                <a:gd name="connsiteX0" fmla="*/ 33148 w 66295"/>
                <a:gd name="connsiteY0" fmla="*/ 69580 h 69580"/>
                <a:gd name="connsiteX1" fmla="*/ 0 w 66295"/>
                <a:gd name="connsiteY1" fmla="*/ 34790 h 69580"/>
                <a:gd name="connsiteX2" fmla="*/ 33148 w 66295"/>
                <a:gd name="connsiteY2" fmla="*/ 0 h 69580"/>
                <a:gd name="connsiteX3" fmla="*/ 66295 w 66295"/>
                <a:gd name="connsiteY3" fmla="*/ 34790 h 69580"/>
                <a:gd name="connsiteX4" fmla="*/ 33148 w 66295"/>
                <a:gd name="connsiteY4" fmla="*/ 69580 h 6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5" h="69580">
                  <a:moveTo>
                    <a:pt x="33148" y="69580"/>
                  </a:moveTo>
                  <a:cubicBezTo>
                    <a:pt x="14782" y="69580"/>
                    <a:pt x="0" y="54051"/>
                    <a:pt x="0" y="34790"/>
                  </a:cubicBezTo>
                  <a:cubicBezTo>
                    <a:pt x="0" y="15529"/>
                    <a:pt x="14782" y="0"/>
                    <a:pt x="33148" y="0"/>
                  </a:cubicBezTo>
                  <a:cubicBezTo>
                    <a:pt x="51513" y="0"/>
                    <a:pt x="66295" y="15529"/>
                    <a:pt x="66295" y="34790"/>
                  </a:cubicBezTo>
                  <a:cubicBezTo>
                    <a:pt x="66295" y="54051"/>
                    <a:pt x="51513" y="69580"/>
                    <a:pt x="33148" y="69580"/>
                  </a:cubicBezTo>
                </a:path>
              </a:pathLst>
            </a:custGeom>
            <a:solidFill>
              <a:srgbClr val="789496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Kombinationstegning: figur 152">
              <a:extLst>
                <a:ext uri="{FF2B5EF4-FFF2-40B4-BE49-F238E27FC236}">
                  <a16:creationId xmlns:a16="http://schemas.microsoft.com/office/drawing/2014/main" id="{506F89A0-BC19-4E26-87F8-374FD26A24A5}"/>
                </a:ext>
              </a:extLst>
            </p:cNvPr>
            <p:cNvSpPr/>
            <p:nvPr/>
          </p:nvSpPr>
          <p:spPr>
            <a:xfrm>
              <a:off x="1831318" y="3757316"/>
              <a:ext cx="104633" cy="64652"/>
            </a:xfrm>
            <a:custGeom>
              <a:avLst/>
              <a:gdLst>
                <a:gd name="connsiteX0" fmla="*/ 88991 w 104633"/>
                <a:gd name="connsiteY0" fmla="*/ 63458 h 64652"/>
                <a:gd name="connsiteX1" fmla="*/ 93620 w 104633"/>
                <a:gd name="connsiteY1" fmla="*/ 64504 h 64652"/>
                <a:gd name="connsiteX2" fmla="*/ 97203 w 104633"/>
                <a:gd name="connsiteY2" fmla="*/ 63906 h 64652"/>
                <a:gd name="connsiteX3" fmla="*/ 104520 w 104633"/>
                <a:gd name="connsiteY3" fmla="*/ 51961 h 64652"/>
                <a:gd name="connsiteX4" fmla="*/ 103922 w 104633"/>
                <a:gd name="connsiteY4" fmla="*/ 49721 h 64652"/>
                <a:gd name="connsiteX5" fmla="*/ 103325 w 104633"/>
                <a:gd name="connsiteY5" fmla="*/ 48228 h 64652"/>
                <a:gd name="connsiteX6" fmla="*/ 102728 w 104633"/>
                <a:gd name="connsiteY6" fmla="*/ 46586 h 64652"/>
                <a:gd name="connsiteX7" fmla="*/ 92276 w 104633"/>
                <a:gd name="connsiteY7" fmla="*/ 26279 h 64652"/>
                <a:gd name="connsiteX8" fmla="*/ 77494 w 104633"/>
                <a:gd name="connsiteY8" fmla="*/ 9108 h 64652"/>
                <a:gd name="connsiteX9" fmla="*/ 53902 w 104633"/>
                <a:gd name="connsiteY9" fmla="*/ 0 h 64652"/>
                <a:gd name="connsiteX10" fmla="*/ 30012 w 104633"/>
                <a:gd name="connsiteY10" fmla="*/ 8959 h 64652"/>
                <a:gd name="connsiteX11" fmla="*/ 8660 w 104633"/>
                <a:gd name="connsiteY11" fmla="*/ 34491 h 64652"/>
                <a:gd name="connsiteX12" fmla="*/ 896 w 104633"/>
                <a:gd name="connsiteY12" fmla="*/ 49274 h 64652"/>
                <a:gd name="connsiteX13" fmla="*/ 6719 w 104633"/>
                <a:gd name="connsiteY13" fmla="*/ 63757 h 64652"/>
                <a:gd name="connsiteX14" fmla="*/ 11049 w 104633"/>
                <a:gd name="connsiteY14" fmla="*/ 64653 h 64652"/>
                <a:gd name="connsiteX15" fmla="*/ 21203 w 104633"/>
                <a:gd name="connsiteY15" fmla="*/ 57934 h 64652"/>
                <a:gd name="connsiteX16" fmla="*/ 21352 w 104633"/>
                <a:gd name="connsiteY16" fmla="*/ 57635 h 64652"/>
                <a:gd name="connsiteX17" fmla="*/ 33596 w 104633"/>
                <a:gd name="connsiteY17" fmla="*/ 37030 h 64652"/>
                <a:gd name="connsiteX18" fmla="*/ 44346 w 104633"/>
                <a:gd name="connsiteY18" fmla="*/ 25981 h 64652"/>
                <a:gd name="connsiteX19" fmla="*/ 53902 w 104633"/>
                <a:gd name="connsiteY19" fmla="*/ 22099 h 64652"/>
                <a:gd name="connsiteX20" fmla="*/ 53902 w 104633"/>
                <a:gd name="connsiteY20" fmla="*/ 22099 h 64652"/>
                <a:gd name="connsiteX21" fmla="*/ 63608 w 104633"/>
                <a:gd name="connsiteY21" fmla="*/ 26279 h 64652"/>
                <a:gd name="connsiteX22" fmla="*/ 77793 w 104633"/>
                <a:gd name="connsiteY22" fmla="*/ 45242 h 64652"/>
                <a:gd name="connsiteX23" fmla="*/ 81824 w 104633"/>
                <a:gd name="connsiteY23" fmla="*/ 53902 h 64652"/>
                <a:gd name="connsiteX24" fmla="*/ 82869 w 104633"/>
                <a:gd name="connsiteY24" fmla="*/ 56440 h 64652"/>
                <a:gd name="connsiteX25" fmla="*/ 83168 w 104633"/>
                <a:gd name="connsiteY25" fmla="*/ 57187 h 64652"/>
                <a:gd name="connsiteX26" fmla="*/ 88991 w 104633"/>
                <a:gd name="connsiteY26" fmla="*/ 63458 h 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33" h="64652">
                  <a:moveTo>
                    <a:pt x="88991" y="63458"/>
                  </a:moveTo>
                  <a:cubicBezTo>
                    <a:pt x="90335" y="64205"/>
                    <a:pt x="91977" y="64504"/>
                    <a:pt x="93620" y="64504"/>
                  </a:cubicBezTo>
                  <a:cubicBezTo>
                    <a:pt x="94814" y="64504"/>
                    <a:pt x="96009" y="64354"/>
                    <a:pt x="97203" y="63906"/>
                  </a:cubicBezTo>
                  <a:cubicBezTo>
                    <a:pt x="102280" y="62114"/>
                    <a:pt x="105266" y="57038"/>
                    <a:pt x="104520" y="51961"/>
                  </a:cubicBezTo>
                  <a:lnTo>
                    <a:pt x="103922" y="49721"/>
                  </a:lnTo>
                  <a:lnTo>
                    <a:pt x="103325" y="48228"/>
                  </a:lnTo>
                  <a:cubicBezTo>
                    <a:pt x="103176" y="47780"/>
                    <a:pt x="102877" y="47183"/>
                    <a:pt x="102728" y="46586"/>
                  </a:cubicBezTo>
                  <a:cubicBezTo>
                    <a:pt x="101085" y="42405"/>
                    <a:pt x="97502" y="34491"/>
                    <a:pt x="92276" y="26279"/>
                  </a:cubicBezTo>
                  <a:cubicBezTo>
                    <a:pt x="88394" y="20307"/>
                    <a:pt x="83765" y="14185"/>
                    <a:pt x="77494" y="9108"/>
                  </a:cubicBezTo>
                  <a:cubicBezTo>
                    <a:pt x="71372" y="4032"/>
                    <a:pt x="63309" y="0"/>
                    <a:pt x="53902" y="0"/>
                  </a:cubicBezTo>
                  <a:cubicBezTo>
                    <a:pt x="44496" y="0"/>
                    <a:pt x="36433" y="4032"/>
                    <a:pt x="30012" y="8959"/>
                  </a:cubicBezTo>
                  <a:cubicBezTo>
                    <a:pt x="20456" y="16425"/>
                    <a:pt x="13588" y="26279"/>
                    <a:pt x="8660" y="34491"/>
                  </a:cubicBezTo>
                  <a:cubicBezTo>
                    <a:pt x="3733" y="42554"/>
                    <a:pt x="1045" y="48975"/>
                    <a:pt x="896" y="49274"/>
                  </a:cubicBezTo>
                  <a:cubicBezTo>
                    <a:pt x="-1493" y="54947"/>
                    <a:pt x="1045" y="61368"/>
                    <a:pt x="6719" y="63757"/>
                  </a:cubicBezTo>
                  <a:cubicBezTo>
                    <a:pt x="8212" y="64354"/>
                    <a:pt x="9706" y="64653"/>
                    <a:pt x="11049" y="64653"/>
                  </a:cubicBezTo>
                  <a:cubicBezTo>
                    <a:pt x="15380" y="64653"/>
                    <a:pt x="19411" y="62114"/>
                    <a:pt x="21203" y="57934"/>
                  </a:cubicBezTo>
                  <a:lnTo>
                    <a:pt x="21352" y="57635"/>
                  </a:lnTo>
                  <a:cubicBezTo>
                    <a:pt x="22248" y="55694"/>
                    <a:pt x="26877" y="45839"/>
                    <a:pt x="33596" y="37030"/>
                  </a:cubicBezTo>
                  <a:cubicBezTo>
                    <a:pt x="36881" y="32700"/>
                    <a:pt x="40763" y="28519"/>
                    <a:pt x="44346" y="25981"/>
                  </a:cubicBezTo>
                  <a:cubicBezTo>
                    <a:pt x="48079" y="23293"/>
                    <a:pt x="51215" y="22099"/>
                    <a:pt x="53902" y="22099"/>
                  </a:cubicBezTo>
                  <a:lnTo>
                    <a:pt x="53902" y="22099"/>
                  </a:lnTo>
                  <a:cubicBezTo>
                    <a:pt x="56739" y="22099"/>
                    <a:pt x="59875" y="23293"/>
                    <a:pt x="63608" y="26279"/>
                  </a:cubicBezTo>
                  <a:cubicBezTo>
                    <a:pt x="68983" y="30609"/>
                    <a:pt x="74209" y="38523"/>
                    <a:pt x="77793" y="45242"/>
                  </a:cubicBezTo>
                  <a:cubicBezTo>
                    <a:pt x="79584" y="48676"/>
                    <a:pt x="80928" y="51663"/>
                    <a:pt x="81824" y="53902"/>
                  </a:cubicBezTo>
                  <a:lnTo>
                    <a:pt x="82869" y="56440"/>
                  </a:lnTo>
                  <a:lnTo>
                    <a:pt x="83168" y="57187"/>
                  </a:lnTo>
                  <a:cubicBezTo>
                    <a:pt x="84213" y="60024"/>
                    <a:pt x="86303" y="62264"/>
                    <a:pt x="88991" y="63458"/>
                  </a:cubicBezTo>
                </a:path>
              </a:pathLst>
            </a:custGeom>
            <a:solidFill>
              <a:srgbClr val="789496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5" name="Gruppe 164">
            <a:extLst>
              <a:ext uri="{FF2B5EF4-FFF2-40B4-BE49-F238E27FC236}">
                <a16:creationId xmlns:a16="http://schemas.microsoft.com/office/drawing/2014/main" id="{992B7F32-C279-4725-8F51-6DB595E7AB6D}"/>
              </a:ext>
            </a:extLst>
          </p:cNvPr>
          <p:cNvGrpSpPr/>
          <p:nvPr/>
        </p:nvGrpSpPr>
        <p:grpSpPr>
          <a:xfrm>
            <a:off x="3693505" y="4264085"/>
            <a:ext cx="381048" cy="381048"/>
            <a:chOff x="1730645" y="3611660"/>
            <a:chExt cx="381048" cy="381048"/>
          </a:xfrm>
        </p:grpSpPr>
        <p:sp>
          <p:nvSpPr>
            <p:cNvPr id="166" name="Kombinationstegning: figur 165">
              <a:extLst>
                <a:ext uri="{FF2B5EF4-FFF2-40B4-BE49-F238E27FC236}">
                  <a16:creationId xmlns:a16="http://schemas.microsoft.com/office/drawing/2014/main" id="{D46B5B61-BF1D-4388-882B-C43ADAC49701}"/>
                </a:ext>
              </a:extLst>
            </p:cNvPr>
            <p:cNvSpPr/>
            <p:nvPr/>
          </p:nvSpPr>
          <p:spPr>
            <a:xfrm>
              <a:off x="1730645" y="3611660"/>
              <a:ext cx="381048" cy="381048"/>
            </a:xfrm>
            <a:custGeom>
              <a:avLst/>
              <a:gdLst>
                <a:gd name="connsiteX0" fmla="*/ 381048 w 381048"/>
                <a:gd name="connsiteY0" fmla="*/ 190524 h 381048"/>
                <a:gd name="connsiteX1" fmla="*/ 190524 w 381048"/>
                <a:gd name="connsiteY1" fmla="*/ 381048 h 381048"/>
                <a:gd name="connsiteX2" fmla="*/ 0 w 381048"/>
                <a:gd name="connsiteY2" fmla="*/ 190524 h 381048"/>
                <a:gd name="connsiteX3" fmla="*/ 190524 w 381048"/>
                <a:gd name="connsiteY3" fmla="*/ 0 h 381048"/>
                <a:gd name="connsiteX4" fmla="*/ 381048 w 381048"/>
                <a:gd name="connsiteY4" fmla="*/ 190524 h 38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48" h="381048">
                  <a:moveTo>
                    <a:pt x="381048" y="190524"/>
                  </a:moveTo>
                  <a:cubicBezTo>
                    <a:pt x="381048" y="295790"/>
                    <a:pt x="295790" y="381048"/>
                    <a:pt x="190524" y="381048"/>
                  </a:cubicBezTo>
                  <a:cubicBezTo>
                    <a:pt x="85258" y="381048"/>
                    <a:pt x="0" y="295790"/>
                    <a:pt x="0" y="190524"/>
                  </a:cubicBezTo>
                  <a:cubicBezTo>
                    <a:pt x="0" y="85407"/>
                    <a:pt x="85258" y="0"/>
                    <a:pt x="190524" y="0"/>
                  </a:cubicBezTo>
                  <a:cubicBezTo>
                    <a:pt x="295790" y="0"/>
                    <a:pt x="381048" y="85258"/>
                    <a:pt x="381048" y="19052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Kombinationstegning: figur 166">
              <a:extLst>
                <a:ext uri="{FF2B5EF4-FFF2-40B4-BE49-F238E27FC236}">
                  <a16:creationId xmlns:a16="http://schemas.microsoft.com/office/drawing/2014/main" id="{63E03CDE-0D5A-468E-88FC-EC3F36F300D5}"/>
                </a:ext>
              </a:extLst>
            </p:cNvPr>
            <p:cNvSpPr/>
            <p:nvPr/>
          </p:nvSpPr>
          <p:spPr>
            <a:xfrm>
              <a:off x="1928348" y="3852652"/>
              <a:ext cx="73020" cy="42962"/>
            </a:xfrm>
            <a:custGeom>
              <a:avLst/>
              <a:gdLst>
                <a:gd name="connsiteX0" fmla="*/ 10590 w 73020"/>
                <a:gd name="connsiteY0" fmla="*/ 39568 h 42962"/>
                <a:gd name="connsiteX1" fmla="*/ 11187 w 73020"/>
                <a:gd name="connsiteY1" fmla="*/ 38374 h 42962"/>
                <a:gd name="connsiteX2" fmla="*/ 21340 w 73020"/>
                <a:gd name="connsiteY2" fmla="*/ 21949 h 42962"/>
                <a:gd name="connsiteX3" fmla="*/ 37765 w 73020"/>
                <a:gd name="connsiteY3" fmla="*/ 11049 h 42962"/>
                <a:gd name="connsiteX4" fmla="*/ 46723 w 73020"/>
                <a:gd name="connsiteY4" fmla="*/ 14782 h 42962"/>
                <a:gd name="connsiteX5" fmla="*/ 58071 w 73020"/>
                <a:gd name="connsiteY5" fmla="*/ 29863 h 42962"/>
                <a:gd name="connsiteX6" fmla="*/ 61207 w 73020"/>
                <a:gd name="connsiteY6" fmla="*/ 36582 h 42962"/>
                <a:gd name="connsiteX7" fmla="*/ 62252 w 73020"/>
                <a:gd name="connsiteY7" fmla="*/ 39270 h 42962"/>
                <a:gd name="connsiteX8" fmla="*/ 69270 w 73020"/>
                <a:gd name="connsiteY8" fmla="*/ 42704 h 42962"/>
                <a:gd name="connsiteX9" fmla="*/ 72704 w 73020"/>
                <a:gd name="connsiteY9" fmla="*/ 35686 h 42962"/>
                <a:gd name="connsiteX10" fmla="*/ 64193 w 73020"/>
                <a:gd name="connsiteY10" fmla="*/ 18515 h 42962"/>
                <a:gd name="connsiteX11" fmla="*/ 53741 w 73020"/>
                <a:gd name="connsiteY11" fmla="*/ 6271 h 42962"/>
                <a:gd name="connsiteX12" fmla="*/ 37765 w 73020"/>
                <a:gd name="connsiteY12" fmla="*/ 0 h 42962"/>
                <a:gd name="connsiteX13" fmla="*/ 21489 w 73020"/>
                <a:gd name="connsiteY13" fmla="*/ 6122 h 42962"/>
                <a:gd name="connsiteX14" fmla="*/ 436 w 73020"/>
                <a:gd name="connsiteY14" fmla="*/ 35238 h 42962"/>
                <a:gd name="connsiteX15" fmla="*/ 3423 w 73020"/>
                <a:gd name="connsiteY15" fmla="*/ 42405 h 42962"/>
                <a:gd name="connsiteX16" fmla="*/ 10590 w 73020"/>
                <a:gd name="connsiteY16" fmla="*/ 39568 h 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020" h="42962">
                  <a:moveTo>
                    <a:pt x="10590" y="39568"/>
                  </a:moveTo>
                  <a:lnTo>
                    <a:pt x="11187" y="38374"/>
                  </a:lnTo>
                  <a:cubicBezTo>
                    <a:pt x="12531" y="35537"/>
                    <a:pt x="16264" y="28220"/>
                    <a:pt x="21340" y="21949"/>
                  </a:cubicBezTo>
                  <a:cubicBezTo>
                    <a:pt x="26417" y="15529"/>
                    <a:pt x="32688" y="10900"/>
                    <a:pt x="37765" y="11049"/>
                  </a:cubicBezTo>
                  <a:cubicBezTo>
                    <a:pt x="40751" y="11049"/>
                    <a:pt x="43737" y="12393"/>
                    <a:pt x="46723" y="14782"/>
                  </a:cubicBezTo>
                  <a:cubicBezTo>
                    <a:pt x="51203" y="18365"/>
                    <a:pt x="55384" y="24637"/>
                    <a:pt x="58071" y="29863"/>
                  </a:cubicBezTo>
                  <a:cubicBezTo>
                    <a:pt x="59415" y="32550"/>
                    <a:pt x="60460" y="34939"/>
                    <a:pt x="61207" y="36582"/>
                  </a:cubicBezTo>
                  <a:lnTo>
                    <a:pt x="62252" y="39270"/>
                  </a:lnTo>
                  <a:cubicBezTo>
                    <a:pt x="63297" y="42107"/>
                    <a:pt x="66433" y="43600"/>
                    <a:pt x="69270" y="42704"/>
                  </a:cubicBezTo>
                  <a:cubicBezTo>
                    <a:pt x="72107" y="41659"/>
                    <a:pt x="73749" y="38523"/>
                    <a:pt x="72704" y="35686"/>
                  </a:cubicBezTo>
                  <a:cubicBezTo>
                    <a:pt x="72555" y="35387"/>
                    <a:pt x="69718" y="27175"/>
                    <a:pt x="64193" y="18515"/>
                  </a:cubicBezTo>
                  <a:cubicBezTo>
                    <a:pt x="61356" y="14185"/>
                    <a:pt x="58071" y="9855"/>
                    <a:pt x="53741" y="6271"/>
                  </a:cubicBezTo>
                  <a:cubicBezTo>
                    <a:pt x="49411" y="2688"/>
                    <a:pt x="44036" y="0"/>
                    <a:pt x="37765" y="0"/>
                  </a:cubicBezTo>
                  <a:cubicBezTo>
                    <a:pt x="31494" y="0"/>
                    <a:pt x="25969" y="2688"/>
                    <a:pt x="21489" y="6122"/>
                  </a:cubicBezTo>
                  <a:cubicBezTo>
                    <a:pt x="8201" y="16574"/>
                    <a:pt x="735" y="34939"/>
                    <a:pt x="436" y="35238"/>
                  </a:cubicBezTo>
                  <a:cubicBezTo>
                    <a:pt x="-758" y="38075"/>
                    <a:pt x="586" y="41360"/>
                    <a:pt x="3423" y="42405"/>
                  </a:cubicBezTo>
                  <a:cubicBezTo>
                    <a:pt x="6260" y="43749"/>
                    <a:pt x="9395" y="42405"/>
                    <a:pt x="10590" y="39568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Kombinationstegning: figur 167">
              <a:extLst>
                <a:ext uri="{FF2B5EF4-FFF2-40B4-BE49-F238E27FC236}">
                  <a16:creationId xmlns:a16="http://schemas.microsoft.com/office/drawing/2014/main" id="{45D2245C-BC4B-402B-8B1B-2AEBB0258D00}"/>
                </a:ext>
              </a:extLst>
            </p:cNvPr>
            <p:cNvSpPr/>
            <p:nvPr/>
          </p:nvSpPr>
          <p:spPr>
            <a:xfrm>
              <a:off x="1929680" y="3842797"/>
              <a:ext cx="1941" cy="1941"/>
            </a:xfrm>
            <a:custGeom>
              <a:avLst/>
              <a:gdLst>
                <a:gd name="connsiteX0" fmla="*/ 1941 w 1941"/>
                <a:gd name="connsiteY0" fmla="*/ 1941 h 1941"/>
                <a:gd name="connsiteX1" fmla="*/ 0 w 1941"/>
                <a:gd name="connsiteY1" fmla="*/ 1941 h 1941"/>
                <a:gd name="connsiteX2" fmla="*/ 896 w 1941"/>
                <a:gd name="connsiteY2" fmla="*/ 0 h 1941"/>
                <a:gd name="connsiteX3" fmla="*/ 1941 w 1941"/>
                <a:gd name="connsiteY3" fmla="*/ 1941 h 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" h="1941">
                  <a:moveTo>
                    <a:pt x="1941" y="1941"/>
                  </a:moveTo>
                  <a:lnTo>
                    <a:pt x="0" y="1941"/>
                  </a:lnTo>
                  <a:cubicBezTo>
                    <a:pt x="299" y="1344"/>
                    <a:pt x="597" y="747"/>
                    <a:pt x="896" y="0"/>
                  </a:cubicBezTo>
                  <a:cubicBezTo>
                    <a:pt x="1344" y="597"/>
                    <a:pt x="1642" y="1344"/>
                    <a:pt x="1941" y="1941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Kombinationstegning: figur 168">
              <a:extLst>
                <a:ext uri="{FF2B5EF4-FFF2-40B4-BE49-F238E27FC236}">
                  <a16:creationId xmlns:a16="http://schemas.microsoft.com/office/drawing/2014/main" id="{5338CD5D-D0C7-430C-B829-F7EBDEC99BEF}"/>
                </a:ext>
              </a:extLst>
            </p:cNvPr>
            <p:cNvSpPr/>
            <p:nvPr/>
          </p:nvSpPr>
          <p:spPr>
            <a:xfrm>
              <a:off x="1833970" y="3812038"/>
              <a:ext cx="104633" cy="64652"/>
            </a:xfrm>
            <a:custGeom>
              <a:avLst/>
              <a:gdLst>
                <a:gd name="connsiteX0" fmla="*/ 88991 w 104633"/>
                <a:gd name="connsiteY0" fmla="*/ 63458 h 64652"/>
                <a:gd name="connsiteX1" fmla="*/ 93620 w 104633"/>
                <a:gd name="connsiteY1" fmla="*/ 64504 h 64652"/>
                <a:gd name="connsiteX2" fmla="*/ 97203 w 104633"/>
                <a:gd name="connsiteY2" fmla="*/ 63906 h 64652"/>
                <a:gd name="connsiteX3" fmla="*/ 104520 w 104633"/>
                <a:gd name="connsiteY3" fmla="*/ 51961 h 64652"/>
                <a:gd name="connsiteX4" fmla="*/ 103922 w 104633"/>
                <a:gd name="connsiteY4" fmla="*/ 49721 h 64652"/>
                <a:gd name="connsiteX5" fmla="*/ 103325 w 104633"/>
                <a:gd name="connsiteY5" fmla="*/ 48228 h 64652"/>
                <a:gd name="connsiteX6" fmla="*/ 102728 w 104633"/>
                <a:gd name="connsiteY6" fmla="*/ 46586 h 64652"/>
                <a:gd name="connsiteX7" fmla="*/ 92276 w 104633"/>
                <a:gd name="connsiteY7" fmla="*/ 26279 h 64652"/>
                <a:gd name="connsiteX8" fmla="*/ 77494 w 104633"/>
                <a:gd name="connsiteY8" fmla="*/ 9108 h 64652"/>
                <a:gd name="connsiteX9" fmla="*/ 53902 w 104633"/>
                <a:gd name="connsiteY9" fmla="*/ 0 h 64652"/>
                <a:gd name="connsiteX10" fmla="*/ 30012 w 104633"/>
                <a:gd name="connsiteY10" fmla="*/ 8959 h 64652"/>
                <a:gd name="connsiteX11" fmla="*/ 8660 w 104633"/>
                <a:gd name="connsiteY11" fmla="*/ 34491 h 64652"/>
                <a:gd name="connsiteX12" fmla="*/ 896 w 104633"/>
                <a:gd name="connsiteY12" fmla="*/ 49274 h 64652"/>
                <a:gd name="connsiteX13" fmla="*/ 6719 w 104633"/>
                <a:gd name="connsiteY13" fmla="*/ 63757 h 64652"/>
                <a:gd name="connsiteX14" fmla="*/ 11049 w 104633"/>
                <a:gd name="connsiteY14" fmla="*/ 64653 h 64652"/>
                <a:gd name="connsiteX15" fmla="*/ 21203 w 104633"/>
                <a:gd name="connsiteY15" fmla="*/ 57934 h 64652"/>
                <a:gd name="connsiteX16" fmla="*/ 21352 w 104633"/>
                <a:gd name="connsiteY16" fmla="*/ 57635 h 64652"/>
                <a:gd name="connsiteX17" fmla="*/ 33596 w 104633"/>
                <a:gd name="connsiteY17" fmla="*/ 37030 h 64652"/>
                <a:gd name="connsiteX18" fmla="*/ 44346 w 104633"/>
                <a:gd name="connsiteY18" fmla="*/ 25981 h 64652"/>
                <a:gd name="connsiteX19" fmla="*/ 53902 w 104633"/>
                <a:gd name="connsiteY19" fmla="*/ 22099 h 64652"/>
                <a:gd name="connsiteX20" fmla="*/ 53902 w 104633"/>
                <a:gd name="connsiteY20" fmla="*/ 22099 h 64652"/>
                <a:gd name="connsiteX21" fmla="*/ 63608 w 104633"/>
                <a:gd name="connsiteY21" fmla="*/ 26279 h 64652"/>
                <a:gd name="connsiteX22" fmla="*/ 77793 w 104633"/>
                <a:gd name="connsiteY22" fmla="*/ 45242 h 64652"/>
                <a:gd name="connsiteX23" fmla="*/ 81824 w 104633"/>
                <a:gd name="connsiteY23" fmla="*/ 53902 h 64652"/>
                <a:gd name="connsiteX24" fmla="*/ 82869 w 104633"/>
                <a:gd name="connsiteY24" fmla="*/ 56440 h 64652"/>
                <a:gd name="connsiteX25" fmla="*/ 83168 w 104633"/>
                <a:gd name="connsiteY25" fmla="*/ 57187 h 64652"/>
                <a:gd name="connsiteX26" fmla="*/ 88991 w 104633"/>
                <a:gd name="connsiteY26" fmla="*/ 63458 h 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33" h="64652">
                  <a:moveTo>
                    <a:pt x="88991" y="63458"/>
                  </a:moveTo>
                  <a:cubicBezTo>
                    <a:pt x="90335" y="64205"/>
                    <a:pt x="91977" y="64504"/>
                    <a:pt x="93620" y="64504"/>
                  </a:cubicBezTo>
                  <a:cubicBezTo>
                    <a:pt x="94814" y="64504"/>
                    <a:pt x="96009" y="64354"/>
                    <a:pt x="97203" y="63906"/>
                  </a:cubicBezTo>
                  <a:cubicBezTo>
                    <a:pt x="102280" y="62114"/>
                    <a:pt x="105266" y="57038"/>
                    <a:pt x="104520" y="51961"/>
                  </a:cubicBezTo>
                  <a:lnTo>
                    <a:pt x="103922" y="49721"/>
                  </a:lnTo>
                  <a:lnTo>
                    <a:pt x="103325" y="48228"/>
                  </a:lnTo>
                  <a:cubicBezTo>
                    <a:pt x="103176" y="47780"/>
                    <a:pt x="102877" y="47183"/>
                    <a:pt x="102728" y="46586"/>
                  </a:cubicBezTo>
                  <a:cubicBezTo>
                    <a:pt x="101085" y="42405"/>
                    <a:pt x="97502" y="34491"/>
                    <a:pt x="92276" y="26279"/>
                  </a:cubicBezTo>
                  <a:cubicBezTo>
                    <a:pt x="88394" y="20307"/>
                    <a:pt x="83765" y="14185"/>
                    <a:pt x="77494" y="9108"/>
                  </a:cubicBezTo>
                  <a:cubicBezTo>
                    <a:pt x="71372" y="4032"/>
                    <a:pt x="63309" y="0"/>
                    <a:pt x="53902" y="0"/>
                  </a:cubicBezTo>
                  <a:cubicBezTo>
                    <a:pt x="44496" y="0"/>
                    <a:pt x="36433" y="4032"/>
                    <a:pt x="30012" y="8959"/>
                  </a:cubicBezTo>
                  <a:cubicBezTo>
                    <a:pt x="20456" y="16425"/>
                    <a:pt x="13588" y="26279"/>
                    <a:pt x="8660" y="34491"/>
                  </a:cubicBezTo>
                  <a:cubicBezTo>
                    <a:pt x="3733" y="42554"/>
                    <a:pt x="1045" y="48975"/>
                    <a:pt x="896" y="49274"/>
                  </a:cubicBezTo>
                  <a:cubicBezTo>
                    <a:pt x="-1493" y="54947"/>
                    <a:pt x="1045" y="61368"/>
                    <a:pt x="6719" y="63757"/>
                  </a:cubicBezTo>
                  <a:cubicBezTo>
                    <a:pt x="8212" y="64354"/>
                    <a:pt x="9706" y="64653"/>
                    <a:pt x="11049" y="64653"/>
                  </a:cubicBezTo>
                  <a:cubicBezTo>
                    <a:pt x="15380" y="64653"/>
                    <a:pt x="19411" y="62114"/>
                    <a:pt x="21203" y="57934"/>
                  </a:cubicBezTo>
                  <a:lnTo>
                    <a:pt x="21352" y="57635"/>
                  </a:lnTo>
                  <a:cubicBezTo>
                    <a:pt x="22248" y="55694"/>
                    <a:pt x="26877" y="45839"/>
                    <a:pt x="33596" y="37030"/>
                  </a:cubicBezTo>
                  <a:cubicBezTo>
                    <a:pt x="36881" y="32700"/>
                    <a:pt x="40763" y="28519"/>
                    <a:pt x="44346" y="25981"/>
                  </a:cubicBezTo>
                  <a:cubicBezTo>
                    <a:pt x="48079" y="23293"/>
                    <a:pt x="51215" y="22099"/>
                    <a:pt x="53902" y="22099"/>
                  </a:cubicBezTo>
                  <a:lnTo>
                    <a:pt x="53902" y="22099"/>
                  </a:lnTo>
                  <a:cubicBezTo>
                    <a:pt x="56739" y="22099"/>
                    <a:pt x="59875" y="23293"/>
                    <a:pt x="63608" y="26279"/>
                  </a:cubicBezTo>
                  <a:cubicBezTo>
                    <a:pt x="68983" y="30609"/>
                    <a:pt x="74209" y="38523"/>
                    <a:pt x="77793" y="45242"/>
                  </a:cubicBezTo>
                  <a:cubicBezTo>
                    <a:pt x="79584" y="48676"/>
                    <a:pt x="80928" y="51663"/>
                    <a:pt x="81824" y="53902"/>
                  </a:cubicBezTo>
                  <a:lnTo>
                    <a:pt x="82869" y="56440"/>
                  </a:lnTo>
                  <a:lnTo>
                    <a:pt x="83168" y="57187"/>
                  </a:lnTo>
                  <a:cubicBezTo>
                    <a:pt x="84213" y="60024"/>
                    <a:pt x="86303" y="62264"/>
                    <a:pt x="88991" y="6345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Kombinationstegning: figur 169">
              <a:extLst>
                <a:ext uri="{FF2B5EF4-FFF2-40B4-BE49-F238E27FC236}">
                  <a16:creationId xmlns:a16="http://schemas.microsoft.com/office/drawing/2014/main" id="{99126F92-3D08-4713-A900-7786DFF7E297}"/>
                </a:ext>
              </a:extLst>
            </p:cNvPr>
            <p:cNvSpPr/>
            <p:nvPr/>
          </p:nvSpPr>
          <p:spPr>
            <a:xfrm>
              <a:off x="1943118" y="3742160"/>
              <a:ext cx="45988" cy="54648"/>
            </a:xfrm>
            <a:custGeom>
              <a:avLst/>
              <a:gdLst>
                <a:gd name="connsiteX0" fmla="*/ 45989 w 45988"/>
                <a:gd name="connsiteY0" fmla="*/ 27324 h 54648"/>
                <a:gd name="connsiteX1" fmla="*/ 22994 w 45988"/>
                <a:gd name="connsiteY1" fmla="*/ 54649 h 54648"/>
                <a:gd name="connsiteX2" fmla="*/ 0 w 45988"/>
                <a:gd name="connsiteY2" fmla="*/ 27324 h 54648"/>
                <a:gd name="connsiteX3" fmla="*/ 22994 w 45988"/>
                <a:gd name="connsiteY3" fmla="*/ 0 h 54648"/>
                <a:gd name="connsiteX4" fmla="*/ 45989 w 45988"/>
                <a:gd name="connsiteY4" fmla="*/ 27324 h 5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88" h="54648">
                  <a:moveTo>
                    <a:pt x="45989" y="27324"/>
                  </a:moveTo>
                  <a:cubicBezTo>
                    <a:pt x="45989" y="42405"/>
                    <a:pt x="35686" y="54649"/>
                    <a:pt x="22994" y="54649"/>
                  </a:cubicBezTo>
                  <a:cubicBezTo>
                    <a:pt x="10303" y="54649"/>
                    <a:pt x="0" y="42405"/>
                    <a:pt x="0" y="27324"/>
                  </a:cubicBezTo>
                  <a:cubicBezTo>
                    <a:pt x="0" y="12244"/>
                    <a:pt x="10303" y="0"/>
                    <a:pt x="22994" y="0"/>
                  </a:cubicBezTo>
                  <a:cubicBezTo>
                    <a:pt x="35686" y="0"/>
                    <a:pt x="45989" y="12244"/>
                    <a:pt x="45989" y="27324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Kombinationstegning: figur 170">
              <a:extLst>
                <a:ext uri="{FF2B5EF4-FFF2-40B4-BE49-F238E27FC236}">
                  <a16:creationId xmlns:a16="http://schemas.microsoft.com/office/drawing/2014/main" id="{241D0C33-8AEF-44EF-A80D-9FDD2EB5BDF1}"/>
                </a:ext>
              </a:extLst>
            </p:cNvPr>
            <p:cNvSpPr/>
            <p:nvPr/>
          </p:nvSpPr>
          <p:spPr>
            <a:xfrm>
              <a:off x="1928646" y="3810993"/>
              <a:ext cx="72963" cy="42962"/>
            </a:xfrm>
            <a:custGeom>
              <a:avLst/>
              <a:gdLst>
                <a:gd name="connsiteX0" fmla="*/ 10590 w 72963"/>
                <a:gd name="connsiteY0" fmla="*/ 39568 h 42962"/>
                <a:gd name="connsiteX1" fmla="*/ 11187 w 72963"/>
                <a:gd name="connsiteY1" fmla="*/ 38373 h 42962"/>
                <a:gd name="connsiteX2" fmla="*/ 21340 w 72963"/>
                <a:gd name="connsiteY2" fmla="*/ 21949 h 42962"/>
                <a:gd name="connsiteX3" fmla="*/ 37765 w 72963"/>
                <a:gd name="connsiteY3" fmla="*/ 11049 h 42962"/>
                <a:gd name="connsiteX4" fmla="*/ 46724 w 72963"/>
                <a:gd name="connsiteY4" fmla="*/ 14782 h 42962"/>
                <a:gd name="connsiteX5" fmla="*/ 58071 w 72963"/>
                <a:gd name="connsiteY5" fmla="*/ 29863 h 42962"/>
                <a:gd name="connsiteX6" fmla="*/ 61207 w 72963"/>
                <a:gd name="connsiteY6" fmla="*/ 36582 h 42962"/>
                <a:gd name="connsiteX7" fmla="*/ 62252 w 72963"/>
                <a:gd name="connsiteY7" fmla="*/ 39269 h 42962"/>
                <a:gd name="connsiteX8" fmla="*/ 69270 w 72963"/>
                <a:gd name="connsiteY8" fmla="*/ 42704 h 42962"/>
                <a:gd name="connsiteX9" fmla="*/ 72704 w 72963"/>
                <a:gd name="connsiteY9" fmla="*/ 35686 h 42962"/>
                <a:gd name="connsiteX10" fmla="*/ 64193 w 72963"/>
                <a:gd name="connsiteY10" fmla="*/ 18515 h 42962"/>
                <a:gd name="connsiteX11" fmla="*/ 53741 w 72963"/>
                <a:gd name="connsiteY11" fmla="*/ 6271 h 42962"/>
                <a:gd name="connsiteX12" fmla="*/ 37765 w 72963"/>
                <a:gd name="connsiteY12" fmla="*/ 0 h 42962"/>
                <a:gd name="connsiteX13" fmla="*/ 21490 w 72963"/>
                <a:gd name="connsiteY13" fmla="*/ 6122 h 42962"/>
                <a:gd name="connsiteX14" fmla="*/ 436 w 72963"/>
                <a:gd name="connsiteY14" fmla="*/ 35238 h 42962"/>
                <a:gd name="connsiteX15" fmla="*/ 3423 w 72963"/>
                <a:gd name="connsiteY15" fmla="*/ 42405 h 42962"/>
                <a:gd name="connsiteX16" fmla="*/ 10590 w 72963"/>
                <a:gd name="connsiteY16" fmla="*/ 39568 h 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963" h="42962">
                  <a:moveTo>
                    <a:pt x="10590" y="39568"/>
                  </a:moveTo>
                  <a:lnTo>
                    <a:pt x="11187" y="38373"/>
                  </a:lnTo>
                  <a:cubicBezTo>
                    <a:pt x="12531" y="35536"/>
                    <a:pt x="16264" y="28220"/>
                    <a:pt x="21340" y="21949"/>
                  </a:cubicBezTo>
                  <a:cubicBezTo>
                    <a:pt x="26417" y="15529"/>
                    <a:pt x="32688" y="10900"/>
                    <a:pt x="37765" y="11049"/>
                  </a:cubicBezTo>
                  <a:cubicBezTo>
                    <a:pt x="40751" y="11049"/>
                    <a:pt x="43737" y="12393"/>
                    <a:pt x="46724" y="14782"/>
                  </a:cubicBezTo>
                  <a:cubicBezTo>
                    <a:pt x="51203" y="18365"/>
                    <a:pt x="55384" y="24637"/>
                    <a:pt x="58071" y="29863"/>
                  </a:cubicBezTo>
                  <a:cubicBezTo>
                    <a:pt x="59415" y="32550"/>
                    <a:pt x="60460" y="34939"/>
                    <a:pt x="61207" y="36582"/>
                  </a:cubicBezTo>
                  <a:lnTo>
                    <a:pt x="62252" y="39269"/>
                  </a:lnTo>
                  <a:cubicBezTo>
                    <a:pt x="63297" y="42106"/>
                    <a:pt x="66433" y="43600"/>
                    <a:pt x="69270" y="42704"/>
                  </a:cubicBezTo>
                  <a:cubicBezTo>
                    <a:pt x="72107" y="41658"/>
                    <a:pt x="73600" y="38523"/>
                    <a:pt x="72704" y="35686"/>
                  </a:cubicBezTo>
                  <a:cubicBezTo>
                    <a:pt x="72555" y="35387"/>
                    <a:pt x="69718" y="27175"/>
                    <a:pt x="64193" y="18515"/>
                  </a:cubicBezTo>
                  <a:cubicBezTo>
                    <a:pt x="61356" y="14185"/>
                    <a:pt x="58071" y="9855"/>
                    <a:pt x="53741" y="6271"/>
                  </a:cubicBezTo>
                  <a:cubicBezTo>
                    <a:pt x="49411" y="2688"/>
                    <a:pt x="44036" y="0"/>
                    <a:pt x="37765" y="0"/>
                  </a:cubicBezTo>
                  <a:cubicBezTo>
                    <a:pt x="31493" y="0"/>
                    <a:pt x="25969" y="2688"/>
                    <a:pt x="21490" y="6122"/>
                  </a:cubicBezTo>
                  <a:cubicBezTo>
                    <a:pt x="8201" y="16574"/>
                    <a:pt x="735" y="34939"/>
                    <a:pt x="436" y="35238"/>
                  </a:cubicBezTo>
                  <a:cubicBezTo>
                    <a:pt x="-758" y="38075"/>
                    <a:pt x="586" y="41360"/>
                    <a:pt x="3423" y="42405"/>
                  </a:cubicBezTo>
                  <a:cubicBezTo>
                    <a:pt x="6110" y="43749"/>
                    <a:pt x="9395" y="42405"/>
                    <a:pt x="10590" y="39568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Kombinationstegning: figur 171">
              <a:extLst>
                <a:ext uri="{FF2B5EF4-FFF2-40B4-BE49-F238E27FC236}">
                  <a16:creationId xmlns:a16="http://schemas.microsoft.com/office/drawing/2014/main" id="{49864B1E-D11C-4201-B12C-C8AA8D4905D3}"/>
                </a:ext>
              </a:extLst>
            </p:cNvPr>
            <p:cNvSpPr/>
            <p:nvPr/>
          </p:nvSpPr>
          <p:spPr>
            <a:xfrm>
              <a:off x="1849797" y="3678702"/>
              <a:ext cx="66295" cy="69580"/>
            </a:xfrm>
            <a:custGeom>
              <a:avLst/>
              <a:gdLst>
                <a:gd name="connsiteX0" fmla="*/ 33148 w 66295"/>
                <a:gd name="connsiteY0" fmla="*/ 69580 h 69580"/>
                <a:gd name="connsiteX1" fmla="*/ 0 w 66295"/>
                <a:gd name="connsiteY1" fmla="*/ 34790 h 69580"/>
                <a:gd name="connsiteX2" fmla="*/ 33148 w 66295"/>
                <a:gd name="connsiteY2" fmla="*/ 0 h 69580"/>
                <a:gd name="connsiteX3" fmla="*/ 66295 w 66295"/>
                <a:gd name="connsiteY3" fmla="*/ 34790 h 69580"/>
                <a:gd name="connsiteX4" fmla="*/ 33148 w 66295"/>
                <a:gd name="connsiteY4" fmla="*/ 69580 h 6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5" h="69580">
                  <a:moveTo>
                    <a:pt x="33148" y="69580"/>
                  </a:moveTo>
                  <a:cubicBezTo>
                    <a:pt x="14782" y="69580"/>
                    <a:pt x="0" y="54051"/>
                    <a:pt x="0" y="34790"/>
                  </a:cubicBezTo>
                  <a:cubicBezTo>
                    <a:pt x="0" y="15529"/>
                    <a:pt x="14782" y="0"/>
                    <a:pt x="33148" y="0"/>
                  </a:cubicBezTo>
                  <a:cubicBezTo>
                    <a:pt x="51513" y="0"/>
                    <a:pt x="66295" y="15529"/>
                    <a:pt x="66295" y="34790"/>
                  </a:cubicBezTo>
                  <a:cubicBezTo>
                    <a:pt x="66295" y="54051"/>
                    <a:pt x="51513" y="69580"/>
                    <a:pt x="33148" y="6958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Kombinationstegning: figur 172">
              <a:extLst>
                <a:ext uri="{FF2B5EF4-FFF2-40B4-BE49-F238E27FC236}">
                  <a16:creationId xmlns:a16="http://schemas.microsoft.com/office/drawing/2014/main" id="{FC025A4C-D8C8-43F2-8233-E1D693AF849A}"/>
                </a:ext>
              </a:extLst>
            </p:cNvPr>
            <p:cNvSpPr/>
            <p:nvPr/>
          </p:nvSpPr>
          <p:spPr>
            <a:xfrm>
              <a:off x="1831318" y="3757316"/>
              <a:ext cx="104633" cy="64652"/>
            </a:xfrm>
            <a:custGeom>
              <a:avLst/>
              <a:gdLst>
                <a:gd name="connsiteX0" fmla="*/ 88991 w 104633"/>
                <a:gd name="connsiteY0" fmla="*/ 63458 h 64652"/>
                <a:gd name="connsiteX1" fmla="*/ 93620 w 104633"/>
                <a:gd name="connsiteY1" fmla="*/ 64504 h 64652"/>
                <a:gd name="connsiteX2" fmla="*/ 97203 w 104633"/>
                <a:gd name="connsiteY2" fmla="*/ 63906 h 64652"/>
                <a:gd name="connsiteX3" fmla="*/ 104520 w 104633"/>
                <a:gd name="connsiteY3" fmla="*/ 51961 h 64652"/>
                <a:gd name="connsiteX4" fmla="*/ 103922 w 104633"/>
                <a:gd name="connsiteY4" fmla="*/ 49721 h 64652"/>
                <a:gd name="connsiteX5" fmla="*/ 103325 w 104633"/>
                <a:gd name="connsiteY5" fmla="*/ 48228 h 64652"/>
                <a:gd name="connsiteX6" fmla="*/ 102728 w 104633"/>
                <a:gd name="connsiteY6" fmla="*/ 46586 h 64652"/>
                <a:gd name="connsiteX7" fmla="*/ 92276 w 104633"/>
                <a:gd name="connsiteY7" fmla="*/ 26279 h 64652"/>
                <a:gd name="connsiteX8" fmla="*/ 77494 w 104633"/>
                <a:gd name="connsiteY8" fmla="*/ 9108 h 64652"/>
                <a:gd name="connsiteX9" fmla="*/ 53902 w 104633"/>
                <a:gd name="connsiteY9" fmla="*/ 0 h 64652"/>
                <a:gd name="connsiteX10" fmla="*/ 30012 w 104633"/>
                <a:gd name="connsiteY10" fmla="*/ 8959 h 64652"/>
                <a:gd name="connsiteX11" fmla="*/ 8660 w 104633"/>
                <a:gd name="connsiteY11" fmla="*/ 34491 h 64652"/>
                <a:gd name="connsiteX12" fmla="*/ 896 w 104633"/>
                <a:gd name="connsiteY12" fmla="*/ 49274 h 64652"/>
                <a:gd name="connsiteX13" fmla="*/ 6719 w 104633"/>
                <a:gd name="connsiteY13" fmla="*/ 63757 h 64652"/>
                <a:gd name="connsiteX14" fmla="*/ 11049 w 104633"/>
                <a:gd name="connsiteY14" fmla="*/ 64653 h 64652"/>
                <a:gd name="connsiteX15" fmla="*/ 21203 w 104633"/>
                <a:gd name="connsiteY15" fmla="*/ 57934 h 64652"/>
                <a:gd name="connsiteX16" fmla="*/ 21352 w 104633"/>
                <a:gd name="connsiteY16" fmla="*/ 57635 h 64652"/>
                <a:gd name="connsiteX17" fmla="*/ 33596 w 104633"/>
                <a:gd name="connsiteY17" fmla="*/ 37030 h 64652"/>
                <a:gd name="connsiteX18" fmla="*/ 44346 w 104633"/>
                <a:gd name="connsiteY18" fmla="*/ 25981 h 64652"/>
                <a:gd name="connsiteX19" fmla="*/ 53902 w 104633"/>
                <a:gd name="connsiteY19" fmla="*/ 22099 h 64652"/>
                <a:gd name="connsiteX20" fmla="*/ 53902 w 104633"/>
                <a:gd name="connsiteY20" fmla="*/ 22099 h 64652"/>
                <a:gd name="connsiteX21" fmla="*/ 63608 w 104633"/>
                <a:gd name="connsiteY21" fmla="*/ 26279 h 64652"/>
                <a:gd name="connsiteX22" fmla="*/ 77793 w 104633"/>
                <a:gd name="connsiteY22" fmla="*/ 45242 h 64652"/>
                <a:gd name="connsiteX23" fmla="*/ 81824 w 104633"/>
                <a:gd name="connsiteY23" fmla="*/ 53902 h 64652"/>
                <a:gd name="connsiteX24" fmla="*/ 82869 w 104633"/>
                <a:gd name="connsiteY24" fmla="*/ 56440 h 64652"/>
                <a:gd name="connsiteX25" fmla="*/ 83168 w 104633"/>
                <a:gd name="connsiteY25" fmla="*/ 57187 h 64652"/>
                <a:gd name="connsiteX26" fmla="*/ 88991 w 104633"/>
                <a:gd name="connsiteY26" fmla="*/ 63458 h 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33" h="64652">
                  <a:moveTo>
                    <a:pt x="88991" y="63458"/>
                  </a:moveTo>
                  <a:cubicBezTo>
                    <a:pt x="90335" y="64205"/>
                    <a:pt x="91977" y="64504"/>
                    <a:pt x="93620" y="64504"/>
                  </a:cubicBezTo>
                  <a:cubicBezTo>
                    <a:pt x="94814" y="64504"/>
                    <a:pt x="96009" y="64354"/>
                    <a:pt x="97203" y="63906"/>
                  </a:cubicBezTo>
                  <a:cubicBezTo>
                    <a:pt x="102280" y="62114"/>
                    <a:pt x="105266" y="57038"/>
                    <a:pt x="104520" y="51961"/>
                  </a:cubicBezTo>
                  <a:lnTo>
                    <a:pt x="103922" y="49721"/>
                  </a:lnTo>
                  <a:lnTo>
                    <a:pt x="103325" y="48228"/>
                  </a:lnTo>
                  <a:cubicBezTo>
                    <a:pt x="103176" y="47780"/>
                    <a:pt x="102877" y="47183"/>
                    <a:pt x="102728" y="46586"/>
                  </a:cubicBezTo>
                  <a:cubicBezTo>
                    <a:pt x="101085" y="42405"/>
                    <a:pt x="97502" y="34491"/>
                    <a:pt x="92276" y="26279"/>
                  </a:cubicBezTo>
                  <a:cubicBezTo>
                    <a:pt x="88394" y="20307"/>
                    <a:pt x="83765" y="14185"/>
                    <a:pt x="77494" y="9108"/>
                  </a:cubicBezTo>
                  <a:cubicBezTo>
                    <a:pt x="71372" y="4032"/>
                    <a:pt x="63309" y="0"/>
                    <a:pt x="53902" y="0"/>
                  </a:cubicBezTo>
                  <a:cubicBezTo>
                    <a:pt x="44496" y="0"/>
                    <a:pt x="36433" y="4032"/>
                    <a:pt x="30012" y="8959"/>
                  </a:cubicBezTo>
                  <a:cubicBezTo>
                    <a:pt x="20456" y="16425"/>
                    <a:pt x="13588" y="26279"/>
                    <a:pt x="8660" y="34491"/>
                  </a:cubicBezTo>
                  <a:cubicBezTo>
                    <a:pt x="3733" y="42554"/>
                    <a:pt x="1045" y="48975"/>
                    <a:pt x="896" y="49274"/>
                  </a:cubicBezTo>
                  <a:cubicBezTo>
                    <a:pt x="-1493" y="54947"/>
                    <a:pt x="1045" y="61368"/>
                    <a:pt x="6719" y="63757"/>
                  </a:cubicBezTo>
                  <a:cubicBezTo>
                    <a:pt x="8212" y="64354"/>
                    <a:pt x="9706" y="64653"/>
                    <a:pt x="11049" y="64653"/>
                  </a:cubicBezTo>
                  <a:cubicBezTo>
                    <a:pt x="15380" y="64653"/>
                    <a:pt x="19411" y="62114"/>
                    <a:pt x="21203" y="57934"/>
                  </a:cubicBezTo>
                  <a:lnTo>
                    <a:pt x="21352" y="57635"/>
                  </a:lnTo>
                  <a:cubicBezTo>
                    <a:pt x="22248" y="55694"/>
                    <a:pt x="26877" y="45839"/>
                    <a:pt x="33596" y="37030"/>
                  </a:cubicBezTo>
                  <a:cubicBezTo>
                    <a:pt x="36881" y="32700"/>
                    <a:pt x="40763" y="28519"/>
                    <a:pt x="44346" y="25981"/>
                  </a:cubicBezTo>
                  <a:cubicBezTo>
                    <a:pt x="48079" y="23293"/>
                    <a:pt x="51215" y="22099"/>
                    <a:pt x="53902" y="22099"/>
                  </a:cubicBezTo>
                  <a:lnTo>
                    <a:pt x="53902" y="22099"/>
                  </a:lnTo>
                  <a:cubicBezTo>
                    <a:pt x="56739" y="22099"/>
                    <a:pt x="59875" y="23293"/>
                    <a:pt x="63608" y="26279"/>
                  </a:cubicBezTo>
                  <a:cubicBezTo>
                    <a:pt x="68983" y="30609"/>
                    <a:pt x="74209" y="38523"/>
                    <a:pt x="77793" y="45242"/>
                  </a:cubicBezTo>
                  <a:cubicBezTo>
                    <a:pt x="79584" y="48676"/>
                    <a:pt x="80928" y="51663"/>
                    <a:pt x="81824" y="53902"/>
                  </a:cubicBezTo>
                  <a:lnTo>
                    <a:pt x="82869" y="56440"/>
                  </a:lnTo>
                  <a:lnTo>
                    <a:pt x="83168" y="57187"/>
                  </a:lnTo>
                  <a:cubicBezTo>
                    <a:pt x="84213" y="60024"/>
                    <a:pt x="86303" y="62264"/>
                    <a:pt x="88991" y="6345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2" name="Gruppe 191">
            <a:extLst>
              <a:ext uri="{FF2B5EF4-FFF2-40B4-BE49-F238E27FC236}">
                <a16:creationId xmlns:a16="http://schemas.microsoft.com/office/drawing/2014/main" id="{D6A41F28-215C-40A7-9ACE-EEAE0610A822}"/>
              </a:ext>
            </a:extLst>
          </p:cNvPr>
          <p:cNvGrpSpPr/>
          <p:nvPr/>
        </p:nvGrpSpPr>
        <p:grpSpPr>
          <a:xfrm>
            <a:off x="5657574" y="4325632"/>
            <a:ext cx="381048" cy="381048"/>
            <a:chOff x="1730645" y="3611660"/>
            <a:chExt cx="381048" cy="381048"/>
          </a:xfrm>
        </p:grpSpPr>
        <p:sp>
          <p:nvSpPr>
            <p:cNvPr id="193" name="Kombinationstegning: figur 192">
              <a:extLst>
                <a:ext uri="{FF2B5EF4-FFF2-40B4-BE49-F238E27FC236}">
                  <a16:creationId xmlns:a16="http://schemas.microsoft.com/office/drawing/2014/main" id="{DA9B9EC5-2B15-4392-8691-4D6B2E29A076}"/>
                </a:ext>
              </a:extLst>
            </p:cNvPr>
            <p:cNvSpPr/>
            <p:nvPr/>
          </p:nvSpPr>
          <p:spPr>
            <a:xfrm>
              <a:off x="1730645" y="3611660"/>
              <a:ext cx="381048" cy="381048"/>
            </a:xfrm>
            <a:custGeom>
              <a:avLst/>
              <a:gdLst>
                <a:gd name="connsiteX0" fmla="*/ 381048 w 381048"/>
                <a:gd name="connsiteY0" fmla="*/ 190524 h 381048"/>
                <a:gd name="connsiteX1" fmla="*/ 190524 w 381048"/>
                <a:gd name="connsiteY1" fmla="*/ 381048 h 381048"/>
                <a:gd name="connsiteX2" fmla="*/ 0 w 381048"/>
                <a:gd name="connsiteY2" fmla="*/ 190524 h 381048"/>
                <a:gd name="connsiteX3" fmla="*/ 190524 w 381048"/>
                <a:gd name="connsiteY3" fmla="*/ 0 h 381048"/>
                <a:gd name="connsiteX4" fmla="*/ 381048 w 381048"/>
                <a:gd name="connsiteY4" fmla="*/ 190524 h 38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48" h="381048">
                  <a:moveTo>
                    <a:pt x="381048" y="190524"/>
                  </a:moveTo>
                  <a:cubicBezTo>
                    <a:pt x="381048" y="295790"/>
                    <a:pt x="295790" y="381048"/>
                    <a:pt x="190524" y="381048"/>
                  </a:cubicBezTo>
                  <a:cubicBezTo>
                    <a:pt x="85258" y="381048"/>
                    <a:pt x="0" y="295790"/>
                    <a:pt x="0" y="190524"/>
                  </a:cubicBezTo>
                  <a:cubicBezTo>
                    <a:pt x="0" y="85407"/>
                    <a:pt x="85258" y="0"/>
                    <a:pt x="190524" y="0"/>
                  </a:cubicBezTo>
                  <a:cubicBezTo>
                    <a:pt x="295790" y="0"/>
                    <a:pt x="381048" y="85258"/>
                    <a:pt x="381048" y="190524"/>
                  </a:cubicBezTo>
                </a:path>
              </a:pathLst>
            </a:custGeom>
            <a:solidFill>
              <a:srgbClr val="7B191E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Kombinationstegning: figur 193">
              <a:extLst>
                <a:ext uri="{FF2B5EF4-FFF2-40B4-BE49-F238E27FC236}">
                  <a16:creationId xmlns:a16="http://schemas.microsoft.com/office/drawing/2014/main" id="{EB2CF697-AAF5-4AA4-92AD-ADEB88308A95}"/>
                </a:ext>
              </a:extLst>
            </p:cNvPr>
            <p:cNvSpPr/>
            <p:nvPr/>
          </p:nvSpPr>
          <p:spPr>
            <a:xfrm>
              <a:off x="1928348" y="3852652"/>
              <a:ext cx="73020" cy="42962"/>
            </a:xfrm>
            <a:custGeom>
              <a:avLst/>
              <a:gdLst>
                <a:gd name="connsiteX0" fmla="*/ 10590 w 73020"/>
                <a:gd name="connsiteY0" fmla="*/ 39568 h 42962"/>
                <a:gd name="connsiteX1" fmla="*/ 11187 w 73020"/>
                <a:gd name="connsiteY1" fmla="*/ 38374 h 42962"/>
                <a:gd name="connsiteX2" fmla="*/ 21340 w 73020"/>
                <a:gd name="connsiteY2" fmla="*/ 21949 h 42962"/>
                <a:gd name="connsiteX3" fmla="*/ 37765 w 73020"/>
                <a:gd name="connsiteY3" fmla="*/ 11049 h 42962"/>
                <a:gd name="connsiteX4" fmla="*/ 46723 w 73020"/>
                <a:gd name="connsiteY4" fmla="*/ 14782 h 42962"/>
                <a:gd name="connsiteX5" fmla="*/ 58071 w 73020"/>
                <a:gd name="connsiteY5" fmla="*/ 29863 h 42962"/>
                <a:gd name="connsiteX6" fmla="*/ 61207 w 73020"/>
                <a:gd name="connsiteY6" fmla="*/ 36582 h 42962"/>
                <a:gd name="connsiteX7" fmla="*/ 62252 w 73020"/>
                <a:gd name="connsiteY7" fmla="*/ 39270 h 42962"/>
                <a:gd name="connsiteX8" fmla="*/ 69270 w 73020"/>
                <a:gd name="connsiteY8" fmla="*/ 42704 h 42962"/>
                <a:gd name="connsiteX9" fmla="*/ 72704 w 73020"/>
                <a:gd name="connsiteY9" fmla="*/ 35686 h 42962"/>
                <a:gd name="connsiteX10" fmla="*/ 64193 w 73020"/>
                <a:gd name="connsiteY10" fmla="*/ 18515 h 42962"/>
                <a:gd name="connsiteX11" fmla="*/ 53741 w 73020"/>
                <a:gd name="connsiteY11" fmla="*/ 6271 h 42962"/>
                <a:gd name="connsiteX12" fmla="*/ 37765 w 73020"/>
                <a:gd name="connsiteY12" fmla="*/ 0 h 42962"/>
                <a:gd name="connsiteX13" fmla="*/ 21489 w 73020"/>
                <a:gd name="connsiteY13" fmla="*/ 6122 h 42962"/>
                <a:gd name="connsiteX14" fmla="*/ 436 w 73020"/>
                <a:gd name="connsiteY14" fmla="*/ 35238 h 42962"/>
                <a:gd name="connsiteX15" fmla="*/ 3423 w 73020"/>
                <a:gd name="connsiteY15" fmla="*/ 42405 h 42962"/>
                <a:gd name="connsiteX16" fmla="*/ 10590 w 73020"/>
                <a:gd name="connsiteY16" fmla="*/ 39568 h 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020" h="42962">
                  <a:moveTo>
                    <a:pt x="10590" y="39568"/>
                  </a:moveTo>
                  <a:lnTo>
                    <a:pt x="11187" y="38374"/>
                  </a:lnTo>
                  <a:cubicBezTo>
                    <a:pt x="12531" y="35537"/>
                    <a:pt x="16264" y="28220"/>
                    <a:pt x="21340" y="21949"/>
                  </a:cubicBezTo>
                  <a:cubicBezTo>
                    <a:pt x="26417" y="15529"/>
                    <a:pt x="32688" y="10900"/>
                    <a:pt x="37765" y="11049"/>
                  </a:cubicBezTo>
                  <a:cubicBezTo>
                    <a:pt x="40751" y="11049"/>
                    <a:pt x="43737" y="12393"/>
                    <a:pt x="46723" y="14782"/>
                  </a:cubicBezTo>
                  <a:cubicBezTo>
                    <a:pt x="51203" y="18365"/>
                    <a:pt x="55384" y="24637"/>
                    <a:pt x="58071" y="29863"/>
                  </a:cubicBezTo>
                  <a:cubicBezTo>
                    <a:pt x="59415" y="32550"/>
                    <a:pt x="60460" y="34939"/>
                    <a:pt x="61207" y="36582"/>
                  </a:cubicBezTo>
                  <a:lnTo>
                    <a:pt x="62252" y="39270"/>
                  </a:lnTo>
                  <a:cubicBezTo>
                    <a:pt x="63297" y="42107"/>
                    <a:pt x="66433" y="43600"/>
                    <a:pt x="69270" y="42704"/>
                  </a:cubicBezTo>
                  <a:cubicBezTo>
                    <a:pt x="72107" y="41659"/>
                    <a:pt x="73749" y="38523"/>
                    <a:pt x="72704" y="35686"/>
                  </a:cubicBezTo>
                  <a:cubicBezTo>
                    <a:pt x="72555" y="35387"/>
                    <a:pt x="69718" y="27175"/>
                    <a:pt x="64193" y="18515"/>
                  </a:cubicBezTo>
                  <a:cubicBezTo>
                    <a:pt x="61356" y="14185"/>
                    <a:pt x="58071" y="9855"/>
                    <a:pt x="53741" y="6271"/>
                  </a:cubicBezTo>
                  <a:cubicBezTo>
                    <a:pt x="49411" y="2688"/>
                    <a:pt x="44036" y="0"/>
                    <a:pt x="37765" y="0"/>
                  </a:cubicBezTo>
                  <a:cubicBezTo>
                    <a:pt x="31494" y="0"/>
                    <a:pt x="25969" y="2688"/>
                    <a:pt x="21489" y="6122"/>
                  </a:cubicBezTo>
                  <a:cubicBezTo>
                    <a:pt x="8201" y="16574"/>
                    <a:pt x="735" y="34939"/>
                    <a:pt x="436" y="35238"/>
                  </a:cubicBezTo>
                  <a:cubicBezTo>
                    <a:pt x="-758" y="38075"/>
                    <a:pt x="586" y="41360"/>
                    <a:pt x="3423" y="42405"/>
                  </a:cubicBezTo>
                  <a:cubicBezTo>
                    <a:pt x="6260" y="43749"/>
                    <a:pt x="9395" y="42405"/>
                    <a:pt x="10590" y="39568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Kombinationstegning: figur 194">
              <a:extLst>
                <a:ext uri="{FF2B5EF4-FFF2-40B4-BE49-F238E27FC236}">
                  <a16:creationId xmlns:a16="http://schemas.microsoft.com/office/drawing/2014/main" id="{612177E6-02DF-4DDC-AE87-1035E67EA0C0}"/>
                </a:ext>
              </a:extLst>
            </p:cNvPr>
            <p:cNvSpPr/>
            <p:nvPr/>
          </p:nvSpPr>
          <p:spPr>
            <a:xfrm>
              <a:off x="1929680" y="3842797"/>
              <a:ext cx="1941" cy="1941"/>
            </a:xfrm>
            <a:custGeom>
              <a:avLst/>
              <a:gdLst>
                <a:gd name="connsiteX0" fmla="*/ 1941 w 1941"/>
                <a:gd name="connsiteY0" fmla="*/ 1941 h 1941"/>
                <a:gd name="connsiteX1" fmla="*/ 0 w 1941"/>
                <a:gd name="connsiteY1" fmla="*/ 1941 h 1941"/>
                <a:gd name="connsiteX2" fmla="*/ 896 w 1941"/>
                <a:gd name="connsiteY2" fmla="*/ 0 h 1941"/>
                <a:gd name="connsiteX3" fmla="*/ 1941 w 1941"/>
                <a:gd name="connsiteY3" fmla="*/ 1941 h 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" h="1941">
                  <a:moveTo>
                    <a:pt x="1941" y="1941"/>
                  </a:moveTo>
                  <a:lnTo>
                    <a:pt x="0" y="1941"/>
                  </a:lnTo>
                  <a:cubicBezTo>
                    <a:pt x="299" y="1344"/>
                    <a:pt x="597" y="747"/>
                    <a:pt x="896" y="0"/>
                  </a:cubicBezTo>
                  <a:cubicBezTo>
                    <a:pt x="1344" y="597"/>
                    <a:pt x="1642" y="1344"/>
                    <a:pt x="1941" y="1941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Kombinationstegning: figur 195">
              <a:extLst>
                <a:ext uri="{FF2B5EF4-FFF2-40B4-BE49-F238E27FC236}">
                  <a16:creationId xmlns:a16="http://schemas.microsoft.com/office/drawing/2014/main" id="{6EFE0B1F-5506-4153-A3FC-86AA0FB99137}"/>
                </a:ext>
              </a:extLst>
            </p:cNvPr>
            <p:cNvSpPr/>
            <p:nvPr/>
          </p:nvSpPr>
          <p:spPr>
            <a:xfrm>
              <a:off x="1833970" y="3812038"/>
              <a:ext cx="104633" cy="64652"/>
            </a:xfrm>
            <a:custGeom>
              <a:avLst/>
              <a:gdLst>
                <a:gd name="connsiteX0" fmla="*/ 88991 w 104633"/>
                <a:gd name="connsiteY0" fmla="*/ 63458 h 64652"/>
                <a:gd name="connsiteX1" fmla="*/ 93620 w 104633"/>
                <a:gd name="connsiteY1" fmla="*/ 64504 h 64652"/>
                <a:gd name="connsiteX2" fmla="*/ 97203 w 104633"/>
                <a:gd name="connsiteY2" fmla="*/ 63906 h 64652"/>
                <a:gd name="connsiteX3" fmla="*/ 104520 w 104633"/>
                <a:gd name="connsiteY3" fmla="*/ 51961 h 64652"/>
                <a:gd name="connsiteX4" fmla="*/ 103922 w 104633"/>
                <a:gd name="connsiteY4" fmla="*/ 49721 h 64652"/>
                <a:gd name="connsiteX5" fmla="*/ 103325 w 104633"/>
                <a:gd name="connsiteY5" fmla="*/ 48228 h 64652"/>
                <a:gd name="connsiteX6" fmla="*/ 102728 w 104633"/>
                <a:gd name="connsiteY6" fmla="*/ 46586 h 64652"/>
                <a:gd name="connsiteX7" fmla="*/ 92276 w 104633"/>
                <a:gd name="connsiteY7" fmla="*/ 26279 h 64652"/>
                <a:gd name="connsiteX8" fmla="*/ 77494 w 104633"/>
                <a:gd name="connsiteY8" fmla="*/ 9108 h 64652"/>
                <a:gd name="connsiteX9" fmla="*/ 53902 w 104633"/>
                <a:gd name="connsiteY9" fmla="*/ 0 h 64652"/>
                <a:gd name="connsiteX10" fmla="*/ 30012 w 104633"/>
                <a:gd name="connsiteY10" fmla="*/ 8959 h 64652"/>
                <a:gd name="connsiteX11" fmla="*/ 8660 w 104633"/>
                <a:gd name="connsiteY11" fmla="*/ 34491 h 64652"/>
                <a:gd name="connsiteX12" fmla="*/ 896 w 104633"/>
                <a:gd name="connsiteY12" fmla="*/ 49274 h 64652"/>
                <a:gd name="connsiteX13" fmla="*/ 6719 w 104633"/>
                <a:gd name="connsiteY13" fmla="*/ 63757 h 64652"/>
                <a:gd name="connsiteX14" fmla="*/ 11049 w 104633"/>
                <a:gd name="connsiteY14" fmla="*/ 64653 h 64652"/>
                <a:gd name="connsiteX15" fmla="*/ 21203 w 104633"/>
                <a:gd name="connsiteY15" fmla="*/ 57934 h 64652"/>
                <a:gd name="connsiteX16" fmla="*/ 21352 w 104633"/>
                <a:gd name="connsiteY16" fmla="*/ 57635 h 64652"/>
                <a:gd name="connsiteX17" fmla="*/ 33596 w 104633"/>
                <a:gd name="connsiteY17" fmla="*/ 37030 h 64652"/>
                <a:gd name="connsiteX18" fmla="*/ 44346 w 104633"/>
                <a:gd name="connsiteY18" fmla="*/ 25981 h 64652"/>
                <a:gd name="connsiteX19" fmla="*/ 53902 w 104633"/>
                <a:gd name="connsiteY19" fmla="*/ 22099 h 64652"/>
                <a:gd name="connsiteX20" fmla="*/ 53902 w 104633"/>
                <a:gd name="connsiteY20" fmla="*/ 22099 h 64652"/>
                <a:gd name="connsiteX21" fmla="*/ 63608 w 104633"/>
                <a:gd name="connsiteY21" fmla="*/ 26279 h 64652"/>
                <a:gd name="connsiteX22" fmla="*/ 77793 w 104633"/>
                <a:gd name="connsiteY22" fmla="*/ 45242 h 64652"/>
                <a:gd name="connsiteX23" fmla="*/ 81824 w 104633"/>
                <a:gd name="connsiteY23" fmla="*/ 53902 h 64652"/>
                <a:gd name="connsiteX24" fmla="*/ 82869 w 104633"/>
                <a:gd name="connsiteY24" fmla="*/ 56440 h 64652"/>
                <a:gd name="connsiteX25" fmla="*/ 83168 w 104633"/>
                <a:gd name="connsiteY25" fmla="*/ 57187 h 64652"/>
                <a:gd name="connsiteX26" fmla="*/ 88991 w 104633"/>
                <a:gd name="connsiteY26" fmla="*/ 63458 h 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33" h="64652">
                  <a:moveTo>
                    <a:pt x="88991" y="63458"/>
                  </a:moveTo>
                  <a:cubicBezTo>
                    <a:pt x="90335" y="64205"/>
                    <a:pt x="91977" y="64504"/>
                    <a:pt x="93620" y="64504"/>
                  </a:cubicBezTo>
                  <a:cubicBezTo>
                    <a:pt x="94814" y="64504"/>
                    <a:pt x="96009" y="64354"/>
                    <a:pt x="97203" y="63906"/>
                  </a:cubicBezTo>
                  <a:cubicBezTo>
                    <a:pt x="102280" y="62114"/>
                    <a:pt x="105266" y="57038"/>
                    <a:pt x="104520" y="51961"/>
                  </a:cubicBezTo>
                  <a:lnTo>
                    <a:pt x="103922" y="49721"/>
                  </a:lnTo>
                  <a:lnTo>
                    <a:pt x="103325" y="48228"/>
                  </a:lnTo>
                  <a:cubicBezTo>
                    <a:pt x="103176" y="47780"/>
                    <a:pt x="102877" y="47183"/>
                    <a:pt x="102728" y="46586"/>
                  </a:cubicBezTo>
                  <a:cubicBezTo>
                    <a:pt x="101085" y="42405"/>
                    <a:pt x="97502" y="34491"/>
                    <a:pt x="92276" y="26279"/>
                  </a:cubicBezTo>
                  <a:cubicBezTo>
                    <a:pt x="88394" y="20307"/>
                    <a:pt x="83765" y="14185"/>
                    <a:pt x="77494" y="9108"/>
                  </a:cubicBezTo>
                  <a:cubicBezTo>
                    <a:pt x="71372" y="4032"/>
                    <a:pt x="63309" y="0"/>
                    <a:pt x="53902" y="0"/>
                  </a:cubicBezTo>
                  <a:cubicBezTo>
                    <a:pt x="44496" y="0"/>
                    <a:pt x="36433" y="4032"/>
                    <a:pt x="30012" y="8959"/>
                  </a:cubicBezTo>
                  <a:cubicBezTo>
                    <a:pt x="20456" y="16425"/>
                    <a:pt x="13588" y="26279"/>
                    <a:pt x="8660" y="34491"/>
                  </a:cubicBezTo>
                  <a:cubicBezTo>
                    <a:pt x="3733" y="42554"/>
                    <a:pt x="1045" y="48975"/>
                    <a:pt x="896" y="49274"/>
                  </a:cubicBezTo>
                  <a:cubicBezTo>
                    <a:pt x="-1493" y="54947"/>
                    <a:pt x="1045" y="61368"/>
                    <a:pt x="6719" y="63757"/>
                  </a:cubicBezTo>
                  <a:cubicBezTo>
                    <a:pt x="8212" y="64354"/>
                    <a:pt x="9706" y="64653"/>
                    <a:pt x="11049" y="64653"/>
                  </a:cubicBezTo>
                  <a:cubicBezTo>
                    <a:pt x="15380" y="64653"/>
                    <a:pt x="19411" y="62114"/>
                    <a:pt x="21203" y="57934"/>
                  </a:cubicBezTo>
                  <a:lnTo>
                    <a:pt x="21352" y="57635"/>
                  </a:lnTo>
                  <a:cubicBezTo>
                    <a:pt x="22248" y="55694"/>
                    <a:pt x="26877" y="45839"/>
                    <a:pt x="33596" y="37030"/>
                  </a:cubicBezTo>
                  <a:cubicBezTo>
                    <a:pt x="36881" y="32700"/>
                    <a:pt x="40763" y="28519"/>
                    <a:pt x="44346" y="25981"/>
                  </a:cubicBezTo>
                  <a:cubicBezTo>
                    <a:pt x="48079" y="23293"/>
                    <a:pt x="51215" y="22099"/>
                    <a:pt x="53902" y="22099"/>
                  </a:cubicBezTo>
                  <a:lnTo>
                    <a:pt x="53902" y="22099"/>
                  </a:lnTo>
                  <a:cubicBezTo>
                    <a:pt x="56739" y="22099"/>
                    <a:pt x="59875" y="23293"/>
                    <a:pt x="63608" y="26279"/>
                  </a:cubicBezTo>
                  <a:cubicBezTo>
                    <a:pt x="68983" y="30609"/>
                    <a:pt x="74209" y="38523"/>
                    <a:pt x="77793" y="45242"/>
                  </a:cubicBezTo>
                  <a:cubicBezTo>
                    <a:pt x="79584" y="48676"/>
                    <a:pt x="80928" y="51663"/>
                    <a:pt x="81824" y="53902"/>
                  </a:cubicBezTo>
                  <a:lnTo>
                    <a:pt x="82869" y="56440"/>
                  </a:lnTo>
                  <a:lnTo>
                    <a:pt x="83168" y="57187"/>
                  </a:lnTo>
                  <a:cubicBezTo>
                    <a:pt x="84213" y="60024"/>
                    <a:pt x="86303" y="62264"/>
                    <a:pt x="88991" y="63458"/>
                  </a:cubicBezTo>
                </a:path>
              </a:pathLst>
            </a:custGeom>
            <a:solidFill>
              <a:srgbClr val="E47C81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Kombinationstegning: figur 196">
              <a:extLst>
                <a:ext uri="{FF2B5EF4-FFF2-40B4-BE49-F238E27FC236}">
                  <a16:creationId xmlns:a16="http://schemas.microsoft.com/office/drawing/2014/main" id="{400AD2DE-E2B6-4EF6-B86F-E52E6DC13CEA}"/>
                </a:ext>
              </a:extLst>
            </p:cNvPr>
            <p:cNvSpPr/>
            <p:nvPr/>
          </p:nvSpPr>
          <p:spPr>
            <a:xfrm>
              <a:off x="1943118" y="3742160"/>
              <a:ext cx="45988" cy="54648"/>
            </a:xfrm>
            <a:custGeom>
              <a:avLst/>
              <a:gdLst>
                <a:gd name="connsiteX0" fmla="*/ 45989 w 45988"/>
                <a:gd name="connsiteY0" fmla="*/ 27324 h 54648"/>
                <a:gd name="connsiteX1" fmla="*/ 22994 w 45988"/>
                <a:gd name="connsiteY1" fmla="*/ 54649 h 54648"/>
                <a:gd name="connsiteX2" fmla="*/ 0 w 45988"/>
                <a:gd name="connsiteY2" fmla="*/ 27324 h 54648"/>
                <a:gd name="connsiteX3" fmla="*/ 22994 w 45988"/>
                <a:gd name="connsiteY3" fmla="*/ 0 h 54648"/>
                <a:gd name="connsiteX4" fmla="*/ 45989 w 45988"/>
                <a:gd name="connsiteY4" fmla="*/ 27324 h 5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88" h="54648">
                  <a:moveTo>
                    <a:pt x="45989" y="27324"/>
                  </a:moveTo>
                  <a:cubicBezTo>
                    <a:pt x="45989" y="42405"/>
                    <a:pt x="35686" y="54649"/>
                    <a:pt x="22994" y="54649"/>
                  </a:cubicBezTo>
                  <a:cubicBezTo>
                    <a:pt x="10303" y="54649"/>
                    <a:pt x="0" y="42405"/>
                    <a:pt x="0" y="27324"/>
                  </a:cubicBezTo>
                  <a:cubicBezTo>
                    <a:pt x="0" y="12244"/>
                    <a:pt x="10303" y="0"/>
                    <a:pt x="22994" y="0"/>
                  </a:cubicBezTo>
                  <a:cubicBezTo>
                    <a:pt x="35686" y="0"/>
                    <a:pt x="45989" y="12244"/>
                    <a:pt x="45989" y="27324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Kombinationstegning: figur 197">
              <a:extLst>
                <a:ext uri="{FF2B5EF4-FFF2-40B4-BE49-F238E27FC236}">
                  <a16:creationId xmlns:a16="http://schemas.microsoft.com/office/drawing/2014/main" id="{BAA07073-E8B3-4F67-9B93-99E4838A86B9}"/>
                </a:ext>
              </a:extLst>
            </p:cNvPr>
            <p:cNvSpPr/>
            <p:nvPr/>
          </p:nvSpPr>
          <p:spPr>
            <a:xfrm>
              <a:off x="1928646" y="3810993"/>
              <a:ext cx="72963" cy="42962"/>
            </a:xfrm>
            <a:custGeom>
              <a:avLst/>
              <a:gdLst>
                <a:gd name="connsiteX0" fmla="*/ 10590 w 72963"/>
                <a:gd name="connsiteY0" fmla="*/ 39568 h 42962"/>
                <a:gd name="connsiteX1" fmla="*/ 11187 w 72963"/>
                <a:gd name="connsiteY1" fmla="*/ 38373 h 42962"/>
                <a:gd name="connsiteX2" fmla="*/ 21340 w 72963"/>
                <a:gd name="connsiteY2" fmla="*/ 21949 h 42962"/>
                <a:gd name="connsiteX3" fmla="*/ 37765 w 72963"/>
                <a:gd name="connsiteY3" fmla="*/ 11049 h 42962"/>
                <a:gd name="connsiteX4" fmla="*/ 46724 w 72963"/>
                <a:gd name="connsiteY4" fmla="*/ 14782 h 42962"/>
                <a:gd name="connsiteX5" fmla="*/ 58071 w 72963"/>
                <a:gd name="connsiteY5" fmla="*/ 29863 h 42962"/>
                <a:gd name="connsiteX6" fmla="*/ 61207 w 72963"/>
                <a:gd name="connsiteY6" fmla="*/ 36582 h 42962"/>
                <a:gd name="connsiteX7" fmla="*/ 62252 w 72963"/>
                <a:gd name="connsiteY7" fmla="*/ 39269 h 42962"/>
                <a:gd name="connsiteX8" fmla="*/ 69270 w 72963"/>
                <a:gd name="connsiteY8" fmla="*/ 42704 h 42962"/>
                <a:gd name="connsiteX9" fmla="*/ 72704 w 72963"/>
                <a:gd name="connsiteY9" fmla="*/ 35686 h 42962"/>
                <a:gd name="connsiteX10" fmla="*/ 64193 w 72963"/>
                <a:gd name="connsiteY10" fmla="*/ 18515 h 42962"/>
                <a:gd name="connsiteX11" fmla="*/ 53741 w 72963"/>
                <a:gd name="connsiteY11" fmla="*/ 6271 h 42962"/>
                <a:gd name="connsiteX12" fmla="*/ 37765 w 72963"/>
                <a:gd name="connsiteY12" fmla="*/ 0 h 42962"/>
                <a:gd name="connsiteX13" fmla="*/ 21490 w 72963"/>
                <a:gd name="connsiteY13" fmla="*/ 6122 h 42962"/>
                <a:gd name="connsiteX14" fmla="*/ 436 w 72963"/>
                <a:gd name="connsiteY14" fmla="*/ 35238 h 42962"/>
                <a:gd name="connsiteX15" fmla="*/ 3423 w 72963"/>
                <a:gd name="connsiteY15" fmla="*/ 42405 h 42962"/>
                <a:gd name="connsiteX16" fmla="*/ 10590 w 72963"/>
                <a:gd name="connsiteY16" fmla="*/ 39568 h 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963" h="42962">
                  <a:moveTo>
                    <a:pt x="10590" y="39568"/>
                  </a:moveTo>
                  <a:lnTo>
                    <a:pt x="11187" y="38373"/>
                  </a:lnTo>
                  <a:cubicBezTo>
                    <a:pt x="12531" y="35536"/>
                    <a:pt x="16264" y="28220"/>
                    <a:pt x="21340" y="21949"/>
                  </a:cubicBezTo>
                  <a:cubicBezTo>
                    <a:pt x="26417" y="15529"/>
                    <a:pt x="32688" y="10900"/>
                    <a:pt x="37765" y="11049"/>
                  </a:cubicBezTo>
                  <a:cubicBezTo>
                    <a:pt x="40751" y="11049"/>
                    <a:pt x="43737" y="12393"/>
                    <a:pt x="46724" y="14782"/>
                  </a:cubicBezTo>
                  <a:cubicBezTo>
                    <a:pt x="51203" y="18365"/>
                    <a:pt x="55384" y="24637"/>
                    <a:pt x="58071" y="29863"/>
                  </a:cubicBezTo>
                  <a:cubicBezTo>
                    <a:pt x="59415" y="32550"/>
                    <a:pt x="60460" y="34939"/>
                    <a:pt x="61207" y="36582"/>
                  </a:cubicBezTo>
                  <a:lnTo>
                    <a:pt x="62252" y="39269"/>
                  </a:lnTo>
                  <a:cubicBezTo>
                    <a:pt x="63297" y="42106"/>
                    <a:pt x="66433" y="43600"/>
                    <a:pt x="69270" y="42704"/>
                  </a:cubicBezTo>
                  <a:cubicBezTo>
                    <a:pt x="72107" y="41658"/>
                    <a:pt x="73600" y="38523"/>
                    <a:pt x="72704" y="35686"/>
                  </a:cubicBezTo>
                  <a:cubicBezTo>
                    <a:pt x="72555" y="35387"/>
                    <a:pt x="69718" y="27175"/>
                    <a:pt x="64193" y="18515"/>
                  </a:cubicBezTo>
                  <a:cubicBezTo>
                    <a:pt x="61356" y="14185"/>
                    <a:pt x="58071" y="9855"/>
                    <a:pt x="53741" y="6271"/>
                  </a:cubicBezTo>
                  <a:cubicBezTo>
                    <a:pt x="49411" y="2688"/>
                    <a:pt x="44036" y="0"/>
                    <a:pt x="37765" y="0"/>
                  </a:cubicBezTo>
                  <a:cubicBezTo>
                    <a:pt x="31493" y="0"/>
                    <a:pt x="25969" y="2688"/>
                    <a:pt x="21490" y="6122"/>
                  </a:cubicBezTo>
                  <a:cubicBezTo>
                    <a:pt x="8201" y="16574"/>
                    <a:pt x="735" y="34939"/>
                    <a:pt x="436" y="35238"/>
                  </a:cubicBezTo>
                  <a:cubicBezTo>
                    <a:pt x="-758" y="38075"/>
                    <a:pt x="586" y="41360"/>
                    <a:pt x="3423" y="42405"/>
                  </a:cubicBezTo>
                  <a:cubicBezTo>
                    <a:pt x="6110" y="43749"/>
                    <a:pt x="9395" y="42405"/>
                    <a:pt x="10590" y="39568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Kombinationstegning: figur 198">
              <a:extLst>
                <a:ext uri="{FF2B5EF4-FFF2-40B4-BE49-F238E27FC236}">
                  <a16:creationId xmlns:a16="http://schemas.microsoft.com/office/drawing/2014/main" id="{C6DCA7B9-FEEE-4CC3-B532-DBA2B45153E9}"/>
                </a:ext>
              </a:extLst>
            </p:cNvPr>
            <p:cNvSpPr/>
            <p:nvPr/>
          </p:nvSpPr>
          <p:spPr>
            <a:xfrm>
              <a:off x="1849797" y="3678702"/>
              <a:ext cx="66295" cy="69580"/>
            </a:xfrm>
            <a:custGeom>
              <a:avLst/>
              <a:gdLst>
                <a:gd name="connsiteX0" fmla="*/ 33148 w 66295"/>
                <a:gd name="connsiteY0" fmla="*/ 69580 h 69580"/>
                <a:gd name="connsiteX1" fmla="*/ 0 w 66295"/>
                <a:gd name="connsiteY1" fmla="*/ 34790 h 69580"/>
                <a:gd name="connsiteX2" fmla="*/ 33148 w 66295"/>
                <a:gd name="connsiteY2" fmla="*/ 0 h 69580"/>
                <a:gd name="connsiteX3" fmla="*/ 66295 w 66295"/>
                <a:gd name="connsiteY3" fmla="*/ 34790 h 69580"/>
                <a:gd name="connsiteX4" fmla="*/ 33148 w 66295"/>
                <a:gd name="connsiteY4" fmla="*/ 69580 h 6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5" h="69580">
                  <a:moveTo>
                    <a:pt x="33148" y="69580"/>
                  </a:moveTo>
                  <a:cubicBezTo>
                    <a:pt x="14782" y="69580"/>
                    <a:pt x="0" y="54051"/>
                    <a:pt x="0" y="34790"/>
                  </a:cubicBezTo>
                  <a:cubicBezTo>
                    <a:pt x="0" y="15529"/>
                    <a:pt x="14782" y="0"/>
                    <a:pt x="33148" y="0"/>
                  </a:cubicBezTo>
                  <a:cubicBezTo>
                    <a:pt x="51513" y="0"/>
                    <a:pt x="66295" y="15529"/>
                    <a:pt x="66295" y="34790"/>
                  </a:cubicBezTo>
                  <a:cubicBezTo>
                    <a:pt x="66295" y="54051"/>
                    <a:pt x="51513" y="69580"/>
                    <a:pt x="33148" y="69580"/>
                  </a:cubicBezTo>
                </a:path>
              </a:pathLst>
            </a:custGeom>
            <a:solidFill>
              <a:srgbClr val="E47C81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Kombinationstegning: figur 199">
              <a:extLst>
                <a:ext uri="{FF2B5EF4-FFF2-40B4-BE49-F238E27FC236}">
                  <a16:creationId xmlns:a16="http://schemas.microsoft.com/office/drawing/2014/main" id="{1C60044A-2DD1-4FB6-BEDB-55F74E573FB2}"/>
                </a:ext>
              </a:extLst>
            </p:cNvPr>
            <p:cNvSpPr/>
            <p:nvPr/>
          </p:nvSpPr>
          <p:spPr>
            <a:xfrm>
              <a:off x="1831318" y="3757316"/>
              <a:ext cx="104633" cy="64652"/>
            </a:xfrm>
            <a:custGeom>
              <a:avLst/>
              <a:gdLst>
                <a:gd name="connsiteX0" fmla="*/ 88991 w 104633"/>
                <a:gd name="connsiteY0" fmla="*/ 63458 h 64652"/>
                <a:gd name="connsiteX1" fmla="*/ 93620 w 104633"/>
                <a:gd name="connsiteY1" fmla="*/ 64504 h 64652"/>
                <a:gd name="connsiteX2" fmla="*/ 97203 w 104633"/>
                <a:gd name="connsiteY2" fmla="*/ 63906 h 64652"/>
                <a:gd name="connsiteX3" fmla="*/ 104520 w 104633"/>
                <a:gd name="connsiteY3" fmla="*/ 51961 h 64652"/>
                <a:gd name="connsiteX4" fmla="*/ 103922 w 104633"/>
                <a:gd name="connsiteY4" fmla="*/ 49721 h 64652"/>
                <a:gd name="connsiteX5" fmla="*/ 103325 w 104633"/>
                <a:gd name="connsiteY5" fmla="*/ 48228 h 64652"/>
                <a:gd name="connsiteX6" fmla="*/ 102728 w 104633"/>
                <a:gd name="connsiteY6" fmla="*/ 46586 h 64652"/>
                <a:gd name="connsiteX7" fmla="*/ 92276 w 104633"/>
                <a:gd name="connsiteY7" fmla="*/ 26279 h 64652"/>
                <a:gd name="connsiteX8" fmla="*/ 77494 w 104633"/>
                <a:gd name="connsiteY8" fmla="*/ 9108 h 64652"/>
                <a:gd name="connsiteX9" fmla="*/ 53902 w 104633"/>
                <a:gd name="connsiteY9" fmla="*/ 0 h 64652"/>
                <a:gd name="connsiteX10" fmla="*/ 30012 w 104633"/>
                <a:gd name="connsiteY10" fmla="*/ 8959 h 64652"/>
                <a:gd name="connsiteX11" fmla="*/ 8660 w 104633"/>
                <a:gd name="connsiteY11" fmla="*/ 34491 h 64652"/>
                <a:gd name="connsiteX12" fmla="*/ 896 w 104633"/>
                <a:gd name="connsiteY12" fmla="*/ 49274 h 64652"/>
                <a:gd name="connsiteX13" fmla="*/ 6719 w 104633"/>
                <a:gd name="connsiteY13" fmla="*/ 63757 h 64652"/>
                <a:gd name="connsiteX14" fmla="*/ 11049 w 104633"/>
                <a:gd name="connsiteY14" fmla="*/ 64653 h 64652"/>
                <a:gd name="connsiteX15" fmla="*/ 21203 w 104633"/>
                <a:gd name="connsiteY15" fmla="*/ 57934 h 64652"/>
                <a:gd name="connsiteX16" fmla="*/ 21352 w 104633"/>
                <a:gd name="connsiteY16" fmla="*/ 57635 h 64652"/>
                <a:gd name="connsiteX17" fmla="*/ 33596 w 104633"/>
                <a:gd name="connsiteY17" fmla="*/ 37030 h 64652"/>
                <a:gd name="connsiteX18" fmla="*/ 44346 w 104633"/>
                <a:gd name="connsiteY18" fmla="*/ 25981 h 64652"/>
                <a:gd name="connsiteX19" fmla="*/ 53902 w 104633"/>
                <a:gd name="connsiteY19" fmla="*/ 22099 h 64652"/>
                <a:gd name="connsiteX20" fmla="*/ 53902 w 104633"/>
                <a:gd name="connsiteY20" fmla="*/ 22099 h 64652"/>
                <a:gd name="connsiteX21" fmla="*/ 63608 w 104633"/>
                <a:gd name="connsiteY21" fmla="*/ 26279 h 64652"/>
                <a:gd name="connsiteX22" fmla="*/ 77793 w 104633"/>
                <a:gd name="connsiteY22" fmla="*/ 45242 h 64652"/>
                <a:gd name="connsiteX23" fmla="*/ 81824 w 104633"/>
                <a:gd name="connsiteY23" fmla="*/ 53902 h 64652"/>
                <a:gd name="connsiteX24" fmla="*/ 82869 w 104633"/>
                <a:gd name="connsiteY24" fmla="*/ 56440 h 64652"/>
                <a:gd name="connsiteX25" fmla="*/ 83168 w 104633"/>
                <a:gd name="connsiteY25" fmla="*/ 57187 h 64652"/>
                <a:gd name="connsiteX26" fmla="*/ 88991 w 104633"/>
                <a:gd name="connsiteY26" fmla="*/ 63458 h 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33" h="64652">
                  <a:moveTo>
                    <a:pt x="88991" y="63458"/>
                  </a:moveTo>
                  <a:cubicBezTo>
                    <a:pt x="90335" y="64205"/>
                    <a:pt x="91977" y="64504"/>
                    <a:pt x="93620" y="64504"/>
                  </a:cubicBezTo>
                  <a:cubicBezTo>
                    <a:pt x="94814" y="64504"/>
                    <a:pt x="96009" y="64354"/>
                    <a:pt x="97203" y="63906"/>
                  </a:cubicBezTo>
                  <a:cubicBezTo>
                    <a:pt x="102280" y="62114"/>
                    <a:pt x="105266" y="57038"/>
                    <a:pt x="104520" y="51961"/>
                  </a:cubicBezTo>
                  <a:lnTo>
                    <a:pt x="103922" y="49721"/>
                  </a:lnTo>
                  <a:lnTo>
                    <a:pt x="103325" y="48228"/>
                  </a:lnTo>
                  <a:cubicBezTo>
                    <a:pt x="103176" y="47780"/>
                    <a:pt x="102877" y="47183"/>
                    <a:pt x="102728" y="46586"/>
                  </a:cubicBezTo>
                  <a:cubicBezTo>
                    <a:pt x="101085" y="42405"/>
                    <a:pt x="97502" y="34491"/>
                    <a:pt x="92276" y="26279"/>
                  </a:cubicBezTo>
                  <a:cubicBezTo>
                    <a:pt x="88394" y="20307"/>
                    <a:pt x="83765" y="14185"/>
                    <a:pt x="77494" y="9108"/>
                  </a:cubicBezTo>
                  <a:cubicBezTo>
                    <a:pt x="71372" y="4032"/>
                    <a:pt x="63309" y="0"/>
                    <a:pt x="53902" y="0"/>
                  </a:cubicBezTo>
                  <a:cubicBezTo>
                    <a:pt x="44496" y="0"/>
                    <a:pt x="36433" y="4032"/>
                    <a:pt x="30012" y="8959"/>
                  </a:cubicBezTo>
                  <a:cubicBezTo>
                    <a:pt x="20456" y="16425"/>
                    <a:pt x="13588" y="26279"/>
                    <a:pt x="8660" y="34491"/>
                  </a:cubicBezTo>
                  <a:cubicBezTo>
                    <a:pt x="3733" y="42554"/>
                    <a:pt x="1045" y="48975"/>
                    <a:pt x="896" y="49274"/>
                  </a:cubicBezTo>
                  <a:cubicBezTo>
                    <a:pt x="-1493" y="54947"/>
                    <a:pt x="1045" y="61368"/>
                    <a:pt x="6719" y="63757"/>
                  </a:cubicBezTo>
                  <a:cubicBezTo>
                    <a:pt x="8212" y="64354"/>
                    <a:pt x="9706" y="64653"/>
                    <a:pt x="11049" y="64653"/>
                  </a:cubicBezTo>
                  <a:cubicBezTo>
                    <a:pt x="15380" y="64653"/>
                    <a:pt x="19411" y="62114"/>
                    <a:pt x="21203" y="57934"/>
                  </a:cubicBezTo>
                  <a:lnTo>
                    <a:pt x="21352" y="57635"/>
                  </a:lnTo>
                  <a:cubicBezTo>
                    <a:pt x="22248" y="55694"/>
                    <a:pt x="26877" y="45839"/>
                    <a:pt x="33596" y="37030"/>
                  </a:cubicBezTo>
                  <a:cubicBezTo>
                    <a:pt x="36881" y="32700"/>
                    <a:pt x="40763" y="28519"/>
                    <a:pt x="44346" y="25981"/>
                  </a:cubicBezTo>
                  <a:cubicBezTo>
                    <a:pt x="48079" y="23293"/>
                    <a:pt x="51215" y="22099"/>
                    <a:pt x="53902" y="22099"/>
                  </a:cubicBezTo>
                  <a:lnTo>
                    <a:pt x="53902" y="22099"/>
                  </a:lnTo>
                  <a:cubicBezTo>
                    <a:pt x="56739" y="22099"/>
                    <a:pt x="59875" y="23293"/>
                    <a:pt x="63608" y="26279"/>
                  </a:cubicBezTo>
                  <a:cubicBezTo>
                    <a:pt x="68983" y="30609"/>
                    <a:pt x="74209" y="38523"/>
                    <a:pt x="77793" y="45242"/>
                  </a:cubicBezTo>
                  <a:cubicBezTo>
                    <a:pt x="79584" y="48676"/>
                    <a:pt x="80928" y="51663"/>
                    <a:pt x="81824" y="53902"/>
                  </a:cubicBezTo>
                  <a:lnTo>
                    <a:pt x="82869" y="56440"/>
                  </a:lnTo>
                  <a:lnTo>
                    <a:pt x="83168" y="57187"/>
                  </a:lnTo>
                  <a:cubicBezTo>
                    <a:pt x="84213" y="60024"/>
                    <a:pt x="86303" y="62264"/>
                    <a:pt x="88991" y="63458"/>
                  </a:cubicBezTo>
                </a:path>
              </a:pathLst>
            </a:custGeom>
            <a:solidFill>
              <a:srgbClr val="E47C81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1" name="Gruppe 200">
            <a:extLst>
              <a:ext uri="{FF2B5EF4-FFF2-40B4-BE49-F238E27FC236}">
                <a16:creationId xmlns:a16="http://schemas.microsoft.com/office/drawing/2014/main" id="{08008394-8EB3-488A-8CC5-2E9C17582B2F}"/>
              </a:ext>
            </a:extLst>
          </p:cNvPr>
          <p:cNvGrpSpPr/>
          <p:nvPr/>
        </p:nvGrpSpPr>
        <p:grpSpPr>
          <a:xfrm>
            <a:off x="7320597" y="3479613"/>
            <a:ext cx="381048" cy="381048"/>
            <a:chOff x="1730645" y="3611660"/>
            <a:chExt cx="381048" cy="381048"/>
          </a:xfrm>
        </p:grpSpPr>
        <p:sp>
          <p:nvSpPr>
            <p:cNvPr id="202" name="Kombinationstegning: figur 201">
              <a:extLst>
                <a:ext uri="{FF2B5EF4-FFF2-40B4-BE49-F238E27FC236}">
                  <a16:creationId xmlns:a16="http://schemas.microsoft.com/office/drawing/2014/main" id="{4206235F-9547-4B77-AD1C-B1DE27B721E9}"/>
                </a:ext>
              </a:extLst>
            </p:cNvPr>
            <p:cNvSpPr/>
            <p:nvPr/>
          </p:nvSpPr>
          <p:spPr>
            <a:xfrm>
              <a:off x="1730645" y="3611660"/>
              <a:ext cx="381048" cy="381048"/>
            </a:xfrm>
            <a:custGeom>
              <a:avLst/>
              <a:gdLst>
                <a:gd name="connsiteX0" fmla="*/ 381048 w 381048"/>
                <a:gd name="connsiteY0" fmla="*/ 190524 h 381048"/>
                <a:gd name="connsiteX1" fmla="*/ 190524 w 381048"/>
                <a:gd name="connsiteY1" fmla="*/ 381048 h 381048"/>
                <a:gd name="connsiteX2" fmla="*/ 0 w 381048"/>
                <a:gd name="connsiteY2" fmla="*/ 190524 h 381048"/>
                <a:gd name="connsiteX3" fmla="*/ 190524 w 381048"/>
                <a:gd name="connsiteY3" fmla="*/ 0 h 381048"/>
                <a:gd name="connsiteX4" fmla="*/ 381048 w 381048"/>
                <a:gd name="connsiteY4" fmla="*/ 190524 h 38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48" h="381048">
                  <a:moveTo>
                    <a:pt x="381048" y="190524"/>
                  </a:moveTo>
                  <a:cubicBezTo>
                    <a:pt x="381048" y="295790"/>
                    <a:pt x="295790" y="381048"/>
                    <a:pt x="190524" y="381048"/>
                  </a:cubicBezTo>
                  <a:cubicBezTo>
                    <a:pt x="85258" y="381048"/>
                    <a:pt x="0" y="295790"/>
                    <a:pt x="0" y="190524"/>
                  </a:cubicBezTo>
                  <a:cubicBezTo>
                    <a:pt x="0" y="85407"/>
                    <a:pt x="85258" y="0"/>
                    <a:pt x="190524" y="0"/>
                  </a:cubicBezTo>
                  <a:cubicBezTo>
                    <a:pt x="295790" y="0"/>
                    <a:pt x="381048" y="85258"/>
                    <a:pt x="381048" y="190524"/>
                  </a:cubicBezTo>
                </a:path>
              </a:pathLst>
            </a:custGeom>
            <a:solidFill>
              <a:srgbClr val="004A4D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Kombinationstegning: figur 202">
              <a:extLst>
                <a:ext uri="{FF2B5EF4-FFF2-40B4-BE49-F238E27FC236}">
                  <a16:creationId xmlns:a16="http://schemas.microsoft.com/office/drawing/2014/main" id="{15D4A19D-F4FE-4359-B371-098E4F72DCFC}"/>
                </a:ext>
              </a:extLst>
            </p:cNvPr>
            <p:cNvSpPr/>
            <p:nvPr/>
          </p:nvSpPr>
          <p:spPr>
            <a:xfrm>
              <a:off x="1928348" y="3852652"/>
              <a:ext cx="73020" cy="42962"/>
            </a:xfrm>
            <a:custGeom>
              <a:avLst/>
              <a:gdLst>
                <a:gd name="connsiteX0" fmla="*/ 10590 w 73020"/>
                <a:gd name="connsiteY0" fmla="*/ 39568 h 42962"/>
                <a:gd name="connsiteX1" fmla="*/ 11187 w 73020"/>
                <a:gd name="connsiteY1" fmla="*/ 38374 h 42962"/>
                <a:gd name="connsiteX2" fmla="*/ 21340 w 73020"/>
                <a:gd name="connsiteY2" fmla="*/ 21949 h 42962"/>
                <a:gd name="connsiteX3" fmla="*/ 37765 w 73020"/>
                <a:gd name="connsiteY3" fmla="*/ 11049 h 42962"/>
                <a:gd name="connsiteX4" fmla="*/ 46723 w 73020"/>
                <a:gd name="connsiteY4" fmla="*/ 14782 h 42962"/>
                <a:gd name="connsiteX5" fmla="*/ 58071 w 73020"/>
                <a:gd name="connsiteY5" fmla="*/ 29863 h 42962"/>
                <a:gd name="connsiteX6" fmla="*/ 61207 w 73020"/>
                <a:gd name="connsiteY6" fmla="*/ 36582 h 42962"/>
                <a:gd name="connsiteX7" fmla="*/ 62252 w 73020"/>
                <a:gd name="connsiteY7" fmla="*/ 39270 h 42962"/>
                <a:gd name="connsiteX8" fmla="*/ 69270 w 73020"/>
                <a:gd name="connsiteY8" fmla="*/ 42704 h 42962"/>
                <a:gd name="connsiteX9" fmla="*/ 72704 w 73020"/>
                <a:gd name="connsiteY9" fmla="*/ 35686 h 42962"/>
                <a:gd name="connsiteX10" fmla="*/ 64193 w 73020"/>
                <a:gd name="connsiteY10" fmla="*/ 18515 h 42962"/>
                <a:gd name="connsiteX11" fmla="*/ 53741 w 73020"/>
                <a:gd name="connsiteY11" fmla="*/ 6271 h 42962"/>
                <a:gd name="connsiteX12" fmla="*/ 37765 w 73020"/>
                <a:gd name="connsiteY12" fmla="*/ 0 h 42962"/>
                <a:gd name="connsiteX13" fmla="*/ 21489 w 73020"/>
                <a:gd name="connsiteY13" fmla="*/ 6122 h 42962"/>
                <a:gd name="connsiteX14" fmla="*/ 436 w 73020"/>
                <a:gd name="connsiteY14" fmla="*/ 35238 h 42962"/>
                <a:gd name="connsiteX15" fmla="*/ 3423 w 73020"/>
                <a:gd name="connsiteY15" fmla="*/ 42405 h 42962"/>
                <a:gd name="connsiteX16" fmla="*/ 10590 w 73020"/>
                <a:gd name="connsiteY16" fmla="*/ 39568 h 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020" h="42962">
                  <a:moveTo>
                    <a:pt x="10590" y="39568"/>
                  </a:moveTo>
                  <a:lnTo>
                    <a:pt x="11187" y="38374"/>
                  </a:lnTo>
                  <a:cubicBezTo>
                    <a:pt x="12531" y="35537"/>
                    <a:pt x="16264" y="28220"/>
                    <a:pt x="21340" y="21949"/>
                  </a:cubicBezTo>
                  <a:cubicBezTo>
                    <a:pt x="26417" y="15529"/>
                    <a:pt x="32688" y="10900"/>
                    <a:pt x="37765" y="11049"/>
                  </a:cubicBezTo>
                  <a:cubicBezTo>
                    <a:pt x="40751" y="11049"/>
                    <a:pt x="43737" y="12393"/>
                    <a:pt x="46723" y="14782"/>
                  </a:cubicBezTo>
                  <a:cubicBezTo>
                    <a:pt x="51203" y="18365"/>
                    <a:pt x="55384" y="24637"/>
                    <a:pt x="58071" y="29863"/>
                  </a:cubicBezTo>
                  <a:cubicBezTo>
                    <a:pt x="59415" y="32550"/>
                    <a:pt x="60460" y="34939"/>
                    <a:pt x="61207" y="36582"/>
                  </a:cubicBezTo>
                  <a:lnTo>
                    <a:pt x="62252" y="39270"/>
                  </a:lnTo>
                  <a:cubicBezTo>
                    <a:pt x="63297" y="42107"/>
                    <a:pt x="66433" y="43600"/>
                    <a:pt x="69270" y="42704"/>
                  </a:cubicBezTo>
                  <a:cubicBezTo>
                    <a:pt x="72107" y="41659"/>
                    <a:pt x="73749" y="38523"/>
                    <a:pt x="72704" y="35686"/>
                  </a:cubicBezTo>
                  <a:cubicBezTo>
                    <a:pt x="72555" y="35387"/>
                    <a:pt x="69718" y="27175"/>
                    <a:pt x="64193" y="18515"/>
                  </a:cubicBezTo>
                  <a:cubicBezTo>
                    <a:pt x="61356" y="14185"/>
                    <a:pt x="58071" y="9855"/>
                    <a:pt x="53741" y="6271"/>
                  </a:cubicBezTo>
                  <a:cubicBezTo>
                    <a:pt x="49411" y="2688"/>
                    <a:pt x="44036" y="0"/>
                    <a:pt x="37765" y="0"/>
                  </a:cubicBezTo>
                  <a:cubicBezTo>
                    <a:pt x="31494" y="0"/>
                    <a:pt x="25969" y="2688"/>
                    <a:pt x="21489" y="6122"/>
                  </a:cubicBezTo>
                  <a:cubicBezTo>
                    <a:pt x="8201" y="16574"/>
                    <a:pt x="735" y="34939"/>
                    <a:pt x="436" y="35238"/>
                  </a:cubicBezTo>
                  <a:cubicBezTo>
                    <a:pt x="-758" y="38075"/>
                    <a:pt x="586" y="41360"/>
                    <a:pt x="3423" y="42405"/>
                  </a:cubicBezTo>
                  <a:cubicBezTo>
                    <a:pt x="6260" y="43749"/>
                    <a:pt x="9395" y="42405"/>
                    <a:pt x="10590" y="39568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Kombinationstegning: figur 203">
              <a:extLst>
                <a:ext uri="{FF2B5EF4-FFF2-40B4-BE49-F238E27FC236}">
                  <a16:creationId xmlns:a16="http://schemas.microsoft.com/office/drawing/2014/main" id="{5489CFDF-B0DB-494C-8C9C-2AF2582112B0}"/>
                </a:ext>
              </a:extLst>
            </p:cNvPr>
            <p:cNvSpPr/>
            <p:nvPr/>
          </p:nvSpPr>
          <p:spPr>
            <a:xfrm>
              <a:off x="1929680" y="3842797"/>
              <a:ext cx="1941" cy="1941"/>
            </a:xfrm>
            <a:custGeom>
              <a:avLst/>
              <a:gdLst>
                <a:gd name="connsiteX0" fmla="*/ 1941 w 1941"/>
                <a:gd name="connsiteY0" fmla="*/ 1941 h 1941"/>
                <a:gd name="connsiteX1" fmla="*/ 0 w 1941"/>
                <a:gd name="connsiteY1" fmla="*/ 1941 h 1941"/>
                <a:gd name="connsiteX2" fmla="*/ 896 w 1941"/>
                <a:gd name="connsiteY2" fmla="*/ 0 h 1941"/>
                <a:gd name="connsiteX3" fmla="*/ 1941 w 1941"/>
                <a:gd name="connsiteY3" fmla="*/ 1941 h 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" h="1941">
                  <a:moveTo>
                    <a:pt x="1941" y="1941"/>
                  </a:moveTo>
                  <a:lnTo>
                    <a:pt x="0" y="1941"/>
                  </a:lnTo>
                  <a:cubicBezTo>
                    <a:pt x="299" y="1344"/>
                    <a:pt x="597" y="747"/>
                    <a:pt x="896" y="0"/>
                  </a:cubicBezTo>
                  <a:cubicBezTo>
                    <a:pt x="1344" y="597"/>
                    <a:pt x="1642" y="1344"/>
                    <a:pt x="1941" y="1941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Kombinationstegning: figur 204">
              <a:extLst>
                <a:ext uri="{FF2B5EF4-FFF2-40B4-BE49-F238E27FC236}">
                  <a16:creationId xmlns:a16="http://schemas.microsoft.com/office/drawing/2014/main" id="{9BC2ED2D-7C70-4622-8116-D79810806981}"/>
                </a:ext>
              </a:extLst>
            </p:cNvPr>
            <p:cNvSpPr/>
            <p:nvPr/>
          </p:nvSpPr>
          <p:spPr>
            <a:xfrm>
              <a:off x="1833970" y="3812038"/>
              <a:ext cx="104633" cy="64652"/>
            </a:xfrm>
            <a:custGeom>
              <a:avLst/>
              <a:gdLst>
                <a:gd name="connsiteX0" fmla="*/ 88991 w 104633"/>
                <a:gd name="connsiteY0" fmla="*/ 63458 h 64652"/>
                <a:gd name="connsiteX1" fmla="*/ 93620 w 104633"/>
                <a:gd name="connsiteY1" fmla="*/ 64504 h 64652"/>
                <a:gd name="connsiteX2" fmla="*/ 97203 w 104633"/>
                <a:gd name="connsiteY2" fmla="*/ 63906 h 64652"/>
                <a:gd name="connsiteX3" fmla="*/ 104520 w 104633"/>
                <a:gd name="connsiteY3" fmla="*/ 51961 h 64652"/>
                <a:gd name="connsiteX4" fmla="*/ 103922 w 104633"/>
                <a:gd name="connsiteY4" fmla="*/ 49721 h 64652"/>
                <a:gd name="connsiteX5" fmla="*/ 103325 w 104633"/>
                <a:gd name="connsiteY5" fmla="*/ 48228 h 64652"/>
                <a:gd name="connsiteX6" fmla="*/ 102728 w 104633"/>
                <a:gd name="connsiteY6" fmla="*/ 46586 h 64652"/>
                <a:gd name="connsiteX7" fmla="*/ 92276 w 104633"/>
                <a:gd name="connsiteY7" fmla="*/ 26279 h 64652"/>
                <a:gd name="connsiteX8" fmla="*/ 77494 w 104633"/>
                <a:gd name="connsiteY8" fmla="*/ 9108 h 64652"/>
                <a:gd name="connsiteX9" fmla="*/ 53902 w 104633"/>
                <a:gd name="connsiteY9" fmla="*/ 0 h 64652"/>
                <a:gd name="connsiteX10" fmla="*/ 30012 w 104633"/>
                <a:gd name="connsiteY10" fmla="*/ 8959 h 64652"/>
                <a:gd name="connsiteX11" fmla="*/ 8660 w 104633"/>
                <a:gd name="connsiteY11" fmla="*/ 34491 h 64652"/>
                <a:gd name="connsiteX12" fmla="*/ 896 w 104633"/>
                <a:gd name="connsiteY12" fmla="*/ 49274 h 64652"/>
                <a:gd name="connsiteX13" fmla="*/ 6719 w 104633"/>
                <a:gd name="connsiteY13" fmla="*/ 63757 h 64652"/>
                <a:gd name="connsiteX14" fmla="*/ 11049 w 104633"/>
                <a:gd name="connsiteY14" fmla="*/ 64653 h 64652"/>
                <a:gd name="connsiteX15" fmla="*/ 21203 w 104633"/>
                <a:gd name="connsiteY15" fmla="*/ 57934 h 64652"/>
                <a:gd name="connsiteX16" fmla="*/ 21352 w 104633"/>
                <a:gd name="connsiteY16" fmla="*/ 57635 h 64652"/>
                <a:gd name="connsiteX17" fmla="*/ 33596 w 104633"/>
                <a:gd name="connsiteY17" fmla="*/ 37030 h 64652"/>
                <a:gd name="connsiteX18" fmla="*/ 44346 w 104633"/>
                <a:gd name="connsiteY18" fmla="*/ 25981 h 64652"/>
                <a:gd name="connsiteX19" fmla="*/ 53902 w 104633"/>
                <a:gd name="connsiteY19" fmla="*/ 22099 h 64652"/>
                <a:gd name="connsiteX20" fmla="*/ 53902 w 104633"/>
                <a:gd name="connsiteY20" fmla="*/ 22099 h 64652"/>
                <a:gd name="connsiteX21" fmla="*/ 63608 w 104633"/>
                <a:gd name="connsiteY21" fmla="*/ 26279 h 64652"/>
                <a:gd name="connsiteX22" fmla="*/ 77793 w 104633"/>
                <a:gd name="connsiteY22" fmla="*/ 45242 h 64652"/>
                <a:gd name="connsiteX23" fmla="*/ 81824 w 104633"/>
                <a:gd name="connsiteY23" fmla="*/ 53902 h 64652"/>
                <a:gd name="connsiteX24" fmla="*/ 82869 w 104633"/>
                <a:gd name="connsiteY24" fmla="*/ 56440 h 64652"/>
                <a:gd name="connsiteX25" fmla="*/ 83168 w 104633"/>
                <a:gd name="connsiteY25" fmla="*/ 57187 h 64652"/>
                <a:gd name="connsiteX26" fmla="*/ 88991 w 104633"/>
                <a:gd name="connsiteY26" fmla="*/ 63458 h 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33" h="64652">
                  <a:moveTo>
                    <a:pt x="88991" y="63458"/>
                  </a:moveTo>
                  <a:cubicBezTo>
                    <a:pt x="90335" y="64205"/>
                    <a:pt x="91977" y="64504"/>
                    <a:pt x="93620" y="64504"/>
                  </a:cubicBezTo>
                  <a:cubicBezTo>
                    <a:pt x="94814" y="64504"/>
                    <a:pt x="96009" y="64354"/>
                    <a:pt x="97203" y="63906"/>
                  </a:cubicBezTo>
                  <a:cubicBezTo>
                    <a:pt x="102280" y="62114"/>
                    <a:pt x="105266" y="57038"/>
                    <a:pt x="104520" y="51961"/>
                  </a:cubicBezTo>
                  <a:lnTo>
                    <a:pt x="103922" y="49721"/>
                  </a:lnTo>
                  <a:lnTo>
                    <a:pt x="103325" y="48228"/>
                  </a:lnTo>
                  <a:cubicBezTo>
                    <a:pt x="103176" y="47780"/>
                    <a:pt x="102877" y="47183"/>
                    <a:pt x="102728" y="46586"/>
                  </a:cubicBezTo>
                  <a:cubicBezTo>
                    <a:pt x="101085" y="42405"/>
                    <a:pt x="97502" y="34491"/>
                    <a:pt x="92276" y="26279"/>
                  </a:cubicBezTo>
                  <a:cubicBezTo>
                    <a:pt x="88394" y="20307"/>
                    <a:pt x="83765" y="14185"/>
                    <a:pt x="77494" y="9108"/>
                  </a:cubicBezTo>
                  <a:cubicBezTo>
                    <a:pt x="71372" y="4032"/>
                    <a:pt x="63309" y="0"/>
                    <a:pt x="53902" y="0"/>
                  </a:cubicBezTo>
                  <a:cubicBezTo>
                    <a:pt x="44496" y="0"/>
                    <a:pt x="36433" y="4032"/>
                    <a:pt x="30012" y="8959"/>
                  </a:cubicBezTo>
                  <a:cubicBezTo>
                    <a:pt x="20456" y="16425"/>
                    <a:pt x="13588" y="26279"/>
                    <a:pt x="8660" y="34491"/>
                  </a:cubicBezTo>
                  <a:cubicBezTo>
                    <a:pt x="3733" y="42554"/>
                    <a:pt x="1045" y="48975"/>
                    <a:pt x="896" y="49274"/>
                  </a:cubicBezTo>
                  <a:cubicBezTo>
                    <a:pt x="-1493" y="54947"/>
                    <a:pt x="1045" y="61368"/>
                    <a:pt x="6719" y="63757"/>
                  </a:cubicBezTo>
                  <a:cubicBezTo>
                    <a:pt x="8212" y="64354"/>
                    <a:pt x="9706" y="64653"/>
                    <a:pt x="11049" y="64653"/>
                  </a:cubicBezTo>
                  <a:cubicBezTo>
                    <a:pt x="15380" y="64653"/>
                    <a:pt x="19411" y="62114"/>
                    <a:pt x="21203" y="57934"/>
                  </a:cubicBezTo>
                  <a:lnTo>
                    <a:pt x="21352" y="57635"/>
                  </a:lnTo>
                  <a:cubicBezTo>
                    <a:pt x="22248" y="55694"/>
                    <a:pt x="26877" y="45839"/>
                    <a:pt x="33596" y="37030"/>
                  </a:cubicBezTo>
                  <a:cubicBezTo>
                    <a:pt x="36881" y="32700"/>
                    <a:pt x="40763" y="28519"/>
                    <a:pt x="44346" y="25981"/>
                  </a:cubicBezTo>
                  <a:cubicBezTo>
                    <a:pt x="48079" y="23293"/>
                    <a:pt x="51215" y="22099"/>
                    <a:pt x="53902" y="22099"/>
                  </a:cubicBezTo>
                  <a:lnTo>
                    <a:pt x="53902" y="22099"/>
                  </a:lnTo>
                  <a:cubicBezTo>
                    <a:pt x="56739" y="22099"/>
                    <a:pt x="59875" y="23293"/>
                    <a:pt x="63608" y="26279"/>
                  </a:cubicBezTo>
                  <a:cubicBezTo>
                    <a:pt x="68983" y="30609"/>
                    <a:pt x="74209" y="38523"/>
                    <a:pt x="77793" y="45242"/>
                  </a:cubicBezTo>
                  <a:cubicBezTo>
                    <a:pt x="79584" y="48676"/>
                    <a:pt x="80928" y="51663"/>
                    <a:pt x="81824" y="53902"/>
                  </a:cubicBezTo>
                  <a:lnTo>
                    <a:pt x="82869" y="56440"/>
                  </a:lnTo>
                  <a:lnTo>
                    <a:pt x="83168" y="57187"/>
                  </a:lnTo>
                  <a:cubicBezTo>
                    <a:pt x="84213" y="60024"/>
                    <a:pt x="86303" y="62264"/>
                    <a:pt x="88991" y="63458"/>
                  </a:cubicBezTo>
                </a:path>
              </a:pathLst>
            </a:custGeom>
            <a:solidFill>
              <a:srgbClr val="789496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Kombinationstegning: figur 205">
              <a:extLst>
                <a:ext uri="{FF2B5EF4-FFF2-40B4-BE49-F238E27FC236}">
                  <a16:creationId xmlns:a16="http://schemas.microsoft.com/office/drawing/2014/main" id="{F0A405BC-733C-4B5F-8E7C-837E3AA190EC}"/>
                </a:ext>
              </a:extLst>
            </p:cNvPr>
            <p:cNvSpPr/>
            <p:nvPr/>
          </p:nvSpPr>
          <p:spPr>
            <a:xfrm>
              <a:off x="1943118" y="3742160"/>
              <a:ext cx="45988" cy="54648"/>
            </a:xfrm>
            <a:custGeom>
              <a:avLst/>
              <a:gdLst>
                <a:gd name="connsiteX0" fmla="*/ 45989 w 45988"/>
                <a:gd name="connsiteY0" fmla="*/ 27324 h 54648"/>
                <a:gd name="connsiteX1" fmla="*/ 22994 w 45988"/>
                <a:gd name="connsiteY1" fmla="*/ 54649 h 54648"/>
                <a:gd name="connsiteX2" fmla="*/ 0 w 45988"/>
                <a:gd name="connsiteY2" fmla="*/ 27324 h 54648"/>
                <a:gd name="connsiteX3" fmla="*/ 22994 w 45988"/>
                <a:gd name="connsiteY3" fmla="*/ 0 h 54648"/>
                <a:gd name="connsiteX4" fmla="*/ 45989 w 45988"/>
                <a:gd name="connsiteY4" fmla="*/ 27324 h 5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88" h="54648">
                  <a:moveTo>
                    <a:pt x="45989" y="27324"/>
                  </a:moveTo>
                  <a:cubicBezTo>
                    <a:pt x="45989" y="42405"/>
                    <a:pt x="35686" y="54649"/>
                    <a:pt x="22994" y="54649"/>
                  </a:cubicBezTo>
                  <a:cubicBezTo>
                    <a:pt x="10303" y="54649"/>
                    <a:pt x="0" y="42405"/>
                    <a:pt x="0" y="27324"/>
                  </a:cubicBezTo>
                  <a:cubicBezTo>
                    <a:pt x="0" y="12244"/>
                    <a:pt x="10303" y="0"/>
                    <a:pt x="22994" y="0"/>
                  </a:cubicBezTo>
                  <a:cubicBezTo>
                    <a:pt x="35686" y="0"/>
                    <a:pt x="45989" y="12244"/>
                    <a:pt x="45989" y="27324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Kombinationstegning: figur 206">
              <a:extLst>
                <a:ext uri="{FF2B5EF4-FFF2-40B4-BE49-F238E27FC236}">
                  <a16:creationId xmlns:a16="http://schemas.microsoft.com/office/drawing/2014/main" id="{3E939A30-8485-4208-A28C-1471AF9937B3}"/>
                </a:ext>
              </a:extLst>
            </p:cNvPr>
            <p:cNvSpPr/>
            <p:nvPr/>
          </p:nvSpPr>
          <p:spPr>
            <a:xfrm>
              <a:off x="1928646" y="3810993"/>
              <a:ext cx="72963" cy="42962"/>
            </a:xfrm>
            <a:custGeom>
              <a:avLst/>
              <a:gdLst>
                <a:gd name="connsiteX0" fmla="*/ 10590 w 72963"/>
                <a:gd name="connsiteY0" fmla="*/ 39568 h 42962"/>
                <a:gd name="connsiteX1" fmla="*/ 11187 w 72963"/>
                <a:gd name="connsiteY1" fmla="*/ 38373 h 42962"/>
                <a:gd name="connsiteX2" fmla="*/ 21340 w 72963"/>
                <a:gd name="connsiteY2" fmla="*/ 21949 h 42962"/>
                <a:gd name="connsiteX3" fmla="*/ 37765 w 72963"/>
                <a:gd name="connsiteY3" fmla="*/ 11049 h 42962"/>
                <a:gd name="connsiteX4" fmla="*/ 46724 w 72963"/>
                <a:gd name="connsiteY4" fmla="*/ 14782 h 42962"/>
                <a:gd name="connsiteX5" fmla="*/ 58071 w 72963"/>
                <a:gd name="connsiteY5" fmla="*/ 29863 h 42962"/>
                <a:gd name="connsiteX6" fmla="*/ 61207 w 72963"/>
                <a:gd name="connsiteY6" fmla="*/ 36582 h 42962"/>
                <a:gd name="connsiteX7" fmla="*/ 62252 w 72963"/>
                <a:gd name="connsiteY7" fmla="*/ 39269 h 42962"/>
                <a:gd name="connsiteX8" fmla="*/ 69270 w 72963"/>
                <a:gd name="connsiteY8" fmla="*/ 42704 h 42962"/>
                <a:gd name="connsiteX9" fmla="*/ 72704 w 72963"/>
                <a:gd name="connsiteY9" fmla="*/ 35686 h 42962"/>
                <a:gd name="connsiteX10" fmla="*/ 64193 w 72963"/>
                <a:gd name="connsiteY10" fmla="*/ 18515 h 42962"/>
                <a:gd name="connsiteX11" fmla="*/ 53741 w 72963"/>
                <a:gd name="connsiteY11" fmla="*/ 6271 h 42962"/>
                <a:gd name="connsiteX12" fmla="*/ 37765 w 72963"/>
                <a:gd name="connsiteY12" fmla="*/ 0 h 42962"/>
                <a:gd name="connsiteX13" fmla="*/ 21490 w 72963"/>
                <a:gd name="connsiteY13" fmla="*/ 6122 h 42962"/>
                <a:gd name="connsiteX14" fmla="*/ 436 w 72963"/>
                <a:gd name="connsiteY14" fmla="*/ 35238 h 42962"/>
                <a:gd name="connsiteX15" fmla="*/ 3423 w 72963"/>
                <a:gd name="connsiteY15" fmla="*/ 42405 h 42962"/>
                <a:gd name="connsiteX16" fmla="*/ 10590 w 72963"/>
                <a:gd name="connsiteY16" fmla="*/ 39568 h 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963" h="42962">
                  <a:moveTo>
                    <a:pt x="10590" y="39568"/>
                  </a:moveTo>
                  <a:lnTo>
                    <a:pt x="11187" y="38373"/>
                  </a:lnTo>
                  <a:cubicBezTo>
                    <a:pt x="12531" y="35536"/>
                    <a:pt x="16264" y="28220"/>
                    <a:pt x="21340" y="21949"/>
                  </a:cubicBezTo>
                  <a:cubicBezTo>
                    <a:pt x="26417" y="15529"/>
                    <a:pt x="32688" y="10900"/>
                    <a:pt x="37765" y="11049"/>
                  </a:cubicBezTo>
                  <a:cubicBezTo>
                    <a:pt x="40751" y="11049"/>
                    <a:pt x="43737" y="12393"/>
                    <a:pt x="46724" y="14782"/>
                  </a:cubicBezTo>
                  <a:cubicBezTo>
                    <a:pt x="51203" y="18365"/>
                    <a:pt x="55384" y="24637"/>
                    <a:pt x="58071" y="29863"/>
                  </a:cubicBezTo>
                  <a:cubicBezTo>
                    <a:pt x="59415" y="32550"/>
                    <a:pt x="60460" y="34939"/>
                    <a:pt x="61207" y="36582"/>
                  </a:cubicBezTo>
                  <a:lnTo>
                    <a:pt x="62252" y="39269"/>
                  </a:lnTo>
                  <a:cubicBezTo>
                    <a:pt x="63297" y="42106"/>
                    <a:pt x="66433" y="43600"/>
                    <a:pt x="69270" y="42704"/>
                  </a:cubicBezTo>
                  <a:cubicBezTo>
                    <a:pt x="72107" y="41658"/>
                    <a:pt x="73600" y="38523"/>
                    <a:pt x="72704" y="35686"/>
                  </a:cubicBezTo>
                  <a:cubicBezTo>
                    <a:pt x="72555" y="35387"/>
                    <a:pt x="69718" y="27175"/>
                    <a:pt x="64193" y="18515"/>
                  </a:cubicBezTo>
                  <a:cubicBezTo>
                    <a:pt x="61356" y="14185"/>
                    <a:pt x="58071" y="9855"/>
                    <a:pt x="53741" y="6271"/>
                  </a:cubicBezTo>
                  <a:cubicBezTo>
                    <a:pt x="49411" y="2688"/>
                    <a:pt x="44036" y="0"/>
                    <a:pt x="37765" y="0"/>
                  </a:cubicBezTo>
                  <a:cubicBezTo>
                    <a:pt x="31493" y="0"/>
                    <a:pt x="25969" y="2688"/>
                    <a:pt x="21490" y="6122"/>
                  </a:cubicBezTo>
                  <a:cubicBezTo>
                    <a:pt x="8201" y="16574"/>
                    <a:pt x="735" y="34939"/>
                    <a:pt x="436" y="35238"/>
                  </a:cubicBezTo>
                  <a:cubicBezTo>
                    <a:pt x="-758" y="38075"/>
                    <a:pt x="586" y="41360"/>
                    <a:pt x="3423" y="42405"/>
                  </a:cubicBezTo>
                  <a:cubicBezTo>
                    <a:pt x="6110" y="43749"/>
                    <a:pt x="9395" y="42405"/>
                    <a:pt x="10590" y="39568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Kombinationstegning: figur 207">
              <a:extLst>
                <a:ext uri="{FF2B5EF4-FFF2-40B4-BE49-F238E27FC236}">
                  <a16:creationId xmlns:a16="http://schemas.microsoft.com/office/drawing/2014/main" id="{75AC0335-5A1D-485A-BBB7-0A6A9ACF8893}"/>
                </a:ext>
              </a:extLst>
            </p:cNvPr>
            <p:cNvSpPr/>
            <p:nvPr/>
          </p:nvSpPr>
          <p:spPr>
            <a:xfrm>
              <a:off x="1849797" y="3678702"/>
              <a:ext cx="66295" cy="69580"/>
            </a:xfrm>
            <a:custGeom>
              <a:avLst/>
              <a:gdLst>
                <a:gd name="connsiteX0" fmla="*/ 33148 w 66295"/>
                <a:gd name="connsiteY0" fmla="*/ 69580 h 69580"/>
                <a:gd name="connsiteX1" fmla="*/ 0 w 66295"/>
                <a:gd name="connsiteY1" fmla="*/ 34790 h 69580"/>
                <a:gd name="connsiteX2" fmla="*/ 33148 w 66295"/>
                <a:gd name="connsiteY2" fmla="*/ 0 h 69580"/>
                <a:gd name="connsiteX3" fmla="*/ 66295 w 66295"/>
                <a:gd name="connsiteY3" fmla="*/ 34790 h 69580"/>
                <a:gd name="connsiteX4" fmla="*/ 33148 w 66295"/>
                <a:gd name="connsiteY4" fmla="*/ 69580 h 6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5" h="69580">
                  <a:moveTo>
                    <a:pt x="33148" y="69580"/>
                  </a:moveTo>
                  <a:cubicBezTo>
                    <a:pt x="14782" y="69580"/>
                    <a:pt x="0" y="54051"/>
                    <a:pt x="0" y="34790"/>
                  </a:cubicBezTo>
                  <a:cubicBezTo>
                    <a:pt x="0" y="15529"/>
                    <a:pt x="14782" y="0"/>
                    <a:pt x="33148" y="0"/>
                  </a:cubicBezTo>
                  <a:cubicBezTo>
                    <a:pt x="51513" y="0"/>
                    <a:pt x="66295" y="15529"/>
                    <a:pt x="66295" y="34790"/>
                  </a:cubicBezTo>
                  <a:cubicBezTo>
                    <a:pt x="66295" y="54051"/>
                    <a:pt x="51513" y="69580"/>
                    <a:pt x="33148" y="69580"/>
                  </a:cubicBezTo>
                </a:path>
              </a:pathLst>
            </a:custGeom>
            <a:solidFill>
              <a:srgbClr val="789496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Kombinationstegning: figur 208">
              <a:extLst>
                <a:ext uri="{FF2B5EF4-FFF2-40B4-BE49-F238E27FC236}">
                  <a16:creationId xmlns:a16="http://schemas.microsoft.com/office/drawing/2014/main" id="{FD5C6140-2997-4CF1-9FE1-470CB926B867}"/>
                </a:ext>
              </a:extLst>
            </p:cNvPr>
            <p:cNvSpPr/>
            <p:nvPr/>
          </p:nvSpPr>
          <p:spPr>
            <a:xfrm>
              <a:off x="1831318" y="3757316"/>
              <a:ext cx="104633" cy="64652"/>
            </a:xfrm>
            <a:custGeom>
              <a:avLst/>
              <a:gdLst>
                <a:gd name="connsiteX0" fmla="*/ 88991 w 104633"/>
                <a:gd name="connsiteY0" fmla="*/ 63458 h 64652"/>
                <a:gd name="connsiteX1" fmla="*/ 93620 w 104633"/>
                <a:gd name="connsiteY1" fmla="*/ 64504 h 64652"/>
                <a:gd name="connsiteX2" fmla="*/ 97203 w 104633"/>
                <a:gd name="connsiteY2" fmla="*/ 63906 h 64652"/>
                <a:gd name="connsiteX3" fmla="*/ 104520 w 104633"/>
                <a:gd name="connsiteY3" fmla="*/ 51961 h 64652"/>
                <a:gd name="connsiteX4" fmla="*/ 103922 w 104633"/>
                <a:gd name="connsiteY4" fmla="*/ 49721 h 64652"/>
                <a:gd name="connsiteX5" fmla="*/ 103325 w 104633"/>
                <a:gd name="connsiteY5" fmla="*/ 48228 h 64652"/>
                <a:gd name="connsiteX6" fmla="*/ 102728 w 104633"/>
                <a:gd name="connsiteY6" fmla="*/ 46586 h 64652"/>
                <a:gd name="connsiteX7" fmla="*/ 92276 w 104633"/>
                <a:gd name="connsiteY7" fmla="*/ 26279 h 64652"/>
                <a:gd name="connsiteX8" fmla="*/ 77494 w 104633"/>
                <a:gd name="connsiteY8" fmla="*/ 9108 h 64652"/>
                <a:gd name="connsiteX9" fmla="*/ 53902 w 104633"/>
                <a:gd name="connsiteY9" fmla="*/ 0 h 64652"/>
                <a:gd name="connsiteX10" fmla="*/ 30012 w 104633"/>
                <a:gd name="connsiteY10" fmla="*/ 8959 h 64652"/>
                <a:gd name="connsiteX11" fmla="*/ 8660 w 104633"/>
                <a:gd name="connsiteY11" fmla="*/ 34491 h 64652"/>
                <a:gd name="connsiteX12" fmla="*/ 896 w 104633"/>
                <a:gd name="connsiteY12" fmla="*/ 49274 h 64652"/>
                <a:gd name="connsiteX13" fmla="*/ 6719 w 104633"/>
                <a:gd name="connsiteY13" fmla="*/ 63757 h 64652"/>
                <a:gd name="connsiteX14" fmla="*/ 11049 w 104633"/>
                <a:gd name="connsiteY14" fmla="*/ 64653 h 64652"/>
                <a:gd name="connsiteX15" fmla="*/ 21203 w 104633"/>
                <a:gd name="connsiteY15" fmla="*/ 57934 h 64652"/>
                <a:gd name="connsiteX16" fmla="*/ 21352 w 104633"/>
                <a:gd name="connsiteY16" fmla="*/ 57635 h 64652"/>
                <a:gd name="connsiteX17" fmla="*/ 33596 w 104633"/>
                <a:gd name="connsiteY17" fmla="*/ 37030 h 64652"/>
                <a:gd name="connsiteX18" fmla="*/ 44346 w 104633"/>
                <a:gd name="connsiteY18" fmla="*/ 25981 h 64652"/>
                <a:gd name="connsiteX19" fmla="*/ 53902 w 104633"/>
                <a:gd name="connsiteY19" fmla="*/ 22099 h 64652"/>
                <a:gd name="connsiteX20" fmla="*/ 53902 w 104633"/>
                <a:gd name="connsiteY20" fmla="*/ 22099 h 64652"/>
                <a:gd name="connsiteX21" fmla="*/ 63608 w 104633"/>
                <a:gd name="connsiteY21" fmla="*/ 26279 h 64652"/>
                <a:gd name="connsiteX22" fmla="*/ 77793 w 104633"/>
                <a:gd name="connsiteY22" fmla="*/ 45242 h 64652"/>
                <a:gd name="connsiteX23" fmla="*/ 81824 w 104633"/>
                <a:gd name="connsiteY23" fmla="*/ 53902 h 64652"/>
                <a:gd name="connsiteX24" fmla="*/ 82869 w 104633"/>
                <a:gd name="connsiteY24" fmla="*/ 56440 h 64652"/>
                <a:gd name="connsiteX25" fmla="*/ 83168 w 104633"/>
                <a:gd name="connsiteY25" fmla="*/ 57187 h 64652"/>
                <a:gd name="connsiteX26" fmla="*/ 88991 w 104633"/>
                <a:gd name="connsiteY26" fmla="*/ 63458 h 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33" h="64652">
                  <a:moveTo>
                    <a:pt x="88991" y="63458"/>
                  </a:moveTo>
                  <a:cubicBezTo>
                    <a:pt x="90335" y="64205"/>
                    <a:pt x="91977" y="64504"/>
                    <a:pt x="93620" y="64504"/>
                  </a:cubicBezTo>
                  <a:cubicBezTo>
                    <a:pt x="94814" y="64504"/>
                    <a:pt x="96009" y="64354"/>
                    <a:pt x="97203" y="63906"/>
                  </a:cubicBezTo>
                  <a:cubicBezTo>
                    <a:pt x="102280" y="62114"/>
                    <a:pt x="105266" y="57038"/>
                    <a:pt x="104520" y="51961"/>
                  </a:cubicBezTo>
                  <a:lnTo>
                    <a:pt x="103922" y="49721"/>
                  </a:lnTo>
                  <a:lnTo>
                    <a:pt x="103325" y="48228"/>
                  </a:lnTo>
                  <a:cubicBezTo>
                    <a:pt x="103176" y="47780"/>
                    <a:pt x="102877" y="47183"/>
                    <a:pt x="102728" y="46586"/>
                  </a:cubicBezTo>
                  <a:cubicBezTo>
                    <a:pt x="101085" y="42405"/>
                    <a:pt x="97502" y="34491"/>
                    <a:pt x="92276" y="26279"/>
                  </a:cubicBezTo>
                  <a:cubicBezTo>
                    <a:pt x="88394" y="20307"/>
                    <a:pt x="83765" y="14185"/>
                    <a:pt x="77494" y="9108"/>
                  </a:cubicBezTo>
                  <a:cubicBezTo>
                    <a:pt x="71372" y="4032"/>
                    <a:pt x="63309" y="0"/>
                    <a:pt x="53902" y="0"/>
                  </a:cubicBezTo>
                  <a:cubicBezTo>
                    <a:pt x="44496" y="0"/>
                    <a:pt x="36433" y="4032"/>
                    <a:pt x="30012" y="8959"/>
                  </a:cubicBezTo>
                  <a:cubicBezTo>
                    <a:pt x="20456" y="16425"/>
                    <a:pt x="13588" y="26279"/>
                    <a:pt x="8660" y="34491"/>
                  </a:cubicBezTo>
                  <a:cubicBezTo>
                    <a:pt x="3733" y="42554"/>
                    <a:pt x="1045" y="48975"/>
                    <a:pt x="896" y="49274"/>
                  </a:cubicBezTo>
                  <a:cubicBezTo>
                    <a:pt x="-1493" y="54947"/>
                    <a:pt x="1045" y="61368"/>
                    <a:pt x="6719" y="63757"/>
                  </a:cubicBezTo>
                  <a:cubicBezTo>
                    <a:pt x="8212" y="64354"/>
                    <a:pt x="9706" y="64653"/>
                    <a:pt x="11049" y="64653"/>
                  </a:cubicBezTo>
                  <a:cubicBezTo>
                    <a:pt x="15380" y="64653"/>
                    <a:pt x="19411" y="62114"/>
                    <a:pt x="21203" y="57934"/>
                  </a:cubicBezTo>
                  <a:lnTo>
                    <a:pt x="21352" y="57635"/>
                  </a:lnTo>
                  <a:cubicBezTo>
                    <a:pt x="22248" y="55694"/>
                    <a:pt x="26877" y="45839"/>
                    <a:pt x="33596" y="37030"/>
                  </a:cubicBezTo>
                  <a:cubicBezTo>
                    <a:pt x="36881" y="32700"/>
                    <a:pt x="40763" y="28519"/>
                    <a:pt x="44346" y="25981"/>
                  </a:cubicBezTo>
                  <a:cubicBezTo>
                    <a:pt x="48079" y="23293"/>
                    <a:pt x="51215" y="22099"/>
                    <a:pt x="53902" y="22099"/>
                  </a:cubicBezTo>
                  <a:lnTo>
                    <a:pt x="53902" y="22099"/>
                  </a:lnTo>
                  <a:cubicBezTo>
                    <a:pt x="56739" y="22099"/>
                    <a:pt x="59875" y="23293"/>
                    <a:pt x="63608" y="26279"/>
                  </a:cubicBezTo>
                  <a:cubicBezTo>
                    <a:pt x="68983" y="30609"/>
                    <a:pt x="74209" y="38523"/>
                    <a:pt x="77793" y="45242"/>
                  </a:cubicBezTo>
                  <a:cubicBezTo>
                    <a:pt x="79584" y="48676"/>
                    <a:pt x="80928" y="51663"/>
                    <a:pt x="81824" y="53902"/>
                  </a:cubicBezTo>
                  <a:lnTo>
                    <a:pt x="82869" y="56440"/>
                  </a:lnTo>
                  <a:lnTo>
                    <a:pt x="83168" y="57187"/>
                  </a:lnTo>
                  <a:cubicBezTo>
                    <a:pt x="84213" y="60024"/>
                    <a:pt x="86303" y="62264"/>
                    <a:pt x="88991" y="63458"/>
                  </a:cubicBezTo>
                </a:path>
              </a:pathLst>
            </a:custGeom>
            <a:solidFill>
              <a:srgbClr val="789496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0" name="Gruppe 209">
            <a:extLst>
              <a:ext uri="{FF2B5EF4-FFF2-40B4-BE49-F238E27FC236}">
                <a16:creationId xmlns:a16="http://schemas.microsoft.com/office/drawing/2014/main" id="{00B910B0-B6C0-441E-9D62-44A5BB5DD01E}"/>
              </a:ext>
            </a:extLst>
          </p:cNvPr>
          <p:cNvGrpSpPr/>
          <p:nvPr/>
        </p:nvGrpSpPr>
        <p:grpSpPr>
          <a:xfrm>
            <a:off x="7320597" y="3976771"/>
            <a:ext cx="381048" cy="381048"/>
            <a:chOff x="1730645" y="3611660"/>
            <a:chExt cx="381048" cy="381048"/>
          </a:xfrm>
        </p:grpSpPr>
        <p:sp>
          <p:nvSpPr>
            <p:cNvPr id="211" name="Kombinationstegning: figur 210">
              <a:extLst>
                <a:ext uri="{FF2B5EF4-FFF2-40B4-BE49-F238E27FC236}">
                  <a16:creationId xmlns:a16="http://schemas.microsoft.com/office/drawing/2014/main" id="{D378A6DD-9809-4797-8AF5-5A76B0BB5D2C}"/>
                </a:ext>
              </a:extLst>
            </p:cNvPr>
            <p:cNvSpPr/>
            <p:nvPr/>
          </p:nvSpPr>
          <p:spPr>
            <a:xfrm>
              <a:off x="1730645" y="3611660"/>
              <a:ext cx="381048" cy="381048"/>
            </a:xfrm>
            <a:custGeom>
              <a:avLst/>
              <a:gdLst>
                <a:gd name="connsiteX0" fmla="*/ 381048 w 381048"/>
                <a:gd name="connsiteY0" fmla="*/ 190524 h 381048"/>
                <a:gd name="connsiteX1" fmla="*/ 190524 w 381048"/>
                <a:gd name="connsiteY1" fmla="*/ 381048 h 381048"/>
                <a:gd name="connsiteX2" fmla="*/ 0 w 381048"/>
                <a:gd name="connsiteY2" fmla="*/ 190524 h 381048"/>
                <a:gd name="connsiteX3" fmla="*/ 190524 w 381048"/>
                <a:gd name="connsiteY3" fmla="*/ 0 h 381048"/>
                <a:gd name="connsiteX4" fmla="*/ 381048 w 381048"/>
                <a:gd name="connsiteY4" fmla="*/ 190524 h 38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48" h="381048">
                  <a:moveTo>
                    <a:pt x="381048" y="190524"/>
                  </a:moveTo>
                  <a:cubicBezTo>
                    <a:pt x="381048" y="295790"/>
                    <a:pt x="295790" y="381048"/>
                    <a:pt x="190524" y="381048"/>
                  </a:cubicBezTo>
                  <a:cubicBezTo>
                    <a:pt x="85258" y="381048"/>
                    <a:pt x="0" y="295790"/>
                    <a:pt x="0" y="190524"/>
                  </a:cubicBezTo>
                  <a:cubicBezTo>
                    <a:pt x="0" y="85407"/>
                    <a:pt x="85258" y="0"/>
                    <a:pt x="190524" y="0"/>
                  </a:cubicBezTo>
                  <a:cubicBezTo>
                    <a:pt x="295790" y="0"/>
                    <a:pt x="381048" y="85258"/>
                    <a:pt x="381048" y="19052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Kombinationstegning: figur 211">
              <a:extLst>
                <a:ext uri="{FF2B5EF4-FFF2-40B4-BE49-F238E27FC236}">
                  <a16:creationId xmlns:a16="http://schemas.microsoft.com/office/drawing/2014/main" id="{B7F979C9-DB9A-48F2-8CBC-CA021DE5CB53}"/>
                </a:ext>
              </a:extLst>
            </p:cNvPr>
            <p:cNvSpPr/>
            <p:nvPr/>
          </p:nvSpPr>
          <p:spPr>
            <a:xfrm>
              <a:off x="1928348" y="3852652"/>
              <a:ext cx="73020" cy="42962"/>
            </a:xfrm>
            <a:custGeom>
              <a:avLst/>
              <a:gdLst>
                <a:gd name="connsiteX0" fmla="*/ 10590 w 73020"/>
                <a:gd name="connsiteY0" fmla="*/ 39568 h 42962"/>
                <a:gd name="connsiteX1" fmla="*/ 11187 w 73020"/>
                <a:gd name="connsiteY1" fmla="*/ 38374 h 42962"/>
                <a:gd name="connsiteX2" fmla="*/ 21340 w 73020"/>
                <a:gd name="connsiteY2" fmla="*/ 21949 h 42962"/>
                <a:gd name="connsiteX3" fmla="*/ 37765 w 73020"/>
                <a:gd name="connsiteY3" fmla="*/ 11049 h 42962"/>
                <a:gd name="connsiteX4" fmla="*/ 46723 w 73020"/>
                <a:gd name="connsiteY4" fmla="*/ 14782 h 42962"/>
                <a:gd name="connsiteX5" fmla="*/ 58071 w 73020"/>
                <a:gd name="connsiteY5" fmla="*/ 29863 h 42962"/>
                <a:gd name="connsiteX6" fmla="*/ 61207 w 73020"/>
                <a:gd name="connsiteY6" fmla="*/ 36582 h 42962"/>
                <a:gd name="connsiteX7" fmla="*/ 62252 w 73020"/>
                <a:gd name="connsiteY7" fmla="*/ 39270 h 42962"/>
                <a:gd name="connsiteX8" fmla="*/ 69270 w 73020"/>
                <a:gd name="connsiteY8" fmla="*/ 42704 h 42962"/>
                <a:gd name="connsiteX9" fmla="*/ 72704 w 73020"/>
                <a:gd name="connsiteY9" fmla="*/ 35686 h 42962"/>
                <a:gd name="connsiteX10" fmla="*/ 64193 w 73020"/>
                <a:gd name="connsiteY10" fmla="*/ 18515 h 42962"/>
                <a:gd name="connsiteX11" fmla="*/ 53741 w 73020"/>
                <a:gd name="connsiteY11" fmla="*/ 6271 h 42962"/>
                <a:gd name="connsiteX12" fmla="*/ 37765 w 73020"/>
                <a:gd name="connsiteY12" fmla="*/ 0 h 42962"/>
                <a:gd name="connsiteX13" fmla="*/ 21489 w 73020"/>
                <a:gd name="connsiteY13" fmla="*/ 6122 h 42962"/>
                <a:gd name="connsiteX14" fmla="*/ 436 w 73020"/>
                <a:gd name="connsiteY14" fmla="*/ 35238 h 42962"/>
                <a:gd name="connsiteX15" fmla="*/ 3423 w 73020"/>
                <a:gd name="connsiteY15" fmla="*/ 42405 h 42962"/>
                <a:gd name="connsiteX16" fmla="*/ 10590 w 73020"/>
                <a:gd name="connsiteY16" fmla="*/ 39568 h 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020" h="42962">
                  <a:moveTo>
                    <a:pt x="10590" y="39568"/>
                  </a:moveTo>
                  <a:lnTo>
                    <a:pt x="11187" y="38374"/>
                  </a:lnTo>
                  <a:cubicBezTo>
                    <a:pt x="12531" y="35537"/>
                    <a:pt x="16264" y="28220"/>
                    <a:pt x="21340" y="21949"/>
                  </a:cubicBezTo>
                  <a:cubicBezTo>
                    <a:pt x="26417" y="15529"/>
                    <a:pt x="32688" y="10900"/>
                    <a:pt x="37765" y="11049"/>
                  </a:cubicBezTo>
                  <a:cubicBezTo>
                    <a:pt x="40751" y="11049"/>
                    <a:pt x="43737" y="12393"/>
                    <a:pt x="46723" y="14782"/>
                  </a:cubicBezTo>
                  <a:cubicBezTo>
                    <a:pt x="51203" y="18365"/>
                    <a:pt x="55384" y="24637"/>
                    <a:pt x="58071" y="29863"/>
                  </a:cubicBezTo>
                  <a:cubicBezTo>
                    <a:pt x="59415" y="32550"/>
                    <a:pt x="60460" y="34939"/>
                    <a:pt x="61207" y="36582"/>
                  </a:cubicBezTo>
                  <a:lnTo>
                    <a:pt x="62252" y="39270"/>
                  </a:lnTo>
                  <a:cubicBezTo>
                    <a:pt x="63297" y="42107"/>
                    <a:pt x="66433" y="43600"/>
                    <a:pt x="69270" y="42704"/>
                  </a:cubicBezTo>
                  <a:cubicBezTo>
                    <a:pt x="72107" y="41659"/>
                    <a:pt x="73749" y="38523"/>
                    <a:pt x="72704" y="35686"/>
                  </a:cubicBezTo>
                  <a:cubicBezTo>
                    <a:pt x="72555" y="35387"/>
                    <a:pt x="69718" y="27175"/>
                    <a:pt x="64193" y="18515"/>
                  </a:cubicBezTo>
                  <a:cubicBezTo>
                    <a:pt x="61356" y="14185"/>
                    <a:pt x="58071" y="9855"/>
                    <a:pt x="53741" y="6271"/>
                  </a:cubicBezTo>
                  <a:cubicBezTo>
                    <a:pt x="49411" y="2688"/>
                    <a:pt x="44036" y="0"/>
                    <a:pt x="37765" y="0"/>
                  </a:cubicBezTo>
                  <a:cubicBezTo>
                    <a:pt x="31494" y="0"/>
                    <a:pt x="25969" y="2688"/>
                    <a:pt x="21489" y="6122"/>
                  </a:cubicBezTo>
                  <a:cubicBezTo>
                    <a:pt x="8201" y="16574"/>
                    <a:pt x="735" y="34939"/>
                    <a:pt x="436" y="35238"/>
                  </a:cubicBezTo>
                  <a:cubicBezTo>
                    <a:pt x="-758" y="38075"/>
                    <a:pt x="586" y="41360"/>
                    <a:pt x="3423" y="42405"/>
                  </a:cubicBezTo>
                  <a:cubicBezTo>
                    <a:pt x="6260" y="43749"/>
                    <a:pt x="9395" y="42405"/>
                    <a:pt x="10590" y="39568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Kombinationstegning: figur 212">
              <a:extLst>
                <a:ext uri="{FF2B5EF4-FFF2-40B4-BE49-F238E27FC236}">
                  <a16:creationId xmlns:a16="http://schemas.microsoft.com/office/drawing/2014/main" id="{5651C609-850E-4974-9B57-2BAF3F14A738}"/>
                </a:ext>
              </a:extLst>
            </p:cNvPr>
            <p:cNvSpPr/>
            <p:nvPr/>
          </p:nvSpPr>
          <p:spPr>
            <a:xfrm>
              <a:off x="1929680" y="3842797"/>
              <a:ext cx="1941" cy="1941"/>
            </a:xfrm>
            <a:custGeom>
              <a:avLst/>
              <a:gdLst>
                <a:gd name="connsiteX0" fmla="*/ 1941 w 1941"/>
                <a:gd name="connsiteY0" fmla="*/ 1941 h 1941"/>
                <a:gd name="connsiteX1" fmla="*/ 0 w 1941"/>
                <a:gd name="connsiteY1" fmla="*/ 1941 h 1941"/>
                <a:gd name="connsiteX2" fmla="*/ 896 w 1941"/>
                <a:gd name="connsiteY2" fmla="*/ 0 h 1941"/>
                <a:gd name="connsiteX3" fmla="*/ 1941 w 1941"/>
                <a:gd name="connsiteY3" fmla="*/ 1941 h 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" h="1941">
                  <a:moveTo>
                    <a:pt x="1941" y="1941"/>
                  </a:moveTo>
                  <a:lnTo>
                    <a:pt x="0" y="1941"/>
                  </a:lnTo>
                  <a:cubicBezTo>
                    <a:pt x="299" y="1344"/>
                    <a:pt x="597" y="747"/>
                    <a:pt x="896" y="0"/>
                  </a:cubicBezTo>
                  <a:cubicBezTo>
                    <a:pt x="1344" y="597"/>
                    <a:pt x="1642" y="1344"/>
                    <a:pt x="1941" y="1941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Kombinationstegning: figur 213">
              <a:extLst>
                <a:ext uri="{FF2B5EF4-FFF2-40B4-BE49-F238E27FC236}">
                  <a16:creationId xmlns:a16="http://schemas.microsoft.com/office/drawing/2014/main" id="{83487EFD-9D86-4F3C-B7A6-FBD103029D95}"/>
                </a:ext>
              </a:extLst>
            </p:cNvPr>
            <p:cNvSpPr/>
            <p:nvPr/>
          </p:nvSpPr>
          <p:spPr>
            <a:xfrm>
              <a:off x="1833970" y="3812038"/>
              <a:ext cx="104633" cy="64652"/>
            </a:xfrm>
            <a:custGeom>
              <a:avLst/>
              <a:gdLst>
                <a:gd name="connsiteX0" fmla="*/ 88991 w 104633"/>
                <a:gd name="connsiteY0" fmla="*/ 63458 h 64652"/>
                <a:gd name="connsiteX1" fmla="*/ 93620 w 104633"/>
                <a:gd name="connsiteY1" fmla="*/ 64504 h 64652"/>
                <a:gd name="connsiteX2" fmla="*/ 97203 w 104633"/>
                <a:gd name="connsiteY2" fmla="*/ 63906 h 64652"/>
                <a:gd name="connsiteX3" fmla="*/ 104520 w 104633"/>
                <a:gd name="connsiteY3" fmla="*/ 51961 h 64652"/>
                <a:gd name="connsiteX4" fmla="*/ 103922 w 104633"/>
                <a:gd name="connsiteY4" fmla="*/ 49721 h 64652"/>
                <a:gd name="connsiteX5" fmla="*/ 103325 w 104633"/>
                <a:gd name="connsiteY5" fmla="*/ 48228 h 64652"/>
                <a:gd name="connsiteX6" fmla="*/ 102728 w 104633"/>
                <a:gd name="connsiteY6" fmla="*/ 46586 h 64652"/>
                <a:gd name="connsiteX7" fmla="*/ 92276 w 104633"/>
                <a:gd name="connsiteY7" fmla="*/ 26279 h 64652"/>
                <a:gd name="connsiteX8" fmla="*/ 77494 w 104633"/>
                <a:gd name="connsiteY8" fmla="*/ 9108 h 64652"/>
                <a:gd name="connsiteX9" fmla="*/ 53902 w 104633"/>
                <a:gd name="connsiteY9" fmla="*/ 0 h 64652"/>
                <a:gd name="connsiteX10" fmla="*/ 30012 w 104633"/>
                <a:gd name="connsiteY10" fmla="*/ 8959 h 64652"/>
                <a:gd name="connsiteX11" fmla="*/ 8660 w 104633"/>
                <a:gd name="connsiteY11" fmla="*/ 34491 h 64652"/>
                <a:gd name="connsiteX12" fmla="*/ 896 w 104633"/>
                <a:gd name="connsiteY12" fmla="*/ 49274 h 64652"/>
                <a:gd name="connsiteX13" fmla="*/ 6719 w 104633"/>
                <a:gd name="connsiteY13" fmla="*/ 63757 h 64652"/>
                <a:gd name="connsiteX14" fmla="*/ 11049 w 104633"/>
                <a:gd name="connsiteY14" fmla="*/ 64653 h 64652"/>
                <a:gd name="connsiteX15" fmla="*/ 21203 w 104633"/>
                <a:gd name="connsiteY15" fmla="*/ 57934 h 64652"/>
                <a:gd name="connsiteX16" fmla="*/ 21352 w 104633"/>
                <a:gd name="connsiteY16" fmla="*/ 57635 h 64652"/>
                <a:gd name="connsiteX17" fmla="*/ 33596 w 104633"/>
                <a:gd name="connsiteY17" fmla="*/ 37030 h 64652"/>
                <a:gd name="connsiteX18" fmla="*/ 44346 w 104633"/>
                <a:gd name="connsiteY18" fmla="*/ 25981 h 64652"/>
                <a:gd name="connsiteX19" fmla="*/ 53902 w 104633"/>
                <a:gd name="connsiteY19" fmla="*/ 22099 h 64652"/>
                <a:gd name="connsiteX20" fmla="*/ 53902 w 104633"/>
                <a:gd name="connsiteY20" fmla="*/ 22099 h 64652"/>
                <a:gd name="connsiteX21" fmla="*/ 63608 w 104633"/>
                <a:gd name="connsiteY21" fmla="*/ 26279 h 64652"/>
                <a:gd name="connsiteX22" fmla="*/ 77793 w 104633"/>
                <a:gd name="connsiteY22" fmla="*/ 45242 h 64652"/>
                <a:gd name="connsiteX23" fmla="*/ 81824 w 104633"/>
                <a:gd name="connsiteY23" fmla="*/ 53902 h 64652"/>
                <a:gd name="connsiteX24" fmla="*/ 82869 w 104633"/>
                <a:gd name="connsiteY24" fmla="*/ 56440 h 64652"/>
                <a:gd name="connsiteX25" fmla="*/ 83168 w 104633"/>
                <a:gd name="connsiteY25" fmla="*/ 57187 h 64652"/>
                <a:gd name="connsiteX26" fmla="*/ 88991 w 104633"/>
                <a:gd name="connsiteY26" fmla="*/ 63458 h 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33" h="64652">
                  <a:moveTo>
                    <a:pt x="88991" y="63458"/>
                  </a:moveTo>
                  <a:cubicBezTo>
                    <a:pt x="90335" y="64205"/>
                    <a:pt x="91977" y="64504"/>
                    <a:pt x="93620" y="64504"/>
                  </a:cubicBezTo>
                  <a:cubicBezTo>
                    <a:pt x="94814" y="64504"/>
                    <a:pt x="96009" y="64354"/>
                    <a:pt x="97203" y="63906"/>
                  </a:cubicBezTo>
                  <a:cubicBezTo>
                    <a:pt x="102280" y="62114"/>
                    <a:pt x="105266" y="57038"/>
                    <a:pt x="104520" y="51961"/>
                  </a:cubicBezTo>
                  <a:lnTo>
                    <a:pt x="103922" y="49721"/>
                  </a:lnTo>
                  <a:lnTo>
                    <a:pt x="103325" y="48228"/>
                  </a:lnTo>
                  <a:cubicBezTo>
                    <a:pt x="103176" y="47780"/>
                    <a:pt x="102877" y="47183"/>
                    <a:pt x="102728" y="46586"/>
                  </a:cubicBezTo>
                  <a:cubicBezTo>
                    <a:pt x="101085" y="42405"/>
                    <a:pt x="97502" y="34491"/>
                    <a:pt x="92276" y="26279"/>
                  </a:cubicBezTo>
                  <a:cubicBezTo>
                    <a:pt x="88394" y="20307"/>
                    <a:pt x="83765" y="14185"/>
                    <a:pt x="77494" y="9108"/>
                  </a:cubicBezTo>
                  <a:cubicBezTo>
                    <a:pt x="71372" y="4032"/>
                    <a:pt x="63309" y="0"/>
                    <a:pt x="53902" y="0"/>
                  </a:cubicBezTo>
                  <a:cubicBezTo>
                    <a:pt x="44496" y="0"/>
                    <a:pt x="36433" y="4032"/>
                    <a:pt x="30012" y="8959"/>
                  </a:cubicBezTo>
                  <a:cubicBezTo>
                    <a:pt x="20456" y="16425"/>
                    <a:pt x="13588" y="26279"/>
                    <a:pt x="8660" y="34491"/>
                  </a:cubicBezTo>
                  <a:cubicBezTo>
                    <a:pt x="3733" y="42554"/>
                    <a:pt x="1045" y="48975"/>
                    <a:pt x="896" y="49274"/>
                  </a:cubicBezTo>
                  <a:cubicBezTo>
                    <a:pt x="-1493" y="54947"/>
                    <a:pt x="1045" y="61368"/>
                    <a:pt x="6719" y="63757"/>
                  </a:cubicBezTo>
                  <a:cubicBezTo>
                    <a:pt x="8212" y="64354"/>
                    <a:pt x="9706" y="64653"/>
                    <a:pt x="11049" y="64653"/>
                  </a:cubicBezTo>
                  <a:cubicBezTo>
                    <a:pt x="15380" y="64653"/>
                    <a:pt x="19411" y="62114"/>
                    <a:pt x="21203" y="57934"/>
                  </a:cubicBezTo>
                  <a:lnTo>
                    <a:pt x="21352" y="57635"/>
                  </a:lnTo>
                  <a:cubicBezTo>
                    <a:pt x="22248" y="55694"/>
                    <a:pt x="26877" y="45839"/>
                    <a:pt x="33596" y="37030"/>
                  </a:cubicBezTo>
                  <a:cubicBezTo>
                    <a:pt x="36881" y="32700"/>
                    <a:pt x="40763" y="28519"/>
                    <a:pt x="44346" y="25981"/>
                  </a:cubicBezTo>
                  <a:cubicBezTo>
                    <a:pt x="48079" y="23293"/>
                    <a:pt x="51215" y="22099"/>
                    <a:pt x="53902" y="22099"/>
                  </a:cubicBezTo>
                  <a:lnTo>
                    <a:pt x="53902" y="22099"/>
                  </a:lnTo>
                  <a:cubicBezTo>
                    <a:pt x="56739" y="22099"/>
                    <a:pt x="59875" y="23293"/>
                    <a:pt x="63608" y="26279"/>
                  </a:cubicBezTo>
                  <a:cubicBezTo>
                    <a:pt x="68983" y="30609"/>
                    <a:pt x="74209" y="38523"/>
                    <a:pt x="77793" y="45242"/>
                  </a:cubicBezTo>
                  <a:cubicBezTo>
                    <a:pt x="79584" y="48676"/>
                    <a:pt x="80928" y="51663"/>
                    <a:pt x="81824" y="53902"/>
                  </a:cubicBezTo>
                  <a:lnTo>
                    <a:pt x="82869" y="56440"/>
                  </a:lnTo>
                  <a:lnTo>
                    <a:pt x="83168" y="57187"/>
                  </a:lnTo>
                  <a:cubicBezTo>
                    <a:pt x="84213" y="60024"/>
                    <a:pt x="86303" y="62264"/>
                    <a:pt x="88991" y="6345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Kombinationstegning: figur 214">
              <a:extLst>
                <a:ext uri="{FF2B5EF4-FFF2-40B4-BE49-F238E27FC236}">
                  <a16:creationId xmlns:a16="http://schemas.microsoft.com/office/drawing/2014/main" id="{0C57BD41-6DE3-49BC-8004-3A2FFF76CB36}"/>
                </a:ext>
              </a:extLst>
            </p:cNvPr>
            <p:cNvSpPr/>
            <p:nvPr/>
          </p:nvSpPr>
          <p:spPr>
            <a:xfrm>
              <a:off x="1943118" y="3742160"/>
              <a:ext cx="45988" cy="54648"/>
            </a:xfrm>
            <a:custGeom>
              <a:avLst/>
              <a:gdLst>
                <a:gd name="connsiteX0" fmla="*/ 45989 w 45988"/>
                <a:gd name="connsiteY0" fmla="*/ 27324 h 54648"/>
                <a:gd name="connsiteX1" fmla="*/ 22994 w 45988"/>
                <a:gd name="connsiteY1" fmla="*/ 54649 h 54648"/>
                <a:gd name="connsiteX2" fmla="*/ 0 w 45988"/>
                <a:gd name="connsiteY2" fmla="*/ 27324 h 54648"/>
                <a:gd name="connsiteX3" fmla="*/ 22994 w 45988"/>
                <a:gd name="connsiteY3" fmla="*/ 0 h 54648"/>
                <a:gd name="connsiteX4" fmla="*/ 45989 w 45988"/>
                <a:gd name="connsiteY4" fmla="*/ 27324 h 5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88" h="54648">
                  <a:moveTo>
                    <a:pt x="45989" y="27324"/>
                  </a:moveTo>
                  <a:cubicBezTo>
                    <a:pt x="45989" y="42405"/>
                    <a:pt x="35686" y="54649"/>
                    <a:pt x="22994" y="54649"/>
                  </a:cubicBezTo>
                  <a:cubicBezTo>
                    <a:pt x="10303" y="54649"/>
                    <a:pt x="0" y="42405"/>
                    <a:pt x="0" y="27324"/>
                  </a:cubicBezTo>
                  <a:cubicBezTo>
                    <a:pt x="0" y="12244"/>
                    <a:pt x="10303" y="0"/>
                    <a:pt x="22994" y="0"/>
                  </a:cubicBezTo>
                  <a:cubicBezTo>
                    <a:pt x="35686" y="0"/>
                    <a:pt x="45989" y="12244"/>
                    <a:pt x="45989" y="27324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Kombinationstegning: figur 215">
              <a:extLst>
                <a:ext uri="{FF2B5EF4-FFF2-40B4-BE49-F238E27FC236}">
                  <a16:creationId xmlns:a16="http://schemas.microsoft.com/office/drawing/2014/main" id="{207A9F1C-D8B2-4F8A-8742-B5E52B6D4862}"/>
                </a:ext>
              </a:extLst>
            </p:cNvPr>
            <p:cNvSpPr/>
            <p:nvPr/>
          </p:nvSpPr>
          <p:spPr>
            <a:xfrm>
              <a:off x="1928646" y="3810993"/>
              <a:ext cx="72963" cy="42962"/>
            </a:xfrm>
            <a:custGeom>
              <a:avLst/>
              <a:gdLst>
                <a:gd name="connsiteX0" fmla="*/ 10590 w 72963"/>
                <a:gd name="connsiteY0" fmla="*/ 39568 h 42962"/>
                <a:gd name="connsiteX1" fmla="*/ 11187 w 72963"/>
                <a:gd name="connsiteY1" fmla="*/ 38373 h 42962"/>
                <a:gd name="connsiteX2" fmla="*/ 21340 w 72963"/>
                <a:gd name="connsiteY2" fmla="*/ 21949 h 42962"/>
                <a:gd name="connsiteX3" fmla="*/ 37765 w 72963"/>
                <a:gd name="connsiteY3" fmla="*/ 11049 h 42962"/>
                <a:gd name="connsiteX4" fmla="*/ 46724 w 72963"/>
                <a:gd name="connsiteY4" fmla="*/ 14782 h 42962"/>
                <a:gd name="connsiteX5" fmla="*/ 58071 w 72963"/>
                <a:gd name="connsiteY5" fmla="*/ 29863 h 42962"/>
                <a:gd name="connsiteX6" fmla="*/ 61207 w 72963"/>
                <a:gd name="connsiteY6" fmla="*/ 36582 h 42962"/>
                <a:gd name="connsiteX7" fmla="*/ 62252 w 72963"/>
                <a:gd name="connsiteY7" fmla="*/ 39269 h 42962"/>
                <a:gd name="connsiteX8" fmla="*/ 69270 w 72963"/>
                <a:gd name="connsiteY8" fmla="*/ 42704 h 42962"/>
                <a:gd name="connsiteX9" fmla="*/ 72704 w 72963"/>
                <a:gd name="connsiteY9" fmla="*/ 35686 h 42962"/>
                <a:gd name="connsiteX10" fmla="*/ 64193 w 72963"/>
                <a:gd name="connsiteY10" fmla="*/ 18515 h 42962"/>
                <a:gd name="connsiteX11" fmla="*/ 53741 w 72963"/>
                <a:gd name="connsiteY11" fmla="*/ 6271 h 42962"/>
                <a:gd name="connsiteX12" fmla="*/ 37765 w 72963"/>
                <a:gd name="connsiteY12" fmla="*/ 0 h 42962"/>
                <a:gd name="connsiteX13" fmla="*/ 21490 w 72963"/>
                <a:gd name="connsiteY13" fmla="*/ 6122 h 42962"/>
                <a:gd name="connsiteX14" fmla="*/ 436 w 72963"/>
                <a:gd name="connsiteY14" fmla="*/ 35238 h 42962"/>
                <a:gd name="connsiteX15" fmla="*/ 3423 w 72963"/>
                <a:gd name="connsiteY15" fmla="*/ 42405 h 42962"/>
                <a:gd name="connsiteX16" fmla="*/ 10590 w 72963"/>
                <a:gd name="connsiteY16" fmla="*/ 39568 h 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963" h="42962">
                  <a:moveTo>
                    <a:pt x="10590" y="39568"/>
                  </a:moveTo>
                  <a:lnTo>
                    <a:pt x="11187" y="38373"/>
                  </a:lnTo>
                  <a:cubicBezTo>
                    <a:pt x="12531" y="35536"/>
                    <a:pt x="16264" y="28220"/>
                    <a:pt x="21340" y="21949"/>
                  </a:cubicBezTo>
                  <a:cubicBezTo>
                    <a:pt x="26417" y="15529"/>
                    <a:pt x="32688" y="10900"/>
                    <a:pt x="37765" y="11049"/>
                  </a:cubicBezTo>
                  <a:cubicBezTo>
                    <a:pt x="40751" y="11049"/>
                    <a:pt x="43737" y="12393"/>
                    <a:pt x="46724" y="14782"/>
                  </a:cubicBezTo>
                  <a:cubicBezTo>
                    <a:pt x="51203" y="18365"/>
                    <a:pt x="55384" y="24637"/>
                    <a:pt x="58071" y="29863"/>
                  </a:cubicBezTo>
                  <a:cubicBezTo>
                    <a:pt x="59415" y="32550"/>
                    <a:pt x="60460" y="34939"/>
                    <a:pt x="61207" y="36582"/>
                  </a:cubicBezTo>
                  <a:lnTo>
                    <a:pt x="62252" y="39269"/>
                  </a:lnTo>
                  <a:cubicBezTo>
                    <a:pt x="63297" y="42106"/>
                    <a:pt x="66433" y="43600"/>
                    <a:pt x="69270" y="42704"/>
                  </a:cubicBezTo>
                  <a:cubicBezTo>
                    <a:pt x="72107" y="41658"/>
                    <a:pt x="73600" y="38523"/>
                    <a:pt x="72704" y="35686"/>
                  </a:cubicBezTo>
                  <a:cubicBezTo>
                    <a:pt x="72555" y="35387"/>
                    <a:pt x="69718" y="27175"/>
                    <a:pt x="64193" y="18515"/>
                  </a:cubicBezTo>
                  <a:cubicBezTo>
                    <a:pt x="61356" y="14185"/>
                    <a:pt x="58071" y="9855"/>
                    <a:pt x="53741" y="6271"/>
                  </a:cubicBezTo>
                  <a:cubicBezTo>
                    <a:pt x="49411" y="2688"/>
                    <a:pt x="44036" y="0"/>
                    <a:pt x="37765" y="0"/>
                  </a:cubicBezTo>
                  <a:cubicBezTo>
                    <a:pt x="31493" y="0"/>
                    <a:pt x="25969" y="2688"/>
                    <a:pt x="21490" y="6122"/>
                  </a:cubicBezTo>
                  <a:cubicBezTo>
                    <a:pt x="8201" y="16574"/>
                    <a:pt x="735" y="34939"/>
                    <a:pt x="436" y="35238"/>
                  </a:cubicBezTo>
                  <a:cubicBezTo>
                    <a:pt x="-758" y="38075"/>
                    <a:pt x="586" y="41360"/>
                    <a:pt x="3423" y="42405"/>
                  </a:cubicBezTo>
                  <a:cubicBezTo>
                    <a:pt x="6110" y="43749"/>
                    <a:pt x="9395" y="42405"/>
                    <a:pt x="10590" y="39568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Kombinationstegning: figur 216">
              <a:extLst>
                <a:ext uri="{FF2B5EF4-FFF2-40B4-BE49-F238E27FC236}">
                  <a16:creationId xmlns:a16="http://schemas.microsoft.com/office/drawing/2014/main" id="{C1F60BCA-10CC-456D-852E-1D261A2AF121}"/>
                </a:ext>
              </a:extLst>
            </p:cNvPr>
            <p:cNvSpPr/>
            <p:nvPr/>
          </p:nvSpPr>
          <p:spPr>
            <a:xfrm>
              <a:off x="1849797" y="3678702"/>
              <a:ext cx="66295" cy="69580"/>
            </a:xfrm>
            <a:custGeom>
              <a:avLst/>
              <a:gdLst>
                <a:gd name="connsiteX0" fmla="*/ 33148 w 66295"/>
                <a:gd name="connsiteY0" fmla="*/ 69580 h 69580"/>
                <a:gd name="connsiteX1" fmla="*/ 0 w 66295"/>
                <a:gd name="connsiteY1" fmla="*/ 34790 h 69580"/>
                <a:gd name="connsiteX2" fmla="*/ 33148 w 66295"/>
                <a:gd name="connsiteY2" fmla="*/ 0 h 69580"/>
                <a:gd name="connsiteX3" fmla="*/ 66295 w 66295"/>
                <a:gd name="connsiteY3" fmla="*/ 34790 h 69580"/>
                <a:gd name="connsiteX4" fmla="*/ 33148 w 66295"/>
                <a:gd name="connsiteY4" fmla="*/ 69580 h 6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5" h="69580">
                  <a:moveTo>
                    <a:pt x="33148" y="69580"/>
                  </a:moveTo>
                  <a:cubicBezTo>
                    <a:pt x="14782" y="69580"/>
                    <a:pt x="0" y="54051"/>
                    <a:pt x="0" y="34790"/>
                  </a:cubicBezTo>
                  <a:cubicBezTo>
                    <a:pt x="0" y="15529"/>
                    <a:pt x="14782" y="0"/>
                    <a:pt x="33148" y="0"/>
                  </a:cubicBezTo>
                  <a:cubicBezTo>
                    <a:pt x="51513" y="0"/>
                    <a:pt x="66295" y="15529"/>
                    <a:pt x="66295" y="34790"/>
                  </a:cubicBezTo>
                  <a:cubicBezTo>
                    <a:pt x="66295" y="54051"/>
                    <a:pt x="51513" y="69580"/>
                    <a:pt x="33148" y="6958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Kombinationstegning: figur 217">
              <a:extLst>
                <a:ext uri="{FF2B5EF4-FFF2-40B4-BE49-F238E27FC236}">
                  <a16:creationId xmlns:a16="http://schemas.microsoft.com/office/drawing/2014/main" id="{04C7A977-A9F3-4147-BE5E-42B3E811E4C5}"/>
                </a:ext>
              </a:extLst>
            </p:cNvPr>
            <p:cNvSpPr/>
            <p:nvPr/>
          </p:nvSpPr>
          <p:spPr>
            <a:xfrm>
              <a:off x="1831318" y="3757316"/>
              <a:ext cx="104633" cy="64652"/>
            </a:xfrm>
            <a:custGeom>
              <a:avLst/>
              <a:gdLst>
                <a:gd name="connsiteX0" fmla="*/ 88991 w 104633"/>
                <a:gd name="connsiteY0" fmla="*/ 63458 h 64652"/>
                <a:gd name="connsiteX1" fmla="*/ 93620 w 104633"/>
                <a:gd name="connsiteY1" fmla="*/ 64504 h 64652"/>
                <a:gd name="connsiteX2" fmla="*/ 97203 w 104633"/>
                <a:gd name="connsiteY2" fmla="*/ 63906 h 64652"/>
                <a:gd name="connsiteX3" fmla="*/ 104520 w 104633"/>
                <a:gd name="connsiteY3" fmla="*/ 51961 h 64652"/>
                <a:gd name="connsiteX4" fmla="*/ 103922 w 104633"/>
                <a:gd name="connsiteY4" fmla="*/ 49721 h 64652"/>
                <a:gd name="connsiteX5" fmla="*/ 103325 w 104633"/>
                <a:gd name="connsiteY5" fmla="*/ 48228 h 64652"/>
                <a:gd name="connsiteX6" fmla="*/ 102728 w 104633"/>
                <a:gd name="connsiteY6" fmla="*/ 46586 h 64652"/>
                <a:gd name="connsiteX7" fmla="*/ 92276 w 104633"/>
                <a:gd name="connsiteY7" fmla="*/ 26279 h 64652"/>
                <a:gd name="connsiteX8" fmla="*/ 77494 w 104633"/>
                <a:gd name="connsiteY8" fmla="*/ 9108 h 64652"/>
                <a:gd name="connsiteX9" fmla="*/ 53902 w 104633"/>
                <a:gd name="connsiteY9" fmla="*/ 0 h 64652"/>
                <a:gd name="connsiteX10" fmla="*/ 30012 w 104633"/>
                <a:gd name="connsiteY10" fmla="*/ 8959 h 64652"/>
                <a:gd name="connsiteX11" fmla="*/ 8660 w 104633"/>
                <a:gd name="connsiteY11" fmla="*/ 34491 h 64652"/>
                <a:gd name="connsiteX12" fmla="*/ 896 w 104633"/>
                <a:gd name="connsiteY12" fmla="*/ 49274 h 64652"/>
                <a:gd name="connsiteX13" fmla="*/ 6719 w 104633"/>
                <a:gd name="connsiteY13" fmla="*/ 63757 h 64652"/>
                <a:gd name="connsiteX14" fmla="*/ 11049 w 104633"/>
                <a:gd name="connsiteY14" fmla="*/ 64653 h 64652"/>
                <a:gd name="connsiteX15" fmla="*/ 21203 w 104633"/>
                <a:gd name="connsiteY15" fmla="*/ 57934 h 64652"/>
                <a:gd name="connsiteX16" fmla="*/ 21352 w 104633"/>
                <a:gd name="connsiteY16" fmla="*/ 57635 h 64652"/>
                <a:gd name="connsiteX17" fmla="*/ 33596 w 104633"/>
                <a:gd name="connsiteY17" fmla="*/ 37030 h 64652"/>
                <a:gd name="connsiteX18" fmla="*/ 44346 w 104633"/>
                <a:gd name="connsiteY18" fmla="*/ 25981 h 64652"/>
                <a:gd name="connsiteX19" fmla="*/ 53902 w 104633"/>
                <a:gd name="connsiteY19" fmla="*/ 22099 h 64652"/>
                <a:gd name="connsiteX20" fmla="*/ 53902 w 104633"/>
                <a:gd name="connsiteY20" fmla="*/ 22099 h 64652"/>
                <a:gd name="connsiteX21" fmla="*/ 63608 w 104633"/>
                <a:gd name="connsiteY21" fmla="*/ 26279 h 64652"/>
                <a:gd name="connsiteX22" fmla="*/ 77793 w 104633"/>
                <a:gd name="connsiteY22" fmla="*/ 45242 h 64652"/>
                <a:gd name="connsiteX23" fmla="*/ 81824 w 104633"/>
                <a:gd name="connsiteY23" fmla="*/ 53902 h 64652"/>
                <a:gd name="connsiteX24" fmla="*/ 82869 w 104633"/>
                <a:gd name="connsiteY24" fmla="*/ 56440 h 64652"/>
                <a:gd name="connsiteX25" fmla="*/ 83168 w 104633"/>
                <a:gd name="connsiteY25" fmla="*/ 57187 h 64652"/>
                <a:gd name="connsiteX26" fmla="*/ 88991 w 104633"/>
                <a:gd name="connsiteY26" fmla="*/ 63458 h 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33" h="64652">
                  <a:moveTo>
                    <a:pt x="88991" y="63458"/>
                  </a:moveTo>
                  <a:cubicBezTo>
                    <a:pt x="90335" y="64205"/>
                    <a:pt x="91977" y="64504"/>
                    <a:pt x="93620" y="64504"/>
                  </a:cubicBezTo>
                  <a:cubicBezTo>
                    <a:pt x="94814" y="64504"/>
                    <a:pt x="96009" y="64354"/>
                    <a:pt x="97203" y="63906"/>
                  </a:cubicBezTo>
                  <a:cubicBezTo>
                    <a:pt x="102280" y="62114"/>
                    <a:pt x="105266" y="57038"/>
                    <a:pt x="104520" y="51961"/>
                  </a:cubicBezTo>
                  <a:lnTo>
                    <a:pt x="103922" y="49721"/>
                  </a:lnTo>
                  <a:lnTo>
                    <a:pt x="103325" y="48228"/>
                  </a:lnTo>
                  <a:cubicBezTo>
                    <a:pt x="103176" y="47780"/>
                    <a:pt x="102877" y="47183"/>
                    <a:pt x="102728" y="46586"/>
                  </a:cubicBezTo>
                  <a:cubicBezTo>
                    <a:pt x="101085" y="42405"/>
                    <a:pt x="97502" y="34491"/>
                    <a:pt x="92276" y="26279"/>
                  </a:cubicBezTo>
                  <a:cubicBezTo>
                    <a:pt x="88394" y="20307"/>
                    <a:pt x="83765" y="14185"/>
                    <a:pt x="77494" y="9108"/>
                  </a:cubicBezTo>
                  <a:cubicBezTo>
                    <a:pt x="71372" y="4032"/>
                    <a:pt x="63309" y="0"/>
                    <a:pt x="53902" y="0"/>
                  </a:cubicBezTo>
                  <a:cubicBezTo>
                    <a:pt x="44496" y="0"/>
                    <a:pt x="36433" y="4032"/>
                    <a:pt x="30012" y="8959"/>
                  </a:cubicBezTo>
                  <a:cubicBezTo>
                    <a:pt x="20456" y="16425"/>
                    <a:pt x="13588" y="26279"/>
                    <a:pt x="8660" y="34491"/>
                  </a:cubicBezTo>
                  <a:cubicBezTo>
                    <a:pt x="3733" y="42554"/>
                    <a:pt x="1045" y="48975"/>
                    <a:pt x="896" y="49274"/>
                  </a:cubicBezTo>
                  <a:cubicBezTo>
                    <a:pt x="-1493" y="54947"/>
                    <a:pt x="1045" y="61368"/>
                    <a:pt x="6719" y="63757"/>
                  </a:cubicBezTo>
                  <a:cubicBezTo>
                    <a:pt x="8212" y="64354"/>
                    <a:pt x="9706" y="64653"/>
                    <a:pt x="11049" y="64653"/>
                  </a:cubicBezTo>
                  <a:cubicBezTo>
                    <a:pt x="15380" y="64653"/>
                    <a:pt x="19411" y="62114"/>
                    <a:pt x="21203" y="57934"/>
                  </a:cubicBezTo>
                  <a:lnTo>
                    <a:pt x="21352" y="57635"/>
                  </a:lnTo>
                  <a:cubicBezTo>
                    <a:pt x="22248" y="55694"/>
                    <a:pt x="26877" y="45839"/>
                    <a:pt x="33596" y="37030"/>
                  </a:cubicBezTo>
                  <a:cubicBezTo>
                    <a:pt x="36881" y="32700"/>
                    <a:pt x="40763" y="28519"/>
                    <a:pt x="44346" y="25981"/>
                  </a:cubicBezTo>
                  <a:cubicBezTo>
                    <a:pt x="48079" y="23293"/>
                    <a:pt x="51215" y="22099"/>
                    <a:pt x="53902" y="22099"/>
                  </a:cubicBezTo>
                  <a:lnTo>
                    <a:pt x="53902" y="22099"/>
                  </a:lnTo>
                  <a:cubicBezTo>
                    <a:pt x="56739" y="22099"/>
                    <a:pt x="59875" y="23293"/>
                    <a:pt x="63608" y="26279"/>
                  </a:cubicBezTo>
                  <a:cubicBezTo>
                    <a:pt x="68983" y="30609"/>
                    <a:pt x="74209" y="38523"/>
                    <a:pt x="77793" y="45242"/>
                  </a:cubicBezTo>
                  <a:cubicBezTo>
                    <a:pt x="79584" y="48676"/>
                    <a:pt x="80928" y="51663"/>
                    <a:pt x="81824" y="53902"/>
                  </a:cubicBezTo>
                  <a:lnTo>
                    <a:pt x="82869" y="56440"/>
                  </a:lnTo>
                  <a:lnTo>
                    <a:pt x="83168" y="57187"/>
                  </a:lnTo>
                  <a:cubicBezTo>
                    <a:pt x="84213" y="60024"/>
                    <a:pt x="86303" y="62264"/>
                    <a:pt x="88991" y="6345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9" name="Gruppe 218">
            <a:extLst>
              <a:ext uri="{FF2B5EF4-FFF2-40B4-BE49-F238E27FC236}">
                <a16:creationId xmlns:a16="http://schemas.microsoft.com/office/drawing/2014/main" id="{7325E36E-B4EE-49C9-AC3F-2B431896F8C8}"/>
              </a:ext>
            </a:extLst>
          </p:cNvPr>
          <p:cNvGrpSpPr/>
          <p:nvPr/>
        </p:nvGrpSpPr>
        <p:grpSpPr>
          <a:xfrm>
            <a:off x="7320597" y="4473929"/>
            <a:ext cx="381048" cy="381048"/>
            <a:chOff x="1730645" y="3611660"/>
            <a:chExt cx="381048" cy="381048"/>
          </a:xfrm>
        </p:grpSpPr>
        <p:sp>
          <p:nvSpPr>
            <p:cNvPr id="220" name="Kombinationstegning: figur 219">
              <a:extLst>
                <a:ext uri="{FF2B5EF4-FFF2-40B4-BE49-F238E27FC236}">
                  <a16:creationId xmlns:a16="http://schemas.microsoft.com/office/drawing/2014/main" id="{B39D0C55-D4AE-493D-978E-074072B4F1D0}"/>
                </a:ext>
              </a:extLst>
            </p:cNvPr>
            <p:cNvSpPr/>
            <p:nvPr/>
          </p:nvSpPr>
          <p:spPr>
            <a:xfrm>
              <a:off x="1730645" y="3611660"/>
              <a:ext cx="381048" cy="381048"/>
            </a:xfrm>
            <a:custGeom>
              <a:avLst/>
              <a:gdLst>
                <a:gd name="connsiteX0" fmla="*/ 381048 w 381048"/>
                <a:gd name="connsiteY0" fmla="*/ 190524 h 381048"/>
                <a:gd name="connsiteX1" fmla="*/ 190524 w 381048"/>
                <a:gd name="connsiteY1" fmla="*/ 381048 h 381048"/>
                <a:gd name="connsiteX2" fmla="*/ 0 w 381048"/>
                <a:gd name="connsiteY2" fmla="*/ 190524 h 381048"/>
                <a:gd name="connsiteX3" fmla="*/ 190524 w 381048"/>
                <a:gd name="connsiteY3" fmla="*/ 0 h 381048"/>
                <a:gd name="connsiteX4" fmla="*/ 381048 w 381048"/>
                <a:gd name="connsiteY4" fmla="*/ 190524 h 38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48" h="381048">
                  <a:moveTo>
                    <a:pt x="381048" y="190524"/>
                  </a:moveTo>
                  <a:cubicBezTo>
                    <a:pt x="381048" y="295790"/>
                    <a:pt x="295790" y="381048"/>
                    <a:pt x="190524" y="381048"/>
                  </a:cubicBezTo>
                  <a:cubicBezTo>
                    <a:pt x="85258" y="381048"/>
                    <a:pt x="0" y="295790"/>
                    <a:pt x="0" y="190524"/>
                  </a:cubicBezTo>
                  <a:cubicBezTo>
                    <a:pt x="0" y="85407"/>
                    <a:pt x="85258" y="0"/>
                    <a:pt x="190524" y="0"/>
                  </a:cubicBezTo>
                  <a:cubicBezTo>
                    <a:pt x="295790" y="0"/>
                    <a:pt x="381048" y="85258"/>
                    <a:pt x="381048" y="190524"/>
                  </a:cubicBezTo>
                </a:path>
              </a:pathLst>
            </a:custGeom>
            <a:solidFill>
              <a:srgbClr val="7B191E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Kombinationstegning: figur 220">
              <a:extLst>
                <a:ext uri="{FF2B5EF4-FFF2-40B4-BE49-F238E27FC236}">
                  <a16:creationId xmlns:a16="http://schemas.microsoft.com/office/drawing/2014/main" id="{1EA8887F-DFAA-4FB5-985A-D04B92D21757}"/>
                </a:ext>
              </a:extLst>
            </p:cNvPr>
            <p:cNvSpPr/>
            <p:nvPr/>
          </p:nvSpPr>
          <p:spPr>
            <a:xfrm>
              <a:off x="1928348" y="3852652"/>
              <a:ext cx="73020" cy="42962"/>
            </a:xfrm>
            <a:custGeom>
              <a:avLst/>
              <a:gdLst>
                <a:gd name="connsiteX0" fmla="*/ 10590 w 73020"/>
                <a:gd name="connsiteY0" fmla="*/ 39568 h 42962"/>
                <a:gd name="connsiteX1" fmla="*/ 11187 w 73020"/>
                <a:gd name="connsiteY1" fmla="*/ 38374 h 42962"/>
                <a:gd name="connsiteX2" fmla="*/ 21340 w 73020"/>
                <a:gd name="connsiteY2" fmla="*/ 21949 h 42962"/>
                <a:gd name="connsiteX3" fmla="*/ 37765 w 73020"/>
                <a:gd name="connsiteY3" fmla="*/ 11049 h 42962"/>
                <a:gd name="connsiteX4" fmla="*/ 46723 w 73020"/>
                <a:gd name="connsiteY4" fmla="*/ 14782 h 42962"/>
                <a:gd name="connsiteX5" fmla="*/ 58071 w 73020"/>
                <a:gd name="connsiteY5" fmla="*/ 29863 h 42962"/>
                <a:gd name="connsiteX6" fmla="*/ 61207 w 73020"/>
                <a:gd name="connsiteY6" fmla="*/ 36582 h 42962"/>
                <a:gd name="connsiteX7" fmla="*/ 62252 w 73020"/>
                <a:gd name="connsiteY7" fmla="*/ 39270 h 42962"/>
                <a:gd name="connsiteX8" fmla="*/ 69270 w 73020"/>
                <a:gd name="connsiteY8" fmla="*/ 42704 h 42962"/>
                <a:gd name="connsiteX9" fmla="*/ 72704 w 73020"/>
                <a:gd name="connsiteY9" fmla="*/ 35686 h 42962"/>
                <a:gd name="connsiteX10" fmla="*/ 64193 w 73020"/>
                <a:gd name="connsiteY10" fmla="*/ 18515 h 42962"/>
                <a:gd name="connsiteX11" fmla="*/ 53741 w 73020"/>
                <a:gd name="connsiteY11" fmla="*/ 6271 h 42962"/>
                <a:gd name="connsiteX12" fmla="*/ 37765 w 73020"/>
                <a:gd name="connsiteY12" fmla="*/ 0 h 42962"/>
                <a:gd name="connsiteX13" fmla="*/ 21489 w 73020"/>
                <a:gd name="connsiteY13" fmla="*/ 6122 h 42962"/>
                <a:gd name="connsiteX14" fmla="*/ 436 w 73020"/>
                <a:gd name="connsiteY14" fmla="*/ 35238 h 42962"/>
                <a:gd name="connsiteX15" fmla="*/ 3423 w 73020"/>
                <a:gd name="connsiteY15" fmla="*/ 42405 h 42962"/>
                <a:gd name="connsiteX16" fmla="*/ 10590 w 73020"/>
                <a:gd name="connsiteY16" fmla="*/ 39568 h 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020" h="42962">
                  <a:moveTo>
                    <a:pt x="10590" y="39568"/>
                  </a:moveTo>
                  <a:lnTo>
                    <a:pt x="11187" y="38374"/>
                  </a:lnTo>
                  <a:cubicBezTo>
                    <a:pt x="12531" y="35537"/>
                    <a:pt x="16264" y="28220"/>
                    <a:pt x="21340" y="21949"/>
                  </a:cubicBezTo>
                  <a:cubicBezTo>
                    <a:pt x="26417" y="15529"/>
                    <a:pt x="32688" y="10900"/>
                    <a:pt x="37765" y="11049"/>
                  </a:cubicBezTo>
                  <a:cubicBezTo>
                    <a:pt x="40751" y="11049"/>
                    <a:pt x="43737" y="12393"/>
                    <a:pt x="46723" y="14782"/>
                  </a:cubicBezTo>
                  <a:cubicBezTo>
                    <a:pt x="51203" y="18365"/>
                    <a:pt x="55384" y="24637"/>
                    <a:pt x="58071" y="29863"/>
                  </a:cubicBezTo>
                  <a:cubicBezTo>
                    <a:pt x="59415" y="32550"/>
                    <a:pt x="60460" y="34939"/>
                    <a:pt x="61207" y="36582"/>
                  </a:cubicBezTo>
                  <a:lnTo>
                    <a:pt x="62252" y="39270"/>
                  </a:lnTo>
                  <a:cubicBezTo>
                    <a:pt x="63297" y="42107"/>
                    <a:pt x="66433" y="43600"/>
                    <a:pt x="69270" y="42704"/>
                  </a:cubicBezTo>
                  <a:cubicBezTo>
                    <a:pt x="72107" y="41659"/>
                    <a:pt x="73749" y="38523"/>
                    <a:pt x="72704" y="35686"/>
                  </a:cubicBezTo>
                  <a:cubicBezTo>
                    <a:pt x="72555" y="35387"/>
                    <a:pt x="69718" y="27175"/>
                    <a:pt x="64193" y="18515"/>
                  </a:cubicBezTo>
                  <a:cubicBezTo>
                    <a:pt x="61356" y="14185"/>
                    <a:pt x="58071" y="9855"/>
                    <a:pt x="53741" y="6271"/>
                  </a:cubicBezTo>
                  <a:cubicBezTo>
                    <a:pt x="49411" y="2688"/>
                    <a:pt x="44036" y="0"/>
                    <a:pt x="37765" y="0"/>
                  </a:cubicBezTo>
                  <a:cubicBezTo>
                    <a:pt x="31494" y="0"/>
                    <a:pt x="25969" y="2688"/>
                    <a:pt x="21489" y="6122"/>
                  </a:cubicBezTo>
                  <a:cubicBezTo>
                    <a:pt x="8201" y="16574"/>
                    <a:pt x="735" y="34939"/>
                    <a:pt x="436" y="35238"/>
                  </a:cubicBezTo>
                  <a:cubicBezTo>
                    <a:pt x="-758" y="38075"/>
                    <a:pt x="586" y="41360"/>
                    <a:pt x="3423" y="42405"/>
                  </a:cubicBezTo>
                  <a:cubicBezTo>
                    <a:pt x="6260" y="43749"/>
                    <a:pt x="9395" y="42405"/>
                    <a:pt x="10590" y="39568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Kombinationstegning: figur 221">
              <a:extLst>
                <a:ext uri="{FF2B5EF4-FFF2-40B4-BE49-F238E27FC236}">
                  <a16:creationId xmlns:a16="http://schemas.microsoft.com/office/drawing/2014/main" id="{77242BB0-6875-4D49-B385-7954749A3A0C}"/>
                </a:ext>
              </a:extLst>
            </p:cNvPr>
            <p:cNvSpPr/>
            <p:nvPr/>
          </p:nvSpPr>
          <p:spPr>
            <a:xfrm>
              <a:off x="1929680" y="3842797"/>
              <a:ext cx="1941" cy="1941"/>
            </a:xfrm>
            <a:custGeom>
              <a:avLst/>
              <a:gdLst>
                <a:gd name="connsiteX0" fmla="*/ 1941 w 1941"/>
                <a:gd name="connsiteY0" fmla="*/ 1941 h 1941"/>
                <a:gd name="connsiteX1" fmla="*/ 0 w 1941"/>
                <a:gd name="connsiteY1" fmla="*/ 1941 h 1941"/>
                <a:gd name="connsiteX2" fmla="*/ 896 w 1941"/>
                <a:gd name="connsiteY2" fmla="*/ 0 h 1941"/>
                <a:gd name="connsiteX3" fmla="*/ 1941 w 1941"/>
                <a:gd name="connsiteY3" fmla="*/ 1941 h 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" h="1941">
                  <a:moveTo>
                    <a:pt x="1941" y="1941"/>
                  </a:moveTo>
                  <a:lnTo>
                    <a:pt x="0" y="1941"/>
                  </a:lnTo>
                  <a:cubicBezTo>
                    <a:pt x="299" y="1344"/>
                    <a:pt x="597" y="747"/>
                    <a:pt x="896" y="0"/>
                  </a:cubicBezTo>
                  <a:cubicBezTo>
                    <a:pt x="1344" y="597"/>
                    <a:pt x="1642" y="1344"/>
                    <a:pt x="1941" y="1941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Kombinationstegning: figur 222">
              <a:extLst>
                <a:ext uri="{FF2B5EF4-FFF2-40B4-BE49-F238E27FC236}">
                  <a16:creationId xmlns:a16="http://schemas.microsoft.com/office/drawing/2014/main" id="{F43A31AA-6845-42BF-AA1A-AE96FC820475}"/>
                </a:ext>
              </a:extLst>
            </p:cNvPr>
            <p:cNvSpPr/>
            <p:nvPr/>
          </p:nvSpPr>
          <p:spPr>
            <a:xfrm>
              <a:off x="1833970" y="3812038"/>
              <a:ext cx="104633" cy="64652"/>
            </a:xfrm>
            <a:custGeom>
              <a:avLst/>
              <a:gdLst>
                <a:gd name="connsiteX0" fmla="*/ 88991 w 104633"/>
                <a:gd name="connsiteY0" fmla="*/ 63458 h 64652"/>
                <a:gd name="connsiteX1" fmla="*/ 93620 w 104633"/>
                <a:gd name="connsiteY1" fmla="*/ 64504 h 64652"/>
                <a:gd name="connsiteX2" fmla="*/ 97203 w 104633"/>
                <a:gd name="connsiteY2" fmla="*/ 63906 h 64652"/>
                <a:gd name="connsiteX3" fmla="*/ 104520 w 104633"/>
                <a:gd name="connsiteY3" fmla="*/ 51961 h 64652"/>
                <a:gd name="connsiteX4" fmla="*/ 103922 w 104633"/>
                <a:gd name="connsiteY4" fmla="*/ 49721 h 64652"/>
                <a:gd name="connsiteX5" fmla="*/ 103325 w 104633"/>
                <a:gd name="connsiteY5" fmla="*/ 48228 h 64652"/>
                <a:gd name="connsiteX6" fmla="*/ 102728 w 104633"/>
                <a:gd name="connsiteY6" fmla="*/ 46586 h 64652"/>
                <a:gd name="connsiteX7" fmla="*/ 92276 w 104633"/>
                <a:gd name="connsiteY7" fmla="*/ 26279 h 64652"/>
                <a:gd name="connsiteX8" fmla="*/ 77494 w 104633"/>
                <a:gd name="connsiteY8" fmla="*/ 9108 h 64652"/>
                <a:gd name="connsiteX9" fmla="*/ 53902 w 104633"/>
                <a:gd name="connsiteY9" fmla="*/ 0 h 64652"/>
                <a:gd name="connsiteX10" fmla="*/ 30012 w 104633"/>
                <a:gd name="connsiteY10" fmla="*/ 8959 h 64652"/>
                <a:gd name="connsiteX11" fmla="*/ 8660 w 104633"/>
                <a:gd name="connsiteY11" fmla="*/ 34491 h 64652"/>
                <a:gd name="connsiteX12" fmla="*/ 896 w 104633"/>
                <a:gd name="connsiteY12" fmla="*/ 49274 h 64652"/>
                <a:gd name="connsiteX13" fmla="*/ 6719 w 104633"/>
                <a:gd name="connsiteY13" fmla="*/ 63757 h 64652"/>
                <a:gd name="connsiteX14" fmla="*/ 11049 w 104633"/>
                <a:gd name="connsiteY14" fmla="*/ 64653 h 64652"/>
                <a:gd name="connsiteX15" fmla="*/ 21203 w 104633"/>
                <a:gd name="connsiteY15" fmla="*/ 57934 h 64652"/>
                <a:gd name="connsiteX16" fmla="*/ 21352 w 104633"/>
                <a:gd name="connsiteY16" fmla="*/ 57635 h 64652"/>
                <a:gd name="connsiteX17" fmla="*/ 33596 w 104633"/>
                <a:gd name="connsiteY17" fmla="*/ 37030 h 64652"/>
                <a:gd name="connsiteX18" fmla="*/ 44346 w 104633"/>
                <a:gd name="connsiteY18" fmla="*/ 25981 h 64652"/>
                <a:gd name="connsiteX19" fmla="*/ 53902 w 104633"/>
                <a:gd name="connsiteY19" fmla="*/ 22099 h 64652"/>
                <a:gd name="connsiteX20" fmla="*/ 53902 w 104633"/>
                <a:gd name="connsiteY20" fmla="*/ 22099 h 64652"/>
                <a:gd name="connsiteX21" fmla="*/ 63608 w 104633"/>
                <a:gd name="connsiteY21" fmla="*/ 26279 h 64652"/>
                <a:gd name="connsiteX22" fmla="*/ 77793 w 104633"/>
                <a:gd name="connsiteY22" fmla="*/ 45242 h 64652"/>
                <a:gd name="connsiteX23" fmla="*/ 81824 w 104633"/>
                <a:gd name="connsiteY23" fmla="*/ 53902 h 64652"/>
                <a:gd name="connsiteX24" fmla="*/ 82869 w 104633"/>
                <a:gd name="connsiteY24" fmla="*/ 56440 h 64652"/>
                <a:gd name="connsiteX25" fmla="*/ 83168 w 104633"/>
                <a:gd name="connsiteY25" fmla="*/ 57187 h 64652"/>
                <a:gd name="connsiteX26" fmla="*/ 88991 w 104633"/>
                <a:gd name="connsiteY26" fmla="*/ 63458 h 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33" h="64652">
                  <a:moveTo>
                    <a:pt x="88991" y="63458"/>
                  </a:moveTo>
                  <a:cubicBezTo>
                    <a:pt x="90335" y="64205"/>
                    <a:pt x="91977" y="64504"/>
                    <a:pt x="93620" y="64504"/>
                  </a:cubicBezTo>
                  <a:cubicBezTo>
                    <a:pt x="94814" y="64504"/>
                    <a:pt x="96009" y="64354"/>
                    <a:pt x="97203" y="63906"/>
                  </a:cubicBezTo>
                  <a:cubicBezTo>
                    <a:pt x="102280" y="62114"/>
                    <a:pt x="105266" y="57038"/>
                    <a:pt x="104520" y="51961"/>
                  </a:cubicBezTo>
                  <a:lnTo>
                    <a:pt x="103922" y="49721"/>
                  </a:lnTo>
                  <a:lnTo>
                    <a:pt x="103325" y="48228"/>
                  </a:lnTo>
                  <a:cubicBezTo>
                    <a:pt x="103176" y="47780"/>
                    <a:pt x="102877" y="47183"/>
                    <a:pt x="102728" y="46586"/>
                  </a:cubicBezTo>
                  <a:cubicBezTo>
                    <a:pt x="101085" y="42405"/>
                    <a:pt x="97502" y="34491"/>
                    <a:pt x="92276" y="26279"/>
                  </a:cubicBezTo>
                  <a:cubicBezTo>
                    <a:pt x="88394" y="20307"/>
                    <a:pt x="83765" y="14185"/>
                    <a:pt x="77494" y="9108"/>
                  </a:cubicBezTo>
                  <a:cubicBezTo>
                    <a:pt x="71372" y="4032"/>
                    <a:pt x="63309" y="0"/>
                    <a:pt x="53902" y="0"/>
                  </a:cubicBezTo>
                  <a:cubicBezTo>
                    <a:pt x="44496" y="0"/>
                    <a:pt x="36433" y="4032"/>
                    <a:pt x="30012" y="8959"/>
                  </a:cubicBezTo>
                  <a:cubicBezTo>
                    <a:pt x="20456" y="16425"/>
                    <a:pt x="13588" y="26279"/>
                    <a:pt x="8660" y="34491"/>
                  </a:cubicBezTo>
                  <a:cubicBezTo>
                    <a:pt x="3733" y="42554"/>
                    <a:pt x="1045" y="48975"/>
                    <a:pt x="896" y="49274"/>
                  </a:cubicBezTo>
                  <a:cubicBezTo>
                    <a:pt x="-1493" y="54947"/>
                    <a:pt x="1045" y="61368"/>
                    <a:pt x="6719" y="63757"/>
                  </a:cubicBezTo>
                  <a:cubicBezTo>
                    <a:pt x="8212" y="64354"/>
                    <a:pt x="9706" y="64653"/>
                    <a:pt x="11049" y="64653"/>
                  </a:cubicBezTo>
                  <a:cubicBezTo>
                    <a:pt x="15380" y="64653"/>
                    <a:pt x="19411" y="62114"/>
                    <a:pt x="21203" y="57934"/>
                  </a:cubicBezTo>
                  <a:lnTo>
                    <a:pt x="21352" y="57635"/>
                  </a:lnTo>
                  <a:cubicBezTo>
                    <a:pt x="22248" y="55694"/>
                    <a:pt x="26877" y="45839"/>
                    <a:pt x="33596" y="37030"/>
                  </a:cubicBezTo>
                  <a:cubicBezTo>
                    <a:pt x="36881" y="32700"/>
                    <a:pt x="40763" y="28519"/>
                    <a:pt x="44346" y="25981"/>
                  </a:cubicBezTo>
                  <a:cubicBezTo>
                    <a:pt x="48079" y="23293"/>
                    <a:pt x="51215" y="22099"/>
                    <a:pt x="53902" y="22099"/>
                  </a:cubicBezTo>
                  <a:lnTo>
                    <a:pt x="53902" y="22099"/>
                  </a:lnTo>
                  <a:cubicBezTo>
                    <a:pt x="56739" y="22099"/>
                    <a:pt x="59875" y="23293"/>
                    <a:pt x="63608" y="26279"/>
                  </a:cubicBezTo>
                  <a:cubicBezTo>
                    <a:pt x="68983" y="30609"/>
                    <a:pt x="74209" y="38523"/>
                    <a:pt x="77793" y="45242"/>
                  </a:cubicBezTo>
                  <a:cubicBezTo>
                    <a:pt x="79584" y="48676"/>
                    <a:pt x="80928" y="51663"/>
                    <a:pt x="81824" y="53902"/>
                  </a:cubicBezTo>
                  <a:lnTo>
                    <a:pt x="82869" y="56440"/>
                  </a:lnTo>
                  <a:lnTo>
                    <a:pt x="83168" y="57187"/>
                  </a:lnTo>
                  <a:cubicBezTo>
                    <a:pt x="84213" y="60024"/>
                    <a:pt x="86303" y="62264"/>
                    <a:pt x="88991" y="63458"/>
                  </a:cubicBezTo>
                </a:path>
              </a:pathLst>
            </a:custGeom>
            <a:solidFill>
              <a:srgbClr val="E47C81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Kombinationstegning: figur 223">
              <a:extLst>
                <a:ext uri="{FF2B5EF4-FFF2-40B4-BE49-F238E27FC236}">
                  <a16:creationId xmlns:a16="http://schemas.microsoft.com/office/drawing/2014/main" id="{128554D2-BFE8-4D33-92BD-E889E5B80DAB}"/>
                </a:ext>
              </a:extLst>
            </p:cNvPr>
            <p:cNvSpPr/>
            <p:nvPr/>
          </p:nvSpPr>
          <p:spPr>
            <a:xfrm>
              <a:off x="1943118" y="3742160"/>
              <a:ext cx="45988" cy="54648"/>
            </a:xfrm>
            <a:custGeom>
              <a:avLst/>
              <a:gdLst>
                <a:gd name="connsiteX0" fmla="*/ 45989 w 45988"/>
                <a:gd name="connsiteY0" fmla="*/ 27324 h 54648"/>
                <a:gd name="connsiteX1" fmla="*/ 22994 w 45988"/>
                <a:gd name="connsiteY1" fmla="*/ 54649 h 54648"/>
                <a:gd name="connsiteX2" fmla="*/ 0 w 45988"/>
                <a:gd name="connsiteY2" fmla="*/ 27324 h 54648"/>
                <a:gd name="connsiteX3" fmla="*/ 22994 w 45988"/>
                <a:gd name="connsiteY3" fmla="*/ 0 h 54648"/>
                <a:gd name="connsiteX4" fmla="*/ 45989 w 45988"/>
                <a:gd name="connsiteY4" fmla="*/ 27324 h 5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88" h="54648">
                  <a:moveTo>
                    <a:pt x="45989" y="27324"/>
                  </a:moveTo>
                  <a:cubicBezTo>
                    <a:pt x="45989" y="42405"/>
                    <a:pt x="35686" y="54649"/>
                    <a:pt x="22994" y="54649"/>
                  </a:cubicBezTo>
                  <a:cubicBezTo>
                    <a:pt x="10303" y="54649"/>
                    <a:pt x="0" y="42405"/>
                    <a:pt x="0" y="27324"/>
                  </a:cubicBezTo>
                  <a:cubicBezTo>
                    <a:pt x="0" y="12244"/>
                    <a:pt x="10303" y="0"/>
                    <a:pt x="22994" y="0"/>
                  </a:cubicBezTo>
                  <a:cubicBezTo>
                    <a:pt x="35686" y="0"/>
                    <a:pt x="45989" y="12244"/>
                    <a:pt x="45989" y="27324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Kombinationstegning: figur 224">
              <a:extLst>
                <a:ext uri="{FF2B5EF4-FFF2-40B4-BE49-F238E27FC236}">
                  <a16:creationId xmlns:a16="http://schemas.microsoft.com/office/drawing/2014/main" id="{228D44B7-CD74-4F3C-949A-3E21C668C79C}"/>
                </a:ext>
              </a:extLst>
            </p:cNvPr>
            <p:cNvSpPr/>
            <p:nvPr/>
          </p:nvSpPr>
          <p:spPr>
            <a:xfrm>
              <a:off x="1928646" y="3810993"/>
              <a:ext cx="72963" cy="42962"/>
            </a:xfrm>
            <a:custGeom>
              <a:avLst/>
              <a:gdLst>
                <a:gd name="connsiteX0" fmla="*/ 10590 w 72963"/>
                <a:gd name="connsiteY0" fmla="*/ 39568 h 42962"/>
                <a:gd name="connsiteX1" fmla="*/ 11187 w 72963"/>
                <a:gd name="connsiteY1" fmla="*/ 38373 h 42962"/>
                <a:gd name="connsiteX2" fmla="*/ 21340 w 72963"/>
                <a:gd name="connsiteY2" fmla="*/ 21949 h 42962"/>
                <a:gd name="connsiteX3" fmla="*/ 37765 w 72963"/>
                <a:gd name="connsiteY3" fmla="*/ 11049 h 42962"/>
                <a:gd name="connsiteX4" fmla="*/ 46724 w 72963"/>
                <a:gd name="connsiteY4" fmla="*/ 14782 h 42962"/>
                <a:gd name="connsiteX5" fmla="*/ 58071 w 72963"/>
                <a:gd name="connsiteY5" fmla="*/ 29863 h 42962"/>
                <a:gd name="connsiteX6" fmla="*/ 61207 w 72963"/>
                <a:gd name="connsiteY6" fmla="*/ 36582 h 42962"/>
                <a:gd name="connsiteX7" fmla="*/ 62252 w 72963"/>
                <a:gd name="connsiteY7" fmla="*/ 39269 h 42962"/>
                <a:gd name="connsiteX8" fmla="*/ 69270 w 72963"/>
                <a:gd name="connsiteY8" fmla="*/ 42704 h 42962"/>
                <a:gd name="connsiteX9" fmla="*/ 72704 w 72963"/>
                <a:gd name="connsiteY9" fmla="*/ 35686 h 42962"/>
                <a:gd name="connsiteX10" fmla="*/ 64193 w 72963"/>
                <a:gd name="connsiteY10" fmla="*/ 18515 h 42962"/>
                <a:gd name="connsiteX11" fmla="*/ 53741 w 72963"/>
                <a:gd name="connsiteY11" fmla="*/ 6271 h 42962"/>
                <a:gd name="connsiteX12" fmla="*/ 37765 w 72963"/>
                <a:gd name="connsiteY12" fmla="*/ 0 h 42962"/>
                <a:gd name="connsiteX13" fmla="*/ 21490 w 72963"/>
                <a:gd name="connsiteY13" fmla="*/ 6122 h 42962"/>
                <a:gd name="connsiteX14" fmla="*/ 436 w 72963"/>
                <a:gd name="connsiteY14" fmla="*/ 35238 h 42962"/>
                <a:gd name="connsiteX15" fmla="*/ 3423 w 72963"/>
                <a:gd name="connsiteY15" fmla="*/ 42405 h 42962"/>
                <a:gd name="connsiteX16" fmla="*/ 10590 w 72963"/>
                <a:gd name="connsiteY16" fmla="*/ 39568 h 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963" h="42962">
                  <a:moveTo>
                    <a:pt x="10590" y="39568"/>
                  </a:moveTo>
                  <a:lnTo>
                    <a:pt x="11187" y="38373"/>
                  </a:lnTo>
                  <a:cubicBezTo>
                    <a:pt x="12531" y="35536"/>
                    <a:pt x="16264" y="28220"/>
                    <a:pt x="21340" y="21949"/>
                  </a:cubicBezTo>
                  <a:cubicBezTo>
                    <a:pt x="26417" y="15529"/>
                    <a:pt x="32688" y="10900"/>
                    <a:pt x="37765" y="11049"/>
                  </a:cubicBezTo>
                  <a:cubicBezTo>
                    <a:pt x="40751" y="11049"/>
                    <a:pt x="43737" y="12393"/>
                    <a:pt x="46724" y="14782"/>
                  </a:cubicBezTo>
                  <a:cubicBezTo>
                    <a:pt x="51203" y="18365"/>
                    <a:pt x="55384" y="24637"/>
                    <a:pt x="58071" y="29863"/>
                  </a:cubicBezTo>
                  <a:cubicBezTo>
                    <a:pt x="59415" y="32550"/>
                    <a:pt x="60460" y="34939"/>
                    <a:pt x="61207" y="36582"/>
                  </a:cubicBezTo>
                  <a:lnTo>
                    <a:pt x="62252" y="39269"/>
                  </a:lnTo>
                  <a:cubicBezTo>
                    <a:pt x="63297" y="42106"/>
                    <a:pt x="66433" y="43600"/>
                    <a:pt x="69270" y="42704"/>
                  </a:cubicBezTo>
                  <a:cubicBezTo>
                    <a:pt x="72107" y="41658"/>
                    <a:pt x="73600" y="38523"/>
                    <a:pt x="72704" y="35686"/>
                  </a:cubicBezTo>
                  <a:cubicBezTo>
                    <a:pt x="72555" y="35387"/>
                    <a:pt x="69718" y="27175"/>
                    <a:pt x="64193" y="18515"/>
                  </a:cubicBezTo>
                  <a:cubicBezTo>
                    <a:pt x="61356" y="14185"/>
                    <a:pt x="58071" y="9855"/>
                    <a:pt x="53741" y="6271"/>
                  </a:cubicBezTo>
                  <a:cubicBezTo>
                    <a:pt x="49411" y="2688"/>
                    <a:pt x="44036" y="0"/>
                    <a:pt x="37765" y="0"/>
                  </a:cubicBezTo>
                  <a:cubicBezTo>
                    <a:pt x="31493" y="0"/>
                    <a:pt x="25969" y="2688"/>
                    <a:pt x="21490" y="6122"/>
                  </a:cubicBezTo>
                  <a:cubicBezTo>
                    <a:pt x="8201" y="16574"/>
                    <a:pt x="735" y="34939"/>
                    <a:pt x="436" y="35238"/>
                  </a:cubicBezTo>
                  <a:cubicBezTo>
                    <a:pt x="-758" y="38075"/>
                    <a:pt x="586" y="41360"/>
                    <a:pt x="3423" y="42405"/>
                  </a:cubicBezTo>
                  <a:cubicBezTo>
                    <a:pt x="6110" y="43749"/>
                    <a:pt x="9395" y="42405"/>
                    <a:pt x="10590" y="39568"/>
                  </a:cubicBezTo>
                </a:path>
              </a:pathLst>
            </a:custGeom>
            <a:solidFill>
              <a:srgbClr val="FFFFFF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Kombinationstegning: figur 225">
              <a:extLst>
                <a:ext uri="{FF2B5EF4-FFF2-40B4-BE49-F238E27FC236}">
                  <a16:creationId xmlns:a16="http://schemas.microsoft.com/office/drawing/2014/main" id="{FC58CD5E-1C0E-4587-B7A4-07A153090D48}"/>
                </a:ext>
              </a:extLst>
            </p:cNvPr>
            <p:cNvSpPr/>
            <p:nvPr/>
          </p:nvSpPr>
          <p:spPr>
            <a:xfrm>
              <a:off x="1849797" y="3678702"/>
              <a:ext cx="66295" cy="69580"/>
            </a:xfrm>
            <a:custGeom>
              <a:avLst/>
              <a:gdLst>
                <a:gd name="connsiteX0" fmla="*/ 33148 w 66295"/>
                <a:gd name="connsiteY0" fmla="*/ 69580 h 69580"/>
                <a:gd name="connsiteX1" fmla="*/ 0 w 66295"/>
                <a:gd name="connsiteY1" fmla="*/ 34790 h 69580"/>
                <a:gd name="connsiteX2" fmla="*/ 33148 w 66295"/>
                <a:gd name="connsiteY2" fmla="*/ 0 h 69580"/>
                <a:gd name="connsiteX3" fmla="*/ 66295 w 66295"/>
                <a:gd name="connsiteY3" fmla="*/ 34790 h 69580"/>
                <a:gd name="connsiteX4" fmla="*/ 33148 w 66295"/>
                <a:gd name="connsiteY4" fmla="*/ 69580 h 6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5" h="69580">
                  <a:moveTo>
                    <a:pt x="33148" y="69580"/>
                  </a:moveTo>
                  <a:cubicBezTo>
                    <a:pt x="14782" y="69580"/>
                    <a:pt x="0" y="54051"/>
                    <a:pt x="0" y="34790"/>
                  </a:cubicBezTo>
                  <a:cubicBezTo>
                    <a:pt x="0" y="15529"/>
                    <a:pt x="14782" y="0"/>
                    <a:pt x="33148" y="0"/>
                  </a:cubicBezTo>
                  <a:cubicBezTo>
                    <a:pt x="51513" y="0"/>
                    <a:pt x="66295" y="15529"/>
                    <a:pt x="66295" y="34790"/>
                  </a:cubicBezTo>
                  <a:cubicBezTo>
                    <a:pt x="66295" y="54051"/>
                    <a:pt x="51513" y="69580"/>
                    <a:pt x="33148" y="69580"/>
                  </a:cubicBezTo>
                </a:path>
              </a:pathLst>
            </a:custGeom>
            <a:solidFill>
              <a:srgbClr val="E47C81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Kombinationstegning: figur 226">
              <a:extLst>
                <a:ext uri="{FF2B5EF4-FFF2-40B4-BE49-F238E27FC236}">
                  <a16:creationId xmlns:a16="http://schemas.microsoft.com/office/drawing/2014/main" id="{A1A4F1BE-8BF7-4431-9BA3-DF8D38930FF2}"/>
                </a:ext>
              </a:extLst>
            </p:cNvPr>
            <p:cNvSpPr/>
            <p:nvPr/>
          </p:nvSpPr>
          <p:spPr>
            <a:xfrm>
              <a:off x="1831318" y="3757316"/>
              <a:ext cx="104633" cy="64652"/>
            </a:xfrm>
            <a:custGeom>
              <a:avLst/>
              <a:gdLst>
                <a:gd name="connsiteX0" fmla="*/ 88991 w 104633"/>
                <a:gd name="connsiteY0" fmla="*/ 63458 h 64652"/>
                <a:gd name="connsiteX1" fmla="*/ 93620 w 104633"/>
                <a:gd name="connsiteY1" fmla="*/ 64504 h 64652"/>
                <a:gd name="connsiteX2" fmla="*/ 97203 w 104633"/>
                <a:gd name="connsiteY2" fmla="*/ 63906 h 64652"/>
                <a:gd name="connsiteX3" fmla="*/ 104520 w 104633"/>
                <a:gd name="connsiteY3" fmla="*/ 51961 h 64652"/>
                <a:gd name="connsiteX4" fmla="*/ 103922 w 104633"/>
                <a:gd name="connsiteY4" fmla="*/ 49721 h 64652"/>
                <a:gd name="connsiteX5" fmla="*/ 103325 w 104633"/>
                <a:gd name="connsiteY5" fmla="*/ 48228 h 64652"/>
                <a:gd name="connsiteX6" fmla="*/ 102728 w 104633"/>
                <a:gd name="connsiteY6" fmla="*/ 46586 h 64652"/>
                <a:gd name="connsiteX7" fmla="*/ 92276 w 104633"/>
                <a:gd name="connsiteY7" fmla="*/ 26279 h 64652"/>
                <a:gd name="connsiteX8" fmla="*/ 77494 w 104633"/>
                <a:gd name="connsiteY8" fmla="*/ 9108 h 64652"/>
                <a:gd name="connsiteX9" fmla="*/ 53902 w 104633"/>
                <a:gd name="connsiteY9" fmla="*/ 0 h 64652"/>
                <a:gd name="connsiteX10" fmla="*/ 30012 w 104633"/>
                <a:gd name="connsiteY10" fmla="*/ 8959 h 64652"/>
                <a:gd name="connsiteX11" fmla="*/ 8660 w 104633"/>
                <a:gd name="connsiteY11" fmla="*/ 34491 h 64652"/>
                <a:gd name="connsiteX12" fmla="*/ 896 w 104633"/>
                <a:gd name="connsiteY12" fmla="*/ 49274 h 64652"/>
                <a:gd name="connsiteX13" fmla="*/ 6719 w 104633"/>
                <a:gd name="connsiteY13" fmla="*/ 63757 h 64652"/>
                <a:gd name="connsiteX14" fmla="*/ 11049 w 104633"/>
                <a:gd name="connsiteY14" fmla="*/ 64653 h 64652"/>
                <a:gd name="connsiteX15" fmla="*/ 21203 w 104633"/>
                <a:gd name="connsiteY15" fmla="*/ 57934 h 64652"/>
                <a:gd name="connsiteX16" fmla="*/ 21352 w 104633"/>
                <a:gd name="connsiteY16" fmla="*/ 57635 h 64652"/>
                <a:gd name="connsiteX17" fmla="*/ 33596 w 104633"/>
                <a:gd name="connsiteY17" fmla="*/ 37030 h 64652"/>
                <a:gd name="connsiteX18" fmla="*/ 44346 w 104633"/>
                <a:gd name="connsiteY18" fmla="*/ 25981 h 64652"/>
                <a:gd name="connsiteX19" fmla="*/ 53902 w 104633"/>
                <a:gd name="connsiteY19" fmla="*/ 22099 h 64652"/>
                <a:gd name="connsiteX20" fmla="*/ 53902 w 104633"/>
                <a:gd name="connsiteY20" fmla="*/ 22099 h 64652"/>
                <a:gd name="connsiteX21" fmla="*/ 63608 w 104633"/>
                <a:gd name="connsiteY21" fmla="*/ 26279 h 64652"/>
                <a:gd name="connsiteX22" fmla="*/ 77793 w 104633"/>
                <a:gd name="connsiteY22" fmla="*/ 45242 h 64652"/>
                <a:gd name="connsiteX23" fmla="*/ 81824 w 104633"/>
                <a:gd name="connsiteY23" fmla="*/ 53902 h 64652"/>
                <a:gd name="connsiteX24" fmla="*/ 82869 w 104633"/>
                <a:gd name="connsiteY24" fmla="*/ 56440 h 64652"/>
                <a:gd name="connsiteX25" fmla="*/ 83168 w 104633"/>
                <a:gd name="connsiteY25" fmla="*/ 57187 h 64652"/>
                <a:gd name="connsiteX26" fmla="*/ 88991 w 104633"/>
                <a:gd name="connsiteY26" fmla="*/ 63458 h 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633" h="64652">
                  <a:moveTo>
                    <a:pt x="88991" y="63458"/>
                  </a:moveTo>
                  <a:cubicBezTo>
                    <a:pt x="90335" y="64205"/>
                    <a:pt x="91977" y="64504"/>
                    <a:pt x="93620" y="64504"/>
                  </a:cubicBezTo>
                  <a:cubicBezTo>
                    <a:pt x="94814" y="64504"/>
                    <a:pt x="96009" y="64354"/>
                    <a:pt x="97203" y="63906"/>
                  </a:cubicBezTo>
                  <a:cubicBezTo>
                    <a:pt x="102280" y="62114"/>
                    <a:pt x="105266" y="57038"/>
                    <a:pt x="104520" y="51961"/>
                  </a:cubicBezTo>
                  <a:lnTo>
                    <a:pt x="103922" y="49721"/>
                  </a:lnTo>
                  <a:lnTo>
                    <a:pt x="103325" y="48228"/>
                  </a:lnTo>
                  <a:cubicBezTo>
                    <a:pt x="103176" y="47780"/>
                    <a:pt x="102877" y="47183"/>
                    <a:pt x="102728" y="46586"/>
                  </a:cubicBezTo>
                  <a:cubicBezTo>
                    <a:pt x="101085" y="42405"/>
                    <a:pt x="97502" y="34491"/>
                    <a:pt x="92276" y="26279"/>
                  </a:cubicBezTo>
                  <a:cubicBezTo>
                    <a:pt x="88394" y="20307"/>
                    <a:pt x="83765" y="14185"/>
                    <a:pt x="77494" y="9108"/>
                  </a:cubicBezTo>
                  <a:cubicBezTo>
                    <a:pt x="71372" y="4032"/>
                    <a:pt x="63309" y="0"/>
                    <a:pt x="53902" y="0"/>
                  </a:cubicBezTo>
                  <a:cubicBezTo>
                    <a:pt x="44496" y="0"/>
                    <a:pt x="36433" y="4032"/>
                    <a:pt x="30012" y="8959"/>
                  </a:cubicBezTo>
                  <a:cubicBezTo>
                    <a:pt x="20456" y="16425"/>
                    <a:pt x="13588" y="26279"/>
                    <a:pt x="8660" y="34491"/>
                  </a:cubicBezTo>
                  <a:cubicBezTo>
                    <a:pt x="3733" y="42554"/>
                    <a:pt x="1045" y="48975"/>
                    <a:pt x="896" y="49274"/>
                  </a:cubicBezTo>
                  <a:cubicBezTo>
                    <a:pt x="-1493" y="54947"/>
                    <a:pt x="1045" y="61368"/>
                    <a:pt x="6719" y="63757"/>
                  </a:cubicBezTo>
                  <a:cubicBezTo>
                    <a:pt x="8212" y="64354"/>
                    <a:pt x="9706" y="64653"/>
                    <a:pt x="11049" y="64653"/>
                  </a:cubicBezTo>
                  <a:cubicBezTo>
                    <a:pt x="15380" y="64653"/>
                    <a:pt x="19411" y="62114"/>
                    <a:pt x="21203" y="57934"/>
                  </a:cubicBezTo>
                  <a:lnTo>
                    <a:pt x="21352" y="57635"/>
                  </a:lnTo>
                  <a:cubicBezTo>
                    <a:pt x="22248" y="55694"/>
                    <a:pt x="26877" y="45839"/>
                    <a:pt x="33596" y="37030"/>
                  </a:cubicBezTo>
                  <a:cubicBezTo>
                    <a:pt x="36881" y="32700"/>
                    <a:pt x="40763" y="28519"/>
                    <a:pt x="44346" y="25981"/>
                  </a:cubicBezTo>
                  <a:cubicBezTo>
                    <a:pt x="48079" y="23293"/>
                    <a:pt x="51215" y="22099"/>
                    <a:pt x="53902" y="22099"/>
                  </a:cubicBezTo>
                  <a:lnTo>
                    <a:pt x="53902" y="22099"/>
                  </a:lnTo>
                  <a:cubicBezTo>
                    <a:pt x="56739" y="22099"/>
                    <a:pt x="59875" y="23293"/>
                    <a:pt x="63608" y="26279"/>
                  </a:cubicBezTo>
                  <a:cubicBezTo>
                    <a:pt x="68983" y="30609"/>
                    <a:pt x="74209" y="38523"/>
                    <a:pt x="77793" y="45242"/>
                  </a:cubicBezTo>
                  <a:cubicBezTo>
                    <a:pt x="79584" y="48676"/>
                    <a:pt x="80928" y="51663"/>
                    <a:pt x="81824" y="53902"/>
                  </a:cubicBezTo>
                  <a:lnTo>
                    <a:pt x="82869" y="56440"/>
                  </a:lnTo>
                  <a:lnTo>
                    <a:pt x="83168" y="57187"/>
                  </a:lnTo>
                  <a:cubicBezTo>
                    <a:pt x="84213" y="60024"/>
                    <a:pt x="86303" y="62264"/>
                    <a:pt x="88991" y="63458"/>
                  </a:cubicBezTo>
                </a:path>
              </a:pathLst>
            </a:custGeom>
            <a:solidFill>
              <a:srgbClr val="E47C81"/>
            </a:solidFill>
            <a:ln w="14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uppe 236">
            <a:extLst>
              <a:ext uri="{FF2B5EF4-FFF2-40B4-BE49-F238E27FC236}">
                <a16:creationId xmlns:a16="http://schemas.microsoft.com/office/drawing/2014/main" id="{EFF64698-F161-4E25-BBC8-9F1A630D8D91}"/>
              </a:ext>
            </a:extLst>
          </p:cNvPr>
          <p:cNvGrpSpPr/>
          <p:nvPr/>
        </p:nvGrpSpPr>
        <p:grpSpPr>
          <a:xfrm>
            <a:off x="7317077" y="4971087"/>
            <a:ext cx="388088" cy="388241"/>
            <a:chOff x="7445055" y="4965578"/>
            <a:chExt cx="242982" cy="243078"/>
          </a:xfrm>
        </p:grpSpPr>
        <p:sp>
          <p:nvSpPr>
            <p:cNvPr id="231" name="Kombinationstegning: figur 230">
              <a:extLst>
                <a:ext uri="{FF2B5EF4-FFF2-40B4-BE49-F238E27FC236}">
                  <a16:creationId xmlns:a16="http://schemas.microsoft.com/office/drawing/2014/main" id="{37A1FEDE-C5BD-424F-AE1E-4F3B080106D8}"/>
                </a:ext>
              </a:extLst>
            </p:cNvPr>
            <p:cNvSpPr/>
            <p:nvPr/>
          </p:nvSpPr>
          <p:spPr>
            <a:xfrm>
              <a:off x="7445055" y="4965578"/>
              <a:ext cx="242982" cy="243078"/>
            </a:xfrm>
            <a:custGeom>
              <a:avLst/>
              <a:gdLst>
                <a:gd name="connsiteX0" fmla="*/ 242983 w 242982"/>
                <a:gd name="connsiteY0" fmla="*/ 121539 h 243078"/>
                <a:gd name="connsiteX1" fmla="*/ 121444 w 242982"/>
                <a:gd name="connsiteY1" fmla="*/ 243078 h 243078"/>
                <a:gd name="connsiteX2" fmla="*/ 0 w 242982"/>
                <a:gd name="connsiteY2" fmla="*/ 121539 h 243078"/>
                <a:gd name="connsiteX3" fmla="*/ 121539 w 242982"/>
                <a:gd name="connsiteY3" fmla="*/ 0 h 243078"/>
                <a:gd name="connsiteX4" fmla="*/ 242983 w 242982"/>
                <a:gd name="connsiteY4" fmla="*/ 121539 h 24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82" h="243078">
                  <a:moveTo>
                    <a:pt x="242983" y="121539"/>
                  </a:moveTo>
                  <a:cubicBezTo>
                    <a:pt x="242983" y="188690"/>
                    <a:pt x="188595" y="243078"/>
                    <a:pt x="121444" y="243078"/>
                  </a:cubicBezTo>
                  <a:cubicBezTo>
                    <a:pt x="54293" y="243078"/>
                    <a:pt x="0" y="188595"/>
                    <a:pt x="0" y="121539"/>
                  </a:cubicBezTo>
                  <a:cubicBezTo>
                    <a:pt x="0" y="54388"/>
                    <a:pt x="54388" y="0"/>
                    <a:pt x="121539" y="0"/>
                  </a:cubicBezTo>
                  <a:cubicBezTo>
                    <a:pt x="188690" y="0"/>
                    <a:pt x="242983" y="54388"/>
                    <a:pt x="242983" y="121539"/>
                  </a:cubicBezTo>
                </a:path>
              </a:pathLst>
            </a:custGeom>
            <a:solidFill>
              <a:srgbClr val="B880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Kombinationstegning: figur 231">
              <a:extLst>
                <a:ext uri="{FF2B5EF4-FFF2-40B4-BE49-F238E27FC236}">
                  <a16:creationId xmlns:a16="http://schemas.microsoft.com/office/drawing/2014/main" id="{76F4C145-27C0-422B-9A02-1500726A90D7}"/>
                </a:ext>
              </a:extLst>
            </p:cNvPr>
            <p:cNvSpPr/>
            <p:nvPr/>
          </p:nvSpPr>
          <p:spPr>
            <a:xfrm>
              <a:off x="7547432" y="5013908"/>
              <a:ext cx="53328" cy="88550"/>
            </a:xfrm>
            <a:custGeom>
              <a:avLst/>
              <a:gdLst>
                <a:gd name="connsiteX0" fmla="*/ 35354 w 53328"/>
                <a:gd name="connsiteY0" fmla="*/ 56 h 88550"/>
                <a:gd name="connsiteX1" fmla="*/ 26782 w 53328"/>
                <a:gd name="connsiteY1" fmla="*/ 5962 h 88550"/>
                <a:gd name="connsiteX2" fmla="*/ 26210 w 53328"/>
                <a:gd name="connsiteY2" fmla="*/ 5962 h 88550"/>
                <a:gd name="connsiteX3" fmla="*/ 18400 w 53328"/>
                <a:gd name="connsiteY3" fmla="*/ 56 h 88550"/>
                <a:gd name="connsiteX4" fmla="*/ 25258 w 53328"/>
                <a:gd name="connsiteY4" fmla="*/ 8819 h 88550"/>
                <a:gd name="connsiteX5" fmla="*/ 969 w 53328"/>
                <a:gd name="connsiteY5" fmla="*/ 47776 h 88550"/>
                <a:gd name="connsiteX6" fmla="*/ 27163 w 53328"/>
                <a:gd name="connsiteY6" fmla="*/ 88543 h 88550"/>
                <a:gd name="connsiteX7" fmla="*/ 52690 w 53328"/>
                <a:gd name="connsiteY7" fmla="*/ 47586 h 88550"/>
                <a:gd name="connsiteX8" fmla="*/ 28211 w 53328"/>
                <a:gd name="connsiteY8" fmla="*/ 8724 h 88550"/>
                <a:gd name="connsiteX9" fmla="*/ 35354 w 53328"/>
                <a:gd name="connsiteY9" fmla="*/ 56 h 8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28" h="88550">
                  <a:moveTo>
                    <a:pt x="35354" y="56"/>
                  </a:moveTo>
                  <a:cubicBezTo>
                    <a:pt x="35354" y="56"/>
                    <a:pt x="28973" y="-992"/>
                    <a:pt x="26782" y="5962"/>
                  </a:cubicBezTo>
                  <a:lnTo>
                    <a:pt x="26210" y="5962"/>
                  </a:lnTo>
                  <a:cubicBezTo>
                    <a:pt x="26210" y="5962"/>
                    <a:pt x="25544" y="-39"/>
                    <a:pt x="18400" y="56"/>
                  </a:cubicBezTo>
                  <a:cubicBezTo>
                    <a:pt x="18400" y="56"/>
                    <a:pt x="16590" y="6819"/>
                    <a:pt x="25258" y="8819"/>
                  </a:cubicBezTo>
                  <a:cubicBezTo>
                    <a:pt x="25258" y="8819"/>
                    <a:pt x="5160" y="26726"/>
                    <a:pt x="969" y="47776"/>
                  </a:cubicBezTo>
                  <a:cubicBezTo>
                    <a:pt x="-3222" y="68827"/>
                    <a:pt x="6303" y="88543"/>
                    <a:pt x="27163" y="88543"/>
                  </a:cubicBezTo>
                  <a:cubicBezTo>
                    <a:pt x="27163" y="88543"/>
                    <a:pt x="58119" y="90067"/>
                    <a:pt x="52690" y="47586"/>
                  </a:cubicBezTo>
                  <a:cubicBezTo>
                    <a:pt x="52690" y="47586"/>
                    <a:pt x="49451" y="27012"/>
                    <a:pt x="28211" y="8724"/>
                  </a:cubicBezTo>
                  <a:cubicBezTo>
                    <a:pt x="28306" y="8629"/>
                    <a:pt x="34688" y="8724"/>
                    <a:pt x="35354" y="5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Kombinationstegning: figur 232">
              <a:extLst>
                <a:ext uri="{FF2B5EF4-FFF2-40B4-BE49-F238E27FC236}">
                  <a16:creationId xmlns:a16="http://schemas.microsoft.com/office/drawing/2014/main" id="{BF462B57-CCDE-4281-BD40-CE8E9E6DFEEE}"/>
                </a:ext>
              </a:extLst>
            </p:cNvPr>
            <p:cNvSpPr/>
            <p:nvPr/>
          </p:nvSpPr>
          <p:spPr>
            <a:xfrm>
              <a:off x="7557545" y="5035872"/>
              <a:ext cx="32194" cy="39909"/>
            </a:xfrm>
            <a:custGeom>
              <a:avLst/>
              <a:gdLst>
                <a:gd name="connsiteX0" fmla="*/ 16288 w 32194"/>
                <a:gd name="connsiteY0" fmla="*/ 0 h 39909"/>
                <a:gd name="connsiteX1" fmla="*/ 32194 w 32194"/>
                <a:gd name="connsiteY1" fmla="*/ 22289 h 39909"/>
                <a:gd name="connsiteX2" fmla="*/ 16288 w 32194"/>
                <a:gd name="connsiteY2" fmla="*/ 39910 h 39909"/>
                <a:gd name="connsiteX3" fmla="*/ 0 w 32194"/>
                <a:gd name="connsiteY3" fmla="*/ 22289 h 39909"/>
                <a:gd name="connsiteX4" fmla="*/ 16288 w 32194"/>
                <a:gd name="connsiteY4" fmla="*/ 0 h 3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" h="39909">
                  <a:moveTo>
                    <a:pt x="16288" y="0"/>
                  </a:moveTo>
                  <a:cubicBezTo>
                    <a:pt x="16288" y="0"/>
                    <a:pt x="32194" y="11716"/>
                    <a:pt x="32194" y="22289"/>
                  </a:cubicBezTo>
                  <a:cubicBezTo>
                    <a:pt x="32194" y="32957"/>
                    <a:pt x="25432" y="39910"/>
                    <a:pt x="16288" y="39910"/>
                  </a:cubicBezTo>
                  <a:cubicBezTo>
                    <a:pt x="7239" y="39910"/>
                    <a:pt x="0" y="32766"/>
                    <a:pt x="0" y="22289"/>
                  </a:cubicBezTo>
                  <a:cubicBezTo>
                    <a:pt x="0" y="11811"/>
                    <a:pt x="16288" y="0"/>
                    <a:pt x="16288" y="0"/>
                  </a:cubicBezTo>
                </a:path>
              </a:pathLst>
            </a:custGeom>
            <a:solidFill>
              <a:srgbClr val="B880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Kombinationstegning: figur 233">
              <a:extLst>
                <a:ext uri="{FF2B5EF4-FFF2-40B4-BE49-F238E27FC236}">
                  <a16:creationId xmlns:a16="http://schemas.microsoft.com/office/drawing/2014/main" id="{CD4E917D-CA93-4D96-B1AE-A8D57549FF0B}"/>
                </a:ext>
              </a:extLst>
            </p:cNvPr>
            <p:cNvSpPr/>
            <p:nvPr/>
          </p:nvSpPr>
          <p:spPr>
            <a:xfrm>
              <a:off x="7562879" y="5049398"/>
              <a:ext cx="22097" cy="22669"/>
            </a:xfrm>
            <a:custGeom>
              <a:avLst/>
              <a:gdLst>
                <a:gd name="connsiteX0" fmla="*/ 22098 w 22097"/>
                <a:gd name="connsiteY0" fmla="*/ 11335 h 22669"/>
                <a:gd name="connsiteX1" fmla="*/ 11049 w 22097"/>
                <a:gd name="connsiteY1" fmla="*/ 22670 h 22669"/>
                <a:gd name="connsiteX2" fmla="*/ 0 w 22097"/>
                <a:gd name="connsiteY2" fmla="*/ 11335 h 22669"/>
                <a:gd name="connsiteX3" fmla="*/ 11049 w 22097"/>
                <a:gd name="connsiteY3" fmla="*/ 0 h 22669"/>
                <a:gd name="connsiteX4" fmla="*/ 22098 w 22097"/>
                <a:gd name="connsiteY4" fmla="*/ 11335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7" h="22669">
                  <a:moveTo>
                    <a:pt x="22098" y="11335"/>
                  </a:moveTo>
                  <a:cubicBezTo>
                    <a:pt x="22098" y="17621"/>
                    <a:pt x="17145" y="22670"/>
                    <a:pt x="11049" y="22670"/>
                  </a:cubicBezTo>
                  <a:cubicBezTo>
                    <a:pt x="4953" y="22670"/>
                    <a:pt x="0" y="17621"/>
                    <a:pt x="0" y="11335"/>
                  </a:cubicBezTo>
                  <a:cubicBezTo>
                    <a:pt x="0" y="5048"/>
                    <a:pt x="4953" y="0"/>
                    <a:pt x="11049" y="0"/>
                  </a:cubicBezTo>
                  <a:cubicBezTo>
                    <a:pt x="17145" y="0"/>
                    <a:pt x="22098" y="5048"/>
                    <a:pt x="22098" y="1133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Kombinationstegning: figur 234">
              <a:extLst>
                <a:ext uri="{FF2B5EF4-FFF2-40B4-BE49-F238E27FC236}">
                  <a16:creationId xmlns:a16="http://schemas.microsoft.com/office/drawing/2014/main" id="{F0357B21-F38D-4769-B102-0AFA376E54C8}"/>
                </a:ext>
              </a:extLst>
            </p:cNvPr>
            <p:cNvSpPr/>
            <p:nvPr/>
          </p:nvSpPr>
          <p:spPr>
            <a:xfrm>
              <a:off x="7501824" y="5098176"/>
              <a:ext cx="118957" cy="50496"/>
            </a:xfrm>
            <a:custGeom>
              <a:avLst/>
              <a:gdLst>
                <a:gd name="connsiteX0" fmla="*/ 0 w 118957"/>
                <a:gd name="connsiteY0" fmla="*/ 34755 h 50496"/>
                <a:gd name="connsiteX1" fmla="*/ 15907 w 118957"/>
                <a:gd name="connsiteY1" fmla="*/ 14086 h 50496"/>
                <a:gd name="connsiteX2" fmla="*/ 40767 w 118957"/>
                <a:gd name="connsiteY2" fmla="*/ 5895 h 50496"/>
                <a:gd name="connsiteX3" fmla="*/ 84296 w 118957"/>
                <a:gd name="connsiteY3" fmla="*/ 17610 h 50496"/>
                <a:gd name="connsiteX4" fmla="*/ 89630 w 118957"/>
                <a:gd name="connsiteY4" fmla="*/ 26659 h 50496"/>
                <a:gd name="connsiteX5" fmla="*/ 79058 w 118957"/>
                <a:gd name="connsiteY5" fmla="*/ 31326 h 50496"/>
                <a:gd name="connsiteX6" fmla="*/ 51626 w 118957"/>
                <a:gd name="connsiteY6" fmla="*/ 24564 h 50496"/>
                <a:gd name="connsiteX7" fmla="*/ 50673 w 118957"/>
                <a:gd name="connsiteY7" fmla="*/ 26183 h 50496"/>
                <a:gd name="connsiteX8" fmla="*/ 56007 w 118957"/>
                <a:gd name="connsiteY8" fmla="*/ 27897 h 50496"/>
                <a:gd name="connsiteX9" fmla="*/ 78296 w 118957"/>
                <a:gd name="connsiteY9" fmla="*/ 33517 h 50496"/>
                <a:gd name="connsiteX10" fmla="*/ 87630 w 118957"/>
                <a:gd name="connsiteY10" fmla="*/ 33136 h 50496"/>
                <a:gd name="connsiteX11" fmla="*/ 110014 w 118957"/>
                <a:gd name="connsiteY11" fmla="*/ 8276 h 50496"/>
                <a:gd name="connsiteX12" fmla="*/ 110871 w 118957"/>
                <a:gd name="connsiteY12" fmla="*/ 1513 h 50496"/>
                <a:gd name="connsiteX13" fmla="*/ 116014 w 118957"/>
                <a:gd name="connsiteY13" fmla="*/ 275 h 50496"/>
                <a:gd name="connsiteX14" fmla="*/ 116491 w 118957"/>
                <a:gd name="connsiteY14" fmla="*/ 11705 h 50496"/>
                <a:gd name="connsiteX15" fmla="*/ 84868 w 118957"/>
                <a:gd name="connsiteY15" fmla="*/ 48852 h 50496"/>
                <a:gd name="connsiteX16" fmla="*/ 68390 w 118957"/>
                <a:gd name="connsiteY16" fmla="*/ 48852 h 50496"/>
                <a:gd name="connsiteX17" fmla="*/ 23432 w 118957"/>
                <a:gd name="connsiteY17" fmla="*/ 35327 h 50496"/>
                <a:gd name="connsiteX18" fmla="*/ 0 w 118957"/>
                <a:gd name="connsiteY18" fmla="*/ 34755 h 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957" h="50496">
                  <a:moveTo>
                    <a:pt x="0" y="34755"/>
                  </a:moveTo>
                  <a:lnTo>
                    <a:pt x="15907" y="14086"/>
                  </a:lnTo>
                  <a:cubicBezTo>
                    <a:pt x="15907" y="14086"/>
                    <a:pt x="23241" y="1799"/>
                    <a:pt x="40767" y="5895"/>
                  </a:cubicBezTo>
                  <a:cubicBezTo>
                    <a:pt x="58293" y="9990"/>
                    <a:pt x="84296" y="17610"/>
                    <a:pt x="84296" y="17610"/>
                  </a:cubicBezTo>
                  <a:cubicBezTo>
                    <a:pt x="84296" y="17610"/>
                    <a:pt x="91821" y="19896"/>
                    <a:pt x="89630" y="26659"/>
                  </a:cubicBezTo>
                  <a:cubicBezTo>
                    <a:pt x="87440" y="33422"/>
                    <a:pt x="80677" y="31803"/>
                    <a:pt x="79058" y="31326"/>
                  </a:cubicBezTo>
                  <a:cubicBezTo>
                    <a:pt x="77438" y="30850"/>
                    <a:pt x="51626" y="24564"/>
                    <a:pt x="51626" y="24564"/>
                  </a:cubicBezTo>
                  <a:cubicBezTo>
                    <a:pt x="51626" y="24564"/>
                    <a:pt x="50197" y="24945"/>
                    <a:pt x="50673" y="26183"/>
                  </a:cubicBezTo>
                  <a:cubicBezTo>
                    <a:pt x="50673" y="26183"/>
                    <a:pt x="49054" y="26373"/>
                    <a:pt x="56007" y="27897"/>
                  </a:cubicBezTo>
                  <a:cubicBezTo>
                    <a:pt x="62960" y="29421"/>
                    <a:pt x="78296" y="33517"/>
                    <a:pt x="78296" y="33517"/>
                  </a:cubicBezTo>
                  <a:cubicBezTo>
                    <a:pt x="78296" y="33517"/>
                    <a:pt x="84773" y="35613"/>
                    <a:pt x="87630" y="33136"/>
                  </a:cubicBezTo>
                  <a:cubicBezTo>
                    <a:pt x="90488" y="30660"/>
                    <a:pt x="110014" y="8276"/>
                    <a:pt x="110014" y="8276"/>
                  </a:cubicBezTo>
                  <a:cubicBezTo>
                    <a:pt x="110014" y="8276"/>
                    <a:pt x="112967" y="3704"/>
                    <a:pt x="110871" y="1513"/>
                  </a:cubicBezTo>
                  <a:cubicBezTo>
                    <a:pt x="110871" y="1513"/>
                    <a:pt x="113443" y="-773"/>
                    <a:pt x="116014" y="275"/>
                  </a:cubicBezTo>
                  <a:cubicBezTo>
                    <a:pt x="118586" y="1418"/>
                    <a:pt x="120872" y="5895"/>
                    <a:pt x="116491" y="11705"/>
                  </a:cubicBezTo>
                  <a:cubicBezTo>
                    <a:pt x="112109" y="17515"/>
                    <a:pt x="88392" y="46566"/>
                    <a:pt x="84868" y="48852"/>
                  </a:cubicBezTo>
                  <a:cubicBezTo>
                    <a:pt x="81344" y="51138"/>
                    <a:pt x="75914" y="50948"/>
                    <a:pt x="68390" y="48852"/>
                  </a:cubicBezTo>
                  <a:cubicBezTo>
                    <a:pt x="60865" y="46852"/>
                    <a:pt x="30004" y="36279"/>
                    <a:pt x="23432" y="35327"/>
                  </a:cubicBezTo>
                  <a:cubicBezTo>
                    <a:pt x="16669" y="34470"/>
                    <a:pt x="5620" y="33993"/>
                    <a:pt x="0" y="3475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Kombinationstegning: figur 235">
              <a:extLst>
                <a:ext uri="{FF2B5EF4-FFF2-40B4-BE49-F238E27FC236}">
                  <a16:creationId xmlns:a16="http://schemas.microsoft.com/office/drawing/2014/main" id="{AC06A1FC-0361-4C4C-A8C2-8FD8D443D87B}"/>
                </a:ext>
              </a:extLst>
            </p:cNvPr>
            <p:cNvSpPr/>
            <p:nvPr/>
          </p:nvSpPr>
          <p:spPr>
            <a:xfrm>
              <a:off x="7587168" y="5096969"/>
              <a:ext cx="23558" cy="26437"/>
            </a:xfrm>
            <a:custGeom>
              <a:avLst/>
              <a:gdLst>
                <a:gd name="connsiteX0" fmla="*/ 0 w 23558"/>
                <a:gd name="connsiteY0" fmla="*/ 16627 h 26437"/>
                <a:gd name="connsiteX1" fmla="*/ 6572 w 23558"/>
                <a:gd name="connsiteY1" fmla="*/ 26437 h 26437"/>
                <a:gd name="connsiteX2" fmla="*/ 21145 w 23558"/>
                <a:gd name="connsiteY2" fmla="*/ 10150 h 26437"/>
                <a:gd name="connsiteX3" fmla="*/ 21812 w 23558"/>
                <a:gd name="connsiteY3" fmla="*/ 1768 h 26437"/>
                <a:gd name="connsiteX4" fmla="*/ 13716 w 23558"/>
                <a:gd name="connsiteY4" fmla="*/ 2530 h 26437"/>
                <a:gd name="connsiteX5" fmla="*/ 0 w 23558"/>
                <a:gd name="connsiteY5" fmla="*/ 16627 h 2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8" h="26437">
                  <a:moveTo>
                    <a:pt x="0" y="16627"/>
                  </a:moveTo>
                  <a:cubicBezTo>
                    <a:pt x="0" y="16627"/>
                    <a:pt x="8572" y="20913"/>
                    <a:pt x="6572" y="26437"/>
                  </a:cubicBezTo>
                  <a:lnTo>
                    <a:pt x="21145" y="10150"/>
                  </a:lnTo>
                  <a:cubicBezTo>
                    <a:pt x="21145" y="10150"/>
                    <a:pt x="26098" y="6149"/>
                    <a:pt x="21812" y="1768"/>
                  </a:cubicBezTo>
                  <a:cubicBezTo>
                    <a:pt x="17526" y="-2614"/>
                    <a:pt x="13716" y="2530"/>
                    <a:pt x="13716" y="2530"/>
                  </a:cubicBezTo>
                  <a:lnTo>
                    <a:pt x="0" y="1662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645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ABFC7-1BF5-4F51-8277-6D20C7CE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13306"/>
            <a:ext cx="8620125" cy="948745"/>
          </a:xfrm>
        </p:spPr>
        <p:txBody>
          <a:bodyPr>
            <a:normAutofit/>
          </a:bodyPr>
          <a:lstStyle/>
          <a:p>
            <a:r>
              <a:rPr lang="en-US" dirty="0"/>
              <a:t>The challenge	</a:t>
            </a:r>
          </a:p>
        </p:txBody>
      </p:sp>
      <p:pic>
        <p:nvPicPr>
          <p:cNvPr id="166" name="Grafik 165">
            <a:extLst>
              <a:ext uri="{FF2B5EF4-FFF2-40B4-BE49-F238E27FC236}">
                <a16:creationId xmlns:a16="http://schemas.microsoft.com/office/drawing/2014/main" id="{9C9DCA47-66F3-489E-B83F-243FA6772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325" y="252412"/>
            <a:ext cx="523875" cy="638175"/>
          </a:xfrm>
          <a:prstGeom prst="rect">
            <a:avLst/>
          </a:prstGeom>
        </p:spPr>
      </p:pic>
      <p:sp>
        <p:nvSpPr>
          <p:cNvPr id="104" name="Pladsholder til tekst 2">
            <a:extLst>
              <a:ext uri="{FF2B5EF4-FFF2-40B4-BE49-F238E27FC236}">
                <a16:creationId xmlns:a16="http://schemas.microsoft.com/office/drawing/2014/main" id="{A6B1AF11-3311-4C38-B8CB-72B4DFCC7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4638" y="1811442"/>
            <a:ext cx="8539162" cy="887413"/>
          </a:xfrm>
        </p:spPr>
        <p:txBody>
          <a:bodyPr/>
          <a:lstStyle/>
          <a:p>
            <a:r>
              <a:rPr lang="en-US" b="1" dirty="0"/>
              <a:t>The triple burden of malnutrition is on the rise:</a:t>
            </a:r>
          </a:p>
          <a:p>
            <a:r>
              <a:rPr lang="en-US" dirty="0"/>
              <a:t>The coexistence of undernutrition (stunting and wasting), micronutrient deficiencies, and overweight and obesity, has risen dramatically in recent years. Challenges are greatest in conflict-affected and fragile contexts</a:t>
            </a:r>
          </a:p>
        </p:txBody>
      </p:sp>
      <p:sp>
        <p:nvSpPr>
          <p:cNvPr id="105" name="Pladsholder til tekst 6">
            <a:extLst>
              <a:ext uri="{FF2B5EF4-FFF2-40B4-BE49-F238E27FC236}">
                <a16:creationId xmlns:a16="http://schemas.microsoft.com/office/drawing/2014/main" id="{9A2B044B-E083-4C43-93AD-BFE39D4C835A}"/>
              </a:ext>
            </a:extLst>
          </p:cNvPr>
          <p:cNvSpPr txBox="1">
            <a:spLocks/>
          </p:cNvSpPr>
          <p:nvPr/>
        </p:nvSpPr>
        <p:spPr>
          <a:xfrm>
            <a:off x="2815389" y="3537887"/>
            <a:ext cx="8538411" cy="887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COVID-19 is rolling back years of progress:</a:t>
            </a:r>
          </a:p>
          <a:p>
            <a:r>
              <a:rPr lang="en-US"/>
              <a:t>Malnutrition exacerbates the impacts of COVID-19. Undernutrition compromises the body’s immunity and cognitive development, while obesity predisposes women and men to the most serious impacts of COVID-19 </a:t>
            </a:r>
            <a:endParaRPr lang="en-US" dirty="0"/>
          </a:p>
        </p:txBody>
      </p:sp>
      <p:pic>
        <p:nvPicPr>
          <p:cNvPr id="106" name="Pladsholder til indhold 46">
            <a:extLst>
              <a:ext uri="{FF2B5EF4-FFF2-40B4-BE49-F238E27FC236}">
                <a16:creationId xmlns:a16="http://schemas.microsoft.com/office/drawing/2014/main" id="{1B10158E-F8CC-41EC-9E1A-AF8634267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6831" y="3426818"/>
            <a:ext cx="887412" cy="1109264"/>
          </a:xfrm>
          <a:prstGeom prst="rect">
            <a:avLst/>
          </a:prstGeom>
        </p:spPr>
      </p:pic>
      <p:sp>
        <p:nvSpPr>
          <p:cNvPr id="107" name="Pladsholder til tekst 10">
            <a:extLst>
              <a:ext uri="{FF2B5EF4-FFF2-40B4-BE49-F238E27FC236}">
                <a16:creationId xmlns:a16="http://schemas.microsoft.com/office/drawing/2014/main" id="{D16394EB-271E-4069-B4AA-4839BCCB9DE9}"/>
              </a:ext>
            </a:extLst>
          </p:cNvPr>
          <p:cNvSpPr txBox="1">
            <a:spLocks/>
          </p:cNvSpPr>
          <p:nvPr/>
        </p:nvSpPr>
        <p:spPr>
          <a:xfrm>
            <a:off x="2814638" y="5215616"/>
            <a:ext cx="8539162" cy="887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Nutrition actions are only successful if they address systemic drivers: </a:t>
            </a:r>
          </a:p>
          <a:p>
            <a:r>
              <a:rPr lang="en-US"/>
              <a:t>Poor health, political instability, socio-economic and environmental vulnerabilities, gender inequalities and lacking human rights </a:t>
            </a:r>
            <a:endParaRPr lang="en-US" dirty="0"/>
          </a:p>
        </p:txBody>
      </p:sp>
      <p:grpSp>
        <p:nvGrpSpPr>
          <p:cNvPr id="108" name="Gruppe 107">
            <a:extLst>
              <a:ext uri="{FF2B5EF4-FFF2-40B4-BE49-F238E27FC236}">
                <a16:creationId xmlns:a16="http://schemas.microsoft.com/office/drawing/2014/main" id="{D55325F3-B284-42D9-9290-F3E4776D6C4A}"/>
              </a:ext>
            </a:extLst>
          </p:cNvPr>
          <p:cNvGrpSpPr/>
          <p:nvPr/>
        </p:nvGrpSpPr>
        <p:grpSpPr>
          <a:xfrm>
            <a:off x="1199886" y="1723667"/>
            <a:ext cx="1095640" cy="1074968"/>
            <a:chOff x="1301347" y="1386547"/>
            <a:chExt cx="892717" cy="875874"/>
          </a:xfrm>
        </p:grpSpPr>
        <p:grpSp>
          <p:nvGrpSpPr>
            <p:cNvPr id="109" name="Gruppe 108">
              <a:extLst>
                <a:ext uri="{FF2B5EF4-FFF2-40B4-BE49-F238E27FC236}">
                  <a16:creationId xmlns:a16="http://schemas.microsoft.com/office/drawing/2014/main" id="{0B89B9E3-381D-4E6A-9DFB-B0B6B2D87FC0}"/>
                </a:ext>
              </a:extLst>
            </p:cNvPr>
            <p:cNvGrpSpPr/>
            <p:nvPr/>
          </p:nvGrpSpPr>
          <p:grpSpPr>
            <a:xfrm>
              <a:off x="1301347" y="1390205"/>
              <a:ext cx="381048" cy="381048"/>
              <a:chOff x="1730645" y="3611660"/>
              <a:chExt cx="381048" cy="381048"/>
            </a:xfrm>
          </p:grpSpPr>
          <p:sp>
            <p:nvSpPr>
              <p:cNvPr id="172" name="Kombinationstegning: figur 171">
                <a:extLst>
                  <a:ext uri="{FF2B5EF4-FFF2-40B4-BE49-F238E27FC236}">
                    <a16:creationId xmlns:a16="http://schemas.microsoft.com/office/drawing/2014/main" id="{60A3C4CD-43FC-45C3-9CA7-EC50A5006CDC}"/>
                  </a:ext>
                </a:extLst>
              </p:cNvPr>
              <p:cNvSpPr/>
              <p:nvPr/>
            </p:nvSpPr>
            <p:spPr>
              <a:xfrm>
                <a:off x="1730645" y="3611660"/>
                <a:ext cx="381048" cy="381048"/>
              </a:xfrm>
              <a:custGeom>
                <a:avLst/>
                <a:gdLst>
                  <a:gd name="connsiteX0" fmla="*/ 381048 w 381048"/>
                  <a:gd name="connsiteY0" fmla="*/ 190524 h 381048"/>
                  <a:gd name="connsiteX1" fmla="*/ 190524 w 381048"/>
                  <a:gd name="connsiteY1" fmla="*/ 381048 h 381048"/>
                  <a:gd name="connsiteX2" fmla="*/ 0 w 381048"/>
                  <a:gd name="connsiteY2" fmla="*/ 190524 h 381048"/>
                  <a:gd name="connsiteX3" fmla="*/ 190524 w 381048"/>
                  <a:gd name="connsiteY3" fmla="*/ 0 h 381048"/>
                  <a:gd name="connsiteX4" fmla="*/ 381048 w 381048"/>
                  <a:gd name="connsiteY4" fmla="*/ 190524 h 381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48" h="381048">
                    <a:moveTo>
                      <a:pt x="381048" y="190524"/>
                    </a:moveTo>
                    <a:cubicBezTo>
                      <a:pt x="381048" y="295790"/>
                      <a:pt x="295790" y="381048"/>
                      <a:pt x="190524" y="381048"/>
                    </a:cubicBezTo>
                    <a:cubicBezTo>
                      <a:pt x="85258" y="381048"/>
                      <a:pt x="0" y="295790"/>
                      <a:pt x="0" y="190524"/>
                    </a:cubicBezTo>
                    <a:cubicBezTo>
                      <a:pt x="0" y="85407"/>
                      <a:pt x="85258" y="0"/>
                      <a:pt x="190524" y="0"/>
                    </a:cubicBezTo>
                    <a:cubicBezTo>
                      <a:pt x="295790" y="0"/>
                      <a:pt x="381048" y="85258"/>
                      <a:pt x="381048" y="190524"/>
                    </a:cubicBezTo>
                  </a:path>
                </a:pathLst>
              </a:custGeom>
              <a:solidFill>
                <a:srgbClr val="004A4D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Kombinationstegning: figur 172">
                <a:extLst>
                  <a:ext uri="{FF2B5EF4-FFF2-40B4-BE49-F238E27FC236}">
                    <a16:creationId xmlns:a16="http://schemas.microsoft.com/office/drawing/2014/main" id="{4208F5A4-A14D-4873-8AE9-85F726B4FFAD}"/>
                  </a:ext>
                </a:extLst>
              </p:cNvPr>
              <p:cNvSpPr/>
              <p:nvPr/>
            </p:nvSpPr>
            <p:spPr>
              <a:xfrm>
                <a:off x="1928348" y="3852652"/>
                <a:ext cx="73020" cy="42962"/>
              </a:xfrm>
              <a:custGeom>
                <a:avLst/>
                <a:gdLst>
                  <a:gd name="connsiteX0" fmla="*/ 10590 w 73020"/>
                  <a:gd name="connsiteY0" fmla="*/ 39568 h 42962"/>
                  <a:gd name="connsiteX1" fmla="*/ 11187 w 73020"/>
                  <a:gd name="connsiteY1" fmla="*/ 38374 h 42962"/>
                  <a:gd name="connsiteX2" fmla="*/ 21340 w 73020"/>
                  <a:gd name="connsiteY2" fmla="*/ 21949 h 42962"/>
                  <a:gd name="connsiteX3" fmla="*/ 37765 w 73020"/>
                  <a:gd name="connsiteY3" fmla="*/ 11049 h 42962"/>
                  <a:gd name="connsiteX4" fmla="*/ 46723 w 73020"/>
                  <a:gd name="connsiteY4" fmla="*/ 14782 h 42962"/>
                  <a:gd name="connsiteX5" fmla="*/ 58071 w 73020"/>
                  <a:gd name="connsiteY5" fmla="*/ 29863 h 42962"/>
                  <a:gd name="connsiteX6" fmla="*/ 61207 w 73020"/>
                  <a:gd name="connsiteY6" fmla="*/ 36582 h 42962"/>
                  <a:gd name="connsiteX7" fmla="*/ 62252 w 73020"/>
                  <a:gd name="connsiteY7" fmla="*/ 39270 h 42962"/>
                  <a:gd name="connsiteX8" fmla="*/ 69270 w 73020"/>
                  <a:gd name="connsiteY8" fmla="*/ 42704 h 42962"/>
                  <a:gd name="connsiteX9" fmla="*/ 72704 w 73020"/>
                  <a:gd name="connsiteY9" fmla="*/ 35686 h 42962"/>
                  <a:gd name="connsiteX10" fmla="*/ 64193 w 73020"/>
                  <a:gd name="connsiteY10" fmla="*/ 18515 h 42962"/>
                  <a:gd name="connsiteX11" fmla="*/ 53741 w 73020"/>
                  <a:gd name="connsiteY11" fmla="*/ 6271 h 42962"/>
                  <a:gd name="connsiteX12" fmla="*/ 37765 w 73020"/>
                  <a:gd name="connsiteY12" fmla="*/ 0 h 42962"/>
                  <a:gd name="connsiteX13" fmla="*/ 21489 w 73020"/>
                  <a:gd name="connsiteY13" fmla="*/ 6122 h 42962"/>
                  <a:gd name="connsiteX14" fmla="*/ 436 w 73020"/>
                  <a:gd name="connsiteY14" fmla="*/ 35238 h 42962"/>
                  <a:gd name="connsiteX15" fmla="*/ 3423 w 73020"/>
                  <a:gd name="connsiteY15" fmla="*/ 42405 h 42962"/>
                  <a:gd name="connsiteX16" fmla="*/ 10590 w 73020"/>
                  <a:gd name="connsiteY16" fmla="*/ 39568 h 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020" h="42962">
                    <a:moveTo>
                      <a:pt x="10590" y="39568"/>
                    </a:moveTo>
                    <a:lnTo>
                      <a:pt x="11187" y="38374"/>
                    </a:lnTo>
                    <a:cubicBezTo>
                      <a:pt x="12531" y="35537"/>
                      <a:pt x="16264" y="28220"/>
                      <a:pt x="21340" y="21949"/>
                    </a:cubicBezTo>
                    <a:cubicBezTo>
                      <a:pt x="26417" y="15529"/>
                      <a:pt x="32688" y="10900"/>
                      <a:pt x="37765" y="11049"/>
                    </a:cubicBezTo>
                    <a:cubicBezTo>
                      <a:pt x="40751" y="11049"/>
                      <a:pt x="43737" y="12393"/>
                      <a:pt x="46723" y="14782"/>
                    </a:cubicBezTo>
                    <a:cubicBezTo>
                      <a:pt x="51203" y="18365"/>
                      <a:pt x="55384" y="24637"/>
                      <a:pt x="58071" y="29863"/>
                    </a:cubicBezTo>
                    <a:cubicBezTo>
                      <a:pt x="59415" y="32550"/>
                      <a:pt x="60460" y="34939"/>
                      <a:pt x="61207" y="36582"/>
                    </a:cubicBezTo>
                    <a:lnTo>
                      <a:pt x="62252" y="39270"/>
                    </a:lnTo>
                    <a:cubicBezTo>
                      <a:pt x="63297" y="42107"/>
                      <a:pt x="66433" y="43600"/>
                      <a:pt x="69270" y="42704"/>
                    </a:cubicBezTo>
                    <a:cubicBezTo>
                      <a:pt x="72107" y="41659"/>
                      <a:pt x="73749" y="38523"/>
                      <a:pt x="72704" y="35686"/>
                    </a:cubicBezTo>
                    <a:cubicBezTo>
                      <a:pt x="72555" y="35387"/>
                      <a:pt x="69718" y="27175"/>
                      <a:pt x="64193" y="18515"/>
                    </a:cubicBezTo>
                    <a:cubicBezTo>
                      <a:pt x="61356" y="14185"/>
                      <a:pt x="58071" y="9855"/>
                      <a:pt x="53741" y="6271"/>
                    </a:cubicBezTo>
                    <a:cubicBezTo>
                      <a:pt x="49411" y="2688"/>
                      <a:pt x="44036" y="0"/>
                      <a:pt x="37765" y="0"/>
                    </a:cubicBezTo>
                    <a:cubicBezTo>
                      <a:pt x="31494" y="0"/>
                      <a:pt x="25969" y="2688"/>
                      <a:pt x="21489" y="6122"/>
                    </a:cubicBezTo>
                    <a:cubicBezTo>
                      <a:pt x="8201" y="16574"/>
                      <a:pt x="735" y="34939"/>
                      <a:pt x="436" y="35238"/>
                    </a:cubicBezTo>
                    <a:cubicBezTo>
                      <a:pt x="-758" y="38075"/>
                      <a:pt x="586" y="41360"/>
                      <a:pt x="3423" y="42405"/>
                    </a:cubicBezTo>
                    <a:cubicBezTo>
                      <a:pt x="6260" y="43749"/>
                      <a:pt x="9395" y="42405"/>
                      <a:pt x="10590" y="39568"/>
                    </a:cubicBezTo>
                  </a:path>
                </a:pathLst>
              </a:custGeom>
              <a:solidFill>
                <a:srgbClr val="FFFFFF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Kombinationstegning: figur 173">
                <a:extLst>
                  <a:ext uri="{FF2B5EF4-FFF2-40B4-BE49-F238E27FC236}">
                    <a16:creationId xmlns:a16="http://schemas.microsoft.com/office/drawing/2014/main" id="{3217BDBB-A2EA-4188-B790-AE6D72A70419}"/>
                  </a:ext>
                </a:extLst>
              </p:cNvPr>
              <p:cNvSpPr/>
              <p:nvPr/>
            </p:nvSpPr>
            <p:spPr>
              <a:xfrm>
                <a:off x="1929680" y="3842797"/>
                <a:ext cx="1941" cy="1941"/>
              </a:xfrm>
              <a:custGeom>
                <a:avLst/>
                <a:gdLst>
                  <a:gd name="connsiteX0" fmla="*/ 1941 w 1941"/>
                  <a:gd name="connsiteY0" fmla="*/ 1941 h 1941"/>
                  <a:gd name="connsiteX1" fmla="*/ 0 w 1941"/>
                  <a:gd name="connsiteY1" fmla="*/ 1941 h 1941"/>
                  <a:gd name="connsiteX2" fmla="*/ 896 w 1941"/>
                  <a:gd name="connsiteY2" fmla="*/ 0 h 1941"/>
                  <a:gd name="connsiteX3" fmla="*/ 1941 w 1941"/>
                  <a:gd name="connsiteY3" fmla="*/ 1941 h 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1" h="1941">
                    <a:moveTo>
                      <a:pt x="1941" y="1941"/>
                    </a:moveTo>
                    <a:lnTo>
                      <a:pt x="0" y="1941"/>
                    </a:lnTo>
                    <a:cubicBezTo>
                      <a:pt x="299" y="1344"/>
                      <a:pt x="597" y="747"/>
                      <a:pt x="896" y="0"/>
                    </a:cubicBezTo>
                    <a:cubicBezTo>
                      <a:pt x="1344" y="597"/>
                      <a:pt x="1642" y="1344"/>
                      <a:pt x="1941" y="1941"/>
                    </a:cubicBezTo>
                  </a:path>
                </a:pathLst>
              </a:custGeom>
              <a:solidFill>
                <a:srgbClr val="FFFFFF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Kombinationstegning: figur 174">
                <a:extLst>
                  <a:ext uri="{FF2B5EF4-FFF2-40B4-BE49-F238E27FC236}">
                    <a16:creationId xmlns:a16="http://schemas.microsoft.com/office/drawing/2014/main" id="{ACC069DF-33D8-4BCF-90B7-53B6BD7BE8B2}"/>
                  </a:ext>
                </a:extLst>
              </p:cNvPr>
              <p:cNvSpPr/>
              <p:nvPr/>
            </p:nvSpPr>
            <p:spPr>
              <a:xfrm>
                <a:off x="1833970" y="3812038"/>
                <a:ext cx="104633" cy="64652"/>
              </a:xfrm>
              <a:custGeom>
                <a:avLst/>
                <a:gdLst>
                  <a:gd name="connsiteX0" fmla="*/ 88991 w 104633"/>
                  <a:gd name="connsiteY0" fmla="*/ 63458 h 64652"/>
                  <a:gd name="connsiteX1" fmla="*/ 93620 w 104633"/>
                  <a:gd name="connsiteY1" fmla="*/ 64504 h 64652"/>
                  <a:gd name="connsiteX2" fmla="*/ 97203 w 104633"/>
                  <a:gd name="connsiteY2" fmla="*/ 63906 h 64652"/>
                  <a:gd name="connsiteX3" fmla="*/ 104520 w 104633"/>
                  <a:gd name="connsiteY3" fmla="*/ 51961 h 64652"/>
                  <a:gd name="connsiteX4" fmla="*/ 103922 w 104633"/>
                  <a:gd name="connsiteY4" fmla="*/ 49721 h 64652"/>
                  <a:gd name="connsiteX5" fmla="*/ 103325 w 104633"/>
                  <a:gd name="connsiteY5" fmla="*/ 48228 h 64652"/>
                  <a:gd name="connsiteX6" fmla="*/ 102728 w 104633"/>
                  <a:gd name="connsiteY6" fmla="*/ 46586 h 64652"/>
                  <a:gd name="connsiteX7" fmla="*/ 92276 w 104633"/>
                  <a:gd name="connsiteY7" fmla="*/ 26279 h 64652"/>
                  <a:gd name="connsiteX8" fmla="*/ 77494 w 104633"/>
                  <a:gd name="connsiteY8" fmla="*/ 9108 h 64652"/>
                  <a:gd name="connsiteX9" fmla="*/ 53902 w 104633"/>
                  <a:gd name="connsiteY9" fmla="*/ 0 h 64652"/>
                  <a:gd name="connsiteX10" fmla="*/ 30012 w 104633"/>
                  <a:gd name="connsiteY10" fmla="*/ 8959 h 64652"/>
                  <a:gd name="connsiteX11" fmla="*/ 8660 w 104633"/>
                  <a:gd name="connsiteY11" fmla="*/ 34491 h 64652"/>
                  <a:gd name="connsiteX12" fmla="*/ 896 w 104633"/>
                  <a:gd name="connsiteY12" fmla="*/ 49274 h 64652"/>
                  <a:gd name="connsiteX13" fmla="*/ 6719 w 104633"/>
                  <a:gd name="connsiteY13" fmla="*/ 63757 h 64652"/>
                  <a:gd name="connsiteX14" fmla="*/ 11049 w 104633"/>
                  <a:gd name="connsiteY14" fmla="*/ 64653 h 64652"/>
                  <a:gd name="connsiteX15" fmla="*/ 21203 w 104633"/>
                  <a:gd name="connsiteY15" fmla="*/ 57934 h 64652"/>
                  <a:gd name="connsiteX16" fmla="*/ 21352 w 104633"/>
                  <a:gd name="connsiteY16" fmla="*/ 57635 h 64652"/>
                  <a:gd name="connsiteX17" fmla="*/ 33596 w 104633"/>
                  <a:gd name="connsiteY17" fmla="*/ 37030 h 64652"/>
                  <a:gd name="connsiteX18" fmla="*/ 44346 w 104633"/>
                  <a:gd name="connsiteY18" fmla="*/ 25981 h 64652"/>
                  <a:gd name="connsiteX19" fmla="*/ 53902 w 104633"/>
                  <a:gd name="connsiteY19" fmla="*/ 22099 h 64652"/>
                  <a:gd name="connsiteX20" fmla="*/ 53902 w 104633"/>
                  <a:gd name="connsiteY20" fmla="*/ 22099 h 64652"/>
                  <a:gd name="connsiteX21" fmla="*/ 63608 w 104633"/>
                  <a:gd name="connsiteY21" fmla="*/ 26279 h 64652"/>
                  <a:gd name="connsiteX22" fmla="*/ 77793 w 104633"/>
                  <a:gd name="connsiteY22" fmla="*/ 45242 h 64652"/>
                  <a:gd name="connsiteX23" fmla="*/ 81824 w 104633"/>
                  <a:gd name="connsiteY23" fmla="*/ 53902 h 64652"/>
                  <a:gd name="connsiteX24" fmla="*/ 82869 w 104633"/>
                  <a:gd name="connsiteY24" fmla="*/ 56440 h 64652"/>
                  <a:gd name="connsiteX25" fmla="*/ 83168 w 104633"/>
                  <a:gd name="connsiteY25" fmla="*/ 57187 h 64652"/>
                  <a:gd name="connsiteX26" fmla="*/ 88991 w 104633"/>
                  <a:gd name="connsiteY26" fmla="*/ 63458 h 64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4633" h="64652">
                    <a:moveTo>
                      <a:pt x="88991" y="63458"/>
                    </a:moveTo>
                    <a:cubicBezTo>
                      <a:pt x="90335" y="64205"/>
                      <a:pt x="91977" y="64504"/>
                      <a:pt x="93620" y="64504"/>
                    </a:cubicBezTo>
                    <a:cubicBezTo>
                      <a:pt x="94814" y="64504"/>
                      <a:pt x="96009" y="64354"/>
                      <a:pt x="97203" y="63906"/>
                    </a:cubicBezTo>
                    <a:cubicBezTo>
                      <a:pt x="102280" y="62114"/>
                      <a:pt x="105266" y="57038"/>
                      <a:pt x="104520" y="51961"/>
                    </a:cubicBezTo>
                    <a:lnTo>
                      <a:pt x="103922" y="49721"/>
                    </a:lnTo>
                    <a:lnTo>
                      <a:pt x="103325" y="48228"/>
                    </a:lnTo>
                    <a:cubicBezTo>
                      <a:pt x="103176" y="47780"/>
                      <a:pt x="102877" y="47183"/>
                      <a:pt x="102728" y="46586"/>
                    </a:cubicBezTo>
                    <a:cubicBezTo>
                      <a:pt x="101085" y="42405"/>
                      <a:pt x="97502" y="34491"/>
                      <a:pt x="92276" y="26279"/>
                    </a:cubicBezTo>
                    <a:cubicBezTo>
                      <a:pt x="88394" y="20307"/>
                      <a:pt x="83765" y="14185"/>
                      <a:pt x="77494" y="9108"/>
                    </a:cubicBezTo>
                    <a:cubicBezTo>
                      <a:pt x="71372" y="4032"/>
                      <a:pt x="63309" y="0"/>
                      <a:pt x="53902" y="0"/>
                    </a:cubicBezTo>
                    <a:cubicBezTo>
                      <a:pt x="44496" y="0"/>
                      <a:pt x="36433" y="4032"/>
                      <a:pt x="30012" y="8959"/>
                    </a:cubicBezTo>
                    <a:cubicBezTo>
                      <a:pt x="20456" y="16425"/>
                      <a:pt x="13588" y="26279"/>
                      <a:pt x="8660" y="34491"/>
                    </a:cubicBezTo>
                    <a:cubicBezTo>
                      <a:pt x="3733" y="42554"/>
                      <a:pt x="1045" y="48975"/>
                      <a:pt x="896" y="49274"/>
                    </a:cubicBezTo>
                    <a:cubicBezTo>
                      <a:pt x="-1493" y="54947"/>
                      <a:pt x="1045" y="61368"/>
                      <a:pt x="6719" y="63757"/>
                    </a:cubicBezTo>
                    <a:cubicBezTo>
                      <a:pt x="8212" y="64354"/>
                      <a:pt x="9706" y="64653"/>
                      <a:pt x="11049" y="64653"/>
                    </a:cubicBezTo>
                    <a:cubicBezTo>
                      <a:pt x="15380" y="64653"/>
                      <a:pt x="19411" y="62114"/>
                      <a:pt x="21203" y="57934"/>
                    </a:cubicBezTo>
                    <a:lnTo>
                      <a:pt x="21352" y="57635"/>
                    </a:lnTo>
                    <a:cubicBezTo>
                      <a:pt x="22248" y="55694"/>
                      <a:pt x="26877" y="45839"/>
                      <a:pt x="33596" y="37030"/>
                    </a:cubicBezTo>
                    <a:cubicBezTo>
                      <a:pt x="36881" y="32700"/>
                      <a:pt x="40763" y="28519"/>
                      <a:pt x="44346" y="25981"/>
                    </a:cubicBezTo>
                    <a:cubicBezTo>
                      <a:pt x="48079" y="23293"/>
                      <a:pt x="51215" y="22099"/>
                      <a:pt x="53902" y="22099"/>
                    </a:cubicBezTo>
                    <a:lnTo>
                      <a:pt x="53902" y="22099"/>
                    </a:lnTo>
                    <a:cubicBezTo>
                      <a:pt x="56739" y="22099"/>
                      <a:pt x="59875" y="23293"/>
                      <a:pt x="63608" y="26279"/>
                    </a:cubicBezTo>
                    <a:cubicBezTo>
                      <a:pt x="68983" y="30609"/>
                      <a:pt x="74209" y="38523"/>
                      <a:pt x="77793" y="45242"/>
                    </a:cubicBezTo>
                    <a:cubicBezTo>
                      <a:pt x="79584" y="48676"/>
                      <a:pt x="80928" y="51663"/>
                      <a:pt x="81824" y="53902"/>
                    </a:cubicBezTo>
                    <a:lnTo>
                      <a:pt x="82869" y="56440"/>
                    </a:lnTo>
                    <a:lnTo>
                      <a:pt x="83168" y="57187"/>
                    </a:lnTo>
                    <a:cubicBezTo>
                      <a:pt x="84213" y="60024"/>
                      <a:pt x="86303" y="62264"/>
                      <a:pt x="88991" y="63458"/>
                    </a:cubicBezTo>
                  </a:path>
                </a:pathLst>
              </a:custGeom>
              <a:solidFill>
                <a:srgbClr val="789496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Kombinationstegning: figur 175">
                <a:extLst>
                  <a:ext uri="{FF2B5EF4-FFF2-40B4-BE49-F238E27FC236}">
                    <a16:creationId xmlns:a16="http://schemas.microsoft.com/office/drawing/2014/main" id="{7168C753-17BC-45DD-B4BE-3242EDCF852A}"/>
                  </a:ext>
                </a:extLst>
              </p:cNvPr>
              <p:cNvSpPr/>
              <p:nvPr/>
            </p:nvSpPr>
            <p:spPr>
              <a:xfrm>
                <a:off x="1943118" y="3742160"/>
                <a:ext cx="45988" cy="54648"/>
              </a:xfrm>
              <a:custGeom>
                <a:avLst/>
                <a:gdLst>
                  <a:gd name="connsiteX0" fmla="*/ 45989 w 45988"/>
                  <a:gd name="connsiteY0" fmla="*/ 27324 h 54648"/>
                  <a:gd name="connsiteX1" fmla="*/ 22994 w 45988"/>
                  <a:gd name="connsiteY1" fmla="*/ 54649 h 54648"/>
                  <a:gd name="connsiteX2" fmla="*/ 0 w 45988"/>
                  <a:gd name="connsiteY2" fmla="*/ 27324 h 54648"/>
                  <a:gd name="connsiteX3" fmla="*/ 22994 w 45988"/>
                  <a:gd name="connsiteY3" fmla="*/ 0 h 54648"/>
                  <a:gd name="connsiteX4" fmla="*/ 45989 w 45988"/>
                  <a:gd name="connsiteY4" fmla="*/ 27324 h 5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88" h="54648">
                    <a:moveTo>
                      <a:pt x="45989" y="27324"/>
                    </a:moveTo>
                    <a:cubicBezTo>
                      <a:pt x="45989" y="42405"/>
                      <a:pt x="35686" y="54649"/>
                      <a:pt x="22994" y="54649"/>
                    </a:cubicBezTo>
                    <a:cubicBezTo>
                      <a:pt x="10303" y="54649"/>
                      <a:pt x="0" y="42405"/>
                      <a:pt x="0" y="27324"/>
                    </a:cubicBezTo>
                    <a:cubicBezTo>
                      <a:pt x="0" y="12244"/>
                      <a:pt x="10303" y="0"/>
                      <a:pt x="22994" y="0"/>
                    </a:cubicBezTo>
                    <a:cubicBezTo>
                      <a:pt x="35686" y="0"/>
                      <a:pt x="45989" y="12244"/>
                      <a:pt x="45989" y="27324"/>
                    </a:cubicBezTo>
                  </a:path>
                </a:pathLst>
              </a:custGeom>
              <a:solidFill>
                <a:srgbClr val="FFFFFF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Kombinationstegning: figur 176">
                <a:extLst>
                  <a:ext uri="{FF2B5EF4-FFF2-40B4-BE49-F238E27FC236}">
                    <a16:creationId xmlns:a16="http://schemas.microsoft.com/office/drawing/2014/main" id="{2D1CF19A-03EE-4926-846A-8C0C87723C57}"/>
                  </a:ext>
                </a:extLst>
              </p:cNvPr>
              <p:cNvSpPr/>
              <p:nvPr/>
            </p:nvSpPr>
            <p:spPr>
              <a:xfrm>
                <a:off x="1928646" y="3810993"/>
                <a:ext cx="72963" cy="42962"/>
              </a:xfrm>
              <a:custGeom>
                <a:avLst/>
                <a:gdLst>
                  <a:gd name="connsiteX0" fmla="*/ 10590 w 72963"/>
                  <a:gd name="connsiteY0" fmla="*/ 39568 h 42962"/>
                  <a:gd name="connsiteX1" fmla="*/ 11187 w 72963"/>
                  <a:gd name="connsiteY1" fmla="*/ 38373 h 42962"/>
                  <a:gd name="connsiteX2" fmla="*/ 21340 w 72963"/>
                  <a:gd name="connsiteY2" fmla="*/ 21949 h 42962"/>
                  <a:gd name="connsiteX3" fmla="*/ 37765 w 72963"/>
                  <a:gd name="connsiteY3" fmla="*/ 11049 h 42962"/>
                  <a:gd name="connsiteX4" fmla="*/ 46724 w 72963"/>
                  <a:gd name="connsiteY4" fmla="*/ 14782 h 42962"/>
                  <a:gd name="connsiteX5" fmla="*/ 58071 w 72963"/>
                  <a:gd name="connsiteY5" fmla="*/ 29863 h 42962"/>
                  <a:gd name="connsiteX6" fmla="*/ 61207 w 72963"/>
                  <a:gd name="connsiteY6" fmla="*/ 36582 h 42962"/>
                  <a:gd name="connsiteX7" fmla="*/ 62252 w 72963"/>
                  <a:gd name="connsiteY7" fmla="*/ 39269 h 42962"/>
                  <a:gd name="connsiteX8" fmla="*/ 69270 w 72963"/>
                  <a:gd name="connsiteY8" fmla="*/ 42704 h 42962"/>
                  <a:gd name="connsiteX9" fmla="*/ 72704 w 72963"/>
                  <a:gd name="connsiteY9" fmla="*/ 35686 h 42962"/>
                  <a:gd name="connsiteX10" fmla="*/ 64193 w 72963"/>
                  <a:gd name="connsiteY10" fmla="*/ 18515 h 42962"/>
                  <a:gd name="connsiteX11" fmla="*/ 53741 w 72963"/>
                  <a:gd name="connsiteY11" fmla="*/ 6271 h 42962"/>
                  <a:gd name="connsiteX12" fmla="*/ 37765 w 72963"/>
                  <a:gd name="connsiteY12" fmla="*/ 0 h 42962"/>
                  <a:gd name="connsiteX13" fmla="*/ 21490 w 72963"/>
                  <a:gd name="connsiteY13" fmla="*/ 6122 h 42962"/>
                  <a:gd name="connsiteX14" fmla="*/ 436 w 72963"/>
                  <a:gd name="connsiteY14" fmla="*/ 35238 h 42962"/>
                  <a:gd name="connsiteX15" fmla="*/ 3423 w 72963"/>
                  <a:gd name="connsiteY15" fmla="*/ 42405 h 42962"/>
                  <a:gd name="connsiteX16" fmla="*/ 10590 w 72963"/>
                  <a:gd name="connsiteY16" fmla="*/ 39568 h 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963" h="42962">
                    <a:moveTo>
                      <a:pt x="10590" y="39568"/>
                    </a:moveTo>
                    <a:lnTo>
                      <a:pt x="11187" y="38373"/>
                    </a:lnTo>
                    <a:cubicBezTo>
                      <a:pt x="12531" y="35536"/>
                      <a:pt x="16264" y="28220"/>
                      <a:pt x="21340" y="21949"/>
                    </a:cubicBezTo>
                    <a:cubicBezTo>
                      <a:pt x="26417" y="15529"/>
                      <a:pt x="32688" y="10900"/>
                      <a:pt x="37765" y="11049"/>
                    </a:cubicBezTo>
                    <a:cubicBezTo>
                      <a:pt x="40751" y="11049"/>
                      <a:pt x="43737" y="12393"/>
                      <a:pt x="46724" y="14782"/>
                    </a:cubicBezTo>
                    <a:cubicBezTo>
                      <a:pt x="51203" y="18365"/>
                      <a:pt x="55384" y="24637"/>
                      <a:pt x="58071" y="29863"/>
                    </a:cubicBezTo>
                    <a:cubicBezTo>
                      <a:pt x="59415" y="32550"/>
                      <a:pt x="60460" y="34939"/>
                      <a:pt x="61207" y="36582"/>
                    </a:cubicBezTo>
                    <a:lnTo>
                      <a:pt x="62252" y="39269"/>
                    </a:lnTo>
                    <a:cubicBezTo>
                      <a:pt x="63297" y="42106"/>
                      <a:pt x="66433" y="43600"/>
                      <a:pt x="69270" y="42704"/>
                    </a:cubicBezTo>
                    <a:cubicBezTo>
                      <a:pt x="72107" y="41658"/>
                      <a:pt x="73600" y="38523"/>
                      <a:pt x="72704" y="35686"/>
                    </a:cubicBezTo>
                    <a:cubicBezTo>
                      <a:pt x="72555" y="35387"/>
                      <a:pt x="69718" y="27175"/>
                      <a:pt x="64193" y="18515"/>
                    </a:cubicBezTo>
                    <a:cubicBezTo>
                      <a:pt x="61356" y="14185"/>
                      <a:pt x="58071" y="9855"/>
                      <a:pt x="53741" y="6271"/>
                    </a:cubicBezTo>
                    <a:cubicBezTo>
                      <a:pt x="49411" y="2688"/>
                      <a:pt x="44036" y="0"/>
                      <a:pt x="37765" y="0"/>
                    </a:cubicBezTo>
                    <a:cubicBezTo>
                      <a:pt x="31493" y="0"/>
                      <a:pt x="25969" y="2688"/>
                      <a:pt x="21490" y="6122"/>
                    </a:cubicBezTo>
                    <a:cubicBezTo>
                      <a:pt x="8201" y="16574"/>
                      <a:pt x="735" y="34939"/>
                      <a:pt x="436" y="35238"/>
                    </a:cubicBezTo>
                    <a:cubicBezTo>
                      <a:pt x="-758" y="38075"/>
                      <a:pt x="586" y="41360"/>
                      <a:pt x="3423" y="42405"/>
                    </a:cubicBezTo>
                    <a:cubicBezTo>
                      <a:pt x="6110" y="43749"/>
                      <a:pt x="9395" y="42405"/>
                      <a:pt x="10590" y="39568"/>
                    </a:cubicBezTo>
                  </a:path>
                </a:pathLst>
              </a:custGeom>
              <a:solidFill>
                <a:srgbClr val="FFFFFF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Kombinationstegning: figur 177">
                <a:extLst>
                  <a:ext uri="{FF2B5EF4-FFF2-40B4-BE49-F238E27FC236}">
                    <a16:creationId xmlns:a16="http://schemas.microsoft.com/office/drawing/2014/main" id="{092204DE-A46D-4552-AE0A-5A8463A0A56B}"/>
                  </a:ext>
                </a:extLst>
              </p:cNvPr>
              <p:cNvSpPr/>
              <p:nvPr/>
            </p:nvSpPr>
            <p:spPr>
              <a:xfrm>
                <a:off x="1849797" y="3678702"/>
                <a:ext cx="66295" cy="69580"/>
              </a:xfrm>
              <a:custGeom>
                <a:avLst/>
                <a:gdLst>
                  <a:gd name="connsiteX0" fmla="*/ 33148 w 66295"/>
                  <a:gd name="connsiteY0" fmla="*/ 69580 h 69580"/>
                  <a:gd name="connsiteX1" fmla="*/ 0 w 66295"/>
                  <a:gd name="connsiteY1" fmla="*/ 34790 h 69580"/>
                  <a:gd name="connsiteX2" fmla="*/ 33148 w 66295"/>
                  <a:gd name="connsiteY2" fmla="*/ 0 h 69580"/>
                  <a:gd name="connsiteX3" fmla="*/ 66295 w 66295"/>
                  <a:gd name="connsiteY3" fmla="*/ 34790 h 69580"/>
                  <a:gd name="connsiteX4" fmla="*/ 33148 w 66295"/>
                  <a:gd name="connsiteY4" fmla="*/ 69580 h 69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95" h="69580">
                    <a:moveTo>
                      <a:pt x="33148" y="69580"/>
                    </a:moveTo>
                    <a:cubicBezTo>
                      <a:pt x="14782" y="69580"/>
                      <a:pt x="0" y="54051"/>
                      <a:pt x="0" y="34790"/>
                    </a:cubicBezTo>
                    <a:cubicBezTo>
                      <a:pt x="0" y="15529"/>
                      <a:pt x="14782" y="0"/>
                      <a:pt x="33148" y="0"/>
                    </a:cubicBezTo>
                    <a:cubicBezTo>
                      <a:pt x="51513" y="0"/>
                      <a:pt x="66295" y="15529"/>
                      <a:pt x="66295" y="34790"/>
                    </a:cubicBezTo>
                    <a:cubicBezTo>
                      <a:pt x="66295" y="54051"/>
                      <a:pt x="51513" y="69580"/>
                      <a:pt x="33148" y="69580"/>
                    </a:cubicBezTo>
                  </a:path>
                </a:pathLst>
              </a:custGeom>
              <a:solidFill>
                <a:srgbClr val="789496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Kombinationstegning: figur 178">
                <a:extLst>
                  <a:ext uri="{FF2B5EF4-FFF2-40B4-BE49-F238E27FC236}">
                    <a16:creationId xmlns:a16="http://schemas.microsoft.com/office/drawing/2014/main" id="{01593E54-1DB5-42B1-A300-F0F9FC397EC9}"/>
                  </a:ext>
                </a:extLst>
              </p:cNvPr>
              <p:cNvSpPr/>
              <p:nvPr/>
            </p:nvSpPr>
            <p:spPr>
              <a:xfrm>
                <a:off x="1831318" y="3757316"/>
                <a:ext cx="104633" cy="64652"/>
              </a:xfrm>
              <a:custGeom>
                <a:avLst/>
                <a:gdLst>
                  <a:gd name="connsiteX0" fmla="*/ 88991 w 104633"/>
                  <a:gd name="connsiteY0" fmla="*/ 63458 h 64652"/>
                  <a:gd name="connsiteX1" fmla="*/ 93620 w 104633"/>
                  <a:gd name="connsiteY1" fmla="*/ 64504 h 64652"/>
                  <a:gd name="connsiteX2" fmla="*/ 97203 w 104633"/>
                  <a:gd name="connsiteY2" fmla="*/ 63906 h 64652"/>
                  <a:gd name="connsiteX3" fmla="*/ 104520 w 104633"/>
                  <a:gd name="connsiteY3" fmla="*/ 51961 h 64652"/>
                  <a:gd name="connsiteX4" fmla="*/ 103922 w 104633"/>
                  <a:gd name="connsiteY4" fmla="*/ 49721 h 64652"/>
                  <a:gd name="connsiteX5" fmla="*/ 103325 w 104633"/>
                  <a:gd name="connsiteY5" fmla="*/ 48228 h 64652"/>
                  <a:gd name="connsiteX6" fmla="*/ 102728 w 104633"/>
                  <a:gd name="connsiteY6" fmla="*/ 46586 h 64652"/>
                  <a:gd name="connsiteX7" fmla="*/ 92276 w 104633"/>
                  <a:gd name="connsiteY7" fmla="*/ 26279 h 64652"/>
                  <a:gd name="connsiteX8" fmla="*/ 77494 w 104633"/>
                  <a:gd name="connsiteY8" fmla="*/ 9108 h 64652"/>
                  <a:gd name="connsiteX9" fmla="*/ 53902 w 104633"/>
                  <a:gd name="connsiteY9" fmla="*/ 0 h 64652"/>
                  <a:gd name="connsiteX10" fmla="*/ 30012 w 104633"/>
                  <a:gd name="connsiteY10" fmla="*/ 8959 h 64652"/>
                  <a:gd name="connsiteX11" fmla="*/ 8660 w 104633"/>
                  <a:gd name="connsiteY11" fmla="*/ 34491 h 64652"/>
                  <a:gd name="connsiteX12" fmla="*/ 896 w 104633"/>
                  <a:gd name="connsiteY12" fmla="*/ 49274 h 64652"/>
                  <a:gd name="connsiteX13" fmla="*/ 6719 w 104633"/>
                  <a:gd name="connsiteY13" fmla="*/ 63757 h 64652"/>
                  <a:gd name="connsiteX14" fmla="*/ 11049 w 104633"/>
                  <a:gd name="connsiteY14" fmla="*/ 64653 h 64652"/>
                  <a:gd name="connsiteX15" fmla="*/ 21203 w 104633"/>
                  <a:gd name="connsiteY15" fmla="*/ 57934 h 64652"/>
                  <a:gd name="connsiteX16" fmla="*/ 21352 w 104633"/>
                  <a:gd name="connsiteY16" fmla="*/ 57635 h 64652"/>
                  <a:gd name="connsiteX17" fmla="*/ 33596 w 104633"/>
                  <a:gd name="connsiteY17" fmla="*/ 37030 h 64652"/>
                  <a:gd name="connsiteX18" fmla="*/ 44346 w 104633"/>
                  <a:gd name="connsiteY18" fmla="*/ 25981 h 64652"/>
                  <a:gd name="connsiteX19" fmla="*/ 53902 w 104633"/>
                  <a:gd name="connsiteY19" fmla="*/ 22099 h 64652"/>
                  <a:gd name="connsiteX20" fmla="*/ 53902 w 104633"/>
                  <a:gd name="connsiteY20" fmla="*/ 22099 h 64652"/>
                  <a:gd name="connsiteX21" fmla="*/ 63608 w 104633"/>
                  <a:gd name="connsiteY21" fmla="*/ 26279 h 64652"/>
                  <a:gd name="connsiteX22" fmla="*/ 77793 w 104633"/>
                  <a:gd name="connsiteY22" fmla="*/ 45242 h 64652"/>
                  <a:gd name="connsiteX23" fmla="*/ 81824 w 104633"/>
                  <a:gd name="connsiteY23" fmla="*/ 53902 h 64652"/>
                  <a:gd name="connsiteX24" fmla="*/ 82869 w 104633"/>
                  <a:gd name="connsiteY24" fmla="*/ 56440 h 64652"/>
                  <a:gd name="connsiteX25" fmla="*/ 83168 w 104633"/>
                  <a:gd name="connsiteY25" fmla="*/ 57187 h 64652"/>
                  <a:gd name="connsiteX26" fmla="*/ 88991 w 104633"/>
                  <a:gd name="connsiteY26" fmla="*/ 63458 h 64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4633" h="64652">
                    <a:moveTo>
                      <a:pt x="88991" y="63458"/>
                    </a:moveTo>
                    <a:cubicBezTo>
                      <a:pt x="90335" y="64205"/>
                      <a:pt x="91977" y="64504"/>
                      <a:pt x="93620" y="64504"/>
                    </a:cubicBezTo>
                    <a:cubicBezTo>
                      <a:pt x="94814" y="64504"/>
                      <a:pt x="96009" y="64354"/>
                      <a:pt x="97203" y="63906"/>
                    </a:cubicBezTo>
                    <a:cubicBezTo>
                      <a:pt x="102280" y="62114"/>
                      <a:pt x="105266" y="57038"/>
                      <a:pt x="104520" y="51961"/>
                    </a:cubicBezTo>
                    <a:lnTo>
                      <a:pt x="103922" y="49721"/>
                    </a:lnTo>
                    <a:lnTo>
                      <a:pt x="103325" y="48228"/>
                    </a:lnTo>
                    <a:cubicBezTo>
                      <a:pt x="103176" y="47780"/>
                      <a:pt x="102877" y="47183"/>
                      <a:pt x="102728" y="46586"/>
                    </a:cubicBezTo>
                    <a:cubicBezTo>
                      <a:pt x="101085" y="42405"/>
                      <a:pt x="97502" y="34491"/>
                      <a:pt x="92276" y="26279"/>
                    </a:cubicBezTo>
                    <a:cubicBezTo>
                      <a:pt x="88394" y="20307"/>
                      <a:pt x="83765" y="14185"/>
                      <a:pt x="77494" y="9108"/>
                    </a:cubicBezTo>
                    <a:cubicBezTo>
                      <a:pt x="71372" y="4032"/>
                      <a:pt x="63309" y="0"/>
                      <a:pt x="53902" y="0"/>
                    </a:cubicBezTo>
                    <a:cubicBezTo>
                      <a:pt x="44496" y="0"/>
                      <a:pt x="36433" y="4032"/>
                      <a:pt x="30012" y="8959"/>
                    </a:cubicBezTo>
                    <a:cubicBezTo>
                      <a:pt x="20456" y="16425"/>
                      <a:pt x="13588" y="26279"/>
                      <a:pt x="8660" y="34491"/>
                    </a:cubicBezTo>
                    <a:cubicBezTo>
                      <a:pt x="3733" y="42554"/>
                      <a:pt x="1045" y="48975"/>
                      <a:pt x="896" y="49274"/>
                    </a:cubicBezTo>
                    <a:cubicBezTo>
                      <a:pt x="-1493" y="54947"/>
                      <a:pt x="1045" y="61368"/>
                      <a:pt x="6719" y="63757"/>
                    </a:cubicBezTo>
                    <a:cubicBezTo>
                      <a:pt x="8212" y="64354"/>
                      <a:pt x="9706" y="64653"/>
                      <a:pt x="11049" y="64653"/>
                    </a:cubicBezTo>
                    <a:cubicBezTo>
                      <a:pt x="15380" y="64653"/>
                      <a:pt x="19411" y="62114"/>
                      <a:pt x="21203" y="57934"/>
                    </a:cubicBezTo>
                    <a:lnTo>
                      <a:pt x="21352" y="57635"/>
                    </a:lnTo>
                    <a:cubicBezTo>
                      <a:pt x="22248" y="55694"/>
                      <a:pt x="26877" y="45839"/>
                      <a:pt x="33596" y="37030"/>
                    </a:cubicBezTo>
                    <a:cubicBezTo>
                      <a:pt x="36881" y="32700"/>
                      <a:pt x="40763" y="28519"/>
                      <a:pt x="44346" y="25981"/>
                    </a:cubicBezTo>
                    <a:cubicBezTo>
                      <a:pt x="48079" y="23293"/>
                      <a:pt x="51215" y="22099"/>
                      <a:pt x="53902" y="22099"/>
                    </a:cubicBezTo>
                    <a:lnTo>
                      <a:pt x="53902" y="22099"/>
                    </a:lnTo>
                    <a:cubicBezTo>
                      <a:pt x="56739" y="22099"/>
                      <a:pt x="59875" y="23293"/>
                      <a:pt x="63608" y="26279"/>
                    </a:cubicBezTo>
                    <a:cubicBezTo>
                      <a:pt x="68983" y="30609"/>
                      <a:pt x="74209" y="38523"/>
                      <a:pt x="77793" y="45242"/>
                    </a:cubicBezTo>
                    <a:cubicBezTo>
                      <a:pt x="79584" y="48676"/>
                      <a:pt x="80928" y="51663"/>
                      <a:pt x="81824" y="53902"/>
                    </a:cubicBezTo>
                    <a:lnTo>
                      <a:pt x="82869" y="56440"/>
                    </a:lnTo>
                    <a:lnTo>
                      <a:pt x="83168" y="57187"/>
                    </a:lnTo>
                    <a:cubicBezTo>
                      <a:pt x="84213" y="60024"/>
                      <a:pt x="86303" y="62264"/>
                      <a:pt x="88991" y="63458"/>
                    </a:cubicBezTo>
                  </a:path>
                </a:pathLst>
              </a:custGeom>
              <a:solidFill>
                <a:srgbClr val="789496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58AAC0D5-8586-4644-9C29-98A28048C929}"/>
                </a:ext>
              </a:extLst>
            </p:cNvPr>
            <p:cNvGrpSpPr/>
            <p:nvPr/>
          </p:nvGrpSpPr>
          <p:grpSpPr>
            <a:xfrm>
              <a:off x="1301347" y="1877838"/>
              <a:ext cx="381048" cy="381048"/>
              <a:chOff x="1730645" y="3611660"/>
              <a:chExt cx="381048" cy="381048"/>
            </a:xfrm>
          </p:grpSpPr>
          <p:sp>
            <p:nvSpPr>
              <p:cNvPr id="127" name="Kombinationstegning: figur 126">
                <a:extLst>
                  <a:ext uri="{FF2B5EF4-FFF2-40B4-BE49-F238E27FC236}">
                    <a16:creationId xmlns:a16="http://schemas.microsoft.com/office/drawing/2014/main" id="{5E670AEB-68C7-4FD0-BC14-8B10FEA1EBAF}"/>
                  </a:ext>
                </a:extLst>
              </p:cNvPr>
              <p:cNvSpPr/>
              <p:nvPr/>
            </p:nvSpPr>
            <p:spPr>
              <a:xfrm>
                <a:off x="1730645" y="3611660"/>
                <a:ext cx="381048" cy="381048"/>
              </a:xfrm>
              <a:custGeom>
                <a:avLst/>
                <a:gdLst>
                  <a:gd name="connsiteX0" fmla="*/ 381048 w 381048"/>
                  <a:gd name="connsiteY0" fmla="*/ 190524 h 381048"/>
                  <a:gd name="connsiteX1" fmla="*/ 190524 w 381048"/>
                  <a:gd name="connsiteY1" fmla="*/ 381048 h 381048"/>
                  <a:gd name="connsiteX2" fmla="*/ 0 w 381048"/>
                  <a:gd name="connsiteY2" fmla="*/ 190524 h 381048"/>
                  <a:gd name="connsiteX3" fmla="*/ 190524 w 381048"/>
                  <a:gd name="connsiteY3" fmla="*/ 0 h 381048"/>
                  <a:gd name="connsiteX4" fmla="*/ 381048 w 381048"/>
                  <a:gd name="connsiteY4" fmla="*/ 190524 h 381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48" h="381048">
                    <a:moveTo>
                      <a:pt x="381048" y="190524"/>
                    </a:moveTo>
                    <a:cubicBezTo>
                      <a:pt x="381048" y="295790"/>
                      <a:pt x="295790" y="381048"/>
                      <a:pt x="190524" y="381048"/>
                    </a:cubicBezTo>
                    <a:cubicBezTo>
                      <a:pt x="85258" y="381048"/>
                      <a:pt x="0" y="295790"/>
                      <a:pt x="0" y="190524"/>
                    </a:cubicBezTo>
                    <a:cubicBezTo>
                      <a:pt x="0" y="85407"/>
                      <a:pt x="85258" y="0"/>
                      <a:pt x="190524" y="0"/>
                    </a:cubicBezTo>
                    <a:cubicBezTo>
                      <a:pt x="295790" y="0"/>
                      <a:pt x="381048" y="85258"/>
                      <a:pt x="381048" y="190524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Kombinationstegning: figur 127">
                <a:extLst>
                  <a:ext uri="{FF2B5EF4-FFF2-40B4-BE49-F238E27FC236}">
                    <a16:creationId xmlns:a16="http://schemas.microsoft.com/office/drawing/2014/main" id="{99E39E3F-6875-41E2-BB8C-AB8763E2A2F7}"/>
                  </a:ext>
                </a:extLst>
              </p:cNvPr>
              <p:cNvSpPr/>
              <p:nvPr/>
            </p:nvSpPr>
            <p:spPr>
              <a:xfrm>
                <a:off x="1928348" y="3852652"/>
                <a:ext cx="73020" cy="42962"/>
              </a:xfrm>
              <a:custGeom>
                <a:avLst/>
                <a:gdLst>
                  <a:gd name="connsiteX0" fmla="*/ 10590 w 73020"/>
                  <a:gd name="connsiteY0" fmla="*/ 39568 h 42962"/>
                  <a:gd name="connsiteX1" fmla="*/ 11187 w 73020"/>
                  <a:gd name="connsiteY1" fmla="*/ 38374 h 42962"/>
                  <a:gd name="connsiteX2" fmla="*/ 21340 w 73020"/>
                  <a:gd name="connsiteY2" fmla="*/ 21949 h 42962"/>
                  <a:gd name="connsiteX3" fmla="*/ 37765 w 73020"/>
                  <a:gd name="connsiteY3" fmla="*/ 11049 h 42962"/>
                  <a:gd name="connsiteX4" fmla="*/ 46723 w 73020"/>
                  <a:gd name="connsiteY4" fmla="*/ 14782 h 42962"/>
                  <a:gd name="connsiteX5" fmla="*/ 58071 w 73020"/>
                  <a:gd name="connsiteY5" fmla="*/ 29863 h 42962"/>
                  <a:gd name="connsiteX6" fmla="*/ 61207 w 73020"/>
                  <a:gd name="connsiteY6" fmla="*/ 36582 h 42962"/>
                  <a:gd name="connsiteX7" fmla="*/ 62252 w 73020"/>
                  <a:gd name="connsiteY7" fmla="*/ 39270 h 42962"/>
                  <a:gd name="connsiteX8" fmla="*/ 69270 w 73020"/>
                  <a:gd name="connsiteY8" fmla="*/ 42704 h 42962"/>
                  <a:gd name="connsiteX9" fmla="*/ 72704 w 73020"/>
                  <a:gd name="connsiteY9" fmla="*/ 35686 h 42962"/>
                  <a:gd name="connsiteX10" fmla="*/ 64193 w 73020"/>
                  <a:gd name="connsiteY10" fmla="*/ 18515 h 42962"/>
                  <a:gd name="connsiteX11" fmla="*/ 53741 w 73020"/>
                  <a:gd name="connsiteY11" fmla="*/ 6271 h 42962"/>
                  <a:gd name="connsiteX12" fmla="*/ 37765 w 73020"/>
                  <a:gd name="connsiteY12" fmla="*/ 0 h 42962"/>
                  <a:gd name="connsiteX13" fmla="*/ 21489 w 73020"/>
                  <a:gd name="connsiteY13" fmla="*/ 6122 h 42962"/>
                  <a:gd name="connsiteX14" fmla="*/ 436 w 73020"/>
                  <a:gd name="connsiteY14" fmla="*/ 35238 h 42962"/>
                  <a:gd name="connsiteX15" fmla="*/ 3423 w 73020"/>
                  <a:gd name="connsiteY15" fmla="*/ 42405 h 42962"/>
                  <a:gd name="connsiteX16" fmla="*/ 10590 w 73020"/>
                  <a:gd name="connsiteY16" fmla="*/ 39568 h 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020" h="42962">
                    <a:moveTo>
                      <a:pt x="10590" y="39568"/>
                    </a:moveTo>
                    <a:lnTo>
                      <a:pt x="11187" y="38374"/>
                    </a:lnTo>
                    <a:cubicBezTo>
                      <a:pt x="12531" y="35537"/>
                      <a:pt x="16264" y="28220"/>
                      <a:pt x="21340" y="21949"/>
                    </a:cubicBezTo>
                    <a:cubicBezTo>
                      <a:pt x="26417" y="15529"/>
                      <a:pt x="32688" y="10900"/>
                      <a:pt x="37765" y="11049"/>
                    </a:cubicBezTo>
                    <a:cubicBezTo>
                      <a:pt x="40751" y="11049"/>
                      <a:pt x="43737" y="12393"/>
                      <a:pt x="46723" y="14782"/>
                    </a:cubicBezTo>
                    <a:cubicBezTo>
                      <a:pt x="51203" y="18365"/>
                      <a:pt x="55384" y="24637"/>
                      <a:pt x="58071" y="29863"/>
                    </a:cubicBezTo>
                    <a:cubicBezTo>
                      <a:pt x="59415" y="32550"/>
                      <a:pt x="60460" y="34939"/>
                      <a:pt x="61207" y="36582"/>
                    </a:cubicBezTo>
                    <a:lnTo>
                      <a:pt x="62252" y="39270"/>
                    </a:lnTo>
                    <a:cubicBezTo>
                      <a:pt x="63297" y="42107"/>
                      <a:pt x="66433" y="43600"/>
                      <a:pt x="69270" y="42704"/>
                    </a:cubicBezTo>
                    <a:cubicBezTo>
                      <a:pt x="72107" y="41659"/>
                      <a:pt x="73749" y="38523"/>
                      <a:pt x="72704" y="35686"/>
                    </a:cubicBezTo>
                    <a:cubicBezTo>
                      <a:pt x="72555" y="35387"/>
                      <a:pt x="69718" y="27175"/>
                      <a:pt x="64193" y="18515"/>
                    </a:cubicBezTo>
                    <a:cubicBezTo>
                      <a:pt x="61356" y="14185"/>
                      <a:pt x="58071" y="9855"/>
                      <a:pt x="53741" y="6271"/>
                    </a:cubicBezTo>
                    <a:cubicBezTo>
                      <a:pt x="49411" y="2688"/>
                      <a:pt x="44036" y="0"/>
                      <a:pt x="37765" y="0"/>
                    </a:cubicBezTo>
                    <a:cubicBezTo>
                      <a:pt x="31494" y="0"/>
                      <a:pt x="25969" y="2688"/>
                      <a:pt x="21489" y="6122"/>
                    </a:cubicBezTo>
                    <a:cubicBezTo>
                      <a:pt x="8201" y="16574"/>
                      <a:pt x="735" y="34939"/>
                      <a:pt x="436" y="35238"/>
                    </a:cubicBezTo>
                    <a:cubicBezTo>
                      <a:pt x="-758" y="38075"/>
                      <a:pt x="586" y="41360"/>
                      <a:pt x="3423" y="42405"/>
                    </a:cubicBezTo>
                    <a:cubicBezTo>
                      <a:pt x="6260" y="43749"/>
                      <a:pt x="9395" y="42405"/>
                      <a:pt x="10590" y="39568"/>
                    </a:cubicBezTo>
                  </a:path>
                </a:pathLst>
              </a:custGeom>
              <a:solidFill>
                <a:srgbClr val="FFFFFF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Kombinationstegning: figur 163">
                <a:extLst>
                  <a:ext uri="{FF2B5EF4-FFF2-40B4-BE49-F238E27FC236}">
                    <a16:creationId xmlns:a16="http://schemas.microsoft.com/office/drawing/2014/main" id="{847F2406-E009-42D5-8334-94F14B2AA5B2}"/>
                  </a:ext>
                </a:extLst>
              </p:cNvPr>
              <p:cNvSpPr/>
              <p:nvPr/>
            </p:nvSpPr>
            <p:spPr>
              <a:xfrm>
                <a:off x="1929680" y="3842797"/>
                <a:ext cx="1941" cy="1941"/>
              </a:xfrm>
              <a:custGeom>
                <a:avLst/>
                <a:gdLst>
                  <a:gd name="connsiteX0" fmla="*/ 1941 w 1941"/>
                  <a:gd name="connsiteY0" fmla="*/ 1941 h 1941"/>
                  <a:gd name="connsiteX1" fmla="*/ 0 w 1941"/>
                  <a:gd name="connsiteY1" fmla="*/ 1941 h 1941"/>
                  <a:gd name="connsiteX2" fmla="*/ 896 w 1941"/>
                  <a:gd name="connsiteY2" fmla="*/ 0 h 1941"/>
                  <a:gd name="connsiteX3" fmla="*/ 1941 w 1941"/>
                  <a:gd name="connsiteY3" fmla="*/ 1941 h 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1" h="1941">
                    <a:moveTo>
                      <a:pt x="1941" y="1941"/>
                    </a:moveTo>
                    <a:lnTo>
                      <a:pt x="0" y="1941"/>
                    </a:lnTo>
                    <a:cubicBezTo>
                      <a:pt x="299" y="1344"/>
                      <a:pt x="597" y="747"/>
                      <a:pt x="896" y="0"/>
                    </a:cubicBezTo>
                    <a:cubicBezTo>
                      <a:pt x="1344" y="597"/>
                      <a:pt x="1642" y="1344"/>
                      <a:pt x="1941" y="1941"/>
                    </a:cubicBezTo>
                  </a:path>
                </a:pathLst>
              </a:custGeom>
              <a:solidFill>
                <a:srgbClr val="FFFFFF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Kombinationstegning: figur 164">
                <a:extLst>
                  <a:ext uri="{FF2B5EF4-FFF2-40B4-BE49-F238E27FC236}">
                    <a16:creationId xmlns:a16="http://schemas.microsoft.com/office/drawing/2014/main" id="{A4703D3E-7313-4C32-B3D0-425BF5D4CE2B}"/>
                  </a:ext>
                </a:extLst>
              </p:cNvPr>
              <p:cNvSpPr/>
              <p:nvPr/>
            </p:nvSpPr>
            <p:spPr>
              <a:xfrm>
                <a:off x="1833970" y="3812038"/>
                <a:ext cx="104633" cy="64652"/>
              </a:xfrm>
              <a:custGeom>
                <a:avLst/>
                <a:gdLst>
                  <a:gd name="connsiteX0" fmla="*/ 88991 w 104633"/>
                  <a:gd name="connsiteY0" fmla="*/ 63458 h 64652"/>
                  <a:gd name="connsiteX1" fmla="*/ 93620 w 104633"/>
                  <a:gd name="connsiteY1" fmla="*/ 64504 h 64652"/>
                  <a:gd name="connsiteX2" fmla="*/ 97203 w 104633"/>
                  <a:gd name="connsiteY2" fmla="*/ 63906 h 64652"/>
                  <a:gd name="connsiteX3" fmla="*/ 104520 w 104633"/>
                  <a:gd name="connsiteY3" fmla="*/ 51961 h 64652"/>
                  <a:gd name="connsiteX4" fmla="*/ 103922 w 104633"/>
                  <a:gd name="connsiteY4" fmla="*/ 49721 h 64652"/>
                  <a:gd name="connsiteX5" fmla="*/ 103325 w 104633"/>
                  <a:gd name="connsiteY5" fmla="*/ 48228 h 64652"/>
                  <a:gd name="connsiteX6" fmla="*/ 102728 w 104633"/>
                  <a:gd name="connsiteY6" fmla="*/ 46586 h 64652"/>
                  <a:gd name="connsiteX7" fmla="*/ 92276 w 104633"/>
                  <a:gd name="connsiteY7" fmla="*/ 26279 h 64652"/>
                  <a:gd name="connsiteX8" fmla="*/ 77494 w 104633"/>
                  <a:gd name="connsiteY8" fmla="*/ 9108 h 64652"/>
                  <a:gd name="connsiteX9" fmla="*/ 53902 w 104633"/>
                  <a:gd name="connsiteY9" fmla="*/ 0 h 64652"/>
                  <a:gd name="connsiteX10" fmla="*/ 30012 w 104633"/>
                  <a:gd name="connsiteY10" fmla="*/ 8959 h 64652"/>
                  <a:gd name="connsiteX11" fmla="*/ 8660 w 104633"/>
                  <a:gd name="connsiteY11" fmla="*/ 34491 h 64652"/>
                  <a:gd name="connsiteX12" fmla="*/ 896 w 104633"/>
                  <a:gd name="connsiteY12" fmla="*/ 49274 h 64652"/>
                  <a:gd name="connsiteX13" fmla="*/ 6719 w 104633"/>
                  <a:gd name="connsiteY13" fmla="*/ 63757 h 64652"/>
                  <a:gd name="connsiteX14" fmla="*/ 11049 w 104633"/>
                  <a:gd name="connsiteY14" fmla="*/ 64653 h 64652"/>
                  <a:gd name="connsiteX15" fmla="*/ 21203 w 104633"/>
                  <a:gd name="connsiteY15" fmla="*/ 57934 h 64652"/>
                  <a:gd name="connsiteX16" fmla="*/ 21352 w 104633"/>
                  <a:gd name="connsiteY16" fmla="*/ 57635 h 64652"/>
                  <a:gd name="connsiteX17" fmla="*/ 33596 w 104633"/>
                  <a:gd name="connsiteY17" fmla="*/ 37030 h 64652"/>
                  <a:gd name="connsiteX18" fmla="*/ 44346 w 104633"/>
                  <a:gd name="connsiteY18" fmla="*/ 25981 h 64652"/>
                  <a:gd name="connsiteX19" fmla="*/ 53902 w 104633"/>
                  <a:gd name="connsiteY19" fmla="*/ 22099 h 64652"/>
                  <a:gd name="connsiteX20" fmla="*/ 53902 w 104633"/>
                  <a:gd name="connsiteY20" fmla="*/ 22099 h 64652"/>
                  <a:gd name="connsiteX21" fmla="*/ 63608 w 104633"/>
                  <a:gd name="connsiteY21" fmla="*/ 26279 h 64652"/>
                  <a:gd name="connsiteX22" fmla="*/ 77793 w 104633"/>
                  <a:gd name="connsiteY22" fmla="*/ 45242 h 64652"/>
                  <a:gd name="connsiteX23" fmla="*/ 81824 w 104633"/>
                  <a:gd name="connsiteY23" fmla="*/ 53902 h 64652"/>
                  <a:gd name="connsiteX24" fmla="*/ 82869 w 104633"/>
                  <a:gd name="connsiteY24" fmla="*/ 56440 h 64652"/>
                  <a:gd name="connsiteX25" fmla="*/ 83168 w 104633"/>
                  <a:gd name="connsiteY25" fmla="*/ 57187 h 64652"/>
                  <a:gd name="connsiteX26" fmla="*/ 88991 w 104633"/>
                  <a:gd name="connsiteY26" fmla="*/ 63458 h 64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4633" h="64652">
                    <a:moveTo>
                      <a:pt x="88991" y="63458"/>
                    </a:moveTo>
                    <a:cubicBezTo>
                      <a:pt x="90335" y="64205"/>
                      <a:pt x="91977" y="64504"/>
                      <a:pt x="93620" y="64504"/>
                    </a:cubicBezTo>
                    <a:cubicBezTo>
                      <a:pt x="94814" y="64504"/>
                      <a:pt x="96009" y="64354"/>
                      <a:pt x="97203" y="63906"/>
                    </a:cubicBezTo>
                    <a:cubicBezTo>
                      <a:pt x="102280" y="62114"/>
                      <a:pt x="105266" y="57038"/>
                      <a:pt x="104520" y="51961"/>
                    </a:cubicBezTo>
                    <a:lnTo>
                      <a:pt x="103922" y="49721"/>
                    </a:lnTo>
                    <a:lnTo>
                      <a:pt x="103325" y="48228"/>
                    </a:lnTo>
                    <a:cubicBezTo>
                      <a:pt x="103176" y="47780"/>
                      <a:pt x="102877" y="47183"/>
                      <a:pt x="102728" y="46586"/>
                    </a:cubicBezTo>
                    <a:cubicBezTo>
                      <a:pt x="101085" y="42405"/>
                      <a:pt x="97502" y="34491"/>
                      <a:pt x="92276" y="26279"/>
                    </a:cubicBezTo>
                    <a:cubicBezTo>
                      <a:pt x="88394" y="20307"/>
                      <a:pt x="83765" y="14185"/>
                      <a:pt x="77494" y="9108"/>
                    </a:cubicBezTo>
                    <a:cubicBezTo>
                      <a:pt x="71372" y="4032"/>
                      <a:pt x="63309" y="0"/>
                      <a:pt x="53902" y="0"/>
                    </a:cubicBezTo>
                    <a:cubicBezTo>
                      <a:pt x="44496" y="0"/>
                      <a:pt x="36433" y="4032"/>
                      <a:pt x="30012" y="8959"/>
                    </a:cubicBezTo>
                    <a:cubicBezTo>
                      <a:pt x="20456" y="16425"/>
                      <a:pt x="13588" y="26279"/>
                      <a:pt x="8660" y="34491"/>
                    </a:cubicBezTo>
                    <a:cubicBezTo>
                      <a:pt x="3733" y="42554"/>
                      <a:pt x="1045" y="48975"/>
                      <a:pt x="896" y="49274"/>
                    </a:cubicBezTo>
                    <a:cubicBezTo>
                      <a:pt x="-1493" y="54947"/>
                      <a:pt x="1045" y="61368"/>
                      <a:pt x="6719" y="63757"/>
                    </a:cubicBezTo>
                    <a:cubicBezTo>
                      <a:pt x="8212" y="64354"/>
                      <a:pt x="9706" y="64653"/>
                      <a:pt x="11049" y="64653"/>
                    </a:cubicBezTo>
                    <a:cubicBezTo>
                      <a:pt x="15380" y="64653"/>
                      <a:pt x="19411" y="62114"/>
                      <a:pt x="21203" y="57934"/>
                    </a:cubicBezTo>
                    <a:lnTo>
                      <a:pt x="21352" y="57635"/>
                    </a:lnTo>
                    <a:cubicBezTo>
                      <a:pt x="22248" y="55694"/>
                      <a:pt x="26877" y="45839"/>
                      <a:pt x="33596" y="37030"/>
                    </a:cubicBezTo>
                    <a:cubicBezTo>
                      <a:pt x="36881" y="32700"/>
                      <a:pt x="40763" y="28519"/>
                      <a:pt x="44346" y="25981"/>
                    </a:cubicBezTo>
                    <a:cubicBezTo>
                      <a:pt x="48079" y="23293"/>
                      <a:pt x="51215" y="22099"/>
                      <a:pt x="53902" y="22099"/>
                    </a:cubicBezTo>
                    <a:lnTo>
                      <a:pt x="53902" y="22099"/>
                    </a:lnTo>
                    <a:cubicBezTo>
                      <a:pt x="56739" y="22099"/>
                      <a:pt x="59875" y="23293"/>
                      <a:pt x="63608" y="26279"/>
                    </a:cubicBezTo>
                    <a:cubicBezTo>
                      <a:pt x="68983" y="30609"/>
                      <a:pt x="74209" y="38523"/>
                      <a:pt x="77793" y="45242"/>
                    </a:cubicBezTo>
                    <a:cubicBezTo>
                      <a:pt x="79584" y="48676"/>
                      <a:pt x="80928" y="51663"/>
                      <a:pt x="81824" y="53902"/>
                    </a:cubicBezTo>
                    <a:lnTo>
                      <a:pt x="82869" y="56440"/>
                    </a:lnTo>
                    <a:lnTo>
                      <a:pt x="83168" y="57187"/>
                    </a:lnTo>
                    <a:cubicBezTo>
                      <a:pt x="84213" y="60024"/>
                      <a:pt x="86303" y="62264"/>
                      <a:pt x="88991" y="6345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Kombinationstegning: figur 166">
                <a:extLst>
                  <a:ext uri="{FF2B5EF4-FFF2-40B4-BE49-F238E27FC236}">
                    <a16:creationId xmlns:a16="http://schemas.microsoft.com/office/drawing/2014/main" id="{C9ADDA03-A792-4424-B095-37DA4BC35BA7}"/>
                  </a:ext>
                </a:extLst>
              </p:cNvPr>
              <p:cNvSpPr/>
              <p:nvPr/>
            </p:nvSpPr>
            <p:spPr>
              <a:xfrm>
                <a:off x="1943118" y="3742160"/>
                <a:ext cx="45988" cy="54648"/>
              </a:xfrm>
              <a:custGeom>
                <a:avLst/>
                <a:gdLst>
                  <a:gd name="connsiteX0" fmla="*/ 45989 w 45988"/>
                  <a:gd name="connsiteY0" fmla="*/ 27324 h 54648"/>
                  <a:gd name="connsiteX1" fmla="*/ 22994 w 45988"/>
                  <a:gd name="connsiteY1" fmla="*/ 54649 h 54648"/>
                  <a:gd name="connsiteX2" fmla="*/ 0 w 45988"/>
                  <a:gd name="connsiteY2" fmla="*/ 27324 h 54648"/>
                  <a:gd name="connsiteX3" fmla="*/ 22994 w 45988"/>
                  <a:gd name="connsiteY3" fmla="*/ 0 h 54648"/>
                  <a:gd name="connsiteX4" fmla="*/ 45989 w 45988"/>
                  <a:gd name="connsiteY4" fmla="*/ 27324 h 5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88" h="54648">
                    <a:moveTo>
                      <a:pt x="45989" y="27324"/>
                    </a:moveTo>
                    <a:cubicBezTo>
                      <a:pt x="45989" y="42405"/>
                      <a:pt x="35686" y="54649"/>
                      <a:pt x="22994" y="54649"/>
                    </a:cubicBezTo>
                    <a:cubicBezTo>
                      <a:pt x="10303" y="54649"/>
                      <a:pt x="0" y="42405"/>
                      <a:pt x="0" y="27324"/>
                    </a:cubicBezTo>
                    <a:cubicBezTo>
                      <a:pt x="0" y="12244"/>
                      <a:pt x="10303" y="0"/>
                      <a:pt x="22994" y="0"/>
                    </a:cubicBezTo>
                    <a:cubicBezTo>
                      <a:pt x="35686" y="0"/>
                      <a:pt x="45989" y="12244"/>
                      <a:pt x="45989" y="27324"/>
                    </a:cubicBezTo>
                  </a:path>
                </a:pathLst>
              </a:custGeom>
              <a:solidFill>
                <a:srgbClr val="FFFFFF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Kombinationstegning: figur 167">
                <a:extLst>
                  <a:ext uri="{FF2B5EF4-FFF2-40B4-BE49-F238E27FC236}">
                    <a16:creationId xmlns:a16="http://schemas.microsoft.com/office/drawing/2014/main" id="{F48FEB58-70A2-460F-B237-611F413D535B}"/>
                  </a:ext>
                </a:extLst>
              </p:cNvPr>
              <p:cNvSpPr/>
              <p:nvPr/>
            </p:nvSpPr>
            <p:spPr>
              <a:xfrm>
                <a:off x="1928646" y="3810993"/>
                <a:ext cx="72963" cy="42962"/>
              </a:xfrm>
              <a:custGeom>
                <a:avLst/>
                <a:gdLst>
                  <a:gd name="connsiteX0" fmla="*/ 10590 w 72963"/>
                  <a:gd name="connsiteY0" fmla="*/ 39568 h 42962"/>
                  <a:gd name="connsiteX1" fmla="*/ 11187 w 72963"/>
                  <a:gd name="connsiteY1" fmla="*/ 38373 h 42962"/>
                  <a:gd name="connsiteX2" fmla="*/ 21340 w 72963"/>
                  <a:gd name="connsiteY2" fmla="*/ 21949 h 42962"/>
                  <a:gd name="connsiteX3" fmla="*/ 37765 w 72963"/>
                  <a:gd name="connsiteY3" fmla="*/ 11049 h 42962"/>
                  <a:gd name="connsiteX4" fmla="*/ 46724 w 72963"/>
                  <a:gd name="connsiteY4" fmla="*/ 14782 h 42962"/>
                  <a:gd name="connsiteX5" fmla="*/ 58071 w 72963"/>
                  <a:gd name="connsiteY5" fmla="*/ 29863 h 42962"/>
                  <a:gd name="connsiteX6" fmla="*/ 61207 w 72963"/>
                  <a:gd name="connsiteY6" fmla="*/ 36582 h 42962"/>
                  <a:gd name="connsiteX7" fmla="*/ 62252 w 72963"/>
                  <a:gd name="connsiteY7" fmla="*/ 39269 h 42962"/>
                  <a:gd name="connsiteX8" fmla="*/ 69270 w 72963"/>
                  <a:gd name="connsiteY8" fmla="*/ 42704 h 42962"/>
                  <a:gd name="connsiteX9" fmla="*/ 72704 w 72963"/>
                  <a:gd name="connsiteY9" fmla="*/ 35686 h 42962"/>
                  <a:gd name="connsiteX10" fmla="*/ 64193 w 72963"/>
                  <a:gd name="connsiteY10" fmla="*/ 18515 h 42962"/>
                  <a:gd name="connsiteX11" fmla="*/ 53741 w 72963"/>
                  <a:gd name="connsiteY11" fmla="*/ 6271 h 42962"/>
                  <a:gd name="connsiteX12" fmla="*/ 37765 w 72963"/>
                  <a:gd name="connsiteY12" fmla="*/ 0 h 42962"/>
                  <a:gd name="connsiteX13" fmla="*/ 21490 w 72963"/>
                  <a:gd name="connsiteY13" fmla="*/ 6122 h 42962"/>
                  <a:gd name="connsiteX14" fmla="*/ 436 w 72963"/>
                  <a:gd name="connsiteY14" fmla="*/ 35238 h 42962"/>
                  <a:gd name="connsiteX15" fmla="*/ 3423 w 72963"/>
                  <a:gd name="connsiteY15" fmla="*/ 42405 h 42962"/>
                  <a:gd name="connsiteX16" fmla="*/ 10590 w 72963"/>
                  <a:gd name="connsiteY16" fmla="*/ 39568 h 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963" h="42962">
                    <a:moveTo>
                      <a:pt x="10590" y="39568"/>
                    </a:moveTo>
                    <a:lnTo>
                      <a:pt x="11187" y="38373"/>
                    </a:lnTo>
                    <a:cubicBezTo>
                      <a:pt x="12531" y="35536"/>
                      <a:pt x="16264" y="28220"/>
                      <a:pt x="21340" y="21949"/>
                    </a:cubicBezTo>
                    <a:cubicBezTo>
                      <a:pt x="26417" y="15529"/>
                      <a:pt x="32688" y="10900"/>
                      <a:pt x="37765" y="11049"/>
                    </a:cubicBezTo>
                    <a:cubicBezTo>
                      <a:pt x="40751" y="11049"/>
                      <a:pt x="43737" y="12393"/>
                      <a:pt x="46724" y="14782"/>
                    </a:cubicBezTo>
                    <a:cubicBezTo>
                      <a:pt x="51203" y="18365"/>
                      <a:pt x="55384" y="24637"/>
                      <a:pt x="58071" y="29863"/>
                    </a:cubicBezTo>
                    <a:cubicBezTo>
                      <a:pt x="59415" y="32550"/>
                      <a:pt x="60460" y="34939"/>
                      <a:pt x="61207" y="36582"/>
                    </a:cubicBezTo>
                    <a:lnTo>
                      <a:pt x="62252" y="39269"/>
                    </a:lnTo>
                    <a:cubicBezTo>
                      <a:pt x="63297" y="42106"/>
                      <a:pt x="66433" y="43600"/>
                      <a:pt x="69270" y="42704"/>
                    </a:cubicBezTo>
                    <a:cubicBezTo>
                      <a:pt x="72107" y="41658"/>
                      <a:pt x="73600" y="38523"/>
                      <a:pt x="72704" y="35686"/>
                    </a:cubicBezTo>
                    <a:cubicBezTo>
                      <a:pt x="72555" y="35387"/>
                      <a:pt x="69718" y="27175"/>
                      <a:pt x="64193" y="18515"/>
                    </a:cubicBezTo>
                    <a:cubicBezTo>
                      <a:pt x="61356" y="14185"/>
                      <a:pt x="58071" y="9855"/>
                      <a:pt x="53741" y="6271"/>
                    </a:cubicBezTo>
                    <a:cubicBezTo>
                      <a:pt x="49411" y="2688"/>
                      <a:pt x="44036" y="0"/>
                      <a:pt x="37765" y="0"/>
                    </a:cubicBezTo>
                    <a:cubicBezTo>
                      <a:pt x="31493" y="0"/>
                      <a:pt x="25969" y="2688"/>
                      <a:pt x="21490" y="6122"/>
                    </a:cubicBezTo>
                    <a:cubicBezTo>
                      <a:pt x="8201" y="16574"/>
                      <a:pt x="735" y="34939"/>
                      <a:pt x="436" y="35238"/>
                    </a:cubicBezTo>
                    <a:cubicBezTo>
                      <a:pt x="-758" y="38075"/>
                      <a:pt x="586" y="41360"/>
                      <a:pt x="3423" y="42405"/>
                    </a:cubicBezTo>
                    <a:cubicBezTo>
                      <a:pt x="6110" y="43749"/>
                      <a:pt x="9395" y="42405"/>
                      <a:pt x="10590" y="39568"/>
                    </a:cubicBezTo>
                  </a:path>
                </a:pathLst>
              </a:custGeom>
              <a:solidFill>
                <a:srgbClr val="FFFFFF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Kombinationstegning: figur 169">
                <a:extLst>
                  <a:ext uri="{FF2B5EF4-FFF2-40B4-BE49-F238E27FC236}">
                    <a16:creationId xmlns:a16="http://schemas.microsoft.com/office/drawing/2014/main" id="{CA291047-B7D2-4887-88E5-9A3A8AE66D59}"/>
                  </a:ext>
                </a:extLst>
              </p:cNvPr>
              <p:cNvSpPr/>
              <p:nvPr/>
            </p:nvSpPr>
            <p:spPr>
              <a:xfrm>
                <a:off x="1849797" y="3678702"/>
                <a:ext cx="66295" cy="69580"/>
              </a:xfrm>
              <a:custGeom>
                <a:avLst/>
                <a:gdLst>
                  <a:gd name="connsiteX0" fmla="*/ 33148 w 66295"/>
                  <a:gd name="connsiteY0" fmla="*/ 69580 h 69580"/>
                  <a:gd name="connsiteX1" fmla="*/ 0 w 66295"/>
                  <a:gd name="connsiteY1" fmla="*/ 34790 h 69580"/>
                  <a:gd name="connsiteX2" fmla="*/ 33148 w 66295"/>
                  <a:gd name="connsiteY2" fmla="*/ 0 h 69580"/>
                  <a:gd name="connsiteX3" fmla="*/ 66295 w 66295"/>
                  <a:gd name="connsiteY3" fmla="*/ 34790 h 69580"/>
                  <a:gd name="connsiteX4" fmla="*/ 33148 w 66295"/>
                  <a:gd name="connsiteY4" fmla="*/ 69580 h 69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95" h="69580">
                    <a:moveTo>
                      <a:pt x="33148" y="69580"/>
                    </a:moveTo>
                    <a:cubicBezTo>
                      <a:pt x="14782" y="69580"/>
                      <a:pt x="0" y="54051"/>
                      <a:pt x="0" y="34790"/>
                    </a:cubicBezTo>
                    <a:cubicBezTo>
                      <a:pt x="0" y="15529"/>
                      <a:pt x="14782" y="0"/>
                      <a:pt x="33148" y="0"/>
                    </a:cubicBezTo>
                    <a:cubicBezTo>
                      <a:pt x="51513" y="0"/>
                      <a:pt x="66295" y="15529"/>
                      <a:pt x="66295" y="34790"/>
                    </a:cubicBezTo>
                    <a:cubicBezTo>
                      <a:pt x="66295" y="54051"/>
                      <a:pt x="51513" y="69580"/>
                      <a:pt x="33148" y="6958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Kombinationstegning: figur 170">
                <a:extLst>
                  <a:ext uri="{FF2B5EF4-FFF2-40B4-BE49-F238E27FC236}">
                    <a16:creationId xmlns:a16="http://schemas.microsoft.com/office/drawing/2014/main" id="{E4BFEA00-AA78-4C79-9FB1-7A380ABD5C44}"/>
                  </a:ext>
                </a:extLst>
              </p:cNvPr>
              <p:cNvSpPr/>
              <p:nvPr/>
            </p:nvSpPr>
            <p:spPr>
              <a:xfrm>
                <a:off x="1831318" y="3757316"/>
                <a:ext cx="104633" cy="64652"/>
              </a:xfrm>
              <a:custGeom>
                <a:avLst/>
                <a:gdLst>
                  <a:gd name="connsiteX0" fmla="*/ 88991 w 104633"/>
                  <a:gd name="connsiteY0" fmla="*/ 63458 h 64652"/>
                  <a:gd name="connsiteX1" fmla="*/ 93620 w 104633"/>
                  <a:gd name="connsiteY1" fmla="*/ 64504 h 64652"/>
                  <a:gd name="connsiteX2" fmla="*/ 97203 w 104633"/>
                  <a:gd name="connsiteY2" fmla="*/ 63906 h 64652"/>
                  <a:gd name="connsiteX3" fmla="*/ 104520 w 104633"/>
                  <a:gd name="connsiteY3" fmla="*/ 51961 h 64652"/>
                  <a:gd name="connsiteX4" fmla="*/ 103922 w 104633"/>
                  <a:gd name="connsiteY4" fmla="*/ 49721 h 64652"/>
                  <a:gd name="connsiteX5" fmla="*/ 103325 w 104633"/>
                  <a:gd name="connsiteY5" fmla="*/ 48228 h 64652"/>
                  <a:gd name="connsiteX6" fmla="*/ 102728 w 104633"/>
                  <a:gd name="connsiteY6" fmla="*/ 46586 h 64652"/>
                  <a:gd name="connsiteX7" fmla="*/ 92276 w 104633"/>
                  <a:gd name="connsiteY7" fmla="*/ 26279 h 64652"/>
                  <a:gd name="connsiteX8" fmla="*/ 77494 w 104633"/>
                  <a:gd name="connsiteY8" fmla="*/ 9108 h 64652"/>
                  <a:gd name="connsiteX9" fmla="*/ 53902 w 104633"/>
                  <a:gd name="connsiteY9" fmla="*/ 0 h 64652"/>
                  <a:gd name="connsiteX10" fmla="*/ 30012 w 104633"/>
                  <a:gd name="connsiteY10" fmla="*/ 8959 h 64652"/>
                  <a:gd name="connsiteX11" fmla="*/ 8660 w 104633"/>
                  <a:gd name="connsiteY11" fmla="*/ 34491 h 64652"/>
                  <a:gd name="connsiteX12" fmla="*/ 896 w 104633"/>
                  <a:gd name="connsiteY12" fmla="*/ 49274 h 64652"/>
                  <a:gd name="connsiteX13" fmla="*/ 6719 w 104633"/>
                  <a:gd name="connsiteY13" fmla="*/ 63757 h 64652"/>
                  <a:gd name="connsiteX14" fmla="*/ 11049 w 104633"/>
                  <a:gd name="connsiteY14" fmla="*/ 64653 h 64652"/>
                  <a:gd name="connsiteX15" fmla="*/ 21203 w 104633"/>
                  <a:gd name="connsiteY15" fmla="*/ 57934 h 64652"/>
                  <a:gd name="connsiteX16" fmla="*/ 21352 w 104633"/>
                  <a:gd name="connsiteY16" fmla="*/ 57635 h 64652"/>
                  <a:gd name="connsiteX17" fmla="*/ 33596 w 104633"/>
                  <a:gd name="connsiteY17" fmla="*/ 37030 h 64652"/>
                  <a:gd name="connsiteX18" fmla="*/ 44346 w 104633"/>
                  <a:gd name="connsiteY18" fmla="*/ 25981 h 64652"/>
                  <a:gd name="connsiteX19" fmla="*/ 53902 w 104633"/>
                  <a:gd name="connsiteY19" fmla="*/ 22099 h 64652"/>
                  <a:gd name="connsiteX20" fmla="*/ 53902 w 104633"/>
                  <a:gd name="connsiteY20" fmla="*/ 22099 h 64652"/>
                  <a:gd name="connsiteX21" fmla="*/ 63608 w 104633"/>
                  <a:gd name="connsiteY21" fmla="*/ 26279 h 64652"/>
                  <a:gd name="connsiteX22" fmla="*/ 77793 w 104633"/>
                  <a:gd name="connsiteY22" fmla="*/ 45242 h 64652"/>
                  <a:gd name="connsiteX23" fmla="*/ 81824 w 104633"/>
                  <a:gd name="connsiteY23" fmla="*/ 53902 h 64652"/>
                  <a:gd name="connsiteX24" fmla="*/ 82869 w 104633"/>
                  <a:gd name="connsiteY24" fmla="*/ 56440 h 64652"/>
                  <a:gd name="connsiteX25" fmla="*/ 83168 w 104633"/>
                  <a:gd name="connsiteY25" fmla="*/ 57187 h 64652"/>
                  <a:gd name="connsiteX26" fmla="*/ 88991 w 104633"/>
                  <a:gd name="connsiteY26" fmla="*/ 63458 h 64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4633" h="64652">
                    <a:moveTo>
                      <a:pt x="88991" y="63458"/>
                    </a:moveTo>
                    <a:cubicBezTo>
                      <a:pt x="90335" y="64205"/>
                      <a:pt x="91977" y="64504"/>
                      <a:pt x="93620" y="64504"/>
                    </a:cubicBezTo>
                    <a:cubicBezTo>
                      <a:pt x="94814" y="64504"/>
                      <a:pt x="96009" y="64354"/>
                      <a:pt x="97203" y="63906"/>
                    </a:cubicBezTo>
                    <a:cubicBezTo>
                      <a:pt x="102280" y="62114"/>
                      <a:pt x="105266" y="57038"/>
                      <a:pt x="104520" y="51961"/>
                    </a:cubicBezTo>
                    <a:lnTo>
                      <a:pt x="103922" y="49721"/>
                    </a:lnTo>
                    <a:lnTo>
                      <a:pt x="103325" y="48228"/>
                    </a:lnTo>
                    <a:cubicBezTo>
                      <a:pt x="103176" y="47780"/>
                      <a:pt x="102877" y="47183"/>
                      <a:pt x="102728" y="46586"/>
                    </a:cubicBezTo>
                    <a:cubicBezTo>
                      <a:pt x="101085" y="42405"/>
                      <a:pt x="97502" y="34491"/>
                      <a:pt x="92276" y="26279"/>
                    </a:cubicBezTo>
                    <a:cubicBezTo>
                      <a:pt x="88394" y="20307"/>
                      <a:pt x="83765" y="14185"/>
                      <a:pt x="77494" y="9108"/>
                    </a:cubicBezTo>
                    <a:cubicBezTo>
                      <a:pt x="71372" y="4032"/>
                      <a:pt x="63309" y="0"/>
                      <a:pt x="53902" y="0"/>
                    </a:cubicBezTo>
                    <a:cubicBezTo>
                      <a:pt x="44496" y="0"/>
                      <a:pt x="36433" y="4032"/>
                      <a:pt x="30012" y="8959"/>
                    </a:cubicBezTo>
                    <a:cubicBezTo>
                      <a:pt x="20456" y="16425"/>
                      <a:pt x="13588" y="26279"/>
                      <a:pt x="8660" y="34491"/>
                    </a:cubicBezTo>
                    <a:cubicBezTo>
                      <a:pt x="3733" y="42554"/>
                      <a:pt x="1045" y="48975"/>
                      <a:pt x="896" y="49274"/>
                    </a:cubicBezTo>
                    <a:cubicBezTo>
                      <a:pt x="-1493" y="54947"/>
                      <a:pt x="1045" y="61368"/>
                      <a:pt x="6719" y="63757"/>
                    </a:cubicBezTo>
                    <a:cubicBezTo>
                      <a:pt x="8212" y="64354"/>
                      <a:pt x="9706" y="64653"/>
                      <a:pt x="11049" y="64653"/>
                    </a:cubicBezTo>
                    <a:cubicBezTo>
                      <a:pt x="15380" y="64653"/>
                      <a:pt x="19411" y="62114"/>
                      <a:pt x="21203" y="57934"/>
                    </a:cubicBezTo>
                    <a:lnTo>
                      <a:pt x="21352" y="57635"/>
                    </a:lnTo>
                    <a:cubicBezTo>
                      <a:pt x="22248" y="55694"/>
                      <a:pt x="26877" y="45839"/>
                      <a:pt x="33596" y="37030"/>
                    </a:cubicBezTo>
                    <a:cubicBezTo>
                      <a:pt x="36881" y="32700"/>
                      <a:pt x="40763" y="28519"/>
                      <a:pt x="44346" y="25981"/>
                    </a:cubicBezTo>
                    <a:cubicBezTo>
                      <a:pt x="48079" y="23293"/>
                      <a:pt x="51215" y="22099"/>
                      <a:pt x="53902" y="22099"/>
                    </a:cubicBezTo>
                    <a:lnTo>
                      <a:pt x="53902" y="22099"/>
                    </a:lnTo>
                    <a:cubicBezTo>
                      <a:pt x="56739" y="22099"/>
                      <a:pt x="59875" y="23293"/>
                      <a:pt x="63608" y="26279"/>
                    </a:cubicBezTo>
                    <a:cubicBezTo>
                      <a:pt x="68983" y="30609"/>
                      <a:pt x="74209" y="38523"/>
                      <a:pt x="77793" y="45242"/>
                    </a:cubicBezTo>
                    <a:cubicBezTo>
                      <a:pt x="79584" y="48676"/>
                      <a:pt x="80928" y="51663"/>
                      <a:pt x="81824" y="53902"/>
                    </a:cubicBezTo>
                    <a:lnTo>
                      <a:pt x="82869" y="56440"/>
                    </a:lnTo>
                    <a:lnTo>
                      <a:pt x="83168" y="57187"/>
                    </a:lnTo>
                    <a:cubicBezTo>
                      <a:pt x="84213" y="60024"/>
                      <a:pt x="86303" y="62264"/>
                      <a:pt x="88991" y="6345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1" name="Gruppe 110">
              <a:extLst>
                <a:ext uri="{FF2B5EF4-FFF2-40B4-BE49-F238E27FC236}">
                  <a16:creationId xmlns:a16="http://schemas.microsoft.com/office/drawing/2014/main" id="{7FA61B8C-BA42-4E28-8E2C-2C2B178EC671}"/>
                </a:ext>
              </a:extLst>
            </p:cNvPr>
            <p:cNvGrpSpPr/>
            <p:nvPr/>
          </p:nvGrpSpPr>
          <p:grpSpPr>
            <a:xfrm>
              <a:off x="1809496" y="1386547"/>
              <a:ext cx="381048" cy="381048"/>
              <a:chOff x="1730645" y="3611660"/>
              <a:chExt cx="381048" cy="381048"/>
            </a:xfrm>
          </p:grpSpPr>
          <p:sp>
            <p:nvSpPr>
              <p:cNvPr id="119" name="Kombinationstegning: figur 118">
                <a:extLst>
                  <a:ext uri="{FF2B5EF4-FFF2-40B4-BE49-F238E27FC236}">
                    <a16:creationId xmlns:a16="http://schemas.microsoft.com/office/drawing/2014/main" id="{3F323D17-0E96-4960-B28E-966F8C9CE642}"/>
                  </a:ext>
                </a:extLst>
              </p:cNvPr>
              <p:cNvSpPr/>
              <p:nvPr/>
            </p:nvSpPr>
            <p:spPr>
              <a:xfrm>
                <a:off x="1730645" y="3611660"/>
                <a:ext cx="381048" cy="381048"/>
              </a:xfrm>
              <a:custGeom>
                <a:avLst/>
                <a:gdLst>
                  <a:gd name="connsiteX0" fmla="*/ 381048 w 381048"/>
                  <a:gd name="connsiteY0" fmla="*/ 190524 h 381048"/>
                  <a:gd name="connsiteX1" fmla="*/ 190524 w 381048"/>
                  <a:gd name="connsiteY1" fmla="*/ 381048 h 381048"/>
                  <a:gd name="connsiteX2" fmla="*/ 0 w 381048"/>
                  <a:gd name="connsiteY2" fmla="*/ 190524 h 381048"/>
                  <a:gd name="connsiteX3" fmla="*/ 190524 w 381048"/>
                  <a:gd name="connsiteY3" fmla="*/ 0 h 381048"/>
                  <a:gd name="connsiteX4" fmla="*/ 381048 w 381048"/>
                  <a:gd name="connsiteY4" fmla="*/ 190524 h 381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48" h="381048">
                    <a:moveTo>
                      <a:pt x="381048" y="190524"/>
                    </a:moveTo>
                    <a:cubicBezTo>
                      <a:pt x="381048" y="295790"/>
                      <a:pt x="295790" y="381048"/>
                      <a:pt x="190524" y="381048"/>
                    </a:cubicBezTo>
                    <a:cubicBezTo>
                      <a:pt x="85258" y="381048"/>
                      <a:pt x="0" y="295790"/>
                      <a:pt x="0" y="190524"/>
                    </a:cubicBezTo>
                    <a:cubicBezTo>
                      <a:pt x="0" y="85407"/>
                      <a:pt x="85258" y="0"/>
                      <a:pt x="190524" y="0"/>
                    </a:cubicBezTo>
                    <a:cubicBezTo>
                      <a:pt x="295790" y="0"/>
                      <a:pt x="381048" y="85258"/>
                      <a:pt x="381048" y="190524"/>
                    </a:cubicBezTo>
                  </a:path>
                </a:pathLst>
              </a:custGeom>
              <a:solidFill>
                <a:srgbClr val="7B191E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Kombinationstegning: figur 119">
                <a:extLst>
                  <a:ext uri="{FF2B5EF4-FFF2-40B4-BE49-F238E27FC236}">
                    <a16:creationId xmlns:a16="http://schemas.microsoft.com/office/drawing/2014/main" id="{E3A1B12E-5DE7-4B46-9374-324E7033D441}"/>
                  </a:ext>
                </a:extLst>
              </p:cNvPr>
              <p:cNvSpPr/>
              <p:nvPr/>
            </p:nvSpPr>
            <p:spPr>
              <a:xfrm>
                <a:off x="1928348" y="3852652"/>
                <a:ext cx="73020" cy="42962"/>
              </a:xfrm>
              <a:custGeom>
                <a:avLst/>
                <a:gdLst>
                  <a:gd name="connsiteX0" fmla="*/ 10590 w 73020"/>
                  <a:gd name="connsiteY0" fmla="*/ 39568 h 42962"/>
                  <a:gd name="connsiteX1" fmla="*/ 11187 w 73020"/>
                  <a:gd name="connsiteY1" fmla="*/ 38374 h 42962"/>
                  <a:gd name="connsiteX2" fmla="*/ 21340 w 73020"/>
                  <a:gd name="connsiteY2" fmla="*/ 21949 h 42962"/>
                  <a:gd name="connsiteX3" fmla="*/ 37765 w 73020"/>
                  <a:gd name="connsiteY3" fmla="*/ 11049 h 42962"/>
                  <a:gd name="connsiteX4" fmla="*/ 46723 w 73020"/>
                  <a:gd name="connsiteY4" fmla="*/ 14782 h 42962"/>
                  <a:gd name="connsiteX5" fmla="*/ 58071 w 73020"/>
                  <a:gd name="connsiteY5" fmla="*/ 29863 h 42962"/>
                  <a:gd name="connsiteX6" fmla="*/ 61207 w 73020"/>
                  <a:gd name="connsiteY6" fmla="*/ 36582 h 42962"/>
                  <a:gd name="connsiteX7" fmla="*/ 62252 w 73020"/>
                  <a:gd name="connsiteY7" fmla="*/ 39270 h 42962"/>
                  <a:gd name="connsiteX8" fmla="*/ 69270 w 73020"/>
                  <a:gd name="connsiteY8" fmla="*/ 42704 h 42962"/>
                  <a:gd name="connsiteX9" fmla="*/ 72704 w 73020"/>
                  <a:gd name="connsiteY9" fmla="*/ 35686 h 42962"/>
                  <a:gd name="connsiteX10" fmla="*/ 64193 w 73020"/>
                  <a:gd name="connsiteY10" fmla="*/ 18515 h 42962"/>
                  <a:gd name="connsiteX11" fmla="*/ 53741 w 73020"/>
                  <a:gd name="connsiteY11" fmla="*/ 6271 h 42962"/>
                  <a:gd name="connsiteX12" fmla="*/ 37765 w 73020"/>
                  <a:gd name="connsiteY12" fmla="*/ 0 h 42962"/>
                  <a:gd name="connsiteX13" fmla="*/ 21489 w 73020"/>
                  <a:gd name="connsiteY13" fmla="*/ 6122 h 42962"/>
                  <a:gd name="connsiteX14" fmla="*/ 436 w 73020"/>
                  <a:gd name="connsiteY14" fmla="*/ 35238 h 42962"/>
                  <a:gd name="connsiteX15" fmla="*/ 3423 w 73020"/>
                  <a:gd name="connsiteY15" fmla="*/ 42405 h 42962"/>
                  <a:gd name="connsiteX16" fmla="*/ 10590 w 73020"/>
                  <a:gd name="connsiteY16" fmla="*/ 39568 h 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020" h="42962">
                    <a:moveTo>
                      <a:pt x="10590" y="39568"/>
                    </a:moveTo>
                    <a:lnTo>
                      <a:pt x="11187" y="38374"/>
                    </a:lnTo>
                    <a:cubicBezTo>
                      <a:pt x="12531" y="35537"/>
                      <a:pt x="16264" y="28220"/>
                      <a:pt x="21340" y="21949"/>
                    </a:cubicBezTo>
                    <a:cubicBezTo>
                      <a:pt x="26417" y="15529"/>
                      <a:pt x="32688" y="10900"/>
                      <a:pt x="37765" y="11049"/>
                    </a:cubicBezTo>
                    <a:cubicBezTo>
                      <a:pt x="40751" y="11049"/>
                      <a:pt x="43737" y="12393"/>
                      <a:pt x="46723" y="14782"/>
                    </a:cubicBezTo>
                    <a:cubicBezTo>
                      <a:pt x="51203" y="18365"/>
                      <a:pt x="55384" y="24637"/>
                      <a:pt x="58071" y="29863"/>
                    </a:cubicBezTo>
                    <a:cubicBezTo>
                      <a:pt x="59415" y="32550"/>
                      <a:pt x="60460" y="34939"/>
                      <a:pt x="61207" y="36582"/>
                    </a:cubicBezTo>
                    <a:lnTo>
                      <a:pt x="62252" y="39270"/>
                    </a:lnTo>
                    <a:cubicBezTo>
                      <a:pt x="63297" y="42107"/>
                      <a:pt x="66433" y="43600"/>
                      <a:pt x="69270" y="42704"/>
                    </a:cubicBezTo>
                    <a:cubicBezTo>
                      <a:pt x="72107" y="41659"/>
                      <a:pt x="73749" y="38523"/>
                      <a:pt x="72704" y="35686"/>
                    </a:cubicBezTo>
                    <a:cubicBezTo>
                      <a:pt x="72555" y="35387"/>
                      <a:pt x="69718" y="27175"/>
                      <a:pt x="64193" y="18515"/>
                    </a:cubicBezTo>
                    <a:cubicBezTo>
                      <a:pt x="61356" y="14185"/>
                      <a:pt x="58071" y="9855"/>
                      <a:pt x="53741" y="6271"/>
                    </a:cubicBezTo>
                    <a:cubicBezTo>
                      <a:pt x="49411" y="2688"/>
                      <a:pt x="44036" y="0"/>
                      <a:pt x="37765" y="0"/>
                    </a:cubicBezTo>
                    <a:cubicBezTo>
                      <a:pt x="31494" y="0"/>
                      <a:pt x="25969" y="2688"/>
                      <a:pt x="21489" y="6122"/>
                    </a:cubicBezTo>
                    <a:cubicBezTo>
                      <a:pt x="8201" y="16574"/>
                      <a:pt x="735" y="34939"/>
                      <a:pt x="436" y="35238"/>
                    </a:cubicBezTo>
                    <a:cubicBezTo>
                      <a:pt x="-758" y="38075"/>
                      <a:pt x="586" y="41360"/>
                      <a:pt x="3423" y="42405"/>
                    </a:cubicBezTo>
                    <a:cubicBezTo>
                      <a:pt x="6260" y="43749"/>
                      <a:pt x="9395" y="42405"/>
                      <a:pt x="10590" y="39568"/>
                    </a:cubicBezTo>
                  </a:path>
                </a:pathLst>
              </a:custGeom>
              <a:solidFill>
                <a:srgbClr val="FFFFFF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Kombinationstegning: figur 120">
                <a:extLst>
                  <a:ext uri="{FF2B5EF4-FFF2-40B4-BE49-F238E27FC236}">
                    <a16:creationId xmlns:a16="http://schemas.microsoft.com/office/drawing/2014/main" id="{48DE31A9-EB82-4E34-A3E0-9C27336DE8B2}"/>
                  </a:ext>
                </a:extLst>
              </p:cNvPr>
              <p:cNvSpPr/>
              <p:nvPr/>
            </p:nvSpPr>
            <p:spPr>
              <a:xfrm>
                <a:off x="1929680" y="3842797"/>
                <a:ext cx="1941" cy="1941"/>
              </a:xfrm>
              <a:custGeom>
                <a:avLst/>
                <a:gdLst>
                  <a:gd name="connsiteX0" fmla="*/ 1941 w 1941"/>
                  <a:gd name="connsiteY0" fmla="*/ 1941 h 1941"/>
                  <a:gd name="connsiteX1" fmla="*/ 0 w 1941"/>
                  <a:gd name="connsiteY1" fmla="*/ 1941 h 1941"/>
                  <a:gd name="connsiteX2" fmla="*/ 896 w 1941"/>
                  <a:gd name="connsiteY2" fmla="*/ 0 h 1941"/>
                  <a:gd name="connsiteX3" fmla="*/ 1941 w 1941"/>
                  <a:gd name="connsiteY3" fmla="*/ 1941 h 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1" h="1941">
                    <a:moveTo>
                      <a:pt x="1941" y="1941"/>
                    </a:moveTo>
                    <a:lnTo>
                      <a:pt x="0" y="1941"/>
                    </a:lnTo>
                    <a:cubicBezTo>
                      <a:pt x="299" y="1344"/>
                      <a:pt x="597" y="747"/>
                      <a:pt x="896" y="0"/>
                    </a:cubicBezTo>
                    <a:cubicBezTo>
                      <a:pt x="1344" y="597"/>
                      <a:pt x="1642" y="1344"/>
                      <a:pt x="1941" y="1941"/>
                    </a:cubicBezTo>
                  </a:path>
                </a:pathLst>
              </a:custGeom>
              <a:solidFill>
                <a:srgbClr val="FFFFFF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Kombinationstegning: figur 121">
                <a:extLst>
                  <a:ext uri="{FF2B5EF4-FFF2-40B4-BE49-F238E27FC236}">
                    <a16:creationId xmlns:a16="http://schemas.microsoft.com/office/drawing/2014/main" id="{22C66B67-C31B-410A-84B5-542493472A50}"/>
                  </a:ext>
                </a:extLst>
              </p:cNvPr>
              <p:cNvSpPr/>
              <p:nvPr/>
            </p:nvSpPr>
            <p:spPr>
              <a:xfrm>
                <a:off x="1833970" y="3812038"/>
                <a:ext cx="104633" cy="64652"/>
              </a:xfrm>
              <a:custGeom>
                <a:avLst/>
                <a:gdLst>
                  <a:gd name="connsiteX0" fmla="*/ 88991 w 104633"/>
                  <a:gd name="connsiteY0" fmla="*/ 63458 h 64652"/>
                  <a:gd name="connsiteX1" fmla="*/ 93620 w 104633"/>
                  <a:gd name="connsiteY1" fmla="*/ 64504 h 64652"/>
                  <a:gd name="connsiteX2" fmla="*/ 97203 w 104633"/>
                  <a:gd name="connsiteY2" fmla="*/ 63906 h 64652"/>
                  <a:gd name="connsiteX3" fmla="*/ 104520 w 104633"/>
                  <a:gd name="connsiteY3" fmla="*/ 51961 h 64652"/>
                  <a:gd name="connsiteX4" fmla="*/ 103922 w 104633"/>
                  <a:gd name="connsiteY4" fmla="*/ 49721 h 64652"/>
                  <a:gd name="connsiteX5" fmla="*/ 103325 w 104633"/>
                  <a:gd name="connsiteY5" fmla="*/ 48228 h 64652"/>
                  <a:gd name="connsiteX6" fmla="*/ 102728 w 104633"/>
                  <a:gd name="connsiteY6" fmla="*/ 46586 h 64652"/>
                  <a:gd name="connsiteX7" fmla="*/ 92276 w 104633"/>
                  <a:gd name="connsiteY7" fmla="*/ 26279 h 64652"/>
                  <a:gd name="connsiteX8" fmla="*/ 77494 w 104633"/>
                  <a:gd name="connsiteY8" fmla="*/ 9108 h 64652"/>
                  <a:gd name="connsiteX9" fmla="*/ 53902 w 104633"/>
                  <a:gd name="connsiteY9" fmla="*/ 0 h 64652"/>
                  <a:gd name="connsiteX10" fmla="*/ 30012 w 104633"/>
                  <a:gd name="connsiteY10" fmla="*/ 8959 h 64652"/>
                  <a:gd name="connsiteX11" fmla="*/ 8660 w 104633"/>
                  <a:gd name="connsiteY11" fmla="*/ 34491 h 64652"/>
                  <a:gd name="connsiteX12" fmla="*/ 896 w 104633"/>
                  <a:gd name="connsiteY12" fmla="*/ 49274 h 64652"/>
                  <a:gd name="connsiteX13" fmla="*/ 6719 w 104633"/>
                  <a:gd name="connsiteY13" fmla="*/ 63757 h 64652"/>
                  <a:gd name="connsiteX14" fmla="*/ 11049 w 104633"/>
                  <a:gd name="connsiteY14" fmla="*/ 64653 h 64652"/>
                  <a:gd name="connsiteX15" fmla="*/ 21203 w 104633"/>
                  <a:gd name="connsiteY15" fmla="*/ 57934 h 64652"/>
                  <a:gd name="connsiteX16" fmla="*/ 21352 w 104633"/>
                  <a:gd name="connsiteY16" fmla="*/ 57635 h 64652"/>
                  <a:gd name="connsiteX17" fmla="*/ 33596 w 104633"/>
                  <a:gd name="connsiteY17" fmla="*/ 37030 h 64652"/>
                  <a:gd name="connsiteX18" fmla="*/ 44346 w 104633"/>
                  <a:gd name="connsiteY18" fmla="*/ 25981 h 64652"/>
                  <a:gd name="connsiteX19" fmla="*/ 53902 w 104633"/>
                  <a:gd name="connsiteY19" fmla="*/ 22099 h 64652"/>
                  <a:gd name="connsiteX20" fmla="*/ 53902 w 104633"/>
                  <a:gd name="connsiteY20" fmla="*/ 22099 h 64652"/>
                  <a:gd name="connsiteX21" fmla="*/ 63608 w 104633"/>
                  <a:gd name="connsiteY21" fmla="*/ 26279 h 64652"/>
                  <a:gd name="connsiteX22" fmla="*/ 77793 w 104633"/>
                  <a:gd name="connsiteY22" fmla="*/ 45242 h 64652"/>
                  <a:gd name="connsiteX23" fmla="*/ 81824 w 104633"/>
                  <a:gd name="connsiteY23" fmla="*/ 53902 h 64652"/>
                  <a:gd name="connsiteX24" fmla="*/ 82869 w 104633"/>
                  <a:gd name="connsiteY24" fmla="*/ 56440 h 64652"/>
                  <a:gd name="connsiteX25" fmla="*/ 83168 w 104633"/>
                  <a:gd name="connsiteY25" fmla="*/ 57187 h 64652"/>
                  <a:gd name="connsiteX26" fmla="*/ 88991 w 104633"/>
                  <a:gd name="connsiteY26" fmla="*/ 63458 h 64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4633" h="64652">
                    <a:moveTo>
                      <a:pt x="88991" y="63458"/>
                    </a:moveTo>
                    <a:cubicBezTo>
                      <a:pt x="90335" y="64205"/>
                      <a:pt x="91977" y="64504"/>
                      <a:pt x="93620" y="64504"/>
                    </a:cubicBezTo>
                    <a:cubicBezTo>
                      <a:pt x="94814" y="64504"/>
                      <a:pt x="96009" y="64354"/>
                      <a:pt x="97203" y="63906"/>
                    </a:cubicBezTo>
                    <a:cubicBezTo>
                      <a:pt x="102280" y="62114"/>
                      <a:pt x="105266" y="57038"/>
                      <a:pt x="104520" y="51961"/>
                    </a:cubicBezTo>
                    <a:lnTo>
                      <a:pt x="103922" y="49721"/>
                    </a:lnTo>
                    <a:lnTo>
                      <a:pt x="103325" y="48228"/>
                    </a:lnTo>
                    <a:cubicBezTo>
                      <a:pt x="103176" y="47780"/>
                      <a:pt x="102877" y="47183"/>
                      <a:pt x="102728" y="46586"/>
                    </a:cubicBezTo>
                    <a:cubicBezTo>
                      <a:pt x="101085" y="42405"/>
                      <a:pt x="97502" y="34491"/>
                      <a:pt x="92276" y="26279"/>
                    </a:cubicBezTo>
                    <a:cubicBezTo>
                      <a:pt x="88394" y="20307"/>
                      <a:pt x="83765" y="14185"/>
                      <a:pt x="77494" y="9108"/>
                    </a:cubicBezTo>
                    <a:cubicBezTo>
                      <a:pt x="71372" y="4032"/>
                      <a:pt x="63309" y="0"/>
                      <a:pt x="53902" y="0"/>
                    </a:cubicBezTo>
                    <a:cubicBezTo>
                      <a:pt x="44496" y="0"/>
                      <a:pt x="36433" y="4032"/>
                      <a:pt x="30012" y="8959"/>
                    </a:cubicBezTo>
                    <a:cubicBezTo>
                      <a:pt x="20456" y="16425"/>
                      <a:pt x="13588" y="26279"/>
                      <a:pt x="8660" y="34491"/>
                    </a:cubicBezTo>
                    <a:cubicBezTo>
                      <a:pt x="3733" y="42554"/>
                      <a:pt x="1045" y="48975"/>
                      <a:pt x="896" y="49274"/>
                    </a:cubicBezTo>
                    <a:cubicBezTo>
                      <a:pt x="-1493" y="54947"/>
                      <a:pt x="1045" y="61368"/>
                      <a:pt x="6719" y="63757"/>
                    </a:cubicBezTo>
                    <a:cubicBezTo>
                      <a:pt x="8212" y="64354"/>
                      <a:pt x="9706" y="64653"/>
                      <a:pt x="11049" y="64653"/>
                    </a:cubicBezTo>
                    <a:cubicBezTo>
                      <a:pt x="15380" y="64653"/>
                      <a:pt x="19411" y="62114"/>
                      <a:pt x="21203" y="57934"/>
                    </a:cubicBezTo>
                    <a:lnTo>
                      <a:pt x="21352" y="57635"/>
                    </a:lnTo>
                    <a:cubicBezTo>
                      <a:pt x="22248" y="55694"/>
                      <a:pt x="26877" y="45839"/>
                      <a:pt x="33596" y="37030"/>
                    </a:cubicBezTo>
                    <a:cubicBezTo>
                      <a:pt x="36881" y="32700"/>
                      <a:pt x="40763" y="28519"/>
                      <a:pt x="44346" y="25981"/>
                    </a:cubicBezTo>
                    <a:cubicBezTo>
                      <a:pt x="48079" y="23293"/>
                      <a:pt x="51215" y="22099"/>
                      <a:pt x="53902" y="22099"/>
                    </a:cubicBezTo>
                    <a:lnTo>
                      <a:pt x="53902" y="22099"/>
                    </a:lnTo>
                    <a:cubicBezTo>
                      <a:pt x="56739" y="22099"/>
                      <a:pt x="59875" y="23293"/>
                      <a:pt x="63608" y="26279"/>
                    </a:cubicBezTo>
                    <a:cubicBezTo>
                      <a:pt x="68983" y="30609"/>
                      <a:pt x="74209" y="38523"/>
                      <a:pt x="77793" y="45242"/>
                    </a:cubicBezTo>
                    <a:cubicBezTo>
                      <a:pt x="79584" y="48676"/>
                      <a:pt x="80928" y="51663"/>
                      <a:pt x="81824" y="53902"/>
                    </a:cubicBezTo>
                    <a:lnTo>
                      <a:pt x="82869" y="56440"/>
                    </a:lnTo>
                    <a:lnTo>
                      <a:pt x="83168" y="57187"/>
                    </a:lnTo>
                    <a:cubicBezTo>
                      <a:pt x="84213" y="60024"/>
                      <a:pt x="86303" y="62264"/>
                      <a:pt x="88991" y="63458"/>
                    </a:cubicBezTo>
                  </a:path>
                </a:pathLst>
              </a:custGeom>
              <a:solidFill>
                <a:srgbClr val="E47C81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Kombinationstegning: figur 122">
                <a:extLst>
                  <a:ext uri="{FF2B5EF4-FFF2-40B4-BE49-F238E27FC236}">
                    <a16:creationId xmlns:a16="http://schemas.microsoft.com/office/drawing/2014/main" id="{9A6F11E4-B3D9-49C2-905A-2196FA6B11C6}"/>
                  </a:ext>
                </a:extLst>
              </p:cNvPr>
              <p:cNvSpPr/>
              <p:nvPr/>
            </p:nvSpPr>
            <p:spPr>
              <a:xfrm>
                <a:off x="1943118" y="3742160"/>
                <a:ext cx="45988" cy="54648"/>
              </a:xfrm>
              <a:custGeom>
                <a:avLst/>
                <a:gdLst>
                  <a:gd name="connsiteX0" fmla="*/ 45989 w 45988"/>
                  <a:gd name="connsiteY0" fmla="*/ 27324 h 54648"/>
                  <a:gd name="connsiteX1" fmla="*/ 22994 w 45988"/>
                  <a:gd name="connsiteY1" fmla="*/ 54649 h 54648"/>
                  <a:gd name="connsiteX2" fmla="*/ 0 w 45988"/>
                  <a:gd name="connsiteY2" fmla="*/ 27324 h 54648"/>
                  <a:gd name="connsiteX3" fmla="*/ 22994 w 45988"/>
                  <a:gd name="connsiteY3" fmla="*/ 0 h 54648"/>
                  <a:gd name="connsiteX4" fmla="*/ 45989 w 45988"/>
                  <a:gd name="connsiteY4" fmla="*/ 27324 h 5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88" h="54648">
                    <a:moveTo>
                      <a:pt x="45989" y="27324"/>
                    </a:moveTo>
                    <a:cubicBezTo>
                      <a:pt x="45989" y="42405"/>
                      <a:pt x="35686" y="54649"/>
                      <a:pt x="22994" y="54649"/>
                    </a:cubicBezTo>
                    <a:cubicBezTo>
                      <a:pt x="10303" y="54649"/>
                      <a:pt x="0" y="42405"/>
                      <a:pt x="0" y="27324"/>
                    </a:cubicBezTo>
                    <a:cubicBezTo>
                      <a:pt x="0" y="12244"/>
                      <a:pt x="10303" y="0"/>
                      <a:pt x="22994" y="0"/>
                    </a:cubicBezTo>
                    <a:cubicBezTo>
                      <a:pt x="35686" y="0"/>
                      <a:pt x="45989" y="12244"/>
                      <a:pt x="45989" y="27324"/>
                    </a:cubicBezTo>
                  </a:path>
                </a:pathLst>
              </a:custGeom>
              <a:solidFill>
                <a:srgbClr val="FFFFFF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Kombinationstegning: figur 123">
                <a:extLst>
                  <a:ext uri="{FF2B5EF4-FFF2-40B4-BE49-F238E27FC236}">
                    <a16:creationId xmlns:a16="http://schemas.microsoft.com/office/drawing/2014/main" id="{D1092EBF-32F4-43A4-95F2-B39468FD1AA1}"/>
                  </a:ext>
                </a:extLst>
              </p:cNvPr>
              <p:cNvSpPr/>
              <p:nvPr/>
            </p:nvSpPr>
            <p:spPr>
              <a:xfrm>
                <a:off x="1928646" y="3810993"/>
                <a:ext cx="72963" cy="42962"/>
              </a:xfrm>
              <a:custGeom>
                <a:avLst/>
                <a:gdLst>
                  <a:gd name="connsiteX0" fmla="*/ 10590 w 72963"/>
                  <a:gd name="connsiteY0" fmla="*/ 39568 h 42962"/>
                  <a:gd name="connsiteX1" fmla="*/ 11187 w 72963"/>
                  <a:gd name="connsiteY1" fmla="*/ 38373 h 42962"/>
                  <a:gd name="connsiteX2" fmla="*/ 21340 w 72963"/>
                  <a:gd name="connsiteY2" fmla="*/ 21949 h 42962"/>
                  <a:gd name="connsiteX3" fmla="*/ 37765 w 72963"/>
                  <a:gd name="connsiteY3" fmla="*/ 11049 h 42962"/>
                  <a:gd name="connsiteX4" fmla="*/ 46724 w 72963"/>
                  <a:gd name="connsiteY4" fmla="*/ 14782 h 42962"/>
                  <a:gd name="connsiteX5" fmla="*/ 58071 w 72963"/>
                  <a:gd name="connsiteY5" fmla="*/ 29863 h 42962"/>
                  <a:gd name="connsiteX6" fmla="*/ 61207 w 72963"/>
                  <a:gd name="connsiteY6" fmla="*/ 36582 h 42962"/>
                  <a:gd name="connsiteX7" fmla="*/ 62252 w 72963"/>
                  <a:gd name="connsiteY7" fmla="*/ 39269 h 42962"/>
                  <a:gd name="connsiteX8" fmla="*/ 69270 w 72963"/>
                  <a:gd name="connsiteY8" fmla="*/ 42704 h 42962"/>
                  <a:gd name="connsiteX9" fmla="*/ 72704 w 72963"/>
                  <a:gd name="connsiteY9" fmla="*/ 35686 h 42962"/>
                  <a:gd name="connsiteX10" fmla="*/ 64193 w 72963"/>
                  <a:gd name="connsiteY10" fmla="*/ 18515 h 42962"/>
                  <a:gd name="connsiteX11" fmla="*/ 53741 w 72963"/>
                  <a:gd name="connsiteY11" fmla="*/ 6271 h 42962"/>
                  <a:gd name="connsiteX12" fmla="*/ 37765 w 72963"/>
                  <a:gd name="connsiteY12" fmla="*/ 0 h 42962"/>
                  <a:gd name="connsiteX13" fmla="*/ 21490 w 72963"/>
                  <a:gd name="connsiteY13" fmla="*/ 6122 h 42962"/>
                  <a:gd name="connsiteX14" fmla="*/ 436 w 72963"/>
                  <a:gd name="connsiteY14" fmla="*/ 35238 h 42962"/>
                  <a:gd name="connsiteX15" fmla="*/ 3423 w 72963"/>
                  <a:gd name="connsiteY15" fmla="*/ 42405 h 42962"/>
                  <a:gd name="connsiteX16" fmla="*/ 10590 w 72963"/>
                  <a:gd name="connsiteY16" fmla="*/ 39568 h 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963" h="42962">
                    <a:moveTo>
                      <a:pt x="10590" y="39568"/>
                    </a:moveTo>
                    <a:lnTo>
                      <a:pt x="11187" y="38373"/>
                    </a:lnTo>
                    <a:cubicBezTo>
                      <a:pt x="12531" y="35536"/>
                      <a:pt x="16264" y="28220"/>
                      <a:pt x="21340" y="21949"/>
                    </a:cubicBezTo>
                    <a:cubicBezTo>
                      <a:pt x="26417" y="15529"/>
                      <a:pt x="32688" y="10900"/>
                      <a:pt x="37765" y="11049"/>
                    </a:cubicBezTo>
                    <a:cubicBezTo>
                      <a:pt x="40751" y="11049"/>
                      <a:pt x="43737" y="12393"/>
                      <a:pt x="46724" y="14782"/>
                    </a:cubicBezTo>
                    <a:cubicBezTo>
                      <a:pt x="51203" y="18365"/>
                      <a:pt x="55384" y="24637"/>
                      <a:pt x="58071" y="29863"/>
                    </a:cubicBezTo>
                    <a:cubicBezTo>
                      <a:pt x="59415" y="32550"/>
                      <a:pt x="60460" y="34939"/>
                      <a:pt x="61207" y="36582"/>
                    </a:cubicBezTo>
                    <a:lnTo>
                      <a:pt x="62252" y="39269"/>
                    </a:lnTo>
                    <a:cubicBezTo>
                      <a:pt x="63297" y="42106"/>
                      <a:pt x="66433" y="43600"/>
                      <a:pt x="69270" y="42704"/>
                    </a:cubicBezTo>
                    <a:cubicBezTo>
                      <a:pt x="72107" y="41658"/>
                      <a:pt x="73600" y="38523"/>
                      <a:pt x="72704" y="35686"/>
                    </a:cubicBezTo>
                    <a:cubicBezTo>
                      <a:pt x="72555" y="35387"/>
                      <a:pt x="69718" y="27175"/>
                      <a:pt x="64193" y="18515"/>
                    </a:cubicBezTo>
                    <a:cubicBezTo>
                      <a:pt x="61356" y="14185"/>
                      <a:pt x="58071" y="9855"/>
                      <a:pt x="53741" y="6271"/>
                    </a:cubicBezTo>
                    <a:cubicBezTo>
                      <a:pt x="49411" y="2688"/>
                      <a:pt x="44036" y="0"/>
                      <a:pt x="37765" y="0"/>
                    </a:cubicBezTo>
                    <a:cubicBezTo>
                      <a:pt x="31493" y="0"/>
                      <a:pt x="25969" y="2688"/>
                      <a:pt x="21490" y="6122"/>
                    </a:cubicBezTo>
                    <a:cubicBezTo>
                      <a:pt x="8201" y="16574"/>
                      <a:pt x="735" y="34939"/>
                      <a:pt x="436" y="35238"/>
                    </a:cubicBezTo>
                    <a:cubicBezTo>
                      <a:pt x="-758" y="38075"/>
                      <a:pt x="586" y="41360"/>
                      <a:pt x="3423" y="42405"/>
                    </a:cubicBezTo>
                    <a:cubicBezTo>
                      <a:pt x="6110" y="43749"/>
                      <a:pt x="9395" y="42405"/>
                      <a:pt x="10590" y="39568"/>
                    </a:cubicBezTo>
                  </a:path>
                </a:pathLst>
              </a:custGeom>
              <a:solidFill>
                <a:srgbClr val="FFFFFF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Kombinationstegning: figur 124">
                <a:extLst>
                  <a:ext uri="{FF2B5EF4-FFF2-40B4-BE49-F238E27FC236}">
                    <a16:creationId xmlns:a16="http://schemas.microsoft.com/office/drawing/2014/main" id="{5628046E-BA7E-4DA0-AC5D-80E3F335EE48}"/>
                  </a:ext>
                </a:extLst>
              </p:cNvPr>
              <p:cNvSpPr/>
              <p:nvPr/>
            </p:nvSpPr>
            <p:spPr>
              <a:xfrm>
                <a:off x="1849797" y="3678702"/>
                <a:ext cx="66295" cy="69580"/>
              </a:xfrm>
              <a:custGeom>
                <a:avLst/>
                <a:gdLst>
                  <a:gd name="connsiteX0" fmla="*/ 33148 w 66295"/>
                  <a:gd name="connsiteY0" fmla="*/ 69580 h 69580"/>
                  <a:gd name="connsiteX1" fmla="*/ 0 w 66295"/>
                  <a:gd name="connsiteY1" fmla="*/ 34790 h 69580"/>
                  <a:gd name="connsiteX2" fmla="*/ 33148 w 66295"/>
                  <a:gd name="connsiteY2" fmla="*/ 0 h 69580"/>
                  <a:gd name="connsiteX3" fmla="*/ 66295 w 66295"/>
                  <a:gd name="connsiteY3" fmla="*/ 34790 h 69580"/>
                  <a:gd name="connsiteX4" fmla="*/ 33148 w 66295"/>
                  <a:gd name="connsiteY4" fmla="*/ 69580 h 69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95" h="69580">
                    <a:moveTo>
                      <a:pt x="33148" y="69580"/>
                    </a:moveTo>
                    <a:cubicBezTo>
                      <a:pt x="14782" y="69580"/>
                      <a:pt x="0" y="54051"/>
                      <a:pt x="0" y="34790"/>
                    </a:cubicBezTo>
                    <a:cubicBezTo>
                      <a:pt x="0" y="15529"/>
                      <a:pt x="14782" y="0"/>
                      <a:pt x="33148" y="0"/>
                    </a:cubicBezTo>
                    <a:cubicBezTo>
                      <a:pt x="51513" y="0"/>
                      <a:pt x="66295" y="15529"/>
                      <a:pt x="66295" y="34790"/>
                    </a:cubicBezTo>
                    <a:cubicBezTo>
                      <a:pt x="66295" y="54051"/>
                      <a:pt x="51513" y="69580"/>
                      <a:pt x="33148" y="69580"/>
                    </a:cubicBezTo>
                  </a:path>
                </a:pathLst>
              </a:custGeom>
              <a:solidFill>
                <a:srgbClr val="E47C81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Kombinationstegning: figur 125">
                <a:extLst>
                  <a:ext uri="{FF2B5EF4-FFF2-40B4-BE49-F238E27FC236}">
                    <a16:creationId xmlns:a16="http://schemas.microsoft.com/office/drawing/2014/main" id="{70A61589-19E4-4C90-B9CB-E6BE5E8A5E8F}"/>
                  </a:ext>
                </a:extLst>
              </p:cNvPr>
              <p:cNvSpPr/>
              <p:nvPr/>
            </p:nvSpPr>
            <p:spPr>
              <a:xfrm>
                <a:off x="1831318" y="3757316"/>
                <a:ext cx="104633" cy="64652"/>
              </a:xfrm>
              <a:custGeom>
                <a:avLst/>
                <a:gdLst>
                  <a:gd name="connsiteX0" fmla="*/ 88991 w 104633"/>
                  <a:gd name="connsiteY0" fmla="*/ 63458 h 64652"/>
                  <a:gd name="connsiteX1" fmla="*/ 93620 w 104633"/>
                  <a:gd name="connsiteY1" fmla="*/ 64504 h 64652"/>
                  <a:gd name="connsiteX2" fmla="*/ 97203 w 104633"/>
                  <a:gd name="connsiteY2" fmla="*/ 63906 h 64652"/>
                  <a:gd name="connsiteX3" fmla="*/ 104520 w 104633"/>
                  <a:gd name="connsiteY3" fmla="*/ 51961 h 64652"/>
                  <a:gd name="connsiteX4" fmla="*/ 103922 w 104633"/>
                  <a:gd name="connsiteY4" fmla="*/ 49721 h 64652"/>
                  <a:gd name="connsiteX5" fmla="*/ 103325 w 104633"/>
                  <a:gd name="connsiteY5" fmla="*/ 48228 h 64652"/>
                  <a:gd name="connsiteX6" fmla="*/ 102728 w 104633"/>
                  <a:gd name="connsiteY6" fmla="*/ 46586 h 64652"/>
                  <a:gd name="connsiteX7" fmla="*/ 92276 w 104633"/>
                  <a:gd name="connsiteY7" fmla="*/ 26279 h 64652"/>
                  <a:gd name="connsiteX8" fmla="*/ 77494 w 104633"/>
                  <a:gd name="connsiteY8" fmla="*/ 9108 h 64652"/>
                  <a:gd name="connsiteX9" fmla="*/ 53902 w 104633"/>
                  <a:gd name="connsiteY9" fmla="*/ 0 h 64652"/>
                  <a:gd name="connsiteX10" fmla="*/ 30012 w 104633"/>
                  <a:gd name="connsiteY10" fmla="*/ 8959 h 64652"/>
                  <a:gd name="connsiteX11" fmla="*/ 8660 w 104633"/>
                  <a:gd name="connsiteY11" fmla="*/ 34491 h 64652"/>
                  <a:gd name="connsiteX12" fmla="*/ 896 w 104633"/>
                  <a:gd name="connsiteY12" fmla="*/ 49274 h 64652"/>
                  <a:gd name="connsiteX13" fmla="*/ 6719 w 104633"/>
                  <a:gd name="connsiteY13" fmla="*/ 63757 h 64652"/>
                  <a:gd name="connsiteX14" fmla="*/ 11049 w 104633"/>
                  <a:gd name="connsiteY14" fmla="*/ 64653 h 64652"/>
                  <a:gd name="connsiteX15" fmla="*/ 21203 w 104633"/>
                  <a:gd name="connsiteY15" fmla="*/ 57934 h 64652"/>
                  <a:gd name="connsiteX16" fmla="*/ 21352 w 104633"/>
                  <a:gd name="connsiteY16" fmla="*/ 57635 h 64652"/>
                  <a:gd name="connsiteX17" fmla="*/ 33596 w 104633"/>
                  <a:gd name="connsiteY17" fmla="*/ 37030 h 64652"/>
                  <a:gd name="connsiteX18" fmla="*/ 44346 w 104633"/>
                  <a:gd name="connsiteY18" fmla="*/ 25981 h 64652"/>
                  <a:gd name="connsiteX19" fmla="*/ 53902 w 104633"/>
                  <a:gd name="connsiteY19" fmla="*/ 22099 h 64652"/>
                  <a:gd name="connsiteX20" fmla="*/ 53902 w 104633"/>
                  <a:gd name="connsiteY20" fmla="*/ 22099 h 64652"/>
                  <a:gd name="connsiteX21" fmla="*/ 63608 w 104633"/>
                  <a:gd name="connsiteY21" fmla="*/ 26279 h 64652"/>
                  <a:gd name="connsiteX22" fmla="*/ 77793 w 104633"/>
                  <a:gd name="connsiteY22" fmla="*/ 45242 h 64652"/>
                  <a:gd name="connsiteX23" fmla="*/ 81824 w 104633"/>
                  <a:gd name="connsiteY23" fmla="*/ 53902 h 64652"/>
                  <a:gd name="connsiteX24" fmla="*/ 82869 w 104633"/>
                  <a:gd name="connsiteY24" fmla="*/ 56440 h 64652"/>
                  <a:gd name="connsiteX25" fmla="*/ 83168 w 104633"/>
                  <a:gd name="connsiteY25" fmla="*/ 57187 h 64652"/>
                  <a:gd name="connsiteX26" fmla="*/ 88991 w 104633"/>
                  <a:gd name="connsiteY26" fmla="*/ 63458 h 64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4633" h="64652">
                    <a:moveTo>
                      <a:pt x="88991" y="63458"/>
                    </a:moveTo>
                    <a:cubicBezTo>
                      <a:pt x="90335" y="64205"/>
                      <a:pt x="91977" y="64504"/>
                      <a:pt x="93620" y="64504"/>
                    </a:cubicBezTo>
                    <a:cubicBezTo>
                      <a:pt x="94814" y="64504"/>
                      <a:pt x="96009" y="64354"/>
                      <a:pt x="97203" y="63906"/>
                    </a:cubicBezTo>
                    <a:cubicBezTo>
                      <a:pt x="102280" y="62114"/>
                      <a:pt x="105266" y="57038"/>
                      <a:pt x="104520" y="51961"/>
                    </a:cubicBezTo>
                    <a:lnTo>
                      <a:pt x="103922" y="49721"/>
                    </a:lnTo>
                    <a:lnTo>
                      <a:pt x="103325" y="48228"/>
                    </a:lnTo>
                    <a:cubicBezTo>
                      <a:pt x="103176" y="47780"/>
                      <a:pt x="102877" y="47183"/>
                      <a:pt x="102728" y="46586"/>
                    </a:cubicBezTo>
                    <a:cubicBezTo>
                      <a:pt x="101085" y="42405"/>
                      <a:pt x="97502" y="34491"/>
                      <a:pt x="92276" y="26279"/>
                    </a:cubicBezTo>
                    <a:cubicBezTo>
                      <a:pt x="88394" y="20307"/>
                      <a:pt x="83765" y="14185"/>
                      <a:pt x="77494" y="9108"/>
                    </a:cubicBezTo>
                    <a:cubicBezTo>
                      <a:pt x="71372" y="4032"/>
                      <a:pt x="63309" y="0"/>
                      <a:pt x="53902" y="0"/>
                    </a:cubicBezTo>
                    <a:cubicBezTo>
                      <a:pt x="44496" y="0"/>
                      <a:pt x="36433" y="4032"/>
                      <a:pt x="30012" y="8959"/>
                    </a:cubicBezTo>
                    <a:cubicBezTo>
                      <a:pt x="20456" y="16425"/>
                      <a:pt x="13588" y="26279"/>
                      <a:pt x="8660" y="34491"/>
                    </a:cubicBezTo>
                    <a:cubicBezTo>
                      <a:pt x="3733" y="42554"/>
                      <a:pt x="1045" y="48975"/>
                      <a:pt x="896" y="49274"/>
                    </a:cubicBezTo>
                    <a:cubicBezTo>
                      <a:pt x="-1493" y="54947"/>
                      <a:pt x="1045" y="61368"/>
                      <a:pt x="6719" y="63757"/>
                    </a:cubicBezTo>
                    <a:cubicBezTo>
                      <a:pt x="8212" y="64354"/>
                      <a:pt x="9706" y="64653"/>
                      <a:pt x="11049" y="64653"/>
                    </a:cubicBezTo>
                    <a:cubicBezTo>
                      <a:pt x="15380" y="64653"/>
                      <a:pt x="19411" y="62114"/>
                      <a:pt x="21203" y="57934"/>
                    </a:cubicBezTo>
                    <a:lnTo>
                      <a:pt x="21352" y="57635"/>
                    </a:lnTo>
                    <a:cubicBezTo>
                      <a:pt x="22248" y="55694"/>
                      <a:pt x="26877" y="45839"/>
                      <a:pt x="33596" y="37030"/>
                    </a:cubicBezTo>
                    <a:cubicBezTo>
                      <a:pt x="36881" y="32700"/>
                      <a:pt x="40763" y="28519"/>
                      <a:pt x="44346" y="25981"/>
                    </a:cubicBezTo>
                    <a:cubicBezTo>
                      <a:pt x="48079" y="23293"/>
                      <a:pt x="51215" y="22099"/>
                      <a:pt x="53902" y="22099"/>
                    </a:cubicBezTo>
                    <a:lnTo>
                      <a:pt x="53902" y="22099"/>
                    </a:lnTo>
                    <a:cubicBezTo>
                      <a:pt x="56739" y="22099"/>
                      <a:pt x="59875" y="23293"/>
                      <a:pt x="63608" y="26279"/>
                    </a:cubicBezTo>
                    <a:cubicBezTo>
                      <a:pt x="68983" y="30609"/>
                      <a:pt x="74209" y="38523"/>
                      <a:pt x="77793" y="45242"/>
                    </a:cubicBezTo>
                    <a:cubicBezTo>
                      <a:pt x="79584" y="48676"/>
                      <a:pt x="80928" y="51663"/>
                      <a:pt x="81824" y="53902"/>
                    </a:cubicBezTo>
                    <a:lnTo>
                      <a:pt x="82869" y="56440"/>
                    </a:lnTo>
                    <a:lnTo>
                      <a:pt x="83168" y="57187"/>
                    </a:lnTo>
                    <a:cubicBezTo>
                      <a:pt x="84213" y="60024"/>
                      <a:pt x="86303" y="62264"/>
                      <a:pt x="88991" y="63458"/>
                    </a:cubicBezTo>
                  </a:path>
                </a:pathLst>
              </a:custGeom>
              <a:solidFill>
                <a:srgbClr val="E47C81"/>
              </a:solidFill>
              <a:ln w="149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2" name="Gruppe 111">
              <a:extLst>
                <a:ext uri="{FF2B5EF4-FFF2-40B4-BE49-F238E27FC236}">
                  <a16:creationId xmlns:a16="http://schemas.microsoft.com/office/drawing/2014/main" id="{7E367CD1-BBA7-47B4-847C-3987D1CA9983}"/>
                </a:ext>
              </a:extLst>
            </p:cNvPr>
            <p:cNvGrpSpPr/>
            <p:nvPr/>
          </p:nvGrpSpPr>
          <p:grpSpPr>
            <a:xfrm>
              <a:off x="1805976" y="1874180"/>
              <a:ext cx="388088" cy="388241"/>
              <a:chOff x="7445055" y="4965578"/>
              <a:chExt cx="242982" cy="243078"/>
            </a:xfrm>
          </p:grpSpPr>
          <p:sp>
            <p:nvSpPr>
              <p:cNvPr id="113" name="Kombinationstegning: figur 112">
                <a:extLst>
                  <a:ext uri="{FF2B5EF4-FFF2-40B4-BE49-F238E27FC236}">
                    <a16:creationId xmlns:a16="http://schemas.microsoft.com/office/drawing/2014/main" id="{67FDCAFF-E45C-4E25-A212-FB0DAEEE28BC}"/>
                  </a:ext>
                </a:extLst>
              </p:cNvPr>
              <p:cNvSpPr/>
              <p:nvPr/>
            </p:nvSpPr>
            <p:spPr>
              <a:xfrm>
                <a:off x="7445055" y="4965578"/>
                <a:ext cx="242982" cy="243078"/>
              </a:xfrm>
              <a:custGeom>
                <a:avLst/>
                <a:gdLst>
                  <a:gd name="connsiteX0" fmla="*/ 242983 w 242982"/>
                  <a:gd name="connsiteY0" fmla="*/ 121539 h 243078"/>
                  <a:gd name="connsiteX1" fmla="*/ 121444 w 242982"/>
                  <a:gd name="connsiteY1" fmla="*/ 243078 h 243078"/>
                  <a:gd name="connsiteX2" fmla="*/ 0 w 242982"/>
                  <a:gd name="connsiteY2" fmla="*/ 121539 h 243078"/>
                  <a:gd name="connsiteX3" fmla="*/ 121539 w 242982"/>
                  <a:gd name="connsiteY3" fmla="*/ 0 h 243078"/>
                  <a:gd name="connsiteX4" fmla="*/ 242983 w 242982"/>
                  <a:gd name="connsiteY4" fmla="*/ 121539 h 243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82" h="243078">
                    <a:moveTo>
                      <a:pt x="242983" y="121539"/>
                    </a:moveTo>
                    <a:cubicBezTo>
                      <a:pt x="242983" y="188690"/>
                      <a:pt x="188595" y="243078"/>
                      <a:pt x="121444" y="243078"/>
                    </a:cubicBezTo>
                    <a:cubicBezTo>
                      <a:pt x="54293" y="243078"/>
                      <a:pt x="0" y="188595"/>
                      <a:pt x="0" y="121539"/>
                    </a:cubicBezTo>
                    <a:cubicBezTo>
                      <a:pt x="0" y="54388"/>
                      <a:pt x="54388" y="0"/>
                      <a:pt x="121539" y="0"/>
                    </a:cubicBezTo>
                    <a:cubicBezTo>
                      <a:pt x="188690" y="0"/>
                      <a:pt x="242983" y="54388"/>
                      <a:pt x="242983" y="121539"/>
                    </a:cubicBezTo>
                  </a:path>
                </a:pathLst>
              </a:custGeom>
              <a:solidFill>
                <a:srgbClr val="B8807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Kombinationstegning: figur 113">
                <a:extLst>
                  <a:ext uri="{FF2B5EF4-FFF2-40B4-BE49-F238E27FC236}">
                    <a16:creationId xmlns:a16="http://schemas.microsoft.com/office/drawing/2014/main" id="{7D4194EF-831D-4B67-8403-9C4E92BDD68B}"/>
                  </a:ext>
                </a:extLst>
              </p:cNvPr>
              <p:cNvSpPr/>
              <p:nvPr/>
            </p:nvSpPr>
            <p:spPr>
              <a:xfrm>
                <a:off x="7547432" y="5013908"/>
                <a:ext cx="53328" cy="88550"/>
              </a:xfrm>
              <a:custGeom>
                <a:avLst/>
                <a:gdLst>
                  <a:gd name="connsiteX0" fmla="*/ 35354 w 53328"/>
                  <a:gd name="connsiteY0" fmla="*/ 56 h 88550"/>
                  <a:gd name="connsiteX1" fmla="*/ 26782 w 53328"/>
                  <a:gd name="connsiteY1" fmla="*/ 5962 h 88550"/>
                  <a:gd name="connsiteX2" fmla="*/ 26210 w 53328"/>
                  <a:gd name="connsiteY2" fmla="*/ 5962 h 88550"/>
                  <a:gd name="connsiteX3" fmla="*/ 18400 w 53328"/>
                  <a:gd name="connsiteY3" fmla="*/ 56 h 88550"/>
                  <a:gd name="connsiteX4" fmla="*/ 25258 w 53328"/>
                  <a:gd name="connsiteY4" fmla="*/ 8819 h 88550"/>
                  <a:gd name="connsiteX5" fmla="*/ 969 w 53328"/>
                  <a:gd name="connsiteY5" fmla="*/ 47776 h 88550"/>
                  <a:gd name="connsiteX6" fmla="*/ 27163 w 53328"/>
                  <a:gd name="connsiteY6" fmla="*/ 88543 h 88550"/>
                  <a:gd name="connsiteX7" fmla="*/ 52690 w 53328"/>
                  <a:gd name="connsiteY7" fmla="*/ 47586 h 88550"/>
                  <a:gd name="connsiteX8" fmla="*/ 28211 w 53328"/>
                  <a:gd name="connsiteY8" fmla="*/ 8724 h 88550"/>
                  <a:gd name="connsiteX9" fmla="*/ 35354 w 53328"/>
                  <a:gd name="connsiteY9" fmla="*/ 56 h 8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328" h="88550">
                    <a:moveTo>
                      <a:pt x="35354" y="56"/>
                    </a:moveTo>
                    <a:cubicBezTo>
                      <a:pt x="35354" y="56"/>
                      <a:pt x="28973" y="-992"/>
                      <a:pt x="26782" y="5962"/>
                    </a:cubicBezTo>
                    <a:lnTo>
                      <a:pt x="26210" y="5962"/>
                    </a:lnTo>
                    <a:cubicBezTo>
                      <a:pt x="26210" y="5962"/>
                      <a:pt x="25544" y="-39"/>
                      <a:pt x="18400" y="56"/>
                    </a:cubicBezTo>
                    <a:cubicBezTo>
                      <a:pt x="18400" y="56"/>
                      <a:pt x="16590" y="6819"/>
                      <a:pt x="25258" y="8819"/>
                    </a:cubicBezTo>
                    <a:cubicBezTo>
                      <a:pt x="25258" y="8819"/>
                      <a:pt x="5160" y="26726"/>
                      <a:pt x="969" y="47776"/>
                    </a:cubicBezTo>
                    <a:cubicBezTo>
                      <a:pt x="-3222" y="68827"/>
                      <a:pt x="6303" y="88543"/>
                      <a:pt x="27163" y="88543"/>
                    </a:cubicBezTo>
                    <a:cubicBezTo>
                      <a:pt x="27163" y="88543"/>
                      <a:pt x="58119" y="90067"/>
                      <a:pt x="52690" y="47586"/>
                    </a:cubicBezTo>
                    <a:cubicBezTo>
                      <a:pt x="52690" y="47586"/>
                      <a:pt x="49451" y="27012"/>
                      <a:pt x="28211" y="8724"/>
                    </a:cubicBezTo>
                    <a:cubicBezTo>
                      <a:pt x="28306" y="8629"/>
                      <a:pt x="34688" y="8724"/>
                      <a:pt x="35354" y="56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Kombinationstegning: figur 114">
                <a:extLst>
                  <a:ext uri="{FF2B5EF4-FFF2-40B4-BE49-F238E27FC236}">
                    <a16:creationId xmlns:a16="http://schemas.microsoft.com/office/drawing/2014/main" id="{2B719EFF-72EF-4CBB-AFD2-AD470CFD973D}"/>
                  </a:ext>
                </a:extLst>
              </p:cNvPr>
              <p:cNvSpPr/>
              <p:nvPr/>
            </p:nvSpPr>
            <p:spPr>
              <a:xfrm>
                <a:off x="7557545" y="5035872"/>
                <a:ext cx="32194" cy="39909"/>
              </a:xfrm>
              <a:custGeom>
                <a:avLst/>
                <a:gdLst>
                  <a:gd name="connsiteX0" fmla="*/ 16288 w 32194"/>
                  <a:gd name="connsiteY0" fmla="*/ 0 h 39909"/>
                  <a:gd name="connsiteX1" fmla="*/ 32194 w 32194"/>
                  <a:gd name="connsiteY1" fmla="*/ 22289 h 39909"/>
                  <a:gd name="connsiteX2" fmla="*/ 16288 w 32194"/>
                  <a:gd name="connsiteY2" fmla="*/ 39910 h 39909"/>
                  <a:gd name="connsiteX3" fmla="*/ 0 w 32194"/>
                  <a:gd name="connsiteY3" fmla="*/ 22289 h 39909"/>
                  <a:gd name="connsiteX4" fmla="*/ 16288 w 32194"/>
                  <a:gd name="connsiteY4" fmla="*/ 0 h 3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4" h="39909">
                    <a:moveTo>
                      <a:pt x="16288" y="0"/>
                    </a:moveTo>
                    <a:cubicBezTo>
                      <a:pt x="16288" y="0"/>
                      <a:pt x="32194" y="11716"/>
                      <a:pt x="32194" y="22289"/>
                    </a:cubicBezTo>
                    <a:cubicBezTo>
                      <a:pt x="32194" y="32957"/>
                      <a:pt x="25432" y="39910"/>
                      <a:pt x="16288" y="39910"/>
                    </a:cubicBezTo>
                    <a:cubicBezTo>
                      <a:pt x="7239" y="39910"/>
                      <a:pt x="0" y="32766"/>
                      <a:pt x="0" y="22289"/>
                    </a:cubicBezTo>
                    <a:cubicBezTo>
                      <a:pt x="0" y="11811"/>
                      <a:pt x="16288" y="0"/>
                      <a:pt x="16288" y="0"/>
                    </a:cubicBezTo>
                  </a:path>
                </a:pathLst>
              </a:custGeom>
              <a:solidFill>
                <a:srgbClr val="B8807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Kombinationstegning: figur 115">
                <a:extLst>
                  <a:ext uri="{FF2B5EF4-FFF2-40B4-BE49-F238E27FC236}">
                    <a16:creationId xmlns:a16="http://schemas.microsoft.com/office/drawing/2014/main" id="{2F3C5310-188C-46AB-AB6D-5036DF1794A2}"/>
                  </a:ext>
                </a:extLst>
              </p:cNvPr>
              <p:cNvSpPr/>
              <p:nvPr/>
            </p:nvSpPr>
            <p:spPr>
              <a:xfrm>
                <a:off x="7562879" y="5049398"/>
                <a:ext cx="22097" cy="22669"/>
              </a:xfrm>
              <a:custGeom>
                <a:avLst/>
                <a:gdLst>
                  <a:gd name="connsiteX0" fmla="*/ 22098 w 22097"/>
                  <a:gd name="connsiteY0" fmla="*/ 11335 h 22669"/>
                  <a:gd name="connsiteX1" fmla="*/ 11049 w 22097"/>
                  <a:gd name="connsiteY1" fmla="*/ 22670 h 22669"/>
                  <a:gd name="connsiteX2" fmla="*/ 0 w 22097"/>
                  <a:gd name="connsiteY2" fmla="*/ 11335 h 22669"/>
                  <a:gd name="connsiteX3" fmla="*/ 11049 w 22097"/>
                  <a:gd name="connsiteY3" fmla="*/ 0 h 22669"/>
                  <a:gd name="connsiteX4" fmla="*/ 22098 w 22097"/>
                  <a:gd name="connsiteY4" fmla="*/ 11335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97" h="22669">
                    <a:moveTo>
                      <a:pt x="22098" y="11335"/>
                    </a:moveTo>
                    <a:cubicBezTo>
                      <a:pt x="22098" y="17621"/>
                      <a:pt x="17145" y="22670"/>
                      <a:pt x="11049" y="22670"/>
                    </a:cubicBezTo>
                    <a:cubicBezTo>
                      <a:pt x="4953" y="22670"/>
                      <a:pt x="0" y="17621"/>
                      <a:pt x="0" y="11335"/>
                    </a:cubicBezTo>
                    <a:cubicBezTo>
                      <a:pt x="0" y="5048"/>
                      <a:pt x="4953" y="0"/>
                      <a:pt x="11049" y="0"/>
                    </a:cubicBezTo>
                    <a:cubicBezTo>
                      <a:pt x="17145" y="0"/>
                      <a:pt x="22098" y="5048"/>
                      <a:pt x="22098" y="1133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Kombinationstegning: figur 116">
                <a:extLst>
                  <a:ext uri="{FF2B5EF4-FFF2-40B4-BE49-F238E27FC236}">
                    <a16:creationId xmlns:a16="http://schemas.microsoft.com/office/drawing/2014/main" id="{7D764437-7E72-4BF9-A857-34E7229036EB}"/>
                  </a:ext>
                </a:extLst>
              </p:cNvPr>
              <p:cNvSpPr/>
              <p:nvPr/>
            </p:nvSpPr>
            <p:spPr>
              <a:xfrm>
                <a:off x="7501824" y="5098176"/>
                <a:ext cx="118957" cy="50496"/>
              </a:xfrm>
              <a:custGeom>
                <a:avLst/>
                <a:gdLst>
                  <a:gd name="connsiteX0" fmla="*/ 0 w 118957"/>
                  <a:gd name="connsiteY0" fmla="*/ 34755 h 50496"/>
                  <a:gd name="connsiteX1" fmla="*/ 15907 w 118957"/>
                  <a:gd name="connsiteY1" fmla="*/ 14086 h 50496"/>
                  <a:gd name="connsiteX2" fmla="*/ 40767 w 118957"/>
                  <a:gd name="connsiteY2" fmla="*/ 5895 h 50496"/>
                  <a:gd name="connsiteX3" fmla="*/ 84296 w 118957"/>
                  <a:gd name="connsiteY3" fmla="*/ 17610 h 50496"/>
                  <a:gd name="connsiteX4" fmla="*/ 89630 w 118957"/>
                  <a:gd name="connsiteY4" fmla="*/ 26659 h 50496"/>
                  <a:gd name="connsiteX5" fmla="*/ 79058 w 118957"/>
                  <a:gd name="connsiteY5" fmla="*/ 31326 h 50496"/>
                  <a:gd name="connsiteX6" fmla="*/ 51626 w 118957"/>
                  <a:gd name="connsiteY6" fmla="*/ 24564 h 50496"/>
                  <a:gd name="connsiteX7" fmla="*/ 50673 w 118957"/>
                  <a:gd name="connsiteY7" fmla="*/ 26183 h 50496"/>
                  <a:gd name="connsiteX8" fmla="*/ 56007 w 118957"/>
                  <a:gd name="connsiteY8" fmla="*/ 27897 h 50496"/>
                  <a:gd name="connsiteX9" fmla="*/ 78296 w 118957"/>
                  <a:gd name="connsiteY9" fmla="*/ 33517 h 50496"/>
                  <a:gd name="connsiteX10" fmla="*/ 87630 w 118957"/>
                  <a:gd name="connsiteY10" fmla="*/ 33136 h 50496"/>
                  <a:gd name="connsiteX11" fmla="*/ 110014 w 118957"/>
                  <a:gd name="connsiteY11" fmla="*/ 8276 h 50496"/>
                  <a:gd name="connsiteX12" fmla="*/ 110871 w 118957"/>
                  <a:gd name="connsiteY12" fmla="*/ 1513 h 50496"/>
                  <a:gd name="connsiteX13" fmla="*/ 116014 w 118957"/>
                  <a:gd name="connsiteY13" fmla="*/ 275 h 50496"/>
                  <a:gd name="connsiteX14" fmla="*/ 116491 w 118957"/>
                  <a:gd name="connsiteY14" fmla="*/ 11705 h 50496"/>
                  <a:gd name="connsiteX15" fmla="*/ 84868 w 118957"/>
                  <a:gd name="connsiteY15" fmla="*/ 48852 h 50496"/>
                  <a:gd name="connsiteX16" fmla="*/ 68390 w 118957"/>
                  <a:gd name="connsiteY16" fmla="*/ 48852 h 50496"/>
                  <a:gd name="connsiteX17" fmla="*/ 23432 w 118957"/>
                  <a:gd name="connsiteY17" fmla="*/ 35327 h 50496"/>
                  <a:gd name="connsiteX18" fmla="*/ 0 w 118957"/>
                  <a:gd name="connsiteY18" fmla="*/ 34755 h 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8957" h="50496">
                    <a:moveTo>
                      <a:pt x="0" y="34755"/>
                    </a:moveTo>
                    <a:lnTo>
                      <a:pt x="15907" y="14086"/>
                    </a:lnTo>
                    <a:cubicBezTo>
                      <a:pt x="15907" y="14086"/>
                      <a:pt x="23241" y="1799"/>
                      <a:pt x="40767" y="5895"/>
                    </a:cubicBezTo>
                    <a:cubicBezTo>
                      <a:pt x="58293" y="9990"/>
                      <a:pt x="84296" y="17610"/>
                      <a:pt x="84296" y="17610"/>
                    </a:cubicBezTo>
                    <a:cubicBezTo>
                      <a:pt x="84296" y="17610"/>
                      <a:pt x="91821" y="19896"/>
                      <a:pt x="89630" y="26659"/>
                    </a:cubicBezTo>
                    <a:cubicBezTo>
                      <a:pt x="87440" y="33422"/>
                      <a:pt x="80677" y="31803"/>
                      <a:pt x="79058" y="31326"/>
                    </a:cubicBezTo>
                    <a:cubicBezTo>
                      <a:pt x="77438" y="30850"/>
                      <a:pt x="51626" y="24564"/>
                      <a:pt x="51626" y="24564"/>
                    </a:cubicBezTo>
                    <a:cubicBezTo>
                      <a:pt x="51626" y="24564"/>
                      <a:pt x="50197" y="24945"/>
                      <a:pt x="50673" y="26183"/>
                    </a:cubicBezTo>
                    <a:cubicBezTo>
                      <a:pt x="50673" y="26183"/>
                      <a:pt x="49054" y="26373"/>
                      <a:pt x="56007" y="27897"/>
                    </a:cubicBezTo>
                    <a:cubicBezTo>
                      <a:pt x="62960" y="29421"/>
                      <a:pt x="78296" y="33517"/>
                      <a:pt x="78296" y="33517"/>
                    </a:cubicBezTo>
                    <a:cubicBezTo>
                      <a:pt x="78296" y="33517"/>
                      <a:pt x="84773" y="35613"/>
                      <a:pt x="87630" y="33136"/>
                    </a:cubicBezTo>
                    <a:cubicBezTo>
                      <a:pt x="90488" y="30660"/>
                      <a:pt x="110014" y="8276"/>
                      <a:pt x="110014" y="8276"/>
                    </a:cubicBezTo>
                    <a:cubicBezTo>
                      <a:pt x="110014" y="8276"/>
                      <a:pt x="112967" y="3704"/>
                      <a:pt x="110871" y="1513"/>
                    </a:cubicBezTo>
                    <a:cubicBezTo>
                      <a:pt x="110871" y="1513"/>
                      <a:pt x="113443" y="-773"/>
                      <a:pt x="116014" y="275"/>
                    </a:cubicBezTo>
                    <a:cubicBezTo>
                      <a:pt x="118586" y="1418"/>
                      <a:pt x="120872" y="5895"/>
                      <a:pt x="116491" y="11705"/>
                    </a:cubicBezTo>
                    <a:cubicBezTo>
                      <a:pt x="112109" y="17515"/>
                      <a:pt x="88392" y="46566"/>
                      <a:pt x="84868" y="48852"/>
                    </a:cubicBezTo>
                    <a:cubicBezTo>
                      <a:pt x="81344" y="51138"/>
                      <a:pt x="75914" y="50948"/>
                      <a:pt x="68390" y="48852"/>
                    </a:cubicBezTo>
                    <a:cubicBezTo>
                      <a:pt x="60865" y="46852"/>
                      <a:pt x="30004" y="36279"/>
                      <a:pt x="23432" y="35327"/>
                    </a:cubicBezTo>
                    <a:cubicBezTo>
                      <a:pt x="16669" y="34470"/>
                      <a:pt x="5620" y="33993"/>
                      <a:pt x="0" y="3475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Kombinationstegning: figur 117">
                <a:extLst>
                  <a:ext uri="{FF2B5EF4-FFF2-40B4-BE49-F238E27FC236}">
                    <a16:creationId xmlns:a16="http://schemas.microsoft.com/office/drawing/2014/main" id="{1B82126B-DFF7-4B84-9035-71A2255314FE}"/>
                  </a:ext>
                </a:extLst>
              </p:cNvPr>
              <p:cNvSpPr/>
              <p:nvPr/>
            </p:nvSpPr>
            <p:spPr>
              <a:xfrm>
                <a:off x="7587168" y="5096969"/>
                <a:ext cx="23558" cy="26437"/>
              </a:xfrm>
              <a:custGeom>
                <a:avLst/>
                <a:gdLst>
                  <a:gd name="connsiteX0" fmla="*/ 0 w 23558"/>
                  <a:gd name="connsiteY0" fmla="*/ 16627 h 26437"/>
                  <a:gd name="connsiteX1" fmla="*/ 6572 w 23558"/>
                  <a:gd name="connsiteY1" fmla="*/ 26437 h 26437"/>
                  <a:gd name="connsiteX2" fmla="*/ 21145 w 23558"/>
                  <a:gd name="connsiteY2" fmla="*/ 10150 h 26437"/>
                  <a:gd name="connsiteX3" fmla="*/ 21812 w 23558"/>
                  <a:gd name="connsiteY3" fmla="*/ 1768 h 26437"/>
                  <a:gd name="connsiteX4" fmla="*/ 13716 w 23558"/>
                  <a:gd name="connsiteY4" fmla="*/ 2530 h 26437"/>
                  <a:gd name="connsiteX5" fmla="*/ 0 w 23558"/>
                  <a:gd name="connsiteY5" fmla="*/ 16627 h 2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58" h="26437">
                    <a:moveTo>
                      <a:pt x="0" y="16627"/>
                    </a:moveTo>
                    <a:cubicBezTo>
                      <a:pt x="0" y="16627"/>
                      <a:pt x="8572" y="20913"/>
                      <a:pt x="6572" y="26437"/>
                    </a:cubicBezTo>
                    <a:lnTo>
                      <a:pt x="21145" y="10150"/>
                    </a:lnTo>
                    <a:cubicBezTo>
                      <a:pt x="21145" y="10150"/>
                      <a:pt x="26098" y="6149"/>
                      <a:pt x="21812" y="1768"/>
                    </a:cubicBezTo>
                    <a:cubicBezTo>
                      <a:pt x="17526" y="-2614"/>
                      <a:pt x="13716" y="2530"/>
                      <a:pt x="13716" y="2530"/>
                    </a:cubicBezTo>
                    <a:lnTo>
                      <a:pt x="0" y="1662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80" name="Pladsholder til indhold 168">
            <a:extLst>
              <a:ext uri="{FF2B5EF4-FFF2-40B4-BE49-F238E27FC236}">
                <a16:creationId xmlns:a16="http://schemas.microsoft.com/office/drawing/2014/main" id="{2029D16B-4588-48EE-8145-37F94850BF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0280" y="5059065"/>
            <a:ext cx="1200514" cy="12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7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e 15">
            <a:extLst>
              <a:ext uri="{FF2B5EF4-FFF2-40B4-BE49-F238E27FC236}">
                <a16:creationId xmlns:a16="http://schemas.microsoft.com/office/drawing/2014/main" id="{A9F0EA3D-3409-4D5C-A92D-B6556ECFCC46}"/>
              </a:ext>
            </a:extLst>
          </p:cNvPr>
          <p:cNvGrpSpPr/>
          <p:nvPr/>
        </p:nvGrpSpPr>
        <p:grpSpPr>
          <a:xfrm>
            <a:off x="2564312" y="245044"/>
            <a:ext cx="10237087" cy="5228691"/>
            <a:chOff x="2564312" y="245044"/>
            <a:chExt cx="10237087" cy="5228691"/>
          </a:xfrm>
        </p:grpSpPr>
        <p:grpSp>
          <p:nvGrpSpPr>
            <p:cNvPr id="77" name="Grafik 8">
              <a:extLst>
                <a:ext uri="{FF2B5EF4-FFF2-40B4-BE49-F238E27FC236}">
                  <a16:creationId xmlns:a16="http://schemas.microsoft.com/office/drawing/2014/main" id="{B15757BA-3EBF-4A65-84DA-E0D35AF91B71}"/>
                </a:ext>
              </a:extLst>
            </p:cNvPr>
            <p:cNvGrpSpPr/>
            <p:nvPr/>
          </p:nvGrpSpPr>
          <p:grpSpPr>
            <a:xfrm>
              <a:off x="2564312" y="245044"/>
              <a:ext cx="10237087" cy="5228691"/>
              <a:chOff x="1503259" y="1161953"/>
              <a:chExt cx="10237087" cy="5228691"/>
            </a:xfrm>
          </p:grpSpPr>
          <p:sp>
            <p:nvSpPr>
              <p:cNvPr id="78" name="Kombinationstegning: figur 77">
                <a:extLst>
                  <a:ext uri="{FF2B5EF4-FFF2-40B4-BE49-F238E27FC236}">
                    <a16:creationId xmlns:a16="http://schemas.microsoft.com/office/drawing/2014/main" id="{F62BFA1E-9EF1-434B-B4C5-7A6CA15FCD4D}"/>
                  </a:ext>
                </a:extLst>
              </p:cNvPr>
              <p:cNvSpPr/>
              <p:nvPr/>
            </p:nvSpPr>
            <p:spPr>
              <a:xfrm>
                <a:off x="8219412" y="3341706"/>
                <a:ext cx="829463" cy="822652"/>
              </a:xfrm>
              <a:custGeom>
                <a:avLst/>
                <a:gdLst>
                  <a:gd name="connsiteX0" fmla="*/ 304854 w 829463"/>
                  <a:gd name="connsiteY0" fmla="*/ 66692 h 822652"/>
                  <a:gd name="connsiteX1" fmla="*/ 299186 w 829463"/>
                  <a:gd name="connsiteY1" fmla="*/ 47007 h 822652"/>
                  <a:gd name="connsiteX2" fmla="*/ 301714 w 829463"/>
                  <a:gd name="connsiteY2" fmla="*/ 44709 h 822652"/>
                  <a:gd name="connsiteX3" fmla="*/ 306003 w 829463"/>
                  <a:gd name="connsiteY3" fmla="*/ 38351 h 822652"/>
                  <a:gd name="connsiteX4" fmla="*/ 305620 w 829463"/>
                  <a:gd name="connsiteY4" fmla="*/ 36666 h 822652"/>
                  <a:gd name="connsiteX5" fmla="*/ 292599 w 829463"/>
                  <a:gd name="connsiteY5" fmla="*/ 31151 h 822652"/>
                  <a:gd name="connsiteX6" fmla="*/ 286241 w 829463"/>
                  <a:gd name="connsiteY6" fmla="*/ 24793 h 822652"/>
                  <a:gd name="connsiteX7" fmla="*/ 283101 w 829463"/>
                  <a:gd name="connsiteY7" fmla="*/ 15908 h 822652"/>
                  <a:gd name="connsiteX8" fmla="*/ 279271 w 829463"/>
                  <a:gd name="connsiteY8" fmla="*/ 7789 h 822652"/>
                  <a:gd name="connsiteX9" fmla="*/ 280190 w 829463"/>
                  <a:gd name="connsiteY9" fmla="*/ 1661 h 822652"/>
                  <a:gd name="connsiteX10" fmla="*/ 277280 w 829463"/>
                  <a:gd name="connsiteY10" fmla="*/ 206 h 822652"/>
                  <a:gd name="connsiteX11" fmla="*/ 273679 w 829463"/>
                  <a:gd name="connsiteY11" fmla="*/ 129 h 822652"/>
                  <a:gd name="connsiteX12" fmla="*/ 251160 w 829463"/>
                  <a:gd name="connsiteY12" fmla="*/ 13228 h 822652"/>
                  <a:gd name="connsiteX13" fmla="*/ 244726 w 829463"/>
                  <a:gd name="connsiteY13" fmla="*/ 20657 h 822652"/>
                  <a:gd name="connsiteX14" fmla="*/ 231781 w 829463"/>
                  <a:gd name="connsiteY14" fmla="*/ 25330 h 822652"/>
                  <a:gd name="connsiteX15" fmla="*/ 228181 w 829463"/>
                  <a:gd name="connsiteY15" fmla="*/ 26555 h 822652"/>
                  <a:gd name="connsiteX16" fmla="*/ 214624 w 829463"/>
                  <a:gd name="connsiteY16" fmla="*/ 32147 h 822652"/>
                  <a:gd name="connsiteX17" fmla="*/ 205202 w 829463"/>
                  <a:gd name="connsiteY17" fmla="*/ 30615 h 822652"/>
                  <a:gd name="connsiteX18" fmla="*/ 200147 w 829463"/>
                  <a:gd name="connsiteY18" fmla="*/ 28087 h 822652"/>
                  <a:gd name="connsiteX19" fmla="*/ 198845 w 829463"/>
                  <a:gd name="connsiteY19" fmla="*/ 27474 h 822652"/>
                  <a:gd name="connsiteX20" fmla="*/ 182300 w 829463"/>
                  <a:gd name="connsiteY20" fmla="*/ 25330 h 822652"/>
                  <a:gd name="connsiteX21" fmla="*/ 173798 w 829463"/>
                  <a:gd name="connsiteY21" fmla="*/ 25943 h 822652"/>
                  <a:gd name="connsiteX22" fmla="*/ 163993 w 829463"/>
                  <a:gd name="connsiteY22" fmla="*/ 27857 h 822652"/>
                  <a:gd name="connsiteX23" fmla="*/ 158938 w 829463"/>
                  <a:gd name="connsiteY23" fmla="*/ 34445 h 822652"/>
                  <a:gd name="connsiteX24" fmla="*/ 160010 w 829463"/>
                  <a:gd name="connsiteY24" fmla="*/ 37662 h 822652"/>
                  <a:gd name="connsiteX25" fmla="*/ 161925 w 829463"/>
                  <a:gd name="connsiteY25" fmla="*/ 38274 h 822652"/>
                  <a:gd name="connsiteX26" fmla="*/ 163993 w 829463"/>
                  <a:gd name="connsiteY26" fmla="*/ 38964 h 822652"/>
                  <a:gd name="connsiteX27" fmla="*/ 162691 w 829463"/>
                  <a:gd name="connsiteY27" fmla="*/ 45092 h 822652"/>
                  <a:gd name="connsiteX28" fmla="*/ 162921 w 829463"/>
                  <a:gd name="connsiteY28" fmla="*/ 46623 h 822652"/>
                  <a:gd name="connsiteX29" fmla="*/ 166751 w 829463"/>
                  <a:gd name="connsiteY29" fmla="*/ 47007 h 822652"/>
                  <a:gd name="connsiteX30" fmla="*/ 172496 w 829463"/>
                  <a:gd name="connsiteY30" fmla="*/ 49764 h 822652"/>
                  <a:gd name="connsiteX31" fmla="*/ 169049 w 829463"/>
                  <a:gd name="connsiteY31" fmla="*/ 53211 h 822652"/>
                  <a:gd name="connsiteX32" fmla="*/ 165219 w 829463"/>
                  <a:gd name="connsiteY32" fmla="*/ 55509 h 822652"/>
                  <a:gd name="connsiteX33" fmla="*/ 164836 w 829463"/>
                  <a:gd name="connsiteY33" fmla="*/ 57271 h 822652"/>
                  <a:gd name="connsiteX34" fmla="*/ 168512 w 829463"/>
                  <a:gd name="connsiteY34" fmla="*/ 62173 h 822652"/>
                  <a:gd name="connsiteX35" fmla="*/ 167210 w 829463"/>
                  <a:gd name="connsiteY35" fmla="*/ 70675 h 822652"/>
                  <a:gd name="connsiteX36" fmla="*/ 165985 w 829463"/>
                  <a:gd name="connsiteY36" fmla="*/ 75117 h 822652"/>
                  <a:gd name="connsiteX37" fmla="*/ 173644 w 829463"/>
                  <a:gd name="connsiteY37" fmla="*/ 85918 h 822652"/>
                  <a:gd name="connsiteX38" fmla="*/ 175100 w 829463"/>
                  <a:gd name="connsiteY38" fmla="*/ 86837 h 822652"/>
                  <a:gd name="connsiteX39" fmla="*/ 178087 w 829463"/>
                  <a:gd name="connsiteY39" fmla="*/ 87526 h 822652"/>
                  <a:gd name="connsiteX40" fmla="*/ 179849 w 829463"/>
                  <a:gd name="connsiteY40" fmla="*/ 87373 h 822652"/>
                  <a:gd name="connsiteX41" fmla="*/ 183908 w 829463"/>
                  <a:gd name="connsiteY41" fmla="*/ 85611 h 822652"/>
                  <a:gd name="connsiteX42" fmla="*/ 184061 w 829463"/>
                  <a:gd name="connsiteY42" fmla="*/ 87296 h 822652"/>
                  <a:gd name="connsiteX43" fmla="*/ 183832 w 829463"/>
                  <a:gd name="connsiteY43" fmla="*/ 94113 h 822652"/>
                  <a:gd name="connsiteX44" fmla="*/ 198309 w 829463"/>
                  <a:gd name="connsiteY44" fmla="*/ 99016 h 822652"/>
                  <a:gd name="connsiteX45" fmla="*/ 201908 w 829463"/>
                  <a:gd name="connsiteY45" fmla="*/ 100701 h 822652"/>
                  <a:gd name="connsiteX46" fmla="*/ 201755 w 829463"/>
                  <a:gd name="connsiteY46" fmla="*/ 105143 h 822652"/>
                  <a:gd name="connsiteX47" fmla="*/ 191568 w 829463"/>
                  <a:gd name="connsiteY47" fmla="*/ 111960 h 822652"/>
                  <a:gd name="connsiteX48" fmla="*/ 185593 w 829463"/>
                  <a:gd name="connsiteY48" fmla="*/ 113492 h 822652"/>
                  <a:gd name="connsiteX49" fmla="*/ 184061 w 829463"/>
                  <a:gd name="connsiteY49" fmla="*/ 114105 h 822652"/>
                  <a:gd name="connsiteX50" fmla="*/ 180079 w 829463"/>
                  <a:gd name="connsiteY50" fmla="*/ 118548 h 822652"/>
                  <a:gd name="connsiteX51" fmla="*/ 179236 w 829463"/>
                  <a:gd name="connsiteY51" fmla="*/ 121305 h 822652"/>
                  <a:gd name="connsiteX52" fmla="*/ 182223 w 829463"/>
                  <a:gd name="connsiteY52" fmla="*/ 141297 h 822652"/>
                  <a:gd name="connsiteX53" fmla="*/ 181304 w 829463"/>
                  <a:gd name="connsiteY53" fmla="*/ 143212 h 822652"/>
                  <a:gd name="connsiteX54" fmla="*/ 168359 w 829463"/>
                  <a:gd name="connsiteY54" fmla="*/ 153629 h 822652"/>
                  <a:gd name="connsiteX55" fmla="*/ 161389 w 829463"/>
                  <a:gd name="connsiteY55" fmla="*/ 161518 h 822652"/>
                  <a:gd name="connsiteX56" fmla="*/ 160546 w 829463"/>
                  <a:gd name="connsiteY56" fmla="*/ 163280 h 822652"/>
                  <a:gd name="connsiteX57" fmla="*/ 163151 w 829463"/>
                  <a:gd name="connsiteY57" fmla="*/ 167110 h 822652"/>
                  <a:gd name="connsiteX58" fmla="*/ 162768 w 829463"/>
                  <a:gd name="connsiteY58" fmla="*/ 168795 h 822652"/>
                  <a:gd name="connsiteX59" fmla="*/ 152503 w 829463"/>
                  <a:gd name="connsiteY59" fmla="*/ 173544 h 822652"/>
                  <a:gd name="connsiteX60" fmla="*/ 143312 w 829463"/>
                  <a:gd name="connsiteY60" fmla="*/ 188863 h 822652"/>
                  <a:gd name="connsiteX61" fmla="*/ 134810 w 829463"/>
                  <a:gd name="connsiteY61" fmla="*/ 203493 h 822652"/>
                  <a:gd name="connsiteX62" fmla="*/ 122018 w 829463"/>
                  <a:gd name="connsiteY62" fmla="*/ 210540 h 822652"/>
                  <a:gd name="connsiteX63" fmla="*/ 120333 w 829463"/>
                  <a:gd name="connsiteY63" fmla="*/ 212072 h 822652"/>
                  <a:gd name="connsiteX64" fmla="*/ 101567 w 829463"/>
                  <a:gd name="connsiteY64" fmla="*/ 237426 h 822652"/>
                  <a:gd name="connsiteX65" fmla="*/ 100112 w 829463"/>
                  <a:gd name="connsiteY65" fmla="*/ 238881 h 822652"/>
                  <a:gd name="connsiteX66" fmla="*/ 84180 w 829463"/>
                  <a:gd name="connsiteY66" fmla="*/ 241638 h 822652"/>
                  <a:gd name="connsiteX67" fmla="*/ 77133 w 829463"/>
                  <a:gd name="connsiteY67" fmla="*/ 245085 h 822652"/>
                  <a:gd name="connsiteX68" fmla="*/ 70316 w 829463"/>
                  <a:gd name="connsiteY68" fmla="*/ 241026 h 822652"/>
                  <a:gd name="connsiteX69" fmla="*/ 66332 w 829463"/>
                  <a:gd name="connsiteY69" fmla="*/ 235434 h 822652"/>
                  <a:gd name="connsiteX70" fmla="*/ 57601 w 829463"/>
                  <a:gd name="connsiteY70" fmla="*/ 238881 h 822652"/>
                  <a:gd name="connsiteX71" fmla="*/ 55915 w 829463"/>
                  <a:gd name="connsiteY71" fmla="*/ 240106 h 822652"/>
                  <a:gd name="connsiteX72" fmla="*/ 39064 w 829463"/>
                  <a:gd name="connsiteY72" fmla="*/ 263085 h 822652"/>
                  <a:gd name="connsiteX73" fmla="*/ 35924 w 829463"/>
                  <a:gd name="connsiteY73" fmla="*/ 270898 h 822652"/>
                  <a:gd name="connsiteX74" fmla="*/ 42664 w 829463"/>
                  <a:gd name="connsiteY74" fmla="*/ 277945 h 822652"/>
                  <a:gd name="connsiteX75" fmla="*/ 49482 w 829463"/>
                  <a:gd name="connsiteY75" fmla="*/ 279401 h 822652"/>
                  <a:gd name="connsiteX76" fmla="*/ 54383 w 829463"/>
                  <a:gd name="connsiteY76" fmla="*/ 279630 h 822652"/>
                  <a:gd name="connsiteX77" fmla="*/ 55226 w 829463"/>
                  <a:gd name="connsiteY77" fmla="*/ 291273 h 822652"/>
                  <a:gd name="connsiteX78" fmla="*/ 54537 w 829463"/>
                  <a:gd name="connsiteY78" fmla="*/ 293188 h 822652"/>
                  <a:gd name="connsiteX79" fmla="*/ 57754 w 829463"/>
                  <a:gd name="connsiteY79" fmla="*/ 304907 h 822652"/>
                  <a:gd name="connsiteX80" fmla="*/ 64954 w 829463"/>
                  <a:gd name="connsiteY80" fmla="*/ 307205 h 822652"/>
                  <a:gd name="connsiteX81" fmla="*/ 67864 w 829463"/>
                  <a:gd name="connsiteY81" fmla="*/ 305980 h 822652"/>
                  <a:gd name="connsiteX82" fmla="*/ 71541 w 829463"/>
                  <a:gd name="connsiteY82" fmla="*/ 314865 h 822652"/>
                  <a:gd name="connsiteX83" fmla="*/ 81115 w 829463"/>
                  <a:gd name="connsiteY83" fmla="*/ 335775 h 822652"/>
                  <a:gd name="connsiteX84" fmla="*/ 79584 w 829463"/>
                  <a:gd name="connsiteY84" fmla="*/ 339759 h 822652"/>
                  <a:gd name="connsiteX85" fmla="*/ 80196 w 829463"/>
                  <a:gd name="connsiteY85" fmla="*/ 344278 h 822652"/>
                  <a:gd name="connsiteX86" fmla="*/ 82111 w 829463"/>
                  <a:gd name="connsiteY86" fmla="*/ 345503 h 822652"/>
                  <a:gd name="connsiteX87" fmla="*/ 76137 w 829463"/>
                  <a:gd name="connsiteY87" fmla="*/ 347801 h 822652"/>
                  <a:gd name="connsiteX88" fmla="*/ 74375 w 829463"/>
                  <a:gd name="connsiteY88" fmla="*/ 350942 h 822652"/>
                  <a:gd name="connsiteX89" fmla="*/ 68018 w 829463"/>
                  <a:gd name="connsiteY89" fmla="*/ 348031 h 822652"/>
                  <a:gd name="connsiteX90" fmla="*/ 68018 w 829463"/>
                  <a:gd name="connsiteY90" fmla="*/ 345503 h 822652"/>
                  <a:gd name="connsiteX91" fmla="*/ 60971 w 829463"/>
                  <a:gd name="connsiteY91" fmla="*/ 346576 h 822652"/>
                  <a:gd name="connsiteX92" fmla="*/ 52239 w 829463"/>
                  <a:gd name="connsiteY92" fmla="*/ 351248 h 822652"/>
                  <a:gd name="connsiteX93" fmla="*/ 48562 w 829463"/>
                  <a:gd name="connsiteY93" fmla="*/ 352320 h 822652"/>
                  <a:gd name="connsiteX94" fmla="*/ 17004 w 829463"/>
                  <a:gd name="connsiteY94" fmla="*/ 348261 h 822652"/>
                  <a:gd name="connsiteX95" fmla="*/ 15932 w 829463"/>
                  <a:gd name="connsiteY95" fmla="*/ 348873 h 822652"/>
                  <a:gd name="connsiteX96" fmla="*/ 15932 w 829463"/>
                  <a:gd name="connsiteY96" fmla="*/ 356303 h 822652"/>
                  <a:gd name="connsiteX97" fmla="*/ 12102 w 829463"/>
                  <a:gd name="connsiteY97" fmla="*/ 359138 h 822652"/>
                  <a:gd name="connsiteX98" fmla="*/ 5668 w 829463"/>
                  <a:gd name="connsiteY98" fmla="*/ 359138 h 822652"/>
                  <a:gd name="connsiteX99" fmla="*/ 0 w 829463"/>
                  <a:gd name="connsiteY99" fmla="*/ 364729 h 822652"/>
                  <a:gd name="connsiteX100" fmla="*/ 996 w 829463"/>
                  <a:gd name="connsiteY100" fmla="*/ 368329 h 822652"/>
                  <a:gd name="connsiteX101" fmla="*/ 2298 w 829463"/>
                  <a:gd name="connsiteY101" fmla="*/ 369631 h 822652"/>
                  <a:gd name="connsiteX102" fmla="*/ 8043 w 829463"/>
                  <a:gd name="connsiteY102" fmla="*/ 372006 h 822652"/>
                  <a:gd name="connsiteX103" fmla="*/ 36920 w 829463"/>
                  <a:gd name="connsiteY103" fmla="*/ 394831 h 822652"/>
                  <a:gd name="connsiteX104" fmla="*/ 45192 w 829463"/>
                  <a:gd name="connsiteY104" fmla="*/ 394525 h 822652"/>
                  <a:gd name="connsiteX105" fmla="*/ 51703 w 829463"/>
                  <a:gd name="connsiteY105" fmla="*/ 391614 h 822652"/>
                  <a:gd name="connsiteX106" fmla="*/ 57294 w 829463"/>
                  <a:gd name="connsiteY106" fmla="*/ 390466 h 822652"/>
                  <a:gd name="connsiteX107" fmla="*/ 60511 w 829463"/>
                  <a:gd name="connsiteY107" fmla="*/ 394295 h 822652"/>
                  <a:gd name="connsiteX108" fmla="*/ 39141 w 829463"/>
                  <a:gd name="connsiteY108" fmla="*/ 407087 h 822652"/>
                  <a:gd name="connsiteX109" fmla="*/ 28264 w 829463"/>
                  <a:gd name="connsiteY109" fmla="*/ 407700 h 822652"/>
                  <a:gd name="connsiteX110" fmla="*/ 26196 w 829463"/>
                  <a:gd name="connsiteY110" fmla="*/ 404789 h 822652"/>
                  <a:gd name="connsiteX111" fmla="*/ 22366 w 829463"/>
                  <a:gd name="connsiteY111" fmla="*/ 408925 h 822652"/>
                  <a:gd name="connsiteX112" fmla="*/ 34162 w 829463"/>
                  <a:gd name="connsiteY112" fmla="*/ 423479 h 822652"/>
                  <a:gd name="connsiteX113" fmla="*/ 58903 w 829463"/>
                  <a:gd name="connsiteY113" fmla="*/ 447913 h 822652"/>
                  <a:gd name="connsiteX114" fmla="*/ 69626 w 829463"/>
                  <a:gd name="connsiteY114" fmla="*/ 453964 h 822652"/>
                  <a:gd name="connsiteX115" fmla="*/ 85405 w 829463"/>
                  <a:gd name="connsiteY115" fmla="*/ 453504 h 822652"/>
                  <a:gd name="connsiteX116" fmla="*/ 103252 w 829463"/>
                  <a:gd name="connsiteY116" fmla="*/ 446458 h 822652"/>
                  <a:gd name="connsiteX117" fmla="*/ 115661 w 829463"/>
                  <a:gd name="connsiteY117" fmla="*/ 432440 h 822652"/>
                  <a:gd name="connsiteX118" fmla="*/ 112750 w 829463"/>
                  <a:gd name="connsiteY118" fmla="*/ 425087 h 822652"/>
                  <a:gd name="connsiteX119" fmla="*/ 110682 w 829463"/>
                  <a:gd name="connsiteY119" fmla="*/ 421717 h 822652"/>
                  <a:gd name="connsiteX120" fmla="*/ 111984 w 829463"/>
                  <a:gd name="connsiteY120" fmla="*/ 419955 h 822652"/>
                  <a:gd name="connsiteX121" fmla="*/ 112903 w 829463"/>
                  <a:gd name="connsiteY121" fmla="*/ 417427 h 822652"/>
                  <a:gd name="connsiteX122" fmla="*/ 116273 w 829463"/>
                  <a:gd name="connsiteY122" fmla="*/ 411070 h 822652"/>
                  <a:gd name="connsiteX123" fmla="*/ 117575 w 829463"/>
                  <a:gd name="connsiteY123" fmla="*/ 409155 h 822652"/>
                  <a:gd name="connsiteX124" fmla="*/ 130520 w 829463"/>
                  <a:gd name="connsiteY124" fmla="*/ 409308 h 822652"/>
                  <a:gd name="connsiteX125" fmla="*/ 130827 w 829463"/>
                  <a:gd name="connsiteY125" fmla="*/ 411376 h 822652"/>
                  <a:gd name="connsiteX126" fmla="*/ 122554 w 829463"/>
                  <a:gd name="connsiteY126" fmla="*/ 421410 h 822652"/>
                  <a:gd name="connsiteX127" fmla="*/ 127533 w 829463"/>
                  <a:gd name="connsiteY127" fmla="*/ 428151 h 822652"/>
                  <a:gd name="connsiteX128" fmla="*/ 133125 w 829463"/>
                  <a:gd name="connsiteY128" fmla="*/ 428457 h 822652"/>
                  <a:gd name="connsiteX129" fmla="*/ 125158 w 829463"/>
                  <a:gd name="connsiteY129" fmla="*/ 438491 h 822652"/>
                  <a:gd name="connsiteX130" fmla="*/ 127686 w 829463"/>
                  <a:gd name="connsiteY130" fmla="*/ 445002 h 822652"/>
                  <a:gd name="connsiteX131" fmla="*/ 131363 w 829463"/>
                  <a:gd name="connsiteY131" fmla="*/ 446764 h 822652"/>
                  <a:gd name="connsiteX132" fmla="*/ 133125 w 829463"/>
                  <a:gd name="connsiteY132" fmla="*/ 452049 h 822652"/>
                  <a:gd name="connsiteX133" fmla="*/ 129601 w 829463"/>
                  <a:gd name="connsiteY133" fmla="*/ 469896 h 822652"/>
                  <a:gd name="connsiteX134" fmla="*/ 126921 w 829463"/>
                  <a:gd name="connsiteY134" fmla="*/ 484602 h 822652"/>
                  <a:gd name="connsiteX135" fmla="*/ 130137 w 829463"/>
                  <a:gd name="connsiteY135" fmla="*/ 490347 h 822652"/>
                  <a:gd name="connsiteX136" fmla="*/ 130903 w 829463"/>
                  <a:gd name="connsiteY136" fmla="*/ 492569 h 822652"/>
                  <a:gd name="connsiteX137" fmla="*/ 130137 w 829463"/>
                  <a:gd name="connsiteY137" fmla="*/ 496398 h 822652"/>
                  <a:gd name="connsiteX138" fmla="*/ 133508 w 829463"/>
                  <a:gd name="connsiteY138" fmla="*/ 505207 h 822652"/>
                  <a:gd name="connsiteX139" fmla="*/ 136418 w 829463"/>
                  <a:gd name="connsiteY139" fmla="*/ 505667 h 822652"/>
                  <a:gd name="connsiteX140" fmla="*/ 135269 w 829463"/>
                  <a:gd name="connsiteY140" fmla="*/ 509343 h 822652"/>
                  <a:gd name="connsiteX141" fmla="*/ 134350 w 829463"/>
                  <a:gd name="connsiteY141" fmla="*/ 510262 h 822652"/>
                  <a:gd name="connsiteX142" fmla="*/ 133738 w 829463"/>
                  <a:gd name="connsiteY142" fmla="*/ 512024 h 822652"/>
                  <a:gd name="connsiteX143" fmla="*/ 133278 w 829463"/>
                  <a:gd name="connsiteY143" fmla="*/ 515854 h 822652"/>
                  <a:gd name="connsiteX144" fmla="*/ 135499 w 829463"/>
                  <a:gd name="connsiteY144" fmla="*/ 521139 h 822652"/>
                  <a:gd name="connsiteX145" fmla="*/ 134886 w 829463"/>
                  <a:gd name="connsiteY145" fmla="*/ 523667 h 822652"/>
                  <a:gd name="connsiteX146" fmla="*/ 136648 w 829463"/>
                  <a:gd name="connsiteY146" fmla="*/ 528952 h 822652"/>
                  <a:gd name="connsiteX147" fmla="*/ 135499 w 829463"/>
                  <a:gd name="connsiteY147" fmla="*/ 531326 h 822652"/>
                  <a:gd name="connsiteX148" fmla="*/ 146070 w 829463"/>
                  <a:gd name="connsiteY148" fmla="*/ 578587 h 822652"/>
                  <a:gd name="connsiteX149" fmla="*/ 153729 w 829463"/>
                  <a:gd name="connsiteY149" fmla="*/ 599344 h 822652"/>
                  <a:gd name="connsiteX150" fmla="*/ 162691 w 829463"/>
                  <a:gd name="connsiteY150" fmla="*/ 612595 h 822652"/>
                  <a:gd name="connsiteX151" fmla="*/ 161082 w 829463"/>
                  <a:gd name="connsiteY151" fmla="*/ 614817 h 822652"/>
                  <a:gd name="connsiteX152" fmla="*/ 166674 w 829463"/>
                  <a:gd name="connsiteY152" fmla="*/ 625540 h 822652"/>
                  <a:gd name="connsiteX153" fmla="*/ 169738 w 829463"/>
                  <a:gd name="connsiteY153" fmla="*/ 626996 h 822652"/>
                  <a:gd name="connsiteX154" fmla="*/ 169585 w 829463"/>
                  <a:gd name="connsiteY154" fmla="*/ 628757 h 822652"/>
                  <a:gd name="connsiteX155" fmla="*/ 170044 w 829463"/>
                  <a:gd name="connsiteY155" fmla="*/ 630826 h 822652"/>
                  <a:gd name="connsiteX156" fmla="*/ 178470 w 829463"/>
                  <a:gd name="connsiteY156" fmla="*/ 644077 h 822652"/>
                  <a:gd name="connsiteX157" fmla="*/ 187891 w 829463"/>
                  <a:gd name="connsiteY157" fmla="*/ 674715 h 822652"/>
                  <a:gd name="connsiteX158" fmla="*/ 189806 w 829463"/>
                  <a:gd name="connsiteY158" fmla="*/ 685898 h 822652"/>
                  <a:gd name="connsiteX159" fmla="*/ 191721 w 829463"/>
                  <a:gd name="connsiteY159" fmla="*/ 693098 h 822652"/>
                  <a:gd name="connsiteX160" fmla="*/ 206734 w 829463"/>
                  <a:gd name="connsiteY160" fmla="*/ 717380 h 822652"/>
                  <a:gd name="connsiteX161" fmla="*/ 219143 w 829463"/>
                  <a:gd name="connsiteY161" fmla="*/ 742120 h 822652"/>
                  <a:gd name="connsiteX162" fmla="*/ 231398 w 829463"/>
                  <a:gd name="connsiteY162" fmla="*/ 769082 h 822652"/>
                  <a:gd name="connsiteX163" fmla="*/ 234921 w 829463"/>
                  <a:gd name="connsiteY163" fmla="*/ 781031 h 822652"/>
                  <a:gd name="connsiteX164" fmla="*/ 232853 w 829463"/>
                  <a:gd name="connsiteY164" fmla="*/ 779729 h 822652"/>
                  <a:gd name="connsiteX165" fmla="*/ 230938 w 829463"/>
                  <a:gd name="connsiteY165" fmla="*/ 778274 h 822652"/>
                  <a:gd name="connsiteX166" fmla="*/ 231858 w 829463"/>
                  <a:gd name="connsiteY166" fmla="*/ 782257 h 822652"/>
                  <a:gd name="connsiteX167" fmla="*/ 237755 w 829463"/>
                  <a:gd name="connsiteY167" fmla="*/ 793133 h 822652"/>
                  <a:gd name="connsiteX168" fmla="*/ 240283 w 829463"/>
                  <a:gd name="connsiteY168" fmla="*/ 798265 h 822652"/>
                  <a:gd name="connsiteX169" fmla="*/ 241049 w 829463"/>
                  <a:gd name="connsiteY169" fmla="*/ 802402 h 822652"/>
                  <a:gd name="connsiteX170" fmla="*/ 256062 w 829463"/>
                  <a:gd name="connsiteY170" fmla="*/ 819329 h 822652"/>
                  <a:gd name="connsiteX171" fmla="*/ 267245 w 829463"/>
                  <a:gd name="connsiteY171" fmla="*/ 822010 h 822652"/>
                  <a:gd name="connsiteX172" fmla="*/ 274598 w 829463"/>
                  <a:gd name="connsiteY172" fmla="*/ 816572 h 822652"/>
                  <a:gd name="connsiteX173" fmla="*/ 283024 w 829463"/>
                  <a:gd name="connsiteY173" fmla="*/ 806691 h 822652"/>
                  <a:gd name="connsiteX174" fmla="*/ 292599 w 829463"/>
                  <a:gd name="connsiteY174" fmla="*/ 793746 h 822652"/>
                  <a:gd name="connsiteX175" fmla="*/ 310293 w 829463"/>
                  <a:gd name="connsiteY175" fmla="*/ 790529 h 822652"/>
                  <a:gd name="connsiteX176" fmla="*/ 316650 w 829463"/>
                  <a:gd name="connsiteY176" fmla="*/ 789916 h 822652"/>
                  <a:gd name="connsiteX177" fmla="*/ 311671 w 829463"/>
                  <a:gd name="connsiteY177" fmla="*/ 788308 h 822652"/>
                  <a:gd name="connsiteX178" fmla="*/ 306080 w 829463"/>
                  <a:gd name="connsiteY178" fmla="*/ 780955 h 822652"/>
                  <a:gd name="connsiteX179" fmla="*/ 312820 w 829463"/>
                  <a:gd name="connsiteY179" fmla="*/ 767091 h 822652"/>
                  <a:gd name="connsiteX180" fmla="*/ 325459 w 829463"/>
                  <a:gd name="connsiteY180" fmla="*/ 758971 h 822652"/>
                  <a:gd name="connsiteX181" fmla="*/ 331969 w 829463"/>
                  <a:gd name="connsiteY181" fmla="*/ 752461 h 822652"/>
                  <a:gd name="connsiteX182" fmla="*/ 328599 w 829463"/>
                  <a:gd name="connsiteY182" fmla="*/ 734077 h 822652"/>
                  <a:gd name="connsiteX183" fmla="*/ 327986 w 829463"/>
                  <a:gd name="connsiteY183" fmla="*/ 730248 h 822652"/>
                  <a:gd name="connsiteX184" fmla="*/ 329595 w 829463"/>
                  <a:gd name="connsiteY184" fmla="*/ 726571 h 822652"/>
                  <a:gd name="connsiteX185" fmla="*/ 337561 w 829463"/>
                  <a:gd name="connsiteY185" fmla="*/ 700682 h 822652"/>
                  <a:gd name="connsiteX186" fmla="*/ 343459 w 829463"/>
                  <a:gd name="connsiteY186" fmla="*/ 681226 h 822652"/>
                  <a:gd name="connsiteX187" fmla="*/ 341391 w 829463"/>
                  <a:gd name="connsiteY187" fmla="*/ 667975 h 822652"/>
                  <a:gd name="connsiteX188" fmla="*/ 338480 w 829463"/>
                  <a:gd name="connsiteY188" fmla="*/ 663532 h 822652"/>
                  <a:gd name="connsiteX189" fmla="*/ 341008 w 829463"/>
                  <a:gd name="connsiteY189" fmla="*/ 663073 h 822652"/>
                  <a:gd name="connsiteX190" fmla="*/ 342923 w 829463"/>
                  <a:gd name="connsiteY190" fmla="*/ 662153 h 822652"/>
                  <a:gd name="connsiteX191" fmla="*/ 338327 w 829463"/>
                  <a:gd name="connsiteY191" fmla="*/ 645532 h 822652"/>
                  <a:gd name="connsiteX192" fmla="*/ 346446 w 829463"/>
                  <a:gd name="connsiteY192" fmla="*/ 601948 h 822652"/>
                  <a:gd name="connsiteX193" fmla="*/ 357016 w 829463"/>
                  <a:gd name="connsiteY193" fmla="*/ 599574 h 822652"/>
                  <a:gd name="connsiteX194" fmla="*/ 360233 w 829463"/>
                  <a:gd name="connsiteY194" fmla="*/ 598961 h 822652"/>
                  <a:gd name="connsiteX195" fmla="*/ 361995 w 829463"/>
                  <a:gd name="connsiteY195" fmla="*/ 595897 h 822652"/>
                  <a:gd name="connsiteX196" fmla="*/ 365978 w 829463"/>
                  <a:gd name="connsiteY196" fmla="*/ 598119 h 822652"/>
                  <a:gd name="connsiteX197" fmla="*/ 369502 w 829463"/>
                  <a:gd name="connsiteY197" fmla="*/ 591225 h 822652"/>
                  <a:gd name="connsiteX198" fmla="*/ 377315 w 829463"/>
                  <a:gd name="connsiteY198" fmla="*/ 584178 h 822652"/>
                  <a:gd name="connsiteX199" fmla="*/ 395315 w 829463"/>
                  <a:gd name="connsiteY199" fmla="*/ 580655 h 822652"/>
                  <a:gd name="connsiteX200" fmla="*/ 402055 w 829463"/>
                  <a:gd name="connsiteY200" fmla="*/ 569472 h 822652"/>
                  <a:gd name="connsiteX201" fmla="*/ 403664 w 829463"/>
                  <a:gd name="connsiteY201" fmla="*/ 561352 h 822652"/>
                  <a:gd name="connsiteX202" fmla="*/ 425494 w 829463"/>
                  <a:gd name="connsiteY202" fmla="*/ 549403 h 822652"/>
                  <a:gd name="connsiteX203" fmla="*/ 444489 w 829463"/>
                  <a:gd name="connsiteY203" fmla="*/ 531863 h 822652"/>
                  <a:gd name="connsiteX204" fmla="*/ 461111 w 829463"/>
                  <a:gd name="connsiteY204" fmla="*/ 518458 h 822652"/>
                  <a:gd name="connsiteX205" fmla="*/ 476124 w 829463"/>
                  <a:gd name="connsiteY205" fmla="*/ 500458 h 822652"/>
                  <a:gd name="connsiteX206" fmla="*/ 494813 w 829463"/>
                  <a:gd name="connsiteY206" fmla="*/ 486441 h 822652"/>
                  <a:gd name="connsiteX207" fmla="*/ 516337 w 829463"/>
                  <a:gd name="connsiteY207" fmla="*/ 478475 h 822652"/>
                  <a:gd name="connsiteX208" fmla="*/ 516490 w 829463"/>
                  <a:gd name="connsiteY208" fmla="*/ 476253 h 822652"/>
                  <a:gd name="connsiteX209" fmla="*/ 521776 w 829463"/>
                  <a:gd name="connsiteY209" fmla="*/ 473037 h 822652"/>
                  <a:gd name="connsiteX210" fmla="*/ 534720 w 829463"/>
                  <a:gd name="connsiteY210" fmla="*/ 459173 h 822652"/>
                  <a:gd name="connsiteX211" fmla="*/ 534567 w 829463"/>
                  <a:gd name="connsiteY211" fmla="*/ 455036 h 822652"/>
                  <a:gd name="connsiteX212" fmla="*/ 534720 w 829463"/>
                  <a:gd name="connsiteY212" fmla="*/ 435121 h 822652"/>
                  <a:gd name="connsiteX213" fmla="*/ 549427 w 829463"/>
                  <a:gd name="connsiteY213" fmla="*/ 429376 h 822652"/>
                  <a:gd name="connsiteX214" fmla="*/ 566508 w 829463"/>
                  <a:gd name="connsiteY214" fmla="*/ 418193 h 822652"/>
                  <a:gd name="connsiteX215" fmla="*/ 569572 w 829463"/>
                  <a:gd name="connsiteY215" fmla="*/ 417734 h 822652"/>
                  <a:gd name="connsiteX216" fmla="*/ 571640 w 829463"/>
                  <a:gd name="connsiteY216" fmla="*/ 430832 h 822652"/>
                  <a:gd name="connsiteX217" fmla="*/ 576618 w 829463"/>
                  <a:gd name="connsiteY217" fmla="*/ 427462 h 822652"/>
                  <a:gd name="connsiteX218" fmla="*/ 578074 w 829463"/>
                  <a:gd name="connsiteY218" fmla="*/ 428917 h 822652"/>
                  <a:gd name="connsiteX219" fmla="*/ 580602 w 829463"/>
                  <a:gd name="connsiteY219" fmla="*/ 429070 h 822652"/>
                  <a:gd name="connsiteX220" fmla="*/ 580142 w 829463"/>
                  <a:gd name="connsiteY220" fmla="*/ 422713 h 822652"/>
                  <a:gd name="connsiteX221" fmla="*/ 583053 w 829463"/>
                  <a:gd name="connsiteY221" fmla="*/ 426083 h 822652"/>
                  <a:gd name="connsiteX222" fmla="*/ 588338 w 829463"/>
                  <a:gd name="connsiteY222" fmla="*/ 430679 h 822652"/>
                  <a:gd name="connsiteX223" fmla="*/ 593776 w 829463"/>
                  <a:gd name="connsiteY223" fmla="*/ 426389 h 822652"/>
                  <a:gd name="connsiteX224" fmla="*/ 594542 w 829463"/>
                  <a:gd name="connsiteY224" fmla="*/ 422253 h 822652"/>
                  <a:gd name="connsiteX225" fmla="*/ 593546 w 829463"/>
                  <a:gd name="connsiteY225" fmla="*/ 415053 h 822652"/>
                  <a:gd name="connsiteX226" fmla="*/ 591785 w 829463"/>
                  <a:gd name="connsiteY226" fmla="*/ 409921 h 822652"/>
                  <a:gd name="connsiteX227" fmla="*/ 591632 w 829463"/>
                  <a:gd name="connsiteY227" fmla="*/ 407776 h 822652"/>
                  <a:gd name="connsiteX228" fmla="*/ 590176 w 829463"/>
                  <a:gd name="connsiteY228" fmla="*/ 400346 h 822652"/>
                  <a:gd name="connsiteX229" fmla="*/ 589947 w 829463"/>
                  <a:gd name="connsiteY229" fmla="*/ 398431 h 822652"/>
                  <a:gd name="connsiteX230" fmla="*/ 590176 w 829463"/>
                  <a:gd name="connsiteY230" fmla="*/ 394372 h 822652"/>
                  <a:gd name="connsiteX231" fmla="*/ 588415 w 829463"/>
                  <a:gd name="connsiteY231" fmla="*/ 389240 h 822652"/>
                  <a:gd name="connsiteX232" fmla="*/ 590482 w 829463"/>
                  <a:gd name="connsiteY232" fmla="*/ 383725 h 822652"/>
                  <a:gd name="connsiteX233" fmla="*/ 589870 w 829463"/>
                  <a:gd name="connsiteY233" fmla="*/ 382040 h 822652"/>
                  <a:gd name="connsiteX234" fmla="*/ 587802 w 829463"/>
                  <a:gd name="connsiteY234" fmla="*/ 381350 h 822652"/>
                  <a:gd name="connsiteX235" fmla="*/ 586270 w 829463"/>
                  <a:gd name="connsiteY235" fmla="*/ 380125 h 822652"/>
                  <a:gd name="connsiteX236" fmla="*/ 584814 w 829463"/>
                  <a:gd name="connsiteY236" fmla="*/ 376984 h 822652"/>
                  <a:gd name="connsiteX237" fmla="*/ 585504 w 829463"/>
                  <a:gd name="connsiteY237" fmla="*/ 374227 h 822652"/>
                  <a:gd name="connsiteX238" fmla="*/ 585121 w 829463"/>
                  <a:gd name="connsiteY238" fmla="*/ 373155 h 822652"/>
                  <a:gd name="connsiteX239" fmla="*/ 581138 w 829463"/>
                  <a:gd name="connsiteY239" fmla="*/ 370397 h 822652"/>
                  <a:gd name="connsiteX240" fmla="*/ 580908 w 829463"/>
                  <a:gd name="connsiteY240" fmla="*/ 367410 h 822652"/>
                  <a:gd name="connsiteX241" fmla="*/ 581291 w 829463"/>
                  <a:gd name="connsiteY241" fmla="*/ 362508 h 822652"/>
                  <a:gd name="connsiteX242" fmla="*/ 582134 w 829463"/>
                  <a:gd name="connsiteY242" fmla="*/ 361206 h 822652"/>
                  <a:gd name="connsiteX243" fmla="*/ 584049 w 829463"/>
                  <a:gd name="connsiteY243" fmla="*/ 358831 h 822652"/>
                  <a:gd name="connsiteX244" fmla="*/ 583666 w 829463"/>
                  <a:gd name="connsiteY244" fmla="*/ 355154 h 822652"/>
                  <a:gd name="connsiteX245" fmla="*/ 584125 w 829463"/>
                  <a:gd name="connsiteY245" fmla="*/ 352397 h 822652"/>
                  <a:gd name="connsiteX246" fmla="*/ 583972 w 829463"/>
                  <a:gd name="connsiteY246" fmla="*/ 351095 h 822652"/>
                  <a:gd name="connsiteX247" fmla="*/ 581061 w 829463"/>
                  <a:gd name="connsiteY247" fmla="*/ 348720 h 822652"/>
                  <a:gd name="connsiteX248" fmla="*/ 575546 w 829463"/>
                  <a:gd name="connsiteY248" fmla="*/ 347418 h 822652"/>
                  <a:gd name="connsiteX249" fmla="*/ 567427 w 829463"/>
                  <a:gd name="connsiteY249" fmla="*/ 342746 h 822652"/>
                  <a:gd name="connsiteX250" fmla="*/ 566738 w 829463"/>
                  <a:gd name="connsiteY250" fmla="*/ 340678 h 822652"/>
                  <a:gd name="connsiteX251" fmla="*/ 567351 w 829463"/>
                  <a:gd name="connsiteY251" fmla="*/ 333018 h 822652"/>
                  <a:gd name="connsiteX252" fmla="*/ 568883 w 829463"/>
                  <a:gd name="connsiteY252" fmla="*/ 331946 h 822652"/>
                  <a:gd name="connsiteX253" fmla="*/ 572253 w 829463"/>
                  <a:gd name="connsiteY253" fmla="*/ 330720 h 822652"/>
                  <a:gd name="connsiteX254" fmla="*/ 574780 w 829463"/>
                  <a:gd name="connsiteY254" fmla="*/ 328805 h 822652"/>
                  <a:gd name="connsiteX255" fmla="*/ 576312 w 829463"/>
                  <a:gd name="connsiteY255" fmla="*/ 324592 h 822652"/>
                  <a:gd name="connsiteX256" fmla="*/ 580755 w 829463"/>
                  <a:gd name="connsiteY256" fmla="*/ 322218 h 822652"/>
                  <a:gd name="connsiteX257" fmla="*/ 585274 w 829463"/>
                  <a:gd name="connsiteY257" fmla="*/ 322371 h 822652"/>
                  <a:gd name="connsiteX258" fmla="*/ 589104 w 829463"/>
                  <a:gd name="connsiteY258" fmla="*/ 322831 h 822652"/>
                  <a:gd name="connsiteX259" fmla="*/ 590023 w 829463"/>
                  <a:gd name="connsiteY259" fmla="*/ 322218 h 822652"/>
                  <a:gd name="connsiteX260" fmla="*/ 590712 w 829463"/>
                  <a:gd name="connsiteY260" fmla="*/ 320686 h 822652"/>
                  <a:gd name="connsiteX261" fmla="*/ 590942 w 829463"/>
                  <a:gd name="connsiteY261" fmla="*/ 319154 h 822652"/>
                  <a:gd name="connsiteX262" fmla="*/ 588415 w 829463"/>
                  <a:gd name="connsiteY262" fmla="*/ 318311 h 822652"/>
                  <a:gd name="connsiteX263" fmla="*/ 586500 w 829463"/>
                  <a:gd name="connsiteY263" fmla="*/ 315707 h 822652"/>
                  <a:gd name="connsiteX264" fmla="*/ 585044 w 829463"/>
                  <a:gd name="connsiteY264" fmla="*/ 312337 h 822652"/>
                  <a:gd name="connsiteX265" fmla="*/ 580602 w 829463"/>
                  <a:gd name="connsiteY265" fmla="*/ 312720 h 822652"/>
                  <a:gd name="connsiteX266" fmla="*/ 578917 w 829463"/>
                  <a:gd name="connsiteY266" fmla="*/ 312260 h 822652"/>
                  <a:gd name="connsiteX267" fmla="*/ 575240 w 829463"/>
                  <a:gd name="connsiteY267" fmla="*/ 307588 h 822652"/>
                  <a:gd name="connsiteX268" fmla="*/ 570950 w 829463"/>
                  <a:gd name="connsiteY268" fmla="*/ 304141 h 822652"/>
                  <a:gd name="connsiteX269" fmla="*/ 569418 w 829463"/>
                  <a:gd name="connsiteY269" fmla="*/ 303681 h 822652"/>
                  <a:gd name="connsiteX270" fmla="*/ 566431 w 829463"/>
                  <a:gd name="connsiteY270" fmla="*/ 301767 h 822652"/>
                  <a:gd name="connsiteX271" fmla="*/ 567351 w 829463"/>
                  <a:gd name="connsiteY271" fmla="*/ 297094 h 822652"/>
                  <a:gd name="connsiteX272" fmla="*/ 569035 w 829463"/>
                  <a:gd name="connsiteY272" fmla="*/ 295332 h 822652"/>
                  <a:gd name="connsiteX273" fmla="*/ 571333 w 829463"/>
                  <a:gd name="connsiteY273" fmla="*/ 291350 h 822652"/>
                  <a:gd name="connsiteX274" fmla="*/ 575853 w 829463"/>
                  <a:gd name="connsiteY274" fmla="*/ 287520 h 822652"/>
                  <a:gd name="connsiteX275" fmla="*/ 576772 w 829463"/>
                  <a:gd name="connsiteY275" fmla="*/ 286907 h 822652"/>
                  <a:gd name="connsiteX276" fmla="*/ 577614 w 829463"/>
                  <a:gd name="connsiteY276" fmla="*/ 285988 h 822652"/>
                  <a:gd name="connsiteX277" fmla="*/ 576312 w 829463"/>
                  <a:gd name="connsiteY277" fmla="*/ 284915 h 822652"/>
                  <a:gd name="connsiteX278" fmla="*/ 572636 w 829463"/>
                  <a:gd name="connsiteY278" fmla="*/ 281928 h 822652"/>
                  <a:gd name="connsiteX279" fmla="*/ 576618 w 829463"/>
                  <a:gd name="connsiteY279" fmla="*/ 281315 h 822652"/>
                  <a:gd name="connsiteX280" fmla="*/ 582593 w 829463"/>
                  <a:gd name="connsiteY280" fmla="*/ 288132 h 822652"/>
                  <a:gd name="connsiteX281" fmla="*/ 583895 w 829463"/>
                  <a:gd name="connsiteY281" fmla="*/ 288975 h 822652"/>
                  <a:gd name="connsiteX282" fmla="*/ 585963 w 829463"/>
                  <a:gd name="connsiteY282" fmla="*/ 289205 h 822652"/>
                  <a:gd name="connsiteX283" fmla="*/ 588032 w 829463"/>
                  <a:gd name="connsiteY283" fmla="*/ 290966 h 822652"/>
                  <a:gd name="connsiteX284" fmla="*/ 591632 w 829463"/>
                  <a:gd name="connsiteY284" fmla="*/ 290737 h 822652"/>
                  <a:gd name="connsiteX285" fmla="*/ 592321 w 829463"/>
                  <a:gd name="connsiteY285" fmla="*/ 289664 h 822652"/>
                  <a:gd name="connsiteX286" fmla="*/ 591019 w 829463"/>
                  <a:gd name="connsiteY286" fmla="*/ 285681 h 822652"/>
                  <a:gd name="connsiteX287" fmla="*/ 591862 w 829463"/>
                  <a:gd name="connsiteY287" fmla="*/ 285069 h 822652"/>
                  <a:gd name="connsiteX288" fmla="*/ 595078 w 829463"/>
                  <a:gd name="connsiteY288" fmla="*/ 289588 h 822652"/>
                  <a:gd name="connsiteX289" fmla="*/ 595461 w 829463"/>
                  <a:gd name="connsiteY289" fmla="*/ 291043 h 822652"/>
                  <a:gd name="connsiteX290" fmla="*/ 601053 w 829463"/>
                  <a:gd name="connsiteY290" fmla="*/ 297401 h 822652"/>
                  <a:gd name="connsiteX291" fmla="*/ 604883 w 829463"/>
                  <a:gd name="connsiteY291" fmla="*/ 297860 h 822652"/>
                  <a:gd name="connsiteX292" fmla="*/ 609402 w 829463"/>
                  <a:gd name="connsiteY292" fmla="*/ 295562 h 822652"/>
                  <a:gd name="connsiteX293" fmla="*/ 611470 w 829463"/>
                  <a:gd name="connsiteY293" fmla="*/ 292345 h 822652"/>
                  <a:gd name="connsiteX294" fmla="*/ 614074 w 829463"/>
                  <a:gd name="connsiteY294" fmla="*/ 297707 h 822652"/>
                  <a:gd name="connsiteX295" fmla="*/ 614534 w 829463"/>
                  <a:gd name="connsiteY295" fmla="*/ 302456 h 822652"/>
                  <a:gd name="connsiteX296" fmla="*/ 614381 w 829463"/>
                  <a:gd name="connsiteY296" fmla="*/ 304524 h 822652"/>
                  <a:gd name="connsiteX297" fmla="*/ 615223 w 829463"/>
                  <a:gd name="connsiteY297" fmla="*/ 313945 h 822652"/>
                  <a:gd name="connsiteX298" fmla="*/ 614764 w 829463"/>
                  <a:gd name="connsiteY298" fmla="*/ 316703 h 822652"/>
                  <a:gd name="connsiteX299" fmla="*/ 615683 w 829463"/>
                  <a:gd name="connsiteY299" fmla="*/ 318618 h 822652"/>
                  <a:gd name="connsiteX300" fmla="*/ 618823 w 829463"/>
                  <a:gd name="connsiteY300" fmla="*/ 319307 h 822652"/>
                  <a:gd name="connsiteX301" fmla="*/ 623495 w 829463"/>
                  <a:gd name="connsiteY301" fmla="*/ 321375 h 822652"/>
                  <a:gd name="connsiteX302" fmla="*/ 627785 w 829463"/>
                  <a:gd name="connsiteY302" fmla="*/ 322218 h 822652"/>
                  <a:gd name="connsiteX303" fmla="*/ 632458 w 829463"/>
                  <a:gd name="connsiteY303" fmla="*/ 323673 h 822652"/>
                  <a:gd name="connsiteX304" fmla="*/ 636747 w 829463"/>
                  <a:gd name="connsiteY304" fmla="*/ 322831 h 822652"/>
                  <a:gd name="connsiteX305" fmla="*/ 645479 w 829463"/>
                  <a:gd name="connsiteY305" fmla="*/ 323290 h 822652"/>
                  <a:gd name="connsiteX306" fmla="*/ 646934 w 829463"/>
                  <a:gd name="connsiteY306" fmla="*/ 323137 h 822652"/>
                  <a:gd name="connsiteX307" fmla="*/ 650764 w 829463"/>
                  <a:gd name="connsiteY307" fmla="*/ 322218 h 822652"/>
                  <a:gd name="connsiteX308" fmla="*/ 654134 w 829463"/>
                  <a:gd name="connsiteY308" fmla="*/ 322448 h 822652"/>
                  <a:gd name="connsiteX309" fmla="*/ 661794 w 829463"/>
                  <a:gd name="connsiteY309" fmla="*/ 323367 h 822652"/>
                  <a:gd name="connsiteX310" fmla="*/ 668381 w 829463"/>
                  <a:gd name="connsiteY310" fmla="*/ 323597 h 822652"/>
                  <a:gd name="connsiteX311" fmla="*/ 673973 w 829463"/>
                  <a:gd name="connsiteY311" fmla="*/ 322524 h 822652"/>
                  <a:gd name="connsiteX312" fmla="*/ 678262 w 829463"/>
                  <a:gd name="connsiteY312" fmla="*/ 322371 h 822652"/>
                  <a:gd name="connsiteX313" fmla="*/ 687607 w 829463"/>
                  <a:gd name="connsiteY313" fmla="*/ 326660 h 822652"/>
                  <a:gd name="connsiteX314" fmla="*/ 688450 w 829463"/>
                  <a:gd name="connsiteY314" fmla="*/ 327580 h 822652"/>
                  <a:gd name="connsiteX315" fmla="*/ 689139 w 829463"/>
                  <a:gd name="connsiteY315" fmla="*/ 328882 h 822652"/>
                  <a:gd name="connsiteX316" fmla="*/ 690058 w 829463"/>
                  <a:gd name="connsiteY316" fmla="*/ 330950 h 822652"/>
                  <a:gd name="connsiteX317" fmla="*/ 684696 w 829463"/>
                  <a:gd name="connsiteY317" fmla="*/ 331333 h 822652"/>
                  <a:gd name="connsiteX318" fmla="*/ 683471 w 829463"/>
                  <a:gd name="connsiteY318" fmla="*/ 331946 h 822652"/>
                  <a:gd name="connsiteX319" fmla="*/ 681709 w 829463"/>
                  <a:gd name="connsiteY319" fmla="*/ 340831 h 822652"/>
                  <a:gd name="connsiteX320" fmla="*/ 681020 w 829463"/>
                  <a:gd name="connsiteY320" fmla="*/ 342133 h 822652"/>
                  <a:gd name="connsiteX321" fmla="*/ 675122 w 829463"/>
                  <a:gd name="connsiteY321" fmla="*/ 347418 h 822652"/>
                  <a:gd name="connsiteX322" fmla="*/ 674203 w 829463"/>
                  <a:gd name="connsiteY322" fmla="*/ 349333 h 822652"/>
                  <a:gd name="connsiteX323" fmla="*/ 673590 w 829463"/>
                  <a:gd name="connsiteY323" fmla="*/ 352780 h 822652"/>
                  <a:gd name="connsiteX324" fmla="*/ 672671 w 829463"/>
                  <a:gd name="connsiteY324" fmla="*/ 353469 h 822652"/>
                  <a:gd name="connsiteX325" fmla="*/ 669453 w 829463"/>
                  <a:gd name="connsiteY325" fmla="*/ 351401 h 822652"/>
                  <a:gd name="connsiteX326" fmla="*/ 665394 w 829463"/>
                  <a:gd name="connsiteY326" fmla="*/ 352244 h 822652"/>
                  <a:gd name="connsiteX327" fmla="*/ 660339 w 829463"/>
                  <a:gd name="connsiteY327" fmla="*/ 354542 h 822652"/>
                  <a:gd name="connsiteX328" fmla="*/ 659113 w 829463"/>
                  <a:gd name="connsiteY328" fmla="*/ 355614 h 822652"/>
                  <a:gd name="connsiteX329" fmla="*/ 655437 w 829463"/>
                  <a:gd name="connsiteY329" fmla="*/ 360286 h 822652"/>
                  <a:gd name="connsiteX330" fmla="*/ 654977 w 829463"/>
                  <a:gd name="connsiteY330" fmla="*/ 361588 h 822652"/>
                  <a:gd name="connsiteX331" fmla="*/ 654747 w 829463"/>
                  <a:gd name="connsiteY331" fmla="*/ 364499 h 822652"/>
                  <a:gd name="connsiteX332" fmla="*/ 652832 w 829463"/>
                  <a:gd name="connsiteY332" fmla="*/ 368559 h 822652"/>
                  <a:gd name="connsiteX333" fmla="*/ 654134 w 829463"/>
                  <a:gd name="connsiteY333" fmla="*/ 373078 h 822652"/>
                  <a:gd name="connsiteX334" fmla="*/ 656662 w 829463"/>
                  <a:gd name="connsiteY334" fmla="*/ 377138 h 822652"/>
                  <a:gd name="connsiteX335" fmla="*/ 656892 w 829463"/>
                  <a:gd name="connsiteY335" fmla="*/ 378670 h 822652"/>
                  <a:gd name="connsiteX336" fmla="*/ 657121 w 829463"/>
                  <a:gd name="connsiteY336" fmla="*/ 381274 h 822652"/>
                  <a:gd name="connsiteX337" fmla="*/ 657811 w 829463"/>
                  <a:gd name="connsiteY337" fmla="*/ 384951 h 822652"/>
                  <a:gd name="connsiteX338" fmla="*/ 658884 w 829463"/>
                  <a:gd name="connsiteY338" fmla="*/ 385870 h 822652"/>
                  <a:gd name="connsiteX339" fmla="*/ 659726 w 829463"/>
                  <a:gd name="connsiteY339" fmla="*/ 384108 h 822652"/>
                  <a:gd name="connsiteX340" fmla="*/ 660186 w 829463"/>
                  <a:gd name="connsiteY340" fmla="*/ 380891 h 822652"/>
                  <a:gd name="connsiteX341" fmla="*/ 661488 w 829463"/>
                  <a:gd name="connsiteY341" fmla="*/ 381121 h 822652"/>
                  <a:gd name="connsiteX342" fmla="*/ 662943 w 829463"/>
                  <a:gd name="connsiteY342" fmla="*/ 384797 h 822652"/>
                  <a:gd name="connsiteX343" fmla="*/ 665011 w 829463"/>
                  <a:gd name="connsiteY343" fmla="*/ 389010 h 822652"/>
                  <a:gd name="connsiteX344" fmla="*/ 667156 w 829463"/>
                  <a:gd name="connsiteY344" fmla="*/ 389010 h 822652"/>
                  <a:gd name="connsiteX345" fmla="*/ 670756 w 829463"/>
                  <a:gd name="connsiteY345" fmla="*/ 386253 h 822652"/>
                  <a:gd name="connsiteX346" fmla="*/ 671215 w 829463"/>
                  <a:gd name="connsiteY346" fmla="*/ 381733 h 822652"/>
                  <a:gd name="connsiteX347" fmla="*/ 674662 w 829463"/>
                  <a:gd name="connsiteY347" fmla="*/ 374916 h 822652"/>
                  <a:gd name="connsiteX348" fmla="*/ 675275 w 829463"/>
                  <a:gd name="connsiteY348" fmla="*/ 373231 h 822652"/>
                  <a:gd name="connsiteX349" fmla="*/ 675428 w 829463"/>
                  <a:gd name="connsiteY349" fmla="*/ 366874 h 822652"/>
                  <a:gd name="connsiteX350" fmla="*/ 676347 w 829463"/>
                  <a:gd name="connsiteY350" fmla="*/ 367027 h 822652"/>
                  <a:gd name="connsiteX351" fmla="*/ 677649 w 829463"/>
                  <a:gd name="connsiteY351" fmla="*/ 368482 h 822652"/>
                  <a:gd name="connsiteX352" fmla="*/ 679181 w 829463"/>
                  <a:gd name="connsiteY352" fmla="*/ 368023 h 822652"/>
                  <a:gd name="connsiteX353" fmla="*/ 681096 w 829463"/>
                  <a:gd name="connsiteY353" fmla="*/ 366338 h 822652"/>
                  <a:gd name="connsiteX354" fmla="*/ 684007 w 829463"/>
                  <a:gd name="connsiteY354" fmla="*/ 366721 h 822652"/>
                  <a:gd name="connsiteX355" fmla="*/ 684620 w 829463"/>
                  <a:gd name="connsiteY355" fmla="*/ 368406 h 822652"/>
                  <a:gd name="connsiteX356" fmla="*/ 687377 w 829463"/>
                  <a:gd name="connsiteY356" fmla="*/ 377980 h 822652"/>
                  <a:gd name="connsiteX357" fmla="*/ 687377 w 829463"/>
                  <a:gd name="connsiteY357" fmla="*/ 380355 h 822652"/>
                  <a:gd name="connsiteX358" fmla="*/ 687760 w 829463"/>
                  <a:gd name="connsiteY358" fmla="*/ 387631 h 822652"/>
                  <a:gd name="connsiteX359" fmla="*/ 690365 w 829463"/>
                  <a:gd name="connsiteY359" fmla="*/ 396134 h 822652"/>
                  <a:gd name="connsiteX360" fmla="*/ 691820 w 829463"/>
                  <a:gd name="connsiteY360" fmla="*/ 399121 h 822652"/>
                  <a:gd name="connsiteX361" fmla="*/ 693275 w 829463"/>
                  <a:gd name="connsiteY361" fmla="*/ 412908 h 822652"/>
                  <a:gd name="connsiteX362" fmla="*/ 693964 w 829463"/>
                  <a:gd name="connsiteY362" fmla="*/ 418730 h 822652"/>
                  <a:gd name="connsiteX363" fmla="*/ 695803 w 829463"/>
                  <a:gd name="connsiteY363" fmla="*/ 415206 h 822652"/>
                  <a:gd name="connsiteX364" fmla="*/ 699786 w 829463"/>
                  <a:gd name="connsiteY364" fmla="*/ 414517 h 822652"/>
                  <a:gd name="connsiteX365" fmla="*/ 704458 w 829463"/>
                  <a:gd name="connsiteY365" fmla="*/ 416815 h 822652"/>
                  <a:gd name="connsiteX366" fmla="*/ 705761 w 829463"/>
                  <a:gd name="connsiteY366" fmla="*/ 416661 h 822652"/>
                  <a:gd name="connsiteX367" fmla="*/ 709207 w 829463"/>
                  <a:gd name="connsiteY367" fmla="*/ 412985 h 822652"/>
                  <a:gd name="connsiteX368" fmla="*/ 709897 w 829463"/>
                  <a:gd name="connsiteY368" fmla="*/ 411453 h 822652"/>
                  <a:gd name="connsiteX369" fmla="*/ 707828 w 829463"/>
                  <a:gd name="connsiteY369" fmla="*/ 395674 h 822652"/>
                  <a:gd name="connsiteX370" fmla="*/ 710203 w 829463"/>
                  <a:gd name="connsiteY370" fmla="*/ 386712 h 822652"/>
                  <a:gd name="connsiteX371" fmla="*/ 713190 w 829463"/>
                  <a:gd name="connsiteY371" fmla="*/ 386942 h 822652"/>
                  <a:gd name="connsiteX372" fmla="*/ 714492 w 829463"/>
                  <a:gd name="connsiteY372" fmla="*/ 386789 h 822652"/>
                  <a:gd name="connsiteX373" fmla="*/ 715411 w 829463"/>
                  <a:gd name="connsiteY373" fmla="*/ 383802 h 822652"/>
                  <a:gd name="connsiteX374" fmla="*/ 717173 w 829463"/>
                  <a:gd name="connsiteY374" fmla="*/ 368635 h 822652"/>
                  <a:gd name="connsiteX375" fmla="*/ 717020 w 829463"/>
                  <a:gd name="connsiteY375" fmla="*/ 366338 h 822652"/>
                  <a:gd name="connsiteX376" fmla="*/ 714492 w 829463"/>
                  <a:gd name="connsiteY376" fmla="*/ 357835 h 822652"/>
                  <a:gd name="connsiteX377" fmla="*/ 715411 w 829463"/>
                  <a:gd name="connsiteY377" fmla="*/ 357223 h 822652"/>
                  <a:gd name="connsiteX378" fmla="*/ 730961 w 829463"/>
                  <a:gd name="connsiteY378" fmla="*/ 359367 h 822652"/>
                  <a:gd name="connsiteX379" fmla="*/ 732493 w 829463"/>
                  <a:gd name="connsiteY379" fmla="*/ 359980 h 822652"/>
                  <a:gd name="connsiteX380" fmla="*/ 736475 w 829463"/>
                  <a:gd name="connsiteY380" fmla="*/ 362354 h 822652"/>
                  <a:gd name="connsiteX381" fmla="*/ 737701 w 829463"/>
                  <a:gd name="connsiteY381" fmla="*/ 361742 h 822652"/>
                  <a:gd name="connsiteX382" fmla="*/ 746586 w 829463"/>
                  <a:gd name="connsiteY382" fmla="*/ 341290 h 822652"/>
                  <a:gd name="connsiteX383" fmla="*/ 747812 w 829463"/>
                  <a:gd name="connsiteY383" fmla="*/ 339605 h 822652"/>
                  <a:gd name="connsiteX384" fmla="*/ 750723 w 829463"/>
                  <a:gd name="connsiteY384" fmla="*/ 335622 h 822652"/>
                  <a:gd name="connsiteX385" fmla="*/ 753863 w 829463"/>
                  <a:gd name="connsiteY385" fmla="*/ 323214 h 822652"/>
                  <a:gd name="connsiteX386" fmla="*/ 751335 w 829463"/>
                  <a:gd name="connsiteY386" fmla="*/ 317316 h 822652"/>
                  <a:gd name="connsiteX387" fmla="*/ 751565 w 829463"/>
                  <a:gd name="connsiteY387" fmla="*/ 315248 h 822652"/>
                  <a:gd name="connsiteX388" fmla="*/ 753940 w 829463"/>
                  <a:gd name="connsiteY388" fmla="*/ 313333 h 822652"/>
                  <a:gd name="connsiteX389" fmla="*/ 759531 w 829463"/>
                  <a:gd name="connsiteY389" fmla="*/ 308814 h 822652"/>
                  <a:gd name="connsiteX390" fmla="*/ 762442 w 829463"/>
                  <a:gd name="connsiteY390" fmla="*/ 305903 h 822652"/>
                  <a:gd name="connsiteX391" fmla="*/ 762825 w 829463"/>
                  <a:gd name="connsiteY391" fmla="*/ 304218 h 822652"/>
                  <a:gd name="connsiteX392" fmla="*/ 763055 w 829463"/>
                  <a:gd name="connsiteY392" fmla="*/ 302150 h 822652"/>
                  <a:gd name="connsiteX393" fmla="*/ 766502 w 829463"/>
                  <a:gd name="connsiteY393" fmla="*/ 295945 h 822652"/>
                  <a:gd name="connsiteX394" fmla="*/ 764970 w 829463"/>
                  <a:gd name="connsiteY394" fmla="*/ 282771 h 822652"/>
                  <a:gd name="connsiteX395" fmla="*/ 765352 w 829463"/>
                  <a:gd name="connsiteY395" fmla="*/ 281086 h 822652"/>
                  <a:gd name="connsiteX396" fmla="*/ 768263 w 829463"/>
                  <a:gd name="connsiteY396" fmla="*/ 277409 h 822652"/>
                  <a:gd name="connsiteX397" fmla="*/ 769565 w 829463"/>
                  <a:gd name="connsiteY397" fmla="*/ 276490 h 822652"/>
                  <a:gd name="connsiteX398" fmla="*/ 774314 w 829463"/>
                  <a:gd name="connsiteY398" fmla="*/ 275264 h 822652"/>
                  <a:gd name="connsiteX399" fmla="*/ 775769 w 829463"/>
                  <a:gd name="connsiteY399" fmla="*/ 274422 h 822652"/>
                  <a:gd name="connsiteX400" fmla="*/ 784655 w 829463"/>
                  <a:gd name="connsiteY400" fmla="*/ 267222 h 822652"/>
                  <a:gd name="connsiteX401" fmla="*/ 786416 w 829463"/>
                  <a:gd name="connsiteY401" fmla="*/ 266302 h 822652"/>
                  <a:gd name="connsiteX402" fmla="*/ 804646 w 829463"/>
                  <a:gd name="connsiteY402" fmla="*/ 257341 h 822652"/>
                  <a:gd name="connsiteX403" fmla="*/ 812919 w 829463"/>
                  <a:gd name="connsiteY403" fmla="*/ 256651 h 822652"/>
                  <a:gd name="connsiteX404" fmla="*/ 815447 w 829463"/>
                  <a:gd name="connsiteY404" fmla="*/ 259792 h 822652"/>
                  <a:gd name="connsiteX405" fmla="*/ 815293 w 829463"/>
                  <a:gd name="connsiteY405" fmla="*/ 261477 h 822652"/>
                  <a:gd name="connsiteX406" fmla="*/ 820655 w 829463"/>
                  <a:gd name="connsiteY406" fmla="*/ 264464 h 822652"/>
                  <a:gd name="connsiteX407" fmla="*/ 822800 w 829463"/>
                  <a:gd name="connsiteY407" fmla="*/ 262932 h 822652"/>
                  <a:gd name="connsiteX408" fmla="*/ 816059 w 829463"/>
                  <a:gd name="connsiteY408" fmla="*/ 250523 h 822652"/>
                  <a:gd name="connsiteX409" fmla="*/ 816213 w 829463"/>
                  <a:gd name="connsiteY409" fmla="*/ 248455 h 822652"/>
                  <a:gd name="connsiteX410" fmla="*/ 820732 w 829463"/>
                  <a:gd name="connsiteY410" fmla="*/ 243936 h 822652"/>
                  <a:gd name="connsiteX411" fmla="*/ 829004 w 829463"/>
                  <a:gd name="connsiteY411" fmla="*/ 237119 h 822652"/>
                  <a:gd name="connsiteX412" fmla="*/ 829464 w 829463"/>
                  <a:gd name="connsiteY412" fmla="*/ 235664 h 822652"/>
                  <a:gd name="connsiteX413" fmla="*/ 828391 w 829463"/>
                  <a:gd name="connsiteY413" fmla="*/ 229077 h 822652"/>
                  <a:gd name="connsiteX414" fmla="*/ 827932 w 829463"/>
                  <a:gd name="connsiteY414" fmla="*/ 229000 h 822652"/>
                  <a:gd name="connsiteX415" fmla="*/ 819047 w 829463"/>
                  <a:gd name="connsiteY415" fmla="*/ 225553 h 822652"/>
                  <a:gd name="connsiteX416" fmla="*/ 806025 w 829463"/>
                  <a:gd name="connsiteY416" fmla="*/ 223485 h 822652"/>
                  <a:gd name="connsiteX417" fmla="*/ 802885 w 829463"/>
                  <a:gd name="connsiteY417" fmla="*/ 224710 h 822652"/>
                  <a:gd name="connsiteX418" fmla="*/ 799285 w 829463"/>
                  <a:gd name="connsiteY418" fmla="*/ 224328 h 822652"/>
                  <a:gd name="connsiteX419" fmla="*/ 799898 w 829463"/>
                  <a:gd name="connsiteY419" fmla="*/ 222259 h 822652"/>
                  <a:gd name="connsiteX420" fmla="*/ 799898 w 829463"/>
                  <a:gd name="connsiteY420" fmla="*/ 220191 h 822652"/>
                  <a:gd name="connsiteX421" fmla="*/ 802042 w 829463"/>
                  <a:gd name="connsiteY421" fmla="*/ 218123 h 822652"/>
                  <a:gd name="connsiteX422" fmla="*/ 803804 w 829463"/>
                  <a:gd name="connsiteY422" fmla="*/ 215595 h 822652"/>
                  <a:gd name="connsiteX423" fmla="*/ 806791 w 829463"/>
                  <a:gd name="connsiteY423" fmla="*/ 213221 h 822652"/>
                  <a:gd name="connsiteX424" fmla="*/ 805029 w 829463"/>
                  <a:gd name="connsiteY424" fmla="*/ 207859 h 822652"/>
                  <a:gd name="connsiteX425" fmla="*/ 804187 w 829463"/>
                  <a:gd name="connsiteY425" fmla="*/ 204719 h 822652"/>
                  <a:gd name="connsiteX426" fmla="*/ 803344 w 829463"/>
                  <a:gd name="connsiteY426" fmla="*/ 204106 h 822652"/>
                  <a:gd name="connsiteX427" fmla="*/ 796527 w 829463"/>
                  <a:gd name="connsiteY427" fmla="*/ 207936 h 822652"/>
                  <a:gd name="connsiteX428" fmla="*/ 795608 w 829463"/>
                  <a:gd name="connsiteY428" fmla="*/ 207476 h 822652"/>
                  <a:gd name="connsiteX429" fmla="*/ 794076 w 829463"/>
                  <a:gd name="connsiteY429" fmla="*/ 203493 h 822652"/>
                  <a:gd name="connsiteX430" fmla="*/ 795531 w 829463"/>
                  <a:gd name="connsiteY430" fmla="*/ 202574 h 822652"/>
                  <a:gd name="connsiteX431" fmla="*/ 800663 w 829463"/>
                  <a:gd name="connsiteY431" fmla="*/ 198361 h 822652"/>
                  <a:gd name="connsiteX432" fmla="*/ 797753 w 829463"/>
                  <a:gd name="connsiteY432" fmla="*/ 195221 h 822652"/>
                  <a:gd name="connsiteX433" fmla="*/ 794383 w 829463"/>
                  <a:gd name="connsiteY433" fmla="*/ 193153 h 822652"/>
                  <a:gd name="connsiteX434" fmla="*/ 789098 w 829463"/>
                  <a:gd name="connsiteY434" fmla="*/ 193612 h 822652"/>
                  <a:gd name="connsiteX435" fmla="*/ 774238 w 829463"/>
                  <a:gd name="connsiteY435" fmla="*/ 203417 h 822652"/>
                  <a:gd name="connsiteX436" fmla="*/ 772706 w 829463"/>
                  <a:gd name="connsiteY436" fmla="*/ 204106 h 822652"/>
                  <a:gd name="connsiteX437" fmla="*/ 756314 w 829463"/>
                  <a:gd name="connsiteY437" fmla="*/ 198744 h 822652"/>
                  <a:gd name="connsiteX438" fmla="*/ 753557 w 829463"/>
                  <a:gd name="connsiteY438" fmla="*/ 195834 h 822652"/>
                  <a:gd name="connsiteX439" fmla="*/ 742756 w 829463"/>
                  <a:gd name="connsiteY439" fmla="*/ 200965 h 822652"/>
                  <a:gd name="connsiteX440" fmla="*/ 732186 w 829463"/>
                  <a:gd name="connsiteY440" fmla="*/ 210923 h 822652"/>
                  <a:gd name="connsiteX441" fmla="*/ 730731 w 829463"/>
                  <a:gd name="connsiteY441" fmla="*/ 211842 h 822652"/>
                  <a:gd name="connsiteX442" fmla="*/ 722459 w 829463"/>
                  <a:gd name="connsiteY442" fmla="*/ 213987 h 822652"/>
                  <a:gd name="connsiteX443" fmla="*/ 713037 w 829463"/>
                  <a:gd name="connsiteY443" fmla="*/ 216361 h 822652"/>
                  <a:gd name="connsiteX444" fmla="*/ 708595 w 829463"/>
                  <a:gd name="connsiteY444" fmla="*/ 223868 h 822652"/>
                  <a:gd name="connsiteX445" fmla="*/ 707292 w 829463"/>
                  <a:gd name="connsiteY445" fmla="*/ 225400 h 822652"/>
                  <a:gd name="connsiteX446" fmla="*/ 699480 w 829463"/>
                  <a:gd name="connsiteY446" fmla="*/ 229230 h 822652"/>
                  <a:gd name="connsiteX447" fmla="*/ 696722 w 829463"/>
                  <a:gd name="connsiteY447" fmla="*/ 236047 h 822652"/>
                  <a:gd name="connsiteX448" fmla="*/ 695650 w 829463"/>
                  <a:gd name="connsiteY448" fmla="*/ 237732 h 822652"/>
                  <a:gd name="connsiteX449" fmla="*/ 689905 w 829463"/>
                  <a:gd name="connsiteY449" fmla="*/ 241179 h 822652"/>
                  <a:gd name="connsiteX450" fmla="*/ 685003 w 829463"/>
                  <a:gd name="connsiteY450" fmla="*/ 241792 h 822652"/>
                  <a:gd name="connsiteX451" fmla="*/ 666313 w 829463"/>
                  <a:gd name="connsiteY451" fmla="*/ 243017 h 822652"/>
                  <a:gd name="connsiteX452" fmla="*/ 665854 w 829463"/>
                  <a:gd name="connsiteY452" fmla="*/ 244166 h 822652"/>
                  <a:gd name="connsiteX453" fmla="*/ 665164 w 829463"/>
                  <a:gd name="connsiteY453" fmla="*/ 248609 h 822652"/>
                  <a:gd name="connsiteX454" fmla="*/ 667232 w 829463"/>
                  <a:gd name="connsiteY454" fmla="*/ 251366 h 822652"/>
                  <a:gd name="connsiteX455" fmla="*/ 671981 w 829463"/>
                  <a:gd name="connsiteY455" fmla="*/ 253281 h 822652"/>
                  <a:gd name="connsiteX456" fmla="*/ 677956 w 829463"/>
                  <a:gd name="connsiteY456" fmla="*/ 254966 h 822652"/>
                  <a:gd name="connsiteX457" fmla="*/ 678645 w 829463"/>
                  <a:gd name="connsiteY457" fmla="*/ 259179 h 822652"/>
                  <a:gd name="connsiteX458" fmla="*/ 676501 w 829463"/>
                  <a:gd name="connsiteY458" fmla="*/ 262319 h 822652"/>
                  <a:gd name="connsiteX459" fmla="*/ 677420 w 829463"/>
                  <a:gd name="connsiteY459" fmla="*/ 265230 h 822652"/>
                  <a:gd name="connsiteX460" fmla="*/ 679488 w 829463"/>
                  <a:gd name="connsiteY460" fmla="*/ 268600 h 822652"/>
                  <a:gd name="connsiteX461" fmla="*/ 677956 w 829463"/>
                  <a:gd name="connsiteY461" fmla="*/ 270898 h 822652"/>
                  <a:gd name="connsiteX462" fmla="*/ 674739 w 829463"/>
                  <a:gd name="connsiteY462" fmla="*/ 272583 h 822652"/>
                  <a:gd name="connsiteX463" fmla="*/ 672977 w 829463"/>
                  <a:gd name="connsiteY463" fmla="*/ 272200 h 822652"/>
                  <a:gd name="connsiteX464" fmla="*/ 671752 w 829463"/>
                  <a:gd name="connsiteY464" fmla="*/ 271281 h 822652"/>
                  <a:gd name="connsiteX465" fmla="*/ 662866 w 829463"/>
                  <a:gd name="connsiteY465" fmla="*/ 272737 h 822652"/>
                  <a:gd name="connsiteX466" fmla="*/ 648236 w 829463"/>
                  <a:gd name="connsiteY466" fmla="*/ 273426 h 822652"/>
                  <a:gd name="connsiteX467" fmla="*/ 639045 w 829463"/>
                  <a:gd name="connsiteY467" fmla="*/ 273579 h 822652"/>
                  <a:gd name="connsiteX468" fmla="*/ 632687 w 829463"/>
                  <a:gd name="connsiteY468" fmla="*/ 271664 h 822652"/>
                  <a:gd name="connsiteX469" fmla="*/ 630313 w 829463"/>
                  <a:gd name="connsiteY469" fmla="*/ 269979 h 822652"/>
                  <a:gd name="connsiteX470" fmla="*/ 627402 w 829463"/>
                  <a:gd name="connsiteY470" fmla="*/ 271281 h 822652"/>
                  <a:gd name="connsiteX471" fmla="*/ 624875 w 829463"/>
                  <a:gd name="connsiteY471" fmla="*/ 271971 h 822652"/>
                  <a:gd name="connsiteX472" fmla="*/ 619742 w 829463"/>
                  <a:gd name="connsiteY472" fmla="*/ 274958 h 822652"/>
                  <a:gd name="connsiteX473" fmla="*/ 616143 w 829463"/>
                  <a:gd name="connsiteY473" fmla="*/ 274958 h 822652"/>
                  <a:gd name="connsiteX474" fmla="*/ 614457 w 829463"/>
                  <a:gd name="connsiteY474" fmla="*/ 275877 h 822652"/>
                  <a:gd name="connsiteX475" fmla="*/ 611546 w 829463"/>
                  <a:gd name="connsiteY475" fmla="*/ 275264 h 822652"/>
                  <a:gd name="connsiteX476" fmla="*/ 604730 w 829463"/>
                  <a:gd name="connsiteY476" fmla="*/ 272124 h 822652"/>
                  <a:gd name="connsiteX477" fmla="*/ 600287 w 829463"/>
                  <a:gd name="connsiteY477" fmla="*/ 271434 h 822652"/>
                  <a:gd name="connsiteX478" fmla="*/ 597376 w 829463"/>
                  <a:gd name="connsiteY478" fmla="*/ 272124 h 822652"/>
                  <a:gd name="connsiteX479" fmla="*/ 593164 w 829463"/>
                  <a:gd name="connsiteY479" fmla="*/ 270822 h 822652"/>
                  <a:gd name="connsiteX480" fmla="*/ 591095 w 829463"/>
                  <a:gd name="connsiteY480" fmla="*/ 269060 h 822652"/>
                  <a:gd name="connsiteX481" fmla="*/ 589563 w 829463"/>
                  <a:gd name="connsiteY481" fmla="*/ 268600 h 822652"/>
                  <a:gd name="connsiteX482" fmla="*/ 587878 w 829463"/>
                  <a:gd name="connsiteY482" fmla="*/ 267068 h 822652"/>
                  <a:gd name="connsiteX483" fmla="*/ 586576 w 829463"/>
                  <a:gd name="connsiteY483" fmla="*/ 263851 h 822652"/>
                  <a:gd name="connsiteX484" fmla="*/ 584814 w 829463"/>
                  <a:gd name="connsiteY484" fmla="*/ 263009 h 822652"/>
                  <a:gd name="connsiteX485" fmla="*/ 584202 w 829463"/>
                  <a:gd name="connsiteY485" fmla="*/ 261553 h 822652"/>
                  <a:gd name="connsiteX486" fmla="*/ 588032 w 829463"/>
                  <a:gd name="connsiteY486" fmla="*/ 258183 h 822652"/>
                  <a:gd name="connsiteX487" fmla="*/ 588644 w 829463"/>
                  <a:gd name="connsiteY487" fmla="*/ 256958 h 822652"/>
                  <a:gd name="connsiteX488" fmla="*/ 587572 w 829463"/>
                  <a:gd name="connsiteY488" fmla="*/ 256268 h 822652"/>
                  <a:gd name="connsiteX489" fmla="*/ 585810 w 829463"/>
                  <a:gd name="connsiteY489" fmla="*/ 252668 h 822652"/>
                  <a:gd name="connsiteX490" fmla="*/ 586423 w 829463"/>
                  <a:gd name="connsiteY490" fmla="*/ 245621 h 822652"/>
                  <a:gd name="connsiteX491" fmla="*/ 586883 w 829463"/>
                  <a:gd name="connsiteY491" fmla="*/ 238115 h 822652"/>
                  <a:gd name="connsiteX492" fmla="*/ 580755 w 829463"/>
                  <a:gd name="connsiteY492" fmla="*/ 233366 h 822652"/>
                  <a:gd name="connsiteX493" fmla="*/ 567963 w 829463"/>
                  <a:gd name="connsiteY493" fmla="*/ 239723 h 822652"/>
                  <a:gd name="connsiteX494" fmla="*/ 566431 w 829463"/>
                  <a:gd name="connsiteY494" fmla="*/ 240260 h 822652"/>
                  <a:gd name="connsiteX495" fmla="*/ 565436 w 829463"/>
                  <a:gd name="connsiteY495" fmla="*/ 245468 h 822652"/>
                  <a:gd name="connsiteX496" fmla="*/ 562678 w 829463"/>
                  <a:gd name="connsiteY496" fmla="*/ 263315 h 822652"/>
                  <a:gd name="connsiteX497" fmla="*/ 567427 w 829463"/>
                  <a:gd name="connsiteY497" fmla="*/ 273043 h 822652"/>
                  <a:gd name="connsiteX498" fmla="*/ 567657 w 829463"/>
                  <a:gd name="connsiteY498" fmla="*/ 275111 h 822652"/>
                  <a:gd name="connsiteX499" fmla="*/ 562985 w 829463"/>
                  <a:gd name="connsiteY499" fmla="*/ 285681 h 822652"/>
                  <a:gd name="connsiteX500" fmla="*/ 553563 w 829463"/>
                  <a:gd name="connsiteY500" fmla="*/ 285298 h 822652"/>
                  <a:gd name="connsiteX501" fmla="*/ 542227 w 829463"/>
                  <a:gd name="connsiteY501" fmla="*/ 285069 h 822652"/>
                  <a:gd name="connsiteX502" fmla="*/ 537784 w 829463"/>
                  <a:gd name="connsiteY502" fmla="*/ 284379 h 822652"/>
                  <a:gd name="connsiteX503" fmla="*/ 536482 w 829463"/>
                  <a:gd name="connsiteY503" fmla="*/ 282617 h 822652"/>
                  <a:gd name="connsiteX504" fmla="*/ 535027 w 829463"/>
                  <a:gd name="connsiteY504" fmla="*/ 280473 h 822652"/>
                  <a:gd name="connsiteX505" fmla="*/ 532499 w 829463"/>
                  <a:gd name="connsiteY505" fmla="*/ 281698 h 822652"/>
                  <a:gd name="connsiteX506" fmla="*/ 527980 w 829463"/>
                  <a:gd name="connsiteY506" fmla="*/ 284226 h 822652"/>
                  <a:gd name="connsiteX507" fmla="*/ 526754 w 829463"/>
                  <a:gd name="connsiteY507" fmla="*/ 284686 h 822652"/>
                  <a:gd name="connsiteX508" fmla="*/ 519478 w 829463"/>
                  <a:gd name="connsiteY508" fmla="*/ 281239 h 822652"/>
                  <a:gd name="connsiteX509" fmla="*/ 511128 w 829463"/>
                  <a:gd name="connsiteY509" fmla="*/ 279554 h 822652"/>
                  <a:gd name="connsiteX510" fmla="*/ 502550 w 829463"/>
                  <a:gd name="connsiteY510" fmla="*/ 280167 h 822652"/>
                  <a:gd name="connsiteX511" fmla="*/ 501094 w 829463"/>
                  <a:gd name="connsiteY511" fmla="*/ 279707 h 822652"/>
                  <a:gd name="connsiteX512" fmla="*/ 496422 w 829463"/>
                  <a:gd name="connsiteY512" fmla="*/ 272660 h 822652"/>
                  <a:gd name="connsiteX513" fmla="*/ 495120 w 829463"/>
                  <a:gd name="connsiteY513" fmla="*/ 272430 h 822652"/>
                  <a:gd name="connsiteX514" fmla="*/ 487460 w 829463"/>
                  <a:gd name="connsiteY514" fmla="*/ 275034 h 822652"/>
                  <a:gd name="connsiteX515" fmla="*/ 485775 w 829463"/>
                  <a:gd name="connsiteY515" fmla="*/ 274805 h 822652"/>
                  <a:gd name="connsiteX516" fmla="*/ 482635 w 829463"/>
                  <a:gd name="connsiteY516" fmla="*/ 271817 h 822652"/>
                  <a:gd name="connsiteX517" fmla="*/ 475128 w 829463"/>
                  <a:gd name="connsiteY517" fmla="*/ 268371 h 822652"/>
                  <a:gd name="connsiteX518" fmla="*/ 471911 w 829463"/>
                  <a:gd name="connsiteY518" fmla="*/ 267528 h 822652"/>
                  <a:gd name="connsiteX519" fmla="*/ 467392 w 829463"/>
                  <a:gd name="connsiteY519" fmla="*/ 265153 h 822652"/>
                  <a:gd name="connsiteX520" fmla="*/ 466090 w 829463"/>
                  <a:gd name="connsiteY520" fmla="*/ 258107 h 822652"/>
                  <a:gd name="connsiteX521" fmla="*/ 465171 w 829463"/>
                  <a:gd name="connsiteY521" fmla="*/ 256651 h 822652"/>
                  <a:gd name="connsiteX522" fmla="*/ 455596 w 829463"/>
                  <a:gd name="connsiteY522" fmla="*/ 252592 h 822652"/>
                  <a:gd name="connsiteX523" fmla="*/ 447707 w 829463"/>
                  <a:gd name="connsiteY523" fmla="*/ 252975 h 822652"/>
                  <a:gd name="connsiteX524" fmla="*/ 445409 w 829463"/>
                  <a:gd name="connsiteY524" fmla="*/ 255732 h 822652"/>
                  <a:gd name="connsiteX525" fmla="*/ 444107 w 829463"/>
                  <a:gd name="connsiteY525" fmla="*/ 256115 h 822652"/>
                  <a:gd name="connsiteX526" fmla="*/ 437136 w 829463"/>
                  <a:gd name="connsiteY526" fmla="*/ 253128 h 822652"/>
                  <a:gd name="connsiteX527" fmla="*/ 435834 w 829463"/>
                  <a:gd name="connsiteY527" fmla="*/ 253281 h 822652"/>
                  <a:gd name="connsiteX528" fmla="*/ 430089 w 829463"/>
                  <a:gd name="connsiteY528" fmla="*/ 256881 h 822652"/>
                  <a:gd name="connsiteX529" fmla="*/ 426949 w 829463"/>
                  <a:gd name="connsiteY529" fmla="*/ 255119 h 822652"/>
                  <a:gd name="connsiteX530" fmla="*/ 425417 w 829463"/>
                  <a:gd name="connsiteY530" fmla="*/ 254660 h 822652"/>
                  <a:gd name="connsiteX531" fmla="*/ 415153 w 829463"/>
                  <a:gd name="connsiteY531" fmla="*/ 252362 h 822652"/>
                  <a:gd name="connsiteX532" fmla="*/ 413621 w 829463"/>
                  <a:gd name="connsiteY532" fmla="*/ 251136 h 822652"/>
                  <a:gd name="connsiteX533" fmla="*/ 411860 w 829463"/>
                  <a:gd name="connsiteY533" fmla="*/ 246464 h 822652"/>
                  <a:gd name="connsiteX534" fmla="*/ 410634 w 829463"/>
                  <a:gd name="connsiteY534" fmla="*/ 245238 h 822652"/>
                  <a:gd name="connsiteX535" fmla="*/ 397919 w 829463"/>
                  <a:gd name="connsiteY535" fmla="*/ 241408 h 822652"/>
                  <a:gd name="connsiteX536" fmla="*/ 394702 w 829463"/>
                  <a:gd name="connsiteY536" fmla="*/ 239723 h 822652"/>
                  <a:gd name="connsiteX537" fmla="*/ 391715 w 829463"/>
                  <a:gd name="connsiteY537" fmla="*/ 240566 h 822652"/>
                  <a:gd name="connsiteX538" fmla="*/ 387272 w 829463"/>
                  <a:gd name="connsiteY538" fmla="*/ 240336 h 822652"/>
                  <a:gd name="connsiteX539" fmla="*/ 378310 w 829463"/>
                  <a:gd name="connsiteY539" fmla="*/ 234745 h 822652"/>
                  <a:gd name="connsiteX540" fmla="*/ 368582 w 829463"/>
                  <a:gd name="connsiteY540" fmla="*/ 225630 h 822652"/>
                  <a:gd name="connsiteX541" fmla="*/ 365136 w 829463"/>
                  <a:gd name="connsiteY541" fmla="*/ 224404 h 822652"/>
                  <a:gd name="connsiteX542" fmla="*/ 351042 w 829463"/>
                  <a:gd name="connsiteY542" fmla="*/ 215902 h 822652"/>
                  <a:gd name="connsiteX543" fmla="*/ 350123 w 829463"/>
                  <a:gd name="connsiteY543" fmla="*/ 217970 h 822652"/>
                  <a:gd name="connsiteX544" fmla="*/ 349050 w 829463"/>
                  <a:gd name="connsiteY544" fmla="*/ 218889 h 822652"/>
                  <a:gd name="connsiteX545" fmla="*/ 345221 w 829463"/>
                  <a:gd name="connsiteY545" fmla="*/ 216821 h 822652"/>
                  <a:gd name="connsiteX546" fmla="*/ 337791 w 829463"/>
                  <a:gd name="connsiteY546" fmla="*/ 211919 h 822652"/>
                  <a:gd name="connsiteX547" fmla="*/ 337791 w 829463"/>
                  <a:gd name="connsiteY547" fmla="*/ 209161 h 822652"/>
                  <a:gd name="connsiteX548" fmla="*/ 339093 w 829463"/>
                  <a:gd name="connsiteY548" fmla="*/ 204106 h 822652"/>
                  <a:gd name="connsiteX549" fmla="*/ 343535 w 829463"/>
                  <a:gd name="connsiteY549" fmla="*/ 196906 h 822652"/>
                  <a:gd name="connsiteX550" fmla="*/ 343152 w 829463"/>
                  <a:gd name="connsiteY550" fmla="*/ 195374 h 822652"/>
                  <a:gd name="connsiteX551" fmla="*/ 342539 w 829463"/>
                  <a:gd name="connsiteY551" fmla="*/ 192234 h 822652"/>
                  <a:gd name="connsiteX552" fmla="*/ 346523 w 829463"/>
                  <a:gd name="connsiteY552" fmla="*/ 187178 h 822652"/>
                  <a:gd name="connsiteX553" fmla="*/ 346753 w 829463"/>
                  <a:gd name="connsiteY553" fmla="*/ 182965 h 822652"/>
                  <a:gd name="connsiteX554" fmla="*/ 354259 w 829463"/>
                  <a:gd name="connsiteY554" fmla="*/ 175076 h 822652"/>
                  <a:gd name="connsiteX555" fmla="*/ 364523 w 829463"/>
                  <a:gd name="connsiteY555" fmla="*/ 168259 h 822652"/>
                  <a:gd name="connsiteX556" fmla="*/ 364446 w 829463"/>
                  <a:gd name="connsiteY556" fmla="*/ 167952 h 822652"/>
                  <a:gd name="connsiteX557" fmla="*/ 341467 w 829463"/>
                  <a:gd name="connsiteY557" fmla="*/ 157229 h 822652"/>
                  <a:gd name="connsiteX558" fmla="*/ 342539 w 829463"/>
                  <a:gd name="connsiteY558" fmla="*/ 152557 h 822652"/>
                  <a:gd name="connsiteX559" fmla="*/ 334420 w 829463"/>
                  <a:gd name="connsiteY559" fmla="*/ 147195 h 822652"/>
                  <a:gd name="connsiteX560" fmla="*/ 318948 w 829463"/>
                  <a:gd name="connsiteY560" fmla="*/ 142752 h 822652"/>
                  <a:gd name="connsiteX561" fmla="*/ 317876 w 829463"/>
                  <a:gd name="connsiteY561" fmla="*/ 140148 h 822652"/>
                  <a:gd name="connsiteX562" fmla="*/ 311978 w 829463"/>
                  <a:gd name="connsiteY562" fmla="*/ 132488 h 822652"/>
                  <a:gd name="connsiteX563" fmla="*/ 309910 w 829463"/>
                  <a:gd name="connsiteY563" fmla="*/ 130343 h 822652"/>
                  <a:gd name="connsiteX564" fmla="*/ 304548 w 829463"/>
                  <a:gd name="connsiteY564" fmla="*/ 133484 h 822652"/>
                  <a:gd name="connsiteX565" fmla="*/ 303016 w 829463"/>
                  <a:gd name="connsiteY565" fmla="*/ 133714 h 822652"/>
                  <a:gd name="connsiteX566" fmla="*/ 299339 w 829463"/>
                  <a:gd name="connsiteY566" fmla="*/ 129041 h 822652"/>
                  <a:gd name="connsiteX567" fmla="*/ 299339 w 829463"/>
                  <a:gd name="connsiteY567" fmla="*/ 116633 h 822652"/>
                  <a:gd name="connsiteX568" fmla="*/ 299109 w 829463"/>
                  <a:gd name="connsiteY568" fmla="*/ 114335 h 822652"/>
                  <a:gd name="connsiteX569" fmla="*/ 292139 w 829463"/>
                  <a:gd name="connsiteY569" fmla="*/ 104530 h 822652"/>
                  <a:gd name="connsiteX570" fmla="*/ 289611 w 829463"/>
                  <a:gd name="connsiteY570" fmla="*/ 96488 h 822652"/>
                  <a:gd name="connsiteX571" fmla="*/ 290837 w 829463"/>
                  <a:gd name="connsiteY571" fmla="*/ 94803 h 822652"/>
                  <a:gd name="connsiteX572" fmla="*/ 299569 w 829463"/>
                  <a:gd name="connsiteY572" fmla="*/ 92505 h 822652"/>
                  <a:gd name="connsiteX573" fmla="*/ 300411 w 829463"/>
                  <a:gd name="connsiteY573" fmla="*/ 93807 h 822652"/>
                  <a:gd name="connsiteX574" fmla="*/ 302480 w 829463"/>
                  <a:gd name="connsiteY574" fmla="*/ 97484 h 822652"/>
                  <a:gd name="connsiteX575" fmla="*/ 308224 w 829463"/>
                  <a:gd name="connsiteY575" fmla="*/ 99782 h 822652"/>
                  <a:gd name="connsiteX576" fmla="*/ 321016 w 829463"/>
                  <a:gd name="connsiteY576" fmla="*/ 88981 h 822652"/>
                  <a:gd name="connsiteX577" fmla="*/ 321016 w 829463"/>
                  <a:gd name="connsiteY577" fmla="*/ 87296 h 822652"/>
                  <a:gd name="connsiteX578" fmla="*/ 318489 w 829463"/>
                  <a:gd name="connsiteY578" fmla="*/ 76649 h 822652"/>
                  <a:gd name="connsiteX579" fmla="*/ 313433 w 829463"/>
                  <a:gd name="connsiteY579" fmla="*/ 73739 h 822652"/>
                  <a:gd name="connsiteX580" fmla="*/ 307535 w 829463"/>
                  <a:gd name="connsiteY580" fmla="*/ 69756 h 822652"/>
                  <a:gd name="connsiteX581" fmla="*/ 304931 w 829463"/>
                  <a:gd name="connsiteY581" fmla="*/ 67458 h 822652"/>
                  <a:gd name="connsiteX582" fmla="*/ 304854 w 829463"/>
                  <a:gd name="connsiteY582" fmla="*/ 66692 h 82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</a:cxnLst>
                <a:rect l="l" t="t" r="r" b="b"/>
                <a:pathLst>
                  <a:path w="829463" h="822652">
                    <a:moveTo>
                      <a:pt x="304854" y="66692"/>
                    </a:moveTo>
                    <a:cubicBezTo>
                      <a:pt x="303782" y="63092"/>
                      <a:pt x="299492" y="48309"/>
                      <a:pt x="299186" y="47007"/>
                    </a:cubicBezTo>
                    <a:cubicBezTo>
                      <a:pt x="298803" y="45551"/>
                      <a:pt x="300411" y="45092"/>
                      <a:pt x="301714" y="44709"/>
                    </a:cubicBezTo>
                    <a:cubicBezTo>
                      <a:pt x="303016" y="44326"/>
                      <a:pt x="305314" y="39653"/>
                      <a:pt x="306003" y="38351"/>
                    </a:cubicBezTo>
                    <a:cubicBezTo>
                      <a:pt x="306692" y="37049"/>
                      <a:pt x="305620" y="36666"/>
                      <a:pt x="305620" y="36666"/>
                    </a:cubicBezTo>
                    <a:cubicBezTo>
                      <a:pt x="305620" y="36666"/>
                      <a:pt x="296429" y="32989"/>
                      <a:pt x="292599" y="31151"/>
                    </a:cubicBezTo>
                    <a:cubicBezTo>
                      <a:pt x="288769" y="29389"/>
                      <a:pt x="286624" y="25636"/>
                      <a:pt x="286241" y="24793"/>
                    </a:cubicBezTo>
                    <a:cubicBezTo>
                      <a:pt x="285858" y="23951"/>
                      <a:pt x="283330" y="16981"/>
                      <a:pt x="283101" y="15908"/>
                    </a:cubicBezTo>
                    <a:cubicBezTo>
                      <a:pt x="282871" y="14836"/>
                      <a:pt x="279884" y="9321"/>
                      <a:pt x="279271" y="7789"/>
                    </a:cubicBezTo>
                    <a:cubicBezTo>
                      <a:pt x="278658" y="6257"/>
                      <a:pt x="279654" y="3806"/>
                      <a:pt x="280190" y="1661"/>
                    </a:cubicBezTo>
                    <a:cubicBezTo>
                      <a:pt x="280803" y="-483"/>
                      <a:pt x="278275" y="-24"/>
                      <a:pt x="277280" y="206"/>
                    </a:cubicBezTo>
                    <a:cubicBezTo>
                      <a:pt x="276896" y="283"/>
                      <a:pt x="275671" y="283"/>
                      <a:pt x="273679" y="129"/>
                    </a:cubicBezTo>
                    <a:cubicBezTo>
                      <a:pt x="265790" y="4342"/>
                      <a:pt x="251160" y="12921"/>
                      <a:pt x="251160" y="13228"/>
                    </a:cubicBezTo>
                    <a:cubicBezTo>
                      <a:pt x="251160" y="13610"/>
                      <a:pt x="248785" y="15142"/>
                      <a:pt x="244726" y="20657"/>
                    </a:cubicBezTo>
                    <a:cubicBezTo>
                      <a:pt x="240666" y="26172"/>
                      <a:pt x="232624" y="25406"/>
                      <a:pt x="231781" y="25330"/>
                    </a:cubicBezTo>
                    <a:cubicBezTo>
                      <a:pt x="230938" y="25177"/>
                      <a:pt x="228181" y="26555"/>
                      <a:pt x="228181" y="26555"/>
                    </a:cubicBezTo>
                    <a:cubicBezTo>
                      <a:pt x="228181" y="26555"/>
                      <a:pt x="216232" y="31611"/>
                      <a:pt x="214624" y="32147"/>
                    </a:cubicBezTo>
                    <a:cubicBezTo>
                      <a:pt x="213092" y="32760"/>
                      <a:pt x="206351" y="30692"/>
                      <a:pt x="205202" y="30615"/>
                    </a:cubicBezTo>
                    <a:cubicBezTo>
                      <a:pt x="204053" y="30538"/>
                      <a:pt x="200760" y="28470"/>
                      <a:pt x="200147" y="28087"/>
                    </a:cubicBezTo>
                    <a:cubicBezTo>
                      <a:pt x="199534" y="27704"/>
                      <a:pt x="198845" y="27474"/>
                      <a:pt x="198845" y="27474"/>
                    </a:cubicBezTo>
                    <a:cubicBezTo>
                      <a:pt x="198845" y="27474"/>
                      <a:pt x="183142" y="25330"/>
                      <a:pt x="182300" y="25330"/>
                    </a:cubicBezTo>
                    <a:cubicBezTo>
                      <a:pt x="181457" y="25330"/>
                      <a:pt x="175253" y="25943"/>
                      <a:pt x="173798" y="25943"/>
                    </a:cubicBezTo>
                    <a:cubicBezTo>
                      <a:pt x="172342" y="25943"/>
                      <a:pt x="165755" y="26632"/>
                      <a:pt x="163993" y="27857"/>
                    </a:cubicBezTo>
                    <a:cubicBezTo>
                      <a:pt x="162231" y="29083"/>
                      <a:pt x="159704" y="32989"/>
                      <a:pt x="158938" y="34445"/>
                    </a:cubicBezTo>
                    <a:cubicBezTo>
                      <a:pt x="158172" y="35900"/>
                      <a:pt x="159627" y="37355"/>
                      <a:pt x="160010" y="37662"/>
                    </a:cubicBezTo>
                    <a:cubicBezTo>
                      <a:pt x="160393" y="38045"/>
                      <a:pt x="161312" y="38351"/>
                      <a:pt x="161925" y="38274"/>
                    </a:cubicBezTo>
                    <a:cubicBezTo>
                      <a:pt x="162538" y="38121"/>
                      <a:pt x="162844" y="38121"/>
                      <a:pt x="163993" y="38964"/>
                    </a:cubicBezTo>
                    <a:cubicBezTo>
                      <a:pt x="165065" y="39807"/>
                      <a:pt x="163304" y="44019"/>
                      <a:pt x="162691" y="45092"/>
                    </a:cubicBezTo>
                    <a:cubicBezTo>
                      <a:pt x="162078" y="46164"/>
                      <a:pt x="162921" y="46623"/>
                      <a:pt x="162921" y="46623"/>
                    </a:cubicBezTo>
                    <a:cubicBezTo>
                      <a:pt x="162921" y="46623"/>
                      <a:pt x="164606" y="46777"/>
                      <a:pt x="166751" y="47007"/>
                    </a:cubicBezTo>
                    <a:cubicBezTo>
                      <a:pt x="168895" y="47236"/>
                      <a:pt x="172112" y="48462"/>
                      <a:pt x="172496" y="49764"/>
                    </a:cubicBezTo>
                    <a:cubicBezTo>
                      <a:pt x="172878" y="51066"/>
                      <a:pt x="170197" y="52522"/>
                      <a:pt x="169049" y="53211"/>
                    </a:cubicBezTo>
                    <a:cubicBezTo>
                      <a:pt x="167823" y="53900"/>
                      <a:pt x="166138" y="54283"/>
                      <a:pt x="165219" y="55509"/>
                    </a:cubicBezTo>
                    <a:cubicBezTo>
                      <a:pt x="164300" y="56734"/>
                      <a:pt x="164836" y="57271"/>
                      <a:pt x="164836" y="57271"/>
                    </a:cubicBezTo>
                    <a:cubicBezTo>
                      <a:pt x="164836" y="57271"/>
                      <a:pt x="167363" y="60717"/>
                      <a:pt x="168512" y="62173"/>
                    </a:cubicBezTo>
                    <a:cubicBezTo>
                      <a:pt x="169661" y="63628"/>
                      <a:pt x="169201" y="68300"/>
                      <a:pt x="167210" y="70675"/>
                    </a:cubicBezTo>
                    <a:cubicBezTo>
                      <a:pt x="165142" y="73049"/>
                      <a:pt x="165755" y="74505"/>
                      <a:pt x="165985" y="75117"/>
                    </a:cubicBezTo>
                    <a:cubicBezTo>
                      <a:pt x="166215" y="75730"/>
                      <a:pt x="173185" y="85305"/>
                      <a:pt x="173644" y="85918"/>
                    </a:cubicBezTo>
                    <a:cubicBezTo>
                      <a:pt x="174104" y="86530"/>
                      <a:pt x="175100" y="86837"/>
                      <a:pt x="175100" y="86837"/>
                    </a:cubicBezTo>
                    <a:cubicBezTo>
                      <a:pt x="175100" y="86837"/>
                      <a:pt x="177627" y="87526"/>
                      <a:pt x="178087" y="87526"/>
                    </a:cubicBezTo>
                    <a:cubicBezTo>
                      <a:pt x="178546" y="87526"/>
                      <a:pt x="179312" y="87909"/>
                      <a:pt x="179849" y="87373"/>
                    </a:cubicBezTo>
                    <a:cubicBezTo>
                      <a:pt x="180461" y="86913"/>
                      <a:pt x="182759" y="85918"/>
                      <a:pt x="183908" y="85611"/>
                    </a:cubicBezTo>
                    <a:cubicBezTo>
                      <a:pt x="185134" y="85228"/>
                      <a:pt x="184751" y="85994"/>
                      <a:pt x="184061" y="87296"/>
                    </a:cubicBezTo>
                    <a:cubicBezTo>
                      <a:pt x="183372" y="88598"/>
                      <a:pt x="183219" y="90513"/>
                      <a:pt x="183832" y="94113"/>
                    </a:cubicBezTo>
                    <a:cubicBezTo>
                      <a:pt x="184445" y="97713"/>
                      <a:pt x="197466" y="99169"/>
                      <a:pt x="198309" y="99016"/>
                    </a:cubicBezTo>
                    <a:cubicBezTo>
                      <a:pt x="199151" y="98862"/>
                      <a:pt x="201066" y="99935"/>
                      <a:pt x="201908" y="100701"/>
                    </a:cubicBezTo>
                    <a:cubicBezTo>
                      <a:pt x="202751" y="101390"/>
                      <a:pt x="202368" y="101926"/>
                      <a:pt x="201755" y="105143"/>
                    </a:cubicBezTo>
                    <a:cubicBezTo>
                      <a:pt x="201143" y="108360"/>
                      <a:pt x="192564" y="111577"/>
                      <a:pt x="191568" y="111960"/>
                    </a:cubicBezTo>
                    <a:cubicBezTo>
                      <a:pt x="190649" y="112343"/>
                      <a:pt x="186283" y="113263"/>
                      <a:pt x="185593" y="113492"/>
                    </a:cubicBezTo>
                    <a:cubicBezTo>
                      <a:pt x="184904" y="113722"/>
                      <a:pt x="184061" y="114105"/>
                      <a:pt x="184061" y="114105"/>
                    </a:cubicBezTo>
                    <a:cubicBezTo>
                      <a:pt x="184061" y="114105"/>
                      <a:pt x="181074" y="117322"/>
                      <a:pt x="180079" y="118548"/>
                    </a:cubicBezTo>
                    <a:cubicBezTo>
                      <a:pt x="179159" y="119773"/>
                      <a:pt x="179389" y="119850"/>
                      <a:pt x="179236" y="121305"/>
                    </a:cubicBezTo>
                    <a:cubicBezTo>
                      <a:pt x="179083" y="122760"/>
                      <a:pt x="181993" y="140224"/>
                      <a:pt x="182223" y="141297"/>
                    </a:cubicBezTo>
                    <a:cubicBezTo>
                      <a:pt x="182453" y="142369"/>
                      <a:pt x="181304" y="143212"/>
                      <a:pt x="181304" y="143212"/>
                    </a:cubicBezTo>
                    <a:cubicBezTo>
                      <a:pt x="181304" y="143212"/>
                      <a:pt x="169661" y="152633"/>
                      <a:pt x="168359" y="153629"/>
                    </a:cubicBezTo>
                    <a:cubicBezTo>
                      <a:pt x="167057" y="154625"/>
                      <a:pt x="162385" y="160599"/>
                      <a:pt x="161389" y="161518"/>
                    </a:cubicBezTo>
                    <a:cubicBezTo>
                      <a:pt x="160393" y="162437"/>
                      <a:pt x="160546" y="163280"/>
                      <a:pt x="160546" y="163280"/>
                    </a:cubicBezTo>
                    <a:cubicBezTo>
                      <a:pt x="160546" y="163280"/>
                      <a:pt x="162308" y="165884"/>
                      <a:pt x="163151" y="167110"/>
                    </a:cubicBezTo>
                    <a:cubicBezTo>
                      <a:pt x="163993" y="168336"/>
                      <a:pt x="162768" y="168795"/>
                      <a:pt x="162768" y="168795"/>
                    </a:cubicBezTo>
                    <a:cubicBezTo>
                      <a:pt x="162768" y="168795"/>
                      <a:pt x="159780" y="170327"/>
                      <a:pt x="152503" y="173544"/>
                    </a:cubicBezTo>
                    <a:cubicBezTo>
                      <a:pt x="145227" y="176761"/>
                      <a:pt x="144461" y="185416"/>
                      <a:pt x="143312" y="188863"/>
                    </a:cubicBezTo>
                    <a:cubicBezTo>
                      <a:pt x="142086" y="192310"/>
                      <a:pt x="136265" y="201195"/>
                      <a:pt x="134810" y="203493"/>
                    </a:cubicBezTo>
                    <a:cubicBezTo>
                      <a:pt x="133354" y="205791"/>
                      <a:pt x="122937" y="210080"/>
                      <a:pt x="122018" y="210540"/>
                    </a:cubicBezTo>
                    <a:cubicBezTo>
                      <a:pt x="121099" y="211000"/>
                      <a:pt x="120333" y="212072"/>
                      <a:pt x="120333" y="212072"/>
                    </a:cubicBezTo>
                    <a:cubicBezTo>
                      <a:pt x="120333" y="212072"/>
                      <a:pt x="101873" y="236506"/>
                      <a:pt x="101567" y="237426"/>
                    </a:cubicBezTo>
                    <a:cubicBezTo>
                      <a:pt x="101184" y="238345"/>
                      <a:pt x="100112" y="238881"/>
                      <a:pt x="100112" y="238881"/>
                    </a:cubicBezTo>
                    <a:cubicBezTo>
                      <a:pt x="100112" y="238881"/>
                      <a:pt x="85175" y="241638"/>
                      <a:pt x="84180" y="241638"/>
                    </a:cubicBezTo>
                    <a:cubicBezTo>
                      <a:pt x="83184" y="241638"/>
                      <a:pt x="79277" y="244013"/>
                      <a:pt x="77133" y="245085"/>
                    </a:cubicBezTo>
                    <a:cubicBezTo>
                      <a:pt x="74988" y="246158"/>
                      <a:pt x="70698" y="244013"/>
                      <a:pt x="70316" y="241026"/>
                    </a:cubicBezTo>
                    <a:cubicBezTo>
                      <a:pt x="69933" y="238038"/>
                      <a:pt x="67941" y="236506"/>
                      <a:pt x="66332" y="235434"/>
                    </a:cubicBezTo>
                    <a:cubicBezTo>
                      <a:pt x="64724" y="234362"/>
                      <a:pt x="58213" y="238421"/>
                      <a:pt x="57601" y="238881"/>
                    </a:cubicBezTo>
                    <a:cubicBezTo>
                      <a:pt x="56988" y="239340"/>
                      <a:pt x="55915" y="240106"/>
                      <a:pt x="55915" y="240106"/>
                    </a:cubicBezTo>
                    <a:cubicBezTo>
                      <a:pt x="55915" y="240106"/>
                      <a:pt x="40137" y="261324"/>
                      <a:pt x="39064" y="263085"/>
                    </a:cubicBezTo>
                    <a:cubicBezTo>
                      <a:pt x="37992" y="264847"/>
                      <a:pt x="36537" y="266073"/>
                      <a:pt x="35924" y="270898"/>
                    </a:cubicBezTo>
                    <a:cubicBezTo>
                      <a:pt x="35311" y="275647"/>
                      <a:pt x="40137" y="276490"/>
                      <a:pt x="42664" y="277945"/>
                    </a:cubicBezTo>
                    <a:cubicBezTo>
                      <a:pt x="45192" y="279401"/>
                      <a:pt x="48639" y="279477"/>
                      <a:pt x="49482" y="279401"/>
                    </a:cubicBezTo>
                    <a:cubicBezTo>
                      <a:pt x="50324" y="279247"/>
                      <a:pt x="51396" y="278098"/>
                      <a:pt x="54383" y="279630"/>
                    </a:cubicBezTo>
                    <a:cubicBezTo>
                      <a:pt x="57371" y="281162"/>
                      <a:pt x="55302" y="290047"/>
                      <a:pt x="55226" y="291273"/>
                    </a:cubicBezTo>
                    <a:cubicBezTo>
                      <a:pt x="55073" y="292498"/>
                      <a:pt x="54537" y="293188"/>
                      <a:pt x="54537" y="293188"/>
                    </a:cubicBezTo>
                    <a:cubicBezTo>
                      <a:pt x="54537" y="293188"/>
                      <a:pt x="57294" y="303145"/>
                      <a:pt x="57754" y="304907"/>
                    </a:cubicBezTo>
                    <a:cubicBezTo>
                      <a:pt x="58213" y="306669"/>
                      <a:pt x="63345" y="306975"/>
                      <a:pt x="64954" y="307205"/>
                    </a:cubicBezTo>
                    <a:cubicBezTo>
                      <a:pt x="66486" y="307435"/>
                      <a:pt x="66180" y="306286"/>
                      <a:pt x="67864" y="305980"/>
                    </a:cubicBezTo>
                    <a:cubicBezTo>
                      <a:pt x="69550" y="305750"/>
                      <a:pt x="70239" y="308584"/>
                      <a:pt x="71541" y="314865"/>
                    </a:cubicBezTo>
                    <a:cubicBezTo>
                      <a:pt x="72843" y="321069"/>
                      <a:pt x="80120" y="334397"/>
                      <a:pt x="81115" y="335775"/>
                    </a:cubicBezTo>
                    <a:cubicBezTo>
                      <a:pt x="82111" y="337154"/>
                      <a:pt x="81115" y="337537"/>
                      <a:pt x="79584" y="339759"/>
                    </a:cubicBezTo>
                    <a:cubicBezTo>
                      <a:pt x="78052" y="341903"/>
                      <a:pt x="79737" y="344201"/>
                      <a:pt x="80196" y="344278"/>
                    </a:cubicBezTo>
                    <a:cubicBezTo>
                      <a:pt x="80656" y="344431"/>
                      <a:pt x="81728" y="344048"/>
                      <a:pt x="82111" y="345503"/>
                    </a:cubicBezTo>
                    <a:cubicBezTo>
                      <a:pt x="82495" y="346958"/>
                      <a:pt x="76979" y="347648"/>
                      <a:pt x="76137" y="347801"/>
                    </a:cubicBezTo>
                    <a:cubicBezTo>
                      <a:pt x="75295" y="347954"/>
                      <a:pt x="75218" y="350099"/>
                      <a:pt x="74375" y="350942"/>
                    </a:cubicBezTo>
                    <a:cubicBezTo>
                      <a:pt x="73532" y="351784"/>
                      <a:pt x="68860" y="349027"/>
                      <a:pt x="68018" y="348031"/>
                    </a:cubicBezTo>
                    <a:cubicBezTo>
                      <a:pt x="67175" y="347112"/>
                      <a:pt x="67175" y="346958"/>
                      <a:pt x="68018" y="345503"/>
                    </a:cubicBezTo>
                    <a:cubicBezTo>
                      <a:pt x="68860" y="344048"/>
                      <a:pt x="63575" y="345350"/>
                      <a:pt x="60971" y="346576"/>
                    </a:cubicBezTo>
                    <a:cubicBezTo>
                      <a:pt x="58367" y="347801"/>
                      <a:pt x="53464" y="349793"/>
                      <a:pt x="52239" y="351248"/>
                    </a:cubicBezTo>
                    <a:cubicBezTo>
                      <a:pt x="51013" y="352703"/>
                      <a:pt x="48562" y="352320"/>
                      <a:pt x="48562" y="352320"/>
                    </a:cubicBezTo>
                    <a:cubicBezTo>
                      <a:pt x="48562" y="352320"/>
                      <a:pt x="18536" y="348491"/>
                      <a:pt x="17004" y="348261"/>
                    </a:cubicBezTo>
                    <a:cubicBezTo>
                      <a:pt x="15473" y="348031"/>
                      <a:pt x="15932" y="348873"/>
                      <a:pt x="15932" y="348873"/>
                    </a:cubicBezTo>
                    <a:cubicBezTo>
                      <a:pt x="15932" y="348873"/>
                      <a:pt x="15702" y="353623"/>
                      <a:pt x="15932" y="356303"/>
                    </a:cubicBezTo>
                    <a:cubicBezTo>
                      <a:pt x="16162" y="358908"/>
                      <a:pt x="13328" y="359138"/>
                      <a:pt x="12102" y="359138"/>
                    </a:cubicBezTo>
                    <a:cubicBezTo>
                      <a:pt x="10877" y="359138"/>
                      <a:pt x="8732" y="358831"/>
                      <a:pt x="5668" y="359138"/>
                    </a:cubicBezTo>
                    <a:cubicBezTo>
                      <a:pt x="3676" y="359291"/>
                      <a:pt x="1379" y="362508"/>
                      <a:pt x="0" y="364729"/>
                    </a:cubicBezTo>
                    <a:cubicBezTo>
                      <a:pt x="613" y="365725"/>
                      <a:pt x="2221" y="367640"/>
                      <a:pt x="996" y="368329"/>
                    </a:cubicBezTo>
                    <a:cubicBezTo>
                      <a:pt x="-306" y="369095"/>
                      <a:pt x="1302" y="369631"/>
                      <a:pt x="2298" y="369631"/>
                    </a:cubicBezTo>
                    <a:cubicBezTo>
                      <a:pt x="3294" y="369631"/>
                      <a:pt x="7277" y="369478"/>
                      <a:pt x="8043" y="372006"/>
                    </a:cubicBezTo>
                    <a:cubicBezTo>
                      <a:pt x="8808" y="374533"/>
                      <a:pt x="12026" y="388474"/>
                      <a:pt x="36920" y="394831"/>
                    </a:cubicBezTo>
                    <a:cubicBezTo>
                      <a:pt x="36920" y="394831"/>
                      <a:pt x="42205" y="396900"/>
                      <a:pt x="45192" y="394525"/>
                    </a:cubicBezTo>
                    <a:cubicBezTo>
                      <a:pt x="48256" y="392151"/>
                      <a:pt x="50477" y="391997"/>
                      <a:pt x="51703" y="391614"/>
                    </a:cubicBezTo>
                    <a:cubicBezTo>
                      <a:pt x="53005" y="391308"/>
                      <a:pt x="54690" y="390312"/>
                      <a:pt x="57294" y="390466"/>
                    </a:cubicBezTo>
                    <a:cubicBezTo>
                      <a:pt x="59822" y="390619"/>
                      <a:pt x="62733" y="390466"/>
                      <a:pt x="60511" y="394295"/>
                    </a:cubicBezTo>
                    <a:cubicBezTo>
                      <a:pt x="58290" y="398125"/>
                      <a:pt x="56988" y="403104"/>
                      <a:pt x="39141" y="407087"/>
                    </a:cubicBezTo>
                    <a:cubicBezTo>
                      <a:pt x="39141" y="407087"/>
                      <a:pt x="26196" y="411070"/>
                      <a:pt x="28264" y="407700"/>
                    </a:cubicBezTo>
                    <a:cubicBezTo>
                      <a:pt x="30332" y="404329"/>
                      <a:pt x="27422" y="404789"/>
                      <a:pt x="26196" y="404789"/>
                    </a:cubicBezTo>
                    <a:cubicBezTo>
                      <a:pt x="24894" y="404789"/>
                      <a:pt x="21064" y="404942"/>
                      <a:pt x="22366" y="408925"/>
                    </a:cubicBezTo>
                    <a:cubicBezTo>
                      <a:pt x="23668" y="412908"/>
                      <a:pt x="24894" y="416125"/>
                      <a:pt x="34162" y="423479"/>
                    </a:cubicBezTo>
                    <a:cubicBezTo>
                      <a:pt x="43430" y="430832"/>
                      <a:pt x="56988" y="445845"/>
                      <a:pt x="58903" y="447913"/>
                    </a:cubicBezTo>
                    <a:cubicBezTo>
                      <a:pt x="60818" y="449981"/>
                      <a:pt x="63728" y="452509"/>
                      <a:pt x="69626" y="453964"/>
                    </a:cubicBezTo>
                    <a:cubicBezTo>
                      <a:pt x="75524" y="455419"/>
                      <a:pt x="79048" y="456339"/>
                      <a:pt x="85405" y="453504"/>
                    </a:cubicBezTo>
                    <a:cubicBezTo>
                      <a:pt x="91762" y="450594"/>
                      <a:pt x="98809" y="448602"/>
                      <a:pt x="103252" y="446458"/>
                    </a:cubicBezTo>
                    <a:cubicBezTo>
                      <a:pt x="107695" y="444389"/>
                      <a:pt x="114589" y="439870"/>
                      <a:pt x="115661" y="432440"/>
                    </a:cubicBezTo>
                    <a:cubicBezTo>
                      <a:pt x="115661" y="432440"/>
                      <a:pt x="117729" y="426696"/>
                      <a:pt x="112750" y="425087"/>
                    </a:cubicBezTo>
                    <a:cubicBezTo>
                      <a:pt x="107771" y="423479"/>
                      <a:pt x="108460" y="421717"/>
                      <a:pt x="110682" y="421717"/>
                    </a:cubicBezTo>
                    <a:cubicBezTo>
                      <a:pt x="112903" y="421717"/>
                      <a:pt x="113363" y="420721"/>
                      <a:pt x="111984" y="419955"/>
                    </a:cubicBezTo>
                    <a:cubicBezTo>
                      <a:pt x="110529" y="419189"/>
                      <a:pt x="111678" y="418040"/>
                      <a:pt x="112903" y="417427"/>
                    </a:cubicBezTo>
                    <a:cubicBezTo>
                      <a:pt x="114205" y="416815"/>
                      <a:pt x="119797" y="414057"/>
                      <a:pt x="116273" y="411070"/>
                    </a:cubicBezTo>
                    <a:cubicBezTo>
                      <a:pt x="112750" y="408006"/>
                      <a:pt x="116120" y="409155"/>
                      <a:pt x="117575" y="409155"/>
                    </a:cubicBezTo>
                    <a:cubicBezTo>
                      <a:pt x="119031" y="409155"/>
                      <a:pt x="129984" y="409308"/>
                      <a:pt x="130520" y="409308"/>
                    </a:cubicBezTo>
                    <a:cubicBezTo>
                      <a:pt x="131057" y="409308"/>
                      <a:pt x="137261" y="409615"/>
                      <a:pt x="130827" y="411376"/>
                    </a:cubicBezTo>
                    <a:cubicBezTo>
                      <a:pt x="124469" y="413138"/>
                      <a:pt x="122248" y="414746"/>
                      <a:pt x="122554" y="421410"/>
                    </a:cubicBezTo>
                    <a:cubicBezTo>
                      <a:pt x="122861" y="428151"/>
                      <a:pt x="124623" y="428457"/>
                      <a:pt x="127533" y="428151"/>
                    </a:cubicBezTo>
                    <a:cubicBezTo>
                      <a:pt x="130444" y="427845"/>
                      <a:pt x="135806" y="426696"/>
                      <a:pt x="133125" y="428457"/>
                    </a:cubicBezTo>
                    <a:cubicBezTo>
                      <a:pt x="130444" y="430219"/>
                      <a:pt x="125006" y="432594"/>
                      <a:pt x="125158" y="438491"/>
                    </a:cubicBezTo>
                    <a:cubicBezTo>
                      <a:pt x="125312" y="444389"/>
                      <a:pt x="125771" y="445998"/>
                      <a:pt x="127686" y="445002"/>
                    </a:cubicBezTo>
                    <a:cubicBezTo>
                      <a:pt x="129601" y="444006"/>
                      <a:pt x="130903" y="446611"/>
                      <a:pt x="131363" y="446764"/>
                    </a:cubicBezTo>
                    <a:cubicBezTo>
                      <a:pt x="131823" y="446917"/>
                      <a:pt x="133584" y="448526"/>
                      <a:pt x="133125" y="452049"/>
                    </a:cubicBezTo>
                    <a:cubicBezTo>
                      <a:pt x="132665" y="455573"/>
                      <a:pt x="131823" y="463845"/>
                      <a:pt x="129601" y="469896"/>
                    </a:cubicBezTo>
                    <a:cubicBezTo>
                      <a:pt x="127380" y="475947"/>
                      <a:pt x="126384" y="483147"/>
                      <a:pt x="126921" y="484602"/>
                    </a:cubicBezTo>
                    <a:cubicBezTo>
                      <a:pt x="127457" y="486058"/>
                      <a:pt x="128682" y="489888"/>
                      <a:pt x="130137" y="490347"/>
                    </a:cubicBezTo>
                    <a:cubicBezTo>
                      <a:pt x="131593" y="490807"/>
                      <a:pt x="132359" y="491267"/>
                      <a:pt x="130903" y="492569"/>
                    </a:cubicBezTo>
                    <a:cubicBezTo>
                      <a:pt x="129448" y="493871"/>
                      <a:pt x="129601" y="494943"/>
                      <a:pt x="130137" y="496398"/>
                    </a:cubicBezTo>
                    <a:cubicBezTo>
                      <a:pt x="130597" y="497854"/>
                      <a:pt x="130444" y="501684"/>
                      <a:pt x="133508" y="505207"/>
                    </a:cubicBezTo>
                    <a:cubicBezTo>
                      <a:pt x="136572" y="508731"/>
                      <a:pt x="134273" y="501377"/>
                      <a:pt x="136418" y="505667"/>
                    </a:cubicBezTo>
                    <a:cubicBezTo>
                      <a:pt x="138487" y="509956"/>
                      <a:pt x="135269" y="509343"/>
                      <a:pt x="135269" y="509343"/>
                    </a:cubicBezTo>
                    <a:cubicBezTo>
                      <a:pt x="135269" y="509343"/>
                      <a:pt x="133661" y="509190"/>
                      <a:pt x="134350" y="510262"/>
                    </a:cubicBezTo>
                    <a:cubicBezTo>
                      <a:pt x="134963" y="511411"/>
                      <a:pt x="134657" y="511411"/>
                      <a:pt x="133738" y="512024"/>
                    </a:cubicBezTo>
                    <a:cubicBezTo>
                      <a:pt x="132818" y="512637"/>
                      <a:pt x="132129" y="513939"/>
                      <a:pt x="133278" y="515854"/>
                    </a:cubicBezTo>
                    <a:cubicBezTo>
                      <a:pt x="134427" y="517769"/>
                      <a:pt x="137414" y="521599"/>
                      <a:pt x="135499" y="521139"/>
                    </a:cubicBezTo>
                    <a:cubicBezTo>
                      <a:pt x="133584" y="520680"/>
                      <a:pt x="133738" y="522058"/>
                      <a:pt x="134886" y="523667"/>
                    </a:cubicBezTo>
                    <a:cubicBezTo>
                      <a:pt x="136036" y="525275"/>
                      <a:pt x="140631" y="530024"/>
                      <a:pt x="136648" y="528952"/>
                    </a:cubicBezTo>
                    <a:cubicBezTo>
                      <a:pt x="136648" y="528952"/>
                      <a:pt x="135040" y="528492"/>
                      <a:pt x="135499" y="531326"/>
                    </a:cubicBezTo>
                    <a:cubicBezTo>
                      <a:pt x="135959" y="534160"/>
                      <a:pt x="144767" y="571080"/>
                      <a:pt x="146070" y="578587"/>
                    </a:cubicBezTo>
                    <a:cubicBezTo>
                      <a:pt x="146070" y="578587"/>
                      <a:pt x="147525" y="591685"/>
                      <a:pt x="153729" y="599344"/>
                    </a:cubicBezTo>
                    <a:cubicBezTo>
                      <a:pt x="159934" y="607004"/>
                      <a:pt x="165831" y="613362"/>
                      <a:pt x="162691" y="612595"/>
                    </a:cubicBezTo>
                    <a:cubicBezTo>
                      <a:pt x="159474" y="611829"/>
                      <a:pt x="159934" y="612442"/>
                      <a:pt x="161082" y="614817"/>
                    </a:cubicBezTo>
                    <a:cubicBezTo>
                      <a:pt x="162231" y="617191"/>
                      <a:pt x="166674" y="625540"/>
                      <a:pt x="166674" y="625540"/>
                    </a:cubicBezTo>
                    <a:cubicBezTo>
                      <a:pt x="166674" y="625540"/>
                      <a:pt x="167823" y="626996"/>
                      <a:pt x="169738" y="626996"/>
                    </a:cubicBezTo>
                    <a:cubicBezTo>
                      <a:pt x="171653" y="626996"/>
                      <a:pt x="171193" y="627991"/>
                      <a:pt x="169585" y="628757"/>
                    </a:cubicBezTo>
                    <a:cubicBezTo>
                      <a:pt x="167976" y="629523"/>
                      <a:pt x="169125" y="630366"/>
                      <a:pt x="170044" y="630826"/>
                    </a:cubicBezTo>
                    <a:cubicBezTo>
                      <a:pt x="170964" y="631285"/>
                      <a:pt x="177551" y="637030"/>
                      <a:pt x="178470" y="644077"/>
                    </a:cubicBezTo>
                    <a:cubicBezTo>
                      <a:pt x="179389" y="651124"/>
                      <a:pt x="186129" y="669277"/>
                      <a:pt x="187891" y="674715"/>
                    </a:cubicBezTo>
                    <a:cubicBezTo>
                      <a:pt x="189653" y="680153"/>
                      <a:pt x="190113" y="681226"/>
                      <a:pt x="189806" y="685898"/>
                    </a:cubicBezTo>
                    <a:cubicBezTo>
                      <a:pt x="189500" y="690494"/>
                      <a:pt x="190725" y="690877"/>
                      <a:pt x="191721" y="693098"/>
                    </a:cubicBezTo>
                    <a:cubicBezTo>
                      <a:pt x="192717" y="695320"/>
                      <a:pt x="202445" y="712401"/>
                      <a:pt x="206734" y="717380"/>
                    </a:cubicBezTo>
                    <a:cubicBezTo>
                      <a:pt x="211023" y="722358"/>
                      <a:pt x="216462" y="732699"/>
                      <a:pt x="219143" y="742120"/>
                    </a:cubicBezTo>
                    <a:cubicBezTo>
                      <a:pt x="221824" y="751542"/>
                      <a:pt x="228564" y="764946"/>
                      <a:pt x="231398" y="769082"/>
                    </a:cubicBezTo>
                    <a:cubicBezTo>
                      <a:pt x="234309" y="773218"/>
                      <a:pt x="235534" y="779423"/>
                      <a:pt x="234921" y="781031"/>
                    </a:cubicBezTo>
                    <a:cubicBezTo>
                      <a:pt x="234309" y="782640"/>
                      <a:pt x="233313" y="781491"/>
                      <a:pt x="232853" y="779729"/>
                    </a:cubicBezTo>
                    <a:cubicBezTo>
                      <a:pt x="232394" y="777967"/>
                      <a:pt x="231705" y="777508"/>
                      <a:pt x="230938" y="778274"/>
                    </a:cubicBezTo>
                    <a:cubicBezTo>
                      <a:pt x="230172" y="779040"/>
                      <a:pt x="231705" y="781184"/>
                      <a:pt x="231858" y="782257"/>
                    </a:cubicBezTo>
                    <a:cubicBezTo>
                      <a:pt x="232011" y="783406"/>
                      <a:pt x="235228" y="791372"/>
                      <a:pt x="237755" y="793133"/>
                    </a:cubicBezTo>
                    <a:cubicBezTo>
                      <a:pt x="240283" y="794895"/>
                      <a:pt x="241126" y="796810"/>
                      <a:pt x="240283" y="798265"/>
                    </a:cubicBezTo>
                    <a:cubicBezTo>
                      <a:pt x="239517" y="799721"/>
                      <a:pt x="239134" y="800640"/>
                      <a:pt x="241049" y="802402"/>
                    </a:cubicBezTo>
                    <a:cubicBezTo>
                      <a:pt x="242964" y="804163"/>
                      <a:pt x="251390" y="816649"/>
                      <a:pt x="256062" y="819329"/>
                    </a:cubicBezTo>
                    <a:cubicBezTo>
                      <a:pt x="260658" y="822010"/>
                      <a:pt x="266096" y="823619"/>
                      <a:pt x="267245" y="822010"/>
                    </a:cubicBezTo>
                    <a:cubicBezTo>
                      <a:pt x="268394" y="820402"/>
                      <a:pt x="272071" y="817874"/>
                      <a:pt x="274598" y="816572"/>
                    </a:cubicBezTo>
                    <a:cubicBezTo>
                      <a:pt x="277126" y="815270"/>
                      <a:pt x="281646" y="812742"/>
                      <a:pt x="283024" y="806691"/>
                    </a:cubicBezTo>
                    <a:cubicBezTo>
                      <a:pt x="284480" y="800640"/>
                      <a:pt x="286547" y="796351"/>
                      <a:pt x="292599" y="793746"/>
                    </a:cubicBezTo>
                    <a:cubicBezTo>
                      <a:pt x="298650" y="791142"/>
                      <a:pt x="303169" y="789304"/>
                      <a:pt x="310293" y="790529"/>
                    </a:cubicBezTo>
                    <a:cubicBezTo>
                      <a:pt x="317416" y="791755"/>
                      <a:pt x="321475" y="793746"/>
                      <a:pt x="316650" y="789916"/>
                    </a:cubicBezTo>
                    <a:cubicBezTo>
                      <a:pt x="316650" y="789916"/>
                      <a:pt x="313892" y="788308"/>
                      <a:pt x="311671" y="788308"/>
                    </a:cubicBezTo>
                    <a:cubicBezTo>
                      <a:pt x="309450" y="788308"/>
                      <a:pt x="304012" y="787695"/>
                      <a:pt x="306080" y="780955"/>
                    </a:cubicBezTo>
                    <a:cubicBezTo>
                      <a:pt x="308148" y="774214"/>
                      <a:pt x="310829" y="772989"/>
                      <a:pt x="312820" y="767091"/>
                    </a:cubicBezTo>
                    <a:cubicBezTo>
                      <a:pt x="314735" y="761193"/>
                      <a:pt x="319714" y="758129"/>
                      <a:pt x="325459" y="758971"/>
                    </a:cubicBezTo>
                    <a:cubicBezTo>
                      <a:pt x="331203" y="759737"/>
                      <a:pt x="332505" y="760580"/>
                      <a:pt x="331969" y="752461"/>
                    </a:cubicBezTo>
                    <a:cubicBezTo>
                      <a:pt x="331510" y="744341"/>
                      <a:pt x="331663" y="738290"/>
                      <a:pt x="328599" y="734077"/>
                    </a:cubicBezTo>
                    <a:cubicBezTo>
                      <a:pt x="325535" y="729941"/>
                      <a:pt x="327144" y="730707"/>
                      <a:pt x="327986" y="730248"/>
                    </a:cubicBezTo>
                    <a:cubicBezTo>
                      <a:pt x="328752" y="729788"/>
                      <a:pt x="330667" y="729941"/>
                      <a:pt x="329595" y="726571"/>
                    </a:cubicBezTo>
                    <a:cubicBezTo>
                      <a:pt x="328446" y="723201"/>
                      <a:pt x="329288" y="713013"/>
                      <a:pt x="337561" y="700682"/>
                    </a:cubicBezTo>
                    <a:cubicBezTo>
                      <a:pt x="337561" y="700682"/>
                      <a:pt x="342999" y="691107"/>
                      <a:pt x="343459" y="681226"/>
                    </a:cubicBezTo>
                    <a:cubicBezTo>
                      <a:pt x="343918" y="671345"/>
                      <a:pt x="343918" y="669430"/>
                      <a:pt x="341391" y="667975"/>
                    </a:cubicBezTo>
                    <a:cubicBezTo>
                      <a:pt x="338863" y="666519"/>
                      <a:pt x="336948" y="664604"/>
                      <a:pt x="338480" y="663532"/>
                    </a:cubicBezTo>
                    <a:cubicBezTo>
                      <a:pt x="340088" y="662383"/>
                      <a:pt x="339782" y="662077"/>
                      <a:pt x="341008" y="663073"/>
                    </a:cubicBezTo>
                    <a:cubicBezTo>
                      <a:pt x="342310" y="663992"/>
                      <a:pt x="344071" y="664221"/>
                      <a:pt x="342923" y="662153"/>
                    </a:cubicBezTo>
                    <a:cubicBezTo>
                      <a:pt x="341774" y="660085"/>
                      <a:pt x="338633" y="652426"/>
                      <a:pt x="338327" y="645532"/>
                    </a:cubicBezTo>
                    <a:cubicBezTo>
                      <a:pt x="338021" y="638638"/>
                      <a:pt x="334804" y="611217"/>
                      <a:pt x="346446" y="601948"/>
                    </a:cubicBezTo>
                    <a:cubicBezTo>
                      <a:pt x="346446" y="601948"/>
                      <a:pt x="352038" y="596970"/>
                      <a:pt x="357016" y="599574"/>
                    </a:cubicBezTo>
                    <a:cubicBezTo>
                      <a:pt x="361995" y="602102"/>
                      <a:pt x="359697" y="600723"/>
                      <a:pt x="360233" y="598961"/>
                    </a:cubicBezTo>
                    <a:cubicBezTo>
                      <a:pt x="360693" y="597200"/>
                      <a:pt x="361229" y="593217"/>
                      <a:pt x="361995" y="595897"/>
                    </a:cubicBezTo>
                    <a:cubicBezTo>
                      <a:pt x="362761" y="598578"/>
                      <a:pt x="364370" y="600800"/>
                      <a:pt x="365978" y="598119"/>
                    </a:cubicBezTo>
                    <a:cubicBezTo>
                      <a:pt x="367587" y="595438"/>
                      <a:pt x="368812" y="593140"/>
                      <a:pt x="369502" y="591225"/>
                    </a:cubicBezTo>
                    <a:cubicBezTo>
                      <a:pt x="370114" y="589310"/>
                      <a:pt x="372566" y="583565"/>
                      <a:pt x="377315" y="584178"/>
                    </a:cubicBezTo>
                    <a:cubicBezTo>
                      <a:pt x="382064" y="584791"/>
                      <a:pt x="387655" y="584484"/>
                      <a:pt x="395315" y="580655"/>
                    </a:cubicBezTo>
                    <a:cubicBezTo>
                      <a:pt x="402974" y="576825"/>
                      <a:pt x="403740" y="572382"/>
                      <a:pt x="402055" y="569472"/>
                    </a:cubicBezTo>
                    <a:cubicBezTo>
                      <a:pt x="400294" y="566561"/>
                      <a:pt x="400294" y="563727"/>
                      <a:pt x="403664" y="561352"/>
                    </a:cubicBezTo>
                    <a:cubicBezTo>
                      <a:pt x="407034" y="558978"/>
                      <a:pt x="422047" y="552237"/>
                      <a:pt x="425494" y="549403"/>
                    </a:cubicBezTo>
                    <a:cubicBezTo>
                      <a:pt x="429017" y="546493"/>
                      <a:pt x="440200" y="533931"/>
                      <a:pt x="444489" y="531863"/>
                    </a:cubicBezTo>
                    <a:cubicBezTo>
                      <a:pt x="448779" y="529795"/>
                      <a:pt x="457051" y="522901"/>
                      <a:pt x="461111" y="518458"/>
                    </a:cubicBezTo>
                    <a:cubicBezTo>
                      <a:pt x="465094" y="514016"/>
                      <a:pt x="467852" y="505513"/>
                      <a:pt x="476124" y="500458"/>
                    </a:cubicBezTo>
                    <a:cubicBezTo>
                      <a:pt x="484396" y="495326"/>
                      <a:pt x="491137" y="487667"/>
                      <a:pt x="494813" y="486441"/>
                    </a:cubicBezTo>
                    <a:cubicBezTo>
                      <a:pt x="498490" y="485139"/>
                      <a:pt x="518099" y="480543"/>
                      <a:pt x="516337" y="478475"/>
                    </a:cubicBezTo>
                    <a:cubicBezTo>
                      <a:pt x="514575" y="476407"/>
                      <a:pt x="514882" y="476253"/>
                      <a:pt x="516490" y="476253"/>
                    </a:cubicBezTo>
                    <a:cubicBezTo>
                      <a:pt x="518099" y="476253"/>
                      <a:pt x="520780" y="474645"/>
                      <a:pt x="521776" y="473037"/>
                    </a:cubicBezTo>
                    <a:cubicBezTo>
                      <a:pt x="522771" y="471428"/>
                      <a:pt x="534720" y="459173"/>
                      <a:pt x="534720" y="459173"/>
                    </a:cubicBezTo>
                    <a:cubicBezTo>
                      <a:pt x="534720" y="459173"/>
                      <a:pt x="536022" y="458407"/>
                      <a:pt x="534567" y="455036"/>
                    </a:cubicBezTo>
                    <a:cubicBezTo>
                      <a:pt x="533112" y="451666"/>
                      <a:pt x="529435" y="439717"/>
                      <a:pt x="534720" y="435121"/>
                    </a:cubicBezTo>
                    <a:cubicBezTo>
                      <a:pt x="540006" y="430525"/>
                      <a:pt x="547512" y="429989"/>
                      <a:pt x="549427" y="429376"/>
                    </a:cubicBezTo>
                    <a:cubicBezTo>
                      <a:pt x="549427" y="429376"/>
                      <a:pt x="561223" y="426006"/>
                      <a:pt x="566508" y="418193"/>
                    </a:cubicBezTo>
                    <a:cubicBezTo>
                      <a:pt x="566508" y="418193"/>
                      <a:pt x="569725" y="413061"/>
                      <a:pt x="569572" y="417734"/>
                    </a:cubicBezTo>
                    <a:cubicBezTo>
                      <a:pt x="569418" y="422406"/>
                      <a:pt x="567503" y="430832"/>
                      <a:pt x="571640" y="430832"/>
                    </a:cubicBezTo>
                    <a:cubicBezTo>
                      <a:pt x="575776" y="430832"/>
                      <a:pt x="576618" y="428917"/>
                      <a:pt x="576618" y="427462"/>
                    </a:cubicBezTo>
                    <a:cubicBezTo>
                      <a:pt x="576618" y="426006"/>
                      <a:pt x="577385" y="424781"/>
                      <a:pt x="578074" y="428917"/>
                    </a:cubicBezTo>
                    <a:cubicBezTo>
                      <a:pt x="578687" y="433053"/>
                      <a:pt x="580142" y="431598"/>
                      <a:pt x="580602" y="429070"/>
                    </a:cubicBezTo>
                    <a:cubicBezTo>
                      <a:pt x="581061" y="426542"/>
                      <a:pt x="579452" y="424934"/>
                      <a:pt x="580142" y="422713"/>
                    </a:cubicBezTo>
                    <a:cubicBezTo>
                      <a:pt x="580755" y="420491"/>
                      <a:pt x="583053" y="420951"/>
                      <a:pt x="583053" y="426083"/>
                    </a:cubicBezTo>
                    <a:cubicBezTo>
                      <a:pt x="583053" y="431215"/>
                      <a:pt x="586576" y="430679"/>
                      <a:pt x="588338" y="430679"/>
                    </a:cubicBezTo>
                    <a:cubicBezTo>
                      <a:pt x="590100" y="430679"/>
                      <a:pt x="595232" y="431138"/>
                      <a:pt x="593776" y="426389"/>
                    </a:cubicBezTo>
                    <a:cubicBezTo>
                      <a:pt x="592781" y="423172"/>
                      <a:pt x="593470" y="421564"/>
                      <a:pt x="594542" y="422253"/>
                    </a:cubicBezTo>
                    <a:cubicBezTo>
                      <a:pt x="594083" y="418806"/>
                      <a:pt x="593623" y="415436"/>
                      <a:pt x="593546" y="415053"/>
                    </a:cubicBezTo>
                    <a:cubicBezTo>
                      <a:pt x="593393" y="414364"/>
                      <a:pt x="591632" y="410610"/>
                      <a:pt x="591785" y="409921"/>
                    </a:cubicBezTo>
                    <a:cubicBezTo>
                      <a:pt x="591938" y="409232"/>
                      <a:pt x="591785" y="408466"/>
                      <a:pt x="591632" y="407776"/>
                    </a:cubicBezTo>
                    <a:cubicBezTo>
                      <a:pt x="591478" y="407087"/>
                      <a:pt x="590406" y="400806"/>
                      <a:pt x="590176" y="400346"/>
                    </a:cubicBezTo>
                    <a:cubicBezTo>
                      <a:pt x="589947" y="399887"/>
                      <a:pt x="589793" y="399274"/>
                      <a:pt x="589947" y="398431"/>
                    </a:cubicBezTo>
                    <a:cubicBezTo>
                      <a:pt x="590100" y="397589"/>
                      <a:pt x="590636" y="395214"/>
                      <a:pt x="590176" y="394372"/>
                    </a:cubicBezTo>
                    <a:cubicBezTo>
                      <a:pt x="589717" y="393529"/>
                      <a:pt x="588261" y="389853"/>
                      <a:pt x="588415" y="389240"/>
                    </a:cubicBezTo>
                    <a:cubicBezTo>
                      <a:pt x="588567" y="388627"/>
                      <a:pt x="590330" y="384338"/>
                      <a:pt x="590482" y="383725"/>
                    </a:cubicBezTo>
                    <a:cubicBezTo>
                      <a:pt x="590636" y="383112"/>
                      <a:pt x="590330" y="382499"/>
                      <a:pt x="589870" y="382040"/>
                    </a:cubicBezTo>
                    <a:cubicBezTo>
                      <a:pt x="589410" y="381580"/>
                      <a:pt x="588338" y="381427"/>
                      <a:pt x="587802" y="381350"/>
                    </a:cubicBezTo>
                    <a:cubicBezTo>
                      <a:pt x="587342" y="381197"/>
                      <a:pt x="586500" y="380738"/>
                      <a:pt x="586270" y="380125"/>
                    </a:cubicBezTo>
                    <a:cubicBezTo>
                      <a:pt x="586040" y="379512"/>
                      <a:pt x="584968" y="377980"/>
                      <a:pt x="584814" y="376984"/>
                    </a:cubicBezTo>
                    <a:cubicBezTo>
                      <a:pt x="584661" y="376065"/>
                      <a:pt x="585504" y="374227"/>
                      <a:pt x="585504" y="374227"/>
                    </a:cubicBezTo>
                    <a:cubicBezTo>
                      <a:pt x="585504" y="374227"/>
                      <a:pt x="585887" y="373537"/>
                      <a:pt x="585121" y="373155"/>
                    </a:cubicBezTo>
                    <a:cubicBezTo>
                      <a:pt x="584431" y="372772"/>
                      <a:pt x="581138" y="370397"/>
                      <a:pt x="581138" y="370397"/>
                    </a:cubicBezTo>
                    <a:cubicBezTo>
                      <a:pt x="581138" y="370397"/>
                      <a:pt x="580908" y="369784"/>
                      <a:pt x="580908" y="367410"/>
                    </a:cubicBezTo>
                    <a:cubicBezTo>
                      <a:pt x="580908" y="365035"/>
                      <a:pt x="581291" y="362508"/>
                      <a:pt x="581291" y="362508"/>
                    </a:cubicBezTo>
                    <a:cubicBezTo>
                      <a:pt x="581291" y="362508"/>
                      <a:pt x="581674" y="361818"/>
                      <a:pt x="582134" y="361206"/>
                    </a:cubicBezTo>
                    <a:cubicBezTo>
                      <a:pt x="582593" y="360593"/>
                      <a:pt x="584202" y="359138"/>
                      <a:pt x="584049" y="358831"/>
                    </a:cubicBezTo>
                    <a:cubicBezTo>
                      <a:pt x="583895" y="358448"/>
                      <a:pt x="583819" y="355844"/>
                      <a:pt x="583666" y="355154"/>
                    </a:cubicBezTo>
                    <a:cubicBezTo>
                      <a:pt x="583512" y="354465"/>
                      <a:pt x="583895" y="352857"/>
                      <a:pt x="584125" y="352397"/>
                    </a:cubicBezTo>
                    <a:cubicBezTo>
                      <a:pt x="584355" y="351937"/>
                      <a:pt x="584508" y="351554"/>
                      <a:pt x="583972" y="351095"/>
                    </a:cubicBezTo>
                    <a:cubicBezTo>
                      <a:pt x="583436" y="350635"/>
                      <a:pt x="582670" y="349027"/>
                      <a:pt x="581061" y="348720"/>
                    </a:cubicBezTo>
                    <a:cubicBezTo>
                      <a:pt x="579529" y="348337"/>
                      <a:pt x="576159" y="347801"/>
                      <a:pt x="575546" y="347418"/>
                    </a:cubicBezTo>
                    <a:cubicBezTo>
                      <a:pt x="574934" y="347035"/>
                      <a:pt x="567427" y="342746"/>
                      <a:pt x="567427" y="342746"/>
                    </a:cubicBezTo>
                    <a:cubicBezTo>
                      <a:pt x="567427" y="342746"/>
                      <a:pt x="566584" y="342593"/>
                      <a:pt x="566738" y="340678"/>
                    </a:cubicBezTo>
                    <a:cubicBezTo>
                      <a:pt x="566891" y="338763"/>
                      <a:pt x="567351" y="333018"/>
                      <a:pt x="567351" y="333018"/>
                    </a:cubicBezTo>
                    <a:cubicBezTo>
                      <a:pt x="567351" y="333018"/>
                      <a:pt x="567580" y="332329"/>
                      <a:pt x="568883" y="331946"/>
                    </a:cubicBezTo>
                    <a:cubicBezTo>
                      <a:pt x="570185" y="331563"/>
                      <a:pt x="571869" y="331103"/>
                      <a:pt x="572253" y="330720"/>
                    </a:cubicBezTo>
                    <a:cubicBezTo>
                      <a:pt x="572636" y="330337"/>
                      <a:pt x="574627" y="329494"/>
                      <a:pt x="574780" y="328805"/>
                    </a:cubicBezTo>
                    <a:cubicBezTo>
                      <a:pt x="574934" y="328116"/>
                      <a:pt x="575853" y="325129"/>
                      <a:pt x="576312" y="324592"/>
                    </a:cubicBezTo>
                    <a:cubicBezTo>
                      <a:pt x="576772" y="324133"/>
                      <a:pt x="579913" y="322448"/>
                      <a:pt x="580755" y="322218"/>
                    </a:cubicBezTo>
                    <a:cubicBezTo>
                      <a:pt x="581597" y="321988"/>
                      <a:pt x="584125" y="322218"/>
                      <a:pt x="585274" y="322371"/>
                    </a:cubicBezTo>
                    <a:cubicBezTo>
                      <a:pt x="586500" y="322524"/>
                      <a:pt x="589104" y="322831"/>
                      <a:pt x="589104" y="322831"/>
                    </a:cubicBezTo>
                    <a:cubicBezTo>
                      <a:pt x="589104" y="322831"/>
                      <a:pt x="590176" y="322984"/>
                      <a:pt x="590023" y="322218"/>
                    </a:cubicBezTo>
                    <a:cubicBezTo>
                      <a:pt x="589870" y="321529"/>
                      <a:pt x="590482" y="320992"/>
                      <a:pt x="590712" y="320686"/>
                    </a:cubicBezTo>
                    <a:cubicBezTo>
                      <a:pt x="590942" y="320303"/>
                      <a:pt x="591938" y="319460"/>
                      <a:pt x="590942" y="319154"/>
                    </a:cubicBezTo>
                    <a:cubicBezTo>
                      <a:pt x="590023" y="318771"/>
                      <a:pt x="589180" y="318771"/>
                      <a:pt x="588415" y="318311"/>
                    </a:cubicBezTo>
                    <a:cubicBezTo>
                      <a:pt x="587648" y="317852"/>
                      <a:pt x="586653" y="317009"/>
                      <a:pt x="586500" y="315707"/>
                    </a:cubicBezTo>
                    <a:cubicBezTo>
                      <a:pt x="586346" y="314405"/>
                      <a:pt x="585657" y="312107"/>
                      <a:pt x="585044" y="312337"/>
                    </a:cubicBezTo>
                    <a:cubicBezTo>
                      <a:pt x="584431" y="312567"/>
                      <a:pt x="580602" y="312720"/>
                      <a:pt x="580602" y="312720"/>
                    </a:cubicBezTo>
                    <a:cubicBezTo>
                      <a:pt x="580602" y="312720"/>
                      <a:pt x="579300" y="312720"/>
                      <a:pt x="578917" y="312260"/>
                    </a:cubicBezTo>
                    <a:cubicBezTo>
                      <a:pt x="578533" y="311801"/>
                      <a:pt x="576542" y="308584"/>
                      <a:pt x="575240" y="307588"/>
                    </a:cubicBezTo>
                    <a:cubicBezTo>
                      <a:pt x="573938" y="306669"/>
                      <a:pt x="570950" y="304141"/>
                      <a:pt x="570950" y="304141"/>
                    </a:cubicBezTo>
                    <a:cubicBezTo>
                      <a:pt x="570950" y="304141"/>
                      <a:pt x="569878" y="303681"/>
                      <a:pt x="569418" y="303681"/>
                    </a:cubicBezTo>
                    <a:cubicBezTo>
                      <a:pt x="568959" y="303681"/>
                      <a:pt x="566508" y="303528"/>
                      <a:pt x="566431" y="301767"/>
                    </a:cubicBezTo>
                    <a:cubicBezTo>
                      <a:pt x="566278" y="300005"/>
                      <a:pt x="566814" y="297554"/>
                      <a:pt x="567351" y="297094"/>
                    </a:cubicBezTo>
                    <a:cubicBezTo>
                      <a:pt x="567963" y="296635"/>
                      <a:pt x="568576" y="296405"/>
                      <a:pt x="569035" y="295332"/>
                    </a:cubicBezTo>
                    <a:cubicBezTo>
                      <a:pt x="569495" y="294260"/>
                      <a:pt x="570797" y="291732"/>
                      <a:pt x="571333" y="291350"/>
                    </a:cubicBezTo>
                    <a:cubicBezTo>
                      <a:pt x="571793" y="290966"/>
                      <a:pt x="575853" y="287520"/>
                      <a:pt x="575853" y="287520"/>
                    </a:cubicBezTo>
                    <a:cubicBezTo>
                      <a:pt x="575853" y="287520"/>
                      <a:pt x="576312" y="286907"/>
                      <a:pt x="576772" y="286907"/>
                    </a:cubicBezTo>
                    <a:cubicBezTo>
                      <a:pt x="577231" y="286907"/>
                      <a:pt x="577691" y="286907"/>
                      <a:pt x="577614" y="285988"/>
                    </a:cubicBezTo>
                    <a:cubicBezTo>
                      <a:pt x="577461" y="285069"/>
                      <a:pt x="576772" y="285375"/>
                      <a:pt x="576312" y="284915"/>
                    </a:cubicBezTo>
                    <a:cubicBezTo>
                      <a:pt x="575853" y="284456"/>
                      <a:pt x="572329" y="283690"/>
                      <a:pt x="572636" y="281928"/>
                    </a:cubicBezTo>
                    <a:cubicBezTo>
                      <a:pt x="572865" y="280167"/>
                      <a:pt x="575240" y="280013"/>
                      <a:pt x="576618" y="281315"/>
                    </a:cubicBezTo>
                    <a:cubicBezTo>
                      <a:pt x="577998" y="282617"/>
                      <a:pt x="582593" y="288132"/>
                      <a:pt x="582593" y="288132"/>
                    </a:cubicBezTo>
                    <a:cubicBezTo>
                      <a:pt x="582593" y="288132"/>
                      <a:pt x="583282" y="289358"/>
                      <a:pt x="583895" y="288975"/>
                    </a:cubicBezTo>
                    <a:cubicBezTo>
                      <a:pt x="584508" y="288592"/>
                      <a:pt x="585427" y="288516"/>
                      <a:pt x="585963" y="289205"/>
                    </a:cubicBezTo>
                    <a:cubicBezTo>
                      <a:pt x="586423" y="289894"/>
                      <a:pt x="587495" y="290966"/>
                      <a:pt x="588032" y="290966"/>
                    </a:cubicBezTo>
                    <a:cubicBezTo>
                      <a:pt x="588567" y="290966"/>
                      <a:pt x="591632" y="290737"/>
                      <a:pt x="591632" y="290737"/>
                    </a:cubicBezTo>
                    <a:cubicBezTo>
                      <a:pt x="591632" y="290737"/>
                      <a:pt x="592551" y="290584"/>
                      <a:pt x="592321" y="289664"/>
                    </a:cubicBezTo>
                    <a:cubicBezTo>
                      <a:pt x="592091" y="288745"/>
                      <a:pt x="591249" y="286907"/>
                      <a:pt x="591019" y="285681"/>
                    </a:cubicBezTo>
                    <a:cubicBezTo>
                      <a:pt x="590789" y="284456"/>
                      <a:pt x="590789" y="284149"/>
                      <a:pt x="591862" y="285069"/>
                    </a:cubicBezTo>
                    <a:cubicBezTo>
                      <a:pt x="592934" y="285988"/>
                      <a:pt x="595461" y="287673"/>
                      <a:pt x="595078" y="289588"/>
                    </a:cubicBezTo>
                    <a:cubicBezTo>
                      <a:pt x="595078" y="289588"/>
                      <a:pt x="594848" y="290507"/>
                      <a:pt x="595461" y="291043"/>
                    </a:cubicBezTo>
                    <a:cubicBezTo>
                      <a:pt x="596074" y="291503"/>
                      <a:pt x="600517" y="297247"/>
                      <a:pt x="601053" y="297401"/>
                    </a:cubicBezTo>
                    <a:cubicBezTo>
                      <a:pt x="601666" y="297554"/>
                      <a:pt x="603581" y="298320"/>
                      <a:pt x="604883" y="297860"/>
                    </a:cubicBezTo>
                    <a:cubicBezTo>
                      <a:pt x="606185" y="297401"/>
                      <a:pt x="609096" y="296405"/>
                      <a:pt x="609402" y="295562"/>
                    </a:cubicBezTo>
                    <a:cubicBezTo>
                      <a:pt x="609785" y="294720"/>
                      <a:pt x="610857" y="291120"/>
                      <a:pt x="611470" y="292345"/>
                    </a:cubicBezTo>
                    <a:cubicBezTo>
                      <a:pt x="612083" y="293571"/>
                      <a:pt x="613998" y="296788"/>
                      <a:pt x="614074" y="297707"/>
                    </a:cubicBezTo>
                    <a:cubicBezTo>
                      <a:pt x="614228" y="298626"/>
                      <a:pt x="614687" y="301996"/>
                      <a:pt x="614534" y="302456"/>
                    </a:cubicBezTo>
                    <a:cubicBezTo>
                      <a:pt x="614381" y="302915"/>
                      <a:pt x="614151" y="303681"/>
                      <a:pt x="614381" y="304524"/>
                    </a:cubicBezTo>
                    <a:cubicBezTo>
                      <a:pt x="614610" y="305367"/>
                      <a:pt x="615683" y="312643"/>
                      <a:pt x="615223" y="313945"/>
                    </a:cubicBezTo>
                    <a:cubicBezTo>
                      <a:pt x="614764" y="315248"/>
                      <a:pt x="614610" y="316014"/>
                      <a:pt x="614764" y="316703"/>
                    </a:cubicBezTo>
                    <a:cubicBezTo>
                      <a:pt x="614917" y="317392"/>
                      <a:pt x="615147" y="318848"/>
                      <a:pt x="615683" y="318618"/>
                    </a:cubicBezTo>
                    <a:cubicBezTo>
                      <a:pt x="616296" y="318388"/>
                      <a:pt x="617981" y="319077"/>
                      <a:pt x="618823" y="319307"/>
                    </a:cubicBezTo>
                    <a:cubicBezTo>
                      <a:pt x="619666" y="319537"/>
                      <a:pt x="622806" y="321222"/>
                      <a:pt x="623495" y="321375"/>
                    </a:cubicBezTo>
                    <a:cubicBezTo>
                      <a:pt x="624185" y="321529"/>
                      <a:pt x="626942" y="321988"/>
                      <a:pt x="627785" y="322218"/>
                    </a:cubicBezTo>
                    <a:cubicBezTo>
                      <a:pt x="628628" y="322448"/>
                      <a:pt x="631845" y="323750"/>
                      <a:pt x="632458" y="323673"/>
                    </a:cubicBezTo>
                    <a:cubicBezTo>
                      <a:pt x="633070" y="323520"/>
                      <a:pt x="635675" y="322754"/>
                      <a:pt x="636747" y="322831"/>
                    </a:cubicBezTo>
                    <a:cubicBezTo>
                      <a:pt x="637819" y="322984"/>
                      <a:pt x="645479" y="323290"/>
                      <a:pt x="645479" y="323290"/>
                    </a:cubicBezTo>
                    <a:cubicBezTo>
                      <a:pt x="645479" y="323290"/>
                      <a:pt x="646551" y="323444"/>
                      <a:pt x="646934" y="323137"/>
                    </a:cubicBezTo>
                    <a:cubicBezTo>
                      <a:pt x="647317" y="322907"/>
                      <a:pt x="649921" y="322218"/>
                      <a:pt x="650764" y="322218"/>
                    </a:cubicBezTo>
                    <a:cubicBezTo>
                      <a:pt x="651607" y="322218"/>
                      <a:pt x="653522" y="322371"/>
                      <a:pt x="654134" y="322448"/>
                    </a:cubicBezTo>
                    <a:cubicBezTo>
                      <a:pt x="654747" y="322601"/>
                      <a:pt x="660492" y="323290"/>
                      <a:pt x="661794" y="323367"/>
                    </a:cubicBezTo>
                    <a:cubicBezTo>
                      <a:pt x="663096" y="323520"/>
                      <a:pt x="667386" y="323750"/>
                      <a:pt x="668381" y="323597"/>
                    </a:cubicBezTo>
                    <a:cubicBezTo>
                      <a:pt x="669377" y="323444"/>
                      <a:pt x="673283" y="322678"/>
                      <a:pt x="673973" y="322524"/>
                    </a:cubicBezTo>
                    <a:cubicBezTo>
                      <a:pt x="674662" y="322371"/>
                      <a:pt x="677113" y="321912"/>
                      <a:pt x="678262" y="322371"/>
                    </a:cubicBezTo>
                    <a:cubicBezTo>
                      <a:pt x="679488" y="322831"/>
                      <a:pt x="686611" y="326354"/>
                      <a:pt x="687607" y="326660"/>
                    </a:cubicBezTo>
                    <a:cubicBezTo>
                      <a:pt x="688526" y="327044"/>
                      <a:pt x="688296" y="327273"/>
                      <a:pt x="688450" y="327580"/>
                    </a:cubicBezTo>
                    <a:cubicBezTo>
                      <a:pt x="688603" y="327963"/>
                      <a:pt x="688679" y="328422"/>
                      <a:pt x="689139" y="328882"/>
                    </a:cubicBezTo>
                    <a:cubicBezTo>
                      <a:pt x="689598" y="329341"/>
                      <a:pt x="691054" y="330950"/>
                      <a:pt x="690058" y="330950"/>
                    </a:cubicBezTo>
                    <a:cubicBezTo>
                      <a:pt x="689063" y="330950"/>
                      <a:pt x="684696" y="331333"/>
                      <a:pt x="684696" y="331333"/>
                    </a:cubicBezTo>
                    <a:cubicBezTo>
                      <a:pt x="684696" y="331333"/>
                      <a:pt x="683624" y="330950"/>
                      <a:pt x="683471" y="331946"/>
                    </a:cubicBezTo>
                    <a:cubicBezTo>
                      <a:pt x="683318" y="332865"/>
                      <a:pt x="681709" y="340831"/>
                      <a:pt x="681709" y="340831"/>
                    </a:cubicBezTo>
                    <a:cubicBezTo>
                      <a:pt x="681709" y="340831"/>
                      <a:pt x="681709" y="341750"/>
                      <a:pt x="681020" y="342133"/>
                    </a:cubicBezTo>
                    <a:cubicBezTo>
                      <a:pt x="680330" y="342516"/>
                      <a:pt x="675734" y="347035"/>
                      <a:pt x="675122" y="347418"/>
                    </a:cubicBezTo>
                    <a:cubicBezTo>
                      <a:pt x="674509" y="347801"/>
                      <a:pt x="674279" y="348720"/>
                      <a:pt x="674203" y="349333"/>
                    </a:cubicBezTo>
                    <a:cubicBezTo>
                      <a:pt x="674049" y="349946"/>
                      <a:pt x="673590" y="352780"/>
                      <a:pt x="673590" y="352780"/>
                    </a:cubicBezTo>
                    <a:cubicBezTo>
                      <a:pt x="673590" y="352780"/>
                      <a:pt x="673360" y="354312"/>
                      <a:pt x="672671" y="353469"/>
                    </a:cubicBezTo>
                    <a:cubicBezTo>
                      <a:pt x="671981" y="352627"/>
                      <a:pt x="669760" y="351325"/>
                      <a:pt x="669453" y="351401"/>
                    </a:cubicBezTo>
                    <a:cubicBezTo>
                      <a:pt x="669147" y="351478"/>
                      <a:pt x="666236" y="351784"/>
                      <a:pt x="665394" y="352244"/>
                    </a:cubicBezTo>
                    <a:cubicBezTo>
                      <a:pt x="664552" y="352703"/>
                      <a:pt x="660339" y="354542"/>
                      <a:pt x="660339" y="354542"/>
                    </a:cubicBezTo>
                    <a:cubicBezTo>
                      <a:pt x="660339" y="354542"/>
                      <a:pt x="659496" y="355154"/>
                      <a:pt x="659113" y="355614"/>
                    </a:cubicBezTo>
                    <a:cubicBezTo>
                      <a:pt x="658730" y="356073"/>
                      <a:pt x="655437" y="360286"/>
                      <a:pt x="655437" y="360286"/>
                    </a:cubicBezTo>
                    <a:lnTo>
                      <a:pt x="654977" y="361588"/>
                    </a:lnTo>
                    <a:cubicBezTo>
                      <a:pt x="654977" y="361588"/>
                      <a:pt x="654977" y="363733"/>
                      <a:pt x="654747" y="364499"/>
                    </a:cubicBezTo>
                    <a:cubicBezTo>
                      <a:pt x="654517" y="365189"/>
                      <a:pt x="652449" y="367869"/>
                      <a:pt x="652832" y="368559"/>
                    </a:cubicBezTo>
                    <a:cubicBezTo>
                      <a:pt x="653215" y="369248"/>
                      <a:pt x="653675" y="372542"/>
                      <a:pt x="654134" y="373078"/>
                    </a:cubicBezTo>
                    <a:cubicBezTo>
                      <a:pt x="654594" y="373691"/>
                      <a:pt x="656662" y="377138"/>
                      <a:pt x="656662" y="377138"/>
                    </a:cubicBezTo>
                    <a:cubicBezTo>
                      <a:pt x="656662" y="377138"/>
                      <a:pt x="657045" y="378057"/>
                      <a:pt x="656892" y="378670"/>
                    </a:cubicBezTo>
                    <a:cubicBezTo>
                      <a:pt x="656739" y="379282"/>
                      <a:pt x="657045" y="380431"/>
                      <a:pt x="657121" y="381274"/>
                    </a:cubicBezTo>
                    <a:cubicBezTo>
                      <a:pt x="657275" y="382117"/>
                      <a:pt x="657811" y="384951"/>
                      <a:pt x="657811" y="384951"/>
                    </a:cubicBezTo>
                    <a:cubicBezTo>
                      <a:pt x="657811" y="384951"/>
                      <a:pt x="657964" y="385793"/>
                      <a:pt x="658884" y="385870"/>
                    </a:cubicBezTo>
                    <a:cubicBezTo>
                      <a:pt x="659803" y="386023"/>
                      <a:pt x="659726" y="385640"/>
                      <a:pt x="659726" y="384108"/>
                    </a:cubicBezTo>
                    <a:cubicBezTo>
                      <a:pt x="659726" y="382576"/>
                      <a:pt x="660109" y="381504"/>
                      <a:pt x="660186" y="380891"/>
                    </a:cubicBezTo>
                    <a:cubicBezTo>
                      <a:pt x="660339" y="380278"/>
                      <a:pt x="661105" y="380431"/>
                      <a:pt x="661488" y="381121"/>
                    </a:cubicBezTo>
                    <a:cubicBezTo>
                      <a:pt x="661870" y="381810"/>
                      <a:pt x="662790" y="384338"/>
                      <a:pt x="662943" y="384797"/>
                    </a:cubicBezTo>
                    <a:cubicBezTo>
                      <a:pt x="663096" y="385257"/>
                      <a:pt x="664015" y="388244"/>
                      <a:pt x="665011" y="389010"/>
                    </a:cubicBezTo>
                    <a:cubicBezTo>
                      <a:pt x="665930" y="389699"/>
                      <a:pt x="666084" y="389623"/>
                      <a:pt x="667156" y="389010"/>
                    </a:cubicBezTo>
                    <a:cubicBezTo>
                      <a:pt x="668228" y="388397"/>
                      <a:pt x="670756" y="387325"/>
                      <a:pt x="670756" y="386253"/>
                    </a:cubicBezTo>
                    <a:cubicBezTo>
                      <a:pt x="670756" y="385180"/>
                      <a:pt x="670603" y="382423"/>
                      <a:pt x="671215" y="381733"/>
                    </a:cubicBezTo>
                    <a:cubicBezTo>
                      <a:pt x="671828" y="381044"/>
                      <a:pt x="674662" y="374916"/>
                      <a:pt x="674662" y="374916"/>
                    </a:cubicBezTo>
                    <a:cubicBezTo>
                      <a:pt x="674662" y="374916"/>
                      <a:pt x="675351" y="373997"/>
                      <a:pt x="675275" y="373231"/>
                    </a:cubicBezTo>
                    <a:cubicBezTo>
                      <a:pt x="675122" y="372542"/>
                      <a:pt x="675275" y="367869"/>
                      <a:pt x="675428" y="366874"/>
                    </a:cubicBezTo>
                    <a:cubicBezTo>
                      <a:pt x="675581" y="365955"/>
                      <a:pt x="676041" y="366414"/>
                      <a:pt x="676347" y="367027"/>
                    </a:cubicBezTo>
                    <a:cubicBezTo>
                      <a:pt x="676730" y="367640"/>
                      <a:pt x="677190" y="368329"/>
                      <a:pt x="677649" y="368482"/>
                    </a:cubicBezTo>
                    <a:cubicBezTo>
                      <a:pt x="678109" y="368635"/>
                      <a:pt x="678568" y="368942"/>
                      <a:pt x="679181" y="368023"/>
                    </a:cubicBezTo>
                    <a:cubicBezTo>
                      <a:pt x="679794" y="367103"/>
                      <a:pt x="680407" y="366338"/>
                      <a:pt x="681096" y="366338"/>
                    </a:cubicBezTo>
                    <a:cubicBezTo>
                      <a:pt x="681786" y="366338"/>
                      <a:pt x="684007" y="366721"/>
                      <a:pt x="684007" y="366721"/>
                    </a:cubicBezTo>
                    <a:cubicBezTo>
                      <a:pt x="684007" y="366721"/>
                      <a:pt x="684390" y="367946"/>
                      <a:pt x="684620" y="368406"/>
                    </a:cubicBezTo>
                    <a:cubicBezTo>
                      <a:pt x="684849" y="368865"/>
                      <a:pt x="687377" y="377980"/>
                      <a:pt x="687377" y="377980"/>
                    </a:cubicBezTo>
                    <a:cubicBezTo>
                      <a:pt x="687377" y="377980"/>
                      <a:pt x="687531" y="379742"/>
                      <a:pt x="687377" y="380355"/>
                    </a:cubicBezTo>
                    <a:cubicBezTo>
                      <a:pt x="687224" y="380967"/>
                      <a:pt x="687531" y="386789"/>
                      <a:pt x="687760" y="387631"/>
                    </a:cubicBezTo>
                    <a:cubicBezTo>
                      <a:pt x="687990" y="388474"/>
                      <a:pt x="689675" y="395444"/>
                      <a:pt x="690365" y="396134"/>
                    </a:cubicBezTo>
                    <a:cubicBezTo>
                      <a:pt x="691054" y="396823"/>
                      <a:pt x="691667" y="397666"/>
                      <a:pt x="691820" y="399121"/>
                    </a:cubicBezTo>
                    <a:cubicBezTo>
                      <a:pt x="691973" y="400576"/>
                      <a:pt x="693122" y="412066"/>
                      <a:pt x="693275" y="412908"/>
                    </a:cubicBezTo>
                    <a:cubicBezTo>
                      <a:pt x="693352" y="413368"/>
                      <a:pt x="693658" y="416202"/>
                      <a:pt x="693964" y="418730"/>
                    </a:cubicBezTo>
                    <a:lnTo>
                      <a:pt x="695803" y="415206"/>
                    </a:lnTo>
                    <a:cubicBezTo>
                      <a:pt x="695803" y="415206"/>
                      <a:pt x="697028" y="413138"/>
                      <a:pt x="699786" y="414517"/>
                    </a:cubicBezTo>
                    <a:cubicBezTo>
                      <a:pt x="702543" y="415819"/>
                      <a:pt x="704458" y="416815"/>
                      <a:pt x="704458" y="416815"/>
                    </a:cubicBezTo>
                    <a:cubicBezTo>
                      <a:pt x="704458" y="416815"/>
                      <a:pt x="705148" y="417504"/>
                      <a:pt x="705761" y="416661"/>
                    </a:cubicBezTo>
                    <a:cubicBezTo>
                      <a:pt x="706373" y="415819"/>
                      <a:pt x="709207" y="412985"/>
                      <a:pt x="709207" y="412985"/>
                    </a:cubicBezTo>
                    <a:cubicBezTo>
                      <a:pt x="709207" y="412985"/>
                      <a:pt x="710279" y="412296"/>
                      <a:pt x="709897" y="411453"/>
                    </a:cubicBezTo>
                    <a:cubicBezTo>
                      <a:pt x="709514" y="410610"/>
                      <a:pt x="707828" y="400346"/>
                      <a:pt x="707828" y="395674"/>
                    </a:cubicBezTo>
                    <a:cubicBezTo>
                      <a:pt x="707828" y="391001"/>
                      <a:pt x="708518" y="386942"/>
                      <a:pt x="710203" y="386712"/>
                    </a:cubicBezTo>
                    <a:cubicBezTo>
                      <a:pt x="711888" y="386482"/>
                      <a:pt x="713190" y="386942"/>
                      <a:pt x="713190" y="386942"/>
                    </a:cubicBezTo>
                    <a:cubicBezTo>
                      <a:pt x="713190" y="386942"/>
                      <a:pt x="714263" y="387555"/>
                      <a:pt x="714492" y="386789"/>
                    </a:cubicBezTo>
                    <a:cubicBezTo>
                      <a:pt x="714722" y="386099"/>
                      <a:pt x="715565" y="384721"/>
                      <a:pt x="715411" y="383802"/>
                    </a:cubicBezTo>
                    <a:cubicBezTo>
                      <a:pt x="715258" y="382882"/>
                      <a:pt x="717173" y="368635"/>
                      <a:pt x="717173" y="368635"/>
                    </a:cubicBezTo>
                    <a:cubicBezTo>
                      <a:pt x="717173" y="368635"/>
                      <a:pt x="717326" y="367333"/>
                      <a:pt x="717020" y="366338"/>
                    </a:cubicBezTo>
                    <a:cubicBezTo>
                      <a:pt x="716714" y="365342"/>
                      <a:pt x="714492" y="357835"/>
                      <a:pt x="714492" y="357835"/>
                    </a:cubicBezTo>
                    <a:cubicBezTo>
                      <a:pt x="714492" y="357835"/>
                      <a:pt x="714033" y="356993"/>
                      <a:pt x="715411" y="357223"/>
                    </a:cubicBezTo>
                    <a:cubicBezTo>
                      <a:pt x="716867" y="357452"/>
                      <a:pt x="730961" y="359367"/>
                      <a:pt x="730961" y="359367"/>
                    </a:cubicBezTo>
                    <a:cubicBezTo>
                      <a:pt x="730961" y="359367"/>
                      <a:pt x="731880" y="359597"/>
                      <a:pt x="732493" y="359980"/>
                    </a:cubicBezTo>
                    <a:cubicBezTo>
                      <a:pt x="733106" y="360363"/>
                      <a:pt x="736475" y="362354"/>
                      <a:pt x="736475" y="362354"/>
                    </a:cubicBezTo>
                    <a:cubicBezTo>
                      <a:pt x="736475" y="362354"/>
                      <a:pt x="737318" y="362738"/>
                      <a:pt x="737701" y="361742"/>
                    </a:cubicBezTo>
                    <a:cubicBezTo>
                      <a:pt x="738084" y="360746"/>
                      <a:pt x="746586" y="341290"/>
                      <a:pt x="746586" y="341290"/>
                    </a:cubicBezTo>
                    <a:cubicBezTo>
                      <a:pt x="746586" y="341290"/>
                      <a:pt x="747199" y="340371"/>
                      <a:pt x="747812" y="339605"/>
                    </a:cubicBezTo>
                    <a:cubicBezTo>
                      <a:pt x="748425" y="338916"/>
                      <a:pt x="750340" y="336618"/>
                      <a:pt x="750723" y="335622"/>
                    </a:cubicBezTo>
                    <a:cubicBezTo>
                      <a:pt x="751106" y="334627"/>
                      <a:pt x="754935" y="326048"/>
                      <a:pt x="753863" y="323214"/>
                    </a:cubicBezTo>
                    <a:cubicBezTo>
                      <a:pt x="752790" y="320303"/>
                      <a:pt x="751335" y="317316"/>
                      <a:pt x="751335" y="317316"/>
                    </a:cubicBezTo>
                    <a:cubicBezTo>
                      <a:pt x="751335" y="317316"/>
                      <a:pt x="750952" y="315784"/>
                      <a:pt x="751565" y="315248"/>
                    </a:cubicBezTo>
                    <a:cubicBezTo>
                      <a:pt x="752178" y="314788"/>
                      <a:pt x="753633" y="313792"/>
                      <a:pt x="753940" y="313333"/>
                    </a:cubicBezTo>
                    <a:cubicBezTo>
                      <a:pt x="754322" y="312873"/>
                      <a:pt x="758995" y="309656"/>
                      <a:pt x="759531" y="308814"/>
                    </a:cubicBezTo>
                    <a:cubicBezTo>
                      <a:pt x="760144" y="307971"/>
                      <a:pt x="762442" y="305903"/>
                      <a:pt x="762442" y="305903"/>
                    </a:cubicBezTo>
                    <a:cubicBezTo>
                      <a:pt x="762442" y="305903"/>
                      <a:pt x="762672" y="304984"/>
                      <a:pt x="762825" y="304218"/>
                    </a:cubicBezTo>
                    <a:cubicBezTo>
                      <a:pt x="762978" y="303528"/>
                      <a:pt x="762595" y="302762"/>
                      <a:pt x="763055" y="302150"/>
                    </a:cubicBezTo>
                    <a:cubicBezTo>
                      <a:pt x="763514" y="301537"/>
                      <a:pt x="766502" y="297707"/>
                      <a:pt x="766502" y="295945"/>
                    </a:cubicBezTo>
                    <a:cubicBezTo>
                      <a:pt x="766502" y="294184"/>
                      <a:pt x="764970" y="282771"/>
                      <a:pt x="764970" y="282771"/>
                    </a:cubicBezTo>
                    <a:cubicBezTo>
                      <a:pt x="764970" y="282771"/>
                      <a:pt x="764816" y="281698"/>
                      <a:pt x="765352" y="281086"/>
                    </a:cubicBezTo>
                    <a:cubicBezTo>
                      <a:pt x="765812" y="280473"/>
                      <a:pt x="768263" y="277409"/>
                      <a:pt x="768263" y="277409"/>
                    </a:cubicBezTo>
                    <a:cubicBezTo>
                      <a:pt x="768263" y="277409"/>
                      <a:pt x="768876" y="276720"/>
                      <a:pt x="769565" y="276490"/>
                    </a:cubicBezTo>
                    <a:cubicBezTo>
                      <a:pt x="770255" y="276260"/>
                      <a:pt x="774314" y="275264"/>
                      <a:pt x="774314" y="275264"/>
                    </a:cubicBezTo>
                    <a:cubicBezTo>
                      <a:pt x="774314" y="275264"/>
                      <a:pt x="775540" y="274881"/>
                      <a:pt x="775769" y="274422"/>
                    </a:cubicBezTo>
                    <a:cubicBezTo>
                      <a:pt x="775999" y="273962"/>
                      <a:pt x="784655" y="267222"/>
                      <a:pt x="784655" y="267222"/>
                    </a:cubicBezTo>
                    <a:cubicBezTo>
                      <a:pt x="784655" y="267222"/>
                      <a:pt x="785727" y="266609"/>
                      <a:pt x="786416" y="266302"/>
                    </a:cubicBezTo>
                    <a:cubicBezTo>
                      <a:pt x="787106" y="265919"/>
                      <a:pt x="802425" y="258413"/>
                      <a:pt x="804646" y="257341"/>
                    </a:cubicBezTo>
                    <a:cubicBezTo>
                      <a:pt x="806791" y="256268"/>
                      <a:pt x="810851" y="255043"/>
                      <a:pt x="812919" y="256651"/>
                    </a:cubicBezTo>
                    <a:cubicBezTo>
                      <a:pt x="814987" y="258183"/>
                      <a:pt x="815906" y="259409"/>
                      <a:pt x="815447" y="259792"/>
                    </a:cubicBezTo>
                    <a:cubicBezTo>
                      <a:pt x="814987" y="260175"/>
                      <a:pt x="814527" y="261017"/>
                      <a:pt x="815293" y="261477"/>
                    </a:cubicBezTo>
                    <a:cubicBezTo>
                      <a:pt x="816136" y="261937"/>
                      <a:pt x="820042" y="264464"/>
                      <a:pt x="820655" y="264464"/>
                    </a:cubicBezTo>
                    <a:cubicBezTo>
                      <a:pt x="821268" y="264464"/>
                      <a:pt x="823642" y="264464"/>
                      <a:pt x="822800" y="262932"/>
                    </a:cubicBezTo>
                    <a:cubicBezTo>
                      <a:pt x="821957" y="261400"/>
                      <a:pt x="816059" y="250523"/>
                      <a:pt x="816059" y="250523"/>
                    </a:cubicBezTo>
                    <a:cubicBezTo>
                      <a:pt x="816059" y="250523"/>
                      <a:pt x="815217" y="249298"/>
                      <a:pt x="816213" y="248455"/>
                    </a:cubicBezTo>
                    <a:cubicBezTo>
                      <a:pt x="817132" y="247613"/>
                      <a:pt x="820042" y="244472"/>
                      <a:pt x="820732" y="243936"/>
                    </a:cubicBezTo>
                    <a:cubicBezTo>
                      <a:pt x="821421" y="243323"/>
                      <a:pt x="829004" y="237119"/>
                      <a:pt x="829004" y="237119"/>
                    </a:cubicBezTo>
                    <a:cubicBezTo>
                      <a:pt x="829004" y="237119"/>
                      <a:pt x="829464" y="236277"/>
                      <a:pt x="829464" y="235664"/>
                    </a:cubicBezTo>
                    <a:cubicBezTo>
                      <a:pt x="829464" y="235281"/>
                      <a:pt x="828851" y="231681"/>
                      <a:pt x="828391" y="229077"/>
                    </a:cubicBezTo>
                    <a:cubicBezTo>
                      <a:pt x="828238" y="229077"/>
                      <a:pt x="828008" y="229077"/>
                      <a:pt x="827932" y="229000"/>
                    </a:cubicBezTo>
                    <a:cubicBezTo>
                      <a:pt x="827549" y="228770"/>
                      <a:pt x="821344" y="226089"/>
                      <a:pt x="819047" y="225553"/>
                    </a:cubicBezTo>
                    <a:cubicBezTo>
                      <a:pt x="816749" y="224940"/>
                      <a:pt x="807098" y="223408"/>
                      <a:pt x="806025" y="223485"/>
                    </a:cubicBezTo>
                    <a:cubicBezTo>
                      <a:pt x="804953" y="223638"/>
                      <a:pt x="804340" y="223332"/>
                      <a:pt x="802885" y="224710"/>
                    </a:cubicBezTo>
                    <a:cubicBezTo>
                      <a:pt x="801430" y="226089"/>
                      <a:pt x="800357" y="224710"/>
                      <a:pt x="799285" y="224328"/>
                    </a:cubicBezTo>
                    <a:cubicBezTo>
                      <a:pt x="798213" y="223944"/>
                      <a:pt x="799132" y="223102"/>
                      <a:pt x="799898" y="222259"/>
                    </a:cubicBezTo>
                    <a:cubicBezTo>
                      <a:pt x="800663" y="221417"/>
                      <a:pt x="800510" y="221034"/>
                      <a:pt x="799898" y="220191"/>
                    </a:cubicBezTo>
                    <a:cubicBezTo>
                      <a:pt x="799285" y="219349"/>
                      <a:pt x="800970" y="218889"/>
                      <a:pt x="802042" y="218123"/>
                    </a:cubicBezTo>
                    <a:cubicBezTo>
                      <a:pt x="803114" y="217434"/>
                      <a:pt x="803574" y="216208"/>
                      <a:pt x="803804" y="215595"/>
                    </a:cubicBezTo>
                    <a:cubicBezTo>
                      <a:pt x="804034" y="214983"/>
                      <a:pt x="805336" y="214140"/>
                      <a:pt x="806791" y="213221"/>
                    </a:cubicBezTo>
                    <a:cubicBezTo>
                      <a:pt x="808247" y="212302"/>
                      <a:pt x="805336" y="208778"/>
                      <a:pt x="805029" y="207859"/>
                    </a:cubicBezTo>
                    <a:cubicBezTo>
                      <a:pt x="804646" y="206940"/>
                      <a:pt x="803574" y="205485"/>
                      <a:pt x="804187" y="204719"/>
                    </a:cubicBezTo>
                    <a:cubicBezTo>
                      <a:pt x="804800" y="204030"/>
                      <a:pt x="804187" y="203646"/>
                      <a:pt x="803344" y="204106"/>
                    </a:cubicBezTo>
                    <a:cubicBezTo>
                      <a:pt x="802502" y="204566"/>
                      <a:pt x="797446" y="207093"/>
                      <a:pt x="796527" y="207936"/>
                    </a:cubicBezTo>
                    <a:cubicBezTo>
                      <a:pt x="795608" y="208778"/>
                      <a:pt x="795302" y="208625"/>
                      <a:pt x="795608" y="207476"/>
                    </a:cubicBezTo>
                    <a:cubicBezTo>
                      <a:pt x="795838" y="206251"/>
                      <a:pt x="794766" y="204259"/>
                      <a:pt x="794076" y="203493"/>
                    </a:cubicBezTo>
                    <a:cubicBezTo>
                      <a:pt x="793387" y="202804"/>
                      <a:pt x="794689" y="202880"/>
                      <a:pt x="795531" y="202574"/>
                    </a:cubicBezTo>
                    <a:cubicBezTo>
                      <a:pt x="796374" y="202191"/>
                      <a:pt x="799515" y="200046"/>
                      <a:pt x="800663" y="198361"/>
                    </a:cubicBezTo>
                    <a:cubicBezTo>
                      <a:pt x="801889" y="196676"/>
                      <a:pt x="799132" y="195604"/>
                      <a:pt x="797753" y="195221"/>
                    </a:cubicBezTo>
                    <a:cubicBezTo>
                      <a:pt x="796451" y="194838"/>
                      <a:pt x="796068" y="195374"/>
                      <a:pt x="794383" y="193153"/>
                    </a:cubicBezTo>
                    <a:cubicBezTo>
                      <a:pt x="792697" y="191008"/>
                      <a:pt x="789098" y="193612"/>
                      <a:pt x="789098" y="193612"/>
                    </a:cubicBezTo>
                    <a:cubicBezTo>
                      <a:pt x="789098" y="193612"/>
                      <a:pt x="775234" y="202804"/>
                      <a:pt x="774238" y="203417"/>
                    </a:cubicBezTo>
                    <a:cubicBezTo>
                      <a:pt x="773242" y="204030"/>
                      <a:pt x="772706" y="204106"/>
                      <a:pt x="772706" y="204106"/>
                    </a:cubicBezTo>
                    <a:cubicBezTo>
                      <a:pt x="772706" y="204106"/>
                      <a:pt x="757846" y="199587"/>
                      <a:pt x="756314" y="198744"/>
                    </a:cubicBezTo>
                    <a:cubicBezTo>
                      <a:pt x="754782" y="197902"/>
                      <a:pt x="755395" y="197442"/>
                      <a:pt x="753557" y="195834"/>
                    </a:cubicBezTo>
                    <a:cubicBezTo>
                      <a:pt x="751795" y="194302"/>
                      <a:pt x="744595" y="199510"/>
                      <a:pt x="742756" y="200965"/>
                    </a:cubicBezTo>
                    <a:cubicBezTo>
                      <a:pt x="740995" y="202421"/>
                      <a:pt x="733029" y="210080"/>
                      <a:pt x="732186" y="210923"/>
                    </a:cubicBezTo>
                    <a:cubicBezTo>
                      <a:pt x="731344" y="211766"/>
                      <a:pt x="730731" y="211842"/>
                      <a:pt x="730731" y="211842"/>
                    </a:cubicBezTo>
                    <a:cubicBezTo>
                      <a:pt x="730731" y="211842"/>
                      <a:pt x="724526" y="213145"/>
                      <a:pt x="722459" y="213987"/>
                    </a:cubicBezTo>
                    <a:cubicBezTo>
                      <a:pt x="720390" y="214829"/>
                      <a:pt x="715488" y="215672"/>
                      <a:pt x="713037" y="216361"/>
                    </a:cubicBezTo>
                    <a:cubicBezTo>
                      <a:pt x="710509" y="217051"/>
                      <a:pt x="708747" y="223332"/>
                      <a:pt x="708595" y="223868"/>
                    </a:cubicBezTo>
                    <a:cubicBezTo>
                      <a:pt x="708441" y="224481"/>
                      <a:pt x="707292" y="225400"/>
                      <a:pt x="707292" y="225400"/>
                    </a:cubicBezTo>
                    <a:cubicBezTo>
                      <a:pt x="707292" y="225400"/>
                      <a:pt x="703233" y="226855"/>
                      <a:pt x="699480" y="229230"/>
                    </a:cubicBezTo>
                    <a:cubicBezTo>
                      <a:pt x="695803" y="231604"/>
                      <a:pt x="696339" y="235128"/>
                      <a:pt x="696722" y="236047"/>
                    </a:cubicBezTo>
                    <a:cubicBezTo>
                      <a:pt x="697105" y="236966"/>
                      <a:pt x="696262" y="237119"/>
                      <a:pt x="695650" y="237732"/>
                    </a:cubicBezTo>
                    <a:cubicBezTo>
                      <a:pt x="695037" y="238345"/>
                      <a:pt x="690517" y="240719"/>
                      <a:pt x="689905" y="241179"/>
                    </a:cubicBezTo>
                    <a:cubicBezTo>
                      <a:pt x="689292" y="241638"/>
                      <a:pt x="686228" y="241638"/>
                      <a:pt x="685003" y="241792"/>
                    </a:cubicBezTo>
                    <a:cubicBezTo>
                      <a:pt x="684007" y="241868"/>
                      <a:pt x="670985" y="242711"/>
                      <a:pt x="666313" y="243017"/>
                    </a:cubicBezTo>
                    <a:cubicBezTo>
                      <a:pt x="666160" y="243477"/>
                      <a:pt x="666084" y="243936"/>
                      <a:pt x="665854" y="244166"/>
                    </a:cubicBezTo>
                    <a:cubicBezTo>
                      <a:pt x="665164" y="245238"/>
                      <a:pt x="665011" y="247843"/>
                      <a:pt x="665164" y="248609"/>
                    </a:cubicBezTo>
                    <a:cubicBezTo>
                      <a:pt x="665317" y="249298"/>
                      <a:pt x="666466" y="250983"/>
                      <a:pt x="667232" y="251366"/>
                    </a:cubicBezTo>
                    <a:cubicBezTo>
                      <a:pt x="667922" y="251749"/>
                      <a:pt x="670603" y="252898"/>
                      <a:pt x="671981" y="253281"/>
                    </a:cubicBezTo>
                    <a:cubicBezTo>
                      <a:pt x="673437" y="253664"/>
                      <a:pt x="677573" y="253970"/>
                      <a:pt x="677956" y="254966"/>
                    </a:cubicBezTo>
                    <a:cubicBezTo>
                      <a:pt x="678339" y="255885"/>
                      <a:pt x="679488" y="258643"/>
                      <a:pt x="678645" y="259179"/>
                    </a:cubicBezTo>
                    <a:cubicBezTo>
                      <a:pt x="677803" y="259638"/>
                      <a:pt x="676501" y="261477"/>
                      <a:pt x="676501" y="262319"/>
                    </a:cubicBezTo>
                    <a:cubicBezTo>
                      <a:pt x="676501" y="263162"/>
                      <a:pt x="677113" y="264617"/>
                      <a:pt x="677420" y="265230"/>
                    </a:cubicBezTo>
                    <a:cubicBezTo>
                      <a:pt x="677803" y="265843"/>
                      <a:pt x="679718" y="267834"/>
                      <a:pt x="679488" y="268600"/>
                    </a:cubicBezTo>
                    <a:cubicBezTo>
                      <a:pt x="679258" y="269290"/>
                      <a:pt x="679028" y="270515"/>
                      <a:pt x="677956" y="270898"/>
                    </a:cubicBezTo>
                    <a:cubicBezTo>
                      <a:pt x="676884" y="271281"/>
                      <a:pt x="674739" y="272583"/>
                      <a:pt x="674739" y="272583"/>
                    </a:cubicBezTo>
                    <a:cubicBezTo>
                      <a:pt x="674739" y="272583"/>
                      <a:pt x="673207" y="272813"/>
                      <a:pt x="672977" y="272200"/>
                    </a:cubicBezTo>
                    <a:cubicBezTo>
                      <a:pt x="672747" y="271588"/>
                      <a:pt x="672594" y="270975"/>
                      <a:pt x="671752" y="271281"/>
                    </a:cubicBezTo>
                    <a:cubicBezTo>
                      <a:pt x="670909" y="271511"/>
                      <a:pt x="666390" y="273196"/>
                      <a:pt x="662866" y="272737"/>
                    </a:cubicBezTo>
                    <a:cubicBezTo>
                      <a:pt x="659419" y="272277"/>
                      <a:pt x="649921" y="273349"/>
                      <a:pt x="648236" y="273426"/>
                    </a:cubicBezTo>
                    <a:cubicBezTo>
                      <a:pt x="646551" y="273579"/>
                      <a:pt x="640347" y="274039"/>
                      <a:pt x="639045" y="273579"/>
                    </a:cubicBezTo>
                    <a:cubicBezTo>
                      <a:pt x="637743" y="273120"/>
                      <a:pt x="633453" y="272354"/>
                      <a:pt x="632687" y="271664"/>
                    </a:cubicBezTo>
                    <a:cubicBezTo>
                      <a:pt x="631998" y="270975"/>
                      <a:pt x="631155" y="269749"/>
                      <a:pt x="630313" y="269979"/>
                    </a:cubicBezTo>
                    <a:cubicBezTo>
                      <a:pt x="629470" y="270209"/>
                      <a:pt x="628551" y="271281"/>
                      <a:pt x="627402" y="271281"/>
                    </a:cubicBezTo>
                    <a:cubicBezTo>
                      <a:pt x="626330" y="271281"/>
                      <a:pt x="625640" y="271741"/>
                      <a:pt x="624875" y="271971"/>
                    </a:cubicBezTo>
                    <a:cubicBezTo>
                      <a:pt x="624185" y="272200"/>
                      <a:pt x="620585" y="274881"/>
                      <a:pt x="619742" y="274958"/>
                    </a:cubicBezTo>
                    <a:cubicBezTo>
                      <a:pt x="618900" y="275111"/>
                      <a:pt x="616143" y="274958"/>
                      <a:pt x="616143" y="274958"/>
                    </a:cubicBezTo>
                    <a:cubicBezTo>
                      <a:pt x="616143" y="274958"/>
                      <a:pt x="615070" y="275800"/>
                      <a:pt x="614457" y="275877"/>
                    </a:cubicBezTo>
                    <a:cubicBezTo>
                      <a:pt x="613845" y="276030"/>
                      <a:pt x="612542" y="275877"/>
                      <a:pt x="611546" y="275264"/>
                    </a:cubicBezTo>
                    <a:cubicBezTo>
                      <a:pt x="610627" y="274652"/>
                      <a:pt x="605572" y="272354"/>
                      <a:pt x="604730" y="272124"/>
                    </a:cubicBezTo>
                    <a:cubicBezTo>
                      <a:pt x="603887" y="271894"/>
                      <a:pt x="601742" y="270898"/>
                      <a:pt x="600287" y="271434"/>
                    </a:cubicBezTo>
                    <a:cubicBezTo>
                      <a:pt x="598832" y="271971"/>
                      <a:pt x="598219" y="272124"/>
                      <a:pt x="597376" y="272124"/>
                    </a:cubicBezTo>
                    <a:cubicBezTo>
                      <a:pt x="596534" y="272124"/>
                      <a:pt x="593700" y="271281"/>
                      <a:pt x="593164" y="270822"/>
                    </a:cubicBezTo>
                    <a:cubicBezTo>
                      <a:pt x="592627" y="270362"/>
                      <a:pt x="591862" y="268524"/>
                      <a:pt x="591095" y="269060"/>
                    </a:cubicBezTo>
                    <a:cubicBezTo>
                      <a:pt x="590330" y="269596"/>
                      <a:pt x="589870" y="268907"/>
                      <a:pt x="589563" y="268600"/>
                    </a:cubicBezTo>
                    <a:cubicBezTo>
                      <a:pt x="589180" y="268217"/>
                      <a:pt x="588261" y="267681"/>
                      <a:pt x="587878" y="267068"/>
                    </a:cubicBezTo>
                    <a:cubicBezTo>
                      <a:pt x="587495" y="266456"/>
                      <a:pt x="587036" y="264081"/>
                      <a:pt x="586576" y="263851"/>
                    </a:cubicBezTo>
                    <a:cubicBezTo>
                      <a:pt x="586117" y="263622"/>
                      <a:pt x="584814" y="263009"/>
                      <a:pt x="584814" y="263009"/>
                    </a:cubicBezTo>
                    <a:cubicBezTo>
                      <a:pt x="584814" y="263009"/>
                      <a:pt x="583129" y="262396"/>
                      <a:pt x="584202" y="261553"/>
                    </a:cubicBezTo>
                    <a:cubicBezTo>
                      <a:pt x="585274" y="260711"/>
                      <a:pt x="587572" y="259026"/>
                      <a:pt x="588032" y="258183"/>
                    </a:cubicBezTo>
                    <a:cubicBezTo>
                      <a:pt x="588185" y="257877"/>
                      <a:pt x="588415" y="257417"/>
                      <a:pt x="588644" y="256958"/>
                    </a:cubicBezTo>
                    <a:cubicBezTo>
                      <a:pt x="588261" y="256804"/>
                      <a:pt x="587878" y="256575"/>
                      <a:pt x="587572" y="256268"/>
                    </a:cubicBezTo>
                    <a:cubicBezTo>
                      <a:pt x="586883" y="255579"/>
                      <a:pt x="586729" y="254353"/>
                      <a:pt x="585810" y="252668"/>
                    </a:cubicBezTo>
                    <a:cubicBezTo>
                      <a:pt x="584891" y="250983"/>
                      <a:pt x="585427" y="247536"/>
                      <a:pt x="586423" y="245621"/>
                    </a:cubicBezTo>
                    <a:cubicBezTo>
                      <a:pt x="587419" y="243706"/>
                      <a:pt x="587342" y="241408"/>
                      <a:pt x="586883" y="238115"/>
                    </a:cubicBezTo>
                    <a:cubicBezTo>
                      <a:pt x="586423" y="234821"/>
                      <a:pt x="583666" y="233902"/>
                      <a:pt x="580755" y="233366"/>
                    </a:cubicBezTo>
                    <a:cubicBezTo>
                      <a:pt x="577844" y="232753"/>
                      <a:pt x="569112" y="238651"/>
                      <a:pt x="567963" y="239723"/>
                    </a:cubicBezTo>
                    <a:cubicBezTo>
                      <a:pt x="567733" y="239953"/>
                      <a:pt x="567121" y="240106"/>
                      <a:pt x="566431" y="240260"/>
                    </a:cubicBezTo>
                    <a:cubicBezTo>
                      <a:pt x="566201" y="242021"/>
                      <a:pt x="565819" y="244319"/>
                      <a:pt x="565436" y="245468"/>
                    </a:cubicBezTo>
                    <a:cubicBezTo>
                      <a:pt x="564823" y="247536"/>
                      <a:pt x="562831" y="261630"/>
                      <a:pt x="562678" y="263315"/>
                    </a:cubicBezTo>
                    <a:cubicBezTo>
                      <a:pt x="562525" y="265000"/>
                      <a:pt x="566738" y="272277"/>
                      <a:pt x="567427" y="273043"/>
                    </a:cubicBezTo>
                    <a:cubicBezTo>
                      <a:pt x="568116" y="273732"/>
                      <a:pt x="567657" y="275111"/>
                      <a:pt x="567657" y="275111"/>
                    </a:cubicBezTo>
                    <a:cubicBezTo>
                      <a:pt x="567657" y="275111"/>
                      <a:pt x="563980" y="284456"/>
                      <a:pt x="562985" y="285681"/>
                    </a:cubicBezTo>
                    <a:cubicBezTo>
                      <a:pt x="562065" y="286907"/>
                      <a:pt x="554482" y="285451"/>
                      <a:pt x="553563" y="285298"/>
                    </a:cubicBezTo>
                    <a:cubicBezTo>
                      <a:pt x="552644" y="285145"/>
                      <a:pt x="543299" y="284915"/>
                      <a:pt x="542227" y="285069"/>
                    </a:cubicBezTo>
                    <a:cubicBezTo>
                      <a:pt x="541154" y="285222"/>
                      <a:pt x="538627" y="284609"/>
                      <a:pt x="537784" y="284379"/>
                    </a:cubicBezTo>
                    <a:cubicBezTo>
                      <a:pt x="536941" y="284149"/>
                      <a:pt x="536865" y="283996"/>
                      <a:pt x="536482" y="282617"/>
                    </a:cubicBezTo>
                    <a:cubicBezTo>
                      <a:pt x="536099" y="281239"/>
                      <a:pt x="535563" y="280549"/>
                      <a:pt x="535027" y="280473"/>
                    </a:cubicBezTo>
                    <a:cubicBezTo>
                      <a:pt x="534567" y="280320"/>
                      <a:pt x="533265" y="280932"/>
                      <a:pt x="532499" y="281698"/>
                    </a:cubicBezTo>
                    <a:cubicBezTo>
                      <a:pt x="531810" y="282388"/>
                      <a:pt x="528516" y="283843"/>
                      <a:pt x="527980" y="284226"/>
                    </a:cubicBezTo>
                    <a:cubicBezTo>
                      <a:pt x="527367" y="284609"/>
                      <a:pt x="526754" y="284686"/>
                      <a:pt x="526754" y="284686"/>
                    </a:cubicBezTo>
                    <a:lnTo>
                      <a:pt x="519478" y="281239"/>
                    </a:lnTo>
                    <a:cubicBezTo>
                      <a:pt x="519478" y="281239"/>
                      <a:pt x="512431" y="279937"/>
                      <a:pt x="511128" y="279554"/>
                    </a:cubicBezTo>
                    <a:cubicBezTo>
                      <a:pt x="509826" y="279171"/>
                      <a:pt x="503699" y="280013"/>
                      <a:pt x="502550" y="280167"/>
                    </a:cubicBezTo>
                    <a:cubicBezTo>
                      <a:pt x="501324" y="280320"/>
                      <a:pt x="501094" y="279707"/>
                      <a:pt x="501094" y="279707"/>
                    </a:cubicBezTo>
                    <a:cubicBezTo>
                      <a:pt x="501094" y="279707"/>
                      <a:pt x="496882" y="273273"/>
                      <a:pt x="496422" y="272660"/>
                    </a:cubicBezTo>
                    <a:cubicBezTo>
                      <a:pt x="495963" y="272047"/>
                      <a:pt x="495120" y="272430"/>
                      <a:pt x="495120" y="272430"/>
                    </a:cubicBezTo>
                    <a:cubicBezTo>
                      <a:pt x="495120" y="272430"/>
                      <a:pt x="488686" y="274498"/>
                      <a:pt x="487460" y="275034"/>
                    </a:cubicBezTo>
                    <a:cubicBezTo>
                      <a:pt x="486235" y="275647"/>
                      <a:pt x="485775" y="274805"/>
                      <a:pt x="485775" y="274805"/>
                    </a:cubicBezTo>
                    <a:cubicBezTo>
                      <a:pt x="485775" y="274805"/>
                      <a:pt x="483171" y="272507"/>
                      <a:pt x="482635" y="271817"/>
                    </a:cubicBezTo>
                    <a:cubicBezTo>
                      <a:pt x="482175" y="271128"/>
                      <a:pt x="475818" y="268677"/>
                      <a:pt x="475128" y="268371"/>
                    </a:cubicBezTo>
                    <a:cubicBezTo>
                      <a:pt x="474439" y="267987"/>
                      <a:pt x="472830" y="267451"/>
                      <a:pt x="471911" y="267528"/>
                    </a:cubicBezTo>
                    <a:cubicBezTo>
                      <a:pt x="470992" y="267681"/>
                      <a:pt x="468311" y="266302"/>
                      <a:pt x="467392" y="265153"/>
                    </a:cubicBezTo>
                    <a:cubicBezTo>
                      <a:pt x="466473" y="263928"/>
                      <a:pt x="465860" y="259179"/>
                      <a:pt x="466090" y="258107"/>
                    </a:cubicBezTo>
                    <a:cubicBezTo>
                      <a:pt x="466320" y="257034"/>
                      <a:pt x="465171" y="256651"/>
                      <a:pt x="465171" y="256651"/>
                    </a:cubicBezTo>
                    <a:cubicBezTo>
                      <a:pt x="465171" y="256651"/>
                      <a:pt x="458813" y="253434"/>
                      <a:pt x="455596" y="252592"/>
                    </a:cubicBezTo>
                    <a:cubicBezTo>
                      <a:pt x="452379" y="251749"/>
                      <a:pt x="448626" y="252821"/>
                      <a:pt x="447707" y="252975"/>
                    </a:cubicBezTo>
                    <a:cubicBezTo>
                      <a:pt x="446788" y="253128"/>
                      <a:pt x="446021" y="254736"/>
                      <a:pt x="445409" y="255732"/>
                    </a:cubicBezTo>
                    <a:cubicBezTo>
                      <a:pt x="444796" y="256651"/>
                      <a:pt x="444107" y="256115"/>
                      <a:pt x="444107" y="256115"/>
                    </a:cubicBezTo>
                    <a:cubicBezTo>
                      <a:pt x="444107" y="256115"/>
                      <a:pt x="437979" y="253511"/>
                      <a:pt x="437136" y="253128"/>
                    </a:cubicBezTo>
                    <a:cubicBezTo>
                      <a:pt x="436294" y="252745"/>
                      <a:pt x="435834" y="253281"/>
                      <a:pt x="435834" y="253281"/>
                    </a:cubicBezTo>
                    <a:cubicBezTo>
                      <a:pt x="435834" y="253281"/>
                      <a:pt x="430779" y="256192"/>
                      <a:pt x="430089" y="256881"/>
                    </a:cubicBezTo>
                    <a:cubicBezTo>
                      <a:pt x="429400" y="257570"/>
                      <a:pt x="427485" y="255579"/>
                      <a:pt x="426949" y="255119"/>
                    </a:cubicBezTo>
                    <a:cubicBezTo>
                      <a:pt x="426413" y="254660"/>
                      <a:pt x="425417" y="254660"/>
                      <a:pt x="425417" y="254660"/>
                    </a:cubicBezTo>
                    <a:cubicBezTo>
                      <a:pt x="425417" y="254660"/>
                      <a:pt x="416302" y="252515"/>
                      <a:pt x="415153" y="252362"/>
                    </a:cubicBezTo>
                    <a:cubicBezTo>
                      <a:pt x="413927" y="252209"/>
                      <a:pt x="413621" y="251136"/>
                      <a:pt x="413621" y="251136"/>
                    </a:cubicBezTo>
                    <a:cubicBezTo>
                      <a:pt x="413621" y="251136"/>
                      <a:pt x="411936" y="247307"/>
                      <a:pt x="411860" y="246464"/>
                    </a:cubicBezTo>
                    <a:cubicBezTo>
                      <a:pt x="411706" y="245621"/>
                      <a:pt x="410634" y="245238"/>
                      <a:pt x="410634" y="245238"/>
                    </a:cubicBezTo>
                    <a:cubicBezTo>
                      <a:pt x="410634" y="245238"/>
                      <a:pt x="399144" y="241638"/>
                      <a:pt x="397919" y="241408"/>
                    </a:cubicBezTo>
                    <a:cubicBezTo>
                      <a:pt x="396693" y="241179"/>
                      <a:pt x="395391" y="240183"/>
                      <a:pt x="394702" y="239723"/>
                    </a:cubicBezTo>
                    <a:cubicBezTo>
                      <a:pt x="394013" y="239264"/>
                      <a:pt x="393170" y="239723"/>
                      <a:pt x="391715" y="240566"/>
                    </a:cubicBezTo>
                    <a:cubicBezTo>
                      <a:pt x="390259" y="241408"/>
                      <a:pt x="387885" y="240796"/>
                      <a:pt x="387272" y="240336"/>
                    </a:cubicBezTo>
                    <a:cubicBezTo>
                      <a:pt x="386659" y="239877"/>
                      <a:pt x="379459" y="235281"/>
                      <a:pt x="378310" y="234745"/>
                    </a:cubicBezTo>
                    <a:cubicBezTo>
                      <a:pt x="377085" y="234132"/>
                      <a:pt x="369348" y="226472"/>
                      <a:pt x="368582" y="225630"/>
                    </a:cubicBezTo>
                    <a:cubicBezTo>
                      <a:pt x="367893" y="224787"/>
                      <a:pt x="367050" y="224940"/>
                      <a:pt x="365136" y="224404"/>
                    </a:cubicBezTo>
                    <a:cubicBezTo>
                      <a:pt x="363221" y="223868"/>
                      <a:pt x="351884" y="216361"/>
                      <a:pt x="351042" y="215902"/>
                    </a:cubicBezTo>
                    <a:cubicBezTo>
                      <a:pt x="350199" y="215442"/>
                      <a:pt x="350123" y="216591"/>
                      <a:pt x="350123" y="217970"/>
                    </a:cubicBezTo>
                    <a:cubicBezTo>
                      <a:pt x="350123" y="219272"/>
                      <a:pt x="349050" y="218889"/>
                      <a:pt x="349050" y="218889"/>
                    </a:cubicBezTo>
                    <a:cubicBezTo>
                      <a:pt x="349050" y="218889"/>
                      <a:pt x="346140" y="217587"/>
                      <a:pt x="345221" y="216821"/>
                    </a:cubicBezTo>
                    <a:cubicBezTo>
                      <a:pt x="344301" y="216132"/>
                      <a:pt x="338633" y="212379"/>
                      <a:pt x="337791" y="211919"/>
                    </a:cubicBezTo>
                    <a:cubicBezTo>
                      <a:pt x="336948" y="211459"/>
                      <a:pt x="337331" y="210617"/>
                      <a:pt x="337791" y="209161"/>
                    </a:cubicBezTo>
                    <a:cubicBezTo>
                      <a:pt x="338250" y="207706"/>
                      <a:pt x="338403" y="205715"/>
                      <a:pt x="339093" y="204106"/>
                    </a:cubicBezTo>
                    <a:cubicBezTo>
                      <a:pt x="339782" y="202498"/>
                      <a:pt x="343152" y="197365"/>
                      <a:pt x="343535" y="196906"/>
                    </a:cubicBezTo>
                    <a:cubicBezTo>
                      <a:pt x="343918" y="196446"/>
                      <a:pt x="343689" y="195987"/>
                      <a:pt x="343152" y="195374"/>
                    </a:cubicBezTo>
                    <a:cubicBezTo>
                      <a:pt x="342693" y="194761"/>
                      <a:pt x="342539" y="193612"/>
                      <a:pt x="342539" y="192234"/>
                    </a:cubicBezTo>
                    <a:cubicBezTo>
                      <a:pt x="342539" y="190855"/>
                      <a:pt x="345910" y="187485"/>
                      <a:pt x="346523" y="187178"/>
                    </a:cubicBezTo>
                    <a:cubicBezTo>
                      <a:pt x="347136" y="186948"/>
                      <a:pt x="346753" y="185416"/>
                      <a:pt x="346753" y="182965"/>
                    </a:cubicBezTo>
                    <a:cubicBezTo>
                      <a:pt x="346753" y="180591"/>
                      <a:pt x="352880" y="176148"/>
                      <a:pt x="354259" y="175076"/>
                    </a:cubicBezTo>
                    <a:cubicBezTo>
                      <a:pt x="355331" y="174310"/>
                      <a:pt x="361306" y="170404"/>
                      <a:pt x="364523" y="168259"/>
                    </a:cubicBezTo>
                    <a:cubicBezTo>
                      <a:pt x="364446" y="168106"/>
                      <a:pt x="364446" y="167952"/>
                      <a:pt x="364446" y="167952"/>
                    </a:cubicBezTo>
                    <a:cubicBezTo>
                      <a:pt x="364446" y="167952"/>
                      <a:pt x="342157" y="157612"/>
                      <a:pt x="341467" y="157229"/>
                    </a:cubicBezTo>
                    <a:cubicBezTo>
                      <a:pt x="340778" y="156846"/>
                      <a:pt x="341697" y="154931"/>
                      <a:pt x="342539" y="152557"/>
                    </a:cubicBezTo>
                    <a:cubicBezTo>
                      <a:pt x="343382" y="150182"/>
                      <a:pt x="335952" y="147884"/>
                      <a:pt x="334420" y="147195"/>
                    </a:cubicBezTo>
                    <a:cubicBezTo>
                      <a:pt x="332889" y="146505"/>
                      <a:pt x="319944" y="143212"/>
                      <a:pt x="318948" y="142752"/>
                    </a:cubicBezTo>
                    <a:cubicBezTo>
                      <a:pt x="318029" y="142293"/>
                      <a:pt x="318489" y="141297"/>
                      <a:pt x="317876" y="140148"/>
                    </a:cubicBezTo>
                    <a:cubicBezTo>
                      <a:pt x="317263" y="138922"/>
                      <a:pt x="312590" y="133101"/>
                      <a:pt x="311978" y="132488"/>
                    </a:cubicBezTo>
                    <a:cubicBezTo>
                      <a:pt x="311365" y="131875"/>
                      <a:pt x="311058" y="131033"/>
                      <a:pt x="309910" y="130343"/>
                    </a:cubicBezTo>
                    <a:cubicBezTo>
                      <a:pt x="308837" y="129654"/>
                      <a:pt x="305390" y="132488"/>
                      <a:pt x="304548" y="133484"/>
                    </a:cubicBezTo>
                    <a:cubicBezTo>
                      <a:pt x="303705" y="134403"/>
                      <a:pt x="303016" y="133714"/>
                      <a:pt x="303016" y="133714"/>
                    </a:cubicBezTo>
                    <a:lnTo>
                      <a:pt x="299339" y="129041"/>
                    </a:lnTo>
                    <a:cubicBezTo>
                      <a:pt x="297807" y="125671"/>
                      <a:pt x="299109" y="117169"/>
                      <a:pt x="299339" y="116633"/>
                    </a:cubicBezTo>
                    <a:cubicBezTo>
                      <a:pt x="299569" y="116097"/>
                      <a:pt x="299109" y="114335"/>
                      <a:pt x="299109" y="114335"/>
                    </a:cubicBezTo>
                    <a:cubicBezTo>
                      <a:pt x="299109" y="114335"/>
                      <a:pt x="292676" y="105220"/>
                      <a:pt x="292139" y="104530"/>
                    </a:cubicBezTo>
                    <a:cubicBezTo>
                      <a:pt x="291680" y="103841"/>
                      <a:pt x="289841" y="97943"/>
                      <a:pt x="289611" y="96488"/>
                    </a:cubicBezTo>
                    <a:cubicBezTo>
                      <a:pt x="289381" y="95033"/>
                      <a:pt x="289994" y="95262"/>
                      <a:pt x="290837" y="94803"/>
                    </a:cubicBezTo>
                    <a:cubicBezTo>
                      <a:pt x="291680" y="94343"/>
                      <a:pt x="298956" y="92658"/>
                      <a:pt x="299569" y="92505"/>
                    </a:cubicBezTo>
                    <a:cubicBezTo>
                      <a:pt x="300182" y="92352"/>
                      <a:pt x="300795" y="92658"/>
                      <a:pt x="300411" y="93807"/>
                    </a:cubicBezTo>
                    <a:cubicBezTo>
                      <a:pt x="300028" y="95033"/>
                      <a:pt x="301101" y="95952"/>
                      <a:pt x="302480" y="97484"/>
                    </a:cubicBezTo>
                    <a:cubicBezTo>
                      <a:pt x="303782" y="99016"/>
                      <a:pt x="306080" y="100088"/>
                      <a:pt x="308224" y="99782"/>
                    </a:cubicBezTo>
                    <a:cubicBezTo>
                      <a:pt x="310369" y="99399"/>
                      <a:pt x="320327" y="89747"/>
                      <a:pt x="321016" y="88981"/>
                    </a:cubicBezTo>
                    <a:cubicBezTo>
                      <a:pt x="321705" y="88292"/>
                      <a:pt x="321016" y="87296"/>
                      <a:pt x="321016" y="87296"/>
                    </a:cubicBezTo>
                    <a:cubicBezTo>
                      <a:pt x="319254" y="85535"/>
                      <a:pt x="318718" y="78947"/>
                      <a:pt x="318489" y="76649"/>
                    </a:cubicBezTo>
                    <a:cubicBezTo>
                      <a:pt x="318258" y="74351"/>
                      <a:pt x="314888" y="74275"/>
                      <a:pt x="313433" y="73739"/>
                    </a:cubicBezTo>
                    <a:cubicBezTo>
                      <a:pt x="311978" y="73279"/>
                      <a:pt x="308301" y="70522"/>
                      <a:pt x="307535" y="69756"/>
                    </a:cubicBezTo>
                    <a:cubicBezTo>
                      <a:pt x="306846" y="69066"/>
                      <a:pt x="304931" y="67458"/>
                      <a:pt x="304931" y="67458"/>
                    </a:cubicBezTo>
                    <a:cubicBezTo>
                      <a:pt x="304931" y="67458"/>
                      <a:pt x="305007" y="67228"/>
                      <a:pt x="304854" y="6669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Kombinationstegning: figur 78">
                <a:extLst>
                  <a:ext uri="{FF2B5EF4-FFF2-40B4-BE49-F238E27FC236}">
                    <a16:creationId xmlns:a16="http://schemas.microsoft.com/office/drawing/2014/main" id="{7860E473-E21F-4DBC-A1BA-BC93501268E2}"/>
                  </a:ext>
                </a:extLst>
              </p:cNvPr>
              <p:cNvSpPr/>
              <p:nvPr/>
            </p:nvSpPr>
            <p:spPr>
              <a:xfrm>
                <a:off x="8517219" y="3658868"/>
                <a:ext cx="612" cy="76"/>
              </a:xfrm>
              <a:custGeom>
                <a:avLst/>
                <a:gdLst>
                  <a:gd name="connsiteX0" fmla="*/ 0 w 612"/>
                  <a:gd name="connsiteY0" fmla="*/ 0 h 76"/>
                  <a:gd name="connsiteX1" fmla="*/ 613 w 612"/>
                  <a:gd name="connsiteY1" fmla="*/ 77 h 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" h="76">
                    <a:moveTo>
                      <a:pt x="0" y="0"/>
                    </a:moveTo>
                    <a:lnTo>
                      <a:pt x="613" y="77"/>
                    </a:lnTo>
                  </a:path>
                </a:pathLst>
              </a:custGeom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Kombinationstegning: figur 79">
                <a:extLst>
                  <a:ext uri="{FF2B5EF4-FFF2-40B4-BE49-F238E27FC236}">
                    <a16:creationId xmlns:a16="http://schemas.microsoft.com/office/drawing/2014/main" id="{14672952-C555-4711-A00F-2C8326263A2F}"/>
                  </a:ext>
                </a:extLst>
              </p:cNvPr>
              <p:cNvSpPr/>
              <p:nvPr/>
            </p:nvSpPr>
            <p:spPr>
              <a:xfrm>
                <a:off x="8515841" y="3657183"/>
                <a:ext cx="459" cy="76"/>
              </a:xfrm>
              <a:custGeom>
                <a:avLst/>
                <a:gdLst>
                  <a:gd name="connsiteX0" fmla="*/ 460 w 459"/>
                  <a:gd name="connsiteY0" fmla="*/ 77 h 76"/>
                  <a:gd name="connsiteX1" fmla="*/ 0 w 459"/>
                  <a:gd name="connsiteY1" fmla="*/ 0 h 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9" h="76">
                    <a:moveTo>
                      <a:pt x="460" y="77"/>
                    </a:moveTo>
                    <a:lnTo>
                      <a:pt x="0" y="0"/>
                    </a:lnTo>
                  </a:path>
                </a:pathLst>
              </a:custGeom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Kombinationstegning: figur 80">
                <a:extLst>
                  <a:ext uri="{FF2B5EF4-FFF2-40B4-BE49-F238E27FC236}">
                    <a16:creationId xmlns:a16="http://schemas.microsoft.com/office/drawing/2014/main" id="{7DA4E1B2-BF0C-4F8C-8F15-E449A4E3B980}"/>
                  </a:ext>
                </a:extLst>
              </p:cNvPr>
              <p:cNvSpPr/>
              <p:nvPr/>
            </p:nvSpPr>
            <p:spPr>
              <a:xfrm>
                <a:off x="8523501" y="3654808"/>
                <a:ext cx="459" cy="1378"/>
              </a:xfrm>
              <a:custGeom>
                <a:avLst/>
                <a:gdLst>
                  <a:gd name="connsiteX0" fmla="*/ 230 w 459"/>
                  <a:gd name="connsiteY0" fmla="*/ 0 h 1378"/>
                  <a:gd name="connsiteX1" fmla="*/ 153 w 459"/>
                  <a:gd name="connsiteY1" fmla="*/ 613 h 1378"/>
                  <a:gd name="connsiteX2" fmla="*/ 460 w 459"/>
                  <a:gd name="connsiteY2" fmla="*/ 842 h 1378"/>
                  <a:gd name="connsiteX3" fmla="*/ 0 w 459"/>
                  <a:gd name="connsiteY3" fmla="*/ 1379 h 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" h="1378">
                    <a:moveTo>
                      <a:pt x="230" y="0"/>
                    </a:moveTo>
                    <a:cubicBezTo>
                      <a:pt x="230" y="306"/>
                      <a:pt x="153" y="613"/>
                      <a:pt x="153" y="613"/>
                    </a:cubicBezTo>
                    <a:lnTo>
                      <a:pt x="460" y="842"/>
                    </a:lnTo>
                    <a:cubicBezTo>
                      <a:pt x="460" y="842"/>
                      <a:pt x="306" y="1302"/>
                      <a:pt x="0" y="1379"/>
                    </a:cubicBezTo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Kombinationstegning: figur 81">
                <a:extLst>
                  <a:ext uri="{FF2B5EF4-FFF2-40B4-BE49-F238E27FC236}">
                    <a16:creationId xmlns:a16="http://schemas.microsoft.com/office/drawing/2014/main" id="{FEE295CF-DD67-46C0-AF24-80F7DF574C81}"/>
                  </a:ext>
                </a:extLst>
              </p:cNvPr>
              <p:cNvSpPr/>
              <p:nvPr/>
            </p:nvSpPr>
            <p:spPr>
              <a:xfrm>
                <a:off x="8471568" y="3649830"/>
                <a:ext cx="166827" cy="134197"/>
              </a:xfrm>
              <a:custGeom>
                <a:avLst/>
                <a:gdLst>
                  <a:gd name="connsiteX0" fmla="*/ 0 w 166827"/>
                  <a:gd name="connsiteY0" fmla="*/ 125389 h 134197"/>
                  <a:gd name="connsiteX1" fmla="*/ 153 w 166827"/>
                  <a:gd name="connsiteY1" fmla="*/ 125082 h 134197"/>
                  <a:gd name="connsiteX2" fmla="*/ 5209 w 166827"/>
                  <a:gd name="connsiteY2" fmla="*/ 121635 h 134197"/>
                  <a:gd name="connsiteX3" fmla="*/ 7277 w 166827"/>
                  <a:gd name="connsiteY3" fmla="*/ 121865 h 134197"/>
                  <a:gd name="connsiteX4" fmla="*/ 7813 w 166827"/>
                  <a:gd name="connsiteY4" fmla="*/ 121788 h 134197"/>
                  <a:gd name="connsiteX5" fmla="*/ 8732 w 166827"/>
                  <a:gd name="connsiteY5" fmla="*/ 122171 h 134197"/>
                  <a:gd name="connsiteX6" fmla="*/ 9268 w 166827"/>
                  <a:gd name="connsiteY6" fmla="*/ 121635 h 134197"/>
                  <a:gd name="connsiteX7" fmla="*/ 10341 w 166827"/>
                  <a:gd name="connsiteY7" fmla="*/ 121712 h 134197"/>
                  <a:gd name="connsiteX8" fmla="*/ 11030 w 166827"/>
                  <a:gd name="connsiteY8" fmla="*/ 120333 h 134197"/>
                  <a:gd name="connsiteX9" fmla="*/ 12332 w 166827"/>
                  <a:gd name="connsiteY9" fmla="*/ 120333 h 134197"/>
                  <a:gd name="connsiteX10" fmla="*/ 14783 w 166827"/>
                  <a:gd name="connsiteY10" fmla="*/ 120333 h 134197"/>
                  <a:gd name="connsiteX11" fmla="*/ 16162 w 166827"/>
                  <a:gd name="connsiteY11" fmla="*/ 119950 h 134197"/>
                  <a:gd name="connsiteX12" fmla="*/ 17388 w 166827"/>
                  <a:gd name="connsiteY12" fmla="*/ 122401 h 134197"/>
                  <a:gd name="connsiteX13" fmla="*/ 18307 w 166827"/>
                  <a:gd name="connsiteY13" fmla="*/ 123244 h 134197"/>
                  <a:gd name="connsiteX14" fmla="*/ 18613 w 166827"/>
                  <a:gd name="connsiteY14" fmla="*/ 124163 h 134197"/>
                  <a:gd name="connsiteX15" fmla="*/ 18613 w 166827"/>
                  <a:gd name="connsiteY15" fmla="*/ 124852 h 134197"/>
                  <a:gd name="connsiteX16" fmla="*/ 18536 w 166827"/>
                  <a:gd name="connsiteY16" fmla="*/ 125771 h 134197"/>
                  <a:gd name="connsiteX17" fmla="*/ 18766 w 166827"/>
                  <a:gd name="connsiteY17" fmla="*/ 126614 h 134197"/>
                  <a:gd name="connsiteX18" fmla="*/ 19456 w 166827"/>
                  <a:gd name="connsiteY18" fmla="*/ 127457 h 134197"/>
                  <a:gd name="connsiteX19" fmla="*/ 18000 w 166827"/>
                  <a:gd name="connsiteY19" fmla="*/ 127227 h 134197"/>
                  <a:gd name="connsiteX20" fmla="*/ 16545 w 166827"/>
                  <a:gd name="connsiteY20" fmla="*/ 126997 h 134197"/>
                  <a:gd name="connsiteX21" fmla="*/ 14554 w 166827"/>
                  <a:gd name="connsiteY21" fmla="*/ 127380 h 134197"/>
                  <a:gd name="connsiteX22" fmla="*/ 15319 w 166827"/>
                  <a:gd name="connsiteY22" fmla="*/ 129448 h 134197"/>
                  <a:gd name="connsiteX23" fmla="*/ 16162 w 166827"/>
                  <a:gd name="connsiteY23" fmla="*/ 130444 h 134197"/>
                  <a:gd name="connsiteX24" fmla="*/ 16545 w 166827"/>
                  <a:gd name="connsiteY24" fmla="*/ 132665 h 134197"/>
                  <a:gd name="connsiteX25" fmla="*/ 21294 w 166827"/>
                  <a:gd name="connsiteY25" fmla="*/ 132359 h 134197"/>
                  <a:gd name="connsiteX26" fmla="*/ 23132 w 166827"/>
                  <a:gd name="connsiteY26" fmla="*/ 132818 h 134197"/>
                  <a:gd name="connsiteX27" fmla="*/ 23515 w 166827"/>
                  <a:gd name="connsiteY27" fmla="*/ 132205 h 134197"/>
                  <a:gd name="connsiteX28" fmla="*/ 24281 w 166827"/>
                  <a:gd name="connsiteY28" fmla="*/ 131899 h 134197"/>
                  <a:gd name="connsiteX29" fmla="*/ 25124 w 166827"/>
                  <a:gd name="connsiteY29" fmla="*/ 131899 h 134197"/>
                  <a:gd name="connsiteX30" fmla="*/ 25583 w 166827"/>
                  <a:gd name="connsiteY30" fmla="*/ 131286 h 134197"/>
                  <a:gd name="connsiteX31" fmla="*/ 27728 w 166827"/>
                  <a:gd name="connsiteY31" fmla="*/ 131823 h 134197"/>
                  <a:gd name="connsiteX32" fmla="*/ 30485 w 166827"/>
                  <a:gd name="connsiteY32" fmla="*/ 131440 h 134197"/>
                  <a:gd name="connsiteX33" fmla="*/ 31711 w 166827"/>
                  <a:gd name="connsiteY33" fmla="*/ 130980 h 134197"/>
                  <a:gd name="connsiteX34" fmla="*/ 32477 w 166827"/>
                  <a:gd name="connsiteY34" fmla="*/ 130520 h 134197"/>
                  <a:gd name="connsiteX35" fmla="*/ 33856 w 166827"/>
                  <a:gd name="connsiteY35" fmla="*/ 129984 h 134197"/>
                  <a:gd name="connsiteX36" fmla="*/ 35847 w 166827"/>
                  <a:gd name="connsiteY36" fmla="*/ 128452 h 134197"/>
                  <a:gd name="connsiteX37" fmla="*/ 35847 w 166827"/>
                  <a:gd name="connsiteY37" fmla="*/ 126537 h 134197"/>
                  <a:gd name="connsiteX38" fmla="*/ 38375 w 166827"/>
                  <a:gd name="connsiteY38" fmla="*/ 126308 h 134197"/>
                  <a:gd name="connsiteX39" fmla="*/ 38681 w 166827"/>
                  <a:gd name="connsiteY39" fmla="*/ 125695 h 134197"/>
                  <a:gd name="connsiteX40" fmla="*/ 39600 w 166827"/>
                  <a:gd name="connsiteY40" fmla="*/ 126231 h 134197"/>
                  <a:gd name="connsiteX41" fmla="*/ 40213 w 166827"/>
                  <a:gd name="connsiteY41" fmla="*/ 126155 h 134197"/>
                  <a:gd name="connsiteX42" fmla="*/ 40903 w 166827"/>
                  <a:gd name="connsiteY42" fmla="*/ 126155 h 134197"/>
                  <a:gd name="connsiteX43" fmla="*/ 41286 w 166827"/>
                  <a:gd name="connsiteY43" fmla="*/ 125695 h 134197"/>
                  <a:gd name="connsiteX44" fmla="*/ 41286 w 166827"/>
                  <a:gd name="connsiteY44" fmla="*/ 125005 h 134197"/>
                  <a:gd name="connsiteX45" fmla="*/ 42664 w 166827"/>
                  <a:gd name="connsiteY45" fmla="*/ 125542 h 134197"/>
                  <a:gd name="connsiteX46" fmla="*/ 42894 w 166827"/>
                  <a:gd name="connsiteY46" fmla="*/ 128529 h 134197"/>
                  <a:gd name="connsiteX47" fmla="*/ 46341 w 166827"/>
                  <a:gd name="connsiteY47" fmla="*/ 127993 h 134197"/>
                  <a:gd name="connsiteX48" fmla="*/ 48562 w 166827"/>
                  <a:gd name="connsiteY48" fmla="*/ 129218 h 134197"/>
                  <a:gd name="connsiteX49" fmla="*/ 50247 w 166827"/>
                  <a:gd name="connsiteY49" fmla="*/ 129371 h 134197"/>
                  <a:gd name="connsiteX50" fmla="*/ 51090 w 166827"/>
                  <a:gd name="connsiteY50" fmla="*/ 129371 h 134197"/>
                  <a:gd name="connsiteX51" fmla="*/ 51473 w 166827"/>
                  <a:gd name="connsiteY51" fmla="*/ 129371 h 134197"/>
                  <a:gd name="connsiteX52" fmla="*/ 52086 w 166827"/>
                  <a:gd name="connsiteY52" fmla="*/ 128682 h 134197"/>
                  <a:gd name="connsiteX53" fmla="*/ 52392 w 166827"/>
                  <a:gd name="connsiteY53" fmla="*/ 129371 h 134197"/>
                  <a:gd name="connsiteX54" fmla="*/ 52852 w 166827"/>
                  <a:gd name="connsiteY54" fmla="*/ 129295 h 134197"/>
                  <a:gd name="connsiteX55" fmla="*/ 52928 w 166827"/>
                  <a:gd name="connsiteY55" fmla="*/ 128835 h 134197"/>
                  <a:gd name="connsiteX56" fmla="*/ 56222 w 166827"/>
                  <a:gd name="connsiteY56" fmla="*/ 128605 h 134197"/>
                  <a:gd name="connsiteX57" fmla="*/ 57294 w 166827"/>
                  <a:gd name="connsiteY57" fmla="*/ 128835 h 134197"/>
                  <a:gd name="connsiteX58" fmla="*/ 57065 w 166827"/>
                  <a:gd name="connsiteY58" fmla="*/ 127993 h 134197"/>
                  <a:gd name="connsiteX59" fmla="*/ 56528 w 166827"/>
                  <a:gd name="connsiteY59" fmla="*/ 127993 h 134197"/>
                  <a:gd name="connsiteX60" fmla="*/ 56299 w 166827"/>
                  <a:gd name="connsiteY60" fmla="*/ 127303 h 134197"/>
                  <a:gd name="connsiteX61" fmla="*/ 55762 w 166827"/>
                  <a:gd name="connsiteY61" fmla="*/ 127457 h 134197"/>
                  <a:gd name="connsiteX62" fmla="*/ 55762 w 166827"/>
                  <a:gd name="connsiteY62" fmla="*/ 126997 h 134197"/>
                  <a:gd name="connsiteX63" fmla="*/ 56069 w 166827"/>
                  <a:gd name="connsiteY63" fmla="*/ 126767 h 134197"/>
                  <a:gd name="connsiteX64" fmla="*/ 56299 w 166827"/>
                  <a:gd name="connsiteY64" fmla="*/ 125695 h 134197"/>
                  <a:gd name="connsiteX65" fmla="*/ 57447 w 166827"/>
                  <a:gd name="connsiteY65" fmla="*/ 125312 h 134197"/>
                  <a:gd name="connsiteX66" fmla="*/ 58673 w 166827"/>
                  <a:gd name="connsiteY66" fmla="*/ 125005 h 134197"/>
                  <a:gd name="connsiteX67" fmla="*/ 59975 w 166827"/>
                  <a:gd name="connsiteY67" fmla="*/ 125465 h 134197"/>
                  <a:gd name="connsiteX68" fmla="*/ 61967 w 166827"/>
                  <a:gd name="connsiteY68" fmla="*/ 124929 h 134197"/>
                  <a:gd name="connsiteX69" fmla="*/ 62350 w 166827"/>
                  <a:gd name="connsiteY69" fmla="*/ 124010 h 134197"/>
                  <a:gd name="connsiteX70" fmla="*/ 63652 w 166827"/>
                  <a:gd name="connsiteY70" fmla="*/ 124086 h 134197"/>
                  <a:gd name="connsiteX71" fmla="*/ 63499 w 166827"/>
                  <a:gd name="connsiteY71" fmla="*/ 123627 h 134197"/>
                  <a:gd name="connsiteX72" fmla="*/ 65490 w 166827"/>
                  <a:gd name="connsiteY72" fmla="*/ 123320 h 134197"/>
                  <a:gd name="connsiteX73" fmla="*/ 66103 w 166827"/>
                  <a:gd name="connsiteY73" fmla="*/ 121635 h 134197"/>
                  <a:gd name="connsiteX74" fmla="*/ 66869 w 166827"/>
                  <a:gd name="connsiteY74" fmla="*/ 121788 h 134197"/>
                  <a:gd name="connsiteX75" fmla="*/ 67329 w 166827"/>
                  <a:gd name="connsiteY75" fmla="*/ 122631 h 134197"/>
                  <a:gd name="connsiteX76" fmla="*/ 70852 w 166827"/>
                  <a:gd name="connsiteY76" fmla="*/ 123014 h 134197"/>
                  <a:gd name="connsiteX77" fmla="*/ 72460 w 166827"/>
                  <a:gd name="connsiteY77" fmla="*/ 124086 h 134197"/>
                  <a:gd name="connsiteX78" fmla="*/ 73303 w 166827"/>
                  <a:gd name="connsiteY78" fmla="*/ 124699 h 134197"/>
                  <a:gd name="connsiteX79" fmla="*/ 73609 w 166827"/>
                  <a:gd name="connsiteY79" fmla="*/ 125925 h 134197"/>
                  <a:gd name="connsiteX80" fmla="*/ 74452 w 166827"/>
                  <a:gd name="connsiteY80" fmla="*/ 126308 h 134197"/>
                  <a:gd name="connsiteX81" fmla="*/ 74682 w 166827"/>
                  <a:gd name="connsiteY81" fmla="*/ 127150 h 134197"/>
                  <a:gd name="connsiteX82" fmla="*/ 76979 w 166827"/>
                  <a:gd name="connsiteY82" fmla="*/ 126844 h 134197"/>
                  <a:gd name="connsiteX83" fmla="*/ 78129 w 166827"/>
                  <a:gd name="connsiteY83" fmla="*/ 125925 h 134197"/>
                  <a:gd name="connsiteX84" fmla="*/ 80656 w 166827"/>
                  <a:gd name="connsiteY84" fmla="*/ 125542 h 134197"/>
                  <a:gd name="connsiteX85" fmla="*/ 82878 w 166827"/>
                  <a:gd name="connsiteY85" fmla="*/ 127303 h 134197"/>
                  <a:gd name="connsiteX86" fmla="*/ 83873 w 166827"/>
                  <a:gd name="connsiteY86" fmla="*/ 127686 h 134197"/>
                  <a:gd name="connsiteX87" fmla="*/ 85022 w 166827"/>
                  <a:gd name="connsiteY87" fmla="*/ 127840 h 134197"/>
                  <a:gd name="connsiteX88" fmla="*/ 85329 w 166827"/>
                  <a:gd name="connsiteY88" fmla="*/ 127533 h 134197"/>
                  <a:gd name="connsiteX89" fmla="*/ 85712 w 166827"/>
                  <a:gd name="connsiteY89" fmla="*/ 126920 h 134197"/>
                  <a:gd name="connsiteX90" fmla="*/ 86554 w 166827"/>
                  <a:gd name="connsiteY90" fmla="*/ 126920 h 134197"/>
                  <a:gd name="connsiteX91" fmla="*/ 87397 w 166827"/>
                  <a:gd name="connsiteY91" fmla="*/ 127457 h 134197"/>
                  <a:gd name="connsiteX92" fmla="*/ 88469 w 166827"/>
                  <a:gd name="connsiteY92" fmla="*/ 126844 h 134197"/>
                  <a:gd name="connsiteX93" fmla="*/ 89465 w 166827"/>
                  <a:gd name="connsiteY93" fmla="*/ 126691 h 134197"/>
                  <a:gd name="connsiteX94" fmla="*/ 90920 w 166827"/>
                  <a:gd name="connsiteY94" fmla="*/ 125312 h 134197"/>
                  <a:gd name="connsiteX95" fmla="*/ 91993 w 166827"/>
                  <a:gd name="connsiteY95" fmla="*/ 125235 h 134197"/>
                  <a:gd name="connsiteX96" fmla="*/ 93142 w 166827"/>
                  <a:gd name="connsiteY96" fmla="*/ 124546 h 134197"/>
                  <a:gd name="connsiteX97" fmla="*/ 93831 w 166827"/>
                  <a:gd name="connsiteY97" fmla="*/ 124929 h 134197"/>
                  <a:gd name="connsiteX98" fmla="*/ 95133 w 166827"/>
                  <a:gd name="connsiteY98" fmla="*/ 125235 h 134197"/>
                  <a:gd name="connsiteX99" fmla="*/ 95976 w 166827"/>
                  <a:gd name="connsiteY99" fmla="*/ 126308 h 134197"/>
                  <a:gd name="connsiteX100" fmla="*/ 97048 w 166827"/>
                  <a:gd name="connsiteY100" fmla="*/ 126308 h 134197"/>
                  <a:gd name="connsiteX101" fmla="*/ 96665 w 166827"/>
                  <a:gd name="connsiteY101" fmla="*/ 127074 h 134197"/>
                  <a:gd name="connsiteX102" fmla="*/ 96895 w 166827"/>
                  <a:gd name="connsiteY102" fmla="*/ 127227 h 134197"/>
                  <a:gd name="connsiteX103" fmla="*/ 97737 w 166827"/>
                  <a:gd name="connsiteY103" fmla="*/ 127916 h 134197"/>
                  <a:gd name="connsiteX104" fmla="*/ 99116 w 166827"/>
                  <a:gd name="connsiteY104" fmla="*/ 130214 h 134197"/>
                  <a:gd name="connsiteX105" fmla="*/ 98963 w 166827"/>
                  <a:gd name="connsiteY105" fmla="*/ 130903 h 134197"/>
                  <a:gd name="connsiteX106" fmla="*/ 98580 w 166827"/>
                  <a:gd name="connsiteY106" fmla="*/ 132052 h 134197"/>
                  <a:gd name="connsiteX107" fmla="*/ 99499 w 166827"/>
                  <a:gd name="connsiteY107" fmla="*/ 132435 h 134197"/>
                  <a:gd name="connsiteX108" fmla="*/ 100495 w 166827"/>
                  <a:gd name="connsiteY108" fmla="*/ 131746 h 134197"/>
                  <a:gd name="connsiteX109" fmla="*/ 102257 w 166827"/>
                  <a:gd name="connsiteY109" fmla="*/ 131976 h 134197"/>
                  <a:gd name="connsiteX110" fmla="*/ 104554 w 166827"/>
                  <a:gd name="connsiteY110" fmla="*/ 134197 h 134197"/>
                  <a:gd name="connsiteX111" fmla="*/ 106239 w 166827"/>
                  <a:gd name="connsiteY111" fmla="*/ 133661 h 134197"/>
                  <a:gd name="connsiteX112" fmla="*/ 107082 w 166827"/>
                  <a:gd name="connsiteY112" fmla="*/ 131976 h 134197"/>
                  <a:gd name="connsiteX113" fmla="*/ 107006 w 166827"/>
                  <a:gd name="connsiteY113" fmla="*/ 130750 h 134197"/>
                  <a:gd name="connsiteX114" fmla="*/ 107771 w 166827"/>
                  <a:gd name="connsiteY114" fmla="*/ 128682 h 134197"/>
                  <a:gd name="connsiteX115" fmla="*/ 107618 w 166827"/>
                  <a:gd name="connsiteY115" fmla="*/ 125312 h 134197"/>
                  <a:gd name="connsiteX116" fmla="*/ 107848 w 166827"/>
                  <a:gd name="connsiteY116" fmla="*/ 124010 h 134197"/>
                  <a:gd name="connsiteX117" fmla="*/ 107618 w 166827"/>
                  <a:gd name="connsiteY117" fmla="*/ 122631 h 134197"/>
                  <a:gd name="connsiteX118" fmla="*/ 108078 w 166827"/>
                  <a:gd name="connsiteY118" fmla="*/ 121559 h 134197"/>
                  <a:gd name="connsiteX119" fmla="*/ 107695 w 166827"/>
                  <a:gd name="connsiteY119" fmla="*/ 121329 h 134197"/>
                  <a:gd name="connsiteX120" fmla="*/ 108231 w 166827"/>
                  <a:gd name="connsiteY120" fmla="*/ 120563 h 134197"/>
                  <a:gd name="connsiteX121" fmla="*/ 108844 w 166827"/>
                  <a:gd name="connsiteY121" fmla="*/ 120793 h 134197"/>
                  <a:gd name="connsiteX122" fmla="*/ 109993 w 166827"/>
                  <a:gd name="connsiteY122" fmla="*/ 120793 h 134197"/>
                  <a:gd name="connsiteX123" fmla="*/ 111142 w 166827"/>
                  <a:gd name="connsiteY123" fmla="*/ 118418 h 134197"/>
                  <a:gd name="connsiteX124" fmla="*/ 110835 w 166827"/>
                  <a:gd name="connsiteY124" fmla="*/ 115891 h 134197"/>
                  <a:gd name="connsiteX125" fmla="*/ 111142 w 166827"/>
                  <a:gd name="connsiteY125" fmla="*/ 114895 h 134197"/>
                  <a:gd name="connsiteX126" fmla="*/ 110912 w 166827"/>
                  <a:gd name="connsiteY126" fmla="*/ 114205 h 134197"/>
                  <a:gd name="connsiteX127" fmla="*/ 111372 w 166827"/>
                  <a:gd name="connsiteY127" fmla="*/ 114282 h 134197"/>
                  <a:gd name="connsiteX128" fmla="*/ 112061 w 166827"/>
                  <a:gd name="connsiteY128" fmla="*/ 111141 h 134197"/>
                  <a:gd name="connsiteX129" fmla="*/ 113287 w 166827"/>
                  <a:gd name="connsiteY129" fmla="*/ 109227 h 134197"/>
                  <a:gd name="connsiteX130" fmla="*/ 114282 w 166827"/>
                  <a:gd name="connsiteY130" fmla="*/ 109533 h 134197"/>
                  <a:gd name="connsiteX131" fmla="*/ 114589 w 166827"/>
                  <a:gd name="connsiteY131" fmla="*/ 111218 h 134197"/>
                  <a:gd name="connsiteX132" fmla="*/ 115431 w 166827"/>
                  <a:gd name="connsiteY132" fmla="*/ 111218 h 134197"/>
                  <a:gd name="connsiteX133" fmla="*/ 115431 w 166827"/>
                  <a:gd name="connsiteY133" fmla="*/ 109763 h 134197"/>
                  <a:gd name="connsiteX134" fmla="*/ 115048 w 166827"/>
                  <a:gd name="connsiteY134" fmla="*/ 108920 h 134197"/>
                  <a:gd name="connsiteX135" fmla="*/ 116121 w 166827"/>
                  <a:gd name="connsiteY135" fmla="*/ 108154 h 134197"/>
                  <a:gd name="connsiteX136" fmla="*/ 116350 w 166827"/>
                  <a:gd name="connsiteY136" fmla="*/ 105473 h 134197"/>
                  <a:gd name="connsiteX137" fmla="*/ 118265 w 166827"/>
                  <a:gd name="connsiteY137" fmla="*/ 104478 h 134197"/>
                  <a:gd name="connsiteX138" fmla="*/ 118801 w 166827"/>
                  <a:gd name="connsiteY138" fmla="*/ 101567 h 134197"/>
                  <a:gd name="connsiteX139" fmla="*/ 118648 w 166827"/>
                  <a:gd name="connsiteY139" fmla="*/ 98580 h 134197"/>
                  <a:gd name="connsiteX140" fmla="*/ 119874 w 166827"/>
                  <a:gd name="connsiteY140" fmla="*/ 97967 h 134197"/>
                  <a:gd name="connsiteX141" fmla="*/ 120870 w 166827"/>
                  <a:gd name="connsiteY141" fmla="*/ 97584 h 134197"/>
                  <a:gd name="connsiteX142" fmla="*/ 121559 w 166827"/>
                  <a:gd name="connsiteY142" fmla="*/ 98350 h 134197"/>
                  <a:gd name="connsiteX143" fmla="*/ 122631 w 166827"/>
                  <a:gd name="connsiteY143" fmla="*/ 97737 h 134197"/>
                  <a:gd name="connsiteX144" fmla="*/ 123244 w 166827"/>
                  <a:gd name="connsiteY144" fmla="*/ 97201 h 134197"/>
                  <a:gd name="connsiteX145" fmla="*/ 124546 w 166827"/>
                  <a:gd name="connsiteY145" fmla="*/ 96971 h 134197"/>
                  <a:gd name="connsiteX146" fmla="*/ 125465 w 166827"/>
                  <a:gd name="connsiteY146" fmla="*/ 96358 h 134197"/>
                  <a:gd name="connsiteX147" fmla="*/ 126461 w 166827"/>
                  <a:gd name="connsiteY147" fmla="*/ 97124 h 134197"/>
                  <a:gd name="connsiteX148" fmla="*/ 126538 w 166827"/>
                  <a:gd name="connsiteY148" fmla="*/ 98120 h 134197"/>
                  <a:gd name="connsiteX149" fmla="*/ 126921 w 166827"/>
                  <a:gd name="connsiteY149" fmla="*/ 98809 h 134197"/>
                  <a:gd name="connsiteX150" fmla="*/ 127610 w 166827"/>
                  <a:gd name="connsiteY150" fmla="*/ 98350 h 134197"/>
                  <a:gd name="connsiteX151" fmla="*/ 127686 w 166827"/>
                  <a:gd name="connsiteY151" fmla="*/ 97737 h 134197"/>
                  <a:gd name="connsiteX152" fmla="*/ 128070 w 166827"/>
                  <a:gd name="connsiteY152" fmla="*/ 97967 h 134197"/>
                  <a:gd name="connsiteX153" fmla="*/ 128223 w 166827"/>
                  <a:gd name="connsiteY153" fmla="*/ 98197 h 134197"/>
                  <a:gd name="connsiteX154" fmla="*/ 128376 w 166827"/>
                  <a:gd name="connsiteY154" fmla="*/ 98197 h 134197"/>
                  <a:gd name="connsiteX155" fmla="*/ 128146 w 166827"/>
                  <a:gd name="connsiteY155" fmla="*/ 97354 h 134197"/>
                  <a:gd name="connsiteX156" fmla="*/ 129142 w 166827"/>
                  <a:gd name="connsiteY156" fmla="*/ 97354 h 134197"/>
                  <a:gd name="connsiteX157" fmla="*/ 129601 w 166827"/>
                  <a:gd name="connsiteY157" fmla="*/ 96358 h 134197"/>
                  <a:gd name="connsiteX158" fmla="*/ 130214 w 166827"/>
                  <a:gd name="connsiteY158" fmla="*/ 96358 h 134197"/>
                  <a:gd name="connsiteX159" fmla="*/ 130214 w 166827"/>
                  <a:gd name="connsiteY159" fmla="*/ 95822 h 134197"/>
                  <a:gd name="connsiteX160" fmla="*/ 130750 w 166827"/>
                  <a:gd name="connsiteY160" fmla="*/ 95746 h 134197"/>
                  <a:gd name="connsiteX161" fmla="*/ 130750 w 166827"/>
                  <a:gd name="connsiteY161" fmla="*/ 96129 h 134197"/>
                  <a:gd name="connsiteX162" fmla="*/ 131593 w 166827"/>
                  <a:gd name="connsiteY162" fmla="*/ 96129 h 134197"/>
                  <a:gd name="connsiteX163" fmla="*/ 131746 w 166827"/>
                  <a:gd name="connsiteY163" fmla="*/ 95363 h 134197"/>
                  <a:gd name="connsiteX164" fmla="*/ 132436 w 166827"/>
                  <a:gd name="connsiteY164" fmla="*/ 95746 h 134197"/>
                  <a:gd name="connsiteX165" fmla="*/ 132895 w 166827"/>
                  <a:gd name="connsiteY165" fmla="*/ 95669 h 134197"/>
                  <a:gd name="connsiteX166" fmla="*/ 133125 w 166827"/>
                  <a:gd name="connsiteY166" fmla="*/ 94980 h 134197"/>
                  <a:gd name="connsiteX167" fmla="*/ 133355 w 166827"/>
                  <a:gd name="connsiteY167" fmla="*/ 94597 h 134197"/>
                  <a:gd name="connsiteX168" fmla="*/ 134197 w 166827"/>
                  <a:gd name="connsiteY168" fmla="*/ 94367 h 134197"/>
                  <a:gd name="connsiteX169" fmla="*/ 134044 w 166827"/>
                  <a:gd name="connsiteY169" fmla="*/ 93218 h 134197"/>
                  <a:gd name="connsiteX170" fmla="*/ 135653 w 166827"/>
                  <a:gd name="connsiteY170" fmla="*/ 91916 h 134197"/>
                  <a:gd name="connsiteX171" fmla="*/ 136342 w 166827"/>
                  <a:gd name="connsiteY171" fmla="*/ 91839 h 134197"/>
                  <a:gd name="connsiteX172" fmla="*/ 137031 w 166827"/>
                  <a:gd name="connsiteY172" fmla="*/ 92299 h 134197"/>
                  <a:gd name="connsiteX173" fmla="*/ 137261 w 166827"/>
                  <a:gd name="connsiteY173" fmla="*/ 90843 h 134197"/>
                  <a:gd name="connsiteX174" fmla="*/ 136878 w 166827"/>
                  <a:gd name="connsiteY174" fmla="*/ 89541 h 134197"/>
                  <a:gd name="connsiteX175" fmla="*/ 137720 w 166827"/>
                  <a:gd name="connsiteY175" fmla="*/ 88775 h 134197"/>
                  <a:gd name="connsiteX176" fmla="*/ 137720 w 166827"/>
                  <a:gd name="connsiteY176" fmla="*/ 87167 h 134197"/>
                  <a:gd name="connsiteX177" fmla="*/ 137261 w 166827"/>
                  <a:gd name="connsiteY177" fmla="*/ 86401 h 134197"/>
                  <a:gd name="connsiteX178" fmla="*/ 137568 w 166827"/>
                  <a:gd name="connsiteY178" fmla="*/ 86324 h 134197"/>
                  <a:gd name="connsiteX179" fmla="*/ 137568 w 166827"/>
                  <a:gd name="connsiteY179" fmla="*/ 85175 h 134197"/>
                  <a:gd name="connsiteX180" fmla="*/ 139329 w 166827"/>
                  <a:gd name="connsiteY180" fmla="*/ 84792 h 134197"/>
                  <a:gd name="connsiteX181" fmla="*/ 139865 w 166827"/>
                  <a:gd name="connsiteY181" fmla="*/ 84639 h 134197"/>
                  <a:gd name="connsiteX182" fmla="*/ 139865 w 166827"/>
                  <a:gd name="connsiteY182" fmla="*/ 83950 h 134197"/>
                  <a:gd name="connsiteX183" fmla="*/ 142163 w 166827"/>
                  <a:gd name="connsiteY183" fmla="*/ 82724 h 134197"/>
                  <a:gd name="connsiteX184" fmla="*/ 141857 w 166827"/>
                  <a:gd name="connsiteY184" fmla="*/ 79584 h 134197"/>
                  <a:gd name="connsiteX185" fmla="*/ 142776 w 166827"/>
                  <a:gd name="connsiteY185" fmla="*/ 78665 h 134197"/>
                  <a:gd name="connsiteX186" fmla="*/ 145304 w 166827"/>
                  <a:gd name="connsiteY186" fmla="*/ 78435 h 134197"/>
                  <a:gd name="connsiteX187" fmla="*/ 146376 w 166827"/>
                  <a:gd name="connsiteY187" fmla="*/ 77669 h 134197"/>
                  <a:gd name="connsiteX188" fmla="*/ 147831 w 166827"/>
                  <a:gd name="connsiteY188" fmla="*/ 77516 h 134197"/>
                  <a:gd name="connsiteX189" fmla="*/ 148215 w 166827"/>
                  <a:gd name="connsiteY189" fmla="*/ 76213 h 134197"/>
                  <a:gd name="connsiteX190" fmla="*/ 147908 w 166827"/>
                  <a:gd name="connsiteY190" fmla="*/ 74988 h 134197"/>
                  <a:gd name="connsiteX191" fmla="*/ 148291 w 166827"/>
                  <a:gd name="connsiteY191" fmla="*/ 73456 h 134197"/>
                  <a:gd name="connsiteX192" fmla="*/ 149440 w 166827"/>
                  <a:gd name="connsiteY192" fmla="*/ 72690 h 134197"/>
                  <a:gd name="connsiteX193" fmla="*/ 149363 w 166827"/>
                  <a:gd name="connsiteY193" fmla="*/ 70852 h 134197"/>
                  <a:gd name="connsiteX194" fmla="*/ 148521 w 166827"/>
                  <a:gd name="connsiteY194" fmla="*/ 70852 h 134197"/>
                  <a:gd name="connsiteX195" fmla="*/ 147908 w 166827"/>
                  <a:gd name="connsiteY195" fmla="*/ 70009 h 134197"/>
                  <a:gd name="connsiteX196" fmla="*/ 147065 w 166827"/>
                  <a:gd name="connsiteY196" fmla="*/ 69703 h 134197"/>
                  <a:gd name="connsiteX197" fmla="*/ 146759 w 166827"/>
                  <a:gd name="connsiteY197" fmla="*/ 68707 h 134197"/>
                  <a:gd name="connsiteX198" fmla="*/ 145916 w 166827"/>
                  <a:gd name="connsiteY198" fmla="*/ 68937 h 134197"/>
                  <a:gd name="connsiteX199" fmla="*/ 145916 w 166827"/>
                  <a:gd name="connsiteY199" fmla="*/ 69320 h 134197"/>
                  <a:gd name="connsiteX200" fmla="*/ 145380 w 166827"/>
                  <a:gd name="connsiteY200" fmla="*/ 69320 h 134197"/>
                  <a:gd name="connsiteX201" fmla="*/ 145151 w 166827"/>
                  <a:gd name="connsiteY201" fmla="*/ 69013 h 134197"/>
                  <a:gd name="connsiteX202" fmla="*/ 144844 w 166827"/>
                  <a:gd name="connsiteY202" fmla="*/ 68171 h 134197"/>
                  <a:gd name="connsiteX203" fmla="*/ 143849 w 166827"/>
                  <a:gd name="connsiteY203" fmla="*/ 68094 h 134197"/>
                  <a:gd name="connsiteX204" fmla="*/ 143465 w 166827"/>
                  <a:gd name="connsiteY204" fmla="*/ 67175 h 134197"/>
                  <a:gd name="connsiteX205" fmla="*/ 142853 w 166827"/>
                  <a:gd name="connsiteY205" fmla="*/ 66639 h 134197"/>
                  <a:gd name="connsiteX206" fmla="*/ 142776 w 166827"/>
                  <a:gd name="connsiteY206" fmla="*/ 65950 h 134197"/>
                  <a:gd name="connsiteX207" fmla="*/ 141397 w 166827"/>
                  <a:gd name="connsiteY207" fmla="*/ 64264 h 134197"/>
                  <a:gd name="connsiteX208" fmla="*/ 141014 w 166827"/>
                  <a:gd name="connsiteY208" fmla="*/ 64801 h 134197"/>
                  <a:gd name="connsiteX209" fmla="*/ 140402 w 166827"/>
                  <a:gd name="connsiteY209" fmla="*/ 65107 h 134197"/>
                  <a:gd name="connsiteX210" fmla="*/ 138946 w 166827"/>
                  <a:gd name="connsiteY210" fmla="*/ 65107 h 134197"/>
                  <a:gd name="connsiteX211" fmla="*/ 138027 w 166827"/>
                  <a:gd name="connsiteY211" fmla="*/ 63805 h 134197"/>
                  <a:gd name="connsiteX212" fmla="*/ 136878 w 166827"/>
                  <a:gd name="connsiteY212" fmla="*/ 63345 h 134197"/>
                  <a:gd name="connsiteX213" fmla="*/ 136189 w 166827"/>
                  <a:gd name="connsiteY213" fmla="*/ 64418 h 134197"/>
                  <a:gd name="connsiteX214" fmla="*/ 135270 w 166827"/>
                  <a:gd name="connsiteY214" fmla="*/ 64571 h 134197"/>
                  <a:gd name="connsiteX215" fmla="*/ 134503 w 166827"/>
                  <a:gd name="connsiteY215" fmla="*/ 64494 h 134197"/>
                  <a:gd name="connsiteX216" fmla="*/ 134503 w 166827"/>
                  <a:gd name="connsiteY216" fmla="*/ 65184 h 134197"/>
                  <a:gd name="connsiteX217" fmla="*/ 133584 w 166827"/>
                  <a:gd name="connsiteY217" fmla="*/ 65337 h 134197"/>
                  <a:gd name="connsiteX218" fmla="*/ 133355 w 166827"/>
                  <a:gd name="connsiteY218" fmla="*/ 63881 h 134197"/>
                  <a:gd name="connsiteX219" fmla="*/ 132665 w 166827"/>
                  <a:gd name="connsiteY219" fmla="*/ 63652 h 134197"/>
                  <a:gd name="connsiteX220" fmla="*/ 132206 w 166827"/>
                  <a:gd name="connsiteY220" fmla="*/ 62579 h 134197"/>
                  <a:gd name="connsiteX221" fmla="*/ 133125 w 166827"/>
                  <a:gd name="connsiteY221" fmla="*/ 62426 h 134197"/>
                  <a:gd name="connsiteX222" fmla="*/ 133355 w 166827"/>
                  <a:gd name="connsiteY222" fmla="*/ 60358 h 134197"/>
                  <a:gd name="connsiteX223" fmla="*/ 134503 w 166827"/>
                  <a:gd name="connsiteY223" fmla="*/ 59975 h 134197"/>
                  <a:gd name="connsiteX224" fmla="*/ 135576 w 166827"/>
                  <a:gd name="connsiteY224" fmla="*/ 58060 h 134197"/>
                  <a:gd name="connsiteX225" fmla="*/ 134427 w 166827"/>
                  <a:gd name="connsiteY225" fmla="*/ 57064 h 134197"/>
                  <a:gd name="connsiteX226" fmla="*/ 134121 w 166827"/>
                  <a:gd name="connsiteY226" fmla="*/ 55226 h 134197"/>
                  <a:gd name="connsiteX227" fmla="*/ 134044 w 166827"/>
                  <a:gd name="connsiteY227" fmla="*/ 54920 h 134197"/>
                  <a:gd name="connsiteX228" fmla="*/ 133278 w 166827"/>
                  <a:gd name="connsiteY228" fmla="*/ 54766 h 134197"/>
                  <a:gd name="connsiteX229" fmla="*/ 133278 w 166827"/>
                  <a:gd name="connsiteY229" fmla="*/ 54384 h 134197"/>
                  <a:gd name="connsiteX230" fmla="*/ 133048 w 166827"/>
                  <a:gd name="connsiteY230" fmla="*/ 54384 h 134197"/>
                  <a:gd name="connsiteX231" fmla="*/ 132971 w 166827"/>
                  <a:gd name="connsiteY231" fmla="*/ 54000 h 134197"/>
                  <a:gd name="connsiteX232" fmla="*/ 133584 w 166827"/>
                  <a:gd name="connsiteY232" fmla="*/ 53924 h 134197"/>
                  <a:gd name="connsiteX233" fmla="*/ 133431 w 166827"/>
                  <a:gd name="connsiteY233" fmla="*/ 53541 h 134197"/>
                  <a:gd name="connsiteX234" fmla="*/ 133431 w 166827"/>
                  <a:gd name="connsiteY234" fmla="*/ 52698 h 134197"/>
                  <a:gd name="connsiteX235" fmla="*/ 135116 w 166827"/>
                  <a:gd name="connsiteY235" fmla="*/ 52469 h 134197"/>
                  <a:gd name="connsiteX236" fmla="*/ 135423 w 166827"/>
                  <a:gd name="connsiteY236" fmla="*/ 52622 h 134197"/>
                  <a:gd name="connsiteX237" fmla="*/ 135423 w 166827"/>
                  <a:gd name="connsiteY237" fmla="*/ 53388 h 134197"/>
                  <a:gd name="connsiteX238" fmla="*/ 135882 w 166827"/>
                  <a:gd name="connsiteY238" fmla="*/ 53388 h 134197"/>
                  <a:gd name="connsiteX239" fmla="*/ 135959 w 166827"/>
                  <a:gd name="connsiteY239" fmla="*/ 53924 h 134197"/>
                  <a:gd name="connsiteX240" fmla="*/ 136572 w 166827"/>
                  <a:gd name="connsiteY240" fmla="*/ 54077 h 134197"/>
                  <a:gd name="connsiteX241" fmla="*/ 136572 w 166827"/>
                  <a:gd name="connsiteY241" fmla="*/ 54766 h 134197"/>
                  <a:gd name="connsiteX242" fmla="*/ 137720 w 166827"/>
                  <a:gd name="connsiteY242" fmla="*/ 55532 h 134197"/>
                  <a:gd name="connsiteX243" fmla="*/ 139559 w 166827"/>
                  <a:gd name="connsiteY243" fmla="*/ 55609 h 134197"/>
                  <a:gd name="connsiteX244" fmla="*/ 140172 w 166827"/>
                  <a:gd name="connsiteY244" fmla="*/ 55303 h 134197"/>
                  <a:gd name="connsiteX245" fmla="*/ 140938 w 166827"/>
                  <a:gd name="connsiteY245" fmla="*/ 54920 h 134197"/>
                  <a:gd name="connsiteX246" fmla="*/ 141321 w 166827"/>
                  <a:gd name="connsiteY246" fmla="*/ 54613 h 134197"/>
                  <a:gd name="connsiteX247" fmla="*/ 141780 w 166827"/>
                  <a:gd name="connsiteY247" fmla="*/ 54613 h 134197"/>
                  <a:gd name="connsiteX248" fmla="*/ 141704 w 166827"/>
                  <a:gd name="connsiteY248" fmla="*/ 53694 h 134197"/>
                  <a:gd name="connsiteX249" fmla="*/ 142623 w 166827"/>
                  <a:gd name="connsiteY249" fmla="*/ 54077 h 134197"/>
                  <a:gd name="connsiteX250" fmla="*/ 143159 w 166827"/>
                  <a:gd name="connsiteY250" fmla="*/ 54307 h 134197"/>
                  <a:gd name="connsiteX251" fmla="*/ 144461 w 166827"/>
                  <a:gd name="connsiteY251" fmla="*/ 54307 h 134197"/>
                  <a:gd name="connsiteX252" fmla="*/ 146070 w 166827"/>
                  <a:gd name="connsiteY252" fmla="*/ 55456 h 134197"/>
                  <a:gd name="connsiteX253" fmla="*/ 148904 w 166827"/>
                  <a:gd name="connsiteY253" fmla="*/ 55303 h 134197"/>
                  <a:gd name="connsiteX254" fmla="*/ 149670 w 166827"/>
                  <a:gd name="connsiteY254" fmla="*/ 54537 h 134197"/>
                  <a:gd name="connsiteX255" fmla="*/ 150206 w 166827"/>
                  <a:gd name="connsiteY255" fmla="*/ 54613 h 134197"/>
                  <a:gd name="connsiteX256" fmla="*/ 149899 w 166827"/>
                  <a:gd name="connsiteY256" fmla="*/ 55073 h 134197"/>
                  <a:gd name="connsiteX257" fmla="*/ 150436 w 166827"/>
                  <a:gd name="connsiteY257" fmla="*/ 55303 h 134197"/>
                  <a:gd name="connsiteX258" fmla="*/ 150665 w 166827"/>
                  <a:gd name="connsiteY258" fmla="*/ 55762 h 134197"/>
                  <a:gd name="connsiteX259" fmla="*/ 151201 w 166827"/>
                  <a:gd name="connsiteY259" fmla="*/ 55762 h 134197"/>
                  <a:gd name="connsiteX260" fmla="*/ 151891 w 166827"/>
                  <a:gd name="connsiteY260" fmla="*/ 55532 h 134197"/>
                  <a:gd name="connsiteX261" fmla="*/ 152734 w 166827"/>
                  <a:gd name="connsiteY261" fmla="*/ 55915 h 134197"/>
                  <a:gd name="connsiteX262" fmla="*/ 157253 w 166827"/>
                  <a:gd name="connsiteY262" fmla="*/ 55839 h 134197"/>
                  <a:gd name="connsiteX263" fmla="*/ 158095 w 166827"/>
                  <a:gd name="connsiteY263" fmla="*/ 56605 h 134197"/>
                  <a:gd name="connsiteX264" fmla="*/ 158708 w 166827"/>
                  <a:gd name="connsiteY264" fmla="*/ 56452 h 134197"/>
                  <a:gd name="connsiteX265" fmla="*/ 158861 w 166827"/>
                  <a:gd name="connsiteY265" fmla="*/ 56145 h 134197"/>
                  <a:gd name="connsiteX266" fmla="*/ 159627 w 166827"/>
                  <a:gd name="connsiteY266" fmla="*/ 56145 h 134197"/>
                  <a:gd name="connsiteX267" fmla="*/ 159168 w 166827"/>
                  <a:gd name="connsiteY267" fmla="*/ 55609 h 134197"/>
                  <a:gd name="connsiteX268" fmla="*/ 159397 w 166827"/>
                  <a:gd name="connsiteY268" fmla="*/ 55226 h 134197"/>
                  <a:gd name="connsiteX269" fmla="*/ 161389 w 166827"/>
                  <a:gd name="connsiteY269" fmla="*/ 54996 h 134197"/>
                  <a:gd name="connsiteX270" fmla="*/ 162614 w 166827"/>
                  <a:gd name="connsiteY270" fmla="*/ 53924 h 134197"/>
                  <a:gd name="connsiteX271" fmla="*/ 162691 w 166827"/>
                  <a:gd name="connsiteY271" fmla="*/ 52622 h 134197"/>
                  <a:gd name="connsiteX272" fmla="*/ 163534 w 166827"/>
                  <a:gd name="connsiteY272" fmla="*/ 52315 h 134197"/>
                  <a:gd name="connsiteX273" fmla="*/ 164146 w 166827"/>
                  <a:gd name="connsiteY273" fmla="*/ 52162 h 134197"/>
                  <a:gd name="connsiteX274" fmla="*/ 165908 w 166827"/>
                  <a:gd name="connsiteY274" fmla="*/ 51856 h 134197"/>
                  <a:gd name="connsiteX275" fmla="*/ 166827 w 166827"/>
                  <a:gd name="connsiteY275" fmla="*/ 50477 h 134197"/>
                  <a:gd name="connsiteX276" fmla="*/ 166827 w 166827"/>
                  <a:gd name="connsiteY276" fmla="*/ 49558 h 134197"/>
                  <a:gd name="connsiteX277" fmla="*/ 165295 w 166827"/>
                  <a:gd name="connsiteY277" fmla="*/ 48869 h 134197"/>
                  <a:gd name="connsiteX278" fmla="*/ 165219 w 166827"/>
                  <a:gd name="connsiteY278" fmla="*/ 47107 h 134197"/>
                  <a:gd name="connsiteX279" fmla="*/ 163381 w 166827"/>
                  <a:gd name="connsiteY279" fmla="*/ 46111 h 134197"/>
                  <a:gd name="connsiteX280" fmla="*/ 162768 w 166827"/>
                  <a:gd name="connsiteY280" fmla="*/ 45115 h 134197"/>
                  <a:gd name="connsiteX281" fmla="*/ 163151 w 166827"/>
                  <a:gd name="connsiteY281" fmla="*/ 44579 h 134197"/>
                  <a:gd name="connsiteX282" fmla="*/ 163763 w 166827"/>
                  <a:gd name="connsiteY282" fmla="*/ 45039 h 134197"/>
                  <a:gd name="connsiteX283" fmla="*/ 164529 w 166827"/>
                  <a:gd name="connsiteY283" fmla="*/ 45039 h 134197"/>
                  <a:gd name="connsiteX284" fmla="*/ 164606 w 166827"/>
                  <a:gd name="connsiteY284" fmla="*/ 44273 h 134197"/>
                  <a:gd name="connsiteX285" fmla="*/ 164989 w 166827"/>
                  <a:gd name="connsiteY285" fmla="*/ 43354 h 134197"/>
                  <a:gd name="connsiteX286" fmla="*/ 164683 w 166827"/>
                  <a:gd name="connsiteY286" fmla="*/ 42588 h 134197"/>
                  <a:gd name="connsiteX287" fmla="*/ 165755 w 166827"/>
                  <a:gd name="connsiteY287" fmla="*/ 41898 h 134197"/>
                  <a:gd name="connsiteX288" fmla="*/ 165755 w 166827"/>
                  <a:gd name="connsiteY288" fmla="*/ 37915 h 134197"/>
                  <a:gd name="connsiteX289" fmla="*/ 164223 w 166827"/>
                  <a:gd name="connsiteY289" fmla="*/ 37226 h 134197"/>
                  <a:gd name="connsiteX290" fmla="*/ 164759 w 166827"/>
                  <a:gd name="connsiteY290" fmla="*/ 33702 h 134197"/>
                  <a:gd name="connsiteX291" fmla="*/ 164223 w 166827"/>
                  <a:gd name="connsiteY291" fmla="*/ 32860 h 134197"/>
                  <a:gd name="connsiteX292" fmla="*/ 164606 w 166827"/>
                  <a:gd name="connsiteY292" fmla="*/ 32170 h 134197"/>
                  <a:gd name="connsiteX293" fmla="*/ 165985 w 166827"/>
                  <a:gd name="connsiteY293" fmla="*/ 32477 h 134197"/>
                  <a:gd name="connsiteX294" fmla="*/ 166827 w 166827"/>
                  <a:gd name="connsiteY294" fmla="*/ 31864 h 134197"/>
                  <a:gd name="connsiteX295" fmla="*/ 166597 w 166827"/>
                  <a:gd name="connsiteY295" fmla="*/ 30562 h 134197"/>
                  <a:gd name="connsiteX296" fmla="*/ 165832 w 166827"/>
                  <a:gd name="connsiteY296" fmla="*/ 30255 h 134197"/>
                  <a:gd name="connsiteX297" fmla="*/ 165755 w 166827"/>
                  <a:gd name="connsiteY297" fmla="*/ 29336 h 134197"/>
                  <a:gd name="connsiteX298" fmla="*/ 164146 w 166827"/>
                  <a:gd name="connsiteY298" fmla="*/ 29260 h 134197"/>
                  <a:gd name="connsiteX299" fmla="*/ 163917 w 166827"/>
                  <a:gd name="connsiteY299" fmla="*/ 28264 h 134197"/>
                  <a:gd name="connsiteX300" fmla="*/ 162614 w 166827"/>
                  <a:gd name="connsiteY300" fmla="*/ 27498 h 134197"/>
                  <a:gd name="connsiteX301" fmla="*/ 159168 w 166827"/>
                  <a:gd name="connsiteY301" fmla="*/ 29030 h 134197"/>
                  <a:gd name="connsiteX302" fmla="*/ 158632 w 166827"/>
                  <a:gd name="connsiteY302" fmla="*/ 27958 h 134197"/>
                  <a:gd name="connsiteX303" fmla="*/ 156717 w 166827"/>
                  <a:gd name="connsiteY303" fmla="*/ 27958 h 134197"/>
                  <a:gd name="connsiteX304" fmla="*/ 155874 w 166827"/>
                  <a:gd name="connsiteY304" fmla="*/ 27268 h 134197"/>
                  <a:gd name="connsiteX305" fmla="*/ 155644 w 166827"/>
                  <a:gd name="connsiteY305" fmla="*/ 29030 h 134197"/>
                  <a:gd name="connsiteX306" fmla="*/ 155338 w 166827"/>
                  <a:gd name="connsiteY306" fmla="*/ 30715 h 134197"/>
                  <a:gd name="connsiteX307" fmla="*/ 153346 w 166827"/>
                  <a:gd name="connsiteY307" fmla="*/ 29873 h 134197"/>
                  <a:gd name="connsiteX308" fmla="*/ 152657 w 166827"/>
                  <a:gd name="connsiteY308" fmla="*/ 30102 h 134197"/>
                  <a:gd name="connsiteX309" fmla="*/ 152351 w 166827"/>
                  <a:gd name="connsiteY309" fmla="*/ 28494 h 134197"/>
                  <a:gd name="connsiteX310" fmla="*/ 151661 w 166827"/>
                  <a:gd name="connsiteY310" fmla="*/ 28034 h 134197"/>
                  <a:gd name="connsiteX311" fmla="*/ 151431 w 166827"/>
                  <a:gd name="connsiteY311" fmla="*/ 28417 h 134197"/>
                  <a:gd name="connsiteX312" fmla="*/ 150742 w 166827"/>
                  <a:gd name="connsiteY312" fmla="*/ 28417 h 134197"/>
                  <a:gd name="connsiteX313" fmla="*/ 150742 w 166827"/>
                  <a:gd name="connsiteY313" fmla="*/ 27805 h 134197"/>
                  <a:gd name="connsiteX314" fmla="*/ 151201 w 166827"/>
                  <a:gd name="connsiteY314" fmla="*/ 27498 h 134197"/>
                  <a:gd name="connsiteX315" fmla="*/ 151201 w 166827"/>
                  <a:gd name="connsiteY315" fmla="*/ 25047 h 134197"/>
                  <a:gd name="connsiteX316" fmla="*/ 150665 w 166827"/>
                  <a:gd name="connsiteY316" fmla="*/ 25430 h 134197"/>
                  <a:gd name="connsiteX317" fmla="*/ 150665 w 166827"/>
                  <a:gd name="connsiteY317" fmla="*/ 25736 h 134197"/>
                  <a:gd name="connsiteX318" fmla="*/ 150359 w 166827"/>
                  <a:gd name="connsiteY318" fmla="*/ 26349 h 134197"/>
                  <a:gd name="connsiteX319" fmla="*/ 149899 w 166827"/>
                  <a:gd name="connsiteY319" fmla="*/ 26043 h 134197"/>
                  <a:gd name="connsiteX320" fmla="*/ 150129 w 166827"/>
                  <a:gd name="connsiteY320" fmla="*/ 24511 h 134197"/>
                  <a:gd name="connsiteX321" fmla="*/ 149823 w 166827"/>
                  <a:gd name="connsiteY321" fmla="*/ 24358 h 134197"/>
                  <a:gd name="connsiteX322" fmla="*/ 149823 w 166827"/>
                  <a:gd name="connsiteY322" fmla="*/ 23668 h 134197"/>
                  <a:gd name="connsiteX323" fmla="*/ 149287 w 166827"/>
                  <a:gd name="connsiteY323" fmla="*/ 24051 h 134197"/>
                  <a:gd name="connsiteX324" fmla="*/ 148444 w 166827"/>
                  <a:gd name="connsiteY324" fmla="*/ 24358 h 134197"/>
                  <a:gd name="connsiteX325" fmla="*/ 144844 w 166827"/>
                  <a:gd name="connsiteY325" fmla="*/ 22826 h 134197"/>
                  <a:gd name="connsiteX326" fmla="*/ 143618 w 166827"/>
                  <a:gd name="connsiteY326" fmla="*/ 23285 h 134197"/>
                  <a:gd name="connsiteX327" fmla="*/ 143542 w 166827"/>
                  <a:gd name="connsiteY327" fmla="*/ 23975 h 134197"/>
                  <a:gd name="connsiteX328" fmla="*/ 143389 w 166827"/>
                  <a:gd name="connsiteY328" fmla="*/ 23975 h 134197"/>
                  <a:gd name="connsiteX329" fmla="*/ 142776 w 166827"/>
                  <a:gd name="connsiteY329" fmla="*/ 22366 h 134197"/>
                  <a:gd name="connsiteX330" fmla="*/ 141321 w 166827"/>
                  <a:gd name="connsiteY330" fmla="*/ 21064 h 134197"/>
                  <a:gd name="connsiteX331" fmla="*/ 141091 w 166827"/>
                  <a:gd name="connsiteY331" fmla="*/ 19685 h 134197"/>
                  <a:gd name="connsiteX332" fmla="*/ 142010 w 166827"/>
                  <a:gd name="connsiteY332" fmla="*/ 18536 h 134197"/>
                  <a:gd name="connsiteX333" fmla="*/ 141397 w 166827"/>
                  <a:gd name="connsiteY333" fmla="*/ 18153 h 134197"/>
                  <a:gd name="connsiteX334" fmla="*/ 141397 w 166827"/>
                  <a:gd name="connsiteY334" fmla="*/ 17387 h 134197"/>
                  <a:gd name="connsiteX335" fmla="*/ 140019 w 166827"/>
                  <a:gd name="connsiteY335" fmla="*/ 17464 h 134197"/>
                  <a:gd name="connsiteX336" fmla="*/ 138716 w 166827"/>
                  <a:gd name="connsiteY336" fmla="*/ 17234 h 134197"/>
                  <a:gd name="connsiteX337" fmla="*/ 137568 w 166827"/>
                  <a:gd name="connsiteY337" fmla="*/ 16698 h 134197"/>
                  <a:gd name="connsiteX338" fmla="*/ 136112 w 166827"/>
                  <a:gd name="connsiteY338" fmla="*/ 16621 h 134197"/>
                  <a:gd name="connsiteX339" fmla="*/ 135499 w 166827"/>
                  <a:gd name="connsiteY339" fmla="*/ 16545 h 134197"/>
                  <a:gd name="connsiteX340" fmla="*/ 135193 w 166827"/>
                  <a:gd name="connsiteY340" fmla="*/ 15626 h 134197"/>
                  <a:gd name="connsiteX341" fmla="*/ 134580 w 166827"/>
                  <a:gd name="connsiteY341" fmla="*/ 15243 h 134197"/>
                  <a:gd name="connsiteX342" fmla="*/ 133125 w 166827"/>
                  <a:gd name="connsiteY342" fmla="*/ 15549 h 134197"/>
                  <a:gd name="connsiteX343" fmla="*/ 133355 w 166827"/>
                  <a:gd name="connsiteY343" fmla="*/ 14936 h 134197"/>
                  <a:gd name="connsiteX344" fmla="*/ 133738 w 166827"/>
                  <a:gd name="connsiteY344" fmla="*/ 14247 h 134197"/>
                  <a:gd name="connsiteX345" fmla="*/ 132971 w 166827"/>
                  <a:gd name="connsiteY345" fmla="*/ 14170 h 134197"/>
                  <a:gd name="connsiteX346" fmla="*/ 132895 w 166827"/>
                  <a:gd name="connsiteY346" fmla="*/ 13175 h 134197"/>
                  <a:gd name="connsiteX347" fmla="*/ 133355 w 166827"/>
                  <a:gd name="connsiteY347" fmla="*/ 12332 h 134197"/>
                  <a:gd name="connsiteX348" fmla="*/ 132589 w 166827"/>
                  <a:gd name="connsiteY348" fmla="*/ 12409 h 134197"/>
                  <a:gd name="connsiteX349" fmla="*/ 132282 w 166827"/>
                  <a:gd name="connsiteY349" fmla="*/ 11336 h 134197"/>
                  <a:gd name="connsiteX350" fmla="*/ 130904 w 166827"/>
                  <a:gd name="connsiteY350" fmla="*/ 11566 h 134197"/>
                  <a:gd name="connsiteX351" fmla="*/ 130597 w 166827"/>
                  <a:gd name="connsiteY351" fmla="*/ 11949 h 134197"/>
                  <a:gd name="connsiteX352" fmla="*/ 130597 w 166827"/>
                  <a:gd name="connsiteY352" fmla="*/ 13021 h 134197"/>
                  <a:gd name="connsiteX353" fmla="*/ 129831 w 166827"/>
                  <a:gd name="connsiteY353" fmla="*/ 13021 h 134197"/>
                  <a:gd name="connsiteX354" fmla="*/ 129678 w 166827"/>
                  <a:gd name="connsiteY354" fmla="*/ 13481 h 134197"/>
                  <a:gd name="connsiteX355" fmla="*/ 129448 w 166827"/>
                  <a:gd name="connsiteY355" fmla="*/ 13864 h 134197"/>
                  <a:gd name="connsiteX356" fmla="*/ 130137 w 166827"/>
                  <a:gd name="connsiteY356" fmla="*/ 14630 h 134197"/>
                  <a:gd name="connsiteX357" fmla="*/ 129065 w 166827"/>
                  <a:gd name="connsiteY357" fmla="*/ 15090 h 134197"/>
                  <a:gd name="connsiteX358" fmla="*/ 128223 w 166827"/>
                  <a:gd name="connsiteY358" fmla="*/ 14477 h 134197"/>
                  <a:gd name="connsiteX359" fmla="*/ 127840 w 166827"/>
                  <a:gd name="connsiteY359" fmla="*/ 13558 h 134197"/>
                  <a:gd name="connsiteX360" fmla="*/ 126921 w 166827"/>
                  <a:gd name="connsiteY360" fmla="*/ 13864 h 134197"/>
                  <a:gd name="connsiteX361" fmla="*/ 125695 w 166827"/>
                  <a:gd name="connsiteY361" fmla="*/ 12332 h 134197"/>
                  <a:gd name="connsiteX362" fmla="*/ 124852 w 166827"/>
                  <a:gd name="connsiteY362" fmla="*/ 12409 h 134197"/>
                  <a:gd name="connsiteX363" fmla="*/ 125082 w 166827"/>
                  <a:gd name="connsiteY363" fmla="*/ 13634 h 134197"/>
                  <a:gd name="connsiteX364" fmla="*/ 125082 w 166827"/>
                  <a:gd name="connsiteY364" fmla="*/ 14094 h 134197"/>
                  <a:gd name="connsiteX365" fmla="*/ 124852 w 166827"/>
                  <a:gd name="connsiteY365" fmla="*/ 14017 h 134197"/>
                  <a:gd name="connsiteX366" fmla="*/ 124623 w 166827"/>
                  <a:gd name="connsiteY366" fmla="*/ 12945 h 134197"/>
                  <a:gd name="connsiteX367" fmla="*/ 123704 w 166827"/>
                  <a:gd name="connsiteY367" fmla="*/ 12255 h 134197"/>
                  <a:gd name="connsiteX368" fmla="*/ 123167 w 166827"/>
                  <a:gd name="connsiteY368" fmla="*/ 13404 h 134197"/>
                  <a:gd name="connsiteX369" fmla="*/ 123244 w 166827"/>
                  <a:gd name="connsiteY369" fmla="*/ 14170 h 134197"/>
                  <a:gd name="connsiteX370" fmla="*/ 123014 w 166827"/>
                  <a:gd name="connsiteY370" fmla="*/ 14247 h 134197"/>
                  <a:gd name="connsiteX371" fmla="*/ 123167 w 166827"/>
                  <a:gd name="connsiteY371" fmla="*/ 15013 h 134197"/>
                  <a:gd name="connsiteX372" fmla="*/ 123014 w 166827"/>
                  <a:gd name="connsiteY372" fmla="*/ 16468 h 134197"/>
                  <a:gd name="connsiteX373" fmla="*/ 121942 w 166827"/>
                  <a:gd name="connsiteY373" fmla="*/ 18000 h 134197"/>
                  <a:gd name="connsiteX374" fmla="*/ 121942 w 166827"/>
                  <a:gd name="connsiteY374" fmla="*/ 18690 h 134197"/>
                  <a:gd name="connsiteX375" fmla="*/ 121635 w 166827"/>
                  <a:gd name="connsiteY375" fmla="*/ 19072 h 134197"/>
                  <a:gd name="connsiteX376" fmla="*/ 121865 w 166827"/>
                  <a:gd name="connsiteY376" fmla="*/ 19992 h 134197"/>
                  <a:gd name="connsiteX377" fmla="*/ 121559 w 166827"/>
                  <a:gd name="connsiteY377" fmla="*/ 19992 h 134197"/>
                  <a:gd name="connsiteX378" fmla="*/ 120486 w 166827"/>
                  <a:gd name="connsiteY378" fmla="*/ 19149 h 134197"/>
                  <a:gd name="connsiteX379" fmla="*/ 120257 w 166827"/>
                  <a:gd name="connsiteY379" fmla="*/ 20528 h 134197"/>
                  <a:gd name="connsiteX380" fmla="*/ 119797 w 166827"/>
                  <a:gd name="connsiteY380" fmla="*/ 20911 h 134197"/>
                  <a:gd name="connsiteX381" fmla="*/ 117652 w 166827"/>
                  <a:gd name="connsiteY381" fmla="*/ 19149 h 134197"/>
                  <a:gd name="connsiteX382" fmla="*/ 116273 w 166827"/>
                  <a:gd name="connsiteY382" fmla="*/ 19302 h 134197"/>
                  <a:gd name="connsiteX383" fmla="*/ 116273 w 166827"/>
                  <a:gd name="connsiteY383" fmla="*/ 19838 h 134197"/>
                  <a:gd name="connsiteX384" fmla="*/ 114665 w 166827"/>
                  <a:gd name="connsiteY384" fmla="*/ 19762 h 134197"/>
                  <a:gd name="connsiteX385" fmla="*/ 114359 w 166827"/>
                  <a:gd name="connsiteY385" fmla="*/ 18843 h 134197"/>
                  <a:gd name="connsiteX386" fmla="*/ 112367 w 166827"/>
                  <a:gd name="connsiteY386" fmla="*/ 19838 h 134197"/>
                  <a:gd name="connsiteX387" fmla="*/ 110452 w 166827"/>
                  <a:gd name="connsiteY387" fmla="*/ 19838 h 134197"/>
                  <a:gd name="connsiteX388" fmla="*/ 110376 w 166827"/>
                  <a:gd name="connsiteY388" fmla="*/ 19302 h 134197"/>
                  <a:gd name="connsiteX389" fmla="*/ 110146 w 166827"/>
                  <a:gd name="connsiteY389" fmla="*/ 19226 h 134197"/>
                  <a:gd name="connsiteX390" fmla="*/ 110146 w 166827"/>
                  <a:gd name="connsiteY390" fmla="*/ 18843 h 134197"/>
                  <a:gd name="connsiteX391" fmla="*/ 110912 w 166827"/>
                  <a:gd name="connsiteY391" fmla="*/ 18843 h 134197"/>
                  <a:gd name="connsiteX392" fmla="*/ 111907 w 166827"/>
                  <a:gd name="connsiteY392" fmla="*/ 17770 h 134197"/>
                  <a:gd name="connsiteX393" fmla="*/ 111525 w 166827"/>
                  <a:gd name="connsiteY393" fmla="*/ 17004 h 134197"/>
                  <a:gd name="connsiteX394" fmla="*/ 111525 w 166827"/>
                  <a:gd name="connsiteY394" fmla="*/ 16545 h 134197"/>
                  <a:gd name="connsiteX395" fmla="*/ 112214 w 166827"/>
                  <a:gd name="connsiteY395" fmla="*/ 15013 h 134197"/>
                  <a:gd name="connsiteX396" fmla="*/ 112750 w 166827"/>
                  <a:gd name="connsiteY396" fmla="*/ 12791 h 134197"/>
                  <a:gd name="connsiteX397" fmla="*/ 113210 w 166827"/>
                  <a:gd name="connsiteY397" fmla="*/ 12638 h 134197"/>
                  <a:gd name="connsiteX398" fmla="*/ 112520 w 166827"/>
                  <a:gd name="connsiteY398" fmla="*/ 11413 h 134197"/>
                  <a:gd name="connsiteX399" fmla="*/ 111755 w 166827"/>
                  <a:gd name="connsiteY399" fmla="*/ 11413 h 134197"/>
                  <a:gd name="connsiteX400" fmla="*/ 111142 w 166827"/>
                  <a:gd name="connsiteY400" fmla="*/ 11796 h 134197"/>
                  <a:gd name="connsiteX401" fmla="*/ 111372 w 166827"/>
                  <a:gd name="connsiteY401" fmla="*/ 13404 h 134197"/>
                  <a:gd name="connsiteX402" fmla="*/ 111372 w 166827"/>
                  <a:gd name="connsiteY402" fmla="*/ 14017 h 134197"/>
                  <a:gd name="connsiteX403" fmla="*/ 110835 w 166827"/>
                  <a:gd name="connsiteY403" fmla="*/ 14017 h 134197"/>
                  <a:gd name="connsiteX404" fmla="*/ 110299 w 166827"/>
                  <a:gd name="connsiteY404" fmla="*/ 13251 h 134197"/>
                  <a:gd name="connsiteX405" fmla="*/ 109227 w 166827"/>
                  <a:gd name="connsiteY405" fmla="*/ 13251 h 134197"/>
                  <a:gd name="connsiteX406" fmla="*/ 108537 w 166827"/>
                  <a:gd name="connsiteY406" fmla="*/ 13251 h 134197"/>
                  <a:gd name="connsiteX407" fmla="*/ 108231 w 166827"/>
                  <a:gd name="connsiteY407" fmla="*/ 12868 h 134197"/>
                  <a:gd name="connsiteX408" fmla="*/ 107388 w 166827"/>
                  <a:gd name="connsiteY408" fmla="*/ 12945 h 134197"/>
                  <a:gd name="connsiteX409" fmla="*/ 107388 w 166827"/>
                  <a:gd name="connsiteY409" fmla="*/ 13634 h 134197"/>
                  <a:gd name="connsiteX410" fmla="*/ 108078 w 166827"/>
                  <a:gd name="connsiteY410" fmla="*/ 13711 h 134197"/>
                  <a:gd name="connsiteX411" fmla="*/ 108078 w 166827"/>
                  <a:gd name="connsiteY411" fmla="*/ 14553 h 134197"/>
                  <a:gd name="connsiteX412" fmla="*/ 108921 w 166827"/>
                  <a:gd name="connsiteY412" fmla="*/ 14706 h 134197"/>
                  <a:gd name="connsiteX413" fmla="*/ 109380 w 166827"/>
                  <a:gd name="connsiteY413" fmla="*/ 15013 h 134197"/>
                  <a:gd name="connsiteX414" fmla="*/ 109150 w 166827"/>
                  <a:gd name="connsiteY414" fmla="*/ 15626 h 134197"/>
                  <a:gd name="connsiteX415" fmla="*/ 107695 w 166827"/>
                  <a:gd name="connsiteY415" fmla="*/ 15702 h 134197"/>
                  <a:gd name="connsiteX416" fmla="*/ 107006 w 166827"/>
                  <a:gd name="connsiteY416" fmla="*/ 16009 h 134197"/>
                  <a:gd name="connsiteX417" fmla="*/ 107006 w 166827"/>
                  <a:gd name="connsiteY417" fmla="*/ 15396 h 134197"/>
                  <a:gd name="connsiteX418" fmla="*/ 106316 w 166827"/>
                  <a:gd name="connsiteY418" fmla="*/ 15243 h 134197"/>
                  <a:gd name="connsiteX419" fmla="*/ 105780 w 166827"/>
                  <a:gd name="connsiteY419" fmla="*/ 14477 h 134197"/>
                  <a:gd name="connsiteX420" fmla="*/ 105320 w 166827"/>
                  <a:gd name="connsiteY420" fmla="*/ 14553 h 134197"/>
                  <a:gd name="connsiteX421" fmla="*/ 105244 w 166827"/>
                  <a:gd name="connsiteY421" fmla="*/ 14017 h 134197"/>
                  <a:gd name="connsiteX422" fmla="*/ 105627 w 166827"/>
                  <a:gd name="connsiteY422" fmla="*/ 13634 h 134197"/>
                  <a:gd name="connsiteX423" fmla="*/ 104784 w 166827"/>
                  <a:gd name="connsiteY423" fmla="*/ 12791 h 134197"/>
                  <a:gd name="connsiteX424" fmla="*/ 104401 w 166827"/>
                  <a:gd name="connsiteY424" fmla="*/ 13098 h 134197"/>
                  <a:gd name="connsiteX425" fmla="*/ 104631 w 166827"/>
                  <a:gd name="connsiteY425" fmla="*/ 13864 h 134197"/>
                  <a:gd name="connsiteX426" fmla="*/ 104478 w 166827"/>
                  <a:gd name="connsiteY426" fmla="*/ 14553 h 134197"/>
                  <a:gd name="connsiteX427" fmla="*/ 104784 w 166827"/>
                  <a:gd name="connsiteY427" fmla="*/ 15090 h 134197"/>
                  <a:gd name="connsiteX428" fmla="*/ 104478 w 166827"/>
                  <a:gd name="connsiteY428" fmla="*/ 15243 h 134197"/>
                  <a:gd name="connsiteX429" fmla="*/ 103635 w 166827"/>
                  <a:gd name="connsiteY429" fmla="*/ 15013 h 134197"/>
                  <a:gd name="connsiteX430" fmla="*/ 103099 w 166827"/>
                  <a:gd name="connsiteY430" fmla="*/ 15319 h 134197"/>
                  <a:gd name="connsiteX431" fmla="*/ 102333 w 166827"/>
                  <a:gd name="connsiteY431" fmla="*/ 15166 h 134197"/>
                  <a:gd name="connsiteX432" fmla="*/ 102103 w 166827"/>
                  <a:gd name="connsiteY432" fmla="*/ 14477 h 134197"/>
                  <a:gd name="connsiteX433" fmla="*/ 101184 w 166827"/>
                  <a:gd name="connsiteY433" fmla="*/ 14553 h 134197"/>
                  <a:gd name="connsiteX434" fmla="*/ 101644 w 166827"/>
                  <a:gd name="connsiteY434" fmla="*/ 15472 h 134197"/>
                  <a:gd name="connsiteX435" fmla="*/ 101261 w 166827"/>
                  <a:gd name="connsiteY435" fmla="*/ 16238 h 134197"/>
                  <a:gd name="connsiteX436" fmla="*/ 100571 w 166827"/>
                  <a:gd name="connsiteY436" fmla="*/ 15472 h 134197"/>
                  <a:gd name="connsiteX437" fmla="*/ 98886 w 166827"/>
                  <a:gd name="connsiteY437" fmla="*/ 15396 h 134197"/>
                  <a:gd name="connsiteX438" fmla="*/ 98197 w 166827"/>
                  <a:gd name="connsiteY438" fmla="*/ 17387 h 134197"/>
                  <a:gd name="connsiteX439" fmla="*/ 97891 w 166827"/>
                  <a:gd name="connsiteY439" fmla="*/ 17311 h 134197"/>
                  <a:gd name="connsiteX440" fmla="*/ 97124 w 166827"/>
                  <a:gd name="connsiteY440" fmla="*/ 17234 h 134197"/>
                  <a:gd name="connsiteX441" fmla="*/ 96741 w 166827"/>
                  <a:gd name="connsiteY441" fmla="*/ 17540 h 134197"/>
                  <a:gd name="connsiteX442" fmla="*/ 95592 w 166827"/>
                  <a:gd name="connsiteY442" fmla="*/ 16698 h 134197"/>
                  <a:gd name="connsiteX443" fmla="*/ 95899 w 166827"/>
                  <a:gd name="connsiteY443" fmla="*/ 15855 h 134197"/>
                  <a:gd name="connsiteX444" fmla="*/ 96818 w 166827"/>
                  <a:gd name="connsiteY444" fmla="*/ 14860 h 134197"/>
                  <a:gd name="connsiteX445" fmla="*/ 98197 w 166827"/>
                  <a:gd name="connsiteY445" fmla="*/ 13098 h 134197"/>
                  <a:gd name="connsiteX446" fmla="*/ 99346 w 166827"/>
                  <a:gd name="connsiteY446" fmla="*/ 12791 h 134197"/>
                  <a:gd name="connsiteX447" fmla="*/ 99652 w 166827"/>
                  <a:gd name="connsiteY447" fmla="*/ 11949 h 134197"/>
                  <a:gd name="connsiteX448" fmla="*/ 99039 w 166827"/>
                  <a:gd name="connsiteY448" fmla="*/ 10723 h 134197"/>
                  <a:gd name="connsiteX449" fmla="*/ 98580 w 166827"/>
                  <a:gd name="connsiteY449" fmla="*/ 10034 h 134197"/>
                  <a:gd name="connsiteX450" fmla="*/ 97737 w 166827"/>
                  <a:gd name="connsiteY450" fmla="*/ 9575 h 134197"/>
                  <a:gd name="connsiteX451" fmla="*/ 97584 w 166827"/>
                  <a:gd name="connsiteY451" fmla="*/ 9115 h 134197"/>
                  <a:gd name="connsiteX452" fmla="*/ 96435 w 166827"/>
                  <a:gd name="connsiteY452" fmla="*/ 8962 h 134197"/>
                  <a:gd name="connsiteX453" fmla="*/ 96435 w 166827"/>
                  <a:gd name="connsiteY453" fmla="*/ 8196 h 134197"/>
                  <a:gd name="connsiteX454" fmla="*/ 96435 w 166827"/>
                  <a:gd name="connsiteY454" fmla="*/ 7277 h 134197"/>
                  <a:gd name="connsiteX455" fmla="*/ 96435 w 166827"/>
                  <a:gd name="connsiteY455" fmla="*/ 6204 h 134197"/>
                  <a:gd name="connsiteX456" fmla="*/ 96129 w 166827"/>
                  <a:gd name="connsiteY456" fmla="*/ 5362 h 134197"/>
                  <a:gd name="connsiteX457" fmla="*/ 95669 w 166827"/>
                  <a:gd name="connsiteY457" fmla="*/ 4442 h 134197"/>
                  <a:gd name="connsiteX458" fmla="*/ 94520 w 166827"/>
                  <a:gd name="connsiteY458" fmla="*/ 4519 h 134197"/>
                  <a:gd name="connsiteX459" fmla="*/ 94061 w 166827"/>
                  <a:gd name="connsiteY459" fmla="*/ 5209 h 134197"/>
                  <a:gd name="connsiteX460" fmla="*/ 93371 w 166827"/>
                  <a:gd name="connsiteY460" fmla="*/ 5055 h 134197"/>
                  <a:gd name="connsiteX461" fmla="*/ 92835 w 166827"/>
                  <a:gd name="connsiteY461" fmla="*/ 5055 h 134197"/>
                  <a:gd name="connsiteX462" fmla="*/ 92835 w 166827"/>
                  <a:gd name="connsiteY462" fmla="*/ 5668 h 134197"/>
                  <a:gd name="connsiteX463" fmla="*/ 92605 w 166827"/>
                  <a:gd name="connsiteY463" fmla="*/ 5975 h 134197"/>
                  <a:gd name="connsiteX464" fmla="*/ 91686 w 166827"/>
                  <a:gd name="connsiteY464" fmla="*/ 6281 h 134197"/>
                  <a:gd name="connsiteX465" fmla="*/ 90308 w 166827"/>
                  <a:gd name="connsiteY465" fmla="*/ 6894 h 134197"/>
                  <a:gd name="connsiteX466" fmla="*/ 88928 w 166827"/>
                  <a:gd name="connsiteY466" fmla="*/ 6894 h 134197"/>
                  <a:gd name="connsiteX467" fmla="*/ 88009 w 166827"/>
                  <a:gd name="connsiteY467" fmla="*/ 7200 h 134197"/>
                  <a:gd name="connsiteX468" fmla="*/ 87473 w 166827"/>
                  <a:gd name="connsiteY468" fmla="*/ 9498 h 134197"/>
                  <a:gd name="connsiteX469" fmla="*/ 85635 w 166827"/>
                  <a:gd name="connsiteY469" fmla="*/ 9651 h 134197"/>
                  <a:gd name="connsiteX470" fmla="*/ 85022 w 166827"/>
                  <a:gd name="connsiteY470" fmla="*/ 10034 h 134197"/>
                  <a:gd name="connsiteX471" fmla="*/ 83643 w 166827"/>
                  <a:gd name="connsiteY471" fmla="*/ 10494 h 134197"/>
                  <a:gd name="connsiteX472" fmla="*/ 83490 w 166827"/>
                  <a:gd name="connsiteY472" fmla="*/ 15013 h 134197"/>
                  <a:gd name="connsiteX473" fmla="*/ 80350 w 166827"/>
                  <a:gd name="connsiteY473" fmla="*/ 13634 h 134197"/>
                  <a:gd name="connsiteX474" fmla="*/ 77592 w 166827"/>
                  <a:gd name="connsiteY474" fmla="*/ 13940 h 134197"/>
                  <a:gd name="connsiteX475" fmla="*/ 76673 w 166827"/>
                  <a:gd name="connsiteY475" fmla="*/ 13711 h 134197"/>
                  <a:gd name="connsiteX476" fmla="*/ 76214 w 166827"/>
                  <a:gd name="connsiteY476" fmla="*/ 12868 h 134197"/>
                  <a:gd name="connsiteX477" fmla="*/ 75601 w 166827"/>
                  <a:gd name="connsiteY477" fmla="*/ 12868 h 134197"/>
                  <a:gd name="connsiteX478" fmla="*/ 74682 w 166827"/>
                  <a:gd name="connsiteY478" fmla="*/ 12102 h 134197"/>
                  <a:gd name="connsiteX479" fmla="*/ 73993 w 166827"/>
                  <a:gd name="connsiteY479" fmla="*/ 14400 h 134197"/>
                  <a:gd name="connsiteX480" fmla="*/ 73303 w 166827"/>
                  <a:gd name="connsiteY480" fmla="*/ 15166 h 134197"/>
                  <a:gd name="connsiteX481" fmla="*/ 72537 w 166827"/>
                  <a:gd name="connsiteY481" fmla="*/ 14553 h 134197"/>
                  <a:gd name="connsiteX482" fmla="*/ 72537 w 166827"/>
                  <a:gd name="connsiteY482" fmla="*/ 14017 h 134197"/>
                  <a:gd name="connsiteX483" fmla="*/ 72230 w 166827"/>
                  <a:gd name="connsiteY483" fmla="*/ 13787 h 134197"/>
                  <a:gd name="connsiteX484" fmla="*/ 71694 w 166827"/>
                  <a:gd name="connsiteY484" fmla="*/ 14400 h 134197"/>
                  <a:gd name="connsiteX485" fmla="*/ 71388 w 166827"/>
                  <a:gd name="connsiteY485" fmla="*/ 13481 h 134197"/>
                  <a:gd name="connsiteX486" fmla="*/ 71082 w 166827"/>
                  <a:gd name="connsiteY486" fmla="*/ 14247 h 134197"/>
                  <a:gd name="connsiteX487" fmla="*/ 70316 w 166827"/>
                  <a:gd name="connsiteY487" fmla="*/ 14094 h 134197"/>
                  <a:gd name="connsiteX488" fmla="*/ 70316 w 166827"/>
                  <a:gd name="connsiteY488" fmla="*/ 12102 h 134197"/>
                  <a:gd name="connsiteX489" fmla="*/ 71158 w 166827"/>
                  <a:gd name="connsiteY489" fmla="*/ 11336 h 134197"/>
                  <a:gd name="connsiteX490" fmla="*/ 71848 w 166827"/>
                  <a:gd name="connsiteY490" fmla="*/ 11183 h 134197"/>
                  <a:gd name="connsiteX491" fmla="*/ 71541 w 166827"/>
                  <a:gd name="connsiteY491" fmla="*/ 10187 h 134197"/>
                  <a:gd name="connsiteX492" fmla="*/ 72001 w 166827"/>
                  <a:gd name="connsiteY492" fmla="*/ 9881 h 134197"/>
                  <a:gd name="connsiteX493" fmla="*/ 72001 w 166827"/>
                  <a:gd name="connsiteY493" fmla="*/ 9575 h 134197"/>
                  <a:gd name="connsiteX494" fmla="*/ 73380 w 166827"/>
                  <a:gd name="connsiteY494" fmla="*/ 9575 h 134197"/>
                  <a:gd name="connsiteX495" fmla="*/ 72843 w 166827"/>
                  <a:gd name="connsiteY495" fmla="*/ 9191 h 134197"/>
                  <a:gd name="connsiteX496" fmla="*/ 72001 w 166827"/>
                  <a:gd name="connsiteY496" fmla="*/ 9038 h 134197"/>
                  <a:gd name="connsiteX497" fmla="*/ 71082 w 166827"/>
                  <a:gd name="connsiteY497" fmla="*/ 9651 h 134197"/>
                  <a:gd name="connsiteX498" fmla="*/ 70775 w 166827"/>
                  <a:gd name="connsiteY498" fmla="*/ 9345 h 134197"/>
                  <a:gd name="connsiteX499" fmla="*/ 70009 w 166827"/>
                  <a:gd name="connsiteY499" fmla="*/ 8809 h 134197"/>
                  <a:gd name="connsiteX500" fmla="*/ 69550 w 166827"/>
                  <a:gd name="connsiteY500" fmla="*/ 9038 h 134197"/>
                  <a:gd name="connsiteX501" fmla="*/ 69626 w 166827"/>
                  <a:gd name="connsiteY501" fmla="*/ 9498 h 134197"/>
                  <a:gd name="connsiteX502" fmla="*/ 69320 w 166827"/>
                  <a:gd name="connsiteY502" fmla="*/ 9345 h 134197"/>
                  <a:gd name="connsiteX503" fmla="*/ 68860 w 166827"/>
                  <a:gd name="connsiteY503" fmla="*/ 8732 h 134197"/>
                  <a:gd name="connsiteX504" fmla="*/ 68937 w 166827"/>
                  <a:gd name="connsiteY504" fmla="*/ 7736 h 134197"/>
                  <a:gd name="connsiteX505" fmla="*/ 68477 w 166827"/>
                  <a:gd name="connsiteY505" fmla="*/ 7353 h 134197"/>
                  <a:gd name="connsiteX506" fmla="*/ 67175 w 166827"/>
                  <a:gd name="connsiteY506" fmla="*/ 7277 h 134197"/>
                  <a:gd name="connsiteX507" fmla="*/ 66716 w 166827"/>
                  <a:gd name="connsiteY507" fmla="*/ 8043 h 134197"/>
                  <a:gd name="connsiteX508" fmla="*/ 66716 w 166827"/>
                  <a:gd name="connsiteY508" fmla="*/ 9038 h 134197"/>
                  <a:gd name="connsiteX509" fmla="*/ 67022 w 166827"/>
                  <a:gd name="connsiteY509" fmla="*/ 9575 h 134197"/>
                  <a:gd name="connsiteX510" fmla="*/ 67252 w 166827"/>
                  <a:gd name="connsiteY510" fmla="*/ 9345 h 134197"/>
                  <a:gd name="connsiteX511" fmla="*/ 67712 w 166827"/>
                  <a:gd name="connsiteY511" fmla="*/ 9345 h 134197"/>
                  <a:gd name="connsiteX512" fmla="*/ 68171 w 166827"/>
                  <a:gd name="connsiteY512" fmla="*/ 9651 h 134197"/>
                  <a:gd name="connsiteX513" fmla="*/ 68707 w 166827"/>
                  <a:gd name="connsiteY513" fmla="*/ 9498 h 134197"/>
                  <a:gd name="connsiteX514" fmla="*/ 68860 w 166827"/>
                  <a:gd name="connsiteY514" fmla="*/ 11183 h 134197"/>
                  <a:gd name="connsiteX515" fmla="*/ 68554 w 166827"/>
                  <a:gd name="connsiteY515" fmla="*/ 11489 h 134197"/>
                  <a:gd name="connsiteX516" fmla="*/ 68401 w 166827"/>
                  <a:gd name="connsiteY516" fmla="*/ 11030 h 134197"/>
                  <a:gd name="connsiteX517" fmla="*/ 67941 w 166827"/>
                  <a:gd name="connsiteY517" fmla="*/ 10953 h 134197"/>
                  <a:gd name="connsiteX518" fmla="*/ 67712 w 166827"/>
                  <a:gd name="connsiteY518" fmla="*/ 10264 h 134197"/>
                  <a:gd name="connsiteX519" fmla="*/ 67252 w 166827"/>
                  <a:gd name="connsiteY519" fmla="*/ 10494 h 134197"/>
                  <a:gd name="connsiteX520" fmla="*/ 67482 w 166827"/>
                  <a:gd name="connsiteY520" fmla="*/ 12255 h 134197"/>
                  <a:gd name="connsiteX521" fmla="*/ 67864 w 166827"/>
                  <a:gd name="connsiteY521" fmla="*/ 12562 h 134197"/>
                  <a:gd name="connsiteX522" fmla="*/ 68094 w 166827"/>
                  <a:gd name="connsiteY522" fmla="*/ 13251 h 134197"/>
                  <a:gd name="connsiteX523" fmla="*/ 67405 w 166827"/>
                  <a:gd name="connsiteY523" fmla="*/ 13940 h 134197"/>
                  <a:gd name="connsiteX524" fmla="*/ 66716 w 166827"/>
                  <a:gd name="connsiteY524" fmla="*/ 14017 h 134197"/>
                  <a:gd name="connsiteX525" fmla="*/ 66639 w 166827"/>
                  <a:gd name="connsiteY525" fmla="*/ 13711 h 134197"/>
                  <a:gd name="connsiteX526" fmla="*/ 66716 w 166827"/>
                  <a:gd name="connsiteY526" fmla="*/ 12868 h 134197"/>
                  <a:gd name="connsiteX527" fmla="*/ 65567 w 166827"/>
                  <a:gd name="connsiteY527" fmla="*/ 12868 h 134197"/>
                  <a:gd name="connsiteX528" fmla="*/ 65414 w 166827"/>
                  <a:gd name="connsiteY528" fmla="*/ 13404 h 134197"/>
                  <a:gd name="connsiteX529" fmla="*/ 65873 w 166827"/>
                  <a:gd name="connsiteY529" fmla="*/ 13481 h 134197"/>
                  <a:gd name="connsiteX530" fmla="*/ 66026 w 166827"/>
                  <a:gd name="connsiteY530" fmla="*/ 14170 h 134197"/>
                  <a:gd name="connsiteX531" fmla="*/ 65030 w 166827"/>
                  <a:gd name="connsiteY531" fmla="*/ 14170 h 134197"/>
                  <a:gd name="connsiteX532" fmla="*/ 64878 w 166827"/>
                  <a:gd name="connsiteY532" fmla="*/ 13634 h 134197"/>
                  <a:gd name="connsiteX533" fmla="*/ 64494 w 166827"/>
                  <a:gd name="connsiteY533" fmla="*/ 13175 h 134197"/>
                  <a:gd name="connsiteX534" fmla="*/ 63882 w 166827"/>
                  <a:gd name="connsiteY534" fmla="*/ 13634 h 134197"/>
                  <a:gd name="connsiteX535" fmla="*/ 64341 w 166827"/>
                  <a:gd name="connsiteY535" fmla="*/ 14324 h 134197"/>
                  <a:gd name="connsiteX536" fmla="*/ 62809 w 166827"/>
                  <a:gd name="connsiteY536" fmla="*/ 14400 h 134197"/>
                  <a:gd name="connsiteX537" fmla="*/ 62733 w 166827"/>
                  <a:gd name="connsiteY537" fmla="*/ 12791 h 134197"/>
                  <a:gd name="connsiteX538" fmla="*/ 62120 w 166827"/>
                  <a:gd name="connsiteY538" fmla="*/ 12179 h 134197"/>
                  <a:gd name="connsiteX539" fmla="*/ 61813 w 166827"/>
                  <a:gd name="connsiteY539" fmla="*/ 12179 h 134197"/>
                  <a:gd name="connsiteX540" fmla="*/ 61584 w 166827"/>
                  <a:gd name="connsiteY540" fmla="*/ 11719 h 134197"/>
                  <a:gd name="connsiteX541" fmla="*/ 61354 w 166827"/>
                  <a:gd name="connsiteY541" fmla="*/ 11719 h 134197"/>
                  <a:gd name="connsiteX542" fmla="*/ 61048 w 166827"/>
                  <a:gd name="connsiteY542" fmla="*/ 13251 h 134197"/>
                  <a:gd name="connsiteX543" fmla="*/ 60281 w 166827"/>
                  <a:gd name="connsiteY543" fmla="*/ 13558 h 134197"/>
                  <a:gd name="connsiteX544" fmla="*/ 60052 w 166827"/>
                  <a:gd name="connsiteY544" fmla="*/ 12868 h 134197"/>
                  <a:gd name="connsiteX545" fmla="*/ 60358 w 166827"/>
                  <a:gd name="connsiteY545" fmla="*/ 12638 h 134197"/>
                  <a:gd name="connsiteX546" fmla="*/ 60281 w 166827"/>
                  <a:gd name="connsiteY546" fmla="*/ 11796 h 134197"/>
                  <a:gd name="connsiteX547" fmla="*/ 60741 w 166827"/>
                  <a:gd name="connsiteY547" fmla="*/ 11106 h 134197"/>
                  <a:gd name="connsiteX548" fmla="*/ 60511 w 166827"/>
                  <a:gd name="connsiteY548" fmla="*/ 10570 h 134197"/>
                  <a:gd name="connsiteX549" fmla="*/ 60358 w 166827"/>
                  <a:gd name="connsiteY549" fmla="*/ 10341 h 134197"/>
                  <a:gd name="connsiteX550" fmla="*/ 60205 w 166827"/>
                  <a:gd name="connsiteY550" fmla="*/ 9957 h 134197"/>
                  <a:gd name="connsiteX551" fmla="*/ 59899 w 166827"/>
                  <a:gd name="connsiteY551" fmla="*/ 9957 h 134197"/>
                  <a:gd name="connsiteX552" fmla="*/ 59822 w 166827"/>
                  <a:gd name="connsiteY552" fmla="*/ 9421 h 134197"/>
                  <a:gd name="connsiteX553" fmla="*/ 59133 w 166827"/>
                  <a:gd name="connsiteY553" fmla="*/ 9115 h 134197"/>
                  <a:gd name="connsiteX554" fmla="*/ 58673 w 166827"/>
                  <a:gd name="connsiteY554" fmla="*/ 10111 h 134197"/>
                  <a:gd name="connsiteX555" fmla="*/ 59209 w 166827"/>
                  <a:gd name="connsiteY555" fmla="*/ 10570 h 134197"/>
                  <a:gd name="connsiteX556" fmla="*/ 59209 w 166827"/>
                  <a:gd name="connsiteY556" fmla="*/ 10953 h 134197"/>
                  <a:gd name="connsiteX557" fmla="*/ 59362 w 166827"/>
                  <a:gd name="connsiteY557" fmla="*/ 11030 h 134197"/>
                  <a:gd name="connsiteX558" fmla="*/ 59362 w 166827"/>
                  <a:gd name="connsiteY558" fmla="*/ 11489 h 134197"/>
                  <a:gd name="connsiteX559" fmla="*/ 58979 w 166827"/>
                  <a:gd name="connsiteY559" fmla="*/ 11643 h 134197"/>
                  <a:gd name="connsiteX560" fmla="*/ 57754 w 166827"/>
                  <a:gd name="connsiteY560" fmla="*/ 10877 h 134197"/>
                  <a:gd name="connsiteX561" fmla="*/ 56834 w 166827"/>
                  <a:gd name="connsiteY561" fmla="*/ 11643 h 134197"/>
                  <a:gd name="connsiteX562" fmla="*/ 56682 w 166827"/>
                  <a:gd name="connsiteY562" fmla="*/ 12179 h 134197"/>
                  <a:gd name="connsiteX563" fmla="*/ 55839 w 166827"/>
                  <a:gd name="connsiteY563" fmla="*/ 12485 h 134197"/>
                  <a:gd name="connsiteX564" fmla="*/ 55762 w 166827"/>
                  <a:gd name="connsiteY564" fmla="*/ 11719 h 134197"/>
                  <a:gd name="connsiteX565" fmla="*/ 55992 w 166827"/>
                  <a:gd name="connsiteY565" fmla="*/ 11643 h 134197"/>
                  <a:gd name="connsiteX566" fmla="*/ 55992 w 166827"/>
                  <a:gd name="connsiteY566" fmla="*/ 10953 h 134197"/>
                  <a:gd name="connsiteX567" fmla="*/ 55839 w 166827"/>
                  <a:gd name="connsiteY567" fmla="*/ 10877 h 134197"/>
                  <a:gd name="connsiteX568" fmla="*/ 55992 w 166827"/>
                  <a:gd name="connsiteY568" fmla="*/ 10034 h 134197"/>
                  <a:gd name="connsiteX569" fmla="*/ 56605 w 166827"/>
                  <a:gd name="connsiteY569" fmla="*/ 10034 h 134197"/>
                  <a:gd name="connsiteX570" fmla="*/ 56988 w 166827"/>
                  <a:gd name="connsiteY570" fmla="*/ 9498 h 134197"/>
                  <a:gd name="connsiteX571" fmla="*/ 57907 w 166827"/>
                  <a:gd name="connsiteY571" fmla="*/ 9575 h 134197"/>
                  <a:gd name="connsiteX572" fmla="*/ 57907 w 166827"/>
                  <a:gd name="connsiteY572" fmla="*/ 9421 h 134197"/>
                  <a:gd name="connsiteX573" fmla="*/ 58443 w 166827"/>
                  <a:gd name="connsiteY573" fmla="*/ 9345 h 134197"/>
                  <a:gd name="connsiteX574" fmla="*/ 58290 w 166827"/>
                  <a:gd name="connsiteY574" fmla="*/ 8196 h 134197"/>
                  <a:gd name="connsiteX575" fmla="*/ 58137 w 166827"/>
                  <a:gd name="connsiteY575" fmla="*/ 8196 h 134197"/>
                  <a:gd name="connsiteX576" fmla="*/ 58060 w 166827"/>
                  <a:gd name="connsiteY576" fmla="*/ 7047 h 134197"/>
                  <a:gd name="connsiteX577" fmla="*/ 57830 w 166827"/>
                  <a:gd name="connsiteY577" fmla="*/ 7047 h 134197"/>
                  <a:gd name="connsiteX578" fmla="*/ 57677 w 166827"/>
                  <a:gd name="connsiteY578" fmla="*/ 7353 h 134197"/>
                  <a:gd name="connsiteX579" fmla="*/ 57294 w 166827"/>
                  <a:gd name="connsiteY579" fmla="*/ 7430 h 134197"/>
                  <a:gd name="connsiteX580" fmla="*/ 57065 w 166827"/>
                  <a:gd name="connsiteY580" fmla="*/ 7047 h 134197"/>
                  <a:gd name="connsiteX581" fmla="*/ 55762 w 166827"/>
                  <a:gd name="connsiteY581" fmla="*/ 7200 h 134197"/>
                  <a:gd name="connsiteX582" fmla="*/ 55762 w 166827"/>
                  <a:gd name="connsiteY582" fmla="*/ 7430 h 134197"/>
                  <a:gd name="connsiteX583" fmla="*/ 55609 w 166827"/>
                  <a:gd name="connsiteY583" fmla="*/ 7583 h 134197"/>
                  <a:gd name="connsiteX584" fmla="*/ 55609 w 166827"/>
                  <a:gd name="connsiteY584" fmla="*/ 8579 h 134197"/>
                  <a:gd name="connsiteX585" fmla="*/ 55686 w 166827"/>
                  <a:gd name="connsiteY585" fmla="*/ 8579 h 134197"/>
                  <a:gd name="connsiteX586" fmla="*/ 55762 w 166827"/>
                  <a:gd name="connsiteY586" fmla="*/ 9191 h 134197"/>
                  <a:gd name="connsiteX587" fmla="*/ 55609 w 166827"/>
                  <a:gd name="connsiteY587" fmla="*/ 9268 h 134197"/>
                  <a:gd name="connsiteX588" fmla="*/ 55150 w 166827"/>
                  <a:gd name="connsiteY588" fmla="*/ 9804 h 134197"/>
                  <a:gd name="connsiteX589" fmla="*/ 55073 w 166827"/>
                  <a:gd name="connsiteY589" fmla="*/ 10264 h 134197"/>
                  <a:gd name="connsiteX590" fmla="*/ 55073 w 166827"/>
                  <a:gd name="connsiteY590" fmla="*/ 10723 h 134197"/>
                  <a:gd name="connsiteX591" fmla="*/ 54460 w 166827"/>
                  <a:gd name="connsiteY591" fmla="*/ 10647 h 134197"/>
                  <a:gd name="connsiteX592" fmla="*/ 54460 w 166827"/>
                  <a:gd name="connsiteY592" fmla="*/ 9881 h 134197"/>
                  <a:gd name="connsiteX593" fmla="*/ 53924 w 166827"/>
                  <a:gd name="connsiteY593" fmla="*/ 9191 h 134197"/>
                  <a:gd name="connsiteX594" fmla="*/ 54077 w 166827"/>
                  <a:gd name="connsiteY594" fmla="*/ 8579 h 134197"/>
                  <a:gd name="connsiteX595" fmla="*/ 53235 w 166827"/>
                  <a:gd name="connsiteY595" fmla="*/ 8579 h 134197"/>
                  <a:gd name="connsiteX596" fmla="*/ 53235 w 166827"/>
                  <a:gd name="connsiteY596" fmla="*/ 8043 h 134197"/>
                  <a:gd name="connsiteX597" fmla="*/ 54077 w 166827"/>
                  <a:gd name="connsiteY597" fmla="*/ 7966 h 134197"/>
                  <a:gd name="connsiteX598" fmla="*/ 54154 w 166827"/>
                  <a:gd name="connsiteY598" fmla="*/ 7660 h 134197"/>
                  <a:gd name="connsiteX599" fmla="*/ 54996 w 166827"/>
                  <a:gd name="connsiteY599" fmla="*/ 7277 h 134197"/>
                  <a:gd name="connsiteX600" fmla="*/ 55379 w 166827"/>
                  <a:gd name="connsiteY600" fmla="*/ 6051 h 134197"/>
                  <a:gd name="connsiteX601" fmla="*/ 56375 w 166827"/>
                  <a:gd name="connsiteY601" fmla="*/ 5362 h 134197"/>
                  <a:gd name="connsiteX602" fmla="*/ 57065 w 166827"/>
                  <a:gd name="connsiteY602" fmla="*/ 4979 h 134197"/>
                  <a:gd name="connsiteX603" fmla="*/ 57830 w 166827"/>
                  <a:gd name="connsiteY603" fmla="*/ 5132 h 134197"/>
                  <a:gd name="connsiteX604" fmla="*/ 57830 w 166827"/>
                  <a:gd name="connsiteY604" fmla="*/ 5438 h 134197"/>
                  <a:gd name="connsiteX605" fmla="*/ 57371 w 166827"/>
                  <a:gd name="connsiteY605" fmla="*/ 5745 h 134197"/>
                  <a:gd name="connsiteX606" fmla="*/ 56375 w 166827"/>
                  <a:gd name="connsiteY606" fmla="*/ 5745 h 134197"/>
                  <a:gd name="connsiteX607" fmla="*/ 56375 w 166827"/>
                  <a:gd name="connsiteY607" fmla="*/ 6128 h 134197"/>
                  <a:gd name="connsiteX608" fmla="*/ 56911 w 166827"/>
                  <a:gd name="connsiteY608" fmla="*/ 6128 h 134197"/>
                  <a:gd name="connsiteX609" fmla="*/ 57065 w 166827"/>
                  <a:gd name="connsiteY609" fmla="*/ 6664 h 134197"/>
                  <a:gd name="connsiteX610" fmla="*/ 57601 w 166827"/>
                  <a:gd name="connsiteY610" fmla="*/ 6664 h 134197"/>
                  <a:gd name="connsiteX611" fmla="*/ 57984 w 166827"/>
                  <a:gd name="connsiteY611" fmla="*/ 6051 h 134197"/>
                  <a:gd name="connsiteX612" fmla="*/ 58673 w 166827"/>
                  <a:gd name="connsiteY612" fmla="*/ 5898 h 134197"/>
                  <a:gd name="connsiteX613" fmla="*/ 58903 w 166827"/>
                  <a:gd name="connsiteY613" fmla="*/ 5362 h 134197"/>
                  <a:gd name="connsiteX614" fmla="*/ 58520 w 166827"/>
                  <a:gd name="connsiteY614" fmla="*/ 5132 h 134197"/>
                  <a:gd name="connsiteX615" fmla="*/ 58443 w 166827"/>
                  <a:gd name="connsiteY615" fmla="*/ 4366 h 134197"/>
                  <a:gd name="connsiteX616" fmla="*/ 57984 w 166827"/>
                  <a:gd name="connsiteY616" fmla="*/ 3906 h 134197"/>
                  <a:gd name="connsiteX617" fmla="*/ 57601 w 166827"/>
                  <a:gd name="connsiteY617" fmla="*/ 4060 h 134197"/>
                  <a:gd name="connsiteX618" fmla="*/ 56911 w 166827"/>
                  <a:gd name="connsiteY618" fmla="*/ 3830 h 134197"/>
                  <a:gd name="connsiteX619" fmla="*/ 57218 w 166827"/>
                  <a:gd name="connsiteY619" fmla="*/ 3140 h 134197"/>
                  <a:gd name="connsiteX620" fmla="*/ 57524 w 166827"/>
                  <a:gd name="connsiteY620" fmla="*/ 2374 h 134197"/>
                  <a:gd name="connsiteX621" fmla="*/ 57141 w 166827"/>
                  <a:gd name="connsiteY621" fmla="*/ 1762 h 134197"/>
                  <a:gd name="connsiteX622" fmla="*/ 57065 w 166827"/>
                  <a:gd name="connsiteY622" fmla="*/ 1072 h 134197"/>
                  <a:gd name="connsiteX623" fmla="*/ 57677 w 166827"/>
                  <a:gd name="connsiteY623" fmla="*/ 996 h 134197"/>
                  <a:gd name="connsiteX624" fmla="*/ 57677 w 166827"/>
                  <a:gd name="connsiteY624" fmla="*/ 0 h 134197"/>
                  <a:gd name="connsiteX625" fmla="*/ 56145 w 166827"/>
                  <a:gd name="connsiteY625" fmla="*/ 0 h 134197"/>
                  <a:gd name="connsiteX626" fmla="*/ 55609 w 166827"/>
                  <a:gd name="connsiteY626" fmla="*/ 460 h 134197"/>
                  <a:gd name="connsiteX627" fmla="*/ 55686 w 166827"/>
                  <a:gd name="connsiteY627" fmla="*/ 842 h 134197"/>
                  <a:gd name="connsiteX628" fmla="*/ 54843 w 166827"/>
                  <a:gd name="connsiteY628" fmla="*/ 919 h 134197"/>
                  <a:gd name="connsiteX629" fmla="*/ 54384 w 166827"/>
                  <a:gd name="connsiteY629" fmla="*/ 1685 h 134197"/>
                  <a:gd name="connsiteX630" fmla="*/ 55073 w 166827"/>
                  <a:gd name="connsiteY630" fmla="*/ 2374 h 134197"/>
                  <a:gd name="connsiteX631" fmla="*/ 54613 w 166827"/>
                  <a:gd name="connsiteY631" fmla="*/ 2911 h 134197"/>
                  <a:gd name="connsiteX632" fmla="*/ 53388 w 166827"/>
                  <a:gd name="connsiteY632" fmla="*/ 2451 h 134197"/>
                  <a:gd name="connsiteX633" fmla="*/ 52698 w 166827"/>
                  <a:gd name="connsiteY633" fmla="*/ 2451 h 134197"/>
                  <a:gd name="connsiteX634" fmla="*/ 52545 w 166827"/>
                  <a:gd name="connsiteY634" fmla="*/ 2681 h 134197"/>
                  <a:gd name="connsiteX635" fmla="*/ 52162 w 166827"/>
                  <a:gd name="connsiteY635" fmla="*/ 2604 h 134197"/>
                  <a:gd name="connsiteX636" fmla="*/ 51703 w 166827"/>
                  <a:gd name="connsiteY636" fmla="*/ 2221 h 134197"/>
                  <a:gd name="connsiteX637" fmla="*/ 51703 w 166827"/>
                  <a:gd name="connsiteY637" fmla="*/ 3294 h 134197"/>
                  <a:gd name="connsiteX638" fmla="*/ 52086 w 166827"/>
                  <a:gd name="connsiteY638" fmla="*/ 3447 h 134197"/>
                  <a:gd name="connsiteX639" fmla="*/ 52162 w 166827"/>
                  <a:gd name="connsiteY639" fmla="*/ 3830 h 134197"/>
                  <a:gd name="connsiteX640" fmla="*/ 52622 w 166827"/>
                  <a:gd name="connsiteY640" fmla="*/ 3830 h 134197"/>
                  <a:gd name="connsiteX641" fmla="*/ 52852 w 166827"/>
                  <a:gd name="connsiteY641" fmla="*/ 3753 h 134197"/>
                  <a:gd name="connsiteX642" fmla="*/ 53541 w 166827"/>
                  <a:gd name="connsiteY642" fmla="*/ 3676 h 134197"/>
                  <a:gd name="connsiteX643" fmla="*/ 54000 w 166827"/>
                  <a:gd name="connsiteY643" fmla="*/ 3600 h 134197"/>
                  <a:gd name="connsiteX644" fmla="*/ 54460 w 166827"/>
                  <a:gd name="connsiteY644" fmla="*/ 3447 h 134197"/>
                  <a:gd name="connsiteX645" fmla="*/ 54767 w 166827"/>
                  <a:gd name="connsiteY645" fmla="*/ 3217 h 134197"/>
                  <a:gd name="connsiteX646" fmla="*/ 54996 w 166827"/>
                  <a:gd name="connsiteY646" fmla="*/ 3753 h 134197"/>
                  <a:gd name="connsiteX647" fmla="*/ 54384 w 166827"/>
                  <a:gd name="connsiteY647" fmla="*/ 4136 h 134197"/>
                  <a:gd name="connsiteX648" fmla="*/ 53771 w 166827"/>
                  <a:gd name="connsiteY648" fmla="*/ 4136 h 134197"/>
                  <a:gd name="connsiteX649" fmla="*/ 53694 w 166827"/>
                  <a:gd name="connsiteY649" fmla="*/ 4289 h 134197"/>
                  <a:gd name="connsiteX650" fmla="*/ 53081 w 166827"/>
                  <a:gd name="connsiteY650" fmla="*/ 4289 h 134197"/>
                  <a:gd name="connsiteX651" fmla="*/ 53005 w 166827"/>
                  <a:gd name="connsiteY651" fmla="*/ 4366 h 134197"/>
                  <a:gd name="connsiteX652" fmla="*/ 52009 w 166827"/>
                  <a:gd name="connsiteY652" fmla="*/ 4442 h 13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</a:cxnLst>
                <a:rect l="l" t="t" r="r" b="b"/>
                <a:pathLst>
                  <a:path w="166827" h="134197">
                    <a:moveTo>
                      <a:pt x="0" y="125389"/>
                    </a:moveTo>
                    <a:cubicBezTo>
                      <a:pt x="153" y="125082"/>
                      <a:pt x="153" y="125082"/>
                      <a:pt x="153" y="125082"/>
                    </a:cubicBezTo>
                    <a:cubicBezTo>
                      <a:pt x="153" y="125082"/>
                      <a:pt x="4443" y="121559"/>
                      <a:pt x="5209" y="121635"/>
                    </a:cubicBezTo>
                    <a:lnTo>
                      <a:pt x="7277" y="121865"/>
                    </a:lnTo>
                    <a:cubicBezTo>
                      <a:pt x="7277" y="121865"/>
                      <a:pt x="7660" y="121482"/>
                      <a:pt x="7813" y="121788"/>
                    </a:cubicBezTo>
                    <a:cubicBezTo>
                      <a:pt x="7966" y="122018"/>
                      <a:pt x="8579" y="122708"/>
                      <a:pt x="8732" y="122171"/>
                    </a:cubicBezTo>
                    <a:cubicBezTo>
                      <a:pt x="8885" y="121635"/>
                      <a:pt x="8885" y="121559"/>
                      <a:pt x="9268" y="121635"/>
                    </a:cubicBezTo>
                    <a:cubicBezTo>
                      <a:pt x="9651" y="121712"/>
                      <a:pt x="10187" y="121865"/>
                      <a:pt x="10341" y="121712"/>
                    </a:cubicBezTo>
                    <a:cubicBezTo>
                      <a:pt x="10494" y="121559"/>
                      <a:pt x="11030" y="120333"/>
                      <a:pt x="11030" y="120333"/>
                    </a:cubicBezTo>
                    <a:cubicBezTo>
                      <a:pt x="11030" y="120333"/>
                      <a:pt x="11949" y="120333"/>
                      <a:pt x="12332" y="120333"/>
                    </a:cubicBezTo>
                    <a:cubicBezTo>
                      <a:pt x="12715" y="120333"/>
                      <a:pt x="14400" y="120486"/>
                      <a:pt x="14783" y="120333"/>
                    </a:cubicBezTo>
                    <a:cubicBezTo>
                      <a:pt x="15166" y="120180"/>
                      <a:pt x="16162" y="119950"/>
                      <a:pt x="16162" y="119950"/>
                    </a:cubicBezTo>
                    <a:cubicBezTo>
                      <a:pt x="16162" y="119950"/>
                      <a:pt x="16928" y="122018"/>
                      <a:pt x="17388" y="122401"/>
                    </a:cubicBezTo>
                    <a:cubicBezTo>
                      <a:pt x="17847" y="122784"/>
                      <a:pt x="18230" y="122708"/>
                      <a:pt x="18307" y="123244"/>
                    </a:cubicBezTo>
                    <a:cubicBezTo>
                      <a:pt x="18383" y="123780"/>
                      <a:pt x="18613" y="124163"/>
                      <a:pt x="18613" y="124163"/>
                    </a:cubicBezTo>
                    <a:cubicBezTo>
                      <a:pt x="18613" y="124163"/>
                      <a:pt x="18766" y="124240"/>
                      <a:pt x="18613" y="124852"/>
                    </a:cubicBezTo>
                    <a:cubicBezTo>
                      <a:pt x="18460" y="125389"/>
                      <a:pt x="18460" y="125618"/>
                      <a:pt x="18536" y="125771"/>
                    </a:cubicBezTo>
                    <a:cubicBezTo>
                      <a:pt x="18536" y="125925"/>
                      <a:pt x="18613" y="126537"/>
                      <a:pt x="18766" y="126614"/>
                    </a:cubicBezTo>
                    <a:cubicBezTo>
                      <a:pt x="18920" y="126614"/>
                      <a:pt x="20068" y="127380"/>
                      <a:pt x="19456" y="127457"/>
                    </a:cubicBezTo>
                    <a:cubicBezTo>
                      <a:pt x="18843" y="127533"/>
                      <a:pt x="18843" y="127227"/>
                      <a:pt x="18000" y="127227"/>
                    </a:cubicBezTo>
                    <a:cubicBezTo>
                      <a:pt x="17158" y="127227"/>
                      <a:pt x="16545" y="126997"/>
                      <a:pt x="16545" y="126997"/>
                    </a:cubicBezTo>
                    <a:cubicBezTo>
                      <a:pt x="16545" y="126997"/>
                      <a:pt x="14554" y="126920"/>
                      <a:pt x="14554" y="127380"/>
                    </a:cubicBezTo>
                    <a:cubicBezTo>
                      <a:pt x="14554" y="127840"/>
                      <a:pt x="14783" y="128912"/>
                      <a:pt x="15319" y="129448"/>
                    </a:cubicBezTo>
                    <a:cubicBezTo>
                      <a:pt x="15856" y="129908"/>
                      <a:pt x="16162" y="130291"/>
                      <a:pt x="16162" y="130444"/>
                    </a:cubicBezTo>
                    <a:lnTo>
                      <a:pt x="16545" y="132665"/>
                    </a:lnTo>
                    <a:cubicBezTo>
                      <a:pt x="16545" y="132665"/>
                      <a:pt x="20604" y="131976"/>
                      <a:pt x="21294" y="132359"/>
                    </a:cubicBezTo>
                    <a:cubicBezTo>
                      <a:pt x="22060" y="132742"/>
                      <a:pt x="22749" y="133201"/>
                      <a:pt x="23132" y="132818"/>
                    </a:cubicBezTo>
                    <a:cubicBezTo>
                      <a:pt x="23515" y="132435"/>
                      <a:pt x="23515" y="132205"/>
                      <a:pt x="23515" y="132205"/>
                    </a:cubicBezTo>
                    <a:lnTo>
                      <a:pt x="24281" y="131899"/>
                    </a:lnTo>
                    <a:lnTo>
                      <a:pt x="25124" y="131899"/>
                    </a:lnTo>
                    <a:cubicBezTo>
                      <a:pt x="25124" y="131899"/>
                      <a:pt x="25277" y="131286"/>
                      <a:pt x="25583" y="131286"/>
                    </a:cubicBezTo>
                    <a:cubicBezTo>
                      <a:pt x="25813" y="131286"/>
                      <a:pt x="26809" y="131899"/>
                      <a:pt x="27728" y="131823"/>
                    </a:cubicBezTo>
                    <a:cubicBezTo>
                      <a:pt x="27728" y="131823"/>
                      <a:pt x="30102" y="131669"/>
                      <a:pt x="30485" y="131440"/>
                    </a:cubicBezTo>
                    <a:cubicBezTo>
                      <a:pt x="30869" y="131210"/>
                      <a:pt x="31711" y="130980"/>
                      <a:pt x="31711" y="130980"/>
                    </a:cubicBezTo>
                    <a:cubicBezTo>
                      <a:pt x="31711" y="130980"/>
                      <a:pt x="32324" y="130520"/>
                      <a:pt x="32477" y="130520"/>
                    </a:cubicBezTo>
                    <a:cubicBezTo>
                      <a:pt x="32630" y="130520"/>
                      <a:pt x="33626" y="129984"/>
                      <a:pt x="33856" y="129984"/>
                    </a:cubicBezTo>
                    <a:cubicBezTo>
                      <a:pt x="34009" y="129984"/>
                      <a:pt x="35847" y="128682"/>
                      <a:pt x="35847" y="128452"/>
                    </a:cubicBezTo>
                    <a:cubicBezTo>
                      <a:pt x="35847" y="128223"/>
                      <a:pt x="35847" y="126537"/>
                      <a:pt x="35847" y="126537"/>
                    </a:cubicBezTo>
                    <a:cubicBezTo>
                      <a:pt x="35847" y="126537"/>
                      <a:pt x="38452" y="126691"/>
                      <a:pt x="38375" y="126308"/>
                    </a:cubicBezTo>
                    <a:cubicBezTo>
                      <a:pt x="38298" y="125848"/>
                      <a:pt x="38145" y="125542"/>
                      <a:pt x="38681" y="125695"/>
                    </a:cubicBezTo>
                    <a:cubicBezTo>
                      <a:pt x="38681" y="125695"/>
                      <a:pt x="39600" y="126384"/>
                      <a:pt x="39600" y="126231"/>
                    </a:cubicBezTo>
                    <a:cubicBezTo>
                      <a:pt x="39600" y="126155"/>
                      <a:pt x="40137" y="126001"/>
                      <a:pt x="40213" y="126155"/>
                    </a:cubicBezTo>
                    <a:cubicBezTo>
                      <a:pt x="40290" y="126308"/>
                      <a:pt x="40749" y="126384"/>
                      <a:pt x="40903" y="126155"/>
                    </a:cubicBezTo>
                    <a:cubicBezTo>
                      <a:pt x="41056" y="125925"/>
                      <a:pt x="41286" y="125695"/>
                      <a:pt x="41286" y="125695"/>
                    </a:cubicBezTo>
                    <a:lnTo>
                      <a:pt x="41286" y="125005"/>
                    </a:lnTo>
                    <a:lnTo>
                      <a:pt x="42664" y="125542"/>
                    </a:lnTo>
                    <a:lnTo>
                      <a:pt x="42894" y="128529"/>
                    </a:lnTo>
                    <a:cubicBezTo>
                      <a:pt x="42894" y="128529"/>
                      <a:pt x="45805" y="127380"/>
                      <a:pt x="46341" y="127993"/>
                    </a:cubicBezTo>
                    <a:cubicBezTo>
                      <a:pt x="46877" y="128605"/>
                      <a:pt x="47719" y="129218"/>
                      <a:pt x="48562" y="129218"/>
                    </a:cubicBezTo>
                    <a:cubicBezTo>
                      <a:pt x="49328" y="129218"/>
                      <a:pt x="50247" y="129371"/>
                      <a:pt x="50247" y="129371"/>
                    </a:cubicBezTo>
                    <a:cubicBezTo>
                      <a:pt x="50247" y="129371"/>
                      <a:pt x="51014" y="129601"/>
                      <a:pt x="51090" y="129371"/>
                    </a:cubicBezTo>
                    <a:cubicBezTo>
                      <a:pt x="51166" y="129142"/>
                      <a:pt x="51473" y="129371"/>
                      <a:pt x="51473" y="129371"/>
                    </a:cubicBezTo>
                    <a:cubicBezTo>
                      <a:pt x="51473" y="129371"/>
                      <a:pt x="51933" y="128376"/>
                      <a:pt x="52086" y="128682"/>
                    </a:cubicBezTo>
                    <a:cubicBezTo>
                      <a:pt x="52239" y="128989"/>
                      <a:pt x="52392" y="129371"/>
                      <a:pt x="52392" y="129371"/>
                    </a:cubicBezTo>
                    <a:lnTo>
                      <a:pt x="52852" y="129295"/>
                    </a:lnTo>
                    <a:lnTo>
                      <a:pt x="52928" y="128835"/>
                    </a:lnTo>
                    <a:lnTo>
                      <a:pt x="56222" y="128605"/>
                    </a:lnTo>
                    <a:cubicBezTo>
                      <a:pt x="56222" y="128605"/>
                      <a:pt x="57141" y="129142"/>
                      <a:pt x="57294" y="128835"/>
                    </a:cubicBezTo>
                    <a:cubicBezTo>
                      <a:pt x="57447" y="128529"/>
                      <a:pt x="57601" y="127993"/>
                      <a:pt x="57065" y="127993"/>
                    </a:cubicBezTo>
                    <a:cubicBezTo>
                      <a:pt x="56528" y="127993"/>
                      <a:pt x="56528" y="127993"/>
                      <a:pt x="56528" y="127993"/>
                    </a:cubicBezTo>
                    <a:lnTo>
                      <a:pt x="56299" y="127303"/>
                    </a:lnTo>
                    <a:lnTo>
                      <a:pt x="55762" y="127457"/>
                    </a:lnTo>
                    <a:lnTo>
                      <a:pt x="55762" y="126997"/>
                    </a:lnTo>
                    <a:lnTo>
                      <a:pt x="56069" y="126767"/>
                    </a:lnTo>
                    <a:cubicBezTo>
                      <a:pt x="56069" y="126767"/>
                      <a:pt x="55839" y="125771"/>
                      <a:pt x="56299" y="125695"/>
                    </a:cubicBezTo>
                    <a:cubicBezTo>
                      <a:pt x="56758" y="125695"/>
                      <a:pt x="57447" y="125312"/>
                      <a:pt x="57447" y="125312"/>
                    </a:cubicBezTo>
                    <a:cubicBezTo>
                      <a:pt x="57447" y="125312"/>
                      <a:pt x="58060" y="124699"/>
                      <a:pt x="58673" y="125005"/>
                    </a:cubicBezTo>
                    <a:cubicBezTo>
                      <a:pt x="59286" y="125312"/>
                      <a:pt x="59516" y="125465"/>
                      <a:pt x="59975" y="125465"/>
                    </a:cubicBezTo>
                    <a:cubicBezTo>
                      <a:pt x="60435" y="125465"/>
                      <a:pt x="61890" y="125312"/>
                      <a:pt x="61967" y="124929"/>
                    </a:cubicBezTo>
                    <a:cubicBezTo>
                      <a:pt x="62043" y="124546"/>
                      <a:pt x="61660" y="124086"/>
                      <a:pt x="62350" y="124010"/>
                    </a:cubicBezTo>
                    <a:cubicBezTo>
                      <a:pt x="63039" y="123933"/>
                      <a:pt x="63652" y="124086"/>
                      <a:pt x="63652" y="124086"/>
                    </a:cubicBezTo>
                    <a:lnTo>
                      <a:pt x="63499" y="123627"/>
                    </a:lnTo>
                    <a:cubicBezTo>
                      <a:pt x="63499" y="123627"/>
                      <a:pt x="65567" y="124393"/>
                      <a:pt x="65490" y="123320"/>
                    </a:cubicBezTo>
                    <a:cubicBezTo>
                      <a:pt x="65414" y="122248"/>
                      <a:pt x="65720" y="121635"/>
                      <a:pt x="66103" y="121635"/>
                    </a:cubicBezTo>
                    <a:cubicBezTo>
                      <a:pt x="66103" y="121635"/>
                      <a:pt x="66869" y="121252"/>
                      <a:pt x="66869" y="121788"/>
                    </a:cubicBezTo>
                    <a:cubicBezTo>
                      <a:pt x="66869" y="122325"/>
                      <a:pt x="66716" y="122708"/>
                      <a:pt x="67329" y="122631"/>
                    </a:cubicBezTo>
                    <a:cubicBezTo>
                      <a:pt x="67941" y="122554"/>
                      <a:pt x="70086" y="122248"/>
                      <a:pt x="70852" y="123014"/>
                    </a:cubicBezTo>
                    <a:cubicBezTo>
                      <a:pt x="71618" y="123780"/>
                      <a:pt x="72460" y="124086"/>
                      <a:pt x="72460" y="124086"/>
                    </a:cubicBezTo>
                    <a:cubicBezTo>
                      <a:pt x="72460" y="124086"/>
                      <a:pt x="73226" y="124393"/>
                      <a:pt x="73303" y="124699"/>
                    </a:cubicBezTo>
                    <a:cubicBezTo>
                      <a:pt x="73303" y="125005"/>
                      <a:pt x="73609" y="125925"/>
                      <a:pt x="73609" y="125925"/>
                    </a:cubicBezTo>
                    <a:cubicBezTo>
                      <a:pt x="73609" y="125925"/>
                      <a:pt x="74452" y="125618"/>
                      <a:pt x="74452" y="126308"/>
                    </a:cubicBezTo>
                    <a:cubicBezTo>
                      <a:pt x="74452" y="126997"/>
                      <a:pt x="74452" y="127150"/>
                      <a:pt x="74682" y="127150"/>
                    </a:cubicBezTo>
                    <a:cubicBezTo>
                      <a:pt x="74912" y="127150"/>
                      <a:pt x="76979" y="126844"/>
                      <a:pt x="76979" y="126844"/>
                    </a:cubicBezTo>
                    <a:cubicBezTo>
                      <a:pt x="76979" y="126844"/>
                      <a:pt x="77439" y="125925"/>
                      <a:pt x="78129" y="125925"/>
                    </a:cubicBezTo>
                    <a:cubicBezTo>
                      <a:pt x="78818" y="125925"/>
                      <a:pt x="79661" y="125082"/>
                      <a:pt x="80656" y="125542"/>
                    </a:cubicBezTo>
                    <a:cubicBezTo>
                      <a:pt x="81652" y="126001"/>
                      <a:pt x="82341" y="127303"/>
                      <a:pt x="82878" y="127303"/>
                    </a:cubicBezTo>
                    <a:cubicBezTo>
                      <a:pt x="83337" y="127303"/>
                      <a:pt x="83643" y="127610"/>
                      <a:pt x="83873" y="127686"/>
                    </a:cubicBezTo>
                    <a:cubicBezTo>
                      <a:pt x="84103" y="127763"/>
                      <a:pt x="84792" y="127840"/>
                      <a:pt x="85022" y="127840"/>
                    </a:cubicBezTo>
                    <a:cubicBezTo>
                      <a:pt x="85252" y="127840"/>
                      <a:pt x="85329" y="127533"/>
                      <a:pt x="85329" y="127533"/>
                    </a:cubicBezTo>
                    <a:cubicBezTo>
                      <a:pt x="85329" y="127533"/>
                      <a:pt x="85329" y="126920"/>
                      <a:pt x="85712" y="126920"/>
                    </a:cubicBezTo>
                    <a:cubicBezTo>
                      <a:pt x="86094" y="126920"/>
                      <a:pt x="86554" y="126920"/>
                      <a:pt x="86554" y="126920"/>
                    </a:cubicBezTo>
                    <a:cubicBezTo>
                      <a:pt x="86554" y="126920"/>
                      <a:pt x="87167" y="127686"/>
                      <a:pt x="87397" y="127457"/>
                    </a:cubicBezTo>
                    <a:cubicBezTo>
                      <a:pt x="87626" y="127303"/>
                      <a:pt x="88086" y="126691"/>
                      <a:pt x="88469" y="126844"/>
                    </a:cubicBezTo>
                    <a:cubicBezTo>
                      <a:pt x="88852" y="126920"/>
                      <a:pt x="89235" y="127074"/>
                      <a:pt x="89465" y="126691"/>
                    </a:cubicBezTo>
                    <a:cubicBezTo>
                      <a:pt x="89695" y="126308"/>
                      <a:pt x="90460" y="125235"/>
                      <a:pt x="90920" y="125312"/>
                    </a:cubicBezTo>
                    <a:cubicBezTo>
                      <a:pt x="91380" y="125389"/>
                      <a:pt x="91762" y="125465"/>
                      <a:pt x="91993" y="125235"/>
                    </a:cubicBezTo>
                    <a:cubicBezTo>
                      <a:pt x="92223" y="125005"/>
                      <a:pt x="92912" y="124393"/>
                      <a:pt x="93142" y="124546"/>
                    </a:cubicBezTo>
                    <a:cubicBezTo>
                      <a:pt x="93371" y="124699"/>
                      <a:pt x="93142" y="125005"/>
                      <a:pt x="93831" y="124929"/>
                    </a:cubicBezTo>
                    <a:cubicBezTo>
                      <a:pt x="94444" y="124852"/>
                      <a:pt x="94903" y="124929"/>
                      <a:pt x="95133" y="125235"/>
                    </a:cubicBezTo>
                    <a:cubicBezTo>
                      <a:pt x="95133" y="125235"/>
                      <a:pt x="95592" y="126308"/>
                      <a:pt x="95976" y="126308"/>
                    </a:cubicBezTo>
                    <a:cubicBezTo>
                      <a:pt x="96359" y="126308"/>
                      <a:pt x="97048" y="126308"/>
                      <a:pt x="97048" y="126308"/>
                    </a:cubicBezTo>
                    <a:lnTo>
                      <a:pt x="96665" y="127074"/>
                    </a:lnTo>
                    <a:cubicBezTo>
                      <a:pt x="96665" y="127074"/>
                      <a:pt x="96665" y="127227"/>
                      <a:pt x="96895" y="127227"/>
                    </a:cubicBezTo>
                    <a:cubicBezTo>
                      <a:pt x="97124" y="127227"/>
                      <a:pt x="97354" y="127380"/>
                      <a:pt x="97737" y="127916"/>
                    </a:cubicBezTo>
                    <a:cubicBezTo>
                      <a:pt x="98120" y="128452"/>
                      <a:pt x="99116" y="130214"/>
                      <a:pt x="99116" y="130214"/>
                    </a:cubicBezTo>
                    <a:cubicBezTo>
                      <a:pt x="99116" y="130214"/>
                      <a:pt x="99193" y="130674"/>
                      <a:pt x="98963" y="130903"/>
                    </a:cubicBezTo>
                    <a:cubicBezTo>
                      <a:pt x="98733" y="131133"/>
                      <a:pt x="98350" y="131669"/>
                      <a:pt x="98580" y="132052"/>
                    </a:cubicBezTo>
                    <a:cubicBezTo>
                      <a:pt x="98886" y="132435"/>
                      <a:pt x="99269" y="132665"/>
                      <a:pt x="99499" y="132435"/>
                    </a:cubicBezTo>
                    <a:cubicBezTo>
                      <a:pt x="99729" y="132282"/>
                      <a:pt x="100035" y="131669"/>
                      <a:pt x="100495" y="131746"/>
                    </a:cubicBezTo>
                    <a:cubicBezTo>
                      <a:pt x="100954" y="131823"/>
                      <a:pt x="102257" y="131976"/>
                      <a:pt x="102257" y="131976"/>
                    </a:cubicBezTo>
                    <a:cubicBezTo>
                      <a:pt x="102257" y="131976"/>
                      <a:pt x="104172" y="134197"/>
                      <a:pt x="104554" y="134197"/>
                    </a:cubicBezTo>
                    <a:cubicBezTo>
                      <a:pt x="104937" y="134197"/>
                      <a:pt x="105703" y="134120"/>
                      <a:pt x="106239" y="133661"/>
                    </a:cubicBezTo>
                    <a:cubicBezTo>
                      <a:pt x="106699" y="133278"/>
                      <a:pt x="107158" y="132205"/>
                      <a:pt x="107082" y="131976"/>
                    </a:cubicBezTo>
                    <a:cubicBezTo>
                      <a:pt x="107006" y="131746"/>
                      <a:pt x="106622" y="130980"/>
                      <a:pt x="107006" y="130750"/>
                    </a:cubicBezTo>
                    <a:cubicBezTo>
                      <a:pt x="107388" y="130597"/>
                      <a:pt x="107925" y="129984"/>
                      <a:pt x="107771" y="128682"/>
                    </a:cubicBezTo>
                    <a:cubicBezTo>
                      <a:pt x="107618" y="127380"/>
                      <a:pt x="107542" y="125465"/>
                      <a:pt x="107618" y="125312"/>
                    </a:cubicBezTo>
                    <a:cubicBezTo>
                      <a:pt x="107695" y="125159"/>
                      <a:pt x="108001" y="124316"/>
                      <a:pt x="107848" y="124010"/>
                    </a:cubicBezTo>
                    <a:cubicBezTo>
                      <a:pt x="107771" y="123703"/>
                      <a:pt x="107465" y="122708"/>
                      <a:pt x="107618" y="122631"/>
                    </a:cubicBezTo>
                    <a:cubicBezTo>
                      <a:pt x="107771" y="122554"/>
                      <a:pt x="108078" y="121635"/>
                      <a:pt x="108078" y="121559"/>
                    </a:cubicBezTo>
                    <a:cubicBezTo>
                      <a:pt x="108078" y="121482"/>
                      <a:pt x="107695" y="121329"/>
                      <a:pt x="107695" y="121329"/>
                    </a:cubicBezTo>
                    <a:cubicBezTo>
                      <a:pt x="107695" y="121329"/>
                      <a:pt x="107771" y="120563"/>
                      <a:pt x="108231" y="120563"/>
                    </a:cubicBezTo>
                    <a:cubicBezTo>
                      <a:pt x="108690" y="120563"/>
                      <a:pt x="108844" y="120563"/>
                      <a:pt x="108844" y="120793"/>
                    </a:cubicBezTo>
                    <a:cubicBezTo>
                      <a:pt x="108844" y="120946"/>
                      <a:pt x="109686" y="121252"/>
                      <a:pt x="109993" y="120793"/>
                    </a:cubicBezTo>
                    <a:cubicBezTo>
                      <a:pt x="110299" y="120410"/>
                      <a:pt x="111218" y="118954"/>
                      <a:pt x="111142" y="118418"/>
                    </a:cubicBezTo>
                    <a:cubicBezTo>
                      <a:pt x="111065" y="117882"/>
                      <a:pt x="110682" y="116580"/>
                      <a:pt x="110835" y="115891"/>
                    </a:cubicBezTo>
                    <a:cubicBezTo>
                      <a:pt x="110835" y="115891"/>
                      <a:pt x="111295" y="114971"/>
                      <a:pt x="111142" y="114895"/>
                    </a:cubicBezTo>
                    <a:cubicBezTo>
                      <a:pt x="110988" y="114818"/>
                      <a:pt x="110529" y="114129"/>
                      <a:pt x="110912" y="114205"/>
                    </a:cubicBezTo>
                    <a:cubicBezTo>
                      <a:pt x="111372" y="114282"/>
                      <a:pt x="111218" y="114665"/>
                      <a:pt x="111372" y="114282"/>
                    </a:cubicBezTo>
                    <a:cubicBezTo>
                      <a:pt x="111448" y="113899"/>
                      <a:pt x="111755" y="111678"/>
                      <a:pt x="112061" y="111141"/>
                    </a:cubicBezTo>
                    <a:cubicBezTo>
                      <a:pt x="112367" y="110605"/>
                      <a:pt x="112980" y="109227"/>
                      <a:pt x="113287" y="109227"/>
                    </a:cubicBezTo>
                    <a:cubicBezTo>
                      <a:pt x="113593" y="109227"/>
                      <a:pt x="114282" y="109227"/>
                      <a:pt x="114282" y="109533"/>
                    </a:cubicBezTo>
                    <a:cubicBezTo>
                      <a:pt x="114282" y="109839"/>
                      <a:pt x="114589" y="111218"/>
                      <a:pt x="114589" y="111218"/>
                    </a:cubicBezTo>
                    <a:cubicBezTo>
                      <a:pt x="114589" y="111218"/>
                      <a:pt x="115048" y="112137"/>
                      <a:pt x="115431" y="111218"/>
                    </a:cubicBezTo>
                    <a:cubicBezTo>
                      <a:pt x="115737" y="110299"/>
                      <a:pt x="115584" y="110222"/>
                      <a:pt x="115431" y="109763"/>
                    </a:cubicBezTo>
                    <a:cubicBezTo>
                      <a:pt x="115278" y="109303"/>
                      <a:pt x="115048" y="108920"/>
                      <a:pt x="115048" y="108920"/>
                    </a:cubicBezTo>
                    <a:cubicBezTo>
                      <a:pt x="115048" y="108920"/>
                      <a:pt x="116273" y="108844"/>
                      <a:pt x="116121" y="108154"/>
                    </a:cubicBezTo>
                    <a:cubicBezTo>
                      <a:pt x="115967" y="107465"/>
                      <a:pt x="116121" y="105703"/>
                      <a:pt x="116350" y="105473"/>
                    </a:cubicBezTo>
                    <a:cubicBezTo>
                      <a:pt x="116580" y="105320"/>
                      <a:pt x="118188" y="105014"/>
                      <a:pt x="118265" y="104478"/>
                    </a:cubicBezTo>
                    <a:cubicBezTo>
                      <a:pt x="118342" y="103941"/>
                      <a:pt x="118878" y="102026"/>
                      <a:pt x="118801" y="101567"/>
                    </a:cubicBezTo>
                    <a:cubicBezTo>
                      <a:pt x="118725" y="101107"/>
                      <a:pt x="118112" y="98809"/>
                      <a:pt x="118648" y="98580"/>
                    </a:cubicBezTo>
                    <a:cubicBezTo>
                      <a:pt x="119184" y="98427"/>
                      <a:pt x="119874" y="97967"/>
                      <a:pt x="119874" y="97967"/>
                    </a:cubicBezTo>
                    <a:cubicBezTo>
                      <a:pt x="119874" y="97967"/>
                      <a:pt x="120716" y="97354"/>
                      <a:pt x="120870" y="97584"/>
                    </a:cubicBezTo>
                    <a:cubicBezTo>
                      <a:pt x="120946" y="97814"/>
                      <a:pt x="121022" y="98350"/>
                      <a:pt x="121559" y="98350"/>
                    </a:cubicBezTo>
                    <a:cubicBezTo>
                      <a:pt x="122095" y="98350"/>
                      <a:pt x="122631" y="97737"/>
                      <a:pt x="122631" y="97737"/>
                    </a:cubicBezTo>
                    <a:cubicBezTo>
                      <a:pt x="122631" y="97737"/>
                      <a:pt x="122861" y="97124"/>
                      <a:pt x="123244" y="97201"/>
                    </a:cubicBezTo>
                    <a:cubicBezTo>
                      <a:pt x="123627" y="97277"/>
                      <a:pt x="124163" y="97431"/>
                      <a:pt x="124546" y="96971"/>
                    </a:cubicBezTo>
                    <a:cubicBezTo>
                      <a:pt x="124929" y="96512"/>
                      <a:pt x="124852" y="96129"/>
                      <a:pt x="125465" y="96358"/>
                    </a:cubicBezTo>
                    <a:cubicBezTo>
                      <a:pt x="126078" y="96588"/>
                      <a:pt x="126461" y="96665"/>
                      <a:pt x="126461" y="97124"/>
                    </a:cubicBezTo>
                    <a:cubicBezTo>
                      <a:pt x="126461" y="97584"/>
                      <a:pt x="126538" y="98120"/>
                      <a:pt x="126538" y="98120"/>
                    </a:cubicBezTo>
                    <a:cubicBezTo>
                      <a:pt x="126538" y="98120"/>
                      <a:pt x="126538" y="98809"/>
                      <a:pt x="126921" y="98809"/>
                    </a:cubicBezTo>
                    <a:cubicBezTo>
                      <a:pt x="127303" y="98809"/>
                      <a:pt x="127686" y="98580"/>
                      <a:pt x="127610" y="98350"/>
                    </a:cubicBezTo>
                    <a:cubicBezTo>
                      <a:pt x="127533" y="98120"/>
                      <a:pt x="127686" y="97737"/>
                      <a:pt x="127686" y="97737"/>
                    </a:cubicBezTo>
                    <a:cubicBezTo>
                      <a:pt x="127686" y="97737"/>
                      <a:pt x="128070" y="97737"/>
                      <a:pt x="128070" y="97967"/>
                    </a:cubicBezTo>
                    <a:cubicBezTo>
                      <a:pt x="128070" y="98197"/>
                      <a:pt x="128223" y="98197"/>
                      <a:pt x="128223" y="98197"/>
                    </a:cubicBezTo>
                    <a:lnTo>
                      <a:pt x="128376" y="98197"/>
                    </a:lnTo>
                    <a:lnTo>
                      <a:pt x="128146" y="97354"/>
                    </a:lnTo>
                    <a:lnTo>
                      <a:pt x="129142" y="97354"/>
                    </a:lnTo>
                    <a:lnTo>
                      <a:pt x="129601" y="96358"/>
                    </a:lnTo>
                    <a:lnTo>
                      <a:pt x="130214" y="96358"/>
                    </a:lnTo>
                    <a:lnTo>
                      <a:pt x="130214" y="95822"/>
                    </a:lnTo>
                    <a:lnTo>
                      <a:pt x="130750" y="95746"/>
                    </a:lnTo>
                    <a:lnTo>
                      <a:pt x="130750" y="96129"/>
                    </a:lnTo>
                    <a:lnTo>
                      <a:pt x="131593" y="96129"/>
                    </a:lnTo>
                    <a:cubicBezTo>
                      <a:pt x="131593" y="96129"/>
                      <a:pt x="131287" y="95056"/>
                      <a:pt x="131746" y="95363"/>
                    </a:cubicBezTo>
                    <a:cubicBezTo>
                      <a:pt x="132206" y="95592"/>
                      <a:pt x="132436" y="95746"/>
                      <a:pt x="132436" y="95746"/>
                    </a:cubicBezTo>
                    <a:lnTo>
                      <a:pt x="132895" y="95669"/>
                    </a:lnTo>
                    <a:lnTo>
                      <a:pt x="133125" y="94980"/>
                    </a:lnTo>
                    <a:cubicBezTo>
                      <a:pt x="133125" y="94980"/>
                      <a:pt x="132895" y="94597"/>
                      <a:pt x="133355" y="94597"/>
                    </a:cubicBezTo>
                    <a:cubicBezTo>
                      <a:pt x="133814" y="94597"/>
                      <a:pt x="134274" y="94520"/>
                      <a:pt x="134197" y="94367"/>
                    </a:cubicBezTo>
                    <a:cubicBezTo>
                      <a:pt x="134197" y="94367"/>
                      <a:pt x="133738" y="93524"/>
                      <a:pt x="134044" y="93218"/>
                    </a:cubicBezTo>
                    <a:cubicBezTo>
                      <a:pt x="134351" y="92988"/>
                      <a:pt x="135653" y="91916"/>
                      <a:pt x="135653" y="91916"/>
                    </a:cubicBezTo>
                    <a:cubicBezTo>
                      <a:pt x="135653" y="91916"/>
                      <a:pt x="136266" y="91303"/>
                      <a:pt x="136342" y="91839"/>
                    </a:cubicBezTo>
                    <a:cubicBezTo>
                      <a:pt x="136418" y="92452"/>
                      <a:pt x="136801" y="92682"/>
                      <a:pt x="137031" y="92299"/>
                    </a:cubicBezTo>
                    <a:cubicBezTo>
                      <a:pt x="137261" y="91916"/>
                      <a:pt x="137491" y="91073"/>
                      <a:pt x="137261" y="90843"/>
                    </a:cubicBezTo>
                    <a:cubicBezTo>
                      <a:pt x="137031" y="90614"/>
                      <a:pt x="136495" y="89848"/>
                      <a:pt x="136878" y="89541"/>
                    </a:cubicBezTo>
                    <a:cubicBezTo>
                      <a:pt x="137185" y="89235"/>
                      <a:pt x="137720" y="88775"/>
                      <a:pt x="137720" y="88775"/>
                    </a:cubicBezTo>
                    <a:cubicBezTo>
                      <a:pt x="137720" y="88775"/>
                      <a:pt x="137950" y="87397"/>
                      <a:pt x="137720" y="87167"/>
                    </a:cubicBezTo>
                    <a:cubicBezTo>
                      <a:pt x="137491" y="86937"/>
                      <a:pt x="136955" y="86477"/>
                      <a:pt x="137261" y="86401"/>
                    </a:cubicBezTo>
                    <a:cubicBezTo>
                      <a:pt x="137568" y="86324"/>
                      <a:pt x="137568" y="86324"/>
                      <a:pt x="137568" y="86324"/>
                    </a:cubicBezTo>
                    <a:lnTo>
                      <a:pt x="137568" y="85175"/>
                    </a:lnTo>
                    <a:cubicBezTo>
                      <a:pt x="137568" y="85175"/>
                      <a:pt x="138946" y="84869"/>
                      <a:pt x="139329" y="84792"/>
                    </a:cubicBezTo>
                    <a:cubicBezTo>
                      <a:pt x="139635" y="84716"/>
                      <a:pt x="139865" y="84639"/>
                      <a:pt x="139865" y="84639"/>
                    </a:cubicBezTo>
                    <a:lnTo>
                      <a:pt x="139865" y="83950"/>
                    </a:lnTo>
                    <a:cubicBezTo>
                      <a:pt x="139865" y="83950"/>
                      <a:pt x="142163" y="82877"/>
                      <a:pt x="142163" y="82724"/>
                    </a:cubicBezTo>
                    <a:cubicBezTo>
                      <a:pt x="142163" y="82571"/>
                      <a:pt x="141474" y="79890"/>
                      <a:pt x="141857" y="79584"/>
                    </a:cubicBezTo>
                    <a:cubicBezTo>
                      <a:pt x="142240" y="79277"/>
                      <a:pt x="142623" y="78665"/>
                      <a:pt x="142776" y="78665"/>
                    </a:cubicBezTo>
                    <a:cubicBezTo>
                      <a:pt x="142929" y="78665"/>
                      <a:pt x="145074" y="78818"/>
                      <a:pt x="145304" y="78435"/>
                    </a:cubicBezTo>
                    <a:cubicBezTo>
                      <a:pt x="145457" y="78052"/>
                      <a:pt x="145457" y="77669"/>
                      <a:pt x="146376" y="77669"/>
                    </a:cubicBezTo>
                    <a:cubicBezTo>
                      <a:pt x="147295" y="77669"/>
                      <a:pt x="147678" y="77822"/>
                      <a:pt x="147831" y="77516"/>
                    </a:cubicBezTo>
                    <a:cubicBezTo>
                      <a:pt x="147985" y="77209"/>
                      <a:pt x="148521" y="76367"/>
                      <a:pt x="148215" y="76213"/>
                    </a:cubicBezTo>
                    <a:cubicBezTo>
                      <a:pt x="147908" y="76060"/>
                      <a:pt x="147908" y="75218"/>
                      <a:pt x="147908" y="74988"/>
                    </a:cubicBezTo>
                    <a:cubicBezTo>
                      <a:pt x="147908" y="74988"/>
                      <a:pt x="147985" y="73686"/>
                      <a:pt x="148291" y="73456"/>
                    </a:cubicBezTo>
                    <a:cubicBezTo>
                      <a:pt x="148521" y="73226"/>
                      <a:pt x="149440" y="72690"/>
                      <a:pt x="149440" y="72690"/>
                    </a:cubicBezTo>
                    <a:lnTo>
                      <a:pt x="149363" y="70852"/>
                    </a:lnTo>
                    <a:lnTo>
                      <a:pt x="148521" y="70852"/>
                    </a:lnTo>
                    <a:cubicBezTo>
                      <a:pt x="148521" y="70852"/>
                      <a:pt x="148061" y="70009"/>
                      <a:pt x="147908" y="70009"/>
                    </a:cubicBezTo>
                    <a:cubicBezTo>
                      <a:pt x="147755" y="70009"/>
                      <a:pt x="147065" y="70162"/>
                      <a:pt x="147065" y="69703"/>
                    </a:cubicBezTo>
                    <a:cubicBezTo>
                      <a:pt x="147065" y="69243"/>
                      <a:pt x="147065" y="68707"/>
                      <a:pt x="146759" y="68707"/>
                    </a:cubicBezTo>
                    <a:cubicBezTo>
                      <a:pt x="146453" y="68707"/>
                      <a:pt x="145916" y="68937"/>
                      <a:pt x="145916" y="68937"/>
                    </a:cubicBezTo>
                    <a:lnTo>
                      <a:pt x="145916" y="69320"/>
                    </a:lnTo>
                    <a:lnTo>
                      <a:pt x="145380" y="69320"/>
                    </a:lnTo>
                    <a:lnTo>
                      <a:pt x="145151" y="69013"/>
                    </a:lnTo>
                    <a:lnTo>
                      <a:pt x="144844" y="68171"/>
                    </a:lnTo>
                    <a:lnTo>
                      <a:pt x="143849" y="68094"/>
                    </a:lnTo>
                    <a:lnTo>
                      <a:pt x="143465" y="67175"/>
                    </a:lnTo>
                    <a:lnTo>
                      <a:pt x="142853" y="66639"/>
                    </a:lnTo>
                    <a:lnTo>
                      <a:pt x="142776" y="65950"/>
                    </a:lnTo>
                    <a:cubicBezTo>
                      <a:pt x="142776" y="65950"/>
                      <a:pt x="141857" y="64264"/>
                      <a:pt x="141397" y="64264"/>
                    </a:cubicBezTo>
                    <a:cubicBezTo>
                      <a:pt x="140938" y="64264"/>
                      <a:pt x="141014" y="64801"/>
                      <a:pt x="141014" y="64801"/>
                    </a:cubicBezTo>
                    <a:cubicBezTo>
                      <a:pt x="141014" y="64801"/>
                      <a:pt x="140861" y="65107"/>
                      <a:pt x="140402" y="65107"/>
                    </a:cubicBezTo>
                    <a:cubicBezTo>
                      <a:pt x="139942" y="65107"/>
                      <a:pt x="138946" y="65107"/>
                      <a:pt x="138946" y="65107"/>
                    </a:cubicBezTo>
                    <a:cubicBezTo>
                      <a:pt x="138946" y="65107"/>
                      <a:pt x="138487" y="64035"/>
                      <a:pt x="138027" y="63805"/>
                    </a:cubicBezTo>
                    <a:cubicBezTo>
                      <a:pt x="137568" y="63652"/>
                      <a:pt x="136878" y="63345"/>
                      <a:pt x="136878" y="63345"/>
                    </a:cubicBezTo>
                    <a:lnTo>
                      <a:pt x="136189" y="64418"/>
                    </a:lnTo>
                    <a:cubicBezTo>
                      <a:pt x="136189" y="64418"/>
                      <a:pt x="135576" y="64648"/>
                      <a:pt x="135270" y="64571"/>
                    </a:cubicBezTo>
                    <a:cubicBezTo>
                      <a:pt x="134963" y="64494"/>
                      <a:pt x="134503" y="64494"/>
                      <a:pt x="134503" y="64494"/>
                    </a:cubicBezTo>
                    <a:lnTo>
                      <a:pt x="134503" y="65184"/>
                    </a:lnTo>
                    <a:cubicBezTo>
                      <a:pt x="134503" y="65184"/>
                      <a:pt x="133584" y="65720"/>
                      <a:pt x="133584" y="65337"/>
                    </a:cubicBezTo>
                    <a:cubicBezTo>
                      <a:pt x="133584" y="64954"/>
                      <a:pt x="133355" y="63881"/>
                      <a:pt x="133355" y="63881"/>
                    </a:cubicBezTo>
                    <a:lnTo>
                      <a:pt x="132665" y="63652"/>
                    </a:lnTo>
                    <a:cubicBezTo>
                      <a:pt x="132665" y="63652"/>
                      <a:pt x="131669" y="62579"/>
                      <a:pt x="132206" y="62579"/>
                    </a:cubicBezTo>
                    <a:cubicBezTo>
                      <a:pt x="132742" y="62579"/>
                      <a:pt x="133125" y="62426"/>
                      <a:pt x="133125" y="62426"/>
                    </a:cubicBezTo>
                    <a:lnTo>
                      <a:pt x="133355" y="60358"/>
                    </a:lnTo>
                    <a:cubicBezTo>
                      <a:pt x="133355" y="60358"/>
                      <a:pt x="134197" y="60281"/>
                      <a:pt x="134503" y="59975"/>
                    </a:cubicBezTo>
                    <a:cubicBezTo>
                      <a:pt x="134810" y="59669"/>
                      <a:pt x="135882" y="58520"/>
                      <a:pt x="135576" y="58060"/>
                    </a:cubicBezTo>
                    <a:cubicBezTo>
                      <a:pt x="135270" y="57601"/>
                      <a:pt x="134427" y="57064"/>
                      <a:pt x="134427" y="57064"/>
                    </a:cubicBezTo>
                    <a:cubicBezTo>
                      <a:pt x="134427" y="57064"/>
                      <a:pt x="134503" y="55456"/>
                      <a:pt x="134121" y="55226"/>
                    </a:cubicBezTo>
                    <a:lnTo>
                      <a:pt x="134044" y="54920"/>
                    </a:lnTo>
                    <a:lnTo>
                      <a:pt x="133278" y="54766"/>
                    </a:lnTo>
                    <a:lnTo>
                      <a:pt x="133278" y="54384"/>
                    </a:lnTo>
                    <a:lnTo>
                      <a:pt x="133048" y="54384"/>
                    </a:lnTo>
                    <a:lnTo>
                      <a:pt x="132971" y="54000"/>
                    </a:lnTo>
                    <a:lnTo>
                      <a:pt x="133584" y="53924"/>
                    </a:lnTo>
                    <a:cubicBezTo>
                      <a:pt x="133584" y="53924"/>
                      <a:pt x="133661" y="53618"/>
                      <a:pt x="133431" y="53541"/>
                    </a:cubicBezTo>
                    <a:cubicBezTo>
                      <a:pt x="133201" y="53464"/>
                      <a:pt x="132971" y="53005"/>
                      <a:pt x="133431" y="52698"/>
                    </a:cubicBezTo>
                    <a:cubicBezTo>
                      <a:pt x="133967" y="52392"/>
                      <a:pt x="134886" y="51703"/>
                      <a:pt x="135116" y="52469"/>
                    </a:cubicBezTo>
                    <a:lnTo>
                      <a:pt x="135423" y="52622"/>
                    </a:lnTo>
                    <a:lnTo>
                      <a:pt x="135423" y="53388"/>
                    </a:lnTo>
                    <a:lnTo>
                      <a:pt x="135882" y="53388"/>
                    </a:lnTo>
                    <a:lnTo>
                      <a:pt x="135959" y="53924"/>
                    </a:lnTo>
                    <a:lnTo>
                      <a:pt x="136572" y="54077"/>
                    </a:lnTo>
                    <a:lnTo>
                      <a:pt x="136572" y="54766"/>
                    </a:lnTo>
                    <a:lnTo>
                      <a:pt x="137720" y="55532"/>
                    </a:lnTo>
                    <a:cubicBezTo>
                      <a:pt x="137720" y="55532"/>
                      <a:pt x="139329" y="55839"/>
                      <a:pt x="139559" y="55609"/>
                    </a:cubicBezTo>
                    <a:cubicBezTo>
                      <a:pt x="139789" y="55379"/>
                      <a:pt x="139712" y="55303"/>
                      <a:pt x="140172" y="55303"/>
                    </a:cubicBezTo>
                    <a:cubicBezTo>
                      <a:pt x="140631" y="55303"/>
                      <a:pt x="140938" y="55073"/>
                      <a:pt x="140938" y="54920"/>
                    </a:cubicBezTo>
                    <a:cubicBezTo>
                      <a:pt x="140938" y="54843"/>
                      <a:pt x="141321" y="54613"/>
                      <a:pt x="141321" y="54613"/>
                    </a:cubicBezTo>
                    <a:lnTo>
                      <a:pt x="141780" y="54613"/>
                    </a:lnTo>
                    <a:lnTo>
                      <a:pt x="141704" y="53694"/>
                    </a:lnTo>
                    <a:cubicBezTo>
                      <a:pt x="141704" y="53694"/>
                      <a:pt x="142546" y="54077"/>
                      <a:pt x="142623" y="54077"/>
                    </a:cubicBezTo>
                    <a:cubicBezTo>
                      <a:pt x="142776" y="54077"/>
                      <a:pt x="142929" y="54384"/>
                      <a:pt x="143159" y="54307"/>
                    </a:cubicBezTo>
                    <a:cubicBezTo>
                      <a:pt x="143389" y="54307"/>
                      <a:pt x="144231" y="54077"/>
                      <a:pt x="144461" y="54307"/>
                    </a:cubicBezTo>
                    <a:cubicBezTo>
                      <a:pt x="144691" y="54537"/>
                      <a:pt x="145457" y="55456"/>
                      <a:pt x="146070" y="55456"/>
                    </a:cubicBezTo>
                    <a:cubicBezTo>
                      <a:pt x="146683" y="55456"/>
                      <a:pt x="148904" y="55303"/>
                      <a:pt x="148904" y="55303"/>
                    </a:cubicBezTo>
                    <a:cubicBezTo>
                      <a:pt x="148904" y="55303"/>
                      <a:pt x="149287" y="54843"/>
                      <a:pt x="149670" y="54537"/>
                    </a:cubicBezTo>
                    <a:cubicBezTo>
                      <a:pt x="150053" y="54230"/>
                      <a:pt x="150436" y="54384"/>
                      <a:pt x="150206" y="54613"/>
                    </a:cubicBezTo>
                    <a:cubicBezTo>
                      <a:pt x="149976" y="54843"/>
                      <a:pt x="149899" y="55073"/>
                      <a:pt x="149899" y="55073"/>
                    </a:cubicBezTo>
                    <a:lnTo>
                      <a:pt x="150436" y="55303"/>
                    </a:lnTo>
                    <a:lnTo>
                      <a:pt x="150665" y="55762"/>
                    </a:lnTo>
                    <a:lnTo>
                      <a:pt x="151201" y="55762"/>
                    </a:lnTo>
                    <a:cubicBezTo>
                      <a:pt x="151201" y="55762"/>
                      <a:pt x="151585" y="55149"/>
                      <a:pt x="151891" y="55532"/>
                    </a:cubicBezTo>
                    <a:cubicBezTo>
                      <a:pt x="152274" y="55839"/>
                      <a:pt x="151891" y="55992"/>
                      <a:pt x="152734" y="55915"/>
                    </a:cubicBezTo>
                    <a:cubicBezTo>
                      <a:pt x="153576" y="55915"/>
                      <a:pt x="157253" y="55839"/>
                      <a:pt x="157253" y="55839"/>
                    </a:cubicBezTo>
                    <a:lnTo>
                      <a:pt x="158095" y="56605"/>
                    </a:lnTo>
                    <a:lnTo>
                      <a:pt x="158708" y="56452"/>
                    </a:lnTo>
                    <a:lnTo>
                      <a:pt x="158861" y="56145"/>
                    </a:lnTo>
                    <a:lnTo>
                      <a:pt x="159627" y="56145"/>
                    </a:lnTo>
                    <a:lnTo>
                      <a:pt x="159168" y="55609"/>
                    </a:lnTo>
                    <a:cubicBezTo>
                      <a:pt x="159168" y="55609"/>
                      <a:pt x="158861" y="55226"/>
                      <a:pt x="159397" y="55226"/>
                    </a:cubicBezTo>
                    <a:cubicBezTo>
                      <a:pt x="159397" y="55226"/>
                      <a:pt x="160853" y="55226"/>
                      <a:pt x="161389" y="54996"/>
                    </a:cubicBezTo>
                    <a:cubicBezTo>
                      <a:pt x="161849" y="54766"/>
                      <a:pt x="162691" y="54230"/>
                      <a:pt x="162614" y="53924"/>
                    </a:cubicBezTo>
                    <a:cubicBezTo>
                      <a:pt x="162614" y="53618"/>
                      <a:pt x="162385" y="52622"/>
                      <a:pt x="162691" y="52622"/>
                    </a:cubicBezTo>
                    <a:cubicBezTo>
                      <a:pt x="162998" y="52622"/>
                      <a:pt x="163457" y="52545"/>
                      <a:pt x="163534" y="52315"/>
                    </a:cubicBezTo>
                    <a:cubicBezTo>
                      <a:pt x="163534" y="52162"/>
                      <a:pt x="163763" y="52009"/>
                      <a:pt x="164146" y="52162"/>
                    </a:cubicBezTo>
                    <a:cubicBezTo>
                      <a:pt x="164529" y="52239"/>
                      <a:pt x="165908" y="51856"/>
                      <a:pt x="165908" y="51856"/>
                    </a:cubicBezTo>
                    <a:cubicBezTo>
                      <a:pt x="165908" y="51856"/>
                      <a:pt x="166827" y="51013"/>
                      <a:pt x="166827" y="50477"/>
                    </a:cubicBezTo>
                    <a:cubicBezTo>
                      <a:pt x="166827" y="49941"/>
                      <a:pt x="166827" y="49558"/>
                      <a:pt x="166827" y="49558"/>
                    </a:cubicBezTo>
                    <a:cubicBezTo>
                      <a:pt x="166827" y="49558"/>
                      <a:pt x="165295" y="49252"/>
                      <a:pt x="165295" y="48869"/>
                    </a:cubicBezTo>
                    <a:cubicBezTo>
                      <a:pt x="165295" y="48486"/>
                      <a:pt x="165832" y="47337"/>
                      <a:pt x="165219" y="47107"/>
                    </a:cubicBezTo>
                    <a:cubicBezTo>
                      <a:pt x="164606" y="46800"/>
                      <a:pt x="163381" y="46111"/>
                      <a:pt x="163381" y="46111"/>
                    </a:cubicBezTo>
                    <a:cubicBezTo>
                      <a:pt x="163381" y="46111"/>
                      <a:pt x="162691" y="45345"/>
                      <a:pt x="162768" y="45115"/>
                    </a:cubicBezTo>
                    <a:cubicBezTo>
                      <a:pt x="162844" y="44962"/>
                      <a:pt x="163151" y="44579"/>
                      <a:pt x="163151" y="44579"/>
                    </a:cubicBezTo>
                    <a:lnTo>
                      <a:pt x="163763" y="45039"/>
                    </a:lnTo>
                    <a:cubicBezTo>
                      <a:pt x="163763" y="45039"/>
                      <a:pt x="164529" y="45422"/>
                      <a:pt x="164529" y="45039"/>
                    </a:cubicBezTo>
                    <a:cubicBezTo>
                      <a:pt x="164529" y="44656"/>
                      <a:pt x="164606" y="44273"/>
                      <a:pt x="164606" y="44273"/>
                    </a:cubicBezTo>
                    <a:cubicBezTo>
                      <a:pt x="164606" y="44273"/>
                      <a:pt x="165219" y="43507"/>
                      <a:pt x="164989" y="43354"/>
                    </a:cubicBezTo>
                    <a:cubicBezTo>
                      <a:pt x="164683" y="43200"/>
                      <a:pt x="164300" y="42588"/>
                      <a:pt x="164683" y="42588"/>
                    </a:cubicBezTo>
                    <a:cubicBezTo>
                      <a:pt x="165065" y="42588"/>
                      <a:pt x="165755" y="42511"/>
                      <a:pt x="165755" y="41898"/>
                    </a:cubicBezTo>
                    <a:lnTo>
                      <a:pt x="165755" y="37915"/>
                    </a:lnTo>
                    <a:cubicBezTo>
                      <a:pt x="165755" y="37915"/>
                      <a:pt x="164070" y="38375"/>
                      <a:pt x="164223" y="37226"/>
                    </a:cubicBezTo>
                    <a:cubicBezTo>
                      <a:pt x="164376" y="36077"/>
                      <a:pt x="164989" y="34085"/>
                      <a:pt x="164759" y="33702"/>
                    </a:cubicBezTo>
                    <a:cubicBezTo>
                      <a:pt x="164529" y="33320"/>
                      <a:pt x="164223" y="32860"/>
                      <a:pt x="164223" y="32860"/>
                    </a:cubicBezTo>
                    <a:cubicBezTo>
                      <a:pt x="164223" y="32860"/>
                      <a:pt x="164146" y="32094"/>
                      <a:pt x="164606" y="32170"/>
                    </a:cubicBezTo>
                    <a:cubicBezTo>
                      <a:pt x="165065" y="32247"/>
                      <a:pt x="165678" y="32630"/>
                      <a:pt x="165985" y="32477"/>
                    </a:cubicBezTo>
                    <a:cubicBezTo>
                      <a:pt x="166291" y="32400"/>
                      <a:pt x="166827" y="31864"/>
                      <a:pt x="166827" y="31864"/>
                    </a:cubicBezTo>
                    <a:lnTo>
                      <a:pt x="166597" y="30562"/>
                    </a:lnTo>
                    <a:lnTo>
                      <a:pt x="165832" y="30255"/>
                    </a:lnTo>
                    <a:lnTo>
                      <a:pt x="165755" y="29336"/>
                    </a:lnTo>
                    <a:lnTo>
                      <a:pt x="164146" y="29260"/>
                    </a:lnTo>
                    <a:lnTo>
                      <a:pt x="163917" y="28264"/>
                    </a:lnTo>
                    <a:cubicBezTo>
                      <a:pt x="163917" y="28264"/>
                      <a:pt x="163304" y="27268"/>
                      <a:pt x="162614" y="27498"/>
                    </a:cubicBezTo>
                    <a:cubicBezTo>
                      <a:pt x="161925" y="27805"/>
                      <a:pt x="159168" y="29030"/>
                      <a:pt x="159168" y="29030"/>
                    </a:cubicBezTo>
                    <a:lnTo>
                      <a:pt x="158632" y="27958"/>
                    </a:lnTo>
                    <a:lnTo>
                      <a:pt x="156717" y="27958"/>
                    </a:lnTo>
                    <a:cubicBezTo>
                      <a:pt x="156717" y="27958"/>
                      <a:pt x="156257" y="26885"/>
                      <a:pt x="155874" y="27268"/>
                    </a:cubicBezTo>
                    <a:cubicBezTo>
                      <a:pt x="155568" y="27651"/>
                      <a:pt x="155491" y="28570"/>
                      <a:pt x="155644" y="29030"/>
                    </a:cubicBezTo>
                    <a:cubicBezTo>
                      <a:pt x="155798" y="29490"/>
                      <a:pt x="156104" y="30868"/>
                      <a:pt x="155338" y="30715"/>
                    </a:cubicBezTo>
                    <a:cubicBezTo>
                      <a:pt x="154648" y="30562"/>
                      <a:pt x="153576" y="29719"/>
                      <a:pt x="153346" y="29873"/>
                    </a:cubicBezTo>
                    <a:cubicBezTo>
                      <a:pt x="153116" y="30026"/>
                      <a:pt x="152657" y="30102"/>
                      <a:pt x="152657" y="30102"/>
                    </a:cubicBezTo>
                    <a:cubicBezTo>
                      <a:pt x="152657" y="30102"/>
                      <a:pt x="152580" y="28647"/>
                      <a:pt x="152351" y="28494"/>
                    </a:cubicBezTo>
                    <a:cubicBezTo>
                      <a:pt x="152197" y="28341"/>
                      <a:pt x="151891" y="27728"/>
                      <a:pt x="151661" y="28034"/>
                    </a:cubicBezTo>
                    <a:cubicBezTo>
                      <a:pt x="151431" y="28417"/>
                      <a:pt x="151431" y="28417"/>
                      <a:pt x="151431" y="28417"/>
                    </a:cubicBezTo>
                    <a:lnTo>
                      <a:pt x="150742" y="28417"/>
                    </a:lnTo>
                    <a:cubicBezTo>
                      <a:pt x="150742" y="28417"/>
                      <a:pt x="150282" y="28111"/>
                      <a:pt x="150742" y="27805"/>
                    </a:cubicBezTo>
                    <a:cubicBezTo>
                      <a:pt x="151201" y="27498"/>
                      <a:pt x="151201" y="27498"/>
                      <a:pt x="151201" y="27498"/>
                    </a:cubicBezTo>
                    <a:lnTo>
                      <a:pt x="151201" y="25047"/>
                    </a:lnTo>
                    <a:lnTo>
                      <a:pt x="150665" y="25430"/>
                    </a:lnTo>
                    <a:lnTo>
                      <a:pt x="150665" y="25736"/>
                    </a:lnTo>
                    <a:lnTo>
                      <a:pt x="150359" y="26349"/>
                    </a:lnTo>
                    <a:lnTo>
                      <a:pt x="149899" y="26043"/>
                    </a:lnTo>
                    <a:lnTo>
                      <a:pt x="150129" y="24511"/>
                    </a:lnTo>
                    <a:lnTo>
                      <a:pt x="149823" y="24358"/>
                    </a:lnTo>
                    <a:lnTo>
                      <a:pt x="149823" y="23668"/>
                    </a:lnTo>
                    <a:lnTo>
                      <a:pt x="149287" y="24051"/>
                    </a:lnTo>
                    <a:cubicBezTo>
                      <a:pt x="149287" y="24051"/>
                      <a:pt x="148827" y="24664"/>
                      <a:pt x="148444" y="24358"/>
                    </a:cubicBezTo>
                    <a:cubicBezTo>
                      <a:pt x="148138" y="24051"/>
                      <a:pt x="144844" y="22826"/>
                      <a:pt x="144844" y="22826"/>
                    </a:cubicBezTo>
                    <a:lnTo>
                      <a:pt x="143618" y="23285"/>
                    </a:lnTo>
                    <a:lnTo>
                      <a:pt x="143542" y="23975"/>
                    </a:lnTo>
                    <a:lnTo>
                      <a:pt x="143389" y="23975"/>
                    </a:lnTo>
                    <a:lnTo>
                      <a:pt x="142776" y="22366"/>
                    </a:lnTo>
                    <a:cubicBezTo>
                      <a:pt x="142776" y="22366"/>
                      <a:pt x="141474" y="21447"/>
                      <a:pt x="141321" y="21064"/>
                    </a:cubicBezTo>
                    <a:cubicBezTo>
                      <a:pt x="141167" y="20681"/>
                      <a:pt x="140402" y="20451"/>
                      <a:pt x="141091" y="19685"/>
                    </a:cubicBezTo>
                    <a:cubicBezTo>
                      <a:pt x="141091" y="19685"/>
                      <a:pt x="142316" y="18766"/>
                      <a:pt x="142010" y="18536"/>
                    </a:cubicBezTo>
                    <a:cubicBezTo>
                      <a:pt x="141704" y="18306"/>
                      <a:pt x="141397" y="18153"/>
                      <a:pt x="141397" y="18153"/>
                    </a:cubicBezTo>
                    <a:lnTo>
                      <a:pt x="141397" y="17387"/>
                    </a:lnTo>
                    <a:lnTo>
                      <a:pt x="140019" y="17464"/>
                    </a:lnTo>
                    <a:cubicBezTo>
                      <a:pt x="140019" y="17464"/>
                      <a:pt x="139252" y="17158"/>
                      <a:pt x="138716" y="17234"/>
                    </a:cubicBezTo>
                    <a:cubicBezTo>
                      <a:pt x="138257" y="17234"/>
                      <a:pt x="137568" y="16698"/>
                      <a:pt x="137568" y="16698"/>
                    </a:cubicBezTo>
                    <a:cubicBezTo>
                      <a:pt x="137568" y="16698"/>
                      <a:pt x="136495" y="16621"/>
                      <a:pt x="136112" y="16621"/>
                    </a:cubicBezTo>
                    <a:cubicBezTo>
                      <a:pt x="135729" y="16621"/>
                      <a:pt x="135499" y="16545"/>
                      <a:pt x="135499" y="16545"/>
                    </a:cubicBezTo>
                    <a:lnTo>
                      <a:pt x="135193" y="15626"/>
                    </a:lnTo>
                    <a:lnTo>
                      <a:pt x="134580" y="15243"/>
                    </a:lnTo>
                    <a:cubicBezTo>
                      <a:pt x="134580" y="15243"/>
                      <a:pt x="133278" y="16085"/>
                      <a:pt x="133125" y="15549"/>
                    </a:cubicBezTo>
                    <a:cubicBezTo>
                      <a:pt x="133048" y="14936"/>
                      <a:pt x="133355" y="14936"/>
                      <a:pt x="133355" y="14936"/>
                    </a:cubicBezTo>
                    <a:cubicBezTo>
                      <a:pt x="133355" y="14936"/>
                      <a:pt x="134044" y="14247"/>
                      <a:pt x="133738" y="14247"/>
                    </a:cubicBezTo>
                    <a:cubicBezTo>
                      <a:pt x="133431" y="14247"/>
                      <a:pt x="132971" y="14170"/>
                      <a:pt x="132971" y="14170"/>
                    </a:cubicBezTo>
                    <a:cubicBezTo>
                      <a:pt x="132971" y="14170"/>
                      <a:pt x="132665" y="13328"/>
                      <a:pt x="132895" y="13175"/>
                    </a:cubicBezTo>
                    <a:cubicBezTo>
                      <a:pt x="133125" y="13021"/>
                      <a:pt x="133738" y="12255"/>
                      <a:pt x="133355" y="12332"/>
                    </a:cubicBezTo>
                    <a:cubicBezTo>
                      <a:pt x="132971" y="12409"/>
                      <a:pt x="132589" y="12409"/>
                      <a:pt x="132589" y="12409"/>
                    </a:cubicBezTo>
                    <a:lnTo>
                      <a:pt x="132282" y="11336"/>
                    </a:lnTo>
                    <a:lnTo>
                      <a:pt x="130904" y="11566"/>
                    </a:lnTo>
                    <a:cubicBezTo>
                      <a:pt x="130904" y="11566"/>
                      <a:pt x="130444" y="11643"/>
                      <a:pt x="130597" y="11949"/>
                    </a:cubicBezTo>
                    <a:cubicBezTo>
                      <a:pt x="130750" y="12255"/>
                      <a:pt x="130597" y="13021"/>
                      <a:pt x="130597" y="13021"/>
                    </a:cubicBezTo>
                    <a:cubicBezTo>
                      <a:pt x="130597" y="13021"/>
                      <a:pt x="129831" y="12332"/>
                      <a:pt x="129831" y="13021"/>
                    </a:cubicBezTo>
                    <a:cubicBezTo>
                      <a:pt x="129831" y="13634"/>
                      <a:pt x="129678" y="13481"/>
                      <a:pt x="129678" y="13481"/>
                    </a:cubicBezTo>
                    <a:cubicBezTo>
                      <a:pt x="129678" y="13481"/>
                      <a:pt x="128989" y="13481"/>
                      <a:pt x="129448" y="13864"/>
                    </a:cubicBezTo>
                    <a:cubicBezTo>
                      <a:pt x="129908" y="14324"/>
                      <a:pt x="130367" y="14400"/>
                      <a:pt x="130137" y="14630"/>
                    </a:cubicBezTo>
                    <a:cubicBezTo>
                      <a:pt x="129831" y="14936"/>
                      <a:pt x="129295" y="15472"/>
                      <a:pt x="129065" y="15090"/>
                    </a:cubicBezTo>
                    <a:cubicBezTo>
                      <a:pt x="128759" y="14630"/>
                      <a:pt x="128223" y="14477"/>
                      <a:pt x="128223" y="14477"/>
                    </a:cubicBezTo>
                    <a:cubicBezTo>
                      <a:pt x="128223" y="14477"/>
                      <a:pt x="128223" y="13481"/>
                      <a:pt x="127840" y="13558"/>
                    </a:cubicBezTo>
                    <a:cubicBezTo>
                      <a:pt x="127457" y="13634"/>
                      <a:pt x="127303" y="14324"/>
                      <a:pt x="126921" y="13864"/>
                    </a:cubicBezTo>
                    <a:cubicBezTo>
                      <a:pt x="126538" y="13328"/>
                      <a:pt x="125695" y="12332"/>
                      <a:pt x="125695" y="12332"/>
                    </a:cubicBezTo>
                    <a:cubicBezTo>
                      <a:pt x="125695" y="12332"/>
                      <a:pt x="124699" y="11949"/>
                      <a:pt x="124852" y="12409"/>
                    </a:cubicBezTo>
                    <a:cubicBezTo>
                      <a:pt x="125006" y="12868"/>
                      <a:pt x="125082" y="13634"/>
                      <a:pt x="125082" y="13634"/>
                    </a:cubicBezTo>
                    <a:lnTo>
                      <a:pt x="125082" y="14094"/>
                    </a:lnTo>
                    <a:lnTo>
                      <a:pt x="124852" y="14017"/>
                    </a:lnTo>
                    <a:lnTo>
                      <a:pt x="124623" y="12945"/>
                    </a:lnTo>
                    <a:cubicBezTo>
                      <a:pt x="124623" y="12945"/>
                      <a:pt x="124393" y="12025"/>
                      <a:pt x="123704" y="12255"/>
                    </a:cubicBezTo>
                    <a:cubicBezTo>
                      <a:pt x="123014" y="12485"/>
                      <a:pt x="123091" y="12945"/>
                      <a:pt x="123167" y="13404"/>
                    </a:cubicBezTo>
                    <a:cubicBezTo>
                      <a:pt x="123244" y="13864"/>
                      <a:pt x="123244" y="14170"/>
                      <a:pt x="123244" y="14170"/>
                    </a:cubicBezTo>
                    <a:lnTo>
                      <a:pt x="123014" y="14247"/>
                    </a:lnTo>
                    <a:lnTo>
                      <a:pt x="123167" y="15013"/>
                    </a:lnTo>
                    <a:cubicBezTo>
                      <a:pt x="123167" y="15013"/>
                      <a:pt x="123167" y="16009"/>
                      <a:pt x="123014" y="16468"/>
                    </a:cubicBezTo>
                    <a:cubicBezTo>
                      <a:pt x="122784" y="16851"/>
                      <a:pt x="121942" y="18000"/>
                      <a:pt x="121942" y="18000"/>
                    </a:cubicBezTo>
                    <a:lnTo>
                      <a:pt x="121942" y="18690"/>
                    </a:lnTo>
                    <a:lnTo>
                      <a:pt x="121635" y="19072"/>
                    </a:lnTo>
                    <a:lnTo>
                      <a:pt x="121865" y="19992"/>
                    </a:lnTo>
                    <a:lnTo>
                      <a:pt x="121559" y="19992"/>
                    </a:lnTo>
                    <a:cubicBezTo>
                      <a:pt x="121559" y="19992"/>
                      <a:pt x="120563" y="18766"/>
                      <a:pt x="120486" y="19149"/>
                    </a:cubicBezTo>
                    <a:cubicBezTo>
                      <a:pt x="120410" y="19532"/>
                      <a:pt x="120257" y="20528"/>
                      <a:pt x="120257" y="20528"/>
                    </a:cubicBezTo>
                    <a:cubicBezTo>
                      <a:pt x="120257" y="20528"/>
                      <a:pt x="120180" y="21294"/>
                      <a:pt x="119797" y="20911"/>
                    </a:cubicBezTo>
                    <a:cubicBezTo>
                      <a:pt x="119414" y="20528"/>
                      <a:pt x="118418" y="19149"/>
                      <a:pt x="117652" y="19149"/>
                    </a:cubicBezTo>
                    <a:lnTo>
                      <a:pt x="116273" y="19302"/>
                    </a:lnTo>
                    <a:lnTo>
                      <a:pt x="116273" y="19838"/>
                    </a:lnTo>
                    <a:lnTo>
                      <a:pt x="114665" y="19762"/>
                    </a:lnTo>
                    <a:lnTo>
                      <a:pt x="114359" y="18843"/>
                    </a:lnTo>
                    <a:lnTo>
                      <a:pt x="112367" y="19838"/>
                    </a:lnTo>
                    <a:lnTo>
                      <a:pt x="110452" y="19838"/>
                    </a:lnTo>
                    <a:lnTo>
                      <a:pt x="110376" y="19302"/>
                    </a:lnTo>
                    <a:lnTo>
                      <a:pt x="110146" y="19226"/>
                    </a:lnTo>
                    <a:lnTo>
                      <a:pt x="110146" y="18843"/>
                    </a:lnTo>
                    <a:lnTo>
                      <a:pt x="110912" y="18843"/>
                    </a:lnTo>
                    <a:cubicBezTo>
                      <a:pt x="110912" y="18843"/>
                      <a:pt x="112137" y="18153"/>
                      <a:pt x="111907" y="17770"/>
                    </a:cubicBezTo>
                    <a:cubicBezTo>
                      <a:pt x="111755" y="17387"/>
                      <a:pt x="111525" y="17004"/>
                      <a:pt x="111525" y="17004"/>
                    </a:cubicBezTo>
                    <a:cubicBezTo>
                      <a:pt x="111525" y="17004"/>
                      <a:pt x="111372" y="16698"/>
                      <a:pt x="111525" y="16545"/>
                    </a:cubicBezTo>
                    <a:cubicBezTo>
                      <a:pt x="111678" y="16392"/>
                      <a:pt x="112137" y="15855"/>
                      <a:pt x="112214" y="15013"/>
                    </a:cubicBezTo>
                    <a:cubicBezTo>
                      <a:pt x="112291" y="14170"/>
                      <a:pt x="112444" y="12945"/>
                      <a:pt x="112750" y="12791"/>
                    </a:cubicBezTo>
                    <a:cubicBezTo>
                      <a:pt x="113057" y="12638"/>
                      <a:pt x="113210" y="12638"/>
                      <a:pt x="113210" y="12638"/>
                    </a:cubicBezTo>
                    <a:lnTo>
                      <a:pt x="112520" y="11413"/>
                    </a:lnTo>
                    <a:lnTo>
                      <a:pt x="111755" y="11413"/>
                    </a:lnTo>
                    <a:cubicBezTo>
                      <a:pt x="111755" y="11413"/>
                      <a:pt x="111142" y="11183"/>
                      <a:pt x="111142" y="11796"/>
                    </a:cubicBezTo>
                    <a:cubicBezTo>
                      <a:pt x="111142" y="12409"/>
                      <a:pt x="111372" y="13404"/>
                      <a:pt x="111372" y="13404"/>
                    </a:cubicBezTo>
                    <a:lnTo>
                      <a:pt x="111372" y="14017"/>
                    </a:lnTo>
                    <a:lnTo>
                      <a:pt x="110835" y="14017"/>
                    </a:lnTo>
                    <a:cubicBezTo>
                      <a:pt x="110835" y="14017"/>
                      <a:pt x="110988" y="13251"/>
                      <a:pt x="110299" y="13251"/>
                    </a:cubicBezTo>
                    <a:cubicBezTo>
                      <a:pt x="109610" y="13251"/>
                      <a:pt x="109227" y="13251"/>
                      <a:pt x="109227" y="13251"/>
                    </a:cubicBezTo>
                    <a:lnTo>
                      <a:pt x="108537" y="13251"/>
                    </a:lnTo>
                    <a:lnTo>
                      <a:pt x="108231" y="12868"/>
                    </a:lnTo>
                    <a:lnTo>
                      <a:pt x="107388" y="12945"/>
                    </a:lnTo>
                    <a:lnTo>
                      <a:pt x="107388" y="13634"/>
                    </a:lnTo>
                    <a:lnTo>
                      <a:pt x="108078" y="13711"/>
                    </a:lnTo>
                    <a:lnTo>
                      <a:pt x="108078" y="14553"/>
                    </a:lnTo>
                    <a:lnTo>
                      <a:pt x="108921" y="14706"/>
                    </a:lnTo>
                    <a:cubicBezTo>
                      <a:pt x="108921" y="14706"/>
                      <a:pt x="109073" y="14860"/>
                      <a:pt x="109380" y="15013"/>
                    </a:cubicBezTo>
                    <a:cubicBezTo>
                      <a:pt x="109686" y="15166"/>
                      <a:pt x="109993" y="15626"/>
                      <a:pt x="109150" y="15626"/>
                    </a:cubicBezTo>
                    <a:cubicBezTo>
                      <a:pt x="108308" y="15626"/>
                      <a:pt x="107695" y="15472"/>
                      <a:pt x="107695" y="15702"/>
                    </a:cubicBezTo>
                    <a:cubicBezTo>
                      <a:pt x="107695" y="15932"/>
                      <a:pt x="107006" y="16315"/>
                      <a:pt x="107006" y="16009"/>
                    </a:cubicBezTo>
                    <a:cubicBezTo>
                      <a:pt x="107006" y="15702"/>
                      <a:pt x="107388" y="15166"/>
                      <a:pt x="107006" y="15396"/>
                    </a:cubicBezTo>
                    <a:cubicBezTo>
                      <a:pt x="106622" y="15626"/>
                      <a:pt x="106393" y="15396"/>
                      <a:pt x="106316" y="15243"/>
                    </a:cubicBezTo>
                    <a:cubicBezTo>
                      <a:pt x="106239" y="15090"/>
                      <a:pt x="105780" y="14477"/>
                      <a:pt x="105780" y="14477"/>
                    </a:cubicBezTo>
                    <a:lnTo>
                      <a:pt x="105320" y="14553"/>
                    </a:lnTo>
                    <a:cubicBezTo>
                      <a:pt x="105320" y="14553"/>
                      <a:pt x="104937" y="14094"/>
                      <a:pt x="105244" y="14017"/>
                    </a:cubicBezTo>
                    <a:cubicBezTo>
                      <a:pt x="105550" y="13940"/>
                      <a:pt x="105780" y="13864"/>
                      <a:pt x="105627" y="13634"/>
                    </a:cubicBezTo>
                    <a:cubicBezTo>
                      <a:pt x="105474" y="13481"/>
                      <a:pt x="104784" y="12791"/>
                      <a:pt x="104784" y="12791"/>
                    </a:cubicBezTo>
                    <a:cubicBezTo>
                      <a:pt x="104784" y="12791"/>
                      <a:pt x="104401" y="12409"/>
                      <a:pt x="104401" y="13098"/>
                    </a:cubicBezTo>
                    <a:cubicBezTo>
                      <a:pt x="104401" y="13787"/>
                      <a:pt x="104631" y="13864"/>
                      <a:pt x="104631" y="13864"/>
                    </a:cubicBezTo>
                    <a:lnTo>
                      <a:pt x="104478" y="14553"/>
                    </a:lnTo>
                    <a:lnTo>
                      <a:pt x="104784" y="15090"/>
                    </a:lnTo>
                    <a:cubicBezTo>
                      <a:pt x="104784" y="15090"/>
                      <a:pt x="104784" y="15472"/>
                      <a:pt x="104478" y="15243"/>
                    </a:cubicBezTo>
                    <a:cubicBezTo>
                      <a:pt x="104248" y="15090"/>
                      <a:pt x="103635" y="14860"/>
                      <a:pt x="103635" y="15013"/>
                    </a:cubicBezTo>
                    <a:cubicBezTo>
                      <a:pt x="103635" y="15166"/>
                      <a:pt x="103405" y="15319"/>
                      <a:pt x="103099" y="15319"/>
                    </a:cubicBezTo>
                    <a:cubicBezTo>
                      <a:pt x="102792" y="15319"/>
                      <a:pt x="102333" y="15396"/>
                      <a:pt x="102333" y="15166"/>
                    </a:cubicBezTo>
                    <a:cubicBezTo>
                      <a:pt x="102333" y="15013"/>
                      <a:pt x="102103" y="14477"/>
                      <a:pt x="102103" y="14477"/>
                    </a:cubicBezTo>
                    <a:cubicBezTo>
                      <a:pt x="102103" y="14477"/>
                      <a:pt x="100725" y="14094"/>
                      <a:pt x="101184" y="14553"/>
                    </a:cubicBezTo>
                    <a:cubicBezTo>
                      <a:pt x="101644" y="15013"/>
                      <a:pt x="101644" y="15472"/>
                      <a:pt x="101644" y="15472"/>
                    </a:cubicBezTo>
                    <a:cubicBezTo>
                      <a:pt x="101644" y="15472"/>
                      <a:pt x="101873" y="16238"/>
                      <a:pt x="101261" y="16238"/>
                    </a:cubicBezTo>
                    <a:cubicBezTo>
                      <a:pt x="100725" y="16162"/>
                      <a:pt x="100571" y="15472"/>
                      <a:pt x="100571" y="15472"/>
                    </a:cubicBezTo>
                    <a:cubicBezTo>
                      <a:pt x="100571" y="15472"/>
                      <a:pt x="98963" y="14630"/>
                      <a:pt x="98886" y="15396"/>
                    </a:cubicBezTo>
                    <a:cubicBezTo>
                      <a:pt x="98810" y="16162"/>
                      <a:pt x="98197" y="17387"/>
                      <a:pt x="98197" y="17387"/>
                    </a:cubicBezTo>
                    <a:cubicBezTo>
                      <a:pt x="98197" y="17387"/>
                      <a:pt x="97967" y="17387"/>
                      <a:pt x="97891" y="17311"/>
                    </a:cubicBezTo>
                    <a:cubicBezTo>
                      <a:pt x="97814" y="17234"/>
                      <a:pt x="97124" y="17234"/>
                      <a:pt x="97124" y="17234"/>
                    </a:cubicBezTo>
                    <a:cubicBezTo>
                      <a:pt x="97124" y="17234"/>
                      <a:pt x="97201" y="17694"/>
                      <a:pt x="96741" y="17540"/>
                    </a:cubicBezTo>
                    <a:cubicBezTo>
                      <a:pt x="96282" y="17464"/>
                      <a:pt x="95516" y="17081"/>
                      <a:pt x="95592" y="16698"/>
                    </a:cubicBezTo>
                    <a:cubicBezTo>
                      <a:pt x="95669" y="16238"/>
                      <a:pt x="95363" y="16162"/>
                      <a:pt x="95899" y="15855"/>
                    </a:cubicBezTo>
                    <a:cubicBezTo>
                      <a:pt x="96435" y="15549"/>
                      <a:pt x="96818" y="15090"/>
                      <a:pt x="96818" y="14860"/>
                    </a:cubicBezTo>
                    <a:cubicBezTo>
                      <a:pt x="96818" y="14630"/>
                      <a:pt x="97507" y="13328"/>
                      <a:pt x="98197" y="13098"/>
                    </a:cubicBezTo>
                    <a:cubicBezTo>
                      <a:pt x="98886" y="12791"/>
                      <a:pt x="99346" y="12791"/>
                      <a:pt x="99346" y="12791"/>
                    </a:cubicBezTo>
                    <a:cubicBezTo>
                      <a:pt x="99346" y="12791"/>
                      <a:pt x="99806" y="12485"/>
                      <a:pt x="99652" y="11949"/>
                    </a:cubicBezTo>
                    <a:cubicBezTo>
                      <a:pt x="99499" y="11413"/>
                      <a:pt x="99039" y="11030"/>
                      <a:pt x="99039" y="10723"/>
                    </a:cubicBezTo>
                    <a:cubicBezTo>
                      <a:pt x="99039" y="10417"/>
                      <a:pt x="99039" y="9804"/>
                      <a:pt x="98580" y="10034"/>
                    </a:cubicBezTo>
                    <a:cubicBezTo>
                      <a:pt x="98120" y="10264"/>
                      <a:pt x="97891" y="10034"/>
                      <a:pt x="97737" y="9575"/>
                    </a:cubicBezTo>
                    <a:cubicBezTo>
                      <a:pt x="97584" y="9115"/>
                      <a:pt x="97584" y="9115"/>
                      <a:pt x="97584" y="9115"/>
                    </a:cubicBezTo>
                    <a:lnTo>
                      <a:pt x="96435" y="8962"/>
                    </a:lnTo>
                    <a:cubicBezTo>
                      <a:pt x="96435" y="8962"/>
                      <a:pt x="96205" y="8349"/>
                      <a:pt x="96435" y="8196"/>
                    </a:cubicBezTo>
                    <a:cubicBezTo>
                      <a:pt x="96665" y="7966"/>
                      <a:pt x="96665" y="7430"/>
                      <a:pt x="96435" y="7277"/>
                    </a:cubicBezTo>
                    <a:cubicBezTo>
                      <a:pt x="96205" y="7123"/>
                      <a:pt x="96359" y="6281"/>
                      <a:pt x="96435" y="6204"/>
                    </a:cubicBezTo>
                    <a:cubicBezTo>
                      <a:pt x="96512" y="6128"/>
                      <a:pt x="96282" y="5438"/>
                      <a:pt x="96129" y="5362"/>
                    </a:cubicBezTo>
                    <a:cubicBezTo>
                      <a:pt x="95976" y="5209"/>
                      <a:pt x="95669" y="4442"/>
                      <a:pt x="95669" y="4442"/>
                    </a:cubicBezTo>
                    <a:cubicBezTo>
                      <a:pt x="95669" y="4442"/>
                      <a:pt x="94520" y="4136"/>
                      <a:pt x="94520" y="4519"/>
                    </a:cubicBezTo>
                    <a:cubicBezTo>
                      <a:pt x="94520" y="4902"/>
                      <a:pt x="94214" y="5285"/>
                      <a:pt x="94061" y="5209"/>
                    </a:cubicBezTo>
                    <a:cubicBezTo>
                      <a:pt x="93907" y="5132"/>
                      <a:pt x="93371" y="5055"/>
                      <a:pt x="93371" y="5055"/>
                    </a:cubicBezTo>
                    <a:cubicBezTo>
                      <a:pt x="93371" y="5055"/>
                      <a:pt x="92835" y="4366"/>
                      <a:pt x="92835" y="5055"/>
                    </a:cubicBezTo>
                    <a:cubicBezTo>
                      <a:pt x="92835" y="5668"/>
                      <a:pt x="92835" y="5668"/>
                      <a:pt x="92835" y="5668"/>
                    </a:cubicBezTo>
                    <a:cubicBezTo>
                      <a:pt x="92835" y="5668"/>
                      <a:pt x="92912" y="5975"/>
                      <a:pt x="92605" y="5975"/>
                    </a:cubicBezTo>
                    <a:cubicBezTo>
                      <a:pt x="92299" y="5975"/>
                      <a:pt x="91762" y="6128"/>
                      <a:pt x="91686" y="6281"/>
                    </a:cubicBezTo>
                    <a:cubicBezTo>
                      <a:pt x="91610" y="6434"/>
                      <a:pt x="90767" y="7047"/>
                      <a:pt x="90308" y="6894"/>
                    </a:cubicBezTo>
                    <a:cubicBezTo>
                      <a:pt x="89848" y="6741"/>
                      <a:pt x="89235" y="6741"/>
                      <a:pt x="88928" y="6894"/>
                    </a:cubicBezTo>
                    <a:cubicBezTo>
                      <a:pt x="88622" y="6970"/>
                      <a:pt x="88009" y="7200"/>
                      <a:pt x="88009" y="7200"/>
                    </a:cubicBezTo>
                    <a:lnTo>
                      <a:pt x="87473" y="9498"/>
                    </a:lnTo>
                    <a:cubicBezTo>
                      <a:pt x="87473" y="9498"/>
                      <a:pt x="85635" y="9498"/>
                      <a:pt x="85635" y="9651"/>
                    </a:cubicBezTo>
                    <a:cubicBezTo>
                      <a:pt x="85635" y="9881"/>
                      <a:pt x="85022" y="10034"/>
                      <a:pt x="85022" y="10034"/>
                    </a:cubicBezTo>
                    <a:cubicBezTo>
                      <a:pt x="85022" y="10034"/>
                      <a:pt x="83643" y="10034"/>
                      <a:pt x="83643" y="10494"/>
                    </a:cubicBezTo>
                    <a:cubicBezTo>
                      <a:pt x="83643" y="10953"/>
                      <a:pt x="83490" y="15013"/>
                      <a:pt x="83490" y="15013"/>
                    </a:cubicBezTo>
                    <a:cubicBezTo>
                      <a:pt x="83490" y="15013"/>
                      <a:pt x="80809" y="13558"/>
                      <a:pt x="80350" y="13634"/>
                    </a:cubicBezTo>
                    <a:cubicBezTo>
                      <a:pt x="79890" y="13711"/>
                      <a:pt x="77592" y="13940"/>
                      <a:pt x="77592" y="13940"/>
                    </a:cubicBezTo>
                    <a:cubicBezTo>
                      <a:pt x="77592" y="13940"/>
                      <a:pt x="76903" y="13864"/>
                      <a:pt x="76673" y="13711"/>
                    </a:cubicBezTo>
                    <a:cubicBezTo>
                      <a:pt x="76443" y="13558"/>
                      <a:pt x="76214" y="12868"/>
                      <a:pt x="76214" y="12868"/>
                    </a:cubicBezTo>
                    <a:cubicBezTo>
                      <a:pt x="76214" y="12868"/>
                      <a:pt x="75907" y="13251"/>
                      <a:pt x="75601" y="12868"/>
                    </a:cubicBezTo>
                    <a:cubicBezTo>
                      <a:pt x="75295" y="12485"/>
                      <a:pt x="74912" y="11489"/>
                      <a:pt x="74682" y="12102"/>
                    </a:cubicBezTo>
                    <a:cubicBezTo>
                      <a:pt x="74528" y="12715"/>
                      <a:pt x="73993" y="14400"/>
                      <a:pt x="73993" y="14400"/>
                    </a:cubicBezTo>
                    <a:cubicBezTo>
                      <a:pt x="73993" y="14400"/>
                      <a:pt x="73609" y="15166"/>
                      <a:pt x="73303" y="15166"/>
                    </a:cubicBezTo>
                    <a:cubicBezTo>
                      <a:pt x="72997" y="15166"/>
                      <a:pt x="72537" y="14936"/>
                      <a:pt x="72537" y="14553"/>
                    </a:cubicBezTo>
                    <a:lnTo>
                      <a:pt x="72537" y="14017"/>
                    </a:lnTo>
                    <a:cubicBezTo>
                      <a:pt x="72537" y="14017"/>
                      <a:pt x="72384" y="13251"/>
                      <a:pt x="72230" y="13787"/>
                    </a:cubicBezTo>
                    <a:cubicBezTo>
                      <a:pt x="72154" y="14400"/>
                      <a:pt x="71694" y="14936"/>
                      <a:pt x="71694" y="14400"/>
                    </a:cubicBezTo>
                    <a:cubicBezTo>
                      <a:pt x="71694" y="13864"/>
                      <a:pt x="71541" y="13021"/>
                      <a:pt x="71388" y="13481"/>
                    </a:cubicBezTo>
                    <a:cubicBezTo>
                      <a:pt x="71311" y="13940"/>
                      <a:pt x="71082" y="14247"/>
                      <a:pt x="71082" y="14247"/>
                    </a:cubicBezTo>
                    <a:cubicBezTo>
                      <a:pt x="71082" y="14247"/>
                      <a:pt x="70392" y="14400"/>
                      <a:pt x="70316" y="14094"/>
                    </a:cubicBezTo>
                    <a:cubicBezTo>
                      <a:pt x="70239" y="13711"/>
                      <a:pt x="70009" y="12409"/>
                      <a:pt x="70316" y="12102"/>
                    </a:cubicBezTo>
                    <a:cubicBezTo>
                      <a:pt x="70698" y="11872"/>
                      <a:pt x="70546" y="11336"/>
                      <a:pt x="71158" y="11336"/>
                    </a:cubicBezTo>
                    <a:cubicBezTo>
                      <a:pt x="71771" y="11336"/>
                      <a:pt x="72078" y="11413"/>
                      <a:pt x="71848" y="11183"/>
                    </a:cubicBezTo>
                    <a:cubicBezTo>
                      <a:pt x="71694" y="10877"/>
                      <a:pt x="71311" y="10341"/>
                      <a:pt x="71541" y="10187"/>
                    </a:cubicBezTo>
                    <a:cubicBezTo>
                      <a:pt x="71848" y="10034"/>
                      <a:pt x="72001" y="9881"/>
                      <a:pt x="72001" y="9881"/>
                    </a:cubicBezTo>
                    <a:lnTo>
                      <a:pt x="72001" y="9575"/>
                    </a:lnTo>
                    <a:lnTo>
                      <a:pt x="73380" y="9575"/>
                    </a:lnTo>
                    <a:cubicBezTo>
                      <a:pt x="73380" y="9575"/>
                      <a:pt x="73686" y="9115"/>
                      <a:pt x="72843" y="9191"/>
                    </a:cubicBezTo>
                    <a:cubicBezTo>
                      <a:pt x="72843" y="9191"/>
                      <a:pt x="72230" y="8655"/>
                      <a:pt x="72001" y="9038"/>
                    </a:cubicBezTo>
                    <a:cubicBezTo>
                      <a:pt x="71771" y="9421"/>
                      <a:pt x="71082" y="9651"/>
                      <a:pt x="71082" y="9651"/>
                    </a:cubicBezTo>
                    <a:cubicBezTo>
                      <a:pt x="71082" y="9651"/>
                      <a:pt x="70775" y="9421"/>
                      <a:pt x="70775" y="9345"/>
                    </a:cubicBezTo>
                    <a:cubicBezTo>
                      <a:pt x="70775" y="9268"/>
                      <a:pt x="70469" y="8579"/>
                      <a:pt x="70009" y="8809"/>
                    </a:cubicBezTo>
                    <a:cubicBezTo>
                      <a:pt x="69550" y="9038"/>
                      <a:pt x="69550" y="9038"/>
                      <a:pt x="69550" y="9038"/>
                    </a:cubicBezTo>
                    <a:lnTo>
                      <a:pt x="69626" y="9498"/>
                    </a:lnTo>
                    <a:lnTo>
                      <a:pt x="69320" y="9345"/>
                    </a:lnTo>
                    <a:lnTo>
                      <a:pt x="68860" y="8732"/>
                    </a:lnTo>
                    <a:lnTo>
                      <a:pt x="68937" y="7736"/>
                    </a:lnTo>
                    <a:cubicBezTo>
                      <a:pt x="68937" y="7736"/>
                      <a:pt x="68860" y="7430"/>
                      <a:pt x="68477" y="7353"/>
                    </a:cubicBezTo>
                    <a:cubicBezTo>
                      <a:pt x="68094" y="7277"/>
                      <a:pt x="67175" y="6970"/>
                      <a:pt x="67175" y="7277"/>
                    </a:cubicBezTo>
                    <a:cubicBezTo>
                      <a:pt x="67175" y="7583"/>
                      <a:pt x="66716" y="8043"/>
                      <a:pt x="66716" y="8043"/>
                    </a:cubicBezTo>
                    <a:lnTo>
                      <a:pt x="66716" y="9038"/>
                    </a:lnTo>
                    <a:cubicBezTo>
                      <a:pt x="66716" y="9038"/>
                      <a:pt x="66716" y="9804"/>
                      <a:pt x="67022" y="9575"/>
                    </a:cubicBezTo>
                    <a:cubicBezTo>
                      <a:pt x="67252" y="9345"/>
                      <a:pt x="67252" y="9345"/>
                      <a:pt x="67252" y="9345"/>
                    </a:cubicBezTo>
                    <a:cubicBezTo>
                      <a:pt x="67252" y="9345"/>
                      <a:pt x="67635" y="9115"/>
                      <a:pt x="67712" y="9345"/>
                    </a:cubicBezTo>
                    <a:cubicBezTo>
                      <a:pt x="67788" y="9575"/>
                      <a:pt x="68018" y="9728"/>
                      <a:pt x="68171" y="9651"/>
                    </a:cubicBezTo>
                    <a:cubicBezTo>
                      <a:pt x="68324" y="9575"/>
                      <a:pt x="68707" y="9191"/>
                      <a:pt x="68707" y="9498"/>
                    </a:cubicBezTo>
                    <a:cubicBezTo>
                      <a:pt x="68707" y="9804"/>
                      <a:pt x="68860" y="11183"/>
                      <a:pt x="68860" y="11183"/>
                    </a:cubicBezTo>
                    <a:cubicBezTo>
                      <a:pt x="68860" y="11183"/>
                      <a:pt x="68554" y="11719"/>
                      <a:pt x="68554" y="11489"/>
                    </a:cubicBezTo>
                    <a:cubicBezTo>
                      <a:pt x="68554" y="11260"/>
                      <a:pt x="68401" y="11030"/>
                      <a:pt x="68401" y="11030"/>
                    </a:cubicBezTo>
                    <a:lnTo>
                      <a:pt x="67941" y="10953"/>
                    </a:lnTo>
                    <a:lnTo>
                      <a:pt x="67712" y="10264"/>
                    </a:lnTo>
                    <a:cubicBezTo>
                      <a:pt x="67712" y="10264"/>
                      <a:pt x="67175" y="10494"/>
                      <a:pt x="67252" y="10494"/>
                    </a:cubicBezTo>
                    <a:cubicBezTo>
                      <a:pt x="67329" y="10494"/>
                      <a:pt x="67099" y="11949"/>
                      <a:pt x="67482" y="12255"/>
                    </a:cubicBezTo>
                    <a:cubicBezTo>
                      <a:pt x="67864" y="12562"/>
                      <a:pt x="67864" y="12562"/>
                      <a:pt x="67864" y="12562"/>
                    </a:cubicBezTo>
                    <a:cubicBezTo>
                      <a:pt x="67864" y="12562"/>
                      <a:pt x="68401" y="12791"/>
                      <a:pt x="68094" y="13251"/>
                    </a:cubicBezTo>
                    <a:cubicBezTo>
                      <a:pt x="67864" y="13711"/>
                      <a:pt x="67864" y="13940"/>
                      <a:pt x="67405" y="13940"/>
                    </a:cubicBezTo>
                    <a:cubicBezTo>
                      <a:pt x="66945" y="13940"/>
                      <a:pt x="66716" y="14017"/>
                      <a:pt x="66716" y="14017"/>
                    </a:cubicBezTo>
                    <a:cubicBezTo>
                      <a:pt x="66716" y="14017"/>
                      <a:pt x="66409" y="13864"/>
                      <a:pt x="66639" y="13711"/>
                    </a:cubicBezTo>
                    <a:cubicBezTo>
                      <a:pt x="66869" y="13558"/>
                      <a:pt x="66716" y="12868"/>
                      <a:pt x="66716" y="12868"/>
                    </a:cubicBezTo>
                    <a:lnTo>
                      <a:pt x="65567" y="12868"/>
                    </a:lnTo>
                    <a:cubicBezTo>
                      <a:pt x="65567" y="12868"/>
                      <a:pt x="65030" y="13328"/>
                      <a:pt x="65414" y="13404"/>
                    </a:cubicBezTo>
                    <a:cubicBezTo>
                      <a:pt x="65873" y="13481"/>
                      <a:pt x="65873" y="13481"/>
                      <a:pt x="65873" y="13481"/>
                    </a:cubicBezTo>
                    <a:lnTo>
                      <a:pt x="66026" y="14170"/>
                    </a:lnTo>
                    <a:lnTo>
                      <a:pt x="65030" y="14170"/>
                    </a:lnTo>
                    <a:lnTo>
                      <a:pt x="64878" y="13634"/>
                    </a:lnTo>
                    <a:cubicBezTo>
                      <a:pt x="64878" y="13634"/>
                      <a:pt x="65107" y="13098"/>
                      <a:pt x="64494" y="13175"/>
                    </a:cubicBezTo>
                    <a:cubicBezTo>
                      <a:pt x="63882" y="13251"/>
                      <a:pt x="63575" y="13251"/>
                      <a:pt x="63882" y="13634"/>
                    </a:cubicBezTo>
                    <a:cubicBezTo>
                      <a:pt x="64188" y="14017"/>
                      <a:pt x="64341" y="14324"/>
                      <a:pt x="64341" y="14324"/>
                    </a:cubicBezTo>
                    <a:lnTo>
                      <a:pt x="62809" y="14400"/>
                    </a:lnTo>
                    <a:lnTo>
                      <a:pt x="62733" y="12791"/>
                    </a:lnTo>
                    <a:cubicBezTo>
                      <a:pt x="62733" y="12791"/>
                      <a:pt x="62350" y="11872"/>
                      <a:pt x="62120" y="12179"/>
                    </a:cubicBezTo>
                    <a:cubicBezTo>
                      <a:pt x="61890" y="12485"/>
                      <a:pt x="61813" y="12179"/>
                      <a:pt x="61813" y="12179"/>
                    </a:cubicBezTo>
                    <a:lnTo>
                      <a:pt x="61584" y="11719"/>
                    </a:lnTo>
                    <a:lnTo>
                      <a:pt x="61354" y="11719"/>
                    </a:lnTo>
                    <a:cubicBezTo>
                      <a:pt x="61354" y="11719"/>
                      <a:pt x="61431" y="12945"/>
                      <a:pt x="61048" y="13251"/>
                    </a:cubicBezTo>
                    <a:cubicBezTo>
                      <a:pt x="60741" y="13481"/>
                      <a:pt x="60435" y="13711"/>
                      <a:pt x="60281" y="13558"/>
                    </a:cubicBezTo>
                    <a:cubicBezTo>
                      <a:pt x="60129" y="13404"/>
                      <a:pt x="59899" y="12945"/>
                      <a:pt x="60052" y="12868"/>
                    </a:cubicBezTo>
                    <a:cubicBezTo>
                      <a:pt x="60129" y="12791"/>
                      <a:pt x="60358" y="12638"/>
                      <a:pt x="60358" y="12638"/>
                    </a:cubicBezTo>
                    <a:cubicBezTo>
                      <a:pt x="60358" y="12638"/>
                      <a:pt x="60052" y="12025"/>
                      <a:pt x="60281" y="11796"/>
                    </a:cubicBezTo>
                    <a:cubicBezTo>
                      <a:pt x="60511" y="11566"/>
                      <a:pt x="60741" y="11106"/>
                      <a:pt x="60741" y="11106"/>
                    </a:cubicBezTo>
                    <a:lnTo>
                      <a:pt x="60511" y="10570"/>
                    </a:lnTo>
                    <a:lnTo>
                      <a:pt x="60358" y="10341"/>
                    </a:lnTo>
                    <a:lnTo>
                      <a:pt x="60205" y="9957"/>
                    </a:lnTo>
                    <a:lnTo>
                      <a:pt x="59899" y="9957"/>
                    </a:lnTo>
                    <a:lnTo>
                      <a:pt x="59822" y="9421"/>
                    </a:lnTo>
                    <a:cubicBezTo>
                      <a:pt x="59822" y="9421"/>
                      <a:pt x="59362" y="8962"/>
                      <a:pt x="59133" y="9115"/>
                    </a:cubicBezTo>
                    <a:cubicBezTo>
                      <a:pt x="58903" y="9345"/>
                      <a:pt x="58367" y="9804"/>
                      <a:pt x="58673" y="10111"/>
                    </a:cubicBezTo>
                    <a:cubicBezTo>
                      <a:pt x="58979" y="10417"/>
                      <a:pt x="59209" y="10570"/>
                      <a:pt x="59209" y="10570"/>
                    </a:cubicBezTo>
                    <a:lnTo>
                      <a:pt x="59209" y="10953"/>
                    </a:lnTo>
                    <a:lnTo>
                      <a:pt x="59362" y="11030"/>
                    </a:lnTo>
                    <a:lnTo>
                      <a:pt x="59362" y="11489"/>
                    </a:lnTo>
                    <a:lnTo>
                      <a:pt x="58979" y="11643"/>
                    </a:lnTo>
                    <a:cubicBezTo>
                      <a:pt x="58979" y="11643"/>
                      <a:pt x="58367" y="10570"/>
                      <a:pt x="57754" y="10877"/>
                    </a:cubicBezTo>
                    <a:cubicBezTo>
                      <a:pt x="57141" y="11183"/>
                      <a:pt x="56834" y="11106"/>
                      <a:pt x="56834" y="11643"/>
                    </a:cubicBezTo>
                    <a:cubicBezTo>
                      <a:pt x="56834" y="12179"/>
                      <a:pt x="56682" y="12179"/>
                      <a:pt x="56682" y="12179"/>
                    </a:cubicBezTo>
                    <a:cubicBezTo>
                      <a:pt x="56682" y="12179"/>
                      <a:pt x="55915" y="12868"/>
                      <a:pt x="55839" y="12485"/>
                    </a:cubicBezTo>
                    <a:cubicBezTo>
                      <a:pt x="55762" y="12179"/>
                      <a:pt x="55762" y="11719"/>
                      <a:pt x="55762" y="11719"/>
                    </a:cubicBezTo>
                    <a:lnTo>
                      <a:pt x="55992" y="11643"/>
                    </a:lnTo>
                    <a:lnTo>
                      <a:pt x="55992" y="10953"/>
                    </a:lnTo>
                    <a:lnTo>
                      <a:pt x="55839" y="10877"/>
                    </a:lnTo>
                    <a:cubicBezTo>
                      <a:pt x="55839" y="10877"/>
                      <a:pt x="55839" y="9881"/>
                      <a:pt x="55992" y="10034"/>
                    </a:cubicBezTo>
                    <a:cubicBezTo>
                      <a:pt x="56145" y="10111"/>
                      <a:pt x="56605" y="10264"/>
                      <a:pt x="56605" y="10034"/>
                    </a:cubicBezTo>
                    <a:cubicBezTo>
                      <a:pt x="56605" y="9728"/>
                      <a:pt x="56682" y="9421"/>
                      <a:pt x="56988" y="9498"/>
                    </a:cubicBezTo>
                    <a:cubicBezTo>
                      <a:pt x="57294" y="9575"/>
                      <a:pt x="57907" y="9575"/>
                      <a:pt x="57907" y="9575"/>
                    </a:cubicBezTo>
                    <a:lnTo>
                      <a:pt x="57907" y="9421"/>
                    </a:lnTo>
                    <a:lnTo>
                      <a:pt x="58443" y="9345"/>
                    </a:lnTo>
                    <a:lnTo>
                      <a:pt x="58290" y="8196"/>
                    </a:lnTo>
                    <a:lnTo>
                      <a:pt x="58137" y="8196"/>
                    </a:lnTo>
                    <a:lnTo>
                      <a:pt x="58060" y="7047"/>
                    </a:lnTo>
                    <a:lnTo>
                      <a:pt x="57830" y="7047"/>
                    </a:lnTo>
                    <a:lnTo>
                      <a:pt x="57677" y="7353"/>
                    </a:lnTo>
                    <a:lnTo>
                      <a:pt x="57294" y="7430"/>
                    </a:lnTo>
                    <a:lnTo>
                      <a:pt x="57065" y="7047"/>
                    </a:lnTo>
                    <a:lnTo>
                      <a:pt x="55762" y="7200"/>
                    </a:lnTo>
                    <a:lnTo>
                      <a:pt x="55762" y="7430"/>
                    </a:lnTo>
                    <a:lnTo>
                      <a:pt x="55609" y="7583"/>
                    </a:lnTo>
                    <a:lnTo>
                      <a:pt x="55609" y="8579"/>
                    </a:lnTo>
                    <a:lnTo>
                      <a:pt x="55686" y="8579"/>
                    </a:lnTo>
                    <a:lnTo>
                      <a:pt x="55762" y="9191"/>
                    </a:lnTo>
                    <a:lnTo>
                      <a:pt x="55609" y="9268"/>
                    </a:lnTo>
                    <a:lnTo>
                      <a:pt x="55150" y="9804"/>
                    </a:lnTo>
                    <a:lnTo>
                      <a:pt x="55073" y="10264"/>
                    </a:lnTo>
                    <a:lnTo>
                      <a:pt x="55073" y="10723"/>
                    </a:lnTo>
                    <a:lnTo>
                      <a:pt x="54460" y="10647"/>
                    </a:lnTo>
                    <a:lnTo>
                      <a:pt x="54460" y="9881"/>
                    </a:lnTo>
                    <a:cubicBezTo>
                      <a:pt x="54460" y="9881"/>
                      <a:pt x="53924" y="9268"/>
                      <a:pt x="53924" y="9191"/>
                    </a:cubicBezTo>
                    <a:cubicBezTo>
                      <a:pt x="54000" y="9115"/>
                      <a:pt x="54077" y="8579"/>
                      <a:pt x="54077" y="8579"/>
                    </a:cubicBezTo>
                    <a:lnTo>
                      <a:pt x="53235" y="8579"/>
                    </a:lnTo>
                    <a:lnTo>
                      <a:pt x="53235" y="8043"/>
                    </a:lnTo>
                    <a:lnTo>
                      <a:pt x="54077" y="7966"/>
                    </a:lnTo>
                    <a:lnTo>
                      <a:pt x="54154" y="7660"/>
                    </a:lnTo>
                    <a:cubicBezTo>
                      <a:pt x="54154" y="7660"/>
                      <a:pt x="54920" y="7583"/>
                      <a:pt x="54996" y="7277"/>
                    </a:cubicBezTo>
                    <a:cubicBezTo>
                      <a:pt x="55073" y="7047"/>
                      <a:pt x="54996" y="6357"/>
                      <a:pt x="55379" y="6051"/>
                    </a:cubicBezTo>
                    <a:cubicBezTo>
                      <a:pt x="55762" y="5745"/>
                      <a:pt x="56222" y="5362"/>
                      <a:pt x="56375" y="5362"/>
                    </a:cubicBezTo>
                    <a:cubicBezTo>
                      <a:pt x="56605" y="5362"/>
                      <a:pt x="57065" y="4979"/>
                      <a:pt x="57065" y="4979"/>
                    </a:cubicBezTo>
                    <a:lnTo>
                      <a:pt x="57830" y="5132"/>
                    </a:lnTo>
                    <a:lnTo>
                      <a:pt x="57830" y="5438"/>
                    </a:lnTo>
                    <a:lnTo>
                      <a:pt x="57371" y="5745"/>
                    </a:lnTo>
                    <a:lnTo>
                      <a:pt x="56375" y="5745"/>
                    </a:lnTo>
                    <a:lnTo>
                      <a:pt x="56375" y="6128"/>
                    </a:lnTo>
                    <a:lnTo>
                      <a:pt x="56911" y="6128"/>
                    </a:lnTo>
                    <a:lnTo>
                      <a:pt x="57065" y="6664"/>
                    </a:lnTo>
                    <a:lnTo>
                      <a:pt x="57601" y="6664"/>
                    </a:lnTo>
                    <a:cubicBezTo>
                      <a:pt x="57601" y="6664"/>
                      <a:pt x="57677" y="6051"/>
                      <a:pt x="57984" y="6051"/>
                    </a:cubicBezTo>
                    <a:cubicBezTo>
                      <a:pt x="58290" y="6051"/>
                      <a:pt x="58673" y="5898"/>
                      <a:pt x="58673" y="5898"/>
                    </a:cubicBezTo>
                    <a:cubicBezTo>
                      <a:pt x="58673" y="5898"/>
                      <a:pt x="59056" y="5515"/>
                      <a:pt x="58903" y="5362"/>
                    </a:cubicBezTo>
                    <a:cubicBezTo>
                      <a:pt x="58826" y="5285"/>
                      <a:pt x="58520" y="5132"/>
                      <a:pt x="58520" y="5132"/>
                    </a:cubicBezTo>
                    <a:lnTo>
                      <a:pt x="58443" y="4366"/>
                    </a:lnTo>
                    <a:cubicBezTo>
                      <a:pt x="58443" y="4366"/>
                      <a:pt x="58214" y="3906"/>
                      <a:pt x="57984" y="3906"/>
                    </a:cubicBezTo>
                    <a:cubicBezTo>
                      <a:pt x="57754" y="3906"/>
                      <a:pt x="57601" y="4060"/>
                      <a:pt x="57601" y="4060"/>
                    </a:cubicBezTo>
                    <a:cubicBezTo>
                      <a:pt x="57601" y="4060"/>
                      <a:pt x="56911" y="4136"/>
                      <a:pt x="56911" y="3830"/>
                    </a:cubicBezTo>
                    <a:cubicBezTo>
                      <a:pt x="56834" y="3523"/>
                      <a:pt x="56988" y="3217"/>
                      <a:pt x="57218" y="3140"/>
                    </a:cubicBezTo>
                    <a:cubicBezTo>
                      <a:pt x="57447" y="3064"/>
                      <a:pt x="57601" y="2757"/>
                      <a:pt x="57524" y="2374"/>
                    </a:cubicBezTo>
                    <a:cubicBezTo>
                      <a:pt x="57447" y="1991"/>
                      <a:pt x="57141" y="1762"/>
                      <a:pt x="57141" y="1762"/>
                    </a:cubicBezTo>
                    <a:cubicBezTo>
                      <a:pt x="57141" y="1762"/>
                      <a:pt x="56834" y="1072"/>
                      <a:pt x="57065" y="1072"/>
                    </a:cubicBezTo>
                    <a:cubicBezTo>
                      <a:pt x="57294" y="1072"/>
                      <a:pt x="57677" y="996"/>
                      <a:pt x="57677" y="996"/>
                    </a:cubicBezTo>
                    <a:lnTo>
                      <a:pt x="57677" y="0"/>
                    </a:lnTo>
                    <a:lnTo>
                      <a:pt x="56145" y="0"/>
                    </a:lnTo>
                    <a:cubicBezTo>
                      <a:pt x="56145" y="0"/>
                      <a:pt x="55609" y="306"/>
                      <a:pt x="55609" y="460"/>
                    </a:cubicBezTo>
                    <a:cubicBezTo>
                      <a:pt x="55686" y="689"/>
                      <a:pt x="55686" y="842"/>
                      <a:pt x="55686" y="842"/>
                    </a:cubicBezTo>
                    <a:lnTo>
                      <a:pt x="54843" y="919"/>
                    </a:lnTo>
                    <a:cubicBezTo>
                      <a:pt x="54843" y="919"/>
                      <a:pt x="54077" y="1532"/>
                      <a:pt x="54384" y="1685"/>
                    </a:cubicBezTo>
                    <a:cubicBezTo>
                      <a:pt x="54690" y="1915"/>
                      <a:pt x="55073" y="2145"/>
                      <a:pt x="55073" y="2374"/>
                    </a:cubicBezTo>
                    <a:cubicBezTo>
                      <a:pt x="55073" y="2528"/>
                      <a:pt x="55073" y="3140"/>
                      <a:pt x="54613" y="2911"/>
                    </a:cubicBezTo>
                    <a:cubicBezTo>
                      <a:pt x="54154" y="2681"/>
                      <a:pt x="53848" y="2451"/>
                      <a:pt x="53388" y="2451"/>
                    </a:cubicBezTo>
                    <a:cubicBezTo>
                      <a:pt x="52928" y="2451"/>
                      <a:pt x="52698" y="2451"/>
                      <a:pt x="52698" y="2451"/>
                    </a:cubicBezTo>
                    <a:lnTo>
                      <a:pt x="52545" y="2681"/>
                    </a:lnTo>
                    <a:lnTo>
                      <a:pt x="52162" y="2604"/>
                    </a:lnTo>
                    <a:cubicBezTo>
                      <a:pt x="52162" y="2604"/>
                      <a:pt x="51856" y="1838"/>
                      <a:pt x="51703" y="2221"/>
                    </a:cubicBezTo>
                    <a:cubicBezTo>
                      <a:pt x="51549" y="2604"/>
                      <a:pt x="51396" y="3140"/>
                      <a:pt x="51703" y="3294"/>
                    </a:cubicBezTo>
                    <a:cubicBezTo>
                      <a:pt x="52086" y="3447"/>
                      <a:pt x="52086" y="3447"/>
                      <a:pt x="52086" y="3447"/>
                    </a:cubicBezTo>
                    <a:lnTo>
                      <a:pt x="52162" y="3830"/>
                    </a:lnTo>
                    <a:lnTo>
                      <a:pt x="52622" y="3830"/>
                    </a:lnTo>
                    <a:lnTo>
                      <a:pt x="52852" y="3753"/>
                    </a:lnTo>
                    <a:lnTo>
                      <a:pt x="53541" y="3676"/>
                    </a:lnTo>
                    <a:cubicBezTo>
                      <a:pt x="53541" y="3676"/>
                      <a:pt x="54000" y="3676"/>
                      <a:pt x="54000" y="3600"/>
                    </a:cubicBezTo>
                    <a:cubicBezTo>
                      <a:pt x="54000" y="3523"/>
                      <a:pt x="54460" y="3447"/>
                      <a:pt x="54460" y="3447"/>
                    </a:cubicBezTo>
                    <a:cubicBezTo>
                      <a:pt x="54460" y="3447"/>
                      <a:pt x="54613" y="3217"/>
                      <a:pt x="54767" y="3217"/>
                    </a:cubicBezTo>
                    <a:cubicBezTo>
                      <a:pt x="54920" y="3217"/>
                      <a:pt x="54996" y="3523"/>
                      <a:pt x="54996" y="3753"/>
                    </a:cubicBezTo>
                    <a:cubicBezTo>
                      <a:pt x="54996" y="3983"/>
                      <a:pt x="54843" y="4136"/>
                      <a:pt x="54384" y="4136"/>
                    </a:cubicBezTo>
                    <a:cubicBezTo>
                      <a:pt x="53924" y="4136"/>
                      <a:pt x="53771" y="4136"/>
                      <a:pt x="53771" y="4136"/>
                    </a:cubicBezTo>
                    <a:lnTo>
                      <a:pt x="53694" y="4289"/>
                    </a:lnTo>
                    <a:lnTo>
                      <a:pt x="53081" y="4289"/>
                    </a:lnTo>
                    <a:lnTo>
                      <a:pt x="53005" y="4366"/>
                    </a:lnTo>
                    <a:lnTo>
                      <a:pt x="52009" y="4442"/>
                    </a:lnTo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Kombinationstegning: figur 82">
                <a:extLst>
                  <a:ext uri="{FF2B5EF4-FFF2-40B4-BE49-F238E27FC236}">
                    <a16:creationId xmlns:a16="http://schemas.microsoft.com/office/drawing/2014/main" id="{1ACA6ADC-AC7A-4D03-AC5B-5C6DF4F825B6}"/>
                  </a:ext>
                </a:extLst>
              </p:cNvPr>
              <p:cNvSpPr/>
              <p:nvPr/>
            </p:nvSpPr>
            <p:spPr>
              <a:xfrm>
                <a:off x="8390759" y="3606936"/>
                <a:ext cx="143459" cy="184288"/>
              </a:xfrm>
              <a:custGeom>
                <a:avLst/>
                <a:gdLst>
                  <a:gd name="connsiteX0" fmla="*/ 133891 w 143459"/>
                  <a:gd name="connsiteY0" fmla="*/ 45192 h 184288"/>
                  <a:gd name="connsiteX1" fmla="*/ 127916 w 143459"/>
                  <a:gd name="connsiteY1" fmla="*/ 42588 h 184288"/>
                  <a:gd name="connsiteX2" fmla="*/ 128529 w 143459"/>
                  <a:gd name="connsiteY2" fmla="*/ 42358 h 184288"/>
                  <a:gd name="connsiteX3" fmla="*/ 128912 w 143459"/>
                  <a:gd name="connsiteY3" fmla="*/ 42128 h 184288"/>
                  <a:gd name="connsiteX4" fmla="*/ 130061 w 143459"/>
                  <a:gd name="connsiteY4" fmla="*/ 42511 h 184288"/>
                  <a:gd name="connsiteX5" fmla="*/ 131669 w 143459"/>
                  <a:gd name="connsiteY5" fmla="*/ 41362 h 184288"/>
                  <a:gd name="connsiteX6" fmla="*/ 132819 w 143459"/>
                  <a:gd name="connsiteY6" fmla="*/ 41362 h 184288"/>
                  <a:gd name="connsiteX7" fmla="*/ 133201 w 143459"/>
                  <a:gd name="connsiteY7" fmla="*/ 41056 h 184288"/>
                  <a:gd name="connsiteX8" fmla="*/ 134044 w 143459"/>
                  <a:gd name="connsiteY8" fmla="*/ 41056 h 184288"/>
                  <a:gd name="connsiteX9" fmla="*/ 134580 w 143459"/>
                  <a:gd name="connsiteY9" fmla="*/ 39754 h 184288"/>
                  <a:gd name="connsiteX10" fmla="*/ 134121 w 143459"/>
                  <a:gd name="connsiteY10" fmla="*/ 38068 h 184288"/>
                  <a:gd name="connsiteX11" fmla="*/ 133048 w 143459"/>
                  <a:gd name="connsiteY11" fmla="*/ 37456 h 184288"/>
                  <a:gd name="connsiteX12" fmla="*/ 132589 w 143459"/>
                  <a:gd name="connsiteY12" fmla="*/ 36996 h 184288"/>
                  <a:gd name="connsiteX13" fmla="*/ 132742 w 143459"/>
                  <a:gd name="connsiteY13" fmla="*/ 36307 h 184288"/>
                  <a:gd name="connsiteX14" fmla="*/ 133508 w 143459"/>
                  <a:gd name="connsiteY14" fmla="*/ 35847 h 184288"/>
                  <a:gd name="connsiteX15" fmla="*/ 133967 w 143459"/>
                  <a:gd name="connsiteY15" fmla="*/ 34928 h 184288"/>
                  <a:gd name="connsiteX16" fmla="*/ 134657 w 143459"/>
                  <a:gd name="connsiteY16" fmla="*/ 34851 h 184288"/>
                  <a:gd name="connsiteX17" fmla="*/ 134503 w 143459"/>
                  <a:gd name="connsiteY17" fmla="*/ 34392 h 184288"/>
                  <a:gd name="connsiteX18" fmla="*/ 133891 w 143459"/>
                  <a:gd name="connsiteY18" fmla="*/ 34315 h 184288"/>
                  <a:gd name="connsiteX19" fmla="*/ 134273 w 143459"/>
                  <a:gd name="connsiteY19" fmla="*/ 33779 h 184288"/>
                  <a:gd name="connsiteX20" fmla="*/ 134886 w 143459"/>
                  <a:gd name="connsiteY20" fmla="*/ 33932 h 184288"/>
                  <a:gd name="connsiteX21" fmla="*/ 134886 w 143459"/>
                  <a:gd name="connsiteY21" fmla="*/ 34392 h 184288"/>
                  <a:gd name="connsiteX22" fmla="*/ 135269 w 143459"/>
                  <a:gd name="connsiteY22" fmla="*/ 34928 h 184288"/>
                  <a:gd name="connsiteX23" fmla="*/ 135729 w 143459"/>
                  <a:gd name="connsiteY23" fmla="*/ 34622 h 184288"/>
                  <a:gd name="connsiteX24" fmla="*/ 135959 w 143459"/>
                  <a:gd name="connsiteY24" fmla="*/ 33856 h 184288"/>
                  <a:gd name="connsiteX25" fmla="*/ 135729 w 143459"/>
                  <a:gd name="connsiteY25" fmla="*/ 33473 h 184288"/>
                  <a:gd name="connsiteX26" fmla="*/ 135269 w 143459"/>
                  <a:gd name="connsiteY26" fmla="*/ 33320 h 184288"/>
                  <a:gd name="connsiteX27" fmla="*/ 135653 w 143459"/>
                  <a:gd name="connsiteY27" fmla="*/ 32324 h 184288"/>
                  <a:gd name="connsiteX28" fmla="*/ 136495 w 143459"/>
                  <a:gd name="connsiteY28" fmla="*/ 32324 h 184288"/>
                  <a:gd name="connsiteX29" fmla="*/ 136265 w 143459"/>
                  <a:gd name="connsiteY29" fmla="*/ 31251 h 184288"/>
                  <a:gd name="connsiteX30" fmla="*/ 137874 w 143459"/>
                  <a:gd name="connsiteY30" fmla="*/ 29796 h 184288"/>
                  <a:gd name="connsiteX31" fmla="*/ 137874 w 143459"/>
                  <a:gd name="connsiteY31" fmla="*/ 28724 h 184288"/>
                  <a:gd name="connsiteX32" fmla="*/ 138487 w 143459"/>
                  <a:gd name="connsiteY32" fmla="*/ 28111 h 184288"/>
                  <a:gd name="connsiteX33" fmla="*/ 138333 w 143459"/>
                  <a:gd name="connsiteY33" fmla="*/ 27192 h 184288"/>
                  <a:gd name="connsiteX34" fmla="*/ 139865 w 143459"/>
                  <a:gd name="connsiteY34" fmla="*/ 25813 h 184288"/>
                  <a:gd name="connsiteX35" fmla="*/ 138640 w 143459"/>
                  <a:gd name="connsiteY35" fmla="*/ 24205 h 184288"/>
                  <a:gd name="connsiteX36" fmla="*/ 138027 w 143459"/>
                  <a:gd name="connsiteY36" fmla="*/ 23515 h 184288"/>
                  <a:gd name="connsiteX37" fmla="*/ 138870 w 143459"/>
                  <a:gd name="connsiteY37" fmla="*/ 23132 h 184288"/>
                  <a:gd name="connsiteX38" fmla="*/ 139789 w 143459"/>
                  <a:gd name="connsiteY38" fmla="*/ 22673 h 184288"/>
                  <a:gd name="connsiteX39" fmla="*/ 139176 w 143459"/>
                  <a:gd name="connsiteY39" fmla="*/ 22290 h 184288"/>
                  <a:gd name="connsiteX40" fmla="*/ 139176 w 143459"/>
                  <a:gd name="connsiteY40" fmla="*/ 21753 h 184288"/>
                  <a:gd name="connsiteX41" fmla="*/ 140325 w 143459"/>
                  <a:gd name="connsiteY41" fmla="*/ 21753 h 184288"/>
                  <a:gd name="connsiteX42" fmla="*/ 140554 w 143459"/>
                  <a:gd name="connsiteY42" fmla="*/ 20987 h 184288"/>
                  <a:gd name="connsiteX43" fmla="*/ 141474 w 143459"/>
                  <a:gd name="connsiteY43" fmla="*/ 20834 h 184288"/>
                  <a:gd name="connsiteX44" fmla="*/ 141244 w 143459"/>
                  <a:gd name="connsiteY44" fmla="*/ 19992 h 184288"/>
                  <a:gd name="connsiteX45" fmla="*/ 140784 w 143459"/>
                  <a:gd name="connsiteY45" fmla="*/ 18766 h 184288"/>
                  <a:gd name="connsiteX46" fmla="*/ 141857 w 143459"/>
                  <a:gd name="connsiteY46" fmla="*/ 18996 h 184288"/>
                  <a:gd name="connsiteX47" fmla="*/ 142086 w 143459"/>
                  <a:gd name="connsiteY47" fmla="*/ 19456 h 184288"/>
                  <a:gd name="connsiteX48" fmla="*/ 142316 w 143459"/>
                  <a:gd name="connsiteY48" fmla="*/ 19456 h 184288"/>
                  <a:gd name="connsiteX49" fmla="*/ 142316 w 143459"/>
                  <a:gd name="connsiteY49" fmla="*/ 18536 h 184288"/>
                  <a:gd name="connsiteX50" fmla="*/ 143006 w 143459"/>
                  <a:gd name="connsiteY50" fmla="*/ 18536 h 184288"/>
                  <a:gd name="connsiteX51" fmla="*/ 143312 w 143459"/>
                  <a:gd name="connsiteY51" fmla="*/ 16928 h 184288"/>
                  <a:gd name="connsiteX52" fmla="*/ 142010 w 143459"/>
                  <a:gd name="connsiteY52" fmla="*/ 16698 h 184288"/>
                  <a:gd name="connsiteX53" fmla="*/ 141780 w 143459"/>
                  <a:gd name="connsiteY53" fmla="*/ 16162 h 184288"/>
                  <a:gd name="connsiteX54" fmla="*/ 142163 w 143459"/>
                  <a:gd name="connsiteY54" fmla="*/ 16085 h 184288"/>
                  <a:gd name="connsiteX55" fmla="*/ 142163 w 143459"/>
                  <a:gd name="connsiteY55" fmla="*/ 15319 h 184288"/>
                  <a:gd name="connsiteX56" fmla="*/ 143006 w 143459"/>
                  <a:gd name="connsiteY56" fmla="*/ 15090 h 184288"/>
                  <a:gd name="connsiteX57" fmla="*/ 142699 w 143459"/>
                  <a:gd name="connsiteY57" fmla="*/ 13481 h 184288"/>
                  <a:gd name="connsiteX58" fmla="*/ 142086 w 143459"/>
                  <a:gd name="connsiteY58" fmla="*/ 13711 h 184288"/>
                  <a:gd name="connsiteX59" fmla="*/ 141014 w 143459"/>
                  <a:gd name="connsiteY59" fmla="*/ 13098 h 184288"/>
                  <a:gd name="connsiteX60" fmla="*/ 141474 w 143459"/>
                  <a:gd name="connsiteY60" fmla="*/ 12485 h 184288"/>
                  <a:gd name="connsiteX61" fmla="*/ 141397 w 143459"/>
                  <a:gd name="connsiteY61" fmla="*/ 12102 h 184288"/>
                  <a:gd name="connsiteX62" fmla="*/ 141091 w 143459"/>
                  <a:gd name="connsiteY62" fmla="*/ 12026 h 184288"/>
                  <a:gd name="connsiteX63" fmla="*/ 140402 w 143459"/>
                  <a:gd name="connsiteY63" fmla="*/ 10494 h 184288"/>
                  <a:gd name="connsiteX64" fmla="*/ 139865 w 143459"/>
                  <a:gd name="connsiteY64" fmla="*/ 10494 h 184288"/>
                  <a:gd name="connsiteX65" fmla="*/ 139406 w 143459"/>
                  <a:gd name="connsiteY65" fmla="*/ 9268 h 184288"/>
                  <a:gd name="connsiteX66" fmla="*/ 138870 w 143459"/>
                  <a:gd name="connsiteY66" fmla="*/ 9268 h 184288"/>
                  <a:gd name="connsiteX67" fmla="*/ 139176 w 143459"/>
                  <a:gd name="connsiteY67" fmla="*/ 8502 h 184288"/>
                  <a:gd name="connsiteX68" fmla="*/ 139865 w 143459"/>
                  <a:gd name="connsiteY68" fmla="*/ 8272 h 184288"/>
                  <a:gd name="connsiteX69" fmla="*/ 139482 w 143459"/>
                  <a:gd name="connsiteY69" fmla="*/ 7660 h 184288"/>
                  <a:gd name="connsiteX70" fmla="*/ 139482 w 143459"/>
                  <a:gd name="connsiteY70" fmla="*/ 7123 h 184288"/>
                  <a:gd name="connsiteX71" fmla="*/ 139482 w 143459"/>
                  <a:gd name="connsiteY71" fmla="*/ 6281 h 184288"/>
                  <a:gd name="connsiteX72" fmla="*/ 138640 w 143459"/>
                  <a:gd name="connsiteY72" fmla="*/ 6434 h 184288"/>
                  <a:gd name="connsiteX73" fmla="*/ 138180 w 143459"/>
                  <a:gd name="connsiteY73" fmla="*/ 6894 h 184288"/>
                  <a:gd name="connsiteX74" fmla="*/ 138180 w 143459"/>
                  <a:gd name="connsiteY74" fmla="*/ 6128 h 184288"/>
                  <a:gd name="connsiteX75" fmla="*/ 138103 w 143459"/>
                  <a:gd name="connsiteY75" fmla="*/ 5668 h 184288"/>
                  <a:gd name="connsiteX76" fmla="*/ 136801 w 143459"/>
                  <a:gd name="connsiteY76" fmla="*/ 5285 h 184288"/>
                  <a:gd name="connsiteX77" fmla="*/ 135499 w 143459"/>
                  <a:gd name="connsiteY77" fmla="*/ 5285 h 184288"/>
                  <a:gd name="connsiteX78" fmla="*/ 134503 w 143459"/>
                  <a:gd name="connsiteY78" fmla="*/ 3523 h 184288"/>
                  <a:gd name="connsiteX79" fmla="*/ 133048 w 143459"/>
                  <a:gd name="connsiteY79" fmla="*/ 3523 h 184288"/>
                  <a:gd name="connsiteX80" fmla="*/ 132819 w 143459"/>
                  <a:gd name="connsiteY80" fmla="*/ 2911 h 184288"/>
                  <a:gd name="connsiteX81" fmla="*/ 132359 w 143459"/>
                  <a:gd name="connsiteY81" fmla="*/ 2681 h 184288"/>
                  <a:gd name="connsiteX82" fmla="*/ 131976 w 143459"/>
                  <a:gd name="connsiteY82" fmla="*/ 3064 h 184288"/>
                  <a:gd name="connsiteX83" fmla="*/ 131823 w 143459"/>
                  <a:gd name="connsiteY83" fmla="*/ 2298 h 184288"/>
                  <a:gd name="connsiteX84" fmla="*/ 130367 w 143459"/>
                  <a:gd name="connsiteY84" fmla="*/ 2757 h 184288"/>
                  <a:gd name="connsiteX85" fmla="*/ 130137 w 143459"/>
                  <a:gd name="connsiteY85" fmla="*/ 3447 h 184288"/>
                  <a:gd name="connsiteX86" fmla="*/ 129601 w 143459"/>
                  <a:gd name="connsiteY86" fmla="*/ 3447 h 184288"/>
                  <a:gd name="connsiteX87" fmla="*/ 128912 w 143459"/>
                  <a:gd name="connsiteY87" fmla="*/ 3140 h 184288"/>
                  <a:gd name="connsiteX88" fmla="*/ 128605 w 143459"/>
                  <a:gd name="connsiteY88" fmla="*/ 3906 h 184288"/>
                  <a:gd name="connsiteX89" fmla="*/ 127610 w 143459"/>
                  <a:gd name="connsiteY89" fmla="*/ 3906 h 184288"/>
                  <a:gd name="connsiteX90" fmla="*/ 127303 w 143459"/>
                  <a:gd name="connsiteY90" fmla="*/ 3447 h 184288"/>
                  <a:gd name="connsiteX91" fmla="*/ 126614 w 143459"/>
                  <a:gd name="connsiteY91" fmla="*/ 3447 h 184288"/>
                  <a:gd name="connsiteX92" fmla="*/ 126078 w 143459"/>
                  <a:gd name="connsiteY92" fmla="*/ 2834 h 184288"/>
                  <a:gd name="connsiteX93" fmla="*/ 124239 w 143459"/>
                  <a:gd name="connsiteY93" fmla="*/ 2757 h 184288"/>
                  <a:gd name="connsiteX94" fmla="*/ 123856 w 143459"/>
                  <a:gd name="connsiteY94" fmla="*/ 1762 h 184288"/>
                  <a:gd name="connsiteX95" fmla="*/ 123091 w 143459"/>
                  <a:gd name="connsiteY95" fmla="*/ 1455 h 184288"/>
                  <a:gd name="connsiteX96" fmla="*/ 122095 w 143459"/>
                  <a:gd name="connsiteY96" fmla="*/ 1149 h 184288"/>
                  <a:gd name="connsiteX97" fmla="*/ 121252 w 143459"/>
                  <a:gd name="connsiteY97" fmla="*/ 0 h 184288"/>
                  <a:gd name="connsiteX98" fmla="*/ 119031 w 143459"/>
                  <a:gd name="connsiteY98" fmla="*/ 766 h 184288"/>
                  <a:gd name="connsiteX99" fmla="*/ 118801 w 143459"/>
                  <a:gd name="connsiteY99" fmla="*/ 1838 h 184288"/>
                  <a:gd name="connsiteX100" fmla="*/ 118112 w 143459"/>
                  <a:gd name="connsiteY100" fmla="*/ 1379 h 184288"/>
                  <a:gd name="connsiteX101" fmla="*/ 116427 w 143459"/>
                  <a:gd name="connsiteY101" fmla="*/ 1302 h 184288"/>
                  <a:gd name="connsiteX102" fmla="*/ 116044 w 143459"/>
                  <a:gd name="connsiteY102" fmla="*/ 1915 h 184288"/>
                  <a:gd name="connsiteX103" fmla="*/ 116197 w 143459"/>
                  <a:gd name="connsiteY103" fmla="*/ 2834 h 184288"/>
                  <a:gd name="connsiteX104" fmla="*/ 115124 w 143459"/>
                  <a:gd name="connsiteY104" fmla="*/ 2528 h 184288"/>
                  <a:gd name="connsiteX105" fmla="*/ 114052 w 143459"/>
                  <a:gd name="connsiteY105" fmla="*/ 2757 h 184288"/>
                  <a:gd name="connsiteX106" fmla="*/ 114282 w 143459"/>
                  <a:gd name="connsiteY106" fmla="*/ 3600 h 184288"/>
                  <a:gd name="connsiteX107" fmla="*/ 114435 w 143459"/>
                  <a:gd name="connsiteY107" fmla="*/ 4213 h 184288"/>
                  <a:gd name="connsiteX108" fmla="*/ 113746 w 143459"/>
                  <a:gd name="connsiteY108" fmla="*/ 4519 h 184288"/>
                  <a:gd name="connsiteX109" fmla="*/ 113899 w 143459"/>
                  <a:gd name="connsiteY109" fmla="*/ 6051 h 184288"/>
                  <a:gd name="connsiteX110" fmla="*/ 113057 w 143459"/>
                  <a:gd name="connsiteY110" fmla="*/ 6357 h 184288"/>
                  <a:gd name="connsiteX111" fmla="*/ 110988 w 143459"/>
                  <a:gd name="connsiteY111" fmla="*/ 5745 h 184288"/>
                  <a:gd name="connsiteX112" fmla="*/ 109840 w 143459"/>
                  <a:gd name="connsiteY112" fmla="*/ 6817 h 184288"/>
                  <a:gd name="connsiteX113" fmla="*/ 108231 w 143459"/>
                  <a:gd name="connsiteY113" fmla="*/ 6741 h 184288"/>
                  <a:gd name="connsiteX114" fmla="*/ 108231 w 143459"/>
                  <a:gd name="connsiteY114" fmla="*/ 8349 h 184288"/>
                  <a:gd name="connsiteX115" fmla="*/ 106546 w 143459"/>
                  <a:gd name="connsiteY115" fmla="*/ 8426 h 184288"/>
                  <a:gd name="connsiteX116" fmla="*/ 106393 w 143459"/>
                  <a:gd name="connsiteY116" fmla="*/ 9651 h 184288"/>
                  <a:gd name="connsiteX117" fmla="*/ 105933 w 143459"/>
                  <a:gd name="connsiteY117" fmla="*/ 10417 h 184288"/>
                  <a:gd name="connsiteX118" fmla="*/ 103942 w 143459"/>
                  <a:gd name="connsiteY118" fmla="*/ 10877 h 184288"/>
                  <a:gd name="connsiteX119" fmla="*/ 103175 w 143459"/>
                  <a:gd name="connsiteY119" fmla="*/ 12026 h 184288"/>
                  <a:gd name="connsiteX120" fmla="*/ 102640 w 143459"/>
                  <a:gd name="connsiteY120" fmla="*/ 11872 h 184288"/>
                  <a:gd name="connsiteX121" fmla="*/ 101797 w 143459"/>
                  <a:gd name="connsiteY121" fmla="*/ 11872 h 184288"/>
                  <a:gd name="connsiteX122" fmla="*/ 100877 w 143459"/>
                  <a:gd name="connsiteY122" fmla="*/ 12409 h 184288"/>
                  <a:gd name="connsiteX123" fmla="*/ 100495 w 143459"/>
                  <a:gd name="connsiteY123" fmla="*/ 13022 h 184288"/>
                  <a:gd name="connsiteX124" fmla="*/ 99652 w 143459"/>
                  <a:gd name="connsiteY124" fmla="*/ 13481 h 184288"/>
                  <a:gd name="connsiteX125" fmla="*/ 98503 w 143459"/>
                  <a:gd name="connsiteY125" fmla="*/ 14017 h 184288"/>
                  <a:gd name="connsiteX126" fmla="*/ 98503 w 143459"/>
                  <a:gd name="connsiteY126" fmla="*/ 14630 h 184288"/>
                  <a:gd name="connsiteX127" fmla="*/ 97584 w 143459"/>
                  <a:gd name="connsiteY127" fmla="*/ 14936 h 184288"/>
                  <a:gd name="connsiteX128" fmla="*/ 95746 w 143459"/>
                  <a:gd name="connsiteY128" fmla="*/ 14936 h 184288"/>
                  <a:gd name="connsiteX129" fmla="*/ 95056 w 143459"/>
                  <a:gd name="connsiteY129" fmla="*/ 15319 h 184288"/>
                  <a:gd name="connsiteX130" fmla="*/ 95286 w 143459"/>
                  <a:gd name="connsiteY130" fmla="*/ 16392 h 184288"/>
                  <a:gd name="connsiteX131" fmla="*/ 93065 w 143459"/>
                  <a:gd name="connsiteY131" fmla="*/ 16315 h 184288"/>
                  <a:gd name="connsiteX132" fmla="*/ 92835 w 143459"/>
                  <a:gd name="connsiteY132" fmla="*/ 16621 h 184288"/>
                  <a:gd name="connsiteX133" fmla="*/ 92375 w 143459"/>
                  <a:gd name="connsiteY133" fmla="*/ 16621 h 184288"/>
                  <a:gd name="connsiteX134" fmla="*/ 91839 w 143459"/>
                  <a:gd name="connsiteY134" fmla="*/ 17464 h 184288"/>
                  <a:gd name="connsiteX135" fmla="*/ 91610 w 143459"/>
                  <a:gd name="connsiteY135" fmla="*/ 18230 h 184288"/>
                  <a:gd name="connsiteX136" fmla="*/ 90690 w 143459"/>
                  <a:gd name="connsiteY136" fmla="*/ 19149 h 184288"/>
                  <a:gd name="connsiteX137" fmla="*/ 89465 w 143459"/>
                  <a:gd name="connsiteY137" fmla="*/ 19838 h 184288"/>
                  <a:gd name="connsiteX138" fmla="*/ 89005 w 143459"/>
                  <a:gd name="connsiteY138" fmla="*/ 20451 h 184288"/>
                  <a:gd name="connsiteX139" fmla="*/ 88469 w 143459"/>
                  <a:gd name="connsiteY139" fmla="*/ 20834 h 184288"/>
                  <a:gd name="connsiteX140" fmla="*/ 87933 w 143459"/>
                  <a:gd name="connsiteY140" fmla="*/ 20375 h 184288"/>
                  <a:gd name="connsiteX141" fmla="*/ 86554 w 143459"/>
                  <a:gd name="connsiteY141" fmla="*/ 20528 h 184288"/>
                  <a:gd name="connsiteX142" fmla="*/ 85941 w 143459"/>
                  <a:gd name="connsiteY142" fmla="*/ 21447 h 184288"/>
                  <a:gd name="connsiteX143" fmla="*/ 85482 w 143459"/>
                  <a:gd name="connsiteY143" fmla="*/ 22213 h 184288"/>
                  <a:gd name="connsiteX144" fmla="*/ 83337 w 143459"/>
                  <a:gd name="connsiteY144" fmla="*/ 22826 h 184288"/>
                  <a:gd name="connsiteX145" fmla="*/ 83031 w 143459"/>
                  <a:gd name="connsiteY145" fmla="*/ 23745 h 184288"/>
                  <a:gd name="connsiteX146" fmla="*/ 81422 w 143459"/>
                  <a:gd name="connsiteY146" fmla="*/ 24741 h 184288"/>
                  <a:gd name="connsiteX147" fmla="*/ 79967 w 143459"/>
                  <a:gd name="connsiteY147" fmla="*/ 25430 h 184288"/>
                  <a:gd name="connsiteX148" fmla="*/ 79431 w 143459"/>
                  <a:gd name="connsiteY148" fmla="*/ 26579 h 184288"/>
                  <a:gd name="connsiteX149" fmla="*/ 78129 w 143459"/>
                  <a:gd name="connsiteY149" fmla="*/ 27421 h 184288"/>
                  <a:gd name="connsiteX150" fmla="*/ 77592 w 143459"/>
                  <a:gd name="connsiteY150" fmla="*/ 28187 h 184288"/>
                  <a:gd name="connsiteX151" fmla="*/ 77516 w 143459"/>
                  <a:gd name="connsiteY151" fmla="*/ 29183 h 184288"/>
                  <a:gd name="connsiteX152" fmla="*/ 76903 w 143459"/>
                  <a:gd name="connsiteY152" fmla="*/ 30026 h 184288"/>
                  <a:gd name="connsiteX153" fmla="*/ 75984 w 143459"/>
                  <a:gd name="connsiteY153" fmla="*/ 30026 h 184288"/>
                  <a:gd name="connsiteX154" fmla="*/ 76060 w 143459"/>
                  <a:gd name="connsiteY154" fmla="*/ 30639 h 184288"/>
                  <a:gd name="connsiteX155" fmla="*/ 74682 w 143459"/>
                  <a:gd name="connsiteY155" fmla="*/ 31175 h 184288"/>
                  <a:gd name="connsiteX156" fmla="*/ 72613 w 143459"/>
                  <a:gd name="connsiteY156" fmla="*/ 31175 h 184288"/>
                  <a:gd name="connsiteX157" fmla="*/ 72460 w 143459"/>
                  <a:gd name="connsiteY157" fmla="*/ 32171 h 184288"/>
                  <a:gd name="connsiteX158" fmla="*/ 71924 w 143459"/>
                  <a:gd name="connsiteY158" fmla="*/ 32400 h 184288"/>
                  <a:gd name="connsiteX159" fmla="*/ 70546 w 143459"/>
                  <a:gd name="connsiteY159" fmla="*/ 33166 h 184288"/>
                  <a:gd name="connsiteX160" fmla="*/ 69396 w 143459"/>
                  <a:gd name="connsiteY160" fmla="*/ 34851 h 184288"/>
                  <a:gd name="connsiteX161" fmla="*/ 69550 w 143459"/>
                  <a:gd name="connsiteY161" fmla="*/ 36920 h 184288"/>
                  <a:gd name="connsiteX162" fmla="*/ 68401 w 143459"/>
                  <a:gd name="connsiteY162" fmla="*/ 37762 h 184288"/>
                  <a:gd name="connsiteX163" fmla="*/ 68937 w 143459"/>
                  <a:gd name="connsiteY163" fmla="*/ 38528 h 184288"/>
                  <a:gd name="connsiteX164" fmla="*/ 69396 w 143459"/>
                  <a:gd name="connsiteY164" fmla="*/ 43583 h 184288"/>
                  <a:gd name="connsiteX165" fmla="*/ 71848 w 143459"/>
                  <a:gd name="connsiteY165" fmla="*/ 48103 h 184288"/>
                  <a:gd name="connsiteX166" fmla="*/ 73073 w 143459"/>
                  <a:gd name="connsiteY166" fmla="*/ 48332 h 184288"/>
                  <a:gd name="connsiteX167" fmla="*/ 73916 w 143459"/>
                  <a:gd name="connsiteY167" fmla="*/ 49175 h 184288"/>
                  <a:gd name="connsiteX168" fmla="*/ 75754 w 143459"/>
                  <a:gd name="connsiteY168" fmla="*/ 49328 h 184288"/>
                  <a:gd name="connsiteX169" fmla="*/ 77056 w 143459"/>
                  <a:gd name="connsiteY169" fmla="*/ 50247 h 184288"/>
                  <a:gd name="connsiteX170" fmla="*/ 78971 w 143459"/>
                  <a:gd name="connsiteY170" fmla="*/ 49864 h 184288"/>
                  <a:gd name="connsiteX171" fmla="*/ 81269 w 143459"/>
                  <a:gd name="connsiteY171" fmla="*/ 51626 h 184288"/>
                  <a:gd name="connsiteX172" fmla="*/ 84410 w 143459"/>
                  <a:gd name="connsiteY172" fmla="*/ 50094 h 184288"/>
                  <a:gd name="connsiteX173" fmla="*/ 86094 w 143459"/>
                  <a:gd name="connsiteY173" fmla="*/ 49635 h 184288"/>
                  <a:gd name="connsiteX174" fmla="*/ 88316 w 143459"/>
                  <a:gd name="connsiteY174" fmla="*/ 50400 h 184288"/>
                  <a:gd name="connsiteX175" fmla="*/ 89541 w 143459"/>
                  <a:gd name="connsiteY175" fmla="*/ 49558 h 184288"/>
                  <a:gd name="connsiteX176" fmla="*/ 89695 w 143459"/>
                  <a:gd name="connsiteY176" fmla="*/ 48103 h 184288"/>
                  <a:gd name="connsiteX177" fmla="*/ 91533 w 143459"/>
                  <a:gd name="connsiteY177" fmla="*/ 46494 h 184288"/>
                  <a:gd name="connsiteX178" fmla="*/ 93065 w 143459"/>
                  <a:gd name="connsiteY178" fmla="*/ 47260 h 184288"/>
                  <a:gd name="connsiteX179" fmla="*/ 92835 w 143459"/>
                  <a:gd name="connsiteY179" fmla="*/ 49711 h 184288"/>
                  <a:gd name="connsiteX180" fmla="*/ 93371 w 143459"/>
                  <a:gd name="connsiteY180" fmla="*/ 50554 h 184288"/>
                  <a:gd name="connsiteX181" fmla="*/ 93831 w 143459"/>
                  <a:gd name="connsiteY181" fmla="*/ 52622 h 184288"/>
                  <a:gd name="connsiteX182" fmla="*/ 94750 w 143459"/>
                  <a:gd name="connsiteY182" fmla="*/ 54000 h 184288"/>
                  <a:gd name="connsiteX183" fmla="*/ 93984 w 143459"/>
                  <a:gd name="connsiteY183" fmla="*/ 55686 h 184288"/>
                  <a:gd name="connsiteX184" fmla="*/ 93831 w 143459"/>
                  <a:gd name="connsiteY184" fmla="*/ 56758 h 184288"/>
                  <a:gd name="connsiteX185" fmla="*/ 91610 w 143459"/>
                  <a:gd name="connsiteY185" fmla="*/ 57754 h 184288"/>
                  <a:gd name="connsiteX186" fmla="*/ 90230 w 143459"/>
                  <a:gd name="connsiteY186" fmla="*/ 56758 h 184288"/>
                  <a:gd name="connsiteX187" fmla="*/ 87856 w 143459"/>
                  <a:gd name="connsiteY187" fmla="*/ 56758 h 184288"/>
                  <a:gd name="connsiteX188" fmla="*/ 85635 w 143459"/>
                  <a:gd name="connsiteY188" fmla="*/ 58290 h 184288"/>
                  <a:gd name="connsiteX189" fmla="*/ 82954 w 143459"/>
                  <a:gd name="connsiteY189" fmla="*/ 58137 h 184288"/>
                  <a:gd name="connsiteX190" fmla="*/ 81116 w 143459"/>
                  <a:gd name="connsiteY190" fmla="*/ 58979 h 184288"/>
                  <a:gd name="connsiteX191" fmla="*/ 79584 w 143459"/>
                  <a:gd name="connsiteY191" fmla="*/ 59439 h 184288"/>
                  <a:gd name="connsiteX192" fmla="*/ 79201 w 143459"/>
                  <a:gd name="connsiteY192" fmla="*/ 60971 h 184288"/>
                  <a:gd name="connsiteX193" fmla="*/ 79507 w 143459"/>
                  <a:gd name="connsiteY193" fmla="*/ 62273 h 184288"/>
                  <a:gd name="connsiteX194" fmla="*/ 79967 w 143459"/>
                  <a:gd name="connsiteY194" fmla="*/ 62809 h 184288"/>
                  <a:gd name="connsiteX195" fmla="*/ 80120 w 143459"/>
                  <a:gd name="connsiteY195" fmla="*/ 63039 h 184288"/>
                  <a:gd name="connsiteX196" fmla="*/ 81039 w 143459"/>
                  <a:gd name="connsiteY196" fmla="*/ 63192 h 184288"/>
                  <a:gd name="connsiteX197" fmla="*/ 81039 w 143459"/>
                  <a:gd name="connsiteY197" fmla="*/ 63422 h 184288"/>
                  <a:gd name="connsiteX198" fmla="*/ 80733 w 143459"/>
                  <a:gd name="connsiteY198" fmla="*/ 63422 h 184288"/>
                  <a:gd name="connsiteX199" fmla="*/ 80733 w 143459"/>
                  <a:gd name="connsiteY199" fmla="*/ 64264 h 184288"/>
                  <a:gd name="connsiteX200" fmla="*/ 81192 w 143459"/>
                  <a:gd name="connsiteY200" fmla="*/ 64264 h 184288"/>
                  <a:gd name="connsiteX201" fmla="*/ 81652 w 143459"/>
                  <a:gd name="connsiteY201" fmla="*/ 64954 h 184288"/>
                  <a:gd name="connsiteX202" fmla="*/ 79354 w 143459"/>
                  <a:gd name="connsiteY202" fmla="*/ 65720 h 184288"/>
                  <a:gd name="connsiteX203" fmla="*/ 78205 w 143459"/>
                  <a:gd name="connsiteY203" fmla="*/ 65643 h 184288"/>
                  <a:gd name="connsiteX204" fmla="*/ 77746 w 143459"/>
                  <a:gd name="connsiteY204" fmla="*/ 66409 h 184288"/>
                  <a:gd name="connsiteX205" fmla="*/ 78971 w 143459"/>
                  <a:gd name="connsiteY205" fmla="*/ 67864 h 184288"/>
                  <a:gd name="connsiteX206" fmla="*/ 79048 w 143459"/>
                  <a:gd name="connsiteY206" fmla="*/ 68707 h 184288"/>
                  <a:gd name="connsiteX207" fmla="*/ 81116 w 143459"/>
                  <a:gd name="connsiteY207" fmla="*/ 68784 h 184288"/>
                  <a:gd name="connsiteX208" fmla="*/ 81958 w 143459"/>
                  <a:gd name="connsiteY208" fmla="*/ 68094 h 184288"/>
                  <a:gd name="connsiteX209" fmla="*/ 82188 w 143459"/>
                  <a:gd name="connsiteY209" fmla="*/ 68248 h 184288"/>
                  <a:gd name="connsiteX210" fmla="*/ 82188 w 143459"/>
                  <a:gd name="connsiteY210" fmla="*/ 68860 h 184288"/>
                  <a:gd name="connsiteX211" fmla="*/ 83107 w 143459"/>
                  <a:gd name="connsiteY211" fmla="*/ 68937 h 184288"/>
                  <a:gd name="connsiteX212" fmla="*/ 83107 w 143459"/>
                  <a:gd name="connsiteY212" fmla="*/ 69396 h 184288"/>
                  <a:gd name="connsiteX213" fmla="*/ 84410 w 143459"/>
                  <a:gd name="connsiteY213" fmla="*/ 69933 h 184288"/>
                  <a:gd name="connsiteX214" fmla="*/ 85175 w 143459"/>
                  <a:gd name="connsiteY214" fmla="*/ 72843 h 184288"/>
                  <a:gd name="connsiteX215" fmla="*/ 85329 w 143459"/>
                  <a:gd name="connsiteY215" fmla="*/ 74605 h 184288"/>
                  <a:gd name="connsiteX216" fmla="*/ 85099 w 143459"/>
                  <a:gd name="connsiteY216" fmla="*/ 74911 h 184288"/>
                  <a:gd name="connsiteX217" fmla="*/ 84946 w 143459"/>
                  <a:gd name="connsiteY217" fmla="*/ 75524 h 184288"/>
                  <a:gd name="connsiteX218" fmla="*/ 83873 w 143459"/>
                  <a:gd name="connsiteY218" fmla="*/ 75754 h 184288"/>
                  <a:gd name="connsiteX219" fmla="*/ 82647 w 143459"/>
                  <a:gd name="connsiteY219" fmla="*/ 77439 h 184288"/>
                  <a:gd name="connsiteX220" fmla="*/ 81039 w 143459"/>
                  <a:gd name="connsiteY220" fmla="*/ 76443 h 184288"/>
                  <a:gd name="connsiteX221" fmla="*/ 80580 w 143459"/>
                  <a:gd name="connsiteY221" fmla="*/ 75141 h 184288"/>
                  <a:gd name="connsiteX222" fmla="*/ 79890 w 143459"/>
                  <a:gd name="connsiteY222" fmla="*/ 75294 h 184288"/>
                  <a:gd name="connsiteX223" fmla="*/ 78894 w 143459"/>
                  <a:gd name="connsiteY223" fmla="*/ 74835 h 184288"/>
                  <a:gd name="connsiteX224" fmla="*/ 78281 w 143459"/>
                  <a:gd name="connsiteY224" fmla="*/ 75984 h 184288"/>
                  <a:gd name="connsiteX225" fmla="*/ 78971 w 143459"/>
                  <a:gd name="connsiteY225" fmla="*/ 78205 h 184288"/>
                  <a:gd name="connsiteX226" fmla="*/ 78665 w 143459"/>
                  <a:gd name="connsiteY226" fmla="*/ 79967 h 184288"/>
                  <a:gd name="connsiteX227" fmla="*/ 79124 w 143459"/>
                  <a:gd name="connsiteY227" fmla="*/ 80579 h 184288"/>
                  <a:gd name="connsiteX228" fmla="*/ 78665 w 143459"/>
                  <a:gd name="connsiteY228" fmla="*/ 80886 h 184288"/>
                  <a:gd name="connsiteX229" fmla="*/ 78665 w 143459"/>
                  <a:gd name="connsiteY229" fmla="*/ 81652 h 184288"/>
                  <a:gd name="connsiteX230" fmla="*/ 79048 w 143459"/>
                  <a:gd name="connsiteY230" fmla="*/ 81805 h 184288"/>
                  <a:gd name="connsiteX231" fmla="*/ 79813 w 143459"/>
                  <a:gd name="connsiteY231" fmla="*/ 83873 h 184288"/>
                  <a:gd name="connsiteX232" fmla="*/ 81575 w 143459"/>
                  <a:gd name="connsiteY232" fmla="*/ 85941 h 184288"/>
                  <a:gd name="connsiteX233" fmla="*/ 81192 w 143459"/>
                  <a:gd name="connsiteY233" fmla="*/ 88086 h 184288"/>
                  <a:gd name="connsiteX234" fmla="*/ 79890 w 143459"/>
                  <a:gd name="connsiteY234" fmla="*/ 88163 h 184288"/>
                  <a:gd name="connsiteX235" fmla="*/ 78665 w 143459"/>
                  <a:gd name="connsiteY235" fmla="*/ 88086 h 184288"/>
                  <a:gd name="connsiteX236" fmla="*/ 77209 w 143459"/>
                  <a:gd name="connsiteY236" fmla="*/ 88163 h 184288"/>
                  <a:gd name="connsiteX237" fmla="*/ 76290 w 143459"/>
                  <a:gd name="connsiteY237" fmla="*/ 86860 h 184288"/>
                  <a:gd name="connsiteX238" fmla="*/ 75447 w 143459"/>
                  <a:gd name="connsiteY238" fmla="*/ 86860 h 184288"/>
                  <a:gd name="connsiteX239" fmla="*/ 74988 w 143459"/>
                  <a:gd name="connsiteY239" fmla="*/ 87090 h 184288"/>
                  <a:gd name="connsiteX240" fmla="*/ 74069 w 143459"/>
                  <a:gd name="connsiteY240" fmla="*/ 85558 h 184288"/>
                  <a:gd name="connsiteX241" fmla="*/ 74605 w 143459"/>
                  <a:gd name="connsiteY241" fmla="*/ 84792 h 184288"/>
                  <a:gd name="connsiteX242" fmla="*/ 74528 w 143459"/>
                  <a:gd name="connsiteY242" fmla="*/ 83337 h 184288"/>
                  <a:gd name="connsiteX243" fmla="*/ 73456 w 143459"/>
                  <a:gd name="connsiteY243" fmla="*/ 83797 h 184288"/>
                  <a:gd name="connsiteX244" fmla="*/ 72537 w 143459"/>
                  <a:gd name="connsiteY244" fmla="*/ 83873 h 184288"/>
                  <a:gd name="connsiteX245" fmla="*/ 72230 w 143459"/>
                  <a:gd name="connsiteY245" fmla="*/ 84486 h 184288"/>
                  <a:gd name="connsiteX246" fmla="*/ 71618 w 143459"/>
                  <a:gd name="connsiteY246" fmla="*/ 84333 h 184288"/>
                  <a:gd name="connsiteX247" fmla="*/ 71694 w 143459"/>
                  <a:gd name="connsiteY247" fmla="*/ 85175 h 184288"/>
                  <a:gd name="connsiteX248" fmla="*/ 71005 w 143459"/>
                  <a:gd name="connsiteY248" fmla="*/ 85865 h 184288"/>
                  <a:gd name="connsiteX249" fmla="*/ 71158 w 143459"/>
                  <a:gd name="connsiteY249" fmla="*/ 86784 h 184288"/>
                  <a:gd name="connsiteX250" fmla="*/ 70009 w 143459"/>
                  <a:gd name="connsiteY250" fmla="*/ 87090 h 184288"/>
                  <a:gd name="connsiteX251" fmla="*/ 69473 w 143459"/>
                  <a:gd name="connsiteY251" fmla="*/ 86707 h 184288"/>
                  <a:gd name="connsiteX252" fmla="*/ 69090 w 143459"/>
                  <a:gd name="connsiteY252" fmla="*/ 85405 h 184288"/>
                  <a:gd name="connsiteX253" fmla="*/ 68707 w 143459"/>
                  <a:gd name="connsiteY253" fmla="*/ 85252 h 184288"/>
                  <a:gd name="connsiteX254" fmla="*/ 68018 w 143459"/>
                  <a:gd name="connsiteY254" fmla="*/ 84946 h 184288"/>
                  <a:gd name="connsiteX255" fmla="*/ 67328 w 143459"/>
                  <a:gd name="connsiteY255" fmla="*/ 85099 h 184288"/>
                  <a:gd name="connsiteX256" fmla="*/ 66716 w 143459"/>
                  <a:gd name="connsiteY256" fmla="*/ 85022 h 184288"/>
                  <a:gd name="connsiteX257" fmla="*/ 66332 w 143459"/>
                  <a:gd name="connsiteY257" fmla="*/ 85405 h 184288"/>
                  <a:gd name="connsiteX258" fmla="*/ 64877 w 143459"/>
                  <a:gd name="connsiteY258" fmla="*/ 83950 h 184288"/>
                  <a:gd name="connsiteX259" fmla="*/ 63345 w 143459"/>
                  <a:gd name="connsiteY259" fmla="*/ 84409 h 184288"/>
                  <a:gd name="connsiteX260" fmla="*/ 63269 w 143459"/>
                  <a:gd name="connsiteY260" fmla="*/ 85405 h 184288"/>
                  <a:gd name="connsiteX261" fmla="*/ 62809 w 143459"/>
                  <a:gd name="connsiteY261" fmla="*/ 85405 h 184288"/>
                  <a:gd name="connsiteX262" fmla="*/ 61660 w 143459"/>
                  <a:gd name="connsiteY262" fmla="*/ 85099 h 184288"/>
                  <a:gd name="connsiteX263" fmla="*/ 60664 w 143459"/>
                  <a:gd name="connsiteY263" fmla="*/ 85099 h 184288"/>
                  <a:gd name="connsiteX264" fmla="*/ 60664 w 143459"/>
                  <a:gd name="connsiteY264" fmla="*/ 82724 h 184288"/>
                  <a:gd name="connsiteX265" fmla="*/ 60205 w 143459"/>
                  <a:gd name="connsiteY265" fmla="*/ 81882 h 184288"/>
                  <a:gd name="connsiteX266" fmla="*/ 59516 w 143459"/>
                  <a:gd name="connsiteY266" fmla="*/ 82954 h 184288"/>
                  <a:gd name="connsiteX267" fmla="*/ 58979 w 143459"/>
                  <a:gd name="connsiteY267" fmla="*/ 83797 h 184288"/>
                  <a:gd name="connsiteX268" fmla="*/ 59056 w 143459"/>
                  <a:gd name="connsiteY268" fmla="*/ 84869 h 184288"/>
                  <a:gd name="connsiteX269" fmla="*/ 58520 w 143459"/>
                  <a:gd name="connsiteY269" fmla="*/ 85788 h 184288"/>
                  <a:gd name="connsiteX270" fmla="*/ 58597 w 143459"/>
                  <a:gd name="connsiteY270" fmla="*/ 86707 h 184288"/>
                  <a:gd name="connsiteX271" fmla="*/ 58673 w 143459"/>
                  <a:gd name="connsiteY271" fmla="*/ 89541 h 184288"/>
                  <a:gd name="connsiteX272" fmla="*/ 55915 w 143459"/>
                  <a:gd name="connsiteY272" fmla="*/ 90307 h 184288"/>
                  <a:gd name="connsiteX273" fmla="*/ 54154 w 143459"/>
                  <a:gd name="connsiteY273" fmla="*/ 92452 h 184288"/>
                  <a:gd name="connsiteX274" fmla="*/ 54307 w 143459"/>
                  <a:gd name="connsiteY274" fmla="*/ 94520 h 184288"/>
                  <a:gd name="connsiteX275" fmla="*/ 52468 w 143459"/>
                  <a:gd name="connsiteY275" fmla="*/ 95363 h 184288"/>
                  <a:gd name="connsiteX276" fmla="*/ 50247 w 143459"/>
                  <a:gd name="connsiteY276" fmla="*/ 95669 h 184288"/>
                  <a:gd name="connsiteX277" fmla="*/ 49022 w 143459"/>
                  <a:gd name="connsiteY277" fmla="*/ 96205 h 184288"/>
                  <a:gd name="connsiteX278" fmla="*/ 48869 w 143459"/>
                  <a:gd name="connsiteY278" fmla="*/ 96818 h 184288"/>
                  <a:gd name="connsiteX279" fmla="*/ 48332 w 143459"/>
                  <a:gd name="connsiteY279" fmla="*/ 96818 h 184288"/>
                  <a:gd name="connsiteX280" fmla="*/ 48179 w 143459"/>
                  <a:gd name="connsiteY280" fmla="*/ 95822 h 184288"/>
                  <a:gd name="connsiteX281" fmla="*/ 47260 w 143459"/>
                  <a:gd name="connsiteY281" fmla="*/ 95286 h 184288"/>
                  <a:gd name="connsiteX282" fmla="*/ 46417 w 143459"/>
                  <a:gd name="connsiteY282" fmla="*/ 96052 h 184288"/>
                  <a:gd name="connsiteX283" fmla="*/ 47337 w 143459"/>
                  <a:gd name="connsiteY283" fmla="*/ 96741 h 184288"/>
                  <a:gd name="connsiteX284" fmla="*/ 47107 w 143459"/>
                  <a:gd name="connsiteY284" fmla="*/ 97124 h 184288"/>
                  <a:gd name="connsiteX285" fmla="*/ 47107 w 143459"/>
                  <a:gd name="connsiteY285" fmla="*/ 97890 h 184288"/>
                  <a:gd name="connsiteX286" fmla="*/ 46264 w 143459"/>
                  <a:gd name="connsiteY286" fmla="*/ 98120 h 184288"/>
                  <a:gd name="connsiteX287" fmla="*/ 46417 w 143459"/>
                  <a:gd name="connsiteY287" fmla="*/ 98503 h 184288"/>
                  <a:gd name="connsiteX288" fmla="*/ 46264 w 143459"/>
                  <a:gd name="connsiteY288" fmla="*/ 99499 h 184288"/>
                  <a:gd name="connsiteX289" fmla="*/ 45805 w 143459"/>
                  <a:gd name="connsiteY289" fmla="*/ 99652 h 184288"/>
                  <a:gd name="connsiteX290" fmla="*/ 44962 w 143459"/>
                  <a:gd name="connsiteY290" fmla="*/ 98503 h 184288"/>
                  <a:gd name="connsiteX291" fmla="*/ 42818 w 143459"/>
                  <a:gd name="connsiteY291" fmla="*/ 98427 h 184288"/>
                  <a:gd name="connsiteX292" fmla="*/ 42664 w 143459"/>
                  <a:gd name="connsiteY292" fmla="*/ 97661 h 184288"/>
                  <a:gd name="connsiteX293" fmla="*/ 43277 w 143459"/>
                  <a:gd name="connsiteY293" fmla="*/ 97584 h 184288"/>
                  <a:gd name="connsiteX294" fmla="*/ 41209 w 143459"/>
                  <a:gd name="connsiteY294" fmla="*/ 95822 h 184288"/>
                  <a:gd name="connsiteX295" fmla="*/ 39830 w 143459"/>
                  <a:gd name="connsiteY295" fmla="*/ 94443 h 184288"/>
                  <a:gd name="connsiteX296" fmla="*/ 40443 w 143459"/>
                  <a:gd name="connsiteY296" fmla="*/ 92835 h 184288"/>
                  <a:gd name="connsiteX297" fmla="*/ 41822 w 143459"/>
                  <a:gd name="connsiteY297" fmla="*/ 91686 h 184288"/>
                  <a:gd name="connsiteX298" fmla="*/ 44273 w 143459"/>
                  <a:gd name="connsiteY298" fmla="*/ 92452 h 184288"/>
                  <a:gd name="connsiteX299" fmla="*/ 45039 w 143459"/>
                  <a:gd name="connsiteY299" fmla="*/ 91993 h 184288"/>
                  <a:gd name="connsiteX300" fmla="*/ 45728 w 143459"/>
                  <a:gd name="connsiteY300" fmla="*/ 91380 h 184288"/>
                  <a:gd name="connsiteX301" fmla="*/ 46571 w 143459"/>
                  <a:gd name="connsiteY301" fmla="*/ 93141 h 184288"/>
                  <a:gd name="connsiteX302" fmla="*/ 47643 w 143459"/>
                  <a:gd name="connsiteY302" fmla="*/ 92682 h 184288"/>
                  <a:gd name="connsiteX303" fmla="*/ 48639 w 143459"/>
                  <a:gd name="connsiteY303" fmla="*/ 91303 h 184288"/>
                  <a:gd name="connsiteX304" fmla="*/ 49252 w 143459"/>
                  <a:gd name="connsiteY304" fmla="*/ 90154 h 184288"/>
                  <a:gd name="connsiteX305" fmla="*/ 50094 w 143459"/>
                  <a:gd name="connsiteY305" fmla="*/ 90154 h 184288"/>
                  <a:gd name="connsiteX306" fmla="*/ 50171 w 143459"/>
                  <a:gd name="connsiteY306" fmla="*/ 88928 h 184288"/>
                  <a:gd name="connsiteX307" fmla="*/ 48792 w 143459"/>
                  <a:gd name="connsiteY307" fmla="*/ 88775 h 184288"/>
                  <a:gd name="connsiteX308" fmla="*/ 48639 w 143459"/>
                  <a:gd name="connsiteY308" fmla="*/ 88009 h 184288"/>
                  <a:gd name="connsiteX309" fmla="*/ 47413 w 143459"/>
                  <a:gd name="connsiteY309" fmla="*/ 87626 h 184288"/>
                  <a:gd name="connsiteX310" fmla="*/ 48332 w 143459"/>
                  <a:gd name="connsiteY310" fmla="*/ 85482 h 184288"/>
                  <a:gd name="connsiteX311" fmla="*/ 50017 w 143459"/>
                  <a:gd name="connsiteY311" fmla="*/ 83260 h 184288"/>
                  <a:gd name="connsiteX312" fmla="*/ 48792 w 143459"/>
                  <a:gd name="connsiteY312" fmla="*/ 82341 h 184288"/>
                  <a:gd name="connsiteX313" fmla="*/ 47567 w 143459"/>
                  <a:gd name="connsiteY313" fmla="*/ 80426 h 184288"/>
                  <a:gd name="connsiteX314" fmla="*/ 47643 w 143459"/>
                  <a:gd name="connsiteY314" fmla="*/ 79277 h 184288"/>
                  <a:gd name="connsiteX315" fmla="*/ 47950 w 143459"/>
                  <a:gd name="connsiteY315" fmla="*/ 78358 h 184288"/>
                  <a:gd name="connsiteX316" fmla="*/ 48486 w 143459"/>
                  <a:gd name="connsiteY316" fmla="*/ 78052 h 184288"/>
                  <a:gd name="connsiteX317" fmla="*/ 48869 w 143459"/>
                  <a:gd name="connsiteY317" fmla="*/ 77439 h 184288"/>
                  <a:gd name="connsiteX318" fmla="*/ 49098 w 143459"/>
                  <a:gd name="connsiteY318" fmla="*/ 77133 h 184288"/>
                  <a:gd name="connsiteX319" fmla="*/ 49788 w 143459"/>
                  <a:gd name="connsiteY319" fmla="*/ 77516 h 184288"/>
                  <a:gd name="connsiteX320" fmla="*/ 49864 w 143459"/>
                  <a:gd name="connsiteY320" fmla="*/ 78665 h 184288"/>
                  <a:gd name="connsiteX321" fmla="*/ 51932 w 143459"/>
                  <a:gd name="connsiteY321" fmla="*/ 78282 h 184288"/>
                  <a:gd name="connsiteX322" fmla="*/ 52316 w 143459"/>
                  <a:gd name="connsiteY322" fmla="*/ 76979 h 184288"/>
                  <a:gd name="connsiteX323" fmla="*/ 52316 w 143459"/>
                  <a:gd name="connsiteY323" fmla="*/ 76214 h 184288"/>
                  <a:gd name="connsiteX324" fmla="*/ 51932 w 143459"/>
                  <a:gd name="connsiteY324" fmla="*/ 75601 h 184288"/>
                  <a:gd name="connsiteX325" fmla="*/ 52775 w 143459"/>
                  <a:gd name="connsiteY325" fmla="*/ 75371 h 184288"/>
                  <a:gd name="connsiteX326" fmla="*/ 52162 w 143459"/>
                  <a:gd name="connsiteY326" fmla="*/ 74605 h 184288"/>
                  <a:gd name="connsiteX327" fmla="*/ 52545 w 143459"/>
                  <a:gd name="connsiteY327" fmla="*/ 74145 h 184288"/>
                  <a:gd name="connsiteX328" fmla="*/ 52009 w 143459"/>
                  <a:gd name="connsiteY328" fmla="*/ 73609 h 184288"/>
                  <a:gd name="connsiteX329" fmla="*/ 51473 w 143459"/>
                  <a:gd name="connsiteY329" fmla="*/ 73609 h 184288"/>
                  <a:gd name="connsiteX330" fmla="*/ 51396 w 143459"/>
                  <a:gd name="connsiteY330" fmla="*/ 72920 h 184288"/>
                  <a:gd name="connsiteX331" fmla="*/ 50784 w 143459"/>
                  <a:gd name="connsiteY331" fmla="*/ 72614 h 184288"/>
                  <a:gd name="connsiteX332" fmla="*/ 50630 w 143459"/>
                  <a:gd name="connsiteY332" fmla="*/ 73150 h 184288"/>
                  <a:gd name="connsiteX333" fmla="*/ 50324 w 143459"/>
                  <a:gd name="connsiteY333" fmla="*/ 72997 h 184288"/>
                  <a:gd name="connsiteX334" fmla="*/ 50324 w 143459"/>
                  <a:gd name="connsiteY334" fmla="*/ 72384 h 184288"/>
                  <a:gd name="connsiteX335" fmla="*/ 50707 w 143459"/>
                  <a:gd name="connsiteY335" fmla="*/ 72307 h 184288"/>
                  <a:gd name="connsiteX336" fmla="*/ 50707 w 143459"/>
                  <a:gd name="connsiteY336" fmla="*/ 71388 h 184288"/>
                  <a:gd name="connsiteX337" fmla="*/ 51013 w 143459"/>
                  <a:gd name="connsiteY337" fmla="*/ 71388 h 184288"/>
                  <a:gd name="connsiteX338" fmla="*/ 50937 w 143459"/>
                  <a:gd name="connsiteY338" fmla="*/ 70775 h 184288"/>
                  <a:gd name="connsiteX339" fmla="*/ 50324 w 143459"/>
                  <a:gd name="connsiteY339" fmla="*/ 70775 h 184288"/>
                  <a:gd name="connsiteX340" fmla="*/ 50324 w 143459"/>
                  <a:gd name="connsiteY340" fmla="*/ 70239 h 184288"/>
                  <a:gd name="connsiteX341" fmla="*/ 50554 w 143459"/>
                  <a:gd name="connsiteY341" fmla="*/ 70162 h 184288"/>
                  <a:gd name="connsiteX342" fmla="*/ 50554 w 143459"/>
                  <a:gd name="connsiteY342" fmla="*/ 68937 h 184288"/>
                  <a:gd name="connsiteX343" fmla="*/ 47950 w 143459"/>
                  <a:gd name="connsiteY343" fmla="*/ 67941 h 184288"/>
                  <a:gd name="connsiteX344" fmla="*/ 45268 w 143459"/>
                  <a:gd name="connsiteY344" fmla="*/ 69626 h 184288"/>
                  <a:gd name="connsiteX345" fmla="*/ 41822 w 143459"/>
                  <a:gd name="connsiteY345" fmla="*/ 69779 h 184288"/>
                  <a:gd name="connsiteX346" fmla="*/ 39830 w 143459"/>
                  <a:gd name="connsiteY346" fmla="*/ 70009 h 184288"/>
                  <a:gd name="connsiteX347" fmla="*/ 36690 w 143459"/>
                  <a:gd name="connsiteY347" fmla="*/ 69473 h 184288"/>
                  <a:gd name="connsiteX348" fmla="*/ 34468 w 143459"/>
                  <a:gd name="connsiteY348" fmla="*/ 68860 h 184288"/>
                  <a:gd name="connsiteX349" fmla="*/ 32554 w 143459"/>
                  <a:gd name="connsiteY349" fmla="*/ 67405 h 184288"/>
                  <a:gd name="connsiteX350" fmla="*/ 33396 w 143459"/>
                  <a:gd name="connsiteY350" fmla="*/ 66179 h 184288"/>
                  <a:gd name="connsiteX351" fmla="*/ 34238 w 143459"/>
                  <a:gd name="connsiteY351" fmla="*/ 65567 h 184288"/>
                  <a:gd name="connsiteX352" fmla="*/ 33703 w 143459"/>
                  <a:gd name="connsiteY352" fmla="*/ 65107 h 184288"/>
                  <a:gd name="connsiteX353" fmla="*/ 33013 w 143459"/>
                  <a:gd name="connsiteY353" fmla="*/ 64341 h 184288"/>
                  <a:gd name="connsiteX354" fmla="*/ 33013 w 143459"/>
                  <a:gd name="connsiteY354" fmla="*/ 63269 h 184288"/>
                  <a:gd name="connsiteX355" fmla="*/ 33473 w 143459"/>
                  <a:gd name="connsiteY355" fmla="*/ 63958 h 184288"/>
                  <a:gd name="connsiteX356" fmla="*/ 34009 w 143459"/>
                  <a:gd name="connsiteY356" fmla="*/ 63958 h 184288"/>
                  <a:gd name="connsiteX357" fmla="*/ 34086 w 143459"/>
                  <a:gd name="connsiteY357" fmla="*/ 64724 h 184288"/>
                  <a:gd name="connsiteX358" fmla="*/ 34928 w 143459"/>
                  <a:gd name="connsiteY358" fmla="*/ 64877 h 184288"/>
                  <a:gd name="connsiteX359" fmla="*/ 35081 w 143459"/>
                  <a:gd name="connsiteY359" fmla="*/ 65260 h 184288"/>
                  <a:gd name="connsiteX360" fmla="*/ 35541 w 143459"/>
                  <a:gd name="connsiteY360" fmla="*/ 65490 h 184288"/>
                  <a:gd name="connsiteX361" fmla="*/ 35541 w 143459"/>
                  <a:gd name="connsiteY361" fmla="*/ 65873 h 184288"/>
                  <a:gd name="connsiteX362" fmla="*/ 36000 w 143459"/>
                  <a:gd name="connsiteY362" fmla="*/ 65873 h 184288"/>
                  <a:gd name="connsiteX363" fmla="*/ 36537 w 143459"/>
                  <a:gd name="connsiteY363" fmla="*/ 65490 h 184288"/>
                  <a:gd name="connsiteX364" fmla="*/ 38298 w 143459"/>
                  <a:gd name="connsiteY364" fmla="*/ 64877 h 184288"/>
                  <a:gd name="connsiteX365" fmla="*/ 38988 w 143459"/>
                  <a:gd name="connsiteY365" fmla="*/ 64035 h 184288"/>
                  <a:gd name="connsiteX366" fmla="*/ 38375 w 143459"/>
                  <a:gd name="connsiteY366" fmla="*/ 63652 h 184288"/>
                  <a:gd name="connsiteX367" fmla="*/ 37149 w 143459"/>
                  <a:gd name="connsiteY367" fmla="*/ 64035 h 184288"/>
                  <a:gd name="connsiteX368" fmla="*/ 36307 w 143459"/>
                  <a:gd name="connsiteY368" fmla="*/ 63881 h 184288"/>
                  <a:gd name="connsiteX369" fmla="*/ 35847 w 143459"/>
                  <a:gd name="connsiteY369" fmla="*/ 64418 h 184288"/>
                  <a:gd name="connsiteX370" fmla="*/ 35234 w 143459"/>
                  <a:gd name="connsiteY370" fmla="*/ 64035 h 184288"/>
                  <a:gd name="connsiteX371" fmla="*/ 34851 w 143459"/>
                  <a:gd name="connsiteY371" fmla="*/ 63805 h 184288"/>
                  <a:gd name="connsiteX372" fmla="*/ 34468 w 143459"/>
                  <a:gd name="connsiteY372" fmla="*/ 63345 h 184288"/>
                  <a:gd name="connsiteX373" fmla="*/ 35081 w 143459"/>
                  <a:gd name="connsiteY373" fmla="*/ 62886 h 184288"/>
                  <a:gd name="connsiteX374" fmla="*/ 35158 w 143459"/>
                  <a:gd name="connsiteY374" fmla="*/ 62349 h 184288"/>
                  <a:gd name="connsiteX375" fmla="*/ 34698 w 143459"/>
                  <a:gd name="connsiteY375" fmla="*/ 61507 h 184288"/>
                  <a:gd name="connsiteX376" fmla="*/ 35158 w 143459"/>
                  <a:gd name="connsiteY376" fmla="*/ 61201 h 184288"/>
                  <a:gd name="connsiteX377" fmla="*/ 35694 w 143459"/>
                  <a:gd name="connsiteY377" fmla="*/ 62349 h 184288"/>
                  <a:gd name="connsiteX378" fmla="*/ 35847 w 143459"/>
                  <a:gd name="connsiteY378" fmla="*/ 63192 h 184288"/>
                  <a:gd name="connsiteX379" fmla="*/ 36153 w 143459"/>
                  <a:gd name="connsiteY379" fmla="*/ 63192 h 184288"/>
                  <a:gd name="connsiteX380" fmla="*/ 36307 w 143459"/>
                  <a:gd name="connsiteY380" fmla="*/ 61890 h 184288"/>
                  <a:gd name="connsiteX381" fmla="*/ 36460 w 143459"/>
                  <a:gd name="connsiteY381" fmla="*/ 60971 h 184288"/>
                  <a:gd name="connsiteX382" fmla="*/ 36230 w 143459"/>
                  <a:gd name="connsiteY382" fmla="*/ 59669 h 184288"/>
                  <a:gd name="connsiteX383" fmla="*/ 36843 w 143459"/>
                  <a:gd name="connsiteY383" fmla="*/ 59515 h 184288"/>
                  <a:gd name="connsiteX384" fmla="*/ 36460 w 143459"/>
                  <a:gd name="connsiteY384" fmla="*/ 58903 h 184288"/>
                  <a:gd name="connsiteX385" fmla="*/ 32783 w 143459"/>
                  <a:gd name="connsiteY385" fmla="*/ 59056 h 184288"/>
                  <a:gd name="connsiteX386" fmla="*/ 32247 w 143459"/>
                  <a:gd name="connsiteY386" fmla="*/ 59133 h 184288"/>
                  <a:gd name="connsiteX387" fmla="*/ 31941 w 143459"/>
                  <a:gd name="connsiteY387" fmla="*/ 58749 h 184288"/>
                  <a:gd name="connsiteX388" fmla="*/ 31634 w 143459"/>
                  <a:gd name="connsiteY388" fmla="*/ 59056 h 184288"/>
                  <a:gd name="connsiteX389" fmla="*/ 31788 w 143459"/>
                  <a:gd name="connsiteY389" fmla="*/ 60588 h 184288"/>
                  <a:gd name="connsiteX390" fmla="*/ 31022 w 143459"/>
                  <a:gd name="connsiteY390" fmla="*/ 60664 h 184288"/>
                  <a:gd name="connsiteX391" fmla="*/ 31022 w 143459"/>
                  <a:gd name="connsiteY391" fmla="*/ 61277 h 184288"/>
                  <a:gd name="connsiteX392" fmla="*/ 30332 w 143459"/>
                  <a:gd name="connsiteY392" fmla="*/ 61201 h 184288"/>
                  <a:gd name="connsiteX393" fmla="*/ 30409 w 143459"/>
                  <a:gd name="connsiteY393" fmla="*/ 63805 h 184288"/>
                  <a:gd name="connsiteX394" fmla="*/ 29030 w 143459"/>
                  <a:gd name="connsiteY394" fmla="*/ 63728 h 184288"/>
                  <a:gd name="connsiteX395" fmla="*/ 28494 w 143459"/>
                  <a:gd name="connsiteY395" fmla="*/ 64264 h 184288"/>
                  <a:gd name="connsiteX396" fmla="*/ 27115 w 143459"/>
                  <a:gd name="connsiteY396" fmla="*/ 64341 h 184288"/>
                  <a:gd name="connsiteX397" fmla="*/ 26196 w 143459"/>
                  <a:gd name="connsiteY397" fmla="*/ 64035 h 184288"/>
                  <a:gd name="connsiteX398" fmla="*/ 25813 w 143459"/>
                  <a:gd name="connsiteY398" fmla="*/ 64035 h 184288"/>
                  <a:gd name="connsiteX399" fmla="*/ 25507 w 143459"/>
                  <a:gd name="connsiteY399" fmla="*/ 63345 h 184288"/>
                  <a:gd name="connsiteX400" fmla="*/ 25123 w 143459"/>
                  <a:gd name="connsiteY400" fmla="*/ 63422 h 184288"/>
                  <a:gd name="connsiteX401" fmla="*/ 24817 w 143459"/>
                  <a:gd name="connsiteY401" fmla="*/ 63499 h 184288"/>
                  <a:gd name="connsiteX402" fmla="*/ 24204 w 143459"/>
                  <a:gd name="connsiteY402" fmla="*/ 61890 h 184288"/>
                  <a:gd name="connsiteX403" fmla="*/ 23592 w 143459"/>
                  <a:gd name="connsiteY403" fmla="*/ 61737 h 184288"/>
                  <a:gd name="connsiteX404" fmla="*/ 23285 w 143459"/>
                  <a:gd name="connsiteY404" fmla="*/ 61430 h 184288"/>
                  <a:gd name="connsiteX405" fmla="*/ 22519 w 143459"/>
                  <a:gd name="connsiteY405" fmla="*/ 61047 h 184288"/>
                  <a:gd name="connsiteX406" fmla="*/ 21906 w 143459"/>
                  <a:gd name="connsiteY406" fmla="*/ 62349 h 184288"/>
                  <a:gd name="connsiteX407" fmla="*/ 22137 w 143459"/>
                  <a:gd name="connsiteY407" fmla="*/ 63269 h 184288"/>
                  <a:gd name="connsiteX408" fmla="*/ 22596 w 143459"/>
                  <a:gd name="connsiteY408" fmla="*/ 63728 h 184288"/>
                  <a:gd name="connsiteX409" fmla="*/ 22596 w 143459"/>
                  <a:gd name="connsiteY409" fmla="*/ 64494 h 184288"/>
                  <a:gd name="connsiteX410" fmla="*/ 23056 w 143459"/>
                  <a:gd name="connsiteY410" fmla="*/ 65184 h 184288"/>
                  <a:gd name="connsiteX411" fmla="*/ 22596 w 143459"/>
                  <a:gd name="connsiteY411" fmla="*/ 65950 h 184288"/>
                  <a:gd name="connsiteX412" fmla="*/ 22596 w 143459"/>
                  <a:gd name="connsiteY412" fmla="*/ 66716 h 184288"/>
                  <a:gd name="connsiteX413" fmla="*/ 23132 w 143459"/>
                  <a:gd name="connsiteY413" fmla="*/ 66716 h 184288"/>
                  <a:gd name="connsiteX414" fmla="*/ 24204 w 143459"/>
                  <a:gd name="connsiteY414" fmla="*/ 66256 h 184288"/>
                  <a:gd name="connsiteX415" fmla="*/ 24971 w 143459"/>
                  <a:gd name="connsiteY415" fmla="*/ 66869 h 184288"/>
                  <a:gd name="connsiteX416" fmla="*/ 26962 w 143459"/>
                  <a:gd name="connsiteY416" fmla="*/ 66792 h 184288"/>
                  <a:gd name="connsiteX417" fmla="*/ 27651 w 143459"/>
                  <a:gd name="connsiteY417" fmla="*/ 67405 h 184288"/>
                  <a:gd name="connsiteX418" fmla="*/ 27651 w 143459"/>
                  <a:gd name="connsiteY418" fmla="*/ 67941 h 184288"/>
                  <a:gd name="connsiteX419" fmla="*/ 26885 w 143459"/>
                  <a:gd name="connsiteY419" fmla="*/ 68094 h 184288"/>
                  <a:gd name="connsiteX420" fmla="*/ 26885 w 143459"/>
                  <a:gd name="connsiteY420" fmla="*/ 69550 h 184288"/>
                  <a:gd name="connsiteX421" fmla="*/ 26043 w 143459"/>
                  <a:gd name="connsiteY421" fmla="*/ 69779 h 184288"/>
                  <a:gd name="connsiteX422" fmla="*/ 25200 w 143459"/>
                  <a:gd name="connsiteY422" fmla="*/ 71158 h 184288"/>
                  <a:gd name="connsiteX423" fmla="*/ 23515 w 143459"/>
                  <a:gd name="connsiteY423" fmla="*/ 70775 h 184288"/>
                  <a:gd name="connsiteX424" fmla="*/ 22979 w 143459"/>
                  <a:gd name="connsiteY424" fmla="*/ 69779 h 184288"/>
                  <a:gd name="connsiteX425" fmla="*/ 22596 w 143459"/>
                  <a:gd name="connsiteY425" fmla="*/ 69779 h 184288"/>
                  <a:gd name="connsiteX426" fmla="*/ 22060 w 143459"/>
                  <a:gd name="connsiteY426" fmla="*/ 68554 h 184288"/>
                  <a:gd name="connsiteX427" fmla="*/ 21906 w 143459"/>
                  <a:gd name="connsiteY427" fmla="*/ 67558 h 184288"/>
                  <a:gd name="connsiteX428" fmla="*/ 21600 w 143459"/>
                  <a:gd name="connsiteY428" fmla="*/ 66945 h 184288"/>
                  <a:gd name="connsiteX429" fmla="*/ 21217 w 143459"/>
                  <a:gd name="connsiteY429" fmla="*/ 67175 h 184288"/>
                  <a:gd name="connsiteX430" fmla="*/ 21217 w 143459"/>
                  <a:gd name="connsiteY430" fmla="*/ 68018 h 184288"/>
                  <a:gd name="connsiteX431" fmla="*/ 20834 w 143459"/>
                  <a:gd name="connsiteY431" fmla="*/ 69014 h 184288"/>
                  <a:gd name="connsiteX432" fmla="*/ 20834 w 143459"/>
                  <a:gd name="connsiteY432" fmla="*/ 70469 h 184288"/>
                  <a:gd name="connsiteX433" fmla="*/ 21754 w 143459"/>
                  <a:gd name="connsiteY433" fmla="*/ 70699 h 184288"/>
                  <a:gd name="connsiteX434" fmla="*/ 20987 w 143459"/>
                  <a:gd name="connsiteY434" fmla="*/ 71848 h 184288"/>
                  <a:gd name="connsiteX435" fmla="*/ 20987 w 143459"/>
                  <a:gd name="connsiteY435" fmla="*/ 72614 h 184288"/>
                  <a:gd name="connsiteX436" fmla="*/ 19839 w 143459"/>
                  <a:gd name="connsiteY436" fmla="*/ 73303 h 184288"/>
                  <a:gd name="connsiteX437" fmla="*/ 19609 w 143459"/>
                  <a:gd name="connsiteY437" fmla="*/ 75141 h 184288"/>
                  <a:gd name="connsiteX438" fmla="*/ 18996 w 143459"/>
                  <a:gd name="connsiteY438" fmla="*/ 75754 h 184288"/>
                  <a:gd name="connsiteX439" fmla="*/ 19455 w 143459"/>
                  <a:gd name="connsiteY439" fmla="*/ 76060 h 184288"/>
                  <a:gd name="connsiteX440" fmla="*/ 19609 w 143459"/>
                  <a:gd name="connsiteY440" fmla="*/ 76367 h 184288"/>
                  <a:gd name="connsiteX441" fmla="*/ 20758 w 143459"/>
                  <a:gd name="connsiteY441" fmla="*/ 76673 h 184288"/>
                  <a:gd name="connsiteX442" fmla="*/ 21754 w 143459"/>
                  <a:gd name="connsiteY442" fmla="*/ 76520 h 184288"/>
                  <a:gd name="connsiteX443" fmla="*/ 21983 w 143459"/>
                  <a:gd name="connsiteY443" fmla="*/ 76903 h 184288"/>
                  <a:gd name="connsiteX444" fmla="*/ 21906 w 143459"/>
                  <a:gd name="connsiteY444" fmla="*/ 77439 h 184288"/>
                  <a:gd name="connsiteX445" fmla="*/ 23056 w 143459"/>
                  <a:gd name="connsiteY445" fmla="*/ 77439 h 184288"/>
                  <a:gd name="connsiteX446" fmla="*/ 23056 w 143459"/>
                  <a:gd name="connsiteY446" fmla="*/ 77899 h 184288"/>
                  <a:gd name="connsiteX447" fmla="*/ 22060 w 143459"/>
                  <a:gd name="connsiteY447" fmla="*/ 78511 h 184288"/>
                  <a:gd name="connsiteX448" fmla="*/ 22060 w 143459"/>
                  <a:gd name="connsiteY448" fmla="*/ 79048 h 184288"/>
                  <a:gd name="connsiteX449" fmla="*/ 21754 w 143459"/>
                  <a:gd name="connsiteY449" fmla="*/ 79048 h 184288"/>
                  <a:gd name="connsiteX450" fmla="*/ 20834 w 143459"/>
                  <a:gd name="connsiteY450" fmla="*/ 80350 h 184288"/>
                  <a:gd name="connsiteX451" fmla="*/ 20528 w 143459"/>
                  <a:gd name="connsiteY451" fmla="*/ 82188 h 184288"/>
                  <a:gd name="connsiteX452" fmla="*/ 19992 w 143459"/>
                  <a:gd name="connsiteY452" fmla="*/ 83337 h 184288"/>
                  <a:gd name="connsiteX453" fmla="*/ 22902 w 143459"/>
                  <a:gd name="connsiteY453" fmla="*/ 83414 h 184288"/>
                  <a:gd name="connsiteX454" fmla="*/ 23821 w 143459"/>
                  <a:gd name="connsiteY454" fmla="*/ 83720 h 184288"/>
                  <a:gd name="connsiteX455" fmla="*/ 24128 w 143459"/>
                  <a:gd name="connsiteY455" fmla="*/ 84792 h 184288"/>
                  <a:gd name="connsiteX456" fmla="*/ 23745 w 143459"/>
                  <a:gd name="connsiteY456" fmla="*/ 85635 h 184288"/>
                  <a:gd name="connsiteX457" fmla="*/ 24051 w 143459"/>
                  <a:gd name="connsiteY457" fmla="*/ 86401 h 184288"/>
                  <a:gd name="connsiteX458" fmla="*/ 24894 w 143459"/>
                  <a:gd name="connsiteY458" fmla="*/ 87243 h 184288"/>
                  <a:gd name="connsiteX459" fmla="*/ 25583 w 143459"/>
                  <a:gd name="connsiteY459" fmla="*/ 88546 h 184288"/>
                  <a:gd name="connsiteX460" fmla="*/ 26119 w 143459"/>
                  <a:gd name="connsiteY460" fmla="*/ 89541 h 184288"/>
                  <a:gd name="connsiteX461" fmla="*/ 26273 w 143459"/>
                  <a:gd name="connsiteY461" fmla="*/ 90231 h 184288"/>
                  <a:gd name="connsiteX462" fmla="*/ 26503 w 143459"/>
                  <a:gd name="connsiteY462" fmla="*/ 91456 h 184288"/>
                  <a:gd name="connsiteX463" fmla="*/ 25966 w 143459"/>
                  <a:gd name="connsiteY463" fmla="*/ 92299 h 184288"/>
                  <a:gd name="connsiteX464" fmla="*/ 25736 w 143459"/>
                  <a:gd name="connsiteY464" fmla="*/ 93141 h 184288"/>
                  <a:gd name="connsiteX465" fmla="*/ 24971 w 143459"/>
                  <a:gd name="connsiteY465" fmla="*/ 93907 h 184288"/>
                  <a:gd name="connsiteX466" fmla="*/ 24204 w 143459"/>
                  <a:gd name="connsiteY466" fmla="*/ 96358 h 184288"/>
                  <a:gd name="connsiteX467" fmla="*/ 24281 w 143459"/>
                  <a:gd name="connsiteY467" fmla="*/ 98120 h 184288"/>
                  <a:gd name="connsiteX468" fmla="*/ 25277 w 143459"/>
                  <a:gd name="connsiteY468" fmla="*/ 98886 h 184288"/>
                  <a:gd name="connsiteX469" fmla="*/ 24894 w 143459"/>
                  <a:gd name="connsiteY469" fmla="*/ 101261 h 184288"/>
                  <a:gd name="connsiteX470" fmla="*/ 24511 w 143459"/>
                  <a:gd name="connsiteY470" fmla="*/ 102410 h 184288"/>
                  <a:gd name="connsiteX471" fmla="*/ 25200 w 143459"/>
                  <a:gd name="connsiteY471" fmla="*/ 103712 h 184288"/>
                  <a:gd name="connsiteX472" fmla="*/ 23362 w 143459"/>
                  <a:gd name="connsiteY472" fmla="*/ 105167 h 184288"/>
                  <a:gd name="connsiteX473" fmla="*/ 21754 w 143459"/>
                  <a:gd name="connsiteY473" fmla="*/ 106546 h 184288"/>
                  <a:gd name="connsiteX474" fmla="*/ 20374 w 143459"/>
                  <a:gd name="connsiteY474" fmla="*/ 106852 h 184288"/>
                  <a:gd name="connsiteX475" fmla="*/ 19532 w 143459"/>
                  <a:gd name="connsiteY475" fmla="*/ 107848 h 184288"/>
                  <a:gd name="connsiteX476" fmla="*/ 18307 w 143459"/>
                  <a:gd name="connsiteY476" fmla="*/ 107848 h 184288"/>
                  <a:gd name="connsiteX477" fmla="*/ 17388 w 143459"/>
                  <a:gd name="connsiteY477" fmla="*/ 108844 h 184288"/>
                  <a:gd name="connsiteX478" fmla="*/ 16162 w 143459"/>
                  <a:gd name="connsiteY478" fmla="*/ 109227 h 184288"/>
                  <a:gd name="connsiteX479" fmla="*/ 15626 w 143459"/>
                  <a:gd name="connsiteY479" fmla="*/ 110299 h 184288"/>
                  <a:gd name="connsiteX480" fmla="*/ 14936 w 143459"/>
                  <a:gd name="connsiteY480" fmla="*/ 110452 h 184288"/>
                  <a:gd name="connsiteX481" fmla="*/ 14936 w 143459"/>
                  <a:gd name="connsiteY481" fmla="*/ 111678 h 184288"/>
                  <a:gd name="connsiteX482" fmla="*/ 14170 w 143459"/>
                  <a:gd name="connsiteY482" fmla="*/ 112061 h 184288"/>
                  <a:gd name="connsiteX483" fmla="*/ 14094 w 143459"/>
                  <a:gd name="connsiteY483" fmla="*/ 112750 h 184288"/>
                  <a:gd name="connsiteX484" fmla="*/ 13558 w 143459"/>
                  <a:gd name="connsiteY484" fmla="*/ 113363 h 184288"/>
                  <a:gd name="connsiteX485" fmla="*/ 14017 w 143459"/>
                  <a:gd name="connsiteY485" fmla="*/ 114052 h 184288"/>
                  <a:gd name="connsiteX486" fmla="*/ 14630 w 143459"/>
                  <a:gd name="connsiteY486" fmla="*/ 114742 h 184288"/>
                  <a:gd name="connsiteX487" fmla="*/ 15549 w 143459"/>
                  <a:gd name="connsiteY487" fmla="*/ 114665 h 184288"/>
                  <a:gd name="connsiteX488" fmla="*/ 17081 w 143459"/>
                  <a:gd name="connsiteY488" fmla="*/ 115431 h 184288"/>
                  <a:gd name="connsiteX489" fmla="*/ 18536 w 143459"/>
                  <a:gd name="connsiteY489" fmla="*/ 115201 h 184288"/>
                  <a:gd name="connsiteX490" fmla="*/ 18919 w 143459"/>
                  <a:gd name="connsiteY490" fmla="*/ 115737 h 184288"/>
                  <a:gd name="connsiteX491" fmla="*/ 18996 w 143459"/>
                  <a:gd name="connsiteY491" fmla="*/ 116274 h 184288"/>
                  <a:gd name="connsiteX492" fmla="*/ 18613 w 143459"/>
                  <a:gd name="connsiteY492" fmla="*/ 116810 h 184288"/>
                  <a:gd name="connsiteX493" fmla="*/ 19302 w 143459"/>
                  <a:gd name="connsiteY493" fmla="*/ 116810 h 184288"/>
                  <a:gd name="connsiteX494" fmla="*/ 19762 w 143459"/>
                  <a:gd name="connsiteY494" fmla="*/ 116503 h 184288"/>
                  <a:gd name="connsiteX495" fmla="*/ 19762 w 143459"/>
                  <a:gd name="connsiteY495" fmla="*/ 117269 h 184288"/>
                  <a:gd name="connsiteX496" fmla="*/ 19149 w 143459"/>
                  <a:gd name="connsiteY496" fmla="*/ 117269 h 184288"/>
                  <a:gd name="connsiteX497" fmla="*/ 19149 w 143459"/>
                  <a:gd name="connsiteY497" fmla="*/ 117729 h 184288"/>
                  <a:gd name="connsiteX498" fmla="*/ 17540 w 143459"/>
                  <a:gd name="connsiteY498" fmla="*/ 117499 h 184288"/>
                  <a:gd name="connsiteX499" fmla="*/ 16162 w 143459"/>
                  <a:gd name="connsiteY499" fmla="*/ 119031 h 184288"/>
                  <a:gd name="connsiteX500" fmla="*/ 15089 w 143459"/>
                  <a:gd name="connsiteY500" fmla="*/ 119337 h 184288"/>
                  <a:gd name="connsiteX501" fmla="*/ 14247 w 143459"/>
                  <a:gd name="connsiteY501" fmla="*/ 119797 h 184288"/>
                  <a:gd name="connsiteX502" fmla="*/ 13787 w 143459"/>
                  <a:gd name="connsiteY502" fmla="*/ 120793 h 184288"/>
                  <a:gd name="connsiteX503" fmla="*/ 11336 w 143459"/>
                  <a:gd name="connsiteY503" fmla="*/ 120869 h 184288"/>
                  <a:gd name="connsiteX504" fmla="*/ 10034 w 143459"/>
                  <a:gd name="connsiteY504" fmla="*/ 120180 h 184288"/>
                  <a:gd name="connsiteX505" fmla="*/ 8196 w 143459"/>
                  <a:gd name="connsiteY505" fmla="*/ 121712 h 184288"/>
                  <a:gd name="connsiteX506" fmla="*/ 7889 w 143459"/>
                  <a:gd name="connsiteY506" fmla="*/ 122554 h 184288"/>
                  <a:gd name="connsiteX507" fmla="*/ 8502 w 143459"/>
                  <a:gd name="connsiteY507" fmla="*/ 122708 h 184288"/>
                  <a:gd name="connsiteX508" fmla="*/ 8732 w 143459"/>
                  <a:gd name="connsiteY508" fmla="*/ 123780 h 184288"/>
                  <a:gd name="connsiteX509" fmla="*/ 8885 w 143459"/>
                  <a:gd name="connsiteY509" fmla="*/ 124699 h 184288"/>
                  <a:gd name="connsiteX510" fmla="*/ 8732 w 143459"/>
                  <a:gd name="connsiteY510" fmla="*/ 125771 h 184288"/>
                  <a:gd name="connsiteX511" fmla="*/ 9804 w 143459"/>
                  <a:gd name="connsiteY511" fmla="*/ 126921 h 184288"/>
                  <a:gd name="connsiteX512" fmla="*/ 10647 w 143459"/>
                  <a:gd name="connsiteY512" fmla="*/ 126614 h 184288"/>
                  <a:gd name="connsiteX513" fmla="*/ 11872 w 143459"/>
                  <a:gd name="connsiteY513" fmla="*/ 126844 h 184288"/>
                  <a:gd name="connsiteX514" fmla="*/ 11566 w 143459"/>
                  <a:gd name="connsiteY514" fmla="*/ 129831 h 184288"/>
                  <a:gd name="connsiteX515" fmla="*/ 9804 w 143459"/>
                  <a:gd name="connsiteY515" fmla="*/ 133431 h 184288"/>
                  <a:gd name="connsiteX516" fmla="*/ 9728 w 143459"/>
                  <a:gd name="connsiteY516" fmla="*/ 135193 h 184288"/>
                  <a:gd name="connsiteX517" fmla="*/ 7353 w 143459"/>
                  <a:gd name="connsiteY517" fmla="*/ 134963 h 184288"/>
                  <a:gd name="connsiteX518" fmla="*/ 5974 w 143459"/>
                  <a:gd name="connsiteY518" fmla="*/ 135576 h 184288"/>
                  <a:gd name="connsiteX519" fmla="*/ 4826 w 143459"/>
                  <a:gd name="connsiteY519" fmla="*/ 137261 h 184288"/>
                  <a:gd name="connsiteX520" fmla="*/ 4289 w 143459"/>
                  <a:gd name="connsiteY520" fmla="*/ 137414 h 184288"/>
                  <a:gd name="connsiteX521" fmla="*/ 3600 w 143459"/>
                  <a:gd name="connsiteY521" fmla="*/ 138563 h 184288"/>
                  <a:gd name="connsiteX522" fmla="*/ 2604 w 143459"/>
                  <a:gd name="connsiteY522" fmla="*/ 138716 h 184288"/>
                  <a:gd name="connsiteX523" fmla="*/ 383 w 143459"/>
                  <a:gd name="connsiteY523" fmla="*/ 138104 h 184288"/>
                  <a:gd name="connsiteX524" fmla="*/ 0 w 143459"/>
                  <a:gd name="connsiteY524" fmla="*/ 138870 h 184288"/>
                  <a:gd name="connsiteX525" fmla="*/ 306 w 143459"/>
                  <a:gd name="connsiteY525" fmla="*/ 139636 h 184288"/>
                  <a:gd name="connsiteX526" fmla="*/ 1302 w 143459"/>
                  <a:gd name="connsiteY526" fmla="*/ 139252 h 184288"/>
                  <a:gd name="connsiteX527" fmla="*/ 1072 w 143459"/>
                  <a:gd name="connsiteY527" fmla="*/ 140172 h 184288"/>
                  <a:gd name="connsiteX528" fmla="*/ 1762 w 143459"/>
                  <a:gd name="connsiteY528" fmla="*/ 140478 h 184288"/>
                  <a:gd name="connsiteX529" fmla="*/ 1838 w 143459"/>
                  <a:gd name="connsiteY529" fmla="*/ 141933 h 184288"/>
                  <a:gd name="connsiteX530" fmla="*/ 2604 w 143459"/>
                  <a:gd name="connsiteY530" fmla="*/ 141780 h 184288"/>
                  <a:gd name="connsiteX531" fmla="*/ 3140 w 143459"/>
                  <a:gd name="connsiteY531" fmla="*/ 141014 h 184288"/>
                  <a:gd name="connsiteX532" fmla="*/ 3600 w 143459"/>
                  <a:gd name="connsiteY532" fmla="*/ 141780 h 184288"/>
                  <a:gd name="connsiteX533" fmla="*/ 3983 w 143459"/>
                  <a:gd name="connsiteY533" fmla="*/ 141474 h 184288"/>
                  <a:gd name="connsiteX534" fmla="*/ 4059 w 143459"/>
                  <a:gd name="connsiteY534" fmla="*/ 140784 h 184288"/>
                  <a:gd name="connsiteX535" fmla="*/ 4519 w 143459"/>
                  <a:gd name="connsiteY535" fmla="*/ 140708 h 184288"/>
                  <a:gd name="connsiteX536" fmla="*/ 4596 w 143459"/>
                  <a:gd name="connsiteY536" fmla="*/ 141627 h 184288"/>
                  <a:gd name="connsiteX537" fmla="*/ 5898 w 143459"/>
                  <a:gd name="connsiteY537" fmla="*/ 141704 h 184288"/>
                  <a:gd name="connsiteX538" fmla="*/ 7123 w 143459"/>
                  <a:gd name="connsiteY538" fmla="*/ 143006 h 184288"/>
                  <a:gd name="connsiteX539" fmla="*/ 5668 w 143459"/>
                  <a:gd name="connsiteY539" fmla="*/ 143006 h 184288"/>
                  <a:gd name="connsiteX540" fmla="*/ 5285 w 143459"/>
                  <a:gd name="connsiteY540" fmla="*/ 143465 h 184288"/>
                  <a:gd name="connsiteX541" fmla="*/ 5285 w 143459"/>
                  <a:gd name="connsiteY541" fmla="*/ 143848 h 184288"/>
                  <a:gd name="connsiteX542" fmla="*/ 4826 w 143459"/>
                  <a:gd name="connsiteY542" fmla="*/ 143848 h 184288"/>
                  <a:gd name="connsiteX543" fmla="*/ 4519 w 143459"/>
                  <a:gd name="connsiteY543" fmla="*/ 144461 h 184288"/>
                  <a:gd name="connsiteX544" fmla="*/ 4443 w 143459"/>
                  <a:gd name="connsiteY544" fmla="*/ 145227 h 184288"/>
                  <a:gd name="connsiteX545" fmla="*/ 2604 w 143459"/>
                  <a:gd name="connsiteY545" fmla="*/ 144767 h 184288"/>
                  <a:gd name="connsiteX546" fmla="*/ 1379 w 143459"/>
                  <a:gd name="connsiteY546" fmla="*/ 143925 h 184288"/>
                  <a:gd name="connsiteX547" fmla="*/ 613 w 143459"/>
                  <a:gd name="connsiteY547" fmla="*/ 145916 h 184288"/>
                  <a:gd name="connsiteX548" fmla="*/ 1225 w 143459"/>
                  <a:gd name="connsiteY548" fmla="*/ 147755 h 184288"/>
                  <a:gd name="connsiteX549" fmla="*/ 1532 w 143459"/>
                  <a:gd name="connsiteY549" fmla="*/ 148597 h 184288"/>
                  <a:gd name="connsiteX550" fmla="*/ 2451 w 143459"/>
                  <a:gd name="connsiteY550" fmla="*/ 148750 h 184288"/>
                  <a:gd name="connsiteX551" fmla="*/ 2528 w 143459"/>
                  <a:gd name="connsiteY551" fmla="*/ 152044 h 184288"/>
                  <a:gd name="connsiteX552" fmla="*/ 3906 w 143459"/>
                  <a:gd name="connsiteY552" fmla="*/ 152504 h 184288"/>
                  <a:gd name="connsiteX553" fmla="*/ 1609 w 143459"/>
                  <a:gd name="connsiteY553" fmla="*/ 155108 h 184288"/>
                  <a:gd name="connsiteX554" fmla="*/ 2987 w 143459"/>
                  <a:gd name="connsiteY554" fmla="*/ 155874 h 184288"/>
                  <a:gd name="connsiteX555" fmla="*/ 2528 w 143459"/>
                  <a:gd name="connsiteY555" fmla="*/ 157176 h 184288"/>
                  <a:gd name="connsiteX556" fmla="*/ 3906 w 143459"/>
                  <a:gd name="connsiteY556" fmla="*/ 157253 h 184288"/>
                  <a:gd name="connsiteX557" fmla="*/ 5285 w 143459"/>
                  <a:gd name="connsiteY557" fmla="*/ 157712 h 184288"/>
                  <a:gd name="connsiteX558" fmla="*/ 7200 w 143459"/>
                  <a:gd name="connsiteY558" fmla="*/ 157406 h 184288"/>
                  <a:gd name="connsiteX559" fmla="*/ 7200 w 143459"/>
                  <a:gd name="connsiteY559" fmla="*/ 156640 h 184288"/>
                  <a:gd name="connsiteX560" fmla="*/ 8655 w 143459"/>
                  <a:gd name="connsiteY560" fmla="*/ 156257 h 184288"/>
                  <a:gd name="connsiteX561" fmla="*/ 9881 w 143459"/>
                  <a:gd name="connsiteY561" fmla="*/ 154725 h 184288"/>
                  <a:gd name="connsiteX562" fmla="*/ 11259 w 143459"/>
                  <a:gd name="connsiteY562" fmla="*/ 155108 h 184288"/>
                  <a:gd name="connsiteX563" fmla="*/ 11259 w 143459"/>
                  <a:gd name="connsiteY563" fmla="*/ 156410 h 184288"/>
                  <a:gd name="connsiteX564" fmla="*/ 12868 w 143459"/>
                  <a:gd name="connsiteY564" fmla="*/ 157253 h 184288"/>
                  <a:gd name="connsiteX565" fmla="*/ 13404 w 143459"/>
                  <a:gd name="connsiteY565" fmla="*/ 159015 h 184288"/>
                  <a:gd name="connsiteX566" fmla="*/ 13328 w 143459"/>
                  <a:gd name="connsiteY566" fmla="*/ 160470 h 184288"/>
                  <a:gd name="connsiteX567" fmla="*/ 13328 w 143459"/>
                  <a:gd name="connsiteY567" fmla="*/ 161312 h 184288"/>
                  <a:gd name="connsiteX568" fmla="*/ 13022 w 143459"/>
                  <a:gd name="connsiteY568" fmla="*/ 162002 h 184288"/>
                  <a:gd name="connsiteX569" fmla="*/ 13251 w 143459"/>
                  <a:gd name="connsiteY569" fmla="*/ 162691 h 184288"/>
                  <a:gd name="connsiteX570" fmla="*/ 13251 w 143459"/>
                  <a:gd name="connsiteY570" fmla="*/ 163917 h 184288"/>
                  <a:gd name="connsiteX571" fmla="*/ 14170 w 143459"/>
                  <a:gd name="connsiteY571" fmla="*/ 164146 h 184288"/>
                  <a:gd name="connsiteX572" fmla="*/ 14630 w 143459"/>
                  <a:gd name="connsiteY572" fmla="*/ 165142 h 184288"/>
                  <a:gd name="connsiteX573" fmla="*/ 15319 w 143459"/>
                  <a:gd name="connsiteY573" fmla="*/ 165295 h 184288"/>
                  <a:gd name="connsiteX574" fmla="*/ 15319 w 143459"/>
                  <a:gd name="connsiteY574" fmla="*/ 165908 h 184288"/>
                  <a:gd name="connsiteX575" fmla="*/ 17540 w 143459"/>
                  <a:gd name="connsiteY575" fmla="*/ 166291 h 184288"/>
                  <a:gd name="connsiteX576" fmla="*/ 20222 w 143459"/>
                  <a:gd name="connsiteY576" fmla="*/ 167670 h 184288"/>
                  <a:gd name="connsiteX577" fmla="*/ 23515 w 143459"/>
                  <a:gd name="connsiteY577" fmla="*/ 167210 h 184288"/>
                  <a:gd name="connsiteX578" fmla="*/ 27115 w 143459"/>
                  <a:gd name="connsiteY578" fmla="*/ 168512 h 184288"/>
                  <a:gd name="connsiteX579" fmla="*/ 28953 w 143459"/>
                  <a:gd name="connsiteY579" fmla="*/ 169891 h 184288"/>
                  <a:gd name="connsiteX580" fmla="*/ 31404 w 143459"/>
                  <a:gd name="connsiteY580" fmla="*/ 173261 h 184288"/>
                  <a:gd name="connsiteX581" fmla="*/ 32783 w 143459"/>
                  <a:gd name="connsiteY581" fmla="*/ 174104 h 184288"/>
                  <a:gd name="connsiteX582" fmla="*/ 33396 w 143459"/>
                  <a:gd name="connsiteY582" fmla="*/ 173874 h 184288"/>
                  <a:gd name="connsiteX583" fmla="*/ 33856 w 143459"/>
                  <a:gd name="connsiteY583" fmla="*/ 174257 h 184288"/>
                  <a:gd name="connsiteX584" fmla="*/ 34238 w 143459"/>
                  <a:gd name="connsiteY584" fmla="*/ 174104 h 184288"/>
                  <a:gd name="connsiteX585" fmla="*/ 35311 w 143459"/>
                  <a:gd name="connsiteY585" fmla="*/ 174257 h 184288"/>
                  <a:gd name="connsiteX586" fmla="*/ 35388 w 143459"/>
                  <a:gd name="connsiteY586" fmla="*/ 174640 h 184288"/>
                  <a:gd name="connsiteX587" fmla="*/ 36690 w 143459"/>
                  <a:gd name="connsiteY587" fmla="*/ 174640 h 184288"/>
                  <a:gd name="connsiteX588" fmla="*/ 37149 w 143459"/>
                  <a:gd name="connsiteY588" fmla="*/ 174334 h 184288"/>
                  <a:gd name="connsiteX589" fmla="*/ 37839 w 143459"/>
                  <a:gd name="connsiteY589" fmla="*/ 174946 h 184288"/>
                  <a:gd name="connsiteX590" fmla="*/ 38222 w 143459"/>
                  <a:gd name="connsiteY590" fmla="*/ 174717 h 184288"/>
                  <a:gd name="connsiteX591" fmla="*/ 41362 w 143459"/>
                  <a:gd name="connsiteY591" fmla="*/ 174793 h 184288"/>
                  <a:gd name="connsiteX592" fmla="*/ 42664 w 143459"/>
                  <a:gd name="connsiteY592" fmla="*/ 175253 h 184288"/>
                  <a:gd name="connsiteX593" fmla="*/ 43890 w 143459"/>
                  <a:gd name="connsiteY593" fmla="*/ 174640 h 184288"/>
                  <a:gd name="connsiteX594" fmla="*/ 45498 w 143459"/>
                  <a:gd name="connsiteY594" fmla="*/ 174946 h 184288"/>
                  <a:gd name="connsiteX595" fmla="*/ 47413 w 143459"/>
                  <a:gd name="connsiteY595" fmla="*/ 174564 h 184288"/>
                  <a:gd name="connsiteX596" fmla="*/ 49175 w 143459"/>
                  <a:gd name="connsiteY596" fmla="*/ 174793 h 184288"/>
                  <a:gd name="connsiteX597" fmla="*/ 51166 w 143459"/>
                  <a:gd name="connsiteY597" fmla="*/ 174717 h 184288"/>
                  <a:gd name="connsiteX598" fmla="*/ 52622 w 143459"/>
                  <a:gd name="connsiteY598" fmla="*/ 174564 h 184288"/>
                  <a:gd name="connsiteX599" fmla="*/ 54077 w 143459"/>
                  <a:gd name="connsiteY599" fmla="*/ 174793 h 184288"/>
                  <a:gd name="connsiteX600" fmla="*/ 55073 w 143459"/>
                  <a:gd name="connsiteY600" fmla="*/ 175253 h 184288"/>
                  <a:gd name="connsiteX601" fmla="*/ 55992 w 143459"/>
                  <a:gd name="connsiteY601" fmla="*/ 175406 h 184288"/>
                  <a:gd name="connsiteX602" fmla="*/ 56682 w 143459"/>
                  <a:gd name="connsiteY602" fmla="*/ 175636 h 184288"/>
                  <a:gd name="connsiteX603" fmla="*/ 57907 w 143459"/>
                  <a:gd name="connsiteY603" fmla="*/ 175329 h 184288"/>
                  <a:gd name="connsiteX604" fmla="*/ 59132 w 143459"/>
                  <a:gd name="connsiteY604" fmla="*/ 178087 h 184288"/>
                  <a:gd name="connsiteX605" fmla="*/ 59286 w 143459"/>
                  <a:gd name="connsiteY605" fmla="*/ 178853 h 184288"/>
                  <a:gd name="connsiteX606" fmla="*/ 59132 w 143459"/>
                  <a:gd name="connsiteY606" fmla="*/ 179542 h 184288"/>
                  <a:gd name="connsiteX607" fmla="*/ 59516 w 143459"/>
                  <a:gd name="connsiteY607" fmla="*/ 179695 h 184288"/>
                  <a:gd name="connsiteX608" fmla="*/ 59669 w 143459"/>
                  <a:gd name="connsiteY608" fmla="*/ 180385 h 184288"/>
                  <a:gd name="connsiteX609" fmla="*/ 59822 w 143459"/>
                  <a:gd name="connsiteY609" fmla="*/ 181227 h 184288"/>
                  <a:gd name="connsiteX610" fmla="*/ 58290 w 143459"/>
                  <a:gd name="connsiteY610" fmla="*/ 181457 h 184288"/>
                  <a:gd name="connsiteX611" fmla="*/ 58826 w 143459"/>
                  <a:gd name="connsiteY611" fmla="*/ 182376 h 184288"/>
                  <a:gd name="connsiteX612" fmla="*/ 59209 w 143459"/>
                  <a:gd name="connsiteY612" fmla="*/ 183219 h 184288"/>
                  <a:gd name="connsiteX613" fmla="*/ 59745 w 143459"/>
                  <a:gd name="connsiteY613" fmla="*/ 183449 h 184288"/>
                  <a:gd name="connsiteX614" fmla="*/ 59745 w 143459"/>
                  <a:gd name="connsiteY614" fmla="*/ 184061 h 184288"/>
                  <a:gd name="connsiteX615" fmla="*/ 65873 w 143459"/>
                  <a:gd name="connsiteY615" fmla="*/ 184215 h 184288"/>
                  <a:gd name="connsiteX616" fmla="*/ 67788 w 143459"/>
                  <a:gd name="connsiteY616" fmla="*/ 182989 h 184288"/>
                  <a:gd name="connsiteX617" fmla="*/ 68247 w 143459"/>
                  <a:gd name="connsiteY617" fmla="*/ 181993 h 184288"/>
                  <a:gd name="connsiteX618" fmla="*/ 69243 w 143459"/>
                  <a:gd name="connsiteY618" fmla="*/ 180538 h 184288"/>
                  <a:gd name="connsiteX619" fmla="*/ 71465 w 143459"/>
                  <a:gd name="connsiteY619" fmla="*/ 180461 h 184288"/>
                  <a:gd name="connsiteX620" fmla="*/ 79584 w 143459"/>
                  <a:gd name="connsiteY620" fmla="*/ 179006 h 18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</a:cxnLst>
                <a:rect l="l" t="t" r="r" b="b"/>
                <a:pathLst>
                  <a:path w="143459" h="184288">
                    <a:moveTo>
                      <a:pt x="133891" y="45192"/>
                    </a:moveTo>
                    <a:cubicBezTo>
                      <a:pt x="134121" y="45269"/>
                      <a:pt x="127533" y="42588"/>
                      <a:pt x="127916" y="42588"/>
                    </a:cubicBezTo>
                    <a:cubicBezTo>
                      <a:pt x="128299" y="42588"/>
                      <a:pt x="128529" y="42358"/>
                      <a:pt x="128529" y="42358"/>
                    </a:cubicBezTo>
                    <a:cubicBezTo>
                      <a:pt x="128529" y="42358"/>
                      <a:pt x="128682" y="41975"/>
                      <a:pt x="128912" y="42128"/>
                    </a:cubicBezTo>
                    <a:cubicBezTo>
                      <a:pt x="129142" y="42358"/>
                      <a:pt x="129755" y="42817"/>
                      <a:pt x="130061" y="42511"/>
                    </a:cubicBezTo>
                    <a:cubicBezTo>
                      <a:pt x="130291" y="42205"/>
                      <a:pt x="131057" y="41362"/>
                      <a:pt x="131669" y="41362"/>
                    </a:cubicBezTo>
                    <a:cubicBezTo>
                      <a:pt x="132282" y="41362"/>
                      <a:pt x="132819" y="41362"/>
                      <a:pt x="132819" y="41362"/>
                    </a:cubicBezTo>
                    <a:lnTo>
                      <a:pt x="133201" y="41056"/>
                    </a:lnTo>
                    <a:lnTo>
                      <a:pt x="134044" y="41056"/>
                    </a:lnTo>
                    <a:cubicBezTo>
                      <a:pt x="134044" y="41056"/>
                      <a:pt x="134657" y="40290"/>
                      <a:pt x="134580" y="39754"/>
                    </a:cubicBezTo>
                    <a:cubicBezTo>
                      <a:pt x="134580" y="39754"/>
                      <a:pt x="134503" y="38222"/>
                      <a:pt x="134121" y="38068"/>
                    </a:cubicBezTo>
                    <a:cubicBezTo>
                      <a:pt x="133738" y="37915"/>
                      <a:pt x="133048" y="37456"/>
                      <a:pt x="133048" y="37456"/>
                    </a:cubicBezTo>
                    <a:lnTo>
                      <a:pt x="132589" y="36996"/>
                    </a:lnTo>
                    <a:lnTo>
                      <a:pt x="132742" y="36307"/>
                    </a:lnTo>
                    <a:cubicBezTo>
                      <a:pt x="132742" y="36307"/>
                      <a:pt x="133278" y="36154"/>
                      <a:pt x="133508" y="35847"/>
                    </a:cubicBezTo>
                    <a:cubicBezTo>
                      <a:pt x="133738" y="35541"/>
                      <a:pt x="133967" y="34928"/>
                      <a:pt x="133967" y="34928"/>
                    </a:cubicBezTo>
                    <a:lnTo>
                      <a:pt x="134657" y="34851"/>
                    </a:lnTo>
                    <a:cubicBezTo>
                      <a:pt x="134657" y="34851"/>
                      <a:pt x="134734" y="34392"/>
                      <a:pt x="134503" y="34392"/>
                    </a:cubicBezTo>
                    <a:cubicBezTo>
                      <a:pt x="134273" y="34392"/>
                      <a:pt x="133891" y="34315"/>
                      <a:pt x="133891" y="34315"/>
                    </a:cubicBezTo>
                    <a:cubicBezTo>
                      <a:pt x="133891" y="34315"/>
                      <a:pt x="133967" y="33779"/>
                      <a:pt x="134273" y="33779"/>
                    </a:cubicBezTo>
                    <a:cubicBezTo>
                      <a:pt x="134580" y="33779"/>
                      <a:pt x="134886" y="33932"/>
                      <a:pt x="134886" y="33932"/>
                    </a:cubicBezTo>
                    <a:lnTo>
                      <a:pt x="134886" y="34392"/>
                    </a:lnTo>
                    <a:cubicBezTo>
                      <a:pt x="134886" y="34392"/>
                      <a:pt x="135040" y="34928"/>
                      <a:pt x="135269" y="34928"/>
                    </a:cubicBezTo>
                    <a:cubicBezTo>
                      <a:pt x="135499" y="34928"/>
                      <a:pt x="135729" y="34622"/>
                      <a:pt x="135729" y="34622"/>
                    </a:cubicBezTo>
                    <a:lnTo>
                      <a:pt x="135959" y="33856"/>
                    </a:lnTo>
                    <a:lnTo>
                      <a:pt x="135729" y="33473"/>
                    </a:lnTo>
                    <a:lnTo>
                      <a:pt x="135269" y="33320"/>
                    </a:lnTo>
                    <a:cubicBezTo>
                      <a:pt x="135269" y="33320"/>
                      <a:pt x="135193" y="32324"/>
                      <a:pt x="135653" y="32324"/>
                    </a:cubicBezTo>
                    <a:cubicBezTo>
                      <a:pt x="136112" y="32324"/>
                      <a:pt x="136495" y="32324"/>
                      <a:pt x="136495" y="32324"/>
                    </a:cubicBezTo>
                    <a:lnTo>
                      <a:pt x="136265" y="31251"/>
                    </a:lnTo>
                    <a:cubicBezTo>
                      <a:pt x="136265" y="31251"/>
                      <a:pt x="137797" y="30102"/>
                      <a:pt x="137874" y="29796"/>
                    </a:cubicBezTo>
                    <a:cubicBezTo>
                      <a:pt x="137950" y="29490"/>
                      <a:pt x="137874" y="28724"/>
                      <a:pt x="137874" y="28724"/>
                    </a:cubicBezTo>
                    <a:cubicBezTo>
                      <a:pt x="137874" y="28724"/>
                      <a:pt x="138640" y="28264"/>
                      <a:pt x="138487" y="28111"/>
                    </a:cubicBezTo>
                    <a:cubicBezTo>
                      <a:pt x="138333" y="27958"/>
                      <a:pt x="137874" y="27192"/>
                      <a:pt x="138333" y="27192"/>
                    </a:cubicBezTo>
                    <a:cubicBezTo>
                      <a:pt x="138793" y="27192"/>
                      <a:pt x="140018" y="26349"/>
                      <a:pt x="139865" y="25813"/>
                    </a:cubicBezTo>
                    <a:cubicBezTo>
                      <a:pt x="139789" y="25277"/>
                      <a:pt x="138640" y="24205"/>
                      <a:pt x="138640" y="24205"/>
                    </a:cubicBezTo>
                    <a:cubicBezTo>
                      <a:pt x="138640" y="24205"/>
                      <a:pt x="137797" y="23515"/>
                      <a:pt x="138027" y="23515"/>
                    </a:cubicBezTo>
                    <a:cubicBezTo>
                      <a:pt x="138257" y="23515"/>
                      <a:pt x="138870" y="23132"/>
                      <a:pt x="138870" y="23132"/>
                    </a:cubicBezTo>
                    <a:cubicBezTo>
                      <a:pt x="138870" y="23132"/>
                      <a:pt x="140172" y="23056"/>
                      <a:pt x="139789" y="22673"/>
                    </a:cubicBezTo>
                    <a:cubicBezTo>
                      <a:pt x="139406" y="22290"/>
                      <a:pt x="139176" y="22290"/>
                      <a:pt x="139176" y="22290"/>
                    </a:cubicBezTo>
                    <a:cubicBezTo>
                      <a:pt x="139176" y="22290"/>
                      <a:pt x="138640" y="21524"/>
                      <a:pt x="139176" y="21753"/>
                    </a:cubicBezTo>
                    <a:cubicBezTo>
                      <a:pt x="139712" y="21907"/>
                      <a:pt x="140325" y="22060"/>
                      <a:pt x="140325" y="21753"/>
                    </a:cubicBezTo>
                    <a:cubicBezTo>
                      <a:pt x="140325" y="21524"/>
                      <a:pt x="140248" y="20987"/>
                      <a:pt x="140554" y="20987"/>
                    </a:cubicBezTo>
                    <a:cubicBezTo>
                      <a:pt x="140861" y="20987"/>
                      <a:pt x="141474" y="20834"/>
                      <a:pt x="141474" y="20834"/>
                    </a:cubicBezTo>
                    <a:cubicBezTo>
                      <a:pt x="141474" y="20834"/>
                      <a:pt x="141474" y="20068"/>
                      <a:pt x="141244" y="19992"/>
                    </a:cubicBezTo>
                    <a:cubicBezTo>
                      <a:pt x="140938" y="19915"/>
                      <a:pt x="140325" y="18843"/>
                      <a:pt x="140784" y="18766"/>
                    </a:cubicBezTo>
                    <a:cubicBezTo>
                      <a:pt x="141244" y="18766"/>
                      <a:pt x="141704" y="18766"/>
                      <a:pt x="141857" y="18996"/>
                    </a:cubicBezTo>
                    <a:cubicBezTo>
                      <a:pt x="141933" y="19226"/>
                      <a:pt x="142086" y="19456"/>
                      <a:pt x="142086" y="19456"/>
                    </a:cubicBezTo>
                    <a:lnTo>
                      <a:pt x="142316" y="19456"/>
                    </a:lnTo>
                    <a:lnTo>
                      <a:pt x="142316" y="18536"/>
                    </a:lnTo>
                    <a:lnTo>
                      <a:pt x="143006" y="18536"/>
                    </a:lnTo>
                    <a:cubicBezTo>
                      <a:pt x="143006" y="18536"/>
                      <a:pt x="143772" y="17158"/>
                      <a:pt x="143312" y="16928"/>
                    </a:cubicBezTo>
                    <a:cubicBezTo>
                      <a:pt x="142853" y="16698"/>
                      <a:pt x="142010" y="16698"/>
                      <a:pt x="142010" y="16698"/>
                    </a:cubicBezTo>
                    <a:cubicBezTo>
                      <a:pt x="142010" y="16698"/>
                      <a:pt x="141550" y="16238"/>
                      <a:pt x="141780" y="16162"/>
                    </a:cubicBezTo>
                    <a:cubicBezTo>
                      <a:pt x="142010" y="16162"/>
                      <a:pt x="142163" y="16085"/>
                      <a:pt x="142163" y="16085"/>
                    </a:cubicBezTo>
                    <a:lnTo>
                      <a:pt x="142163" y="15319"/>
                    </a:lnTo>
                    <a:lnTo>
                      <a:pt x="143006" y="15090"/>
                    </a:lnTo>
                    <a:cubicBezTo>
                      <a:pt x="143006" y="15090"/>
                      <a:pt x="143006" y="13558"/>
                      <a:pt x="142699" y="13481"/>
                    </a:cubicBezTo>
                    <a:cubicBezTo>
                      <a:pt x="142469" y="13481"/>
                      <a:pt x="142393" y="13634"/>
                      <a:pt x="142086" y="13711"/>
                    </a:cubicBezTo>
                    <a:cubicBezTo>
                      <a:pt x="141704" y="13787"/>
                      <a:pt x="140938" y="13481"/>
                      <a:pt x="141014" y="13098"/>
                    </a:cubicBezTo>
                    <a:cubicBezTo>
                      <a:pt x="141091" y="12791"/>
                      <a:pt x="141474" y="12485"/>
                      <a:pt x="141474" y="12485"/>
                    </a:cubicBezTo>
                    <a:lnTo>
                      <a:pt x="141397" y="12102"/>
                    </a:lnTo>
                    <a:lnTo>
                      <a:pt x="141091" y="12026"/>
                    </a:lnTo>
                    <a:lnTo>
                      <a:pt x="140402" y="10494"/>
                    </a:lnTo>
                    <a:lnTo>
                      <a:pt x="139865" y="10494"/>
                    </a:lnTo>
                    <a:cubicBezTo>
                      <a:pt x="139865" y="10494"/>
                      <a:pt x="139712" y="9268"/>
                      <a:pt x="139406" y="9268"/>
                    </a:cubicBezTo>
                    <a:cubicBezTo>
                      <a:pt x="139176" y="9268"/>
                      <a:pt x="138870" y="9268"/>
                      <a:pt x="138870" y="9268"/>
                    </a:cubicBezTo>
                    <a:cubicBezTo>
                      <a:pt x="138870" y="9268"/>
                      <a:pt x="138946" y="8502"/>
                      <a:pt x="139176" y="8502"/>
                    </a:cubicBezTo>
                    <a:cubicBezTo>
                      <a:pt x="139406" y="8502"/>
                      <a:pt x="139865" y="8349"/>
                      <a:pt x="139865" y="8272"/>
                    </a:cubicBezTo>
                    <a:cubicBezTo>
                      <a:pt x="139865" y="8196"/>
                      <a:pt x="139635" y="7660"/>
                      <a:pt x="139482" y="7660"/>
                    </a:cubicBezTo>
                    <a:cubicBezTo>
                      <a:pt x="139406" y="7660"/>
                      <a:pt x="139176" y="7277"/>
                      <a:pt x="139482" y="7123"/>
                    </a:cubicBezTo>
                    <a:cubicBezTo>
                      <a:pt x="139712" y="6970"/>
                      <a:pt x="139942" y="6357"/>
                      <a:pt x="139482" y="6281"/>
                    </a:cubicBezTo>
                    <a:cubicBezTo>
                      <a:pt x="139023" y="6204"/>
                      <a:pt x="138870" y="6281"/>
                      <a:pt x="138640" y="6434"/>
                    </a:cubicBezTo>
                    <a:cubicBezTo>
                      <a:pt x="138487" y="6587"/>
                      <a:pt x="138333" y="7200"/>
                      <a:pt x="138180" y="6894"/>
                    </a:cubicBezTo>
                    <a:cubicBezTo>
                      <a:pt x="138027" y="6587"/>
                      <a:pt x="138180" y="6128"/>
                      <a:pt x="138180" y="6128"/>
                    </a:cubicBezTo>
                    <a:cubicBezTo>
                      <a:pt x="138180" y="6128"/>
                      <a:pt x="138487" y="5668"/>
                      <a:pt x="138103" y="5668"/>
                    </a:cubicBezTo>
                    <a:cubicBezTo>
                      <a:pt x="137720" y="5668"/>
                      <a:pt x="136878" y="5132"/>
                      <a:pt x="136801" y="5285"/>
                    </a:cubicBezTo>
                    <a:cubicBezTo>
                      <a:pt x="136801" y="5362"/>
                      <a:pt x="136112" y="5898"/>
                      <a:pt x="135499" y="5285"/>
                    </a:cubicBezTo>
                    <a:cubicBezTo>
                      <a:pt x="134963" y="4672"/>
                      <a:pt x="134503" y="3523"/>
                      <a:pt x="134503" y="3523"/>
                    </a:cubicBezTo>
                    <a:lnTo>
                      <a:pt x="133048" y="3523"/>
                    </a:lnTo>
                    <a:lnTo>
                      <a:pt x="132819" y="2911"/>
                    </a:lnTo>
                    <a:cubicBezTo>
                      <a:pt x="132819" y="2911"/>
                      <a:pt x="132359" y="2528"/>
                      <a:pt x="132359" y="2681"/>
                    </a:cubicBezTo>
                    <a:cubicBezTo>
                      <a:pt x="132359" y="2834"/>
                      <a:pt x="131976" y="3294"/>
                      <a:pt x="131976" y="3064"/>
                    </a:cubicBezTo>
                    <a:cubicBezTo>
                      <a:pt x="131976" y="2911"/>
                      <a:pt x="131823" y="2298"/>
                      <a:pt x="131823" y="2298"/>
                    </a:cubicBezTo>
                    <a:cubicBezTo>
                      <a:pt x="131823" y="2298"/>
                      <a:pt x="130367" y="2298"/>
                      <a:pt x="130367" y="2757"/>
                    </a:cubicBezTo>
                    <a:cubicBezTo>
                      <a:pt x="130367" y="3140"/>
                      <a:pt x="130367" y="3447"/>
                      <a:pt x="130137" y="3447"/>
                    </a:cubicBezTo>
                    <a:cubicBezTo>
                      <a:pt x="129908" y="3447"/>
                      <a:pt x="129601" y="3447"/>
                      <a:pt x="129601" y="3447"/>
                    </a:cubicBezTo>
                    <a:cubicBezTo>
                      <a:pt x="129601" y="3447"/>
                      <a:pt x="129142" y="2911"/>
                      <a:pt x="128912" y="3140"/>
                    </a:cubicBezTo>
                    <a:cubicBezTo>
                      <a:pt x="128759" y="3370"/>
                      <a:pt x="128605" y="3906"/>
                      <a:pt x="128605" y="3906"/>
                    </a:cubicBezTo>
                    <a:lnTo>
                      <a:pt x="127610" y="3906"/>
                    </a:lnTo>
                    <a:lnTo>
                      <a:pt x="127303" y="3447"/>
                    </a:lnTo>
                    <a:lnTo>
                      <a:pt x="126614" y="3447"/>
                    </a:lnTo>
                    <a:lnTo>
                      <a:pt x="126078" y="2834"/>
                    </a:lnTo>
                    <a:lnTo>
                      <a:pt x="124239" y="2757"/>
                    </a:lnTo>
                    <a:lnTo>
                      <a:pt x="123856" y="1762"/>
                    </a:lnTo>
                    <a:cubicBezTo>
                      <a:pt x="123856" y="1762"/>
                      <a:pt x="123474" y="1455"/>
                      <a:pt x="123091" y="1455"/>
                    </a:cubicBezTo>
                    <a:cubicBezTo>
                      <a:pt x="122708" y="1455"/>
                      <a:pt x="122248" y="1762"/>
                      <a:pt x="122095" y="1149"/>
                    </a:cubicBezTo>
                    <a:cubicBezTo>
                      <a:pt x="121942" y="536"/>
                      <a:pt x="121789" y="0"/>
                      <a:pt x="121252" y="0"/>
                    </a:cubicBezTo>
                    <a:cubicBezTo>
                      <a:pt x="120716" y="0"/>
                      <a:pt x="119108" y="153"/>
                      <a:pt x="119031" y="766"/>
                    </a:cubicBezTo>
                    <a:cubicBezTo>
                      <a:pt x="119031" y="1379"/>
                      <a:pt x="119031" y="1838"/>
                      <a:pt x="118801" y="1838"/>
                    </a:cubicBezTo>
                    <a:cubicBezTo>
                      <a:pt x="118648" y="1838"/>
                      <a:pt x="118112" y="1379"/>
                      <a:pt x="118112" y="1379"/>
                    </a:cubicBezTo>
                    <a:lnTo>
                      <a:pt x="116427" y="1302"/>
                    </a:lnTo>
                    <a:cubicBezTo>
                      <a:pt x="116427" y="1302"/>
                      <a:pt x="115584" y="1608"/>
                      <a:pt x="116044" y="1915"/>
                    </a:cubicBezTo>
                    <a:cubicBezTo>
                      <a:pt x="116503" y="2221"/>
                      <a:pt x="116503" y="2911"/>
                      <a:pt x="116197" y="2834"/>
                    </a:cubicBezTo>
                    <a:cubicBezTo>
                      <a:pt x="115891" y="2834"/>
                      <a:pt x="115124" y="2528"/>
                      <a:pt x="115124" y="2528"/>
                    </a:cubicBezTo>
                    <a:cubicBezTo>
                      <a:pt x="115124" y="2528"/>
                      <a:pt x="114052" y="2298"/>
                      <a:pt x="114052" y="2757"/>
                    </a:cubicBezTo>
                    <a:cubicBezTo>
                      <a:pt x="114052" y="3217"/>
                      <a:pt x="114052" y="3600"/>
                      <a:pt x="114282" y="3600"/>
                    </a:cubicBezTo>
                    <a:cubicBezTo>
                      <a:pt x="114512" y="3600"/>
                      <a:pt x="114665" y="4213"/>
                      <a:pt x="114435" y="4213"/>
                    </a:cubicBezTo>
                    <a:cubicBezTo>
                      <a:pt x="114205" y="4213"/>
                      <a:pt x="113746" y="4213"/>
                      <a:pt x="113746" y="4519"/>
                    </a:cubicBezTo>
                    <a:cubicBezTo>
                      <a:pt x="113746" y="4826"/>
                      <a:pt x="113899" y="6051"/>
                      <a:pt x="113899" y="6051"/>
                    </a:cubicBezTo>
                    <a:cubicBezTo>
                      <a:pt x="113899" y="6051"/>
                      <a:pt x="113439" y="6741"/>
                      <a:pt x="113057" y="6357"/>
                    </a:cubicBezTo>
                    <a:cubicBezTo>
                      <a:pt x="112674" y="6051"/>
                      <a:pt x="111218" y="5362"/>
                      <a:pt x="110988" y="5745"/>
                    </a:cubicBezTo>
                    <a:cubicBezTo>
                      <a:pt x="110835" y="6204"/>
                      <a:pt x="110223" y="6894"/>
                      <a:pt x="109840" y="6817"/>
                    </a:cubicBezTo>
                    <a:cubicBezTo>
                      <a:pt x="109456" y="6741"/>
                      <a:pt x="108231" y="6741"/>
                      <a:pt x="108231" y="6741"/>
                    </a:cubicBezTo>
                    <a:lnTo>
                      <a:pt x="108231" y="8349"/>
                    </a:lnTo>
                    <a:cubicBezTo>
                      <a:pt x="108231" y="8349"/>
                      <a:pt x="106622" y="8043"/>
                      <a:pt x="106546" y="8426"/>
                    </a:cubicBezTo>
                    <a:cubicBezTo>
                      <a:pt x="106469" y="8809"/>
                      <a:pt x="106393" y="9651"/>
                      <a:pt x="106393" y="9651"/>
                    </a:cubicBezTo>
                    <a:cubicBezTo>
                      <a:pt x="106393" y="9651"/>
                      <a:pt x="106393" y="10494"/>
                      <a:pt x="105933" y="10417"/>
                    </a:cubicBezTo>
                    <a:cubicBezTo>
                      <a:pt x="105397" y="10341"/>
                      <a:pt x="104171" y="10111"/>
                      <a:pt x="103942" y="10877"/>
                    </a:cubicBezTo>
                    <a:cubicBezTo>
                      <a:pt x="103942" y="10877"/>
                      <a:pt x="103482" y="12026"/>
                      <a:pt x="103175" y="12026"/>
                    </a:cubicBezTo>
                    <a:cubicBezTo>
                      <a:pt x="102946" y="12026"/>
                      <a:pt x="102640" y="11872"/>
                      <a:pt x="102640" y="11872"/>
                    </a:cubicBezTo>
                    <a:cubicBezTo>
                      <a:pt x="102640" y="11872"/>
                      <a:pt x="102103" y="11643"/>
                      <a:pt x="101797" y="11872"/>
                    </a:cubicBezTo>
                    <a:cubicBezTo>
                      <a:pt x="101567" y="12102"/>
                      <a:pt x="100877" y="12409"/>
                      <a:pt x="100877" y="12409"/>
                    </a:cubicBezTo>
                    <a:cubicBezTo>
                      <a:pt x="100877" y="12409"/>
                      <a:pt x="100571" y="12562"/>
                      <a:pt x="100495" y="13022"/>
                    </a:cubicBezTo>
                    <a:cubicBezTo>
                      <a:pt x="100418" y="13481"/>
                      <a:pt x="99882" y="13481"/>
                      <a:pt x="99652" y="13481"/>
                    </a:cubicBezTo>
                    <a:cubicBezTo>
                      <a:pt x="99499" y="13481"/>
                      <a:pt x="98503" y="14017"/>
                      <a:pt x="98503" y="14017"/>
                    </a:cubicBezTo>
                    <a:lnTo>
                      <a:pt x="98503" y="14630"/>
                    </a:lnTo>
                    <a:cubicBezTo>
                      <a:pt x="98503" y="14630"/>
                      <a:pt x="97967" y="14936"/>
                      <a:pt x="97584" y="14936"/>
                    </a:cubicBezTo>
                    <a:cubicBezTo>
                      <a:pt x="97201" y="14936"/>
                      <a:pt x="95746" y="14936"/>
                      <a:pt x="95746" y="14936"/>
                    </a:cubicBezTo>
                    <a:cubicBezTo>
                      <a:pt x="95746" y="14936"/>
                      <a:pt x="94903" y="15013"/>
                      <a:pt x="95056" y="15319"/>
                    </a:cubicBezTo>
                    <a:cubicBezTo>
                      <a:pt x="95209" y="15626"/>
                      <a:pt x="96052" y="16392"/>
                      <a:pt x="95286" y="16392"/>
                    </a:cubicBezTo>
                    <a:cubicBezTo>
                      <a:pt x="94520" y="16392"/>
                      <a:pt x="93065" y="16315"/>
                      <a:pt x="93065" y="16315"/>
                    </a:cubicBezTo>
                    <a:lnTo>
                      <a:pt x="92835" y="16621"/>
                    </a:lnTo>
                    <a:lnTo>
                      <a:pt x="92375" y="16621"/>
                    </a:lnTo>
                    <a:lnTo>
                      <a:pt x="91839" y="17464"/>
                    </a:lnTo>
                    <a:lnTo>
                      <a:pt x="91610" y="18230"/>
                    </a:lnTo>
                    <a:cubicBezTo>
                      <a:pt x="91610" y="18230"/>
                      <a:pt x="90920" y="19149"/>
                      <a:pt x="90690" y="19149"/>
                    </a:cubicBezTo>
                    <a:cubicBezTo>
                      <a:pt x="90460" y="19149"/>
                      <a:pt x="89771" y="19609"/>
                      <a:pt x="89465" y="19838"/>
                    </a:cubicBezTo>
                    <a:cubicBezTo>
                      <a:pt x="89158" y="20068"/>
                      <a:pt x="89005" y="20451"/>
                      <a:pt x="89005" y="20451"/>
                    </a:cubicBezTo>
                    <a:cubicBezTo>
                      <a:pt x="89005" y="20451"/>
                      <a:pt x="88622" y="20911"/>
                      <a:pt x="88469" y="20834"/>
                    </a:cubicBezTo>
                    <a:cubicBezTo>
                      <a:pt x="88316" y="20758"/>
                      <a:pt x="87933" y="20375"/>
                      <a:pt x="87933" y="20375"/>
                    </a:cubicBezTo>
                    <a:lnTo>
                      <a:pt x="86554" y="20528"/>
                    </a:lnTo>
                    <a:cubicBezTo>
                      <a:pt x="86554" y="20528"/>
                      <a:pt x="86018" y="21064"/>
                      <a:pt x="85941" y="21447"/>
                    </a:cubicBezTo>
                    <a:cubicBezTo>
                      <a:pt x="85865" y="21907"/>
                      <a:pt x="85941" y="22213"/>
                      <a:pt x="85482" y="22213"/>
                    </a:cubicBezTo>
                    <a:cubicBezTo>
                      <a:pt x="85022" y="22213"/>
                      <a:pt x="83643" y="22443"/>
                      <a:pt x="83337" y="22826"/>
                    </a:cubicBezTo>
                    <a:cubicBezTo>
                      <a:pt x="83107" y="23209"/>
                      <a:pt x="83031" y="23745"/>
                      <a:pt x="83031" y="23745"/>
                    </a:cubicBezTo>
                    <a:lnTo>
                      <a:pt x="81422" y="24741"/>
                    </a:lnTo>
                    <a:cubicBezTo>
                      <a:pt x="81422" y="24741"/>
                      <a:pt x="80196" y="24894"/>
                      <a:pt x="79967" y="25430"/>
                    </a:cubicBezTo>
                    <a:cubicBezTo>
                      <a:pt x="79737" y="25966"/>
                      <a:pt x="79584" y="26349"/>
                      <a:pt x="79431" y="26579"/>
                    </a:cubicBezTo>
                    <a:cubicBezTo>
                      <a:pt x="79277" y="26809"/>
                      <a:pt x="78281" y="27115"/>
                      <a:pt x="78129" y="27421"/>
                    </a:cubicBezTo>
                    <a:cubicBezTo>
                      <a:pt x="77975" y="27728"/>
                      <a:pt x="77592" y="28187"/>
                      <a:pt x="77592" y="28187"/>
                    </a:cubicBezTo>
                    <a:lnTo>
                      <a:pt x="77516" y="29183"/>
                    </a:lnTo>
                    <a:lnTo>
                      <a:pt x="76903" y="30026"/>
                    </a:lnTo>
                    <a:lnTo>
                      <a:pt x="75984" y="30026"/>
                    </a:lnTo>
                    <a:lnTo>
                      <a:pt x="76060" y="30639"/>
                    </a:lnTo>
                    <a:cubicBezTo>
                      <a:pt x="76060" y="30639"/>
                      <a:pt x="75218" y="31328"/>
                      <a:pt x="74682" y="31175"/>
                    </a:cubicBezTo>
                    <a:cubicBezTo>
                      <a:pt x="74682" y="31175"/>
                      <a:pt x="72767" y="30868"/>
                      <a:pt x="72613" y="31175"/>
                    </a:cubicBezTo>
                    <a:cubicBezTo>
                      <a:pt x="72460" y="31481"/>
                      <a:pt x="72460" y="32171"/>
                      <a:pt x="72460" y="32171"/>
                    </a:cubicBezTo>
                    <a:cubicBezTo>
                      <a:pt x="72460" y="32171"/>
                      <a:pt x="72001" y="32554"/>
                      <a:pt x="71924" y="32400"/>
                    </a:cubicBezTo>
                    <a:cubicBezTo>
                      <a:pt x="71848" y="32247"/>
                      <a:pt x="71235" y="31864"/>
                      <a:pt x="70546" y="33166"/>
                    </a:cubicBezTo>
                    <a:cubicBezTo>
                      <a:pt x="69856" y="34468"/>
                      <a:pt x="69396" y="34851"/>
                      <a:pt x="69396" y="34851"/>
                    </a:cubicBezTo>
                    <a:lnTo>
                      <a:pt x="69550" y="36920"/>
                    </a:lnTo>
                    <a:cubicBezTo>
                      <a:pt x="69550" y="36920"/>
                      <a:pt x="68477" y="37456"/>
                      <a:pt x="68401" y="37762"/>
                    </a:cubicBezTo>
                    <a:cubicBezTo>
                      <a:pt x="68324" y="38068"/>
                      <a:pt x="68784" y="38528"/>
                      <a:pt x="68937" y="38528"/>
                    </a:cubicBezTo>
                    <a:cubicBezTo>
                      <a:pt x="69090" y="38528"/>
                      <a:pt x="69396" y="43583"/>
                      <a:pt x="69396" y="43583"/>
                    </a:cubicBezTo>
                    <a:lnTo>
                      <a:pt x="71848" y="48103"/>
                    </a:lnTo>
                    <a:cubicBezTo>
                      <a:pt x="71848" y="48103"/>
                      <a:pt x="72920" y="48026"/>
                      <a:pt x="73073" y="48332"/>
                    </a:cubicBezTo>
                    <a:cubicBezTo>
                      <a:pt x="73150" y="48639"/>
                      <a:pt x="73609" y="49175"/>
                      <a:pt x="73916" y="49175"/>
                    </a:cubicBezTo>
                    <a:cubicBezTo>
                      <a:pt x="74222" y="49175"/>
                      <a:pt x="75524" y="48945"/>
                      <a:pt x="75754" y="49328"/>
                    </a:cubicBezTo>
                    <a:cubicBezTo>
                      <a:pt x="75907" y="49711"/>
                      <a:pt x="76903" y="50247"/>
                      <a:pt x="77056" y="50247"/>
                    </a:cubicBezTo>
                    <a:cubicBezTo>
                      <a:pt x="77209" y="50247"/>
                      <a:pt x="78741" y="49481"/>
                      <a:pt x="78971" y="49864"/>
                    </a:cubicBezTo>
                    <a:cubicBezTo>
                      <a:pt x="79201" y="50171"/>
                      <a:pt x="80350" y="51779"/>
                      <a:pt x="81269" y="51626"/>
                    </a:cubicBezTo>
                    <a:cubicBezTo>
                      <a:pt x="82188" y="51550"/>
                      <a:pt x="84410" y="50094"/>
                      <a:pt x="84410" y="50094"/>
                    </a:cubicBezTo>
                    <a:cubicBezTo>
                      <a:pt x="84410" y="50094"/>
                      <a:pt x="85482" y="49175"/>
                      <a:pt x="86094" y="49635"/>
                    </a:cubicBezTo>
                    <a:cubicBezTo>
                      <a:pt x="86707" y="50094"/>
                      <a:pt x="87933" y="50400"/>
                      <a:pt x="88316" y="50400"/>
                    </a:cubicBezTo>
                    <a:cubicBezTo>
                      <a:pt x="88776" y="50400"/>
                      <a:pt x="89618" y="49941"/>
                      <a:pt x="89541" y="49558"/>
                    </a:cubicBezTo>
                    <a:cubicBezTo>
                      <a:pt x="89541" y="49175"/>
                      <a:pt x="89235" y="48409"/>
                      <a:pt x="89695" y="48103"/>
                    </a:cubicBezTo>
                    <a:cubicBezTo>
                      <a:pt x="90154" y="47796"/>
                      <a:pt x="91150" y="46417"/>
                      <a:pt x="91533" y="46494"/>
                    </a:cubicBezTo>
                    <a:cubicBezTo>
                      <a:pt x="91916" y="46571"/>
                      <a:pt x="93065" y="46800"/>
                      <a:pt x="93065" y="47260"/>
                    </a:cubicBezTo>
                    <a:cubicBezTo>
                      <a:pt x="93065" y="47720"/>
                      <a:pt x="92529" y="49481"/>
                      <a:pt x="92835" y="49711"/>
                    </a:cubicBezTo>
                    <a:cubicBezTo>
                      <a:pt x="93141" y="49941"/>
                      <a:pt x="93371" y="50018"/>
                      <a:pt x="93371" y="50554"/>
                    </a:cubicBezTo>
                    <a:cubicBezTo>
                      <a:pt x="93371" y="51166"/>
                      <a:pt x="93371" y="52162"/>
                      <a:pt x="93831" y="52622"/>
                    </a:cubicBezTo>
                    <a:cubicBezTo>
                      <a:pt x="93831" y="52622"/>
                      <a:pt x="94827" y="53694"/>
                      <a:pt x="94750" y="54000"/>
                    </a:cubicBezTo>
                    <a:cubicBezTo>
                      <a:pt x="94597" y="54230"/>
                      <a:pt x="93754" y="55226"/>
                      <a:pt x="93984" y="55686"/>
                    </a:cubicBezTo>
                    <a:cubicBezTo>
                      <a:pt x="94214" y="56145"/>
                      <a:pt x="94367" y="56375"/>
                      <a:pt x="93831" y="56758"/>
                    </a:cubicBezTo>
                    <a:cubicBezTo>
                      <a:pt x="93371" y="57141"/>
                      <a:pt x="91839" y="57984"/>
                      <a:pt x="91610" y="57754"/>
                    </a:cubicBezTo>
                    <a:cubicBezTo>
                      <a:pt x="91380" y="57524"/>
                      <a:pt x="90920" y="56758"/>
                      <a:pt x="90230" y="56758"/>
                    </a:cubicBezTo>
                    <a:cubicBezTo>
                      <a:pt x="89541" y="56758"/>
                      <a:pt x="87856" y="56758"/>
                      <a:pt x="87856" y="56758"/>
                    </a:cubicBezTo>
                    <a:cubicBezTo>
                      <a:pt x="87856" y="56758"/>
                      <a:pt x="86477" y="58290"/>
                      <a:pt x="85635" y="58290"/>
                    </a:cubicBezTo>
                    <a:cubicBezTo>
                      <a:pt x="84792" y="58213"/>
                      <a:pt x="83414" y="57984"/>
                      <a:pt x="82954" y="58137"/>
                    </a:cubicBezTo>
                    <a:cubicBezTo>
                      <a:pt x="82495" y="58290"/>
                      <a:pt x="82035" y="58979"/>
                      <a:pt x="81116" y="58979"/>
                    </a:cubicBezTo>
                    <a:cubicBezTo>
                      <a:pt x="80196" y="58979"/>
                      <a:pt x="79737" y="58979"/>
                      <a:pt x="79584" y="59439"/>
                    </a:cubicBezTo>
                    <a:cubicBezTo>
                      <a:pt x="79431" y="59899"/>
                      <a:pt x="78971" y="60205"/>
                      <a:pt x="79201" y="60971"/>
                    </a:cubicBezTo>
                    <a:cubicBezTo>
                      <a:pt x="79431" y="61737"/>
                      <a:pt x="79507" y="62273"/>
                      <a:pt x="79507" y="62273"/>
                    </a:cubicBezTo>
                    <a:cubicBezTo>
                      <a:pt x="79507" y="62273"/>
                      <a:pt x="79967" y="62579"/>
                      <a:pt x="79967" y="62809"/>
                    </a:cubicBezTo>
                    <a:cubicBezTo>
                      <a:pt x="79967" y="63039"/>
                      <a:pt x="80120" y="63039"/>
                      <a:pt x="80120" y="63039"/>
                    </a:cubicBezTo>
                    <a:cubicBezTo>
                      <a:pt x="80120" y="63039"/>
                      <a:pt x="81039" y="62962"/>
                      <a:pt x="81039" y="63192"/>
                    </a:cubicBezTo>
                    <a:cubicBezTo>
                      <a:pt x="81039" y="63422"/>
                      <a:pt x="81039" y="63422"/>
                      <a:pt x="81039" y="63422"/>
                    </a:cubicBezTo>
                    <a:lnTo>
                      <a:pt x="80733" y="63422"/>
                    </a:lnTo>
                    <a:lnTo>
                      <a:pt x="80733" y="64264"/>
                    </a:lnTo>
                    <a:lnTo>
                      <a:pt x="81192" y="64264"/>
                    </a:lnTo>
                    <a:cubicBezTo>
                      <a:pt x="81192" y="64264"/>
                      <a:pt x="82188" y="64648"/>
                      <a:pt x="81652" y="64954"/>
                    </a:cubicBezTo>
                    <a:cubicBezTo>
                      <a:pt x="81116" y="65260"/>
                      <a:pt x="80043" y="65720"/>
                      <a:pt x="79354" y="65720"/>
                    </a:cubicBezTo>
                    <a:cubicBezTo>
                      <a:pt x="78665" y="65720"/>
                      <a:pt x="78205" y="65643"/>
                      <a:pt x="78205" y="65643"/>
                    </a:cubicBezTo>
                    <a:cubicBezTo>
                      <a:pt x="78205" y="65643"/>
                      <a:pt x="77516" y="65873"/>
                      <a:pt x="77746" y="66409"/>
                    </a:cubicBezTo>
                    <a:cubicBezTo>
                      <a:pt x="77975" y="66869"/>
                      <a:pt x="78971" y="67864"/>
                      <a:pt x="78971" y="67864"/>
                    </a:cubicBezTo>
                    <a:lnTo>
                      <a:pt x="79048" y="68707"/>
                    </a:lnTo>
                    <a:lnTo>
                      <a:pt x="81116" y="68784"/>
                    </a:lnTo>
                    <a:cubicBezTo>
                      <a:pt x="81116" y="68784"/>
                      <a:pt x="81882" y="68018"/>
                      <a:pt x="81958" y="68094"/>
                    </a:cubicBezTo>
                    <a:cubicBezTo>
                      <a:pt x="82035" y="68171"/>
                      <a:pt x="82188" y="68248"/>
                      <a:pt x="82188" y="68248"/>
                    </a:cubicBezTo>
                    <a:lnTo>
                      <a:pt x="82188" y="68860"/>
                    </a:lnTo>
                    <a:lnTo>
                      <a:pt x="83107" y="68937"/>
                    </a:lnTo>
                    <a:lnTo>
                      <a:pt x="83107" y="69396"/>
                    </a:lnTo>
                    <a:cubicBezTo>
                      <a:pt x="83107" y="69396"/>
                      <a:pt x="84333" y="69473"/>
                      <a:pt x="84410" y="69933"/>
                    </a:cubicBezTo>
                    <a:cubicBezTo>
                      <a:pt x="84410" y="69933"/>
                      <a:pt x="85175" y="72307"/>
                      <a:pt x="85175" y="72843"/>
                    </a:cubicBezTo>
                    <a:cubicBezTo>
                      <a:pt x="85175" y="73379"/>
                      <a:pt x="85558" y="74375"/>
                      <a:pt x="85329" y="74605"/>
                    </a:cubicBezTo>
                    <a:cubicBezTo>
                      <a:pt x="85099" y="74911"/>
                      <a:pt x="85099" y="74911"/>
                      <a:pt x="85099" y="74911"/>
                    </a:cubicBezTo>
                    <a:lnTo>
                      <a:pt x="84946" y="75524"/>
                    </a:lnTo>
                    <a:cubicBezTo>
                      <a:pt x="84946" y="75524"/>
                      <a:pt x="83873" y="75448"/>
                      <a:pt x="83873" y="75754"/>
                    </a:cubicBezTo>
                    <a:cubicBezTo>
                      <a:pt x="83873" y="76060"/>
                      <a:pt x="83490" y="77363"/>
                      <a:pt x="82647" y="77439"/>
                    </a:cubicBezTo>
                    <a:cubicBezTo>
                      <a:pt x="81728" y="77516"/>
                      <a:pt x="81039" y="77286"/>
                      <a:pt x="81039" y="76443"/>
                    </a:cubicBezTo>
                    <a:cubicBezTo>
                      <a:pt x="81039" y="75677"/>
                      <a:pt x="80809" y="74758"/>
                      <a:pt x="80580" y="75141"/>
                    </a:cubicBezTo>
                    <a:cubicBezTo>
                      <a:pt x="80350" y="75524"/>
                      <a:pt x="79967" y="75524"/>
                      <a:pt x="79890" y="75294"/>
                    </a:cubicBezTo>
                    <a:cubicBezTo>
                      <a:pt x="79890" y="75141"/>
                      <a:pt x="79354" y="74605"/>
                      <a:pt x="78894" y="74835"/>
                    </a:cubicBezTo>
                    <a:cubicBezTo>
                      <a:pt x="78435" y="74988"/>
                      <a:pt x="77975" y="75371"/>
                      <a:pt x="78281" y="75984"/>
                    </a:cubicBezTo>
                    <a:cubicBezTo>
                      <a:pt x="78588" y="76597"/>
                      <a:pt x="79124" y="77133"/>
                      <a:pt x="78971" y="78205"/>
                    </a:cubicBezTo>
                    <a:cubicBezTo>
                      <a:pt x="78818" y="79201"/>
                      <a:pt x="78665" y="79967"/>
                      <a:pt x="78665" y="79967"/>
                    </a:cubicBezTo>
                    <a:lnTo>
                      <a:pt x="79124" y="80579"/>
                    </a:lnTo>
                    <a:lnTo>
                      <a:pt x="78665" y="80886"/>
                    </a:lnTo>
                    <a:lnTo>
                      <a:pt x="78665" y="81652"/>
                    </a:lnTo>
                    <a:cubicBezTo>
                      <a:pt x="78665" y="81652"/>
                      <a:pt x="79048" y="81575"/>
                      <a:pt x="79048" y="81805"/>
                    </a:cubicBezTo>
                    <a:cubicBezTo>
                      <a:pt x="79048" y="82112"/>
                      <a:pt x="79048" y="83031"/>
                      <a:pt x="79813" y="83873"/>
                    </a:cubicBezTo>
                    <a:cubicBezTo>
                      <a:pt x="80580" y="84716"/>
                      <a:pt x="81575" y="85558"/>
                      <a:pt x="81575" y="85941"/>
                    </a:cubicBezTo>
                    <a:cubicBezTo>
                      <a:pt x="81575" y="86324"/>
                      <a:pt x="81728" y="88086"/>
                      <a:pt x="81192" y="88086"/>
                    </a:cubicBezTo>
                    <a:cubicBezTo>
                      <a:pt x="80656" y="88086"/>
                      <a:pt x="79890" y="88163"/>
                      <a:pt x="79890" y="88163"/>
                    </a:cubicBezTo>
                    <a:cubicBezTo>
                      <a:pt x="79890" y="88163"/>
                      <a:pt x="79124" y="87703"/>
                      <a:pt x="78665" y="88086"/>
                    </a:cubicBezTo>
                    <a:cubicBezTo>
                      <a:pt x="78205" y="88469"/>
                      <a:pt x="77516" y="88622"/>
                      <a:pt x="77209" y="88163"/>
                    </a:cubicBezTo>
                    <a:cubicBezTo>
                      <a:pt x="76903" y="87703"/>
                      <a:pt x="76750" y="86937"/>
                      <a:pt x="76290" y="86860"/>
                    </a:cubicBezTo>
                    <a:cubicBezTo>
                      <a:pt x="75831" y="86860"/>
                      <a:pt x="75447" y="86860"/>
                      <a:pt x="75447" y="86860"/>
                    </a:cubicBezTo>
                    <a:cubicBezTo>
                      <a:pt x="75447" y="86860"/>
                      <a:pt x="75218" y="87320"/>
                      <a:pt x="74988" y="87090"/>
                    </a:cubicBezTo>
                    <a:cubicBezTo>
                      <a:pt x="74758" y="86860"/>
                      <a:pt x="73762" y="86171"/>
                      <a:pt x="74069" y="85558"/>
                    </a:cubicBezTo>
                    <a:cubicBezTo>
                      <a:pt x="74452" y="84946"/>
                      <a:pt x="74605" y="84792"/>
                      <a:pt x="74605" y="84792"/>
                    </a:cubicBezTo>
                    <a:lnTo>
                      <a:pt x="74528" y="83337"/>
                    </a:lnTo>
                    <a:cubicBezTo>
                      <a:pt x="74528" y="83337"/>
                      <a:pt x="73839" y="83797"/>
                      <a:pt x="73456" y="83797"/>
                    </a:cubicBezTo>
                    <a:cubicBezTo>
                      <a:pt x="73073" y="83797"/>
                      <a:pt x="72690" y="83643"/>
                      <a:pt x="72537" y="83873"/>
                    </a:cubicBezTo>
                    <a:cubicBezTo>
                      <a:pt x="72384" y="84180"/>
                      <a:pt x="72384" y="84486"/>
                      <a:pt x="72230" y="84486"/>
                    </a:cubicBezTo>
                    <a:cubicBezTo>
                      <a:pt x="72077" y="84486"/>
                      <a:pt x="71618" y="84333"/>
                      <a:pt x="71618" y="84333"/>
                    </a:cubicBezTo>
                    <a:cubicBezTo>
                      <a:pt x="71618" y="84333"/>
                      <a:pt x="72001" y="84946"/>
                      <a:pt x="71694" y="85175"/>
                    </a:cubicBezTo>
                    <a:cubicBezTo>
                      <a:pt x="71388" y="85405"/>
                      <a:pt x="70852" y="85635"/>
                      <a:pt x="71005" y="85865"/>
                    </a:cubicBezTo>
                    <a:cubicBezTo>
                      <a:pt x="71158" y="86094"/>
                      <a:pt x="71388" y="86784"/>
                      <a:pt x="71158" y="86784"/>
                    </a:cubicBezTo>
                    <a:cubicBezTo>
                      <a:pt x="70928" y="86784"/>
                      <a:pt x="70009" y="87090"/>
                      <a:pt x="70009" y="87090"/>
                    </a:cubicBezTo>
                    <a:cubicBezTo>
                      <a:pt x="70009" y="87090"/>
                      <a:pt x="69473" y="87090"/>
                      <a:pt x="69473" y="86707"/>
                    </a:cubicBezTo>
                    <a:cubicBezTo>
                      <a:pt x="69473" y="86324"/>
                      <a:pt x="69473" y="85558"/>
                      <a:pt x="69090" y="85405"/>
                    </a:cubicBezTo>
                    <a:lnTo>
                      <a:pt x="68707" y="85252"/>
                    </a:lnTo>
                    <a:cubicBezTo>
                      <a:pt x="68707" y="85252"/>
                      <a:pt x="68324" y="84486"/>
                      <a:pt x="68018" y="84946"/>
                    </a:cubicBezTo>
                    <a:cubicBezTo>
                      <a:pt x="67712" y="85405"/>
                      <a:pt x="67482" y="85175"/>
                      <a:pt x="67328" y="85099"/>
                    </a:cubicBezTo>
                    <a:cubicBezTo>
                      <a:pt x="67252" y="85022"/>
                      <a:pt x="66639" y="84716"/>
                      <a:pt x="66716" y="85022"/>
                    </a:cubicBezTo>
                    <a:cubicBezTo>
                      <a:pt x="66716" y="85328"/>
                      <a:pt x="66639" y="85788"/>
                      <a:pt x="66332" y="85405"/>
                    </a:cubicBezTo>
                    <a:cubicBezTo>
                      <a:pt x="66103" y="85099"/>
                      <a:pt x="65337" y="83873"/>
                      <a:pt x="64877" y="83950"/>
                    </a:cubicBezTo>
                    <a:cubicBezTo>
                      <a:pt x="64417" y="84026"/>
                      <a:pt x="63345" y="84409"/>
                      <a:pt x="63345" y="84409"/>
                    </a:cubicBezTo>
                    <a:lnTo>
                      <a:pt x="63269" y="85405"/>
                    </a:lnTo>
                    <a:lnTo>
                      <a:pt x="62809" y="85405"/>
                    </a:lnTo>
                    <a:cubicBezTo>
                      <a:pt x="62809" y="85405"/>
                      <a:pt x="61967" y="84946"/>
                      <a:pt x="61660" y="85099"/>
                    </a:cubicBezTo>
                    <a:cubicBezTo>
                      <a:pt x="61431" y="85252"/>
                      <a:pt x="60664" y="85328"/>
                      <a:pt x="60664" y="85099"/>
                    </a:cubicBezTo>
                    <a:cubicBezTo>
                      <a:pt x="60664" y="84792"/>
                      <a:pt x="60664" y="82724"/>
                      <a:pt x="60664" y="82724"/>
                    </a:cubicBezTo>
                    <a:lnTo>
                      <a:pt x="60205" y="81882"/>
                    </a:lnTo>
                    <a:lnTo>
                      <a:pt x="59516" y="82954"/>
                    </a:lnTo>
                    <a:cubicBezTo>
                      <a:pt x="59516" y="82954"/>
                      <a:pt x="58673" y="83643"/>
                      <a:pt x="58979" y="83797"/>
                    </a:cubicBezTo>
                    <a:cubicBezTo>
                      <a:pt x="59209" y="84026"/>
                      <a:pt x="59286" y="84639"/>
                      <a:pt x="59056" y="84869"/>
                    </a:cubicBezTo>
                    <a:cubicBezTo>
                      <a:pt x="58826" y="85022"/>
                      <a:pt x="58520" y="85788"/>
                      <a:pt x="58520" y="85788"/>
                    </a:cubicBezTo>
                    <a:cubicBezTo>
                      <a:pt x="58520" y="85788"/>
                      <a:pt x="58367" y="86248"/>
                      <a:pt x="58597" y="86707"/>
                    </a:cubicBezTo>
                    <a:cubicBezTo>
                      <a:pt x="58826" y="87167"/>
                      <a:pt x="58673" y="89541"/>
                      <a:pt x="58673" y="89541"/>
                    </a:cubicBezTo>
                    <a:cubicBezTo>
                      <a:pt x="58673" y="89541"/>
                      <a:pt x="57524" y="89312"/>
                      <a:pt x="55915" y="90307"/>
                    </a:cubicBezTo>
                    <a:cubicBezTo>
                      <a:pt x="54230" y="91303"/>
                      <a:pt x="53847" y="91073"/>
                      <a:pt x="54154" y="92452"/>
                    </a:cubicBezTo>
                    <a:cubicBezTo>
                      <a:pt x="54460" y="93907"/>
                      <a:pt x="54843" y="94061"/>
                      <a:pt x="54307" y="94520"/>
                    </a:cubicBezTo>
                    <a:cubicBezTo>
                      <a:pt x="53771" y="94980"/>
                      <a:pt x="53541" y="95286"/>
                      <a:pt x="52468" y="95363"/>
                    </a:cubicBezTo>
                    <a:cubicBezTo>
                      <a:pt x="51396" y="95516"/>
                      <a:pt x="50860" y="95363"/>
                      <a:pt x="50247" y="95669"/>
                    </a:cubicBezTo>
                    <a:cubicBezTo>
                      <a:pt x="49634" y="95975"/>
                      <a:pt x="49022" y="96205"/>
                      <a:pt x="49022" y="96205"/>
                    </a:cubicBezTo>
                    <a:lnTo>
                      <a:pt x="48869" y="96818"/>
                    </a:lnTo>
                    <a:lnTo>
                      <a:pt x="48332" y="96818"/>
                    </a:lnTo>
                    <a:lnTo>
                      <a:pt x="48179" y="95822"/>
                    </a:lnTo>
                    <a:cubicBezTo>
                      <a:pt x="48179" y="95822"/>
                      <a:pt x="47796" y="95286"/>
                      <a:pt x="47260" y="95286"/>
                    </a:cubicBezTo>
                    <a:cubicBezTo>
                      <a:pt x="46724" y="95286"/>
                      <a:pt x="46035" y="95746"/>
                      <a:pt x="46417" y="96052"/>
                    </a:cubicBezTo>
                    <a:cubicBezTo>
                      <a:pt x="46800" y="96282"/>
                      <a:pt x="47337" y="96741"/>
                      <a:pt x="47337" y="96741"/>
                    </a:cubicBezTo>
                    <a:lnTo>
                      <a:pt x="47107" y="97124"/>
                    </a:lnTo>
                    <a:lnTo>
                      <a:pt x="47107" y="97890"/>
                    </a:lnTo>
                    <a:lnTo>
                      <a:pt x="46264" y="98120"/>
                    </a:lnTo>
                    <a:lnTo>
                      <a:pt x="46417" y="98503"/>
                    </a:lnTo>
                    <a:lnTo>
                      <a:pt x="46264" y="99499"/>
                    </a:lnTo>
                    <a:cubicBezTo>
                      <a:pt x="46264" y="99499"/>
                      <a:pt x="46187" y="100265"/>
                      <a:pt x="45805" y="99652"/>
                    </a:cubicBezTo>
                    <a:cubicBezTo>
                      <a:pt x="45422" y="99116"/>
                      <a:pt x="44962" y="98503"/>
                      <a:pt x="44962" y="98503"/>
                    </a:cubicBezTo>
                    <a:lnTo>
                      <a:pt x="42818" y="98427"/>
                    </a:lnTo>
                    <a:lnTo>
                      <a:pt x="42664" y="97661"/>
                    </a:lnTo>
                    <a:lnTo>
                      <a:pt x="43277" y="97584"/>
                    </a:lnTo>
                    <a:cubicBezTo>
                      <a:pt x="43277" y="97584"/>
                      <a:pt x="42051" y="96205"/>
                      <a:pt x="41209" y="95822"/>
                    </a:cubicBezTo>
                    <a:cubicBezTo>
                      <a:pt x="40367" y="95439"/>
                      <a:pt x="39830" y="95056"/>
                      <a:pt x="39830" y="94443"/>
                    </a:cubicBezTo>
                    <a:cubicBezTo>
                      <a:pt x="39830" y="93831"/>
                      <a:pt x="40213" y="93141"/>
                      <a:pt x="40443" y="92835"/>
                    </a:cubicBezTo>
                    <a:cubicBezTo>
                      <a:pt x="40673" y="92529"/>
                      <a:pt x="41132" y="91380"/>
                      <a:pt x="41822" y="91686"/>
                    </a:cubicBezTo>
                    <a:cubicBezTo>
                      <a:pt x="42511" y="91993"/>
                      <a:pt x="43507" y="92912"/>
                      <a:pt x="44273" y="92452"/>
                    </a:cubicBezTo>
                    <a:cubicBezTo>
                      <a:pt x="45039" y="91993"/>
                      <a:pt x="45039" y="91993"/>
                      <a:pt x="45039" y="91993"/>
                    </a:cubicBezTo>
                    <a:cubicBezTo>
                      <a:pt x="45039" y="91993"/>
                      <a:pt x="45498" y="90997"/>
                      <a:pt x="45728" y="91380"/>
                    </a:cubicBezTo>
                    <a:cubicBezTo>
                      <a:pt x="46035" y="91763"/>
                      <a:pt x="46571" y="93141"/>
                      <a:pt x="46571" y="93141"/>
                    </a:cubicBezTo>
                    <a:cubicBezTo>
                      <a:pt x="46571" y="93141"/>
                      <a:pt x="47337" y="93065"/>
                      <a:pt x="47643" y="92682"/>
                    </a:cubicBezTo>
                    <a:cubicBezTo>
                      <a:pt x="48026" y="92375"/>
                      <a:pt x="48639" y="91839"/>
                      <a:pt x="48639" y="91303"/>
                    </a:cubicBezTo>
                    <a:cubicBezTo>
                      <a:pt x="48639" y="90843"/>
                      <a:pt x="48715" y="90154"/>
                      <a:pt x="49252" y="90154"/>
                    </a:cubicBezTo>
                    <a:cubicBezTo>
                      <a:pt x="49788" y="90154"/>
                      <a:pt x="50094" y="90154"/>
                      <a:pt x="50094" y="90154"/>
                    </a:cubicBezTo>
                    <a:lnTo>
                      <a:pt x="50171" y="88928"/>
                    </a:lnTo>
                    <a:lnTo>
                      <a:pt x="48792" y="88775"/>
                    </a:lnTo>
                    <a:lnTo>
                      <a:pt x="48639" y="88009"/>
                    </a:lnTo>
                    <a:lnTo>
                      <a:pt x="47413" y="87626"/>
                    </a:lnTo>
                    <a:cubicBezTo>
                      <a:pt x="47413" y="87626"/>
                      <a:pt x="47719" y="86018"/>
                      <a:pt x="48332" y="85482"/>
                    </a:cubicBezTo>
                    <a:cubicBezTo>
                      <a:pt x="48945" y="85022"/>
                      <a:pt x="50247" y="83873"/>
                      <a:pt x="50017" y="83260"/>
                    </a:cubicBezTo>
                    <a:cubicBezTo>
                      <a:pt x="49711" y="82648"/>
                      <a:pt x="49405" y="82418"/>
                      <a:pt x="48792" y="82341"/>
                    </a:cubicBezTo>
                    <a:cubicBezTo>
                      <a:pt x="48256" y="82265"/>
                      <a:pt x="47567" y="81345"/>
                      <a:pt x="47567" y="80426"/>
                    </a:cubicBezTo>
                    <a:cubicBezTo>
                      <a:pt x="47567" y="80426"/>
                      <a:pt x="47490" y="79431"/>
                      <a:pt x="47643" y="79277"/>
                    </a:cubicBezTo>
                    <a:cubicBezTo>
                      <a:pt x="47796" y="79124"/>
                      <a:pt x="47950" y="78358"/>
                      <a:pt x="47950" y="78358"/>
                    </a:cubicBezTo>
                    <a:cubicBezTo>
                      <a:pt x="47950" y="78358"/>
                      <a:pt x="48256" y="78129"/>
                      <a:pt x="48486" y="78052"/>
                    </a:cubicBezTo>
                    <a:cubicBezTo>
                      <a:pt x="48792" y="77975"/>
                      <a:pt x="48869" y="77439"/>
                      <a:pt x="48869" y="77439"/>
                    </a:cubicBezTo>
                    <a:cubicBezTo>
                      <a:pt x="48869" y="77439"/>
                      <a:pt x="48639" y="76979"/>
                      <a:pt x="49098" y="77133"/>
                    </a:cubicBezTo>
                    <a:cubicBezTo>
                      <a:pt x="49558" y="77286"/>
                      <a:pt x="49788" y="77516"/>
                      <a:pt x="49788" y="77516"/>
                    </a:cubicBezTo>
                    <a:lnTo>
                      <a:pt x="49864" y="78665"/>
                    </a:lnTo>
                    <a:cubicBezTo>
                      <a:pt x="49864" y="78665"/>
                      <a:pt x="51626" y="78894"/>
                      <a:pt x="51932" y="78282"/>
                    </a:cubicBezTo>
                    <a:cubicBezTo>
                      <a:pt x="52239" y="77669"/>
                      <a:pt x="52316" y="76979"/>
                      <a:pt x="52316" y="76979"/>
                    </a:cubicBezTo>
                    <a:cubicBezTo>
                      <a:pt x="52316" y="76979"/>
                      <a:pt x="52392" y="76214"/>
                      <a:pt x="52316" y="76214"/>
                    </a:cubicBezTo>
                    <a:cubicBezTo>
                      <a:pt x="52239" y="76214"/>
                      <a:pt x="51703" y="75677"/>
                      <a:pt x="51932" y="75601"/>
                    </a:cubicBezTo>
                    <a:cubicBezTo>
                      <a:pt x="52162" y="75524"/>
                      <a:pt x="52852" y="75677"/>
                      <a:pt x="52775" y="75371"/>
                    </a:cubicBezTo>
                    <a:cubicBezTo>
                      <a:pt x="52698" y="74988"/>
                      <a:pt x="52162" y="74605"/>
                      <a:pt x="52162" y="74605"/>
                    </a:cubicBezTo>
                    <a:lnTo>
                      <a:pt x="52545" y="74145"/>
                    </a:lnTo>
                    <a:lnTo>
                      <a:pt x="52009" y="73609"/>
                    </a:lnTo>
                    <a:lnTo>
                      <a:pt x="51473" y="73609"/>
                    </a:lnTo>
                    <a:lnTo>
                      <a:pt x="51396" y="72920"/>
                    </a:lnTo>
                    <a:cubicBezTo>
                      <a:pt x="51396" y="72920"/>
                      <a:pt x="50937" y="72154"/>
                      <a:pt x="50784" y="72614"/>
                    </a:cubicBezTo>
                    <a:cubicBezTo>
                      <a:pt x="50630" y="73150"/>
                      <a:pt x="50630" y="73150"/>
                      <a:pt x="50630" y="73150"/>
                    </a:cubicBezTo>
                    <a:lnTo>
                      <a:pt x="50324" y="72997"/>
                    </a:lnTo>
                    <a:lnTo>
                      <a:pt x="50324" y="72384"/>
                    </a:lnTo>
                    <a:lnTo>
                      <a:pt x="50707" y="72307"/>
                    </a:lnTo>
                    <a:lnTo>
                      <a:pt x="50707" y="71388"/>
                    </a:lnTo>
                    <a:lnTo>
                      <a:pt x="51013" y="71388"/>
                    </a:lnTo>
                    <a:lnTo>
                      <a:pt x="50937" y="70775"/>
                    </a:lnTo>
                    <a:lnTo>
                      <a:pt x="50324" y="70775"/>
                    </a:lnTo>
                    <a:lnTo>
                      <a:pt x="50324" y="70239"/>
                    </a:lnTo>
                    <a:lnTo>
                      <a:pt x="50554" y="70162"/>
                    </a:lnTo>
                    <a:lnTo>
                      <a:pt x="50554" y="68937"/>
                    </a:lnTo>
                    <a:cubicBezTo>
                      <a:pt x="50554" y="68937"/>
                      <a:pt x="49175" y="67405"/>
                      <a:pt x="47950" y="67941"/>
                    </a:cubicBezTo>
                    <a:cubicBezTo>
                      <a:pt x="46724" y="68477"/>
                      <a:pt x="47337" y="69550"/>
                      <a:pt x="45268" y="69626"/>
                    </a:cubicBezTo>
                    <a:cubicBezTo>
                      <a:pt x="43201" y="69703"/>
                      <a:pt x="42051" y="69703"/>
                      <a:pt x="41822" y="69779"/>
                    </a:cubicBezTo>
                    <a:cubicBezTo>
                      <a:pt x="41592" y="69856"/>
                      <a:pt x="40979" y="70239"/>
                      <a:pt x="39830" y="70009"/>
                    </a:cubicBezTo>
                    <a:cubicBezTo>
                      <a:pt x="39830" y="70009"/>
                      <a:pt x="37609" y="69933"/>
                      <a:pt x="36690" y="69473"/>
                    </a:cubicBezTo>
                    <a:cubicBezTo>
                      <a:pt x="35770" y="69014"/>
                      <a:pt x="35081" y="69167"/>
                      <a:pt x="34468" y="68860"/>
                    </a:cubicBezTo>
                    <a:cubicBezTo>
                      <a:pt x="33856" y="68554"/>
                      <a:pt x="32171" y="68094"/>
                      <a:pt x="32554" y="67405"/>
                    </a:cubicBezTo>
                    <a:cubicBezTo>
                      <a:pt x="32936" y="66792"/>
                      <a:pt x="32936" y="66256"/>
                      <a:pt x="33396" y="66179"/>
                    </a:cubicBezTo>
                    <a:cubicBezTo>
                      <a:pt x="33856" y="66179"/>
                      <a:pt x="34315" y="65950"/>
                      <a:pt x="34238" y="65567"/>
                    </a:cubicBezTo>
                    <a:cubicBezTo>
                      <a:pt x="34162" y="65260"/>
                      <a:pt x="34009" y="65260"/>
                      <a:pt x="33703" y="65107"/>
                    </a:cubicBezTo>
                    <a:cubicBezTo>
                      <a:pt x="33396" y="65030"/>
                      <a:pt x="33090" y="64648"/>
                      <a:pt x="33013" y="64341"/>
                    </a:cubicBezTo>
                    <a:cubicBezTo>
                      <a:pt x="32936" y="64035"/>
                      <a:pt x="32554" y="63115"/>
                      <a:pt x="33013" y="63269"/>
                    </a:cubicBezTo>
                    <a:cubicBezTo>
                      <a:pt x="33473" y="63422"/>
                      <a:pt x="33473" y="63958"/>
                      <a:pt x="33473" y="63958"/>
                    </a:cubicBezTo>
                    <a:lnTo>
                      <a:pt x="34009" y="63958"/>
                    </a:lnTo>
                    <a:lnTo>
                      <a:pt x="34086" y="64724"/>
                    </a:lnTo>
                    <a:lnTo>
                      <a:pt x="34928" y="64877"/>
                    </a:lnTo>
                    <a:lnTo>
                      <a:pt x="35081" y="65260"/>
                    </a:lnTo>
                    <a:lnTo>
                      <a:pt x="35541" y="65490"/>
                    </a:lnTo>
                    <a:lnTo>
                      <a:pt x="35541" y="65873"/>
                    </a:lnTo>
                    <a:lnTo>
                      <a:pt x="36000" y="65873"/>
                    </a:lnTo>
                    <a:lnTo>
                      <a:pt x="36537" y="65490"/>
                    </a:lnTo>
                    <a:cubicBezTo>
                      <a:pt x="36537" y="65490"/>
                      <a:pt x="37992" y="65337"/>
                      <a:pt x="38298" y="64877"/>
                    </a:cubicBezTo>
                    <a:cubicBezTo>
                      <a:pt x="38604" y="64494"/>
                      <a:pt x="38988" y="64341"/>
                      <a:pt x="38988" y="64035"/>
                    </a:cubicBezTo>
                    <a:cubicBezTo>
                      <a:pt x="38988" y="63652"/>
                      <a:pt x="38988" y="63422"/>
                      <a:pt x="38375" y="63652"/>
                    </a:cubicBezTo>
                    <a:cubicBezTo>
                      <a:pt x="37762" y="63881"/>
                      <a:pt x="37456" y="64111"/>
                      <a:pt x="37149" y="64035"/>
                    </a:cubicBezTo>
                    <a:cubicBezTo>
                      <a:pt x="36843" y="63958"/>
                      <a:pt x="36383" y="63652"/>
                      <a:pt x="36307" y="63881"/>
                    </a:cubicBezTo>
                    <a:cubicBezTo>
                      <a:pt x="36230" y="64111"/>
                      <a:pt x="36307" y="64418"/>
                      <a:pt x="35847" y="64418"/>
                    </a:cubicBezTo>
                    <a:cubicBezTo>
                      <a:pt x="35464" y="64418"/>
                      <a:pt x="35234" y="64035"/>
                      <a:pt x="35234" y="64035"/>
                    </a:cubicBezTo>
                    <a:lnTo>
                      <a:pt x="34851" y="63805"/>
                    </a:lnTo>
                    <a:cubicBezTo>
                      <a:pt x="34851" y="63805"/>
                      <a:pt x="34315" y="63499"/>
                      <a:pt x="34468" y="63345"/>
                    </a:cubicBezTo>
                    <a:cubicBezTo>
                      <a:pt x="34622" y="63192"/>
                      <a:pt x="35081" y="62886"/>
                      <a:pt x="35081" y="62886"/>
                    </a:cubicBezTo>
                    <a:cubicBezTo>
                      <a:pt x="35081" y="62886"/>
                      <a:pt x="35388" y="62579"/>
                      <a:pt x="35158" y="62349"/>
                    </a:cubicBezTo>
                    <a:cubicBezTo>
                      <a:pt x="35005" y="62196"/>
                      <a:pt x="34698" y="61507"/>
                      <a:pt x="34698" y="61507"/>
                    </a:cubicBezTo>
                    <a:cubicBezTo>
                      <a:pt x="34698" y="61507"/>
                      <a:pt x="34928" y="60664"/>
                      <a:pt x="35158" y="61201"/>
                    </a:cubicBezTo>
                    <a:cubicBezTo>
                      <a:pt x="35388" y="61737"/>
                      <a:pt x="35694" y="62043"/>
                      <a:pt x="35694" y="62349"/>
                    </a:cubicBezTo>
                    <a:cubicBezTo>
                      <a:pt x="35694" y="62579"/>
                      <a:pt x="35847" y="63192"/>
                      <a:pt x="35847" y="63192"/>
                    </a:cubicBezTo>
                    <a:lnTo>
                      <a:pt x="36153" y="63192"/>
                    </a:lnTo>
                    <a:cubicBezTo>
                      <a:pt x="36153" y="63192"/>
                      <a:pt x="36077" y="62043"/>
                      <a:pt x="36307" y="61890"/>
                    </a:cubicBezTo>
                    <a:cubicBezTo>
                      <a:pt x="36537" y="61737"/>
                      <a:pt x="36690" y="61047"/>
                      <a:pt x="36460" y="60971"/>
                    </a:cubicBezTo>
                    <a:cubicBezTo>
                      <a:pt x="36230" y="60894"/>
                      <a:pt x="36000" y="59669"/>
                      <a:pt x="36230" y="59669"/>
                    </a:cubicBezTo>
                    <a:cubicBezTo>
                      <a:pt x="36460" y="59669"/>
                      <a:pt x="36843" y="59515"/>
                      <a:pt x="36843" y="59515"/>
                    </a:cubicBezTo>
                    <a:cubicBezTo>
                      <a:pt x="36843" y="59515"/>
                      <a:pt x="37302" y="58826"/>
                      <a:pt x="36460" y="58903"/>
                    </a:cubicBezTo>
                    <a:cubicBezTo>
                      <a:pt x="35618" y="58979"/>
                      <a:pt x="32783" y="59056"/>
                      <a:pt x="32783" y="59056"/>
                    </a:cubicBezTo>
                    <a:lnTo>
                      <a:pt x="32247" y="59133"/>
                    </a:lnTo>
                    <a:lnTo>
                      <a:pt x="31941" y="58749"/>
                    </a:lnTo>
                    <a:cubicBezTo>
                      <a:pt x="31941" y="58749"/>
                      <a:pt x="31558" y="58749"/>
                      <a:pt x="31634" y="59056"/>
                    </a:cubicBezTo>
                    <a:cubicBezTo>
                      <a:pt x="31711" y="59439"/>
                      <a:pt x="31788" y="60588"/>
                      <a:pt x="31788" y="60588"/>
                    </a:cubicBezTo>
                    <a:lnTo>
                      <a:pt x="31022" y="60664"/>
                    </a:lnTo>
                    <a:lnTo>
                      <a:pt x="31022" y="61277"/>
                    </a:lnTo>
                    <a:lnTo>
                      <a:pt x="30332" y="61201"/>
                    </a:lnTo>
                    <a:lnTo>
                      <a:pt x="30409" y="63805"/>
                    </a:lnTo>
                    <a:lnTo>
                      <a:pt x="29030" y="63728"/>
                    </a:lnTo>
                    <a:lnTo>
                      <a:pt x="28494" y="64264"/>
                    </a:lnTo>
                    <a:cubicBezTo>
                      <a:pt x="28494" y="64264"/>
                      <a:pt x="28187" y="64648"/>
                      <a:pt x="27115" y="64341"/>
                    </a:cubicBezTo>
                    <a:cubicBezTo>
                      <a:pt x="26043" y="64111"/>
                      <a:pt x="26196" y="64035"/>
                      <a:pt x="26196" y="64035"/>
                    </a:cubicBezTo>
                    <a:lnTo>
                      <a:pt x="25813" y="64035"/>
                    </a:lnTo>
                    <a:lnTo>
                      <a:pt x="25507" y="63345"/>
                    </a:lnTo>
                    <a:lnTo>
                      <a:pt x="25123" y="63422"/>
                    </a:lnTo>
                    <a:lnTo>
                      <a:pt x="24817" y="63499"/>
                    </a:lnTo>
                    <a:cubicBezTo>
                      <a:pt x="24817" y="63499"/>
                      <a:pt x="24434" y="62043"/>
                      <a:pt x="24204" y="61890"/>
                    </a:cubicBezTo>
                    <a:cubicBezTo>
                      <a:pt x="23975" y="61737"/>
                      <a:pt x="23592" y="61737"/>
                      <a:pt x="23592" y="61737"/>
                    </a:cubicBezTo>
                    <a:lnTo>
                      <a:pt x="23285" y="61430"/>
                    </a:lnTo>
                    <a:cubicBezTo>
                      <a:pt x="23285" y="61430"/>
                      <a:pt x="22826" y="60818"/>
                      <a:pt x="22519" y="61047"/>
                    </a:cubicBezTo>
                    <a:cubicBezTo>
                      <a:pt x="22213" y="61201"/>
                      <a:pt x="21677" y="61507"/>
                      <a:pt x="21906" y="62349"/>
                    </a:cubicBezTo>
                    <a:cubicBezTo>
                      <a:pt x="22137" y="63115"/>
                      <a:pt x="21830" y="63115"/>
                      <a:pt x="22137" y="63269"/>
                    </a:cubicBezTo>
                    <a:cubicBezTo>
                      <a:pt x="22443" y="63422"/>
                      <a:pt x="22596" y="63728"/>
                      <a:pt x="22596" y="63728"/>
                    </a:cubicBezTo>
                    <a:lnTo>
                      <a:pt x="22596" y="64494"/>
                    </a:lnTo>
                    <a:cubicBezTo>
                      <a:pt x="22596" y="64494"/>
                      <a:pt x="23056" y="64724"/>
                      <a:pt x="23056" y="65184"/>
                    </a:cubicBezTo>
                    <a:cubicBezTo>
                      <a:pt x="23056" y="65643"/>
                      <a:pt x="22826" y="65950"/>
                      <a:pt x="22596" y="65950"/>
                    </a:cubicBezTo>
                    <a:cubicBezTo>
                      <a:pt x="22366" y="65950"/>
                      <a:pt x="22366" y="66562"/>
                      <a:pt x="22596" y="66716"/>
                    </a:cubicBezTo>
                    <a:cubicBezTo>
                      <a:pt x="22826" y="66792"/>
                      <a:pt x="23132" y="67252"/>
                      <a:pt x="23132" y="66716"/>
                    </a:cubicBezTo>
                    <a:cubicBezTo>
                      <a:pt x="23132" y="66179"/>
                      <a:pt x="23898" y="65950"/>
                      <a:pt x="24204" y="66256"/>
                    </a:cubicBezTo>
                    <a:cubicBezTo>
                      <a:pt x="24511" y="66562"/>
                      <a:pt x="24511" y="66945"/>
                      <a:pt x="24971" y="66869"/>
                    </a:cubicBezTo>
                    <a:cubicBezTo>
                      <a:pt x="25430" y="66792"/>
                      <a:pt x="26962" y="66792"/>
                      <a:pt x="26962" y="66792"/>
                    </a:cubicBezTo>
                    <a:cubicBezTo>
                      <a:pt x="26962" y="66792"/>
                      <a:pt x="27651" y="66792"/>
                      <a:pt x="27651" y="67405"/>
                    </a:cubicBezTo>
                    <a:cubicBezTo>
                      <a:pt x="27651" y="67941"/>
                      <a:pt x="27651" y="67941"/>
                      <a:pt x="27651" y="67941"/>
                    </a:cubicBezTo>
                    <a:lnTo>
                      <a:pt x="26885" y="68094"/>
                    </a:lnTo>
                    <a:lnTo>
                      <a:pt x="26885" y="69550"/>
                    </a:lnTo>
                    <a:lnTo>
                      <a:pt x="26043" y="69779"/>
                    </a:lnTo>
                    <a:cubicBezTo>
                      <a:pt x="26043" y="69779"/>
                      <a:pt x="25813" y="71082"/>
                      <a:pt x="25200" y="71158"/>
                    </a:cubicBezTo>
                    <a:cubicBezTo>
                      <a:pt x="24588" y="71235"/>
                      <a:pt x="23745" y="71311"/>
                      <a:pt x="23515" y="70775"/>
                    </a:cubicBezTo>
                    <a:cubicBezTo>
                      <a:pt x="23362" y="70162"/>
                      <a:pt x="22979" y="69779"/>
                      <a:pt x="22979" y="69779"/>
                    </a:cubicBezTo>
                    <a:lnTo>
                      <a:pt x="22596" y="69779"/>
                    </a:lnTo>
                    <a:cubicBezTo>
                      <a:pt x="22596" y="69779"/>
                      <a:pt x="22137" y="69090"/>
                      <a:pt x="22060" y="68554"/>
                    </a:cubicBezTo>
                    <a:cubicBezTo>
                      <a:pt x="21983" y="67941"/>
                      <a:pt x="22060" y="68018"/>
                      <a:pt x="21906" y="67558"/>
                    </a:cubicBezTo>
                    <a:cubicBezTo>
                      <a:pt x="21754" y="67099"/>
                      <a:pt x="21600" y="66945"/>
                      <a:pt x="21600" y="66945"/>
                    </a:cubicBezTo>
                    <a:cubicBezTo>
                      <a:pt x="21600" y="66945"/>
                      <a:pt x="21141" y="66792"/>
                      <a:pt x="21217" y="67175"/>
                    </a:cubicBezTo>
                    <a:cubicBezTo>
                      <a:pt x="21294" y="67635"/>
                      <a:pt x="21370" y="67941"/>
                      <a:pt x="21217" y="68018"/>
                    </a:cubicBezTo>
                    <a:cubicBezTo>
                      <a:pt x="21141" y="68094"/>
                      <a:pt x="20758" y="68630"/>
                      <a:pt x="20834" y="69014"/>
                    </a:cubicBezTo>
                    <a:cubicBezTo>
                      <a:pt x="20834" y="69396"/>
                      <a:pt x="20451" y="70469"/>
                      <a:pt x="20834" y="70469"/>
                    </a:cubicBezTo>
                    <a:cubicBezTo>
                      <a:pt x="21217" y="70469"/>
                      <a:pt x="22137" y="70162"/>
                      <a:pt x="21754" y="70699"/>
                    </a:cubicBezTo>
                    <a:cubicBezTo>
                      <a:pt x="21370" y="71235"/>
                      <a:pt x="20987" y="71618"/>
                      <a:pt x="20987" y="71848"/>
                    </a:cubicBezTo>
                    <a:cubicBezTo>
                      <a:pt x="20987" y="72077"/>
                      <a:pt x="20987" y="72614"/>
                      <a:pt x="20987" y="72614"/>
                    </a:cubicBezTo>
                    <a:cubicBezTo>
                      <a:pt x="20987" y="72614"/>
                      <a:pt x="19762" y="72843"/>
                      <a:pt x="19839" y="73303"/>
                    </a:cubicBezTo>
                    <a:cubicBezTo>
                      <a:pt x="19915" y="73763"/>
                      <a:pt x="19992" y="75141"/>
                      <a:pt x="19609" y="75141"/>
                    </a:cubicBezTo>
                    <a:cubicBezTo>
                      <a:pt x="19149" y="75141"/>
                      <a:pt x="18996" y="75524"/>
                      <a:pt x="18996" y="75754"/>
                    </a:cubicBezTo>
                    <a:cubicBezTo>
                      <a:pt x="18996" y="75984"/>
                      <a:pt x="19455" y="76060"/>
                      <a:pt x="19455" y="76060"/>
                    </a:cubicBezTo>
                    <a:lnTo>
                      <a:pt x="19609" y="76367"/>
                    </a:lnTo>
                    <a:cubicBezTo>
                      <a:pt x="19609" y="76367"/>
                      <a:pt x="20451" y="76903"/>
                      <a:pt x="20758" y="76673"/>
                    </a:cubicBezTo>
                    <a:cubicBezTo>
                      <a:pt x="21064" y="76520"/>
                      <a:pt x="21754" y="76520"/>
                      <a:pt x="21754" y="76520"/>
                    </a:cubicBezTo>
                    <a:cubicBezTo>
                      <a:pt x="21754" y="76520"/>
                      <a:pt x="22137" y="76826"/>
                      <a:pt x="21983" y="76903"/>
                    </a:cubicBezTo>
                    <a:cubicBezTo>
                      <a:pt x="21906" y="76979"/>
                      <a:pt x="21524" y="77516"/>
                      <a:pt x="21906" y="77439"/>
                    </a:cubicBezTo>
                    <a:cubicBezTo>
                      <a:pt x="22213" y="77439"/>
                      <a:pt x="23056" y="77439"/>
                      <a:pt x="23056" y="77439"/>
                    </a:cubicBezTo>
                    <a:lnTo>
                      <a:pt x="23056" y="77899"/>
                    </a:lnTo>
                    <a:lnTo>
                      <a:pt x="22060" y="78511"/>
                    </a:lnTo>
                    <a:lnTo>
                      <a:pt x="22060" y="79048"/>
                    </a:lnTo>
                    <a:lnTo>
                      <a:pt x="21754" y="79048"/>
                    </a:lnTo>
                    <a:lnTo>
                      <a:pt x="20834" y="80350"/>
                    </a:lnTo>
                    <a:cubicBezTo>
                      <a:pt x="20834" y="80350"/>
                      <a:pt x="20987" y="81652"/>
                      <a:pt x="20528" y="82188"/>
                    </a:cubicBezTo>
                    <a:cubicBezTo>
                      <a:pt x="20068" y="82724"/>
                      <a:pt x="19609" y="83260"/>
                      <a:pt x="19992" y="83337"/>
                    </a:cubicBezTo>
                    <a:cubicBezTo>
                      <a:pt x="20374" y="83414"/>
                      <a:pt x="22902" y="83414"/>
                      <a:pt x="22902" y="83414"/>
                    </a:cubicBezTo>
                    <a:cubicBezTo>
                      <a:pt x="22902" y="83414"/>
                      <a:pt x="23669" y="83260"/>
                      <a:pt x="23821" y="83720"/>
                    </a:cubicBezTo>
                    <a:cubicBezTo>
                      <a:pt x="23975" y="84180"/>
                      <a:pt x="24434" y="84792"/>
                      <a:pt x="24128" y="84792"/>
                    </a:cubicBezTo>
                    <a:cubicBezTo>
                      <a:pt x="23821" y="84792"/>
                      <a:pt x="23515" y="85405"/>
                      <a:pt x="23745" y="85635"/>
                    </a:cubicBezTo>
                    <a:cubicBezTo>
                      <a:pt x="23975" y="85865"/>
                      <a:pt x="24051" y="86401"/>
                      <a:pt x="24051" y="86401"/>
                    </a:cubicBezTo>
                    <a:cubicBezTo>
                      <a:pt x="24051" y="86401"/>
                      <a:pt x="24588" y="86631"/>
                      <a:pt x="24894" y="87243"/>
                    </a:cubicBezTo>
                    <a:cubicBezTo>
                      <a:pt x="25200" y="87856"/>
                      <a:pt x="25047" y="88316"/>
                      <a:pt x="25583" y="88546"/>
                    </a:cubicBezTo>
                    <a:cubicBezTo>
                      <a:pt x="26119" y="88775"/>
                      <a:pt x="26043" y="89235"/>
                      <a:pt x="26119" y="89541"/>
                    </a:cubicBezTo>
                    <a:cubicBezTo>
                      <a:pt x="26196" y="89848"/>
                      <a:pt x="26273" y="90078"/>
                      <a:pt x="26273" y="90231"/>
                    </a:cubicBezTo>
                    <a:cubicBezTo>
                      <a:pt x="26273" y="90384"/>
                      <a:pt x="26732" y="91073"/>
                      <a:pt x="26503" y="91456"/>
                    </a:cubicBezTo>
                    <a:cubicBezTo>
                      <a:pt x="26196" y="91763"/>
                      <a:pt x="25966" y="91839"/>
                      <a:pt x="25966" y="92299"/>
                    </a:cubicBezTo>
                    <a:cubicBezTo>
                      <a:pt x="25966" y="92758"/>
                      <a:pt x="25966" y="93065"/>
                      <a:pt x="25736" y="93141"/>
                    </a:cubicBezTo>
                    <a:cubicBezTo>
                      <a:pt x="25507" y="93218"/>
                      <a:pt x="24971" y="93448"/>
                      <a:pt x="24971" y="93907"/>
                    </a:cubicBezTo>
                    <a:cubicBezTo>
                      <a:pt x="24971" y="93907"/>
                      <a:pt x="24128" y="95363"/>
                      <a:pt x="24204" y="96358"/>
                    </a:cubicBezTo>
                    <a:cubicBezTo>
                      <a:pt x="24281" y="97431"/>
                      <a:pt x="24281" y="98120"/>
                      <a:pt x="24281" y="98120"/>
                    </a:cubicBezTo>
                    <a:cubicBezTo>
                      <a:pt x="24281" y="98120"/>
                      <a:pt x="25200" y="97890"/>
                      <a:pt x="25277" y="98886"/>
                    </a:cubicBezTo>
                    <a:cubicBezTo>
                      <a:pt x="25353" y="99882"/>
                      <a:pt x="25277" y="100724"/>
                      <a:pt x="24894" y="101261"/>
                    </a:cubicBezTo>
                    <a:cubicBezTo>
                      <a:pt x="24511" y="101797"/>
                      <a:pt x="24281" y="102027"/>
                      <a:pt x="24511" y="102410"/>
                    </a:cubicBezTo>
                    <a:cubicBezTo>
                      <a:pt x="24741" y="102716"/>
                      <a:pt x="25200" y="103712"/>
                      <a:pt x="25200" y="103712"/>
                    </a:cubicBezTo>
                    <a:cubicBezTo>
                      <a:pt x="25200" y="103712"/>
                      <a:pt x="23745" y="104861"/>
                      <a:pt x="23362" y="105167"/>
                    </a:cubicBezTo>
                    <a:cubicBezTo>
                      <a:pt x="23056" y="105473"/>
                      <a:pt x="22213" y="106546"/>
                      <a:pt x="21754" y="106546"/>
                    </a:cubicBezTo>
                    <a:cubicBezTo>
                      <a:pt x="21294" y="106546"/>
                      <a:pt x="20681" y="106699"/>
                      <a:pt x="20374" y="106852"/>
                    </a:cubicBezTo>
                    <a:cubicBezTo>
                      <a:pt x="20068" y="107005"/>
                      <a:pt x="19532" y="107848"/>
                      <a:pt x="19532" y="107848"/>
                    </a:cubicBezTo>
                    <a:cubicBezTo>
                      <a:pt x="19532" y="107848"/>
                      <a:pt x="18690" y="107312"/>
                      <a:pt x="18307" y="107848"/>
                    </a:cubicBezTo>
                    <a:cubicBezTo>
                      <a:pt x="17924" y="108384"/>
                      <a:pt x="17388" y="108844"/>
                      <a:pt x="17388" y="108844"/>
                    </a:cubicBezTo>
                    <a:lnTo>
                      <a:pt x="16162" y="109227"/>
                    </a:lnTo>
                    <a:lnTo>
                      <a:pt x="15626" y="110299"/>
                    </a:lnTo>
                    <a:lnTo>
                      <a:pt x="14936" y="110452"/>
                    </a:lnTo>
                    <a:lnTo>
                      <a:pt x="14936" y="111678"/>
                    </a:lnTo>
                    <a:lnTo>
                      <a:pt x="14170" y="112061"/>
                    </a:lnTo>
                    <a:lnTo>
                      <a:pt x="14094" y="112750"/>
                    </a:lnTo>
                    <a:lnTo>
                      <a:pt x="13558" y="113363"/>
                    </a:lnTo>
                    <a:lnTo>
                      <a:pt x="14017" y="114052"/>
                    </a:lnTo>
                    <a:cubicBezTo>
                      <a:pt x="14017" y="114052"/>
                      <a:pt x="14400" y="114742"/>
                      <a:pt x="14630" y="114742"/>
                    </a:cubicBezTo>
                    <a:cubicBezTo>
                      <a:pt x="14860" y="114742"/>
                      <a:pt x="15089" y="114359"/>
                      <a:pt x="15549" y="114665"/>
                    </a:cubicBezTo>
                    <a:cubicBezTo>
                      <a:pt x="16009" y="114971"/>
                      <a:pt x="16698" y="115737"/>
                      <a:pt x="17081" y="115431"/>
                    </a:cubicBezTo>
                    <a:cubicBezTo>
                      <a:pt x="17464" y="115125"/>
                      <a:pt x="18383" y="114818"/>
                      <a:pt x="18536" y="115201"/>
                    </a:cubicBezTo>
                    <a:cubicBezTo>
                      <a:pt x="18690" y="115584"/>
                      <a:pt x="18919" y="115737"/>
                      <a:pt x="18919" y="115737"/>
                    </a:cubicBezTo>
                    <a:cubicBezTo>
                      <a:pt x="18919" y="115737"/>
                      <a:pt x="19302" y="116120"/>
                      <a:pt x="18996" y="116274"/>
                    </a:cubicBezTo>
                    <a:cubicBezTo>
                      <a:pt x="18690" y="116427"/>
                      <a:pt x="18000" y="116810"/>
                      <a:pt x="18613" y="116810"/>
                    </a:cubicBezTo>
                    <a:cubicBezTo>
                      <a:pt x="19302" y="116810"/>
                      <a:pt x="19302" y="116810"/>
                      <a:pt x="19302" y="116810"/>
                    </a:cubicBezTo>
                    <a:cubicBezTo>
                      <a:pt x="19302" y="116810"/>
                      <a:pt x="19762" y="116274"/>
                      <a:pt x="19762" y="116503"/>
                    </a:cubicBezTo>
                    <a:cubicBezTo>
                      <a:pt x="19762" y="116733"/>
                      <a:pt x="19762" y="117269"/>
                      <a:pt x="19762" y="117269"/>
                    </a:cubicBezTo>
                    <a:lnTo>
                      <a:pt x="19149" y="117269"/>
                    </a:lnTo>
                    <a:lnTo>
                      <a:pt x="19149" y="117729"/>
                    </a:lnTo>
                    <a:lnTo>
                      <a:pt x="17540" y="117499"/>
                    </a:lnTo>
                    <a:lnTo>
                      <a:pt x="16162" y="119031"/>
                    </a:lnTo>
                    <a:lnTo>
                      <a:pt x="15089" y="119337"/>
                    </a:lnTo>
                    <a:lnTo>
                      <a:pt x="14247" y="119797"/>
                    </a:lnTo>
                    <a:cubicBezTo>
                      <a:pt x="14247" y="119797"/>
                      <a:pt x="14094" y="120563"/>
                      <a:pt x="13787" y="120793"/>
                    </a:cubicBezTo>
                    <a:cubicBezTo>
                      <a:pt x="13481" y="121022"/>
                      <a:pt x="11566" y="121176"/>
                      <a:pt x="11336" y="120869"/>
                    </a:cubicBezTo>
                    <a:cubicBezTo>
                      <a:pt x="11030" y="120563"/>
                      <a:pt x="10494" y="120027"/>
                      <a:pt x="10034" y="120180"/>
                    </a:cubicBezTo>
                    <a:lnTo>
                      <a:pt x="8196" y="121712"/>
                    </a:lnTo>
                    <a:cubicBezTo>
                      <a:pt x="8196" y="121712"/>
                      <a:pt x="7506" y="122401"/>
                      <a:pt x="7889" y="122554"/>
                    </a:cubicBezTo>
                    <a:cubicBezTo>
                      <a:pt x="8273" y="122708"/>
                      <a:pt x="8502" y="122708"/>
                      <a:pt x="8502" y="122708"/>
                    </a:cubicBezTo>
                    <a:lnTo>
                      <a:pt x="8732" y="123780"/>
                    </a:lnTo>
                    <a:cubicBezTo>
                      <a:pt x="8732" y="123780"/>
                      <a:pt x="9192" y="124546"/>
                      <a:pt x="8885" y="124699"/>
                    </a:cubicBezTo>
                    <a:cubicBezTo>
                      <a:pt x="8579" y="124852"/>
                      <a:pt x="8043" y="125312"/>
                      <a:pt x="8732" y="125771"/>
                    </a:cubicBezTo>
                    <a:cubicBezTo>
                      <a:pt x="9345" y="126231"/>
                      <a:pt x="9804" y="126921"/>
                      <a:pt x="9804" y="126921"/>
                    </a:cubicBezTo>
                    <a:lnTo>
                      <a:pt x="10647" y="126614"/>
                    </a:lnTo>
                    <a:cubicBezTo>
                      <a:pt x="10647" y="126614"/>
                      <a:pt x="11643" y="126078"/>
                      <a:pt x="11872" y="126844"/>
                    </a:cubicBezTo>
                    <a:cubicBezTo>
                      <a:pt x="12102" y="127610"/>
                      <a:pt x="12332" y="128529"/>
                      <a:pt x="11566" y="129831"/>
                    </a:cubicBezTo>
                    <a:cubicBezTo>
                      <a:pt x="10724" y="131210"/>
                      <a:pt x="9804" y="132665"/>
                      <a:pt x="9804" y="133431"/>
                    </a:cubicBezTo>
                    <a:cubicBezTo>
                      <a:pt x="9804" y="134197"/>
                      <a:pt x="9728" y="135193"/>
                      <a:pt x="9728" y="135193"/>
                    </a:cubicBezTo>
                    <a:lnTo>
                      <a:pt x="7353" y="134963"/>
                    </a:lnTo>
                    <a:cubicBezTo>
                      <a:pt x="7353" y="134963"/>
                      <a:pt x="6511" y="134657"/>
                      <a:pt x="5974" y="135576"/>
                    </a:cubicBezTo>
                    <a:cubicBezTo>
                      <a:pt x="5439" y="136418"/>
                      <a:pt x="4826" y="137261"/>
                      <a:pt x="4826" y="137261"/>
                    </a:cubicBezTo>
                    <a:lnTo>
                      <a:pt x="4289" y="137414"/>
                    </a:lnTo>
                    <a:lnTo>
                      <a:pt x="3600" y="138563"/>
                    </a:lnTo>
                    <a:cubicBezTo>
                      <a:pt x="3600" y="138563"/>
                      <a:pt x="3140" y="138946"/>
                      <a:pt x="2604" y="138716"/>
                    </a:cubicBezTo>
                    <a:cubicBezTo>
                      <a:pt x="2068" y="138486"/>
                      <a:pt x="690" y="137721"/>
                      <a:pt x="383" y="138104"/>
                    </a:cubicBezTo>
                    <a:cubicBezTo>
                      <a:pt x="77" y="138486"/>
                      <a:pt x="0" y="138640"/>
                      <a:pt x="0" y="138870"/>
                    </a:cubicBezTo>
                    <a:cubicBezTo>
                      <a:pt x="0" y="139023"/>
                      <a:pt x="0" y="139865"/>
                      <a:pt x="306" y="139636"/>
                    </a:cubicBezTo>
                    <a:cubicBezTo>
                      <a:pt x="613" y="139329"/>
                      <a:pt x="1302" y="138793"/>
                      <a:pt x="1302" y="139252"/>
                    </a:cubicBezTo>
                    <a:cubicBezTo>
                      <a:pt x="1302" y="139712"/>
                      <a:pt x="1072" y="140172"/>
                      <a:pt x="1072" y="140172"/>
                    </a:cubicBezTo>
                    <a:cubicBezTo>
                      <a:pt x="1072" y="140172"/>
                      <a:pt x="1685" y="140248"/>
                      <a:pt x="1762" y="140478"/>
                    </a:cubicBezTo>
                    <a:cubicBezTo>
                      <a:pt x="1838" y="140708"/>
                      <a:pt x="1838" y="141933"/>
                      <a:pt x="1838" y="141933"/>
                    </a:cubicBezTo>
                    <a:cubicBezTo>
                      <a:pt x="1838" y="141933"/>
                      <a:pt x="2604" y="142240"/>
                      <a:pt x="2604" y="141780"/>
                    </a:cubicBezTo>
                    <a:cubicBezTo>
                      <a:pt x="2604" y="141321"/>
                      <a:pt x="3064" y="140708"/>
                      <a:pt x="3140" y="141014"/>
                    </a:cubicBezTo>
                    <a:cubicBezTo>
                      <a:pt x="3294" y="141244"/>
                      <a:pt x="3294" y="142010"/>
                      <a:pt x="3600" y="141780"/>
                    </a:cubicBezTo>
                    <a:cubicBezTo>
                      <a:pt x="3983" y="141474"/>
                      <a:pt x="3983" y="141474"/>
                      <a:pt x="3983" y="141474"/>
                    </a:cubicBezTo>
                    <a:lnTo>
                      <a:pt x="4059" y="140784"/>
                    </a:lnTo>
                    <a:cubicBezTo>
                      <a:pt x="4059" y="140784"/>
                      <a:pt x="4519" y="140172"/>
                      <a:pt x="4519" y="140708"/>
                    </a:cubicBezTo>
                    <a:cubicBezTo>
                      <a:pt x="4519" y="141244"/>
                      <a:pt x="4596" y="141627"/>
                      <a:pt x="4596" y="141627"/>
                    </a:cubicBezTo>
                    <a:lnTo>
                      <a:pt x="5898" y="141704"/>
                    </a:lnTo>
                    <a:lnTo>
                      <a:pt x="7123" y="143006"/>
                    </a:lnTo>
                    <a:cubicBezTo>
                      <a:pt x="7123" y="143006"/>
                      <a:pt x="5821" y="142776"/>
                      <a:pt x="5668" y="143006"/>
                    </a:cubicBezTo>
                    <a:cubicBezTo>
                      <a:pt x="5515" y="143236"/>
                      <a:pt x="5285" y="143465"/>
                      <a:pt x="5285" y="143465"/>
                    </a:cubicBezTo>
                    <a:lnTo>
                      <a:pt x="5285" y="143848"/>
                    </a:lnTo>
                    <a:lnTo>
                      <a:pt x="4826" y="143848"/>
                    </a:lnTo>
                    <a:lnTo>
                      <a:pt x="4519" y="144461"/>
                    </a:lnTo>
                    <a:lnTo>
                      <a:pt x="4443" y="145227"/>
                    </a:lnTo>
                    <a:cubicBezTo>
                      <a:pt x="4443" y="145227"/>
                      <a:pt x="2911" y="145304"/>
                      <a:pt x="2604" y="144767"/>
                    </a:cubicBezTo>
                    <a:cubicBezTo>
                      <a:pt x="2298" y="144231"/>
                      <a:pt x="1838" y="143619"/>
                      <a:pt x="1379" y="143925"/>
                    </a:cubicBezTo>
                    <a:cubicBezTo>
                      <a:pt x="919" y="144155"/>
                      <a:pt x="306" y="144997"/>
                      <a:pt x="613" y="145916"/>
                    </a:cubicBezTo>
                    <a:cubicBezTo>
                      <a:pt x="919" y="146835"/>
                      <a:pt x="1302" y="147372"/>
                      <a:pt x="1225" y="147755"/>
                    </a:cubicBezTo>
                    <a:cubicBezTo>
                      <a:pt x="1149" y="148138"/>
                      <a:pt x="919" y="148597"/>
                      <a:pt x="1532" y="148597"/>
                    </a:cubicBezTo>
                    <a:cubicBezTo>
                      <a:pt x="2144" y="148597"/>
                      <a:pt x="2451" y="148750"/>
                      <a:pt x="2451" y="148750"/>
                    </a:cubicBezTo>
                    <a:lnTo>
                      <a:pt x="2528" y="152044"/>
                    </a:lnTo>
                    <a:cubicBezTo>
                      <a:pt x="2528" y="152044"/>
                      <a:pt x="4289" y="151968"/>
                      <a:pt x="3906" y="152504"/>
                    </a:cubicBezTo>
                    <a:cubicBezTo>
                      <a:pt x="3524" y="153040"/>
                      <a:pt x="1609" y="155108"/>
                      <a:pt x="1609" y="155108"/>
                    </a:cubicBezTo>
                    <a:lnTo>
                      <a:pt x="2987" y="155874"/>
                    </a:lnTo>
                    <a:lnTo>
                      <a:pt x="2528" y="157176"/>
                    </a:lnTo>
                    <a:cubicBezTo>
                      <a:pt x="2528" y="157176"/>
                      <a:pt x="3676" y="157100"/>
                      <a:pt x="3906" y="157253"/>
                    </a:cubicBezTo>
                    <a:cubicBezTo>
                      <a:pt x="4213" y="157406"/>
                      <a:pt x="4596" y="157942"/>
                      <a:pt x="5285" y="157712"/>
                    </a:cubicBezTo>
                    <a:cubicBezTo>
                      <a:pt x="5974" y="157559"/>
                      <a:pt x="7200" y="157406"/>
                      <a:pt x="7200" y="157406"/>
                    </a:cubicBezTo>
                    <a:lnTo>
                      <a:pt x="7200" y="156640"/>
                    </a:lnTo>
                    <a:cubicBezTo>
                      <a:pt x="7200" y="156640"/>
                      <a:pt x="8425" y="156640"/>
                      <a:pt x="8655" y="156257"/>
                    </a:cubicBezTo>
                    <a:cubicBezTo>
                      <a:pt x="8962" y="155874"/>
                      <a:pt x="9038" y="154725"/>
                      <a:pt x="9881" y="154725"/>
                    </a:cubicBezTo>
                    <a:cubicBezTo>
                      <a:pt x="10800" y="154725"/>
                      <a:pt x="11643" y="154725"/>
                      <a:pt x="11259" y="155108"/>
                    </a:cubicBezTo>
                    <a:cubicBezTo>
                      <a:pt x="10877" y="155491"/>
                      <a:pt x="10417" y="155950"/>
                      <a:pt x="11259" y="156410"/>
                    </a:cubicBezTo>
                    <a:cubicBezTo>
                      <a:pt x="12102" y="156870"/>
                      <a:pt x="12485" y="156793"/>
                      <a:pt x="12868" y="157253"/>
                    </a:cubicBezTo>
                    <a:cubicBezTo>
                      <a:pt x="13328" y="157712"/>
                      <a:pt x="13558" y="158478"/>
                      <a:pt x="13404" y="159015"/>
                    </a:cubicBezTo>
                    <a:cubicBezTo>
                      <a:pt x="13404" y="159015"/>
                      <a:pt x="13098" y="160163"/>
                      <a:pt x="13328" y="160470"/>
                    </a:cubicBezTo>
                    <a:cubicBezTo>
                      <a:pt x="13558" y="160776"/>
                      <a:pt x="13328" y="161312"/>
                      <a:pt x="13328" y="161312"/>
                    </a:cubicBezTo>
                    <a:cubicBezTo>
                      <a:pt x="13328" y="161312"/>
                      <a:pt x="12791" y="161619"/>
                      <a:pt x="13022" y="162002"/>
                    </a:cubicBezTo>
                    <a:cubicBezTo>
                      <a:pt x="13251" y="162385"/>
                      <a:pt x="13251" y="162691"/>
                      <a:pt x="13251" y="162691"/>
                    </a:cubicBezTo>
                    <a:lnTo>
                      <a:pt x="13251" y="163917"/>
                    </a:lnTo>
                    <a:cubicBezTo>
                      <a:pt x="13251" y="163917"/>
                      <a:pt x="14017" y="163993"/>
                      <a:pt x="14170" y="164146"/>
                    </a:cubicBezTo>
                    <a:cubicBezTo>
                      <a:pt x="14247" y="164300"/>
                      <a:pt x="14630" y="165142"/>
                      <a:pt x="14630" y="165142"/>
                    </a:cubicBezTo>
                    <a:lnTo>
                      <a:pt x="15319" y="165295"/>
                    </a:lnTo>
                    <a:lnTo>
                      <a:pt x="15319" y="165908"/>
                    </a:lnTo>
                    <a:cubicBezTo>
                      <a:pt x="15319" y="165908"/>
                      <a:pt x="16698" y="165831"/>
                      <a:pt x="17540" y="166291"/>
                    </a:cubicBezTo>
                    <a:cubicBezTo>
                      <a:pt x="18460" y="166751"/>
                      <a:pt x="19379" y="167746"/>
                      <a:pt x="20222" y="167670"/>
                    </a:cubicBezTo>
                    <a:cubicBezTo>
                      <a:pt x="21064" y="167593"/>
                      <a:pt x="23209" y="167134"/>
                      <a:pt x="23515" y="167210"/>
                    </a:cubicBezTo>
                    <a:cubicBezTo>
                      <a:pt x="23821" y="167210"/>
                      <a:pt x="27115" y="168512"/>
                      <a:pt x="27115" y="168512"/>
                    </a:cubicBezTo>
                    <a:cubicBezTo>
                      <a:pt x="27115" y="168512"/>
                      <a:pt x="28570" y="169125"/>
                      <a:pt x="28953" y="169891"/>
                    </a:cubicBezTo>
                    <a:cubicBezTo>
                      <a:pt x="29413" y="170734"/>
                      <a:pt x="29796" y="172419"/>
                      <a:pt x="31404" y="173261"/>
                    </a:cubicBezTo>
                    <a:lnTo>
                      <a:pt x="32783" y="174104"/>
                    </a:lnTo>
                    <a:lnTo>
                      <a:pt x="33396" y="173874"/>
                    </a:lnTo>
                    <a:lnTo>
                      <a:pt x="33856" y="174257"/>
                    </a:lnTo>
                    <a:lnTo>
                      <a:pt x="34238" y="174104"/>
                    </a:lnTo>
                    <a:lnTo>
                      <a:pt x="35311" y="174257"/>
                    </a:lnTo>
                    <a:lnTo>
                      <a:pt x="35388" y="174640"/>
                    </a:lnTo>
                    <a:lnTo>
                      <a:pt x="36690" y="174640"/>
                    </a:lnTo>
                    <a:lnTo>
                      <a:pt x="37149" y="174334"/>
                    </a:lnTo>
                    <a:lnTo>
                      <a:pt x="37839" y="174946"/>
                    </a:lnTo>
                    <a:lnTo>
                      <a:pt x="38222" y="174717"/>
                    </a:lnTo>
                    <a:lnTo>
                      <a:pt x="41362" y="174793"/>
                    </a:lnTo>
                    <a:cubicBezTo>
                      <a:pt x="41362" y="174793"/>
                      <a:pt x="42205" y="175559"/>
                      <a:pt x="42664" y="175253"/>
                    </a:cubicBezTo>
                    <a:cubicBezTo>
                      <a:pt x="43124" y="174946"/>
                      <a:pt x="43201" y="174410"/>
                      <a:pt x="43890" y="174640"/>
                    </a:cubicBezTo>
                    <a:cubicBezTo>
                      <a:pt x="44503" y="174870"/>
                      <a:pt x="44656" y="175253"/>
                      <a:pt x="45498" y="174946"/>
                    </a:cubicBezTo>
                    <a:cubicBezTo>
                      <a:pt x="46417" y="174640"/>
                      <a:pt x="46724" y="174487"/>
                      <a:pt x="47413" y="174564"/>
                    </a:cubicBezTo>
                    <a:cubicBezTo>
                      <a:pt x="48102" y="174564"/>
                      <a:pt x="49175" y="174793"/>
                      <a:pt x="49175" y="174793"/>
                    </a:cubicBezTo>
                    <a:lnTo>
                      <a:pt x="51166" y="174717"/>
                    </a:lnTo>
                    <a:cubicBezTo>
                      <a:pt x="51166" y="174717"/>
                      <a:pt x="52162" y="174564"/>
                      <a:pt x="52622" y="174564"/>
                    </a:cubicBezTo>
                    <a:cubicBezTo>
                      <a:pt x="53005" y="174564"/>
                      <a:pt x="53771" y="174640"/>
                      <a:pt x="54077" y="174793"/>
                    </a:cubicBezTo>
                    <a:cubicBezTo>
                      <a:pt x="54460" y="174870"/>
                      <a:pt x="54613" y="175253"/>
                      <a:pt x="55073" y="175253"/>
                    </a:cubicBezTo>
                    <a:cubicBezTo>
                      <a:pt x="55532" y="175253"/>
                      <a:pt x="55915" y="175253"/>
                      <a:pt x="55992" y="175406"/>
                    </a:cubicBezTo>
                    <a:cubicBezTo>
                      <a:pt x="56145" y="175559"/>
                      <a:pt x="56452" y="175866"/>
                      <a:pt x="56682" y="175636"/>
                    </a:cubicBezTo>
                    <a:cubicBezTo>
                      <a:pt x="56911" y="175483"/>
                      <a:pt x="57524" y="174793"/>
                      <a:pt x="57907" y="175329"/>
                    </a:cubicBezTo>
                    <a:cubicBezTo>
                      <a:pt x="58290" y="175866"/>
                      <a:pt x="59132" y="178087"/>
                      <a:pt x="59132" y="178087"/>
                    </a:cubicBezTo>
                    <a:cubicBezTo>
                      <a:pt x="59132" y="178087"/>
                      <a:pt x="59516" y="178776"/>
                      <a:pt x="59286" y="178853"/>
                    </a:cubicBezTo>
                    <a:cubicBezTo>
                      <a:pt x="59056" y="178929"/>
                      <a:pt x="58826" y="179542"/>
                      <a:pt x="59132" y="179542"/>
                    </a:cubicBezTo>
                    <a:cubicBezTo>
                      <a:pt x="59439" y="179542"/>
                      <a:pt x="59516" y="179695"/>
                      <a:pt x="59516" y="179695"/>
                    </a:cubicBezTo>
                    <a:lnTo>
                      <a:pt x="59669" y="180385"/>
                    </a:lnTo>
                    <a:lnTo>
                      <a:pt x="59822" y="181227"/>
                    </a:lnTo>
                    <a:lnTo>
                      <a:pt x="58290" y="181457"/>
                    </a:lnTo>
                    <a:cubicBezTo>
                      <a:pt x="58290" y="181457"/>
                      <a:pt x="58826" y="182070"/>
                      <a:pt x="58826" y="182376"/>
                    </a:cubicBezTo>
                    <a:cubicBezTo>
                      <a:pt x="58826" y="182683"/>
                      <a:pt x="58826" y="183142"/>
                      <a:pt x="59209" y="183219"/>
                    </a:cubicBezTo>
                    <a:cubicBezTo>
                      <a:pt x="59592" y="183219"/>
                      <a:pt x="59745" y="183449"/>
                      <a:pt x="59745" y="183449"/>
                    </a:cubicBezTo>
                    <a:lnTo>
                      <a:pt x="59745" y="184061"/>
                    </a:lnTo>
                    <a:cubicBezTo>
                      <a:pt x="59745" y="184061"/>
                      <a:pt x="65720" y="184444"/>
                      <a:pt x="65873" y="184215"/>
                    </a:cubicBezTo>
                    <a:cubicBezTo>
                      <a:pt x="66026" y="183985"/>
                      <a:pt x="67712" y="183219"/>
                      <a:pt x="67788" y="182989"/>
                    </a:cubicBezTo>
                    <a:cubicBezTo>
                      <a:pt x="67864" y="182759"/>
                      <a:pt x="68247" y="181993"/>
                      <a:pt x="68247" y="181993"/>
                    </a:cubicBezTo>
                    <a:cubicBezTo>
                      <a:pt x="68247" y="181993"/>
                      <a:pt x="68094" y="180538"/>
                      <a:pt x="69243" y="180538"/>
                    </a:cubicBezTo>
                    <a:cubicBezTo>
                      <a:pt x="70392" y="180538"/>
                      <a:pt x="70775" y="180461"/>
                      <a:pt x="71465" y="180461"/>
                    </a:cubicBezTo>
                    <a:cubicBezTo>
                      <a:pt x="72154" y="180461"/>
                      <a:pt x="79584" y="179006"/>
                      <a:pt x="79584" y="179006"/>
                    </a:cubicBezTo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Kombinationstegning: figur 83">
                <a:extLst>
                  <a:ext uri="{FF2B5EF4-FFF2-40B4-BE49-F238E27FC236}">
                    <a16:creationId xmlns:a16="http://schemas.microsoft.com/office/drawing/2014/main" id="{64E498A9-94F0-4A03-9BEA-B1974E95082C}"/>
                  </a:ext>
                </a:extLst>
              </p:cNvPr>
              <p:cNvSpPr/>
              <p:nvPr/>
            </p:nvSpPr>
            <p:spPr>
              <a:xfrm>
                <a:off x="1503259" y="1909044"/>
                <a:ext cx="1079634" cy="809759"/>
              </a:xfrm>
              <a:custGeom>
                <a:avLst/>
                <a:gdLst>
                  <a:gd name="connsiteX0" fmla="*/ 1079415 w 1079634"/>
                  <a:gd name="connsiteY0" fmla="*/ 705813 h 809759"/>
                  <a:gd name="connsiteX1" fmla="*/ 1078955 w 1079634"/>
                  <a:gd name="connsiteY1" fmla="*/ 701983 h 809759"/>
                  <a:gd name="connsiteX2" fmla="*/ 1069840 w 1079634"/>
                  <a:gd name="connsiteY2" fmla="*/ 693634 h 809759"/>
                  <a:gd name="connsiteX3" fmla="*/ 1059883 w 1079634"/>
                  <a:gd name="connsiteY3" fmla="*/ 688349 h 809759"/>
                  <a:gd name="connsiteX4" fmla="*/ 1049848 w 1079634"/>
                  <a:gd name="connsiteY4" fmla="*/ 684289 h 809759"/>
                  <a:gd name="connsiteX5" fmla="*/ 1029857 w 1079634"/>
                  <a:gd name="connsiteY5" fmla="*/ 677702 h 809759"/>
                  <a:gd name="connsiteX6" fmla="*/ 1028095 w 1079634"/>
                  <a:gd name="connsiteY6" fmla="*/ 676017 h 809759"/>
                  <a:gd name="connsiteX7" fmla="*/ 1015686 w 1079634"/>
                  <a:gd name="connsiteY7" fmla="*/ 659855 h 809759"/>
                  <a:gd name="connsiteX8" fmla="*/ 1016529 w 1079634"/>
                  <a:gd name="connsiteY8" fmla="*/ 654110 h 809759"/>
                  <a:gd name="connsiteX9" fmla="*/ 1007567 w 1079634"/>
                  <a:gd name="connsiteY9" fmla="*/ 639250 h 809759"/>
                  <a:gd name="connsiteX10" fmla="*/ 988418 w 1079634"/>
                  <a:gd name="connsiteY10" fmla="*/ 611139 h 809759"/>
                  <a:gd name="connsiteX11" fmla="*/ 983746 w 1079634"/>
                  <a:gd name="connsiteY11" fmla="*/ 603250 h 809759"/>
                  <a:gd name="connsiteX12" fmla="*/ 970571 w 1079634"/>
                  <a:gd name="connsiteY12" fmla="*/ 593292 h 809759"/>
                  <a:gd name="connsiteX13" fmla="*/ 957013 w 1079634"/>
                  <a:gd name="connsiteY13" fmla="*/ 580578 h 809759"/>
                  <a:gd name="connsiteX14" fmla="*/ 948052 w 1079634"/>
                  <a:gd name="connsiteY14" fmla="*/ 571156 h 809759"/>
                  <a:gd name="connsiteX15" fmla="*/ 938630 w 1079634"/>
                  <a:gd name="connsiteY15" fmla="*/ 565411 h 809759"/>
                  <a:gd name="connsiteX16" fmla="*/ 926988 w 1079634"/>
                  <a:gd name="connsiteY16" fmla="*/ 549020 h 809759"/>
                  <a:gd name="connsiteX17" fmla="*/ 916417 w 1079634"/>
                  <a:gd name="connsiteY17" fmla="*/ 548177 h 809759"/>
                  <a:gd name="connsiteX18" fmla="*/ 909370 w 1079634"/>
                  <a:gd name="connsiteY18" fmla="*/ 550552 h 809759"/>
                  <a:gd name="connsiteX19" fmla="*/ 901558 w 1079634"/>
                  <a:gd name="connsiteY19" fmla="*/ 552696 h 809759"/>
                  <a:gd name="connsiteX20" fmla="*/ 901787 w 1079634"/>
                  <a:gd name="connsiteY20" fmla="*/ 554764 h 809759"/>
                  <a:gd name="connsiteX21" fmla="*/ 899183 w 1079634"/>
                  <a:gd name="connsiteY21" fmla="*/ 559284 h 809759"/>
                  <a:gd name="connsiteX22" fmla="*/ 896809 w 1079634"/>
                  <a:gd name="connsiteY22" fmla="*/ 560509 h 809759"/>
                  <a:gd name="connsiteX23" fmla="*/ 896426 w 1079634"/>
                  <a:gd name="connsiteY23" fmla="*/ 566943 h 809759"/>
                  <a:gd name="connsiteX24" fmla="*/ 885549 w 1079634"/>
                  <a:gd name="connsiteY24" fmla="*/ 572688 h 809759"/>
                  <a:gd name="connsiteX25" fmla="*/ 870000 w 1079634"/>
                  <a:gd name="connsiteY25" fmla="*/ 580731 h 809759"/>
                  <a:gd name="connsiteX26" fmla="*/ 867472 w 1079634"/>
                  <a:gd name="connsiteY26" fmla="*/ 581956 h 809759"/>
                  <a:gd name="connsiteX27" fmla="*/ 867013 w 1079634"/>
                  <a:gd name="connsiteY27" fmla="*/ 580195 h 809759"/>
                  <a:gd name="connsiteX28" fmla="*/ 866553 w 1079634"/>
                  <a:gd name="connsiteY28" fmla="*/ 575982 h 809759"/>
                  <a:gd name="connsiteX29" fmla="*/ 861038 w 1079634"/>
                  <a:gd name="connsiteY29" fmla="*/ 566254 h 809759"/>
                  <a:gd name="connsiteX30" fmla="*/ 822050 w 1079634"/>
                  <a:gd name="connsiteY30" fmla="*/ 535845 h 809759"/>
                  <a:gd name="connsiteX31" fmla="*/ 819752 w 1079634"/>
                  <a:gd name="connsiteY31" fmla="*/ 530254 h 809759"/>
                  <a:gd name="connsiteX32" fmla="*/ 821055 w 1079634"/>
                  <a:gd name="connsiteY32" fmla="*/ 524356 h 809759"/>
                  <a:gd name="connsiteX33" fmla="*/ 819523 w 1079634"/>
                  <a:gd name="connsiteY33" fmla="*/ 521751 h 809759"/>
                  <a:gd name="connsiteX34" fmla="*/ 808876 w 1079634"/>
                  <a:gd name="connsiteY34" fmla="*/ 521751 h 809759"/>
                  <a:gd name="connsiteX35" fmla="*/ 797540 w 1079634"/>
                  <a:gd name="connsiteY35" fmla="*/ 527037 h 809759"/>
                  <a:gd name="connsiteX36" fmla="*/ 795471 w 1079634"/>
                  <a:gd name="connsiteY36" fmla="*/ 528262 h 809759"/>
                  <a:gd name="connsiteX37" fmla="*/ 769965 w 1079634"/>
                  <a:gd name="connsiteY37" fmla="*/ 523819 h 809759"/>
                  <a:gd name="connsiteX38" fmla="*/ 767514 w 1079634"/>
                  <a:gd name="connsiteY38" fmla="*/ 516160 h 809759"/>
                  <a:gd name="connsiteX39" fmla="*/ 767514 w 1079634"/>
                  <a:gd name="connsiteY39" fmla="*/ 90206 h 809759"/>
                  <a:gd name="connsiteX40" fmla="*/ 757250 w 1079634"/>
                  <a:gd name="connsiteY40" fmla="*/ 86760 h 809759"/>
                  <a:gd name="connsiteX41" fmla="*/ 719871 w 1079634"/>
                  <a:gd name="connsiteY41" fmla="*/ 73125 h 809759"/>
                  <a:gd name="connsiteX42" fmla="*/ 705470 w 1079634"/>
                  <a:gd name="connsiteY42" fmla="*/ 72206 h 809759"/>
                  <a:gd name="connsiteX43" fmla="*/ 692526 w 1079634"/>
                  <a:gd name="connsiteY43" fmla="*/ 70751 h 809759"/>
                  <a:gd name="connsiteX44" fmla="*/ 682721 w 1079634"/>
                  <a:gd name="connsiteY44" fmla="*/ 71210 h 809759"/>
                  <a:gd name="connsiteX45" fmla="*/ 677666 w 1079634"/>
                  <a:gd name="connsiteY45" fmla="*/ 73125 h 809759"/>
                  <a:gd name="connsiteX46" fmla="*/ 664491 w 1079634"/>
                  <a:gd name="connsiteY46" fmla="*/ 73125 h 809759"/>
                  <a:gd name="connsiteX47" fmla="*/ 644883 w 1079634"/>
                  <a:gd name="connsiteY47" fmla="*/ 72666 h 809759"/>
                  <a:gd name="connsiteX48" fmla="*/ 626193 w 1079634"/>
                  <a:gd name="connsiteY48" fmla="*/ 64776 h 809759"/>
                  <a:gd name="connsiteX49" fmla="*/ 600610 w 1079634"/>
                  <a:gd name="connsiteY49" fmla="*/ 64317 h 809759"/>
                  <a:gd name="connsiteX50" fmla="*/ 560626 w 1079634"/>
                  <a:gd name="connsiteY50" fmla="*/ 59261 h 809759"/>
                  <a:gd name="connsiteX51" fmla="*/ 504864 w 1079634"/>
                  <a:gd name="connsiteY51" fmla="*/ 51142 h 809759"/>
                  <a:gd name="connsiteX52" fmla="*/ 490464 w 1079634"/>
                  <a:gd name="connsiteY52" fmla="*/ 50912 h 809759"/>
                  <a:gd name="connsiteX53" fmla="*/ 477749 w 1079634"/>
                  <a:gd name="connsiteY53" fmla="*/ 51602 h 809759"/>
                  <a:gd name="connsiteX54" fmla="*/ 475145 w 1079634"/>
                  <a:gd name="connsiteY54" fmla="*/ 53746 h 809759"/>
                  <a:gd name="connsiteX55" fmla="*/ 460285 w 1079634"/>
                  <a:gd name="connsiteY55" fmla="*/ 47006 h 809759"/>
                  <a:gd name="connsiteX56" fmla="*/ 459825 w 1079634"/>
                  <a:gd name="connsiteY56" fmla="*/ 44861 h 809759"/>
                  <a:gd name="connsiteX57" fmla="*/ 443587 w 1079634"/>
                  <a:gd name="connsiteY57" fmla="*/ 45780 h 809759"/>
                  <a:gd name="connsiteX58" fmla="*/ 444047 w 1079634"/>
                  <a:gd name="connsiteY58" fmla="*/ 43406 h 809759"/>
                  <a:gd name="connsiteX59" fmla="*/ 447647 w 1079634"/>
                  <a:gd name="connsiteY59" fmla="*/ 41261 h 809759"/>
                  <a:gd name="connsiteX60" fmla="*/ 442132 w 1079634"/>
                  <a:gd name="connsiteY60" fmla="*/ 36512 h 809759"/>
                  <a:gd name="connsiteX61" fmla="*/ 447187 w 1079634"/>
                  <a:gd name="connsiteY61" fmla="*/ 29772 h 809759"/>
                  <a:gd name="connsiteX62" fmla="*/ 408429 w 1079634"/>
                  <a:gd name="connsiteY62" fmla="*/ 27627 h 809759"/>
                  <a:gd name="connsiteX63" fmla="*/ 398625 w 1079634"/>
                  <a:gd name="connsiteY63" fmla="*/ 29082 h 809759"/>
                  <a:gd name="connsiteX64" fmla="*/ 387135 w 1079634"/>
                  <a:gd name="connsiteY64" fmla="*/ 32223 h 809759"/>
                  <a:gd name="connsiteX65" fmla="*/ 380165 w 1079634"/>
                  <a:gd name="connsiteY65" fmla="*/ 24793 h 809759"/>
                  <a:gd name="connsiteX66" fmla="*/ 375646 w 1079634"/>
                  <a:gd name="connsiteY66" fmla="*/ 18359 h 809759"/>
                  <a:gd name="connsiteX67" fmla="*/ 367986 w 1079634"/>
                  <a:gd name="connsiteY67" fmla="*/ 18589 h 809759"/>
                  <a:gd name="connsiteX68" fmla="*/ 365382 w 1079634"/>
                  <a:gd name="connsiteY68" fmla="*/ 15448 h 809759"/>
                  <a:gd name="connsiteX69" fmla="*/ 362778 w 1079634"/>
                  <a:gd name="connsiteY69" fmla="*/ 18589 h 809759"/>
                  <a:gd name="connsiteX70" fmla="*/ 362778 w 1079634"/>
                  <a:gd name="connsiteY70" fmla="*/ 21729 h 809759"/>
                  <a:gd name="connsiteX71" fmla="*/ 355118 w 1079634"/>
                  <a:gd name="connsiteY71" fmla="*/ 25329 h 809759"/>
                  <a:gd name="connsiteX72" fmla="*/ 349833 w 1079634"/>
                  <a:gd name="connsiteY72" fmla="*/ 31304 h 809759"/>
                  <a:gd name="connsiteX73" fmla="*/ 344777 w 1079634"/>
                  <a:gd name="connsiteY73" fmla="*/ 30844 h 809759"/>
                  <a:gd name="connsiteX74" fmla="*/ 341867 w 1079634"/>
                  <a:gd name="connsiteY74" fmla="*/ 31074 h 809759"/>
                  <a:gd name="connsiteX75" fmla="*/ 344241 w 1079634"/>
                  <a:gd name="connsiteY75" fmla="*/ 22725 h 809759"/>
                  <a:gd name="connsiteX76" fmla="*/ 352820 w 1079634"/>
                  <a:gd name="connsiteY76" fmla="*/ 17440 h 809759"/>
                  <a:gd name="connsiteX77" fmla="*/ 349220 w 1079634"/>
                  <a:gd name="connsiteY77" fmla="*/ 15295 h 809759"/>
                  <a:gd name="connsiteX78" fmla="*/ 326471 w 1079634"/>
                  <a:gd name="connsiteY78" fmla="*/ 5720 h 809759"/>
                  <a:gd name="connsiteX79" fmla="*/ 328845 w 1079634"/>
                  <a:gd name="connsiteY79" fmla="*/ 2810 h 809759"/>
                  <a:gd name="connsiteX80" fmla="*/ 328156 w 1079634"/>
                  <a:gd name="connsiteY80" fmla="*/ 205 h 809759"/>
                  <a:gd name="connsiteX81" fmla="*/ 321722 w 1079634"/>
                  <a:gd name="connsiteY81" fmla="*/ 4725 h 809759"/>
                  <a:gd name="connsiteX82" fmla="*/ 283194 w 1079634"/>
                  <a:gd name="connsiteY82" fmla="*/ 30614 h 809759"/>
                  <a:gd name="connsiteX83" fmla="*/ 272930 w 1079634"/>
                  <a:gd name="connsiteY83" fmla="*/ 31304 h 809759"/>
                  <a:gd name="connsiteX84" fmla="*/ 266189 w 1079634"/>
                  <a:gd name="connsiteY84" fmla="*/ 33219 h 809759"/>
                  <a:gd name="connsiteX85" fmla="*/ 251100 w 1079634"/>
                  <a:gd name="connsiteY85" fmla="*/ 32989 h 809759"/>
                  <a:gd name="connsiteX86" fmla="*/ 245815 w 1079634"/>
                  <a:gd name="connsiteY86" fmla="*/ 32989 h 809759"/>
                  <a:gd name="connsiteX87" fmla="*/ 247270 w 1079634"/>
                  <a:gd name="connsiteY87" fmla="*/ 29848 h 809759"/>
                  <a:gd name="connsiteX88" fmla="*/ 240530 w 1079634"/>
                  <a:gd name="connsiteY88" fmla="*/ 30308 h 809759"/>
                  <a:gd name="connsiteX89" fmla="*/ 232410 w 1079634"/>
                  <a:gd name="connsiteY89" fmla="*/ 36053 h 809759"/>
                  <a:gd name="connsiteX90" fmla="*/ 227355 w 1079634"/>
                  <a:gd name="connsiteY90" fmla="*/ 40342 h 809759"/>
                  <a:gd name="connsiteX91" fmla="*/ 232410 w 1079634"/>
                  <a:gd name="connsiteY91" fmla="*/ 43712 h 809759"/>
                  <a:gd name="connsiteX92" fmla="*/ 237466 w 1079634"/>
                  <a:gd name="connsiteY92" fmla="*/ 47083 h 809759"/>
                  <a:gd name="connsiteX93" fmla="*/ 238691 w 1079634"/>
                  <a:gd name="connsiteY93" fmla="*/ 48308 h 809759"/>
                  <a:gd name="connsiteX94" fmla="*/ 232487 w 1079634"/>
                  <a:gd name="connsiteY94" fmla="*/ 51449 h 809759"/>
                  <a:gd name="connsiteX95" fmla="*/ 233176 w 1079634"/>
                  <a:gd name="connsiteY95" fmla="*/ 59108 h 809759"/>
                  <a:gd name="connsiteX96" fmla="*/ 231721 w 1079634"/>
                  <a:gd name="connsiteY96" fmla="*/ 59568 h 809759"/>
                  <a:gd name="connsiteX97" fmla="*/ 227891 w 1079634"/>
                  <a:gd name="connsiteY97" fmla="*/ 55278 h 809759"/>
                  <a:gd name="connsiteX98" fmla="*/ 226666 w 1079634"/>
                  <a:gd name="connsiteY98" fmla="*/ 53134 h 809759"/>
                  <a:gd name="connsiteX99" fmla="*/ 227355 w 1079634"/>
                  <a:gd name="connsiteY99" fmla="*/ 48844 h 809759"/>
                  <a:gd name="connsiteX100" fmla="*/ 226436 w 1079634"/>
                  <a:gd name="connsiteY100" fmla="*/ 47389 h 809759"/>
                  <a:gd name="connsiteX101" fmla="*/ 226666 w 1079634"/>
                  <a:gd name="connsiteY101" fmla="*/ 44019 h 809759"/>
                  <a:gd name="connsiteX102" fmla="*/ 222836 w 1079634"/>
                  <a:gd name="connsiteY102" fmla="*/ 43789 h 809759"/>
                  <a:gd name="connsiteX103" fmla="*/ 215636 w 1079634"/>
                  <a:gd name="connsiteY103" fmla="*/ 48308 h 809759"/>
                  <a:gd name="connsiteX104" fmla="*/ 207516 w 1079634"/>
                  <a:gd name="connsiteY104" fmla="*/ 51678 h 809759"/>
                  <a:gd name="connsiteX105" fmla="*/ 192657 w 1079634"/>
                  <a:gd name="connsiteY105" fmla="*/ 59568 h 809759"/>
                  <a:gd name="connsiteX106" fmla="*/ 179252 w 1079634"/>
                  <a:gd name="connsiteY106" fmla="*/ 62172 h 809759"/>
                  <a:gd name="connsiteX107" fmla="*/ 173048 w 1079634"/>
                  <a:gd name="connsiteY107" fmla="*/ 64547 h 809759"/>
                  <a:gd name="connsiteX108" fmla="*/ 174733 w 1079634"/>
                  <a:gd name="connsiteY108" fmla="*/ 62861 h 809759"/>
                  <a:gd name="connsiteX109" fmla="*/ 176878 w 1079634"/>
                  <a:gd name="connsiteY109" fmla="*/ 59951 h 809759"/>
                  <a:gd name="connsiteX110" fmla="*/ 174963 w 1079634"/>
                  <a:gd name="connsiteY110" fmla="*/ 57806 h 809759"/>
                  <a:gd name="connsiteX111" fmla="*/ 168759 w 1079634"/>
                  <a:gd name="connsiteY111" fmla="*/ 60410 h 809759"/>
                  <a:gd name="connsiteX112" fmla="*/ 154665 w 1079634"/>
                  <a:gd name="connsiteY112" fmla="*/ 74504 h 809759"/>
                  <a:gd name="connsiteX113" fmla="*/ 144401 w 1079634"/>
                  <a:gd name="connsiteY113" fmla="*/ 84308 h 809759"/>
                  <a:gd name="connsiteX114" fmla="*/ 137967 w 1079634"/>
                  <a:gd name="connsiteY114" fmla="*/ 94802 h 809759"/>
                  <a:gd name="connsiteX115" fmla="*/ 89405 w 1079634"/>
                  <a:gd name="connsiteY115" fmla="*/ 128581 h 809759"/>
                  <a:gd name="connsiteX116" fmla="*/ 62826 w 1079634"/>
                  <a:gd name="connsiteY116" fmla="*/ 129500 h 809759"/>
                  <a:gd name="connsiteX117" fmla="*/ 51260 w 1079634"/>
                  <a:gd name="connsiteY117" fmla="*/ 133483 h 809759"/>
                  <a:gd name="connsiteX118" fmla="*/ 40230 w 1079634"/>
                  <a:gd name="connsiteY118" fmla="*/ 155007 h 809759"/>
                  <a:gd name="connsiteX119" fmla="*/ 34485 w 1079634"/>
                  <a:gd name="connsiteY119" fmla="*/ 155007 h 809759"/>
                  <a:gd name="connsiteX120" fmla="*/ 37549 w 1079634"/>
                  <a:gd name="connsiteY120" fmla="*/ 156309 h 809759"/>
                  <a:gd name="connsiteX121" fmla="*/ 52715 w 1079634"/>
                  <a:gd name="connsiteY121" fmla="*/ 160752 h 809759"/>
                  <a:gd name="connsiteX122" fmla="*/ 65660 w 1079634"/>
                  <a:gd name="connsiteY122" fmla="*/ 167799 h 809759"/>
                  <a:gd name="connsiteX123" fmla="*/ 82741 w 1079634"/>
                  <a:gd name="connsiteY123" fmla="*/ 176607 h 809759"/>
                  <a:gd name="connsiteX124" fmla="*/ 92009 w 1079634"/>
                  <a:gd name="connsiteY124" fmla="*/ 181892 h 809759"/>
                  <a:gd name="connsiteX125" fmla="*/ 93311 w 1079634"/>
                  <a:gd name="connsiteY125" fmla="*/ 181433 h 809759"/>
                  <a:gd name="connsiteX126" fmla="*/ 95532 w 1079634"/>
                  <a:gd name="connsiteY126" fmla="*/ 182735 h 809759"/>
                  <a:gd name="connsiteX127" fmla="*/ 108630 w 1079634"/>
                  <a:gd name="connsiteY127" fmla="*/ 190854 h 809759"/>
                  <a:gd name="connsiteX128" fmla="*/ 119813 w 1079634"/>
                  <a:gd name="connsiteY128" fmla="*/ 210003 h 809759"/>
                  <a:gd name="connsiteX129" fmla="*/ 128392 w 1079634"/>
                  <a:gd name="connsiteY129" fmla="*/ 217357 h 809759"/>
                  <a:gd name="connsiteX130" fmla="*/ 141643 w 1079634"/>
                  <a:gd name="connsiteY130" fmla="*/ 220038 h 809759"/>
                  <a:gd name="connsiteX131" fmla="*/ 147235 w 1079634"/>
                  <a:gd name="connsiteY131" fmla="*/ 219425 h 809759"/>
                  <a:gd name="connsiteX132" fmla="*/ 151678 w 1079634"/>
                  <a:gd name="connsiteY132" fmla="*/ 219731 h 809759"/>
                  <a:gd name="connsiteX133" fmla="*/ 155507 w 1079634"/>
                  <a:gd name="connsiteY133" fmla="*/ 219578 h 809759"/>
                  <a:gd name="connsiteX134" fmla="*/ 159644 w 1079634"/>
                  <a:gd name="connsiteY134" fmla="*/ 216055 h 809759"/>
                  <a:gd name="connsiteX135" fmla="*/ 160563 w 1079634"/>
                  <a:gd name="connsiteY135" fmla="*/ 220803 h 809759"/>
                  <a:gd name="connsiteX136" fmla="*/ 163473 w 1079634"/>
                  <a:gd name="connsiteY136" fmla="*/ 219042 h 809759"/>
                  <a:gd name="connsiteX137" fmla="*/ 165848 w 1079634"/>
                  <a:gd name="connsiteY137" fmla="*/ 219501 h 809759"/>
                  <a:gd name="connsiteX138" fmla="*/ 182469 w 1079634"/>
                  <a:gd name="connsiteY138" fmla="*/ 221110 h 809759"/>
                  <a:gd name="connsiteX139" fmla="*/ 182776 w 1079634"/>
                  <a:gd name="connsiteY139" fmla="*/ 223484 h 809759"/>
                  <a:gd name="connsiteX140" fmla="*/ 174657 w 1079634"/>
                  <a:gd name="connsiteY140" fmla="*/ 234208 h 809759"/>
                  <a:gd name="connsiteX141" fmla="*/ 183082 w 1079634"/>
                  <a:gd name="connsiteY141" fmla="*/ 239953 h 809759"/>
                  <a:gd name="connsiteX142" fmla="*/ 187218 w 1079634"/>
                  <a:gd name="connsiteY142" fmla="*/ 242021 h 809759"/>
                  <a:gd name="connsiteX143" fmla="*/ 192963 w 1079634"/>
                  <a:gd name="connsiteY143" fmla="*/ 240412 h 809759"/>
                  <a:gd name="connsiteX144" fmla="*/ 206214 w 1079634"/>
                  <a:gd name="connsiteY144" fmla="*/ 238650 h 809759"/>
                  <a:gd name="connsiteX145" fmla="*/ 213108 w 1079634"/>
                  <a:gd name="connsiteY145" fmla="*/ 239110 h 809759"/>
                  <a:gd name="connsiteX146" fmla="*/ 215482 w 1079634"/>
                  <a:gd name="connsiteY146" fmla="*/ 238650 h 809759"/>
                  <a:gd name="connsiteX147" fmla="*/ 217244 w 1079634"/>
                  <a:gd name="connsiteY147" fmla="*/ 238038 h 809759"/>
                  <a:gd name="connsiteX148" fmla="*/ 220155 w 1079634"/>
                  <a:gd name="connsiteY148" fmla="*/ 239799 h 809759"/>
                  <a:gd name="connsiteX149" fmla="*/ 217091 w 1079634"/>
                  <a:gd name="connsiteY149" fmla="*/ 250676 h 809759"/>
                  <a:gd name="connsiteX150" fmla="*/ 200623 w 1079634"/>
                  <a:gd name="connsiteY150" fmla="*/ 246540 h 809759"/>
                  <a:gd name="connsiteX151" fmla="*/ 188980 w 1079634"/>
                  <a:gd name="connsiteY151" fmla="*/ 243170 h 809759"/>
                  <a:gd name="connsiteX152" fmla="*/ 184691 w 1079634"/>
                  <a:gd name="connsiteY152" fmla="*/ 242863 h 809759"/>
                  <a:gd name="connsiteX153" fmla="*/ 180095 w 1079634"/>
                  <a:gd name="connsiteY153" fmla="*/ 241944 h 809759"/>
                  <a:gd name="connsiteX154" fmla="*/ 169525 w 1079634"/>
                  <a:gd name="connsiteY154" fmla="*/ 233978 h 809759"/>
                  <a:gd name="connsiteX155" fmla="*/ 169065 w 1079634"/>
                  <a:gd name="connsiteY155" fmla="*/ 231450 h 809759"/>
                  <a:gd name="connsiteX156" fmla="*/ 163014 w 1079634"/>
                  <a:gd name="connsiteY156" fmla="*/ 226318 h 809759"/>
                  <a:gd name="connsiteX157" fmla="*/ 157729 w 1079634"/>
                  <a:gd name="connsiteY157" fmla="*/ 225169 h 809759"/>
                  <a:gd name="connsiteX158" fmla="*/ 158878 w 1079634"/>
                  <a:gd name="connsiteY158" fmla="*/ 234284 h 809759"/>
                  <a:gd name="connsiteX159" fmla="*/ 167686 w 1079634"/>
                  <a:gd name="connsiteY159" fmla="*/ 238268 h 809759"/>
                  <a:gd name="connsiteX160" fmla="*/ 172665 w 1079634"/>
                  <a:gd name="connsiteY160" fmla="*/ 242710 h 809759"/>
                  <a:gd name="connsiteX161" fmla="*/ 173431 w 1079634"/>
                  <a:gd name="connsiteY161" fmla="*/ 249451 h 809759"/>
                  <a:gd name="connsiteX162" fmla="*/ 172512 w 1079634"/>
                  <a:gd name="connsiteY162" fmla="*/ 255042 h 809759"/>
                  <a:gd name="connsiteX163" fmla="*/ 175729 w 1079634"/>
                  <a:gd name="connsiteY163" fmla="*/ 251672 h 809759"/>
                  <a:gd name="connsiteX164" fmla="*/ 186069 w 1079634"/>
                  <a:gd name="connsiteY164" fmla="*/ 249757 h 809759"/>
                  <a:gd name="connsiteX165" fmla="*/ 199167 w 1079634"/>
                  <a:gd name="connsiteY165" fmla="*/ 257876 h 809759"/>
                  <a:gd name="connsiteX166" fmla="*/ 196487 w 1079634"/>
                  <a:gd name="connsiteY166" fmla="*/ 260097 h 809759"/>
                  <a:gd name="connsiteX167" fmla="*/ 192963 w 1079634"/>
                  <a:gd name="connsiteY167" fmla="*/ 258336 h 809759"/>
                  <a:gd name="connsiteX168" fmla="*/ 178946 w 1079634"/>
                  <a:gd name="connsiteY168" fmla="*/ 262932 h 809759"/>
                  <a:gd name="connsiteX169" fmla="*/ 177491 w 1079634"/>
                  <a:gd name="connsiteY169" fmla="*/ 266302 h 809759"/>
                  <a:gd name="connsiteX170" fmla="*/ 175882 w 1079634"/>
                  <a:gd name="connsiteY170" fmla="*/ 268829 h 809759"/>
                  <a:gd name="connsiteX171" fmla="*/ 167073 w 1079634"/>
                  <a:gd name="connsiteY171" fmla="*/ 268523 h 809759"/>
                  <a:gd name="connsiteX172" fmla="*/ 153669 w 1079634"/>
                  <a:gd name="connsiteY172" fmla="*/ 267604 h 809759"/>
                  <a:gd name="connsiteX173" fmla="*/ 150452 w 1079634"/>
                  <a:gd name="connsiteY173" fmla="*/ 268370 h 809759"/>
                  <a:gd name="connsiteX174" fmla="*/ 128239 w 1079634"/>
                  <a:gd name="connsiteY174" fmla="*/ 264693 h 809759"/>
                  <a:gd name="connsiteX175" fmla="*/ 113226 w 1079634"/>
                  <a:gd name="connsiteY175" fmla="*/ 259561 h 809759"/>
                  <a:gd name="connsiteX176" fmla="*/ 113839 w 1079634"/>
                  <a:gd name="connsiteY176" fmla="*/ 258106 h 809759"/>
                  <a:gd name="connsiteX177" fmla="*/ 117669 w 1079634"/>
                  <a:gd name="connsiteY177" fmla="*/ 250906 h 809759"/>
                  <a:gd name="connsiteX178" fmla="*/ 119277 w 1079634"/>
                  <a:gd name="connsiteY178" fmla="*/ 247076 h 809759"/>
                  <a:gd name="connsiteX179" fmla="*/ 116903 w 1079634"/>
                  <a:gd name="connsiteY179" fmla="*/ 241638 h 809759"/>
                  <a:gd name="connsiteX180" fmla="*/ 97141 w 1079634"/>
                  <a:gd name="connsiteY180" fmla="*/ 242787 h 809759"/>
                  <a:gd name="connsiteX181" fmla="*/ 89328 w 1079634"/>
                  <a:gd name="connsiteY181" fmla="*/ 245314 h 809759"/>
                  <a:gd name="connsiteX182" fmla="*/ 83583 w 1079634"/>
                  <a:gd name="connsiteY182" fmla="*/ 248991 h 809759"/>
                  <a:gd name="connsiteX183" fmla="*/ 69872 w 1079634"/>
                  <a:gd name="connsiteY183" fmla="*/ 250600 h 809759"/>
                  <a:gd name="connsiteX184" fmla="*/ 63668 w 1079634"/>
                  <a:gd name="connsiteY184" fmla="*/ 258106 h 809759"/>
                  <a:gd name="connsiteX185" fmla="*/ 68264 w 1079634"/>
                  <a:gd name="connsiteY185" fmla="*/ 262395 h 809759"/>
                  <a:gd name="connsiteX186" fmla="*/ 53711 w 1079634"/>
                  <a:gd name="connsiteY186" fmla="*/ 262242 h 809759"/>
                  <a:gd name="connsiteX187" fmla="*/ 47659 w 1079634"/>
                  <a:gd name="connsiteY187" fmla="*/ 260940 h 809759"/>
                  <a:gd name="connsiteX188" fmla="*/ 34715 w 1079634"/>
                  <a:gd name="connsiteY188" fmla="*/ 267987 h 809759"/>
                  <a:gd name="connsiteX189" fmla="*/ 28970 w 1079634"/>
                  <a:gd name="connsiteY189" fmla="*/ 271817 h 809759"/>
                  <a:gd name="connsiteX190" fmla="*/ 22229 w 1079634"/>
                  <a:gd name="connsiteY190" fmla="*/ 274344 h 809759"/>
                  <a:gd name="connsiteX191" fmla="*/ 13268 w 1079634"/>
                  <a:gd name="connsiteY191" fmla="*/ 278174 h 809759"/>
                  <a:gd name="connsiteX192" fmla="*/ 8672 w 1079634"/>
                  <a:gd name="connsiteY192" fmla="*/ 281851 h 809759"/>
                  <a:gd name="connsiteX193" fmla="*/ 2161 w 1079634"/>
                  <a:gd name="connsiteY193" fmla="*/ 284379 h 809759"/>
                  <a:gd name="connsiteX194" fmla="*/ 1855 w 1079634"/>
                  <a:gd name="connsiteY194" fmla="*/ 288055 h 809759"/>
                  <a:gd name="connsiteX195" fmla="*/ 20238 w 1079634"/>
                  <a:gd name="connsiteY195" fmla="*/ 296021 h 809759"/>
                  <a:gd name="connsiteX196" fmla="*/ 30272 w 1079634"/>
                  <a:gd name="connsiteY196" fmla="*/ 298089 h 809759"/>
                  <a:gd name="connsiteX197" fmla="*/ 33642 w 1079634"/>
                  <a:gd name="connsiteY197" fmla="*/ 297783 h 809759"/>
                  <a:gd name="connsiteX198" fmla="*/ 43370 w 1079634"/>
                  <a:gd name="connsiteY198" fmla="*/ 299698 h 809759"/>
                  <a:gd name="connsiteX199" fmla="*/ 52332 w 1079634"/>
                  <a:gd name="connsiteY199" fmla="*/ 301306 h 809759"/>
                  <a:gd name="connsiteX200" fmla="*/ 51030 w 1079634"/>
                  <a:gd name="connsiteY200" fmla="*/ 303221 h 809759"/>
                  <a:gd name="connsiteX201" fmla="*/ 43523 w 1079634"/>
                  <a:gd name="connsiteY201" fmla="*/ 305443 h 809759"/>
                  <a:gd name="connsiteX202" fmla="*/ 37166 w 1079634"/>
                  <a:gd name="connsiteY202" fmla="*/ 309732 h 809759"/>
                  <a:gd name="connsiteX203" fmla="*/ 33489 w 1079634"/>
                  <a:gd name="connsiteY203" fmla="*/ 310651 h 809759"/>
                  <a:gd name="connsiteX204" fmla="*/ 42298 w 1079634"/>
                  <a:gd name="connsiteY204" fmla="*/ 317545 h 809759"/>
                  <a:gd name="connsiteX205" fmla="*/ 44672 w 1079634"/>
                  <a:gd name="connsiteY205" fmla="*/ 320915 h 809759"/>
                  <a:gd name="connsiteX206" fmla="*/ 49421 w 1079634"/>
                  <a:gd name="connsiteY206" fmla="*/ 331792 h 809759"/>
                  <a:gd name="connsiteX207" fmla="*/ 61677 w 1079634"/>
                  <a:gd name="connsiteY207" fmla="*/ 335469 h 809759"/>
                  <a:gd name="connsiteX208" fmla="*/ 74928 w 1079634"/>
                  <a:gd name="connsiteY208" fmla="*/ 338686 h 809759"/>
                  <a:gd name="connsiteX209" fmla="*/ 89481 w 1079634"/>
                  <a:gd name="connsiteY209" fmla="*/ 340447 h 809759"/>
                  <a:gd name="connsiteX210" fmla="*/ 88562 w 1079634"/>
                  <a:gd name="connsiteY210" fmla="*/ 339681 h 809759"/>
                  <a:gd name="connsiteX211" fmla="*/ 89481 w 1079634"/>
                  <a:gd name="connsiteY211" fmla="*/ 337460 h 809759"/>
                  <a:gd name="connsiteX212" fmla="*/ 95532 w 1079634"/>
                  <a:gd name="connsiteY212" fmla="*/ 337154 h 809759"/>
                  <a:gd name="connsiteX213" fmla="*/ 101430 w 1079634"/>
                  <a:gd name="connsiteY213" fmla="*/ 334779 h 809759"/>
                  <a:gd name="connsiteX214" fmla="*/ 109396 w 1079634"/>
                  <a:gd name="connsiteY214" fmla="*/ 334779 h 809759"/>
                  <a:gd name="connsiteX215" fmla="*/ 118205 w 1079634"/>
                  <a:gd name="connsiteY215" fmla="*/ 334473 h 809759"/>
                  <a:gd name="connsiteX216" fmla="*/ 134290 w 1079634"/>
                  <a:gd name="connsiteY216" fmla="*/ 338915 h 809759"/>
                  <a:gd name="connsiteX217" fmla="*/ 138733 w 1079634"/>
                  <a:gd name="connsiteY217" fmla="*/ 340064 h 809759"/>
                  <a:gd name="connsiteX218" fmla="*/ 138886 w 1079634"/>
                  <a:gd name="connsiteY218" fmla="*/ 337000 h 809759"/>
                  <a:gd name="connsiteX219" fmla="*/ 132682 w 1079634"/>
                  <a:gd name="connsiteY219" fmla="*/ 334779 h 809759"/>
                  <a:gd name="connsiteX220" fmla="*/ 133448 w 1079634"/>
                  <a:gd name="connsiteY220" fmla="*/ 332251 h 809759"/>
                  <a:gd name="connsiteX221" fmla="*/ 140801 w 1079634"/>
                  <a:gd name="connsiteY221" fmla="*/ 334013 h 809759"/>
                  <a:gd name="connsiteX222" fmla="*/ 147541 w 1079634"/>
                  <a:gd name="connsiteY222" fmla="*/ 341826 h 809759"/>
                  <a:gd name="connsiteX223" fmla="*/ 150452 w 1079634"/>
                  <a:gd name="connsiteY223" fmla="*/ 343894 h 809759"/>
                  <a:gd name="connsiteX224" fmla="*/ 155201 w 1079634"/>
                  <a:gd name="connsiteY224" fmla="*/ 336541 h 809759"/>
                  <a:gd name="connsiteX225" fmla="*/ 165235 w 1079634"/>
                  <a:gd name="connsiteY225" fmla="*/ 330949 h 809759"/>
                  <a:gd name="connsiteX226" fmla="*/ 171593 w 1079634"/>
                  <a:gd name="connsiteY226" fmla="*/ 328575 h 809759"/>
                  <a:gd name="connsiteX227" fmla="*/ 176878 w 1079634"/>
                  <a:gd name="connsiteY227" fmla="*/ 325664 h 809759"/>
                  <a:gd name="connsiteX228" fmla="*/ 181320 w 1079634"/>
                  <a:gd name="connsiteY228" fmla="*/ 325051 h 809759"/>
                  <a:gd name="connsiteX229" fmla="*/ 190895 w 1079634"/>
                  <a:gd name="connsiteY229" fmla="*/ 321681 h 809759"/>
                  <a:gd name="connsiteX230" fmla="*/ 198248 w 1079634"/>
                  <a:gd name="connsiteY230" fmla="*/ 318464 h 809759"/>
                  <a:gd name="connsiteX231" fmla="*/ 200470 w 1079634"/>
                  <a:gd name="connsiteY231" fmla="*/ 322141 h 809759"/>
                  <a:gd name="connsiteX232" fmla="*/ 201389 w 1079634"/>
                  <a:gd name="connsiteY232" fmla="*/ 331715 h 809759"/>
                  <a:gd name="connsiteX233" fmla="*/ 190818 w 1079634"/>
                  <a:gd name="connsiteY233" fmla="*/ 337154 h 809759"/>
                  <a:gd name="connsiteX234" fmla="*/ 187295 w 1079634"/>
                  <a:gd name="connsiteY234" fmla="*/ 338609 h 809759"/>
                  <a:gd name="connsiteX235" fmla="*/ 190359 w 1079634"/>
                  <a:gd name="connsiteY235" fmla="*/ 342132 h 809759"/>
                  <a:gd name="connsiteX236" fmla="*/ 193729 w 1079634"/>
                  <a:gd name="connsiteY236" fmla="*/ 343052 h 809759"/>
                  <a:gd name="connsiteX237" fmla="*/ 197865 w 1079634"/>
                  <a:gd name="connsiteY237" fmla="*/ 348490 h 809759"/>
                  <a:gd name="connsiteX238" fmla="*/ 200776 w 1079634"/>
                  <a:gd name="connsiteY238" fmla="*/ 355843 h 809759"/>
                  <a:gd name="connsiteX239" fmla="*/ 204606 w 1079634"/>
                  <a:gd name="connsiteY239" fmla="*/ 364269 h 809759"/>
                  <a:gd name="connsiteX240" fmla="*/ 200470 w 1079634"/>
                  <a:gd name="connsiteY240" fmla="*/ 377826 h 809759"/>
                  <a:gd name="connsiteX241" fmla="*/ 187372 w 1079634"/>
                  <a:gd name="connsiteY241" fmla="*/ 383265 h 809759"/>
                  <a:gd name="connsiteX242" fmla="*/ 167610 w 1079634"/>
                  <a:gd name="connsiteY242" fmla="*/ 383112 h 809759"/>
                  <a:gd name="connsiteX243" fmla="*/ 161099 w 1079634"/>
                  <a:gd name="connsiteY243" fmla="*/ 383265 h 809759"/>
                  <a:gd name="connsiteX244" fmla="*/ 151524 w 1079634"/>
                  <a:gd name="connsiteY244" fmla="*/ 395673 h 809759"/>
                  <a:gd name="connsiteX245" fmla="*/ 144477 w 1079634"/>
                  <a:gd name="connsiteY245" fmla="*/ 400116 h 809759"/>
                  <a:gd name="connsiteX246" fmla="*/ 123413 w 1079634"/>
                  <a:gd name="connsiteY246" fmla="*/ 398814 h 809759"/>
                  <a:gd name="connsiteX247" fmla="*/ 99286 w 1079634"/>
                  <a:gd name="connsiteY247" fmla="*/ 399427 h 809759"/>
                  <a:gd name="connsiteX248" fmla="*/ 99592 w 1079634"/>
                  <a:gd name="connsiteY248" fmla="*/ 400729 h 809759"/>
                  <a:gd name="connsiteX249" fmla="*/ 103269 w 1079634"/>
                  <a:gd name="connsiteY249" fmla="*/ 405171 h 809759"/>
                  <a:gd name="connsiteX250" fmla="*/ 89558 w 1079634"/>
                  <a:gd name="connsiteY250" fmla="*/ 413750 h 809759"/>
                  <a:gd name="connsiteX251" fmla="*/ 92928 w 1079634"/>
                  <a:gd name="connsiteY251" fmla="*/ 420950 h 809759"/>
                  <a:gd name="connsiteX252" fmla="*/ 94537 w 1079634"/>
                  <a:gd name="connsiteY252" fmla="*/ 424167 h 809759"/>
                  <a:gd name="connsiteX253" fmla="*/ 91626 w 1079634"/>
                  <a:gd name="connsiteY253" fmla="*/ 427844 h 809759"/>
                  <a:gd name="connsiteX254" fmla="*/ 89864 w 1079634"/>
                  <a:gd name="connsiteY254" fmla="*/ 427538 h 809759"/>
                  <a:gd name="connsiteX255" fmla="*/ 80136 w 1079634"/>
                  <a:gd name="connsiteY255" fmla="*/ 430218 h 809759"/>
                  <a:gd name="connsiteX256" fmla="*/ 64358 w 1079634"/>
                  <a:gd name="connsiteY256" fmla="*/ 450517 h 809759"/>
                  <a:gd name="connsiteX257" fmla="*/ 63438 w 1079634"/>
                  <a:gd name="connsiteY257" fmla="*/ 457563 h 809759"/>
                  <a:gd name="connsiteX258" fmla="*/ 60374 w 1079634"/>
                  <a:gd name="connsiteY258" fmla="*/ 461546 h 809759"/>
                  <a:gd name="connsiteX259" fmla="*/ 58766 w 1079634"/>
                  <a:gd name="connsiteY259" fmla="*/ 464917 h 809759"/>
                  <a:gd name="connsiteX260" fmla="*/ 53787 w 1079634"/>
                  <a:gd name="connsiteY260" fmla="*/ 465683 h 809759"/>
                  <a:gd name="connsiteX261" fmla="*/ 52025 w 1079634"/>
                  <a:gd name="connsiteY261" fmla="*/ 466985 h 809759"/>
                  <a:gd name="connsiteX262" fmla="*/ 56774 w 1079634"/>
                  <a:gd name="connsiteY262" fmla="*/ 469666 h 809759"/>
                  <a:gd name="connsiteX263" fmla="*/ 61600 w 1079634"/>
                  <a:gd name="connsiteY263" fmla="*/ 473036 h 809759"/>
                  <a:gd name="connsiteX264" fmla="*/ 64817 w 1079634"/>
                  <a:gd name="connsiteY264" fmla="*/ 479776 h 809759"/>
                  <a:gd name="connsiteX265" fmla="*/ 67498 w 1079634"/>
                  <a:gd name="connsiteY265" fmla="*/ 484755 h 809759"/>
                  <a:gd name="connsiteX266" fmla="*/ 73396 w 1079634"/>
                  <a:gd name="connsiteY266" fmla="*/ 490040 h 809759"/>
                  <a:gd name="connsiteX267" fmla="*/ 74851 w 1079634"/>
                  <a:gd name="connsiteY267" fmla="*/ 487130 h 809759"/>
                  <a:gd name="connsiteX268" fmla="*/ 75770 w 1079634"/>
                  <a:gd name="connsiteY268" fmla="*/ 482534 h 809759"/>
                  <a:gd name="connsiteX269" fmla="*/ 78451 w 1079634"/>
                  <a:gd name="connsiteY269" fmla="*/ 480313 h 809759"/>
                  <a:gd name="connsiteX270" fmla="*/ 76996 w 1079634"/>
                  <a:gd name="connsiteY270" fmla="*/ 482840 h 809759"/>
                  <a:gd name="connsiteX271" fmla="*/ 76996 w 1079634"/>
                  <a:gd name="connsiteY271" fmla="*/ 485368 h 809759"/>
                  <a:gd name="connsiteX272" fmla="*/ 80979 w 1079634"/>
                  <a:gd name="connsiteY272" fmla="*/ 485368 h 809759"/>
                  <a:gd name="connsiteX273" fmla="*/ 82128 w 1079634"/>
                  <a:gd name="connsiteY273" fmla="*/ 485368 h 809759"/>
                  <a:gd name="connsiteX274" fmla="*/ 83047 w 1079634"/>
                  <a:gd name="connsiteY274" fmla="*/ 488432 h 809759"/>
                  <a:gd name="connsiteX275" fmla="*/ 89098 w 1079634"/>
                  <a:gd name="connsiteY275" fmla="*/ 489734 h 809759"/>
                  <a:gd name="connsiteX276" fmla="*/ 86188 w 1079634"/>
                  <a:gd name="connsiteY276" fmla="*/ 492951 h 809759"/>
                  <a:gd name="connsiteX277" fmla="*/ 84426 w 1079634"/>
                  <a:gd name="connsiteY277" fmla="*/ 493104 h 809759"/>
                  <a:gd name="connsiteX278" fmla="*/ 80596 w 1079634"/>
                  <a:gd name="connsiteY278" fmla="*/ 494560 h 809759"/>
                  <a:gd name="connsiteX279" fmla="*/ 84426 w 1079634"/>
                  <a:gd name="connsiteY279" fmla="*/ 496168 h 809759"/>
                  <a:gd name="connsiteX280" fmla="*/ 90630 w 1079634"/>
                  <a:gd name="connsiteY280" fmla="*/ 496321 h 809759"/>
                  <a:gd name="connsiteX281" fmla="*/ 93694 w 1079634"/>
                  <a:gd name="connsiteY281" fmla="*/ 496781 h 809759"/>
                  <a:gd name="connsiteX282" fmla="*/ 98290 w 1079634"/>
                  <a:gd name="connsiteY282" fmla="*/ 498543 h 809759"/>
                  <a:gd name="connsiteX283" fmla="*/ 103881 w 1079634"/>
                  <a:gd name="connsiteY283" fmla="*/ 499462 h 809759"/>
                  <a:gd name="connsiteX284" fmla="*/ 110622 w 1079634"/>
                  <a:gd name="connsiteY284" fmla="*/ 499615 h 809759"/>
                  <a:gd name="connsiteX285" fmla="*/ 116213 w 1079634"/>
                  <a:gd name="connsiteY285" fmla="*/ 497700 h 809759"/>
                  <a:gd name="connsiteX286" fmla="*/ 120196 w 1079634"/>
                  <a:gd name="connsiteY286" fmla="*/ 494023 h 809759"/>
                  <a:gd name="connsiteX287" fmla="*/ 122877 w 1079634"/>
                  <a:gd name="connsiteY287" fmla="*/ 496551 h 809759"/>
                  <a:gd name="connsiteX288" fmla="*/ 122877 w 1079634"/>
                  <a:gd name="connsiteY288" fmla="*/ 498926 h 809759"/>
                  <a:gd name="connsiteX289" fmla="*/ 120503 w 1079634"/>
                  <a:gd name="connsiteY289" fmla="*/ 500228 h 809759"/>
                  <a:gd name="connsiteX290" fmla="*/ 126248 w 1079634"/>
                  <a:gd name="connsiteY290" fmla="*/ 509956 h 809759"/>
                  <a:gd name="connsiteX291" fmla="*/ 117975 w 1079634"/>
                  <a:gd name="connsiteY291" fmla="*/ 507734 h 809759"/>
                  <a:gd name="connsiteX292" fmla="*/ 112384 w 1079634"/>
                  <a:gd name="connsiteY292" fmla="*/ 504823 h 809759"/>
                  <a:gd name="connsiteX293" fmla="*/ 106639 w 1079634"/>
                  <a:gd name="connsiteY293" fmla="*/ 509113 h 809759"/>
                  <a:gd name="connsiteX294" fmla="*/ 103575 w 1079634"/>
                  <a:gd name="connsiteY294" fmla="*/ 509419 h 809759"/>
                  <a:gd name="connsiteX295" fmla="*/ 105796 w 1079634"/>
                  <a:gd name="connsiteY295" fmla="*/ 507351 h 809759"/>
                  <a:gd name="connsiteX296" fmla="*/ 105796 w 1079634"/>
                  <a:gd name="connsiteY296" fmla="*/ 503675 h 809759"/>
                  <a:gd name="connsiteX297" fmla="*/ 98137 w 1079634"/>
                  <a:gd name="connsiteY297" fmla="*/ 501760 h 809759"/>
                  <a:gd name="connsiteX298" fmla="*/ 93005 w 1079634"/>
                  <a:gd name="connsiteY298" fmla="*/ 499385 h 809759"/>
                  <a:gd name="connsiteX299" fmla="*/ 90783 w 1079634"/>
                  <a:gd name="connsiteY299" fmla="*/ 498619 h 809759"/>
                  <a:gd name="connsiteX300" fmla="*/ 88409 w 1079634"/>
                  <a:gd name="connsiteY300" fmla="*/ 498006 h 809759"/>
                  <a:gd name="connsiteX301" fmla="*/ 86800 w 1079634"/>
                  <a:gd name="connsiteY301" fmla="*/ 498772 h 809759"/>
                  <a:gd name="connsiteX302" fmla="*/ 85881 w 1079634"/>
                  <a:gd name="connsiteY302" fmla="*/ 502755 h 809759"/>
                  <a:gd name="connsiteX303" fmla="*/ 84732 w 1079634"/>
                  <a:gd name="connsiteY303" fmla="*/ 505436 h 809759"/>
                  <a:gd name="connsiteX304" fmla="*/ 82205 w 1079634"/>
                  <a:gd name="connsiteY304" fmla="*/ 508500 h 809759"/>
                  <a:gd name="connsiteX305" fmla="*/ 75158 w 1079634"/>
                  <a:gd name="connsiteY305" fmla="*/ 513096 h 809759"/>
                  <a:gd name="connsiteX306" fmla="*/ 82664 w 1079634"/>
                  <a:gd name="connsiteY306" fmla="*/ 513402 h 809759"/>
                  <a:gd name="connsiteX307" fmla="*/ 85192 w 1079634"/>
                  <a:gd name="connsiteY307" fmla="*/ 514551 h 809759"/>
                  <a:gd name="connsiteX308" fmla="*/ 82970 w 1079634"/>
                  <a:gd name="connsiteY308" fmla="*/ 519530 h 809759"/>
                  <a:gd name="connsiteX309" fmla="*/ 91932 w 1079634"/>
                  <a:gd name="connsiteY309" fmla="*/ 523207 h 809759"/>
                  <a:gd name="connsiteX310" fmla="*/ 96681 w 1079634"/>
                  <a:gd name="connsiteY310" fmla="*/ 524662 h 809759"/>
                  <a:gd name="connsiteX311" fmla="*/ 118741 w 1079634"/>
                  <a:gd name="connsiteY311" fmla="*/ 544730 h 809759"/>
                  <a:gd name="connsiteX312" fmla="*/ 147465 w 1079634"/>
                  <a:gd name="connsiteY312" fmla="*/ 539139 h 809759"/>
                  <a:gd name="connsiteX313" fmla="*/ 148920 w 1079634"/>
                  <a:gd name="connsiteY313" fmla="*/ 537071 h 809759"/>
                  <a:gd name="connsiteX314" fmla="*/ 150682 w 1079634"/>
                  <a:gd name="connsiteY314" fmla="*/ 536764 h 809759"/>
                  <a:gd name="connsiteX315" fmla="*/ 155124 w 1079634"/>
                  <a:gd name="connsiteY315" fmla="*/ 536305 h 809759"/>
                  <a:gd name="connsiteX316" fmla="*/ 157652 w 1079634"/>
                  <a:gd name="connsiteY316" fmla="*/ 529794 h 809759"/>
                  <a:gd name="connsiteX317" fmla="*/ 154435 w 1079634"/>
                  <a:gd name="connsiteY317" fmla="*/ 526577 h 809759"/>
                  <a:gd name="connsiteX318" fmla="*/ 153286 w 1079634"/>
                  <a:gd name="connsiteY318" fmla="*/ 525275 h 809759"/>
                  <a:gd name="connsiteX319" fmla="*/ 154205 w 1079634"/>
                  <a:gd name="connsiteY319" fmla="*/ 522900 h 809759"/>
                  <a:gd name="connsiteX320" fmla="*/ 155661 w 1079634"/>
                  <a:gd name="connsiteY320" fmla="*/ 521139 h 809759"/>
                  <a:gd name="connsiteX321" fmla="*/ 158571 w 1079634"/>
                  <a:gd name="connsiteY321" fmla="*/ 519224 h 809759"/>
                  <a:gd name="connsiteX322" fmla="*/ 159031 w 1079634"/>
                  <a:gd name="connsiteY322" fmla="*/ 517462 h 809759"/>
                  <a:gd name="connsiteX323" fmla="*/ 161099 w 1079634"/>
                  <a:gd name="connsiteY323" fmla="*/ 513938 h 809759"/>
                  <a:gd name="connsiteX324" fmla="*/ 164622 w 1079634"/>
                  <a:gd name="connsiteY324" fmla="*/ 509956 h 809759"/>
                  <a:gd name="connsiteX325" fmla="*/ 166997 w 1079634"/>
                  <a:gd name="connsiteY325" fmla="*/ 507734 h 809759"/>
                  <a:gd name="connsiteX326" fmla="*/ 168146 w 1079634"/>
                  <a:gd name="connsiteY326" fmla="*/ 507121 h 809759"/>
                  <a:gd name="connsiteX327" fmla="*/ 170367 w 1079634"/>
                  <a:gd name="connsiteY327" fmla="*/ 506968 h 809759"/>
                  <a:gd name="connsiteX328" fmla="*/ 170674 w 1079634"/>
                  <a:gd name="connsiteY328" fmla="*/ 508423 h 809759"/>
                  <a:gd name="connsiteX329" fmla="*/ 163014 w 1079634"/>
                  <a:gd name="connsiteY329" fmla="*/ 516083 h 809759"/>
                  <a:gd name="connsiteX330" fmla="*/ 158724 w 1079634"/>
                  <a:gd name="connsiteY330" fmla="*/ 522288 h 809759"/>
                  <a:gd name="connsiteX331" fmla="*/ 159184 w 1079634"/>
                  <a:gd name="connsiteY331" fmla="*/ 525964 h 809759"/>
                  <a:gd name="connsiteX332" fmla="*/ 161405 w 1079634"/>
                  <a:gd name="connsiteY332" fmla="*/ 528875 h 809759"/>
                  <a:gd name="connsiteX333" fmla="*/ 162861 w 1079634"/>
                  <a:gd name="connsiteY333" fmla="*/ 528415 h 809759"/>
                  <a:gd name="connsiteX334" fmla="*/ 163780 w 1079634"/>
                  <a:gd name="connsiteY334" fmla="*/ 527496 h 809759"/>
                  <a:gd name="connsiteX335" fmla="*/ 165542 w 1079634"/>
                  <a:gd name="connsiteY335" fmla="*/ 528951 h 809759"/>
                  <a:gd name="connsiteX336" fmla="*/ 170291 w 1079634"/>
                  <a:gd name="connsiteY336" fmla="*/ 544577 h 809759"/>
                  <a:gd name="connsiteX337" fmla="*/ 174427 w 1079634"/>
                  <a:gd name="connsiteY337" fmla="*/ 552696 h 809759"/>
                  <a:gd name="connsiteX338" fmla="*/ 175193 w 1079634"/>
                  <a:gd name="connsiteY338" fmla="*/ 560356 h 809759"/>
                  <a:gd name="connsiteX339" fmla="*/ 170444 w 1079634"/>
                  <a:gd name="connsiteY339" fmla="*/ 571539 h 809759"/>
                  <a:gd name="connsiteX340" fmla="*/ 176648 w 1079634"/>
                  <a:gd name="connsiteY340" fmla="*/ 574450 h 809759"/>
                  <a:gd name="connsiteX341" fmla="*/ 180478 w 1079634"/>
                  <a:gd name="connsiteY341" fmla="*/ 574756 h 809759"/>
                  <a:gd name="connsiteX342" fmla="*/ 175193 w 1079634"/>
                  <a:gd name="connsiteY342" fmla="*/ 578586 h 809759"/>
                  <a:gd name="connsiteX343" fmla="*/ 177108 w 1079634"/>
                  <a:gd name="connsiteY343" fmla="*/ 585939 h 809759"/>
                  <a:gd name="connsiteX344" fmla="*/ 178410 w 1079634"/>
                  <a:gd name="connsiteY344" fmla="*/ 586399 h 809759"/>
                  <a:gd name="connsiteX345" fmla="*/ 178716 w 1079634"/>
                  <a:gd name="connsiteY345" fmla="*/ 588161 h 809759"/>
                  <a:gd name="connsiteX346" fmla="*/ 167380 w 1079634"/>
                  <a:gd name="connsiteY346" fmla="*/ 593139 h 809759"/>
                  <a:gd name="connsiteX347" fmla="*/ 168299 w 1079634"/>
                  <a:gd name="connsiteY347" fmla="*/ 594058 h 809759"/>
                  <a:gd name="connsiteX348" fmla="*/ 175193 w 1079634"/>
                  <a:gd name="connsiteY348" fmla="*/ 594518 h 809759"/>
                  <a:gd name="connsiteX349" fmla="*/ 177414 w 1079634"/>
                  <a:gd name="connsiteY349" fmla="*/ 594518 h 809759"/>
                  <a:gd name="connsiteX350" fmla="*/ 178563 w 1079634"/>
                  <a:gd name="connsiteY350" fmla="*/ 595284 h 809759"/>
                  <a:gd name="connsiteX351" fmla="*/ 180171 w 1079634"/>
                  <a:gd name="connsiteY351" fmla="*/ 595744 h 809759"/>
                  <a:gd name="connsiteX352" fmla="*/ 186069 w 1079634"/>
                  <a:gd name="connsiteY352" fmla="*/ 593522 h 809759"/>
                  <a:gd name="connsiteX353" fmla="*/ 190206 w 1079634"/>
                  <a:gd name="connsiteY353" fmla="*/ 589846 h 809759"/>
                  <a:gd name="connsiteX354" fmla="*/ 194189 w 1079634"/>
                  <a:gd name="connsiteY354" fmla="*/ 586016 h 809759"/>
                  <a:gd name="connsiteX355" fmla="*/ 201695 w 1079634"/>
                  <a:gd name="connsiteY355" fmla="*/ 583948 h 809759"/>
                  <a:gd name="connsiteX356" fmla="*/ 204759 w 1079634"/>
                  <a:gd name="connsiteY356" fmla="*/ 583335 h 809759"/>
                  <a:gd name="connsiteX357" fmla="*/ 218623 w 1079634"/>
                  <a:gd name="connsiteY357" fmla="*/ 577131 h 809759"/>
                  <a:gd name="connsiteX358" fmla="*/ 221151 w 1079634"/>
                  <a:gd name="connsiteY358" fmla="*/ 582109 h 809759"/>
                  <a:gd name="connsiteX359" fmla="*/ 222912 w 1079634"/>
                  <a:gd name="connsiteY359" fmla="*/ 583412 h 809759"/>
                  <a:gd name="connsiteX360" fmla="*/ 225440 w 1079634"/>
                  <a:gd name="connsiteY360" fmla="*/ 583871 h 809759"/>
                  <a:gd name="connsiteX361" fmla="*/ 228121 w 1079634"/>
                  <a:gd name="connsiteY361" fmla="*/ 585326 h 809759"/>
                  <a:gd name="connsiteX362" fmla="*/ 228887 w 1079634"/>
                  <a:gd name="connsiteY362" fmla="*/ 587548 h 809759"/>
                  <a:gd name="connsiteX363" fmla="*/ 232104 w 1079634"/>
                  <a:gd name="connsiteY363" fmla="*/ 586092 h 809759"/>
                  <a:gd name="connsiteX364" fmla="*/ 235781 w 1079634"/>
                  <a:gd name="connsiteY364" fmla="*/ 580960 h 809759"/>
                  <a:gd name="connsiteX365" fmla="*/ 238155 w 1079634"/>
                  <a:gd name="connsiteY365" fmla="*/ 583029 h 809759"/>
                  <a:gd name="connsiteX366" fmla="*/ 239764 w 1079634"/>
                  <a:gd name="connsiteY366" fmla="*/ 586092 h 809759"/>
                  <a:gd name="connsiteX367" fmla="*/ 245202 w 1079634"/>
                  <a:gd name="connsiteY367" fmla="*/ 590535 h 809759"/>
                  <a:gd name="connsiteX368" fmla="*/ 260828 w 1079634"/>
                  <a:gd name="connsiteY368" fmla="*/ 602944 h 809759"/>
                  <a:gd name="connsiteX369" fmla="*/ 258453 w 1079634"/>
                  <a:gd name="connsiteY369" fmla="*/ 591148 h 809759"/>
                  <a:gd name="connsiteX370" fmla="*/ 260368 w 1079634"/>
                  <a:gd name="connsiteY370" fmla="*/ 585097 h 809759"/>
                  <a:gd name="connsiteX371" fmla="*/ 262283 w 1079634"/>
                  <a:gd name="connsiteY371" fmla="*/ 581726 h 809759"/>
                  <a:gd name="connsiteX372" fmla="*/ 263049 w 1079634"/>
                  <a:gd name="connsiteY372" fmla="*/ 582186 h 809759"/>
                  <a:gd name="connsiteX373" fmla="*/ 264811 w 1079634"/>
                  <a:gd name="connsiteY373" fmla="*/ 582186 h 809759"/>
                  <a:gd name="connsiteX374" fmla="*/ 269943 w 1079634"/>
                  <a:gd name="connsiteY374" fmla="*/ 577743 h 809759"/>
                  <a:gd name="connsiteX375" fmla="*/ 269943 w 1079634"/>
                  <a:gd name="connsiteY375" fmla="*/ 574220 h 809759"/>
                  <a:gd name="connsiteX376" fmla="*/ 270862 w 1079634"/>
                  <a:gd name="connsiteY376" fmla="*/ 573454 h 809759"/>
                  <a:gd name="connsiteX377" fmla="*/ 277066 w 1079634"/>
                  <a:gd name="connsiteY377" fmla="*/ 577131 h 809759"/>
                  <a:gd name="connsiteX378" fmla="*/ 282658 w 1079634"/>
                  <a:gd name="connsiteY378" fmla="*/ 580041 h 809759"/>
                  <a:gd name="connsiteX379" fmla="*/ 281202 w 1079634"/>
                  <a:gd name="connsiteY379" fmla="*/ 580195 h 809759"/>
                  <a:gd name="connsiteX380" fmla="*/ 273543 w 1079634"/>
                  <a:gd name="connsiteY380" fmla="*/ 577820 h 809759"/>
                  <a:gd name="connsiteX381" fmla="*/ 269713 w 1079634"/>
                  <a:gd name="connsiteY381" fmla="*/ 581037 h 809759"/>
                  <a:gd name="connsiteX382" fmla="*/ 269866 w 1079634"/>
                  <a:gd name="connsiteY382" fmla="*/ 587548 h 809759"/>
                  <a:gd name="connsiteX383" fmla="*/ 274002 w 1079634"/>
                  <a:gd name="connsiteY383" fmla="*/ 590765 h 809759"/>
                  <a:gd name="connsiteX384" fmla="*/ 278292 w 1079634"/>
                  <a:gd name="connsiteY384" fmla="*/ 595207 h 809759"/>
                  <a:gd name="connsiteX385" fmla="*/ 286411 w 1079634"/>
                  <a:gd name="connsiteY385" fmla="*/ 592680 h 809759"/>
                  <a:gd name="connsiteX386" fmla="*/ 297594 w 1079634"/>
                  <a:gd name="connsiteY386" fmla="*/ 587701 h 809759"/>
                  <a:gd name="connsiteX387" fmla="*/ 308777 w 1079634"/>
                  <a:gd name="connsiteY387" fmla="*/ 583718 h 809759"/>
                  <a:gd name="connsiteX388" fmla="*/ 313526 w 1079634"/>
                  <a:gd name="connsiteY388" fmla="*/ 579429 h 809759"/>
                  <a:gd name="connsiteX389" fmla="*/ 317049 w 1079634"/>
                  <a:gd name="connsiteY389" fmla="*/ 575445 h 809759"/>
                  <a:gd name="connsiteX390" fmla="*/ 311458 w 1079634"/>
                  <a:gd name="connsiteY390" fmla="*/ 589310 h 809759"/>
                  <a:gd name="connsiteX391" fmla="*/ 311764 w 1079634"/>
                  <a:gd name="connsiteY391" fmla="*/ 591837 h 809759"/>
                  <a:gd name="connsiteX392" fmla="*/ 299356 w 1079634"/>
                  <a:gd name="connsiteY392" fmla="*/ 604935 h 809759"/>
                  <a:gd name="connsiteX393" fmla="*/ 301577 w 1079634"/>
                  <a:gd name="connsiteY393" fmla="*/ 610833 h 809759"/>
                  <a:gd name="connsiteX394" fmla="*/ 306709 w 1079634"/>
                  <a:gd name="connsiteY394" fmla="*/ 612901 h 809759"/>
                  <a:gd name="connsiteX395" fmla="*/ 298437 w 1079634"/>
                  <a:gd name="connsiteY395" fmla="*/ 613820 h 809759"/>
                  <a:gd name="connsiteX396" fmla="*/ 294300 w 1079634"/>
                  <a:gd name="connsiteY396" fmla="*/ 623242 h 809759"/>
                  <a:gd name="connsiteX397" fmla="*/ 292998 w 1079634"/>
                  <a:gd name="connsiteY397" fmla="*/ 632357 h 809759"/>
                  <a:gd name="connsiteX398" fmla="*/ 293764 w 1079634"/>
                  <a:gd name="connsiteY398" fmla="*/ 636493 h 809759"/>
                  <a:gd name="connsiteX399" fmla="*/ 294683 w 1079634"/>
                  <a:gd name="connsiteY399" fmla="*/ 640323 h 809759"/>
                  <a:gd name="connsiteX400" fmla="*/ 292615 w 1079634"/>
                  <a:gd name="connsiteY400" fmla="*/ 638714 h 809759"/>
                  <a:gd name="connsiteX401" fmla="*/ 290394 w 1079634"/>
                  <a:gd name="connsiteY401" fmla="*/ 638408 h 809759"/>
                  <a:gd name="connsiteX402" fmla="*/ 278904 w 1079634"/>
                  <a:gd name="connsiteY402" fmla="*/ 646834 h 809759"/>
                  <a:gd name="connsiteX403" fmla="*/ 270326 w 1079634"/>
                  <a:gd name="connsiteY403" fmla="*/ 654187 h 809759"/>
                  <a:gd name="connsiteX404" fmla="*/ 265040 w 1079634"/>
                  <a:gd name="connsiteY404" fmla="*/ 664068 h 809759"/>
                  <a:gd name="connsiteX405" fmla="*/ 260751 w 1079634"/>
                  <a:gd name="connsiteY405" fmla="*/ 669200 h 809759"/>
                  <a:gd name="connsiteX406" fmla="*/ 253704 w 1079634"/>
                  <a:gd name="connsiteY406" fmla="*/ 669506 h 809759"/>
                  <a:gd name="connsiteX407" fmla="*/ 222759 w 1079634"/>
                  <a:gd name="connsiteY407" fmla="*/ 687659 h 809759"/>
                  <a:gd name="connsiteX408" fmla="*/ 214793 w 1079634"/>
                  <a:gd name="connsiteY408" fmla="*/ 694017 h 809759"/>
                  <a:gd name="connsiteX409" fmla="*/ 211423 w 1079634"/>
                  <a:gd name="connsiteY409" fmla="*/ 701677 h 809759"/>
                  <a:gd name="connsiteX410" fmla="*/ 212342 w 1079634"/>
                  <a:gd name="connsiteY410" fmla="*/ 704587 h 809759"/>
                  <a:gd name="connsiteX411" fmla="*/ 219389 w 1079634"/>
                  <a:gd name="connsiteY411" fmla="*/ 708417 h 809759"/>
                  <a:gd name="connsiteX412" fmla="*/ 218776 w 1079634"/>
                  <a:gd name="connsiteY412" fmla="*/ 710485 h 809759"/>
                  <a:gd name="connsiteX413" fmla="*/ 206827 w 1079634"/>
                  <a:gd name="connsiteY413" fmla="*/ 706962 h 809759"/>
                  <a:gd name="connsiteX414" fmla="*/ 205525 w 1079634"/>
                  <a:gd name="connsiteY414" fmla="*/ 708417 h 809759"/>
                  <a:gd name="connsiteX415" fmla="*/ 207133 w 1079634"/>
                  <a:gd name="connsiteY415" fmla="*/ 712860 h 809759"/>
                  <a:gd name="connsiteX416" fmla="*/ 200623 w 1079634"/>
                  <a:gd name="connsiteY416" fmla="*/ 708111 h 809759"/>
                  <a:gd name="connsiteX417" fmla="*/ 199474 w 1079634"/>
                  <a:gd name="connsiteY417" fmla="*/ 706502 h 809759"/>
                  <a:gd name="connsiteX418" fmla="*/ 199933 w 1079634"/>
                  <a:gd name="connsiteY418" fmla="*/ 704434 h 809759"/>
                  <a:gd name="connsiteX419" fmla="*/ 201236 w 1079634"/>
                  <a:gd name="connsiteY419" fmla="*/ 702213 h 809759"/>
                  <a:gd name="connsiteX420" fmla="*/ 191355 w 1079634"/>
                  <a:gd name="connsiteY420" fmla="*/ 702519 h 809759"/>
                  <a:gd name="connsiteX421" fmla="*/ 174733 w 1079634"/>
                  <a:gd name="connsiteY421" fmla="*/ 708264 h 809759"/>
                  <a:gd name="connsiteX422" fmla="*/ 161329 w 1079634"/>
                  <a:gd name="connsiteY422" fmla="*/ 716230 h 809759"/>
                  <a:gd name="connsiteX423" fmla="*/ 142026 w 1079634"/>
                  <a:gd name="connsiteY423" fmla="*/ 733311 h 809759"/>
                  <a:gd name="connsiteX424" fmla="*/ 139805 w 1079634"/>
                  <a:gd name="connsiteY424" fmla="*/ 733464 h 809759"/>
                  <a:gd name="connsiteX425" fmla="*/ 138197 w 1079634"/>
                  <a:gd name="connsiteY425" fmla="*/ 733311 h 809759"/>
                  <a:gd name="connsiteX426" fmla="*/ 133448 w 1079634"/>
                  <a:gd name="connsiteY426" fmla="*/ 739822 h 809759"/>
                  <a:gd name="connsiteX427" fmla="*/ 133141 w 1079634"/>
                  <a:gd name="connsiteY427" fmla="*/ 745413 h 809759"/>
                  <a:gd name="connsiteX428" fmla="*/ 134290 w 1079634"/>
                  <a:gd name="connsiteY428" fmla="*/ 746026 h 809759"/>
                  <a:gd name="connsiteX429" fmla="*/ 136971 w 1079634"/>
                  <a:gd name="connsiteY429" fmla="*/ 740741 h 809759"/>
                  <a:gd name="connsiteX430" fmla="*/ 136358 w 1079634"/>
                  <a:gd name="connsiteY430" fmla="*/ 736451 h 809759"/>
                  <a:gd name="connsiteX431" fmla="*/ 140954 w 1079634"/>
                  <a:gd name="connsiteY431" fmla="*/ 738366 h 809759"/>
                  <a:gd name="connsiteX432" fmla="*/ 143482 w 1079634"/>
                  <a:gd name="connsiteY432" fmla="*/ 741430 h 809759"/>
                  <a:gd name="connsiteX433" fmla="*/ 144937 w 1079634"/>
                  <a:gd name="connsiteY433" fmla="*/ 742732 h 809759"/>
                  <a:gd name="connsiteX434" fmla="*/ 152290 w 1079634"/>
                  <a:gd name="connsiteY434" fmla="*/ 742732 h 809759"/>
                  <a:gd name="connsiteX435" fmla="*/ 152903 w 1079634"/>
                  <a:gd name="connsiteY435" fmla="*/ 739515 h 809759"/>
                  <a:gd name="connsiteX436" fmla="*/ 151754 w 1079634"/>
                  <a:gd name="connsiteY436" fmla="*/ 736298 h 809759"/>
                  <a:gd name="connsiteX437" fmla="*/ 151448 w 1079634"/>
                  <a:gd name="connsiteY437" fmla="*/ 733924 h 809759"/>
                  <a:gd name="connsiteX438" fmla="*/ 149226 w 1079634"/>
                  <a:gd name="connsiteY438" fmla="*/ 730707 h 809759"/>
                  <a:gd name="connsiteX439" fmla="*/ 152750 w 1079634"/>
                  <a:gd name="connsiteY439" fmla="*/ 731473 h 809759"/>
                  <a:gd name="connsiteX440" fmla="*/ 159261 w 1079634"/>
                  <a:gd name="connsiteY440" fmla="*/ 737524 h 809759"/>
                  <a:gd name="connsiteX441" fmla="*/ 158341 w 1079634"/>
                  <a:gd name="connsiteY441" fmla="*/ 739592 h 809759"/>
                  <a:gd name="connsiteX442" fmla="*/ 162631 w 1079634"/>
                  <a:gd name="connsiteY442" fmla="*/ 739439 h 809759"/>
                  <a:gd name="connsiteX443" fmla="*/ 166461 w 1079634"/>
                  <a:gd name="connsiteY443" fmla="*/ 736911 h 809759"/>
                  <a:gd name="connsiteX444" fmla="*/ 169142 w 1079634"/>
                  <a:gd name="connsiteY444" fmla="*/ 734996 h 809759"/>
                  <a:gd name="connsiteX445" fmla="*/ 172359 w 1079634"/>
                  <a:gd name="connsiteY445" fmla="*/ 730400 h 809759"/>
                  <a:gd name="connsiteX446" fmla="*/ 179099 w 1079634"/>
                  <a:gd name="connsiteY446" fmla="*/ 722741 h 809759"/>
                  <a:gd name="connsiteX447" fmla="*/ 185840 w 1079634"/>
                  <a:gd name="connsiteY447" fmla="*/ 717302 h 809759"/>
                  <a:gd name="connsiteX448" fmla="*/ 191738 w 1079634"/>
                  <a:gd name="connsiteY448" fmla="*/ 720366 h 809759"/>
                  <a:gd name="connsiteX449" fmla="*/ 184997 w 1079634"/>
                  <a:gd name="connsiteY449" fmla="*/ 724043 h 809759"/>
                  <a:gd name="connsiteX450" fmla="*/ 186146 w 1079634"/>
                  <a:gd name="connsiteY450" fmla="*/ 727107 h 809759"/>
                  <a:gd name="connsiteX451" fmla="*/ 191891 w 1079634"/>
                  <a:gd name="connsiteY451" fmla="*/ 726494 h 809759"/>
                  <a:gd name="connsiteX452" fmla="*/ 203993 w 1079634"/>
                  <a:gd name="connsiteY452" fmla="*/ 724273 h 809759"/>
                  <a:gd name="connsiteX453" fmla="*/ 206367 w 1079634"/>
                  <a:gd name="connsiteY453" fmla="*/ 721592 h 809759"/>
                  <a:gd name="connsiteX454" fmla="*/ 207670 w 1079634"/>
                  <a:gd name="connsiteY454" fmla="*/ 718375 h 809759"/>
                  <a:gd name="connsiteX455" fmla="*/ 210580 w 1079634"/>
                  <a:gd name="connsiteY455" fmla="*/ 719677 h 809759"/>
                  <a:gd name="connsiteX456" fmla="*/ 211882 w 1079634"/>
                  <a:gd name="connsiteY456" fmla="*/ 722741 h 809759"/>
                  <a:gd name="connsiteX457" fmla="*/ 214563 w 1079634"/>
                  <a:gd name="connsiteY457" fmla="*/ 718451 h 809759"/>
                  <a:gd name="connsiteX458" fmla="*/ 216785 w 1079634"/>
                  <a:gd name="connsiteY458" fmla="*/ 715081 h 809759"/>
                  <a:gd name="connsiteX459" fmla="*/ 235321 w 1079634"/>
                  <a:gd name="connsiteY459" fmla="*/ 710332 h 809759"/>
                  <a:gd name="connsiteX460" fmla="*/ 237083 w 1079634"/>
                  <a:gd name="connsiteY460" fmla="*/ 710792 h 809759"/>
                  <a:gd name="connsiteX461" fmla="*/ 237083 w 1079634"/>
                  <a:gd name="connsiteY461" fmla="*/ 714162 h 809759"/>
                  <a:gd name="connsiteX462" fmla="*/ 236929 w 1079634"/>
                  <a:gd name="connsiteY462" fmla="*/ 715617 h 809759"/>
                  <a:gd name="connsiteX463" fmla="*/ 236623 w 1079634"/>
                  <a:gd name="connsiteY463" fmla="*/ 717226 h 809759"/>
                  <a:gd name="connsiteX464" fmla="*/ 235474 w 1079634"/>
                  <a:gd name="connsiteY464" fmla="*/ 719294 h 809759"/>
                  <a:gd name="connsiteX465" fmla="*/ 240759 w 1079634"/>
                  <a:gd name="connsiteY465" fmla="*/ 711634 h 809759"/>
                  <a:gd name="connsiteX466" fmla="*/ 241525 w 1079634"/>
                  <a:gd name="connsiteY466" fmla="*/ 708953 h 809759"/>
                  <a:gd name="connsiteX467" fmla="*/ 249185 w 1079634"/>
                  <a:gd name="connsiteY467" fmla="*/ 708034 h 809759"/>
                  <a:gd name="connsiteX468" fmla="*/ 260674 w 1079634"/>
                  <a:gd name="connsiteY468" fmla="*/ 703898 h 809759"/>
                  <a:gd name="connsiteX469" fmla="*/ 263202 w 1079634"/>
                  <a:gd name="connsiteY469" fmla="*/ 703438 h 809759"/>
                  <a:gd name="connsiteX470" fmla="*/ 263968 w 1079634"/>
                  <a:gd name="connsiteY470" fmla="*/ 702136 h 809759"/>
                  <a:gd name="connsiteX471" fmla="*/ 267032 w 1079634"/>
                  <a:gd name="connsiteY471" fmla="*/ 697694 h 809759"/>
                  <a:gd name="connsiteX472" fmla="*/ 268334 w 1079634"/>
                  <a:gd name="connsiteY472" fmla="*/ 699762 h 809759"/>
                  <a:gd name="connsiteX473" fmla="*/ 268640 w 1079634"/>
                  <a:gd name="connsiteY473" fmla="*/ 700681 h 809759"/>
                  <a:gd name="connsiteX474" fmla="*/ 269789 w 1079634"/>
                  <a:gd name="connsiteY474" fmla="*/ 701447 h 809759"/>
                  <a:gd name="connsiteX475" fmla="*/ 270249 w 1079634"/>
                  <a:gd name="connsiteY475" fmla="*/ 699226 h 809759"/>
                  <a:gd name="connsiteX476" fmla="*/ 271398 w 1079634"/>
                  <a:gd name="connsiteY476" fmla="*/ 695702 h 809759"/>
                  <a:gd name="connsiteX477" fmla="*/ 272853 w 1079634"/>
                  <a:gd name="connsiteY477" fmla="*/ 693328 h 809759"/>
                  <a:gd name="connsiteX478" fmla="*/ 273466 w 1079634"/>
                  <a:gd name="connsiteY478" fmla="*/ 691106 h 809759"/>
                  <a:gd name="connsiteX479" fmla="*/ 273466 w 1079634"/>
                  <a:gd name="connsiteY479" fmla="*/ 689191 h 809759"/>
                  <a:gd name="connsiteX480" fmla="*/ 268487 w 1079634"/>
                  <a:gd name="connsiteY480" fmla="*/ 689345 h 809759"/>
                  <a:gd name="connsiteX481" fmla="*/ 267721 w 1079634"/>
                  <a:gd name="connsiteY481" fmla="*/ 687889 h 809759"/>
                  <a:gd name="connsiteX482" fmla="*/ 286717 w 1079634"/>
                  <a:gd name="connsiteY482" fmla="*/ 675481 h 809759"/>
                  <a:gd name="connsiteX483" fmla="*/ 295143 w 1079634"/>
                  <a:gd name="connsiteY483" fmla="*/ 675481 h 809759"/>
                  <a:gd name="connsiteX484" fmla="*/ 297517 w 1079634"/>
                  <a:gd name="connsiteY484" fmla="*/ 674332 h 809759"/>
                  <a:gd name="connsiteX485" fmla="*/ 298666 w 1079634"/>
                  <a:gd name="connsiteY485" fmla="*/ 671268 h 809759"/>
                  <a:gd name="connsiteX486" fmla="*/ 313373 w 1079634"/>
                  <a:gd name="connsiteY486" fmla="*/ 666672 h 809759"/>
                  <a:gd name="connsiteX487" fmla="*/ 317049 w 1079634"/>
                  <a:gd name="connsiteY487" fmla="*/ 665370 h 809759"/>
                  <a:gd name="connsiteX488" fmla="*/ 318505 w 1079634"/>
                  <a:gd name="connsiteY488" fmla="*/ 663761 h 809759"/>
                  <a:gd name="connsiteX489" fmla="*/ 321415 w 1079634"/>
                  <a:gd name="connsiteY489" fmla="*/ 661846 h 809759"/>
                  <a:gd name="connsiteX490" fmla="*/ 323484 w 1079634"/>
                  <a:gd name="connsiteY490" fmla="*/ 659931 h 809759"/>
                  <a:gd name="connsiteX491" fmla="*/ 326164 w 1079634"/>
                  <a:gd name="connsiteY491" fmla="*/ 654187 h 809759"/>
                  <a:gd name="connsiteX492" fmla="*/ 328386 w 1079634"/>
                  <a:gd name="connsiteY492" fmla="*/ 649438 h 809759"/>
                  <a:gd name="connsiteX493" fmla="*/ 327773 w 1079634"/>
                  <a:gd name="connsiteY493" fmla="*/ 646757 h 809759"/>
                  <a:gd name="connsiteX494" fmla="*/ 338803 w 1079634"/>
                  <a:gd name="connsiteY494" fmla="*/ 641625 h 809759"/>
                  <a:gd name="connsiteX495" fmla="*/ 349373 w 1079634"/>
                  <a:gd name="connsiteY495" fmla="*/ 634578 h 809759"/>
                  <a:gd name="connsiteX496" fmla="*/ 353969 w 1079634"/>
                  <a:gd name="connsiteY496" fmla="*/ 629829 h 809759"/>
                  <a:gd name="connsiteX497" fmla="*/ 360020 w 1079634"/>
                  <a:gd name="connsiteY497" fmla="*/ 629063 h 809759"/>
                  <a:gd name="connsiteX498" fmla="*/ 365458 w 1079634"/>
                  <a:gd name="connsiteY498" fmla="*/ 624621 h 809759"/>
                  <a:gd name="connsiteX499" fmla="*/ 367527 w 1079634"/>
                  <a:gd name="connsiteY499" fmla="*/ 621403 h 809759"/>
                  <a:gd name="connsiteX500" fmla="*/ 373271 w 1079634"/>
                  <a:gd name="connsiteY500" fmla="*/ 618340 h 809759"/>
                  <a:gd name="connsiteX501" fmla="*/ 382999 w 1079634"/>
                  <a:gd name="connsiteY501" fmla="*/ 613744 h 809759"/>
                  <a:gd name="connsiteX502" fmla="*/ 385680 w 1079634"/>
                  <a:gd name="connsiteY502" fmla="*/ 613897 h 809759"/>
                  <a:gd name="connsiteX503" fmla="*/ 389050 w 1079634"/>
                  <a:gd name="connsiteY503" fmla="*/ 614357 h 809759"/>
                  <a:gd name="connsiteX504" fmla="*/ 391578 w 1079634"/>
                  <a:gd name="connsiteY504" fmla="*/ 612135 h 809759"/>
                  <a:gd name="connsiteX505" fmla="*/ 392191 w 1079634"/>
                  <a:gd name="connsiteY505" fmla="*/ 610680 h 809759"/>
                  <a:gd name="connsiteX506" fmla="*/ 392191 w 1079634"/>
                  <a:gd name="connsiteY506" fmla="*/ 609071 h 809759"/>
                  <a:gd name="connsiteX507" fmla="*/ 392191 w 1079634"/>
                  <a:gd name="connsiteY507" fmla="*/ 607769 h 809759"/>
                  <a:gd name="connsiteX508" fmla="*/ 390735 w 1079634"/>
                  <a:gd name="connsiteY508" fmla="*/ 606467 h 809759"/>
                  <a:gd name="connsiteX509" fmla="*/ 396480 w 1079634"/>
                  <a:gd name="connsiteY509" fmla="*/ 603557 h 809759"/>
                  <a:gd name="connsiteX510" fmla="*/ 397246 w 1079634"/>
                  <a:gd name="connsiteY510" fmla="*/ 599420 h 809759"/>
                  <a:gd name="connsiteX511" fmla="*/ 400310 w 1079634"/>
                  <a:gd name="connsiteY511" fmla="*/ 596739 h 809759"/>
                  <a:gd name="connsiteX512" fmla="*/ 406667 w 1079634"/>
                  <a:gd name="connsiteY512" fmla="*/ 593369 h 809759"/>
                  <a:gd name="connsiteX513" fmla="*/ 415476 w 1079634"/>
                  <a:gd name="connsiteY513" fmla="*/ 587165 h 809759"/>
                  <a:gd name="connsiteX514" fmla="*/ 415323 w 1079634"/>
                  <a:gd name="connsiteY514" fmla="*/ 581114 h 809759"/>
                  <a:gd name="connsiteX515" fmla="*/ 408123 w 1079634"/>
                  <a:gd name="connsiteY515" fmla="*/ 577437 h 809759"/>
                  <a:gd name="connsiteX516" fmla="*/ 403987 w 1079634"/>
                  <a:gd name="connsiteY516" fmla="*/ 576135 h 809759"/>
                  <a:gd name="connsiteX517" fmla="*/ 393799 w 1079634"/>
                  <a:gd name="connsiteY517" fmla="*/ 576288 h 809759"/>
                  <a:gd name="connsiteX518" fmla="*/ 391731 w 1079634"/>
                  <a:gd name="connsiteY518" fmla="*/ 574373 h 809759"/>
                  <a:gd name="connsiteX519" fmla="*/ 392497 w 1079634"/>
                  <a:gd name="connsiteY519" fmla="*/ 570850 h 809759"/>
                  <a:gd name="connsiteX520" fmla="*/ 394106 w 1079634"/>
                  <a:gd name="connsiteY520" fmla="*/ 568475 h 809759"/>
                  <a:gd name="connsiteX521" fmla="*/ 396786 w 1079634"/>
                  <a:gd name="connsiteY521" fmla="*/ 564339 h 809759"/>
                  <a:gd name="connsiteX522" fmla="*/ 395867 w 1079634"/>
                  <a:gd name="connsiteY522" fmla="*/ 563726 h 809759"/>
                  <a:gd name="connsiteX523" fmla="*/ 397629 w 1079634"/>
                  <a:gd name="connsiteY523" fmla="*/ 561658 h 809759"/>
                  <a:gd name="connsiteX524" fmla="*/ 404829 w 1079634"/>
                  <a:gd name="connsiteY524" fmla="*/ 557522 h 809759"/>
                  <a:gd name="connsiteX525" fmla="*/ 404676 w 1079634"/>
                  <a:gd name="connsiteY525" fmla="*/ 554305 h 809759"/>
                  <a:gd name="connsiteX526" fmla="*/ 409118 w 1079634"/>
                  <a:gd name="connsiteY526" fmla="*/ 552850 h 809759"/>
                  <a:gd name="connsiteX527" fmla="*/ 410038 w 1079634"/>
                  <a:gd name="connsiteY527" fmla="*/ 549786 h 809759"/>
                  <a:gd name="connsiteX528" fmla="*/ 414327 w 1079634"/>
                  <a:gd name="connsiteY528" fmla="*/ 547258 h 809759"/>
                  <a:gd name="connsiteX529" fmla="*/ 416702 w 1079634"/>
                  <a:gd name="connsiteY529" fmla="*/ 551547 h 809759"/>
                  <a:gd name="connsiteX530" fmla="*/ 424208 w 1079634"/>
                  <a:gd name="connsiteY530" fmla="*/ 543888 h 809759"/>
                  <a:gd name="connsiteX531" fmla="*/ 422140 w 1079634"/>
                  <a:gd name="connsiteY531" fmla="*/ 540977 h 809759"/>
                  <a:gd name="connsiteX532" fmla="*/ 435238 w 1079634"/>
                  <a:gd name="connsiteY532" fmla="*/ 537607 h 809759"/>
                  <a:gd name="connsiteX533" fmla="*/ 433936 w 1079634"/>
                  <a:gd name="connsiteY533" fmla="*/ 530100 h 809759"/>
                  <a:gd name="connsiteX534" fmla="*/ 425817 w 1079634"/>
                  <a:gd name="connsiteY534" fmla="*/ 524356 h 809759"/>
                  <a:gd name="connsiteX535" fmla="*/ 432174 w 1079634"/>
                  <a:gd name="connsiteY535" fmla="*/ 522594 h 809759"/>
                  <a:gd name="connsiteX536" fmla="*/ 446727 w 1079634"/>
                  <a:gd name="connsiteY536" fmla="*/ 520066 h 809759"/>
                  <a:gd name="connsiteX537" fmla="*/ 446574 w 1079634"/>
                  <a:gd name="connsiteY537" fmla="*/ 518458 h 809759"/>
                  <a:gd name="connsiteX538" fmla="*/ 449638 w 1079634"/>
                  <a:gd name="connsiteY538" fmla="*/ 512560 h 809759"/>
                  <a:gd name="connsiteX539" fmla="*/ 454387 w 1079634"/>
                  <a:gd name="connsiteY539" fmla="*/ 507275 h 809759"/>
                  <a:gd name="connsiteX540" fmla="*/ 459136 w 1079634"/>
                  <a:gd name="connsiteY540" fmla="*/ 504364 h 809759"/>
                  <a:gd name="connsiteX541" fmla="*/ 460898 w 1079634"/>
                  <a:gd name="connsiteY541" fmla="*/ 501836 h 809759"/>
                  <a:gd name="connsiteX542" fmla="*/ 466336 w 1079634"/>
                  <a:gd name="connsiteY542" fmla="*/ 495096 h 809759"/>
                  <a:gd name="connsiteX543" fmla="*/ 480200 w 1079634"/>
                  <a:gd name="connsiteY543" fmla="*/ 488891 h 809759"/>
                  <a:gd name="connsiteX544" fmla="*/ 487553 w 1079634"/>
                  <a:gd name="connsiteY544" fmla="*/ 483606 h 809759"/>
                  <a:gd name="connsiteX545" fmla="*/ 493451 w 1079634"/>
                  <a:gd name="connsiteY545" fmla="*/ 479930 h 809759"/>
                  <a:gd name="connsiteX546" fmla="*/ 502566 w 1079634"/>
                  <a:gd name="connsiteY546" fmla="*/ 478015 h 809759"/>
                  <a:gd name="connsiteX547" fmla="*/ 517426 w 1079634"/>
                  <a:gd name="connsiteY547" fmla="*/ 475640 h 809759"/>
                  <a:gd name="connsiteX548" fmla="*/ 529222 w 1079634"/>
                  <a:gd name="connsiteY548" fmla="*/ 472117 h 809759"/>
                  <a:gd name="connsiteX549" fmla="*/ 527460 w 1079634"/>
                  <a:gd name="connsiteY549" fmla="*/ 474491 h 809759"/>
                  <a:gd name="connsiteX550" fmla="*/ 516277 w 1079634"/>
                  <a:gd name="connsiteY550" fmla="*/ 482457 h 809759"/>
                  <a:gd name="connsiteX551" fmla="*/ 511681 w 1079634"/>
                  <a:gd name="connsiteY551" fmla="*/ 485981 h 809759"/>
                  <a:gd name="connsiteX552" fmla="*/ 512600 w 1079634"/>
                  <a:gd name="connsiteY552" fmla="*/ 488662 h 809759"/>
                  <a:gd name="connsiteX553" fmla="*/ 530447 w 1079634"/>
                  <a:gd name="connsiteY553" fmla="*/ 496934 h 809759"/>
                  <a:gd name="connsiteX554" fmla="*/ 527767 w 1079634"/>
                  <a:gd name="connsiteY554" fmla="*/ 497700 h 809759"/>
                  <a:gd name="connsiteX555" fmla="*/ 514975 w 1079634"/>
                  <a:gd name="connsiteY555" fmla="*/ 496091 h 809759"/>
                  <a:gd name="connsiteX556" fmla="*/ 502183 w 1079634"/>
                  <a:gd name="connsiteY556" fmla="*/ 496091 h 809759"/>
                  <a:gd name="connsiteX557" fmla="*/ 490541 w 1079634"/>
                  <a:gd name="connsiteY557" fmla="*/ 497011 h 809759"/>
                  <a:gd name="connsiteX558" fmla="*/ 474609 w 1079634"/>
                  <a:gd name="connsiteY558" fmla="*/ 504211 h 809759"/>
                  <a:gd name="connsiteX559" fmla="*/ 472694 w 1079634"/>
                  <a:gd name="connsiteY559" fmla="*/ 509189 h 809759"/>
                  <a:gd name="connsiteX560" fmla="*/ 474455 w 1079634"/>
                  <a:gd name="connsiteY560" fmla="*/ 519070 h 809759"/>
                  <a:gd name="connsiteX561" fmla="*/ 471928 w 1079634"/>
                  <a:gd name="connsiteY561" fmla="*/ 522288 h 809759"/>
                  <a:gd name="connsiteX562" fmla="*/ 467485 w 1079634"/>
                  <a:gd name="connsiteY562" fmla="*/ 530866 h 809759"/>
                  <a:gd name="connsiteX563" fmla="*/ 460591 w 1079634"/>
                  <a:gd name="connsiteY563" fmla="*/ 540441 h 809759"/>
                  <a:gd name="connsiteX564" fmla="*/ 462506 w 1079634"/>
                  <a:gd name="connsiteY564" fmla="*/ 550015 h 809759"/>
                  <a:gd name="connsiteX565" fmla="*/ 474302 w 1079634"/>
                  <a:gd name="connsiteY565" fmla="*/ 549556 h 809759"/>
                  <a:gd name="connsiteX566" fmla="*/ 479434 w 1079634"/>
                  <a:gd name="connsiteY566" fmla="*/ 546186 h 809759"/>
                  <a:gd name="connsiteX567" fmla="*/ 479894 w 1079634"/>
                  <a:gd name="connsiteY567" fmla="*/ 548560 h 809759"/>
                  <a:gd name="connsiteX568" fmla="*/ 477672 w 1079634"/>
                  <a:gd name="connsiteY568" fmla="*/ 552850 h 809759"/>
                  <a:gd name="connsiteX569" fmla="*/ 475298 w 1079634"/>
                  <a:gd name="connsiteY569" fmla="*/ 554611 h 809759"/>
                  <a:gd name="connsiteX570" fmla="*/ 471468 w 1079634"/>
                  <a:gd name="connsiteY570" fmla="*/ 556986 h 809759"/>
                  <a:gd name="connsiteX571" fmla="*/ 470855 w 1079634"/>
                  <a:gd name="connsiteY571" fmla="*/ 559667 h 809759"/>
                  <a:gd name="connsiteX572" fmla="*/ 463808 w 1079634"/>
                  <a:gd name="connsiteY572" fmla="*/ 559360 h 809759"/>
                  <a:gd name="connsiteX573" fmla="*/ 459519 w 1079634"/>
                  <a:gd name="connsiteY573" fmla="*/ 561122 h 809759"/>
                  <a:gd name="connsiteX574" fmla="*/ 458370 w 1079634"/>
                  <a:gd name="connsiteY574" fmla="*/ 562424 h 809759"/>
                  <a:gd name="connsiteX575" fmla="*/ 458064 w 1079634"/>
                  <a:gd name="connsiteY575" fmla="*/ 563726 h 809759"/>
                  <a:gd name="connsiteX576" fmla="*/ 456149 w 1079634"/>
                  <a:gd name="connsiteY576" fmla="*/ 567250 h 809759"/>
                  <a:gd name="connsiteX577" fmla="*/ 470319 w 1079634"/>
                  <a:gd name="connsiteY577" fmla="*/ 569624 h 809759"/>
                  <a:gd name="connsiteX578" fmla="*/ 482268 w 1079634"/>
                  <a:gd name="connsiteY578" fmla="*/ 565488 h 809759"/>
                  <a:gd name="connsiteX579" fmla="*/ 491690 w 1079634"/>
                  <a:gd name="connsiteY579" fmla="*/ 560739 h 809759"/>
                  <a:gd name="connsiteX580" fmla="*/ 494217 w 1079634"/>
                  <a:gd name="connsiteY580" fmla="*/ 557522 h 809759"/>
                  <a:gd name="connsiteX581" fmla="*/ 494370 w 1079634"/>
                  <a:gd name="connsiteY581" fmla="*/ 554611 h 809759"/>
                  <a:gd name="connsiteX582" fmla="*/ 496285 w 1079634"/>
                  <a:gd name="connsiteY582" fmla="*/ 555377 h 809759"/>
                  <a:gd name="connsiteX583" fmla="*/ 498507 w 1079634"/>
                  <a:gd name="connsiteY583" fmla="*/ 557139 h 809759"/>
                  <a:gd name="connsiteX584" fmla="*/ 504251 w 1079634"/>
                  <a:gd name="connsiteY584" fmla="*/ 549326 h 809759"/>
                  <a:gd name="connsiteX585" fmla="*/ 500881 w 1079634"/>
                  <a:gd name="connsiteY585" fmla="*/ 558747 h 809759"/>
                  <a:gd name="connsiteX586" fmla="*/ 506013 w 1079634"/>
                  <a:gd name="connsiteY586" fmla="*/ 554611 h 809759"/>
                  <a:gd name="connsiteX587" fmla="*/ 509383 w 1079634"/>
                  <a:gd name="connsiteY587" fmla="*/ 548866 h 809759"/>
                  <a:gd name="connsiteX588" fmla="*/ 512447 w 1079634"/>
                  <a:gd name="connsiteY588" fmla="*/ 547718 h 809759"/>
                  <a:gd name="connsiteX589" fmla="*/ 514362 w 1079634"/>
                  <a:gd name="connsiteY589" fmla="*/ 547105 h 809759"/>
                  <a:gd name="connsiteX590" fmla="*/ 518345 w 1079634"/>
                  <a:gd name="connsiteY590" fmla="*/ 547718 h 809759"/>
                  <a:gd name="connsiteX591" fmla="*/ 517579 w 1079634"/>
                  <a:gd name="connsiteY591" fmla="*/ 542126 h 809759"/>
                  <a:gd name="connsiteX592" fmla="*/ 520796 w 1079634"/>
                  <a:gd name="connsiteY592" fmla="*/ 540824 h 809759"/>
                  <a:gd name="connsiteX593" fmla="*/ 523171 w 1079634"/>
                  <a:gd name="connsiteY593" fmla="*/ 548177 h 809759"/>
                  <a:gd name="connsiteX594" fmla="*/ 523783 w 1079634"/>
                  <a:gd name="connsiteY594" fmla="*/ 540977 h 809759"/>
                  <a:gd name="connsiteX595" fmla="*/ 527613 w 1079634"/>
                  <a:gd name="connsiteY595" fmla="*/ 534773 h 809759"/>
                  <a:gd name="connsiteX596" fmla="*/ 530141 w 1079634"/>
                  <a:gd name="connsiteY596" fmla="*/ 534160 h 809759"/>
                  <a:gd name="connsiteX597" fmla="*/ 532669 w 1079634"/>
                  <a:gd name="connsiteY597" fmla="*/ 538603 h 809759"/>
                  <a:gd name="connsiteX598" fmla="*/ 540788 w 1079634"/>
                  <a:gd name="connsiteY598" fmla="*/ 536841 h 809759"/>
                  <a:gd name="connsiteX599" fmla="*/ 550209 w 1079634"/>
                  <a:gd name="connsiteY599" fmla="*/ 538143 h 809759"/>
                  <a:gd name="connsiteX600" fmla="*/ 555648 w 1079634"/>
                  <a:gd name="connsiteY600" fmla="*/ 534160 h 809759"/>
                  <a:gd name="connsiteX601" fmla="*/ 558558 w 1079634"/>
                  <a:gd name="connsiteY601" fmla="*/ 530483 h 809759"/>
                  <a:gd name="connsiteX602" fmla="*/ 561469 w 1079634"/>
                  <a:gd name="connsiteY602" fmla="*/ 528415 h 809759"/>
                  <a:gd name="connsiteX603" fmla="*/ 562618 w 1079634"/>
                  <a:gd name="connsiteY603" fmla="*/ 526500 h 809759"/>
                  <a:gd name="connsiteX604" fmla="*/ 558788 w 1079634"/>
                  <a:gd name="connsiteY604" fmla="*/ 523283 h 809759"/>
                  <a:gd name="connsiteX605" fmla="*/ 562312 w 1079634"/>
                  <a:gd name="connsiteY605" fmla="*/ 519913 h 809759"/>
                  <a:gd name="connsiteX606" fmla="*/ 567750 w 1079634"/>
                  <a:gd name="connsiteY606" fmla="*/ 518151 h 809759"/>
                  <a:gd name="connsiteX607" fmla="*/ 569358 w 1079634"/>
                  <a:gd name="connsiteY607" fmla="*/ 515930 h 809759"/>
                  <a:gd name="connsiteX608" fmla="*/ 567903 w 1079634"/>
                  <a:gd name="connsiteY608" fmla="*/ 512560 h 809759"/>
                  <a:gd name="connsiteX609" fmla="*/ 565222 w 1079634"/>
                  <a:gd name="connsiteY609" fmla="*/ 512100 h 809759"/>
                  <a:gd name="connsiteX610" fmla="*/ 558865 w 1079634"/>
                  <a:gd name="connsiteY610" fmla="*/ 517079 h 809759"/>
                  <a:gd name="connsiteX611" fmla="*/ 551511 w 1079634"/>
                  <a:gd name="connsiteY611" fmla="*/ 516160 h 809759"/>
                  <a:gd name="connsiteX612" fmla="*/ 551818 w 1079634"/>
                  <a:gd name="connsiteY612" fmla="*/ 513938 h 809759"/>
                  <a:gd name="connsiteX613" fmla="*/ 559018 w 1079634"/>
                  <a:gd name="connsiteY613" fmla="*/ 511411 h 809759"/>
                  <a:gd name="connsiteX614" fmla="*/ 562082 w 1079634"/>
                  <a:gd name="connsiteY614" fmla="*/ 507275 h 809759"/>
                  <a:gd name="connsiteX615" fmla="*/ 560320 w 1079634"/>
                  <a:gd name="connsiteY615" fmla="*/ 505666 h 809759"/>
                  <a:gd name="connsiteX616" fmla="*/ 557639 w 1079634"/>
                  <a:gd name="connsiteY616" fmla="*/ 506432 h 809759"/>
                  <a:gd name="connsiteX617" fmla="*/ 555724 w 1079634"/>
                  <a:gd name="connsiteY617" fmla="*/ 503904 h 809759"/>
                  <a:gd name="connsiteX618" fmla="*/ 550592 w 1079634"/>
                  <a:gd name="connsiteY618" fmla="*/ 507121 h 809759"/>
                  <a:gd name="connsiteX619" fmla="*/ 550439 w 1079634"/>
                  <a:gd name="connsiteY619" fmla="*/ 504747 h 809759"/>
                  <a:gd name="connsiteX620" fmla="*/ 555571 w 1079634"/>
                  <a:gd name="connsiteY620" fmla="*/ 501683 h 809759"/>
                  <a:gd name="connsiteX621" fmla="*/ 551282 w 1079634"/>
                  <a:gd name="connsiteY621" fmla="*/ 502296 h 809759"/>
                  <a:gd name="connsiteX622" fmla="*/ 556720 w 1079634"/>
                  <a:gd name="connsiteY622" fmla="*/ 499921 h 809759"/>
                  <a:gd name="connsiteX623" fmla="*/ 560090 w 1079634"/>
                  <a:gd name="connsiteY623" fmla="*/ 495938 h 809759"/>
                  <a:gd name="connsiteX624" fmla="*/ 561239 w 1079634"/>
                  <a:gd name="connsiteY624" fmla="*/ 494636 h 809759"/>
                  <a:gd name="connsiteX625" fmla="*/ 563920 w 1079634"/>
                  <a:gd name="connsiteY625" fmla="*/ 491266 h 809759"/>
                  <a:gd name="connsiteX626" fmla="*/ 558482 w 1079634"/>
                  <a:gd name="connsiteY626" fmla="*/ 493028 h 809759"/>
                  <a:gd name="connsiteX627" fmla="*/ 557869 w 1079634"/>
                  <a:gd name="connsiteY627" fmla="*/ 490959 h 809759"/>
                  <a:gd name="connsiteX628" fmla="*/ 566295 w 1079634"/>
                  <a:gd name="connsiteY628" fmla="*/ 488049 h 809759"/>
                  <a:gd name="connsiteX629" fmla="*/ 573495 w 1079634"/>
                  <a:gd name="connsiteY629" fmla="*/ 484832 h 809759"/>
                  <a:gd name="connsiteX630" fmla="*/ 575563 w 1079634"/>
                  <a:gd name="connsiteY630" fmla="*/ 483683 h 809759"/>
                  <a:gd name="connsiteX631" fmla="*/ 568822 w 1079634"/>
                  <a:gd name="connsiteY631" fmla="*/ 492951 h 809759"/>
                  <a:gd name="connsiteX632" fmla="*/ 568363 w 1079634"/>
                  <a:gd name="connsiteY632" fmla="*/ 496781 h 809759"/>
                  <a:gd name="connsiteX633" fmla="*/ 573341 w 1079634"/>
                  <a:gd name="connsiteY633" fmla="*/ 498543 h 809759"/>
                  <a:gd name="connsiteX634" fmla="*/ 577478 w 1079634"/>
                  <a:gd name="connsiteY634" fmla="*/ 495862 h 809759"/>
                  <a:gd name="connsiteX635" fmla="*/ 579393 w 1079634"/>
                  <a:gd name="connsiteY635" fmla="*/ 493947 h 809759"/>
                  <a:gd name="connsiteX636" fmla="*/ 578933 w 1079634"/>
                  <a:gd name="connsiteY636" fmla="*/ 492185 h 809759"/>
                  <a:gd name="connsiteX637" fmla="*/ 581154 w 1079634"/>
                  <a:gd name="connsiteY637" fmla="*/ 488508 h 809759"/>
                  <a:gd name="connsiteX638" fmla="*/ 581920 w 1079634"/>
                  <a:gd name="connsiteY638" fmla="*/ 489274 h 809759"/>
                  <a:gd name="connsiteX639" fmla="*/ 581614 w 1079634"/>
                  <a:gd name="connsiteY639" fmla="*/ 495019 h 809759"/>
                  <a:gd name="connsiteX640" fmla="*/ 582533 w 1079634"/>
                  <a:gd name="connsiteY640" fmla="*/ 495326 h 809759"/>
                  <a:gd name="connsiteX641" fmla="*/ 584295 w 1079634"/>
                  <a:gd name="connsiteY641" fmla="*/ 494713 h 809759"/>
                  <a:gd name="connsiteX642" fmla="*/ 588278 w 1079634"/>
                  <a:gd name="connsiteY642" fmla="*/ 495019 h 809759"/>
                  <a:gd name="connsiteX643" fmla="*/ 596550 w 1079634"/>
                  <a:gd name="connsiteY643" fmla="*/ 493257 h 809759"/>
                  <a:gd name="connsiteX644" fmla="*/ 604516 w 1079634"/>
                  <a:gd name="connsiteY644" fmla="*/ 490730 h 809759"/>
                  <a:gd name="connsiteX645" fmla="*/ 614244 w 1079634"/>
                  <a:gd name="connsiteY645" fmla="*/ 487666 h 809759"/>
                  <a:gd name="connsiteX646" fmla="*/ 612023 w 1079634"/>
                  <a:gd name="connsiteY646" fmla="*/ 489121 h 809759"/>
                  <a:gd name="connsiteX647" fmla="*/ 608346 w 1079634"/>
                  <a:gd name="connsiteY647" fmla="*/ 491189 h 809759"/>
                  <a:gd name="connsiteX648" fmla="*/ 607427 w 1079634"/>
                  <a:gd name="connsiteY648" fmla="*/ 491955 h 809759"/>
                  <a:gd name="connsiteX649" fmla="*/ 605972 w 1079634"/>
                  <a:gd name="connsiteY649" fmla="*/ 494023 h 809759"/>
                  <a:gd name="connsiteX650" fmla="*/ 605665 w 1079634"/>
                  <a:gd name="connsiteY650" fmla="*/ 495632 h 809759"/>
                  <a:gd name="connsiteX651" fmla="*/ 605206 w 1079634"/>
                  <a:gd name="connsiteY651" fmla="*/ 497087 h 809759"/>
                  <a:gd name="connsiteX652" fmla="*/ 609955 w 1079634"/>
                  <a:gd name="connsiteY652" fmla="*/ 500304 h 809759"/>
                  <a:gd name="connsiteX653" fmla="*/ 616465 w 1079634"/>
                  <a:gd name="connsiteY653" fmla="*/ 499845 h 809759"/>
                  <a:gd name="connsiteX654" fmla="*/ 615699 w 1079634"/>
                  <a:gd name="connsiteY654" fmla="*/ 501760 h 809759"/>
                  <a:gd name="connsiteX655" fmla="*/ 610567 w 1079634"/>
                  <a:gd name="connsiteY655" fmla="*/ 503981 h 809759"/>
                  <a:gd name="connsiteX656" fmla="*/ 606738 w 1079634"/>
                  <a:gd name="connsiteY656" fmla="*/ 504900 h 809759"/>
                  <a:gd name="connsiteX657" fmla="*/ 610567 w 1079634"/>
                  <a:gd name="connsiteY657" fmla="*/ 505666 h 809759"/>
                  <a:gd name="connsiteX658" fmla="*/ 616312 w 1079634"/>
                  <a:gd name="connsiteY658" fmla="*/ 504058 h 809759"/>
                  <a:gd name="connsiteX659" fmla="*/ 622363 w 1079634"/>
                  <a:gd name="connsiteY659" fmla="*/ 503445 h 809759"/>
                  <a:gd name="connsiteX660" fmla="*/ 621750 w 1079634"/>
                  <a:gd name="connsiteY660" fmla="*/ 505360 h 809759"/>
                  <a:gd name="connsiteX661" fmla="*/ 620831 w 1079634"/>
                  <a:gd name="connsiteY661" fmla="*/ 508041 h 809759"/>
                  <a:gd name="connsiteX662" fmla="*/ 630406 w 1079634"/>
                  <a:gd name="connsiteY662" fmla="*/ 506738 h 809759"/>
                  <a:gd name="connsiteX663" fmla="*/ 634848 w 1079634"/>
                  <a:gd name="connsiteY663" fmla="*/ 509266 h 809759"/>
                  <a:gd name="connsiteX664" fmla="*/ 628338 w 1079634"/>
                  <a:gd name="connsiteY664" fmla="*/ 515470 h 809759"/>
                  <a:gd name="connsiteX665" fmla="*/ 630712 w 1079634"/>
                  <a:gd name="connsiteY665" fmla="*/ 516619 h 809759"/>
                  <a:gd name="connsiteX666" fmla="*/ 649095 w 1079634"/>
                  <a:gd name="connsiteY666" fmla="*/ 517079 h 809759"/>
                  <a:gd name="connsiteX667" fmla="*/ 654534 w 1079634"/>
                  <a:gd name="connsiteY667" fmla="*/ 513249 h 809759"/>
                  <a:gd name="connsiteX668" fmla="*/ 660738 w 1079634"/>
                  <a:gd name="connsiteY668" fmla="*/ 507045 h 809759"/>
                  <a:gd name="connsiteX669" fmla="*/ 661657 w 1079634"/>
                  <a:gd name="connsiteY669" fmla="*/ 507658 h 809759"/>
                  <a:gd name="connsiteX670" fmla="*/ 658134 w 1079634"/>
                  <a:gd name="connsiteY670" fmla="*/ 516466 h 809759"/>
                  <a:gd name="connsiteX671" fmla="*/ 657674 w 1079634"/>
                  <a:gd name="connsiteY671" fmla="*/ 519530 h 809759"/>
                  <a:gd name="connsiteX672" fmla="*/ 656908 w 1079634"/>
                  <a:gd name="connsiteY672" fmla="*/ 521445 h 809759"/>
                  <a:gd name="connsiteX673" fmla="*/ 658517 w 1079634"/>
                  <a:gd name="connsiteY673" fmla="*/ 524662 h 809759"/>
                  <a:gd name="connsiteX674" fmla="*/ 678585 w 1079634"/>
                  <a:gd name="connsiteY674" fmla="*/ 532628 h 809759"/>
                  <a:gd name="connsiteX675" fmla="*/ 684023 w 1079634"/>
                  <a:gd name="connsiteY675" fmla="*/ 534237 h 809759"/>
                  <a:gd name="connsiteX676" fmla="*/ 720407 w 1079634"/>
                  <a:gd name="connsiteY676" fmla="*/ 532322 h 809759"/>
                  <a:gd name="connsiteX677" fmla="*/ 746296 w 1079634"/>
                  <a:gd name="connsiteY677" fmla="*/ 537071 h 809759"/>
                  <a:gd name="connsiteX678" fmla="*/ 754416 w 1079634"/>
                  <a:gd name="connsiteY678" fmla="*/ 536458 h 809759"/>
                  <a:gd name="connsiteX679" fmla="*/ 755718 w 1079634"/>
                  <a:gd name="connsiteY679" fmla="*/ 533088 h 809759"/>
                  <a:gd name="connsiteX680" fmla="*/ 755411 w 1079634"/>
                  <a:gd name="connsiteY680" fmla="*/ 530560 h 809759"/>
                  <a:gd name="connsiteX681" fmla="*/ 759241 w 1079634"/>
                  <a:gd name="connsiteY681" fmla="*/ 535845 h 809759"/>
                  <a:gd name="connsiteX682" fmla="*/ 757020 w 1079634"/>
                  <a:gd name="connsiteY682" fmla="*/ 540441 h 809759"/>
                  <a:gd name="connsiteX683" fmla="*/ 757633 w 1079634"/>
                  <a:gd name="connsiteY683" fmla="*/ 542356 h 809759"/>
                  <a:gd name="connsiteX684" fmla="*/ 785590 w 1079634"/>
                  <a:gd name="connsiteY684" fmla="*/ 548866 h 809759"/>
                  <a:gd name="connsiteX685" fmla="*/ 805735 w 1079634"/>
                  <a:gd name="connsiteY685" fmla="*/ 539905 h 809759"/>
                  <a:gd name="connsiteX686" fmla="*/ 808952 w 1079634"/>
                  <a:gd name="connsiteY686" fmla="*/ 536228 h 809759"/>
                  <a:gd name="connsiteX687" fmla="*/ 812935 w 1079634"/>
                  <a:gd name="connsiteY687" fmla="*/ 535079 h 809759"/>
                  <a:gd name="connsiteX688" fmla="*/ 824272 w 1079634"/>
                  <a:gd name="connsiteY688" fmla="*/ 542279 h 809759"/>
                  <a:gd name="connsiteX689" fmla="*/ 823353 w 1079634"/>
                  <a:gd name="connsiteY689" fmla="*/ 543198 h 809759"/>
                  <a:gd name="connsiteX690" fmla="*/ 816842 w 1079634"/>
                  <a:gd name="connsiteY690" fmla="*/ 545573 h 809759"/>
                  <a:gd name="connsiteX691" fmla="*/ 815923 w 1079634"/>
                  <a:gd name="connsiteY691" fmla="*/ 554381 h 809759"/>
                  <a:gd name="connsiteX692" fmla="*/ 815616 w 1079634"/>
                  <a:gd name="connsiteY692" fmla="*/ 545803 h 809759"/>
                  <a:gd name="connsiteX693" fmla="*/ 811327 w 1079634"/>
                  <a:gd name="connsiteY693" fmla="*/ 537990 h 809759"/>
                  <a:gd name="connsiteX694" fmla="*/ 808263 w 1079634"/>
                  <a:gd name="connsiteY694" fmla="*/ 544501 h 809759"/>
                  <a:gd name="connsiteX695" fmla="*/ 806808 w 1079634"/>
                  <a:gd name="connsiteY695" fmla="*/ 553616 h 809759"/>
                  <a:gd name="connsiteX696" fmla="*/ 802518 w 1079634"/>
                  <a:gd name="connsiteY696" fmla="*/ 556833 h 809759"/>
                  <a:gd name="connsiteX697" fmla="*/ 824042 w 1079634"/>
                  <a:gd name="connsiteY697" fmla="*/ 567556 h 809759"/>
                  <a:gd name="connsiteX698" fmla="*/ 836144 w 1079634"/>
                  <a:gd name="connsiteY698" fmla="*/ 571386 h 809759"/>
                  <a:gd name="connsiteX699" fmla="*/ 838825 w 1079634"/>
                  <a:gd name="connsiteY699" fmla="*/ 571999 h 809759"/>
                  <a:gd name="connsiteX700" fmla="*/ 837523 w 1079634"/>
                  <a:gd name="connsiteY700" fmla="*/ 574373 h 809759"/>
                  <a:gd name="connsiteX701" fmla="*/ 888460 w 1079634"/>
                  <a:gd name="connsiteY701" fmla="*/ 609454 h 809759"/>
                  <a:gd name="connsiteX702" fmla="*/ 891370 w 1079634"/>
                  <a:gd name="connsiteY702" fmla="*/ 608535 h 809759"/>
                  <a:gd name="connsiteX703" fmla="*/ 894281 w 1079634"/>
                  <a:gd name="connsiteY703" fmla="*/ 606008 h 809759"/>
                  <a:gd name="connsiteX704" fmla="*/ 896962 w 1079634"/>
                  <a:gd name="connsiteY704" fmla="*/ 603939 h 809759"/>
                  <a:gd name="connsiteX705" fmla="*/ 898570 w 1079634"/>
                  <a:gd name="connsiteY705" fmla="*/ 603327 h 809759"/>
                  <a:gd name="connsiteX706" fmla="*/ 907838 w 1079634"/>
                  <a:gd name="connsiteY706" fmla="*/ 604935 h 809759"/>
                  <a:gd name="connsiteX707" fmla="*/ 904468 w 1079634"/>
                  <a:gd name="connsiteY707" fmla="*/ 595361 h 809759"/>
                  <a:gd name="connsiteX708" fmla="*/ 901251 w 1079634"/>
                  <a:gd name="connsiteY708" fmla="*/ 593752 h 809759"/>
                  <a:gd name="connsiteX709" fmla="*/ 898724 w 1079634"/>
                  <a:gd name="connsiteY709" fmla="*/ 592986 h 809759"/>
                  <a:gd name="connsiteX710" fmla="*/ 894128 w 1079634"/>
                  <a:gd name="connsiteY710" fmla="*/ 587548 h 809759"/>
                  <a:gd name="connsiteX711" fmla="*/ 895277 w 1079634"/>
                  <a:gd name="connsiteY711" fmla="*/ 586935 h 809759"/>
                  <a:gd name="connsiteX712" fmla="*/ 890681 w 1079634"/>
                  <a:gd name="connsiteY712" fmla="*/ 584560 h 809759"/>
                  <a:gd name="connsiteX713" fmla="*/ 881719 w 1079634"/>
                  <a:gd name="connsiteY713" fmla="*/ 583948 h 809759"/>
                  <a:gd name="connsiteX714" fmla="*/ 880570 w 1079634"/>
                  <a:gd name="connsiteY714" fmla="*/ 582799 h 809759"/>
                  <a:gd name="connsiteX715" fmla="*/ 881489 w 1079634"/>
                  <a:gd name="connsiteY715" fmla="*/ 578050 h 809759"/>
                  <a:gd name="connsiteX716" fmla="*/ 886085 w 1079634"/>
                  <a:gd name="connsiteY716" fmla="*/ 578203 h 809759"/>
                  <a:gd name="connsiteX717" fmla="*/ 891217 w 1079634"/>
                  <a:gd name="connsiteY717" fmla="*/ 579658 h 809759"/>
                  <a:gd name="connsiteX718" fmla="*/ 895200 w 1079634"/>
                  <a:gd name="connsiteY718" fmla="*/ 581420 h 809759"/>
                  <a:gd name="connsiteX719" fmla="*/ 901404 w 1079634"/>
                  <a:gd name="connsiteY719" fmla="*/ 587012 h 809759"/>
                  <a:gd name="connsiteX720" fmla="*/ 906536 w 1079634"/>
                  <a:gd name="connsiteY720" fmla="*/ 583029 h 809759"/>
                  <a:gd name="connsiteX721" fmla="*/ 907838 w 1079634"/>
                  <a:gd name="connsiteY721" fmla="*/ 580960 h 809759"/>
                  <a:gd name="connsiteX722" fmla="*/ 911822 w 1079634"/>
                  <a:gd name="connsiteY722" fmla="*/ 583029 h 809759"/>
                  <a:gd name="connsiteX723" fmla="*/ 910519 w 1079634"/>
                  <a:gd name="connsiteY723" fmla="*/ 585403 h 809759"/>
                  <a:gd name="connsiteX724" fmla="*/ 910060 w 1079634"/>
                  <a:gd name="connsiteY724" fmla="*/ 589080 h 809759"/>
                  <a:gd name="connsiteX725" fmla="*/ 914196 w 1079634"/>
                  <a:gd name="connsiteY725" fmla="*/ 599267 h 809759"/>
                  <a:gd name="connsiteX726" fmla="*/ 912281 w 1079634"/>
                  <a:gd name="connsiteY726" fmla="*/ 601335 h 809759"/>
                  <a:gd name="connsiteX727" fmla="*/ 916571 w 1079634"/>
                  <a:gd name="connsiteY727" fmla="*/ 604016 h 809759"/>
                  <a:gd name="connsiteX728" fmla="*/ 923311 w 1079634"/>
                  <a:gd name="connsiteY728" fmla="*/ 603710 h 809759"/>
                  <a:gd name="connsiteX729" fmla="*/ 924920 w 1079634"/>
                  <a:gd name="connsiteY729" fmla="*/ 602101 h 809759"/>
                  <a:gd name="connsiteX730" fmla="*/ 926528 w 1079634"/>
                  <a:gd name="connsiteY730" fmla="*/ 604016 h 809759"/>
                  <a:gd name="connsiteX731" fmla="*/ 931966 w 1079634"/>
                  <a:gd name="connsiteY731" fmla="*/ 609608 h 809759"/>
                  <a:gd name="connsiteX732" fmla="*/ 935490 w 1079634"/>
                  <a:gd name="connsiteY732" fmla="*/ 601488 h 809759"/>
                  <a:gd name="connsiteX733" fmla="*/ 932809 w 1079634"/>
                  <a:gd name="connsiteY733" fmla="*/ 594748 h 809759"/>
                  <a:gd name="connsiteX734" fmla="*/ 932962 w 1079634"/>
                  <a:gd name="connsiteY734" fmla="*/ 590612 h 809759"/>
                  <a:gd name="connsiteX735" fmla="*/ 927217 w 1079634"/>
                  <a:gd name="connsiteY735" fmla="*/ 579122 h 809759"/>
                  <a:gd name="connsiteX736" fmla="*/ 925915 w 1079634"/>
                  <a:gd name="connsiteY736" fmla="*/ 572228 h 809759"/>
                  <a:gd name="connsiteX737" fmla="*/ 926222 w 1079634"/>
                  <a:gd name="connsiteY737" fmla="*/ 569318 h 809759"/>
                  <a:gd name="connsiteX738" fmla="*/ 926068 w 1079634"/>
                  <a:gd name="connsiteY738" fmla="*/ 566943 h 809759"/>
                  <a:gd name="connsiteX739" fmla="*/ 926375 w 1079634"/>
                  <a:gd name="connsiteY739" fmla="*/ 565028 h 809759"/>
                  <a:gd name="connsiteX740" fmla="*/ 928903 w 1079634"/>
                  <a:gd name="connsiteY740" fmla="*/ 565948 h 809759"/>
                  <a:gd name="connsiteX741" fmla="*/ 930511 w 1079634"/>
                  <a:gd name="connsiteY741" fmla="*/ 570237 h 809759"/>
                  <a:gd name="connsiteX742" fmla="*/ 933192 w 1079634"/>
                  <a:gd name="connsiteY742" fmla="*/ 578509 h 809759"/>
                  <a:gd name="connsiteX743" fmla="*/ 935566 w 1079634"/>
                  <a:gd name="connsiteY743" fmla="*/ 586475 h 809759"/>
                  <a:gd name="connsiteX744" fmla="*/ 938937 w 1079634"/>
                  <a:gd name="connsiteY744" fmla="*/ 587624 h 809759"/>
                  <a:gd name="connsiteX745" fmla="*/ 941158 w 1079634"/>
                  <a:gd name="connsiteY745" fmla="*/ 590841 h 809759"/>
                  <a:gd name="connsiteX746" fmla="*/ 939090 w 1079634"/>
                  <a:gd name="connsiteY746" fmla="*/ 593752 h 809759"/>
                  <a:gd name="connsiteX747" fmla="*/ 943532 w 1079634"/>
                  <a:gd name="connsiteY747" fmla="*/ 599650 h 809759"/>
                  <a:gd name="connsiteX748" fmla="*/ 952341 w 1079634"/>
                  <a:gd name="connsiteY748" fmla="*/ 608076 h 809759"/>
                  <a:gd name="connsiteX749" fmla="*/ 963677 w 1079634"/>
                  <a:gd name="connsiteY749" fmla="*/ 609531 h 809759"/>
                  <a:gd name="connsiteX750" fmla="*/ 963218 w 1079634"/>
                  <a:gd name="connsiteY750" fmla="*/ 606008 h 809759"/>
                  <a:gd name="connsiteX751" fmla="*/ 965439 w 1079634"/>
                  <a:gd name="connsiteY751" fmla="*/ 603097 h 809759"/>
                  <a:gd name="connsiteX752" fmla="*/ 969882 w 1079634"/>
                  <a:gd name="connsiteY752" fmla="*/ 598501 h 809759"/>
                  <a:gd name="connsiteX753" fmla="*/ 969575 w 1079634"/>
                  <a:gd name="connsiteY753" fmla="*/ 600263 h 809759"/>
                  <a:gd name="connsiteX754" fmla="*/ 966665 w 1079634"/>
                  <a:gd name="connsiteY754" fmla="*/ 604859 h 809759"/>
                  <a:gd name="connsiteX755" fmla="*/ 966052 w 1079634"/>
                  <a:gd name="connsiteY755" fmla="*/ 608688 h 809759"/>
                  <a:gd name="connsiteX756" fmla="*/ 965286 w 1079634"/>
                  <a:gd name="connsiteY756" fmla="*/ 612365 h 809759"/>
                  <a:gd name="connsiteX757" fmla="*/ 967814 w 1079634"/>
                  <a:gd name="connsiteY757" fmla="*/ 618263 h 809759"/>
                  <a:gd name="connsiteX758" fmla="*/ 972563 w 1079634"/>
                  <a:gd name="connsiteY758" fmla="*/ 616808 h 809759"/>
                  <a:gd name="connsiteX759" fmla="*/ 974784 w 1079634"/>
                  <a:gd name="connsiteY759" fmla="*/ 616348 h 809759"/>
                  <a:gd name="connsiteX760" fmla="*/ 974171 w 1079634"/>
                  <a:gd name="connsiteY760" fmla="*/ 621633 h 809759"/>
                  <a:gd name="connsiteX761" fmla="*/ 971950 w 1079634"/>
                  <a:gd name="connsiteY761" fmla="*/ 623242 h 809759"/>
                  <a:gd name="connsiteX762" fmla="*/ 976392 w 1079634"/>
                  <a:gd name="connsiteY762" fmla="*/ 626152 h 809759"/>
                  <a:gd name="connsiteX763" fmla="*/ 983746 w 1079634"/>
                  <a:gd name="connsiteY763" fmla="*/ 623242 h 809759"/>
                  <a:gd name="connsiteX764" fmla="*/ 982443 w 1079634"/>
                  <a:gd name="connsiteY764" fmla="*/ 624161 h 809759"/>
                  <a:gd name="connsiteX765" fmla="*/ 980835 w 1079634"/>
                  <a:gd name="connsiteY765" fmla="*/ 629906 h 809759"/>
                  <a:gd name="connsiteX766" fmla="*/ 982903 w 1079634"/>
                  <a:gd name="connsiteY766" fmla="*/ 633889 h 809759"/>
                  <a:gd name="connsiteX767" fmla="*/ 975703 w 1079634"/>
                  <a:gd name="connsiteY767" fmla="*/ 634348 h 809759"/>
                  <a:gd name="connsiteX768" fmla="*/ 981295 w 1079634"/>
                  <a:gd name="connsiteY768" fmla="*/ 636263 h 809759"/>
                  <a:gd name="connsiteX769" fmla="*/ 983209 w 1079634"/>
                  <a:gd name="connsiteY769" fmla="*/ 638025 h 809759"/>
                  <a:gd name="connsiteX770" fmla="*/ 987958 w 1079634"/>
                  <a:gd name="connsiteY770" fmla="*/ 647140 h 809759"/>
                  <a:gd name="connsiteX771" fmla="*/ 988265 w 1079634"/>
                  <a:gd name="connsiteY771" fmla="*/ 648902 h 809759"/>
                  <a:gd name="connsiteX772" fmla="*/ 982061 w 1079634"/>
                  <a:gd name="connsiteY772" fmla="*/ 650663 h 809759"/>
                  <a:gd name="connsiteX773" fmla="*/ 981907 w 1079634"/>
                  <a:gd name="connsiteY773" fmla="*/ 653727 h 809759"/>
                  <a:gd name="connsiteX774" fmla="*/ 994316 w 1079634"/>
                  <a:gd name="connsiteY774" fmla="*/ 655795 h 809759"/>
                  <a:gd name="connsiteX775" fmla="*/ 1001056 w 1079634"/>
                  <a:gd name="connsiteY775" fmla="*/ 658706 h 809759"/>
                  <a:gd name="connsiteX776" fmla="*/ 999448 w 1079634"/>
                  <a:gd name="connsiteY776" fmla="*/ 661770 h 809759"/>
                  <a:gd name="connsiteX777" fmla="*/ 999754 w 1079634"/>
                  <a:gd name="connsiteY777" fmla="*/ 664298 h 809759"/>
                  <a:gd name="connsiteX778" fmla="*/ 1008027 w 1079634"/>
                  <a:gd name="connsiteY778" fmla="*/ 668740 h 809759"/>
                  <a:gd name="connsiteX779" fmla="*/ 1010708 w 1079634"/>
                  <a:gd name="connsiteY779" fmla="*/ 670502 h 809759"/>
                  <a:gd name="connsiteX780" fmla="*/ 1008793 w 1079634"/>
                  <a:gd name="connsiteY780" fmla="*/ 674332 h 809759"/>
                  <a:gd name="connsiteX781" fmla="*/ 1010861 w 1079634"/>
                  <a:gd name="connsiteY781" fmla="*/ 677242 h 809759"/>
                  <a:gd name="connsiteX782" fmla="*/ 1018061 w 1079634"/>
                  <a:gd name="connsiteY782" fmla="*/ 683447 h 809759"/>
                  <a:gd name="connsiteX783" fmla="*/ 1023193 w 1079634"/>
                  <a:gd name="connsiteY783" fmla="*/ 688579 h 809759"/>
                  <a:gd name="connsiteX784" fmla="*/ 1027482 w 1079634"/>
                  <a:gd name="connsiteY784" fmla="*/ 693864 h 809759"/>
                  <a:gd name="connsiteX785" fmla="*/ 1025108 w 1079634"/>
                  <a:gd name="connsiteY785" fmla="*/ 698306 h 809759"/>
                  <a:gd name="connsiteX786" fmla="*/ 1023652 w 1079634"/>
                  <a:gd name="connsiteY786" fmla="*/ 703285 h 809759"/>
                  <a:gd name="connsiteX787" fmla="*/ 1021584 w 1079634"/>
                  <a:gd name="connsiteY787" fmla="*/ 707421 h 809759"/>
                  <a:gd name="connsiteX788" fmla="*/ 1020818 w 1079634"/>
                  <a:gd name="connsiteY788" fmla="*/ 709183 h 809759"/>
                  <a:gd name="connsiteX789" fmla="*/ 1018750 w 1079634"/>
                  <a:gd name="connsiteY789" fmla="*/ 710945 h 809759"/>
                  <a:gd name="connsiteX790" fmla="*/ 1017601 w 1079634"/>
                  <a:gd name="connsiteY790" fmla="*/ 711864 h 809759"/>
                  <a:gd name="connsiteX791" fmla="*/ 1016989 w 1079634"/>
                  <a:gd name="connsiteY791" fmla="*/ 714238 h 809759"/>
                  <a:gd name="connsiteX792" fmla="*/ 1024495 w 1079634"/>
                  <a:gd name="connsiteY792" fmla="*/ 719983 h 809759"/>
                  <a:gd name="connsiteX793" fmla="*/ 1025797 w 1079634"/>
                  <a:gd name="connsiteY793" fmla="*/ 713626 h 809759"/>
                  <a:gd name="connsiteX794" fmla="*/ 1029167 w 1079634"/>
                  <a:gd name="connsiteY794" fmla="*/ 708494 h 809759"/>
                  <a:gd name="connsiteX795" fmla="*/ 1029780 w 1079634"/>
                  <a:gd name="connsiteY795" fmla="*/ 705430 h 809759"/>
                  <a:gd name="connsiteX796" fmla="*/ 1047014 w 1079634"/>
                  <a:gd name="connsiteY796" fmla="*/ 698689 h 809759"/>
                  <a:gd name="connsiteX797" fmla="*/ 1048776 w 1079634"/>
                  <a:gd name="connsiteY797" fmla="*/ 699302 h 809759"/>
                  <a:gd name="connsiteX798" fmla="*/ 1048317 w 1079634"/>
                  <a:gd name="connsiteY798" fmla="*/ 704894 h 809759"/>
                  <a:gd name="connsiteX799" fmla="*/ 1055976 w 1079634"/>
                  <a:gd name="connsiteY799" fmla="*/ 725651 h 809759"/>
                  <a:gd name="connsiteX800" fmla="*/ 1059959 w 1079634"/>
                  <a:gd name="connsiteY800" fmla="*/ 728562 h 809759"/>
                  <a:gd name="connsiteX801" fmla="*/ 1057278 w 1079634"/>
                  <a:gd name="connsiteY801" fmla="*/ 729711 h 809759"/>
                  <a:gd name="connsiteX802" fmla="*/ 1050921 w 1079634"/>
                  <a:gd name="connsiteY802" fmla="*/ 733081 h 809759"/>
                  <a:gd name="connsiteX803" fmla="*/ 1052683 w 1079634"/>
                  <a:gd name="connsiteY803" fmla="*/ 737371 h 809759"/>
                  <a:gd name="connsiteX804" fmla="*/ 1055746 w 1079634"/>
                  <a:gd name="connsiteY804" fmla="*/ 737830 h 809759"/>
                  <a:gd name="connsiteX805" fmla="*/ 1053219 w 1079634"/>
                  <a:gd name="connsiteY805" fmla="*/ 741813 h 809759"/>
                  <a:gd name="connsiteX806" fmla="*/ 1054980 w 1079634"/>
                  <a:gd name="connsiteY806" fmla="*/ 747252 h 809759"/>
                  <a:gd name="connsiteX807" fmla="*/ 1062640 w 1079634"/>
                  <a:gd name="connsiteY807" fmla="*/ 749626 h 809759"/>
                  <a:gd name="connsiteX808" fmla="*/ 1072368 w 1079634"/>
                  <a:gd name="connsiteY808" fmla="*/ 742120 h 809759"/>
                  <a:gd name="connsiteX809" fmla="*/ 1077653 w 1079634"/>
                  <a:gd name="connsiteY809" fmla="*/ 732851 h 809759"/>
                  <a:gd name="connsiteX810" fmla="*/ 1078113 w 1079634"/>
                  <a:gd name="connsiteY810" fmla="*/ 723124 h 809759"/>
                  <a:gd name="connsiteX811" fmla="*/ 1075891 w 1079634"/>
                  <a:gd name="connsiteY811" fmla="*/ 713549 h 809759"/>
                  <a:gd name="connsiteX812" fmla="*/ 1076657 w 1079634"/>
                  <a:gd name="connsiteY812" fmla="*/ 710945 h 809759"/>
                  <a:gd name="connsiteX813" fmla="*/ 1079415 w 1079634"/>
                  <a:gd name="connsiteY813" fmla="*/ 705813 h 809759"/>
                  <a:gd name="connsiteX814" fmla="*/ 896809 w 1079634"/>
                  <a:gd name="connsiteY814" fmla="*/ 617191 h 809759"/>
                  <a:gd name="connsiteX815" fmla="*/ 894894 w 1079634"/>
                  <a:gd name="connsiteY815" fmla="*/ 623165 h 809759"/>
                  <a:gd name="connsiteX816" fmla="*/ 898494 w 1079634"/>
                  <a:gd name="connsiteY816" fmla="*/ 623625 h 809759"/>
                  <a:gd name="connsiteX817" fmla="*/ 896809 w 1079634"/>
                  <a:gd name="connsiteY817" fmla="*/ 617191 h 809759"/>
                  <a:gd name="connsiteX818" fmla="*/ 920247 w 1079634"/>
                  <a:gd name="connsiteY818" fmla="*/ 640859 h 809759"/>
                  <a:gd name="connsiteX819" fmla="*/ 919022 w 1079634"/>
                  <a:gd name="connsiteY819" fmla="*/ 634884 h 809759"/>
                  <a:gd name="connsiteX820" fmla="*/ 920707 w 1079634"/>
                  <a:gd name="connsiteY820" fmla="*/ 632740 h 809759"/>
                  <a:gd name="connsiteX821" fmla="*/ 940545 w 1079634"/>
                  <a:gd name="connsiteY821" fmla="*/ 640399 h 809759"/>
                  <a:gd name="connsiteX822" fmla="*/ 941464 w 1079634"/>
                  <a:gd name="connsiteY822" fmla="*/ 632740 h 809759"/>
                  <a:gd name="connsiteX823" fmla="*/ 932886 w 1079634"/>
                  <a:gd name="connsiteY823" fmla="*/ 631055 h 809759"/>
                  <a:gd name="connsiteX824" fmla="*/ 924307 w 1079634"/>
                  <a:gd name="connsiteY824" fmla="*/ 625769 h 809759"/>
                  <a:gd name="connsiteX825" fmla="*/ 919558 w 1079634"/>
                  <a:gd name="connsiteY825" fmla="*/ 622629 h 809759"/>
                  <a:gd name="connsiteX826" fmla="*/ 936332 w 1079634"/>
                  <a:gd name="connsiteY826" fmla="*/ 628374 h 809759"/>
                  <a:gd name="connsiteX827" fmla="*/ 936332 w 1079634"/>
                  <a:gd name="connsiteY827" fmla="*/ 625463 h 809759"/>
                  <a:gd name="connsiteX828" fmla="*/ 938707 w 1079634"/>
                  <a:gd name="connsiteY828" fmla="*/ 624544 h 809759"/>
                  <a:gd name="connsiteX829" fmla="*/ 939396 w 1079634"/>
                  <a:gd name="connsiteY829" fmla="*/ 619259 h 809759"/>
                  <a:gd name="connsiteX830" fmla="*/ 931737 w 1079634"/>
                  <a:gd name="connsiteY830" fmla="*/ 615429 h 809759"/>
                  <a:gd name="connsiteX831" fmla="*/ 923847 w 1079634"/>
                  <a:gd name="connsiteY831" fmla="*/ 617114 h 809759"/>
                  <a:gd name="connsiteX832" fmla="*/ 918102 w 1079634"/>
                  <a:gd name="connsiteY832" fmla="*/ 620714 h 809759"/>
                  <a:gd name="connsiteX833" fmla="*/ 921243 w 1079634"/>
                  <a:gd name="connsiteY833" fmla="*/ 616425 h 809759"/>
                  <a:gd name="connsiteX834" fmla="*/ 919558 w 1079634"/>
                  <a:gd name="connsiteY834" fmla="*/ 610450 h 809759"/>
                  <a:gd name="connsiteX835" fmla="*/ 912587 w 1079634"/>
                  <a:gd name="connsiteY835" fmla="*/ 610450 h 809759"/>
                  <a:gd name="connsiteX836" fmla="*/ 907532 w 1079634"/>
                  <a:gd name="connsiteY836" fmla="*/ 612135 h 809759"/>
                  <a:gd name="connsiteX837" fmla="*/ 902477 w 1079634"/>
                  <a:gd name="connsiteY837" fmla="*/ 614280 h 809759"/>
                  <a:gd name="connsiteX838" fmla="*/ 899336 w 1079634"/>
                  <a:gd name="connsiteY838" fmla="*/ 615506 h 809759"/>
                  <a:gd name="connsiteX839" fmla="*/ 901251 w 1079634"/>
                  <a:gd name="connsiteY839" fmla="*/ 619795 h 809759"/>
                  <a:gd name="connsiteX840" fmla="*/ 902936 w 1079634"/>
                  <a:gd name="connsiteY840" fmla="*/ 622706 h 809759"/>
                  <a:gd name="connsiteX841" fmla="*/ 899566 w 1079634"/>
                  <a:gd name="connsiteY841" fmla="*/ 624850 h 809759"/>
                  <a:gd name="connsiteX842" fmla="*/ 901251 w 1079634"/>
                  <a:gd name="connsiteY842" fmla="*/ 627991 h 809759"/>
                  <a:gd name="connsiteX843" fmla="*/ 910596 w 1079634"/>
                  <a:gd name="connsiteY843" fmla="*/ 638255 h 809759"/>
                  <a:gd name="connsiteX844" fmla="*/ 920247 w 1079634"/>
                  <a:gd name="connsiteY844" fmla="*/ 640859 h 809759"/>
                  <a:gd name="connsiteX845" fmla="*/ 963831 w 1079634"/>
                  <a:gd name="connsiteY845" fmla="*/ 649744 h 809759"/>
                  <a:gd name="connsiteX846" fmla="*/ 970571 w 1079634"/>
                  <a:gd name="connsiteY846" fmla="*/ 645914 h 809759"/>
                  <a:gd name="connsiteX847" fmla="*/ 965516 w 1079634"/>
                  <a:gd name="connsiteY847" fmla="*/ 633199 h 809759"/>
                  <a:gd name="connsiteX848" fmla="*/ 960231 w 1079634"/>
                  <a:gd name="connsiteY848" fmla="*/ 626995 h 809759"/>
                  <a:gd name="connsiteX849" fmla="*/ 959771 w 1079634"/>
                  <a:gd name="connsiteY849" fmla="*/ 621480 h 809759"/>
                  <a:gd name="connsiteX850" fmla="*/ 959541 w 1079634"/>
                  <a:gd name="connsiteY850" fmla="*/ 617880 h 809759"/>
                  <a:gd name="connsiteX851" fmla="*/ 966971 w 1079634"/>
                  <a:gd name="connsiteY851" fmla="*/ 630289 h 809759"/>
                  <a:gd name="connsiteX852" fmla="*/ 970341 w 1079634"/>
                  <a:gd name="connsiteY852" fmla="*/ 632433 h 809759"/>
                  <a:gd name="connsiteX853" fmla="*/ 963601 w 1079634"/>
                  <a:gd name="connsiteY853" fmla="*/ 617803 h 809759"/>
                  <a:gd name="connsiteX854" fmla="*/ 951192 w 1079634"/>
                  <a:gd name="connsiteY854" fmla="*/ 613054 h 809759"/>
                  <a:gd name="connsiteX855" fmla="*/ 943762 w 1079634"/>
                  <a:gd name="connsiteY855" fmla="*/ 606850 h 809759"/>
                  <a:gd name="connsiteX856" fmla="*/ 940622 w 1079634"/>
                  <a:gd name="connsiteY856" fmla="*/ 607080 h 809759"/>
                  <a:gd name="connsiteX857" fmla="*/ 941311 w 1079634"/>
                  <a:gd name="connsiteY857" fmla="*/ 611139 h 809759"/>
                  <a:gd name="connsiteX858" fmla="*/ 944681 w 1079634"/>
                  <a:gd name="connsiteY858" fmla="*/ 613054 h 809759"/>
                  <a:gd name="connsiteX859" fmla="*/ 945601 w 1079634"/>
                  <a:gd name="connsiteY859" fmla="*/ 614969 h 809759"/>
                  <a:gd name="connsiteX860" fmla="*/ 945371 w 1079634"/>
                  <a:gd name="connsiteY860" fmla="*/ 622629 h 809759"/>
                  <a:gd name="connsiteX861" fmla="*/ 949201 w 1079634"/>
                  <a:gd name="connsiteY861" fmla="*/ 637259 h 809759"/>
                  <a:gd name="connsiteX862" fmla="*/ 953950 w 1079634"/>
                  <a:gd name="connsiteY862" fmla="*/ 639863 h 809759"/>
                  <a:gd name="connsiteX863" fmla="*/ 957090 w 1079634"/>
                  <a:gd name="connsiteY863" fmla="*/ 642008 h 809759"/>
                  <a:gd name="connsiteX864" fmla="*/ 955865 w 1079634"/>
                  <a:gd name="connsiteY864" fmla="*/ 646297 h 809759"/>
                  <a:gd name="connsiteX865" fmla="*/ 950809 w 1079634"/>
                  <a:gd name="connsiteY865" fmla="*/ 656332 h 809759"/>
                  <a:gd name="connsiteX866" fmla="*/ 953950 w 1079634"/>
                  <a:gd name="connsiteY866" fmla="*/ 658246 h 809759"/>
                  <a:gd name="connsiteX867" fmla="*/ 961379 w 1079634"/>
                  <a:gd name="connsiteY867" fmla="*/ 653497 h 809759"/>
                  <a:gd name="connsiteX868" fmla="*/ 963831 w 1079634"/>
                  <a:gd name="connsiteY868" fmla="*/ 649744 h 809759"/>
                  <a:gd name="connsiteX869" fmla="*/ 916188 w 1079634"/>
                  <a:gd name="connsiteY869" fmla="*/ 647523 h 809759"/>
                  <a:gd name="connsiteX870" fmla="*/ 916188 w 1079634"/>
                  <a:gd name="connsiteY870" fmla="*/ 652272 h 809759"/>
                  <a:gd name="connsiteX871" fmla="*/ 915498 w 1079634"/>
                  <a:gd name="connsiteY871" fmla="*/ 659931 h 809759"/>
                  <a:gd name="connsiteX872" fmla="*/ 921013 w 1079634"/>
                  <a:gd name="connsiteY872" fmla="*/ 659931 h 809759"/>
                  <a:gd name="connsiteX873" fmla="*/ 920324 w 1079634"/>
                  <a:gd name="connsiteY873" fmla="*/ 650817 h 809759"/>
                  <a:gd name="connsiteX874" fmla="*/ 916188 w 1079634"/>
                  <a:gd name="connsiteY874" fmla="*/ 647523 h 809759"/>
                  <a:gd name="connsiteX875" fmla="*/ 939856 w 1079634"/>
                  <a:gd name="connsiteY875" fmla="*/ 646374 h 809759"/>
                  <a:gd name="connsiteX876" fmla="*/ 929056 w 1079634"/>
                  <a:gd name="connsiteY876" fmla="*/ 642774 h 809759"/>
                  <a:gd name="connsiteX877" fmla="*/ 928137 w 1079634"/>
                  <a:gd name="connsiteY877" fmla="*/ 639404 h 809759"/>
                  <a:gd name="connsiteX878" fmla="*/ 922851 w 1079634"/>
                  <a:gd name="connsiteY878" fmla="*/ 644459 h 809759"/>
                  <a:gd name="connsiteX879" fmla="*/ 920937 w 1079634"/>
                  <a:gd name="connsiteY879" fmla="*/ 645914 h 809759"/>
                  <a:gd name="connsiteX880" fmla="*/ 923541 w 1079634"/>
                  <a:gd name="connsiteY880" fmla="*/ 650663 h 809759"/>
                  <a:gd name="connsiteX881" fmla="*/ 926911 w 1079634"/>
                  <a:gd name="connsiteY881" fmla="*/ 651353 h 809759"/>
                  <a:gd name="connsiteX882" fmla="*/ 927830 w 1079634"/>
                  <a:gd name="connsiteY882" fmla="*/ 653497 h 809759"/>
                  <a:gd name="connsiteX883" fmla="*/ 930434 w 1079634"/>
                  <a:gd name="connsiteY883" fmla="*/ 659242 h 809759"/>
                  <a:gd name="connsiteX884" fmla="*/ 931354 w 1079634"/>
                  <a:gd name="connsiteY884" fmla="*/ 661387 h 809759"/>
                  <a:gd name="connsiteX885" fmla="*/ 928749 w 1079634"/>
                  <a:gd name="connsiteY885" fmla="*/ 665676 h 809759"/>
                  <a:gd name="connsiteX886" fmla="*/ 933498 w 1079634"/>
                  <a:gd name="connsiteY886" fmla="*/ 669046 h 809759"/>
                  <a:gd name="connsiteX887" fmla="*/ 933269 w 1079634"/>
                  <a:gd name="connsiteY887" fmla="*/ 670961 h 809759"/>
                  <a:gd name="connsiteX888" fmla="*/ 935413 w 1079634"/>
                  <a:gd name="connsiteY888" fmla="*/ 672876 h 809759"/>
                  <a:gd name="connsiteX889" fmla="*/ 936103 w 1079634"/>
                  <a:gd name="connsiteY889" fmla="*/ 675251 h 809759"/>
                  <a:gd name="connsiteX890" fmla="*/ 939932 w 1079634"/>
                  <a:gd name="connsiteY890" fmla="*/ 675251 h 809759"/>
                  <a:gd name="connsiteX891" fmla="*/ 941158 w 1079634"/>
                  <a:gd name="connsiteY891" fmla="*/ 677855 h 809759"/>
                  <a:gd name="connsiteX892" fmla="*/ 946903 w 1079634"/>
                  <a:gd name="connsiteY892" fmla="*/ 691949 h 809759"/>
                  <a:gd name="connsiteX893" fmla="*/ 948588 w 1079634"/>
                  <a:gd name="connsiteY893" fmla="*/ 686664 h 809759"/>
                  <a:gd name="connsiteX894" fmla="*/ 939856 w 1079634"/>
                  <a:gd name="connsiteY894" fmla="*/ 646374 h 809759"/>
                  <a:gd name="connsiteX895" fmla="*/ 974094 w 1079634"/>
                  <a:gd name="connsiteY895" fmla="*/ 676247 h 809759"/>
                  <a:gd name="connsiteX896" fmla="*/ 972409 w 1079634"/>
                  <a:gd name="connsiteY896" fmla="*/ 669506 h 809759"/>
                  <a:gd name="connsiteX897" fmla="*/ 970494 w 1079634"/>
                  <a:gd name="connsiteY897" fmla="*/ 672110 h 809759"/>
                  <a:gd name="connsiteX898" fmla="*/ 964750 w 1079634"/>
                  <a:gd name="connsiteY898" fmla="*/ 665140 h 809759"/>
                  <a:gd name="connsiteX899" fmla="*/ 962145 w 1079634"/>
                  <a:gd name="connsiteY899" fmla="*/ 665140 h 809759"/>
                  <a:gd name="connsiteX900" fmla="*/ 958775 w 1079634"/>
                  <a:gd name="connsiteY900" fmla="*/ 665370 h 809759"/>
                  <a:gd name="connsiteX901" fmla="*/ 955405 w 1079634"/>
                  <a:gd name="connsiteY901" fmla="*/ 670655 h 809759"/>
                  <a:gd name="connsiteX902" fmla="*/ 958545 w 1079634"/>
                  <a:gd name="connsiteY902" fmla="*/ 673566 h 809759"/>
                  <a:gd name="connsiteX903" fmla="*/ 960001 w 1079634"/>
                  <a:gd name="connsiteY903" fmla="*/ 675251 h 809759"/>
                  <a:gd name="connsiteX904" fmla="*/ 961226 w 1079634"/>
                  <a:gd name="connsiteY904" fmla="*/ 677166 h 809759"/>
                  <a:gd name="connsiteX905" fmla="*/ 960996 w 1079634"/>
                  <a:gd name="connsiteY905" fmla="*/ 679081 h 809759"/>
                  <a:gd name="connsiteX906" fmla="*/ 966282 w 1079634"/>
                  <a:gd name="connsiteY906" fmla="*/ 682451 h 809759"/>
                  <a:gd name="connsiteX907" fmla="*/ 964367 w 1079634"/>
                  <a:gd name="connsiteY907" fmla="*/ 685591 h 809759"/>
                  <a:gd name="connsiteX908" fmla="*/ 959848 w 1079634"/>
                  <a:gd name="connsiteY908" fmla="*/ 686510 h 809759"/>
                  <a:gd name="connsiteX909" fmla="*/ 960077 w 1079634"/>
                  <a:gd name="connsiteY909" fmla="*/ 688885 h 809759"/>
                  <a:gd name="connsiteX910" fmla="*/ 960307 w 1079634"/>
                  <a:gd name="connsiteY910" fmla="*/ 691489 h 809759"/>
                  <a:gd name="connsiteX911" fmla="*/ 960767 w 1079634"/>
                  <a:gd name="connsiteY911" fmla="*/ 694860 h 809759"/>
                  <a:gd name="connsiteX912" fmla="*/ 961992 w 1079634"/>
                  <a:gd name="connsiteY912" fmla="*/ 699149 h 809759"/>
                  <a:gd name="connsiteX913" fmla="*/ 965592 w 1079634"/>
                  <a:gd name="connsiteY913" fmla="*/ 691719 h 809759"/>
                  <a:gd name="connsiteX914" fmla="*/ 967967 w 1079634"/>
                  <a:gd name="connsiteY914" fmla="*/ 695089 h 809759"/>
                  <a:gd name="connsiteX915" fmla="*/ 968656 w 1079634"/>
                  <a:gd name="connsiteY915" fmla="*/ 691260 h 809759"/>
                  <a:gd name="connsiteX916" fmla="*/ 970571 w 1079634"/>
                  <a:gd name="connsiteY916" fmla="*/ 688655 h 809759"/>
                  <a:gd name="connsiteX917" fmla="*/ 970571 w 1079634"/>
                  <a:gd name="connsiteY917" fmla="*/ 678621 h 809759"/>
                  <a:gd name="connsiteX918" fmla="*/ 974094 w 1079634"/>
                  <a:gd name="connsiteY918" fmla="*/ 676247 h 809759"/>
                  <a:gd name="connsiteX919" fmla="*/ 995618 w 1079634"/>
                  <a:gd name="connsiteY919" fmla="*/ 665753 h 809759"/>
                  <a:gd name="connsiteX920" fmla="*/ 989414 w 1079634"/>
                  <a:gd name="connsiteY920" fmla="*/ 661234 h 809759"/>
                  <a:gd name="connsiteX921" fmla="*/ 986273 w 1079634"/>
                  <a:gd name="connsiteY921" fmla="*/ 662689 h 809759"/>
                  <a:gd name="connsiteX922" fmla="*/ 969039 w 1079634"/>
                  <a:gd name="connsiteY922" fmla="*/ 658629 h 809759"/>
                  <a:gd name="connsiteX923" fmla="*/ 970265 w 1079634"/>
                  <a:gd name="connsiteY923" fmla="*/ 662919 h 809759"/>
                  <a:gd name="connsiteX924" fmla="*/ 971490 w 1079634"/>
                  <a:gd name="connsiteY924" fmla="*/ 665293 h 809759"/>
                  <a:gd name="connsiteX925" fmla="*/ 973635 w 1079634"/>
                  <a:gd name="connsiteY925" fmla="*/ 667208 h 809759"/>
                  <a:gd name="connsiteX926" fmla="*/ 976009 w 1079634"/>
                  <a:gd name="connsiteY926" fmla="*/ 670119 h 809759"/>
                  <a:gd name="connsiteX927" fmla="*/ 978384 w 1079634"/>
                  <a:gd name="connsiteY927" fmla="*/ 682528 h 809759"/>
                  <a:gd name="connsiteX928" fmla="*/ 990103 w 1079634"/>
                  <a:gd name="connsiteY928" fmla="*/ 681072 h 809759"/>
                  <a:gd name="connsiteX929" fmla="*/ 991329 w 1079634"/>
                  <a:gd name="connsiteY929" fmla="*/ 676553 h 809759"/>
                  <a:gd name="connsiteX930" fmla="*/ 989184 w 1079634"/>
                  <a:gd name="connsiteY930" fmla="*/ 675327 h 809759"/>
                  <a:gd name="connsiteX931" fmla="*/ 986273 w 1079634"/>
                  <a:gd name="connsiteY931" fmla="*/ 670272 h 809759"/>
                  <a:gd name="connsiteX932" fmla="*/ 989644 w 1079634"/>
                  <a:gd name="connsiteY932" fmla="*/ 671498 h 809759"/>
                  <a:gd name="connsiteX933" fmla="*/ 994393 w 1079634"/>
                  <a:gd name="connsiteY933" fmla="*/ 675327 h 809759"/>
                  <a:gd name="connsiteX934" fmla="*/ 996537 w 1079634"/>
                  <a:gd name="connsiteY934" fmla="*/ 673413 h 809759"/>
                  <a:gd name="connsiteX935" fmla="*/ 995618 w 1079634"/>
                  <a:gd name="connsiteY935" fmla="*/ 665753 h 809759"/>
                  <a:gd name="connsiteX936" fmla="*/ 997533 w 1079634"/>
                  <a:gd name="connsiteY936" fmla="*/ 677702 h 809759"/>
                  <a:gd name="connsiteX937" fmla="*/ 999448 w 1079634"/>
                  <a:gd name="connsiteY937" fmla="*/ 681302 h 809759"/>
                  <a:gd name="connsiteX938" fmla="*/ 1004503 w 1079634"/>
                  <a:gd name="connsiteY938" fmla="*/ 679847 h 809759"/>
                  <a:gd name="connsiteX939" fmla="*/ 1006648 w 1079634"/>
                  <a:gd name="connsiteY939" fmla="*/ 676476 h 809759"/>
                  <a:gd name="connsiteX940" fmla="*/ 1000444 w 1079634"/>
                  <a:gd name="connsiteY940" fmla="*/ 670042 h 809759"/>
                  <a:gd name="connsiteX941" fmla="*/ 998529 w 1079634"/>
                  <a:gd name="connsiteY941" fmla="*/ 672187 h 809759"/>
                  <a:gd name="connsiteX942" fmla="*/ 997533 w 1079634"/>
                  <a:gd name="connsiteY942" fmla="*/ 677702 h 809759"/>
                  <a:gd name="connsiteX943" fmla="*/ 985124 w 1079634"/>
                  <a:gd name="connsiteY943" fmla="*/ 696621 h 809759"/>
                  <a:gd name="connsiteX944" fmla="*/ 974554 w 1079634"/>
                  <a:gd name="connsiteY944" fmla="*/ 701370 h 809759"/>
                  <a:gd name="connsiteX945" fmla="*/ 974094 w 1079634"/>
                  <a:gd name="connsiteY945" fmla="*/ 704281 h 809759"/>
                  <a:gd name="connsiteX946" fmla="*/ 981984 w 1079634"/>
                  <a:gd name="connsiteY946" fmla="*/ 702596 h 809759"/>
                  <a:gd name="connsiteX947" fmla="*/ 985124 w 1079634"/>
                  <a:gd name="connsiteY947" fmla="*/ 696621 h 809759"/>
                  <a:gd name="connsiteX948" fmla="*/ 994699 w 1079634"/>
                  <a:gd name="connsiteY948" fmla="*/ 731779 h 809759"/>
                  <a:gd name="connsiteX949" fmla="*/ 998299 w 1079634"/>
                  <a:gd name="connsiteY949" fmla="*/ 732239 h 809759"/>
                  <a:gd name="connsiteX950" fmla="*/ 1001210 w 1079634"/>
                  <a:gd name="connsiteY950" fmla="*/ 732239 h 809759"/>
                  <a:gd name="connsiteX951" fmla="*/ 1004810 w 1079634"/>
                  <a:gd name="connsiteY951" fmla="*/ 732698 h 809759"/>
                  <a:gd name="connsiteX952" fmla="*/ 1006265 w 1079634"/>
                  <a:gd name="connsiteY952" fmla="*/ 735609 h 809759"/>
                  <a:gd name="connsiteX953" fmla="*/ 1007184 w 1079634"/>
                  <a:gd name="connsiteY953" fmla="*/ 737754 h 809759"/>
                  <a:gd name="connsiteX954" fmla="*/ 1007874 w 1079634"/>
                  <a:gd name="connsiteY954" fmla="*/ 741583 h 809759"/>
                  <a:gd name="connsiteX955" fmla="*/ 1013848 w 1079634"/>
                  <a:gd name="connsiteY955" fmla="*/ 745873 h 809759"/>
                  <a:gd name="connsiteX956" fmla="*/ 1016989 w 1079634"/>
                  <a:gd name="connsiteY956" fmla="*/ 749932 h 809759"/>
                  <a:gd name="connsiteX957" fmla="*/ 1019363 w 1079634"/>
                  <a:gd name="connsiteY957" fmla="*/ 751618 h 809759"/>
                  <a:gd name="connsiteX958" fmla="*/ 1024648 w 1079634"/>
                  <a:gd name="connsiteY958" fmla="*/ 746332 h 809759"/>
                  <a:gd name="connsiteX959" fmla="*/ 1022963 w 1079634"/>
                  <a:gd name="connsiteY959" fmla="*/ 740817 h 809759"/>
                  <a:gd name="connsiteX960" fmla="*/ 1022274 w 1079634"/>
                  <a:gd name="connsiteY960" fmla="*/ 738673 h 809759"/>
                  <a:gd name="connsiteX961" fmla="*/ 1023499 w 1079634"/>
                  <a:gd name="connsiteY961" fmla="*/ 731013 h 809759"/>
                  <a:gd name="connsiteX962" fmla="*/ 1020589 w 1079634"/>
                  <a:gd name="connsiteY962" fmla="*/ 727873 h 809759"/>
                  <a:gd name="connsiteX963" fmla="*/ 1013618 w 1079634"/>
                  <a:gd name="connsiteY963" fmla="*/ 725498 h 809759"/>
                  <a:gd name="connsiteX964" fmla="*/ 1013618 w 1079634"/>
                  <a:gd name="connsiteY964" fmla="*/ 722128 h 809759"/>
                  <a:gd name="connsiteX965" fmla="*/ 1006418 w 1079634"/>
                  <a:gd name="connsiteY965" fmla="*/ 722817 h 809759"/>
                  <a:gd name="connsiteX966" fmla="*/ 1006418 w 1079634"/>
                  <a:gd name="connsiteY966" fmla="*/ 718758 h 809759"/>
                  <a:gd name="connsiteX967" fmla="*/ 1010018 w 1079634"/>
                  <a:gd name="connsiteY967" fmla="*/ 717839 h 809759"/>
                  <a:gd name="connsiteX968" fmla="*/ 1017678 w 1079634"/>
                  <a:gd name="connsiteY968" fmla="*/ 721209 h 809759"/>
                  <a:gd name="connsiteX969" fmla="*/ 1013618 w 1079634"/>
                  <a:gd name="connsiteY969" fmla="*/ 716690 h 809759"/>
                  <a:gd name="connsiteX970" fmla="*/ 1006648 w 1079634"/>
                  <a:gd name="connsiteY970" fmla="*/ 704970 h 809759"/>
                  <a:gd name="connsiteX971" fmla="*/ 996078 w 1079634"/>
                  <a:gd name="connsiteY971" fmla="*/ 699226 h 809759"/>
                  <a:gd name="connsiteX972" fmla="*/ 993167 w 1079634"/>
                  <a:gd name="connsiteY972" fmla="*/ 692791 h 809759"/>
                  <a:gd name="connsiteX973" fmla="*/ 986197 w 1079634"/>
                  <a:gd name="connsiteY973" fmla="*/ 688962 h 809759"/>
                  <a:gd name="connsiteX974" fmla="*/ 979992 w 1079634"/>
                  <a:gd name="connsiteY974" fmla="*/ 688272 h 809759"/>
                  <a:gd name="connsiteX975" fmla="*/ 977618 w 1079634"/>
                  <a:gd name="connsiteY975" fmla="*/ 690417 h 809759"/>
                  <a:gd name="connsiteX976" fmla="*/ 978843 w 1079634"/>
                  <a:gd name="connsiteY976" fmla="*/ 693787 h 809759"/>
                  <a:gd name="connsiteX977" fmla="*/ 983133 w 1079634"/>
                  <a:gd name="connsiteY977" fmla="*/ 694706 h 809759"/>
                  <a:gd name="connsiteX978" fmla="*/ 988878 w 1079634"/>
                  <a:gd name="connsiteY978" fmla="*/ 699992 h 809759"/>
                  <a:gd name="connsiteX979" fmla="*/ 989567 w 1079634"/>
                  <a:gd name="connsiteY979" fmla="*/ 705047 h 809759"/>
                  <a:gd name="connsiteX980" fmla="*/ 988648 w 1079634"/>
                  <a:gd name="connsiteY980" fmla="*/ 711021 h 809759"/>
                  <a:gd name="connsiteX981" fmla="*/ 985048 w 1079634"/>
                  <a:gd name="connsiteY981" fmla="*/ 716766 h 809759"/>
                  <a:gd name="connsiteX982" fmla="*/ 990563 w 1079634"/>
                  <a:gd name="connsiteY982" fmla="*/ 718221 h 809759"/>
                  <a:gd name="connsiteX983" fmla="*/ 993933 w 1079634"/>
                  <a:gd name="connsiteY983" fmla="*/ 719141 h 809759"/>
                  <a:gd name="connsiteX984" fmla="*/ 993703 w 1079634"/>
                  <a:gd name="connsiteY984" fmla="*/ 722281 h 809759"/>
                  <a:gd name="connsiteX985" fmla="*/ 996308 w 1079634"/>
                  <a:gd name="connsiteY985" fmla="*/ 727796 h 809759"/>
                  <a:gd name="connsiteX986" fmla="*/ 990333 w 1079634"/>
                  <a:gd name="connsiteY986" fmla="*/ 729481 h 809759"/>
                  <a:gd name="connsiteX987" fmla="*/ 994699 w 1079634"/>
                  <a:gd name="connsiteY987" fmla="*/ 731779 h 809759"/>
                  <a:gd name="connsiteX988" fmla="*/ 995848 w 1079634"/>
                  <a:gd name="connsiteY988" fmla="*/ 688732 h 809759"/>
                  <a:gd name="connsiteX989" fmla="*/ 1003737 w 1079634"/>
                  <a:gd name="connsiteY989" fmla="*/ 684902 h 809759"/>
                  <a:gd name="connsiteX990" fmla="*/ 996997 w 1079634"/>
                  <a:gd name="connsiteY990" fmla="*/ 683676 h 809759"/>
                  <a:gd name="connsiteX991" fmla="*/ 995848 w 1079634"/>
                  <a:gd name="connsiteY991" fmla="*/ 688732 h 809759"/>
                  <a:gd name="connsiteX992" fmla="*/ 984588 w 1079634"/>
                  <a:gd name="connsiteY992" fmla="*/ 728715 h 809759"/>
                  <a:gd name="connsiteX993" fmla="*/ 982214 w 1079634"/>
                  <a:gd name="connsiteY993" fmla="*/ 731319 h 809759"/>
                  <a:gd name="connsiteX994" fmla="*/ 986273 w 1079634"/>
                  <a:gd name="connsiteY994" fmla="*/ 733005 h 809759"/>
                  <a:gd name="connsiteX995" fmla="*/ 987499 w 1079634"/>
                  <a:gd name="connsiteY995" fmla="*/ 729864 h 809759"/>
                  <a:gd name="connsiteX996" fmla="*/ 984588 w 1079634"/>
                  <a:gd name="connsiteY996" fmla="*/ 728715 h 809759"/>
                  <a:gd name="connsiteX997" fmla="*/ 1011933 w 1079634"/>
                  <a:gd name="connsiteY997" fmla="*/ 689421 h 809759"/>
                  <a:gd name="connsiteX998" fmla="*/ 1009022 w 1079634"/>
                  <a:gd name="connsiteY998" fmla="*/ 688732 h 809759"/>
                  <a:gd name="connsiteX999" fmla="*/ 1005652 w 1079634"/>
                  <a:gd name="connsiteY999" fmla="*/ 692562 h 809759"/>
                  <a:gd name="connsiteX1000" fmla="*/ 1005193 w 1079634"/>
                  <a:gd name="connsiteY1000" fmla="*/ 696162 h 809759"/>
                  <a:gd name="connsiteX1001" fmla="*/ 1010478 w 1079634"/>
                  <a:gd name="connsiteY1001" fmla="*/ 699072 h 809759"/>
                  <a:gd name="connsiteX1002" fmla="*/ 1012852 w 1079634"/>
                  <a:gd name="connsiteY1002" fmla="*/ 702213 h 809759"/>
                  <a:gd name="connsiteX1003" fmla="*/ 1015227 w 1079634"/>
                  <a:gd name="connsiteY1003" fmla="*/ 704128 h 809759"/>
                  <a:gd name="connsiteX1004" fmla="*/ 1021201 w 1079634"/>
                  <a:gd name="connsiteY1004" fmla="*/ 701217 h 809759"/>
                  <a:gd name="connsiteX1005" fmla="*/ 1017831 w 1079634"/>
                  <a:gd name="connsiteY1005" fmla="*/ 695932 h 809759"/>
                  <a:gd name="connsiteX1006" fmla="*/ 1010401 w 1079634"/>
                  <a:gd name="connsiteY1006" fmla="*/ 692562 h 809759"/>
                  <a:gd name="connsiteX1007" fmla="*/ 1011933 w 1079634"/>
                  <a:gd name="connsiteY1007" fmla="*/ 689421 h 809759"/>
                  <a:gd name="connsiteX1008" fmla="*/ 1023652 w 1079634"/>
                  <a:gd name="connsiteY1008" fmla="*/ 695932 h 809759"/>
                  <a:gd name="connsiteX1009" fmla="*/ 1021967 w 1079634"/>
                  <a:gd name="connsiteY1009" fmla="*/ 690187 h 809759"/>
                  <a:gd name="connsiteX1010" fmla="*/ 1014078 w 1079634"/>
                  <a:gd name="connsiteY1010" fmla="*/ 685132 h 809759"/>
                  <a:gd name="connsiteX1011" fmla="*/ 1017908 w 1079634"/>
                  <a:gd name="connsiteY1011" fmla="*/ 693711 h 809759"/>
                  <a:gd name="connsiteX1012" fmla="*/ 1023652 w 1079634"/>
                  <a:gd name="connsiteY1012" fmla="*/ 695932 h 809759"/>
                  <a:gd name="connsiteX1013" fmla="*/ 997763 w 1079634"/>
                  <a:gd name="connsiteY1013" fmla="*/ 749549 h 809759"/>
                  <a:gd name="connsiteX1014" fmla="*/ 1003737 w 1079634"/>
                  <a:gd name="connsiteY1014" fmla="*/ 752690 h 809759"/>
                  <a:gd name="connsiteX1015" fmla="*/ 994163 w 1079634"/>
                  <a:gd name="connsiteY1015" fmla="*/ 735456 h 809759"/>
                  <a:gd name="connsiteX1016" fmla="*/ 990103 w 1079634"/>
                  <a:gd name="connsiteY1016" fmla="*/ 734766 h 809759"/>
                  <a:gd name="connsiteX1017" fmla="*/ 992478 w 1079634"/>
                  <a:gd name="connsiteY1017" fmla="*/ 743881 h 809759"/>
                  <a:gd name="connsiteX1018" fmla="*/ 997763 w 1079634"/>
                  <a:gd name="connsiteY1018" fmla="*/ 749549 h 809759"/>
                  <a:gd name="connsiteX1019" fmla="*/ 1029397 w 1079634"/>
                  <a:gd name="connsiteY1019" fmla="*/ 732775 h 809759"/>
                  <a:gd name="connsiteX1020" fmla="*/ 1032308 w 1079634"/>
                  <a:gd name="connsiteY1020" fmla="*/ 732085 h 809759"/>
                  <a:gd name="connsiteX1021" fmla="*/ 1029933 w 1079634"/>
                  <a:gd name="connsiteY1021" fmla="*/ 726111 h 809759"/>
                  <a:gd name="connsiteX1022" fmla="*/ 1029397 w 1079634"/>
                  <a:gd name="connsiteY1022" fmla="*/ 732775 h 809759"/>
                  <a:gd name="connsiteX1023" fmla="*/ 1031082 w 1079634"/>
                  <a:gd name="connsiteY1023" fmla="*/ 721745 h 809759"/>
                  <a:gd name="connsiteX1024" fmla="*/ 1032767 w 1079634"/>
                  <a:gd name="connsiteY1024" fmla="*/ 726800 h 809759"/>
                  <a:gd name="connsiteX1025" fmla="*/ 1036597 w 1079634"/>
                  <a:gd name="connsiteY1025" fmla="*/ 725575 h 809759"/>
                  <a:gd name="connsiteX1026" fmla="*/ 1041116 w 1079634"/>
                  <a:gd name="connsiteY1026" fmla="*/ 722970 h 809759"/>
                  <a:gd name="connsiteX1027" fmla="*/ 1043031 w 1079634"/>
                  <a:gd name="connsiteY1027" fmla="*/ 721285 h 809759"/>
                  <a:gd name="connsiteX1028" fmla="*/ 1042112 w 1079634"/>
                  <a:gd name="connsiteY1028" fmla="*/ 727030 h 809759"/>
                  <a:gd name="connsiteX1029" fmla="*/ 1045253 w 1079634"/>
                  <a:gd name="connsiteY1029" fmla="*/ 727719 h 809759"/>
                  <a:gd name="connsiteX1030" fmla="*/ 1047397 w 1079634"/>
                  <a:gd name="connsiteY1030" fmla="*/ 729405 h 809759"/>
                  <a:gd name="connsiteX1031" fmla="*/ 1050997 w 1079634"/>
                  <a:gd name="connsiteY1031" fmla="*/ 729634 h 809759"/>
                  <a:gd name="connsiteX1032" fmla="*/ 1051457 w 1079634"/>
                  <a:gd name="connsiteY1032" fmla="*/ 710945 h 809759"/>
                  <a:gd name="connsiteX1033" fmla="*/ 1037593 w 1079634"/>
                  <a:gd name="connsiteY1033" fmla="*/ 705200 h 809759"/>
                  <a:gd name="connsiteX1034" fmla="*/ 1035908 w 1079634"/>
                  <a:gd name="connsiteY1034" fmla="*/ 707575 h 809759"/>
                  <a:gd name="connsiteX1035" fmla="*/ 1035678 w 1079634"/>
                  <a:gd name="connsiteY1035" fmla="*/ 709949 h 809759"/>
                  <a:gd name="connsiteX1036" fmla="*/ 1033533 w 1079634"/>
                  <a:gd name="connsiteY1036" fmla="*/ 713549 h 809759"/>
                  <a:gd name="connsiteX1037" fmla="*/ 1034223 w 1079634"/>
                  <a:gd name="connsiteY1037" fmla="*/ 717379 h 809759"/>
                  <a:gd name="connsiteX1038" fmla="*/ 1031082 w 1079634"/>
                  <a:gd name="connsiteY1038" fmla="*/ 721745 h 809759"/>
                  <a:gd name="connsiteX1039" fmla="*/ 1039202 w 1079634"/>
                  <a:gd name="connsiteY1039" fmla="*/ 741124 h 809759"/>
                  <a:gd name="connsiteX1040" fmla="*/ 1040657 w 1079634"/>
                  <a:gd name="connsiteY1040" fmla="*/ 736375 h 809759"/>
                  <a:gd name="connsiteX1041" fmla="*/ 1037057 w 1079634"/>
                  <a:gd name="connsiteY1041" fmla="*/ 731090 h 809759"/>
                  <a:gd name="connsiteX1042" fmla="*/ 1036138 w 1079634"/>
                  <a:gd name="connsiteY1042" fmla="*/ 733464 h 809759"/>
                  <a:gd name="connsiteX1043" fmla="*/ 1034912 w 1079634"/>
                  <a:gd name="connsiteY1043" fmla="*/ 739668 h 809759"/>
                  <a:gd name="connsiteX1044" fmla="*/ 1039202 w 1079634"/>
                  <a:gd name="connsiteY1044" fmla="*/ 741124 h 809759"/>
                  <a:gd name="connsiteX1045" fmla="*/ 1044487 w 1079634"/>
                  <a:gd name="connsiteY1045" fmla="*/ 744494 h 809759"/>
                  <a:gd name="connsiteX1046" fmla="*/ 1041882 w 1079634"/>
                  <a:gd name="connsiteY1046" fmla="*/ 742809 h 809759"/>
                  <a:gd name="connsiteX1047" fmla="*/ 1040657 w 1079634"/>
                  <a:gd name="connsiteY1047" fmla="*/ 745183 h 809759"/>
                  <a:gd name="connsiteX1048" fmla="*/ 1044487 w 1079634"/>
                  <a:gd name="connsiteY1048" fmla="*/ 744494 h 809759"/>
                  <a:gd name="connsiteX1049" fmla="*/ 597086 w 1079634"/>
                  <a:gd name="connsiteY1049" fmla="*/ 523053 h 809759"/>
                  <a:gd name="connsiteX1050" fmla="*/ 593946 w 1079634"/>
                  <a:gd name="connsiteY1050" fmla="*/ 521368 h 809759"/>
                  <a:gd name="connsiteX1051" fmla="*/ 587205 w 1079634"/>
                  <a:gd name="connsiteY1051" fmla="*/ 527343 h 809759"/>
                  <a:gd name="connsiteX1052" fmla="*/ 581001 w 1079634"/>
                  <a:gd name="connsiteY1052" fmla="*/ 534543 h 809759"/>
                  <a:gd name="connsiteX1053" fmla="*/ 572882 w 1079634"/>
                  <a:gd name="connsiteY1053" fmla="*/ 541973 h 809759"/>
                  <a:gd name="connsiteX1054" fmla="*/ 573571 w 1079634"/>
                  <a:gd name="connsiteY1054" fmla="*/ 543888 h 809759"/>
                  <a:gd name="connsiteX1055" fmla="*/ 583376 w 1079634"/>
                  <a:gd name="connsiteY1055" fmla="*/ 538143 h 809759"/>
                  <a:gd name="connsiteX1056" fmla="*/ 587665 w 1079634"/>
                  <a:gd name="connsiteY1056" fmla="*/ 533854 h 809759"/>
                  <a:gd name="connsiteX1057" fmla="*/ 595325 w 1079634"/>
                  <a:gd name="connsiteY1057" fmla="*/ 527879 h 809759"/>
                  <a:gd name="connsiteX1058" fmla="*/ 597086 w 1079634"/>
                  <a:gd name="connsiteY1058" fmla="*/ 523053 h 809759"/>
                  <a:gd name="connsiteX1059" fmla="*/ 439374 w 1079634"/>
                  <a:gd name="connsiteY1059" fmla="*/ 597046 h 809759"/>
                  <a:gd name="connsiteX1060" fmla="*/ 444123 w 1079634"/>
                  <a:gd name="connsiteY1060" fmla="*/ 596127 h 809759"/>
                  <a:gd name="connsiteX1061" fmla="*/ 439374 w 1079634"/>
                  <a:gd name="connsiteY1061" fmla="*/ 597046 h 809759"/>
                  <a:gd name="connsiteX1062" fmla="*/ 451323 w 1079634"/>
                  <a:gd name="connsiteY1062" fmla="*/ 606620 h 809759"/>
                  <a:gd name="connsiteX1063" fmla="*/ 449868 w 1079634"/>
                  <a:gd name="connsiteY1063" fmla="*/ 604476 h 809759"/>
                  <a:gd name="connsiteX1064" fmla="*/ 447723 w 1079634"/>
                  <a:gd name="connsiteY1064" fmla="*/ 603020 h 809759"/>
                  <a:gd name="connsiteX1065" fmla="*/ 445349 w 1079634"/>
                  <a:gd name="connsiteY1065" fmla="*/ 603939 h 809759"/>
                  <a:gd name="connsiteX1066" fmla="*/ 443204 w 1079634"/>
                  <a:gd name="connsiteY1066" fmla="*/ 604629 h 809759"/>
                  <a:gd name="connsiteX1067" fmla="*/ 437919 w 1079634"/>
                  <a:gd name="connsiteY1067" fmla="*/ 600569 h 809759"/>
                  <a:gd name="connsiteX1068" fmla="*/ 432634 w 1079634"/>
                  <a:gd name="connsiteY1068" fmla="*/ 603173 h 809759"/>
                  <a:gd name="connsiteX1069" fmla="*/ 432863 w 1079634"/>
                  <a:gd name="connsiteY1069" fmla="*/ 606314 h 809759"/>
                  <a:gd name="connsiteX1070" fmla="*/ 426889 w 1079634"/>
                  <a:gd name="connsiteY1070" fmla="*/ 607539 h 809759"/>
                  <a:gd name="connsiteX1071" fmla="*/ 426200 w 1079634"/>
                  <a:gd name="connsiteY1071" fmla="*/ 610910 h 809759"/>
                  <a:gd name="connsiteX1072" fmla="*/ 422599 w 1079634"/>
                  <a:gd name="connsiteY1072" fmla="*/ 612825 h 809759"/>
                  <a:gd name="connsiteX1073" fmla="*/ 422829 w 1079634"/>
                  <a:gd name="connsiteY1073" fmla="*/ 615429 h 809759"/>
                  <a:gd name="connsiteX1074" fmla="*/ 428804 w 1079634"/>
                  <a:gd name="connsiteY1074" fmla="*/ 619259 h 809759"/>
                  <a:gd name="connsiteX1075" fmla="*/ 436234 w 1079634"/>
                  <a:gd name="connsiteY1075" fmla="*/ 613974 h 809759"/>
                  <a:gd name="connsiteX1076" fmla="*/ 443434 w 1079634"/>
                  <a:gd name="connsiteY1076" fmla="*/ 613744 h 809759"/>
                  <a:gd name="connsiteX1077" fmla="*/ 447034 w 1079634"/>
                  <a:gd name="connsiteY1077" fmla="*/ 611829 h 809759"/>
                  <a:gd name="connsiteX1078" fmla="*/ 449944 w 1079634"/>
                  <a:gd name="connsiteY1078" fmla="*/ 612059 h 809759"/>
                  <a:gd name="connsiteX1079" fmla="*/ 454693 w 1079634"/>
                  <a:gd name="connsiteY1079" fmla="*/ 609914 h 809759"/>
                  <a:gd name="connsiteX1080" fmla="*/ 453238 w 1079634"/>
                  <a:gd name="connsiteY1080" fmla="*/ 607999 h 809759"/>
                  <a:gd name="connsiteX1081" fmla="*/ 451323 w 1079634"/>
                  <a:gd name="connsiteY1081" fmla="*/ 606620 h 809759"/>
                  <a:gd name="connsiteX1082" fmla="*/ 443204 w 1079634"/>
                  <a:gd name="connsiteY1082" fmla="*/ 636033 h 809759"/>
                  <a:gd name="connsiteX1083" fmla="*/ 441749 w 1079634"/>
                  <a:gd name="connsiteY1083" fmla="*/ 634118 h 809759"/>
                  <a:gd name="connsiteX1084" fmla="*/ 445349 w 1079634"/>
                  <a:gd name="connsiteY1084" fmla="*/ 628833 h 809759"/>
                  <a:gd name="connsiteX1085" fmla="*/ 442744 w 1079634"/>
                  <a:gd name="connsiteY1085" fmla="*/ 625693 h 809759"/>
                  <a:gd name="connsiteX1086" fmla="*/ 438225 w 1079634"/>
                  <a:gd name="connsiteY1086" fmla="*/ 623548 h 809759"/>
                  <a:gd name="connsiteX1087" fmla="*/ 436540 w 1079634"/>
                  <a:gd name="connsiteY1087" fmla="*/ 625463 h 809759"/>
                  <a:gd name="connsiteX1088" fmla="*/ 434166 w 1079634"/>
                  <a:gd name="connsiteY1088" fmla="*/ 626382 h 809759"/>
                  <a:gd name="connsiteX1089" fmla="*/ 431791 w 1079634"/>
                  <a:gd name="connsiteY1089" fmla="*/ 625157 h 809759"/>
                  <a:gd name="connsiteX1090" fmla="*/ 427502 w 1079634"/>
                  <a:gd name="connsiteY1090" fmla="*/ 623242 h 809759"/>
                  <a:gd name="connsiteX1091" fmla="*/ 422446 w 1079634"/>
                  <a:gd name="connsiteY1091" fmla="*/ 622016 h 809759"/>
                  <a:gd name="connsiteX1092" fmla="*/ 421221 w 1079634"/>
                  <a:gd name="connsiteY1092" fmla="*/ 622476 h 809759"/>
                  <a:gd name="connsiteX1093" fmla="*/ 422140 w 1079634"/>
                  <a:gd name="connsiteY1093" fmla="*/ 625616 h 809759"/>
                  <a:gd name="connsiteX1094" fmla="*/ 420685 w 1079634"/>
                  <a:gd name="connsiteY1094" fmla="*/ 628220 h 809759"/>
                  <a:gd name="connsiteX1095" fmla="*/ 413714 w 1079634"/>
                  <a:gd name="connsiteY1095" fmla="*/ 627531 h 809759"/>
                  <a:gd name="connsiteX1096" fmla="*/ 416625 w 1079634"/>
                  <a:gd name="connsiteY1096" fmla="*/ 629906 h 809759"/>
                  <a:gd name="connsiteX1097" fmla="*/ 415170 w 1079634"/>
                  <a:gd name="connsiteY1097" fmla="*/ 630595 h 809759"/>
                  <a:gd name="connsiteX1098" fmla="*/ 413944 w 1079634"/>
                  <a:gd name="connsiteY1098" fmla="*/ 631055 h 809759"/>
                  <a:gd name="connsiteX1099" fmla="*/ 410114 w 1079634"/>
                  <a:gd name="connsiteY1099" fmla="*/ 627455 h 809759"/>
                  <a:gd name="connsiteX1100" fmla="*/ 400540 w 1079634"/>
                  <a:gd name="connsiteY1100" fmla="*/ 626995 h 809759"/>
                  <a:gd name="connsiteX1101" fmla="*/ 406055 w 1079634"/>
                  <a:gd name="connsiteY1101" fmla="*/ 633199 h 809759"/>
                  <a:gd name="connsiteX1102" fmla="*/ 404599 w 1079634"/>
                  <a:gd name="connsiteY1102" fmla="*/ 634118 h 809759"/>
                  <a:gd name="connsiteX1103" fmla="*/ 403910 w 1079634"/>
                  <a:gd name="connsiteY1103" fmla="*/ 636493 h 809759"/>
                  <a:gd name="connsiteX1104" fmla="*/ 403680 w 1079634"/>
                  <a:gd name="connsiteY1104" fmla="*/ 637948 h 809759"/>
                  <a:gd name="connsiteX1105" fmla="*/ 402991 w 1079634"/>
                  <a:gd name="connsiteY1105" fmla="*/ 639174 h 809759"/>
                  <a:gd name="connsiteX1106" fmla="*/ 396786 w 1079634"/>
                  <a:gd name="connsiteY1106" fmla="*/ 638714 h 809759"/>
                  <a:gd name="connsiteX1107" fmla="*/ 394412 w 1079634"/>
                  <a:gd name="connsiteY1107" fmla="*/ 634425 h 809759"/>
                  <a:gd name="connsiteX1108" fmla="*/ 384837 w 1079634"/>
                  <a:gd name="connsiteY1108" fmla="*/ 637335 h 809759"/>
                  <a:gd name="connsiteX1109" fmla="*/ 377178 w 1079634"/>
                  <a:gd name="connsiteY1109" fmla="*/ 644995 h 809759"/>
                  <a:gd name="connsiteX1110" fmla="*/ 377637 w 1079634"/>
                  <a:gd name="connsiteY1110" fmla="*/ 649744 h 809759"/>
                  <a:gd name="connsiteX1111" fmla="*/ 382922 w 1079634"/>
                  <a:gd name="connsiteY1111" fmla="*/ 656714 h 809759"/>
                  <a:gd name="connsiteX1112" fmla="*/ 387978 w 1079634"/>
                  <a:gd name="connsiteY1112" fmla="*/ 663149 h 809759"/>
                  <a:gd name="connsiteX1113" fmla="*/ 392267 w 1079634"/>
                  <a:gd name="connsiteY1113" fmla="*/ 662919 h 809759"/>
                  <a:gd name="connsiteX1114" fmla="*/ 387748 w 1079634"/>
                  <a:gd name="connsiteY1114" fmla="*/ 657404 h 809759"/>
                  <a:gd name="connsiteX1115" fmla="*/ 389433 w 1079634"/>
                  <a:gd name="connsiteY1115" fmla="*/ 655489 h 809759"/>
                  <a:gd name="connsiteX1116" fmla="*/ 395638 w 1079634"/>
                  <a:gd name="connsiteY1116" fmla="*/ 655259 h 809759"/>
                  <a:gd name="connsiteX1117" fmla="*/ 396557 w 1079634"/>
                  <a:gd name="connsiteY1117" fmla="*/ 657863 h 809759"/>
                  <a:gd name="connsiteX1118" fmla="*/ 400157 w 1079634"/>
                  <a:gd name="connsiteY1118" fmla="*/ 658553 h 809759"/>
                  <a:gd name="connsiteX1119" fmla="*/ 401612 w 1079634"/>
                  <a:gd name="connsiteY1119" fmla="*/ 659472 h 809759"/>
                  <a:gd name="connsiteX1120" fmla="*/ 395867 w 1079634"/>
                  <a:gd name="connsiteY1120" fmla="*/ 669046 h 809759"/>
                  <a:gd name="connsiteX1121" fmla="*/ 398778 w 1079634"/>
                  <a:gd name="connsiteY1121" fmla="*/ 671191 h 809759"/>
                  <a:gd name="connsiteX1122" fmla="*/ 402838 w 1079634"/>
                  <a:gd name="connsiteY1122" fmla="*/ 667821 h 809759"/>
                  <a:gd name="connsiteX1123" fmla="*/ 407893 w 1079634"/>
                  <a:gd name="connsiteY1123" fmla="*/ 663531 h 809759"/>
                  <a:gd name="connsiteX1124" fmla="*/ 407204 w 1079634"/>
                  <a:gd name="connsiteY1124" fmla="*/ 659931 h 809759"/>
                  <a:gd name="connsiteX1125" fmla="*/ 410114 w 1079634"/>
                  <a:gd name="connsiteY1125" fmla="*/ 657787 h 809759"/>
                  <a:gd name="connsiteX1126" fmla="*/ 412029 w 1079634"/>
                  <a:gd name="connsiteY1126" fmla="*/ 655182 h 809759"/>
                  <a:gd name="connsiteX1127" fmla="*/ 413484 w 1079634"/>
                  <a:gd name="connsiteY1127" fmla="*/ 653727 h 809759"/>
                  <a:gd name="connsiteX1128" fmla="*/ 417085 w 1079634"/>
                  <a:gd name="connsiteY1128" fmla="*/ 653727 h 809759"/>
                  <a:gd name="connsiteX1129" fmla="*/ 423519 w 1079634"/>
                  <a:gd name="connsiteY1129" fmla="*/ 651812 h 809759"/>
                  <a:gd name="connsiteX1130" fmla="*/ 425434 w 1079634"/>
                  <a:gd name="connsiteY1130" fmla="*/ 648902 h 809759"/>
                  <a:gd name="connsiteX1131" fmla="*/ 433553 w 1079634"/>
                  <a:gd name="connsiteY1131" fmla="*/ 647982 h 809759"/>
                  <a:gd name="connsiteX1132" fmla="*/ 432097 w 1079634"/>
                  <a:gd name="connsiteY1132" fmla="*/ 641778 h 809759"/>
                  <a:gd name="connsiteX1133" fmla="*/ 439757 w 1079634"/>
                  <a:gd name="connsiteY1133" fmla="*/ 641319 h 809759"/>
                  <a:gd name="connsiteX1134" fmla="*/ 449791 w 1079634"/>
                  <a:gd name="connsiteY1134" fmla="*/ 637259 h 809759"/>
                  <a:gd name="connsiteX1135" fmla="*/ 443204 w 1079634"/>
                  <a:gd name="connsiteY1135" fmla="*/ 636033 h 809759"/>
                  <a:gd name="connsiteX1136" fmla="*/ 414710 w 1079634"/>
                  <a:gd name="connsiteY1136" fmla="*/ 622399 h 809759"/>
                  <a:gd name="connsiteX1137" fmla="*/ 419459 w 1079634"/>
                  <a:gd name="connsiteY1137" fmla="*/ 627148 h 809759"/>
                  <a:gd name="connsiteX1138" fmla="*/ 414710 w 1079634"/>
                  <a:gd name="connsiteY1138" fmla="*/ 622399 h 809759"/>
                  <a:gd name="connsiteX1139" fmla="*/ 427655 w 1079634"/>
                  <a:gd name="connsiteY1139" fmla="*/ 654493 h 809759"/>
                  <a:gd name="connsiteX1140" fmla="*/ 419995 w 1079634"/>
                  <a:gd name="connsiteY1140" fmla="*/ 654493 h 809759"/>
                  <a:gd name="connsiteX1141" fmla="*/ 416395 w 1079634"/>
                  <a:gd name="connsiteY1141" fmla="*/ 656178 h 809759"/>
                  <a:gd name="connsiteX1142" fmla="*/ 419536 w 1079634"/>
                  <a:gd name="connsiteY1142" fmla="*/ 658093 h 809759"/>
                  <a:gd name="connsiteX1143" fmla="*/ 427655 w 1079634"/>
                  <a:gd name="connsiteY1143" fmla="*/ 654493 h 809759"/>
                  <a:gd name="connsiteX1144" fmla="*/ 240453 w 1079634"/>
                  <a:gd name="connsiteY1144" fmla="*/ 738749 h 809759"/>
                  <a:gd name="connsiteX1145" fmla="*/ 241372 w 1079634"/>
                  <a:gd name="connsiteY1145" fmla="*/ 734230 h 809759"/>
                  <a:gd name="connsiteX1146" fmla="*/ 239687 w 1079634"/>
                  <a:gd name="connsiteY1146" fmla="*/ 733541 h 809759"/>
                  <a:gd name="connsiteX1147" fmla="*/ 237772 w 1079634"/>
                  <a:gd name="connsiteY1147" fmla="*/ 737600 h 809759"/>
                  <a:gd name="connsiteX1148" fmla="*/ 240453 w 1079634"/>
                  <a:gd name="connsiteY1148" fmla="*/ 738749 h 809759"/>
                  <a:gd name="connsiteX1149" fmla="*/ 228734 w 1079634"/>
                  <a:gd name="connsiteY1149" fmla="*/ 731319 h 809759"/>
                  <a:gd name="connsiteX1150" fmla="*/ 223449 w 1079634"/>
                  <a:gd name="connsiteY1150" fmla="*/ 737294 h 809759"/>
                  <a:gd name="connsiteX1151" fmla="*/ 223908 w 1079634"/>
                  <a:gd name="connsiteY1151" fmla="*/ 741813 h 809759"/>
                  <a:gd name="connsiteX1152" fmla="*/ 226512 w 1079634"/>
                  <a:gd name="connsiteY1152" fmla="*/ 740128 h 809759"/>
                  <a:gd name="connsiteX1153" fmla="*/ 229653 w 1079634"/>
                  <a:gd name="connsiteY1153" fmla="*/ 736528 h 809759"/>
                  <a:gd name="connsiteX1154" fmla="*/ 231798 w 1079634"/>
                  <a:gd name="connsiteY1154" fmla="*/ 732468 h 809759"/>
                  <a:gd name="connsiteX1155" fmla="*/ 228734 w 1079634"/>
                  <a:gd name="connsiteY1155" fmla="*/ 731319 h 809759"/>
                  <a:gd name="connsiteX1156" fmla="*/ 208819 w 1079634"/>
                  <a:gd name="connsiteY1156" fmla="*/ 727030 h 809759"/>
                  <a:gd name="connsiteX1157" fmla="*/ 205219 w 1079634"/>
                  <a:gd name="connsiteY1157" fmla="*/ 726571 h 809759"/>
                  <a:gd name="connsiteX1158" fmla="*/ 204299 w 1079634"/>
                  <a:gd name="connsiteY1158" fmla="*/ 731319 h 809759"/>
                  <a:gd name="connsiteX1159" fmla="*/ 206904 w 1079634"/>
                  <a:gd name="connsiteY1159" fmla="*/ 735379 h 809759"/>
                  <a:gd name="connsiteX1160" fmla="*/ 212419 w 1079634"/>
                  <a:gd name="connsiteY1160" fmla="*/ 731779 h 809759"/>
                  <a:gd name="connsiteX1161" fmla="*/ 208819 w 1079634"/>
                  <a:gd name="connsiteY1161" fmla="*/ 727030 h 809759"/>
                  <a:gd name="connsiteX1162" fmla="*/ 163397 w 1079634"/>
                  <a:gd name="connsiteY1162" fmla="*/ 742349 h 809759"/>
                  <a:gd name="connsiteX1163" fmla="*/ 160027 w 1079634"/>
                  <a:gd name="connsiteY1163" fmla="*/ 744494 h 809759"/>
                  <a:gd name="connsiteX1164" fmla="*/ 162171 w 1079634"/>
                  <a:gd name="connsiteY1164" fmla="*/ 745949 h 809759"/>
                  <a:gd name="connsiteX1165" fmla="*/ 163397 w 1079634"/>
                  <a:gd name="connsiteY1165" fmla="*/ 742349 h 809759"/>
                  <a:gd name="connsiteX1166" fmla="*/ 149456 w 1079634"/>
                  <a:gd name="connsiteY1166" fmla="*/ 762724 h 809759"/>
                  <a:gd name="connsiteX1167" fmla="*/ 153516 w 1079634"/>
                  <a:gd name="connsiteY1167" fmla="*/ 766324 h 809759"/>
                  <a:gd name="connsiteX1168" fmla="*/ 149456 w 1079634"/>
                  <a:gd name="connsiteY1168" fmla="*/ 762724 h 809759"/>
                  <a:gd name="connsiteX1169" fmla="*/ 93 w 1079634"/>
                  <a:gd name="connsiteY1169" fmla="*/ 801022 h 809759"/>
                  <a:gd name="connsiteX1170" fmla="*/ 1778 w 1079634"/>
                  <a:gd name="connsiteY1170" fmla="*/ 802708 h 809759"/>
                  <a:gd name="connsiteX1171" fmla="*/ 3463 w 1079634"/>
                  <a:gd name="connsiteY1171" fmla="*/ 799567 h 809759"/>
                  <a:gd name="connsiteX1172" fmla="*/ 93 w 1079634"/>
                  <a:gd name="connsiteY1172" fmla="*/ 801022 h 809759"/>
                  <a:gd name="connsiteX1173" fmla="*/ 44136 w 1079634"/>
                  <a:gd name="connsiteY1173" fmla="*/ 781337 h 809759"/>
                  <a:gd name="connsiteX1174" fmla="*/ 39081 w 1079634"/>
                  <a:gd name="connsiteY1174" fmla="*/ 783252 h 809759"/>
                  <a:gd name="connsiteX1175" fmla="*/ 36706 w 1079634"/>
                  <a:gd name="connsiteY1175" fmla="*/ 780877 h 809759"/>
                  <a:gd name="connsiteX1176" fmla="*/ 27361 w 1079634"/>
                  <a:gd name="connsiteY1176" fmla="*/ 785167 h 809759"/>
                  <a:gd name="connsiteX1177" fmla="*/ 30732 w 1079634"/>
                  <a:gd name="connsiteY1177" fmla="*/ 790222 h 809759"/>
                  <a:gd name="connsiteX1178" fmla="*/ 30042 w 1079634"/>
                  <a:gd name="connsiteY1178" fmla="*/ 792367 h 809759"/>
                  <a:gd name="connsiteX1179" fmla="*/ 26672 w 1079634"/>
                  <a:gd name="connsiteY1179" fmla="*/ 795278 h 809759"/>
                  <a:gd name="connsiteX1180" fmla="*/ 24987 w 1079634"/>
                  <a:gd name="connsiteY1180" fmla="*/ 799797 h 809759"/>
                  <a:gd name="connsiteX1181" fmla="*/ 7063 w 1079634"/>
                  <a:gd name="connsiteY1181" fmla="*/ 806001 h 809759"/>
                  <a:gd name="connsiteX1182" fmla="*/ 7753 w 1079634"/>
                  <a:gd name="connsiteY1182" fmla="*/ 808376 h 809759"/>
                  <a:gd name="connsiteX1183" fmla="*/ 14493 w 1079634"/>
                  <a:gd name="connsiteY1183" fmla="*/ 808605 h 809759"/>
                  <a:gd name="connsiteX1184" fmla="*/ 18323 w 1079634"/>
                  <a:gd name="connsiteY1184" fmla="*/ 805695 h 809759"/>
                  <a:gd name="connsiteX1185" fmla="*/ 28587 w 1079634"/>
                  <a:gd name="connsiteY1185" fmla="*/ 801405 h 809759"/>
                  <a:gd name="connsiteX1186" fmla="*/ 32417 w 1079634"/>
                  <a:gd name="connsiteY1186" fmla="*/ 800486 h 809759"/>
                  <a:gd name="connsiteX1187" fmla="*/ 35021 w 1079634"/>
                  <a:gd name="connsiteY1187" fmla="*/ 800716 h 809759"/>
                  <a:gd name="connsiteX1188" fmla="*/ 36476 w 1079634"/>
                  <a:gd name="connsiteY1188" fmla="*/ 799490 h 809759"/>
                  <a:gd name="connsiteX1189" fmla="*/ 38851 w 1079634"/>
                  <a:gd name="connsiteY1189" fmla="*/ 798265 h 809759"/>
                  <a:gd name="connsiteX1190" fmla="*/ 45055 w 1079634"/>
                  <a:gd name="connsiteY1190" fmla="*/ 793210 h 809759"/>
                  <a:gd name="connsiteX1191" fmla="*/ 47966 w 1079634"/>
                  <a:gd name="connsiteY1191" fmla="*/ 791754 h 809759"/>
                  <a:gd name="connsiteX1192" fmla="*/ 42910 w 1079634"/>
                  <a:gd name="connsiteY1192" fmla="*/ 788384 h 809759"/>
                  <a:gd name="connsiteX1193" fmla="*/ 47200 w 1079634"/>
                  <a:gd name="connsiteY1193" fmla="*/ 785243 h 809759"/>
                  <a:gd name="connsiteX1194" fmla="*/ 49804 w 1079634"/>
                  <a:gd name="connsiteY1194" fmla="*/ 784324 h 809759"/>
                  <a:gd name="connsiteX1195" fmla="*/ 44136 w 1079634"/>
                  <a:gd name="connsiteY1195" fmla="*/ 781337 h 809759"/>
                  <a:gd name="connsiteX1196" fmla="*/ 60911 w 1079634"/>
                  <a:gd name="connsiteY1196" fmla="*/ 772988 h 809759"/>
                  <a:gd name="connsiteX1197" fmla="*/ 54936 w 1079634"/>
                  <a:gd name="connsiteY1197" fmla="*/ 773448 h 809759"/>
                  <a:gd name="connsiteX1198" fmla="*/ 54706 w 1079634"/>
                  <a:gd name="connsiteY1198" fmla="*/ 776358 h 809759"/>
                  <a:gd name="connsiteX1199" fmla="*/ 64740 w 1079634"/>
                  <a:gd name="connsiteY1199" fmla="*/ 777814 h 809759"/>
                  <a:gd name="connsiteX1200" fmla="*/ 60911 w 1079634"/>
                  <a:gd name="connsiteY1200" fmla="*/ 772988 h 809759"/>
                  <a:gd name="connsiteX1201" fmla="*/ 71175 w 1079634"/>
                  <a:gd name="connsiteY1201" fmla="*/ 772299 h 809759"/>
                  <a:gd name="connsiteX1202" fmla="*/ 69260 w 1079634"/>
                  <a:gd name="connsiteY1202" fmla="*/ 769388 h 809759"/>
                  <a:gd name="connsiteX1203" fmla="*/ 67575 w 1079634"/>
                  <a:gd name="connsiteY1203" fmla="*/ 771073 h 809759"/>
                  <a:gd name="connsiteX1204" fmla="*/ 71404 w 1079634"/>
                  <a:gd name="connsiteY1204" fmla="*/ 774443 h 809759"/>
                  <a:gd name="connsiteX1205" fmla="*/ 71175 w 1079634"/>
                  <a:gd name="connsiteY1205" fmla="*/ 772299 h 809759"/>
                  <a:gd name="connsiteX1206" fmla="*/ 134903 w 1079634"/>
                  <a:gd name="connsiteY1206" fmla="*/ 750698 h 809759"/>
                  <a:gd name="connsiteX1207" fmla="*/ 127473 w 1079634"/>
                  <a:gd name="connsiteY1207" fmla="*/ 740664 h 809759"/>
                  <a:gd name="connsiteX1208" fmla="*/ 117898 w 1079634"/>
                  <a:gd name="connsiteY1208" fmla="*/ 739975 h 809759"/>
                  <a:gd name="connsiteX1209" fmla="*/ 105720 w 1079634"/>
                  <a:gd name="connsiteY1209" fmla="*/ 743575 h 809759"/>
                  <a:gd name="connsiteX1210" fmla="*/ 97141 w 1079634"/>
                  <a:gd name="connsiteY1210" fmla="*/ 748324 h 809759"/>
                  <a:gd name="connsiteX1211" fmla="*/ 90400 w 1079634"/>
                  <a:gd name="connsiteY1211" fmla="*/ 755524 h 809759"/>
                  <a:gd name="connsiteX1212" fmla="*/ 88715 w 1079634"/>
                  <a:gd name="connsiteY1212" fmla="*/ 759124 h 809759"/>
                  <a:gd name="connsiteX1213" fmla="*/ 92315 w 1079634"/>
                  <a:gd name="connsiteY1213" fmla="*/ 764639 h 809759"/>
                  <a:gd name="connsiteX1214" fmla="*/ 102579 w 1079634"/>
                  <a:gd name="connsiteY1214" fmla="*/ 763184 h 809759"/>
                  <a:gd name="connsiteX1215" fmla="*/ 104724 w 1079634"/>
                  <a:gd name="connsiteY1215" fmla="*/ 759584 h 809759"/>
                  <a:gd name="connsiteX1216" fmla="*/ 120733 w 1079634"/>
                  <a:gd name="connsiteY1216" fmla="*/ 756443 h 809759"/>
                  <a:gd name="connsiteX1217" fmla="*/ 132222 w 1079634"/>
                  <a:gd name="connsiteY1217" fmla="*/ 752154 h 809759"/>
                  <a:gd name="connsiteX1218" fmla="*/ 139422 w 1079634"/>
                  <a:gd name="connsiteY1218" fmla="*/ 754758 h 809759"/>
                  <a:gd name="connsiteX1219" fmla="*/ 134903 w 1079634"/>
                  <a:gd name="connsiteY1219" fmla="*/ 750698 h 809759"/>
                  <a:gd name="connsiteX1220" fmla="*/ 206214 w 1079634"/>
                  <a:gd name="connsiteY1220" fmla="*/ 589386 h 809759"/>
                  <a:gd name="connsiteX1221" fmla="*/ 198325 w 1079634"/>
                  <a:gd name="connsiteY1221" fmla="*/ 591531 h 809759"/>
                  <a:gd name="connsiteX1222" fmla="*/ 196640 w 1079634"/>
                  <a:gd name="connsiteY1222" fmla="*/ 595131 h 809759"/>
                  <a:gd name="connsiteX1223" fmla="*/ 206214 w 1079634"/>
                  <a:gd name="connsiteY1223" fmla="*/ 589386 h 809759"/>
                  <a:gd name="connsiteX1224" fmla="*/ 67345 w 1079634"/>
                  <a:gd name="connsiteY1224" fmla="*/ 534849 h 809759"/>
                  <a:gd name="connsiteX1225" fmla="*/ 65200 w 1079634"/>
                  <a:gd name="connsiteY1225" fmla="*/ 530560 h 809759"/>
                  <a:gd name="connsiteX1226" fmla="*/ 64740 w 1079634"/>
                  <a:gd name="connsiteY1226" fmla="*/ 526730 h 809759"/>
                  <a:gd name="connsiteX1227" fmla="*/ 61140 w 1079634"/>
                  <a:gd name="connsiteY1227" fmla="*/ 521981 h 809759"/>
                  <a:gd name="connsiteX1228" fmla="*/ 54936 w 1079634"/>
                  <a:gd name="connsiteY1228" fmla="*/ 520756 h 809759"/>
                  <a:gd name="connsiteX1229" fmla="*/ 50647 w 1079634"/>
                  <a:gd name="connsiteY1229" fmla="*/ 520066 h 809759"/>
                  <a:gd name="connsiteX1230" fmla="*/ 44442 w 1079634"/>
                  <a:gd name="connsiteY1230" fmla="*/ 520296 h 809759"/>
                  <a:gd name="connsiteX1231" fmla="*/ 37242 w 1079634"/>
                  <a:gd name="connsiteY1231" fmla="*/ 523436 h 809759"/>
                  <a:gd name="connsiteX1232" fmla="*/ 33183 w 1079634"/>
                  <a:gd name="connsiteY1232" fmla="*/ 526041 h 809759"/>
                  <a:gd name="connsiteX1233" fmla="*/ 27668 w 1079634"/>
                  <a:gd name="connsiteY1233" fmla="*/ 527496 h 809759"/>
                  <a:gd name="connsiteX1234" fmla="*/ 18783 w 1079634"/>
                  <a:gd name="connsiteY1234" fmla="*/ 527266 h 809759"/>
                  <a:gd name="connsiteX1235" fmla="*/ 20008 w 1079634"/>
                  <a:gd name="connsiteY1235" fmla="*/ 529871 h 809759"/>
                  <a:gd name="connsiteX1236" fmla="*/ 47736 w 1079634"/>
                  <a:gd name="connsiteY1236" fmla="*/ 545190 h 809759"/>
                  <a:gd name="connsiteX1237" fmla="*/ 50647 w 1079634"/>
                  <a:gd name="connsiteY1237" fmla="*/ 544271 h 809759"/>
                  <a:gd name="connsiteX1238" fmla="*/ 52332 w 1079634"/>
                  <a:gd name="connsiteY1238" fmla="*/ 543045 h 809759"/>
                  <a:gd name="connsiteX1239" fmla="*/ 58306 w 1079634"/>
                  <a:gd name="connsiteY1239" fmla="*/ 541590 h 809759"/>
                  <a:gd name="connsiteX1240" fmla="*/ 65966 w 1079634"/>
                  <a:gd name="connsiteY1240" fmla="*/ 541130 h 809759"/>
                  <a:gd name="connsiteX1241" fmla="*/ 67345 w 1079634"/>
                  <a:gd name="connsiteY1241" fmla="*/ 534849 h 809759"/>
                  <a:gd name="connsiteX1242" fmla="*/ 3463 w 1079634"/>
                  <a:gd name="connsiteY1242" fmla="*/ 280396 h 809759"/>
                  <a:gd name="connsiteX1243" fmla="*/ 859 w 1079634"/>
                  <a:gd name="connsiteY1243" fmla="*/ 282311 h 809759"/>
                  <a:gd name="connsiteX1244" fmla="*/ 3463 w 1079634"/>
                  <a:gd name="connsiteY1244" fmla="*/ 280396 h 80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</a:cxnLst>
                <a:rect l="l" t="t" r="r" b="b"/>
                <a:pathLst>
                  <a:path w="1079634" h="809759">
                    <a:moveTo>
                      <a:pt x="1079415" y="705813"/>
                    </a:moveTo>
                    <a:cubicBezTo>
                      <a:pt x="1080104" y="705200"/>
                      <a:pt x="1078955" y="701983"/>
                      <a:pt x="1078955" y="701983"/>
                    </a:cubicBezTo>
                    <a:cubicBezTo>
                      <a:pt x="1077883" y="697311"/>
                      <a:pt x="1072215" y="695166"/>
                      <a:pt x="1069840" y="693634"/>
                    </a:cubicBezTo>
                    <a:cubicBezTo>
                      <a:pt x="1069840" y="693634"/>
                      <a:pt x="1062334" y="689421"/>
                      <a:pt x="1059883" y="688349"/>
                    </a:cubicBezTo>
                    <a:cubicBezTo>
                      <a:pt x="1057432" y="687276"/>
                      <a:pt x="1053678" y="686434"/>
                      <a:pt x="1049848" y="684289"/>
                    </a:cubicBezTo>
                    <a:cubicBezTo>
                      <a:pt x="1046019" y="682145"/>
                      <a:pt x="1031389" y="678085"/>
                      <a:pt x="1029857" y="677702"/>
                    </a:cubicBezTo>
                    <a:cubicBezTo>
                      <a:pt x="1028325" y="677319"/>
                      <a:pt x="1028095" y="676017"/>
                      <a:pt x="1028095" y="676017"/>
                    </a:cubicBezTo>
                    <a:cubicBezTo>
                      <a:pt x="1026563" y="672570"/>
                      <a:pt x="1017525" y="662842"/>
                      <a:pt x="1015686" y="659855"/>
                    </a:cubicBezTo>
                    <a:cubicBezTo>
                      <a:pt x="1013772" y="656868"/>
                      <a:pt x="1014997" y="656025"/>
                      <a:pt x="1016529" y="654110"/>
                    </a:cubicBezTo>
                    <a:cubicBezTo>
                      <a:pt x="1018061" y="652195"/>
                      <a:pt x="1009252" y="641548"/>
                      <a:pt x="1007567" y="639250"/>
                    </a:cubicBezTo>
                    <a:cubicBezTo>
                      <a:pt x="1005882" y="636952"/>
                      <a:pt x="989337" y="612671"/>
                      <a:pt x="988418" y="611139"/>
                    </a:cubicBezTo>
                    <a:cubicBezTo>
                      <a:pt x="987499" y="609608"/>
                      <a:pt x="985048" y="604705"/>
                      <a:pt x="983746" y="603250"/>
                    </a:cubicBezTo>
                    <a:cubicBezTo>
                      <a:pt x="982443" y="601795"/>
                      <a:pt x="974018" y="596050"/>
                      <a:pt x="970571" y="593292"/>
                    </a:cubicBezTo>
                    <a:cubicBezTo>
                      <a:pt x="967124" y="590535"/>
                      <a:pt x="959694" y="585863"/>
                      <a:pt x="957013" y="580578"/>
                    </a:cubicBezTo>
                    <a:cubicBezTo>
                      <a:pt x="954409" y="575292"/>
                      <a:pt x="950043" y="572228"/>
                      <a:pt x="948052" y="571156"/>
                    </a:cubicBezTo>
                    <a:cubicBezTo>
                      <a:pt x="945984" y="570084"/>
                      <a:pt x="941311" y="567479"/>
                      <a:pt x="938630" y="565411"/>
                    </a:cubicBezTo>
                    <a:cubicBezTo>
                      <a:pt x="935873" y="563343"/>
                      <a:pt x="930817" y="554381"/>
                      <a:pt x="926988" y="549020"/>
                    </a:cubicBezTo>
                    <a:cubicBezTo>
                      <a:pt x="923158" y="543658"/>
                      <a:pt x="916417" y="548177"/>
                      <a:pt x="916417" y="548177"/>
                    </a:cubicBezTo>
                    <a:cubicBezTo>
                      <a:pt x="913890" y="549632"/>
                      <a:pt x="912741" y="549709"/>
                      <a:pt x="909370" y="550552"/>
                    </a:cubicBezTo>
                    <a:cubicBezTo>
                      <a:pt x="906000" y="551394"/>
                      <a:pt x="903396" y="552313"/>
                      <a:pt x="901558" y="552696"/>
                    </a:cubicBezTo>
                    <a:cubicBezTo>
                      <a:pt x="899796" y="553079"/>
                      <a:pt x="900026" y="552467"/>
                      <a:pt x="901787" y="554764"/>
                    </a:cubicBezTo>
                    <a:cubicBezTo>
                      <a:pt x="903549" y="557062"/>
                      <a:pt x="900255" y="558441"/>
                      <a:pt x="899183" y="559284"/>
                    </a:cubicBezTo>
                    <a:cubicBezTo>
                      <a:pt x="898111" y="560126"/>
                      <a:pt x="897958" y="558671"/>
                      <a:pt x="896809" y="560509"/>
                    </a:cubicBezTo>
                    <a:cubicBezTo>
                      <a:pt x="895583" y="562271"/>
                      <a:pt x="896962" y="562654"/>
                      <a:pt x="896426" y="566943"/>
                    </a:cubicBezTo>
                    <a:cubicBezTo>
                      <a:pt x="895889" y="571233"/>
                      <a:pt x="889226" y="571845"/>
                      <a:pt x="885549" y="572688"/>
                    </a:cubicBezTo>
                    <a:cubicBezTo>
                      <a:pt x="881872" y="573531"/>
                      <a:pt x="871455" y="579735"/>
                      <a:pt x="870000" y="580731"/>
                    </a:cubicBezTo>
                    <a:cubicBezTo>
                      <a:pt x="868544" y="581726"/>
                      <a:pt x="868468" y="581956"/>
                      <a:pt x="867472" y="581956"/>
                    </a:cubicBezTo>
                    <a:cubicBezTo>
                      <a:pt x="866476" y="581956"/>
                      <a:pt x="866630" y="581497"/>
                      <a:pt x="867013" y="580195"/>
                    </a:cubicBezTo>
                    <a:cubicBezTo>
                      <a:pt x="867396" y="578892"/>
                      <a:pt x="866553" y="575982"/>
                      <a:pt x="866553" y="575982"/>
                    </a:cubicBezTo>
                    <a:cubicBezTo>
                      <a:pt x="865710" y="571309"/>
                      <a:pt x="862264" y="567250"/>
                      <a:pt x="861038" y="566254"/>
                    </a:cubicBezTo>
                    <a:cubicBezTo>
                      <a:pt x="859812" y="565335"/>
                      <a:pt x="824272" y="537530"/>
                      <a:pt x="822050" y="535845"/>
                    </a:cubicBezTo>
                    <a:cubicBezTo>
                      <a:pt x="819752" y="534160"/>
                      <a:pt x="819140" y="531556"/>
                      <a:pt x="819752" y="530254"/>
                    </a:cubicBezTo>
                    <a:cubicBezTo>
                      <a:pt x="820365" y="528951"/>
                      <a:pt x="821055" y="524356"/>
                      <a:pt x="821055" y="524356"/>
                    </a:cubicBezTo>
                    <a:cubicBezTo>
                      <a:pt x="821667" y="521828"/>
                      <a:pt x="821208" y="521751"/>
                      <a:pt x="819523" y="521751"/>
                    </a:cubicBezTo>
                    <a:cubicBezTo>
                      <a:pt x="817838" y="521751"/>
                      <a:pt x="814008" y="521751"/>
                      <a:pt x="808876" y="521751"/>
                    </a:cubicBezTo>
                    <a:cubicBezTo>
                      <a:pt x="803744" y="521751"/>
                      <a:pt x="798459" y="525964"/>
                      <a:pt x="797540" y="527037"/>
                    </a:cubicBezTo>
                    <a:cubicBezTo>
                      <a:pt x="796620" y="528109"/>
                      <a:pt x="795471" y="528262"/>
                      <a:pt x="795471" y="528262"/>
                    </a:cubicBezTo>
                    <a:cubicBezTo>
                      <a:pt x="795471" y="528262"/>
                      <a:pt x="773105" y="524279"/>
                      <a:pt x="769965" y="523819"/>
                    </a:cubicBezTo>
                    <a:cubicBezTo>
                      <a:pt x="766824" y="523360"/>
                      <a:pt x="767514" y="516160"/>
                      <a:pt x="767514" y="516160"/>
                    </a:cubicBezTo>
                    <a:lnTo>
                      <a:pt x="767514" y="90206"/>
                    </a:lnTo>
                    <a:cubicBezTo>
                      <a:pt x="764603" y="89440"/>
                      <a:pt x="761080" y="88368"/>
                      <a:pt x="757250" y="86760"/>
                    </a:cubicBezTo>
                    <a:cubicBezTo>
                      <a:pt x="748135" y="82930"/>
                      <a:pt x="722552" y="73815"/>
                      <a:pt x="719871" y="73125"/>
                    </a:cubicBezTo>
                    <a:cubicBezTo>
                      <a:pt x="717266" y="72436"/>
                      <a:pt x="709300" y="72436"/>
                      <a:pt x="705470" y="72206"/>
                    </a:cubicBezTo>
                    <a:cubicBezTo>
                      <a:pt x="701641" y="71976"/>
                      <a:pt x="692526" y="70751"/>
                      <a:pt x="692526" y="70751"/>
                    </a:cubicBezTo>
                    <a:cubicBezTo>
                      <a:pt x="692526" y="70751"/>
                      <a:pt x="685326" y="70291"/>
                      <a:pt x="682721" y="71210"/>
                    </a:cubicBezTo>
                    <a:cubicBezTo>
                      <a:pt x="680117" y="72130"/>
                      <a:pt x="679811" y="73585"/>
                      <a:pt x="677666" y="73125"/>
                    </a:cubicBezTo>
                    <a:cubicBezTo>
                      <a:pt x="675521" y="72666"/>
                      <a:pt x="668091" y="70981"/>
                      <a:pt x="664491" y="73125"/>
                    </a:cubicBezTo>
                    <a:cubicBezTo>
                      <a:pt x="660891" y="75270"/>
                      <a:pt x="647257" y="73585"/>
                      <a:pt x="644883" y="72666"/>
                    </a:cubicBezTo>
                    <a:cubicBezTo>
                      <a:pt x="642508" y="71747"/>
                      <a:pt x="631478" y="65006"/>
                      <a:pt x="626193" y="64776"/>
                    </a:cubicBezTo>
                    <a:cubicBezTo>
                      <a:pt x="620908" y="64547"/>
                      <a:pt x="604133" y="64087"/>
                      <a:pt x="600610" y="64317"/>
                    </a:cubicBezTo>
                    <a:cubicBezTo>
                      <a:pt x="597010" y="64547"/>
                      <a:pt x="566141" y="60717"/>
                      <a:pt x="560626" y="59261"/>
                    </a:cubicBezTo>
                    <a:cubicBezTo>
                      <a:pt x="555112" y="57806"/>
                      <a:pt x="510379" y="49917"/>
                      <a:pt x="504864" y="51142"/>
                    </a:cubicBezTo>
                    <a:cubicBezTo>
                      <a:pt x="499349" y="52368"/>
                      <a:pt x="491919" y="50912"/>
                      <a:pt x="490464" y="50912"/>
                    </a:cubicBezTo>
                    <a:cubicBezTo>
                      <a:pt x="489009" y="50912"/>
                      <a:pt x="478515" y="49993"/>
                      <a:pt x="477749" y="51602"/>
                    </a:cubicBezTo>
                    <a:cubicBezTo>
                      <a:pt x="477060" y="53287"/>
                      <a:pt x="477519" y="54206"/>
                      <a:pt x="475145" y="53746"/>
                    </a:cubicBezTo>
                    <a:cubicBezTo>
                      <a:pt x="472770" y="53287"/>
                      <a:pt x="458600" y="48231"/>
                      <a:pt x="460285" y="47006"/>
                    </a:cubicBezTo>
                    <a:cubicBezTo>
                      <a:pt x="461970" y="45780"/>
                      <a:pt x="461740" y="44631"/>
                      <a:pt x="459825" y="44861"/>
                    </a:cubicBezTo>
                    <a:cubicBezTo>
                      <a:pt x="457910" y="45091"/>
                      <a:pt x="443587" y="45780"/>
                      <a:pt x="443587" y="45780"/>
                    </a:cubicBezTo>
                    <a:cubicBezTo>
                      <a:pt x="443587" y="45780"/>
                      <a:pt x="436846" y="43636"/>
                      <a:pt x="444047" y="43406"/>
                    </a:cubicBezTo>
                    <a:cubicBezTo>
                      <a:pt x="451247" y="43176"/>
                      <a:pt x="452932" y="43406"/>
                      <a:pt x="447647" y="41261"/>
                    </a:cubicBezTo>
                    <a:cubicBezTo>
                      <a:pt x="442361" y="39116"/>
                      <a:pt x="438761" y="38657"/>
                      <a:pt x="442132" y="36512"/>
                    </a:cubicBezTo>
                    <a:cubicBezTo>
                      <a:pt x="445502" y="34368"/>
                      <a:pt x="450251" y="30078"/>
                      <a:pt x="447187" y="29772"/>
                    </a:cubicBezTo>
                    <a:cubicBezTo>
                      <a:pt x="444047" y="29542"/>
                      <a:pt x="409578" y="28087"/>
                      <a:pt x="408429" y="27627"/>
                    </a:cubicBezTo>
                    <a:cubicBezTo>
                      <a:pt x="407204" y="27167"/>
                      <a:pt x="399850" y="27397"/>
                      <a:pt x="398625" y="29082"/>
                    </a:cubicBezTo>
                    <a:cubicBezTo>
                      <a:pt x="397399" y="30767"/>
                      <a:pt x="391425" y="34138"/>
                      <a:pt x="387135" y="32223"/>
                    </a:cubicBezTo>
                    <a:cubicBezTo>
                      <a:pt x="382846" y="30308"/>
                      <a:pt x="379935" y="28393"/>
                      <a:pt x="380165" y="24793"/>
                    </a:cubicBezTo>
                    <a:cubicBezTo>
                      <a:pt x="380395" y="21193"/>
                      <a:pt x="379935" y="17593"/>
                      <a:pt x="375646" y="18359"/>
                    </a:cubicBezTo>
                    <a:cubicBezTo>
                      <a:pt x="371356" y="19048"/>
                      <a:pt x="367067" y="22878"/>
                      <a:pt x="367986" y="18589"/>
                    </a:cubicBezTo>
                    <a:cubicBezTo>
                      <a:pt x="368905" y="14299"/>
                      <a:pt x="367986" y="14299"/>
                      <a:pt x="365382" y="15448"/>
                    </a:cubicBezTo>
                    <a:cubicBezTo>
                      <a:pt x="362778" y="16674"/>
                      <a:pt x="361322" y="16674"/>
                      <a:pt x="362778" y="18589"/>
                    </a:cubicBezTo>
                    <a:cubicBezTo>
                      <a:pt x="364233" y="20504"/>
                      <a:pt x="364922" y="22189"/>
                      <a:pt x="362778" y="21729"/>
                    </a:cubicBezTo>
                    <a:cubicBezTo>
                      <a:pt x="360633" y="21270"/>
                      <a:pt x="355578" y="21729"/>
                      <a:pt x="355118" y="25329"/>
                    </a:cubicBezTo>
                    <a:cubicBezTo>
                      <a:pt x="354658" y="28929"/>
                      <a:pt x="352514" y="31304"/>
                      <a:pt x="349833" y="31304"/>
                    </a:cubicBezTo>
                    <a:cubicBezTo>
                      <a:pt x="347229" y="31304"/>
                      <a:pt x="344548" y="28163"/>
                      <a:pt x="344777" y="30844"/>
                    </a:cubicBezTo>
                    <a:cubicBezTo>
                      <a:pt x="345007" y="33448"/>
                      <a:pt x="342403" y="35899"/>
                      <a:pt x="341867" y="31074"/>
                    </a:cubicBezTo>
                    <a:cubicBezTo>
                      <a:pt x="341331" y="26248"/>
                      <a:pt x="339492" y="24104"/>
                      <a:pt x="344241" y="22725"/>
                    </a:cubicBezTo>
                    <a:cubicBezTo>
                      <a:pt x="348990" y="21346"/>
                      <a:pt x="353126" y="18206"/>
                      <a:pt x="352820" y="17440"/>
                    </a:cubicBezTo>
                    <a:cubicBezTo>
                      <a:pt x="352590" y="16750"/>
                      <a:pt x="353739" y="15755"/>
                      <a:pt x="349220" y="15295"/>
                    </a:cubicBezTo>
                    <a:cubicBezTo>
                      <a:pt x="344701" y="14835"/>
                      <a:pt x="327926" y="10240"/>
                      <a:pt x="326471" y="5720"/>
                    </a:cubicBezTo>
                    <a:cubicBezTo>
                      <a:pt x="325016" y="1201"/>
                      <a:pt x="326011" y="3576"/>
                      <a:pt x="328845" y="2810"/>
                    </a:cubicBezTo>
                    <a:cubicBezTo>
                      <a:pt x="331756" y="2120"/>
                      <a:pt x="331220" y="-790"/>
                      <a:pt x="328156" y="205"/>
                    </a:cubicBezTo>
                    <a:cubicBezTo>
                      <a:pt x="325016" y="1125"/>
                      <a:pt x="323407" y="2810"/>
                      <a:pt x="321722" y="4725"/>
                    </a:cubicBezTo>
                    <a:cubicBezTo>
                      <a:pt x="320037" y="6640"/>
                      <a:pt x="294913" y="30844"/>
                      <a:pt x="283194" y="30614"/>
                    </a:cubicBezTo>
                    <a:cubicBezTo>
                      <a:pt x="271475" y="30384"/>
                      <a:pt x="273619" y="30384"/>
                      <a:pt x="272930" y="31304"/>
                    </a:cubicBezTo>
                    <a:cubicBezTo>
                      <a:pt x="272241" y="32223"/>
                      <a:pt x="267645" y="33219"/>
                      <a:pt x="266189" y="33219"/>
                    </a:cubicBezTo>
                    <a:cubicBezTo>
                      <a:pt x="264734" y="33219"/>
                      <a:pt x="254700" y="31304"/>
                      <a:pt x="251100" y="32989"/>
                    </a:cubicBezTo>
                    <a:cubicBezTo>
                      <a:pt x="247500" y="34674"/>
                      <a:pt x="242521" y="34674"/>
                      <a:pt x="245815" y="32989"/>
                    </a:cubicBezTo>
                    <a:cubicBezTo>
                      <a:pt x="249185" y="31304"/>
                      <a:pt x="250870" y="30384"/>
                      <a:pt x="247270" y="29848"/>
                    </a:cubicBezTo>
                    <a:cubicBezTo>
                      <a:pt x="243670" y="29389"/>
                      <a:pt x="242751" y="28623"/>
                      <a:pt x="240530" y="30308"/>
                    </a:cubicBezTo>
                    <a:cubicBezTo>
                      <a:pt x="238385" y="31993"/>
                      <a:pt x="234555" y="34597"/>
                      <a:pt x="232410" y="36053"/>
                    </a:cubicBezTo>
                    <a:cubicBezTo>
                      <a:pt x="230266" y="37508"/>
                      <a:pt x="223066" y="40342"/>
                      <a:pt x="227355" y="40342"/>
                    </a:cubicBezTo>
                    <a:cubicBezTo>
                      <a:pt x="231644" y="40342"/>
                      <a:pt x="231185" y="41568"/>
                      <a:pt x="232410" y="43712"/>
                    </a:cubicBezTo>
                    <a:cubicBezTo>
                      <a:pt x="233636" y="45857"/>
                      <a:pt x="234325" y="47542"/>
                      <a:pt x="237466" y="47083"/>
                    </a:cubicBezTo>
                    <a:cubicBezTo>
                      <a:pt x="240606" y="46623"/>
                      <a:pt x="243440" y="46853"/>
                      <a:pt x="238691" y="48308"/>
                    </a:cubicBezTo>
                    <a:cubicBezTo>
                      <a:pt x="233942" y="49763"/>
                      <a:pt x="232717" y="47848"/>
                      <a:pt x="232487" y="51449"/>
                    </a:cubicBezTo>
                    <a:cubicBezTo>
                      <a:pt x="232257" y="55049"/>
                      <a:pt x="232027" y="57423"/>
                      <a:pt x="233176" y="59108"/>
                    </a:cubicBezTo>
                    <a:cubicBezTo>
                      <a:pt x="234402" y="60793"/>
                      <a:pt x="233636" y="63627"/>
                      <a:pt x="231721" y="59568"/>
                    </a:cubicBezTo>
                    <a:cubicBezTo>
                      <a:pt x="229806" y="55508"/>
                      <a:pt x="230036" y="53823"/>
                      <a:pt x="227891" y="55278"/>
                    </a:cubicBezTo>
                    <a:cubicBezTo>
                      <a:pt x="225746" y="56734"/>
                      <a:pt x="223602" y="57193"/>
                      <a:pt x="226666" y="53134"/>
                    </a:cubicBezTo>
                    <a:cubicBezTo>
                      <a:pt x="229806" y="49074"/>
                      <a:pt x="228810" y="48385"/>
                      <a:pt x="227355" y="48844"/>
                    </a:cubicBezTo>
                    <a:cubicBezTo>
                      <a:pt x="225900" y="49304"/>
                      <a:pt x="220614" y="50300"/>
                      <a:pt x="226436" y="47389"/>
                    </a:cubicBezTo>
                    <a:cubicBezTo>
                      <a:pt x="232257" y="44478"/>
                      <a:pt x="228351" y="44248"/>
                      <a:pt x="226666" y="44019"/>
                    </a:cubicBezTo>
                    <a:cubicBezTo>
                      <a:pt x="224980" y="43789"/>
                      <a:pt x="225210" y="43100"/>
                      <a:pt x="222836" y="43789"/>
                    </a:cubicBezTo>
                    <a:cubicBezTo>
                      <a:pt x="220461" y="44478"/>
                      <a:pt x="216402" y="47848"/>
                      <a:pt x="215636" y="48308"/>
                    </a:cubicBezTo>
                    <a:cubicBezTo>
                      <a:pt x="214946" y="48768"/>
                      <a:pt x="209431" y="49993"/>
                      <a:pt x="207516" y="51678"/>
                    </a:cubicBezTo>
                    <a:cubicBezTo>
                      <a:pt x="205602" y="53363"/>
                      <a:pt x="199627" y="57883"/>
                      <a:pt x="192657" y="59568"/>
                    </a:cubicBezTo>
                    <a:cubicBezTo>
                      <a:pt x="185686" y="61253"/>
                      <a:pt x="180937" y="60793"/>
                      <a:pt x="179252" y="62172"/>
                    </a:cubicBezTo>
                    <a:cubicBezTo>
                      <a:pt x="177567" y="63627"/>
                      <a:pt x="176648" y="63091"/>
                      <a:pt x="173048" y="64547"/>
                    </a:cubicBezTo>
                    <a:cubicBezTo>
                      <a:pt x="169448" y="66002"/>
                      <a:pt x="172818" y="64087"/>
                      <a:pt x="174733" y="62861"/>
                    </a:cubicBezTo>
                    <a:cubicBezTo>
                      <a:pt x="176648" y="61636"/>
                      <a:pt x="173814" y="59951"/>
                      <a:pt x="176878" y="59951"/>
                    </a:cubicBezTo>
                    <a:cubicBezTo>
                      <a:pt x="180018" y="59951"/>
                      <a:pt x="176418" y="58036"/>
                      <a:pt x="174963" y="57806"/>
                    </a:cubicBezTo>
                    <a:cubicBezTo>
                      <a:pt x="173508" y="57576"/>
                      <a:pt x="170903" y="57576"/>
                      <a:pt x="168759" y="60410"/>
                    </a:cubicBezTo>
                    <a:cubicBezTo>
                      <a:pt x="166614" y="63321"/>
                      <a:pt x="157039" y="71440"/>
                      <a:pt x="154665" y="74504"/>
                    </a:cubicBezTo>
                    <a:cubicBezTo>
                      <a:pt x="152290" y="77645"/>
                      <a:pt x="146086" y="82853"/>
                      <a:pt x="144401" y="84308"/>
                    </a:cubicBezTo>
                    <a:cubicBezTo>
                      <a:pt x="142716" y="85764"/>
                      <a:pt x="138656" y="90053"/>
                      <a:pt x="137967" y="94802"/>
                    </a:cubicBezTo>
                    <a:cubicBezTo>
                      <a:pt x="137277" y="99551"/>
                      <a:pt x="131992" y="125441"/>
                      <a:pt x="89405" y="128581"/>
                    </a:cubicBezTo>
                    <a:cubicBezTo>
                      <a:pt x="89405" y="128581"/>
                      <a:pt x="68341" y="129807"/>
                      <a:pt x="62826" y="129500"/>
                    </a:cubicBezTo>
                    <a:cubicBezTo>
                      <a:pt x="57311" y="129271"/>
                      <a:pt x="50953" y="127892"/>
                      <a:pt x="51260" y="133483"/>
                    </a:cubicBezTo>
                    <a:cubicBezTo>
                      <a:pt x="51260" y="133483"/>
                      <a:pt x="50340" y="154394"/>
                      <a:pt x="40230" y="155007"/>
                    </a:cubicBezTo>
                    <a:cubicBezTo>
                      <a:pt x="40230" y="155007"/>
                      <a:pt x="35787" y="155313"/>
                      <a:pt x="34485" y="155007"/>
                    </a:cubicBezTo>
                    <a:cubicBezTo>
                      <a:pt x="33183" y="154701"/>
                      <a:pt x="33872" y="155926"/>
                      <a:pt x="37549" y="156309"/>
                    </a:cubicBezTo>
                    <a:cubicBezTo>
                      <a:pt x="41225" y="156616"/>
                      <a:pt x="50953" y="158224"/>
                      <a:pt x="52715" y="160752"/>
                    </a:cubicBezTo>
                    <a:cubicBezTo>
                      <a:pt x="54477" y="163279"/>
                      <a:pt x="60528" y="166956"/>
                      <a:pt x="65660" y="167799"/>
                    </a:cubicBezTo>
                    <a:cubicBezTo>
                      <a:pt x="70792" y="168565"/>
                      <a:pt x="78068" y="173543"/>
                      <a:pt x="82741" y="176607"/>
                    </a:cubicBezTo>
                    <a:cubicBezTo>
                      <a:pt x="87336" y="179671"/>
                      <a:pt x="91166" y="181203"/>
                      <a:pt x="92009" y="181892"/>
                    </a:cubicBezTo>
                    <a:cubicBezTo>
                      <a:pt x="92775" y="182505"/>
                      <a:pt x="92775" y="182352"/>
                      <a:pt x="93311" y="181433"/>
                    </a:cubicBezTo>
                    <a:cubicBezTo>
                      <a:pt x="93771" y="180514"/>
                      <a:pt x="94460" y="181739"/>
                      <a:pt x="95532" y="182735"/>
                    </a:cubicBezTo>
                    <a:cubicBezTo>
                      <a:pt x="96681" y="183654"/>
                      <a:pt x="106715" y="190088"/>
                      <a:pt x="108630" y="190854"/>
                    </a:cubicBezTo>
                    <a:cubicBezTo>
                      <a:pt x="110545" y="191620"/>
                      <a:pt x="120273" y="201425"/>
                      <a:pt x="119813" y="210003"/>
                    </a:cubicBezTo>
                    <a:cubicBezTo>
                      <a:pt x="119813" y="210003"/>
                      <a:pt x="119507" y="216744"/>
                      <a:pt x="128392" y="217357"/>
                    </a:cubicBezTo>
                    <a:cubicBezTo>
                      <a:pt x="137354" y="217969"/>
                      <a:pt x="139729" y="219272"/>
                      <a:pt x="141643" y="220038"/>
                    </a:cubicBezTo>
                    <a:cubicBezTo>
                      <a:pt x="143558" y="220803"/>
                      <a:pt x="144860" y="221186"/>
                      <a:pt x="147235" y="219425"/>
                    </a:cubicBezTo>
                    <a:cubicBezTo>
                      <a:pt x="149609" y="217663"/>
                      <a:pt x="150605" y="218812"/>
                      <a:pt x="151678" y="219731"/>
                    </a:cubicBezTo>
                    <a:cubicBezTo>
                      <a:pt x="152750" y="220650"/>
                      <a:pt x="154205" y="221033"/>
                      <a:pt x="155507" y="219578"/>
                    </a:cubicBezTo>
                    <a:cubicBezTo>
                      <a:pt x="156810" y="218123"/>
                      <a:pt x="163014" y="209850"/>
                      <a:pt x="159644" y="216055"/>
                    </a:cubicBezTo>
                    <a:cubicBezTo>
                      <a:pt x="156273" y="222259"/>
                      <a:pt x="159184" y="221493"/>
                      <a:pt x="160563" y="220803"/>
                    </a:cubicBezTo>
                    <a:cubicBezTo>
                      <a:pt x="162018" y="220191"/>
                      <a:pt x="162478" y="218276"/>
                      <a:pt x="163473" y="219042"/>
                    </a:cubicBezTo>
                    <a:cubicBezTo>
                      <a:pt x="164393" y="219808"/>
                      <a:pt x="165388" y="219655"/>
                      <a:pt x="165848" y="219501"/>
                    </a:cubicBezTo>
                    <a:cubicBezTo>
                      <a:pt x="166307" y="219348"/>
                      <a:pt x="176725" y="218046"/>
                      <a:pt x="182469" y="221110"/>
                    </a:cubicBezTo>
                    <a:cubicBezTo>
                      <a:pt x="182469" y="221110"/>
                      <a:pt x="184997" y="222029"/>
                      <a:pt x="182776" y="223484"/>
                    </a:cubicBezTo>
                    <a:cubicBezTo>
                      <a:pt x="180554" y="224940"/>
                      <a:pt x="171899" y="230991"/>
                      <a:pt x="174657" y="234208"/>
                    </a:cubicBezTo>
                    <a:cubicBezTo>
                      <a:pt x="177337" y="237425"/>
                      <a:pt x="182469" y="238957"/>
                      <a:pt x="183082" y="239953"/>
                    </a:cubicBezTo>
                    <a:cubicBezTo>
                      <a:pt x="183695" y="240872"/>
                      <a:pt x="184691" y="241868"/>
                      <a:pt x="187218" y="242021"/>
                    </a:cubicBezTo>
                    <a:cubicBezTo>
                      <a:pt x="189746" y="242174"/>
                      <a:pt x="191967" y="242787"/>
                      <a:pt x="192963" y="240412"/>
                    </a:cubicBezTo>
                    <a:cubicBezTo>
                      <a:pt x="193882" y="238038"/>
                      <a:pt x="201542" y="234055"/>
                      <a:pt x="206214" y="238650"/>
                    </a:cubicBezTo>
                    <a:cubicBezTo>
                      <a:pt x="210810" y="243246"/>
                      <a:pt x="213108" y="239110"/>
                      <a:pt x="213108" y="239110"/>
                    </a:cubicBezTo>
                    <a:cubicBezTo>
                      <a:pt x="213108" y="239110"/>
                      <a:pt x="214027" y="237502"/>
                      <a:pt x="215482" y="238650"/>
                    </a:cubicBezTo>
                    <a:cubicBezTo>
                      <a:pt x="216938" y="239799"/>
                      <a:pt x="216402" y="238957"/>
                      <a:pt x="217244" y="238038"/>
                    </a:cubicBezTo>
                    <a:cubicBezTo>
                      <a:pt x="218087" y="237119"/>
                      <a:pt x="219006" y="237731"/>
                      <a:pt x="220155" y="239799"/>
                    </a:cubicBezTo>
                    <a:cubicBezTo>
                      <a:pt x="221304" y="241868"/>
                      <a:pt x="223678" y="250523"/>
                      <a:pt x="217091" y="250676"/>
                    </a:cubicBezTo>
                    <a:cubicBezTo>
                      <a:pt x="210580" y="250829"/>
                      <a:pt x="205295" y="248761"/>
                      <a:pt x="200623" y="246540"/>
                    </a:cubicBezTo>
                    <a:cubicBezTo>
                      <a:pt x="196027" y="244319"/>
                      <a:pt x="191814" y="242404"/>
                      <a:pt x="188980" y="243170"/>
                    </a:cubicBezTo>
                    <a:cubicBezTo>
                      <a:pt x="186146" y="243936"/>
                      <a:pt x="185610" y="243016"/>
                      <a:pt x="184691" y="242863"/>
                    </a:cubicBezTo>
                    <a:cubicBezTo>
                      <a:pt x="183772" y="242710"/>
                      <a:pt x="181320" y="241944"/>
                      <a:pt x="180095" y="241944"/>
                    </a:cubicBezTo>
                    <a:cubicBezTo>
                      <a:pt x="178869" y="241944"/>
                      <a:pt x="166537" y="242097"/>
                      <a:pt x="169525" y="233978"/>
                    </a:cubicBezTo>
                    <a:cubicBezTo>
                      <a:pt x="169525" y="233978"/>
                      <a:pt x="171133" y="233059"/>
                      <a:pt x="169065" y="231450"/>
                    </a:cubicBezTo>
                    <a:cubicBezTo>
                      <a:pt x="166997" y="229842"/>
                      <a:pt x="163933" y="228233"/>
                      <a:pt x="163014" y="226318"/>
                    </a:cubicBezTo>
                    <a:cubicBezTo>
                      <a:pt x="162095" y="224404"/>
                      <a:pt x="160103" y="221186"/>
                      <a:pt x="157729" y="225169"/>
                    </a:cubicBezTo>
                    <a:cubicBezTo>
                      <a:pt x="155354" y="229153"/>
                      <a:pt x="153133" y="233595"/>
                      <a:pt x="158878" y="234284"/>
                    </a:cubicBezTo>
                    <a:cubicBezTo>
                      <a:pt x="164622" y="234897"/>
                      <a:pt x="165618" y="235433"/>
                      <a:pt x="167686" y="238268"/>
                    </a:cubicBezTo>
                    <a:cubicBezTo>
                      <a:pt x="169754" y="241178"/>
                      <a:pt x="171976" y="242097"/>
                      <a:pt x="172665" y="242710"/>
                    </a:cubicBezTo>
                    <a:cubicBezTo>
                      <a:pt x="173278" y="243323"/>
                      <a:pt x="175882" y="246080"/>
                      <a:pt x="173431" y="249451"/>
                    </a:cubicBezTo>
                    <a:cubicBezTo>
                      <a:pt x="171056" y="252821"/>
                      <a:pt x="171056" y="254583"/>
                      <a:pt x="172512" y="255042"/>
                    </a:cubicBezTo>
                    <a:cubicBezTo>
                      <a:pt x="173967" y="255502"/>
                      <a:pt x="174733" y="253127"/>
                      <a:pt x="175729" y="251672"/>
                    </a:cubicBezTo>
                    <a:cubicBezTo>
                      <a:pt x="176648" y="250217"/>
                      <a:pt x="178257" y="248302"/>
                      <a:pt x="186069" y="249757"/>
                    </a:cubicBezTo>
                    <a:cubicBezTo>
                      <a:pt x="193882" y="251212"/>
                      <a:pt x="199780" y="253127"/>
                      <a:pt x="199167" y="257876"/>
                    </a:cubicBezTo>
                    <a:cubicBezTo>
                      <a:pt x="198555" y="262625"/>
                      <a:pt x="195338" y="264923"/>
                      <a:pt x="196487" y="260097"/>
                    </a:cubicBezTo>
                    <a:cubicBezTo>
                      <a:pt x="197635" y="255349"/>
                      <a:pt x="193806" y="258183"/>
                      <a:pt x="192963" y="258336"/>
                    </a:cubicBezTo>
                    <a:cubicBezTo>
                      <a:pt x="192197" y="258489"/>
                      <a:pt x="182776" y="258029"/>
                      <a:pt x="178946" y="262932"/>
                    </a:cubicBezTo>
                    <a:cubicBezTo>
                      <a:pt x="175116" y="267910"/>
                      <a:pt x="179865" y="264540"/>
                      <a:pt x="177491" y="266302"/>
                    </a:cubicBezTo>
                    <a:cubicBezTo>
                      <a:pt x="175116" y="268064"/>
                      <a:pt x="177184" y="268676"/>
                      <a:pt x="175882" y="268829"/>
                    </a:cubicBezTo>
                    <a:cubicBezTo>
                      <a:pt x="174580" y="268983"/>
                      <a:pt x="169678" y="268676"/>
                      <a:pt x="167073" y="268523"/>
                    </a:cubicBezTo>
                    <a:cubicBezTo>
                      <a:pt x="164546" y="268370"/>
                      <a:pt x="155584" y="267068"/>
                      <a:pt x="153669" y="267604"/>
                    </a:cubicBezTo>
                    <a:cubicBezTo>
                      <a:pt x="151754" y="268064"/>
                      <a:pt x="151448" y="268523"/>
                      <a:pt x="150452" y="268370"/>
                    </a:cubicBezTo>
                    <a:cubicBezTo>
                      <a:pt x="149533" y="268217"/>
                      <a:pt x="133831" y="263927"/>
                      <a:pt x="128239" y="264693"/>
                    </a:cubicBezTo>
                    <a:cubicBezTo>
                      <a:pt x="122647" y="265459"/>
                      <a:pt x="115984" y="264540"/>
                      <a:pt x="113226" y="259561"/>
                    </a:cubicBezTo>
                    <a:cubicBezTo>
                      <a:pt x="113226" y="259561"/>
                      <a:pt x="111771" y="258642"/>
                      <a:pt x="113839" y="258106"/>
                    </a:cubicBezTo>
                    <a:cubicBezTo>
                      <a:pt x="115907" y="257646"/>
                      <a:pt x="117362" y="256804"/>
                      <a:pt x="117669" y="250906"/>
                    </a:cubicBezTo>
                    <a:cubicBezTo>
                      <a:pt x="117669" y="250906"/>
                      <a:pt x="117516" y="248991"/>
                      <a:pt x="119277" y="247076"/>
                    </a:cubicBezTo>
                    <a:cubicBezTo>
                      <a:pt x="121039" y="245161"/>
                      <a:pt x="121652" y="241025"/>
                      <a:pt x="116903" y="241638"/>
                    </a:cubicBezTo>
                    <a:cubicBezTo>
                      <a:pt x="112154" y="242250"/>
                      <a:pt x="99822" y="243093"/>
                      <a:pt x="97141" y="242787"/>
                    </a:cubicBezTo>
                    <a:cubicBezTo>
                      <a:pt x="94460" y="242480"/>
                      <a:pt x="91549" y="242633"/>
                      <a:pt x="89328" y="245314"/>
                    </a:cubicBezTo>
                    <a:cubicBezTo>
                      <a:pt x="87107" y="247995"/>
                      <a:pt x="84732" y="249604"/>
                      <a:pt x="83583" y="248991"/>
                    </a:cubicBezTo>
                    <a:cubicBezTo>
                      <a:pt x="82434" y="248378"/>
                      <a:pt x="76843" y="246310"/>
                      <a:pt x="69872" y="250600"/>
                    </a:cubicBezTo>
                    <a:cubicBezTo>
                      <a:pt x="62826" y="254889"/>
                      <a:pt x="57081" y="255885"/>
                      <a:pt x="63668" y="258106"/>
                    </a:cubicBezTo>
                    <a:cubicBezTo>
                      <a:pt x="70179" y="260327"/>
                      <a:pt x="72630" y="261170"/>
                      <a:pt x="68264" y="262395"/>
                    </a:cubicBezTo>
                    <a:cubicBezTo>
                      <a:pt x="63975" y="263698"/>
                      <a:pt x="56315" y="264157"/>
                      <a:pt x="53711" y="262242"/>
                    </a:cubicBezTo>
                    <a:cubicBezTo>
                      <a:pt x="51183" y="260327"/>
                      <a:pt x="49881" y="259561"/>
                      <a:pt x="47659" y="260940"/>
                    </a:cubicBezTo>
                    <a:cubicBezTo>
                      <a:pt x="45438" y="262395"/>
                      <a:pt x="38544" y="263621"/>
                      <a:pt x="34715" y="267987"/>
                    </a:cubicBezTo>
                    <a:cubicBezTo>
                      <a:pt x="30885" y="272276"/>
                      <a:pt x="31651" y="265612"/>
                      <a:pt x="28970" y="271817"/>
                    </a:cubicBezTo>
                    <a:cubicBezTo>
                      <a:pt x="26289" y="278021"/>
                      <a:pt x="23685" y="274651"/>
                      <a:pt x="22229" y="274344"/>
                    </a:cubicBezTo>
                    <a:cubicBezTo>
                      <a:pt x="20774" y="274038"/>
                      <a:pt x="15719" y="272889"/>
                      <a:pt x="13268" y="278174"/>
                    </a:cubicBezTo>
                    <a:cubicBezTo>
                      <a:pt x="10893" y="283459"/>
                      <a:pt x="9897" y="281698"/>
                      <a:pt x="8672" y="281851"/>
                    </a:cubicBezTo>
                    <a:cubicBezTo>
                      <a:pt x="7370" y="282004"/>
                      <a:pt x="4229" y="283613"/>
                      <a:pt x="2161" y="284379"/>
                    </a:cubicBezTo>
                    <a:cubicBezTo>
                      <a:pt x="93" y="285145"/>
                      <a:pt x="-750" y="286294"/>
                      <a:pt x="1855" y="288055"/>
                    </a:cubicBezTo>
                    <a:cubicBezTo>
                      <a:pt x="4382" y="289817"/>
                      <a:pt x="14110" y="294260"/>
                      <a:pt x="20238" y="296021"/>
                    </a:cubicBezTo>
                    <a:cubicBezTo>
                      <a:pt x="26289" y="297783"/>
                      <a:pt x="29200" y="297783"/>
                      <a:pt x="30272" y="298089"/>
                    </a:cubicBezTo>
                    <a:cubicBezTo>
                      <a:pt x="31421" y="298396"/>
                      <a:pt x="32034" y="297783"/>
                      <a:pt x="33642" y="297783"/>
                    </a:cubicBezTo>
                    <a:cubicBezTo>
                      <a:pt x="35251" y="297783"/>
                      <a:pt x="40842" y="298932"/>
                      <a:pt x="43370" y="299698"/>
                    </a:cubicBezTo>
                    <a:cubicBezTo>
                      <a:pt x="45898" y="300464"/>
                      <a:pt x="50417" y="300847"/>
                      <a:pt x="52332" y="301306"/>
                    </a:cubicBezTo>
                    <a:cubicBezTo>
                      <a:pt x="54247" y="301766"/>
                      <a:pt x="56774" y="303987"/>
                      <a:pt x="51030" y="303221"/>
                    </a:cubicBezTo>
                    <a:cubicBezTo>
                      <a:pt x="45285" y="302455"/>
                      <a:pt x="43676" y="303068"/>
                      <a:pt x="43523" y="305443"/>
                    </a:cubicBezTo>
                    <a:cubicBezTo>
                      <a:pt x="43370" y="307817"/>
                      <a:pt x="40842" y="310575"/>
                      <a:pt x="37166" y="309732"/>
                    </a:cubicBezTo>
                    <a:cubicBezTo>
                      <a:pt x="33489" y="308966"/>
                      <a:pt x="28740" y="306515"/>
                      <a:pt x="33489" y="310651"/>
                    </a:cubicBezTo>
                    <a:cubicBezTo>
                      <a:pt x="38238" y="314787"/>
                      <a:pt x="40536" y="316856"/>
                      <a:pt x="42298" y="317545"/>
                    </a:cubicBezTo>
                    <a:cubicBezTo>
                      <a:pt x="44059" y="318158"/>
                      <a:pt x="45515" y="317851"/>
                      <a:pt x="44672" y="320915"/>
                    </a:cubicBezTo>
                    <a:cubicBezTo>
                      <a:pt x="43906" y="323979"/>
                      <a:pt x="41455" y="327426"/>
                      <a:pt x="49421" y="331792"/>
                    </a:cubicBezTo>
                    <a:cubicBezTo>
                      <a:pt x="57387" y="336081"/>
                      <a:pt x="59302" y="335009"/>
                      <a:pt x="61677" y="335469"/>
                    </a:cubicBezTo>
                    <a:cubicBezTo>
                      <a:pt x="64051" y="335928"/>
                      <a:pt x="71251" y="337843"/>
                      <a:pt x="74928" y="338686"/>
                    </a:cubicBezTo>
                    <a:cubicBezTo>
                      <a:pt x="78604" y="339452"/>
                      <a:pt x="85958" y="341366"/>
                      <a:pt x="89481" y="340447"/>
                    </a:cubicBezTo>
                    <a:cubicBezTo>
                      <a:pt x="93005" y="339528"/>
                      <a:pt x="92392" y="339452"/>
                      <a:pt x="88562" y="339681"/>
                    </a:cubicBezTo>
                    <a:cubicBezTo>
                      <a:pt x="84732" y="339835"/>
                      <a:pt x="87260" y="337920"/>
                      <a:pt x="89481" y="337460"/>
                    </a:cubicBezTo>
                    <a:cubicBezTo>
                      <a:pt x="91702" y="337000"/>
                      <a:pt x="93311" y="337154"/>
                      <a:pt x="95532" y="337154"/>
                    </a:cubicBezTo>
                    <a:cubicBezTo>
                      <a:pt x="97754" y="337154"/>
                      <a:pt x="99056" y="335086"/>
                      <a:pt x="101430" y="334779"/>
                    </a:cubicBezTo>
                    <a:cubicBezTo>
                      <a:pt x="103805" y="334473"/>
                      <a:pt x="107175" y="334473"/>
                      <a:pt x="109396" y="334779"/>
                    </a:cubicBezTo>
                    <a:cubicBezTo>
                      <a:pt x="111618" y="335086"/>
                      <a:pt x="115754" y="334779"/>
                      <a:pt x="118205" y="334473"/>
                    </a:cubicBezTo>
                    <a:cubicBezTo>
                      <a:pt x="120579" y="334166"/>
                      <a:pt x="130460" y="335086"/>
                      <a:pt x="134290" y="338915"/>
                    </a:cubicBezTo>
                    <a:cubicBezTo>
                      <a:pt x="138120" y="342745"/>
                      <a:pt x="137507" y="341979"/>
                      <a:pt x="138733" y="340064"/>
                    </a:cubicBezTo>
                    <a:cubicBezTo>
                      <a:pt x="139958" y="338149"/>
                      <a:pt x="142563" y="337843"/>
                      <a:pt x="138886" y="337000"/>
                    </a:cubicBezTo>
                    <a:cubicBezTo>
                      <a:pt x="135209" y="336158"/>
                      <a:pt x="133601" y="335239"/>
                      <a:pt x="132682" y="334779"/>
                    </a:cubicBezTo>
                    <a:cubicBezTo>
                      <a:pt x="131762" y="334320"/>
                      <a:pt x="131686" y="333017"/>
                      <a:pt x="133448" y="332251"/>
                    </a:cubicBezTo>
                    <a:cubicBezTo>
                      <a:pt x="135209" y="331486"/>
                      <a:pt x="135822" y="330183"/>
                      <a:pt x="140801" y="334013"/>
                    </a:cubicBezTo>
                    <a:cubicBezTo>
                      <a:pt x="145780" y="337843"/>
                      <a:pt x="147541" y="338992"/>
                      <a:pt x="147541" y="341826"/>
                    </a:cubicBezTo>
                    <a:cubicBezTo>
                      <a:pt x="147541" y="344660"/>
                      <a:pt x="148001" y="345656"/>
                      <a:pt x="150452" y="343894"/>
                    </a:cubicBezTo>
                    <a:cubicBezTo>
                      <a:pt x="152827" y="342132"/>
                      <a:pt x="152827" y="337843"/>
                      <a:pt x="155201" y="336541"/>
                    </a:cubicBezTo>
                    <a:cubicBezTo>
                      <a:pt x="157575" y="335239"/>
                      <a:pt x="163473" y="333017"/>
                      <a:pt x="165235" y="330949"/>
                    </a:cubicBezTo>
                    <a:cubicBezTo>
                      <a:pt x="166997" y="328881"/>
                      <a:pt x="169525" y="329034"/>
                      <a:pt x="171593" y="328575"/>
                    </a:cubicBezTo>
                    <a:cubicBezTo>
                      <a:pt x="173661" y="328115"/>
                      <a:pt x="175729" y="326660"/>
                      <a:pt x="176878" y="325664"/>
                    </a:cubicBezTo>
                    <a:cubicBezTo>
                      <a:pt x="178027" y="324745"/>
                      <a:pt x="178946" y="323443"/>
                      <a:pt x="181320" y="325051"/>
                    </a:cubicBezTo>
                    <a:cubicBezTo>
                      <a:pt x="183695" y="326660"/>
                      <a:pt x="186299" y="326660"/>
                      <a:pt x="190895" y="321681"/>
                    </a:cubicBezTo>
                    <a:cubicBezTo>
                      <a:pt x="195491" y="316702"/>
                      <a:pt x="196640" y="318464"/>
                      <a:pt x="198248" y="318464"/>
                    </a:cubicBezTo>
                    <a:cubicBezTo>
                      <a:pt x="199857" y="318464"/>
                      <a:pt x="198708" y="320685"/>
                      <a:pt x="200470" y="322141"/>
                    </a:cubicBezTo>
                    <a:cubicBezTo>
                      <a:pt x="202231" y="323596"/>
                      <a:pt x="207363" y="327885"/>
                      <a:pt x="201389" y="331715"/>
                    </a:cubicBezTo>
                    <a:cubicBezTo>
                      <a:pt x="195491" y="335545"/>
                      <a:pt x="192963" y="337307"/>
                      <a:pt x="190818" y="337154"/>
                    </a:cubicBezTo>
                    <a:cubicBezTo>
                      <a:pt x="188750" y="337000"/>
                      <a:pt x="186989" y="336541"/>
                      <a:pt x="187295" y="338609"/>
                    </a:cubicBezTo>
                    <a:cubicBezTo>
                      <a:pt x="187601" y="340677"/>
                      <a:pt x="188444" y="342286"/>
                      <a:pt x="190359" y="342132"/>
                    </a:cubicBezTo>
                    <a:cubicBezTo>
                      <a:pt x="192274" y="341979"/>
                      <a:pt x="193040" y="341520"/>
                      <a:pt x="193729" y="343052"/>
                    </a:cubicBezTo>
                    <a:cubicBezTo>
                      <a:pt x="194342" y="344660"/>
                      <a:pt x="195491" y="346422"/>
                      <a:pt x="197865" y="348490"/>
                    </a:cubicBezTo>
                    <a:cubicBezTo>
                      <a:pt x="200240" y="350558"/>
                      <a:pt x="201082" y="352320"/>
                      <a:pt x="200776" y="355843"/>
                    </a:cubicBezTo>
                    <a:cubicBezTo>
                      <a:pt x="200470" y="359367"/>
                      <a:pt x="202844" y="361435"/>
                      <a:pt x="204606" y="364269"/>
                    </a:cubicBezTo>
                    <a:cubicBezTo>
                      <a:pt x="206367" y="367180"/>
                      <a:pt x="205372" y="373843"/>
                      <a:pt x="200470" y="377826"/>
                    </a:cubicBezTo>
                    <a:cubicBezTo>
                      <a:pt x="195491" y="381809"/>
                      <a:pt x="194418" y="382805"/>
                      <a:pt x="187372" y="383265"/>
                    </a:cubicBezTo>
                    <a:cubicBezTo>
                      <a:pt x="180325" y="383724"/>
                      <a:pt x="168988" y="383265"/>
                      <a:pt x="167610" y="383112"/>
                    </a:cubicBezTo>
                    <a:cubicBezTo>
                      <a:pt x="166154" y="382958"/>
                      <a:pt x="163167" y="380201"/>
                      <a:pt x="161099" y="383265"/>
                    </a:cubicBezTo>
                    <a:cubicBezTo>
                      <a:pt x="159031" y="386329"/>
                      <a:pt x="155507" y="393605"/>
                      <a:pt x="151524" y="395673"/>
                    </a:cubicBezTo>
                    <a:cubicBezTo>
                      <a:pt x="147541" y="397741"/>
                      <a:pt x="148307" y="396133"/>
                      <a:pt x="144477" y="400116"/>
                    </a:cubicBezTo>
                    <a:cubicBezTo>
                      <a:pt x="140648" y="404099"/>
                      <a:pt x="131073" y="404559"/>
                      <a:pt x="123413" y="398814"/>
                    </a:cubicBezTo>
                    <a:cubicBezTo>
                      <a:pt x="115754" y="393069"/>
                      <a:pt x="107481" y="395750"/>
                      <a:pt x="99286" y="399427"/>
                    </a:cubicBezTo>
                    <a:cubicBezTo>
                      <a:pt x="99286" y="399427"/>
                      <a:pt x="97217" y="399580"/>
                      <a:pt x="99592" y="400729"/>
                    </a:cubicBezTo>
                    <a:cubicBezTo>
                      <a:pt x="101966" y="401878"/>
                      <a:pt x="107405" y="405325"/>
                      <a:pt x="103269" y="405171"/>
                    </a:cubicBezTo>
                    <a:cubicBezTo>
                      <a:pt x="99132" y="405018"/>
                      <a:pt x="90860" y="402950"/>
                      <a:pt x="89558" y="413750"/>
                    </a:cubicBezTo>
                    <a:cubicBezTo>
                      <a:pt x="88256" y="424627"/>
                      <a:pt x="91626" y="421716"/>
                      <a:pt x="92928" y="420950"/>
                    </a:cubicBezTo>
                    <a:cubicBezTo>
                      <a:pt x="94230" y="420184"/>
                      <a:pt x="105873" y="411529"/>
                      <a:pt x="94537" y="424167"/>
                    </a:cubicBezTo>
                    <a:lnTo>
                      <a:pt x="91626" y="427844"/>
                    </a:lnTo>
                    <a:cubicBezTo>
                      <a:pt x="91626" y="427844"/>
                      <a:pt x="91013" y="428304"/>
                      <a:pt x="89864" y="427538"/>
                    </a:cubicBezTo>
                    <a:cubicBezTo>
                      <a:pt x="88715" y="426772"/>
                      <a:pt x="84273" y="425163"/>
                      <a:pt x="80136" y="430218"/>
                    </a:cubicBezTo>
                    <a:cubicBezTo>
                      <a:pt x="76000" y="435350"/>
                      <a:pt x="63055" y="444082"/>
                      <a:pt x="64358" y="450517"/>
                    </a:cubicBezTo>
                    <a:cubicBezTo>
                      <a:pt x="65660" y="456874"/>
                      <a:pt x="67881" y="457027"/>
                      <a:pt x="63438" y="457563"/>
                    </a:cubicBezTo>
                    <a:cubicBezTo>
                      <a:pt x="58996" y="458023"/>
                      <a:pt x="47659" y="455648"/>
                      <a:pt x="60374" y="461546"/>
                    </a:cubicBezTo>
                    <a:cubicBezTo>
                      <a:pt x="60374" y="461546"/>
                      <a:pt x="63745" y="464074"/>
                      <a:pt x="58766" y="464917"/>
                    </a:cubicBezTo>
                    <a:cubicBezTo>
                      <a:pt x="53787" y="465683"/>
                      <a:pt x="55855" y="466372"/>
                      <a:pt x="53787" y="465683"/>
                    </a:cubicBezTo>
                    <a:cubicBezTo>
                      <a:pt x="51719" y="465070"/>
                      <a:pt x="51566" y="464917"/>
                      <a:pt x="52025" y="466985"/>
                    </a:cubicBezTo>
                    <a:cubicBezTo>
                      <a:pt x="52485" y="469053"/>
                      <a:pt x="53634" y="469666"/>
                      <a:pt x="56774" y="469666"/>
                    </a:cubicBezTo>
                    <a:cubicBezTo>
                      <a:pt x="59992" y="469666"/>
                      <a:pt x="63515" y="469972"/>
                      <a:pt x="61600" y="473036"/>
                    </a:cubicBezTo>
                    <a:cubicBezTo>
                      <a:pt x="59685" y="476100"/>
                      <a:pt x="58383" y="479240"/>
                      <a:pt x="64817" y="479776"/>
                    </a:cubicBezTo>
                    <a:cubicBezTo>
                      <a:pt x="71175" y="480236"/>
                      <a:pt x="67728" y="482610"/>
                      <a:pt x="67498" y="484755"/>
                    </a:cubicBezTo>
                    <a:cubicBezTo>
                      <a:pt x="67268" y="486900"/>
                      <a:pt x="68953" y="490194"/>
                      <a:pt x="73396" y="490040"/>
                    </a:cubicBezTo>
                    <a:cubicBezTo>
                      <a:pt x="77839" y="489887"/>
                      <a:pt x="75311" y="489121"/>
                      <a:pt x="74851" y="487130"/>
                    </a:cubicBezTo>
                    <a:cubicBezTo>
                      <a:pt x="74392" y="485215"/>
                      <a:pt x="73549" y="483606"/>
                      <a:pt x="75770" y="482534"/>
                    </a:cubicBezTo>
                    <a:cubicBezTo>
                      <a:pt x="77992" y="481385"/>
                      <a:pt x="78145" y="479317"/>
                      <a:pt x="78451" y="480313"/>
                    </a:cubicBezTo>
                    <a:cubicBezTo>
                      <a:pt x="78758" y="481232"/>
                      <a:pt x="78604" y="481615"/>
                      <a:pt x="76996" y="482840"/>
                    </a:cubicBezTo>
                    <a:cubicBezTo>
                      <a:pt x="75387" y="484142"/>
                      <a:pt x="75541" y="484755"/>
                      <a:pt x="76996" y="485368"/>
                    </a:cubicBezTo>
                    <a:cubicBezTo>
                      <a:pt x="78451" y="485981"/>
                      <a:pt x="80366" y="487283"/>
                      <a:pt x="80979" y="485368"/>
                    </a:cubicBezTo>
                    <a:cubicBezTo>
                      <a:pt x="81592" y="483453"/>
                      <a:pt x="83660" y="482457"/>
                      <a:pt x="82128" y="485368"/>
                    </a:cubicBezTo>
                    <a:cubicBezTo>
                      <a:pt x="80596" y="488279"/>
                      <a:pt x="80060" y="488279"/>
                      <a:pt x="83047" y="488432"/>
                    </a:cubicBezTo>
                    <a:cubicBezTo>
                      <a:pt x="86111" y="488585"/>
                      <a:pt x="93234" y="487819"/>
                      <a:pt x="89098" y="489734"/>
                    </a:cubicBezTo>
                    <a:cubicBezTo>
                      <a:pt x="84962" y="491649"/>
                      <a:pt x="86188" y="492951"/>
                      <a:pt x="86188" y="492951"/>
                    </a:cubicBezTo>
                    <a:cubicBezTo>
                      <a:pt x="86188" y="492951"/>
                      <a:pt x="85575" y="493411"/>
                      <a:pt x="84426" y="493104"/>
                    </a:cubicBezTo>
                    <a:cubicBezTo>
                      <a:pt x="83277" y="492798"/>
                      <a:pt x="80596" y="493257"/>
                      <a:pt x="80596" y="494560"/>
                    </a:cubicBezTo>
                    <a:cubicBezTo>
                      <a:pt x="80596" y="495862"/>
                      <a:pt x="81056" y="496321"/>
                      <a:pt x="84426" y="496168"/>
                    </a:cubicBezTo>
                    <a:cubicBezTo>
                      <a:pt x="87796" y="496015"/>
                      <a:pt x="88868" y="495402"/>
                      <a:pt x="90630" y="496321"/>
                    </a:cubicBezTo>
                    <a:cubicBezTo>
                      <a:pt x="92392" y="497240"/>
                      <a:pt x="91549" y="496934"/>
                      <a:pt x="93694" y="496781"/>
                    </a:cubicBezTo>
                    <a:cubicBezTo>
                      <a:pt x="95762" y="496628"/>
                      <a:pt x="97217" y="497547"/>
                      <a:pt x="98290" y="498543"/>
                    </a:cubicBezTo>
                    <a:cubicBezTo>
                      <a:pt x="99362" y="499538"/>
                      <a:pt x="102273" y="499691"/>
                      <a:pt x="103881" y="499462"/>
                    </a:cubicBezTo>
                    <a:cubicBezTo>
                      <a:pt x="105490" y="499309"/>
                      <a:pt x="109320" y="499768"/>
                      <a:pt x="110622" y="499615"/>
                    </a:cubicBezTo>
                    <a:cubicBezTo>
                      <a:pt x="111924" y="499462"/>
                      <a:pt x="113992" y="499921"/>
                      <a:pt x="116213" y="497700"/>
                    </a:cubicBezTo>
                    <a:cubicBezTo>
                      <a:pt x="118435" y="495479"/>
                      <a:pt x="118741" y="494330"/>
                      <a:pt x="120196" y="494023"/>
                    </a:cubicBezTo>
                    <a:cubicBezTo>
                      <a:pt x="121652" y="493717"/>
                      <a:pt x="120503" y="495172"/>
                      <a:pt x="122877" y="496551"/>
                    </a:cubicBezTo>
                    <a:cubicBezTo>
                      <a:pt x="125252" y="498006"/>
                      <a:pt x="126707" y="498466"/>
                      <a:pt x="122877" y="498926"/>
                    </a:cubicBezTo>
                    <a:cubicBezTo>
                      <a:pt x="119047" y="499385"/>
                      <a:pt x="112690" y="499232"/>
                      <a:pt x="120503" y="500228"/>
                    </a:cubicBezTo>
                    <a:cubicBezTo>
                      <a:pt x="128316" y="501147"/>
                      <a:pt x="133294" y="504211"/>
                      <a:pt x="126248" y="509956"/>
                    </a:cubicBezTo>
                    <a:cubicBezTo>
                      <a:pt x="119201" y="515700"/>
                      <a:pt x="117975" y="510262"/>
                      <a:pt x="117975" y="507734"/>
                    </a:cubicBezTo>
                    <a:cubicBezTo>
                      <a:pt x="117975" y="505206"/>
                      <a:pt x="115754" y="501377"/>
                      <a:pt x="112384" y="504823"/>
                    </a:cubicBezTo>
                    <a:cubicBezTo>
                      <a:pt x="109013" y="508347"/>
                      <a:pt x="108094" y="509113"/>
                      <a:pt x="106639" y="509113"/>
                    </a:cubicBezTo>
                    <a:cubicBezTo>
                      <a:pt x="105183" y="509113"/>
                      <a:pt x="98826" y="516926"/>
                      <a:pt x="103575" y="509419"/>
                    </a:cubicBezTo>
                    <a:cubicBezTo>
                      <a:pt x="103575" y="509419"/>
                      <a:pt x="104341" y="507811"/>
                      <a:pt x="105796" y="507351"/>
                    </a:cubicBezTo>
                    <a:cubicBezTo>
                      <a:pt x="107252" y="506892"/>
                      <a:pt x="107864" y="504977"/>
                      <a:pt x="105796" y="503675"/>
                    </a:cubicBezTo>
                    <a:cubicBezTo>
                      <a:pt x="103728" y="502372"/>
                      <a:pt x="101813" y="502219"/>
                      <a:pt x="98137" y="501760"/>
                    </a:cubicBezTo>
                    <a:cubicBezTo>
                      <a:pt x="94460" y="501300"/>
                      <a:pt x="93847" y="500840"/>
                      <a:pt x="93005" y="499385"/>
                    </a:cubicBezTo>
                    <a:cubicBezTo>
                      <a:pt x="92239" y="497930"/>
                      <a:pt x="91549" y="497470"/>
                      <a:pt x="90783" y="498619"/>
                    </a:cubicBezTo>
                    <a:cubicBezTo>
                      <a:pt x="90017" y="499768"/>
                      <a:pt x="89022" y="498926"/>
                      <a:pt x="88409" y="498006"/>
                    </a:cubicBezTo>
                    <a:cubicBezTo>
                      <a:pt x="87796" y="497087"/>
                      <a:pt x="86188" y="496398"/>
                      <a:pt x="86800" y="498772"/>
                    </a:cubicBezTo>
                    <a:cubicBezTo>
                      <a:pt x="87413" y="501147"/>
                      <a:pt x="87413" y="502143"/>
                      <a:pt x="85881" y="502755"/>
                    </a:cubicBezTo>
                    <a:cubicBezTo>
                      <a:pt x="84273" y="503368"/>
                      <a:pt x="83966" y="504058"/>
                      <a:pt x="84732" y="505436"/>
                    </a:cubicBezTo>
                    <a:cubicBezTo>
                      <a:pt x="85498" y="506892"/>
                      <a:pt x="84732" y="507351"/>
                      <a:pt x="82205" y="508500"/>
                    </a:cubicBezTo>
                    <a:cubicBezTo>
                      <a:pt x="79677" y="509649"/>
                      <a:pt x="71328" y="512177"/>
                      <a:pt x="75158" y="513096"/>
                    </a:cubicBezTo>
                    <a:cubicBezTo>
                      <a:pt x="78987" y="514015"/>
                      <a:pt x="80749" y="514245"/>
                      <a:pt x="82664" y="513402"/>
                    </a:cubicBezTo>
                    <a:cubicBezTo>
                      <a:pt x="84579" y="512560"/>
                      <a:pt x="86494" y="512483"/>
                      <a:pt x="85192" y="514551"/>
                    </a:cubicBezTo>
                    <a:cubicBezTo>
                      <a:pt x="83890" y="516619"/>
                      <a:pt x="80596" y="517921"/>
                      <a:pt x="82970" y="519530"/>
                    </a:cubicBezTo>
                    <a:cubicBezTo>
                      <a:pt x="85345" y="521139"/>
                      <a:pt x="89481" y="522900"/>
                      <a:pt x="91932" y="523207"/>
                    </a:cubicBezTo>
                    <a:cubicBezTo>
                      <a:pt x="94307" y="523513"/>
                      <a:pt x="94843" y="521751"/>
                      <a:pt x="96681" y="524662"/>
                    </a:cubicBezTo>
                    <a:cubicBezTo>
                      <a:pt x="98520" y="527573"/>
                      <a:pt x="106869" y="545113"/>
                      <a:pt x="118741" y="544730"/>
                    </a:cubicBezTo>
                    <a:cubicBezTo>
                      <a:pt x="130537" y="544424"/>
                      <a:pt x="143022" y="542815"/>
                      <a:pt x="147465" y="539139"/>
                    </a:cubicBezTo>
                    <a:cubicBezTo>
                      <a:pt x="147465" y="539139"/>
                      <a:pt x="148384" y="538373"/>
                      <a:pt x="148920" y="537071"/>
                    </a:cubicBezTo>
                    <a:cubicBezTo>
                      <a:pt x="149380" y="535769"/>
                      <a:pt x="149686" y="536152"/>
                      <a:pt x="150682" y="536764"/>
                    </a:cubicBezTo>
                    <a:cubicBezTo>
                      <a:pt x="151601" y="537377"/>
                      <a:pt x="153746" y="537530"/>
                      <a:pt x="155124" y="536305"/>
                    </a:cubicBezTo>
                    <a:cubicBezTo>
                      <a:pt x="156580" y="535003"/>
                      <a:pt x="157652" y="531326"/>
                      <a:pt x="157652" y="529794"/>
                    </a:cubicBezTo>
                    <a:cubicBezTo>
                      <a:pt x="157652" y="528185"/>
                      <a:pt x="156733" y="527266"/>
                      <a:pt x="154435" y="526577"/>
                    </a:cubicBezTo>
                    <a:cubicBezTo>
                      <a:pt x="152214" y="525964"/>
                      <a:pt x="151218" y="525811"/>
                      <a:pt x="153286" y="525275"/>
                    </a:cubicBezTo>
                    <a:cubicBezTo>
                      <a:pt x="155354" y="524815"/>
                      <a:pt x="154588" y="523973"/>
                      <a:pt x="154205" y="522900"/>
                    </a:cubicBezTo>
                    <a:cubicBezTo>
                      <a:pt x="153899" y="521751"/>
                      <a:pt x="154052" y="521751"/>
                      <a:pt x="155661" y="521139"/>
                    </a:cubicBezTo>
                    <a:cubicBezTo>
                      <a:pt x="157269" y="520526"/>
                      <a:pt x="159031" y="519990"/>
                      <a:pt x="158571" y="519224"/>
                    </a:cubicBezTo>
                    <a:cubicBezTo>
                      <a:pt x="158112" y="518458"/>
                      <a:pt x="157958" y="517462"/>
                      <a:pt x="159031" y="517462"/>
                    </a:cubicBezTo>
                    <a:cubicBezTo>
                      <a:pt x="160103" y="517462"/>
                      <a:pt x="160486" y="515087"/>
                      <a:pt x="161099" y="513938"/>
                    </a:cubicBezTo>
                    <a:cubicBezTo>
                      <a:pt x="161712" y="512790"/>
                      <a:pt x="163014" y="510568"/>
                      <a:pt x="164622" y="509956"/>
                    </a:cubicBezTo>
                    <a:cubicBezTo>
                      <a:pt x="166231" y="509343"/>
                      <a:pt x="167150" y="508500"/>
                      <a:pt x="166997" y="507734"/>
                    </a:cubicBezTo>
                    <a:cubicBezTo>
                      <a:pt x="166844" y="506968"/>
                      <a:pt x="166997" y="506279"/>
                      <a:pt x="168146" y="507121"/>
                    </a:cubicBezTo>
                    <a:cubicBezTo>
                      <a:pt x="169295" y="507887"/>
                      <a:pt x="169601" y="507121"/>
                      <a:pt x="170367" y="506968"/>
                    </a:cubicBezTo>
                    <a:cubicBezTo>
                      <a:pt x="171133" y="506815"/>
                      <a:pt x="176571" y="505206"/>
                      <a:pt x="170674" y="508423"/>
                    </a:cubicBezTo>
                    <a:cubicBezTo>
                      <a:pt x="164776" y="511641"/>
                      <a:pt x="164316" y="513556"/>
                      <a:pt x="163014" y="516083"/>
                    </a:cubicBezTo>
                    <a:cubicBezTo>
                      <a:pt x="161712" y="518611"/>
                      <a:pt x="159797" y="521215"/>
                      <a:pt x="158724" y="522288"/>
                    </a:cubicBezTo>
                    <a:cubicBezTo>
                      <a:pt x="157575" y="523436"/>
                      <a:pt x="156963" y="523896"/>
                      <a:pt x="159184" y="525964"/>
                    </a:cubicBezTo>
                    <a:cubicBezTo>
                      <a:pt x="161405" y="528032"/>
                      <a:pt x="161099" y="527879"/>
                      <a:pt x="161405" y="528875"/>
                    </a:cubicBezTo>
                    <a:cubicBezTo>
                      <a:pt x="161712" y="529871"/>
                      <a:pt x="162554" y="529488"/>
                      <a:pt x="162861" y="528415"/>
                    </a:cubicBezTo>
                    <a:cubicBezTo>
                      <a:pt x="163167" y="527266"/>
                      <a:pt x="162861" y="527266"/>
                      <a:pt x="163780" y="527496"/>
                    </a:cubicBezTo>
                    <a:cubicBezTo>
                      <a:pt x="164699" y="527649"/>
                      <a:pt x="165695" y="526577"/>
                      <a:pt x="165542" y="528951"/>
                    </a:cubicBezTo>
                    <a:cubicBezTo>
                      <a:pt x="165388" y="531326"/>
                      <a:pt x="167456" y="539981"/>
                      <a:pt x="170291" y="544577"/>
                    </a:cubicBezTo>
                    <a:cubicBezTo>
                      <a:pt x="173201" y="549173"/>
                      <a:pt x="172971" y="550781"/>
                      <a:pt x="174427" y="552696"/>
                    </a:cubicBezTo>
                    <a:cubicBezTo>
                      <a:pt x="175882" y="554611"/>
                      <a:pt x="179712" y="556833"/>
                      <a:pt x="175193" y="560356"/>
                    </a:cubicBezTo>
                    <a:cubicBezTo>
                      <a:pt x="170750" y="563879"/>
                      <a:pt x="168682" y="566407"/>
                      <a:pt x="170444" y="571539"/>
                    </a:cubicBezTo>
                    <a:cubicBezTo>
                      <a:pt x="172205" y="576671"/>
                      <a:pt x="174733" y="575675"/>
                      <a:pt x="176648" y="574450"/>
                    </a:cubicBezTo>
                    <a:cubicBezTo>
                      <a:pt x="178563" y="573148"/>
                      <a:pt x="184461" y="572688"/>
                      <a:pt x="180478" y="574756"/>
                    </a:cubicBezTo>
                    <a:cubicBezTo>
                      <a:pt x="176495" y="576824"/>
                      <a:pt x="174120" y="576058"/>
                      <a:pt x="175193" y="578586"/>
                    </a:cubicBezTo>
                    <a:cubicBezTo>
                      <a:pt x="176342" y="581114"/>
                      <a:pt x="176801" y="584790"/>
                      <a:pt x="177108" y="585939"/>
                    </a:cubicBezTo>
                    <a:cubicBezTo>
                      <a:pt x="177414" y="587088"/>
                      <a:pt x="177567" y="586858"/>
                      <a:pt x="178410" y="586399"/>
                    </a:cubicBezTo>
                    <a:cubicBezTo>
                      <a:pt x="179176" y="585939"/>
                      <a:pt x="181320" y="586399"/>
                      <a:pt x="178716" y="588161"/>
                    </a:cubicBezTo>
                    <a:cubicBezTo>
                      <a:pt x="176188" y="589922"/>
                      <a:pt x="168682" y="592450"/>
                      <a:pt x="167380" y="593139"/>
                    </a:cubicBezTo>
                    <a:cubicBezTo>
                      <a:pt x="166078" y="593752"/>
                      <a:pt x="165925" y="594288"/>
                      <a:pt x="168299" y="594058"/>
                    </a:cubicBezTo>
                    <a:cubicBezTo>
                      <a:pt x="170674" y="593905"/>
                      <a:pt x="173737" y="593752"/>
                      <a:pt x="175193" y="594518"/>
                    </a:cubicBezTo>
                    <a:cubicBezTo>
                      <a:pt x="176648" y="595284"/>
                      <a:pt x="177108" y="595820"/>
                      <a:pt x="177414" y="594518"/>
                    </a:cubicBezTo>
                    <a:cubicBezTo>
                      <a:pt x="177720" y="593216"/>
                      <a:pt x="177874" y="593905"/>
                      <a:pt x="178563" y="595284"/>
                    </a:cubicBezTo>
                    <a:cubicBezTo>
                      <a:pt x="179176" y="596739"/>
                      <a:pt x="179329" y="596893"/>
                      <a:pt x="180171" y="595744"/>
                    </a:cubicBezTo>
                    <a:cubicBezTo>
                      <a:pt x="181014" y="594595"/>
                      <a:pt x="184308" y="594595"/>
                      <a:pt x="186069" y="593522"/>
                    </a:cubicBezTo>
                    <a:cubicBezTo>
                      <a:pt x="187831" y="592373"/>
                      <a:pt x="189899" y="590995"/>
                      <a:pt x="190206" y="589846"/>
                    </a:cubicBezTo>
                    <a:cubicBezTo>
                      <a:pt x="190512" y="588697"/>
                      <a:pt x="192274" y="586782"/>
                      <a:pt x="194189" y="586016"/>
                    </a:cubicBezTo>
                    <a:cubicBezTo>
                      <a:pt x="196104" y="585250"/>
                      <a:pt x="200087" y="583641"/>
                      <a:pt x="201695" y="583948"/>
                    </a:cubicBezTo>
                    <a:cubicBezTo>
                      <a:pt x="203304" y="584254"/>
                      <a:pt x="203150" y="584560"/>
                      <a:pt x="204759" y="583335"/>
                    </a:cubicBezTo>
                    <a:cubicBezTo>
                      <a:pt x="206367" y="582033"/>
                      <a:pt x="217014" y="573607"/>
                      <a:pt x="218623" y="577131"/>
                    </a:cubicBezTo>
                    <a:cubicBezTo>
                      <a:pt x="220231" y="580654"/>
                      <a:pt x="219389" y="583641"/>
                      <a:pt x="221151" y="582109"/>
                    </a:cubicBezTo>
                    <a:cubicBezTo>
                      <a:pt x="222912" y="580501"/>
                      <a:pt x="222070" y="582263"/>
                      <a:pt x="222912" y="583412"/>
                    </a:cubicBezTo>
                    <a:cubicBezTo>
                      <a:pt x="223678" y="584560"/>
                      <a:pt x="224368" y="584024"/>
                      <a:pt x="225440" y="583871"/>
                    </a:cubicBezTo>
                    <a:cubicBezTo>
                      <a:pt x="226589" y="583718"/>
                      <a:pt x="228121" y="583412"/>
                      <a:pt x="228121" y="585326"/>
                    </a:cubicBezTo>
                    <a:cubicBezTo>
                      <a:pt x="228121" y="587241"/>
                      <a:pt x="227968" y="586935"/>
                      <a:pt x="228887" y="587548"/>
                    </a:cubicBezTo>
                    <a:cubicBezTo>
                      <a:pt x="229806" y="588161"/>
                      <a:pt x="231568" y="587241"/>
                      <a:pt x="232104" y="586092"/>
                    </a:cubicBezTo>
                    <a:cubicBezTo>
                      <a:pt x="232563" y="584943"/>
                      <a:pt x="234632" y="581343"/>
                      <a:pt x="235781" y="580960"/>
                    </a:cubicBezTo>
                    <a:cubicBezTo>
                      <a:pt x="236929" y="580654"/>
                      <a:pt x="237695" y="580501"/>
                      <a:pt x="238155" y="583029"/>
                    </a:cubicBezTo>
                    <a:cubicBezTo>
                      <a:pt x="238615" y="585556"/>
                      <a:pt x="238461" y="585556"/>
                      <a:pt x="239764" y="586092"/>
                    </a:cubicBezTo>
                    <a:cubicBezTo>
                      <a:pt x="241066" y="586552"/>
                      <a:pt x="242981" y="586858"/>
                      <a:pt x="245202" y="590535"/>
                    </a:cubicBezTo>
                    <a:cubicBezTo>
                      <a:pt x="247423" y="594212"/>
                      <a:pt x="255236" y="606620"/>
                      <a:pt x="260828" y="602944"/>
                    </a:cubicBezTo>
                    <a:cubicBezTo>
                      <a:pt x="266419" y="599267"/>
                      <a:pt x="260828" y="597505"/>
                      <a:pt x="258453" y="591148"/>
                    </a:cubicBezTo>
                    <a:cubicBezTo>
                      <a:pt x="258453" y="591148"/>
                      <a:pt x="257534" y="587318"/>
                      <a:pt x="260368" y="585097"/>
                    </a:cubicBezTo>
                    <a:cubicBezTo>
                      <a:pt x="263279" y="582875"/>
                      <a:pt x="262283" y="582722"/>
                      <a:pt x="262283" y="581726"/>
                    </a:cubicBezTo>
                    <a:cubicBezTo>
                      <a:pt x="262283" y="580731"/>
                      <a:pt x="262743" y="581114"/>
                      <a:pt x="263049" y="582186"/>
                    </a:cubicBezTo>
                    <a:cubicBezTo>
                      <a:pt x="263355" y="583335"/>
                      <a:pt x="263355" y="583488"/>
                      <a:pt x="264811" y="582186"/>
                    </a:cubicBezTo>
                    <a:cubicBezTo>
                      <a:pt x="266266" y="580884"/>
                      <a:pt x="268794" y="579275"/>
                      <a:pt x="269943" y="577743"/>
                    </a:cubicBezTo>
                    <a:cubicBezTo>
                      <a:pt x="271092" y="576135"/>
                      <a:pt x="270555" y="575216"/>
                      <a:pt x="269943" y="574220"/>
                    </a:cubicBezTo>
                    <a:cubicBezTo>
                      <a:pt x="269330" y="573224"/>
                      <a:pt x="268640" y="571156"/>
                      <a:pt x="270862" y="573454"/>
                    </a:cubicBezTo>
                    <a:cubicBezTo>
                      <a:pt x="273083" y="575675"/>
                      <a:pt x="275151" y="576671"/>
                      <a:pt x="277066" y="577131"/>
                    </a:cubicBezTo>
                    <a:cubicBezTo>
                      <a:pt x="278981" y="577590"/>
                      <a:pt x="281892" y="578433"/>
                      <a:pt x="282658" y="580041"/>
                    </a:cubicBezTo>
                    <a:cubicBezTo>
                      <a:pt x="283424" y="581650"/>
                      <a:pt x="283270" y="582263"/>
                      <a:pt x="281202" y="580195"/>
                    </a:cubicBezTo>
                    <a:cubicBezTo>
                      <a:pt x="279134" y="578126"/>
                      <a:pt x="276070" y="577514"/>
                      <a:pt x="273543" y="577820"/>
                    </a:cubicBezTo>
                    <a:cubicBezTo>
                      <a:pt x="271015" y="578126"/>
                      <a:pt x="269560" y="578816"/>
                      <a:pt x="269713" y="581037"/>
                    </a:cubicBezTo>
                    <a:cubicBezTo>
                      <a:pt x="269866" y="583258"/>
                      <a:pt x="268411" y="586169"/>
                      <a:pt x="269866" y="587548"/>
                    </a:cubicBezTo>
                    <a:cubicBezTo>
                      <a:pt x="271321" y="589003"/>
                      <a:pt x="273389" y="588161"/>
                      <a:pt x="274002" y="590765"/>
                    </a:cubicBezTo>
                    <a:cubicBezTo>
                      <a:pt x="274615" y="593292"/>
                      <a:pt x="275917" y="595054"/>
                      <a:pt x="278292" y="595207"/>
                    </a:cubicBezTo>
                    <a:cubicBezTo>
                      <a:pt x="280666" y="595361"/>
                      <a:pt x="283577" y="594212"/>
                      <a:pt x="286411" y="592680"/>
                    </a:cubicBezTo>
                    <a:cubicBezTo>
                      <a:pt x="289322" y="591071"/>
                      <a:pt x="294071" y="588544"/>
                      <a:pt x="297594" y="587701"/>
                    </a:cubicBezTo>
                    <a:cubicBezTo>
                      <a:pt x="301117" y="586935"/>
                      <a:pt x="306173" y="586246"/>
                      <a:pt x="308777" y="583718"/>
                    </a:cubicBezTo>
                    <a:cubicBezTo>
                      <a:pt x="311305" y="581190"/>
                      <a:pt x="312607" y="579888"/>
                      <a:pt x="313526" y="579429"/>
                    </a:cubicBezTo>
                    <a:cubicBezTo>
                      <a:pt x="314445" y="578969"/>
                      <a:pt x="318964" y="570850"/>
                      <a:pt x="317049" y="575445"/>
                    </a:cubicBezTo>
                    <a:cubicBezTo>
                      <a:pt x="315135" y="580041"/>
                      <a:pt x="309083" y="588084"/>
                      <a:pt x="311458" y="589310"/>
                    </a:cubicBezTo>
                    <a:cubicBezTo>
                      <a:pt x="313832" y="590612"/>
                      <a:pt x="313832" y="590075"/>
                      <a:pt x="311764" y="591837"/>
                    </a:cubicBezTo>
                    <a:cubicBezTo>
                      <a:pt x="309696" y="593599"/>
                      <a:pt x="299356" y="604935"/>
                      <a:pt x="299356" y="604935"/>
                    </a:cubicBezTo>
                    <a:cubicBezTo>
                      <a:pt x="299356" y="604935"/>
                      <a:pt x="293917" y="610374"/>
                      <a:pt x="301577" y="610833"/>
                    </a:cubicBezTo>
                    <a:cubicBezTo>
                      <a:pt x="309237" y="611293"/>
                      <a:pt x="310386" y="614357"/>
                      <a:pt x="306709" y="612901"/>
                    </a:cubicBezTo>
                    <a:cubicBezTo>
                      <a:pt x="303032" y="611446"/>
                      <a:pt x="299509" y="611752"/>
                      <a:pt x="298437" y="613820"/>
                    </a:cubicBezTo>
                    <a:cubicBezTo>
                      <a:pt x="297288" y="615888"/>
                      <a:pt x="294760" y="618263"/>
                      <a:pt x="294300" y="623242"/>
                    </a:cubicBezTo>
                    <a:cubicBezTo>
                      <a:pt x="293841" y="628220"/>
                      <a:pt x="293381" y="631208"/>
                      <a:pt x="292998" y="632357"/>
                    </a:cubicBezTo>
                    <a:cubicBezTo>
                      <a:pt x="292692" y="633506"/>
                      <a:pt x="292002" y="635038"/>
                      <a:pt x="293764" y="636493"/>
                    </a:cubicBezTo>
                    <a:cubicBezTo>
                      <a:pt x="295526" y="637948"/>
                      <a:pt x="296828" y="639404"/>
                      <a:pt x="294683" y="640323"/>
                    </a:cubicBezTo>
                    <a:cubicBezTo>
                      <a:pt x="292615" y="641242"/>
                      <a:pt x="292768" y="639863"/>
                      <a:pt x="292615" y="638714"/>
                    </a:cubicBezTo>
                    <a:cubicBezTo>
                      <a:pt x="292462" y="637565"/>
                      <a:pt x="292768" y="637259"/>
                      <a:pt x="290394" y="638408"/>
                    </a:cubicBezTo>
                    <a:cubicBezTo>
                      <a:pt x="288019" y="639557"/>
                      <a:pt x="282121" y="643693"/>
                      <a:pt x="278904" y="646834"/>
                    </a:cubicBezTo>
                    <a:cubicBezTo>
                      <a:pt x="275687" y="650051"/>
                      <a:pt x="271858" y="653038"/>
                      <a:pt x="270326" y="654187"/>
                    </a:cubicBezTo>
                    <a:cubicBezTo>
                      <a:pt x="268717" y="655336"/>
                      <a:pt x="263432" y="658323"/>
                      <a:pt x="265040" y="664068"/>
                    </a:cubicBezTo>
                    <a:cubicBezTo>
                      <a:pt x="266649" y="669812"/>
                      <a:pt x="265960" y="672034"/>
                      <a:pt x="260751" y="669200"/>
                    </a:cubicBezTo>
                    <a:cubicBezTo>
                      <a:pt x="255466" y="666289"/>
                      <a:pt x="255466" y="668587"/>
                      <a:pt x="253704" y="669506"/>
                    </a:cubicBezTo>
                    <a:cubicBezTo>
                      <a:pt x="251942" y="670425"/>
                      <a:pt x="226283" y="685974"/>
                      <a:pt x="222759" y="687659"/>
                    </a:cubicBezTo>
                    <a:cubicBezTo>
                      <a:pt x="219236" y="689421"/>
                      <a:pt x="216555" y="691489"/>
                      <a:pt x="214793" y="694017"/>
                    </a:cubicBezTo>
                    <a:cubicBezTo>
                      <a:pt x="213031" y="696545"/>
                      <a:pt x="211270" y="699915"/>
                      <a:pt x="211423" y="701677"/>
                    </a:cubicBezTo>
                    <a:cubicBezTo>
                      <a:pt x="211576" y="703438"/>
                      <a:pt x="210274" y="703592"/>
                      <a:pt x="212342" y="704587"/>
                    </a:cubicBezTo>
                    <a:cubicBezTo>
                      <a:pt x="214410" y="705583"/>
                      <a:pt x="220002" y="707115"/>
                      <a:pt x="219389" y="708417"/>
                    </a:cubicBezTo>
                    <a:cubicBezTo>
                      <a:pt x="218776" y="709719"/>
                      <a:pt x="220002" y="710945"/>
                      <a:pt x="218776" y="710485"/>
                    </a:cubicBezTo>
                    <a:cubicBezTo>
                      <a:pt x="217474" y="710026"/>
                      <a:pt x="206827" y="706962"/>
                      <a:pt x="206827" y="706962"/>
                    </a:cubicBezTo>
                    <a:cubicBezTo>
                      <a:pt x="206827" y="706962"/>
                      <a:pt x="204299" y="705813"/>
                      <a:pt x="205525" y="708417"/>
                    </a:cubicBezTo>
                    <a:cubicBezTo>
                      <a:pt x="206827" y="710945"/>
                      <a:pt x="209508" y="713855"/>
                      <a:pt x="207133" y="712860"/>
                    </a:cubicBezTo>
                    <a:cubicBezTo>
                      <a:pt x="204759" y="711941"/>
                      <a:pt x="200623" y="709643"/>
                      <a:pt x="200623" y="708111"/>
                    </a:cubicBezTo>
                    <a:cubicBezTo>
                      <a:pt x="200623" y="706502"/>
                      <a:pt x="200623" y="706043"/>
                      <a:pt x="199474" y="706502"/>
                    </a:cubicBezTo>
                    <a:cubicBezTo>
                      <a:pt x="198325" y="706962"/>
                      <a:pt x="197406" y="704740"/>
                      <a:pt x="199933" y="704434"/>
                    </a:cubicBezTo>
                    <a:cubicBezTo>
                      <a:pt x="202461" y="704128"/>
                      <a:pt x="204070" y="702213"/>
                      <a:pt x="201236" y="702213"/>
                    </a:cubicBezTo>
                    <a:cubicBezTo>
                      <a:pt x="198401" y="702213"/>
                      <a:pt x="195491" y="701064"/>
                      <a:pt x="191355" y="702519"/>
                    </a:cubicBezTo>
                    <a:cubicBezTo>
                      <a:pt x="187218" y="703974"/>
                      <a:pt x="177797" y="706962"/>
                      <a:pt x="174733" y="708264"/>
                    </a:cubicBezTo>
                    <a:cubicBezTo>
                      <a:pt x="171669" y="709566"/>
                      <a:pt x="163703" y="714315"/>
                      <a:pt x="161329" y="716230"/>
                    </a:cubicBezTo>
                    <a:cubicBezTo>
                      <a:pt x="158954" y="718145"/>
                      <a:pt x="142486" y="732698"/>
                      <a:pt x="142026" y="733311"/>
                    </a:cubicBezTo>
                    <a:cubicBezTo>
                      <a:pt x="141567" y="733924"/>
                      <a:pt x="138656" y="735379"/>
                      <a:pt x="139805" y="733464"/>
                    </a:cubicBezTo>
                    <a:cubicBezTo>
                      <a:pt x="140954" y="731549"/>
                      <a:pt x="140111" y="732162"/>
                      <a:pt x="138197" y="733311"/>
                    </a:cubicBezTo>
                    <a:cubicBezTo>
                      <a:pt x="136282" y="734460"/>
                      <a:pt x="132605" y="736222"/>
                      <a:pt x="133448" y="739822"/>
                    </a:cubicBezTo>
                    <a:cubicBezTo>
                      <a:pt x="134214" y="743498"/>
                      <a:pt x="134060" y="743805"/>
                      <a:pt x="133141" y="745413"/>
                    </a:cubicBezTo>
                    <a:cubicBezTo>
                      <a:pt x="132222" y="747022"/>
                      <a:pt x="131379" y="748937"/>
                      <a:pt x="134290" y="746026"/>
                    </a:cubicBezTo>
                    <a:cubicBezTo>
                      <a:pt x="137201" y="743115"/>
                      <a:pt x="138273" y="741430"/>
                      <a:pt x="136971" y="740741"/>
                    </a:cubicBezTo>
                    <a:cubicBezTo>
                      <a:pt x="135669" y="740128"/>
                      <a:pt x="134060" y="737064"/>
                      <a:pt x="136358" y="736451"/>
                    </a:cubicBezTo>
                    <a:cubicBezTo>
                      <a:pt x="138580" y="735839"/>
                      <a:pt x="139575" y="736758"/>
                      <a:pt x="140954" y="738366"/>
                    </a:cubicBezTo>
                    <a:cubicBezTo>
                      <a:pt x="142409" y="739975"/>
                      <a:pt x="144784" y="740434"/>
                      <a:pt x="143482" y="741430"/>
                    </a:cubicBezTo>
                    <a:cubicBezTo>
                      <a:pt x="142180" y="742349"/>
                      <a:pt x="143175" y="742426"/>
                      <a:pt x="144937" y="742732"/>
                    </a:cubicBezTo>
                    <a:cubicBezTo>
                      <a:pt x="146699" y="743039"/>
                      <a:pt x="150988" y="743039"/>
                      <a:pt x="152290" y="742732"/>
                    </a:cubicBezTo>
                    <a:cubicBezTo>
                      <a:pt x="153592" y="742426"/>
                      <a:pt x="153592" y="741737"/>
                      <a:pt x="152903" y="739515"/>
                    </a:cubicBezTo>
                    <a:cubicBezTo>
                      <a:pt x="152290" y="737294"/>
                      <a:pt x="151141" y="736988"/>
                      <a:pt x="151754" y="736298"/>
                    </a:cubicBezTo>
                    <a:cubicBezTo>
                      <a:pt x="152367" y="735686"/>
                      <a:pt x="153056" y="734690"/>
                      <a:pt x="151448" y="733924"/>
                    </a:cubicBezTo>
                    <a:cubicBezTo>
                      <a:pt x="149839" y="733158"/>
                      <a:pt x="148384" y="731396"/>
                      <a:pt x="149226" y="730707"/>
                    </a:cubicBezTo>
                    <a:cubicBezTo>
                      <a:pt x="149992" y="730094"/>
                      <a:pt x="151141" y="729558"/>
                      <a:pt x="152750" y="731473"/>
                    </a:cubicBezTo>
                    <a:cubicBezTo>
                      <a:pt x="154358" y="733388"/>
                      <a:pt x="161865" y="736605"/>
                      <a:pt x="159261" y="737524"/>
                    </a:cubicBezTo>
                    <a:cubicBezTo>
                      <a:pt x="156656" y="738443"/>
                      <a:pt x="157039" y="739285"/>
                      <a:pt x="158341" y="739592"/>
                    </a:cubicBezTo>
                    <a:cubicBezTo>
                      <a:pt x="159644" y="739898"/>
                      <a:pt x="161712" y="741200"/>
                      <a:pt x="162631" y="739439"/>
                    </a:cubicBezTo>
                    <a:cubicBezTo>
                      <a:pt x="163550" y="737677"/>
                      <a:pt x="164699" y="735762"/>
                      <a:pt x="166461" y="736911"/>
                    </a:cubicBezTo>
                    <a:cubicBezTo>
                      <a:pt x="168222" y="738060"/>
                      <a:pt x="169142" y="736911"/>
                      <a:pt x="169142" y="734996"/>
                    </a:cubicBezTo>
                    <a:cubicBezTo>
                      <a:pt x="169142" y="733081"/>
                      <a:pt x="170291" y="731166"/>
                      <a:pt x="172359" y="730400"/>
                    </a:cubicBezTo>
                    <a:cubicBezTo>
                      <a:pt x="174427" y="729634"/>
                      <a:pt x="178563" y="725958"/>
                      <a:pt x="179099" y="722741"/>
                    </a:cubicBezTo>
                    <a:cubicBezTo>
                      <a:pt x="179559" y="719524"/>
                      <a:pt x="182929" y="716996"/>
                      <a:pt x="185840" y="717302"/>
                    </a:cubicBezTo>
                    <a:cubicBezTo>
                      <a:pt x="188750" y="717609"/>
                      <a:pt x="198325" y="720519"/>
                      <a:pt x="191738" y="720366"/>
                    </a:cubicBezTo>
                    <a:cubicBezTo>
                      <a:pt x="185227" y="720213"/>
                      <a:pt x="187908" y="719064"/>
                      <a:pt x="184997" y="724043"/>
                    </a:cubicBezTo>
                    <a:cubicBezTo>
                      <a:pt x="182086" y="729022"/>
                      <a:pt x="182776" y="727566"/>
                      <a:pt x="186146" y="727107"/>
                    </a:cubicBezTo>
                    <a:cubicBezTo>
                      <a:pt x="189516" y="726647"/>
                      <a:pt x="189976" y="726494"/>
                      <a:pt x="191891" y="726494"/>
                    </a:cubicBezTo>
                    <a:cubicBezTo>
                      <a:pt x="193806" y="726494"/>
                      <a:pt x="202078" y="724885"/>
                      <a:pt x="203993" y="724273"/>
                    </a:cubicBezTo>
                    <a:cubicBezTo>
                      <a:pt x="205908" y="723660"/>
                      <a:pt x="206367" y="723353"/>
                      <a:pt x="206367" y="721592"/>
                    </a:cubicBezTo>
                    <a:cubicBezTo>
                      <a:pt x="206367" y="719830"/>
                      <a:pt x="206367" y="718681"/>
                      <a:pt x="207670" y="718375"/>
                    </a:cubicBezTo>
                    <a:cubicBezTo>
                      <a:pt x="208972" y="718068"/>
                      <a:pt x="210197" y="717226"/>
                      <a:pt x="210580" y="719677"/>
                    </a:cubicBezTo>
                    <a:cubicBezTo>
                      <a:pt x="210887" y="722051"/>
                      <a:pt x="210733" y="723353"/>
                      <a:pt x="211882" y="722741"/>
                    </a:cubicBezTo>
                    <a:cubicBezTo>
                      <a:pt x="213031" y="722128"/>
                      <a:pt x="214104" y="720060"/>
                      <a:pt x="214563" y="718451"/>
                    </a:cubicBezTo>
                    <a:cubicBezTo>
                      <a:pt x="215023" y="716843"/>
                      <a:pt x="215712" y="715081"/>
                      <a:pt x="216785" y="715081"/>
                    </a:cubicBezTo>
                    <a:cubicBezTo>
                      <a:pt x="217857" y="715081"/>
                      <a:pt x="234785" y="710332"/>
                      <a:pt x="235321" y="710332"/>
                    </a:cubicBezTo>
                    <a:cubicBezTo>
                      <a:pt x="235781" y="710332"/>
                      <a:pt x="237389" y="708724"/>
                      <a:pt x="237083" y="710792"/>
                    </a:cubicBezTo>
                    <a:cubicBezTo>
                      <a:pt x="236776" y="712860"/>
                      <a:pt x="238002" y="713319"/>
                      <a:pt x="237083" y="714162"/>
                    </a:cubicBezTo>
                    <a:cubicBezTo>
                      <a:pt x="236164" y="714928"/>
                      <a:pt x="235627" y="715081"/>
                      <a:pt x="236929" y="715617"/>
                    </a:cubicBezTo>
                    <a:cubicBezTo>
                      <a:pt x="238232" y="716077"/>
                      <a:pt x="237542" y="716536"/>
                      <a:pt x="236623" y="717226"/>
                    </a:cubicBezTo>
                    <a:cubicBezTo>
                      <a:pt x="235704" y="717839"/>
                      <a:pt x="233253" y="720596"/>
                      <a:pt x="235474" y="719294"/>
                    </a:cubicBezTo>
                    <a:cubicBezTo>
                      <a:pt x="237695" y="717992"/>
                      <a:pt x="240606" y="716613"/>
                      <a:pt x="240759" y="711634"/>
                    </a:cubicBezTo>
                    <a:cubicBezTo>
                      <a:pt x="240913" y="706655"/>
                      <a:pt x="239457" y="705583"/>
                      <a:pt x="241525" y="708953"/>
                    </a:cubicBezTo>
                    <a:cubicBezTo>
                      <a:pt x="243593" y="712324"/>
                      <a:pt x="246274" y="709260"/>
                      <a:pt x="249185" y="708034"/>
                    </a:cubicBezTo>
                    <a:cubicBezTo>
                      <a:pt x="249185" y="708034"/>
                      <a:pt x="256998" y="704817"/>
                      <a:pt x="260674" y="703898"/>
                    </a:cubicBezTo>
                    <a:cubicBezTo>
                      <a:pt x="260674" y="703898"/>
                      <a:pt x="262743" y="703132"/>
                      <a:pt x="263202" y="703438"/>
                    </a:cubicBezTo>
                    <a:cubicBezTo>
                      <a:pt x="263662" y="703745"/>
                      <a:pt x="264198" y="703898"/>
                      <a:pt x="263968" y="702136"/>
                    </a:cubicBezTo>
                    <a:cubicBezTo>
                      <a:pt x="263738" y="700375"/>
                      <a:pt x="264887" y="688579"/>
                      <a:pt x="267032" y="697694"/>
                    </a:cubicBezTo>
                    <a:cubicBezTo>
                      <a:pt x="267032" y="697694"/>
                      <a:pt x="267032" y="699455"/>
                      <a:pt x="268334" y="699762"/>
                    </a:cubicBezTo>
                    <a:cubicBezTo>
                      <a:pt x="269636" y="700068"/>
                      <a:pt x="268640" y="699915"/>
                      <a:pt x="268640" y="700681"/>
                    </a:cubicBezTo>
                    <a:cubicBezTo>
                      <a:pt x="268640" y="701447"/>
                      <a:pt x="269253" y="701447"/>
                      <a:pt x="269789" y="701447"/>
                    </a:cubicBezTo>
                    <a:cubicBezTo>
                      <a:pt x="270249" y="701447"/>
                      <a:pt x="270938" y="700987"/>
                      <a:pt x="270249" y="699226"/>
                    </a:cubicBezTo>
                    <a:cubicBezTo>
                      <a:pt x="269636" y="697464"/>
                      <a:pt x="270096" y="696545"/>
                      <a:pt x="271398" y="695702"/>
                    </a:cubicBezTo>
                    <a:cubicBezTo>
                      <a:pt x="272700" y="694936"/>
                      <a:pt x="273466" y="693634"/>
                      <a:pt x="272853" y="693328"/>
                    </a:cubicBezTo>
                    <a:cubicBezTo>
                      <a:pt x="272241" y="693021"/>
                      <a:pt x="272853" y="691872"/>
                      <a:pt x="273466" y="691106"/>
                    </a:cubicBezTo>
                    <a:cubicBezTo>
                      <a:pt x="274079" y="690340"/>
                      <a:pt x="274385" y="688579"/>
                      <a:pt x="273466" y="689191"/>
                    </a:cubicBezTo>
                    <a:cubicBezTo>
                      <a:pt x="272547" y="689804"/>
                      <a:pt x="270785" y="687276"/>
                      <a:pt x="268487" y="689345"/>
                    </a:cubicBezTo>
                    <a:cubicBezTo>
                      <a:pt x="266266" y="691413"/>
                      <a:pt x="263355" y="692255"/>
                      <a:pt x="267721" y="687889"/>
                    </a:cubicBezTo>
                    <a:cubicBezTo>
                      <a:pt x="272011" y="683600"/>
                      <a:pt x="284343" y="676247"/>
                      <a:pt x="286717" y="675481"/>
                    </a:cubicBezTo>
                    <a:cubicBezTo>
                      <a:pt x="289092" y="674715"/>
                      <a:pt x="292462" y="674561"/>
                      <a:pt x="295143" y="675481"/>
                    </a:cubicBezTo>
                    <a:cubicBezTo>
                      <a:pt x="297824" y="676400"/>
                      <a:pt x="300275" y="676783"/>
                      <a:pt x="297517" y="674332"/>
                    </a:cubicBezTo>
                    <a:cubicBezTo>
                      <a:pt x="294836" y="671957"/>
                      <a:pt x="294836" y="671268"/>
                      <a:pt x="298666" y="671268"/>
                    </a:cubicBezTo>
                    <a:cubicBezTo>
                      <a:pt x="302496" y="671268"/>
                      <a:pt x="309390" y="670961"/>
                      <a:pt x="313373" y="666672"/>
                    </a:cubicBezTo>
                    <a:cubicBezTo>
                      <a:pt x="317356" y="662383"/>
                      <a:pt x="317049" y="665064"/>
                      <a:pt x="317049" y="665370"/>
                    </a:cubicBezTo>
                    <a:cubicBezTo>
                      <a:pt x="317049" y="665676"/>
                      <a:pt x="317969" y="665064"/>
                      <a:pt x="318505" y="663761"/>
                    </a:cubicBezTo>
                    <a:cubicBezTo>
                      <a:pt x="318964" y="662459"/>
                      <a:pt x="319118" y="661540"/>
                      <a:pt x="321415" y="661846"/>
                    </a:cubicBezTo>
                    <a:cubicBezTo>
                      <a:pt x="323637" y="662153"/>
                      <a:pt x="324939" y="662766"/>
                      <a:pt x="323484" y="659931"/>
                    </a:cubicBezTo>
                    <a:cubicBezTo>
                      <a:pt x="322028" y="657021"/>
                      <a:pt x="324939" y="655642"/>
                      <a:pt x="326164" y="654187"/>
                    </a:cubicBezTo>
                    <a:cubicBezTo>
                      <a:pt x="327467" y="652731"/>
                      <a:pt x="330760" y="648289"/>
                      <a:pt x="328386" y="649438"/>
                    </a:cubicBezTo>
                    <a:cubicBezTo>
                      <a:pt x="326011" y="650587"/>
                      <a:pt x="322641" y="649897"/>
                      <a:pt x="327773" y="646757"/>
                    </a:cubicBezTo>
                    <a:cubicBezTo>
                      <a:pt x="332905" y="643540"/>
                      <a:pt x="335892" y="642927"/>
                      <a:pt x="338803" y="641625"/>
                    </a:cubicBezTo>
                    <a:cubicBezTo>
                      <a:pt x="341714" y="640323"/>
                      <a:pt x="347382" y="637795"/>
                      <a:pt x="349373" y="634578"/>
                    </a:cubicBezTo>
                    <a:cubicBezTo>
                      <a:pt x="351288" y="631361"/>
                      <a:pt x="351441" y="628374"/>
                      <a:pt x="353969" y="629829"/>
                    </a:cubicBezTo>
                    <a:cubicBezTo>
                      <a:pt x="356497" y="631284"/>
                      <a:pt x="358565" y="631438"/>
                      <a:pt x="360020" y="629063"/>
                    </a:cubicBezTo>
                    <a:cubicBezTo>
                      <a:pt x="361475" y="626689"/>
                      <a:pt x="362395" y="626229"/>
                      <a:pt x="365458" y="624621"/>
                    </a:cubicBezTo>
                    <a:cubicBezTo>
                      <a:pt x="368522" y="623012"/>
                      <a:pt x="365458" y="623472"/>
                      <a:pt x="367527" y="621403"/>
                    </a:cubicBezTo>
                    <a:cubicBezTo>
                      <a:pt x="369595" y="619335"/>
                      <a:pt x="369441" y="619488"/>
                      <a:pt x="373271" y="618340"/>
                    </a:cubicBezTo>
                    <a:cubicBezTo>
                      <a:pt x="377101" y="617191"/>
                      <a:pt x="382080" y="614357"/>
                      <a:pt x="382999" y="613744"/>
                    </a:cubicBezTo>
                    <a:cubicBezTo>
                      <a:pt x="383918" y="613131"/>
                      <a:pt x="384301" y="612135"/>
                      <a:pt x="385680" y="613897"/>
                    </a:cubicBezTo>
                    <a:cubicBezTo>
                      <a:pt x="387135" y="615659"/>
                      <a:pt x="387135" y="617420"/>
                      <a:pt x="389050" y="614357"/>
                    </a:cubicBezTo>
                    <a:cubicBezTo>
                      <a:pt x="390965" y="611293"/>
                      <a:pt x="390352" y="612595"/>
                      <a:pt x="391578" y="612135"/>
                    </a:cubicBezTo>
                    <a:cubicBezTo>
                      <a:pt x="392880" y="611676"/>
                      <a:pt x="393646" y="611216"/>
                      <a:pt x="392191" y="610680"/>
                    </a:cubicBezTo>
                    <a:cubicBezTo>
                      <a:pt x="390735" y="610220"/>
                      <a:pt x="390889" y="609378"/>
                      <a:pt x="392191" y="609071"/>
                    </a:cubicBezTo>
                    <a:cubicBezTo>
                      <a:pt x="393493" y="608765"/>
                      <a:pt x="393952" y="607463"/>
                      <a:pt x="392191" y="607769"/>
                    </a:cubicBezTo>
                    <a:cubicBezTo>
                      <a:pt x="390429" y="608076"/>
                      <a:pt x="388208" y="607616"/>
                      <a:pt x="390735" y="606467"/>
                    </a:cubicBezTo>
                    <a:cubicBezTo>
                      <a:pt x="393263" y="605318"/>
                      <a:pt x="397935" y="604399"/>
                      <a:pt x="396480" y="603557"/>
                    </a:cubicBezTo>
                    <a:cubicBezTo>
                      <a:pt x="395025" y="602790"/>
                      <a:pt x="395178" y="599727"/>
                      <a:pt x="397246" y="599420"/>
                    </a:cubicBezTo>
                    <a:cubicBezTo>
                      <a:pt x="399314" y="599114"/>
                      <a:pt x="399774" y="597505"/>
                      <a:pt x="400310" y="596739"/>
                    </a:cubicBezTo>
                    <a:cubicBezTo>
                      <a:pt x="400769" y="595973"/>
                      <a:pt x="400923" y="594978"/>
                      <a:pt x="406667" y="593369"/>
                    </a:cubicBezTo>
                    <a:cubicBezTo>
                      <a:pt x="412412" y="591761"/>
                      <a:pt x="414327" y="589233"/>
                      <a:pt x="415476" y="587165"/>
                    </a:cubicBezTo>
                    <a:cubicBezTo>
                      <a:pt x="416625" y="585097"/>
                      <a:pt x="418157" y="582875"/>
                      <a:pt x="415323" y="581114"/>
                    </a:cubicBezTo>
                    <a:cubicBezTo>
                      <a:pt x="412412" y="579352"/>
                      <a:pt x="409425" y="578892"/>
                      <a:pt x="408123" y="577437"/>
                    </a:cubicBezTo>
                    <a:cubicBezTo>
                      <a:pt x="406821" y="575982"/>
                      <a:pt x="406667" y="575522"/>
                      <a:pt x="403987" y="576135"/>
                    </a:cubicBezTo>
                    <a:cubicBezTo>
                      <a:pt x="401306" y="576748"/>
                      <a:pt x="395025" y="576288"/>
                      <a:pt x="393799" y="576288"/>
                    </a:cubicBezTo>
                    <a:cubicBezTo>
                      <a:pt x="392497" y="576288"/>
                      <a:pt x="393493" y="575828"/>
                      <a:pt x="391731" y="574373"/>
                    </a:cubicBezTo>
                    <a:cubicBezTo>
                      <a:pt x="389969" y="572918"/>
                      <a:pt x="390276" y="571999"/>
                      <a:pt x="392497" y="570850"/>
                    </a:cubicBezTo>
                    <a:cubicBezTo>
                      <a:pt x="394718" y="569701"/>
                      <a:pt x="394718" y="570237"/>
                      <a:pt x="394106" y="568475"/>
                    </a:cubicBezTo>
                    <a:cubicBezTo>
                      <a:pt x="393493" y="566713"/>
                      <a:pt x="394872" y="565258"/>
                      <a:pt x="396786" y="564339"/>
                    </a:cubicBezTo>
                    <a:cubicBezTo>
                      <a:pt x="398701" y="563420"/>
                      <a:pt x="398855" y="564033"/>
                      <a:pt x="395867" y="563726"/>
                    </a:cubicBezTo>
                    <a:cubicBezTo>
                      <a:pt x="392803" y="563420"/>
                      <a:pt x="393952" y="562577"/>
                      <a:pt x="397629" y="561658"/>
                    </a:cubicBezTo>
                    <a:cubicBezTo>
                      <a:pt x="401306" y="560739"/>
                      <a:pt x="406897" y="559130"/>
                      <a:pt x="404829" y="557522"/>
                    </a:cubicBezTo>
                    <a:cubicBezTo>
                      <a:pt x="402761" y="555913"/>
                      <a:pt x="402148" y="554841"/>
                      <a:pt x="404676" y="554305"/>
                    </a:cubicBezTo>
                    <a:cubicBezTo>
                      <a:pt x="407204" y="553845"/>
                      <a:pt x="410727" y="553539"/>
                      <a:pt x="409118" y="552850"/>
                    </a:cubicBezTo>
                    <a:cubicBezTo>
                      <a:pt x="407510" y="552237"/>
                      <a:pt x="408199" y="550935"/>
                      <a:pt x="410038" y="549786"/>
                    </a:cubicBezTo>
                    <a:cubicBezTo>
                      <a:pt x="411876" y="548637"/>
                      <a:pt x="413102" y="543581"/>
                      <a:pt x="414327" y="547258"/>
                    </a:cubicBezTo>
                    <a:cubicBezTo>
                      <a:pt x="415553" y="550935"/>
                      <a:pt x="413714" y="552237"/>
                      <a:pt x="416702" y="551547"/>
                    </a:cubicBezTo>
                    <a:cubicBezTo>
                      <a:pt x="419765" y="550935"/>
                      <a:pt x="431714" y="544194"/>
                      <a:pt x="424208" y="543888"/>
                    </a:cubicBezTo>
                    <a:cubicBezTo>
                      <a:pt x="416702" y="543581"/>
                      <a:pt x="417314" y="542432"/>
                      <a:pt x="422140" y="540977"/>
                    </a:cubicBezTo>
                    <a:cubicBezTo>
                      <a:pt x="426889" y="539522"/>
                      <a:pt x="433170" y="539062"/>
                      <a:pt x="435238" y="537607"/>
                    </a:cubicBezTo>
                    <a:cubicBezTo>
                      <a:pt x="437306" y="536152"/>
                      <a:pt x="439068" y="532858"/>
                      <a:pt x="433936" y="530100"/>
                    </a:cubicBezTo>
                    <a:cubicBezTo>
                      <a:pt x="428804" y="527420"/>
                      <a:pt x="430106" y="525505"/>
                      <a:pt x="425817" y="524356"/>
                    </a:cubicBezTo>
                    <a:cubicBezTo>
                      <a:pt x="421527" y="523207"/>
                      <a:pt x="425663" y="523743"/>
                      <a:pt x="432174" y="522594"/>
                    </a:cubicBezTo>
                    <a:cubicBezTo>
                      <a:pt x="438685" y="521445"/>
                      <a:pt x="446038" y="520373"/>
                      <a:pt x="446727" y="520066"/>
                    </a:cubicBezTo>
                    <a:cubicBezTo>
                      <a:pt x="447340" y="519760"/>
                      <a:pt x="447647" y="520526"/>
                      <a:pt x="446574" y="518458"/>
                    </a:cubicBezTo>
                    <a:cubicBezTo>
                      <a:pt x="445425" y="516390"/>
                      <a:pt x="445425" y="515087"/>
                      <a:pt x="449638" y="512560"/>
                    </a:cubicBezTo>
                    <a:cubicBezTo>
                      <a:pt x="453774" y="510032"/>
                      <a:pt x="452702" y="509036"/>
                      <a:pt x="454387" y="507275"/>
                    </a:cubicBezTo>
                    <a:cubicBezTo>
                      <a:pt x="456149" y="505513"/>
                      <a:pt x="457451" y="505053"/>
                      <a:pt x="459136" y="504364"/>
                    </a:cubicBezTo>
                    <a:cubicBezTo>
                      <a:pt x="460898" y="503751"/>
                      <a:pt x="461511" y="503904"/>
                      <a:pt x="460898" y="501836"/>
                    </a:cubicBezTo>
                    <a:cubicBezTo>
                      <a:pt x="460285" y="499768"/>
                      <a:pt x="460898" y="497700"/>
                      <a:pt x="466336" y="495096"/>
                    </a:cubicBezTo>
                    <a:cubicBezTo>
                      <a:pt x="471774" y="492568"/>
                      <a:pt x="478285" y="491266"/>
                      <a:pt x="480200" y="488891"/>
                    </a:cubicBezTo>
                    <a:cubicBezTo>
                      <a:pt x="482115" y="486517"/>
                      <a:pt x="484030" y="484449"/>
                      <a:pt x="487553" y="483606"/>
                    </a:cubicBezTo>
                    <a:cubicBezTo>
                      <a:pt x="491077" y="482840"/>
                      <a:pt x="492379" y="481691"/>
                      <a:pt x="493451" y="479930"/>
                    </a:cubicBezTo>
                    <a:cubicBezTo>
                      <a:pt x="494600" y="478168"/>
                      <a:pt x="497128" y="477708"/>
                      <a:pt x="502566" y="478015"/>
                    </a:cubicBezTo>
                    <a:cubicBezTo>
                      <a:pt x="508005" y="478321"/>
                      <a:pt x="511528" y="478627"/>
                      <a:pt x="517426" y="475640"/>
                    </a:cubicBezTo>
                    <a:cubicBezTo>
                      <a:pt x="523324" y="472576"/>
                      <a:pt x="527154" y="471810"/>
                      <a:pt x="529222" y="472117"/>
                    </a:cubicBezTo>
                    <a:cubicBezTo>
                      <a:pt x="531290" y="472423"/>
                      <a:pt x="533052" y="471964"/>
                      <a:pt x="527460" y="474491"/>
                    </a:cubicBezTo>
                    <a:cubicBezTo>
                      <a:pt x="521869" y="477019"/>
                      <a:pt x="519494" y="478627"/>
                      <a:pt x="516277" y="482457"/>
                    </a:cubicBezTo>
                    <a:cubicBezTo>
                      <a:pt x="513060" y="486287"/>
                      <a:pt x="512754" y="485138"/>
                      <a:pt x="511681" y="485981"/>
                    </a:cubicBezTo>
                    <a:cubicBezTo>
                      <a:pt x="510532" y="486747"/>
                      <a:pt x="507851" y="486594"/>
                      <a:pt x="512600" y="488662"/>
                    </a:cubicBezTo>
                    <a:cubicBezTo>
                      <a:pt x="517349" y="490730"/>
                      <a:pt x="530447" y="496934"/>
                      <a:pt x="530447" y="496934"/>
                    </a:cubicBezTo>
                    <a:cubicBezTo>
                      <a:pt x="530447" y="496934"/>
                      <a:pt x="534737" y="499155"/>
                      <a:pt x="527767" y="497700"/>
                    </a:cubicBezTo>
                    <a:cubicBezTo>
                      <a:pt x="520720" y="496245"/>
                      <a:pt x="518652" y="494483"/>
                      <a:pt x="514975" y="496091"/>
                    </a:cubicBezTo>
                    <a:cubicBezTo>
                      <a:pt x="511298" y="497700"/>
                      <a:pt x="507775" y="498006"/>
                      <a:pt x="502183" y="496091"/>
                    </a:cubicBezTo>
                    <a:cubicBezTo>
                      <a:pt x="496592" y="494177"/>
                      <a:pt x="495443" y="491802"/>
                      <a:pt x="490541" y="497011"/>
                    </a:cubicBezTo>
                    <a:cubicBezTo>
                      <a:pt x="485562" y="502296"/>
                      <a:pt x="478285" y="503675"/>
                      <a:pt x="474609" y="504211"/>
                    </a:cubicBezTo>
                    <a:cubicBezTo>
                      <a:pt x="470932" y="504670"/>
                      <a:pt x="469477" y="505819"/>
                      <a:pt x="472694" y="509189"/>
                    </a:cubicBezTo>
                    <a:cubicBezTo>
                      <a:pt x="475911" y="512560"/>
                      <a:pt x="475757" y="517615"/>
                      <a:pt x="474455" y="519070"/>
                    </a:cubicBezTo>
                    <a:cubicBezTo>
                      <a:pt x="473153" y="520526"/>
                      <a:pt x="472540" y="520219"/>
                      <a:pt x="471928" y="522288"/>
                    </a:cubicBezTo>
                    <a:cubicBezTo>
                      <a:pt x="471315" y="524356"/>
                      <a:pt x="470013" y="528798"/>
                      <a:pt x="467485" y="530866"/>
                    </a:cubicBezTo>
                    <a:cubicBezTo>
                      <a:pt x="464957" y="532934"/>
                      <a:pt x="462047" y="537071"/>
                      <a:pt x="460591" y="540441"/>
                    </a:cubicBezTo>
                    <a:cubicBezTo>
                      <a:pt x="459136" y="543811"/>
                      <a:pt x="457374" y="547947"/>
                      <a:pt x="462506" y="550015"/>
                    </a:cubicBezTo>
                    <a:cubicBezTo>
                      <a:pt x="467638" y="552084"/>
                      <a:pt x="470166" y="554152"/>
                      <a:pt x="474302" y="549556"/>
                    </a:cubicBezTo>
                    <a:cubicBezTo>
                      <a:pt x="478438" y="544960"/>
                      <a:pt x="477979" y="547181"/>
                      <a:pt x="479434" y="546186"/>
                    </a:cubicBezTo>
                    <a:cubicBezTo>
                      <a:pt x="480889" y="545267"/>
                      <a:pt x="482498" y="544884"/>
                      <a:pt x="479894" y="548560"/>
                    </a:cubicBezTo>
                    <a:cubicBezTo>
                      <a:pt x="477366" y="552237"/>
                      <a:pt x="478132" y="552237"/>
                      <a:pt x="477672" y="552850"/>
                    </a:cubicBezTo>
                    <a:cubicBezTo>
                      <a:pt x="477213" y="553462"/>
                      <a:pt x="476523" y="554611"/>
                      <a:pt x="475298" y="554611"/>
                    </a:cubicBezTo>
                    <a:cubicBezTo>
                      <a:pt x="473996" y="554611"/>
                      <a:pt x="470549" y="555071"/>
                      <a:pt x="471468" y="556986"/>
                    </a:cubicBezTo>
                    <a:cubicBezTo>
                      <a:pt x="472387" y="558901"/>
                      <a:pt x="472770" y="560203"/>
                      <a:pt x="470855" y="559667"/>
                    </a:cubicBezTo>
                    <a:cubicBezTo>
                      <a:pt x="468940" y="559207"/>
                      <a:pt x="465723" y="558364"/>
                      <a:pt x="463808" y="559360"/>
                    </a:cubicBezTo>
                    <a:cubicBezTo>
                      <a:pt x="461893" y="560356"/>
                      <a:pt x="460132" y="561122"/>
                      <a:pt x="459519" y="561122"/>
                    </a:cubicBezTo>
                    <a:cubicBezTo>
                      <a:pt x="458906" y="561122"/>
                      <a:pt x="457145" y="561582"/>
                      <a:pt x="458370" y="562424"/>
                    </a:cubicBezTo>
                    <a:cubicBezTo>
                      <a:pt x="459672" y="563190"/>
                      <a:pt x="459519" y="563190"/>
                      <a:pt x="458064" y="563726"/>
                    </a:cubicBezTo>
                    <a:cubicBezTo>
                      <a:pt x="456608" y="564186"/>
                      <a:pt x="454234" y="565641"/>
                      <a:pt x="456149" y="567250"/>
                    </a:cubicBezTo>
                    <a:cubicBezTo>
                      <a:pt x="458064" y="568858"/>
                      <a:pt x="461281" y="573990"/>
                      <a:pt x="470319" y="569624"/>
                    </a:cubicBezTo>
                    <a:cubicBezTo>
                      <a:pt x="479434" y="565335"/>
                      <a:pt x="479741" y="566254"/>
                      <a:pt x="482268" y="565488"/>
                    </a:cubicBezTo>
                    <a:cubicBezTo>
                      <a:pt x="484796" y="564722"/>
                      <a:pt x="490387" y="561505"/>
                      <a:pt x="491690" y="560739"/>
                    </a:cubicBezTo>
                    <a:cubicBezTo>
                      <a:pt x="492992" y="559973"/>
                      <a:pt x="494600" y="558977"/>
                      <a:pt x="494217" y="557522"/>
                    </a:cubicBezTo>
                    <a:cubicBezTo>
                      <a:pt x="493911" y="556067"/>
                      <a:pt x="493068" y="554994"/>
                      <a:pt x="494370" y="554611"/>
                    </a:cubicBezTo>
                    <a:cubicBezTo>
                      <a:pt x="495673" y="554305"/>
                      <a:pt x="496132" y="553616"/>
                      <a:pt x="496285" y="555377"/>
                    </a:cubicBezTo>
                    <a:cubicBezTo>
                      <a:pt x="496439" y="557139"/>
                      <a:pt x="496285" y="560509"/>
                      <a:pt x="498507" y="557139"/>
                    </a:cubicBezTo>
                    <a:cubicBezTo>
                      <a:pt x="500728" y="553769"/>
                      <a:pt x="505247" y="545803"/>
                      <a:pt x="504251" y="549326"/>
                    </a:cubicBezTo>
                    <a:cubicBezTo>
                      <a:pt x="503332" y="552850"/>
                      <a:pt x="499656" y="559360"/>
                      <a:pt x="500881" y="558747"/>
                    </a:cubicBezTo>
                    <a:cubicBezTo>
                      <a:pt x="502183" y="558135"/>
                      <a:pt x="504558" y="556526"/>
                      <a:pt x="506013" y="554611"/>
                    </a:cubicBezTo>
                    <a:cubicBezTo>
                      <a:pt x="507468" y="552696"/>
                      <a:pt x="508234" y="548560"/>
                      <a:pt x="509383" y="548866"/>
                    </a:cubicBezTo>
                    <a:cubicBezTo>
                      <a:pt x="510532" y="549173"/>
                      <a:pt x="514209" y="549479"/>
                      <a:pt x="512447" y="547718"/>
                    </a:cubicBezTo>
                    <a:cubicBezTo>
                      <a:pt x="510685" y="545956"/>
                      <a:pt x="509920" y="543888"/>
                      <a:pt x="514362" y="547105"/>
                    </a:cubicBezTo>
                    <a:cubicBezTo>
                      <a:pt x="518805" y="550322"/>
                      <a:pt x="518805" y="550935"/>
                      <a:pt x="518345" y="547718"/>
                    </a:cubicBezTo>
                    <a:cubicBezTo>
                      <a:pt x="517886" y="544501"/>
                      <a:pt x="514362" y="543428"/>
                      <a:pt x="517579" y="542126"/>
                    </a:cubicBezTo>
                    <a:cubicBezTo>
                      <a:pt x="520796" y="540824"/>
                      <a:pt x="518498" y="535615"/>
                      <a:pt x="520796" y="540824"/>
                    </a:cubicBezTo>
                    <a:cubicBezTo>
                      <a:pt x="523018" y="546109"/>
                      <a:pt x="522864" y="551011"/>
                      <a:pt x="523171" y="548177"/>
                    </a:cubicBezTo>
                    <a:cubicBezTo>
                      <a:pt x="523477" y="545343"/>
                      <a:pt x="522022" y="541973"/>
                      <a:pt x="523783" y="540977"/>
                    </a:cubicBezTo>
                    <a:cubicBezTo>
                      <a:pt x="525545" y="540058"/>
                      <a:pt x="527920" y="536688"/>
                      <a:pt x="527613" y="534773"/>
                    </a:cubicBezTo>
                    <a:cubicBezTo>
                      <a:pt x="527307" y="532858"/>
                      <a:pt x="527613" y="529641"/>
                      <a:pt x="530141" y="534160"/>
                    </a:cubicBezTo>
                    <a:cubicBezTo>
                      <a:pt x="532669" y="538603"/>
                      <a:pt x="530447" y="543735"/>
                      <a:pt x="532669" y="538603"/>
                    </a:cubicBezTo>
                    <a:cubicBezTo>
                      <a:pt x="534890" y="533471"/>
                      <a:pt x="538260" y="532551"/>
                      <a:pt x="540788" y="536841"/>
                    </a:cubicBezTo>
                    <a:cubicBezTo>
                      <a:pt x="543316" y="541130"/>
                      <a:pt x="547835" y="539905"/>
                      <a:pt x="550209" y="538143"/>
                    </a:cubicBezTo>
                    <a:cubicBezTo>
                      <a:pt x="552584" y="536381"/>
                      <a:pt x="553733" y="535232"/>
                      <a:pt x="555648" y="534160"/>
                    </a:cubicBezTo>
                    <a:cubicBezTo>
                      <a:pt x="557563" y="533088"/>
                      <a:pt x="557716" y="532092"/>
                      <a:pt x="558558" y="530483"/>
                    </a:cubicBezTo>
                    <a:cubicBezTo>
                      <a:pt x="559324" y="528875"/>
                      <a:pt x="560473" y="528875"/>
                      <a:pt x="561469" y="528415"/>
                    </a:cubicBezTo>
                    <a:cubicBezTo>
                      <a:pt x="562388" y="527956"/>
                      <a:pt x="566754" y="527496"/>
                      <a:pt x="562618" y="526500"/>
                    </a:cubicBezTo>
                    <a:cubicBezTo>
                      <a:pt x="558482" y="525581"/>
                      <a:pt x="554039" y="525198"/>
                      <a:pt x="558788" y="523283"/>
                    </a:cubicBezTo>
                    <a:cubicBezTo>
                      <a:pt x="563537" y="521368"/>
                      <a:pt x="560090" y="521522"/>
                      <a:pt x="562312" y="519913"/>
                    </a:cubicBezTo>
                    <a:cubicBezTo>
                      <a:pt x="564533" y="518304"/>
                      <a:pt x="566295" y="518764"/>
                      <a:pt x="567750" y="518151"/>
                    </a:cubicBezTo>
                    <a:cubicBezTo>
                      <a:pt x="569205" y="517538"/>
                      <a:pt x="570124" y="517385"/>
                      <a:pt x="569358" y="515930"/>
                    </a:cubicBezTo>
                    <a:cubicBezTo>
                      <a:pt x="569358" y="515930"/>
                      <a:pt x="569052" y="514475"/>
                      <a:pt x="567903" y="512560"/>
                    </a:cubicBezTo>
                    <a:cubicBezTo>
                      <a:pt x="566754" y="510645"/>
                      <a:pt x="565988" y="510338"/>
                      <a:pt x="565222" y="512100"/>
                    </a:cubicBezTo>
                    <a:cubicBezTo>
                      <a:pt x="564456" y="513862"/>
                      <a:pt x="562848" y="517692"/>
                      <a:pt x="558865" y="517079"/>
                    </a:cubicBezTo>
                    <a:cubicBezTo>
                      <a:pt x="554882" y="516466"/>
                      <a:pt x="552967" y="515317"/>
                      <a:pt x="551511" y="516160"/>
                    </a:cubicBezTo>
                    <a:cubicBezTo>
                      <a:pt x="550056" y="516926"/>
                      <a:pt x="548831" y="515853"/>
                      <a:pt x="551818" y="513938"/>
                    </a:cubicBezTo>
                    <a:cubicBezTo>
                      <a:pt x="554882" y="512024"/>
                      <a:pt x="555801" y="512024"/>
                      <a:pt x="559018" y="511411"/>
                    </a:cubicBezTo>
                    <a:cubicBezTo>
                      <a:pt x="562235" y="510798"/>
                      <a:pt x="562235" y="509802"/>
                      <a:pt x="562082" y="507275"/>
                    </a:cubicBezTo>
                    <a:cubicBezTo>
                      <a:pt x="561929" y="504747"/>
                      <a:pt x="562388" y="502985"/>
                      <a:pt x="560320" y="505666"/>
                    </a:cubicBezTo>
                    <a:cubicBezTo>
                      <a:pt x="558252" y="508347"/>
                      <a:pt x="556490" y="511870"/>
                      <a:pt x="557639" y="506432"/>
                    </a:cubicBezTo>
                    <a:cubicBezTo>
                      <a:pt x="558788" y="500994"/>
                      <a:pt x="557486" y="502602"/>
                      <a:pt x="555724" y="503904"/>
                    </a:cubicBezTo>
                    <a:cubicBezTo>
                      <a:pt x="553963" y="505206"/>
                      <a:pt x="551128" y="506432"/>
                      <a:pt x="550592" y="507121"/>
                    </a:cubicBezTo>
                    <a:cubicBezTo>
                      <a:pt x="550133" y="507734"/>
                      <a:pt x="547375" y="506509"/>
                      <a:pt x="550439" y="504747"/>
                    </a:cubicBezTo>
                    <a:cubicBezTo>
                      <a:pt x="553503" y="502985"/>
                      <a:pt x="557180" y="501836"/>
                      <a:pt x="555571" y="501683"/>
                    </a:cubicBezTo>
                    <a:cubicBezTo>
                      <a:pt x="553963" y="501530"/>
                      <a:pt x="552048" y="501989"/>
                      <a:pt x="551282" y="502296"/>
                    </a:cubicBezTo>
                    <a:cubicBezTo>
                      <a:pt x="550516" y="502602"/>
                      <a:pt x="550975" y="501377"/>
                      <a:pt x="556720" y="499921"/>
                    </a:cubicBezTo>
                    <a:cubicBezTo>
                      <a:pt x="562465" y="498466"/>
                      <a:pt x="561009" y="496704"/>
                      <a:pt x="560090" y="495938"/>
                    </a:cubicBezTo>
                    <a:cubicBezTo>
                      <a:pt x="559171" y="495172"/>
                      <a:pt x="559324" y="495479"/>
                      <a:pt x="561239" y="494636"/>
                    </a:cubicBezTo>
                    <a:cubicBezTo>
                      <a:pt x="563154" y="493870"/>
                      <a:pt x="565529" y="491725"/>
                      <a:pt x="563920" y="491266"/>
                    </a:cubicBezTo>
                    <a:cubicBezTo>
                      <a:pt x="562312" y="490806"/>
                      <a:pt x="560397" y="491572"/>
                      <a:pt x="558482" y="493028"/>
                    </a:cubicBezTo>
                    <a:cubicBezTo>
                      <a:pt x="556567" y="494483"/>
                      <a:pt x="554805" y="493947"/>
                      <a:pt x="557869" y="490959"/>
                    </a:cubicBezTo>
                    <a:cubicBezTo>
                      <a:pt x="560933" y="487896"/>
                      <a:pt x="563767" y="488049"/>
                      <a:pt x="566295" y="488049"/>
                    </a:cubicBezTo>
                    <a:cubicBezTo>
                      <a:pt x="568822" y="488049"/>
                      <a:pt x="571580" y="487130"/>
                      <a:pt x="573495" y="484832"/>
                    </a:cubicBezTo>
                    <a:cubicBezTo>
                      <a:pt x="575410" y="482610"/>
                      <a:pt x="577171" y="480849"/>
                      <a:pt x="575563" y="483683"/>
                    </a:cubicBezTo>
                    <a:cubicBezTo>
                      <a:pt x="573954" y="486594"/>
                      <a:pt x="571120" y="490423"/>
                      <a:pt x="568822" y="492951"/>
                    </a:cubicBezTo>
                    <a:cubicBezTo>
                      <a:pt x="566601" y="495479"/>
                      <a:pt x="567061" y="495862"/>
                      <a:pt x="568363" y="496781"/>
                    </a:cubicBezTo>
                    <a:cubicBezTo>
                      <a:pt x="569665" y="497700"/>
                      <a:pt x="571733" y="500304"/>
                      <a:pt x="573341" y="498543"/>
                    </a:cubicBezTo>
                    <a:cubicBezTo>
                      <a:pt x="574950" y="496781"/>
                      <a:pt x="576022" y="495862"/>
                      <a:pt x="577478" y="495862"/>
                    </a:cubicBezTo>
                    <a:cubicBezTo>
                      <a:pt x="578933" y="495862"/>
                      <a:pt x="579852" y="495709"/>
                      <a:pt x="579393" y="493947"/>
                    </a:cubicBezTo>
                    <a:cubicBezTo>
                      <a:pt x="578933" y="492185"/>
                      <a:pt x="577478" y="492798"/>
                      <a:pt x="578933" y="492185"/>
                    </a:cubicBezTo>
                    <a:cubicBezTo>
                      <a:pt x="580388" y="491572"/>
                      <a:pt x="580695" y="490117"/>
                      <a:pt x="581154" y="488508"/>
                    </a:cubicBezTo>
                    <a:cubicBezTo>
                      <a:pt x="581614" y="486900"/>
                      <a:pt x="581614" y="485138"/>
                      <a:pt x="581920" y="489274"/>
                    </a:cubicBezTo>
                    <a:cubicBezTo>
                      <a:pt x="582227" y="493411"/>
                      <a:pt x="581767" y="493104"/>
                      <a:pt x="581614" y="495019"/>
                    </a:cubicBezTo>
                    <a:cubicBezTo>
                      <a:pt x="581461" y="496934"/>
                      <a:pt x="581154" y="498083"/>
                      <a:pt x="582533" y="495326"/>
                    </a:cubicBezTo>
                    <a:cubicBezTo>
                      <a:pt x="583988" y="492645"/>
                      <a:pt x="583835" y="492262"/>
                      <a:pt x="584295" y="494713"/>
                    </a:cubicBezTo>
                    <a:cubicBezTo>
                      <a:pt x="584754" y="497087"/>
                      <a:pt x="585903" y="496628"/>
                      <a:pt x="588278" y="495019"/>
                    </a:cubicBezTo>
                    <a:cubicBezTo>
                      <a:pt x="590652" y="493411"/>
                      <a:pt x="592567" y="492645"/>
                      <a:pt x="596550" y="493257"/>
                    </a:cubicBezTo>
                    <a:cubicBezTo>
                      <a:pt x="600533" y="493870"/>
                      <a:pt x="600840" y="493257"/>
                      <a:pt x="604516" y="490730"/>
                    </a:cubicBezTo>
                    <a:cubicBezTo>
                      <a:pt x="608193" y="488202"/>
                      <a:pt x="610874" y="487513"/>
                      <a:pt x="614244" y="487666"/>
                    </a:cubicBezTo>
                    <a:cubicBezTo>
                      <a:pt x="617614" y="487819"/>
                      <a:pt x="614704" y="488432"/>
                      <a:pt x="612023" y="489121"/>
                    </a:cubicBezTo>
                    <a:cubicBezTo>
                      <a:pt x="609342" y="489734"/>
                      <a:pt x="607427" y="490117"/>
                      <a:pt x="608346" y="491189"/>
                    </a:cubicBezTo>
                    <a:cubicBezTo>
                      <a:pt x="609265" y="492338"/>
                      <a:pt x="608499" y="491649"/>
                      <a:pt x="607427" y="491955"/>
                    </a:cubicBezTo>
                    <a:cubicBezTo>
                      <a:pt x="606278" y="492262"/>
                      <a:pt x="604746" y="492721"/>
                      <a:pt x="605972" y="494023"/>
                    </a:cubicBezTo>
                    <a:cubicBezTo>
                      <a:pt x="607274" y="495326"/>
                      <a:pt x="606584" y="496398"/>
                      <a:pt x="605665" y="495632"/>
                    </a:cubicBezTo>
                    <a:cubicBezTo>
                      <a:pt x="604746" y="494866"/>
                      <a:pt x="602448" y="494713"/>
                      <a:pt x="605206" y="497087"/>
                    </a:cubicBezTo>
                    <a:cubicBezTo>
                      <a:pt x="607887" y="499462"/>
                      <a:pt x="606508" y="500304"/>
                      <a:pt x="609955" y="500304"/>
                    </a:cubicBezTo>
                    <a:cubicBezTo>
                      <a:pt x="613478" y="500304"/>
                      <a:pt x="615393" y="500457"/>
                      <a:pt x="616465" y="499845"/>
                    </a:cubicBezTo>
                    <a:cubicBezTo>
                      <a:pt x="617614" y="499232"/>
                      <a:pt x="619299" y="499691"/>
                      <a:pt x="615699" y="501760"/>
                    </a:cubicBezTo>
                    <a:cubicBezTo>
                      <a:pt x="612023" y="503828"/>
                      <a:pt x="610721" y="503368"/>
                      <a:pt x="610567" y="503981"/>
                    </a:cubicBezTo>
                    <a:cubicBezTo>
                      <a:pt x="610414" y="504594"/>
                      <a:pt x="606431" y="504134"/>
                      <a:pt x="606738" y="504900"/>
                    </a:cubicBezTo>
                    <a:cubicBezTo>
                      <a:pt x="607044" y="505666"/>
                      <a:pt x="607197" y="506662"/>
                      <a:pt x="610567" y="505666"/>
                    </a:cubicBezTo>
                    <a:cubicBezTo>
                      <a:pt x="613938" y="504747"/>
                      <a:pt x="614091" y="504364"/>
                      <a:pt x="616312" y="504058"/>
                    </a:cubicBezTo>
                    <a:cubicBezTo>
                      <a:pt x="618533" y="503751"/>
                      <a:pt x="621444" y="503904"/>
                      <a:pt x="622363" y="503445"/>
                    </a:cubicBezTo>
                    <a:cubicBezTo>
                      <a:pt x="623282" y="502985"/>
                      <a:pt x="623819" y="503445"/>
                      <a:pt x="621750" y="505360"/>
                    </a:cubicBezTo>
                    <a:cubicBezTo>
                      <a:pt x="619682" y="507275"/>
                      <a:pt x="616772" y="509496"/>
                      <a:pt x="620831" y="508041"/>
                    </a:cubicBezTo>
                    <a:cubicBezTo>
                      <a:pt x="624814" y="506585"/>
                      <a:pt x="627342" y="505819"/>
                      <a:pt x="630406" y="506738"/>
                    </a:cubicBezTo>
                    <a:cubicBezTo>
                      <a:pt x="633470" y="507658"/>
                      <a:pt x="635691" y="507351"/>
                      <a:pt x="634848" y="509266"/>
                    </a:cubicBezTo>
                    <a:cubicBezTo>
                      <a:pt x="634083" y="511181"/>
                      <a:pt x="630712" y="514245"/>
                      <a:pt x="628338" y="515470"/>
                    </a:cubicBezTo>
                    <a:cubicBezTo>
                      <a:pt x="625963" y="516773"/>
                      <a:pt x="628491" y="516390"/>
                      <a:pt x="630712" y="516619"/>
                    </a:cubicBezTo>
                    <a:cubicBezTo>
                      <a:pt x="632934" y="516773"/>
                      <a:pt x="647946" y="517079"/>
                      <a:pt x="649095" y="517079"/>
                    </a:cubicBezTo>
                    <a:cubicBezTo>
                      <a:pt x="650244" y="517079"/>
                      <a:pt x="652313" y="515470"/>
                      <a:pt x="654534" y="513249"/>
                    </a:cubicBezTo>
                    <a:cubicBezTo>
                      <a:pt x="656755" y="511028"/>
                      <a:pt x="658210" y="509113"/>
                      <a:pt x="660738" y="507045"/>
                    </a:cubicBezTo>
                    <a:cubicBezTo>
                      <a:pt x="663266" y="504977"/>
                      <a:pt x="663266" y="505743"/>
                      <a:pt x="661657" y="507658"/>
                    </a:cubicBezTo>
                    <a:cubicBezTo>
                      <a:pt x="660049" y="509572"/>
                      <a:pt x="657981" y="514551"/>
                      <a:pt x="658134" y="516466"/>
                    </a:cubicBezTo>
                    <a:cubicBezTo>
                      <a:pt x="658287" y="518381"/>
                      <a:pt x="658747" y="519836"/>
                      <a:pt x="657674" y="519530"/>
                    </a:cubicBezTo>
                    <a:cubicBezTo>
                      <a:pt x="656525" y="519224"/>
                      <a:pt x="657061" y="520296"/>
                      <a:pt x="656908" y="521445"/>
                    </a:cubicBezTo>
                    <a:cubicBezTo>
                      <a:pt x="656755" y="522594"/>
                      <a:pt x="655606" y="523666"/>
                      <a:pt x="658517" y="524662"/>
                    </a:cubicBezTo>
                    <a:cubicBezTo>
                      <a:pt x="661427" y="525658"/>
                      <a:pt x="676517" y="531556"/>
                      <a:pt x="678585" y="532628"/>
                    </a:cubicBezTo>
                    <a:cubicBezTo>
                      <a:pt x="680653" y="533777"/>
                      <a:pt x="682568" y="534390"/>
                      <a:pt x="684023" y="534237"/>
                    </a:cubicBezTo>
                    <a:cubicBezTo>
                      <a:pt x="685479" y="534083"/>
                      <a:pt x="716577" y="532015"/>
                      <a:pt x="720407" y="532322"/>
                    </a:cubicBezTo>
                    <a:cubicBezTo>
                      <a:pt x="724237" y="532628"/>
                      <a:pt x="743079" y="535003"/>
                      <a:pt x="746296" y="537071"/>
                    </a:cubicBezTo>
                    <a:cubicBezTo>
                      <a:pt x="749513" y="539139"/>
                      <a:pt x="752348" y="536917"/>
                      <a:pt x="754416" y="536458"/>
                    </a:cubicBezTo>
                    <a:cubicBezTo>
                      <a:pt x="756484" y="535998"/>
                      <a:pt x="756943" y="534849"/>
                      <a:pt x="755718" y="533088"/>
                    </a:cubicBezTo>
                    <a:cubicBezTo>
                      <a:pt x="754492" y="531326"/>
                      <a:pt x="753190" y="530713"/>
                      <a:pt x="755411" y="530560"/>
                    </a:cubicBezTo>
                    <a:cubicBezTo>
                      <a:pt x="757633" y="530407"/>
                      <a:pt x="758092" y="532475"/>
                      <a:pt x="759241" y="535845"/>
                    </a:cubicBezTo>
                    <a:cubicBezTo>
                      <a:pt x="760390" y="539215"/>
                      <a:pt x="758475" y="540288"/>
                      <a:pt x="757020" y="540441"/>
                    </a:cubicBezTo>
                    <a:cubicBezTo>
                      <a:pt x="755565" y="540594"/>
                      <a:pt x="753343" y="540594"/>
                      <a:pt x="757633" y="542356"/>
                    </a:cubicBezTo>
                    <a:cubicBezTo>
                      <a:pt x="761922" y="544118"/>
                      <a:pt x="777701" y="550322"/>
                      <a:pt x="785590" y="548866"/>
                    </a:cubicBezTo>
                    <a:cubicBezTo>
                      <a:pt x="793403" y="547411"/>
                      <a:pt x="803437" y="541820"/>
                      <a:pt x="805735" y="539905"/>
                    </a:cubicBezTo>
                    <a:cubicBezTo>
                      <a:pt x="807957" y="537990"/>
                      <a:pt x="808110" y="537837"/>
                      <a:pt x="808952" y="536228"/>
                    </a:cubicBezTo>
                    <a:cubicBezTo>
                      <a:pt x="809718" y="534620"/>
                      <a:pt x="809412" y="533394"/>
                      <a:pt x="812935" y="535079"/>
                    </a:cubicBezTo>
                    <a:cubicBezTo>
                      <a:pt x="816459" y="536764"/>
                      <a:pt x="822816" y="541283"/>
                      <a:pt x="824272" y="542279"/>
                    </a:cubicBezTo>
                    <a:cubicBezTo>
                      <a:pt x="825727" y="543198"/>
                      <a:pt x="827182" y="544654"/>
                      <a:pt x="823353" y="543198"/>
                    </a:cubicBezTo>
                    <a:cubicBezTo>
                      <a:pt x="819523" y="541743"/>
                      <a:pt x="815999" y="541896"/>
                      <a:pt x="816842" y="545573"/>
                    </a:cubicBezTo>
                    <a:cubicBezTo>
                      <a:pt x="817608" y="549249"/>
                      <a:pt x="816995" y="555760"/>
                      <a:pt x="815923" y="554381"/>
                    </a:cubicBezTo>
                    <a:cubicBezTo>
                      <a:pt x="814774" y="552926"/>
                      <a:pt x="815769" y="549096"/>
                      <a:pt x="815616" y="545803"/>
                    </a:cubicBezTo>
                    <a:cubicBezTo>
                      <a:pt x="815463" y="542432"/>
                      <a:pt x="814008" y="537683"/>
                      <a:pt x="811327" y="537990"/>
                    </a:cubicBezTo>
                    <a:cubicBezTo>
                      <a:pt x="808646" y="538296"/>
                      <a:pt x="806042" y="540900"/>
                      <a:pt x="808263" y="544501"/>
                    </a:cubicBezTo>
                    <a:cubicBezTo>
                      <a:pt x="810484" y="548177"/>
                      <a:pt x="810484" y="550858"/>
                      <a:pt x="806808" y="553616"/>
                    </a:cubicBezTo>
                    <a:cubicBezTo>
                      <a:pt x="803131" y="556296"/>
                      <a:pt x="796620" y="555071"/>
                      <a:pt x="802518" y="556833"/>
                    </a:cubicBezTo>
                    <a:cubicBezTo>
                      <a:pt x="808416" y="558594"/>
                      <a:pt x="819446" y="565411"/>
                      <a:pt x="824042" y="567556"/>
                    </a:cubicBezTo>
                    <a:cubicBezTo>
                      <a:pt x="828638" y="569624"/>
                      <a:pt x="833310" y="571845"/>
                      <a:pt x="836144" y="571386"/>
                    </a:cubicBezTo>
                    <a:cubicBezTo>
                      <a:pt x="839055" y="570926"/>
                      <a:pt x="840587" y="570620"/>
                      <a:pt x="838825" y="571999"/>
                    </a:cubicBezTo>
                    <a:cubicBezTo>
                      <a:pt x="837063" y="573454"/>
                      <a:pt x="835148" y="572305"/>
                      <a:pt x="837523" y="574373"/>
                    </a:cubicBezTo>
                    <a:cubicBezTo>
                      <a:pt x="839897" y="576441"/>
                      <a:pt x="888460" y="609454"/>
                      <a:pt x="888460" y="609454"/>
                    </a:cubicBezTo>
                    <a:cubicBezTo>
                      <a:pt x="888460" y="609454"/>
                      <a:pt x="890834" y="611676"/>
                      <a:pt x="891370" y="608535"/>
                    </a:cubicBezTo>
                    <a:cubicBezTo>
                      <a:pt x="891830" y="605318"/>
                      <a:pt x="891370" y="605165"/>
                      <a:pt x="894281" y="606008"/>
                    </a:cubicBezTo>
                    <a:cubicBezTo>
                      <a:pt x="897192" y="606774"/>
                      <a:pt x="901328" y="608229"/>
                      <a:pt x="896962" y="603939"/>
                    </a:cubicBezTo>
                    <a:cubicBezTo>
                      <a:pt x="892672" y="599650"/>
                      <a:pt x="895813" y="601718"/>
                      <a:pt x="898570" y="603327"/>
                    </a:cubicBezTo>
                    <a:cubicBezTo>
                      <a:pt x="901251" y="604935"/>
                      <a:pt x="906690" y="606697"/>
                      <a:pt x="907838" y="604935"/>
                    </a:cubicBezTo>
                    <a:cubicBezTo>
                      <a:pt x="908987" y="603173"/>
                      <a:pt x="910213" y="599803"/>
                      <a:pt x="904468" y="595361"/>
                    </a:cubicBezTo>
                    <a:cubicBezTo>
                      <a:pt x="904468" y="595361"/>
                      <a:pt x="904928" y="592144"/>
                      <a:pt x="901251" y="593752"/>
                    </a:cubicBezTo>
                    <a:cubicBezTo>
                      <a:pt x="897575" y="595361"/>
                      <a:pt x="896119" y="595667"/>
                      <a:pt x="898724" y="592986"/>
                    </a:cubicBezTo>
                    <a:cubicBezTo>
                      <a:pt x="901251" y="590305"/>
                      <a:pt x="897575" y="589003"/>
                      <a:pt x="894128" y="587548"/>
                    </a:cubicBezTo>
                    <a:cubicBezTo>
                      <a:pt x="890604" y="586092"/>
                      <a:pt x="892060" y="585173"/>
                      <a:pt x="895277" y="586935"/>
                    </a:cubicBezTo>
                    <a:cubicBezTo>
                      <a:pt x="898494" y="588697"/>
                      <a:pt x="896043" y="585786"/>
                      <a:pt x="890681" y="584560"/>
                    </a:cubicBezTo>
                    <a:cubicBezTo>
                      <a:pt x="885243" y="583258"/>
                      <a:pt x="883940" y="582799"/>
                      <a:pt x="881719" y="583948"/>
                    </a:cubicBezTo>
                    <a:cubicBezTo>
                      <a:pt x="879498" y="585097"/>
                      <a:pt x="877430" y="585863"/>
                      <a:pt x="880570" y="582799"/>
                    </a:cubicBezTo>
                    <a:cubicBezTo>
                      <a:pt x="883787" y="579735"/>
                      <a:pt x="882791" y="579735"/>
                      <a:pt x="881489" y="578050"/>
                    </a:cubicBezTo>
                    <a:cubicBezTo>
                      <a:pt x="880187" y="576288"/>
                      <a:pt x="881489" y="575216"/>
                      <a:pt x="886085" y="578203"/>
                    </a:cubicBezTo>
                    <a:cubicBezTo>
                      <a:pt x="890681" y="581267"/>
                      <a:pt x="892136" y="581726"/>
                      <a:pt x="891217" y="579658"/>
                    </a:cubicBezTo>
                    <a:cubicBezTo>
                      <a:pt x="890298" y="577590"/>
                      <a:pt x="894128" y="577897"/>
                      <a:pt x="895200" y="581420"/>
                    </a:cubicBezTo>
                    <a:cubicBezTo>
                      <a:pt x="896349" y="584943"/>
                      <a:pt x="897115" y="586705"/>
                      <a:pt x="901404" y="587012"/>
                    </a:cubicBezTo>
                    <a:cubicBezTo>
                      <a:pt x="905694" y="587318"/>
                      <a:pt x="908298" y="587318"/>
                      <a:pt x="906536" y="583029"/>
                    </a:cubicBezTo>
                    <a:cubicBezTo>
                      <a:pt x="904775" y="578739"/>
                      <a:pt x="906230" y="577437"/>
                      <a:pt x="907838" y="580960"/>
                    </a:cubicBezTo>
                    <a:cubicBezTo>
                      <a:pt x="909447" y="584484"/>
                      <a:pt x="909294" y="584024"/>
                      <a:pt x="911822" y="583029"/>
                    </a:cubicBezTo>
                    <a:cubicBezTo>
                      <a:pt x="914349" y="582109"/>
                      <a:pt x="914196" y="583641"/>
                      <a:pt x="910519" y="585403"/>
                    </a:cubicBezTo>
                    <a:cubicBezTo>
                      <a:pt x="906843" y="587165"/>
                      <a:pt x="908911" y="587318"/>
                      <a:pt x="910060" y="589080"/>
                    </a:cubicBezTo>
                    <a:cubicBezTo>
                      <a:pt x="911209" y="590841"/>
                      <a:pt x="915039" y="597199"/>
                      <a:pt x="914196" y="599267"/>
                    </a:cubicBezTo>
                    <a:cubicBezTo>
                      <a:pt x="913430" y="601335"/>
                      <a:pt x="911822" y="599420"/>
                      <a:pt x="912281" y="601335"/>
                    </a:cubicBezTo>
                    <a:cubicBezTo>
                      <a:pt x="912741" y="603250"/>
                      <a:pt x="911515" y="604705"/>
                      <a:pt x="916571" y="604016"/>
                    </a:cubicBezTo>
                    <a:cubicBezTo>
                      <a:pt x="921702" y="603403"/>
                      <a:pt x="921319" y="602254"/>
                      <a:pt x="923311" y="603710"/>
                    </a:cubicBezTo>
                    <a:cubicBezTo>
                      <a:pt x="925226" y="605165"/>
                      <a:pt x="925685" y="604629"/>
                      <a:pt x="924920" y="602101"/>
                    </a:cubicBezTo>
                    <a:cubicBezTo>
                      <a:pt x="924154" y="599573"/>
                      <a:pt x="925379" y="599037"/>
                      <a:pt x="926528" y="604016"/>
                    </a:cubicBezTo>
                    <a:cubicBezTo>
                      <a:pt x="927677" y="608995"/>
                      <a:pt x="929362" y="609148"/>
                      <a:pt x="931966" y="609608"/>
                    </a:cubicBezTo>
                    <a:cubicBezTo>
                      <a:pt x="934494" y="610067"/>
                      <a:pt x="939166" y="607999"/>
                      <a:pt x="935490" y="601488"/>
                    </a:cubicBezTo>
                    <a:cubicBezTo>
                      <a:pt x="931813" y="594978"/>
                      <a:pt x="931354" y="594978"/>
                      <a:pt x="932809" y="594748"/>
                    </a:cubicBezTo>
                    <a:cubicBezTo>
                      <a:pt x="934264" y="594595"/>
                      <a:pt x="934877" y="594748"/>
                      <a:pt x="932962" y="590612"/>
                    </a:cubicBezTo>
                    <a:cubicBezTo>
                      <a:pt x="931047" y="586475"/>
                      <a:pt x="926758" y="582646"/>
                      <a:pt x="927217" y="579122"/>
                    </a:cubicBezTo>
                    <a:cubicBezTo>
                      <a:pt x="927677" y="575599"/>
                      <a:pt x="927064" y="574297"/>
                      <a:pt x="925915" y="572228"/>
                    </a:cubicBezTo>
                    <a:cubicBezTo>
                      <a:pt x="924766" y="570160"/>
                      <a:pt x="922698" y="568092"/>
                      <a:pt x="926222" y="569318"/>
                    </a:cubicBezTo>
                    <a:cubicBezTo>
                      <a:pt x="929745" y="570620"/>
                      <a:pt x="927677" y="568399"/>
                      <a:pt x="926068" y="566943"/>
                    </a:cubicBezTo>
                    <a:cubicBezTo>
                      <a:pt x="924460" y="565488"/>
                      <a:pt x="924000" y="564875"/>
                      <a:pt x="926375" y="565028"/>
                    </a:cubicBezTo>
                    <a:cubicBezTo>
                      <a:pt x="928749" y="565182"/>
                      <a:pt x="927983" y="557369"/>
                      <a:pt x="928903" y="565948"/>
                    </a:cubicBezTo>
                    <a:cubicBezTo>
                      <a:pt x="928903" y="565948"/>
                      <a:pt x="928903" y="568169"/>
                      <a:pt x="930511" y="570237"/>
                    </a:cubicBezTo>
                    <a:cubicBezTo>
                      <a:pt x="932120" y="572305"/>
                      <a:pt x="932886" y="576288"/>
                      <a:pt x="933192" y="578509"/>
                    </a:cubicBezTo>
                    <a:cubicBezTo>
                      <a:pt x="933498" y="580731"/>
                      <a:pt x="933652" y="584560"/>
                      <a:pt x="935566" y="586475"/>
                    </a:cubicBezTo>
                    <a:cubicBezTo>
                      <a:pt x="937481" y="588390"/>
                      <a:pt x="937022" y="588390"/>
                      <a:pt x="938937" y="587624"/>
                    </a:cubicBezTo>
                    <a:cubicBezTo>
                      <a:pt x="940852" y="586858"/>
                      <a:pt x="941464" y="589233"/>
                      <a:pt x="941158" y="590841"/>
                    </a:cubicBezTo>
                    <a:cubicBezTo>
                      <a:pt x="940852" y="592450"/>
                      <a:pt x="937941" y="591761"/>
                      <a:pt x="939090" y="593752"/>
                    </a:cubicBezTo>
                    <a:cubicBezTo>
                      <a:pt x="940239" y="595667"/>
                      <a:pt x="942460" y="597122"/>
                      <a:pt x="943532" y="599650"/>
                    </a:cubicBezTo>
                    <a:cubicBezTo>
                      <a:pt x="944681" y="602178"/>
                      <a:pt x="948128" y="606161"/>
                      <a:pt x="952341" y="608076"/>
                    </a:cubicBezTo>
                    <a:cubicBezTo>
                      <a:pt x="956477" y="609991"/>
                      <a:pt x="964137" y="613054"/>
                      <a:pt x="963677" y="609531"/>
                    </a:cubicBezTo>
                    <a:cubicBezTo>
                      <a:pt x="963218" y="606008"/>
                      <a:pt x="961609" y="606314"/>
                      <a:pt x="963218" y="606008"/>
                    </a:cubicBezTo>
                    <a:cubicBezTo>
                      <a:pt x="964826" y="605701"/>
                      <a:pt x="964673" y="605242"/>
                      <a:pt x="965439" y="603097"/>
                    </a:cubicBezTo>
                    <a:cubicBezTo>
                      <a:pt x="966205" y="601029"/>
                      <a:pt x="968350" y="598654"/>
                      <a:pt x="969882" y="598501"/>
                    </a:cubicBezTo>
                    <a:cubicBezTo>
                      <a:pt x="971490" y="598348"/>
                      <a:pt x="972946" y="597735"/>
                      <a:pt x="969575" y="600263"/>
                    </a:cubicBezTo>
                    <a:cubicBezTo>
                      <a:pt x="966205" y="602790"/>
                      <a:pt x="966511" y="602790"/>
                      <a:pt x="966665" y="604859"/>
                    </a:cubicBezTo>
                    <a:cubicBezTo>
                      <a:pt x="966818" y="606927"/>
                      <a:pt x="966971" y="607922"/>
                      <a:pt x="966052" y="608688"/>
                    </a:cubicBezTo>
                    <a:cubicBezTo>
                      <a:pt x="965133" y="609454"/>
                      <a:pt x="964903" y="610910"/>
                      <a:pt x="965286" y="612365"/>
                    </a:cubicBezTo>
                    <a:cubicBezTo>
                      <a:pt x="965592" y="613820"/>
                      <a:pt x="964826" y="617497"/>
                      <a:pt x="967814" y="618263"/>
                    </a:cubicBezTo>
                    <a:cubicBezTo>
                      <a:pt x="970877" y="619029"/>
                      <a:pt x="971184" y="619029"/>
                      <a:pt x="972563" y="616808"/>
                    </a:cubicBezTo>
                    <a:cubicBezTo>
                      <a:pt x="974018" y="614586"/>
                      <a:pt x="976852" y="611676"/>
                      <a:pt x="974784" y="616348"/>
                    </a:cubicBezTo>
                    <a:cubicBezTo>
                      <a:pt x="972716" y="620944"/>
                      <a:pt x="979916" y="621940"/>
                      <a:pt x="974171" y="621633"/>
                    </a:cubicBezTo>
                    <a:cubicBezTo>
                      <a:pt x="968426" y="621327"/>
                      <a:pt x="971107" y="621174"/>
                      <a:pt x="971950" y="623242"/>
                    </a:cubicBezTo>
                    <a:cubicBezTo>
                      <a:pt x="972716" y="625310"/>
                      <a:pt x="975014" y="627991"/>
                      <a:pt x="976392" y="626152"/>
                    </a:cubicBezTo>
                    <a:cubicBezTo>
                      <a:pt x="977848" y="624238"/>
                      <a:pt x="980375" y="622169"/>
                      <a:pt x="983746" y="623242"/>
                    </a:cubicBezTo>
                    <a:cubicBezTo>
                      <a:pt x="987116" y="624391"/>
                      <a:pt x="985814" y="624544"/>
                      <a:pt x="982443" y="624161"/>
                    </a:cubicBezTo>
                    <a:cubicBezTo>
                      <a:pt x="979073" y="623855"/>
                      <a:pt x="977465" y="627072"/>
                      <a:pt x="980835" y="629906"/>
                    </a:cubicBezTo>
                    <a:cubicBezTo>
                      <a:pt x="984205" y="632816"/>
                      <a:pt x="986886" y="636570"/>
                      <a:pt x="982903" y="633889"/>
                    </a:cubicBezTo>
                    <a:cubicBezTo>
                      <a:pt x="978920" y="631208"/>
                      <a:pt x="976009" y="631974"/>
                      <a:pt x="975703" y="634348"/>
                    </a:cubicBezTo>
                    <a:cubicBezTo>
                      <a:pt x="975397" y="636723"/>
                      <a:pt x="978231" y="636263"/>
                      <a:pt x="981295" y="636263"/>
                    </a:cubicBezTo>
                    <a:cubicBezTo>
                      <a:pt x="984358" y="636263"/>
                      <a:pt x="986273" y="636110"/>
                      <a:pt x="983209" y="638025"/>
                    </a:cubicBezTo>
                    <a:cubicBezTo>
                      <a:pt x="980146" y="639940"/>
                      <a:pt x="979839" y="646297"/>
                      <a:pt x="987958" y="647140"/>
                    </a:cubicBezTo>
                    <a:cubicBezTo>
                      <a:pt x="996078" y="647982"/>
                      <a:pt x="991635" y="648595"/>
                      <a:pt x="988265" y="648902"/>
                    </a:cubicBezTo>
                    <a:cubicBezTo>
                      <a:pt x="984895" y="649208"/>
                      <a:pt x="983133" y="649208"/>
                      <a:pt x="982061" y="650663"/>
                    </a:cubicBezTo>
                    <a:cubicBezTo>
                      <a:pt x="980912" y="652119"/>
                      <a:pt x="977082" y="653727"/>
                      <a:pt x="981907" y="653727"/>
                    </a:cubicBezTo>
                    <a:cubicBezTo>
                      <a:pt x="986733" y="653727"/>
                      <a:pt x="992095" y="654340"/>
                      <a:pt x="994316" y="655795"/>
                    </a:cubicBezTo>
                    <a:cubicBezTo>
                      <a:pt x="996537" y="657251"/>
                      <a:pt x="1000214" y="656408"/>
                      <a:pt x="1001056" y="658706"/>
                    </a:cubicBezTo>
                    <a:cubicBezTo>
                      <a:pt x="1001822" y="660927"/>
                      <a:pt x="1001976" y="661923"/>
                      <a:pt x="999448" y="661770"/>
                    </a:cubicBezTo>
                    <a:cubicBezTo>
                      <a:pt x="996920" y="661617"/>
                      <a:pt x="998146" y="662229"/>
                      <a:pt x="999754" y="664298"/>
                    </a:cubicBezTo>
                    <a:cubicBezTo>
                      <a:pt x="1001363" y="666366"/>
                      <a:pt x="1005346" y="668893"/>
                      <a:pt x="1008027" y="668740"/>
                    </a:cubicBezTo>
                    <a:cubicBezTo>
                      <a:pt x="1010708" y="668587"/>
                      <a:pt x="1013465" y="668434"/>
                      <a:pt x="1010708" y="670502"/>
                    </a:cubicBezTo>
                    <a:cubicBezTo>
                      <a:pt x="1007950" y="672570"/>
                      <a:pt x="1011627" y="673566"/>
                      <a:pt x="1008793" y="674332"/>
                    </a:cubicBezTo>
                    <a:cubicBezTo>
                      <a:pt x="1005959" y="675098"/>
                      <a:pt x="1009099" y="676400"/>
                      <a:pt x="1010861" y="677242"/>
                    </a:cubicBezTo>
                    <a:cubicBezTo>
                      <a:pt x="1010861" y="677242"/>
                      <a:pt x="1017065" y="681072"/>
                      <a:pt x="1018061" y="683447"/>
                    </a:cubicBezTo>
                    <a:cubicBezTo>
                      <a:pt x="1018980" y="685821"/>
                      <a:pt x="1020282" y="686817"/>
                      <a:pt x="1023193" y="688579"/>
                    </a:cubicBezTo>
                    <a:cubicBezTo>
                      <a:pt x="1026104" y="690340"/>
                      <a:pt x="1029397" y="693711"/>
                      <a:pt x="1027482" y="693864"/>
                    </a:cubicBezTo>
                    <a:cubicBezTo>
                      <a:pt x="1025567" y="694017"/>
                      <a:pt x="1024418" y="695166"/>
                      <a:pt x="1025108" y="698306"/>
                    </a:cubicBezTo>
                    <a:cubicBezTo>
                      <a:pt x="1025721" y="701523"/>
                      <a:pt x="1025261" y="702749"/>
                      <a:pt x="1023652" y="703285"/>
                    </a:cubicBezTo>
                    <a:cubicBezTo>
                      <a:pt x="1022044" y="703745"/>
                      <a:pt x="1020972" y="704434"/>
                      <a:pt x="1021584" y="707421"/>
                    </a:cubicBezTo>
                    <a:cubicBezTo>
                      <a:pt x="1022197" y="710485"/>
                      <a:pt x="1021584" y="708724"/>
                      <a:pt x="1020818" y="709183"/>
                    </a:cubicBezTo>
                    <a:cubicBezTo>
                      <a:pt x="1020052" y="709643"/>
                      <a:pt x="1018444" y="709489"/>
                      <a:pt x="1018750" y="710945"/>
                    </a:cubicBezTo>
                    <a:cubicBezTo>
                      <a:pt x="1019057" y="712400"/>
                      <a:pt x="1018444" y="712860"/>
                      <a:pt x="1017601" y="711864"/>
                    </a:cubicBezTo>
                    <a:cubicBezTo>
                      <a:pt x="1016835" y="710945"/>
                      <a:pt x="1015533" y="711864"/>
                      <a:pt x="1016989" y="714238"/>
                    </a:cubicBezTo>
                    <a:cubicBezTo>
                      <a:pt x="1018444" y="716613"/>
                      <a:pt x="1024801" y="723813"/>
                      <a:pt x="1024495" y="719983"/>
                    </a:cubicBezTo>
                    <a:cubicBezTo>
                      <a:pt x="1024189" y="716153"/>
                      <a:pt x="1022886" y="714698"/>
                      <a:pt x="1025797" y="713626"/>
                    </a:cubicBezTo>
                    <a:cubicBezTo>
                      <a:pt x="1028708" y="712553"/>
                      <a:pt x="1031542" y="710102"/>
                      <a:pt x="1029167" y="708494"/>
                    </a:cubicBezTo>
                    <a:cubicBezTo>
                      <a:pt x="1026793" y="706885"/>
                      <a:pt x="1025491" y="706732"/>
                      <a:pt x="1029780" y="705430"/>
                    </a:cubicBezTo>
                    <a:cubicBezTo>
                      <a:pt x="1034070" y="704128"/>
                      <a:pt x="1045099" y="699685"/>
                      <a:pt x="1047014" y="698689"/>
                    </a:cubicBezTo>
                    <a:cubicBezTo>
                      <a:pt x="1048929" y="697694"/>
                      <a:pt x="1051993" y="696315"/>
                      <a:pt x="1048776" y="699302"/>
                    </a:cubicBezTo>
                    <a:cubicBezTo>
                      <a:pt x="1045559" y="702366"/>
                      <a:pt x="1046402" y="703285"/>
                      <a:pt x="1048317" y="704894"/>
                    </a:cubicBezTo>
                    <a:cubicBezTo>
                      <a:pt x="1050231" y="706502"/>
                      <a:pt x="1057432" y="712860"/>
                      <a:pt x="1055976" y="725651"/>
                    </a:cubicBezTo>
                    <a:cubicBezTo>
                      <a:pt x="1055976" y="725651"/>
                      <a:pt x="1055517" y="728026"/>
                      <a:pt x="1059959" y="728562"/>
                    </a:cubicBezTo>
                    <a:cubicBezTo>
                      <a:pt x="1064402" y="729022"/>
                      <a:pt x="1062793" y="730017"/>
                      <a:pt x="1057278" y="729711"/>
                    </a:cubicBezTo>
                    <a:cubicBezTo>
                      <a:pt x="1051687" y="729405"/>
                      <a:pt x="1051687" y="731779"/>
                      <a:pt x="1050921" y="733081"/>
                    </a:cubicBezTo>
                    <a:cubicBezTo>
                      <a:pt x="1050155" y="734383"/>
                      <a:pt x="1048700" y="737677"/>
                      <a:pt x="1052683" y="737371"/>
                    </a:cubicBezTo>
                    <a:cubicBezTo>
                      <a:pt x="1056666" y="737064"/>
                      <a:pt x="1058274" y="736758"/>
                      <a:pt x="1055746" y="737830"/>
                    </a:cubicBezTo>
                    <a:cubicBezTo>
                      <a:pt x="1053219" y="738979"/>
                      <a:pt x="1051304" y="739592"/>
                      <a:pt x="1053219" y="741813"/>
                    </a:cubicBezTo>
                    <a:cubicBezTo>
                      <a:pt x="1055134" y="744035"/>
                      <a:pt x="1054674" y="745490"/>
                      <a:pt x="1054980" y="747252"/>
                    </a:cubicBezTo>
                    <a:cubicBezTo>
                      <a:pt x="1055287" y="749013"/>
                      <a:pt x="1057891" y="752230"/>
                      <a:pt x="1062640" y="749626"/>
                    </a:cubicBezTo>
                    <a:cubicBezTo>
                      <a:pt x="1067389" y="747098"/>
                      <a:pt x="1071449" y="744341"/>
                      <a:pt x="1072368" y="742120"/>
                    </a:cubicBezTo>
                    <a:cubicBezTo>
                      <a:pt x="1073287" y="739898"/>
                      <a:pt x="1076504" y="734307"/>
                      <a:pt x="1077653" y="732851"/>
                    </a:cubicBezTo>
                    <a:cubicBezTo>
                      <a:pt x="1078802" y="731396"/>
                      <a:pt x="1081023" y="728715"/>
                      <a:pt x="1078113" y="723124"/>
                    </a:cubicBezTo>
                    <a:cubicBezTo>
                      <a:pt x="1075202" y="717532"/>
                      <a:pt x="1075891" y="715158"/>
                      <a:pt x="1075891" y="713549"/>
                    </a:cubicBezTo>
                    <a:cubicBezTo>
                      <a:pt x="1075891" y="712553"/>
                      <a:pt x="1076427" y="711328"/>
                      <a:pt x="1076657" y="710945"/>
                    </a:cubicBezTo>
                    <a:cubicBezTo>
                      <a:pt x="1077193" y="710255"/>
                      <a:pt x="1078725" y="706426"/>
                      <a:pt x="1079415" y="705813"/>
                    </a:cubicBezTo>
                    <a:close/>
                    <a:moveTo>
                      <a:pt x="896809" y="617191"/>
                    </a:moveTo>
                    <a:cubicBezTo>
                      <a:pt x="895123" y="618876"/>
                      <a:pt x="893898" y="621710"/>
                      <a:pt x="894894" y="623165"/>
                    </a:cubicBezTo>
                    <a:cubicBezTo>
                      <a:pt x="894894" y="623165"/>
                      <a:pt x="897268" y="627225"/>
                      <a:pt x="898494" y="623625"/>
                    </a:cubicBezTo>
                    <a:cubicBezTo>
                      <a:pt x="899643" y="620025"/>
                      <a:pt x="898417" y="615506"/>
                      <a:pt x="896809" y="617191"/>
                    </a:cubicBezTo>
                    <a:close/>
                    <a:moveTo>
                      <a:pt x="920247" y="640859"/>
                    </a:moveTo>
                    <a:cubicBezTo>
                      <a:pt x="923847" y="640399"/>
                      <a:pt x="923158" y="639940"/>
                      <a:pt x="919022" y="634884"/>
                    </a:cubicBezTo>
                    <a:cubicBezTo>
                      <a:pt x="914962" y="629829"/>
                      <a:pt x="917796" y="631055"/>
                      <a:pt x="920707" y="632740"/>
                    </a:cubicBezTo>
                    <a:cubicBezTo>
                      <a:pt x="923617" y="634425"/>
                      <a:pt x="935107" y="640629"/>
                      <a:pt x="940545" y="640399"/>
                    </a:cubicBezTo>
                    <a:cubicBezTo>
                      <a:pt x="946060" y="640170"/>
                      <a:pt x="942690" y="636110"/>
                      <a:pt x="941464" y="632740"/>
                    </a:cubicBezTo>
                    <a:cubicBezTo>
                      <a:pt x="940239" y="629370"/>
                      <a:pt x="936945" y="629829"/>
                      <a:pt x="932886" y="631055"/>
                    </a:cubicBezTo>
                    <a:cubicBezTo>
                      <a:pt x="928826" y="632280"/>
                      <a:pt x="928826" y="628910"/>
                      <a:pt x="924307" y="625769"/>
                    </a:cubicBezTo>
                    <a:cubicBezTo>
                      <a:pt x="919788" y="622629"/>
                      <a:pt x="917873" y="622169"/>
                      <a:pt x="919558" y="622629"/>
                    </a:cubicBezTo>
                    <a:cubicBezTo>
                      <a:pt x="921243" y="623089"/>
                      <a:pt x="933422" y="628144"/>
                      <a:pt x="936332" y="628374"/>
                    </a:cubicBezTo>
                    <a:cubicBezTo>
                      <a:pt x="939243" y="628603"/>
                      <a:pt x="939703" y="627455"/>
                      <a:pt x="936332" y="625463"/>
                    </a:cubicBezTo>
                    <a:cubicBezTo>
                      <a:pt x="932962" y="623548"/>
                      <a:pt x="935413" y="621863"/>
                      <a:pt x="938707" y="624544"/>
                    </a:cubicBezTo>
                    <a:cubicBezTo>
                      <a:pt x="942077" y="627148"/>
                      <a:pt x="939626" y="622629"/>
                      <a:pt x="939396" y="619259"/>
                    </a:cubicBezTo>
                    <a:cubicBezTo>
                      <a:pt x="939166" y="615888"/>
                      <a:pt x="934877" y="615888"/>
                      <a:pt x="931737" y="615429"/>
                    </a:cubicBezTo>
                    <a:cubicBezTo>
                      <a:pt x="928596" y="614969"/>
                      <a:pt x="926222" y="613054"/>
                      <a:pt x="923847" y="617114"/>
                    </a:cubicBezTo>
                    <a:cubicBezTo>
                      <a:pt x="921473" y="621174"/>
                      <a:pt x="921243" y="621174"/>
                      <a:pt x="918102" y="620714"/>
                    </a:cubicBezTo>
                    <a:cubicBezTo>
                      <a:pt x="914962" y="620254"/>
                      <a:pt x="917643" y="617803"/>
                      <a:pt x="921243" y="616425"/>
                    </a:cubicBezTo>
                    <a:cubicBezTo>
                      <a:pt x="924843" y="614969"/>
                      <a:pt x="921932" y="611369"/>
                      <a:pt x="919558" y="610450"/>
                    </a:cubicBezTo>
                    <a:cubicBezTo>
                      <a:pt x="917183" y="609531"/>
                      <a:pt x="914809" y="608535"/>
                      <a:pt x="912587" y="610450"/>
                    </a:cubicBezTo>
                    <a:cubicBezTo>
                      <a:pt x="910443" y="612365"/>
                      <a:pt x="910673" y="613361"/>
                      <a:pt x="907532" y="612135"/>
                    </a:cubicBezTo>
                    <a:cubicBezTo>
                      <a:pt x="904392" y="610910"/>
                      <a:pt x="904928" y="616425"/>
                      <a:pt x="902477" y="614280"/>
                    </a:cubicBezTo>
                    <a:cubicBezTo>
                      <a:pt x="900102" y="612135"/>
                      <a:pt x="901251" y="614740"/>
                      <a:pt x="899336" y="615506"/>
                    </a:cubicBezTo>
                    <a:cubicBezTo>
                      <a:pt x="897421" y="616195"/>
                      <a:pt x="893821" y="613131"/>
                      <a:pt x="901251" y="619795"/>
                    </a:cubicBezTo>
                    <a:cubicBezTo>
                      <a:pt x="908681" y="626535"/>
                      <a:pt x="904851" y="623855"/>
                      <a:pt x="902936" y="622706"/>
                    </a:cubicBezTo>
                    <a:cubicBezTo>
                      <a:pt x="901021" y="621480"/>
                      <a:pt x="901251" y="621250"/>
                      <a:pt x="899566" y="624850"/>
                    </a:cubicBezTo>
                    <a:cubicBezTo>
                      <a:pt x="897881" y="628450"/>
                      <a:pt x="901251" y="627991"/>
                      <a:pt x="901251" y="627991"/>
                    </a:cubicBezTo>
                    <a:cubicBezTo>
                      <a:pt x="905770" y="628220"/>
                      <a:pt x="908221" y="635880"/>
                      <a:pt x="910596" y="638255"/>
                    </a:cubicBezTo>
                    <a:cubicBezTo>
                      <a:pt x="912970" y="640629"/>
                      <a:pt x="916647" y="641319"/>
                      <a:pt x="920247" y="640859"/>
                    </a:cubicBezTo>
                    <a:close/>
                    <a:moveTo>
                      <a:pt x="963831" y="649744"/>
                    </a:moveTo>
                    <a:cubicBezTo>
                      <a:pt x="962911" y="648059"/>
                      <a:pt x="968580" y="648289"/>
                      <a:pt x="970571" y="645914"/>
                    </a:cubicBezTo>
                    <a:cubicBezTo>
                      <a:pt x="972563" y="643540"/>
                      <a:pt x="966971" y="634655"/>
                      <a:pt x="965516" y="633199"/>
                    </a:cubicBezTo>
                    <a:cubicBezTo>
                      <a:pt x="964060" y="631744"/>
                      <a:pt x="962911" y="628680"/>
                      <a:pt x="960231" y="626995"/>
                    </a:cubicBezTo>
                    <a:cubicBezTo>
                      <a:pt x="957626" y="625310"/>
                      <a:pt x="959771" y="623855"/>
                      <a:pt x="959771" y="621480"/>
                    </a:cubicBezTo>
                    <a:cubicBezTo>
                      <a:pt x="959771" y="619106"/>
                      <a:pt x="957856" y="617191"/>
                      <a:pt x="959541" y="617880"/>
                    </a:cubicBezTo>
                    <a:cubicBezTo>
                      <a:pt x="961226" y="618569"/>
                      <a:pt x="963371" y="624850"/>
                      <a:pt x="966971" y="630289"/>
                    </a:cubicBezTo>
                    <a:cubicBezTo>
                      <a:pt x="970571" y="635804"/>
                      <a:pt x="970801" y="634808"/>
                      <a:pt x="970341" y="632433"/>
                    </a:cubicBezTo>
                    <a:cubicBezTo>
                      <a:pt x="969882" y="630059"/>
                      <a:pt x="966971" y="625693"/>
                      <a:pt x="963601" y="617803"/>
                    </a:cubicBezTo>
                    <a:cubicBezTo>
                      <a:pt x="960231" y="609914"/>
                      <a:pt x="955482" y="613514"/>
                      <a:pt x="951192" y="613054"/>
                    </a:cubicBezTo>
                    <a:cubicBezTo>
                      <a:pt x="946903" y="612595"/>
                      <a:pt x="947133" y="610450"/>
                      <a:pt x="943762" y="606850"/>
                    </a:cubicBezTo>
                    <a:cubicBezTo>
                      <a:pt x="940392" y="603250"/>
                      <a:pt x="940622" y="605165"/>
                      <a:pt x="940622" y="607080"/>
                    </a:cubicBezTo>
                    <a:cubicBezTo>
                      <a:pt x="940622" y="608995"/>
                      <a:pt x="941541" y="609225"/>
                      <a:pt x="941311" y="611139"/>
                    </a:cubicBezTo>
                    <a:cubicBezTo>
                      <a:pt x="941081" y="613054"/>
                      <a:pt x="942230" y="613514"/>
                      <a:pt x="944681" y="613054"/>
                    </a:cubicBezTo>
                    <a:cubicBezTo>
                      <a:pt x="947056" y="612595"/>
                      <a:pt x="945601" y="614969"/>
                      <a:pt x="945601" y="614969"/>
                    </a:cubicBezTo>
                    <a:cubicBezTo>
                      <a:pt x="944375" y="616425"/>
                      <a:pt x="944681" y="620254"/>
                      <a:pt x="945371" y="622629"/>
                    </a:cubicBezTo>
                    <a:cubicBezTo>
                      <a:pt x="946060" y="625003"/>
                      <a:pt x="948511" y="632663"/>
                      <a:pt x="949201" y="637259"/>
                    </a:cubicBezTo>
                    <a:cubicBezTo>
                      <a:pt x="949890" y="641778"/>
                      <a:pt x="952341" y="640399"/>
                      <a:pt x="953950" y="639863"/>
                    </a:cubicBezTo>
                    <a:cubicBezTo>
                      <a:pt x="955635" y="639404"/>
                      <a:pt x="956324" y="638944"/>
                      <a:pt x="957090" y="642008"/>
                    </a:cubicBezTo>
                    <a:cubicBezTo>
                      <a:pt x="957779" y="645148"/>
                      <a:pt x="957550" y="646297"/>
                      <a:pt x="955865" y="646297"/>
                    </a:cubicBezTo>
                    <a:cubicBezTo>
                      <a:pt x="954179" y="646297"/>
                      <a:pt x="951805" y="650817"/>
                      <a:pt x="950809" y="656332"/>
                    </a:cubicBezTo>
                    <a:cubicBezTo>
                      <a:pt x="949890" y="661846"/>
                      <a:pt x="951499" y="659702"/>
                      <a:pt x="953950" y="658246"/>
                    </a:cubicBezTo>
                    <a:cubicBezTo>
                      <a:pt x="956324" y="656791"/>
                      <a:pt x="959694" y="654417"/>
                      <a:pt x="961379" y="653497"/>
                    </a:cubicBezTo>
                    <a:cubicBezTo>
                      <a:pt x="963065" y="652578"/>
                      <a:pt x="964750" y="651353"/>
                      <a:pt x="963831" y="649744"/>
                    </a:cubicBezTo>
                    <a:close/>
                    <a:moveTo>
                      <a:pt x="916188" y="647523"/>
                    </a:moveTo>
                    <a:cubicBezTo>
                      <a:pt x="912358" y="646834"/>
                      <a:pt x="914732" y="650127"/>
                      <a:pt x="916188" y="652272"/>
                    </a:cubicBezTo>
                    <a:cubicBezTo>
                      <a:pt x="917643" y="654417"/>
                      <a:pt x="916877" y="655642"/>
                      <a:pt x="915498" y="659931"/>
                    </a:cubicBezTo>
                    <a:cubicBezTo>
                      <a:pt x="914043" y="664221"/>
                      <a:pt x="918102" y="662306"/>
                      <a:pt x="921013" y="659931"/>
                    </a:cubicBezTo>
                    <a:cubicBezTo>
                      <a:pt x="923924" y="657557"/>
                      <a:pt x="921473" y="653191"/>
                      <a:pt x="920324" y="650817"/>
                    </a:cubicBezTo>
                    <a:cubicBezTo>
                      <a:pt x="919022" y="648519"/>
                      <a:pt x="916188" y="647523"/>
                      <a:pt x="916188" y="647523"/>
                    </a:cubicBezTo>
                    <a:close/>
                    <a:moveTo>
                      <a:pt x="939856" y="646374"/>
                    </a:moveTo>
                    <a:cubicBezTo>
                      <a:pt x="936715" y="640629"/>
                      <a:pt x="930741" y="643004"/>
                      <a:pt x="929056" y="642774"/>
                    </a:cubicBezTo>
                    <a:cubicBezTo>
                      <a:pt x="927371" y="642544"/>
                      <a:pt x="930511" y="640170"/>
                      <a:pt x="928137" y="639404"/>
                    </a:cubicBezTo>
                    <a:cubicBezTo>
                      <a:pt x="925762" y="638714"/>
                      <a:pt x="923617" y="641778"/>
                      <a:pt x="922851" y="644459"/>
                    </a:cubicBezTo>
                    <a:cubicBezTo>
                      <a:pt x="922162" y="647063"/>
                      <a:pt x="923771" y="646834"/>
                      <a:pt x="920937" y="645914"/>
                    </a:cubicBezTo>
                    <a:cubicBezTo>
                      <a:pt x="918102" y="644995"/>
                      <a:pt x="923541" y="650663"/>
                      <a:pt x="923541" y="650663"/>
                    </a:cubicBezTo>
                    <a:cubicBezTo>
                      <a:pt x="924230" y="651582"/>
                      <a:pt x="924996" y="651353"/>
                      <a:pt x="926911" y="651353"/>
                    </a:cubicBezTo>
                    <a:cubicBezTo>
                      <a:pt x="928826" y="651353"/>
                      <a:pt x="929286" y="651582"/>
                      <a:pt x="927830" y="653497"/>
                    </a:cubicBezTo>
                    <a:cubicBezTo>
                      <a:pt x="926375" y="655412"/>
                      <a:pt x="928520" y="657557"/>
                      <a:pt x="930434" y="659242"/>
                    </a:cubicBezTo>
                    <a:cubicBezTo>
                      <a:pt x="932349" y="660927"/>
                      <a:pt x="933575" y="660468"/>
                      <a:pt x="931354" y="661387"/>
                    </a:cubicBezTo>
                    <a:cubicBezTo>
                      <a:pt x="929209" y="662306"/>
                      <a:pt x="930128" y="662842"/>
                      <a:pt x="928749" y="665676"/>
                    </a:cubicBezTo>
                    <a:cubicBezTo>
                      <a:pt x="927371" y="668510"/>
                      <a:pt x="930664" y="670195"/>
                      <a:pt x="933498" y="669046"/>
                    </a:cubicBezTo>
                    <a:cubicBezTo>
                      <a:pt x="936409" y="667821"/>
                      <a:pt x="934724" y="668817"/>
                      <a:pt x="933269" y="670961"/>
                    </a:cubicBezTo>
                    <a:cubicBezTo>
                      <a:pt x="931813" y="673106"/>
                      <a:pt x="933728" y="673872"/>
                      <a:pt x="935413" y="672876"/>
                    </a:cubicBezTo>
                    <a:cubicBezTo>
                      <a:pt x="937098" y="671957"/>
                      <a:pt x="936639" y="672647"/>
                      <a:pt x="936103" y="675251"/>
                    </a:cubicBezTo>
                    <a:cubicBezTo>
                      <a:pt x="935643" y="677855"/>
                      <a:pt x="938477" y="676476"/>
                      <a:pt x="939932" y="675251"/>
                    </a:cubicBezTo>
                    <a:cubicBezTo>
                      <a:pt x="941388" y="674025"/>
                      <a:pt x="941847" y="674332"/>
                      <a:pt x="941158" y="677855"/>
                    </a:cubicBezTo>
                    <a:cubicBezTo>
                      <a:pt x="940469" y="681455"/>
                      <a:pt x="943762" y="686740"/>
                      <a:pt x="946903" y="691949"/>
                    </a:cubicBezTo>
                    <a:cubicBezTo>
                      <a:pt x="950043" y="697234"/>
                      <a:pt x="948588" y="686664"/>
                      <a:pt x="948588" y="686664"/>
                    </a:cubicBezTo>
                    <a:cubicBezTo>
                      <a:pt x="950120" y="663378"/>
                      <a:pt x="942996" y="652119"/>
                      <a:pt x="939856" y="646374"/>
                    </a:cubicBezTo>
                    <a:close/>
                    <a:moveTo>
                      <a:pt x="974094" y="676247"/>
                    </a:moveTo>
                    <a:cubicBezTo>
                      <a:pt x="976469" y="675327"/>
                      <a:pt x="974324" y="670502"/>
                      <a:pt x="972409" y="669506"/>
                    </a:cubicBezTo>
                    <a:cubicBezTo>
                      <a:pt x="970494" y="668510"/>
                      <a:pt x="971720" y="670961"/>
                      <a:pt x="970494" y="672110"/>
                    </a:cubicBezTo>
                    <a:cubicBezTo>
                      <a:pt x="969269" y="673336"/>
                      <a:pt x="967354" y="667055"/>
                      <a:pt x="964750" y="665140"/>
                    </a:cubicBezTo>
                    <a:cubicBezTo>
                      <a:pt x="962145" y="663225"/>
                      <a:pt x="961150" y="663225"/>
                      <a:pt x="962145" y="665140"/>
                    </a:cubicBezTo>
                    <a:cubicBezTo>
                      <a:pt x="963141" y="667055"/>
                      <a:pt x="962145" y="666366"/>
                      <a:pt x="958775" y="665370"/>
                    </a:cubicBezTo>
                    <a:cubicBezTo>
                      <a:pt x="955405" y="664451"/>
                      <a:pt x="955865" y="666825"/>
                      <a:pt x="955405" y="670655"/>
                    </a:cubicBezTo>
                    <a:cubicBezTo>
                      <a:pt x="954945" y="674485"/>
                      <a:pt x="958545" y="673566"/>
                      <a:pt x="958545" y="673566"/>
                    </a:cubicBezTo>
                    <a:cubicBezTo>
                      <a:pt x="959771" y="673336"/>
                      <a:pt x="962605" y="674255"/>
                      <a:pt x="960001" y="675251"/>
                    </a:cubicBezTo>
                    <a:cubicBezTo>
                      <a:pt x="957396" y="676170"/>
                      <a:pt x="962911" y="676936"/>
                      <a:pt x="961226" y="677166"/>
                    </a:cubicBezTo>
                    <a:cubicBezTo>
                      <a:pt x="959541" y="677396"/>
                      <a:pt x="958316" y="679310"/>
                      <a:pt x="960996" y="679081"/>
                    </a:cubicBezTo>
                    <a:cubicBezTo>
                      <a:pt x="963601" y="678851"/>
                      <a:pt x="964597" y="679310"/>
                      <a:pt x="966282" y="682451"/>
                    </a:cubicBezTo>
                    <a:cubicBezTo>
                      <a:pt x="967967" y="685591"/>
                      <a:pt x="965362" y="686740"/>
                      <a:pt x="964367" y="685591"/>
                    </a:cubicBezTo>
                    <a:cubicBezTo>
                      <a:pt x="963448" y="684366"/>
                      <a:pt x="961226" y="684366"/>
                      <a:pt x="959848" y="686510"/>
                    </a:cubicBezTo>
                    <a:cubicBezTo>
                      <a:pt x="958392" y="688655"/>
                      <a:pt x="958392" y="690111"/>
                      <a:pt x="960077" y="688885"/>
                    </a:cubicBezTo>
                    <a:cubicBezTo>
                      <a:pt x="961762" y="687659"/>
                      <a:pt x="961303" y="689574"/>
                      <a:pt x="960307" y="691489"/>
                    </a:cubicBezTo>
                    <a:cubicBezTo>
                      <a:pt x="959311" y="693404"/>
                      <a:pt x="960077" y="693634"/>
                      <a:pt x="960767" y="694860"/>
                    </a:cubicBezTo>
                    <a:cubicBezTo>
                      <a:pt x="961456" y="696085"/>
                      <a:pt x="960307" y="696315"/>
                      <a:pt x="961992" y="699149"/>
                    </a:cubicBezTo>
                    <a:cubicBezTo>
                      <a:pt x="963677" y="702060"/>
                      <a:pt x="964367" y="697464"/>
                      <a:pt x="965592" y="691719"/>
                    </a:cubicBezTo>
                    <a:cubicBezTo>
                      <a:pt x="966818" y="685974"/>
                      <a:pt x="966282" y="694094"/>
                      <a:pt x="967967" y="695089"/>
                    </a:cubicBezTo>
                    <a:cubicBezTo>
                      <a:pt x="969652" y="696008"/>
                      <a:pt x="969652" y="694170"/>
                      <a:pt x="968656" y="691260"/>
                    </a:cubicBezTo>
                    <a:cubicBezTo>
                      <a:pt x="967660" y="688349"/>
                      <a:pt x="969116" y="688349"/>
                      <a:pt x="970571" y="688655"/>
                    </a:cubicBezTo>
                    <a:cubicBezTo>
                      <a:pt x="972026" y="688885"/>
                      <a:pt x="970801" y="681685"/>
                      <a:pt x="970571" y="678621"/>
                    </a:cubicBezTo>
                    <a:cubicBezTo>
                      <a:pt x="970265" y="675557"/>
                      <a:pt x="971720" y="677242"/>
                      <a:pt x="974094" y="676247"/>
                    </a:cubicBezTo>
                    <a:close/>
                    <a:moveTo>
                      <a:pt x="995618" y="665753"/>
                    </a:moveTo>
                    <a:cubicBezTo>
                      <a:pt x="994929" y="661463"/>
                      <a:pt x="991788" y="660697"/>
                      <a:pt x="989414" y="661234"/>
                    </a:cubicBezTo>
                    <a:cubicBezTo>
                      <a:pt x="987039" y="661770"/>
                      <a:pt x="987958" y="663838"/>
                      <a:pt x="986273" y="662689"/>
                    </a:cubicBezTo>
                    <a:cubicBezTo>
                      <a:pt x="984588" y="661463"/>
                      <a:pt x="974324" y="657940"/>
                      <a:pt x="969039" y="658629"/>
                    </a:cubicBezTo>
                    <a:cubicBezTo>
                      <a:pt x="963754" y="659319"/>
                      <a:pt x="967354" y="661770"/>
                      <a:pt x="970265" y="662919"/>
                    </a:cubicBezTo>
                    <a:cubicBezTo>
                      <a:pt x="973175" y="664144"/>
                      <a:pt x="973175" y="664834"/>
                      <a:pt x="971490" y="665293"/>
                    </a:cubicBezTo>
                    <a:cubicBezTo>
                      <a:pt x="969805" y="665753"/>
                      <a:pt x="973635" y="667208"/>
                      <a:pt x="973635" y="667208"/>
                    </a:cubicBezTo>
                    <a:cubicBezTo>
                      <a:pt x="973635" y="667208"/>
                      <a:pt x="976775" y="665983"/>
                      <a:pt x="976009" y="670119"/>
                    </a:cubicBezTo>
                    <a:cubicBezTo>
                      <a:pt x="975320" y="674178"/>
                      <a:pt x="976469" y="679464"/>
                      <a:pt x="978384" y="682528"/>
                    </a:cubicBezTo>
                    <a:cubicBezTo>
                      <a:pt x="980299" y="685668"/>
                      <a:pt x="986503" y="683217"/>
                      <a:pt x="990103" y="681072"/>
                    </a:cubicBezTo>
                    <a:cubicBezTo>
                      <a:pt x="993703" y="678927"/>
                      <a:pt x="992478" y="677242"/>
                      <a:pt x="991329" y="676553"/>
                    </a:cubicBezTo>
                    <a:cubicBezTo>
                      <a:pt x="990103" y="675864"/>
                      <a:pt x="988954" y="676093"/>
                      <a:pt x="989184" y="675327"/>
                    </a:cubicBezTo>
                    <a:cubicBezTo>
                      <a:pt x="989414" y="674638"/>
                      <a:pt x="988495" y="673642"/>
                      <a:pt x="986273" y="670272"/>
                    </a:cubicBezTo>
                    <a:cubicBezTo>
                      <a:pt x="984129" y="666902"/>
                      <a:pt x="989644" y="669353"/>
                      <a:pt x="989644" y="671498"/>
                    </a:cubicBezTo>
                    <a:cubicBezTo>
                      <a:pt x="989644" y="673642"/>
                      <a:pt x="992018" y="674102"/>
                      <a:pt x="994393" y="675327"/>
                    </a:cubicBezTo>
                    <a:cubicBezTo>
                      <a:pt x="996767" y="676553"/>
                      <a:pt x="996997" y="675327"/>
                      <a:pt x="996537" y="673413"/>
                    </a:cubicBezTo>
                    <a:cubicBezTo>
                      <a:pt x="996078" y="671498"/>
                      <a:pt x="996384" y="670042"/>
                      <a:pt x="995618" y="665753"/>
                    </a:cubicBezTo>
                    <a:close/>
                    <a:moveTo>
                      <a:pt x="997533" y="677702"/>
                    </a:moveTo>
                    <a:cubicBezTo>
                      <a:pt x="996308" y="679157"/>
                      <a:pt x="996844" y="681532"/>
                      <a:pt x="999448" y="681302"/>
                    </a:cubicBezTo>
                    <a:cubicBezTo>
                      <a:pt x="1002052" y="681072"/>
                      <a:pt x="1002588" y="679617"/>
                      <a:pt x="1004503" y="679847"/>
                    </a:cubicBezTo>
                    <a:cubicBezTo>
                      <a:pt x="1004503" y="679847"/>
                      <a:pt x="1008563" y="681302"/>
                      <a:pt x="1006648" y="676476"/>
                    </a:cubicBezTo>
                    <a:cubicBezTo>
                      <a:pt x="1004733" y="671651"/>
                      <a:pt x="1001363" y="670272"/>
                      <a:pt x="1000444" y="670042"/>
                    </a:cubicBezTo>
                    <a:cubicBezTo>
                      <a:pt x="999525" y="669812"/>
                      <a:pt x="996844" y="667668"/>
                      <a:pt x="998529" y="672187"/>
                    </a:cubicBezTo>
                    <a:cubicBezTo>
                      <a:pt x="1000214" y="676783"/>
                      <a:pt x="998759" y="676247"/>
                      <a:pt x="997533" y="677702"/>
                    </a:cubicBezTo>
                    <a:close/>
                    <a:moveTo>
                      <a:pt x="985124" y="696621"/>
                    </a:moveTo>
                    <a:cubicBezTo>
                      <a:pt x="980835" y="695932"/>
                      <a:pt x="977005" y="698766"/>
                      <a:pt x="974554" y="701370"/>
                    </a:cubicBezTo>
                    <a:cubicBezTo>
                      <a:pt x="972180" y="703974"/>
                      <a:pt x="974094" y="704281"/>
                      <a:pt x="974094" y="704281"/>
                    </a:cubicBezTo>
                    <a:cubicBezTo>
                      <a:pt x="974094" y="704281"/>
                      <a:pt x="977924" y="703592"/>
                      <a:pt x="981984" y="702596"/>
                    </a:cubicBezTo>
                    <a:cubicBezTo>
                      <a:pt x="986044" y="701677"/>
                      <a:pt x="989414" y="697311"/>
                      <a:pt x="985124" y="696621"/>
                    </a:cubicBezTo>
                    <a:close/>
                    <a:moveTo>
                      <a:pt x="994699" y="731779"/>
                    </a:moveTo>
                    <a:cubicBezTo>
                      <a:pt x="993473" y="733005"/>
                      <a:pt x="995388" y="733924"/>
                      <a:pt x="998299" y="732239"/>
                    </a:cubicBezTo>
                    <a:cubicBezTo>
                      <a:pt x="1001210" y="730553"/>
                      <a:pt x="1000673" y="729864"/>
                      <a:pt x="1001210" y="732239"/>
                    </a:cubicBezTo>
                    <a:cubicBezTo>
                      <a:pt x="1001669" y="734613"/>
                      <a:pt x="1003354" y="735609"/>
                      <a:pt x="1004810" y="732698"/>
                    </a:cubicBezTo>
                    <a:cubicBezTo>
                      <a:pt x="1006265" y="729788"/>
                      <a:pt x="1006954" y="731243"/>
                      <a:pt x="1006265" y="735609"/>
                    </a:cubicBezTo>
                    <a:cubicBezTo>
                      <a:pt x="1005576" y="739898"/>
                      <a:pt x="1006035" y="738979"/>
                      <a:pt x="1007184" y="737754"/>
                    </a:cubicBezTo>
                    <a:cubicBezTo>
                      <a:pt x="1008410" y="736528"/>
                      <a:pt x="1011474" y="737294"/>
                      <a:pt x="1007874" y="741583"/>
                    </a:cubicBezTo>
                    <a:cubicBezTo>
                      <a:pt x="1004274" y="745873"/>
                      <a:pt x="1012623" y="742809"/>
                      <a:pt x="1013848" y="745873"/>
                    </a:cubicBezTo>
                    <a:cubicBezTo>
                      <a:pt x="1015074" y="749013"/>
                      <a:pt x="1017908" y="748247"/>
                      <a:pt x="1016989" y="749932"/>
                    </a:cubicBezTo>
                    <a:cubicBezTo>
                      <a:pt x="1016069" y="751618"/>
                      <a:pt x="1015533" y="751618"/>
                      <a:pt x="1019363" y="751618"/>
                    </a:cubicBezTo>
                    <a:cubicBezTo>
                      <a:pt x="1023193" y="751618"/>
                      <a:pt x="1023882" y="752077"/>
                      <a:pt x="1024648" y="746332"/>
                    </a:cubicBezTo>
                    <a:cubicBezTo>
                      <a:pt x="1025338" y="740588"/>
                      <a:pt x="1024878" y="739362"/>
                      <a:pt x="1022963" y="740817"/>
                    </a:cubicBezTo>
                    <a:cubicBezTo>
                      <a:pt x="1021048" y="742273"/>
                      <a:pt x="1017218" y="743422"/>
                      <a:pt x="1022274" y="738673"/>
                    </a:cubicBezTo>
                    <a:cubicBezTo>
                      <a:pt x="1027329" y="733924"/>
                      <a:pt x="1025644" y="729558"/>
                      <a:pt x="1023499" y="731013"/>
                    </a:cubicBezTo>
                    <a:cubicBezTo>
                      <a:pt x="1021355" y="732468"/>
                      <a:pt x="1021125" y="728868"/>
                      <a:pt x="1020589" y="727873"/>
                    </a:cubicBezTo>
                    <a:cubicBezTo>
                      <a:pt x="1019363" y="725422"/>
                      <a:pt x="1018214" y="725498"/>
                      <a:pt x="1013618" y="725498"/>
                    </a:cubicBezTo>
                    <a:cubicBezTo>
                      <a:pt x="1009099" y="725498"/>
                      <a:pt x="1015533" y="723353"/>
                      <a:pt x="1013618" y="722128"/>
                    </a:cubicBezTo>
                    <a:cubicBezTo>
                      <a:pt x="1011703" y="720902"/>
                      <a:pt x="1008563" y="721439"/>
                      <a:pt x="1006418" y="722817"/>
                    </a:cubicBezTo>
                    <a:cubicBezTo>
                      <a:pt x="1004274" y="724273"/>
                      <a:pt x="1004733" y="720902"/>
                      <a:pt x="1006418" y="718758"/>
                    </a:cubicBezTo>
                    <a:cubicBezTo>
                      <a:pt x="1008103" y="716613"/>
                      <a:pt x="1009022" y="716153"/>
                      <a:pt x="1010018" y="717839"/>
                    </a:cubicBezTo>
                    <a:cubicBezTo>
                      <a:pt x="1010937" y="719524"/>
                      <a:pt x="1014767" y="721209"/>
                      <a:pt x="1017678" y="721209"/>
                    </a:cubicBezTo>
                    <a:cubicBezTo>
                      <a:pt x="1020589" y="721209"/>
                      <a:pt x="1014767" y="718298"/>
                      <a:pt x="1013618" y="716690"/>
                    </a:cubicBezTo>
                    <a:cubicBezTo>
                      <a:pt x="1012393" y="715004"/>
                      <a:pt x="1009329" y="709489"/>
                      <a:pt x="1006648" y="704970"/>
                    </a:cubicBezTo>
                    <a:cubicBezTo>
                      <a:pt x="1004044" y="700451"/>
                      <a:pt x="998759" y="699455"/>
                      <a:pt x="996078" y="699226"/>
                    </a:cubicBezTo>
                    <a:cubicBezTo>
                      <a:pt x="993473" y="698996"/>
                      <a:pt x="991788" y="697081"/>
                      <a:pt x="993167" y="692791"/>
                    </a:cubicBezTo>
                    <a:cubicBezTo>
                      <a:pt x="994546" y="688502"/>
                      <a:pt x="987422" y="688962"/>
                      <a:pt x="986197" y="688962"/>
                    </a:cubicBezTo>
                    <a:cubicBezTo>
                      <a:pt x="984971" y="688962"/>
                      <a:pt x="982137" y="688962"/>
                      <a:pt x="979992" y="688272"/>
                    </a:cubicBezTo>
                    <a:cubicBezTo>
                      <a:pt x="977848" y="687583"/>
                      <a:pt x="977618" y="689191"/>
                      <a:pt x="977618" y="690417"/>
                    </a:cubicBezTo>
                    <a:cubicBezTo>
                      <a:pt x="977618" y="691643"/>
                      <a:pt x="978843" y="693787"/>
                      <a:pt x="978843" y="693787"/>
                    </a:cubicBezTo>
                    <a:cubicBezTo>
                      <a:pt x="978843" y="693787"/>
                      <a:pt x="978843" y="694706"/>
                      <a:pt x="983133" y="694706"/>
                    </a:cubicBezTo>
                    <a:cubicBezTo>
                      <a:pt x="987422" y="694706"/>
                      <a:pt x="989337" y="696391"/>
                      <a:pt x="988878" y="699992"/>
                    </a:cubicBezTo>
                    <a:cubicBezTo>
                      <a:pt x="988418" y="703592"/>
                      <a:pt x="988188" y="703362"/>
                      <a:pt x="989567" y="705047"/>
                    </a:cubicBezTo>
                    <a:cubicBezTo>
                      <a:pt x="991022" y="706732"/>
                      <a:pt x="991482" y="709336"/>
                      <a:pt x="988648" y="711021"/>
                    </a:cubicBezTo>
                    <a:cubicBezTo>
                      <a:pt x="985737" y="712707"/>
                      <a:pt x="983363" y="714851"/>
                      <a:pt x="985048" y="716766"/>
                    </a:cubicBezTo>
                    <a:cubicBezTo>
                      <a:pt x="986733" y="718681"/>
                      <a:pt x="987958" y="719141"/>
                      <a:pt x="990563" y="718221"/>
                    </a:cubicBezTo>
                    <a:cubicBezTo>
                      <a:pt x="993167" y="717302"/>
                      <a:pt x="996078" y="716766"/>
                      <a:pt x="993933" y="719141"/>
                    </a:cubicBezTo>
                    <a:cubicBezTo>
                      <a:pt x="991788" y="721515"/>
                      <a:pt x="992248" y="720596"/>
                      <a:pt x="993703" y="722281"/>
                    </a:cubicBezTo>
                    <a:cubicBezTo>
                      <a:pt x="995159" y="723966"/>
                      <a:pt x="1000444" y="728256"/>
                      <a:pt x="996308" y="727796"/>
                    </a:cubicBezTo>
                    <a:cubicBezTo>
                      <a:pt x="992248" y="727336"/>
                      <a:pt x="985278" y="728026"/>
                      <a:pt x="990333" y="729481"/>
                    </a:cubicBezTo>
                    <a:cubicBezTo>
                      <a:pt x="995388" y="730860"/>
                      <a:pt x="995848" y="730630"/>
                      <a:pt x="994699" y="731779"/>
                    </a:cubicBezTo>
                    <a:close/>
                    <a:moveTo>
                      <a:pt x="995848" y="688732"/>
                    </a:moveTo>
                    <a:cubicBezTo>
                      <a:pt x="1003508" y="695702"/>
                      <a:pt x="1003967" y="688272"/>
                      <a:pt x="1003737" y="684902"/>
                    </a:cubicBezTo>
                    <a:cubicBezTo>
                      <a:pt x="1003508" y="681532"/>
                      <a:pt x="1001133" y="682528"/>
                      <a:pt x="996997" y="683676"/>
                    </a:cubicBezTo>
                    <a:cubicBezTo>
                      <a:pt x="993014" y="684902"/>
                      <a:pt x="995848" y="688732"/>
                      <a:pt x="995848" y="688732"/>
                    </a:cubicBezTo>
                    <a:close/>
                    <a:moveTo>
                      <a:pt x="984588" y="728715"/>
                    </a:moveTo>
                    <a:cubicBezTo>
                      <a:pt x="982443" y="729175"/>
                      <a:pt x="982443" y="729405"/>
                      <a:pt x="982214" y="731319"/>
                    </a:cubicBezTo>
                    <a:cubicBezTo>
                      <a:pt x="981984" y="733234"/>
                      <a:pt x="986273" y="733005"/>
                      <a:pt x="986273" y="733005"/>
                    </a:cubicBezTo>
                    <a:cubicBezTo>
                      <a:pt x="987958" y="732545"/>
                      <a:pt x="987499" y="731549"/>
                      <a:pt x="987499" y="729864"/>
                    </a:cubicBezTo>
                    <a:cubicBezTo>
                      <a:pt x="987499" y="728256"/>
                      <a:pt x="986810" y="728256"/>
                      <a:pt x="984588" y="728715"/>
                    </a:cubicBezTo>
                    <a:close/>
                    <a:moveTo>
                      <a:pt x="1011933" y="689421"/>
                    </a:moveTo>
                    <a:cubicBezTo>
                      <a:pt x="1011933" y="689421"/>
                      <a:pt x="1011933" y="686510"/>
                      <a:pt x="1009022" y="688732"/>
                    </a:cubicBezTo>
                    <a:cubicBezTo>
                      <a:pt x="1006112" y="690877"/>
                      <a:pt x="1006878" y="691872"/>
                      <a:pt x="1005652" y="692562"/>
                    </a:cubicBezTo>
                    <a:cubicBezTo>
                      <a:pt x="1004427" y="693251"/>
                      <a:pt x="1002052" y="694936"/>
                      <a:pt x="1005193" y="696162"/>
                    </a:cubicBezTo>
                    <a:cubicBezTo>
                      <a:pt x="1008333" y="697387"/>
                      <a:pt x="1010248" y="697617"/>
                      <a:pt x="1010478" y="699072"/>
                    </a:cubicBezTo>
                    <a:cubicBezTo>
                      <a:pt x="1010708" y="700528"/>
                      <a:pt x="1013848" y="700298"/>
                      <a:pt x="1012852" y="702213"/>
                    </a:cubicBezTo>
                    <a:cubicBezTo>
                      <a:pt x="1011857" y="704128"/>
                      <a:pt x="1013312" y="704128"/>
                      <a:pt x="1015227" y="704128"/>
                    </a:cubicBezTo>
                    <a:cubicBezTo>
                      <a:pt x="1017142" y="704128"/>
                      <a:pt x="1020972" y="704357"/>
                      <a:pt x="1021201" y="701217"/>
                    </a:cubicBezTo>
                    <a:cubicBezTo>
                      <a:pt x="1021431" y="698077"/>
                      <a:pt x="1020972" y="696698"/>
                      <a:pt x="1017831" y="695932"/>
                    </a:cubicBezTo>
                    <a:cubicBezTo>
                      <a:pt x="1014691" y="695242"/>
                      <a:pt x="1009482" y="694017"/>
                      <a:pt x="1010401" y="692562"/>
                    </a:cubicBezTo>
                    <a:cubicBezTo>
                      <a:pt x="1011397" y="691106"/>
                      <a:pt x="1011933" y="689421"/>
                      <a:pt x="1011933" y="689421"/>
                    </a:cubicBezTo>
                    <a:close/>
                    <a:moveTo>
                      <a:pt x="1023652" y="695932"/>
                    </a:moveTo>
                    <a:cubicBezTo>
                      <a:pt x="1024112" y="695242"/>
                      <a:pt x="1025338" y="694247"/>
                      <a:pt x="1021967" y="690187"/>
                    </a:cubicBezTo>
                    <a:cubicBezTo>
                      <a:pt x="1018597" y="686128"/>
                      <a:pt x="1013618" y="678468"/>
                      <a:pt x="1014078" y="685132"/>
                    </a:cubicBezTo>
                    <a:cubicBezTo>
                      <a:pt x="1014078" y="685132"/>
                      <a:pt x="1014767" y="691106"/>
                      <a:pt x="1017908" y="693711"/>
                    </a:cubicBezTo>
                    <a:cubicBezTo>
                      <a:pt x="1020972" y="696391"/>
                      <a:pt x="1023193" y="696621"/>
                      <a:pt x="1023652" y="695932"/>
                    </a:cubicBezTo>
                    <a:close/>
                    <a:moveTo>
                      <a:pt x="997763" y="749549"/>
                    </a:moveTo>
                    <a:cubicBezTo>
                      <a:pt x="998222" y="751235"/>
                      <a:pt x="1005882" y="757209"/>
                      <a:pt x="1003737" y="752690"/>
                    </a:cubicBezTo>
                    <a:cubicBezTo>
                      <a:pt x="1001593" y="748171"/>
                      <a:pt x="994163" y="735456"/>
                      <a:pt x="994163" y="735456"/>
                    </a:cubicBezTo>
                    <a:cubicBezTo>
                      <a:pt x="994163" y="735456"/>
                      <a:pt x="992018" y="729251"/>
                      <a:pt x="990103" y="734766"/>
                    </a:cubicBezTo>
                    <a:cubicBezTo>
                      <a:pt x="988188" y="740281"/>
                      <a:pt x="990563" y="740971"/>
                      <a:pt x="992478" y="743881"/>
                    </a:cubicBezTo>
                    <a:cubicBezTo>
                      <a:pt x="994393" y="746792"/>
                      <a:pt x="997303" y="747864"/>
                      <a:pt x="997763" y="749549"/>
                    </a:cubicBezTo>
                    <a:close/>
                    <a:moveTo>
                      <a:pt x="1029397" y="732775"/>
                    </a:moveTo>
                    <a:cubicBezTo>
                      <a:pt x="1030853" y="737830"/>
                      <a:pt x="1032308" y="732085"/>
                      <a:pt x="1032308" y="732085"/>
                    </a:cubicBezTo>
                    <a:cubicBezTo>
                      <a:pt x="1033763" y="728945"/>
                      <a:pt x="1032078" y="727796"/>
                      <a:pt x="1029933" y="726111"/>
                    </a:cubicBezTo>
                    <a:cubicBezTo>
                      <a:pt x="1027712" y="724426"/>
                      <a:pt x="1027942" y="727719"/>
                      <a:pt x="1029397" y="732775"/>
                    </a:cubicBezTo>
                    <a:close/>
                    <a:moveTo>
                      <a:pt x="1031082" y="721745"/>
                    </a:moveTo>
                    <a:cubicBezTo>
                      <a:pt x="1028478" y="722970"/>
                      <a:pt x="1029627" y="724349"/>
                      <a:pt x="1032767" y="726800"/>
                    </a:cubicBezTo>
                    <a:cubicBezTo>
                      <a:pt x="1035908" y="729175"/>
                      <a:pt x="1036597" y="725575"/>
                      <a:pt x="1036597" y="725575"/>
                    </a:cubicBezTo>
                    <a:cubicBezTo>
                      <a:pt x="1037516" y="723430"/>
                      <a:pt x="1040657" y="720290"/>
                      <a:pt x="1041116" y="722970"/>
                    </a:cubicBezTo>
                    <a:cubicBezTo>
                      <a:pt x="1041576" y="725575"/>
                      <a:pt x="1043031" y="725115"/>
                      <a:pt x="1043031" y="721285"/>
                    </a:cubicBezTo>
                    <a:cubicBezTo>
                      <a:pt x="1043031" y="717456"/>
                      <a:pt x="1044487" y="723430"/>
                      <a:pt x="1042112" y="727030"/>
                    </a:cubicBezTo>
                    <a:cubicBezTo>
                      <a:pt x="1039738" y="730630"/>
                      <a:pt x="1044257" y="729941"/>
                      <a:pt x="1045253" y="727719"/>
                    </a:cubicBezTo>
                    <a:cubicBezTo>
                      <a:pt x="1046172" y="725575"/>
                      <a:pt x="1047397" y="725805"/>
                      <a:pt x="1047397" y="729405"/>
                    </a:cubicBezTo>
                    <a:cubicBezTo>
                      <a:pt x="1047397" y="733005"/>
                      <a:pt x="1048317" y="733234"/>
                      <a:pt x="1050997" y="729634"/>
                    </a:cubicBezTo>
                    <a:cubicBezTo>
                      <a:pt x="1053602" y="726034"/>
                      <a:pt x="1054138" y="718834"/>
                      <a:pt x="1051457" y="710945"/>
                    </a:cubicBezTo>
                    <a:cubicBezTo>
                      <a:pt x="1048853" y="703055"/>
                      <a:pt x="1043568" y="703515"/>
                      <a:pt x="1037593" y="705200"/>
                    </a:cubicBezTo>
                    <a:cubicBezTo>
                      <a:pt x="1031618" y="706885"/>
                      <a:pt x="1044333" y="705660"/>
                      <a:pt x="1035908" y="707575"/>
                    </a:cubicBezTo>
                    <a:cubicBezTo>
                      <a:pt x="1027559" y="709489"/>
                      <a:pt x="1041423" y="708264"/>
                      <a:pt x="1035678" y="709949"/>
                    </a:cubicBezTo>
                    <a:cubicBezTo>
                      <a:pt x="1029933" y="711634"/>
                      <a:pt x="1035678" y="712553"/>
                      <a:pt x="1033533" y="713549"/>
                    </a:cubicBezTo>
                    <a:cubicBezTo>
                      <a:pt x="1031389" y="714468"/>
                      <a:pt x="1032844" y="716153"/>
                      <a:pt x="1034223" y="717379"/>
                    </a:cubicBezTo>
                    <a:cubicBezTo>
                      <a:pt x="1035601" y="718681"/>
                      <a:pt x="1033687" y="720596"/>
                      <a:pt x="1031082" y="721745"/>
                    </a:cubicBezTo>
                    <a:close/>
                    <a:moveTo>
                      <a:pt x="1039202" y="741124"/>
                    </a:moveTo>
                    <a:cubicBezTo>
                      <a:pt x="1041806" y="740894"/>
                      <a:pt x="1041346" y="739668"/>
                      <a:pt x="1040657" y="736375"/>
                    </a:cubicBezTo>
                    <a:cubicBezTo>
                      <a:pt x="1039968" y="733005"/>
                      <a:pt x="1039202" y="731856"/>
                      <a:pt x="1037057" y="731090"/>
                    </a:cubicBezTo>
                    <a:cubicBezTo>
                      <a:pt x="1034912" y="730400"/>
                      <a:pt x="1036138" y="733464"/>
                      <a:pt x="1036138" y="733464"/>
                    </a:cubicBezTo>
                    <a:cubicBezTo>
                      <a:pt x="1036597" y="735839"/>
                      <a:pt x="1035448" y="737524"/>
                      <a:pt x="1034912" y="739668"/>
                    </a:cubicBezTo>
                    <a:cubicBezTo>
                      <a:pt x="1034376" y="741890"/>
                      <a:pt x="1036597" y="741354"/>
                      <a:pt x="1039202" y="741124"/>
                    </a:cubicBezTo>
                    <a:close/>
                    <a:moveTo>
                      <a:pt x="1044487" y="744494"/>
                    </a:moveTo>
                    <a:cubicBezTo>
                      <a:pt x="1046402" y="742809"/>
                      <a:pt x="1044946" y="742809"/>
                      <a:pt x="1041882" y="742809"/>
                    </a:cubicBezTo>
                    <a:cubicBezTo>
                      <a:pt x="1038742" y="742809"/>
                      <a:pt x="1040657" y="745183"/>
                      <a:pt x="1040657" y="745183"/>
                    </a:cubicBezTo>
                    <a:cubicBezTo>
                      <a:pt x="1041346" y="746409"/>
                      <a:pt x="1042572" y="746179"/>
                      <a:pt x="1044487" y="744494"/>
                    </a:cubicBezTo>
                    <a:close/>
                    <a:moveTo>
                      <a:pt x="597086" y="523053"/>
                    </a:moveTo>
                    <a:cubicBezTo>
                      <a:pt x="595631" y="522364"/>
                      <a:pt x="595401" y="523283"/>
                      <a:pt x="593946" y="521368"/>
                    </a:cubicBezTo>
                    <a:cubicBezTo>
                      <a:pt x="592491" y="519453"/>
                      <a:pt x="588661" y="524968"/>
                      <a:pt x="587205" y="527343"/>
                    </a:cubicBezTo>
                    <a:cubicBezTo>
                      <a:pt x="585750" y="529717"/>
                      <a:pt x="584295" y="532858"/>
                      <a:pt x="581001" y="534543"/>
                    </a:cubicBezTo>
                    <a:cubicBezTo>
                      <a:pt x="577631" y="536228"/>
                      <a:pt x="575946" y="538603"/>
                      <a:pt x="572882" y="541973"/>
                    </a:cubicBezTo>
                    <a:cubicBezTo>
                      <a:pt x="569741" y="545343"/>
                      <a:pt x="573571" y="543888"/>
                      <a:pt x="573571" y="543888"/>
                    </a:cubicBezTo>
                    <a:cubicBezTo>
                      <a:pt x="573571" y="543888"/>
                      <a:pt x="580771" y="539598"/>
                      <a:pt x="583376" y="538143"/>
                    </a:cubicBezTo>
                    <a:cubicBezTo>
                      <a:pt x="585980" y="536688"/>
                      <a:pt x="586976" y="535539"/>
                      <a:pt x="587665" y="533854"/>
                    </a:cubicBezTo>
                    <a:cubicBezTo>
                      <a:pt x="588354" y="532168"/>
                      <a:pt x="591035" y="529794"/>
                      <a:pt x="595325" y="527879"/>
                    </a:cubicBezTo>
                    <a:cubicBezTo>
                      <a:pt x="599691" y="525964"/>
                      <a:pt x="598542" y="523819"/>
                      <a:pt x="597086" y="523053"/>
                    </a:cubicBezTo>
                    <a:close/>
                    <a:moveTo>
                      <a:pt x="439374" y="597046"/>
                    </a:moveTo>
                    <a:cubicBezTo>
                      <a:pt x="439374" y="597046"/>
                      <a:pt x="443434" y="596816"/>
                      <a:pt x="444123" y="596127"/>
                    </a:cubicBezTo>
                    <a:cubicBezTo>
                      <a:pt x="444889" y="595361"/>
                      <a:pt x="442208" y="593446"/>
                      <a:pt x="439374" y="597046"/>
                    </a:cubicBezTo>
                    <a:close/>
                    <a:moveTo>
                      <a:pt x="451323" y="606620"/>
                    </a:moveTo>
                    <a:cubicBezTo>
                      <a:pt x="451783" y="604016"/>
                      <a:pt x="452013" y="602331"/>
                      <a:pt x="449868" y="604476"/>
                    </a:cubicBezTo>
                    <a:cubicBezTo>
                      <a:pt x="447723" y="606620"/>
                      <a:pt x="447723" y="603020"/>
                      <a:pt x="447723" y="603020"/>
                    </a:cubicBezTo>
                    <a:cubicBezTo>
                      <a:pt x="446498" y="601105"/>
                      <a:pt x="446498" y="602101"/>
                      <a:pt x="445349" y="603939"/>
                    </a:cubicBezTo>
                    <a:cubicBezTo>
                      <a:pt x="444123" y="605854"/>
                      <a:pt x="444123" y="606314"/>
                      <a:pt x="443204" y="604629"/>
                    </a:cubicBezTo>
                    <a:cubicBezTo>
                      <a:pt x="442285" y="602944"/>
                      <a:pt x="440293" y="601488"/>
                      <a:pt x="437919" y="600569"/>
                    </a:cubicBezTo>
                    <a:cubicBezTo>
                      <a:pt x="435544" y="599650"/>
                      <a:pt x="435774" y="601488"/>
                      <a:pt x="432634" y="603173"/>
                    </a:cubicBezTo>
                    <a:cubicBezTo>
                      <a:pt x="429493" y="604859"/>
                      <a:pt x="432634" y="603173"/>
                      <a:pt x="432863" y="606314"/>
                    </a:cubicBezTo>
                    <a:cubicBezTo>
                      <a:pt x="433093" y="609454"/>
                      <a:pt x="429953" y="607539"/>
                      <a:pt x="426889" y="607539"/>
                    </a:cubicBezTo>
                    <a:cubicBezTo>
                      <a:pt x="423748" y="607539"/>
                      <a:pt x="423519" y="607999"/>
                      <a:pt x="426200" y="610910"/>
                    </a:cubicBezTo>
                    <a:cubicBezTo>
                      <a:pt x="428804" y="613820"/>
                      <a:pt x="426429" y="612365"/>
                      <a:pt x="422599" y="612825"/>
                    </a:cubicBezTo>
                    <a:cubicBezTo>
                      <a:pt x="418770" y="613284"/>
                      <a:pt x="422829" y="615429"/>
                      <a:pt x="422829" y="615429"/>
                    </a:cubicBezTo>
                    <a:cubicBezTo>
                      <a:pt x="424514" y="615429"/>
                      <a:pt x="425970" y="616348"/>
                      <a:pt x="428804" y="619259"/>
                    </a:cubicBezTo>
                    <a:cubicBezTo>
                      <a:pt x="431638" y="622169"/>
                      <a:pt x="434778" y="616348"/>
                      <a:pt x="436234" y="613974"/>
                    </a:cubicBezTo>
                    <a:cubicBezTo>
                      <a:pt x="437689" y="611599"/>
                      <a:pt x="440523" y="612518"/>
                      <a:pt x="443434" y="613744"/>
                    </a:cubicBezTo>
                    <a:cubicBezTo>
                      <a:pt x="446344" y="614969"/>
                      <a:pt x="446804" y="613974"/>
                      <a:pt x="447034" y="611829"/>
                    </a:cubicBezTo>
                    <a:cubicBezTo>
                      <a:pt x="447264" y="609684"/>
                      <a:pt x="447723" y="609684"/>
                      <a:pt x="449944" y="612059"/>
                    </a:cubicBezTo>
                    <a:cubicBezTo>
                      <a:pt x="452089" y="614433"/>
                      <a:pt x="452549" y="613284"/>
                      <a:pt x="454693" y="609914"/>
                    </a:cubicBezTo>
                    <a:cubicBezTo>
                      <a:pt x="456838" y="606544"/>
                      <a:pt x="455919" y="605854"/>
                      <a:pt x="453238" y="607999"/>
                    </a:cubicBezTo>
                    <a:cubicBezTo>
                      <a:pt x="450634" y="610220"/>
                      <a:pt x="451323" y="606620"/>
                      <a:pt x="451323" y="606620"/>
                    </a:cubicBezTo>
                    <a:close/>
                    <a:moveTo>
                      <a:pt x="443204" y="636033"/>
                    </a:moveTo>
                    <a:cubicBezTo>
                      <a:pt x="441519" y="636263"/>
                      <a:pt x="443434" y="634118"/>
                      <a:pt x="441749" y="634118"/>
                    </a:cubicBezTo>
                    <a:cubicBezTo>
                      <a:pt x="440063" y="634118"/>
                      <a:pt x="443204" y="630748"/>
                      <a:pt x="445349" y="628833"/>
                    </a:cubicBezTo>
                    <a:cubicBezTo>
                      <a:pt x="447493" y="626918"/>
                      <a:pt x="442744" y="627148"/>
                      <a:pt x="442744" y="625693"/>
                    </a:cubicBezTo>
                    <a:cubicBezTo>
                      <a:pt x="442744" y="624238"/>
                      <a:pt x="438225" y="623548"/>
                      <a:pt x="438225" y="623548"/>
                    </a:cubicBezTo>
                    <a:cubicBezTo>
                      <a:pt x="436080" y="623778"/>
                      <a:pt x="437536" y="626152"/>
                      <a:pt x="436540" y="625463"/>
                    </a:cubicBezTo>
                    <a:cubicBezTo>
                      <a:pt x="435621" y="624774"/>
                      <a:pt x="435315" y="625693"/>
                      <a:pt x="434166" y="626382"/>
                    </a:cubicBezTo>
                    <a:cubicBezTo>
                      <a:pt x="432940" y="627072"/>
                      <a:pt x="432710" y="626842"/>
                      <a:pt x="431791" y="625157"/>
                    </a:cubicBezTo>
                    <a:cubicBezTo>
                      <a:pt x="430872" y="623472"/>
                      <a:pt x="429646" y="623012"/>
                      <a:pt x="427502" y="623242"/>
                    </a:cubicBezTo>
                    <a:cubicBezTo>
                      <a:pt x="425357" y="623472"/>
                      <a:pt x="426046" y="624467"/>
                      <a:pt x="422446" y="622016"/>
                    </a:cubicBezTo>
                    <a:cubicBezTo>
                      <a:pt x="418846" y="619642"/>
                      <a:pt x="418616" y="619871"/>
                      <a:pt x="421221" y="622476"/>
                    </a:cubicBezTo>
                    <a:cubicBezTo>
                      <a:pt x="423825" y="625080"/>
                      <a:pt x="423825" y="626765"/>
                      <a:pt x="422140" y="625616"/>
                    </a:cubicBezTo>
                    <a:cubicBezTo>
                      <a:pt x="420455" y="624391"/>
                      <a:pt x="420685" y="625157"/>
                      <a:pt x="420685" y="628220"/>
                    </a:cubicBezTo>
                    <a:cubicBezTo>
                      <a:pt x="420685" y="631361"/>
                      <a:pt x="417544" y="628450"/>
                      <a:pt x="413714" y="627531"/>
                    </a:cubicBezTo>
                    <a:cubicBezTo>
                      <a:pt x="409884" y="626612"/>
                      <a:pt x="413714" y="627531"/>
                      <a:pt x="416625" y="629906"/>
                    </a:cubicBezTo>
                    <a:cubicBezTo>
                      <a:pt x="419536" y="632280"/>
                      <a:pt x="416395" y="632510"/>
                      <a:pt x="415170" y="630595"/>
                    </a:cubicBezTo>
                    <a:cubicBezTo>
                      <a:pt x="413944" y="628680"/>
                      <a:pt x="413714" y="629370"/>
                      <a:pt x="413944" y="631055"/>
                    </a:cubicBezTo>
                    <a:cubicBezTo>
                      <a:pt x="414174" y="632740"/>
                      <a:pt x="412719" y="631514"/>
                      <a:pt x="410114" y="627455"/>
                    </a:cubicBezTo>
                    <a:cubicBezTo>
                      <a:pt x="407510" y="623395"/>
                      <a:pt x="403680" y="624544"/>
                      <a:pt x="400540" y="626995"/>
                    </a:cubicBezTo>
                    <a:cubicBezTo>
                      <a:pt x="397399" y="629370"/>
                      <a:pt x="399621" y="630595"/>
                      <a:pt x="406055" y="633199"/>
                    </a:cubicBezTo>
                    <a:cubicBezTo>
                      <a:pt x="412489" y="635804"/>
                      <a:pt x="407280" y="634655"/>
                      <a:pt x="404599" y="634118"/>
                    </a:cubicBezTo>
                    <a:cubicBezTo>
                      <a:pt x="401995" y="633659"/>
                      <a:pt x="400769" y="634348"/>
                      <a:pt x="403910" y="636493"/>
                    </a:cubicBezTo>
                    <a:cubicBezTo>
                      <a:pt x="407050" y="638638"/>
                      <a:pt x="405365" y="638867"/>
                      <a:pt x="403680" y="637948"/>
                    </a:cubicBezTo>
                    <a:cubicBezTo>
                      <a:pt x="401995" y="637029"/>
                      <a:pt x="401535" y="637948"/>
                      <a:pt x="402991" y="639174"/>
                    </a:cubicBezTo>
                    <a:cubicBezTo>
                      <a:pt x="404446" y="640399"/>
                      <a:pt x="398242" y="639404"/>
                      <a:pt x="396786" y="638714"/>
                    </a:cubicBezTo>
                    <a:cubicBezTo>
                      <a:pt x="395331" y="638025"/>
                      <a:pt x="396786" y="635114"/>
                      <a:pt x="394412" y="634425"/>
                    </a:cubicBezTo>
                    <a:cubicBezTo>
                      <a:pt x="392037" y="633735"/>
                      <a:pt x="387978" y="636110"/>
                      <a:pt x="384837" y="637335"/>
                    </a:cubicBezTo>
                    <a:cubicBezTo>
                      <a:pt x="381697" y="638561"/>
                      <a:pt x="381237" y="641165"/>
                      <a:pt x="377178" y="644995"/>
                    </a:cubicBezTo>
                    <a:cubicBezTo>
                      <a:pt x="373118" y="648825"/>
                      <a:pt x="377637" y="649744"/>
                      <a:pt x="377637" y="649744"/>
                    </a:cubicBezTo>
                    <a:cubicBezTo>
                      <a:pt x="379093" y="649744"/>
                      <a:pt x="383152" y="652348"/>
                      <a:pt x="382922" y="656714"/>
                    </a:cubicBezTo>
                    <a:cubicBezTo>
                      <a:pt x="382693" y="661004"/>
                      <a:pt x="385297" y="660544"/>
                      <a:pt x="387978" y="663149"/>
                    </a:cubicBezTo>
                    <a:cubicBezTo>
                      <a:pt x="390582" y="665753"/>
                      <a:pt x="389893" y="665523"/>
                      <a:pt x="392267" y="662919"/>
                    </a:cubicBezTo>
                    <a:cubicBezTo>
                      <a:pt x="394642" y="660314"/>
                      <a:pt x="391348" y="658859"/>
                      <a:pt x="387748" y="657404"/>
                    </a:cubicBezTo>
                    <a:cubicBezTo>
                      <a:pt x="384148" y="655949"/>
                      <a:pt x="387748" y="656178"/>
                      <a:pt x="389433" y="655489"/>
                    </a:cubicBezTo>
                    <a:cubicBezTo>
                      <a:pt x="391118" y="654799"/>
                      <a:pt x="393493" y="655029"/>
                      <a:pt x="395638" y="655259"/>
                    </a:cubicBezTo>
                    <a:cubicBezTo>
                      <a:pt x="397782" y="655489"/>
                      <a:pt x="399008" y="655489"/>
                      <a:pt x="396557" y="657863"/>
                    </a:cubicBezTo>
                    <a:cubicBezTo>
                      <a:pt x="394182" y="660238"/>
                      <a:pt x="394642" y="664068"/>
                      <a:pt x="400157" y="658553"/>
                    </a:cubicBezTo>
                    <a:cubicBezTo>
                      <a:pt x="405672" y="653038"/>
                      <a:pt x="401612" y="659472"/>
                      <a:pt x="401612" y="659472"/>
                    </a:cubicBezTo>
                    <a:cubicBezTo>
                      <a:pt x="401152" y="660161"/>
                      <a:pt x="398242" y="665676"/>
                      <a:pt x="395867" y="669046"/>
                    </a:cubicBezTo>
                    <a:cubicBezTo>
                      <a:pt x="393493" y="672417"/>
                      <a:pt x="396557" y="670732"/>
                      <a:pt x="398778" y="671191"/>
                    </a:cubicBezTo>
                    <a:cubicBezTo>
                      <a:pt x="400923" y="671651"/>
                      <a:pt x="401382" y="669736"/>
                      <a:pt x="402838" y="667821"/>
                    </a:cubicBezTo>
                    <a:cubicBezTo>
                      <a:pt x="404293" y="665906"/>
                      <a:pt x="405978" y="664451"/>
                      <a:pt x="407893" y="663531"/>
                    </a:cubicBezTo>
                    <a:cubicBezTo>
                      <a:pt x="409808" y="662612"/>
                      <a:pt x="410497" y="661617"/>
                      <a:pt x="407204" y="659931"/>
                    </a:cubicBezTo>
                    <a:cubicBezTo>
                      <a:pt x="403833" y="658246"/>
                      <a:pt x="407893" y="658017"/>
                      <a:pt x="410114" y="657787"/>
                    </a:cubicBezTo>
                    <a:cubicBezTo>
                      <a:pt x="412259" y="657557"/>
                      <a:pt x="411799" y="656868"/>
                      <a:pt x="412029" y="655182"/>
                    </a:cubicBezTo>
                    <a:cubicBezTo>
                      <a:pt x="412259" y="653497"/>
                      <a:pt x="413484" y="653727"/>
                      <a:pt x="413484" y="653727"/>
                    </a:cubicBezTo>
                    <a:cubicBezTo>
                      <a:pt x="414404" y="653957"/>
                      <a:pt x="415399" y="654187"/>
                      <a:pt x="417085" y="653727"/>
                    </a:cubicBezTo>
                    <a:cubicBezTo>
                      <a:pt x="418770" y="653268"/>
                      <a:pt x="421604" y="652272"/>
                      <a:pt x="423519" y="651812"/>
                    </a:cubicBezTo>
                    <a:cubicBezTo>
                      <a:pt x="425434" y="651353"/>
                      <a:pt x="428268" y="650893"/>
                      <a:pt x="425434" y="648902"/>
                    </a:cubicBezTo>
                    <a:cubicBezTo>
                      <a:pt x="422599" y="646910"/>
                      <a:pt x="428574" y="647676"/>
                      <a:pt x="433553" y="647982"/>
                    </a:cubicBezTo>
                    <a:cubicBezTo>
                      <a:pt x="438608" y="648212"/>
                      <a:pt x="439987" y="644842"/>
                      <a:pt x="432097" y="641778"/>
                    </a:cubicBezTo>
                    <a:cubicBezTo>
                      <a:pt x="424208" y="638638"/>
                      <a:pt x="433783" y="639633"/>
                      <a:pt x="439757" y="641319"/>
                    </a:cubicBezTo>
                    <a:cubicBezTo>
                      <a:pt x="445732" y="643004"/>
                      <a:pt x="446727" y="640093"/>
                      <a:pt x="449791" y="637259"/>
                    </a:cubicBezTo>
                    <a:cubicBezTo>
                      <a:pt x="452779" y="634655"/>
                      <a:pt x="444889" y="635804"/>
                      <a:pt x="443204" y="636033"/>
                    </a:cubicBezTo>
                    <a:close/>
                    <a:moveTo>
                      <a:pt x="414710" y="622399"/>
                    </a:moveTo>
                    <a:cubicBezTo>
                      <a:pt x="413255" y="621480"/>
                      <a:pt x="413484" y="625769"/>
                      <a:pt x="419459" y="627148"/>
                    </a:cubicBezTo>
                    <a:cubicBezTo>
                      <a:pt x="419459" y="627225"/>
                      <a:pt x="416165" y="623395"/>
                      <a:pt x="414710" y="622399"/>
                    </a:cubicBezTo>
                    <a:close/>
                    <a:moveTo>
                      <a:pt x="427655" y="654493"/>
                    </a:moveTo>
                    <a:cubicBezTo>
                      <a:pt x="421680" y="655182"/>
                      <a:pt x="419076" y="655182"/>
                      <a:pt x="419995" y="654493"/>
                    </a:cubicBezTo>
                    <a:cubicBezTo>
                      <a:pt x="420914" y="653804"/>
                      <a:pt x="417850" y="652808"/>
                      <a:pt x="416395" y="656178"/>
                    </a:cubicBezTo>
                    <a:cubicBezTo>
                      <a:pt x="416395" y="656178"/>
                      <a:pt x="414250" y="658783"/>
                      <a:pt x="419536" y="658093"/>
                    </a:cubicBezTo>
                    <a:cubicBezTo>
                      <a:pt x="424744" y="657404"/>
                      <a:pt x="433629" y="653804"/>
                      <a:pt x="427655" y="654493"/>
                    </a:cubicBezTo>
                    <a:close/>
                    <a:moveTo>
                      <a:pt x="240453" y="738749"/>
                    </a:moveTo>
                    <a:cubicBezTo>
                      <a:pt x="241908" y="736834"/>
                      <a:pt x="241372" y="735839"/>
                      <a:pt x="241372" y="734230"/>
                    </a:cubicBezTo>
                    <a:cubicBezTo>
                      <a:pt x="241372" y="732545"/>
                      <a:pt x="239917" y="730860"/>
                      <a:pt x="239687" y="733541"/>
                    </a:cubicBezTo>
                    <a:cubicBezTo>
                      <a:pt x="239457" y="736145"/>
                      <a:pt x="237312" y="736145"/>
                      <a:pt x="237772" y="737600"/>
                    </a:cubicBezTo>
                    <a:cubicBezTo>
                      <a:pt x="237772" y="737524"/>
                      <a:pt x="238998" y="740664"/>
                      <a:pt x="240453" y="738749"/>
                    </a:cubicBezTo>
                    <a:close/>
                    <a:moveTo>
                      <a:pt x="228734" y="731319"/>
                    </a:moveTo>
                    <a:cubicBezTo>
                      <a:pt x="226129" y="733924"/>
                      <a:pt x="222989" y="734920"/>
                      <a:pt x="223449" y="737294"/>
                    </a:cubicBezTo>
                    <a:cubicBezTo>
                      <a:pt x="223908" y="739668"/>
                      <a:pt x="224674" y="740664"/>
                      <a:pt x="223908" y="741813"/>
                    </a:cubicBezTo>
                    <a:cubicBezTo>
                      <a:pt x="223219" y="743039"/>
                      <a:pt x="224597" y="742273"/>
                      <a:pt x="226512" y="740128"/>
                    </a:cubicBezTo>
                    <a:cubicBezTo>
                      <a:pt x="228427" y="737983"/>
                      <a:pt x="228197" y="736298"/>
                      <a:pt x="229653" y="736528"/>
                    </a:cubicBezTo>
                    <a:cubicBezTo>
                      <a:pt x="231108" y="736758"/>
                      <a:pt x="232793" y="734843"/>
                      <a:pt x="231798" y="732468"/>
                    </a:cubicBezTo>
                    <a:cubicBezTo>
                      <a:pt x="231798" y="732545"/>
                      <a:pt x="231338" y="728715"/>
                      <a:pt x="228734" y="731319"/>
                    </a:cubicBezTo>
                    <a:close/>
                    <a:moveTo>
                      <a:pt x="208819" y="727030"/>
                    </a:moveTo>
                    <a:cubicBezTo>
                      <a:pt x="208819" y="727030"/>
                      <a:pt x="207363" y="724885"/>
                      <a:pt x="205219" y="726571"/>
                    </a:cubicBezTo>
                    <a:cubicBezTo>
                      <a:pt x="203074" y="728256"/>
                      <a:pt x="203763" y="729481"/>
                      <a:pt x="204299" y="731319"/>
                    </a:cubicBezTo>
                    <a:cubicBezTo>
                      <a:pt x="204759" y="733234"/>
                      <a:pt x="202844" y="736068"/>
                      <a:pt x="206904" y="735379"/>
                    </a:cubicBezTo>
                    <a:cubicBezTo>
                      <a:pt x="210963" y="734690"/>
                      <a:pt x="214104" y="735609"/>
                      <a:pt x="212419" y="731779"/>
                    </a:cubicBezTo>
                    <a:cubicBezTo>
                      <a:pt x="210733" y="727949"/>
                      <a:pt x="208819" y="727030"/>
                      <a:pt x="208819" y="727030"/>
                    </a:cubicBezTo>
                    <a:close/>
                    <a:moveTo>
                      <a:pt x="163397" y="742349"/>
                    </a:moveTo>
                    <a:cubicBezTo>
                      <a:pt x="162707" y="742120"/>
                      <a:pt x="160793" y="742579"/>
                      <a:pt x="160027" y="744494"/>
                    </a:cubicBezTo>
                    <a:cubicBezTo>
                      <a:pt x="160027" y="744494"/>
                      <a:pt x="159797" y="748783"/>
                      <a:pt x="162171" y="745949"/>
                    </a:cubicBezTo>
                    <a:cubicBezTo>
                      <a:pt x="164546" y="743039"/>
                      <a:pt x="164086" y="742579"/>
                      <a:pt x="163397" y="742349"/>
                    </a:cubicBezTo>
                    <a:close/>
                    <a:moveTo>
                      <a:pt x="149456" y="762724"/>
                    </a:moveTo>
                    <a:cubicBezTo>
                      <a:pt x="149456" y="762724"/>
                      <a:pt x="151141" y="766554"/>
                      <a:pt x="153516" y="766324"/>
                    </a:cubicBezTo>
                    <a:cubicBezTo>
                      <a:pt x="155967" y="766018"/>
                      <a:pt x="151601" y="762724"/>
                      <a:pt x="149456" y="762724"/>
                    </a:cubicBezTo>
                    <a:close/>
                    <a:moveTo>
                      <a:pt x="93" y="801022"/>
                    </a:moveTo>
                    <a:cubicBezTo>
                      <a:pt x="93" y="801022"/>
                      <a:pt x="-596" y="804393"/>
                      <a:pt x="1778" y="802708"/>
                    </a:cubicBezTo>
                    <a:cubicBezTo>
                      <a:pt x="4153" y="801022"/>
                      <a:pt x="5378" y="799797"/>
                      <a:pt x="3463" y="799567"/>
                    </a:cubicBezTo>
                    <a:cubicBezTo>
                      <a:pt x="1548" y="799337"/>
                      <a:pt x="323" y="797652"/>
                      <a:pt x="93" y="801022"/>
                    </a:cubicBezTo>
                    <a:close/>
                    <a:moveTo>
                      <a:pt x="44136" y="781337"/>
                    </a:moveTo>
                    <a:cubicBezTo>
                      <a:pt x="41762" y="783941"/>
                      <a:pt x="38162" y="785626"/>
                      <a:pt x="39081" y="783252"/>
                    </a:cubicBezTo>
                    <a:cubicBezTo>
                      <a:pt x="40000" y="780877"/>
                      <a:pt x="38621" y="780648"/>
                      <a:pt x="36706" y="780877"/>
                    </a:cubicBezTo>
                    <a:cubicBezTo>
                      <a:pt x="34791" y="781107"/>
                      <a:pt x="27132" y="780877"/>
                      <a:pt x="27361" y="785167"/>
                    </a:cubicBezTo>
                    <a:cubicBezTo>
                      <a:pt x="27591" y="789456"/>
                      <a:pt x="29506" y="789916"/>
                      <a:pt x="30732" y="790222"/>
                    </a:cubicBezTo>
                    <a:cubicBezTo>
                      <a:pt x="30732" y="790222"/>
                      <a:pt x="39310" y="790682"/>
                      <a:pt x="30042" y="792367"/>
                    </a:cubicBezTo>
                    <a:cubicBezTo>
                      <a:pt x="30042" y="792367"/>
                      <a:pt x="26672" y="792137"/>
                      <a:pt x="26672" y="795278"/>
                    </a:cubicBezTo>
                    <a:cubicBezTo>
                      <a:pt x="26672" y="798418"/>
                      <a:pt x="28587" y="799337"/>
                      <a:pt x="24987" y="799797"/>
                    </a:cubicBezTo>
                    <a:cubicBezTo>
                      <a:pt x="21387" y="800256"/>
                      <a:pt x="7063" y="806001"/>
                      <a:pt x="7063" y="806001"/>
                    </a:cubicBezTo>
                    <a:cubicBezTo>
                      <a:pt x="7063" y="806001"/>
                      <a:pt x="4153" y="807686"/>
                      <a:pt x="7753" y="808376"/>
                    </a:cubicBezTo>
                    <a:cubicBezTo>
                      <a:pt x="11353" y="809065"/>
                      <a:pt x="13957" y="810980"/>
                      <a:pt x="14493" y="808605"/>
                    </a:cubicBezTo>
                    <a:cubicBezTo>
                      <a:pt x="15029" y="806231"/>
                      <a:pt x="16408" y="806461"/>
                      <a:pt x="18323" y="805695"/>
                    </a:cubicBezTo>
                    <a:cubicBezTo>
                      <a:pt x="20238" y="805005"/>
                      <a:pt x="27668" y="801405"/>
                      <a:pt x="28587" y="801405"/>
                    </a:cubicBezTo>
                    <a:cubicBezTo>
                      <a:pt x="29506" y="801405"/>
                      <a:pt x="32417" y="799031"/>
                      <a:pt x="32417" y="800486"/>
                    </a:cubicBezTo>
                    <a:cubicBezTo>
                      <a:pt x="32417" y="801942"/>
                      <a:pt x="35021" y="802861"/>
                      <a:pt x="35021" y="800716"/>
                    </a:cubicBezTo>
                    <a:cubicBezTo>
                      <a:pt x="35021" y="798571"/>
                      <a:pt x="35251" y="798571"/>
                      <a:pt x="36476" y="799490"/>
                    </a:cubicBezTo>
                    <a:cubicBezTo>
                      <a:pt x="37702" y="800410"/>
                      <a:pt x="37932" y="800180"/>
                      <a:pt x="38851" y="798265"/>
                    </a:cubicBezTo>
                    <a:cubicBezTo>
                      <a:pt x="39770" y="796350"/>
                      <a:pt x="43370" y="792980"/>
                      <a:pt x="45055" y="793210"/>
                    </a:cubicBezTo>
                    <a:cubicBezTo>
                      <a:pt x="46740" y="793439"/>
                      <a:pt x="52025" y="792520"/>
                      <a:pt x="47966" y="791754"/>
                    </a:cubicBezTo>
                    <a:cubicBezTo>
                      <a:pt x="43906" y="791065"/>
                      <a:pt x="39617" y="789839"/>
                      <a:pt x="42910" y="788384"/>
                    </a:cubicBezTo>
                    <a:cubicBezTo>
                      <a:pt x="46281" y="786929"/>
                      <a:pt x="45821" y="785014"/>
                      <a:pt x="47200" y="785243"/>
                    </a:cubicBezTo>
                    <a:cubicBezTo>
                      <a:pt x="48655" y="785473"/>
                      <a:pt x="51260" y="786469"/>
                      <a:pt x="49804" y="784324"/>
                    </a:cubicBezTo>
                    <a:cubicBezTo>
                      <a:pt x="48502" y="782333"/>
                      <a:pt x="46587" y="778733"/>
                      <a:pt x="44136" y="781337"/>
                    </a:cubicBezTo>
                    <a:close/>
                    <a:moveTo>
                      <a:pt x="60911" y="772988"/>
                    </a:moveTo>
                    <a:cubicBezTo>
                      <a:pt x="58536" y="771762"/>
                      <a:pt x="56851" y="772758"/>
                      <a:pt x="54936" y="773448"/>
                    </a:cubicBezTo>
                    <a:cubicBezTo>
                      <a:pt x="53021" y="774137"/>
                      <a:pt x="54706" y="776358"/>
                      <a:pt x="54706" y="776358"/>
                    </a:cubicBezTo>
                    <a:cubicBezTo>
                      <a:pt x="57847" y="778733"/>
                      <a:pt x="60911" y="779499"/>
                      <a:pt x="64740" y="777814"/>
                    </a:cubicBezTo>
                    <a:cubicBezTo>
                      <a:pt x="68570" y="776129"/>
                      <a:pt x="63285" y="774214"/>
                      <a:pt x="60911" y="772988"/>
                    </a:cubicBezTo>
                    <a:close/>
                    <a:moveTo>
                      <a:pt x="71175" y="772299"/>
                    </a:moveTo>
                    <a:cubicBezTo>
                      <a:pt x="68264" y="770843"/>
                      <a:pt x="70945" y="770384"/>
                      <a:pt x="69260" y="769388"/>
                    </a:cubicBezTo>
                    <a:cubicBezTo>
                      <a:pt x="67575" y="768469"/>
                      <a:pt x="67575" y="771073"/>
                      <a:pt x="67575" y="771073"/>
                    </a:cubicBezTo>
                    <a:cubicBezTo>
                      <a:pt x="67575" y="774443"/>
                      <a:pt x="70179" y="775592"/>
                      <a:pt x="71404" y="774443"/>
                    </a:cubicBezTo>
                    <a:cubicBezTo>
                      <a:pt x="72630" y="773218"/>
                      <a:pt x="74085" y="773677"/>
                      <a:pt x="71175" y="772299"/>
                    </a:cubicBezTo>
                    <a:close/>
                    <a:moveTo>
                      <a:pt x="134903" y="750698"/>
                    </a:moveTo>
                    <a:cubicBezTo>
                      <a:pt x="130614" y="748783"/>
                      <a:pt x="129158" y="744954"/>
                      <a:pt x="127473" y="740664"/>
                    </a:cubicBezTo>
                    <a:cubicBezTo>
                      <a:pt x="125788" y="736375"/>
                      <a:pt x="120273" y="739439"/>
                      <a:pt x="117898" y="739975"/>
                    </a:cubicBezTo>
                    <a:cubicBezTo>
                      <a:pt x="115524" y="740434"/>
                      <a:pt x="110698" y="743575"/>
                      <a:pt x="105720" y="743575"/>
                    </a:cubicBezTo>
                    <a:cubicBezTo>
                      <a:pt x="100664" y="743575"/>
                      <a:pt x="98979" y="745720"/>
                      <a:pt x="97141" y="748324"/>
                    </a:cubicBezTo>
                    <a:cubicBezTo>
                      <a:pt x="95226" y="750928"/>
                      <a:pt x="92622" y="754069"/>
                      <a:pt x="90400" y="755524"/>
                    </a:cubicBezTo>
                    <a:cubicBezTo>
                      <a:pt x="88256" y="756979"/>
                      <a:pt x="88715" y="759124"/>
                      <a:pt x="88715" y="759124"/>
                    </a:cubicBezTo>
                    <a:cubicBezTo>
                      <a:pt x="88715" y="759124"/>
                      <a:pt x="89634" y="762494"/>
                      <a:pt x="92315" y="764639"/>
                    </a:cubicBezTo>
                    <a:cubicBezTo>
                      <a:pt x="94920" y="766784"/>
                      <a:pt x="100664" y="763720"/>
                      <a:pt x="102579" y="763184"/>
                    </a:cubicBezTo>
                    <a:cubicBezTo>
                      <a:pt x="104494" y="762647"/>
                      <a:pt x="104035" y="760809"/>
                      <a:pt x="104724" y="759584"/>
                    </a:cubicBezTo>
                    <a:cubicBezTo>
                      <a:pt x="105413" y="758358"/>
                      <a:pt x="114758" y="756979"/>
                      <a:pt x="120733" y="756443"/>
                    </a:cubicBezTo>
                    <a:cubicBezTo>
                      <a:pt x="126707" y="755984"/>
                      <a:pt x="129848" y="753303"/>
                      <a:pt x="132222" y="752154"/>
                    </a:cubicBezTo>
                    <a:cubicBezTo>
                      <a:pt x="134597" y="750928"/>
                      <a:pt x="136971" y="754758"/>
                      <a:pt x="139422" y="754758"/>
                    </a:cubicBezTo>
                    <a:cubicBezTo>
                      <a:pt x="141873" y="754758"/>
                      <a:pt x="139192" y="752613"/>
                      <a:pt x="134903" y="750698"/>
                    </a:cubicBezTo>
                    <a:close/>
                    <a:moveTo>
                      <a:pt x="206214" y="589386"/>
                    </a:moveTo>
                    <a:cubicBezTo>
                      <a:pt x="210733" y="583871"/>
                      <a:pt x="201159" y="590841"/>
                      <a:pt x="198325" y="591531"/>
                    </a:cubicBezTo>
                    <a:cubicBezTo>
                      <a:pt x="195414" y="592220"/>
                      <a:pt x="196640" y="595131"/>
                      <a:pt x="196640" y="595131"/>
                    </a:cubicBezTo>
                    <a:cubicBezTo>
                      <a:pt x="198555" y="598731"/>
                      <a:pt x="201695" y="594901"/>
                      <a:pt x="206214" y="589386"/>
                    </a:cubicBezTo>
                    <a:close/>
                    <a:moveTo>
                      <a:pt x="67345" y="534849"/>
                    </a:moveTo>
                    <a:cubicBezTo>
                      <a:pt x="63745" y="532934"/>
                      <a:pt x="65889" y="531939"/>
                      <a:pt x="65200" y="530560"/>
                    </a:cubicBezTo>
                    <a:cubicBezTo>
                      <a:pt x="64511" y="529105"/>
                      <a:pt x="63745" y="528645"/>
                      <a:pt x="64740" y="526730"/>
                    </a:cubicBezTo>
                    <a:cubicBezTo>
                      <a:pt x="65736" y="524815"/>
                      <a:pt x="63285" y="521981"/>
                      <a:pt x="61140" y="521981"/>
                    </a:cubicBezTo>
                    <a:cubicBezTo>
                      <a:pt x="58996" y="521981"/>
                      <a:pt x="55626" y="522900"/>
                      <a:pt x="54936" y="520756"/>
                    </a:cubicBezTo>
                    <a:cubicBezTo>
                      <a:pt x="54247" y="518611"/>
                      <a:pt x="52791" y="518841"/>
                      <a:pt x="50647" y="520066"/>
                    </a:cubicBezTo>
                    <a:cubicBezTo>
                      <a:pt x="48502" y="521292"/>
                      <a:pt x="45898" y="521981"/>
                      <a:pt x="44442" y="520296"/>
                    </a:cubicBezTo>
                    <a:cubicBezTo>
                      <a:pt x="42987" y="518611"/>
                      <a:pt x="39387" y="523207"/>
                      <a:pt x="37242" y="523436"/>
                    </a:cubicBezTo>
                    <a:cubicBezTo>
                      <a:pt x="35098" y="523666"/>
                      <a:pt x="34868" y="524356"/>
                      <a:pt x="33183" y="526041"/>
                    </a:cubicBezTo>
                    <a:cubicBezTo>
                      <a:pt x="31498" y="527726"/>
                      <a:pt x="30349" y="527956"/>
                      <a:pt x="27668" y="527496"/>
                    </a:cubicBezTo>
                    <a:cubicBezTo>
                      <a:pt x="25063" y="527037"/>
                      <a:pt x="23838" y="526577"/>
                      <a:pt x="18783" y="527266"/>
                    </a:cubicBezTo>
                    <a:cubicBezTo>
                      <a:pt x="13727" y="527956"/>
                      <a:pt x="20008" y="529871"/>
                      <a:pt x="20008" y="529871"/>
                    </a:cubicBezTo>
                    <a:cubicBezTo>
                      <a:pt x="20008" y="529871"/>
                      <a:pt x="43676" y="542586"/>
                      <a:pt x="47736" y="545190"/>
                    </a:cubicBezTo>
                    <a:cubicBezTo>
                      <a:pt x="51796" y="547794"/>
                      <a:pt x="52025" y="545879"/>
                      <a:pt x="50647" y="544271"/>
                    </a:cubicBezTo>
                    <a:cubicBezTo>
                      <a:pt x="49191" y="542586"/>
                      <a:pt x="50877" y="542815"/>
                      <a:pt x="52332" y="543045"/>
                    </a:cubicBezTo>
                    <a:cubicBezTo>
                      <a:pt x="53787" y="543275"/>
                      <a:pt x="56851" y="542586"/>
                      <a:pt x="58306" y="541590"/>
                    </a:cubicBezTo>
                    <a:cubicBezTo>
                      <a:pt x="59762" y="540671"/>
                      <a:pt x="62136" y="540134"/>
                      <a:pt x="65966" y="541130"/>
                    </a:cubicBezTo>
                    <a:cubicBezTo>
                      <a:pt x="69796" y="542126"/>
                      <a:pt x="70945" y="536764"/>
                      <a:pt x="67345" y="534849"/>
                    </a:cubicBezTo>
                    <a:close/>
                    <a:moveTo>
                      <a:pt x="3463" y="280396"/>
                    </a:moveTo>
                    <a:cubicBezTo>
                      <a:pt x="1548" y="279706"/>
                      <a:pt x="-596" y="281621"/>
                      <a:pt x="859" y="282311"/>
                    </a:cubicBezTo>
                    <a:cubicBezTo>
                      <a:pt x="859" y="282311"/>
                      <a:pt x="5378" y="281085"/>
                      <a:pt x="3463" y="28039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Kombinationstegning: figur 84">
                <a:extLst>
                  <a:ext uri="{FF2B5EF4-FFF2-40B4-BE49-F238E27FC236}">
                    <a16:creationId xmlns:a16="http://schemas.microsoft.com/office/drawing/2014/main" id="{D43ABFC7-9C24-4AA9-A21D-B0B4BA01EFC4}"/>
                  </a:ext>
                </a:extLst>
              </p:cNvPr>
              <p:cNvSpPr/>
              <p:nvPr/>
            </p:nvSpPr>
            <p:spPr>
              <a:xfrm>
                <a:off x="1736992" y="2864058"/>
                <a:ext cx="2638968" cy="986432"/>
              </a:xfrm>
              <a:custGeom>
                <a:avLst/>
                <a:gdLst>
                  <a:gd name="connsiteX0" fmla="*/ 2604032 w 2638968"/>
                  <a:gd name="connsiteY0" fmla="*/ 181348 h 986432"/>
                  <a:gd name="connsiteX1" fmla="*/ 2601887 w 2638968"/>
                  <a:gd name="connsiteY1" fmla="*/ 177748 h 986432"/>
                  <a:gd name="connsiteX2" fmla="*/ 2598057 w 2638968"/>
                  <a:gd name="connsiteY2" fmla="*/ 182497 h 986432"/>
                  <a:gd name="connsiteX3" fmla="*/ 2604032 w 2638968"/>
                  <a:gd name="connsiteY3" fmla="*/ 181348 h 986432"/>
                  <a:gd name="connsiteX4" fmla="*/ 2552099 w 2638968"/>
                  <a:gd name="connsiteY4" fmla="*/ 286898 h 986432"/>
                  <a:gd name="connsiteX5" fmla="*/ 2546355 w 2638968"/>
                  <a:gd name="connsiteY5" fmla="*/ 286669 h 986432"/>
                  <a:gd name="connsiteX6" fmla="*/ 2552099 w 2638968"/>
                  <a:gd name="connsiteY6" fmla="*/ 286898 h 986432"/>
                  <a:gd name="connsiteX7" fmla="*/ 2400592 w 2638968"/>
                  <a:gd name="connsiteY7" fmla="*/ 400338 h 986432"/>
                  <a:gd name="connsiteX8" fmla="*/ 2407332 w 2638968"/>
                  <a:gd name="connsiteY8" fmla="*/ 387929 h 986432"/>
                  <a:gd name="connsiteX9" fmla="*/ 2400592 w 2638968"/>
                  <a:gd name="connsiteY9" fmla="*/ 400338 h 986432"/>
                  <a:gd name="connsiteX10" fmla="*/ 2394387 w 2638968"/>
                  <a:gd name="connsiteY10" fmla="*/ 486509 h 986432"/>
                  <a:gd name="connsiteX11" fmla="*/ 2396302 w 2638968"/>
                  <a:gd name="connsiteY11" fmla="*/ 470730 h 986432"/>
                  <a:gd name="connsiteX12" fmla="*/ 2395613 w 2638968"/>
                  <a:gd name="connsiteY12" fmla="*/ 481760 h 986432"/>
                  <a:gd name="connsiteX13" fmla="*/ 2391783 w 2638968"/>
                  <a:gd name="connsiteY13" fmla="*/ 486279 h 986432"/>
                  <a:gd name="connsiteX14" fmla="*/ 2394387 w 2638968"/>
                  <a:gd name="connsiteY14" fmla="*/ 486509 h 986432"/>
                  <a:gd name="connsiteX15" fmla="*/ 2368268 w 2638968"/>
                  <a:gd name="connsiteY15" fmla="*/ 506884 h 986432"/>
                  <a:gd name="connsiteX16" fmla="*/ 2376387 w 2638968"/>
                  <a:gd name="connsiteY16" fmla="*/ 497079 h 986432"/>
                  <a:gd name="connsiteX17" fmla="*/ 2368268 w 2638968"/>
                  <a:gd name="connsiteY17" fmla="*/ 506884 h 986432"/>
                  <a:gd name="connsiteX18" fmla="*/ 1781079 w 2638968"/>
                  <a:gd name="connsiteY18" fmla="*/ 775967 h 986432"/>
                  <a:gd name="connsiteX19" fmla="*/ 1779930 w 2638968"/>
                  <a:gd name="connsiteY19" fmla="*/ 773516 h 986432"/>
                  <a:gd name="connsiteX20" fmla="*/ 1776330 w 2638968"/>
                  <a:gd name="connsiteY20" fmla="*/ 771372 h 986432"/>
                  <a:gd name="connsiteX21" fmla="*/ 1772730 w 2638968"/>
                  <a:gd name="connsiteY21" fmla="*/ 760571 h 986432"/>
                  <a:gd name="connsiteX22" fmla="*/ 1769130 w 2638968"/>
                  <a:gd name="connsiteY22" fmla="*/ 745022 h 986432"/>
                  <a:gd name="connsiteX23" fmla="*/ 1772730 w 2638968"/>
                  <a:gd name="connsiteY23" fmla="*/ 738588 h 986432"/>
                  <a:gd name="connsiteX24" fmla="*/ 1769589 w 2638968"/>
                  <a:gd name="connsiteY24" fmla="*/ 737133 h 986432"/>
                  <a:gd name="connsiteX25" fmla="*/ 1763845 w 2638968"/>
                  <a:gd name="connsiteY25" fmla="*/ 733073 h 986432"/>
                  <a:gd name="connsiteX26" fmla="*/ 1767445 w 2638968"/>
                  <a:gd name="connsiteY26" fmla="*/ 733763 h 986432"/>
                  <a:gd name="connsiteX27" fmla="*/ 1773649 w 2638968"/>
                  <a:gd name="connsiteY27" fmla="*/ 734682 h 986432"/>
                  <a:gd name="connsiteX28" fmla="*/ 1775794 w 2638968"/>
                  <a:gd name="connsiteY28" fmla="*/ 728248 h 986432"/>
                  <a:gd name="connsiteX29" fmla="*/ 1776713 w 2638968"/>
                  <a:gd name="connsiteY29" fmla="*/ 723192 h 986432"/>
                  <a:gd name="connsiteX30" fmla="*/ 1774108 w 2638968"/>
                  <a:gd name="connsiteY30" fmla="*/ 719592 h 986432"/>
                  <a:gd name="connsiteX31" fmla="*/ 1776023 w 2638968"/>
                  <a:gd name="connsiteY31" fmla="*/ 717677 h 986432"/>
                  <a:gd name="connsiteX32" fmla="*/ 1781538 w 2638968"/>
                  <a:gd name="connsiteY32" fmla="*/ 717448 h 986432"/>
                  <a:gd name="connsiteX33" fmla="*/ 1784143 w 2638968"/>
                  <a:gd name="connsiteY33" fmla="*/ 711473 h 986432"/>
                  <a:gd name="connsiteX34" fmla="*/ 1784372 w 2638968"/>
                  <a:gd name="connsiteY34" fmla="*/ 707873 h 986432"/>
                  <a:gd name="connsiteX35" fmla="*/ 1788432 w 2638968"/>
                  <a:gd name="connsiteY35" fmla="*/ 703813 h 986432"/>
                  <a:gd name="connsiteX36" fmla="*/ 1792951 w 2638968"/>
                  <a:gd name="connsiteY36" fmla="*/ 701209 h 986432"/>
                  <a:gd name="connsiteX37" fmla="*/ 1798236 w 2638968"/>
                  <a:gd name="connsiteY37" fmla="*/ 702128 h 986432"/>
                  <a:gd name="connsiteX38" fmla="*/ 1799692 w 2638968"/>
                  <a:gd name="connsiteY38" fmla="*/ 697379 h 986432"/>
                  <a:gd name="connsiteX39" fmla="*/ 1797317 w 2638968"/>
                  <a:gd name="connsiteY39" fmla="*/ 693090 h 986432"/>
                  <a:gd name="connsiteX40" fmla="*/ 1802373 w 2638968"/>
                  <a:gd name="connsiteY40" fmla="*/ 693320 h 986432"/>
                  <a:gd name="connsiteX41" fmla="*/ 1804517 w 2638968"/>
                  <a:gd name="connsiteY41" fmla="*/ 693090 h 986432"/>
                  <a:gd name="connsiteX42" fmla="*/ 1807428 w 2638968"/>
                  <a:gd name="connsiteY42" fmla="*/ 693320 h 986432"/>
                  <a:gd name="connsiteX43" fmla="*/ 1811488 w 2638968"/>
                  <a:gd name="connsiteY43" fmla="*/ 695235 h 986432"/>
                  <a:gd name="connsiteX44" fmla="*/ 1810798 w 2638968"/>
                  <a:gd name="connsiteY44" fmla="*/ 697150 h 986432"/>
                  <a:gd name="connsiteX45" fmla="*/ 1812253 w 2638968"/>
                  <a:gd name="connsiteY45" fmla="*/ 697609 h 986432"/>
                  <a:gd name="connsiteX46" fmla="*/ 1817539 w 2638968"/>
                  <a:gd name="connsiteY46" fmla="*/ 693779 h 986432"/>
                  <a:gd name="connsiteX47" fmla="*/ 1817768 w 2638968"/>
                  <a:gd name="connsiteY47" fmla="*/ 692094 h 986432"/>
                  <a:gd name="connsiteX48" fmla="*/ 1829488 w 2638968"/>
                  <a:gd name="connsiteY48" fmla="*/ 687039 h 986432"/>
                  <a:gd name="connsiteX49" fmla="*/ 1838603 w 2638968"/>
                  <a:gd name="connsiteY49" fmla="*/ 677464 h 986432"/>
                  <a:gd name="connsiteX50" fmla="*/ 1845037 w 2638968"/>
                  <a:gd name="connsiteY50" fmla="*/ 673175 h 986432"/>
                  <a:gd name="connsiteX51" fmla="*/ 1845267 w 2638968"/>
                  <a:gd name="connsiteY51" fmla="*/ 670034 h 986432"/>
                  <a:gd name="connsiteX52" fmla="*/ 1843122 w 2638968"/>
                  <a:gd name="connsiteY52" fmla="*/ 667124 h 986432"/>
                  <a:gd name="connsiteX53" fmla="*/ 1841437 w 2638968"/>
                  <a:gd name="connsiteY53" fmla="*/ 662375 h 986432"/>
                  <a:gd name="connsiteX54" fmla="*/ 1843582 w 2638968"/>
                  <a:gd name="connsiteY54" fmla="*/ 661149 h 986432"/>
                  <a:gd name="connsiteX55" fmla="*/ 1846492 w 2638968"/>
                  <a:gd name="connsiteY55" fmla="*/ 659923 h 986432"/>
                  <a:gd name="connsiteX56" fmla="*/ 1850092 w 2638968"/>
                  <a:gd name="connsiteY56" fmla="*/ 660383 h 986432"/>
                  <a:gd name="connsiteX57" fmla="*/ 1850322 w 2638968"/>
                  <a:gd name="connsiteY57" fmla="*/ 666128 h 986432"/>
                  <a:gd name="connsiteX58" fmla="*/ 1851241 w 2638968"/>
                  <a:gd name="connsiteY58" fmla="*/ 668043 h 986432"/>
                  <a:gd name="connsiteX59" fmla="*/ 1849556 w 2638968"/>
                  <a:gd name="connsiteY59" fmla="*/ 670647 h 986432"/>
                  <a:gd name="connsiteX60" fmla="*/ 1861735 w 2638968"/>
                  <a:gd name="connsiteY60" fmla="*/ 665362 h 986432"/>
                  <a:gd name="connsiteX61" fmla="*/ 1870850 w 2638968"/>
                  <a:gd name="connsiteY61" fmla="*/ 662451 h 986432"/>
                  <a:gd name="connsiteX62" fmla="*/ 1873990 w 2638968"/>
                  <a:gd name="connsiteY62" fmla="*/ 658851 h 986432"/>
                  <a:gd name="connsiteX63" fmla="*/ 1875905 w 2638968"/>
                  <a:gd name="connsiteY63" fmla="*/ 655021 h 986432"/>
                  <a:gd name="connsiteX64" fmla="*/ 1877131 w 2638968"/>
                  <a:gd name="connsiteY64" fmla="*/ 659770 h 986432"/>
                  <a:gd name="connsiteX65" fmla="*/ 1886016 w 2638968"/>
                  <a:gd name="connsiteY65" fmla="*/ 659081 h 986432"/>
                  <a:gd name="connsiteX66" fmla="*/ 1887701 w 2638968"/>
                  <a:gd name="connsiteY66" fmla="*/ 657166 h 986432"/>
                  <a:gd name="connsiteX67" fmla="*/ 1887931 w 2638968"/>
                  <a:gd name="connsiteY67" fmla="*/ 655481 h 986432"/>
                  <a:gd name="connsiteX68" fmla="*/ 1889386 w 2638968"/>
                  <a:gd name="connsiteY68" fmla="*/ 652111 h 986432"/>
                  <a:gd name="connsiteX69" fmla="*/ 1891301 w 2638968"/>
                  <a:gd name="connsiteY69" fmla="*/ 651651 h 986432"/>
                  <a:gd name="connsiteX70" fmla="*/ 1903250 w 2638968"/>
                  <a:gd name="connsiteY70" fmla="*/ 658621 h 986432"/>
                  <a:gd name="connsiteX71" fmla="*/ 1920484 w 2638968"/>
                  <a:gd name="connsiteY71" fmla="*/ 665592 h 986432"/>
                  <a:gd name="connsiteX72" fmla="*/ 1923395 w 2638968"/>
                  <a:gd name="connsiteY72" fmla="*/ 662681 h 986432"/>
                  <a:gd name="connsiteX73" fmla="*/ 1924621 w 2638968"/>
                  <a:gd name="connsiteY73" fmla="*/ 658621 h 986432"/>
                  <a:gd name="connsiteX74" fmla="*/ 1934884 w 2638968"/>
                  <a:gd name="connsiteY74" fmla="*/ 657932 h 986432"/>
                  <a:gd name="connsiteX75" fmla="*/ 1939174 w 2638968"/>
                  <a:gd name="connsiteY75" fmla="*/ 662451 h 986432"/>
                  <a:gd name="connsiteX76" fmla="*/ 1947753 w 2638968"/>
                  <a:gd name="connsiteY76" fmla="*/ 666281 h 986432"/>
                  <a:gd name="connsiteX77" fmla="*/ 1949208 w 2638968"/>
                  <a:gd name="connsiteY77" fmla="*/ 667200 h 986432"/>
                  <a:gd name="connsiteX78" fmla="*/ 1952348 w 2638968"/>
                  <a:gd name="connsiteY78" fmla="*/ 671949 h 986432"/>
                  <a:gd name="connsiteX79" fmla="*/ 1959089 w 2638968"/>
                  <a:gd name="connsiteY79" fmla="*/ 677464 h 986432"/>
                  <a:gd name="connsiteX80" fmla="*/ 1967208 w 2638968"/>
                  <a:gd name="connsiteY80" fmla="*/ 676775 h 986432"/>
                  <a:gd name="connsiteX81" fmla="*/ 1971268 w 2638968"/>
                  <a:gd name="connsiteY81" fmla="*/ 672715 h 986432"/>
                  <a:gd name="connsiteX82" fmla="*/ 1978238 w 2638968"/>
                  <a:gd name="connsiteY82" fmla="*/ 677005 h 986432"/>
                  <a:gd name="connsiteX83" fmla="*/ 1979923 w 2638968"/>
                  <a:gd name="connsiteY83" fmla="*/ 678920 h 986432"/>
                  <a:gd name="connsiteX84" fmla="*/ 1982528 w 2638968"/>
                  <a:gd name="connsiteY84" fmla="*/ 674860 h 986432"/>
                  <a:gd name="connsiteX85" fmla="*/ 1982987 w 2638968"/>
                  <a:gd name="connsiteY85" fmla="*/ 669805 h 986432"/>
                  <a:gd name="connsiteX86" fmla="*/ 1980613 w 2638968"/>
                  <a:gd name="connsiteY86" fmla="*/ 666664 h 986432"/>
                  <a:gd name="connsiteX87" fmla="*/ 1982757 w 2638968"/>
                  <a:gd name="connsiteY87" fmla="*/ 665745 h 986432"/>
                  <a:gd name="connsiteX88" fmla="*/ 1989498 w 2638968"/>
                  <a:gd name="connsiteY88" fmla="*/ 669115 h 986432"/>
                  <a:gd name="connsiteX89" fmla="*/ 1999532 w 2638968"/>
                  <a:gd name="connsiteY89" fmla="*/ 676545 h 986432"/>
                  <a:gd name="connsiteX90" fmla="*/ 2002443 w 2638968"/>
                  <a:gd name="connsiteY90" fmla="*/ 678920 h 986432"/>
                  <a:gd name="connsiteX91" fmla="*/ 2003668 w 2638968"/>
                  <a:gd name="connsiteY91" fmla="*/ 681294 h 986432"/>
                  <a:gd name="connsiteX92" fmla="*/ 2003898 w 2638968"/>
                  <a:gd name="connsiteY92" fmla="*/ 683439 h 986432"/>
                  <a:gd name="connsiteX93" fmla="*/ 2010102 w 2638968"/>
                  <a:gd name="connsiteY93" fmla="*/ 680528 h 986432"/>
                  <a:gd name="connsiteX94" fmla="*/ 2010792 w 2638968"/>
                  <a:gd name="connsiteY94" fmla="*/ 676468 h 986432"/>
                  <a:gd name="connsiteX95" fmla="*/ 2007881 w 2638968"/>
                  <a:gd name="connsiteY95" fmla="*/ 673328 h 986432"/>
                  <a:gd name="connsiteX96" fmla="*/ 1999762 w 2638968"/>
                  <a:gd name="connsiteY96" fmla="*/ 670417 h 986432"/>
                  <a:gd name="connsiteX97" fmla="*/ 1995702 w 2638968"/>
                  <a:gd name="connsiteY97" fmla="*/ 667047 h 986432"/>
                  <a:gd name="connsiteX98" fmla="*/ 1995472 w 2638968"/>
                  <a:gd name="connsiteY98" fmla="*/ 663677 h 986432"/>
                  <a:gd name="connsiteX99" fmla="*/ 1997617 w 2638968"/>
                  <a:gd name="connsiteY99" fmla="*/ 661532 h 986432"/>
                  <a:gd name="connsiteX100" fmla="*/ 1999302 w 2638968"/>
                  <a:gd name="connsiteY100" fmla="*/ 659158 h 986432"/>
                  <a:gd name="connsiteX101" fmla="*/ 2002902 w 2638968"/>
                  <a:gd name="connsiteY101" fmla="*/ 656017 h 986432"/>
                  <a:gd name="connsiteX102" fmla="*/ 2000987 w 2638968"/>
                  <a:gd name="connsiteY102" fmla="*/ 653413 h 986432"/>
                  <a:gd name="connsiteX103" fmla="*/ 1998383 w 2638968"/>
                  <a:gd name="connsiteY103" fmla="*/ 651038 h 986432"/>
                  <a:gd name="connsiteX104" fmla="*/ 1993328 w 2638968"/>
                  <a:gd name="connsiteY104" fmla="*/ 654639 h 986432"/>
                  <a:gd name="connsiteX105" fmla="*/ 1990187 w 2638968"/>
                  <a:gd name="connsiteY105" fmla="*/ 651268 h 986432"/>
                  <a:gd name="connsiteX106" fmla="*/ 1990877 w 2638968"/>
                  <a:gd name="connsiteY106" fmla="*/ 648894 h 986432"/>
                  <a:gd name="connsiteX107" fmla="*/ 1971498 w 2638968"/>
                  <a:gd name="connsiteY107" fmla="*/ 646289 h 986432"/>
                  <a:gd name="connsiteX108" fmla="*/ 1988502 w 2638968"/>
                  <a:gd name="connsiteY108" fmla="*/ 643379 h 986432"/>
                  <a:gd name="connsiteX109" fmla="*/ 1999302 w 2638968"/>
                  <a:gd name="connsiteY109" fmla="*/ 643838 h 986432"/>
                  <a:gd name="connsiteX110" fmla="*/ 2013702 w 2638968"/>
                  <a:gd name="connsiteY110" fmla="*/ 638783 h 986432"/>
                  <a:gd name="connsiteX111" fmla="*/ 2033541 w 2638968"/>
                  <a:gd name="connsiteY111" fmla="*/ 641157 h 986432"/>
                  <a:gd name="connsiteX112" fmla="*/ 2038826 w 2638968"/>
                  <a:gd name="connsiteY112" fmla="*/ 636638 h 986432"/>
                  <a:gd name="connsiteX113" fmla="*/ 2041430 w 2638968"/>
                  <a:gd name="connsiteY113" fmla="*/ 631123 h 986432"/>
                  <a:gd name="connsiteX114" fmla="*/ 2043345 w 2638968"/>
                  <a:gd name="connsiteY114" fmla="*/ 636179 h 986432"/>
                  <a:gd name="connsiteX115" fmla="*/ 2045949 w 2638968"/>
                  <a:gd name="connsiteY115" fmla="*/ 638783 h 986432"/>
                  <a:gd name="connsiteX116" fmla="*/ 2049779 w 2638968"/>
                  <a:gd name="connsiteY116" fmla="*/ 644298 h 986432"/>
                  <a:gd name="connsiteX117" fmla="*/ 2054069 w 2638968"/>
                  <a:gd name="connsiteY117" fmla="*/ 641694 h 986432"/>
                  <a:gd name="connsiteX118" fmla="*/ 2058818 w 2638968"/>
                  <a:gd name="connsiteY118" fmla="*/ 641694 h 986432"/>
                  <a:gd name="connsiteX119" fmla="*/ 2064333 w 2638968"/>
                  <a:gd name="connsiteY119" fmla="*/ 637175 h 986432"/>
                  <a:gd name="connsiteX120" fmla="*/ 2066707 w 2638968"/>
                  <a:gd name="connsiteY120" fmla="*/ 635030 h 986432"/>
                  <a:gd name="connsiteX121" fmla="*/ 2070077 w 2638968"/>
                  <a:gd name="connsiteY121" fmla="*/ 634570 h 986432"/>
                  <a:gd name="connsiteX122" fmla="*/ 2069618 w 2638968"/>
                  <a:gd name="connsiteY122" fmla="*/ 638630 h 986432"/>
                  <a:gd name="connsiteX123" fmla="*/ 2067933 w 2638968"/>
                  <a:gd name="connsiteY123" fmla="*/ 640545 h 986432"/>
                  <a:gd name="connsiteX124" fmla="*/ 2080648 w 2638968"/>
                  <a:gd name="connsiteY124" fmla="*/ 637940 h 986432"/>
                  <a:gd name="connsiteX125" fmla="*/ 2094741 w 2638968"/>
                  <a:gd name="connsiteY125" fmla="*/ 638170 h 986432"/>
                  <a:gd name="connsiteX126" fmla="*/ 2092137 w 2638968"/>
                  <a:gd name="connsiteY126" fmla="*/ 638630 h 986432"/>
                  <a:gd name="connsiteX127" fmla="*/ 2090682 w 2638968"/>
                  <a:gd name="connsiteY127" fmla="*/ 640315 h 986432"/>
                  <a:gd name="connsiteX128" fmla="*/ 2101252 w 2638968"/>
                  <a:gd name="connsiteY128" fmla="*/ 646289 h 986432"/>
                  <a:gd name="connsiteX129" fmla="*/ 2105082 w 2638968"/>
                  <a:gd name="connsiteY129" fmla="*/ 646519 h 986432"/>
                  <a:gd name="connsiteX130" fmla="*/ 2105771 w 2638968"/>
                  <a:gd name="connsiteY130" fmla="*/ 643379 h 986432"/>
                  <a:gd name="connsiteX131" fmla="*/ 2110291 w 2638968"/>
                  <a:gd name="connsiteY131" fmla="*/ 643379 h 986432"/>
                  <a:gd name="connsiteX132" fmla="*/ 2110061 w 2638968"/>
                  <a:gd name="connsiteY132" fmla="*/ 646979 h 986432"/>
                  <a:gd name="connsiteX133" fmla="*/ 2114120 w 2638968"/>
                  <a:gd name="connsiteY133" fmla="*/ 650119 h 986432"/>
                  <a:gd name="connsiteX134" fmla="*/ 2109065 w 2638968"/>
                  <a:gd name="connsiteY134" fmla="*/ 649889 h 986432"/>
                  <a:gd name="connsiteX135" fmla="*/ 2116495 w 2638968"/>
                  <a:gd name="connsiteY135" fmla="*/ 655634 h 986432"/>
                  <a:gd name="connsiteX136" fmla="*/ 2121550 w 2638968"/>
                  <a:gd name="connsiteY136" fmla="*/ 660919 h 986432"/>
                  <a:gd name="connsiteX137" fmla="*/ 2128521 w 2638968"/>
                  <a:gd name="connsiteY137" fmla="*/ 658009 h 986432"/>
                  <a:gd name="connsiteX138" fmla="*/ 2149585 w 2638968"/>
                  <a:gd name="connsiteY138" fmla="*/ 651038 h 986432"/>
                  <a:gd name="connsiteX139" fmla="*/ 2161993 w 2638968"/>
                  <a:gd name="connsiteY139" fmla="*/ 652724 h 986432"/>
                  <a:gd name="connsiteX140" fmla="*/ 2169883 w 2638968"/>
                  <a:gd name="connsiteY140" fmla="*/ 660843 h 986432"/>
                  <a:gd name="connsiteX141" fmla="*/ 2175398 w 2638968"/>
                  <a:gd name="connsiteY141" fmla="*/ 668503 h 986432"/>
                  <a:gd name="connsiteX142" fmla="*/ 2190487 w 2638968"/>
                  <a:gd name="connsiteY142" fmla="*/ 679073 h 986432"/>
                  <a:gd name="connsiteX143" fmla="*/ 2194087 w 2638968"/>
                  <a:gd name="connsiteY143" fmla="*/ 696077 h 986432"/>
                  <a:gd name="connsiteX144" fmla="*/ 2189798 w 2638968"/>
                  <a:gd name="connsiteY144" fmla="*/ 708486 h 986432"/>
                  <a:gd name="connsiteX145" fmla="*/ 2188572 w 2638968"/>
                  <a:gd name="connsiteY145" fmla="*/ 716375 h 986432"/>
                  <a:gd name="connsiteX146" fmla="*/ 2193628 w 2638968"/>
                  <a:gd name="connsiteY146" fmla="*/ 722809 h 986432"/>
                  <a:gd name="connsiteX147" fmla="*/ 2193857 w 2638968"/>
                  <a:gd name="connsiteY147" fmla="*/ 718060 h 986432"/>
                  <a:gd name="connsiteX148" fmla="*/ 2196462 w 2638968"/>
                  <a:gd name="connsiteY148" fmla="*/ 718060 h 986432"/>
                  <a:gd name="connsiteX149" fmla="*/ 2200062 w 2638968"/>
                  <a:gd name="connsiteY149" fmla="*/ 719286 h 986432"/>
                  <a:gd name="connsiteX150" fmla="*/ 2196462 w 2638968"/>
                  <a:gd name="connsiteY150" fmla="*/ 726026 h 986432"/>
                  <a:gd name="connsiteX151" fmla="*/ 2195236 w 2638968"/>
                  <a:gd name="connsiteY151" fmla="*/ 728937 h 986432"/>
                  <a:gd name="connsiteX152" fmla="*/ 2194777 w 2638968"/>
                  <a:gd name="connsiteY152" fmla="*/ 731312 h 986432"/>
                  <a:gd name="connsiteX153" fmla="*/ 2198836 w 2638968"/>
                  <a:gd name="connsiteY153" fmla="*/ 738971 h 986432"/>
                  <a:gd name="connsiteX154" fmla="*/ 2204581 w 2638968"/>
                  <a:gd name="connsiteY154" fmla="*/ 747856 h 986432"/>
                  <a:gd name="connsiteX155" fmla="*/ 2207492 w 2638968"/>
                  <a:gd name="connsiteY155" fmla="*/ 747856 h 986432"/>
                  <a:gd name="connsiteX156" fmla="*/ 2210402 w 2638968"/>
                  <a:gd name="connsiteY156" fmla="*/ 746631 h 986432"/>
                  <a:gd name="connsiteX157" fmla="*/ 2210402 w 2638968"/>
                  <a:gd name="connsiteY157" fmla="*/ 752835 h 986432"/>
                  <a:gd name="connsiteX158" fmla="*/ 2213007 w 2638968"/>
                  <a:gd name="connsiteY158" fmla="*/ 758350 h 986432"/>
                  <a:gd name="connsiteX159" fmla="*/ 2215151 w 2638968"/>
                  <a:gd name="connsiteY159" fmla="*/ 758810 h 986432"/>
                  <a:gd name="connsiteX160" fmla="*/ 2216377 w 2638968"/>
                  <a:gd name="connsiteY160" fmla="*/ 763865 h 986432"/>
                  <a:gd name="connsiteX161" fmla="*/ 2219977 w 2638968"/>
                  <a:gd name="connsiteY161" fmla="*/ 773210 h 986432"/>
                  <a:gd name="connsiteX162" fmla="*/ 2221662 w 2638968"/>
                  <a:gd name="connsiteY162" fmla="*/ 777499 h 986432"/>
                  <a:gd name="connsiteX163" fmla="*/ 2228632 w 2638968"/>
                  <a:gd name="connsiteY163" fmla="*/ 782018 h 986432"/>
                  <a:gd name="connsiteX164" fmla="*/ 2240122 w 2638968"/>
                  <a:gd name="connsiteY164" fmla="*/ 794427 h 986432"/>
                  <a:gd name="connsiteX165" fmla="*/ 2240122 w 2638968"/>
                  <a:gd name="connsiteY165" fmla="*/ 798027 h 986432"/>
                  <a:gd name="connsiteX166" fmla="*/ 2237211 w 2638968"/>
                  <a:gd name="connsiteY166" fmla="*/ 799253 h 986432"/>
                  <a:gd name="connsiteX167" fmla="*/ 2239815 w 2638968"/>
                  <a:gd name="connsiteY167" fmla="*/ 802163 h 986432"/>
                  <a:gd name="connsiteX168" fmla="*/ 2244871 w 2638968"/>
                  <a:gd name="connsiteY168" fmla="*/ 800248 h 986432"/>
                  <a:gd name="connsiteX169" fmla="*/ 2250615 w 2638968"/>
                  <a:gd name="connsiteY169" fmla="*/ 800019 h 986432"/>
                  <a:gd name="connsiteX170" fmla="*/ 2254675 w 2638968"/>
                  <a:gd name="connsiteY170" fmla="*/ 799100 h 986432"/>
                  <a:gd name="connsiteX171" fmla="*/ 2257586 w 2638968"/>
                  <a:gd name="connsiteY171" fmla="*/ 796725 h 986432"/>
                  <a:gd name="connsiteX172" fmla="*/ 2263560 w 2638968"/>
                  <a:gd name="connsiteY172" fmla="*/ 784010 h 986432"/>
                  <a:gd name="connsiteX173" fmla="*/ 2267390 w 2638968"/>
                  <a:gd name="connsiteY173" fmla="*/ 753371 h 986432"/>
                  <a:gd name="connsiteX174" fmla="*/ 2264250 w 2638968"/>
                  <a:gd name="connsiteY174" fmla="*/ 739507 h 986432"/>
                  <a:gd name="connsiteX175" fmla="*/ 2258964 w 2638968"/>
                  <a:gd name="connsiteY175" fmla="*/ 730163 h 986432"/>
                  <a:gd name="connsiteX176" fmla="*/ 2251535 w 2638968"/>
                  <a:gd name="connsiteY176" fmla="*/ 709328 h 986432"/>
                  <a:gd name="connsiteX177" fmla="*/ 2246249 w 2638968"/>
                  <a:gd name="connsiteY177" fmla="*/ 695924 h 986432"/>
                  <a:gd name="connsiteX178" fmla="*/ 2247169 w 2638968"/>
                  <a:gd name="connsiteY178" fmla="*/ 695005 h 986432"/>
                  <a:gd name="connsiteX179" fmla="*/ 2250079 w 2638968"/>
                  <a:gd name="connsiteY179" fmla="*/ 698605 h 986432"/>
                  <a:gd name="connsiteX180" fmla="*/ 2252454 w 2638968"/>
                  <a:gd name="connsiteY180" fmla="*/ 702894 h 986432"/>
                  <a:gd name="connsiteX181" fmla="*/ 2247935 w 2638968"/>
                  <a:gd name="connsiteY181" fmla="*/ 690715 h 986432"/>
                  <a:gd name="connsiteX182" fmla="*/ 2235219 w 2638968"/>
                  <a:gd name="connsiteY182" fmla="*/ 665132 h 986432"/>
                  <a:gd name="connsiteX183" fmla="*/ 2226105 w 2638968"/>
                  <a:gd name="connsiteY183" fmla="*/ 634034 h 986432"/>
                  <a:gd name="connsiteX184" fmla="*/ 2228709 w 2638968"/>
                  <a:gd name="connsiteY184" fmla="*/ 615115 h 986432"/>
                  <a:gd name="connsiteX185" fmla="*/ 2230624 w 2638968"/>
                  <a:gd name="connsiteY185" fmla="*/ 611285 h 986432"/>
                  <a:gd name="connsiteX186" fmla="*/ 2231083 w 2638968"/>
                  <a:gd name="connsiteY186" fmla="*/ 607225 h 986432"/>
                  <a:gd name="connsiteX187" fmla="*/ 2232998 w 2638968"/>
                  <a:gd name="connsiteY187" fmla="*/ 604085 h 986432"/>
                  <a:gd name="connsiteX188" fmla="*/ 2232998 w 2638968"/>
                  <a:gd name="connsiteY188" fmla="*/ 599336 h 986432"/>
                  <a:gd name="connsiteX189" fmla="*/ 2235143 w 2638968"/>
                  <a:gd name="connsiteY189" fmla="*/ 597421 h 986432"/>
                  <a:gd name="connsiteX190" fmla="*/ 2239892 w 2638968"/>
                  <a:gd name="connsiteY190" fmla="*/ 594510 h 986432"/>
                  <a:gd name="connsiteX191" fmla="*/ 2245637 w 2638968"/>
                  <a:gd name="connsiteY191" fmla="*/ 586851 h 986432"/>
                  <a:gd name="connsiteX192" fmla="*/ 2247781 w 2638968"/>
                  <a:gd name="connsiteY192" fmla="*/ 580876 h 986432"/>
                  <a:gd name="connsiteX193" fmla="*/ 2246326 w 2638968"/>
                  <a:gd name="connsiteY193" fmla="*/ 574136 h 986432"/>
                  <a:gd name="connsiteX194" fmla="*/ 2249237 w 2638968"/>
                  <a:gd name="connsiteY194" fmla="*/ 576510 h 986432"/>
                  <a:gd name="connsiteX195" fmla="*/ 2253067 w 2638968"/>
                  <a:gd name="connsiteY195" fmla="*/ 578425 h 986432"/>
                  <a:gd name="connsiteX196" fmla="*/ 2252837 w 2638968"/>
                  <a:gd name="connsiteY196" fmla="*/ 574365 h 986432"/>
                  <a:gd name="connsiteX197" fmla="*/ 2254292 w 2638968"/>
                  <a:gd name="connsiteY197" fmla="*/ 572680 h 986432"/>
                  <a:gd name="connsiteX198" fmla="*/ 2259577 w 2638968"/>
                  <a:gd name="connsiteY198" fmla="*/ 570995 h 986432"/>
                  <a:gd name="connsiteX199" fmla="*/ 2265322 w 2638968"/>
                  <a:gd name="connsiteY199" fmla="*/ 569310 h 986432"/>
                  <a:gd name="connsiteX200" fmla="*/ 2270071 w 2638968"/>
                  <a:gd name="connsiteY200" fmla="*/ 565480 h 986432"/>
                  <a:gd name="connsiteX201" fmla="*/ 2271986 w 2638968"/>
                  <a:gd name="connsiteY201" fmla="*/ 563795 h 986432"/>
                  <a:gd name="connsiteX202" fmla="*/ 2279186 w 2638968"/>
                  <a:gd name="connsiteY202" fmla="*/ 561880 h 986432"/>
                  <a:gd name="connsiteX203" fmla="*/ 2286846 w 2638968"/>
                  <a:gd name="connsiteY203" fmla="*/ 556825 h 986432"/>
                  <a:gd name="connsiteX204" fmla="*/ 2289986 w 2638968"/>
                  <a:gd name="connsiteY204" fmla="*/ 550084 h 986432"/>
                  <a:gd name="connsiteX205" fmla="*/ 2290905 w 2638968"/>
                  <a:gd name="connsiteY205" fmla="*/ 547480 h 986432"/>
                  <a:gd name="connsiteX206" fmla="*/ 2293510 w 2638968"/>
                  <a:gd name="connsiteY206" fmla="*/ 544110 h 986432"/>
                  <a:gd name="connsiteX207" fmla="*/ 2302088 w 2638968"/>
                  <a:gd name="connsiteY207" fmla="*/ 535224 h 986432"/>
                  <a:gd name="connsiteX208" fmla="*/ 2314037 w 2638968"/>
                  <a:gd name="connsiteY208" fmla="*/ 528484 h 986432"/>
                  <a:gd name="connsiteX209" fmla="*/ 2325757 w 2638968"/>
                  <a:gd name="connsiteY209" fmla="*/ 527258 h 986432"/>
                  <a:gd name="connsiteX210" fmla="*/ 2327442 w 2638968"/>
                  <a:gd name="connsiteY210" fmla="*/ 523658 h 986432"/>
                  <a:gd name="connsiteX211" fmla="*/ 2329357 w 2638968"/>
                  <a:gd name="connsiteY211" fmla="*/ 522969 h 986432"/>
                  <a:gd name="connsiteX212" fmla="*/ 2335331 w 2638968"/>
                  <a:gd name="connsiteY212" fmla="*/ 515080 h 986432"/>
                  <a:gd name="connsiteX213" fmla="*/ 2342531 w 2638968"/>
                  <a:gd name="connsiteY213" fmla="*/ 506960 h 986432"/>
                  <a:gd name="connsiteX214" fmla="*/ 2343757 w 2638968"/>
                  <a:gd name="connsiteY214" fmla="*/ 503131 h 986432"/>
                  <a:gd name="connsiteX215" fmla="*/ 2348506 w 2638968"/>
                  <a:gd name="connsiteY215" fmla="*/ 501445 h 986432"/>
                  <a:gd name="connsiteX216" fmla="*/ 2352106 w 2638968"/>
                  <a:gd name="connsiteY216" fmla="*/ 502135 h 986432"/>
                  <a:gd name="connsiteX217" fmla="*/ 2358540 w 2638968"/>
                  <a:gd name="connsiteY217" fmla="*/ 500909 h 986432"/>
                  <a:gd name="connsiteX218" fmla="*/ 2368804 w 2638968"/>
                  <a:gd name="connsiteY218" fmla="*/ 498765 h 986432"/>
                  <a:gd name="connsiteX219" fmla="*/ 2372404 w 2638968"/>
                  <a:gd name="connsiteY219" fmla="*/ 494705 h 986432"/>
                  <a:gd name="connsiteX220" fmla="*/ 2367655 w 2638968"/>
                  <a:gd name="connsiteY220" fmla="*/ 494935 h 986432"/>
                  <a:gd name="connsiteX221" fmla="*/ 2361680 w 2638968"/>
                  <a:gd name="connsiteY221" fmla="*/ 496390 h 986432"/>
                  <a:gd name="connsiteX222" fmla="*/ 2357391 w 2638968"/>
                  <a:gd name="connsiteY222" fmla="*/ 492330 h 986432"/>
                  <a:gd name="connsiteX223" fmla="*/ 2366506 w 2638968"/>
                  <a:gd name="connsiteY223" fmla="*/ 483445 h 986432"/>
                  <a:gd name="connsiteX224" fmla="*/ 2359306 w 2638968"/>
                  <a:gd name="connsiteY224" fmla="*/ 479615 h 986432"/>
                  <a:gd name="connsiteX225" fmla="*/ 2366276 w 2638968"/>
                  <a:gd name="connsiteY225" fmla="*/ 476705 h 986432"/>
                  <a:gd name="connsiteX226" fmla="*/ 2367961 w 2638968"/>
                  <a:gd name="connsiteY226" fmla="*/ 479079 h 986432"/>
                  <a:gd name="connsiteX227" fmla="*/ 2371791 w 2638968"/>
                  <a:gd name="connsiteY227" fmla="*/ 479998 h 986432"/>
                  <a:gd name="connsiteX228" fmla="*/ 2380140 w 2638968"/>
                  <a:gd name="connsiteY228" fmla="*/ 479539 h 986432"/>
                  <a:gd name="connsiteX229" fmla="*/ 2389715 w 2638968"/>
                  <a:gd name="connsiteY229" fmla="*/ 468049 h 986432"/>
                  <a:gd name="connsiteX230" fmla="*/ 2385885 w 2638968"/>
                  <a:gd name="connsiteY230" fmla="*/ 463300 h 986432"/>
                  <a:gd name="connsiteX231" fmla="*/ 2382974 w 2638968"/>
                  <a:gd name="connsiteY231" fmla="*/ 467819 h 986432"/>
                  <a:gd name="connsiteX232" fmla="*/ 2381289 w 2638968"/>
                  <a:gd name="connsiteY232" fmla="*/ 464909 h 986432"/>
                  <a:gd name="connsiteX233" fmla="*/ 2378915 w 2638968"/>
                  <a:gd name="connsiteY233" fmla="*/ 461538 h 986432"/>
                  <a:gd name="connsiteX234" fmla="*/ 2375544 w 2638968"/>
                  <a:gd name="connsiteY234" fmla="*/ 462458 h 986432"/>
                  <a:gd name="connsiteX235" fmla="*/ 2372174 w 2638968"/>
                  <a:gd name="connsiteY235" fmla="*/ 463377 h 986432"/>
                  <a:gd name="connsiteX236" fmla="*/ 2367425 w 2638968"/>
                  <a:gd name="connsiteY236" fmla="*/ 463377 h 986432"/>
                  <a:gd name="connsiteX237" fmla="*/ 2362906 w 2638968"/>
                  <a:gd name="connsiteY237" fmla="*/ 462151 h 986432"/>
                  <a:gd name="connsiteX238" fmla="*/ 2361987 w 2638968"/>
                  <a:gd name="connsiteY238" fmla="*/ 456866 h 986432"/>
                  <a:gd name="connsiteX239" fmla="*/ 2368421 w 2638968"/>
                  <a:gd name="connsiteY239" fmla="*/ 460236 h 986432"/>
                  <a:gd name="connsiteX240" fmla="*/ 2371561 w 2638968"/>
                  <a:gd name="connsiteY240" fmla="*/ 457632 h 986432"/>
                  <a:gd name="connsiteX241" fmla="*/ 2374472 w 2638968"/>
                  <a:gd name="connsiteY241" fmla="*/ 456943 h 986432"/>
                  <a:gd name="connsiteX242" fmla="*/ 2376387 w 2638968"/>
                  <a:gd name="connsiteY242" fmla="*/ 455488 h 986432"/>
                  <a:gd name="connsiteX243" fmla="*/ 2377613 w 2638968"/>
                  <a:gd name="connsiteY243" fmla="*/ 453802 h 986432"/>
                  <a:gd name="connsiteX244" fmla="*/ 2381442 w 2638968"/>
                  <a:gd name="connsiteY244" fmla="*/ 454032 h 986432"/>
                  <a:gd name="connsiteX245" fmla="*/ 2383587 w 2638968"/>
                  <a:gd name="connsiteY245" fmla="*/ 453113 h 986432"/>
                  <a:gd name="connsiteX246" fmla="*/ 2385732 w 2638968"/>
                  <a:gd name="connsiteY246" fmla="*/ 455028 h 986432"/>
                  <a:gd name="connsiteX247" fmla="*/ 2385272 w 2638968"/>
                  <a:gd name="connsiteY247" fmla="*/ 451428 h 986432"/>
                  <a:gd name="connsiteX248" fmla="*/ 2381902 w 2638968"/>
                  <a:gd name="connsiteY248" fmla="*/ 443079 h 986432"/>
                  <a:gd name="connsiteX249" fmla="*/ 2385042 w 2638968"/>
                  <a:gd name="connsiteY249" fmla="*/ 440704 h 986432"/>
                  <a:gd name="connsiteX250" fmla="*/ 2385502 w 2638968"/>
                  <a:gd name="connsiteY250" fmla="*/ 437564 h 986432"/>
                  <a:gd name="connsiteX251" fmla="*/ 2380217 w 2638968"/>
                  <a:gd name="connsiteY251" fmla="*/ 431359 h 986432"/>
                  <a:gd name="connsiteX252" fmla="*/ 2376157 w 2638968"/>
                  <a:gd name="connsiteY252" fmla="*/ 430900 h 986432"/>
                  <a:gd name="connsiteX253" fmla="*/ 2373017 w 2638968"/>
                  <a:gd name="connsiteY253" fmla="*/ 431819 h 986432"/>
                  <a:gd name="connsiteX254" fmla="*/ 2368957 w 2638968"/>
                  <a:gd name="connsiteY254" fmla="*/ 432738 h 986432"/>
                  <a:gd name="connsiteX255" fmla="*/ 2368038 w 2638968"/>
                  <a:gd name="connsiteY255" fmla="*/ 429598 h 986432"/>
                  <a:gd name="connsiteX256" fmla="*/ 2366353 w 2638968"/>
                  <a:gd name="connsiteY256" fmla="*/ 425538 h 986432"/>
                  <a:gd name="connsiteX257" fmla="*/ 2372327 w 2638968"/>
                  <a:gd name="connsiteY257" fmla="*/ 428449 h 986432"/>
                  <a:gd name="connsiteX258" fmla="*/ 2371868 w 2638968"/>
                  <a:gd name="connsiteY258" fmla="*/ 422244 h 986432"/>
                  <a:gd name="connsiteX259" fmla="*/ 2372098 w 2638968"/>
                  <a:gd name="connsiteY259" fmla="*/ 418185 h 986432"/>
                  <a:gd name="connsiteX260" fmla="*/ 2374013 w 2638968"/>
                  <a:gd name="connsiteY260" fmla="*/ 410985 h 986432"/>
                  <a:gd name="connsiteX261" fmla="*/ 2370872 w 2638968"/>
                  <a:gd name="connsiteY261" fmla="*/ 405930 h 986432"/>
                  <a:gd name="connsiteX262" fmla="*/ 2374932 w 2638968"/>
                  <a:gd name="connsiteY262" fmla="*/ 401410 h 986432"/>
                  <a:gd name="connsiteX263" fmla="*/ 2372787 w 2638968"/>
                  <a:gd name="connsiteY263" fmla="*/ 396891 h 986432"/>
                  <a:gd name="connsiteX264" fmla="*/ 2357238 w 2638968"/>
                  <a:gd name="connsiteY264" fmla="*/ 388772 h 986432"/>
                  <a:gd name="connsiteX265" fmla="*/ 2351953 w 2638968"/>
                  <a:gd name="connsiteY265" fmla="*/ 385401 h 986432"/>
                  <a:gd name="connsiteX266" fmla="*/ 2349808 w 2638968"/>
                  <a:gd name="connsiteY266" fmla="*/ 383946 h 986432"/>
                  <a:gd name="connsiteX267" fmla="*/ 2345748 w 2638968"/>
                  <a:gd name="connsiteY267" fmla="*/ 382721 h 986432"/>
                  <a:gd name="connsiteX268" fmla="*/ 2349119 w 2638968"/>
                  <a:gd name="connsiteY268" fmla="*/ 375061 h 986432"/>
                  <a:gd name="connsiteX269" fmla="*/ 2348429 w 2638968"/>
                  <a:gd name="connsiteY269" fmla="*/ 378891 h 986432"/>
                  <a:gd name="connsiteX270" fmla="*/ 2350804 w 2638968"/>
                  <a:gd name="connsiteY270" fmla="*/ 381495 h 986432"/>
                  <a:gd name="connsiteX271" fmla="*/ 2355093 w 2638968"/>
                  <a:gd name="connsiteY271" fmla="*/ 381955 h 986432"/>
                  <a:gd name="connsiteX272" fmla="*/ 2358234 w 2638968"/>
                  <a:gd name="connsiteY272" fmla="*/ 383870 h 986432"/>
                  <a:gd name="connsiteX273" fmla="*/ 2363748 w 2638968"/>
                  <a:gd name="connsiteY273" fmla="*/ 386474 h 986432"/>
                  <a:gd name="connsiteX274" fmla="*/ 2373093 w 2638968"/>
                  <a:gd name="connsiteY274" fmla="*/ 390074 h 986432"/>
                  <a:gd name="connsiteX275" fmla="*/ 2371178 w 2638968"/>
                  <a:gd name="connsiteY275" fmla="*/ 385785 h 986432"/>
                  <a:gd name="connsiteX276" fmla="*/ 2364438 w 2638968"/>
                  <a:gd name="connsiteY276" fmla="*/ 378585 h 986432"/>
                  <a:gd name="connsiteX277" fmla="*/ 2369723 w 2638968"/>
                  <a:gd name="connsiteY277" fmla="*/ 380270 h 986432"/>
                  <a:gd name="connsiteX278" fmla="*/ 2368038 w 2638968"/>
                  <a:gd name="connsiteY278" fmla="*/ 369470 h 986432"/>
                  <a:gd name="connsiteX279" fmla="*/ 2368498 w 2638968"/>
                  <a:gd name="connsiteY279" fmla="*/ 363725 h 986432"/>
                  <a:gd name="connsiteX280" fmla="*/ 2368957 w 2638968"/>
                  <a:gd name="connsiteY280" fmla="*/ 362040 h 986432"/>
                  <a:gd name="connsiteX281" fmla="*/ 2367502 w 2638968"/>
                  <a:gd name="connsiteY281" fmla="*/ 357750 h 986432"/>
                  <a:gd name="connsiteX282" fmla="*/ 2367732 w 2638968"/>
                  <a:gd name="connsiteY282" fmla="*/ 353461 h 986432"/>
                  <a:gd name="connsiteX283" fmla="*/ 2372021 w 2638968"/>
                  <a:gd name="connsiteY283" fmla="*/ 349401 h 986432"/>
                  <a:gd name="connsiteX284" fmla="*/ 2376310 w 2638968"/>
                  <a:gd name="connsiteY284" fmla="*/ 348176 h 986432"/>
                  <a:gd name="connsiteX285" fmla="*/ 2383740 w 2638968"/>
                  <a:gd name="connsiteY285" fmla="*/ 342431 h 986432"/>
                  <a:gd name="connsiteX286" fmla="*/ 2384966 w 2638968"/>
                  <a:gd name="connsiteY286" fmla="*/ 345801 h 986432"/>
                  <a:gd name="connsiteX287" fmla="*/ 2383051 w 2638968"/>
                  <a:gd name="connsiteY287" fmla="*/ 349861 h 986432"/>
                  <a:gd name="connsiteX288" fmla="*/ 2379910 w 2638968"/>
                  <a:gd name="connsiteY288" fmla="*/ 350550 h 986432"/>
                  <a:gd name="connsiteX289" fmla="*/ 2376540 w 2638968"/>
                  <a:gd name="connsiteY289" fmla="*/ 354840 h 986432"/>
                  <a:gd name="connsiteX290" fmla="*/ 2377229 w 2638968"/>
                  <a:gd name="connsiteY290" fmla="*/ 357444 h 986432"/>
                  <a:gd name="connsiteX291" fmla="*/ 2378455 w 2638968"/>
                  <a:gd name="connsiteY291" fmla="*/ 360048 h 986432"/>
                  <a:gd name="connsiteX292" fmla="*/ 2376310 w 2638968"/>
                  <a:gd name="connsiteY292" fmla="*/ 361963 h 986432"/>
                  <a:gd name="connsiteX293" fmla="*/ 2372940 w 2638968"/>
                  <a:gd name="connsiteY293" fmla="*/ 364337 h 986432"/>
                  <a:gd name="connsiteX294" fmla="*/ 2374395 w 2638968"/>
                  <a:gd name="connsiteY294" fmla="*/ 365257 h 986432"/>
                  <a:gd name="connsiteX295" fmla="*/ 2377995 w 2638968"/>
                  <a:gd name="connsiteY295" fmla="*/ 366712 h 986432"/>
                  <a:gd name="connsiteX296" fmla="*/ 2377995 w 2638968"/>
                  <a:gd name="connsiteY296" fmla="*/ 369623 h 986432"/>
                  <a:gd name="connsiteX297" fmla="*/ 2377995 w 2638968"/>
                  <a:gd name="connsiteY297" fmla="*/ 373223 h 986432"/>
                  <a:gd name="connsiteX298" fmla="*/ 2380140 w 2638968"/>
                  <a:gd name="connsiteY298" fmla="*/ 375827 h 986432"/>
                  <a:gd name="connsiteX299" fmla="*/ 2374395 w 2638968"/>
                  <a:gd name="connsiteY299" fmla="*/ 377052 h 986432"/>
                  <a:gd name="connsiteX300" fmla="*/ 2374395 w 2638968"/>
                  <a:gd name="connsiteY300" fmla="*/ 379197 h 986432"/>
                  <a:gd name="connsiteX301" fmla="*/ 2377306 w 2638968"/>
                  <a:gd name="connsiteY301" fmla="*/ 383946 h 986432"/>
                  <a:gd name="connsiteX302" fmla="*/ 2381136 w 2638968"/>
                  <a:gd name="connsiteY302" fmla="*/ 385631 h 986432"/>
                  <a:gd name="connsiteX303" fmla="*/ 2382821 w 2638968"/>
                  <a:gd name="connsiteY303" fmla="*/ 386091 h 986432"/>
                  <a:gd name="connsiteX304" fmla="*/ 2386651 w 2638968"/>
                  <a:gd name="connsiteY304" fmla="*/ 385401 h 986432"/>
                  <a:gd name="connsiteX305" fmla="*/ 2385196 w 2638968"/>
                  <a:gd name="connsiteY305" fmla="*/ 389231 h 986432"/>
                  <a:gd name="connsiteX306" fmla="*/ 2385885 w 2638968"/>
                  <a:gd name="connsiteY306" fmla="*/ 391146 h 986432"/>
                  <a:gd name="connsiteX307" fmla="*/ 2387340 w 2638968"/>
                  <a:gd name="connsiteY307" fmla="*/ 393521 h 986432"/>
                  <a:gd name="connsiteX308" fmla="*/ 2387570 w 2638968"/>
                  <a:gd name="connsiteY308" fmla="*/ 396891 h 986432"/>
                  <a:gd name="connsiteX309" fmla="*/ 2390481 w 2638968"/>
                  <a:gd name="connsiteY309" fmla="*/ 399495 h 986432"/>
                  <a:gd name="connsiteX310" fmla="*/ 2384047 w 2638968"/>
                  <a:gd name="connsiteY310" fmla="*/ 412210 h 986432"/>
                  <a:gd name="connsiteX311" fmla="*/ 2382821 w 2638968"/>
                  <a:gd name="connsiteY311" fmla="*/ 419181 h 986432"/>
                  <a:gd name="connsiteX312" fmla="*/ 2384736 w 2638968"/>
                  <a:gd name="connsiteY312" fmla="*/ 423700 h 986432"/>
                  <a:gd name="connsiteX313" fmla="*/ 2387111 w 2638968"/>
                  <a:gd name="connsiteY313" fmla="*/ 417955 h 986432"/>
                  <a:gd name="connsiteX314" fmla="*/ 2390021 w 2638968"/>
                  <a:gd name="connsiteY314" fmla="*/ 412900 h 986432"/>
                  <a:gd name="connsiteX315" fmla="*/ 2394540 w 2638968"/>
                  <a:gd name="connsiteY315" fmla="*/ 407615 h 986432"/>
                  <a:gd name="connsiteX316" fmla="*/ 2399826 w 2638968"/>
                  <a:gd name="connsiteY316" fmla="*/ 393981 h 986432"/>
                  <a:gd name="connsiteX317" fmla="*/ 2407485 w 2638968"/>
                  <a:gd name="connsiteY317" fmla="*/ 381265 h 986432"/>
                  <a:gd name="connsiteX318" fmla="*/ 2409400 w 2638968"/>
                  <a:gd name="connsiteY318" fmla="*/ 379121 h 986432"/>
                  <a:gd name="connsiteX319" fmla="*/ 2407485 w 2638968"/>
                  <a:gd name="connsiteY319" fmla="*/ 375980 h 986432"/>
                  <a:gd name="connsiteX320" fmla="*/ 2407026 w 2638968"/>
                  <a:gd name="connsiteY320" fmla="*/ 373606 h 986432"/>
                  <a:gd name="connsiteX321" fmla="*/ 2407026 w 2638968"/>
                  <a:gd name="connsiteY321" fmla="*/ 368321 h 986432"/>
                  <a:gd name="connsiteX322" fmla="*/ 2399596 w 2638968"/>
                  <a:gd name="connsiteY322" fmla="*/ 359206 h 986432"/>
                  <a:gd name="connsiteX323" fmla="*/ 2395536 w 2638968"/>
                  <a:gd name="connsiteY323" fmla="*/ 348635 h 986432"/>
                  <a:gd name="connsiteX324" fmla="*/ 2394311 w 2638968"/>
                  <a:gd name="connsiteY324" fmla="*/ 339750 h 986432"/>
                  <a:gd name="connsiteX325" fmla="*/ 2398830 w 2638968"/>
                  <a:gd name="connsiteY325" fmla="*/ 336380 h 986432"/>
                  <a:gd name="connsiteX326" fmla="*/ 2397374 w 2638968"/>
                  <a:gd name="connsiteY326" fmla="*/ 346950 h 986432"/>
                  <a:gd name="connsiteX327" fmla="*/ 2408634 w 2638968"/>
                  <a:gd name="connsiteY327" fmla="*/ 355529 h 986432"/>
                  <a:gd name="connsiteX328" fmla="*/ 2413690 w 2638968"/>
                  <a:gd name="connsiteY328" fmla="*/ 359818 h 986432"/>
                  <a:gd name="connsiteX329" fmla="*/ 2415375 w 2638968"/>
                  <a:gd name="connsiteY329" fmla="*/ 362423 h 986432"/>
                  <a:gd name="connsiteX330" fmla="*/ 2418745 w 2638968"/>
                  <a:gd name="connsiteY330" fmla="*/ 357367 h 986432"/>
                  <a:gd name="connsiteX331" fmla="*/ 2422345 w 2638968"/>
                  <a:gd name="connsiteY331" fmla="*/ 353078 h 986432"/>
                  <a:gd name="connsiteX332" fmla="*/ 2424949 w 2638968"/>
                  <a:gd name="connsiteY332" fmla="*/ 350703 h 986432"/>
                  <a:gd name="connsiteX333" fmla="*/ 2427094 w 2638968"/>
                  <a:gd name="connsiteY333" fmla="*/ 348329 h 986432"/>
                  <a:gd name="connsiteX334" fmla="*/ 2429468 w 2638968"/>
                  <a:gd name="connsiteY334" fmla="*/ 346184 h 986432"/>
                  <a:gd name="connsiteX335" fmla="*/ 2433758 w 2638968"/>
                  <a:gd name="connsiteY335" fmla="*/ 339750 h 986432"/>
                  <a:gd name="connsiteX336" fmla="*/ 2435443 w 2638968"/>
                  <a:gd name="connsiteY336" fmla="*/ 333775 h 986432"/>
                  <a:gd name="connsiteX337" fmla="*/ 2438354 w 2638968"/>
                  <a:gd name="connsiteY337" fmla="*/ 326575 h 986432"/>
                  <a:gd name="connsiteX338" fmla="*/ 2439809 w 2638968"/>
                  <a:gd name="connsiteY338" fmla="*/ 319146 h 986432"/>
                  <a:gd name="connsiteX339" fmla="*/ 2438124 w 2638968"/>
                  <a:gd name="connsiteY339" fmla="*/ 315086 h 986432"/>
                  <a:gd name="connsiteX340" fmla="*/ 2432379 w 2638968"/>
                  <a:gd name="connsiteY340" fmla="*/ 310567 h 986432"/>
                  <a:gd name="connsiteX341" fmla="*/ 2438124 w 2638968"/>
                  <a:gd name="connsiteY341" fmla="*/ 303137 h 986432"/>
                  <a:gd name="connsiteX342" fmla="*/ 2439579 w 2638968"/>
                  <a:gd name="connsiteY342" fmla="*/ 303826 h 986432"/>
                  <a:gd name="connsiteX343" fmla="*/ 2444098 w 2638968"/>
                  <a:gd name="connsiteY343" fmla="*/ 306737 h 986432"/>
                  <a:gd name="connsiteX344" fmla="*/ 2461792 w 2638968"/>
                  <a:gd name="connsiteY344" fmla="*/ 304822 h 986432"/>
                  <a:gd name="connsiteX345" fmla="*/ 2477111 w 2638968"/>
                  <a:gd name="connsiteY345" fmla="*/ 301452 h 986432"/>
                  <a:gd name="connsiteX346" fmla="*/ 2483086 w 2638968"/>
                  <a:gd name="connsiteY346" fmla="*/ 299537 h 986432"/>
                  <a:gd name="connsiteX347" fmla="*/ 2488601 w 2638968"/>
                  <a:gd name="connsiteY347" fmla="*/ 297162 h 986432"/>
                  <a:gd name="connsiteX348" fmla="*/ 2493350 w 2638968"/>
                  <a:gd name="connsiteY348" fmla="*/ 293333 h 986432"/>
                  <a:gd name="connsiteX349" fmla="*/ 2486609 w 2638968"/>
                  <a:gd name="connsiteY349" fmla="*/ 291188 h 986432"/>
                  <a:gd name="connsiteX350" fmla="*/ 2481554 w 2638968"/>
                  <a:gd name="connsiteY350" fmla="*/ 291877 h 986432"/>
                  <a:gd name="connsiteX351" fmla="*/ 2473435 w 2638968"/>
                  <a:gd name="connsiteY351" fmla="*/ 294481 h 986432"/>
                  <a:gd name="connsiteX352" fmla="*/ 2463630 w 2638968"/>
                  <a:gd name="connsiteY352" fmla="*/ 296626 h 986432"/>
                  <a:gd name="connsiteX353" fmla="*/ 2458115 w 2638968"/>
                  <a:gd name="connsiteY353" fmla="*/ 297315 h 986432"/>
                  <a:gd name="connsiteX354" fmla="*/ 2451375 w 2638968"/>
                  <a:gd name="connsiteY354" fmla="*/ 297086 h 986432"/>
                  <a:gd name="connsiteX355" fmla="*/ 2448005 w 2638968"/>
                  <a:gd name="connsiteY355" fmla="*/ 299996 h 986432"/>
                  <a:gd name="connsiteX356" fmla="*/ 2445860 w 2638968"/>
                  <a:gd name="connsiteY356" fmla="*/ 301452 h 986432"/>
                  <a:gd name="connsiteX357" fmla="*/ 2443715 w 2638968"/>
                  <a:gd name="connsiteY357" fmla="*/ 302141 h 986432"/>
                  <a:gd name="connsiteX358" fmla="*/ 2442490 w 2638968"/>
                  <a:gd name="connsiteY358" fmla="*/ 301452 h 986432"/>
                  <a:gd name="connsiteX359" fmla="*/ 2446779 w 2638968"/>
                  <a:gd name="connsiteY359" fmla="*/ 297162 h 986432"/>
                  <a:gd name="connsiteX360" fmla="*/ 2455128 w 2638968"/>
                  <a:gd name="connsiteY360" fmla="*/ 292107 h 986432"/>
                  <a:gd name="connsiteX361" fmla="*/ 2465699 w 2638968"/>
                  <a:gd name="connsiteY361" fmla="*/ 286592 h 986432"/>
                  <a:gd name="connsiteX362" fmla="*/ 2473358 w 2638968"/>
                  <a:gd name="connsiteY362" fmla="*/ 285137 h 986432"/>
                  <a:gd name="connsiteX363" fmla="*/ 2490592 w 2638968"/>
                  <a:gd name="connsiteY363" fmla="*/ 283911 h 986432"/>
                  <a:gd name="connsiteX364" fmla="*/ 2511886 w 2638968"/>
                  <a:gd name="connsiteY364" fmla="*/ 279622 h 986432"/>
                  <a:gd name="connsiteX365" fmla="*/ 2514797 w 2638968"/>
                  <a:gd name="connsiteY365" fmla="*/ 268592 h 986432"/>
                  <a:gd name="connsiteX366" fmla="*/ 2519546 w 2638968"/>
                  <a:gd name="connsiteY366" fmla="*/ 269281 h 986432"/>
                  <a:gd name="connsiteX367" fmla="*/ 2519776 w 2638968"/>
                  <a:gd name="connsiteY367" fmla="*/ 271886 h 986432"/>
                  <a:gd name="connsiteX368" fmla="*/ 2522380 w 2638968"/>
                  <a:gd name="connsiteY368" fmla="*/ 275945 h 986432"/>
                  <a:gd name="connsiteX369" fmla="*/ 2534099 w 2638968"/>
                  <a:gd name="connsiteY369" fmla="*/ 270660 h 986432"/>
                  <a:gd name="connsiteX370" fmla="*/ 2542448 w 2638968"/>
                  <a:gd name="connsiteY370" fmla="*/ 272115 h 986432"/>
                  <a:gd name="connsiteX371" fmla="*/ 2554627 w 2638968"/>
                  <a:gd name="connsiteY371" fmla="*/ 266830 h 986432"/>
                  <a:gd name="connsiteX372" fmla="*/ 2549342 w 2638968"/>
                  <a:gd name="connsiteY372" fmla="*/ 258711 h 986432"/>
                  <a:gd name="connsiteX373" fmla="*/ 2549342 w 2638968"/>
                  <a:gd name="connsiteY373" fmla="*/ 260856 h 986432"/>
                  <a:gd name="connsiteX374" fmla="*/ 2549801 w 2638968"/>
                  <a:gd name="connsiteY374" fmla="*/ 268056 h 986432"/>
                  <a:gd name="connsiteX375" fmla="*/ 2537393 w 2638968"/>
                  <a:gd name="connsiteY375" fmla="*/ 265681 h 986432"/>
                  <a:gd name="connsiteX376" fmla="*/ 2527818 w 2638968"/>
                  <a:gd name="connsiteY376" fmla="*/ 251358 h 986432"/>
                  <a:gd name="connsiteX377" fmla="*/ 2524448 w 2638968"/>
                  <a:gd name="connsiteY377" fmla="*/ 247068 h 986432"/>
                  <a:gd name="connsiteX378" fmla="*/ 2530652 w 2638968"/>
                  <a:gd name="connsiteY378" fmla="*/ 240864 h 986432"/>
                  <a:gd name="connsiteX379" fmla="*/ 2534252 w 2638968"/>
                  <a:gd name="connsiteY379" fmla="*/ 238489 h 986432"/>
                  <a:gd name="connsiteX380" fmla="*/ 2530423 w 2638968"/>
                  <a:gd name="connsiteY380" fmla="*/ 233970 h 986432"/>
                  <a:gd name="connsiteX381" fmla="*/ 2535937 w 2638968"/>
                  <a:gd name="connsiteY381" fmla="*/ 218881 h 986432"/>
                  <a:gd name="connsiteX382" fmla="*/ 2547197 w 2638968"/>
                  <a:gd name="connsiteY382" fmla="*/ 205017 h 986432"/>
                  <a:gd name="connsiteX383" fmla="*/ 2554168 w 2638968"/>
                  <a:gd name="connsiteY383" fmla="*/ 196668 h 986432"/>
                  <a:gd name="connsiteX384" fmla="*/ 2557768 w 2638968"/>
                  <a:gd name="connsiteY384" fmla="*/ 195212 h 986432"/>
                  <a:gd name="connsiteX385" fmla="*/ 2561827 w 2638968"/>
                  <a:gd name="connsiteY385" fmla="*/ 194983 h 986432"/>
                  <a:gd name="connsiteX386" fmla="*/ 2565887 w 2638968"/>
                  <a:gd name="connsiteY386" fmla="*/ 193297 h 986432"/>
                  <a:gd name="connsiteX387" fmla="*/ 2569027 w 2638968"/>
                  <a:gd name="connsiteY387" fmla="*/ 192608 h 986432"/>
                  <a:gd name="connsiteX388" fmla="*/ 2571172 w 2638968"/>
                  <a:gd name="connsiteY388" fmla="*/ 191919 h 986432"/>
                  <a:gd name="connsiteX389" fmla="*/ 2576687 w 2638968"/>
                  <a:gd name="connsiteY389" fmla="*/ 191689 h 986432"/>
                  <a:gd name="connsiteX390" fmla="*/ 2579598 w 2638968"/>
                  <a:gd name="connsiteY390" fmla="*/ 186940 h 986432"/>
                  <a:gd name="connsiteX391" fmla="*/ 2584653 w 2638968"/>
                  <a:gd name="connsiteY391" fmla="*/ 176370 h 986432"/>
                  <a:gd name="connsiteX392" fmla="*/ 2587793 w 2638968"/>
                  <a:gd name="connsiteY392" fmla="*/ 174225 h 986432"/>
                  <a:gd name="connsiteX393" fmla="*/ 2587334 w 2638968"/>
                  <a:gd name="connsiteY393" fmla="*/ 178514 h 986432"/>
                  <a:gd name="connsiteX394" fmla="*/ 2590474 w 2638968"/>
                  <a:gd name="connsiteY394" fmla="*/ 180889 h 986432"/>
                  <a:gd name="connsiteX395" fmla="*/ 2594993 w 2638968"/>
                  <a:gd name="connsiteY395" fmla="*/ 179434 h 986432"/>
                  <a:gd name="connsiteX396" fmla="*/ 2602883 w 2638968"/>
                  <a:gd name="connsiteY396" fmla="*/ 174148 h 986432"/>
                  <a:gd name="connsiteX397" fmla="*/ 2608628 w 2638968"/>
                  <a:gd name="connsiteY397" fmla="*/ 177748 h 986432"/>
                  <a:gd name="connsiteX398" fmla="*/ 2611538 w 2638968"/>
                  <a:gd name="connsiteY398" fmla="*/ 175833 h 986432"/>
                  <a:gd name="connsiteX399" fmla="*/ 2614679 w 2638968"/>
                  <a:gd name="connsiteY399" fmla="*/ 172463 h 986432"/>
                  <a:gd name="connsiteX400" fmla="*/ 2618049 w 2638968"/>
                  <a:gd name="connsiteY400" fmla="*/ 171238 h 986432"/>
                  <a:gd name="connsiteX401" fmla="*/ 2624790 w 2638968"/>
                  <a:gd name="connsiteY401" fmla="*/ 168097 h 986432"/>
                  <a:gd name="connsiteX402" fmla="*/ 2629845 w 2638968"/>
                  <a:gd name="connsiteY402" fmla="*/ 168097 h 986432"/>
                  <a:gd name="connsiteX403" fmla="*/ 2635130 w 2638968"/>
                  <a:gd name="connsiteY403" fmla="*/ 166642 h 986432"/>
                  <a:gd name="connsiteX404" fmla="*/ 2638730 w 2638968"/>
                  <a:gd name="connsiteY404" fmla="*/ 161893 h 986432"/>
                  <a:gd name="connsiteX405" fmla="*/ 2635819 w 2638968"/>
                  <a:gd name="connsiteY405" fmla="*/ 161663 h 986432"/>
                  <a:gd name="connsiteX406" fmla="*/ 2634364 w 2638968"/>
                  <a:gd name="connsiteY406" fmla="*/ 159289 h 986432"/>
                  <a:gd name="connsiteX407" fmla="*/ 2636049 w 2638968"/>
                  <a:gd name="connsiteY407" fmla="*/ 154999 h 986432"/>
                  <a:gd name="connsiteX408" fmla="*/ 2632679 w 2638968"/>
                  <a:gd name="connsiteY408" fmla="*/ 151859 h 986432"/>
                  <a:gd name="connsiteX409" fmla="*/ 2629232 w 2638968"/>
                  <a:gd name="connsiteY409" fmla="*/ 151859 h 986432"/>
                  <a:gd name="connsiteX410" fmla="*/ 2625785 w 2638968"/>
                  <a:gd name="connsiteY410" fmla="*/ 147876 h 986432"/>
                  <a:gd name="connsiteX411" fmla="*/ 2624866 w 2638968"/>
                  <a:gd name="connsiteY411" fmla="*/ 140599 h 986432"/>
                  <a:gd name="connsiteX412" fmla="*/ 2626322 w 2638968"/>
                  <a:gd name="connsiteY412" fmla="*/ 137382 h 986432"/>
                  <a:gd name="connsiteX413" fmla="*/ 2620117 w 2638968"/>
                  <a:gd name="connsiteY413" fmla="*/ 134854 h 986432"/>
                  <a:gd name="connsiteX414" fmla="*/ 2616517 w 2638968"/>
                  <a:gd name="connsiteY414" fmla="*/ 133322 h 986432"/>
                  <a:gd name="connsiteX415" fmla="*/ 2615292 w 2638968"/>
                  <a:gd name="connsiteY415" fmla="*/ 131024 h 986432"/>
                  <a:gd name="connsiteX416" fmla="*/ 2615981 w 2638968"/>
                  <a:gd name="connsiteY416" fmla="*/ 123824 h 986432"/>
                  <a:gd name="connsiteX417" fmla="*/ 2615751 w 2638968"/>
                  <a:gd name="connsiteY417" fmla="*/ 88437 h 986432"/>
                  <a:gd name="connsiteX418" fmla="*/ 2603419 w 2638968"/>
                  <a:gd name="connsiteY418" fmla="*/ 74573 h 986432"/>
                  <a:gd name="connsiteX419" fmla="*/ 2587947 w 2638968"/>
                  <a:gd name="connsiteY419" fmla="*/ 78173 h 986432"/>
                  <a:gd name="connsiteX420" fmla="*/ 2580900 w 2638968"/>
                  <a:gd name="connsiteY420" fmla="*/ 77330 h 986432"/>
                  <a:gd name="connsiteX421" fmla="*/ 2579598 w 2638968"/>
                  <a:gd name="connsiteY421" fmla="*/ 75262 h 986432"/>
                  <a:gd name="connsiteX422" fmla="*/ 2575921 w 2638968"/>
                  <a:gd name="connsiteY422" fmla="*/ 69671 h 986432"/>
                  <a:gd name="connsiteX423" fmla="*/ 2567036 w 2638968"/>
                  <a:gd name="connsiteY423" fmla="*/ 80930 h 986432"/>
                  <a:gd name="connsiteX424" fmla="*/ 2545512 w 2638968"/>
                  <a:gd name="connsiteY424" fmla="*/ 117314 h 986432"/>
                  <a:gd name="connsiteX425" fmla="*/ 2545053 w 2638968"/>
                  <a:gd name="connsiteY425" fmla="*/ 123441 h 986432"/>
                  <a:gd name="connsiteX426" fmla="*/ 2543980 w 2638968"/>
                  <a:gd name="connsiteY426" fmla="*/ 127271 h 986432"/>
                  <a:gd name="connsiteX427" fmla="*/ 2532261 w 2638968"/>
                  <a:gd name="connsiteY427" fmla="*/ 145348 h 986432"/>
                  <a:gd name="connsiteX428" fmla="*/ 2523682 w 2638968"/>
                  <a:gd name="connsiteY428" fmla="*/ 147263 h 986432"/>
                  <a:gd name="connsiteX429" fmla="*/ 2520312 w 2638968"/>
                  <a:gd name="connsiteY429" fmla="*/ 146803 h 986432"/>
                  <a:gd name="connsiteX430" fmla="*/ 2510048 w 2638968"/>
                  <a:gd name="connsiteY430" fmla="*/ 156837 h 986432"/>
                  <a:gd name="connsiteX431" fmla="*/ 2423034 w 2638968"/>
                  <a:gd name="connsiteY431" fmla="*/ 156837 h 986432"/>
                  <a:gd name="connsiteX432" fmla="*/ 2401740 w 2638968"/>
                  <a:gd name="connsiteY432" fmla="*/ 162429 h 986432"/>
                  <a:gd name="connsiteX433" fmla="*/ 2386421 w 2638968"/>
                  <a:gd name="connsiteY433" fmla="*/ 175527 h 986432"/>
                  <a:gd name="connsiteX434" fmla="*/ 2384200 w 2638968"/>
                  <a:gd name="connsiteY434" fmla="*/ 178438 h 986432"/>
                  <a:gd name="connsiteX435" fmla="*/ 2373629 w 2638968"/>
                  <a:gd name="connsiteY435" fmla="*/ 189697 h 986432"/>
                  <a:gd name="connsiteX436" fmla="*/ 2377689 w 2638968"/>
                  <a:gd name="connsiteY436" fmla="*/ 192072 h 986432"/>
                  <a:gd name="connsiteX437" fmla="*/ 2376004 w 2638968"/>
                  <a:gd name="connsiteY437" fmla="*/ 196361 h 986432"/>
                  <a:gd name="connsiteX438" fmla="*/ 2376004 w 2638968"/>
                  <a:gd name="connsiteY438" fmla="*/ 198966 h 986432"/>
                  <a:gd name="connsiteX439" fmla="*/ 2375544 w 2638968"/>
                  <a:gd name="connsiteY439" fmla="*/ 208081 h 986432"/>
                  <a:gd name="connsiteX440" fmla="*/ 2367655 w 2638968"/>
                  <a:gd name="connsiteY440" fmla="*/ 210991 h 986432"/>
                  <a:gd name="connsiteX441" fmla="*/ 2356395 w 2638968"/>
                  <a:gd name="connsiteY441" fmla="*/ 217962 h 986432"/>
                  <a:gd name="connsiteX442" fmla="*/ 2341765 w 2638968"/>
                  <a:gd name="connsiteY442" fmla="*/ 217042 h 986432"/>
                  <a:gd name="connsiteX443" fmla="*/ 2333416 w 2638968"/>
                  <a:gd name="connsiteY443" fmla="*/ 215587 h 986432"/>
                  <a:gd name="connsiteX444" fmla="*/ 2312352 w 2638968"/>
                  <a:gd name="connsiteY444" fmla="*/ 214132 h 986432"/>
                  <a:gd name="connsiteX445" fmla="*/ 2294965 w 2638968"/>
                  <a:gd name="connsiteY445" fmla="*/ 217425 h 986432"/>
                  <a:gd name="connsiteX446" fmla="*/ 2294812 w 2638968"/>
                  <a:gd name="connsiteY446" fmla="*/ 220489 h 986432"/>
                  <a:gd name="connsiteX447" fmla="*/ 2295195 w 2638968"/>
                  <a:gd name="connsiteY447" fmla="*/ 224089 h 986432"/>
                  <a:gd name="connsiteX448" fmla="*/ 2297799 w 2638968"/>
                  <a:gd name="connsiteY448" fmla="*/ 224166 h 986432"/>
                  <a:gd name="connsiteX449" fmla="*/ 2299944 w 2638968"/>
                  <a:gd name="connsiteY449" fmla="*/ 226311 h 986432"/>
                  <a:gd name="connsiteX450" fmla="*/ 2301169 w 2638968"/>
                  <a:gd name="connsiteY450" fmla="*/ 232745 h 986432"/>
                  <a:gd name="connsiteX451" fmla="*/ 2288761 w 2638968"/>
                  <a:gd name="connsiteY451" fmla="*/ 243775 h 986432"/>
                  <a:gd name="connsiteX452" fmla="*/ 2254062 w 2638968"/>
                  <a:gd name="connsiteY452" fmla="*/ 262464 h 986432"/>
                  <a:gd name="connsiteX453" fmla="*/ 2225109 w 2638968"/>
                  <a:gd name="connsiteY453" fmla="*/ 274643 h 986432"/>
                  <a:gd name="connsiteX454" fmla="*/ 2212700 w 2638968"/>
                  <a:gd name="connsiteY454" fmla="*/ 279928 h 986432"/>
                  <a:gd name="connsiteX455" fmla="*/ 2200751 w 2638968"/>
                  <a:gd name="connsiteY455" fmla="*/ 281383 h 986432"/>
                  <a:gd name="connsiteX456" fmla="*/ 2187117 w 2638968"/>
                  <a:gd name="connsiteY456" fmla="*/ 280694 h 986432"/>
                  <a:gd name="connsiteX457" fmla="*/ 2191176 w 2638968"/>
                  <a:gd name="connsiteY457" fmla="*/ 277324 h 986432"/>
                  <a:gd name="connsiteX458" fmla="*/ 2174402 w 2638968"/>
                  <a:gd name="connsiteY458" fmla="*/ 271120 h 986432"/>
                  <a:gd name="connsiteX459" fmla="*/ 2171491 w 2638968"/>
                  <a:gd name="connsiteY459" fmla="*/ 266600 h 986432"/>
                  <a:gd name="connsiteX460" fmla="*/ 2190411 w 2638968"/>
                  <a:gd name="connsiteY460" fmla="*/ 238336 h 986432"/>
                  <a:gd name="connsiteX461" fmla="*/ 2192555 w 2638968"/>
                  <a:gd name="connsiteY461" fmla="*/ 241706 h 986432"/>
                  <a:gd name="connsiteX462" fmla="*/ 2192708 w 2638968"/>
                  <a:gd name="connsiteY462" fmla="*/ 242932 h 986432"/>
                  <a:gd name="connsiteX463" fmla="*/ 2200445 w 2638968"/>
                  <a:gd name="connsiteY463" fmla="*/ 224472 h 986432"/>
                  <a:gd name="connsiteX464" fmla="*/ 2192096 w 2638968"/>
                  <a:gd name="connsiteY464" fmla="*/ 195059 h 986432"/>
                  <a:gd name="connsiteX465" fmla="*/ 2161457 w 2638968"/>
                  <a:gd name="connsiteY465" fmla="*/ 202719 h 986432"/>
                  <a:gd name="connsiteX466" fmla="*/ 2157627 w 2638968"/>
                  <a:gd name="connsiteY466" fmla="*/ 197434 h 986432"/>
                  <a:gd name="connsiteX467" fmla="*/ 2164061 w 2638968"/>
                  <a:gd name="connsiteY467" fmla="*/ 191000 h 986432"/>
                  <a:gd name="connsiteX468" fmla="*/ 2167661 w 2638968"/>
                  <a:gd name="connsiteY468" fmla="*/ 186251 h 986432"/>
                  <a:gd name="connsiteX469" fmla="*/ 2170802 w 2638968"/>
                  <a:gd name="connsiteY469" fmla="*/ 182421 h 986432"/>
                  <a:gd name="connsiteX470" fmla="*/ 2174862 w 2638968"/>
                  <a:gd name="connsiteY470" fmla="*/ 173076 h 986432"/>
                  <a:gd name="connsiteX471" fmla="*/ 2171262 w 2638968"/>
                  <a:gd name="connsiteY471" fmla="*/ 158982 h 986432"/>
                  <a:gd name="connsiteX472" fmla="*/ 2175091 w 2638968"/>
                  <a:gd name="connsiteY472" fmla="*/ 155612 h 986432"/>
                  <a:gd name="connsiteX473" fmla="*/ 2171721 w 2638968"/>
                  <a:gd name="connsiteY473" fmla="*/ 148412 h 986432"/>
                  <a:gd name="connsiteX474" fmla="*/ 2163142 w 2638968"/>
                  <a:gd name="connsiteY474" fmla="*/ 143127 h 986432"/>
                  <a:gd name="connsiteX475" fmla="*/ 2150198 w 2638968"/>
                  <a:gd name="connsiteY475" fmla="*/ 136386 h 986432"/>
                  <a:gd name="connsiteX476" fmla="*/ 2137789 w 2638968"/>
                  <a:gd name="connsiteY476" fmla="*/ 131867 h 986432"/>
                  <a:gd name="connsiteX477" fmla="*/ 2127525 w 2638968"/>
                  <a:gd name="connsiteY477" fmla="*/ 130641 h 986432"/>
                  <a:gd name="connsiteX478" fmla="*/ 2127295 w 2638968"/>
                  <a:gd name="connsiteY478" fmla="*/ 142361 h 986432"/>
                  <a:gd name="connsiteX479" fmla="*/ 2119406 w 2638968"/>
                  <a:gd name="connsiteY479" fmla="*/ 145271 h 986432"/>
                  <a:gd name="connsiteX480" fmla="*/ 2115346 w 2638968"/>
                  <a:gd name="connsiteY480" fmla="*/ 154616 h 986432"/>
                  <a:gd name="connsiteX481" fmla="*/ 2112971 w 2638968"/>
                  <a:gd name="connsiteY481" fmla="*/ 158216 h 986432"/>
                  <a:gd name="connsiteX482" fmla="*/ 2110827 w 2638968"/>
                  <a:gd name="connsiteY482" fmla="*/ 159672 h 986432"/>
                  <a:gd name="connsiteX483" fmla="*/ 2108452 w 2638968"/>
                  <a:gd name="connsiteY483" fmla="*/ 161816 h 986432"/>
                  <a:gd name="connsiteX484" fmla="*/ 2108912 w 2638968"/>
                  <a:gd name="connsiteY484" fmla="*/ 157297 h 986432"/>
                  <a:gd name="connsiteX485" fmla="*/ 2108682 w 2638968"/>
                  <a:gd name="connsiteY485" fmla="*/ 150863 h 986432"/>
                  <a:gd name="connsiteX486" fmla="*/ 2104393 w 2638968"/>
                  <a:gd name="connsiteY486" fmla="*/ 157067 h 986432"/>
                  <a:gd name="connsiteX487" fmla="*/ 2101482 w 2638968"/>
                  <a:gd name="connsiteY487" fmla="*/ 158523 h 986432"/>
                  <a:gd name="connsiteX488" fmla="*/ 2098112 w 2638968"/>
                  <a:gd name="connsiteY488" fmla="*/ 159748 h 986432"/>
                  <a:gd name="connsiteX489" fmla="*/ 2094971 w 2638968"/>
                  <a:gd name="connsiteY489" fmla="*/ 162352 h 986432"/>
                  <a:gd name="connsiteX490" fmla="*/ 2091601 w 2638968"/>
                  <a:gd name="connsiteY490" fmla="*/ 167638 h 986432"/>
                  <a:gd name="connsiteX491" fmla="*/ 2086086 w 2638968"/>
                  <a:gd name="connsiteY491" fmla="*/ 181272 h 986432"/>
                  <a:gd name="connsiteX492" fmla="*/ 2084631 w 2638968"/>
                  <a:gd name="connsiteY492" fmla="*/ 192991 h 986432"/>
                  <a:gd name="connsiteX493" fmla="*/ 2085856 w 2638968"/>
                  <a:gd name="connsiteY493" fmla="*/ 202336 h 986432"/>
                  <a:gd name="connsiteX494" fmla="*/ 2087082 w 2638968"/>
                  <a:gd name="connsiteY494" fmla="*/ 215281 h 986432"/>
                  <a:gd name="connsiteX495" fmla="*/ 2090912 w 2638968"/>
                  <a:gd name="connsiteY495" fmla="*/ 221025 h 986432"/>
                  <a:gd name="connsiteX496" fmla="*/ 2092597 w 2638968"/>
                  <a:gd name="connsiteY496" fmla="*/ 234889 h 986432"/>
                  <a:gd name="connsiteX497" fmla="*/ 2081107 w 2638968"/>
                  <a:gd name="connsiteY497" fmla="*/ 260243 h 986432"/>
                  <a:gd name="connsiteX498" fmla="*/ 2069158 w 2638968"/>
                  <a:gd name="connsiteY498" fmla="*/ 271962 h 986432"/>
                  <a:gd name="connsiteX499" fmla="*/ 2055524 w 2638968"/>
                  <a:gd name="connsiteY499" fmla="*/ 271043 h 986432"/>
                  <a:gd name="connsiteX500" fmla="*/ 2046639 w 2638968"/>
                  <a:gd name="connsiteY500" fmla="*/ 245919 h 986432"/>
                  <a:gd name="connsiteX501" fmla="*/ 2045183 w 2638968"/>
                  <a:gd name="connsiteY501" fmla="*/ 227996 h 986432"/>
                  <a:gd name="connsiteX502" fmla="*/ 2046103 w 2638968"/>
                  <a:gd name="connsiteY502" fmla="*/ 211451 h 986432"/>
                  <a:gd name="connsiteX503" fmla="*/ 2049013 w 2638968"/>
                  <a:gd name="connsiteY503" fmla="*/ 195902 h 986432"/>
                  <a:gd name="connsiteX504" fmla="*/ 2053762 w 2638968"/>
                  <a:gd name="connsiteY504" fmla="*/ 183187 h 986432"/>
                  <a:gd name="connsiteX505" fmla="*/ 2057132 w 2638968"/>
                  <a:gd name="connsiteY505" fmla="*/ 173153 h 986432"/>
                  <a:gd name="connsiteX506" fmla="*/ 2059507 w 2638968"/>
                  <a:gd name="connsiteY506" fmla="*/ 164267 h 986432"/>
                  <a:gd name="connsiteX507" fmla="*/ 2062111 w 2638968"/>
                  <a:gd name="connsiteY507" fmla="*/ 162123 h 986432"/>
                  <a:gd name="connsiteX508" fmla="*/ 2067856 w 2638968"/>
                  <a:gd name="connsiteY508" fmla="*/ 149408 h 986432"/>
                  <a:gd name="connsiteX509" fmla="*/ 2065941 w 2638968"/>
                  <a:gd name="connsiteY509" fmla="*/ 149637 h 986432"/>
                  <a:gd name="connsiteX510" fmla="*/ 2063337 w 2638968"/>
                  <a:gd name="connsiteY510" fmla="*/ 151552 h 986432"/>
                  <a:gd name="connsiteX511" fmla="*/ 2060733 w 2638968"/>
                  <a:gd name="connsiteY511" fmla="*/ 155842 h 986432"/>
                  <a:gd name="connsiteX512" fmla="*/ 2058588 w 2638968"/>
                  <a:gd name="connsiteY512" fmla="*/ 160361 h 986432"/>
                  <a:gd name="connsiteX513" fmla="*/ 2056443 w 2638968"/>
                  <a:gd name="connsiteY513" fmla="*/ 162046 h 986432"/>
                  <a:gd name="connsiteX514" fmla="*/ 2051924 w 2638968"/>
                  <a:gd name="connsiteY514" fmla="*/ 163961 h 986432"/>
                  <a:gd name="connsiteX515" fmla="*/ 2046869 w 2638968"/>
                  <a:gd name="connsiteY515" fmla="*/ 170165 h 986432"/>
                  <a:gd name="connsiteX516" fmla="*/ 2043039 w 2638968"/>
                  <a:gd name="connsiteY516" fmla="*/ 172770 h 986432"/>
                  <a:gd name="connsiteX517" fmla="*/ 2040664 w 2638968"/>
                  <a:gd name="connsiteY517" fmla="*/ 172080 h 986432"/>
                  <a:gd name="connsiteX518" fmla="*/ 2046639 w 2638968"/>
                  <a:gd name="connsiteY518" fmla="*/ 160361 h 986432"/>
                  <a:gd name="connsiteX519" fmla="*/ 2050469 w 2638968"/>
                  <a:gd name="connsiteY519" fmla="*/ 156761 h 986432"/>
                  <a:gd name="connsiteX520" fmla="*/ 2058128 w 2638968"/>
                  <a:gd name="connsiteY520" fmla="*/ 144352 h 986432"/>
                  <a:gd name="connsiteX521" fmla="*/ 2063413 w 2638968"/>
                  <a:gd name="connsiteY521" fmla="*/ 136693 h 986432"/>
                  <a:gd name="connsiteX522" fmla="*/ 2068162 w 2638968"/>
                  <a:gd name="connsiteY522" fmla="*/ 129263 h 986432"/>
                  <a:gd name="connsiteX523" fmla="*/ 2070537 w 2638968"/>
                  <a:gd name="connsiteY523" fmla="*/ 131407 h 986432"/>
                  <a:gd name="connsiteX524" fmla="*/ 2074826 w 2638968"/>
                  <a:gd name="connsiteY524" fmla="*/ 129263 h 986432"/>
                  <a:gd name="connsiteX525" fmla="*/ 2079882 w 2638968"/>
                  <a:gd name="connsiteY525" fmla="*/ 127348 h 986432"/>
                  <a:gd name="connsiteX526" fmla="*/ 2082026 w 2638968"/>
                  <a:gd name="connsiteY526" fmla="*/ 128573 h 986432"/>
                  <a:gd name="connsiteX527" fmla="*/ 2078426 w 2638968"/>
                  <a:gd name="connsiteY527" fmla="*/ 133093 h 986432"/>
                  <a:gd name="connsiteX528" fmla="*/ 2081337 w 2638968"/>
                  <a:gd name="connsiteY528" fmla="*/ 133322 h 986432"/>
                  <a:gd name="connsiteX529" fmla="*/ 2086086 w 2638968"/>
                  <a:gd name="connsiteY529" fmla="*/ 130182 h 986432"/>
                  <a:gd name="connsiteX530" fmla="*/ 2090376 w 2638968"/>
                  <a:gd name="connsiteY530" fmla="*/ 125663 h 986432"/>
                  <a:gd name="connsiteX531" fmla="*/ 2098035 w 2638968"/>
                  <a:gd name="connsiteY531" fmla="*/ 123748 h 986432"/>
                  <a:gd name="connsiteX532" fmla="*/ 2104776 w 2638968"/>
                  <a:gd name="connsiteY532" fmla="*/ 122063 h 986432"/>
                  <a:gd name="connsiteX533" fmla="*/ 2110750 w 2638968"/>
                  <a:gd name="connsiteY533" fmla="*/ 119688 h 986432"/>
                  <a:gd name="connsiteX534" fmla="*/ 2120325 w 2638968"/>
                  <a:gd name="connsiteY534" fmla="*/ 118769 h 986432"/>
                  <a:gd name="connsiteX535" fmla="*/ 2130359 w 2638968"/>
                  <a:gd name="connsiteY535" fmla="*/ 125203 h 986432"/>
                  <a:gd name="connsiteX536" fmla="*/ 2134189 w 2638968"/>
                  <a:gd name="connsiteY536" fmla="*/ 123058 h 986432"/>
                  <a:gd name="connsiteX537" fmla="*/ 2139474 w 2638968"/>
                  <a:gd name="connsiteY537" fmla="*/ 120684 h 986432"/>
                  <a:gd name="connsiteX538" fmla="*/ 2156478 w 2638968"/>
                  <a:gd name="connsiteY538" fmla="*/ 123288 h 986432"/>
                  <a:gd name="connsiteX539" fmla="*/ 2155789 w 2638968"/>
                  <a:gd name="connsiteY539" fmla="*/ 119918 h 986432"/>
                  <a:gd name="connsiteX540" fmla="*/ 2153874 w 2638968"/>
                  <a:gd name="connsiteY540" fmla="*/ 117543 h 986432"/>
                  <a:gd name="connsiteX541" fmla="*/ 2150733 w 2638968"/>
                  <a:gd name="connsiteY541" fmla="*/ 114633 h 986432"/>
                  <a:gd name="connsiteX542" fmla="*/ 2149278 w 2638968"/>
                  <a:gd name="connsiteY542" fmla="*/ 110803 h 986432"/>
                  <a:gd name="connsiteX543" fmla="*/ 2145678 w 2638968"/>
                  <a:gd name="connsiteY543" fmla="*/ 105748 h 986432"/>
                  <a:gd name="connsiteX544" fmla="*/ 2145372 w 2638968"/>
                  <a:gd name="connsiteY544" fmla="*/ 103680 h 986432"/>
                  <a:gd name="connsiteX545" fmla="*/ 2140929 w 2638968"/>
                  <a:gd name="connsiteY545" fmla="*/ 105135 h 986432"/>
                  <a:gd name="connsiteX546" fmla="*/ 2135338 w 2638968"/>
                  <a:gd name="connsiteY546" fmla="*/ 102454 h 986432"/>
                  <a:gd name="connsiteX547" fmla="*/ 2130206 w 2638968"/>
                  <a:gd name="connsiteY547" fmla="*/ 101994 h 986432"/>
                  <a:gd name="connsiteX548" fmla="*/ 2126299 w 2638968"/>
                  <a:gd name="connsiteY548" fmla="*/ 97475 h 986432"/>
                  <a:gd name="connsiteX549" fmla="*/ 2125610 w 2638968"/>
                  <a:gd name="connsiteY549" fmla="*/ 94105 h 986432"/>
                  <a:gd name="connsiteX550" fmla="*/ 2085626 w 2638968"/>
                  <a:gd name="connsiteY550" fmla="*/ 102224 h 986432"/>
                  <a:gd name="connsiteX551" fmla="*/ 2075056 w 2638968"/>
                  <a:gd name="connsiteY551" fmla="*/ 105594 h 986432"/>
                  <a:gd name="connsiteX552" fmla="*/ 2065022 w 2638968"/>
                  <a:gd name="connsiteY552" fmla="*/ 102224 h 986432"/>
                  <a:gd name="connsiteX553" fmla="*/ 2055677 w 2638968"/>
                  <a:gd name="connsiteY553" fmla="*/ 97475 h 986432"/>
                  <a:gd name="connsiteX554" fmla="*/ 2041277 w 2638968"/>
                  <a:gd name="connsiteY554" fmla="*/ 89356 h 986432"/>
                  <a:gd name="connsiteX555" fmla="*/ 2029788 w 2638968"/>
                  <a:gd name="connsiteY555" fmla="*/ 92956 h 986432"/>
                  <a:gd name="connsiteX556" fmla="*/ 2028562 w 2638968"/>
                  <a:gd name="connsiteY556" fmla="*/ 90352 h 986432"/>
                  <a:gd name="connsiteX557" fmla="*/ 2030707 w 2638968"/>
                  <a:gd name="connsiteY557" fmla="*/ 85066 h 986432"/>
                  <a:gd name="connsiteX558" fmla="*/ 2043652 w 2638968"/>
                  <a:gd name="connsiteY558" fmla="*/ 72888 h 986432"/>
                  <a:gd name="connsiteX559" fmla="*/ 2045796 w 2638968"/>
                  <a:gd name="connsiteY559" fmla="*/ 71662 h 986432"/>
                  <a:gd name="connsiteX560" fmla="*/ 2045796 w 2638968"/>
                  <a:gd name="connsiteY560" fmla="*/ 69747 h 986432"/>
                  <a:gd name="connsiteX561" fmla="*/ 2029251 w 2638968"/>
                  <a:gd name="connsiteY561" fmla="*/ 72122 h 986432"/>
                  <a:gd name="connsiteX562" fmla="*/ 2024503 w 2638968"/>
                  <a:gd name="connsiteY562" fmla="*/ 79552 h 986432"/>
                  <a:gd name="connsiteX563" fmla="*/ 2027643 w 2638968"/>
                  <a:gd name="connsiteY563" fmla="*/ 82692 h 986432"/>
                  <a:gd name="connsiteX564" fmla="*/ 2021439 w 2638968"/>
                  <a:gd name="connsiteY564" fmla="*/ 78403 h 986432"/>
                  <a:gd name="connsiteX565" fmla="*/ 1975481 w 2638968"/>
                  <a:gd name="connsiteY565" fmla="*/ 99926 h 986432"/>
                  <a:gd name="connsiteX566" fmla="*/ 1969736 w 2638968"/>
                  <a:gd name="connsiteY566" fmla="*/ 100845 h 986432"/>
                  <a:gd name="connsiteX567" fmla="*/ 1960851 w 2638968"/>
                  <a:gd name="connsiteY567" fmla="*/ 93645 h 986432"/>
                  <a:gd name="connsiteX568" fmla="*/ 1957481 w 2638968"/>
                  <a:gd name="connsiteY568" fmla="*/ 88360 h 986432"/>
                  <a:gd name="connsiteX569" fmla="*/ 1927301 w 2638968"/>
                  <a:gd name="connsiteY569" fmla="*/ 95790 h 986432"/>
                  <a:gd name="connsiteX570" fmla="*/ 1926612 w 2638968"/>
                  <a:gd name="connsiteY570" fmla="*/ 92650 h 986432"/>
                  <a:gd name="connsiteX571" fmla="*/ 1956025 w 2638968"/>
                  <a:gd name="connsiteY571" fmla="*/ 68445 h 986432"/>
                  <a:gd name="connsiteX572" fmla="*/ 1974485 w 2638968"/>
                  <a:gd name="connsiteY572" fmla="*/ 59100 h 986432"/>
                  <a:gd name="connsiteX573" fmla="*/ 1998383 w 2638968"/>
                  <a:gd name="connsiteY573" fmla="*/ 49755 h 986432"/>
                  <a:gd name="connsiteX574" fmla="*/ 1980460 w 2638968"/>
                  <a:gd name="connsiteY574" fmla="*/ 48990 h 986432"/>
                  <a:gd name="connsiteX575" fmla="*/ 1965446 w 2638968"/>
                  <a:gd name="connsiteY575" fmla="*/ 46615 h 986432"/>
                  <a:gd name="connsiteX576" fmla="*/ 1961463 w 2638968"/>
                  <a:gd name="connsiteY576" fmla="*/ 44241 h 986432"/>
                  <a:gd name="connsiteX577" fmla="*/ 1951582 w 2638968"/>
                  <a:gd name="connsiteY577" fmla="*/ 45543 h 986432"/>
                  <a:gd name="connsiteX578" fmla="*/ 1931821 w 2638968"/>
                  <a:gd name="connsiteY578" fmla="*/ 41866 h 986432"/>
                  <a:gd name="connsiteX579" fmla="*/ 1922859 w 2638968"/>
                  <a:gd name="connsiteY579" fmla="*/ 37423 h 986432"/>
                  <a:gd name="connsiteX580" fmla="*/ 1919489 w 2638968"/>
                  <a:gd name="connsiteY580" fmla="*/ 39185 h 986432"/>
                  <a:gd name="connsiteX581" fmla="*/ 1918033 w 2638968"/>
                  <a:gd name="connsiteY581" fmla="*/ 41713 h 986432"/>
                  <a:gd name="connsiteX582" fmla="*/ 1915506 w 2638968"/>
                  <a:gd name="connsiteY582" fmla="*/ 38343 h 986432"/>
                  <a:gd name="connsiteX583" fmla="*/ 1911369 w 2638968"/>
                  <a:gd name="connsiteY583" fmla="*/ 33057 h 986432"/>
                  <a:gd name="connsiteX584" fmla="*/ 1907233 w 2638968"/>
                  <a:gd name="connsiteY584" fmla="*/ 30147 h 986432"/>
                  <a:gd name="connsiteX585" fmla="*/ 1891148 w 2638968"/>
                  <a:gd name="connsiteY585" fmla="*/ 27466 h 986432"/>
                  <a:gd name="connsiteX586" fmla="*/ 1880424 w 2638968"/>
                  <a:gd name="connsiteY586" fmla="*/ 31449 h 986432"/>
                  <a:gd name="connsiteX587" fmla="*/ 1863496 w 2638968"/>
                  <a:gd name="connsiteY587" fmla="*/ 25857 h 986432"/>
                  <a:gd name="connsiteX588" fmla="*/ 1858365 w 2638968"/>
                  <a:gd name="connsiteY588" fmla="*/ 24938 h 986432"/>
                  <a:gd name="connsiteX589" fmla="*/ 1853769 w 2638968"/>
                  <a:gd name="connsiteY589" fmla="*/ 22870 h 986432"/>
                  <a:gd name="connsiteX590" fmla="*/ 1847411 w 2638968"/>
                  <a:gd name="connsiteY590" fmla="*/ 6632 h 986432"/>
                  <a:gd name="connsiteX591" fmla="*/ 1839139 w 2638968"/>
                  <a:gd name="connsiteY591" fmla="*/ 121 h 986432"/>
                  <a:gd name="connsiteX592" fmla="*/ 1837683 w 2638968"/>
                  <a:gd name="connsiteY592" fmla="*/ 1423 h 986432"/>
                  <a:gd name="connsiteX593" fmla="*/ 1837683 w 2638968"/>
                  <a:gd name="connsiteY593" fmla="*/ 12147 h 986432"/>
                  <a:gd name="connsiteX594" fmla="*/ 1835922 w 2638968"/>
                  <a:gd name="connsiteY594" fmla="*/ 13908 h 986432"/>
                  <a:gd name="connsiteX595" fmla="*/ 1055556 w 2638968"/>
                  <a:gd name="connsiteY595" fmla="*/ 13908 h 986432"/>
                  <a:gd name="connsiteX596" fmla="*/ 1042765 w 2638968"/>
                  <a:gd name="connsiteY596" fmla="*/ 14215 h 986432"/>
                  <a:gd name="connsiteX597" fmla="*/ 1046595 w 2638968"/>
                  <a:gd name="connsiteY597" fmla="*/ 14521 h 986432"/>
                  <a:gd name="connsiteX598" fmla="*/ 1053105 w 2638968"/>
                  <a:gd name="connsiteY598" fmla="*/ 15134 h 986432"/>
                  <a:gd name="connsiteX599" fmla="*/ 1055173 w 2638968"/>
                  <a:gd name="connsiteY599" fmla="*/ 21491 h 986432"/>
                  <a:gd name="connsiteX600" fmla="*/ 1058390 w 2638968"/>
                  <a:gd name="connsiteY600" fmla="*/ 23406 h 986432"/>
                  <a:gd name="connsiteX601" fmla="*/ 1060459 w 2638968"/>
                  <a:gd name="connsiteY601" fmla="*/ 25015 h 986432"/>
                  <a:gd name="connsiteX602" fmla="*/ 1061914 w 2638968"/>
                  <a:gd name="connsiteY602" fmla="*/ 29611 h 986432"/>
                  <a:gd name="connsiteX603" fmla="*/ 1060612 w 2638968"/>
                  <a:gd name="connsiteY603" fmla="*/ 32674 h 986432"/>
                  <a:gd name="connsiteX604" fmla="*/ 1059310 w 2638968"/>
                  <a:gd name="connsiteY604" fmla="*/ 35202 h 986432"/>
                  <a:gd name="connsiteX605" fmla="*/ 1060918 w 2638968"/>
                  <a:gd name="connsiteY605" fmla="*/ 37270 h 986432"/>
                  <a:gd name="connsiteX606" fmla="*/ 1064442 w 2638968"/>
                  <a:gd name="connsiteY606" fmla="*/ 43781 h 986432"/>
                  <a:gd name="connsiteX607" fmla="*/ 1066816 w 2638968"/>
                  <a:gd name="connsiteY607" fmla="*/ 48913 h 986432"/>
                  <a:gd name="connsiteX608" fmla="*/ 1066510 w 2638968"/>
                  <a:gd name="connsiteY608" fmla="*/ 51441 h 986432"/>
                  <a:gd name="connsiteX609" fmla="*/ 1065361 w 2638968"/>
                  <a:gd name="connsiteY609" fmla="*/ 53815 h 986432"/>
                  <a:gd name="connsiteX610" fmla="*/ 1064059 w 2638968"/>
                  <a:gd name="connsiteY610" fmla="*/ 55883 h 986432"/>
                  <a:gd name="connsiteX611" fmla="*/ 1063905 w 2638968"/>
                  <a:gd name="connsiteY611" fmla="*/ 58411 h 986432"/>
                  <a:gd name="connsiteX612" fmla="*/ 1063905 w 2638968"/>
                  <a:gd name="connsiteY612" fmla="*/ 60326 h 986432"/>
                  <a:gd name="connsiteX613" fmla="*/ 1063752 w 2638968"/>
                  <a:gd name="connsiteY613" fmla="*/ 63543 h 986432"/>
                  <a:gd name="connsiteX614" fmla="*/ 1064671 w 2638968"/>
                  <a:gd name="connsiteY614" fmla="*/ 66454 h 986432"/>
                  <a:gd name="connsiteX615" fmla="*/ 1064212 w 2638968"/>
                  <a:gd name="connsiteY615" fmla="*/ 69364 h 986432"/>
                  <a:gd name="connsiteX616" fmla="*/ 1064059 w 2638968"/>
                  <a:gd name="connsiteY616" fmla="*/ 73654 h 986432"/>
                  <a:gd name="connsiteX617" fmla="*/ 1054024 w 2638968"/>
                  <a:gd name="connsiteY617" fmla="*/ 81926 h 986432"/>
                  <a:gd name="connsiteX618" fmla="*/ 1049582 w 2638968"/>
                  <a:gd name="connsiteY618" fmla="*/ 83228 h 986432"/>
                  <a:gd name="connsiteX619" fmla="*/ 1047207 w 2638968"/>
                  <a:gd name="connsiteY619" fmla="*/ 81926 h 986432"/>
                  <a:gd name="connsiteX620" fmla="*/ 1046288 w 2638968"/>
                  <a:gd name="connsiteY620" fmla="*/ 80777 h 986432"/>
                  <a:gd name="connsiteX621" fmla="*/ 1046595 w 2638968"/>
                  <a:gd name="connsiteY621" fmla="*/ 78862 h 986432"/>
                  <a:gd name="connsiteX622" fmla="*/ 1048816 w 2638968"/>
                  <a:gd name="connsiteY622" fmla="*/ 75186 h 986432"/>
                  <a:gd name="connsiteX623" fmla="*/ 1051880 w 2638968"/>
                  <a:gd name="connsiteY623" fmla="*/ 74879 h 986432"/>
                  <a:gd name="connsiteX624" fmla="*/ 1053488 w 2638968"/>
                  <a:gd name="connsiteY624" fmla="*/ 76181 h 986432"/>
                  <a:gd name="connsiteX625" fmla="*/ 1056399 w 2638968"/>
                  <a:gd name="connsiteY625" fmla="*/ 72045 h 986432"/>
                  <a:gd name="connsiteX626" fmla="*/ 1057854 w 2638968"/>
                  <a:gd name="connsiteY626" fmla="*/ 73807 h 986432"/>
                  <a:gd name="connsiteX627" fmla="*/ 1057395 w 2638968"/>
                  <a:gd name="connsiteY627" fmla="*/ 61858 h 986432"/>
                  <a:gd name="connsiteX628" fmla="*/ 1059463 w 2638968"/>
                  <a:gd name="connsiteY628" fmla="*/ 59790 h 986432"/>
                  <a:gd name="connsiteX629" fmla="*/ 1060765 w 2638968"/>
                  <a:gd name="connsiteY629" fmla="*/ 55653 h 986432"/>
                  <a:gd name="connsiteX630" fmla="*/ 1058237 w 2638968"/>
                  <a:gd name="connsiteY630" fmla="*/ 55500 h 986432"/>
                  <a:gd name="connsiteX631" fmla="*/ 1051880 w 2638968"/>
                  <a:gd name="connsiteY631" fmla="*/ 61705 h 986432"/>
                  <a:gd name="connsiteX632" fmla="*/ 1046288 w 2638968"/>
                  <a:gd name="connsiteY632" fmla="*/ 66683 h 986432"/>
                  <a:gd name="connsiteX633" fmla="*/ 1045369 w 2638968"/>
                  <a:gd name="connsiteY633" fmla="*/ 71126 h 986432"/>
                  <a:gd name="connsiteX634" fmla="*/ 1047131 w 2638968"/>
                  <a:gd name="connsiteY634" fmla="*/ 72428 h 986432"/>
                  <a:gd name="connsiteX635" fmla="*/ 1043301 w 2638968"/>
                  <a:gd name="connsiteY635" fmla="*/ 69900 h 986432"/>
                  <a:gd name="connsiteX636" fmla="*/ 1048739 w 2638968"/>
                  <a:gd name="connsiteY636" fmla="*/ 62241 h 986432"/>
                  <a:gd name="connsiteX637" fmla="*/ 1050654 w 2638968"/>
                  <a:gd name="connsiteY637" fmla="*/ 56802 h 986432"/>
                  <a:gd name="connsiteX638" fmla="*/ 1051803 w 2638968"/>
                  <a:gd name="connsiteY638" fmla="*/ 58258 h 986432"/>
                  <a:gd name="connsiteX639" fmla="*/ 1054178 w 2638968"/>
                  <a:gd name="connsiteY639" fmla="*/ 57645 h 986432"/>
                  <a:gd name="connsiteX640" fmla="*/ 1056399 w 2638968"/>
                  <a:gd name="connsiteY640" fmla="*/ 53049 h 986432"/>
                  <a:gd name="connsiteX641" fmla="*/ 1053029 w 2638968"/>
                  <a:gd name="connsiteY641" fmla="*/ 47304 h 986432"/>
                  <a:gd name="connsiteX642" fmla="*/ 1052110 w 2638968"/>
                  <a:gd name="connsiteY642" fmla="*/ 47764 h 986432"/>
                  <a:gd name="connsiteX643" fmla="*/ 1048433 w 2638968"/>
                  <a:gd name="connsiteY643" fmla="*/ 49066 h 986432"/>
                  <a:gd name="connsiteX644" fmla="*/ 1040467 w 2638968"/>
                  <a:gd name="connsiteY644" fmla="*/ 43934 h 986432"/>
                  <a:gd name="connsiteX645" fmla="*/ 1012356 w 2638968"/>
                  <a:gd name="connsiteY645" fmla="*/ 41866 h 986432"/>
                  <a:gd name="connsiteX646" fmla="*/ 997190 w 2638968"/>
                  <a:gd name="connsiteY646" fmla="*/ 37577 h 986432"/>
                  <a:gd name="connsiteX647" fmla="*/ 1001479 w 2638968"/>
                  <a:gd name="connsiteY647" fmla="*/ 56879 h 986432"/>
                  <a:gd name="connsiteX648" fmla="*/ 1008986 w 2638968"/>
                  <a:gd name="connsiteY648" fmla="*/ 70743 h 986432"/>
                  <a:gd name="connsiteX649" fmla="*/ 1013428 w 2638968"/>
                  <a:gd name="connsiteY649" fmla="*/ 82998 h 986432"/>
                  <a:gd name="connsiteX650" fmla="*/ 1012969 w 2638968"/>
                  <a:gd name="connsiteY650" fmla="*/ 87288 h 986432"/>
                  <a:gd name="connsiteX651" fmla="*/ 1014730 w 2638968"/>
                  <a:gd name="connsiteY651" fmla="*/ 85986 h 986432"/>
                  <a:gd name="connsiteX652" fmla="*/ 1017794 w 2638968"/>
                  <a:gd name="connsiteY652" fmla="*/ 85526 h 986432"/>
                  <a:gd name="connsiteX653" fmla="*/ 1021471 w 2638968"/>
                  <a:gd name="connsiteY653" fmla="*/ 88207 h 986432"/>
                  <a:gd name="connsiteX654" fmla="*/ 1017028 w 2638968"/>
                  <a:gd name="connsiteY654" fmla="*/ 91118 h 986432"/>
                  <a:gd name="connsiteX655" fmla="*/ 1015267 w 2638968"/>
                  <a:gd name="connsiteY655" fmla="*/ 91118 h 986432"/>
                  <a:gd name="connsiteX656" fmla="*/ 1014960 w 2638968"/>
                  <a:gd name="connsiteY656" fmla="*/ 92726 h 986432"/>
                  <a:gd name="connsiteX657" fmla="*/ 1018790 w 2638968"/>
                  <a:gd name="connsiteY657" fmla="*/ 95254 h 986432"/>
                  <a:gd name="connsiteX658" fmla="*/ 1021318 w 2638968"/>
                  <a:gd name="connsiteY658" fmla="*/ 97322 h 986432"/>
                  <a:gd name="connsiteX659" fmla="*/ 1020552 w 2638968"/>
                  <a:gd name="connsiteY659" fmla="*/ 99543 h 986432"/>
                  <a:gd name="connsiteX660" fmla="*/ 1021165 w 2638968"/>
                  <a:gd name="connsiteY660" fmla="*/ 104675 h 986432"/>
                  <a:gd name="connsiteX661" fmla="*/ 1018484 w 2638968"/>
                  <a:gd name="connsiteY661" fmla="*/ 106131 h 986432"/>
                  <a:gd name="connsiteX662" fmla="*/ 1016416 w 2638968"/>
                  <a:gd name="connsiteY662" fmla="*/ 102760 h 986432"/>
                  <a:gd name="connsiteX663" fmla="*/ 1016262 w 2638968"/>
                  <a:gd name="connsiteY663" fmla="*/ 109501 h 986432"/>
                  <a:gd name="connsiteX664" fmla="*/ 1017871 w 2638968"/>
                  <a:gd name="connsiteY664" fmla="*/ 111416 h 986432"/>
                  <a:gd name="connsiteX665" fmla="*/ 1037480 w 2638968"/>
                  <a:gd name="connsiteY665" fmla="*/ 114786 h 986432"/>
                  <a:gd name="connsiteX666" fmla="*/ 1037173 w 2638968"/>
                  <a:gd name="connsiteY666" fmla="*/ 116241 h 986432"/>
                  <a:gd name="connsiteX667" fmla="*/ 1021854 w 2638968"/>
                  <a:gd name="connsiteY667" fmla="*/ 115782 h 986432"/>
                  <a:gd name="connsiteX668" fmla="*/ 1018637 w 2638968"/>
                  <a:gd name="connsiteY668" fmla="*/ 116701 h 986432"/>
                  <a:gd name="connsiteX669" fmla="*/ 1018637 w 2638968"/>
                  <a:gd name="connsiteY669" fmla="*/ 127271 h 986432"/>
                  <a:gd name="connsiteX670" fmla="*/ 1020092 w 2638968"/>
                  <a:gd name="connsiteY670" fmla="*/ 133322 h 986432"/>
                  <a:gd name="connsiteX671" fmla="*/ 1019173 w 2638968"/>
                  <a:gd name="connsiteY671" fmla="*/ 139527 h 986432"/>
                  <a:gd name="connsiteX672" fmla="*/ 1019326 w 2638968"/>
                  <a:gd name="connsiteY672" fmla="*/ 146727 h 986432"/>
                  <a:gd name="connsiteX673" fmla="*/ 1017871 w 2638968"/>
                  <a:gd name="connsiteY673" fmla="*/ 156761 h 986432"/>
                  <a:gd name="connsiteX674" fmla="*/ 1015803 w 2638968"/>
                  <a:gd name="connsiteY674" fmla="*/ 169706 h 986432"/>
                  <a:gd name="connsiteX675" fmla="*/ 1013735 w 2638968"/>
                  <a:gd name="connsiteY675" fmla="*/ 198583 h 986432"/>
                  <a:gd name="connsiteX676" fmla="*/ 1010671 w 2638968"/>
                  <a:gd name="connsiteY676" fmla="*/ 210072 h 986432"/>
                  <a:gd name="connsiteX677" fmla="*/ 1010671 w 2638968"/>
                  <a:gd name="connsiteY677" fmla="*/ 212600 h 986432"/>
                  <a:gd name="connsiteX678" fmla="*/ 1012586 w 2638968"/>
                  <a:gd name="connsiteY678" fmla="*/ 213902 h 986432"/>
                  <a:gd name="connsiteX679" fmla="*/ 1006075 w 2638968"/>
                  <a:gd name="connsiteY679" fmla="*/ 223323 h 986432"/>
                  <a:gd name="connsiteX680" fmla="*/ 1003547 w 2638968"/>
                  <a:gd name="connsiteY680" fmla="*/ 234813 h 986432"/>
                  <a:gd name="connsiteX681" fmla="*/ 1006611 w 2638968"/>
                  <a:gd name="connsiteY681" fmla="*/ 242626 h 986432"/>
                  <a:gd name="connsiteX682" fmla="*/ 1010288 w 2638968"/>
                  <a:gd name="connsiteY682" fmla="*/ 260013 h 986432"/>
                  <a:gd name="connsiteX683" fmla="*/ 1012969 w 2638968"/>
                  <a:gd name="connsiteY683" fmla="*/ 265911 h 986432"/>
                  <a:gd name="connsiteX684" fmla="*/ 1013122 w 2638968"/>
                  <a:gd name="connsiteY684" fmla="*/ 294635 h 986432"/>
                  <a:gd name="connsiteX685" fmla="*/ 1013122 w 2638968"/>
                  <a:gd name="connsiteY685" fmla="*/ 301528 h 986432"/>
                  <a:gd name="connsiteX686" fmla="*/ 1013735 w 2638968"/>
                  <a:gd name="connsiteY686" fmla="*/ 302830 h 986432"/>
                  <a:gd name="connsiteX687" fmla="*/ 1010211 w 2638968"/>
                  <a:gd name="connsiteY687" fmla="*/ 306507 h 986432"/>
                  <a:gd name="connsiteX688" fmla="*/ 1008449 w 2638968"/>
                  <a:gd name="connsiteY688" fmla="*/ 314933 h 986432"/>
                  <a:gd name="connsiteX689" fmla="*/ 1018330 w 2638968"/>
                  <a:gd name="connsiteY689" fmla="*/ 329793 h 986432"/>
                  <a:gd name="connsiteX690" fmla="*/ 1025377 w 2638968"/>
                  <a:gd name="connsiteY690" fmla="*/ 344805 h 986432"/>
                  <a:gd name="connsiteX691" fmla="*/ 1024765 w 2638968"/>
                  <a:gd name="connsiteY691" fmla="*/ 353231 h 986432"/>
                  <a:gd name="connsiteX692" fmla="*/ 1026833 w 2638968"/>
                  <a:gd name="connsiteY692" fmla="*/ 360431 h 986432"/>
                  <a:gd name="connsiteX693" fmla="*/ 1030203 w 2638968"/>
                  <a:gd name="connsiteY693" fmla="*/ 369852 h 986432"/>
                  <a:gd name="connsiteX694" fmla="*/ 1046824 w 2638968"/>
                  <a:gd name="connsiteY694" fmla="*/ 390610 h 986432"/>
                  <a:gd name="connsiteX695" fmla="*/ 1048586 w 2638968"/>
                  <a:gd name="connsiteY695" fmla="*/ 393138 h 986432"/>
                  <a:gd name="connsiteX696" fmla="*/ 1052569 w 2638968"/>
                  <a:gd name="connsiteY696" fmla="*/ 395819 h 986432"/>
                  <a:gd name="connsiteX697" fmla="*/ 1056859 w 2638968"/>
                  <a:gd name="connsiteY697" fmla="*/ 398883 h 986432"/>
                  <a:gd name="connsiteX698" fmla="*/ 1061148 w 2638968"/>
                  <a:gd name="connsiteY698" fmla="*/ 400338 h 986432"/>
                  <a:gd name="connsiteX699" fmla="*/ 1061301 w 2638968"/>
                  <a:gd name="connsiteY699" fmla="*/ 397427 h 986432"/>
                  <a:gd name="connsiteX700" fmla="*/ 1061608 w 2638968"/>
                  <a:gd name="connsiteY700" fmla="*/ 394057 h 986432"/>
                  <a:gd name="connsiteX701" fmla="*/ 1063369 w 2638968"/>
                  <a:gd name="connsiteY701" fmla="*/ 390993 h 986432"/>
                  <a:gd name="connsiteX702" fmla="*/ 1066280 w 2638968"/>
                  <a:gd name="connsiteY702" fmla="*/ 391759 h 986432"/>
                  <a:gd name="connsiteX703" fmla="*/ 1073174 w 2638968"/>
                  <a:gd name="connsiteY703" fmla="*/ 391912 h 986432"/>
                  <a:gd name="connsiteX704" fmla="*/ 1077157 w 2638968"/>
                  <a:gd name="connsiteY704" fmla="*/ 391300 h 986432"/>
                  <a:gd name="connsiteX705" fmla="*/ 1081446 w 2638968"/>
                  <a:gd name="connsiteY705" fmla="*/ 392602 h 986432"/>
                  <a:gd name="connsiteX706" fmla="*/ 1082748 w 2638968"/>
                  <a:gd name="connsiteY706" fmla="*/ 394363 h 986432"/>
                  <a:gd name="connsiteX707" fmla="*/ 1074476 w 2638968"/>
                  <a:gd name="connsiteY707" fmla="*/ 393750 h 986432"/>
                  <a:gd name="connsiteX708" fmla="*/ 1068118 w 2638968"/>
                  <a:gd name="connsiteY708" fmla="*/ 393904 h 986432"/>
                  <a:gd name="connsiteX709" fmla="*/ 1064748 w 2638968"/>
                  <a:gd name="connsiteY709" fmla="*/ 397427 h 986432"/>
                  <a:gd name="connsiteX710" fmla="*/ 1069037 w 2638968"/>
                  <a:gd name="connsiteY710" fmla="*/ 407155 h 986432"/>
                  <a:gd name="connsiteX711" fmla="*/ 1071106 w 2638968"/>
                  <a:gd name="connsiteY711" fmla="*/ 412287 h 986432"/>
                  <a:gd name="connsiteX712" fmla="*/ 1064365 w 2638968"/>
                  <a:gd name="connsiteY712" fmla="*/ 406849 h 986432"/>
                  <a:gd name="connsiteX713" fmla="*/ 1063216 w 2638968"/>
                  <a:gd name="connsiteY713" fmla="*/ 402100 h 986432"/>
                  <a:gd name="connsiteX714" fmla="*/ 1060842 w 2638968"/>
                  <a:gd name="connsiteY714" fmla="*/ 405623 h 986432"/>
                  <a:gd name="connsiteX715" fmla="*/ 1061761 w 2638968"/>
                  <a:gd name="connsiteY715" fmla="*/ 413742 h 986432"/>
                  <a:gd name="connsiteX716" fmla="*/ 1063982 w 2638968"/>
                  <a:gd name="connsiteY716" fmla="*/ 419947 h 986432"/>
                  <a:gd name="connsiteX717" fmla="*/ 1067199 w 2638968"/>
                  <a:gd name="connsiteY717" fmla="*/ 424083 h 986432"/>
                  <a:gd name="connsiteX718" fmla="*/ 1076620 w 2638968"/>
                  <a:gd name="connsiteY718" fmla="*/ 429828 h 986432"/>
                  <a:gd name="connsiteX719" fmla="*/ 1079991 w 2638968"/>
                  <a:gd name="connsiteY719" fmla="*/ 433198 h 986432"/>
                  <a:gd name="connsiteX720" fmla="*/ 1078689 w 2638968"/>
                  <a:gd name="connsiteY720" fmla="*/ 440551 h 986432"/>
                  <a:gd name="connsiteX721" fmla="*/ 1077233 w 2638968"/>
                  <a:gd name="connsiteY721" fmla="*/ 443615 h 986432"/>
                  <a:gd name="connsiteX722" fmla="*/ 1078995 w 2638968"/>
                  <a:gd name="connsiteY722" fmla="*/ 451734 h 986432"/>
                  <a:gd name="connsiteX723" fmla="*/ 1103736 w 2638968"/>
                  <a:gd name="connsiteY723" fmla="*/ 479309 h 986432"/>
                  <a:gd name="connsiteX724" fmla="*/ 1106953 w 2638968"/>
                  <a:gd name="connsiteY724" fmla="*/ 484594 h 986432"/>
                  <a:gd name="connsiteX725" fmla="*/ 1109480 w 2638968"/>
                  <a:gd name="connsiteY725" fmla="*/ 488271 h 986432"/>
                  <a:gd name="connsiteX726" fmla="*/ 1113923 w 2638968"/>
                  <a:gd name="connsiteY726" fmla="*/ 493403 h 986432"/>
                  <a:gd name="connsiteX727" fmla="*/ 1113770 w 2638968"/>
                  <a:gd name="connsiteY727" fmla="*/ 498688 h 986432"/>
                  <a:gd name="connsiteX728" fmla="*/ 1113923 w 2638968"/>
                  <a:gd name="connsiteY728" fmla="*/ 504126 h 986432"/>
                  <a:gd name="connsiteX729" fmla="*/ 1116144 w 2638968"/>
                  <a:gd name="connsiteY729" fmla="*/ 507803 h 986432"/>
                  <a:gd name="connsiteX730" fmla="*/ 1139583 w 2638968"/>
                  <a:gd name="connsiteY730" fmla="*/ 512782 h 986432"/>
                  <a:gd name="connsiteX731" fmla="*/ 1149004 w 2638968"/>
                  <a:gd name="connsiteY731" fmla="*/ 514696 h 986432"/>
                  <a:gd name="connsiteX732" fmla="*/ 1166851 w 2638968"/>
                  <a:gd name="connsiteY732" fmla="*/ 524884 h 986432"/>
                  <a:gd name="connsiteX733" fmla="*/ 1173898 w 2638968"/>
                  <a:gd name="connsiteY733" fmla="*/ 526952 h 986432"/>
                  <a:gd name="connsiteX734" fmla="*/ 1179949 w 2638968"/>
                  <a:gd name="connsiteY734" fmla="*/ 533003 h 986432"/>
                  <a:gd name="connsiteX735" fmla="*/ 1187456 w 2638968"/>
                  <a:gd name="connsiteY735" fmla="*/ 535914 h 986432"/>
                  <a:gd name="connsiteX736" fmla="*/ 1196724 w 2638968"/>
                  <a:gd name="connsiteY736" fmla="*/ 541812 h 986432"/>
                  <a:gd name="connsiteX737" fmla="*/ 1207600 w 2638968"/>
                  <a:gd name="connsiteY737" fmla="*/ 557131 h 986432"/>
                  <a:gd name="connsiteX738" fmla="*/ 1213498 w 2638968"/>
                  <a:gd name="connsiteY738" fmla="*/ 571608 h 986432"/>
                  <a:gd name="connsiteX739" fmla="*/ 1281516 w 2638968"/>
                  <a:gd name="connsiteY739" fmla="*/ 566476 h 986432"/>
                  <a:gd name="connsiteX740" fmla="*/ 1278376 w 2638968"/>
                  <a:gd name="connsiteY740" fmla="*/ 573140 h 986432"/>
                  <a:gd name="connsiteX741" fmla="*/ 1375270 w 2638968"/>
                  <a:gd name="connsiteY741" fmla="*/ 606536 h 986432"/>
                  <a:gd name="connsiteX742" fmla="*/ 1379866 w 2638968"/>
                  <a:gd name="connsiteY742" fmla="*/ 607991 h 986432"/>
                  <a:gd name="connsiteX743" fmla="*/ 1394266 w 2638968"/>
                  <a:gd name="connsiteY743" fmla="*/ 610366 h 986432"/>
                  <a:gd name="connsiteX744" fmla="*/ 1463969 w 2638968"/>
                  <a:gd name="connsiteY744" fmla="*/ 610366 h 986432"/>
                  <a:gd name="connsiteX745" fmla="*/ 1466344 w 2638968"/>
                  <a:gd name="connsiteY745" fmla="*/ 599336 h 986432"/>
                  <a:gd name="connsiteX746" fmla="*/ 1468871 w 2638968"/>
                  <a:gd name="connsiteY746" fmla="*/ 596348 h 986432"/>
                  <a:gd name="connsiteX747" fmla="*/ 1513144 w 2638968"/>
                  <a:gd name="connsiteY747" fmla="*/ 596195 h 986432"/>
                  <a:gd name="connsiteX748" fmla="*/ 1515978 w 2638968"/>
                  <a:gd name="connsiteY748" fmla="*/ 597957 h 986432"/>
                  <a:gd name="connsiteX749" fmla="*/ 1526395 w 2638968"/>
                  <a:gd name="connsiteY749" fmla="*/ 608068 h 986432"/>
                  <a:gd name="connsiteX750" fmla="*/ 1535587 w 2638968"/>
                  <a:gd name="connsiteY750" fmla="*/ 613736 h 986432"/>
                  <a:gd name="connsiteX751" fmla="*/ 1553281 w 2638968"/>
                  <a:gd name="connsiteY751" fmla="*/ 627294 h 986432"/>
                  <a:gd name="connsiteX752" fmla="*/ 1561476 w 2638968"/>
                  <a:gd name="connsiteY752" fmla="*/ 636485 h 986432"/>
                  <a:gd name="connsiteX753" fmla="*/ 1566685 w 2638968"/>
                  <a:gd name="connsiteY753" fmla="*/ 649430 h 986432"/>
                  <a:gd name="connsiteX754" fmla="*/ 1568753 w 2638968"/>
                  <a:gd name="connsiteY754" fmla="*/ 658315 h 986432"/>
                  <a:gd name="connsiteX755" fmla="*/ 1586753 w 2638968"/>
                  <a:gd name="connsiteY755" fmla="*/ 672715 h 986432"/>
                  <a:gd name="connsiteX756" fmla="*/ 1608277 w 2638968"/>
                  <a:gd name="connsiteY756" fmla="*/ 682979 h 986432"/>
                  <a:gd name="connsiteX757" fmla="*/ 1615400 w 2638968"/>
                  <a:gd name="connsiteY757" fmla="*/ 677771 h 986432"/>
                  <a:gd name="connsiteX758" fmla="*/ 1620609 w 2638968"/>
                  <a:gd name="connsiteY758" fmla="*/ 666741 h 986432"/>
                  <a:gd name="connsiteX759" fmla="*/ 1628345 w 2638968"/>
                  <a:gd name="connsiteY759" fmla="*/ 659004 h 986432"/>
                  <a:gd name="connsiteX760" fmla="*/ 1632788 w 2638968"/>
                  <a:gd name="connsiteY760" fmla="*/ 657702 h 986432"/>
                  <a:gd name="connsiteX761" fmla="*/ 1635162 w 2638968"/>
                  <a:gd name="connsiteY761" fmla="*/ 655634 h 986432"/>
                  <a:gd name="connsiteX762" fmla="*/ 1647648 w 2638968"/>
                  <a:gd name="connsiteY762" fmla="*/ 658009 h 986432"/>
                  <a:gd name="connsiteX763" fmla="*/ 1655843 w 2638968"/>
                  <a:gd name="connsiteY763" fmla="*/ 658928 h 986432"/>
                  <a:gd name="connsiteX764" fmla="*/ 1661358 w 2638968"/>
                  <a:gd name="connsiteY764" fmla="*/ 660230 h 986432"/>
                  <a:gd name="connsiteX765" fmla="*/ 1676831 w 2638968"/>
                  <a:gd name="connsiteY765" fmla="*/ 674783 h 986432"/>
                  <a:gd name="connsiteX766" fmla="*/ 1688090 w 2638968"/>
                  <a:gd name="connsiteY766" fmla="*/ 695158 h 986432"/>
                  <a:gd name="connsiteX767" fmla="*/ 1702797 w 2638968"/>
                  <a:gd name="connsiteY767" fmla="*/ 716835 h 986432"/>
                  <a:gd name="connsiteX768" fmla="*/ 1708465 w 2638968"/>
                  <a:gd name="connsiteY768" fmla="*/ 723958 h 986432"/>
                  <a:gd name="connsiteX769" fmla="*/ 1713980 w 2638968"/>
                  <a:gd name="connsiteY769" fmla="*/ 732997 h 986432"/>
                  <a:gd name="connsiteX770" fmla="*/ 1714440 w 2638968"/>
                  <a:gd name="connsiteY770" fmla="*/ 736673 h 986432"/>
                  <a:gd name="connsiteX771" fmla="*/ 1725316 w 2638968"/>
                  <a:gd name="connsiteY771" fmla="*/ 762257 h 986432"/>
                  <a:gd name="connsiteX772" fmla="*/ 1726925 w 2638968"/>
                  <a:gd name="connsiteY772" fmla="*/ 763329 h 986432"/>
                  <a:gd name="connsiteX773" fmla="*/ 1735580 w 2638968"/>
                  <a:gd name="connsiteY773" fmla="*/ 765550 h 986432"/>
                  <a:gd name="connsiteX774" fmla="*/ 1751512 w 2638968"/>
                  <a:gd name="connsiteY774" fmla="*/ 772367 h 986432"/>
                  <a:gd name="connsiteX775" fmla="*/ 1756261 w 2638968"/>
                  <a:gd name="connsiteY775" fmla="*/ 772980 h 986432"/>
                  <a:gd name="connsiteX776" fmla="*/ 1764764 w 2638968"/>
                  <a:gd name="connsiteY776" fmla="*/ 774282 h 986432"/>
                  <a:gd name="connsiteX777" fmla="*/ 1775487 w 2638968"/>
                  <a:gd name="connsiteY777" fmla="*/ 779031 h 986432"/>
                  <a:gd name="connsiteX778" fmla="*/ 1781079 w 2638968"/>
                  <a:gd name="connsiteY778" fmla="*/ 775967 h 986432"/>
                  <a:gd name="connsiteX779" fmla="*/ 1173592 w 2638968"/>
                  <a:gd name="connsiteY779" fmla="*/ 559276 h 986432"/>
                  <a:gd name="connsiteX780" fmla="*/ 1177651 w 2638968"/>
                  <a:gd name="connsiteY780" fmla="*/ 562416 h 986432"/>
                  <a:gd name="connsiteX781" fmla="*/ 1173592 w 2638968"/>
                  <a:gd name="connsiteY781" fmla="*/ 559276 h 986432"/>
                  <a:gd name="connsiteX782" fmla="*/ 1179566 w 2638968"/>
                  <a:gd name="connsiteY782" fmla="*/ 547327 h 986432"/>
                  <a:gd name="connsiteX783" fmla="*/ 1175277 w 2638968"/>
                  <a:gd name="connsiteY783" fmla="*/ 545642 h 986432"/>
                  <a:gd name="connsiteX784" fmla="*/ 1179566 w 2638968"/>
                  <a:gd name="connsiteY784" fmla="*/ 547327 h 986432"/>
                  <a:gd name="connsiteX785" fmla="*/ 1125719 w 2638968"/>
                  <a:gd name="connsiteY785" fmla="*/ 526722 h 986432"/>
                  <a:gd name="connsiteX786" fmla="*/ 1129549 w 2638968"/>
                  <a:gd name="connsiteY786" fmla="*/ 527948 h 986432"/>
                  <a:gd name="connsiteX787" fmla="*/ 1125719 w 2638968"/>
                  <a:gd name="connsiteY787" fmla="*/ 526722 h 986432"/>
                  <a:gd name="connsiteX788" fmla="*/ 1142953 w 2638968"/>
                  <a:gd name="connsiteY788" fmla="*/ 526263 h 986432"/>
                  <a:gd name="connsiteX789" fmla="*/ 1135293 w 2638968"/>
                  <a:gd name="connsiteY789" fmla="*/ 523888 h 986432"/>
                  <a:gd name="connsiteX790" fmla="*/ 1142953 w 2638968"/>
                  <a:gd name="connsiteY790" fmla="*/ 526263 h 986432"/>
                  <a:gd name="connsiteX791" fmla="*/ 1042688 w 2638968"/>
                  <a:gd name="connsiteY791" fmla="*/ 29840 h 986432"/>
                  <a:gd name="connsiteX792" fmla="*/ 1042688 w 2638968"/>
                  <a:gd name="connsiteY792" fmla="*/ 34130 h 986432"/>
                  <a:gd name="connsiteX793" fmla="*/ 1045599 w 2638968"/>
                  <a:gd name="connsiteY793" fmla="*/ 32904 h 986432"/>
                  <a:gd name="connsiteX794" fmla="*/ 1042688 w 2638968"/>
                  <a:gd name="connsiteY794" fmla="*/ 29840 h 986432"/>
                  <a:gd name="connsiteX795" fmla="*/ 1050118 w 2638968"/>
                  <a:gd name="connsiteY795" fmla="*/ 25474 h 986432"/>
                  <a:gd name="connsiteX796" fmla="*/ 1046288 w 2638968"/>
                  <a:gd name="connsiteY796" fmla="*/ 28385 h 986432"/>
                  <a:gd name="connsiteX797" fmla="*/ 1052263 w 2638968"/>
                  <a:gd name="connsiteY797" fmla="*/ 28845 h 986432"/>
                  <a:gd name="connsiteX798" fmla="*/ 1050118 w 2638968"/>
                  <a:gd name="connsiteY798" fmla="*/ 25474 h 986432"/>
                  <a:gd name="connsiteX799" fmla="*/ 1057548 w 2638968"/>
                  <a:gd name="connsiteY799" fmla="*/ 41023 h 986432"/>
                  <a:gd name="connsiteX800" fmla="*/ 1056322 w 2638968"/>
                  <a:gd name="connsiteY800" fmla="*/ 38113 h 986432"/>
                  <a:gd name="connsiteX801" fmla="*/ 1053948 w 2638968"/>
                  <a:gd name="connsiteY801" fmla="*/ 44853 h 986432"/>
                  <a:gd name="connsiteX802" fmla="*/ 1059003 w 2638968"/>
                  <a:gd name="connsiteY802" fmla="*/ 49602 h 986432"/>
                  <a:gd name="connsiteX803" fmla="*/ 1061914 w 2638968"/>
                  <a:gd name="connsiteY803" fmla="*/ 51058 h 986432"/>
                  <a:gd name="connsiteX804" fmla="*/ 1057854 w 2638968"/>
                  <a:gd name="connsiteY804" fmla="*/ 44624 h 986432"/>
                  <a:gd name="connsiteX805" fmla="*/ 1057548 w 2638968"/>
                  <a:gd name="connsiteY805" fmla="*/ 41023 h 986432"/>
                  <a:gd name="connsiteX806" fmla="*/ 133564 w 2638968"/>
                  <a:gd name="connsiteY806" fmla="*/ 962097 h 986432"/>
                  <a:gd name="connsiteX807" fmla="*/ 121385 w 2638968"/>
                  <a:gd name="connsiteY807" fmla="*/ 951527 h 986432"/>
                  <a:gd name="connsiteX808" fmla="*/ 111121 w 2638968"/>
                  <a:gd name="connsiteY808" fmla="*/ 949841 h 986432"/>
                  <a:gd name="connsiteX809" fmla="*/ 109896 w 2638968"/>
                  <a:gd name="connsiteY809" fmla="*/ 958420 h 986432"/>
                  <a:gd name="connsiteX810" fmla="*/ 106755 w 2638968"/>
                  <a:gd name="connsiteY810" fmla="*/ 965391 h 986432"/>
                  <a:gd name="connsiteX811" fmla="*/ 110585 w 2638968"/>
                  <a:gd name="connsiteY811" fmla="*/ 974735 h 986432"/>
                  <a:gd name="connsiteX812" fmla="*/ 114415 w 2638968"/>
                  <a:gd name="connsiteY812" fmla="*/ 985306 h 986432"/>
                  <a:gd name="connsiteX813" fmla="*/ 118704 w 2638968"/>
                  <a:gd name="connsiteY813" fmla="*/ 985535 h 986432"/>
                  <a:gd name="connsiteX814" fmla="*/ 137853 w 2638968"/>
                  <a:gd name="connsiteY814" fmla="*/ 972131 h 986432"/>
                  <a:gd name="connsiteX815" fmla="*/ 139538 w 2638968"/>
                  <a:gd name="connsiteY815" fmla="*/ 967382 h 986432"/>
                  <a:gd name="connsiteX816" fmla="*/ 133564 w 2638968"/>
                  <a:gd name="connsiteY816" fmla="*/ 962097 h 986432"/>
                  <a:gd name="connsiteX817" fmla="*/ 88832 w 2638968"/>
                  <a:gd name="connsiteY817" fmla="*/ 938658 h 986432"/>
                  <a:gd name="connsiteX818" fmla="*/ 91972 w 2638968"/>
                  <a:gd name="connsiteY818" fmla="*/ 939118 h 986432"/>
                  <a:gd name="connsiteX819" fmla="*/ 88832 w 2638968"/>
                  <a:gd name="connsiteY819" fmla="*/ 938658 h 986432"/>
                  <a:gd name="connsiteX820" fmla="*/ 106755 w 2638968"/>
                  <a:gd name="connsiteY820" fmla="*/ 932454 h 986432"/>
                  <a:gd name="connsiteX821" fmla="*/ 98866 w 2638968"/>
                  <a:gd name="connsiteY821" fmla="*/ 926709 h 986432"/>
                  <a:gd name="connsiteX822" fmla="*/ 93121 w 2638968"/>
                  <a:gd name="connsiteY822" fmla="*/ 926709 h 986432"/>
                  <a:gd name="connsiteX823" fmla="*/ 88602 w 2638968"/>
                  <a:gd name="connsiteY823" fmla="*/ 925790 h 986432"/>
                  <a:gd name="connsiteX824" fmla="*/ 89061 w 2638968"/>
                  <a:gd name="connsiteY824" fmla="*/ 929850 h 986432"/>
                  <a:gd name="connsiteX825" fmla="*/ 95266 w 2638968"/>
                  <a:gd name="connsiteY825" fmla="*/ 934905 h 986432"/>
                  <a:gd name="connsiteX826" fmla="*/ 99785 w 2638968"/>
                  <a:gd name="connsiteY826" fmla="*/ 936820 h 986432"/>
                  <a:gd name="connsiteX827" fmla="*/ 106755 w 2638968"/>
                  <a:gd name="connsiteY827" fmla="*/ 932454 h 986432"/>
                  <a:gd name="connsiteX828" fmla="*/ 79946 w 2638968"/>
                  <a:gd name="connsiteY828" fmla="*/ 928165 h 986432"/>
                  <a:gd name="connsiteX829" fmla="*/ 78491 w 2638968"/>
                  <a:gd name="connsiteY829" fmla="*/ 931075 h 986432"/>
                  <a:gd name="connsiteX830" fmla="*/ 81631 w 2638968"/>
                  <a:gd name="connsiteY830" fmla="*/ 932761 h 986432"/>
                  <a:gd name="connsiteX831" fmla="*/ 83317 w 2638968"/>
                  <a:gd name="connsiteY831" fmla="*/ 929390 h 986432"/>
                  <a:gd name="connsiteX832" fmla="*/ 79946 w 2638968"/>
                  <a:gd name="connsiteY832" fmla="*/ 928165 h 986432"/>
                  <a:gd name="connsiteX833" fmla="*/ 85232 w 2638968"/>
                  <a:gd name="connsiteY833" fmla="*/ 919969 h 986432"/>
                  <a:gd name="connsiteX834" fmla="*/ 74431 w 2638968"/>
                  <a:gd name="connsiteY834" fmla="*/ 919050 h 986432"/>
                  <a:gd name="connsiteX835" fmla="*/ 71061 w 2638968"/>
                  <a:gd name="connsiteY835" fmla="*/ 919969 h 986432"/>
                  <a:gd name="connsiteX836" fmla="*/ 73972 w 2638968"/>
                  <a:gd name="connsiteY836" fmla="*/ 922343 h 986432"/>
                  <a:gd name="connsiteX837" fmla="*/ 81172 w 2638968"/>
                  <a:gd name="connsiteY837" fmla="*/ 922573 h 986432"/>
                  <a:gd name="connsiteX838" fmla="*/ 85232 w 2638968"/>
                  <a:gd name="connsiteY838" fmla="*/ 919969 h 986432"/>
                  <a:gd name="connsiteX839" fmla="*/ 52678 w 2638968"/>
                  <a:gd name="connsiteY839" fmla="*/ 905645 h 986432"/>
                  <a:gd name="connsiteX840" fmla="*/ 48618 w 2638968"/>
                  <a:gd name="connsiteY840" fmla="*/ 905875 h 986432"/>
                  <a:gd name="connsiteX841" fmla="*/ 45248 w 2638968"/>
                  <a:gd name="connsiteY841" fmla="*/ 907790 h 986432"/>
                  <a:gd name="connsiteX842" fmla="*/ 43563 w 2638968"/>
                  <a:gd name="connsiteY842" fmla="*/ 910394 h 986432"/>
                  <a:gd name="connsiteX843" fmla="*/ 48082 w 2638968"/>
                  <a:gd name="connsiteY843" fmla="*/ 915909 h 986432"/>
                  <a:gd name="connsiteX844" fmla="*/ 52831 w 2638968"/>
                  <a:gd name="connsiteY844" fmla="*/ 914990 h 986432"/>
                  <a:gd name="connsiteX845" fmla="*/ 54746 w 2638968"/>
                  <a:gd name="connsiteY845" fmla="*/ 916675 h 986432"/>
                  <a:gd name="connsiteX846" fmla="*/ 57657 w 2638968"/>
                  <a:gd name="connsiteY846" fmla="*/ 916905 h 986432"/>
                  <a:gd name="connsiteX847" fmla="*/ 58116 w 2638968"/>
                  <a:gd name="connsiteY847" fmla="*/ 912845 h 986432"/>
                  <a:gd name="connsiteX848" fmla="*/ 52678 w 2638968"/>
                  <a:gd name="connsiteY848" fmla="*/ 905645 h 986432"/>
                  <a:gd name="connsiteX849" fmla="*/ 9554 w 2638968"/>
                  <a:gd name="connsiteY849" fmla="*/ 888641 h 986432"/>
                  <a:gd name="connsiteX850" fmla="*/ 2584 w 2638968"/>
                  <a:gd name="connsiteY850" fmla="*/ 891781 h 986432"/>
                  <a:gd name="connsiteX851" fmla="*/ 2124 w 2638968"/>
                  <a:gd name="connsiteY851" fmla="*/ 896837 h 986432"/>
                  <a:gd name="connsiteX852" fmla="*/ 7869 w 2638968"/>
                  <a:gd name="connsiteY852" fmla="*/ 897756 h 986432"/>
                  <a:gd name="connsiteX853" fmla="*/ 12618 w 2638968"/>
                  <a:gd name="connsiteY853" fmla="*/ 894156 h 986432"/>
                  <a:gd name="connsiteX854" fmla="*/ 9554 w 2638968"/>
                  <a:gd name="connsiteY854" fmla="*/ 888641 h 986432"/>
                  <a:gd name="connsiteX855" fmla="*/ 1800764 w 2638968"/>
                  <a:gd name="connsiteY855" fmla="*/ 703584 h 986432"/>
                  <a:gd name="connsiteX856" fmla="*/ 1791879 w 2638968"/>
                  <a:gd name="connsiteY856" fmla="*/ 707873 h 986432"/>
                  <a:gd name="connsiteX857" fmla="*/ 1794024 w 2638968"/>
                  <a:gd name="connsiteY857" fmla="*/ 708792 h 986432"/>
                  <a:gd name="connsiteX858" fmla="*/ 1800764 w 2638968"/>
                  <a:gd name="connsiteY858" fmla="*/ 703584 h 986432"/>
                  <a:gd name="connsiteX859" fmla="*/ 1783989 w 2638968"/>
                  <a:gd name="connsiteY859" fmla="*/ 718443 h 986432"/>
                  <a:gd name="connsiteX860" fmla="*/ 1787359 w 2638968"/>
                  <a:gd name="connsiteY860" fmla="*/ 712469 h 986432"/>
                  <a:gd name="connsiteX861" fmla="*/ 1783989 w 2638968"/>
                  <a:gd name="connsiteY861" fmla="*/ 718443 h 986432"/>
                  <a:gd name="connsiteX862" fmla="*/ 2165057 w 2638968"/>
                  <a:gd name="connsiteY862" fmla="*/ 125586 h 986432"/>
                  <a:gd name="connsiteX863" fmla="*/ 2166512 w 2638968"/>
                  <a:gd name="connsiteY863" fmla="*/ 122216 h 986432"/>
                  <a:gd name="connsiteX864" fmla="*/ 2163602 w 2638968"/>
                  <a:gd name="connsiteY864" fmla="*/ 120990 h 986432"/>
                  <a:gd name="connsiteX865" fmla="*/ 2160691 w 2638968"/>
                  <a:gd name="connsiteY865" fmla="*/ 122905 h 986432"/>
                  <a:gd name="connsiteX866" fmla="*/ 2165057 w 2638968"/>
                  <a:gd name="connsiteY866" fmla="*/ 125586 h 986432"/>
                  <a:gd name="connsiteX867" fmla="*/ 2008724 w 2638968"/>
                  <a:gd name="connsiteY867" fmla="*/ 55194 h 986432"/>
                  <a:gd name="connsiteX868" fmla="*/ 2021132 w 2638968"/>
                  <a:gd name="connsiteY868" fmla="*/ 48760 h 986432"/>
                  <a:gd name="connsiteX869" fmla="*/ 2021822 w 2638968"/>
                  <a:gd name="connsiteY869" fmla="*/ 46385 h 986432"/>
                  <a:gd name="connsiteX870" fmla="*/ 2007728 w 2638968"/>
                  <a:gd name="connsiteY870" fmla="*/ 53356 h 986432"/>
                  <a:gd name="connsiteX871" fmla="*/ 2008724 w 2638968"/>
                  <a:gd name="connsiteY871" fmla="*/ 55194 h 986432"/>
                  <a:gd name="connsiteX872" fmla="*/ 2209790 w 2638968"/>
                  <a:gd name="connsiteY872" fmla="*/ 762027 h 986432"/>
                  <a:gd name="connsiteX873" fmla="*/ 2207185 w 2638968"/>
                  <a:gd name="connsiteY873" fmla="*/ 760571 h 986432"/>
                  <a:gd name="connsiteX874" fmla="*/ 2209790 w 2638968"/>
                  <a:gd name="connsiteY874" fmla="*/ 762027 h 986432"/>
                  <a:gd name="connsiteX875" fmla="*/ 2259348 w 2638968"/>
                  <a:gd name="connsiteY875" fmla="*/ 799329 h 986432"/>
                  <a:gd name="connsiteX876" fmla="*/ 2252147 w 2638968"/>
                  <a:gd name="connsiteY876" fmla="*/ 806759 h 986432"/>
                  <a:gd name="connsiteX877" fmla="*/ 2259348 w 2638968"/>
                  <a:gd name="connsiteY877" fmla="*/ 799329 h 986432"/>
                  <a:gd name="connsiteX878" fmla="*/ 2537776 w 2638968"/>
                  <a:gd name="connsiteY878" fmla="*/ 281843 h 986432"/>
                  <a:gd name="connsiteX879" fmla="*/ 2533486 w 2638968"/>
                  <a:gd name="connsiteY879" fmla="*/ 281613 h 986432"/>
                  <a:gd name="connsiteX880" fmla="*/ 2533946 w 2638968"/>
                  <a:gd name="connsiteY880" fmla="*/ 283758 h 986432"/>
                  <a:gd name="connsiteX881" fmla="*/ 2537776 w 2638968"/>
                  <a:gd name="connsiteY881" fmla="*/ 281843 h 986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</a:cxnLst>
                <a:rect l="l" t="t" r="r" b="b"/>
                <a:pathLst>
                  <a:path w="2638968" h="986432">
                    <a:moveTo>
                      <a:pt x="2604032" y="181348"/>
                    </a:moveTo>
                    <a:cubicBezTo>
                      <a:pt x="2604262" y="179204"/>
                      <a:pt x="2603572" y="176829"/>
                      <a:pt x="2601887" y="177748"/>
                    </a:cubicBezTo>
                    <a:cubicBezTo>
                      <a:pt x="2600202" y="178667"/>
                      <a:pt x="2596372" y="179204"/>
                      <a:pt x="2598057" y="182497"/>
                    </a:cubicBezTo>
                    <a:cubicBezTo>
                      <a:pt x="2598057" y="182497"/>
                      <a:pt x="2603802" y="183493"/>
                      <a:pt x="2604032" y="181348"/>
                    </a:cubicBezTo>
                    <a:close/>
                    <a:moveTo>
                      <a:pt x="2552099" y="286898"/>
                    </a:moveTo>
                    <a:cubicBezTo>
                      <a:pt x="2552329" y="285673"/>
                      <a:pt x="2547810" y="285673"/>
                      <a:pt x="2546355" y="286669"/>
                    </a:cubicBezTo>
                    <a:cubicBezTo>
                      <a:pt x="2546355" y="286669"/>
                      <a:pt x="2551870" y="288047"/>
                      <a:pt x="2552099" y="286898"/>
                    </a:cubicBezTo>
                    <a:close/>
                    <a:moveTo>
                      <a:pt x="2400592" y="400338"/>
                    </a:moveTo>
                    <a:cubicBezTo>
                      <a:pt x="2404651" y="395589"/>
                      <a:pt x="2408481" y="386934"/>
                      <a:pt x="2407332" y="387929"/>
                    </a:cubicBezTo>
                    <a:cubicBezTo>
                      <a:pt x="2406107" y="388848"/>
                      <a:pt x="2400592" y="400338"/>
                      <a:pt x="2400592" y="400338"/>
                    </a:cubicBezTo>
                    <a:close/>
                    <a:moveTo>
                      <a:pt x="2394387" y="486509"/>
                    </a:moveTo>
                    <a:cubicBezTo>
                      <a:pt x="2396302" y="483369"/>
                      <a:pt x="2399442" y="477164"/>
                      <a:pt x="2396302" y="470730"/>
                    </a:cubicBezTo>
                    <a:cubicBezTo>
                      <a:pt x="2396302" y="470730"/>
                      <a:pt x="2395842" y="479079"/>
                      <a:pt x="2395613" y="481760"/>
                    </a:cubicBezTo>
                    <a:cubicBezTo>
                      <a:pt x="2395383" y="484364"/>
                      <a:pt x="2392242" y="485590"/>
                      <a:pt x="2391783" y="486279"/>
                    </a:cubicBezTo>
                    <a:cubicBezTo>
                      <a:pt x="2391247" y="486969"/>
                      <a:pt x="2392472" y="489650"/>
                      <a:pt x="2394387" y="486509"/>
                    </a:cubicBezTo>
                    <a:close/>
                    <a:moveTo>
                      <a:pt x="2368268" y="506884"/>
                    </a:moveTo>
                    <a:cubicBezTo>
                      <a:pt x="2368268" y="506884"/>
                      <a:pt x="2374472" y="500450"/>
                      <a:pt x="2376387" y="497079"/>
                    </a:cubicBezTo>
                    <a:cubicBezTo>
                      <a:pt x="2376387" y="497079"/>
                      <a:pt x="2368957" y="504203"/>
                      <a:pt x="2368268" y="506884"/>
                    </a:cubicBezTo>
                    <a:close/>
                    <a:moveTo>
                      <a:pt x="1781079" y="775967"/>
                    </a:moveTo>
                    <a:cubicBezTo>
                      <a:pt x="1781155" y="774435"/>
                      <a:pt x="1781002" y="773057"/>
                      <a:pt x="1779930" y="773516"/>
                    </a:cubicBezTo>
                    <a:cubicBezTo>
                      <a:pt x="1777785" y="774435"/>
                      <a:pt x="1776789" y="775431"/>
                      <a:pt x="1776330" y="771372"/>
                    </a:cubicBezTo>
                    <a:cubicBezTo>
                      <a:pt x="1775870" y="767312"/>
                      <a:pt x="1774415" y="763942"/>
                      <a:pt x="1772730" y="760571"/>
                    </a:cubicBezTo>
                    <a:cubicBezTo>
                      <a:pt x="1771045" y="757201"/>
                      <a:pt x="1767445" y="747167"/>
                      <a:pt x="1769130" y="745022"/>
                    </a:cubicBezTo>
                    <a:cubicBezTo>
                      <a:pt x="1770815" y="742878"/>
                      <a:pt x="1772960" y="739507"/>
                      <a:pt x="1772730" y="738588"/>
                    </a:cubicBezTo>
                    <a:cubicBezTo>
                      <a:pt x="1772500" y="737669"/>
                      <a:pt x="1771045" y="736673"/>
                      <a:pt x="1769589" y="737133"/>
                    </a:cubicBezTo>
                    <a:cubicBezTo>
                      <a:pt x="1768134" y="737592"/>
                      <a:pt x="1763845" y="734758"/>
                      <a:pt x="1763845" y="733073"/>
                    </a:cubicBezTo>
                    <a:cubicBezTo>
                      <a:pt x="1763845" y="731388"/>
                      <a:pt x="1763615" y="731158"/>
                      <a:pt x="1767445" y="733763"/>
                    </a:cubicBezTo>
                    <a:cubicBezTo>
                      <a:pt x="1771274" y="736367"/>
                      <a:pt x="1773189" y="735907"/>
                      <a:pt x="1773649" y="734682"/>
                    </a:cubicBezTo>
                    <a:cubicBezTo>
                      <a:pt x="1774108" y="733456"/>
                      <a:pt x="1774568" y="730163"/>
                      <a:pt x="1775794" y="728248"/>
                    </a:cubicBezTo>
                    <a:cubicBezTo>
                      <a:pt x="1777019" y="726333"/>
                      <a:pt x="1778704" y="724648"/>
                      <a:pt x="1776713" y="723192"/>
                    </a:cubicBezTo>
                    <a:cubicBezTo>
                      <a:pt x="1774798" y="721737"/>
                      <a:pt x="1775257" y="719822"/>
                      <a:pt x="1774108" y="719592"/>
                    </a:cubicBezTo>
                    <a:cubicBezTo>
                      <a:pt x="1772883" y="719362"/>
                      <a:pt x="1771964" y="717907"/>
                      <a:pt x="1776023" y="717677"/>
                    </a:cubicBezTo>
                    <a:cubicBezTo>
                      <a:pt x="1780083" y="717448"/>
                      <a:pt x="1780772" y="718903"/>
                      <a:pt x="1781538" y="717448"/>
                    </a:cubicBezTo>
                    <a:cubicBezTo>
                      <a:pt x="1782228" y="715992"/>
                      <a:pt x="1785598" y="712699"/>
                      <a:pt x="1784143" y="711473"/>
                    </a:cubicBezTo>
                    <a:cubicBezTo>
                      <a:pt x="1782687" y="710247"/>
                      <a:pt x="1781998" y="708562"/>
                      <a:pt x="1784372" y="707873"/>
                    </a:cubicBezTo>
                    <a:cubicBezTo>
                      <a:pt x="1786747" y="707184"/>
                      <a:pt x="1787283" y="706647"/>
                      <a:pt x="1788432" y="703813"/>
                    </a:cubicBezTo>
                    <a:cubicBezTo>
                      <a:pt x="1789658" y="700903"/>
                      <a:pt x="1791036" y="697609"/>
                      <a:pt x="1792951" y="701209"/>
                    </a:cubicBezTo>
                    <a:cubicBezTo>
                      <a:pt x="1794866" y="704809"/>
                      <a:pt x="1795862" y="703813"/>
                      <a:pt x="1798236" y="702128"/>
                    </a:cubicBezTo>
                    <a:cubicBezTo>
                      <a:pt x="1800611" y="700443"/>
                      <a:pt x="1802296" y="700443"/>
                      <a:pt x="1799692" y="697379"/>
                    </a:cubicBezTo>
                    <a:cubicBezTo>
                      <a:pt x="1797087" y="694239"/>
                      <a:pt x="1794636" y="690409"/>
                      <a:pt x="1797317" y="693090"/>
                    </a:cubicBezTo>
                    <a:cubicBezTo>
                      <a:pt x="1799921" y="695694"/>
                      <a:pt x="1802066" y="695694"/>
                      <a:pt x="1802373" y="693320"/>
                    </a:cubicBezTo>
                    <a:cubicBezTo>
                      <a:pt x="1802602" y="690945"/>
                      <a:pt x="1803828" y="692094"/>
                      <a:pt x="1804517" y="693090"/>
                    </a:cubicBezTo>
                    <a:cubicBezTo>
                      <a:pt x="1805207" y="694009"/>
                      <a:pt x="1807122" y="690715"/>
                      <a:pt x="1807428" y="693320"/>
                    </a:cubicBezTo>
                    <a:cubicBezTo>
                      <a:pt x="1807658" y="695924"/>
                      <a:pt x="1810338" y="695235"/>
                      <a:pt x="1811488" y="695235"/>
                    </a:cubicBezTo>
                    <a:cubicBezTo>
                      <a:pt x="1812713" y="695235"/>
                      <a:pt x="1813862" y="695235"/>
                      <a:pt x="1810798" y="697150"/>
                    </a:cubicBezTo>
                    <a:cubicBezTo>
                      <a:pt x="1807658" y="699064"/>
                      <a:pt x="1808654" y="699754"/>
                      <a:pt x="1812253" y="697609"/>
                    </a:cubicBezTo>
                    <a:cubicBezTo>
                      <a:pt x="1815853" y="695464"/>
                      <a:pt x="1821598" y="693320"/>
                      <a:pt x="1817539" y="693779"/>
                    </a:cubicBezTo>
                    <a:cubicBezTo>
                      <a:pt x="1813479" y="694239"/>
                      <a:pt x="1815624" y="692324"/>
                      <a:pt x="1817768" y="692094"/>
                    </a:cubicBezTo>
                    <a:cubicBezTo>
                      <a:pt x="1819913" y="691864"/>
                      <a:pt x="1826347" y="690639"/>
                      <a:pt x="1829488" y="687039"/>
                    </a:cubicBezTo>
                    <a:cubicBezTo>
                      <a:pt x="1832628" y="683439"/>
                      <a:pt x="1835692" y="677005"/>
                      <a:pt x="1838603" y="677464"/>
                    </a:cubicBezTo>
                    <a:cubicBezTo>
                      <a:pt x="1841513" y="677924"/>
                      <a:pt x="1843658" y="674324"/>
                      <a:pt x="1845037" y="673175"/>
                    </a:cubicBezTo>
                    <a:cubicBezTo>
                      <a:pt x="1846492" y="671949"/>
                      <a:pt x="1846952" y="670264"/>
                      <a:pt x="1845267" y="670034"/>
                    </a:cubicBezTo>
                    <a:cubicBezTo>
                      <a:pt x="1843582" y="669805"/>
                      <a:pt x="1845496" y="666894"/>
                      <a:pt x="1843122" y="667124"/>
                    </a:cubicBezTo>
                    <a:cubicBezTo>
                      <a:pt x="1840747" y="667353"/>
                      <a:pt x="1842892" y="663294"/>
                      <a:pt x="1841437" y="662375"/>
                    </a:cubicBezTo>
                    <a:cubicBezTo>
                      <a:pt x="1839982" y="661456"/>
                      <a:pt x="1841667" y="659464"/>
                      <a:pt x="1843582" y="661149"/>
                    </a:cubicBezTo>
                    <a:cubicBezTo>
                      <a:pt x="1845496" y="662834"/>
                      <a:pt x="1845267" y="661149"/>
                      <a:pt x="1846492" y="659923"/>
                    </a:cubicBezTo>
                    <a:cubicBezTo>
                      <a:pt x="1847718" y="658698"/>
                      <a:pt x="1851011" y="656553"/>
                      <a:pt x="1850092" y="660383"/>
                    </a:cubicBezTo>
                    <a:cubicBezTo>
                      <a:pt x="1849173" y="664213"/>
                      <a:pt x="1846952" y="665898"/>
                      <a:pt x="1850322" y="666128"/>
                    </a:cubicBezTo>
                    <a:cubicBezTo>
                      <a:pt x="1853692" y="666358"/>
                      <a:pt x="1856296" y="665668"/>
                      <a:pt x="1851241" y="668043"/>
                    </a:cubicBezTo>
                    <a:cubicBezTo>
                      <a:pt x="1846186" y="670417"/>
                      <a:pt x="1847411" y="672562"/>
                      <a:pt x="1849556" y="670647"/>
                    </a:cubicBezTo>
                    <a:cubicBezTo>
                      <a:pt x="1851701" y="668732"/>
                      <a:pt x="1859131" y="666588"/>
                      <a:pt x="1861735" y="665362"/>
                    </a:cubicBezTo>
                    <a:cubicBezTo>
                      <a:pt x="1864339" y="664136"/>
                      <a:pt x="1868169" y="662988"/>
                      <a:pt x="1870850" y="662451"/>
                    </a:cubicBezTo>
                    <a:cubicBezTo>
                      <a:pt x="1873454" y="661992"/>
                      <a:pt x="1874450" y="660996"/>
                      <a:pt x="1873990" y="658851"/>
                    </a:cubicBezTo>
                    <a:cubicBezTo>
                      <a:pt x="1873531" y="656707"/>
                      <a:pt x="1875905" y="650272"/>
                      <a:pt x="1875905" y="655021"/>
                    </a:cubicBezTo>
                    <a:cubicBezTo>
                      <a:pt x="1875905" y="659770"/>
                      <a:pt x="1874680" y="660307"/>
                      <a:pt x="1877131" y="659770"/>
                    </a:cubicBezTo>
                    <a:cubicBezTo>
                      <a:pt x="1879505" y="659311"/>
                      <a:pt x="1884561" y="659311"/>
                      <a:pt x="1886016" y="659081"/>
                    </a:cubicBezTo>
                    <a:cubicBezTo>
                      <a:pt x="1887471" y="658851"/>
                      <a:pt x="1889386" y="658162"/>
                      <a:pt x="1887701" y="657166"/>
                    </a:cubicBezTo>
                    <a:cubicBezTo>
                      <a:pt x="1886016" y="656247"/>
                      <a:pt x="1886475" y="656247"/>
                      <a:pt x="1887931" y="655481"/>
                    </a:cubicBezTo>
                    <a:cubicBezTo>
                      <a:pt x="1889386" y="654792"/>
                      <a:pt x="1889156" y="653566"/>
                      <a:pt x="1889386" y="652111"/>
                    </a:cubicBezTo>
                    <a:cubicBezTo>
                      <a:pt x="1889616" y="650655"/>
                      <a:pt x="1890075" y="648740"/>
                      <a:pt x="1891301" y="651651"/>
                    </a:cubicBezTo>
                    <a:cubicBezTo>
                      <a:pt x="1892527" y="654562"/>
                      <a:pt x="1895361" y="655251"/>
                      <a:pt x="1903250" y="658621"/>
                    </a:cubicBezTo>
                    <a:cubicBezTo>
                      <a:pt x="1911140" y="661992"/>
                      <a:pt x="1915965" y="666511"/>
                      <a:pt x="1920484" y="665592"/>
                    </a:cubicBezTo>
                    <a:cubicBezTo>
                      <a:pt x="1925003" y="664673"/>
                      <a:pt x="1925233" y="664136"/>
                      <a:pt x="1923395" y="662681"/>
                    </a:cubicBezTo>
                    <a:cubicBezTo>
                      <a:pt x="1921480" y="661226"/>
                      <a:pt x="1922476" y="659770"/>
                      <a:pt x="1924621" y="658621"/>
                    </a:cubicBezTo>
                    <a:cubicBezTo>
                      <a:pt x="1926765" y="657396"/>
                      <a:pt x="1931591" y="656707"/>
                      <a:pt x="1934884" y="657932"/>
                    </a:cubicBezTo>
                    <a:cubicBezTo>
                      <a:pt x="1938255" y="659158"/>
                      <a:pt x="1937029" y="660307"/>
                      <a:pt x="1939174" y="662451"/>
                    </a:cubicBezTo>
                    <a:cubicBezTo>
                      <a:pt x="1941319" y="664596"/>
                      <a:pt x="1946834" y="668656"/>
                      <a:pt x="1947753" y="666281"/>
                    </a:cubicBezTo>
                    <a:cubicBezTo>
                      <a:pt x="1948672" y="663907"/>
                      <a:pt x="1949668" y="664136"/>
                      <a:pt x="1949208" y="667200"/>
                    </a:cubicBezTo>
                    <a:cubicBezTo>
                      <a:pt x="1948748" y="670341"/>
                      <a:pt x="1949438" y="669805"/>
                      <a:pt x="1952348" y="671949"/>
                    </a:cubicBezTo>
                    <a:cubicBezTo>
                      <a:pt x="1955259" y="674094"/>
                      <a:pt x="1957863" y="677005"/>
                      <a:pt x="1959089" y="677464"/>
                    </a:cubicBezTo>
                    <a:cubicBezTo>
                      <a:pt x="1960315" y="677924"/>
                      <a:pt x="1966059" y="680834"/>
                      <a:pt x="1967208" y="676775"/>
                    </a:cubicBezTo>
                    <a:cubicBezTo>
                      <a:pt x="1968434" y="672715"/>
                      <a:pt x="1969123" y="672715"/>
                      <a:pt x="1971268" y="672715"/>
                    </a:cubicBezTo>
                    <a:cubicBezTo>
                      <a:pt x="1973413" y="672715"/>
                      <a:pt x="1978238" y="674400"/>
                      <a:pt x="1978238" y="677005"/>
                    </a:cubicBezTo>
                    <a:cubicBezTo>
                      <a:pt x="1978238" y="679609"/>
                      <a:pt x="1978238" y="680145"/>
                      <a:pt x="1979923" y="678920"/>
                    </a:cubicBezTo>
                    <a:cubicBezTo>
                      <a:pt x="1981608" y="677694"/>
                      <a:pt x="1982068" y="676775"/>
                      <a:pt x="1982528" y="674860"/>
                    </a:cubicBezTo>
                    <a:cubicBezTo>
                      <a:pt x="1982987" y="672945"/>
                      <a:pt x="1983447" y="671260"/>
                      <a:pt x="1982987" y="669805"/>
                    </a:cubicBezTo>
                    <a:cubicBezTo>
                      <a:pt x="1982528" y="668349"/>
                      <a:pt x="1981302" y="667200"/>
                      <a:pt x="1980613" y="666664"/>
                    </a:cubicBezTo>
                    <a:cubicBezTo>
                      <a:pt x="1979923" y="666204"/>
                      <a:pt x="1979693" y="664519"/>
                      <a:pt x="1982757" y="665745"/>
                    </a:cubicBezTo>
                    <a:cubicBezTo>
                      <a:pt x="1985898" y="666970"/>
                      <a:pt x="1987506" y="668349"/>
                      <a:pt x="1989498" y="669115"/>
                    </a:cubicBezTo>
                    <a:cubicBezTo>
                      <a:pt x="1991413" y="669805"/>
                      <a:pt x="1997847" y="674860"/>
                      <a:pt x="1999532" y="676545"/>
                    </a:cubicBezTo>
                    <a:cubicBezTo>
                      <a:pt x="2001217" y="678230"/>
                      <a:pt x="2000987" y="680375"/>
                      <a:pt x="2002443" y="678920"/>
                    </a:cubicBezTo>
                    <a:cubicBezTo>
                      <a:pt x="2003898" y="677464"/>
                      <a:pt x="2005583" y="677694"/>
                      <a:pt x="2003668" y="681294"/>
                    </a:cubicBezTo>
                    <a:cubicBezTo>
                      <a:pt x="2001753" y="684894"/>
                      <a:pt x="2002443" y="684434"/>
                      <a:pt x="2003898" y="683439"/>
                    </a:cubicBezTo>
                    <a:cubicBezTo>
                      <a:pt x="2005353" y="682443"/>
                      <a:pt x="2008187" y="683439"/>
                      <a:pt x="2010102" y="680528"/>
                    </a:cubicBezTo>
                    <a:cubicBezTo>
                      <a:pt x="2012017" y="677618"/>
                      <a:pt x="2012477" y="676468"/>
                      <a:pt x="2010792" y="676468"/>
                    </a:cubicBezTo>
                    <a:cubicBezTo>
                      <a:pt x="2009107" y="676468"/>
                      <a:pt x="2010332" y="674094"/>
                      <a:pt x="2007881" y="673328"/>
                    </a:cubicBezTo>
                    <a:cubicBezTo>
                      <a:pt x="2005506" y="672639"/>
                      <a:pt x="2002366" y="670417"/>
                      <a:pt x="1999762" y="670417"/>
                    </a:cubicBezTo>
                    <a:cubicBezTo>
                      <a:pt x="1997157" y="670417"/>
                      <a:pt x="1997387" y="668273"/>
                      <a:pt x="1995702" y="667047"/>
                    </a:cubicBezTo>
                    <a:cubicBezTo>
                      <a:pt x="1994017" y="665822"/>
                      <a:pt x="1993098" y="663677"/>
                      <a:pt x="1995472" y="663677"/>
                    </a:cubicBezTo>
                    <a:cubicBezTo>
                      <a:pt x="1997847" y="663677"/>
                      <a:pt x="1999762" y="662222"/>
                      <a:pt x="1997617" y="661532"/>
                    </a:cubicBezTo>
                    <a:cubicBezTo>
                      <a:pt x="1995472" y="660843"/>
                      <a:pt x="1996162" y="659158"/>
                      <a:pt x="1999302" y="659158"/>
                    </a:cubicBezTo>
                    <a:cubicBezTo>
                      <a:pt x="2002443" y="659158"/>
                      <a:pt x="2003821" y="657473"/>
                      <a:pt x="2002902" y="656017"/>
                    </a:cubicBezTo>
                    <a:cubicBezTo>
                      <a:pt x="2001983" y="654562"/>
                      <a:pt x="2000758" y="654332"/>
                      <a:pt x="2000987" y="653413"/>
                    </a:cubicBezTo>
                    <a:cubicBezTo>
                      <a:pt x="2001217" y="652494"/>
                      <a:pt x="2000758" y="648358"/>
                      <a:pt x="1998383" y="651038"/>
                    </a:cubicBezTo>
                    <a:cubicBezTo>
                      <a:pt x="1996009" y="653643"/>
                      <a:pt x="1996698" y="654868"/>
                      <a:pt x="1993328" y="654639"/>
                    </a:cubicBezTo>
                    <a:cubicBezTo>
                      <a:pt x="1989957" y="654409"/>
                      <a:pt x="1988272" y="652494"/>
                      <a:pt x="1990187" y="651268"/>
                    </a:cubicBezTo>
                    <a:cubicBezTo>
                      <a:pt x="1992102" y="650043"/>
                      <a:pt x="1995702" y="647898"/>
                      <a:pt x="1990877" y="648894"/>
                    </a:cubicBezTo>
                    <a:cubicBezTo>
                      <a:pt x="1986051" y="649889"/>
                      <a:pt x="1969353" y="648894"/>
                      <a:pt x="1971498" y="646289"/>
                    </a:cubicBezTo>
                    <a:cubicBezTo>
                      <a:pt x="1973642" y="643685"/>
                      <a:pt x="1982068" y="640315"/>
                      <a:pt x="1988502" y="643379"/>
                    </a:cubicBezTo>
                    <a:cubicBezTo>
                      <a:pt x="1994936" y="646519"/>
                      <a:pt x="1997081" y="646749"/>
                      <a:pt x="1999302" y="643838"/>
                    </a:cubicBezTo>
                    <a:cubicBezTo>
                      <a:pt x="2001447" y="640928"/>
                      <a:pt x="2011481" y="638553"/>
                      <a:pt x="2013702" y="638783"/>
                    </a:cubicBezTo>
                    <a:cubicBezTo>
                      <a:pt x="2015847" y="639013"/>
                      <a:pt x="2029941" y="639702"/>
                      <a:pt x="2033541" y="641157"/>
                    </a:cubicBezTo>
                    <a:cubicBezTo>
                      <a:pt x="2037141" y="642613"/>
                      <a:pt x="2037830" y="639243"/>
                      <a:pt x="2038826" y="636638"/>
                    </a:cubicBezTo>
                    <a:cubicBezTo>
                      <a:pt x="2039745" y="634034"/>
                      <a:pt x="2039056" y="628060"/>
                      <a:pt x="2041430" y="631123"/>
                    </a:cubicBezTo>
                    <a:cubicBezTo>
                      <a:pt x="2043805" y="634264"/>
                      <a:pt x="2042886" y="633498"/>
                      <a:pt x="2043345" y="636179"/>
                    </a:cubicBezTo>
                    <a:cubicBezTo>
                      <a:pt x="2043805" y="638783"/>
                      <a:pt x="2043575" y="636868"/>
                      <a:pt x="2045949" y="638783"/>
                    </a:cubicBezTo>
                    <a:cubicBezTo>
                      <a:pt x="2048324" y="640698"/>
                      <a:pt x="2046409" y="644298"/>
                      <a:pt x="2049779" y="644298"/>
                    </a:cubicBezTo>
                    <a:cubicBezTo>
                      <a:pt x="2053150" y="644298"/>
                      <a:pt x="2052154" y="642613"/>
                      <a:pt x="2054069" y="641694"/>
                    </a:cubicBezTo>
                    <a:cubicBezTo>
                      <a:pt x="2055984" y="640774"/>
                      <a:pt x="2056213" y="642613"/>
                      <a:pt x="2058818" y="641694"/>
                    </a:cubicBezTo>
                    <a:cubicBezTo>
                      <a:pt x="2061422" y="640774"/>
                      <a:pt x="2063567" y="638783"/>
                      <a:pt x="2064333" y="637175"/>
                    </a:cubicBezTo>
                    <a:cubicBezTo>
                      <a:pt x="2065022" y="635489"/>
                      <a:pt x="2065558" y="633115"/>
                      <a:pt x="2066707" y="635030"/>
                    </a:cubicBezTo>
                    <a:cubicBezTo>
                      <a:pt x="2067933" y="636945"/>
                      <a:pt x="2068392" y="631889"/>
                      <a:pt x="2070077" y="634570"/>
                    </a:cubicBezTo>
                    <a:cubicBezTo>
                      <a:pt x="2071762" y="637175"/>
                      <a:pt x="2072222" y="638170"/>
                      <a:pt x="2069618" y="638630"/>
                    </a:cubicBezTo>
                    <a:cubicBezTo>
                      <a:pt x="2067013" y="639089"/>
                      <a:pt x="2065328" y="640774"/>
                      <a:pt x="2067933" y="640545"/>
                    </a:cubicBezTo>
                    <a:cubicBezTo>
                      <a:pt x="2070537" y="640315"/>
                      <a:pt x="2079652" y="637634"/>
                      <a:pt x="2080648" y="637940"/>
                    </a:cubicBezTo>
                    <a:cubicBezTo>
                      <a:pt x="2081567" y="638170"/>
                      <a:pt x="2095048" y="634800"/>
                      <a:pt x="2094741" y="638170"/>
                    </a:cubicBezTo>
                    <a:cubicBezTo>
                      <a:pt x="2094512" y="641540"/>
                      <a:pt x="2093516" y="638170"/>
                      <a:pt x="2092137" y="638630"/>
                    </a:cubicBezTo>
                    <a:cubicBezTo>
                      <a:pt x="2090682" y="639089"/>
                      <a:pt x="2087082" y="638400"/>
                      <a:pt x="2090682" y="640315"/>
                    </a:cubicBezTo>
                    <a:cubicBezTo>
                      <a:pt x="2094282" y="642230"/>
                      <a:pt x="2098112" y="645064"/>
                      <a:pt x="2101252" y="646289"/>
                    </a:cubicBezTo>
                    <a:cubicBezTo>
                      <a:pt x="2104393" y="647515"/>
                      <a:pt x="2107686" y="648204"/>
                      <a:pt x="2105082" y="646519"/>
                    </a:cubicBezTo>
                    <a:cubicBezTo>
                      <a:pt x="2102478" y="644834"/>
                      <a:pt x="2102478" y="644145"/>
                      <a:pt x="2105771" y="643379"/>
                    </a:cubicBezTo>
                    <a:cubicBezTo>
                      <a:pt x="2109142" y="642689"/>
                      <a:pt x="2112205" y="641694"/>
                      <a:pt x="2110291" y="643379"/>
                    </a:cubicBezTo>
                    <a:cubicBezTo>
                      <a:pt x="2108376" y="645064"/>
                      <a:pt x="2106920" y="645064"/>
                      <a:pt x="2110061" y="646979"/>
                    </a:cubicBezTo>
                    <a:cubicBezTo>
                      <a:pt x="2113201" y="648894"/>
                      <a:pt x="2117031" y="650809"/>
                      <a:pt x="2114120" y="650119"/>
                    </a:cubicBezTo>
                    <a:cubicBezTo>
                      <a:pt x="2111210" y="649430"/>
                      <a:pt x="2105771" y="647209"/>
                      <a:pt x="2109065" y="649889"/>
                    </a:cubicBezTo>
                    <a:cubicBezTo>
                      <a:pt x="2112435" y="652494"/>
                      <a:pt x="2115040" y="654179"/>
                      <a:pt x="2116495" y="655634"/>
                    </a:cubicBezTo>
                    <a:cubicBezTo>
                      <a:pt x="2117950" y="657089"/>
                      <a:pt x="2119406" y="661838"/>
                      <a:pt x="2121550" y="660919"/>
                    </a:cubicBezTo>
                    <a:cubicBezTo>
                      <a:pt x="2123695" y="660000"/>
                      <a:pt x="2126835" y="659004"/>
                      <a:pt x="2128521" y="658009"/>
                    </a:cubicBezTo>
                    <a:cubicBezTo>
                      <a:pt x="2130206" y="657089"/>
                      <a:pt x="2146444" y="652034"/>
                      <a:pt x="2149585" y="651038"/>
                    </a:cubicBezTo>
                    <a:cubicBezTo>
                      <a:pt x="2152725" y="650119"/>
                      <a:pt x="2155789" y="648894"/>
                      <a:pt x="2161993" y="652724"/>
                    </a:cubicBezTo>
                    <a:cubicBezTo>
                      <a:pt x="2168197" y="656553"/>
                      <a:pt x="2166512" y="658698"/>
                      <a:pt x="2169883" y="660843"/>
                    </a:cubicBezTo>
                    <a:cubicBezTo>
                      <a:pt x="2173253" y="662988"/>
                      <a:pt x="2171338" y="666588"/>
                      <a:pt x="2175398" y="668503"/>
                    </a:cubicBezTo>
                    <a:cubicBezTo>
                      <a:pt x="2179457" y="670417"/>
                      <a:pt x="2187806" y="676622"/>
                      <a:pt x="2190487" y="679073"/>
                    </a:cubicBezTo>
                    <a:cubicBezTo>
                      <a:pt x="2193091" y="681447"/>
                      <a:pt x="2195006" y="691481"/>
                      <a:pt x="2194087" y="696077"/>
                    </a:cubicBezTo>
                    <a:cubicBezTo>
                      <a:pt x="2193168" y="700596"/>
                      <a:pt x="2190487" y="703967"/>
                      <a:pt x="2189798" y="708486"/>
                    </a:cubicBezTo>
                    <a:cubicBezTo>
                      <a:pt x="2189108" y="713005"/>
                      <a:pt x="2188113" y="713005"/>
                      <a:pt x="2188572" y="716375"/>
                    </a:cubicBezTo>
                    <a:cubicBezTo>
                      <a:pt x="2189032" y="719746"/>
                      <a:pt x="2192402" y="725261"/>
                      <a:pt x="2193628" y="722809"/>
                    </a:cubicBezTo>
                    <a:cubicBezTo>
                      <a:pt x="2194853" y="720435"/>
                      <a:pt x="2195083" y="719209"/>
                      <a:pt x="2193857" y="718060"/>
                    </a:cubicBezTo>
                    <a:cubicBezTo>
                      <a:pt x="2192632" y="716835"/>
                      <a:pt x="2195083" y="717601"/>
                      <a:pt x="2196462" y="718060"/>
                    </a:cubicBezTo>
                    <a:cubicBezTo>
                      <a:pt x="2197917" y="718520"/>
                      <a:pt x="2200751" y="715686"/>
                      <a:pt x="2200062" y="719286"/>
                    </a:cubicBezTo>
                    <a:cubicBezTo>
                      <a:pt x="2199372" y="722886"/>
                      <a:pt x="2196691" y="724341"/>
                      <a:pt x="2196462" y="726026"/>
                    </a:cubicBezTo>
                    <a:cubicBezTo>
                      <a:pt x="2196232" y="727711"/>
                      <a:pt x="2196462" y="728937"/>
                      <a:pt x="2195236" y="728937"/>
                    </a:cubicBezTo>
                    <a:cubicBezTo>
                      <a:pt x="2194011" y="728937"/>
                      <a:pt x="2193551" y="729626"/>
                      <a:pt x="2194777" y="731312"/>
                    </a:cubicBezTo>
                    <a:cubicBezTo>
                      <a:pt x="2196002" y="732997"/>
                      <a:pt x="2196921" y="736060"/>
                      <a:pt x="2198836" y="738971"/>
                    </a:cubicBezTo>
                    <a:cubicBezTo>
                      <a:pt x="2200751" y="741882"/>
                      <a:pt x="2202436" y="746401"/>
                      <a:pt x="2204581" y="747856"/>
                    </a:cubicBezTo>
                    <a:cubicBezTo>
                      <a:pt x="2206726" y="749312"/>
                      <a:pt x="2207492" y="749312"/>
                      <a:pt x="2207492" y="747856"/>
                    </a:cubicBezTo>
                    <a:cubicBezTo>
                      <a:pt x="2207492" y="746401"/>
                      <a:pt x="2210632" y="744027"/>
                      <a:pt x="2210402" y="746631"/>
                    </a:cubicBezTo>
                    <a:cubicBezTo>
                      <a:pt x="2210172" y="749235"/>
                      <a:pt x="2209483" y="750231"/>
                      <a:pt x="2210402" y="752835"/>
                    </a:cubicBezTo>
                    <a:cubicBezTo>
                      <a:pt x="2211321" y="755439"/>
                      <a:pt x="2211321" y="760265"/>
                      <a:pt x="2213007" y="758350"/>
                    </a:cubicBezTo>
                    <a:cubicBezTo>
                      <a:pt x="2214692" y="756435"/>
                      <a:pt x="2216607" y="753831"/>
                      <a:pt x="2215151" y="758810"/>
                    </a:cubicBezTo>
                    <a:cubicBezTo>
                      <a:pt x="2213696" y="763865"/>
                      <a:pt x="2214921" y="761414"/>
                      <a:pt x="2216377" y="763865"/>
                    </a:cubicBezTo>
                    <a:cubicBezTo>
                      <a:pt x="2217832" y="766316"/>
                      <a:pt x="2219517" y="770069"/>
                      <a:pt x="2219977" y="773210"/>
                    </a:cubicBezTo>
                    <a:cubicBezTo>
                      <a:pt x="2220436" y="776350"/>
                      <a:pt x="2220207" y="778495"/>
                      <a:pt x="2221662" y="777499"/>
                    </a:cubicBezTo>
                    <a:cubicBezTo>
                      <a:pt x="2223117" y="776503"/>
                      <a:pt x="2227407" y="780410"/>
                      <a:pt x="2228632" y="782018"/>
                    </a:cubicBezTo>
                    <a:cubicBezTo>
                      <a:pt x="2229858" y="783704"/>
                      <a:pt x="2238896" y="792589"/>
                      <a:pt x="2240122" y="794427"/>
                    </a:cubicBezTo>
                    <a:cubicBezTo>
                      <a:pt x="2241347" y="796342"/>
                      <a:pt x="2243262" y="798487"/>
                      <a:pt x="2240122" y="798027"/>
                    </a:cubicBezTo>
                    <a:cubicBezTo>
                      <a:pt x="2236981" y="797567"/>
                      <a:pt x="2236522" y="795882"/>
                      <a:pt x="2237211" y="799253"/>
                    </a:cubicBezTo>
                    <a:cubicBezTo>
                      <a:pt x="2237900" y="802623"/>
                      <a:pt x="2237900" y="802853"/>
                      <a:pt x="2239815" y="802163"/>
                    </a:cubicBezTo>
                    <a:cubicBezTo>
                      <a:pt x="2241730" y="801474"/>
                      <a:pt x="2242726" y="798563"/>
                      <a:pt x="2244871" y="800248"/>
                    </a:cubicBezTo>
                    <a:cubicBezTo>
                      <a:pt x="2247015" y="801934"/>
                      <a:pt x="2249390" y="800708"/>
                      <a:pt x="2250615" y="800019"/>
                    </a:cubicBezTo>
                    <a:cubicBezTo>
                      <a:pt x="2251841" y="799329"/>
                      <a:pt x="2254215" y="798334"/>
                      <a:pt x="2254675" y="799100"/>
                    </a:cubicBezTo>
                    <a:cubicBezTo>
                      <a:pt x="2255135" y="799789"/>
                      <a:pt x="2256130" y="800019"/>
                      <a:pt x="2257586" y="796725"/>
                    </a:cubicBezTo>
                    <a:cubicBezTo>
                      <a:pt x="2259041" y="793355"/>
                      <a:pt x="2262335" y="788836"/>
                      <a:pt x="2263560" y="784010"/>
                    </a:cubicBezTo>
                    <a:cubicBezTo>
                      <a:pt x="2264786" y="779261"/>
                      <a:pt x="2267390" y="755976"/>
                      <a:pt x="2267390" y="753371"/>
                    </a:cubicBezTo>
                    <a:cubicBezTo>
                      <a:pt x="2267390" y="750767"/>
                      <a:pt x="2266931" y="743337"/>
                      <a:pt x="2264250" y="739507"/>
                    </a:cubicBezTo>
                    <a:cubicBezTo>
                      <a:pt x="2261645" y="735678"/>
                      <a:pt x="2259960" y="734222"/>
                      <a:pt x="2258964" y="730163"/>
                    </a:cubicBezTo>
                    <a:cubicBezTo>
                      <a:pt x="2258045" y="726103"/>
                      <a:pt x="2253909" y="714384"/>
                      <a:pt x="2251535" y="709328"/>
                    </a:cubicBezTo>
                    <a:cubicBezTo>
                      <a:pt x="2249160" y="704273"/>
                      <a:pt x="2246786" y="697379"/>
                      <a:pt x="2246249" y="695924"/>
                    </a:cubicBezTo>
                    <a:cubicBezTo>
                      <a:pt x="2245713" y="694469"/>
                      <a:pt x="2244334" y="688264"/>
                      <a:pt x="2247169" y="695005"/>
                    </a:cubicBezTo>
                    <a:cubicBezTo>
                      <a:pt x="2250003" y="701745"/>
                      <a:pt x="2248624" y="687805"/>
                      <a:pt x="2250079" y="698605"/>
                    </a:cubicBezTo>
                    <a:cubicBezTo>
                      <a:pt x="2251535" y="709405"/>
                      <a:pt x="2252224" y="705805"/>
                      <a:pt x="2252454" y="702894"/>
                    </a:cubicBezTo>
                    <a:cubicBezTo>
                      <a:pt x="2252683" y="699984"/>
                      <a:pt x="2252224" y="696460"/>
                      <a:pt x="2247935" y="690715"/>
                    </a:cubicBezTo>
                    <a:cubicBezTo>
                      <a:pt x="2243645" y="684971"/>
                      <a:pt x="2237900" y="672485"/>
                      <a:pt x="2235219" y="665132"/>
                    </a:cubicBezTo>
                    <a:cubicBezTo>
                      <a:pt x="2232615" y="657702"/>
                      <a:pt x="2226870" y="636638"/>
                      <a:pt x="2226105" y="634034"/>
                    </a:cubicBezTo>
                    <a:cubicBezTo>
                      <a:pt x="2225415" y="631430"/>
                      <a:pt x="2223960" y="613659"/>
                      <a:pt x="2228709" y="615115"/>
                    </a:cubicBezTo>
                    <a:cubicBezTo>
                      <a:pt x="2233458" y="616570"/>
                      <a:pt x="2231849" y="612740"/>
                      <a:pt x="2230624" y="611285"/>
                    </a:cubicBezTo>
                    <a:cubicBezTo>
                      <a:pt x="2229398" y="609830"/>
                      <a:pt x="2228709" y="608910"/>
                      <a:pt x="2231083" y="607225"/>
                    </a:cubicBezTo>
                    <a:cubicBezTo>
                      <a:pt x="2233458" y="605540"/>
                      <a:pt x="2233688" y="604621"/>
                      <a:pt x="2232998" y="604085"/>
                    </a:cubicBezTo>
                    <a:cubicBezTo>
                      <a:pt x="2232309" y="603625"/>
                      <a:pt x="2232769" y="600944"/>
                      <a:pt x="2232998" y="599336"/>
                    </a:cubicBezTo>
                    <a:cubicBezTo>
                      <a:pt x="2232998" y="599336"/>
                      <a:pt x="2232079" y="596195"/>
                      <a:pt x="2235143" y="597421"/>
                    </a:cubicBezTo>
                    <a:cubicBezTo>
                      <a:pt x="2238284" y="598646"/>
                      <a:pt x="2238743" y="596502"/>
                      <a:pt x="2239892" y="594510"/>
                    </a:cubicBezTo>
                    <a:cubicBezTo>
                      <a:pt x="2241118" y="592595"/>
                      <a:pt x="2243262" y="588536"/>
                      <a:pt x="2245637" y="586851"/>
                    </a:cubicBezTo>
                    <a:cubicBezTo>
                      <a:pt x="2248011" y="585165"/>
                      <a:pt x="2249237" y="582791"/>
                      <a:pt x="2247781" y="580876"/>
                    </a:cubicBezTo>
                    <a:cubicBezTo>
                      <a:pt x="2246326" y="578961"/>
                      <a:pt x="2243492" y="571761"/>
                      <a:pt x="2246326" y="574136"/>
                    </a:cubicBezTo>
                    <a:cubicBezTo>
                      <a:pt x="2249237" y="576510"/>
                      <a:pt x="2248701" y="573446"/>
                      <a:pt x="2249237" y="576510"/>
                    </a:cubicBezTo>
                    <a:cubicBezTo>
                      <a:pt x="2249696" y="579650"/>
                      <a:pt x="2251611" y="579114"/>
                      <a:pt x="2253067" y="578425"/>
                    </a:cubicBezTo>
                    <a:cubicBezTo>
                      <a:pt x="2254522" y="577736"/>
                      <a:pt x="2254752" y="574365"/>
                      <a:pt x="2252837" y="574365"/>
                    </a:cubicBezTo>
                    <a:cubicBezTo>
                      <a:pt x="2250922" y="574365"/>
                      <a:pt x="2251611" y="571225"/>
                      <a:pt x="2254292" y="572680"/>
                    </a:cubicBezTo>
                    <a:cubicBezTo>
                      <a:pt x="2256896" y="574136"/>
                      <a:pt x="2258122" y="571991"/>
                      <a:pt x="2259577" y="570995"/>
                    </a:cubicBezTo>
                    <a:cubicBezTo>
                      <a:pt x="2261033" y="569999"/>
                      <a:pt x="2262182" y="569310"/>
                      <a:pt x="2265322" y="569310"/>
                    </a:cubicBezTo>
                    <a:cubicBezTo>
                      <a:pt x="2268463" y="569310"/>
                      <a:pt x="2269841" y="567165"/>
                      <a:pt x="2270071" y="565480"/>
                    </a:cubicBezTo>
                    <a:cubicBezTo>
                      <a:pt x="2270301" y="563795"/>
                      <a:pt x="2270071" y="561880"/>
                      <a:pt x="2271986" y="563795"/>
                    </a:cubicBezTo>
                    <a:cubicBezTo>
                      <a:pt x="2273901" y="565710"/>
                      <a:pt x="2277271" y="563565"/>
                      <a:pt x="2279186" y="561880"/>
                    </a:cubicBezTo>
                    <a:cubicBezTo>
                      <a:pt x="2281101" y="560195"/>
                      <a:pt x="2284701" y="558510"/>
                      <a:pt x="2286846" y="556825"/>
                    </a:cubicBezTo>
                    <a:cubicBezTo>
                      <a:pt x="2288990" y="555139"/>
                      <a:pt x="2291135" y="552535"/>
                      <a:pt x="2289986" y="550084"/>
                    </a:cubicBezTo>
                    <a:cubicBezTo>
                      <a:pt x="2288761" y="547710"/>
                      <a:pt x="2289067" y="545335"/>
                      <a:pt x="2290905" y="547480"/>
                    </a:cubicBezTo>
                    <a:cubicBezTo>
                      <a:pt x="2292820" y="549625"/>
                      <a:pt x="2292361" y="548705"/>
                      <a:pt x="2293510" y="544110"/>
                    </a:cubicBezTo>
                    <a:cubicBezTo>
                      <a:pt x="2294735" y="539590"/>
                      <a:pt x="2299484" y="537139"/>
                      <a:pt x="2302088" y="535224"/>
                    </a:cubicBezTo>
                    <a:cubicBezTo>
                      <a:pt x="2304693" y="533309"/>
                      <a:pt x="2309748" y="528024"/>
                      <a:pt x="2314037" y="528484"/>
                    </a:cubicBezTo>
                    <a:cubicBezTo>
                      <a:pt x="2318327" y="528944"/>
                      <a:pt x="2325297" y="530629"/>
                      <a:pt x="2325757" y="527258"/>
                    </a:cubicBezTo>
                    <a:cubicBezTo>
                      <a:pt x="2326216" y="523888"/>
                      <a:pt x="2326982" y="518680"/>
                      <a:pt x="2327442" y="523658"/>
                    </a:cubicBezTo>
                    <a:cubicBezTo>
                      <a:pt x="2327901" y="528714"/>
                      <a:pt x="2328361" y="526033"/>
                      <a:pt x="2329357" y="522969"/>
                    </a:cubicBezTo>
                    <a:cubicBezTo>
                      <a:pt x="2330276" y="519829"/>
                      <a:pt x="2332497" y="517224"/>
                      <a:pt x="2335331" y="515080"/>
                    </a:cubicBezTo>
                    <a:cubicBezTo>
                      <a:pt x="2338242" y="512935"/>
                      <a:pt x="2342531" y="510024"/>
                      <a:pt x="2342531" y="506960"/>
                    </a:cubicBezTo>
                    <a:cubicBezTo>
                      <a:pt x="2342531" y="503820"/>
                      <a:pt x="2342072" y="502441"/>
                      <a:pt x="2343757" y="503131"/>
                    </a:cubicBezTo>
                    <a:cubicBezTo>
                      <a:pt x="2345442" y="503820"/>
                      <a:pt x="2347127" y="501905"/>
                      <a:pt x="2348506" y="501445"/>
                    </a:cubicBezTo>
                    <a:cubicBezTo>
                      <a:pt x="2349884" y="500986"/>
                      <a:pt x="2350421" y="500986"/>
                      <a:pt x="2352106" y="502135"/>
                    </a:cubicBezTo>
                    <a:cubicBezTo>
                      <a:pt x="2353791" y="503360"/>
                      <a:pt x="2355246" y="502594"/>
                      <a:pt x="2358540" y="500909"/>
                    </a:cubicBezTo>
                    <a:cubicBezTo>
                      <a:pt x="2361910" y="499224"/>
                      <a:pt x="2366889" y="499990"/>
                      <a:pt x="2368804" y="498765"/>
                    </a:cubicBezTo>
                    <a:cubicBezTo>
                      <a:pt x="2370719" y="497539"/>
                      <a:pt x="2375008" y="495164"/>
                      <a:pt x="2372404" y="494705"/>
                    </a:cubicBezTo>
                    <a:cubicBezTo>
                      <a:pt x="2369800" y="494245"/>
                      <a:pt x="2370719" y="492560"/>
                      <a:pt x="2367655" y="494935"/>
                    </a:cubicBezTo>
                    <a:cubicBezTo>
                      <a:pt x="2364514" y="497309"/>
                      <a:pt x="2365510" y="491794"/>
                      <a:pt x="2361680" y="496390"/>
                    </a:cubicBezTo>
                    <a:cubicBezTo>
                      <a:pt x="2357851" y="500909"/>
                      <a:pt x="2348965" y="490645"/>
                      <a:pt x="2357391" y="492330"/>
                    </a:cubicBezTo>
                    <a:cubicBezTo>
                      <a:pt x="2365740" y="494016"/>
                      <a:pt x="2373400" y="484671"/>
                      <a:pt x="2366506" y="483445"/>
                    </a:cubicBezTo>
                    <a:cubicBezTo>
                      <a:pt x="2359536" y="482220"/>
                      <a:pt x="2350727" y="477700"/>
                      <a:pt x="2359306" y="479615"/>
                    </a:cubicBezTo>
                    <a:cubicBezTo>
                      <a:pt x="2367885" y="481530"/>
                      <a:pt x="2365051" y="476245"/>
                      <a:pt x="2366276" y="476705"/>
                    </a:cubicBezTo>
                    <a:cubicBezTo>
                      <a:pt x="2367502" y="477164"/>
                      <a:pt x="2366276" y="479079"/>
                      <a:pt x="2367961" y="479079"/>
                    </a:cubicBezTo>
                    <a:cubicBezTo>
                      <a:pt x="2369647" y="479079"/>
                      <a:pt x="2369647" y="479079"/>
                      <a:pt x="2371791" y="479998"/>
                    </a:cubicBezTo>
                    <a:cubicBezTo>
                      <a:pt x="2373936" y="480917"/>
                      <a:pt x="2377766" y="479998"/>
                      <a:pt x="2380140" y="479539"/>
                    </a:cubicBezTo>
                    <a:cubicBezTo>
                      <a:pt x="2382515" y="479079"/>
                      <a:pt x="2391630" y="474790"/>
                      <a:pt x="2389715" y="468049"/>
                    </a:cubicBezTo>
                    <a:cubicBezTo>
                      <a:pt x="2387800" y="461309"/>
                      <a:pt x="2387111" y="462994"/>
                      <a:pt x="2385885" y="463300"/>
                    </a:cubicBezTo>
                    <a:cubicBezTo>
                      <a:pt x="2384659" y="463530"/>
                      <a:pt x="2382974" y="465445"/>
                      <a:pt x="2382974" y="467819"/>
                    </a:cubicBezTo>
                    <a:cubicBezTo>
                      <a:pt x="2382974" y="470194"/>
                      <a:pt x="2380064" y="471649"/>
                      <a:pt x="2381289" y="464909"/>
                    </a:cubicBezTo>
                    <a:cubicBezTo>
                      <a:pt x="2382515" y="458168"/>
                      <a:pt x="2380064" y="461309"/>
                      <a:pt x="2378915" y="461538"/>
                    </a:cubicBezTo>
                    <a:cubicBezTo>
                      <a:pt x="2377689" y="461768"/>
                      <a:pt x="2376540" y="461309"/>
                      <a:pt x="2375544" y="462458"/>
                    </a:cubicBezTo>
                    <a:cubicBezTo>
                      <a:pt x="2374625" y="463683"/>
                      <a:pt x="2372940" y="464143"/>
                      <a:pt x="2372174" y="463377"/>
                    </a:cubicBezTo>
                    <a:cubicBezTo>
                      <a:pt x="2371485" y="462687"/>
                      <a:pt x="2369570" y="463147"/>
                      <a:pt x="2367425" y="463377"/>
                    </a:cubicBezTo>
                    <a:cubicBezTo>
                      <a:pt x="2365280" y="463607"/>
                      <a:pt x="2362140" y="463837"/>
                      <a:pt x="2362906" y="462151"/>
                    </a:cubicBezTo>
                    <a:cubicBezTo>
                      <a:pt x="2363595" y="460466"/>
                      <a:pt x="2359765" y="454262"/>
                      <a:pt x="2361987" y="456866"/>
                    </a:cubicBezTo>
                    <a:cubicBezTo>
                      <a:pt x="2364132" y="459470"/>
                      <a:pt x="2366506" y="460696"/>
                      <a:pt x="2368421" y="460236"/>
                    </a:cubicBezTo>
                    <a:cubicBezTo>
                      <a:pt x="2370336" y="459777"/>
                      <a:pt x="2372710" y="458322"/>
                      <a:pt x="2371561" y="457632"/>
                    </a:cubicBezTo>
                    <a:cubicBezTo>
                      <a:pt x="2370336" y="456943"/>
                      <a:pt x="2370872" y="455028"/>
                      <a:pt x="2374472" y="456943"/>
                    </a:cubicBezTo>
                    <a:cubicBezTo>
                      <a:pt x="2378072" y="458858"/>
                      <a:pt x="2373247" y="453802"/>
                      <a:pt x="2376387" y="455488"/>
                    </a:cubicBezTo>
                    <a:cubicBezTo>
                      <a:pt x="2379528" y="457173"/>
                      <a:pt x="2380447" y="456407"/>
                      <a:pt x="2377613" y="453802"/>
                    </a:cubicBezTo>
                    <a:cubicBezTo>
                      <a:pt x="2374702" y="451198"/>
                      <a:pt x="2378072" y="450202"/>
                      <a:pt x="2381442" y="454032"/>
                    </a:cubicBezTo>
                    <a:cubicBezTo>
                      <a:pt x="2384812" y="457862"/>
                      <a:pt x="2383587" y="454722"/>
                      <a:pt x="2383587" y="453113"/>
                    </a:cubicBezTo>
                    <a:cubicBezTo>
                      <a:pt x="2383587" y="451428"/>
                      <a:pt x="2385042" y="453343"/>
                      <a:pt x="2385732" y="455028"/>
                    </a:cubicBezTo>
                    <a:cubicBezTo>
                      <a:pt x="2386421" y="456713"/>
                      <a:pt x="2389562" y="458858"/>
                      <a:pt x="2385272" y="451428"/>
                    </a:cubicBezTo>
                    <a:cubicBezTo>
                      <a:pt x="2380983" y="443998"/>
                      <a:pt x="2379528" y="443768"/>
                      <a:pt x="2381902" y="443079"/>
                    </a:cubicBezTo>
                    <a:cubicBezTo>
                      <a:pt x="2384276" y="442389"/>
                      <a:pt x="2384047" y="436645"/>
                      <a:pt x="2385042" y="440704"/>
                    </a:cubicBezTo>
                    <a:cubicBezTo>
                      <a:pt x="2385962" y="444764"/>
                      <a:pt x="2387647" y="442849"/>
                      <a:pt x="2385502" y="437564"/>
                    </a:cubicBezTo>
                    <a:cubicBezTo>
                      <a:pt x="2383357" y="432279"/>
                      <a:pt x="2382898" y="430823"/>
                      <a:pt x="2380217" y="431359"/>
                    </a:cubicBezTo>
                    <a:cubicBezTo>
                      <a:pt x="2377613" y="431819"/>
                      <a:pt x="2377613" y="430900"/>
                      <a:pt x="2376157" y="430900"/>
                    </a:cubicBezTo>
                    <a:cubicBezTo>
                      <a:pt x="2374702" y="430900"/>
                      <a:pt x="2374242" y="430900"/>
                      <a:pt x="2373017" y="431819"/>
                    </a:cubicBezTo>
                    <a:cubicBezTo>
                      <a:pt x="2371791" y="432738"/>
                      <a:pt x="2369876" y="433045"/>
                      <a:pt x="2368957" y="432738"/>
                    </a:cubicBezTo>
                    <a:cubicBezTo>
                      <a:pt x="2368038" y="432509"/>
                      <a:pt x="2368727" y="431053"/>
                      <a:pt x="2368038" y="429598"/>
                    </a:cubicBezTo>
                    <a:cubicBezTo>
                      <a:pt x="2367348" y="428142"/>
                      <a:pt x="2362293" y="421479"/>
                      <a:pt x="2366353" y="425538"/>
                    </a:cubicBezTo>
                    <a:cubicBezTo>
                      <a:pt x="2370413" y="429598"/>
                      <a:pt x="2371408" y="429138"/>
                      <a:pt x="2372327" y="428449"/>
                    </a:cubicBezTo>
                    <a:cubicBezTo>
                      <a:pt x="2373247" y="427759"/>
                      <a:pt x="2373247" y="424389"/>
                      <a:pt x="2371868" y="422244"/>
                    </a:cubicBezTo>
                    <a:cubicBezTo>
                      <a:pt x="2370413" y="420100"/>
                      <a:pt x="2369263" y="418644"/>
                      <a:pt x="2372098" y="418185"/>
                    </a:cubicBezTo>
                    <a:cubicBezTo>
                      <a:pt x="2375008" y="417725"/>
                      <a:pt x="2377842" y="414815"/>
                      <a:pt x="2374013" y="410985"/>
                    </a:cubicBezTo>
                    <a:cubicBezTo>
                      <a:pt x="2370183" y="407155"/>
                      <a:pt x="2368268" y="405700"/>
                      <a:pt x="2370872" y="405930"/>
                    </a:cubicBezTo>
                    <a:cubicBezTo>
                      <a:pt x="2373476" y="406159"/>
                      <a:pt x="2374242" y="404244"/>
                      <a:pt x="2374932" y="401410"/>
                    </a:cubicBezTo>
                    <a:cubicBezTo>
                      <a:pt x="2375621" y="398500"/>
                      <a:pt x="2375161" y="398040"/>
                      <a:pt x="2372787" y="396891"/>
                    </a:cubicBezTo>
                    <a:cubicBezTo>
                      <a:pt x="2370413" y="395665"/>
                      <a:pt x="2359612" y="389921"/>
                      <a:pt x="2357238" y="388772"/>
                    </a:cubicBezTo>
                    <a:cubicBezTo>
                      <a:pt x="2354863" y="387546"/>
                      <a:pt x="2352489" y="387853"/>
                      <a:pt x="2351953" y="385401"/>
                    </a:cubicBezTo>
                    <a:cubicBezTo>
                      <a:pt x="2351416" y="382951"/>
                      <a:pt x="2351263" y="383257"/>
                      <a:pt x="2349808" y="383946"/>
                    </a:cubicBezTo>
                    <a:cubicBezTo>
                      <a:pt x="2348353" y="384636"/>
                      <a:pt x="2344753" y="385401"/>
                      <a:pt x="2345748" y="382721"/>
                    </a:cubicBezTo>
                    <a:cubicBezTo>
                      <a:pt x="2346668" y="380116"/>
                      <a:pt x="2347893" y="376976"/>
                      <a:pt x="2349119" y="375061"/>
                    </a:cubicBezTo>
                    <a:cubicBezTo>
                      <a:pt x="2350344" y="373146"/>
                      <a:pt x="2349578" y="375750"/>
                      <a:pt x="2348429" y="378891"/>
                    </a:cubicBezTo>
                    <a:cubicBezTo>
                      <a:pt x="2347204" y="382031"/>
                      <a:pt x="2347970" y="382721"/>
                      <a:pt x="2350804" y="381495"/>
                    </a:cubicBezTo>
                    <a:cubicBezTo>
                      <a:pt x="2353714" y="380270"/>
                      <a:pt x="2354634" y="380270"/>
                      <a:pt x="2355093" y="381955"/>
                    </a:cubicBezTo>
                    <a:cubicBezTo>
                      <a:pt x="2355553" y="383640"/>
                      <a:pt x="2357008" y="384329"/>
                      <a:pt x="2358234" y="383870"/>
                    </a:cubicBezTo>
                    <a:cubicBezTo>
                      <a:pt x="2359459" y="383410"/>
                      <a:pt x="2361374" y="384559"/>
                      <a:pt x="2363748" y="386474"/>
                    </a:cubicBezTo>
                    <a:cubicBezTo>
                      <a:pt x="2366123" y="388389"/>
                      <a:pt x="2373553" y="395359"/>
                      <a:pt x="2373093" y="390074"/>
                    </a:cubicBezTo>
                    <a:cubicBezTo>
                      <a:pt x="2372634" y="384789"/>
                      <a:pt x="2373323" y="387163"/>
                      <a:pt x="2371178" y="385785"/>
                    </a:cubicBezTo>
                    <a:cubicBezTo>
                      <a:pt x="2369034" y="384329"/>
                      <a:pt x="2359229" y="374984"/>
                      <a:pt x="2364438" y="378585"/>
                    </a:cubicBezTo>
                    <a:cubicBezTo>
                      <a:pt x="2369723" y="382185"/>
                      <a:pt x="2372098" y="384099"/>
                      <a:pt x="2369723" y="380270"/>
                    </a:cubicBezTo>
                    <a:cubicBezTo>
                      <a:pt x="2367348" y="376440"/>
                      <a:pt x="2367348" y="372380"/>
                      <a:pt x="2368038" y="369470"/>
                    </a:cubicBezTo>
                    <a:cubicBezTo>
                      <a:pt x="2368727" y="366559"/>
                      <a:pt x="2369263" y="364950"/>
                      <a:pt x="2368498" y="363725"/>
                    </a:cubicBezTo>
                    <a:cubicBezTo>
                      <a:pt x="2367808" y="362499"/>
                      <a:pt x="2366353" y="359665"/>
                      <a:pt x="2368957" y="362040"/>
                    </a:cubicBezTo>
                    <a:cubicBezTo>
                      <a:pt x="2371561" y="364414"/>
                      <a:pt x="2369876" y="361121"/>
                      <a:pt x="2367502" y="357750"/>
                    </a:cubicBezTo>
                    <a:cubicBezTo>
                      <a:pt x="2365127" y="354380"/>
                      <a:pt x="2365127" y="354840"/>
                      <a:pt x="2367732" y="353461"/>
                    </a:cubicBezTo>
                    <a:cubicBezTo>
                      <a:pt x="2370336" y="352006"/>
                      <a:pt x="2369876" y="349861"/>
                      <a:pt x="2372021" y="349401"/>
                    </a:cubicBezTo>
                    <a:cubicBezTo>
                      <a:pt x="2374166" y="348942"/>
                      <a:pt x="2374395" y="348712"/>
                      <a:pt x="2376310" y="348176"/>
                    </a:cubicBezTo>
                    <a:cubicBezTo>
                      <a:pt x="2378225" y="347716"/>
                      <a:pt x="2382055" y="341971"/>
                      <a:pt x="2383740" y="342431"/>
                    </a:cubicBezTo>
                    <a:cubicBezTo>
                      <a:pt x="2385425" y="342891"/>
                      <a:pt x="2387800" y="343120"/>
                      <a:pt x="2384966" y="345801"/>
                    </a:cubicBezTo>
                    <a:cubicBezTo>
                      <a:pt x="2382055" y="348405"/>
                      <a:pt x="2382055" y="349401"/>
                      <a:pt x="2383051" y="349861"/>
                    </a:cubicBezTo>
                    <a:cubicBezTo>
                      <a:pt x="2384047" y="350320"/>
                      <a:pt x="2381596" y="349631"/>
                      <a:pt x="2379910" y="350550"/>
                    </a:cubicBezTo>
                    <a:cubicBezTo>
                      <a:pt x="2378225" y="351469"/>
                      <a:pt x="2377536" y="353154"/>
                      <a:pt x="2376540" y="354840"/>
                    </a:cubicBezTo>
                    <a:cubicBezTo>
                      <a:pt x="2375621" y="356525"/>
                      <a:pt x="2375085" y="357214"/>
                      <a:pt x="2377229" y="357444"/>
                    </a:cubicBezTo>
                    <a:cubicBezTo>
                      <a:pt x="2379374" y="357674"/>
                      <a:pt x="2378915" y="358669"/>
                      <a:pt x="2378455" y="360048"/>
                    </a:cubicBezTo>
                    <a:cubicBezTo>
                      <a:pt x="2377995" y="361503"/>
                      <a:pt x="2378685" y="362423"/>
                      <a:pt x="2376310" y="361963"/>
                    </a:cubicBezTo>
                    <a:cubicBezTo>
                      <a:pt x="2373936" y="361503"/>
                      <a:pt x="2373400" y="362882"/>
                      <a:pt x="2372940" y="364337"/>
                    </a:cubicBezTo>
                    <a:cubicBezTo>
                      <a:pt x="2372481" y="365793"/>
                      <a:pt x="2372481" y="366023"/>
                      <a:pt x="2374395" y="365257"/>
                    </a:cubicBezTo>
                    <a:cubicBezTo>
                      <a:pt x="2376310" y="364567"/>
                      <a:pt x="2376540" y="365027"/>
                      <a:pt x="2377995" y="366712"/>
                    </a:cubicBezTo>
                    <a:cubicBezTo>
                      <a:pt x="2379451" y="368397"/>
                      <a:pt x="2380140" y="368857"/>
                      <a:pt x="2377995" y="369623"/>
                    </a:cubicBezTo>
                    <a:cubicBezTo>
                      <a:pt x="2375851" y="370312"/>
                      <a:pt x="2376310" y="372227"/>
                      <a:pt x="2377995" y="373223"/>
                    </a:cubicBezTo>
                    <a:cubicBezTo>
                      <a:pt x="2379681" y="374142"/>
                      <a:pt x="2384200" y="375827"/>
                      <a:pt x="2380140" y="375827"/>
                    </a:cubicBezTo>
                    <a:cubicBezTo>
                      <a:pt x="2376081" y="375827"/>
                      <a:pt x="2374625" y="375827"/>
                      <a:pt x="2374395" y="377052"/>
                    </a:cubicBezTo>
                    <a:cubicBezTo>
                      <a:pt x="2374166" y="378278"/>
                      <a:pt x="2375851" y="377742"/>
                      <a:pt x="2374395" y="379197"/>
                    </a:cubicBezTo>
                    <a:cubicBezTo>
                      <a:pt x="2372940" y="380653"/>
                      <a:pt x="2375621" y="382338"/>
                      <a:pt x="2377306" y="383946"/>
                    </a:cubicBezTo>
                    <a:cubicBezTo>
                      <a:pt x="2378991" y="385631"/>
                      <a:pt x="2380906" y="387316"/>
                      <a:pt x="2381136" y="385631"/>
                    </a:cubicBezTo>
                    <a:cubicBezTo>
                      <a:pt x="2381366" y="383946"/>
                      <a:pt x="2382055" y="386780"/>
                      <a:pt x="2382821" y="386091"/>
                    </a:cubicBezTo>
                    <a:cubicBezTo>
                      <a:pt x="2385962" y="383487"/>
                      <a:pt x="2386881" y="382951"/>
                      <a:pt x="2386651" y="385401"/>
                    </a:cubicBezTo>
                    <a:cubicBezTo>
                      <a:pt x="2386421" y="387776"/>
                      <a:pt x="2386421" y="388312"/>
                      <a:pt x="2385196" y="389231"/>
                    </a:cubicBezTo>
                    <a:cubicBezTo>
                      <a:pt x="2383970" y="390151"/>
                      <a:pt x="2383281" y="390457"/>
                      <a:pt x="2385885" y="391146"/>
                    </a:cubicBezTo>
                    <a:cubicBezTo>
                      <a:pt x="2388489" y="391836"/>
                      <a:pt x="2389485" y="390687"/>
                      <a:pt x="2387340" y="393521"/>
                    </a:cubicBezTo>
                    <a:cubicBezTo>
                      <a:pt x="2385196" y="396431"/>
                      <a:pt x="2385425" y="396891"/>
                      <a:pt x="2387570" y="396891"/>
                    </a:cubicBezTo>
                    <a:cubicBezTo>
                      <a:pt x="2389715" y="396891"/>
                      <a:pt x="2392855" y="395206"/>
                      <a:pt x="2390481" y="399495"/>
                    </a:cubicBezTo>
                    <a:cubicBezTo>
                      <a:pt x="2388106" y="403785"/>
                      <a:pt x="2384966" y="410525"/>
                      <a:pt x="2384047" y="412210"/>
                    </a:cubicBezTo>
                    <a:cubicBezTo>
                      <a:pt x="2383128" y="413895"/>
                      <a:pt x="2382591" y="415351"/>
                      <a:pt x="2382821" y="419181"/>
                    </a:cubicBezTo>
                    <a:cubicBezTo>
                      <a:pt x="2383051" y="423010"/>
                      <a:pt x="2383281" y="424236"/>
                      <a:pt x="2384736" y="423700"/>
                    </a:cubicBezTo>
                    <a:cubicBezTo>
                      <a:pt x="2386191" y="423240"/>
                      <a:pt x="2386651" y="421096"/>
                      <a:pt x="2387111" y="417955"/>
                    </a:cubicBezTo>
                    <a:cubicBezTo>
                      <a:pt x="2387570" y="414815"/>
                      <a:pt x="2387570" y="413666"/>
                      <a:pt x="2390021" y="412900"/>
                    </a:cubicBezTo>
                    <a:cubicBezTo>
                      <a:pt x="2392396" y="412210"/>
                      <a:pt x="2394311" y="410525"/>
                      <a:pt x="2394540" y="407615"/>
                    </a:cubicBezTo>
                    <a:cubicBezTo>
                      <a:pt x="2394770" y="404704"/>
                      <a:pt x="2398370" y="397044"/>
                      <a:pt x="2399826" y="393981"/>
                    </a:cubicBezTo>
                    <a:cubicBezTo>
                      <a:pt x="2401281" y="390840"/>
                      <a:pt x="2407255" y="380346"/>
                      <a:pt x="2407485" y="381265"/>
                    </a:cubicBezTo>
                    <a:cubicBezTo>
                      <a:pt x="2407715" y="382185"/>
                      <a:pt x="2409400" y="382185"/>
                      <a:pt x="2409400" y="379121"/>
                    </a:cubicBezTo>
                    <a:cubicBezTo>
                      <a:pt x="2409400" y="375980"/>
                      <a:pt x="2407485" y="375980"/>
                      <a:pt x="2407485" y="375980"/>
                    </a:cubicBezTo>
                    <a:cubicBezTo>
                      <a:pt x="2407485" y="375980"/>
                      <a:pt x="2405800" y="375750"/>
                      <a:pt x="2407026" y="373606"/>
                    </a:cubicBezTo>
                    <a:cubicBezTo>
                      <a:pt x="2408251" y="371461"/>
                      <a:pt x="2409630" y="369776"/>
                      <a:pt x="2407026" y="368321"/>
                    </a:cubicBezTo>
                    <a:cubicBezTo>
                      <a:pt x="2404421" y="366865"/>
                      <a:pt x="2401281" y="364950"/>
                      <a:pt x="2399596" y="359206"/>
                    </a:cubicBezTo>
                    <a:cubicBezTo>
                      <a:pt x="2397911" y="353461"/>
                      <a:pt x="2396226" y="350091"/>
                      <a:pt x="2395536" y="348635"/>
                    </a:cubicBezTo>
                    <a:cubicBezTo>
                      <a:pt x="2394847" y="347180"/>
                      <a:pt x="2392625" y="341895"/>
                      <a:pt x="2394311" y="339750"/>
                    </a:cubicBezTo>
                    <a:cubicBezTo>
                      <a:pt x="2395996" y="337605"/>
                      <a:pt x="2402430" y="331861"/>
                      <a:pt x="2398830" y="336380"/>
                    </a:cubicBezTo>
                    <a:cubicBezTo>
                      <a:pt x="2395230" y="340899"/>
                      <a:pt x="2394311" y="343120"/>
                      <a:pt x="2397374" y="346950"/>
                    </a:cubicBezTo>
                    <a:cubicBezTo>
                      <a:pt x="2400515" y="350780"/>
                      <a:pt x="2406489" y="354380"/>
                      <a:pt x="2408634" y="355529"/>
                    </a:cubicBezTo>
                    <a:cubicBezTo>
                      <a:pt x="2410779" y="356754"/>
                      <a:pt x="2414838" y="355299"/>
                      <a:pt x="2413690" y="359818"/>
                    </a:cubicBezTo>
                    <a:cubicBezTo>
                      <a:pt x="2412464" y="364337"/>
                      <a:pt x="2412464" y="364874"/>
                      <a:pt x="2415375" y="362423"/>
                    </a:cubicBezTo>
                    <a:cubicBezTo>
                      <a:pt x="2418285" y="359972"/>
                      <a:pt x="2417749" y="358593"/>
                      <a:pt x="2418745" y="357367"/>
                    </a:cubicBezTo>
                    <a:cubicBezTo>
                      <a:pt x="2419664" y="356142"/>
                      <a:pt x="2421349" y="355222"/>
                      <a:pt x="2422345" y="353078"/>
                    </a:cubicBezTo>
                    <a:cubicBezTo>
                      <a:pt x="2423264" y="350933"/>
                      <a:pt x="2423571" y="350703"/>
                      <a:pt x="2424949" y="350703"/>
                    </a:cubicBezTo>
                    <a:cubicBezTo>
                      <a:pt x="2426328" y="350703"/>
                      <a:pt x="2427553" y="349478"/>
                      <a:pt x="2427094" y="348329"/>
                    </a:cubicBezTo>
                    <a:cubicBezTo>
                      <a:pt x="2426634" y="347103"/>
                      <a:pt x="2427783" y="347410"/>
                      <a:pt x="2429468" y="346184"/>
                    </a:cubicBezTo>
                    <a:cubicBezTo>
                      <a:pt x="2431154" y="344959"/>
                      <a:pt x="2433068" y="342584"/>
                      <a:pt x="2433758" y="339750"/>
                    </a:cubicBezTo>
                    <a:cubicBezTo>
                      <a:pt x="2434447" y="336839"/>
                      <a:pt x="2434217" y="335690"/>
                      <a:pt x="2435443" y="333775"/>
                    </a:cubicBezTo>
                    <a:cubicBezTo>
                      <a:pt x="2436668" y="331861"/>
                      <a:pt x="2437817" y="328261"/>
                      <a:pt x="2438354" y="326575"/>
                    </a:cubicBezTo>
                    <a:cubicBezTo>
                      <a:pt x="2438813" y="324890"/>
                      <a:pt x="2439043" y="320371"/>
                      <a:pt x="2439809" y="319146"/>
                    </a:cubicBezTo>
                    <a:cubicBezTo>
                      <a:pt x="2440498" y="317920"/>
                      <a:pt x="2439579" y="316235"/>
                      <a:pt x="2438124" y="315086"/>
                    </a:cubicBezTo>
                    <a:cubicBezTo>
                      <a:pt x="2436668" y="313860"/>
                      <a:pt x="2429009" y="314626"/>
                      <a:pt x="2432379" y="310567"/>
                    </a:cubicBezTo>
                    <a:cubicBezTo>
                      <a:pt x="2435749" y="306507"/>
                      <a:pt x="2436898" y="304822"/>
                      <a:pt x="2438124" y="303137"/>
                    </a:cubicBezTo>
                    <a:cubicBezTo>
                      <a:pt x="2439349" y="301452"/>
                      <a:pt x="2441035" y="301222"/>
                      <a:pt x="2439579" y="303826"/>
                    </a:cubicBezTo>
                    <a:cubicBezTo>
                      <a:pt x="2438124" y="306430"/>
                      <a:pt x="2439809" y="306967"/>
                      <a:pt x="2444098" y="306737"/>
                    </a:cubicBezTo>
                    <a:cubicBezTo>
                      <a:pt x="2448388" y="306507"/>
                      <a:pt x="2459877" y="305052"/>
                      <a:pt x="2461792" y="304822"/>
                    </a:cubicBezTo>
                    <a:cubicBezTo>
                      <a:pt x="2463707" y="304592"/>
                      <a:pt x="2475656" y="302218"/>
                      <a:pt x="2477111" y="301452"/>
                    </a:cubicBezTo>
                    <a:cubicBezTo>
                      <a:pt x="2478567" y="300762"/>
                      <a:pt x="2482167" y="298847"/>
                      <a:pt x="2483086" y="299537"/>
                    </a:cubicBezTo>
                    <a:cubicBezTo>
                      <a:pt x="2484005" y="300226"/>
                      <a:pt x="2486686" y="297622"/>
                      <a:pt x="2488601" y="297162"/>
                    </a:cubicBezTo>
                    <a:cubicBezTo>
                      <a:pt x="2490516" y="296703"/>
                      <a:pt x="2503461" y="292107"/>
                      <a:pt x="2493350" y="293333"/>
                    </a:cubicBezTo>
                    <a:cubicBezTo>
                      <a:pt x="2483316" y="294558"/>
                      <a:pt x="2482320" y="293792"/>
                      <a:pt x="2486609" y="291188"/>
                    </a:cubicBezTo>
                    <a:cubicBezTo>
                      <a:pt x="2490899" y="288584"/>
                      <a:pt x="2485154" y="290498"/>
                      <a:pt x="2481554" y="291877"/>
                    </a:cubicBezTo>
                    <a:cubicBezTo>
                      <a:pt x="2477954" y="293333"/>
                      <a:pt x="2475350" y="293333"/>
                      <a:pt x="2473435" y="294481"/>
                    </a:cubicBezTo>
                    <a:cubicBezTo>
                      <a:pt x="2471520" y="295707"/>
                      <a:pt x="2465315" y="296856"/>
                      <a:pt x="2463630" y="296626"/>
                    </a:cubicBezTo>
                    <a:cubicBezTo>
                      <a:pt x="2461945" y="296396"/>
                      <a:pt x="2460030" y="297086"/>
                      <a:pt x="2458115" y="297315"/>
                    </a:cubicBezTo>
                    <a:cubicBezTo>
                      <a:pt x="2456200" y="297545"/>
                      <a:pt x="2452830" y="296396"/>
                      <a:pt x="2451375" y="297086"/>
                    </a:cubicBezTo>
                    <a:cubicBezTo>
                      <a:pt x="2449920" y="297775"/>
                      <a:pt x="2448771" y="300916"/>
                      <a:pt x="2448005" y="299996"/>
                    </a:cubicBezTo>
                    <a:cubicBezTo>
                      <a:pt x="2447315" y="299077"/>
                      <a:pt x="2446549" y="300456"/>
                      <a:pt x="2445860" y="301452"/>
                    </a:cubicBezTo>
                    <a:cubicBezTo>
                      <a:pt x="2445171" y="302371"/>
                      <a:pt x="2444941" y="302907"/>
                      <a:pt x="2443715" y="302141"/>
                    </a:cubicBezTo>
                    <a:cubicBezTo>
                      <a:pt x="2442490" y="301452"/>
                      <a:pt x="2439426" y="303596"/>
                      <a:pt x="2442490" y="301452"/>
                    </a:cubicBezTo>
                    <a:cubicBezTo>
                      <a:pt x="2445630" y="299307"/>
                      <a:pt x="2445630" y="298081"/>
                      <a:pt x="2446779" y="297162"/>
                    </a:cubicBezTo>
                    <a:cubicBezTo>
                      <a:pt x="2448005" y="296243"/>
                      <a:pt x="2452524" y="292873"/>
                      <a:pt x="2455128" y="292107"/>
                    </a:cubicBezTo>
                    <a:cubicBezTo>
                      <a:pt x="2457733" y="291418"/>
                      <a:pt x="2462788" y="287818"/>
                      <a:pt x="2465699" y="286592"/>
                    </a:cubicBezTo>
                    <a:cubicBezTo>
                      <a:pt x="2468609" y="285366"/>
                      <a:pt x="2472439" y="284907"/>
                      <a:pt x="2473358" y="285137"/>
                    </a:cubicBezTo>
                    <a:cubicBezTo>
                      <a:pt x="2474277" y="285366"/>
                      <a:pt x="2486303" y="283222"/>
                      <a:pt x="2490592" y="283911"/>
                    </a:cubicBezTo>
                    <a:cubicBezTo>
                      <a:pt x="2494882" y="284600"/>
                      <a:pt x="2511657" y="284371"/>
                      <a:pt x="2511886" y="279622"/>
                    </a:cubicBezTo>
                    <a:cubicBezTo>
                      <a:pt x="2512116" y="274873"/>
                      <a:pt x="2512346" y="266677"/>
                      <a:pt x="2514797" y="268592"/>
                    </a:cubicBezTo>
                    <a:cubicBezTo>
                      <a:pt x="2517248" y="270507"/>
                      <a:pt x="2518167" y="270047"/>
                      <a:pt x="2519546" y="269281"/>
                    </a:cubicBezTo>
                    <a:cubicBezTo>
                      <a:pt x="2521001" y="268592"/>
                      <a:pt x="2520235" y="269281"/>
                      <a:pt x="2519776" y="271886"/>
                    </a:cubicBezTo>
                    <a:cubicBezTo>
                      <a:pt x="2519316" y="274490"/>
                      <a:pt x="2519776" y="278090"/>
                      <a:pt x="2522380" y="275945"/>
                    </a:cubicBezTo>
                    <a:cubicBezTo>
                      <a:pt x="2524984" y="273801"/>
                      <a:pt x="2532644" y="269205"/>
                      <a:pt x="2534099" y="270660"/>
                    </a:cubicBezTo>
                    <a:cubicBezTo>
                      <a:pt x="2535555" y="272115"/>
                      <a:pt x="2540533" y="272115"/>
                      <a:pt x="2542448" y="272115"/>
                    </a:cubicBezTo>
                    <a:cubicBezTo>
                      <a:pt x="2544363" y="272115"/>
                      <a:pt x="2555163" y="271656"/>
                      <a:pt x="2554627" y="266830"/>
                    </a:cubicBezTo>
                    <a:cubicBezTo>
                      <a:pt x="2554091" y="262005"/>
                      <a:pt x="2552482" y="259630"/>
                      <a:pt x="2549342" y="258711"/>
                    </a:cubicBezTo>
                    <a:cubicBezTo>
                      <a:pt x="2546201" y="257792"/>
                      <a:pt x="2547427" y="258711"/>
                      <a:pt x="2549342" y="260856"/>
                    </a:cubicBezTo>
                    <a:cubicBezTo>
                      <a:pt x="2551257" y="263000"/>
                      <a:pt x="2553401" y="266141"/>
                      <a:pt x="2549801" y="268056"/>
                    </a:cubicBezTo>
                    <a:cubicBezTo>
                      <a:pt x="2546201" y="269971"/>
                      <a:pt x="2540457" y="272345"/>
                      <a:pt x="2537393" y="265681"/>
                    </a:cubicBezTo>
                    <a:cubicBezTo>
                      <a:pt x="2534252" y="258941"/>
                      <a:pt x="2531878" y="251358"/>
                      <a:pt x="2527818" y="251358"/>
                    </a:cubicBezTo>
                    <a:cubicBezTo>
                      <a:pt x="2523759" y="251358"/>
                      <a:pt x="2522303" y="248983"/>
                      <a:pt x="2524448" y="247068"/>
                    </a:cubicBezTo>
                    <a:cubicBezTo>
                      <a:pt x="2526593" y="245153"/>
                      <a:pt x="2529503" y="240864"/>
                      <a:pt x="2530652" y="240864"/>
                    </a:cubicBezTo>
                    <a:cubicBezTo>
                      <a:pt x="2531878" y="240864"/>
                      <a:pt x="2537393" y="239945"/>
                      <a:pt x="2534252" y="238489"/>
                    </a:cubicBezTo>
                    <a:cubicBezTo>
                      <a:pt x="2531112" y="237034"/>
                      <a:pt x="2530652" y="239409"/>
                      <a:pt x="2530423" y="233970"/>
                    </a:cubicBezTo>
                    <a:cubicBezTo>
                      <a:pt x="2530193" y="228455"/>
                      <a:pt x="2530882" y="223170"/>
                      <a:pt x="2535937" y="218881"/>
                    </a:cubicBezTo>
                    <a:cubicBezTo>
                      <a:pt x="2540993" y="214591"/>
                      <a:pt x="2545972" y="208617"/>
                      <a:pt x="2547197" y="205017"/>
                    </a:cubicBezTo>
                    <a:cubicBezTo>
                      <a:pt x="2548423" y="201417"/>
                      <a:pt x="2550108" y="195442"/>
                      <a:pt x="2554168" y="196668"/>
                    </a:cubicBezTo>
                    <a:cubicBezTo>
                      <a:pt x="2558227" y="197893"/>
                      <a:pt x="2556772" y="199578"/>
                      <a:pt x="2557768" y="195212"/>
                    </a:cubicBezTo>
                    <a:cubicBezTo>
                      <a:pt x="2558687" y="190923"/>
                      <a:pt x="2559453" y="204327"/>
                      <a:pt x="2561827" y="194983"/>
                    </a:cubicBezTo>
                    <a:cubicBezTo>
                      <a:pt x="2564202" y="185638"/>
                      <a:pt x="2561597" y="202412"/>
                      <a:pt x="2565887" y="193297"/>
                    </a:cubicBezTo>
                    <a:cubicBezTo>
                      <a:pt x="2565887" y="193297"/>
                      <a:pt x="2567572" y="194217"/>
                      <a:pt x="2569027" y="192608"/>
                    </a:cubicBezTo>
                    <a:cubicBezTo>
                      <a:pt x="2570483" y="190923"/>
                      <a:pt x="2569487" y="189238"/>
                      <a:pt x="2571172" y="191919"/>
                    </a:cubicBezTo>
                    <a:cubicBezTo>
                      <a:pt x="2572857" y="194523"/>
                      <a:pt x="2575002" y="191919"/>
                      <a:pt x="2576687" y="191689"/>
                    </a:cubicBezTo>
                    <a:cubicBezTo>
                      <a:pt x="2578372" y="191459"/>
                      <a:pt x="2579061" y="189774"/>
                      <a:pt x="2579598" y="186940"/>
                    </a:cubicBezTo>
                    <a:cubicBezTo>
                      <a:pt x="2580134" y="184106"/>
                      <a:pt x="2582738" y="178821"/>
                      <a:pt x="2584653" y="176370"/>
                    </a:cubicBezTo>
                    <a:cubicBezTo>
                      <a:pt x="2586568" y="173919"/>
                      <a:pt x="2590628" y="169935"/>
                      <a:pt x="2587793" y="174225"/>
                    </a:cubicBezTo>
                    <a:cubicBezTo>
                      <a:pt x="2584883" y="178514"/>
                      <a:pt x="2591393" y="173536"/>
                      <a:pt x="2587334" y="178514"/>
                    </a:cubicBezTo>
                    <a:cubicBezTo>
                      <a:pt x="2583274" y="183570"/>
                      <a:pt x="2588023" y="179434"/>
                      <a:pt x="2590474" y="180889"/>
                    </a:cubicBezTo>
                    <a:cubicBezTo>
                      <a:pt x="2592849" y="182344"/>
                      <a:pt x="2594074" y="182574"/>
                      <a:pt x="2594993" y="179434"/>
                    </a:cubicBezTo>
                    <a:cubicBezTo>
                      <a:pt x="2595913" y="176293"/>
                      <a:pt x="2598593" y="172693"/>
                      <a:pt x="2602883" y="174148"/>
                    </a:cubicBezTo>
                    <a:cubicBezTo>
                      <a:pt x="2607172" y="175604"/>
                      <a:pt x="2606713" y="182038"/>
                      <a:pt x="2608628" y="177748"/>
                    </a:cubicBezTo>
                    <a:cubicBezTo>
                      <a:pt x="2610542" y="173459"/>
                      <a:pt x="2611002" y="174148"/>
                      <a:pt x="2611538" y="175833"/>
                    </a:cubicBezTo>
                    <a:cubicBezTo>
                      <a:pt x="2611998" y="177519"/>
                      <a:pt x="2613913" y="174148"/>
                      <a:pt x="2614679" y="172463"/>
                    </a:cubicBezTo>
                    <a:cubicBezTo>
                      <a:pt x="2615368" y="170778"/>
                      <a:pt x="2616594" y="171238"/>
                      <a:pt x="2618049" y="171238"/>
                    </a:cubicBezTo>
                    <a:cubicBezTo>
                      <a:pt x="2619504" y="171238"/>
                      <a:pt x="2621879" y="169323"/>
                      <a:pt x="2624790" y="168097"/>
                    </a:cubicBezTo>
                    <a:cubicBezTo>
                      <a:pt x="2627700" y="166872"/>
                      <a:pt x="2628849" y="166412"/>
                      <a:pt x="2629845" y="168097"/>
                    </a:cubicBezTo>
                    <a:cubicBezTo>
                      <a:pt x="2630764" y="169782"/>
                      <a:pt x="2633675" y="167408"/>
                      <a:pt x="2635130" y="166642"/>
                    </a:cubicBezTo>
                    <a:cubicBezTo>
                      <a:pt x="2636585" y="165952"/>
                      <a:pt x="2639879" y="162582"/>
                      <a:pt x="2638730" y="161893"/>
                    </a:cubicBezTo>
                    <a:cubicBezTo>
                      <a:pt x="2637505" y="161203"/>
                      <a:pt x="2637045" y="162123"/>
                      <a:pt x="2635819" y="161663"/>
                    </a:cubicBezTo>
                    <a:cubicBezTo>
                      <a:pt x="2634594" y="161203"/>
                      <a:pt x="2632449" y="160974"/>
                      <a:pt x="2634364" y="159289"/>
                    </a:cubicBezTo>
                    <a:cubicBezTo>
                      <a:pt x="2636279" y="157603"/>
                      <a:pt x="2637045" y="156608"/>
                      <a:pt x="2636049" y="154999"/>
                    </a:cubicBezTo>
                    <a:cubicBezTo>
                      <a:pt x="2635130" y="153467"/>
                      <a:pt x="2633751" y="153084"/>
                      <a:pt x="2632679" y="151859"/>
                    </a:cubicBezTo>
                    <a:cubicBezTo>
                      <a:pt x="2631606" y="150633"/>
                      <a:pt x="2631377" y="151476"/>
                      <a:pt x="2629232" y="151859"/>
                    </a:cubicBezTo>
                    <a:cubicBezTo>
                      <a:pt x="2627087" y="152242"/>
                      <a:pt x="2625632" y="150097"/>
                      <a:pt x="2625785" y="147876"/>
                    </a:cubicBezTo>
                    <a:cubicBezTo>
                      <a:pt x="2625938" y="145731"/>
                      <a:pt x="2625632" y="142591"/>
                      <a:pt x="2624866" y="140599"/>
                    </a:cubicBezTo>
                    <a:cubicBezTo>
                      <a:pt x="2624024" y="138531"/>
                      <a:pt x="2626168" y="139067"/>
                      <a:pt x="2626322" y="137382"/>
                    </a:cubicBezTo>
                    <a:cubicBezTo>
                      <a:pt x="2626475" y="135697"/>
                      <a:pt x="2621572" y="135314"/>
                      <a:pt x="2620117" y="134854"/>
                    </a:cubicBezTo>
                    <a:cubicBezTo>
                      <a:pt x="2618662" y="134395"/>
                      <a:pt x="2617589" y="133782"/>
                      <a:pt x="2616517" y="133322"/>
                    </a:cubicBezTo>
                    <a:cubicBezTo>
                      <a:pt x="2615445" y="132863"/>
                      <a:pt x="2615062" y="132250"/>
                      <a:pt x="2615292" y="131024"/>
                    </a:cubicBezTo>
                    <a:cubicBezTo>
                      <a:pt x="2615521" y="129799"/>
                      <a:pt x="2615751" y="125739"/>
                      <a:pt x="2615981" y="123824"/>
                    </a:cubicBezTo>
                    <a:cubicBezTo>
                      <a:pt x="2616211" y="121909"/>
                      <a:pt x="2615828" y="94641"/>
                      <a:pt x="2615751" y="88437"/>
                    </a:cubicBezTo>
                    <a:cubicBezTo>
                      <a:pt x="2615598" y="82232"/>
                      <a:pt x="2607019" y="76334"/>
                      <a:pt x="2603419" y="74573"/>
                    </a:cubicBezTo>
                    <a:cubicBezTo>
                      <a:pt x="2599819" y="72811"/>
                      <a:pt x="2591700" y="76947"/>
                      <a:pt x="2587947" y="78173"/>
                    </a:cubicBezTo>
                    <a:cubicBezTo>
                      <a:pt x="2584270" y="79398"/>
                      <a:pt x="2582049" y="77943"/>
                      <a:pt x="2580900" y="77330"/>
                    </a:cubicBezTo>
                    <a:cubicBezTo>
                      <a:pt x="2579674" y="76718"/>
                      <a:pt x="2579598" y="75262"/>
                      <a:pt x="2579598" y="75262"/>
                    </a:cubicBezTo>
                    <a:cubicBezTo>
                      <a:pt x="2579368" y="72734"/>
                      <a:pt x="2579368" y="69517"/>
                      <a:pt x="2575921" y="69671"/>
                    </a:cubicBezTo>
                    <a:cubicBezTo>
                      <a:pt x="2572474" y="69824"/>
                      <a:pt x="2569717" y="76718"/>
                      <a:pt x="2567036" y="80930"/>
                    </a:cubicBezTo>
                    <a:cubicBezTo>
                      <a:pt x="2564431" y="85143"/>
                      <a:pt x="2546661" y="115246"/>
                      <a:pt x="2545512" y="117314"/>
                    </a:cubicBezTo>
                    <a:cubicBezTo>
                      <a:pt x="2544286" y="119382"/>
                      <a:pt x="2543827" y="122216"/>
                      <a:pt x="2545053" y="123441"/>
                    </a:cubicBezTo>
                    <a:cubicBezTo>
                      <a:pt x="2546278" y="124667"/>
                      <a:pt x="2543980" y="127271"/>
                      <a:pt x="2543980" y="127271"/>
                    </a:cubicBezTo>
                    <a:cubicBezTo>
                      <a:pt x="2543980" y="127271"/>
                      <a:pt x="2534252" y="142591"/>
                      <a:pt x="2532261" y="145348"/>
                    </a:cubicBezTo>
                    <a:cubicBezTo>
                      <a:pt x="2530193" y="148105"/>
                      <a:pt x="2525291" y="147723"/>
                      <a:pt x="2523682" y="147263"/>
                    </a:cubicBezTo>
                    <a:cubicBezTo>
                      <a:pt x="2521997" y="146803"/>
                      <a:pt x="2520312" y="146803"/>
                      <a:pt x="2520312" y="146803"/>
                    </a:cubicBezTo>
                    <a:cubicBezTo>
                      <a:pt x="2510891" y="146574"/>
                      <a:pt x="2510048" y="156837"/>
                      <a:pt x="2510048" y="156837"/>
                    </a:cubicBezTo>
                    <a:cubicBezTo>
                      <a:pt x="2510048" y="156837"/>
                      <a:pt x="2434677" y="156837"/>
                      <a:pt x="2423034" y="156837"/>
                    </a:cubicBezTo>
                    <a:cubicBezTo>
                      <a:pt x="2411391" y="156837"/>
                      <a:pt x="2404728" y="160437"/>
                      <a:pt x="2401740" y="162429"/>
                    </a:cubicBezTo>
                    <a:cubicBezTo>
                      <a:pt x="2398753" y="164497"/>
                      <a:pt x="2386421" y="175527"/>
                      <a:pt x="2386421" y="175527"/>
                    </a:cubicBezTo>
                    <a:cubicBezTo>
                      <a:pt x="2386727" y="175680"/>
                      <a:pt x="2386268" y="176523"/>
                      <a:pt x="2384200" y="178438"/>
                    </a:cubicBezTo>
                    <a:cubicBezTo>
                      <a:pt x="2377459" y="184642"/>
                      <a:pt x="2371255" y="187553"/>
                      <a:pt x="2373629" y="189697"/>
                    </a:cubicBezTo>
                    <a:cubicBezTo>
                      <a:pt x="2376004" y="191842"/>
                      <a:pt x="2377229" y="188778"/>
                      <a:pt x="2377689" y="192072"/>
                    </a:cubicBezTo>
                    <a:cubicBezTo>
                      <a:pt x="2378149" y="195366"/>
                      <a:pt x="2377689" y="195212"/>
                      <a:pt x="2376004" y="196361"/>
                    </a:cubicBezTo>
                    <a:cubicBezTo>
                      <a:pt x="2374319" y="197587"/>
                      <a:pt x="2375085" y="197051"/>
                      <a:pt x="2376004" y="198966"/>
                    </a:cubicBezTo>
                    <a:cubicBezTo>
                      <a:pt x="2376923" y="200880"/>
                      <a:pt x="2379144" y="206625"/>
                      <a:pt x="2375544" y="208081"/>
                    </a:cubicBezTo>
                    <a:cubicBezTo>
                      <a:pt x="2371944" y="209536"/>
                      <a:pt x="2370795" y="207391"/>
                      <a:pt x="2367655" y="210991"/>
                    </a:cubicBezTo>
                    <a:cubicBezTo>
                      <a:pt x="2364514" y="214591"/>
                      <a:pt x="2359076" y="217732"/>
                      <a:pt x="2356395" y="217962"/>
                    </a:cubicBezTo>
                    <a:cubicBezTo>
                      <a:pt x="2353791" y="218191"/>
                      <a:pt x="2344446" y="216506"/>
                      <a:pt x="2341765" y="217042"/>
                    </a:cubicBezTo>
                    <a:cubicBezTo>
                      <a:pt x="2339161" y="217502"/>
                      <a:pt x="2337246" y="216583"/>
                      <a:pt x="2333416" y="215587"/>
                    </a:cubicBezTo>
                    <a:cubicBezTo>
                      <a:pt x="2329586" y="214591"/>
                      <a:pt x="2323842" y="211987"/>
                      <a:pt x="2312352" y="214132"/>
                    </a:cubicBezTo>
                    <a:cubicBezTo>
                      <a:pt x="2306761" y="215204"/>
                      <a:pt x="2300403" y="216430"/>
                      <a:pt x="2294965" y="217425"/>
                    </a:cubicBezTo>
                    <a:cubicBezTo>
                      <a:pt x="2294965" y="217425"/>
                      <a:pt x="2295118" y="218345"/>
                      <a:pt x="2294812" y="220489"/>
                    </a:cubicBezTo>
                    <a:cubicBezTo>
                      <a:pt x="2294429" y="222634"/>
                      <a:pt x="2295195" y="224089"/>
                      <a:pt x="2295195" y="224089"/>
                    </a:cubicBezTo>
                    <a:cubicBezTo>
                      <a:pt x="2295654" y="223630"/>
                      <a:pt x="2296573" y="223783"/>
                      <a:pt x="2297799" y="224166"/>
                    </a:cubicBezTo>
                    <a:cubicBezTo>
                      <a:pt x="2299944" y="224855"/>
                      <a:pt x="2300939" y="223936"/>
                      <a:pt x="2299944" y="226311"/>
                    </a:cubicBezTo>
                    <a:cubicBezTo>
                      <a:pt x="2299024" y="228685"/>
                      <a:pt x="2300403" y="228225"/>
                      <a:pt x="2301169" y="232745"/>
                    </a:cubicBezTo>
                    <a:cubicBezTo>
                      <a:pt x="2301859" y="237264"/>
                      <a:pt x="2293280" y="240175"/>
                      <a:pt x="2288761" y="243775"/>
                    </a:cubicBezTo>
                    <a:cubicBezTo>
                      <a:pt x="2284241" y="247375"/>
                      <a:pt x="2266011" y="258634"/>
                      <a:pt x="2254062" y="262464"/>
                    </a:cubicBezTo>
                    <a:cubicBezTo>
                      <a:pt x="2242113" y="266294"/>
                      <a:pt x="2228939" y="271349"/>
                      <a:pt x="2225109" y="274643"/>
                    </a:cubicBezTo>
                    <a:cubicBezTo>
                      <a:pt x="2221279" y="278013"/>
                      <a:pt x="2215764" y="279698"/>
                      <a:pt x="2212700" y="279928"/>
                    </a:cubicBezTo>
                    <a:cubicBezTo>
                      <a:pt x="2209560" y="280158"/>
                      <a:pt x="2204121" y="280388"/>
                      <a:pt x="2200751" y="281383"/>
                    </a:cubicBezTo>
                    <a:cubicBezTo>
                      <a:pt x="2197381" y="282379"/>
                      <a:pt x="2195006" y="283069"/>
                      <a:pt x="2187117" y="280694"/>
                    </a:cubicBezTo>
                    <a:cubicBezTo>
                      <a:pt x="2179227" y="278320"/>
                      <a:pt x="2188342" y="278549"/>
                      <a:pt x="2191176" y="277324"/>
                    </a:cubicBezTo>
                    <a:cubicBezTo>
                      <a:pt x="2194087" y="276098"/>
                      <a:pt x="2180913" y="273034"/>
                      <a:pt x="2174402" y="271120"/>
                    </a:cubicBezTo>
                    <a:cubicBezTo>
                      <a:pt x="2167968" y="269205"/>
                      <a:pt x="2171491" y="266600"/>
                      <a:pt x="2171491" y="266600"/>
                    </a:cubicBezTo>
                    <a:cubicBezTo>
                      <a:pt x="2171491" y="266600"/>
                      <a:pt x="2188266" y="240787"/>
                      <a:pt x="2190411" y="238336"/>
                    </a:cubicBezTo>
                    <a:cubicBezTo>
                      <a:pt x="2192555" y="235962"/>
                      <a:pt x="2192785" y="239255"/>
                      <a:pt x="2192555" y="241706"/>
                    </a:cubicBezTo>
                    <a:cubicBezTo>
                      <a:pt x="2192479" y="242243"/>
                      <a:pt x="2192555" y="243162"/>
                      <a:pt x="2192708" y="242932"/>
                    </a:cubicBezTo>
                    <a:cubicBezTo>
                      <a:pt x="2193704" y="241553"/>
                      <a:pt x="2200445" y="224472"/>
                      <a:pt x="2200445" y="224472"/>
                    </a:cubicBezTo>
                    <a:cubicBezTo>
                      <a:pt x="2197304" y="227613"/>
                      <a:pt x="2195160" y="207008"/>
                      <a:pt x="2192096" y="195059"/>
                    </a:cubicBezTo>
                    <a:cubicBezTo>
                      <a:pt x="2188955" y="183110"/>
                      <a:pt x="2166206" y="199578"/>
                      <a:pt x="2161457" y="202719"/>
                    </a:cubicBezTo>
                    <a:cubicBezTo>
                      <a:pt x="2156708" y="205859"/>
                      <a:pt x="2156938" y="202489"/>
                      <a:pt x="2157627" y="197434"/>
                    </a:cubicBezTo>
                    <a:cubicBezTo>
                      <a:pt x="2158317" y="192378"/>
                      <a:pt x="2161457" y="191689"/>
                      <a:pt x="2164061" y="191000"/>
                    </a:cubicBezTo>
                    <a:cubicBezTo>
                      <a:pt x="2166666" y="190310"/>
                      <a:pt x="2167432" y="188395"/>
                      <a:pt x="2167661" y="186251"/>
                    </a:cubicBezTo>
                    <a:cubicBezTo>
                      <a:pt x="2167891" y="184106"/>
                      <a:pt x="2167891" y="183646"/>
                      <a:pt x="2170802" y="182421"/>
                    </a:cubicBezTo>
                    <a:cubicBezTo>
                      <a:pt x="2173712" y="181195"/>
                      <a:pt x="2173942" y="179816"/>
                      <a:pt x="2174862" y="173076"/>
                    </a:cubicBezTo>
                    <a:cubicBezTo>
                      <a:pt x="2175781" y="166335"/>
                      <a:pt x="2173636" y="162812"/>
                      <a:pt x="2171262" y="158982"/>
                    </a:cubicBezTo>
                    <a:cubicBezTo>
                      <a:pt x="2168887" y="155152"/>
                      <a:pt x="2172181" y="155152"/>
                      <a:pt x="2175091" y="155612"/>
                    </a:cubicBezTo>
                    <a:cubicBezTo>
                      <a:pt x="2178002" y="156072"/>
                      <a:pt x="2174862" y="153008"/>
                      <a:pt x="2171721" y="148412"/>
                    </a:cubicBezTo>
                    <a:cubicBezTo>
                      <a:pt x="2168581" y="143893"/>
                      <a:pt x="2167202" y="144812"/>
                      <a:pt x="2163142" y="143127"/>
                    </a:cubicBezTo>
                    <a:cubicBezTo>
                      <a:pt x="2159083" y="141442"/>
                      <a:pt x="2151423" y="139297"/>
                      <a:pt x="2150198" y="136386"/>
                    </a:cubicBezTo>
                    <a:cubicBezTo>
                      <a:pt x="2148972" y="133476"/>
                      <a:pt x="2143763" y="134931"/>
                      <a:pt x="2137789" y="131867"/>
                    </a:cubicBezTo>
                    <a:cubicBezTo>
                      <a:pt x="2131814" y="128727"/>
                      <a:pt x="2131048" y="129263"/>
                      <a:pt x="2127525" y="130641"/>
                    </a:cubicBezTo>
                    <a:cubicBezTo>
                      <a:pt x="2123925" y="132097"/>
                      <a:pt x="2125840" y="140446"/>
                      <a:pt x="2127295" y="142361"/>
                    </a:cubicBezTo>
                    <a:cubicBezTo>
                      <a:pt x="2128750" y="144276"/>
                      <a:pt x="2122776" y="144276"/>
                      <a:pt x="2119406" y="145271"/>
                    </a:cubicBezTo>
                    <a:cubicBezTo>
                      <a:pt x="2116035" y="146267"/>
                      <a:pt x="2115116" y="151246"/>
                      <a:pt x="2115346" y="154616"/>
                    </a:cubicBezTo>
                    <a:cubicBezTo>
                      <a:pt x="2115576" y="157986"/>
                      <a:pt x="2114427" y="159135"/>
                      <a:pt x="2112971" y="158216"/>
                    </a:cubicBezTo>
                    <a:cubicBezTo>
                      <a:pt x="2111516" y="157297"/>
                      <a:pt x="2110827" y="159672"/>
                      <a:pt x="2110827" y="159672"/>
                    </a:cubicBezTo>
                    <a:cubicBezTo>
                      <a:pt x="2108452" y="167331"/>
                      <a:pt x="2108452" y="161816"/>
                      <a:pt x="2108452" y="161816"/>
                    </a:cubicBezTo>
                    <a:cubicBezTo>
                      <a:pt x="2108682" y="161127"/>
                      <a:pt x="2107993" y="159442"/>
                      <a:pt x="2108912" y="157297"/>
                    </a:cubicBezTo>
                    <a:cubicBezTo>
                      <a:pt x="2109831" y="155152"/>
                      <a:pt x="2109601" y="151782"/>
                      <a:pt x="2108682" y="150863"/>
                    </a:cubicBezTo>
                    <a:cubicBezTo>
                      <a:pt x="2107763" y="149944"/>
                      <a:pt x="2105771" y="153467"/>
                      <a:pt x="2104393" y="157067"/>
                    </a:cubicBezTo>
                    <a:cubicBezTo>
                      <a:pt x="2102937" y="160667"/>
                      <a:pt x="2102937" y="159442"/>
                      <a:pt x="2101482" y="158523"/>
                    </a:cubicBezTo>
                    <a:cubicBezTo>
                      <a:pt x="2100027" y="157603"/>
                      <a:pt x="2100027" y="159212"/>
                      <a:pt x="2098112" y="159748"/>
                    </a:cubicBezTo>
                    <a:cubicBezTo>
                      <a:pt x="2096197" y="160284"/>
                      <a:pt x="2096427" y="160437"/>
                      <a:pt x="2094971" y="162352"/>
                    </a:cubicBezTo>
                    <a:cubicBezTo>
                      <a:pt x="2093516" y="164267"/>
                      <a:pt x="2094282" y="164727"/>
                      <a:pt x="2091601" y="167638"/>
                    </a:cubicBezTo>
                    <a:cubicBezTo>
                      <a:pt x="2088997" y="170548"/>
                      <a:pt x="2087312" y="178208"/>
                      <a:pt x="2086086" y="181272"/>
                    </a:cubicBezTo>
                    <a:cubicBezTo>
                      <a:pt x="2084861" y="184412"/>
                      <a:pt x="2084861" y="189391"/>
                      <a:pt x="2084631" y="192991"/>
                    </a:cubicBezTo>
                    <a:cubicBezTo>
                      <a:pt x="2084401" y="196591"/>
                      <a:pt x="2086546" y="196591"/>
                      <a:pt x="2085856" y="202336"/>
                    </a:cubicBezTo>
                    <a:cubicBezTo>
                      <a:pt x="2085167" y="208081"/>
                      <a:pt x="2085856" y="211910"/>
                      <a:pt x="2087082" y="215281"/>
                    </a:cubicBezTo>
                    <a:cubicBezTo>
                      <a:pt x="2088307" y="218651"/>
                      <a:pt x="2090452" y="218421"/>
                      <a:pt x="2090912" y="221025"/>
                    </a:cubicBezTo>
                    <a:cubicBezTo>
                      <a:pt x="2091371" y="223630"/>
                      <a:pt x="2092826" y="226311"/>
                      <a:pt x="2092597" y="234889"/>
                    </a:cubicBezTo>
                    <a:cubicBezTo>
                      <a:pt x="2092367" y="243468"/>
                      <a:pt x="2084937" y="253119"/>
                      <a:pt x="2081107" y="260243"/>
                    </a:cubicBezTo>
                    <a:cubicBezTo>
                      <a:pt x="2077277" y="267443"/>
                      <a:pt x="2074137" y="268132"/>
                      <a:pt x="2069158" y="271962"/>
                    </a:cubicBezTo>
                    <a:cubicBezTo>
                      <a:pt x="2064103" y="275792"/>
                      <a:pt x="2058588" y="273417"/>
                      <a:pt x="2055524" y="271043"/>
                    </a:cubicBezTo>
                    <a:cubicBezTo>
                      <a:pt x="2052384" y="268668"/>
                      <a:pt x="2046179" y="252353"/>
                      <a:pt x="2046639" y="245919"/>
                    </a:cubicBezTo>
                    <a:cubicBezTo>
                      <a:pt x="2047098" y="239485"/>
                      <a:pt x="2045720" y="232285"/>
                      <a:pt x="2045183" y="227996"/>
                    </a:cubicBezTo>
                    <a:cubicBezTo>
                      <a:pt x="2044724" y="223706"/>
                      <a:pt x="2044724" y="215281"/>
                      <a:pt x="2046103" y="211451"/>
                    </a:cubicBezTo>
                    <a:cubicBezTo>
                      <a:pt x="2047481" y="207621"/>
                      <a:pt x="2047788" y="199961"/>
                      <a:pt x="2049013" y="195902"/>
                    </a:cubicBezTo>
                    <a:cubicBezTo>
                      <a:pt x="2050239" y="191842"/>
                      <a:pt x="2052843" y="185331"/>
                      <a:pt x="2053762" y="183187"/>
                    </a:cubicBezTo>
                    <a:cubicBezTo>
                      <a:pt x="2054682" y="181042"/>
                      <a:pt x="2056137" y="175297"/>
                      <a:pt x="2057132" y="173153"/>
                    </a:cubicBezTo>
                    <a:cubicBezTo>
                      <a:pt x="2058052" y="171008"/>
                      <a:pt x="2059507" y="165723"/>
                      <a:pt x="2059507" y="164267"/>
                    </a:cubicBezTo>
                    <a:cubicBezTo>
                      <a:pt x="2059507" y="162812"/>
                      <a:pt x="2059047" y="163042"/>
                      <a:pt x="2062111" y="162123"/>
                    </a:cubicBezTo>
                    <a:cubicBezTo>
                      <a:pt x="2065252" y="161203"/>
                      <a:pt x="2067167" y="153774"/>
                      <a:pt x="2067856" y="149408"/>
                    </a:cubicBezTo>
                    <a:cubicBezTo>
                      <a:pt x="2068546" y="145118"/>
                      <a:pt x="2066631" y="148488"/>
                      <a:pt x="2065941" y="149637"/>
                    </a:cubicBezTo>
                    <a:cubicBezTo>
                      <a:pt x="2065252" y="150863"/>
                      <a:pt x="2064486" y="151782"/>
                      <a:pt x="2063337" y="151552"/>
                    </a:cubicBezTo>
                    <a:cubicBezTo>
                      <a:pt x="2062111" y="151323"/>
                      <a:pt x="2061422" y="155382"/>
                      <a:pt x="2060733" y="155842"/>
                    </a:cubicBezTo>
                    <a:cubicBezTo>
                      <a:pt x="2060043" y="156301"/>
                      <a:pt x="2058818" y="158446"/>
                      <a:pt x="2058588" y="160361"/>
                    </a:cubicBezTo>
                    <a:cubicBezTo>
                      <a:pt x="2058358" y="162276"/>
                      <a:pt x="2057362" y="161816"/>
                      <a:pt x="2056443" y="162046"/>
                    </a:cubicBezTo>
                    <a:cubicBezTo>
                      <a:pt x="2055524" y="162276"/>
                      <a:pt x="2054069" y="162735"/>
                      <a:pt x="2051924" y="163961"/>
                    </a:cubicBezTo>
                    <a:cubicBezTo>
                      <a:pt x="2049779" y="165187"/>
                      <a:pt x="2048094" y="169706"/>
                      <a:pt x="2046869" y="170165"/>
                    </a:cubicBezTo>
                    <a:cubicBezTo>
                      <a:pt x="2045643" y="170625"/>
                      <a:pt x="2044494" y="171391"/>
                      <a:pt x="2043039" y="172770"/>
                    </a:cubicBezTo>
                    <a:cubicBezTo>
                      <a:pt x="2041583" y="174225"/>
                      <a:pt x="2040664" y="172080"/>
                      <a:pt x="2040664" y="172080"/>
                    </a:cubicBezTo>
                    <a:cubicBezTo>
                      <a:pt x="2039745" y="168021"/>
                      <a:pt x="2044264" y="162276"/>
                      <a:pt x="2046639" y="160361"/>
                    </a:cubicBezTo>
                    <a:cubicBezTo>
                      <a:pt x="2049013" y="158446"/>
                      <a:pt x="2048324" y="158906"/>
                      <a:pt x="2050469" y="156761"/>
                    </a:cubicBezTo>
                    <a:cubicBezTo>
                      <a:pt x="2052613" y="154616"/>
                      <a:pt x="2055984" y="148412"/>
                      <a:pt x="2058128" y="144352"/>
                    </a:cubicBezTo>
                    <a:cubicBezTo>
                      <a:pt x="2060273" y="140293"/>
                      <a:pt x="2061499" y="138608"/>
                      <a:pt x="2063413" y="136693"/>
                    </a:cubicBezTo>
                    <a:cubicBezTo>
                      <a:pt x="2065328" y="134778"/>
                      <a:pt x="2065328" y="135237"/>
                      <a:pt x="2068162" y="129263"/>
                    </a:cubicBezTo>
                    <a:cubicBezTo>
                      <a:pt x="2071073" y="123288"/>
                      <a:pt x="2070767" y="128037"/>
                      <a:pt x="2070537" y="131407"/>
                    </a:cubicBezTo>
                    <a:cubicBezTo>
                      <a:pt x="2070307" y="134778"/>
                      <a:pt x="2072452" y="132327"/>
                      <a:pt x="2074826" y="129263"/>
                    </a:cubicBezTo>
                    <a:cubicBezTo>
                      <a:pt x="2077201" y="126122"/>
                      <a:pt x="2076052" y="129263"/>
                      <a:pt x="2079882" y="127348"/>
                    </a:cubicBezTo>
                    <a:cubicBezTo>
                      <a:pt x="2083711" y="125433"/>
                      <a:pt x="2083022" y="127348"/>
                      <a:pt x="2082026" y="128573"/>
                    </a:cubicBezTo>
                    <a:cubicBezTo>
                      <a:pt x="2081107" y="129799"/>
                      <a:pt x="2080111" y="129493"/>
                      <a:pt x="2078426" y="133093"/>
                    </a:cubicBezTo>
                    <a:cubicBezTo>
                      <a:pt x="2076741" y="136693"/>
                      <a:pt x="2080571" y="134778"/>
                      <a:pt x="2081337" y="133322"/>
                    </a:cubicBezTo>
                    <a:cubicBezTo>
                      <a:pt x="2082026" y="131867"/>
                      <a:pt x="2083482" y="130948"/>
                      <a:pt x="2086086" y="130182"/>
                    </a:cubicBezTo>
                    <a:cubicBezTo>
                      <a:pt x="2088690" y="129493"/>
                      <a:pt x="2088690" y="128727"/>
                      <a:pt x="2090376" y="125663"/>
                    </a:cubicBezTo>
                    <a:cubicBezTo>
                      <a:pt x="2092061" y="122522"/>
                      <a:pt x="2095661" y="123058"/>
                      <a:pt x="2098035" y="123748"/>
                    </a:cubicBezTo>
                    <a:cubicBezTo>
                      <a:pt x="2100410" y="124437"/>
                      <a:pt x="2102325" y="122292"/>
                      <a:pt x="2104776" y="122063"/>
                    </a:cubicBezTo>
                    <a:cubicBezTo>
                      <a:pt x="2107150" y="121833"/>
                      <a:pt x="2109295" y="122522"/>
                      <a:pt x="2110750" y="119688"/>
                    </a:cubicBezTo>
                    <a:cubicBezTo>
                      <a:pt x="2112205" y="116854"/>
                      <a:pt x="2117184" y="118463"/>
                      <a:pt x="2120325" y="118769"/>
                    </a:cubicBezTo>
                    <a:cubicBezTo>
                      <a:pt x="2123465" y="118999"/>
                      <a:pt x="2127295" y="121144"/>
                      <a:pt x="2130359" y="125203"/>
                    </a:cubicBezTo>
                    <a:cubicBezTo>
                      <a:pt x="2133499" y="129263"/>
                      <a:pt x="2134189" y="126122"/>
                      <a:pt x="2134189" y="123058"/>
                    </a:cubicBezTo>
                    <a:cubicBezTo>
                      <a:pt x="2134189" y="119918"/>
                      <a:pt x="2135644" y="120684"/>
                      <a:pt x="2139474" y="120684"/>
                    </a:cubicBezTo>
                    <a:cubicBezTo>
                      <a:pt x="2143304" y="120684"/>
                      <a:pt x="2151883" y="123595"/>
                      <a:pt x="2156478" y="123288"/>
                    </a:cubicBezTo>
                    <a:cubicBezTo>
                      <a:pt x="2160998" y="123058"/>
                      <a:pt x="2156938" y="121373"/>
                      <a:pt x="2155789" y="119918"/>
                    </a:cubicBezTo>
                    <a:cubicBezTo>
                      <a:pt x="2154563" y="118463"/>
                      <a:pt x="2153185" y="118233"/>
                      <a:pt x="2153874" y="117543"/>
                    </a:cubicBezTo>
                    <a:cubicBezTo>
                      <a:pt x="2154563" y="116854"/>
                      <a:pt x="2152648" y="115399"/>
                      <a:pt x="2150733" y="114633"/>
                    </a:cubicBezTo>
                    <a:cubicBezTo>
                      <a:pt x="2148819" y="113943"/>
                      <a:pt x="2149048" y="113407"/>
                      <a:pt x="2149278" y="110803"/>
                    </a:cubicBezTo>
                    <a:cubicBezTo>
                      <a:pt x="2149508" y="108199"/>
                      <a:pt x="2148819" y="107892"/>
                      <a:pt x="2145678" y="105748"/>
                    </a:cubicBezTo>
                    <a:cubicBezTo>
                      <a:pt x="2144146" y="104675"/>
                      <a:pt x="2146368" y="103526"/>
                      <a:pt x="2145372" y="103680"/>
                    </a:cubicBezTo>
                    <a:cubicBezTo>
                      <a:pt x="2144223" y="103833"/>
                      <a:pt x="2140929" y="105135"/>
                      <a:pt x="2140929" y="105135"/>
                    </a:cubicBezTo>
                    <a:cubicBezTo>
                      <a:pt x="2138402" y="106284"/>
                      <a:pt x="2135338" y="102454"/>
                      <a:pt x="2135338" y="102454"/>
                    </a:cubicBezTo>
                    <a:cubicBezTo>
                      <a:pt x="2133576" y="102607"/>
                      <a:pt x="2130206" y="101994"/>
                      <a:pt x="2130206" y="101994"/>
                    </a:cubicBezTo>
                    <a:cubicBezTo>
                      <a:pt x="2124001" y="100692"/>
                      <a:pt x="2126299" y="97475"/>
                      <a:pt x="2126299" y="97475"/>
                    </a:cubicBezTo>
                    <a:cubicBezTo>
                      <a:pt x="2128674" y="94565"/>
                      <a:pt x="2129440" y="93645"/>
                      <a:pt x="2125610" y="94105"/>
                    </a:cubicBezTo>
                    <a:cubicBezTo>
                      <a:pt x="2121780" y="94565"/>
                      <a:pt x="2089456" y="99390"/>
                      <a:pt x="2085626" y="102224"/>
                    </a:cubicBezTo>
                    <a:cubicBezTo>
                      <a:pt x="2081797" y="105058"/>
                      <a:pt x="2078426" y="107739"/>
                      <a:pt x="2075056" y="105594"/>
                    </a:cubicBezTo>
                    <a:cubicBezTo>
                      <a:pt x="2071686" y="103450"/>
                      <a:pt x="2069082" y="102224"/>
                      <a:pt x="2065022" y="102224"/>
                    </a:cubicBezTo>
                    <a:cubicBezTo>
                      <a:pt x="2060962" y="102224"/>
                      <a:pt x="2057132" y="101305"/>
                      <a:pt x="2055677" y="97475"/>
                    </a:cubicBezTo>
                    <a:cubicBezTo>
                      <a:pt x="2054222" y="93645"/>
                      <a:pt x="2046792" y="90275"/>
                      <a:pt x="2041277" y="89356"/>
                    </a:cubicBezTo>
                    <a:cubicBezTo>
                      <a:pt x="2035762" y="88437"/>
                      <a:pt x="2032698" y="89356"/>
                      <a:pt x="2029788" y="92956"/>
                    </a:cubicBezTo>
                    <a:cubicBezTo>
                      <a:pt x="2026877" y="96556"/>
                      <a:pt x="2027413" y="92726"/>
                      <a:pt x="2028562" y="90352"/>
                    </a:cubicBezTo>
                    <a:cubicBezTo>
                      <a:pt x="2029788" y="87977"/>
                      <a:pt x="2028103" y="86981"/>
                      <a:pt x="2030707" y="85066"/>
                    </a:cubicBezTo>
                    <a:cubicBezTo>
                      <a:pt x="2033311" y="83152"/>
                      <a:pt x="2041507" y="74037"/>
                      <a:pt x="2043652" y="72888"/>
                    </a:cubicBezTo>
                    <a:cubicBezTo>
                      <a:pt x="2045796" y="71662"/>
                      <a:pt x="2043652" y="70973"/>
                      <a:pt x="2045796" y="71662"/>
                    </a:cubicBezTo>
                    <a:cubicBezTo>
                      <a:pt x="2047941" y="72351"/>
                      <a:pt x="2050545" y="70973"/>
                      <a:pt x="2045796" y="69747"/>
                    </a:cubicBezTo>
                    <a:cubicBezTo>
                      <a:pt x="2041047" y="68522"/>
                      <a:pt x="2031396" y="70437"/>
                      <a:pt x="2029251" y="72122"/>
                    </a:cubicBezTo>
                    <a:cubicBezTo>
                      <a:pt x="2027107" y="73807"/>
                      <a:pt x="2022051" y="78326"/>
                      <a:pt x="2024503" y="79552"/>
                    </a:cubicBezTo>
                    <a:cubicBezTo>
                      <a:pt x="2026877" y="80777"/>
                      <a:pt x="2029558" y="82692"/>
                      <a:pt x="2027643" y="82692"/>
                    </a:cubicBezTo>
                    <a:cubicBezTo>
                      <a:pt x="2025728" y="82692"/>
                      <a:pt x="2022588" y="77637"/>
                      <a:pt x="2021439" y="78403"/>
                    </a:cubicBezTo>
                    <a:cubicBezTo>
                      <a:pt x="2020213" y="79092"/>
                      <a:pt x="1975481" y="99926"/>
                      <a:pt x="1975481" y="99926"/>
                    </a:cubicBezTo>
                    <a:cubicBezTo>
                      <a:pt x="1975481" y="99926"/>
                      <a:pt x="1971881" y="102071"/>
                      <a:pt x="1969736" y="100845"/>
                    </a:cubicBezTo>
                    <a:cubicBezTo>
                      <a:pt x="1967591" y="99620"/>
                      <a:pt x="1959166" y="96326"/>
                      <a:pt x="1960851" y="93645"/>
                    </a:cubicBezTo>
                    <a:cubicBezTo>
                      <a:pt x="1962536" y="91041"/>
                      <a:pt x="1964910" y="85526"/>
                      <a:pt x="1957481" y="88360"/>
                    </a:cubicBezTo>
                    <a:cubicBezTo>
                      <a:pt x="1950051" y="91271"/>
                      <a:pt x="1938102" y="99160"/>
                      <a:pt x="1927301" y="95790"/>
                    </a:cubicBezTo>
                    <a:cubicBezTo>
                      <a:pt x="1927301" y="95790"/>
                      <a:pt x="1922553" y="95790"/>
                      <a:pt x="1926612" y="92650"/>
                    </a:cubicBezTo>
                    <a:cubicBezTo>
                      <a:pt x="1930672" y="89509"/>
                      <a:pt x="1952502" y="70896"/>
                      <a:pt x="1956025" y="68445"/>
                    </a:cubicBezTo>
                    <a:cubicBezTo>
                      <a:pt x="1959625" y="66071"/>
                      <a:pt x="1968740" y="61015"/>
                      <a:pt x="1974485" y="59100"/>
                    </a:cubicBezTo>
                    <a:cubicBezTo>
                      <a:pt x="1980230" y="57185"/>
                      <a:pt x="1994860" y="52360"/>
                      <a:pt x="1998383" y="49755"/>
                    </a:cubicBezTo>
                    <a:cubicBezTo>
                      <a:pt x="1998383" y="49755"/>
                      <a:pt x="1987276" y="49449"/>
                      <a:pt x="1980460" y="48990"/>
                    </a:cubicBezTo>
                    <a:cubicBezTo>
                      <a:pt x="1973566" y="48530"/>
                      <a:pt x="1965446" y="46615"/>
                      <a:pt x="1965446" y="46615"/>
                    </a:cubicBezTo>
                    <a:cubicBezTo>
                      <a:pt x="1963378" y="46155"/>
                      <a:pt x="1963532" y="48990"/>
                      <a:pt x="1961463" y="44241"/>
                    </a:cubicBezTo>
                    <a:cubicBezTo>
                      <a:pt x="1959395" y="39492"/>
                      <a:pt x="1951582" y="45543"/>
                      <a:pt x="1951582" y="45543"/>
                    </a:cubicBezTo>
                    <a:cubicBezTo>
                      <a:pt x="1942161" y="52053"/>
                      <a:pt x="1935344" y="44930"/>
                      <a:pt x="1931821" y="41866"/>
                    </a:cubicBezTo>
                    <a:cubicBezTo>
                      <a:pt x="1928297" y="38802"/>
                      <a:pt x="1924008" y="37117"/>
                      <a:pt x="1922859" y="37423"/>
                    </a:cubicBezTo>
                    <a:cubicBezTo>
                      <a:pt x="1921710" y="37730"/>
                      <a:pt x="1919642" y="38343"/>
                      <a:pt x="1919489" y="39185"/>
                    </a:cubicBezTo>
                    <a:cubicBezTo>
                      <a:pt x="1919335" y="39951"/>
                      <a:pt x="1919182" y="41560"/>
                      <a:pt x="1918033" y="41713"/>
                    </a:cubicBezTo>
                    <a:cubicBezTo>
                      <a:pt x="1916884" y="41866"/>
                      <a:pt x="1916731" y="41253"/>
                      <a:pt x="1915506" y="38343"/>
                    </a:cubicBezTo>
                    <a:cubicBezTo>
                      <a:pt x="1914280" y="35432"/>
                      <a:pt x="1912978" y="33900"/>
                      <a:pt x="1911369" y="33057"/>
                    </a:cubicBezTo>
                    <a:cubicBezTo>
                      <a:pt x="1909761" y="32291"/>
                      <a:pt x="1908689" y="30530"/>
                      <a:pt x="1907233" y="30147"/>
                    </a:cubicBezTo>
                    <a:cubicBezTo>
                      <a:pt x="1905778" y="29840"/>
                      <a:pt x="1894288" y="27926"/>
                      <a:pt x="1891148" y="27466"/>
                    </a:cubicBezTo>
                    <a:cubicBezTo>
                      <a:pt x="1887931" y="27006"/>
                      <a:pt x="1886016" y="30147"/>
                      <a:pt x="1880424" y="31449"/>
                    </a:cubicBezTo>
                    <a:cubicBezTo>
                      <a:pt x="1874833" y="32751"/>
                      <a:pt x="1865871" y="27619"/>
                      <a:pt x="1863496" y="25857"/>
                    </a:cubicBezTo>
                    <a:cubicBezTo>
                      <a:pt x="1861122" y="24096"/>
                      <a:pt x="1860280" y="24402"/>
                      <a:pt x="1858365" y="24938"/>
                    </a:cubicBezTo>
                    <a:cubicBezTo>
                      <a:pt x="1856450" y="25398"/>
                      <a:pt x="1855454" y="25091"/>
                      <a:pt x="1853769" y="22870"/>
                    </a:cubicBezTo>
                    <a:cubicBezTo>
                      <a:pt x="1852007" y="20649"/>
                      <a:pt x="1847718" y="11687"/>
                      <a:pt x="1847411" y="6632"/>
                    </a:cubicBezTo>
                    <a:cubicBezTo>
                      <a:pt x="1847105" y="1500"/>
                      <a:pt x="1841207" y="734"/>
                      <a:pt x="1839139" y="121"/>
                    </a:cubicBezTo>
                    <a:cubicBezTo>
                      <a:pt x="1837071" y="-492"/>
                      <a:pt x="1837683" y="1423"/>
                      <a:pt x="1837683" y="1423"/>
                    </a:cubicBezTo>
                    <a:cubicBezTo>
                      <a:pt x="1837683" y="1423"/>
                      <a:pt x="1837530" y="10232"/>
                      <a:pt x="1837683" y="12147"/>
                    </a:cubicBezTo>
                    <a:cubicBezTo>
                      <a:pt x="1837837" y="14061"/>
                      <a:pt x="1835922" y="13908"/>
                      <a:pt x="1835922" y="13908"/>
                    </a:cubicBezTo>
                    <a:lnTo>
                      <a:pt x="1055556" y="13908"/>
                    </a:lnTo>
                    <a:lnTo>
                      <a:pt x="1042765" y="14215"/>
                    </a:lnTo>
                    <a:cubicBezTo>
                      <a:pt x="1042994" y="15134"/>
                      <a:pt x="1045982" y="14674"/>
                      <a:pt x="1046595" y="14521"/>
                    </a:cubicBezTo>
                    <a:cubicBezTo>
                      <a:pt x="1047361" y="14368"/>
                      <a:pt x="1053948" y="13602"/>
                      <a:pt x="1053105" y="15134"/>
                    </a:cubicBezTo>
                    <a:cubicBezTo>
                      <a:pt x="1052339" y="16742"/>
                      <a:pt x="1054101" y="20725"/>
                      <a:pt x="1055173" y="21491"/>
                    </a:cubicBezTo>
                    <a:cubicBezTo>
                      <a:pt x="1056322" y="22257"/>
                      <a:pt x="1056935" y="23406"/>
                      <a:pt x="1058390" y="23406"/>
                    </a:cubicBezTo>
                    <a:cubicBezTo>
                      <a:pt x="1059846" y="23406"/>
                      <a:pt x="1060152" y="23559"/>
                      <a:pt x="1060459" y="25015"/>
                    </a:cubicBezTo>
                    <a:cubicBezTo>
                      <a:pt x="1060765" y="26470"/>
                      <a:pt x="1062833" y="28232"/>
                      <a:pt x="1061914" y="29611"/>
                    </a:cubicBezTo>
                    <a:cubicBezTo>
                      <a:pt x="1060995" y="31066"/>
                      <a:pt x="1060305" y="31526"/>
                      <a:pt x="1060612" y="32674"/>
                    </a:cubicBezTo>
                    <a:cubicBezTo>
                      <a:pt x="1060918" y="33823"/>
                      <a:pt x="1061071" y="34589"/>
                      <a:pt x="1059310" y="35202"/>
                    </a:cubicBezTo>
                    <a:cubicBezTo>
                      <a:pt x="1057548" y="35815"/>
                      <a:pt x="1059463" y="36121"/>
                      <a:pt x="1060918" y="37270"/>
                    </a:cubicBezTo>
                    <a:cubicBezTo>
                      <a:pt x="1060918" y="37270"/>
                      <a:pt x="1065054" y="39798"/>
                      <a:pt x="1064442" y="43781"/>
                    </a:cubicBezTo>
                    <a:cubicBezTo>
                      <a:pt x="1063829" y="47764"/>
                      <a:pt x="1065591" y="48070"/>
                      <a:pt x="1066816" y="48913"/>
                    </a:cubicBezTo>
                    <a:cubicBezTo>
                      <a:pt x="1068118" y="49679"/>
                      <a:pt x="1068578" y="50521"/>
                      <a:pt x="1066510" y="51441"/>
                    </a:cubicBezTo>
                    <a:cubicBezTo>
                      <a:pt x="1064442" y="52360"/>
                      <a:pt x="1065591" y="52743"/>
                      <a:pt x="1065361" y="53815"/>
                    </a:cubicBezTo>
                    <a:cubicBezTo>
                      <a:pt x="1065131" y="54887"/>
                      <a:pt x="1064901" y="55270"/>
                      <a:pt x="1064059" y="55883"/>
                    </a:cubicBezTo>
                    <a:cubicBezTo>
                      <a:pt x="1063293" y="56496"/>
                      <a:pt x="1063446" y="57798"/>
                      <a:pt x="1063905" y="58411"/>
                    </a:cubicBezTo>
                    <a:cubicBezTo>
                      <a:pt x="1064365" y="59024"/>
                      <a:pt x="1064365" y="59560"/>
                      <a:pt x="1063905" y="60326"/>
                    </a:cubicBezTo>
                    <a:cubicBezTo>
                      <a:pt x="1063446" y="61092"/>
                      <a:pt x="1062756" y="62088"/>
                      <a:pt x="1063752" y="63543"/>
                    </a:cubicBezTo>
                    <a:cubicBezTo>
                      <a:pt x="1064671" y="64998"/>
                      <a:pt x="1065361" y="66071"/>
                      <a:pt x="1064671" y="66454"/>
                    </a:cubicBezTo>
                    <a:cubicBezTo>
                      <a:pt x="1064059" y="66760"/>
                      <a:pt x="1063063" y="67756"/>
                      <a:pt x="1064212" y="69364"/>
                    </a:cubicBezTo>
                    <a:cubicBezTo>
                      <a:pt x="1065361" y="70973"/>
                      <a:pt x="1064671" y="73041"/>
                      <a:pt x="1064059" y="73654"/>
                    </a:cubicBezTo>
                    <a:cubicBezTo>
                      <a:pt x="1063446" y="74266"/>
                      <a:pt x="1056399" y="81160"/>
                      <a:pt x="1054024" y="81926"/>
                    </a:cubicBezTo>
                    <a:cubicBezTo>
                      <a:pt x="1051650" y="82692"/>
                      <a:pt x="1049888" y="82539"/>
                      <a:pt x="1049582" y="83228"/>
                    </a:cubicBezTo>
                    <a:cubicBezTo>
                      <a:pt x="1049275" y="83841"/>
                      <a:pt x="1047054" y="83228"/>
                      <a:pt x="1047207" y="81926"/>
                    </a:cubicBezTo>
                    <a:cubicBezTo>
                      <a:pt x="1047361" y="80624"/>
                      <a:pt x="1047973" y="79705"/>
                      <a:pt x="1046288" y="80777"/>
                    </a:cubicBezTo>
                    <a:cubicBezTo>
                      <a:pt x="1044526" y="81926"/>
                      <a:pt x="1044986" y="80777"/>
                      <a:pt x="1046595" y="78862"/>
                    </a:cubicBezTo>
                    <a:cubicBezTo>
                      <a:pt x="1048203" y="76947"/>
                      <a:pt x="1047054" y="76794"/>
                      <a:pt x="1048816" y="75186"/>
                    </a:cubicBezTo>
                    <a:cubicBezTo>
                      <a:pt x="1050578" y="73577"/>
                      <a:pt x="1051650" y="72658"/>
                      <a:pt x="1051880" y="74879"/>
                    </a:cubicBezTo>
                    <a:cubicBezTo>
                      <a:pt x="1052033" y="77101"/>
                      <a:pt x="1051880" y="78862"/>
                      <a:pt x="1053488" y="76181"/>
                    </a:cubicBezTo>
                    <a:cubicBezTo>
                      <a:pt x="1055097" y="73500"/>
                      <a:pt x="1057165" y="69441"/>
                      <a:pt x="1056399" y="72045"/>
                    </a:cubicBezTo>
                    <a:cubicBezTo>
                      <a:pt x="1055633" y="74573"/>
                      <a:pt x="1055786" y="75569"/>
                      <a:pt x="1057854" y="73807"/>
                    </a:cubicBezTo>
                    <a:cubicBezTo>
                      <a:pt x="1059922" y="72045"/>
                      <a:pt x="1060076" y="66147"/>
                      <a:pt x="1057395" y="61858"/>
                    </a:cubicBezTo>
                    <a:cubicBezTo>
                      <a:pt x="1054714" y="57568"/>
                      <a:pt x="1057088" y="60249"/>
                      <a:pt x="1059463" y="59790"/>
                    </a:cubicBezTo>
                    <a:cubicBezTo>
                      <a:pt x="1061837" y="59330"/>
                      <a:pt x="1061531" y="57262"/>
                      <a:pt x="1060765" y="55653"/>
                    </a:cubicBezTo>
                    <a:cubicBezTo>
                      <a:pt x="1059999" y="54045"/>
                      <a:pt x="1060612" y="53126"/>
                      <a:pt x="1058237" y="55500"/>
                    </a:cubicBezTo>
                    <a:cubicBezTo>
                      <a:pt x="1055863" y="57875"/>
                      <a:pt x="1053948" y="60632"/>
                      <a:pt x="1051880" y="61705"/>
                    </a:cubicBezTo>
                    <a:cubicBezTo>
                      <a:pt x="1049812" y="62854"/>
                      <a:pt x="1047054" y="65381"/>
                      <a:pt x="1046288" y="66683"/>
                    </a:cubicBezTo>
                    <a:cubicBezTo>
                      <a:pt x="1045522" y="67986"/>
                      <a:pt x="1042458" y="71432"/>
                      <a:pt x="1045369" y="71126"/>
                    </a:cubicBezTo>
                    <a:cubicBezTo>
                      <a:pt x="1048280" y="70820"/>
                      <a:pt x="1050348" y="71432"/>
                      <a:pt x="1047131" y="72428"/>
                    </a:cubicBezTo>
                    <a:cubicBezTo>
                      <a:pt x="1043914" y="73347"/>
                      <a:pt x="1041233" y="73730"/>
                      <a:pt x="1043301" y="69900"/>
                    </a:cubicBezTo>
                    <a:cubicBezTo>
                      <a:pt x="1045369" y="66071"/>
                      <a:pt x="1047590" y="63696"/>
                      <a:pt x="1048739" y="62241"/>
                    </a:cubicBezTo>
                    <a:cubicBezTo>
                      <a:pt x="1049888" y="60785"/>
                      <a:pt x="1048739" y="58411"/>
                      <a:pt x="1050654" y="56802"/>
                    </a:cubicBezTo>
                    <a:cubicBezTo>
                      <a:pt x="1052569" y="55194"/>
                      <a:pt x="1052110" y="55347"/>
                      <a:pt x="1051803" y="58258"/>
                    </a:cubicBezTo>
                    <a:cubicBezTo>
                      <a:pt x="1051497" y="61168"/>
                      <a:pt x="1052110" y="60479"/>
                      <a:pt x="1054178" y="57645"/>
                    </a:cubicBezTo>
                    <a:cubicBezTo>
                      <a:pt x="1056246" y="54811"/>
                      <a:pt x="1058007" y="54964"/>
                      <a:pt x="1056399" y="53049"/>
                    </a:cubicBezTo>
                    <a:cubicBezTo>
                      <a:pt x="1054790" y="51134"/>
                      <a:pt x="1053029" y="48760"/>
                      <a:pt x="1053029" y="47304"/>
                    </a:cubicBezTo>
                    <a:cubicBezTo>
                      <a:pt x="1053029" y="45849"/>
                      <a:pt x="1052876" y="45390"/>
                      <a:pt x="1052110" y="47764"/>
                    </a:cubicBezTo>
                    <a:cubicBezTo>
                      <a:pt x="1051344" y="50138"/>
                      <a:pt x="1050961" y="51747"/>
                      <a:pt x="1048433" y="49066"/>
                    </a:cubicBezTo>
                    <a:cubicBezTo>
                      <a:pt x="1045905" y="46385"/>
                      <a:pt x="1043301" y="43628"/>
                      <a:pt x="1040467" y="43934"/>
                    </a:cubicBezTo>
                    <a:cubicBezTo>
                      <a:pt x="1037556" y="44241"/>
                      <a:pt x="1020016" y="45696"/>
                      <a:pt x="1012356" y="41866"/>
                    </a:cubicBezTo>
                    <a:cubicBezTo>
                      <a:pt x="1004696" y="38036"/>
                      <a:pt x="997037" y="34206"/>
                      <a:pt x="997190" y="37577"/>
                    </a:cubicBezTo>
                    <a:cubicBezTo>
                      <a:pt x="997343" y="40947"/>
                      <a:pt x="998339" y="52436"/>
                      <a:pt x="1001479" y="56879"/>
                    </a:cubicBezTo>
                    <a:cubicBezTo>
                      <a:pt x="1004696" y="61322"/>
                      <a:pt x="1008986" y="68522"/>
                      <a:pt x="1008986" y="70743"/>
                    </a:cubicBezTo>
                    <a:cubicBezTo>
                      <a:pt x="1008986" y="72964"/>
                      <a:pt x="1012509" y="80777"/>
                      <a:pt x="1013428" y="82998"/>
                    </a:cubicBezTo>
                    <a:cubicBezTo>
                      <a:pt x="1014347" y="85220"/>
                      <a:pt x="1013122" y="86062"/>
                      <a:pt x="1012969" y="87288"/>
                    </a:cubicBezTo>
                    <a:cubicBezTo>
                      <a:pt x="1012816" y="88590"/>
                      <a:pt x="1013275" y="87594"/>
                      <a:pt x="1014730" y="85986"/>
                    </a:cubicBezTo>
                    <a:cubicBezTo>
                      <a:pt x="1016186" y="84377"/>
                      <a:pt x="1015037" y="84530"/>
                      <a:pt x="1017794" y="85526"/>
                    </a:cubicBezTo>
                    <a:cubicBezTo>
                      <a:pt x="1020475" y="86445"/>
                      <a:pt x="1025607" y="86445"/>
                      <a:pt x="1021471" y="88207"/>
                    </a:cubicBezTo>
                    <a:cubicBezTo>
                      <a:pt x="1017335" y="89969"/>
                      <a:pt x="1017181" y="90275"/>
                      <a:pt x="1017028" y="91118"/>
                    </a:cubicBezTo>
                    <a:cubicBezTo>
                      <a:pt x="1016875" y="91884"/>
                      <a:pt x="1016109" y="92037"/>
                      <a:pt x="1015267" y="91118"/>
                    </a:cubicBezTo>
                    <a:cubicBezTo>
                      <a:pt x="1014501" y="90198"/>
                      <a:pt x="1014271" y="90964"/>
                      <a:pt x="1014960" y="92726"/>
                    </a:cubicBezTo>
                    <a:cubicBezTo>
                      <a:pt x="1015573" y="94488"/>
                      <a:pt x="1017028" y="95407"/>
                      <a:pt x="1018790" y="95254"/>
                    </a:cubicBezTo>
                    <a:cubicBezTo>
                      <a:pt x="1020552" y="95101"/>
                      <a:pt x="1024075" y="96403"/>
                      <a:pt x="1021318" y="97322"/>
                    </a:cubicBezTo>
                    <a:cubicBezTo>
                      <a:pt x="1018637" y="98241"/>
                      <a:pt x="1020169" y="98624"/>
                      <a:pt x="1020552" y="99543"/>
                    </a:cubicBezTo>
                    <a:cubicBezTo>
                      <a:pt x="1020858" y="100462"/>
                      <a:pt x="1022007" y="102454"/>
                      <a:pt x="1021165" y="104675"/>
                    </a:cubicBezTo>
                    <a:cubicBezTo>
                      <a:pt x="1020399" y="106897"/>
                      <a:pt x="1018101" y="111186"/>
                      <a:pt x="1018484" y="106131"/>
                    </a:cubicBezTo>
                    <a:cubicBezTo>
                      <a:pt x="1018790" y="100999"/>
                      <a:pt x="1017181" y="97552"/>
                      <a:pt x="1016416" y="102760"/>
                    </a:cubicBezTo>
                    <a:cubicBezTo>
                      <a:pt x="1015650" y="108045"/>
                      <a:pt x="1016416" y="108045"/>
                      <a:pt x="1016262" y="109501"/>
                    </a:cubicBezTo>
                    <a:cubicBezTo>
                      <a:pt x="1016109" y="110956"/>
                      <a:pt x="1016416" y="111569"/>
                      <a:pt x="1017871" y="111416"/>
                    </a:cubicBezTo>
                    <a:cubicBezTo>
                      <a:pt x="1019326" y="111263"/>
                      <a:pt x="1037480" y="114786"/>
                      <a:pt x="1037480" y="114786"/>
                    </a:cubicBezTo>
                    <a:cubicBezTo>
                      <a:pt x="1037480" y="114786"/>
                      <a:pt x="1043837" y="114786"/>
                      <a:pt x="1037173" y="116241"/>
                    </a:cubicBezTo>
                    <a:cubicBezTo>
                      <a:pt x="1030433" y="117697"/>
                      <a:pt x="1024918" y="118156"/>
                      <a:pt x="1021854" y="115782"/>
                    </a:cubicBezTo>
                    <a:cubicBezTo>
                      <a:pt x="1018790" y="113407"/>
                      <a:pt x="1017258" y="112412"/>
                      <a:pt x="1018637" y="116701"/>
                    </a:cubicBezTo>
                    <a:cubicBezTo>
                      <a:pt x="1020092" y="120990"/>
                      <a:pt x="1018790" y="125509"/>
                      <a:pt x="1018637" y="127271"/>
                    </a:cubicBezTo>
                    <a:cubicBezTo>
                      <a:pt x="1018484" y="129033"/>
                      <a:pt x="1019556" y="131254"/>
                      <a:pt x="1020092" y="133322"/>
                    </a:cubicBezTo>
                    <a:cubicBezTo>
                      <a:pt x="1020552" y="135390"/>
                      <a:pt x="1019326" y="136386"/>
                      <a:pt x="1019173" y="139527"/>
                    </a:cubicBezTo>
                    <a:cubicBezTo>
                      <a:pt x="1019020" y="142744"/>
                      <a:pt x="1019479" y="143203"/>
                      <a:pt x="1019326" y="146727"/>
                    </a:cubicBezTo>
                    <a:cubicBezTo>
                      <a:pt x="1019173" y="150250"/>
                      <a:pt x="1018560" y="154386"/>
                      <a:pt x="1017871" y="156761"/>
                    </a:cubicBezTo>
                    <a:cubicBezTo>
                      <a:pt x="1017258" y="159135"/>
                      <a:pt x="1015496" y="166948"/>
                      <a:pt x="1015803" y="169706"/>
                    </a:cubicBezTo>
                    <a:cubicBezTo>
                      <a:pt x="1016109" y="172387"/>
                      <a:pt x="1014194" y="195212"/>
                      <a:pt x="1013735" y="198583"/>
                    </a:cubicBezTo>
                    <a:cubicBezTo>
                      <a:pt x="1013275" y="201953"/>
                      <a:pt x="1011973" y="207851"/>
                      <a:pt x="1010671" y="210072"/>
                    </a:cubicBezTo>
                    <a:cubicBezTo>
                      <a:pt x="1009369" y="212293"/>
                      <a:pt x="1008603" y="215357"/>
                      <a:pt x="1010671" y="212600"/>
                    </a:cubicBezTo>
                    <a:cubicBezTo>
                      <a:pt x="1012739" y="209919"/>
                      <a:pt x="1014194" y="212447"/>
                      <a:pt x="1012586" y="213902"/>
                    </a:cubicBezTo>
                    <a:cubicBezTo>
                      <a:pt x="1010977" y="215357"/>
                      <a:pt x="1006688" y="222327"/>
                      <a:pt x="1006075" y="223323"/>
                    </a:cubicBezTo>
                    <a:cubicBezTo>
                      <a:pt x="1005462" y="224242"/>
                      <a:pt x="1001249" y="232132"/>
                      <a:pt x="1003547" y="234813"/>
                    </a:cubicBezTo>
                    <a:cubicBezTo>
                      <a:pt x="1005769" y="237494"/>
                      <a:pt x="1007377" y="239945"/>
                      <a:pt x="1006611" y="242626"/>
                    </a:cubicBezTo>
                    <a:cubicBezTo>
                      <a:pt x="1005845" y="245306"/>
                      <a:pt x="1006152" y="256643"/>
                      <a:pt x="1010288" y="260013"/>
                    </a:cubicBezTo>
                    <a:cubicBezTo>
                      <a:pt x="1014424" y="263383"/>
                      <a:pt x="1013198" y="263230"/>
                      <a:pt x="1012969" y="265911"/>
                    </a:cubicBezTo>
                    <a:cubicBezTo>
                      <a:pt x="1012816" y="268592"/>
                      <a:pt x="1013428" y="290958"/>
                      <a:pt x="1013122" y="294635"/>
                    </a:cubicBezTo>
                    <a:cubicBezTo>
                      <a:pt x="1012816" y="298311"/>
                      <a:pt x="1011360" y="303060"/>
                      <a:pt x="1013122" y="301528"/>
                    </a:cubicBezTo>
                    <a:cubicBezTo>
                      <a:pt x="1014884" y="299920"/>
                      <a:pt x="1016186" y="300073"/>
                      <a:pt x="1013735" y="302830"/>
                    </a:cubicBezTo>
                    <a:cubicBezTo>
                      <a:pt x="1011284" y="305588"/>
                      <a:pt x="1011667" y="304439"/>
                      <a:pt x="1010211" y="306507"/>
                    </a:cubicBezTo>
                    <a:cubicBezTo>
                      <a:pt x="1008756" y="308575"/>
                      <a:pt x="1006994" y="311639"/>
                      <a:pt x="1008449" y="314933"/>
                    </a:cubicBezTo>
                    <a:cubicBezTo>
                      <a:pt x="1009905" y="318303"/>
                      <a:pt x="1016722" y="327724"/>
                      <a:pt x="1018330" y="329793"/>
                    </a:cubicBezTo>
                    <a:cubicBezTo>
                      <a:pt x="1019939" y="331861"/>
                      <a:pt x="1026450" y="341435"/>
                      <a:pt x="1025377" y="344805"/>
                    </a:cubicBezTo>
                    <a:cubicBezTo>
                      <a:pt x="1024305" y="348176"/>
                      <a:pt x="1023003" y="350397"/>
                      <a:pt x="1024765" y="353231"/>
                    </a:cubicBezTo>
                    <a:cubicBezTo>
                      <a:pt x="1026526" y="356142"/>
                      <a:pt x="1027292" y="357214"/>
                      <a:pt x="1026833" y="360431"/>
                    </a:cubicBezTo>
                    <a:cubicBezTo>
                      <a:pt x="1026373" y="363648"/>
                      <a:pt x="1027752" y="367478"/>
                      <a:pt x="1030203" y="369852"/>
                    </a:cubicBezTo>
                    <a:cubicBezTo>
                      <a:pt x="1032577" y="372227"/>
                      <a:pt x="1046824" y="390610"/>
                      <a:pt x="1046824" y="390610"/>
                    </a:cubicBezTo>
                    <a:cubicBezTo>
                      <a:pt x="1046824" y="390610"/>
                      <a:pt x="1046518" y="392372"/>
                      <a:pt x="1048586" y="393138"/>
                    </a:cubicBezTo>
                    <a:cubicBezTo>
                      <a:pt x="1050654" y="393904"/>
                      <a:pt x="1050807" y="394746"/>
                      <a:pt x="1052569" y="395819"/>
                    </a:cubicBezTo>
                    <a:cubicBezTo>
                      <a:pt x="1054331" y="396968"/>
                      <a:pt x="1055633" y="398883"/>
                      <a:pt x="1056859" y="398883"/>
                    </a:cubicBezTo>
                    <a:cubicBezTo>
                      <a:pt x="1058161" y="398883"/>
                      <a:pt x="1061991" y="402406"/>
                      <a:pt x="1061148" y="400338"/>
                    </a:cubicBezTo>
                    <a:cubicBezTo>
                      <a:pt x="1060382" y="398270"/>
                      <a:pt x="1062910" y="401946"/>
                      <a:pt x="1061301" y="397427"/>
                    </a:cubicBezTo>
                    <a:cubicBezTo>
                      <a:pt x="1059693" y="392985"/>
                      <a:pt x="1062067" y="395359"/>
                      <a:pt x="1061608" y="394057"/>
                    </a:cubicBezTo>
                    <a:cubicBezTo>
                      <a:pt x="1061148" y="392755"/>
                      <a:pt x="1062220" y="391836"/>
                      <a:pt x="1063369" y="390993"/>
                    </a:cubicBezTo>
                    <a:cubicBezTo>
                      <a:pt x="1064518" y="390227"/>
                      <a:pt x="1064825" y="390840"/>
                      <a:pt x="1066280" y="391759"/>
                    </a:cubicBezTo>
                    <a:cubicBezTo>
                      <a:pt x="1067735" y="392678"/>
                      <a:pt x="1071718" y="393827"/>
                      <a:pt x="1073174" y="391912"/>
                    </a:cubicBezTo>
                    <a:cubicBezTo>
                      <a:pt x="1074629" y="389997"/>
                      <a:pt x="1075395" y="389691"/>
                      <a:pt x="1077157" y="391300"/>
                    </a:cubicBezTo>
                    <a:cubicBezTo>
                      <a:pt x="1078918" y="392908"/>
                      <a:pt x="1080680" y="393061"/>
                      <a:pt x="1081446" y="392602"/>
                    </a:cubicBezTo>
                    <a:cubicBezTo>
                      <a:pt x="1082212" y="392142"/>
                      <a:pt x="1086578" y="393521"/>
                      <a:pt x="1082748" y="394363"/>
                    </a:cubicBezTo>
                    <a:cubicBezTo>
                      <a:pt x="1078918" y="395129"/>
                      <a:pt x="1077157" y="393061"/>
                      <a:pt x="1074476" y="393750"/>
                    </a:cubicBezTo>
                    <a:cubicBezTo>
                      <a:pt x="1071795" y="394363"/>
                      <a:pt x="1068731" y="394210"/>
                      <a:pt x="1068118" y="393904"/>
                    </a:cubicBezTo>
                    <a:cubicBezTo>
                      <a:pt x="1067505" y="393597"/>
                      <a:pt x="1064135" y="394057"/>
                      <a:pt x="1064748" y="397427"/>
                    </a:cubicBezTo>
                    <a:cubicBezTo>
                      <a:pt x="1065361" y="400797"/>
                      <a:pt x="1064748" y="401870"/>
                      <a:pt x="1069037" y="407155"/>
                    </a:cubicBezTo>
                    <a:cubicBezTo>
                      <a:pt x="1073327" y="412440"/>
                      <a:pt x="1074323" y="414355"/>
                      <a:pt x="1071106" y="412287"/>
                    </a:cubicBezTo>
                    <a:cubicBezTo>
                      <a:pt x="1067888" y="410219"/>
                      <a:pt x="1063752" y="410525"/>
                      <a:pt x="1064365" y="406849"/>
                    </a:cubicBezTo>
                    <a:cubicBezTo>
                      <a:pt x="1064978" y="403172"/>
                      <a:pt x="1064671" y="402100"/>
                      <a:pt x="1063216" y="402100"/>
                    </a:cubicBezTo>
                    <a:cubicBezTo>
                      <a:pt x="1061761" y="402100"/>
                      <a:pt x="1060842" y="402559"/>
                      <a:pt x="1060842" y="405623"/>
                    </a:cubicBezTo>
                    <a:cubicBezTo>
                      <a:pt x="1060842" y="408687"/>
                      <a:pt x="1059539" y="411368"/>
                      <a:pt x="1061761" y="413742"/>
                    </a:cubicBezTo>
                    <a:cubicBezTo>
                      <a:pt x="1063982" y="416117"/>
                      <a:pt x="1063829" y="418032"/>
                      <a:pt x="1063982" y="419947"/>
                    </a:cubicBezTo>
                    <a:cubicBezTo>
                      <a:pt x="1064135" y="421862"/>
                      <a:pt x="1065131" y="422857"/>
                      <a:pt x="1067199" y="424083"/>
                    </a:cubicBezTo>
                    <a:cubicBezTo>
                      <a:pt x="1069267" y="425385"/>
                      <a:pt x="1074859" y="429368"/>
                      <a:pt x="1076620" y="429828"/>
                    </a:cubicBezTo>
                    <a:cubicBezTo>
                      <a:pt x="1078382" y="430287"/>
                      <a:pt x="1078842" y="428525"/>
                      <a:pt x="1079991" y="433198"/>
                    </a:cubicBezTo>
                    <a:cubicBezTo>
                      <a:pt x="1081140" y="437794"/>
                      <a:pt x="1080910" y="442006"/>
                      <a:pt x="1078689" y="440551"/>
                    </a:cubicBezTo>
                    <a:cubicBezTo>
                      <a:pt x="1076467" y="439096"/>
                      <a:pt x="1076467" y="441700"/>
                      <a:pt x="1077233" y="443615"/>
                    </a:cubicBezTo>
                    <a:cubicBezTo>
                      <a:pt x="1077999" y="445530"/>
                      <a:pt x="1077080" y="448211"/>
                      <a:pt x="1078995" y="451734"/>
                    </a:cubicBezTo>
                    <a:cubicBezTo>
                      <a:pt x="1080910" y="455258"/>
                      <a:pt x="1100365" y="475862"/>
                      <a:pt x="1103736" y="479309"/>
                    </a:cubicBezTo>
                    <a:cubicBezTo>
                      <a:pt x="1107106" y="482832"/>
                      <a:pt x="1106263" y="483139"/>
                      <a:pt x="1106953" y="484594"/>
                    </a:cubicBezTo>
                    <a:cubicBezTo>
                      <a:pt x="1107565" y="486049"/>
                      <a:pt x="1108408" y="487505"/>
                      <a:pt x="1109480" y="488271"/>
                    </a:cubicBezTo>
                    <a:cubicBezTo>
                      <a:pt x="1110629" y="489037"/>
                      <a:pt x="1114766" y="490952"/>
                      <a:pt x="1113923" y="493403"/>
                    </a:cubicBezTo>
                    <a:cubicBezTo>
                      <a:pt x="1113157" y="495777"/>
                      <a:pt x="1113617" y="496773"/>
                      <a:pt x="1113770" y="498688"/>
                    </a:cubicBezTo>
                    <a:cubicBezTo>
                      <a:pt x="1113923" y="500603"/>
                      <a:pt x="1114229" y="502824"/>
                      <a:pt x="1113923" y="504126"/>
                    </a:cubicBezTo>
                    <a:cubicBezTo>
                      <a:pt x="1113617" y="505428"/>
                      <a:pt x="1112161" y="506194"/>
                      <a:pt x="1116144" y="507803"/>
                    </a:cubicBezTo>
                    <a:cubicBezTo>
                      <a:pt x="1120127" y="509411"/>
                      <a:pt x="1135753" y="512552"/>
                      <a:pt x="1139583" y="512782"/>
                    </a:cubicBezTo>
                    <a:cubicBezTo>
                      <a:pt x="1143413" y="513011"/>
                      <a:pt x="1144868" y="512169"/>
                      <a:pt x="1149004" y="514696"/>
                    </a:cubicBezTo>
                    <a:cubicBezTo>
                      <a:pt x="1153140" y="517224"/>
                      <a:pt x="1164630" y="526033"/>
                      <a:pt x="1166851" y="524884"/>
                    </a:cubicBezTo>
                    <a:cubicBezTo>
                      <a:pt x="1169072" y="523735"/>
                      <a:pt x="1171983" y="522816"/>
                      <a:pt x="1173898" y="526952"/>
                    </a:cubicBezTo>
                    <a:cubicBezTo>
                      <a:pt x="1175813" y="531088"/>
                      <a:pt x="1175813" y="533693"/>
                      <a:pt x="1179949" y="533003"/>
                    </a:cubicBezTo>
                    <a:cubicBezTo>
                      <a:pt x="1184085" y="532390"/>
                      <a:pt x="1184775" y="533769"/>
                      <a:pt x="1187456" y="535914"/>
                    </a:cubicBezTo>
                    <a:cubicBezTo>
                      <a:pt x="1190136" y="537982"/>
                      <a:pt x="1195422" y="540510"/>
                      <a:pt x="1196724" y="541812"/>
                    </a:cubicBezTo>
                    <a:cubicBezTo>
                      <a:pt x="1198026" y="543114"/>
                      <a:pt x="1204230" y="549012"/>
                      <a:pt x="1207600" y="557131"/>
                    </a:cubicBezTo>
                    <a:cubicBezTo>
                      <a:pt x="1209286" y="561191"/>
                      <a:pt x="1211430" y="566629"/>
                      <a:pt x="1213498" y="571608"/>
                    </a:cubicBezTo>
                    <a:lnTo>
                      <a:pt x="1281516" y="566476"/>
                    </a:lnTo>
                    <a:lnTo>
                      <a:pt x="1278376" y="573140"/>
                    </a:lnTo>
                    <a:lnTo>
                      <a:pt x="1375270" y="606536"/>
                    </a:lnTo>
                    <a:cubicBezTo>
                      <a:pt x="1375270" y="606536"/>
                      <a:pt x="1378411" y="607761"/>
                      <a:pt x="1379866" y="607991"/>
                    </a:cubicBezTo>
                    <a:cubicBezTo>
                      <a:pt x="1381321" y="608144"/>
                      <a:pt x="1391585" y="610366"/>
                      <a:pt x="1394266" y="610366"/>
                    </a:cubicBezTo>
                    <a:cubicBezTo>
                      <a:pt x="1396947" y="610366"/>
                      <a:pt x="1463969" y="610366"/>
                      <a:pt x="1463969" y="610366"/>
                    </a:cubicBezTo>
                    <a:cubicBezTo>
                      <a:pt x="1463969" y="610366"/>
                      <a:pt x="1466037" y="603395"/>
                      <a:pt x="1466344" y="599336"/>
                    </a:cubicBezTo>
                    <a:cubicBezTo>
                      <a:pt x="1466650" y="595200"/>
                      <a:pt x="1467263" y="596348"/>
                      <a:pt x="1468871" y="596348"/>
                    </a:cubicBezTo>
                    <a:cubicBezTo>
                      <a:pt x="1470480" y="596348"/>
                      <a:pt x="1513144" y="596195"/>
                      <a:pt x="1513144" y="596195"/>
                    </a:cubicBezTo>
                    <a:cubicBezTo>
                      <a:pt x="1513144" y="596195"/>
                      <a:pt x="1514599" y="596042"/>
                      <a:pt x="1515978" y="597957"/>
                    </a:cubicBezTo>
                    <a:cubicBezTo>
                      <a:pt x="1517433" y="599872"/>
                      <a:pt x="1523255" y="606689"/>
                      <a:pt x="1526395" y="608068"/>
                    </a:cubicBezTo>
                    <a:cubicBezTo>
                      <a:pt x="1529536" y="609523"/>
                      <a:pt x="1533978" y="612357"/>
                      <a:pt x="1535587" y="613736"/>
                    </a:cubicBezTo>
                    <a:cubicBezTo>
                      <a:pt x="1537195" y="615191"/>
                      <a:pt x="1550140" y="625915"/>
                      <a:pt x="1553281" y="627294"/>
                    </a:cubicBezTo>
                    <a:cubicBezTo>
                      <a:pt x="1556421" y="628749"/>
                      <a:pt x="1559945" y="633498"/>
                      <a:pt x="1561476" y="636485"/>
                    </a:cubicBezTo>
                    <a:cubicBezTo>
                      <a:pt x="1563085" y="639472"/>
                      <a:pt x="1566838" y="646136"/>
                      <a:pt x="1566685" y="649430"/>
                    </a:cubicBezTo>
                    <a:cubicBezTo>
                      <a:pt x="1566532" y="652724"/>
                      <a:pt x="1566991" y="655787"/>
                      <a:pt x="1568753" y="658315"/>
                    </a:cubicBezTo>
                    <a:cubicBezTo>
                      <a:pt x="1570515" y="660843"/>
                      <a:pt x="1577792" y="667660"/>
                      <a:pt x="1586753" y="672715"/>
                    </a:cubicBezTo>
                    <a:cubicBezTo>
                      <a:pt x="1595792" y="677771"/>
                      <a:pt x="1605596" y="682826"/>
                      <a:pt x="1608277" y="682979"/>
                    </a:cubicBezTo>
                    <a:cubicBezTo>
                      <a:pt x="1610958" y="683132"/>
                      <a:pt x="1613639" y="680758"/>
                      <a:pt x="1615400" y="677771"/>
                    </a:cubicBezTo>
                    <a:cubicBezTo>
                      <a:pt x="1617162" y="674783"/>
                      <a:pt x="1619077" y="670341"/>
                      <a:pt x="1620609" y="666741"/>
                    </a:cubicBezTo>
                    <a:cubicBezTo>
                      <a:pt x="1622218" y="663141"/>
                      <a:pt x="1624056" y="659158"/>
                      <a:pt x="1628345" y="659004"/>
                    </a:cubicBezTo>
                    <a:cubicBezTo>
                      <a:pt x="1632635" y="658851"/>
                      <a:pt x="1632328" y="658545"/>
                      <a:pt x="1632788" y="657702"/>
                    </a:cubicBezTo>
                    <a:cubicBezTo>
                      <a:pt x="1633247" y="656936"/>
                      <a:pt x="1633247" y="655787"/>
                      <a:pt x="1635162" y="655634"/>
                    </a:cubicBezTo>
                    <a:cubicBezTo>
                      <a:pt x="1637077" y="655481"/>
                      <a:pt x="1643358" y="657243"/>
                      <a:pt x="1647648" y="658009"/>
                    </a:cubicBezTo>
                    <a:cubicBezTo>
                      <a:pt x="1651937" y="658775"/>
                      <a:pt x="1654465" y="659770"/>
                      <a:pt x="1655843" y="658928"/>
                    </a:cubicBezTo>
                    <a:cubicBezTo>
                      <a:pt x="1657299" y="658162"/>
                      <a:pt x="1658218" y="658468"/>
                      <a:pt x="1661358" y="660230"/>
                    </a:cubicBezTo>
                    <a:cubicBezTo>
                      <a:pt x="1664499" y="661992"/>
                      <a:pt x="1675146" y="672256"/>
                      <a:pt x="1676831" y="674783"/>
                    </a:cubicBezTo>
                    <a:cubicBezTo>
                      <a:pt x="1678593" y="677311"/>
                      <a:pt x="1684414" y="689796"/>
                      <a:pt x="1688090" y="695158"/>
                    </a:cubicBezTo>
                    <a:cubicBezTo>
                      <a:pt x="1691691" y="700520"/>
                      <a:pt x="1701035" y="714154"/>
                      <a:pt x="1702797" y="716835"/>
                    </a:cubicBezTo>
                    <a:cubicBezTo>
                      <a:pt x="1704559" y="719516"/>
                      <a:pt x="1707086" y="723499"/>
                      <a:pt x="1708465" y="723958"/>
                    </a:cubicBezTo>
                    <a:cubicBezTo>
                      <a:pt x="1709921" y="724418"/>
                      <a:pt x="1714440" y="725567"/>
                      <a:pt x="1713980" y="732997"/>
                    </a:cubicBezTo>
                    <a:cubicBezTo>
                      <a:pt x="1713980" y="732997"/>
                      <a:pt x="1713827" y="734912"/>
                      <a:pt x="1714440" y="736673"/>
                    </a:cubicBezTo>
                    <a:cubicBezTo>
                      <a:pt x="1715052" y="738435"/>
                      <a:pt x="1725316" y="762257"/>
                      <a:pt x="1725316" y="762257"/>
                    </a:cubicBezTo>
                    <a:cubicBezTo>
                      <a:pt x="1725316" y="762257"/>
                      <a:pt x="1725316" y="763176"/>
                      <a:pt x="1726925" y="763329"/>
                    </a:cubicBezTo>
                    <a:cubicBezTo>
                      <a:pt x="1728533" y="763482"/>
                      <a:pt x="1732593" y="763942"/>
                      <a:pt x="1735580" y="765550"/>
                    </a:cubicBezTo>
                    <a:cubicBezTo>
                      <a:pt x="1738568" y="767159"/>
                      <a:pt x="1750440" y="771678"/>
                      <a:pt x="1751512" y="772367"/>
                    </a:cubicBezTo>
                    <a:cubicBezTo>
                      <a:pt x="1752585" y="772980"/>
                      <a:pt x="1754959" y="773133"/>
                      <a:pt x="1756261" y="772980"/>
                    </a:cubicBezTo>
                    <a:cubicBezTo>
                      <a:pt x="1757564" y="772827"/>
                      <a:pt x="1763538" y="773287"/>
                      <a:pt x="1764764" y="774282"/>
                    </a:cubicBezTo>
                    <a:cubicBezTo>
                      <a:pt x="1766066" y="775201"/>
                      <a:pt x="1771581" y="780410"/>
                      <a:pt x="1775487" y="779031"/>
                    </a:cubicBezTo>
                    <a:cubicBezTo>
                      <a:pt x="1779317" y="777806"/>
                      <a:pt x="1781079" y="775967"/>
                      <a:pt x="1781079" y="775967"/>
                    </a:cubicBezTo>
                    <a:close/>
                    <a:moveTo>
                      <a:pt x="1173592" y="559276"/>
                    </a:moveTo>
                    <a:cubicBezTo>
                      <a:pt x="1173592" y="559276"/>
                      <a:pt x="1178877" y="565250"/>
                      <a:pt x="1177651" y="562416"/>
                    </a:cubicBezTo>
                    <a:cubicBezTo>
                      <a:pt x="1176502" y="559506"/>
                      <a:pt x="1175047" y="559506"/>
                      <a:pt x="1173592" y="559276"/>
                    </a:cubicBezTo>
                    <a:close/>
                    <a:moveTo>
                      <a:pt x="1179566" y="547327"/>
                    </a:moveTo>
                    <a:cubicBezTo>
                      <a:pt x="1177651" y="544186"/>
                      <a:pt x="1174817" y="544952"/>
                      <a:pt x="1175277" y="545642"/>
                    </a:cubicBezTo>
                    <a:cubicBezTo>
                      <a:pt x="1175277" y="545642"/>
                      <a:pt x="1181481" y="550391"/>
                      <a:pt x="1179566" y="547327"/>
                    </a:cubicBezTo>
                    <a:close/>
                    <a:moveTo>
                      <a:pt x="1125719" y="526722"/>
                    </a:moveTo>
                    <a:cubicBezTo>
                      <a:pt x="1125719" y="526722"/>
                      <a:pt x="1127863" y="529326"/>
                      <a:pt x="1129549" y="527948"/>
                    </a:cubicBezTo>
                    <a:cubicBezTo>
                      <a:pt x="1131234" y="526492"/>
                      <a:pt x="1127404" y="525037"/>
                      <a:pt x="1125719" y="526722"/>
                    </a:cubicBezTo>
                    <a:close/>
                    <a:moveTo>
                      <a:pt x="1142953" y="526263"/>
                    </a:moveTo>
                    <a:cubicBezTo>
                      <a:pt x="1148238" y="523888"/>
                      <a:pt x="1138204" y="524578"/>
                      <a:pt x="1135293" y="523888"/>
                    </a:cubicBezTo>
                    <a:cubicBezTo>
                      <a:pt x="1135293" y="523888"/>
                      <a:pt x="1137668" y="528637"/>
                      <a:pt x="1142953" y="526263"/>
                    </a:cubicBezTo>
                    <a:close/>
                    <a:moveTo>
                      <a:pt x="1042688" y="29840"/>
                    </a:moveTo>
                    <a:cubicBezTo>
                      <a:pt x="1042688" y="29840"/>
                      <a:pt x="1039318" y="32445"/>
                      <a:pt x="1042688" y="34130"/>
                    </a:cubicBezTo>
                    <a:cubicBezTo>
                      <a:pt x="1046058" y="35815"/>
                      <a:pt x="1047207" y="35355"/>
                      <a:pt x="1045599" y="32904"/>
                    </a:cubicBezTo>
                    <a:cubicBezTo>
                      <a:pt x="1043837" y="30530"/>
                      <a:pt x="1044833" y="30300"/>
                      <a:pt x="1042688" y="29840"/>
                    </a:cubicBezTo>
                    <a:close/>
                    <a:moveTo>
                      <a:pt x="1050118" y="25474"/>
                    </a:moveTo>
                    <a:cubicBezTo>
                      <a:pt x="1050118" y="25474"/>
                      <a:pt x="1043377" y="26164"/>
                      <a:pt x="1046288" y="28385"/>
                    </a:cubicBezTo>
                    <a:cubicBezTo>
                      <a:pt x="1049199" y="30530"/>
                      <a:pt x="1051344" y="29840"/>
                      <a:pt x="1052263" y="28845"/>
                    </a:cubicBezTo>
                    <a:cubicBezTo>
                      <a:pt x="1053182" y="27849"/>
                      <a:pt x="1052722" y="24785"/>
                      <a:pt x="1050118" y="25474"/>
                    </a:cubicBezTo>
                    <a:close/>
                    <a:moveTo>
                      <a:pt x="1057548" y="41023"/>
                    </a:moveTo>
                    <a:cubicBezTo>
                      <a:pt x="1060918" y="39568"/>
                      <a:pt x="1059463" y="36964"/>
                      <a:pt x="1056322" y="38113"/>
                    </a:cubicBezTo>
                    <a:cubicBezTo>
                      <a:pt x="1056322" y="38113"/>
                      <a:pt x="1050118" y="41483"/>
                      <a:pt x="1053948" y="44853"/>
                    </a:cubicBezTo>
                    <a:cubicBezTo>
                      <a:pt x="1057778" y="48224"/>
                      <a:pt x="1058237" y="48453"/>
                      <a:pt x="1059003" y="49602"/>
                    </a:cubicBezTo>
                    <a:cubicBezTo>
                      <a:pt x="1059693" y="50828"/>
                      <a:pt x="1062603" y="53892"/>
                      <a:pt x="1061914" y="51058"/>
                    </a:cubicBezTo>
                    <a:cubicBezTo>
                      <a:pt x="1061225" y="48147"/>
                      <a:pt x="1059539" y="47228"/>
                      <a:pt x="1057854" y="44624"/>
                    </a:cubicBezTo>
                    <a:cubicBezTo>
                      <a:pt x="1056093" y="42019"/>
                      <a:pt x="1054178" y="42479"/>
                      <a:pt x="1057548" y="41023"/>
                    </a:cubicBezTo>
                    <a:close/>
                    <a:moveTo>
                      <a:pt x="133564" y="962097"/>
                    </a:moveTo>
                    <a:cubicBezTo>
                      <a:pt x="131879" y="957578"/>
                      <a:pt x="127589" y="953748"/>
                      <a:pt x="121385" y="951527"/>
                    </a:cubicBezTo>
                    <a:cubicBezTo>
                      <a:pt x="115181" y="949382"/>
                      <a:pt x="109896" y="945093"/>
                      <a:pt x="111121" y="949841"/>
                    </a:cubicBezTo>
                    <a:cubicBezTo>
                      <a:pt x="112347" y="954590"/>
                      <a:pt x="112040" y="956046"/>
                      <a:pt x="109896" y="958420"/>
                    </a:cubicBezTo>
                    <a:cubicBezTo>
                      <a:pt x="107751" y="960795"/>
                      <a:pt x="104151" y="962710"/>
                      <a:pt x="106755" y="965391"/>
                    </a:cubicBezTo>
                    <a:cubicBezTo>
                      <a:pt x="109359" y="967995"/>
                      <a:pt x="110815" y="971595"/>
                      <a:pt x="110585" y="974735"/>
                    </a:cubicBezTo>
                    <a:cubicBezTo>
                      <a:pt x="110355" y="977876"/>
                      <a:pt x="107981" y="982855"/>
                      <a:pt x="114415" y="985306"/>
                    </a:cubicBezTo>
                    <a:cubicBezTo>
                      <a:pt x="114415" y="985306"/>
                      <a:pt x="116560" y="987680"/>
                      <a:pt x="118704" y="985535"/>
                    </a:cubicBezTo>
                    <a:cubicBezTo>
                      <a:pt x="120849" y="983391"/>
                      <a:pt x="134943" y="973816"/>
                      <a:pt x="137853" y="972131"/>
                    </a:cubicBezTo>
                    <a:cubicBezTo>
                      <a:pt x="140764" y="970446"/>
                      <a:pt x="142143" y="969220"/>
                      <a:pt x="139538" y="967382"/>
                    </a:cubicBezTo>
                    <a:cubicBezTo>
                      <a:pt x="136934" y="965467"/>
                      <a:pt x="135249" y="966693"/>
                      <a:pt x="133564" y="962097"/>
                    </a:cubicBezTo>
                    <a:close/>
                    <a:moveTo>
                      <a:pt x="88832" y="938658"/>
                    </a:moveTo>
                    <a:cubicBezTo>
                      <a:pt x="88832" y="938658"/>
                      <a:pt x="91436" y="940114"/>
                      <a:pt x="91972" y="939118"/>
                    </a:cubicBezTo>
                    <a:cubicBezTo>
                      <a:pt x="92508" y="938122"/>
                      <a:pt x="89751" y="938429"/>
                      <a:pt x="88832" y="938658"/>
                    </a:cubicBezTo>
                    <a:close/>
                    <a:moveTo>
                      <a:pt x="106755" y="932454"/>
                    </a:moveTo>
                    <a:cubicBezTo>
                      <a:pt x="103385" y="928854"/>
                      <a:pt x="102236" y="925714"/>
                      <a:pt x="98866" y="926709"/>
                    </a:cubicBezTo>
                    <a:cubicBezTo>
                      <a:pt x="95495" y="927629"/>
                      <a:pt x="95036" y="928624"/>
                      <a:pt x="93121" y="926709"/>
                    </a:cubicBezTo>
                    <a:cubicBezTo>
                      <a:pt x="91206" y="924794"/>
                      <a:pt x="89521" y="924105"/>
                      <a:pt x="88602" y="925790"/>
                    </a:cubicBezTo>
                    <a:cubicBezTo>
                      <a:pt x="87683" y="927475"/>
                      <a:pt x="86227" y="928395"/>
                      <a:pt x="89061" y="929850"/>
                    </a:cubicBezTo>
                    <a:cubicBezTo>
                      <a:pt x="91895" y="931305"/>
                      <a:pt x="94576" y="932761"/>
                      <a:pt x="95266" y="934905"/>
                    </a:cubicBezTo>
                    <a:cubicBezTo>
                      <a:pt x="95266" y="934905"/>
                      <a:pt x="96185" y="937510"/>
                      <a:pt x="99785" y="936820"/>
                    </a:cubicBezTo>
                    <a:cubicBezTo>
                      <a:pt x="103385" y="936054"/>
                      <a:pt x="110125" y="936054"/>
                      <a:pt x="106755" y="932454"/>
                    </a:cubicBezTo>
                    <a:close/>
                    <a:moveTo>
                      <a:pt x="79946" y="928165"/>
                    </a:moveTo>
                    <a:cubicBezTo>
                      <a:pt x="78261" y="928854"/>
                      <a:pt x="77572" y="929850"/>
                      <a:pt x="78491" y="931075"/>
                    </a:cubicBezTo>
                    <a:cubicBezTo>
                      <a:pt x="79410" y="932301"/>
                      <a:pt x="79946" y="933680"/>
                      <a:pt x="81631" y="932761"/>
                    </a:cubicBezTo>
                    <a:cubicBezTo>
                      <a:pt x="81631" y="932761"/>
                      <a:pt x="85691" y="931535"/>
                      <a:pt x="83317" y="929390"/>
                    </a:cubicBezTo>
                    <a:cubicBezTo>
                      <a:pt x="80942" y="927169"/>
                      <a:pt x="81631" y="927399"/>
                      <a:pt x="79946" y="928165"/>
                    </a:cubicBezTo>
                    <a:close/>
                    <a:moveTo>
                      <a:pt x="85232" y="919969"/>
                    </a:moveTo>
                    <a:cubicBezTo>
                      <a:pt x="79027" y="919739"/>
                      <a:pt x="76346" y="919509"/>
                      <a:pt x="74431" y="919050"/>
                    </a:cubicBezTo>
                    <a:cubicBezTo>
                      <a:pt x="72516" y="918590"/>
                      <a:pt x="71827" y="918360"/>
                      <a:pt x="71061" y="919969"/>
                    </a:cubicBezTo>
                    <a:cubicBezTo>
                      <a:pt x="70372" y="921654"/>
                      <a:pt x="70142" y="922573"/>
                      <a:pt x="73972" y="922343"/>
                    </a:cubicBezTo>
                    <a:cubicBezTo>
                      <a:pt x="73972" y="922343"/>
                      <a:pt x="78721" y="923033"/>
                      <a:pt x="81172" y="922573"/>
                    </a:cubicBezTo>
                    <a:cubicBezTo>
                      <a:pt x="83546" y="922190"/>
                      <a:pt x="91436" y="920275"/>
                      <a:pt x="85232" y="919969"/>
                    </a:cubicBezTo>
                    <a:close/>
                    <a:moveTo>
                      <a:pt x="52678" y="905645"/>
                    </a:moveTo>
                    <a:cubicBezTo>
                      <a:pt x="50533" y="904956"/>
                      <a:pt x="50074" y="903501"/>
                      <a:pt x="48618" y="905875"/>
                    </a:cubicBezTo>
                    <a:cubicBezTo>
                      <a:pt x="47163" y="908250"/>
                      <a:pt x="47163" y="907101"/>
                      <a:pt x="45248" y="907790"/>
                    </a:cubicBezTo>
                    <a:cubicBezTo>
                      <a:pt x="43333" y="908479"/>
                      <a:pt x="41878" y="907790"/>
                      <a:pt x="43563" y="910394"/>
                    </a:cubicBezTo>
                    <a:cubicBezTo>
                      <a:pt x="45248" y="912999"/>
                      <a:pt x="45708" y="917824"/>
                      <a:pt x="48082" y="915909"/>
                    </a:cubicBezTo>
                    <a:cubicBezTo>
                      <a:pt x="50457" y="913994"/>
                      <a:pt x="52142" y="913994"/>
                      <a:pt x="52831" y="914990"/>
                    </a:cubicBezTo>
                    <a:cubicBezTo>
                      <a:pt x="53521" y="915909"/>
                      <a:pt x="54746" y="916675"/>
                      <a:pt x="54746" y="916675"/>
                    </a:cubicBezTo>
                    <a:cubicBezTo>
                      <a:pt x="54746" y="916675"/>
                      <a:pt x="55435" y="918131"/>
                      <a:pt x="57657" y="916905"/>
                    </a:cubicBezTo>
                    <a:cubicBezTo>
                      <a:pt x="59801" y="915679"/>
                      <a:pt x="61257" y="916445"/>
                      <a:pt x="58116" y="912845"/>
                    </a:cubicBezTo>
                    <a:cubicBezTo>
                      <a:pt x="55052" y="909245"/>
                      <a:pt x="54823" y="906335"/>
                      <a:pt x="52678" y="905645"/>
                    </a:cubicBezTo>
                    <a:close/>
                    <a:moveTo>
                      <a:pt x="9554" y="888641"/>
                    </a:moveTo>
                    <a:cubicBezTo>
                      <a:pt x="5724" y="889560"/>
                      <a:pt x="4039" y="890326"/>
                      <a:pt x="2584" y="891781"/>
                    </a:cubicBezTo>
                    <a:cubicBezTo>
                      <a:pt x="1129" y="893237"/>
                      <a:pt x="-2165" y="896071"/>
                      <a:pt x="2124" y="896837"/>
                    </a:cubicBezTo>
                    <a:cubicBezTo>
                      <a:pt x="6414" y="897526"/>
                      <a:pt x="7869" y="897756"/>
                      <a:pt x="7869" y="897756"/>
                    </a:cubicBezTo>
                    <a:cubicBezTo>
                      <a:pt x="7869" y="897756"/>
                      <a:pt x="12924" y="898675"/>
                      <a:pt x="12618" y="894156"/>
                    </a:cubicBezTo>
                    <a:cubicBezTo>
                      <a:pt x="12465" y="889637"/>
                      <a:pt x="13384" y="887722"/>
                      <a:pt x="9554" y="888641"/>
                    </a:cubicBezTo>
                    <a:close/>
                    <a:moveTo>
                      <a:pt x="1800764" y="703584"/>
                    </a:moveTo>
                    <a:cubicBezTo>
                      <a:pt x="1796704" y="705499"/>
                      <a:pt x="1793564" y="705958"/>
                      <a:pt x="1791879" y="707873"/>
                    </a:cubicBezTo>
                    <a:cubicBezTo>
                      <a:pt x="1791879" y="707873"/>
                      <a:pt x="1789274" y="711703"/>
                      <a:pt x="1794024" y="708792"/>
                    </a:cubicBezTo>
                    <a:cubicBezTo>
                      <a:pt x="1798773" y="705881"/>
                      <a:pt x="1804824" y="701669"/>
                      <a:pt x="1800764" y="703584"/>
                    </a:cubicBezTo>
                    <a:close/>
                    <a:moveTo>
                      <a:pt x="1783989" y="718443"/>
                    </a:moveTo>
                    <a:cubicBezTo>
                      <a:pt x="1785904" y="716988"/>
                      <a:pt x="1790730" y="709865"/>
                      <a:pt x="1787359" y="712469"/>
                    </a:cubicBezTo>
                    <a:cubicBezTo>
                      <a:pt x="1787359" y="712469"/>
                      <a:pt x="1782075" y="719899"/>
                      <a:pt x="1783989" y="718443"/>
                    </a:cubicBezTo>
                    <a:close/>
                    <a:moveTo>
                      <a:pt x="2165057" y="125586"/>
                    </a:moveTo>
                    <a:cubicBezTo>
                      <a:pt x="2168197" y="125816"/>
                      <a:pt x="2167661" y="124897"/>
                      <a:pt x="2166512" y="122216"/>
                    </a:cubicBezTo>
                    <a:cubicBezTo>
                      <a:pt x="2165287" y="119612"/>
                      <a:pt x="2165057" y="119612"/>
                      <a:pt x="2163602" y="120990"/>
                    </a:cubicBezTo>
                    <a:cubicBezTo>
                      <a:pt x="2162147" y="122446"/>
                      <a:pt x="2160691" y="122905"/>
                      <a:pt x="2160691" y="122905"/>
                    </a:cubicBezTo>
                    <a:cubicBezTo>
                      <a:pt x="2155253" y="122675"/>
                      <a:pt x="2161917" y="125280"/>
                      <a:pt x="2165057" y="125586"/>
                    </a:cubicBezTo>
                    <a:close/>
                    <a:moveTo>
                      <a:pt x="2008724" y="55194"/>
                    </a:moveTo>
                    <a:cubicBezTo>
                      <a:pt x="2008724" y="55194"/>
                      <a:pt x="2013243" y="53049"/>
                      <a:pt x="2021132" y="48760"/>
                    </a:cubicBezTo>
                    <a:cubicBezTo>
                      <a:pt x="2029022" y="44470"/>
                      <a:pt x="2025192" y="45619"/>
                      <a:pt x="2021822" y="46385"/>
                    </a:cubicBezTo>
                    <a:cubicBezTo>
                      <a:pt x="2018451" y="47075"/>
                      <a:pt x="2011021" y="50675"/>
                      <a:pt x="2007728" y="53356"/>
                    </a:cubicBezTo>
                    <a:cubicBezTo>
                      <a:pt x="2004434" y="55883"/>
                      <a:pt x="2008724" y="55194"/>
                      <a:pt x="2008724" y="55194"/>
                    </a:cubicBezTo>
                    <a:close/>
                    <a:moveTo>
                      <a:pt x="2209790" y="762027"/>
                    </a:moveTo>
                    <a:cubicBezTo>
                      <a:pt x="2209560" y="760112"/>
                      <a:pt x="2206190" y="759116"/>
                      <a:pt x="2207185" y="760571"/>
                    </a:cubicBezTo>
                    <a:cubicBezTo>
                      <a:pt x="2207185" y="760571"/>
                      <a:pt x="2210019" y="763942"/>
                      <a:pt x="2209790" y="762027"/>
                    </a:cubicBezTo>
                    <a:close/>
                    <a:moveTo>
                      <a:pt x="2259348" y="799329"/>
                    </a:moveTo>
                    <a:cubicBezTo>
                      <a:pt x="2260267" y="796725"/>
                      <a:pt x="2259118" y="797644"/>
                      <a:pt x="2252147" y="806759"/>
                    </a:cubicBezTo>
                    <a:cubicBezTo>
                      <a:pt x="2252147" y="806759"/>
                      <a:pt x="2258428" y="802010"/>
                      <a:pt x="2259348" y="799329"/>
                    </a:cubicBezTo>
                    <a:close/>
                    <a:moveTo>
                      <a:pt x="2537776" y="281843"/>
                    </a:moveTo>
                    <a:cubicBezTo>
                      <a:pt x="2536321" y="279469"/>
                      <a:pt x="2534406" y="280388"/>
                      <a:pt x="2533486" y="281613"/>
                    </a:cubicBezTo>
                    <a:cubicBezTo>
                      <a:pt x="2532567" y="282839"/>
                      <a:pt x="2531571" y="283528"/>
                      <a:pt x="2533946" y="283758"/>
                    </a:cubicBezTo>
                    <a:cubicBezTo>
                      <a:pt x="2533946" y="283758"/>
                      <a:pt x="2539155" y="284218"/>
                      <a:pt x="2537776" y="28184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Kombinationstegning: figur 85">
                <a:extLst>
                  <a:ext uri="{FF2B5EF4-FFF2-40B4-BE49-F238E27FC236}">
                    <a16:creationId xmlns:a16="http://schemas.microsoft.com/office/drawing/2014/main" id="{150F0C61-C006-476E-B838-D89DB2D32B25}"/>
                  </a:ext>
                </a:extLst>
              </p:cNvPr>
              <p:cNvSpPr/>
              <p:nvPr/>
            </p:nvSpPr>
            <p:spPr>
              <a:xfrm>
                <a:off x="11185993" y="2728060"/>
                <a:ext cx="26504" cy="9691"/>
              </a:xfrm>
              <a:custGeom>
                <a:avLst/>
                <a:gdLst>
                  <a:gd name="connsiteX0" fmla="*/ 14479 w 26504"/>
                  <a:gd name="connsiteY0" fmla="*/ 620 h 9691"/>
                  <a:gd name="connsiteX1" fmla="*/ 1764 w 26504"/>
                  <a:gd name="connsiteY1" fmla="*/ 390 h 9691"/>
                  <a:gd name="connsiteX2" fmla="*/ 1534 w 26504"/>
                  <a:gd name="connsiteY2" fmla="*/ 4450 h 9691"/>
                  <a:gd name="connsiteX3" fmla="*/ 8504 w 26504"/>
                  <a:gd name="connsiteY3" fmla="*/ 8739 h 9691"/>
                  <a:gd name="connsiteX4" fmla="*/ 13790 w 26504"/>
                  <a:gd name="connsiteY4" fmla="*/ 8509 h 9691"/>
                  <a:gd name="connsiteX5" fmla="*/ 17390 w 26504"/>
                  <a:gd name="connsiteY5" fmla="*/ 8509 h 9691"/>
                  <a:gd name="connsiteX6" fmla="*/ 20990 w 26504"/>
                  <a:gd name="connsiteY6" fmla="*/ 7054 h 9691"/>
                  <a:gd name="connsiteX7" fmla="*/ 26045 w 26504"/>
                  <a:gd name="connsiteY7" fmla="*/ 6594 h 9691"/>
                  <a:gd name="connsiteX8" fmla="*/ 20531 w 26504"/>
                  <a:gd name="connsiteY8" fmla="*/ 3224 h 9691"/>
                  <a:gd name="connsiteX9" fmla="*/ 18386 w 26504"/>
                  <a:gd name="connsiteY9" fmla="*/ 1309 h 9691"/>
                  <a:gd name="connsiteX10" fmla="*/ 14479 w 26504"/>
                  <a:gd name="connsiteY10" fmla="*/ 620 h 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04" h="9691">
                    <a:moveTo>
                      <a:pt x="14479" y="620"/>
                    </a:moveTo>
                    <a:cubicBezTo>
                      <a:pt x="12794" y="620"/>
                      <a:pt x="5594" y="-606"/>
                      <a:pt x="1764" y="390"/>
                    </a:cubicBezTo>
                    <a:cubicBezTo>
                      <a:pt x="-2066" y="1386"/>
                      <a:pt x="1534" y="4450"/>
                      <a:pt x="1534" y="4450"/>
                    </a:cubicBezTo>
                    <a:cubicBezTo>
                      <a:pt x="1534" y="4450"/>
                      <a:pt x="6590" y="7360"/>
                      <a:pt x="8504" y="8739"/>
                    </a:cubicBezTo>
                    <a:cubicBezTo>
                      <a:pt x="10419" y="10118"/>
                      <a:pt x="12564" y="9965"/>
                      <a:pt x="13790" y="8509"/>
                    </a:cubicBezTo>
                    <a:cubicBezTo>
                      <a:pt x="15015" y="7054"/>
                      <a:pt x="16164" y="6594"/>
                      <a:pt x="17390" y="8509"/>
                    </a:cubicBezTo>
                    <a:cubicBezTo>
                      <a:pt x="18616" y="10424"/>
                      <a:pt x="18845" y="8279"/>
                      <a:pt x="20990" y="7054"/>
                    </a:cubicBezTo>
                    <a:cubicBezTo>
                      <a:pt x="23135" y="5828"/>
                      <a:pt x="23900" y="7743"/>
                      <a:pt x="26045" y="6594"/>
                    </a:cubicBezTo>
                    <a:cubicBezTo>
                      <a:pt x="28190" y="5369"/>
                      <a:pt x="22216" y="3224"/>
                      <a:pt x="20531" y="3224"/>
                    </a:cubicBezTo>
                    <a:cubicBezTo>
                      <a:pt x="18845" y="3224"/>
                      <a:pt x="17926" y="2764"/>
                      <a:pt x="18386" y="1309"/>
                    </a:cubicBezTo>
                    <a:cubicBezTo>
                      <a:pt x="18845" y="-70"/>
                      <a:pt x="16164" y="620"/>
                      <a:pt x="14479" y="62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Kombinationstegning: figur 86">
                <a:extLst>
                  <a:ext uri="{FF2B5EF4-FFF2-40B4-BE49-F238E27FC236}">
                    <a16:creationId xmlns:a16="http://schemas.microsoft.com/office/drawing/2014/main" id="{6B37D7A1-DE24-42E7-BEE4-73D34C8EB7FB}"/>
                  </a:ext>
                </a:extLst>
              </p:cNvPr>
              <p:cNvSpPr/>
              <p:nvPr/>
            </p:nvSpPr>
            <p:spPr>
              <a:xfrm>
                <a:off x="11211486" y="2747672"/>
                <a:ext cx="9361" cy="5789"/>
              </a:xfrm>
              <a:custGeom>
                <a:avLst/>
                <a:gdLst>
                  <a:gd name="connsiteX0" fmla="*/ 1472 w 9361"/>
                  <a:gd name="connsiteY0" fmla="*/ 4523 h 5789"/>
                  <a:gd name="connsiteX1" fmla="*/ 5991 w 9361"/>
                  <a:gd name="connsiteY1" fmla="*/ 5748 h 5789"/>
                  <a:gd name="connsiteX2" fmla="*/ 8902 w 9361"/>
                  <a:gd name="connsiteY2" fmla="*/ 1919 h 5789"/>
                  <a:gd name="connsiteX3" fmla="*/ 7217 w 9361"/>
                  <a:gd name="connsiteY3" fmla="*/ 233 h 5789"/>
                  <a:gd name="connsiteX4" fmla="*/ 1931 w 9361"/>
                  <a:gd name="connsiteY4" fmla="*/ 2148 h 5789"/>
                  <a:gd name="connsiteX5" fmla="*/ 1472 w 9361"/>
                  <a:gd name="connsiteY5" fmla="*/ 4523 h 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61" h="5789">
                    <a:moveTo>
                      <a:pt x="1472" y="4523"/>
                    </a:moveTo>
                    <a:cubicBezTo>
                      <a:pt x="2391" y="5212"/>
                      <a:pt x="4383" y="5978"/>
                      <a:pt x="5991" y="5748"/>
                    </a:cubicBezTo>
                    <a:cubicBezTo>
                      <a:pt x="7676" y="5519"/>
                      <a:pt x="7676" y="3374"/>
                      <a:pt x="8902" y="1919"/>
                    </a:cubicBezTo>
                    <a:cubicBezTo>
                      <a:pt x="10128" y="463"/>
                      <a:pt x="8672" y="-456"/>
                      <a:pt x="7217" y="233"/>
                    </a:cubicBezTo>
                    <a:cubicBezTo>
                      <a:pt x="5761" y="923"/>
                      <a:pt x="5991" y="1689"/>
                      <a:pt x="1931" y="2148"/>
                    </a:cubicBezTo>
                    <a:cubicBezTo>
                      <a:pt x="-2128" y="2608"/>
                      <a:pt x="1472" y="4523"/>
                      <a:pt x="1472" y="45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Kombinationstegning: figur 87">
                <a:extLst>
                  <a:ext uri="{FF2B5EF4-FFF2-40B4-BE49-F238E27FC236}">
                    <a16:creationId xmlns:a16="http://schemas.microsoft.com/office/drawing/2014/main" id="{58298D9A-DD05-4D4B-8407-94AB26EC6B41}"/>
                  </a:ext>
                </a:extLst>
              </p:cNvPr>
              <p:cNvSpPr/>
              <p:nvPr/>
            </p:nvSpPr>
            <p:spPr>
              <a:xfrm>
                <a:off x="11321631" y="2763453"/>
                <a:ext cx="10330" cy="9376"/>
              </a:xfrm>
              <a:custGeom>
                <a:avLst/>
                <a:gdLst>
                  <a:gd name="connsiteX0" fmla="*/ 7907 w 10330"/>
                  <a:gd name="connsiteY0" fmla="*/ 691 h 9376"/>
                  <a:gd name="connsiteX1" fmla="*/ 17 w 10330"/>
                  <a:gd name="connsiteY1" fmla="*/ 7431 h 9376"/>
                  <a:gd name="connsiteX2" fmla="*/ 2392 w 10330"/>
                  <a:gd name="connsiteY2" fmla="*/ 7431 h 9376"/>
                  <a:gd name="connsiteX3" fmla="*/ 7907 w 10330"/>
                  <a:gd name="connsiteY3" fmla="*/ 6206 h 9376"/>
                  <a:gd name="connsiteX4" fmla="*/ 9363 w 10330"/>
                  <a:gd name="connsiteY4" fmla="*/ 2146 h 9376"/>
                  <a:gd name="connsiteX5" fmla="*/ 7907 w 10330"/>
                  <a:gd name="connsiteY5" fmla="*/ 691 h 9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30" h="9376">
                    <a:moveTo>
                      <a:pt x="7907" y="691"/>
                    </a:moveTo>
                    <a:cubicBezTo>
                      <a:pt x="4077" y="1610"/>
                      <a:pt x="17" y="7431"/>
                      <a:pt x="17" y="7431"/>
                    </a:cubicBezTo>
                    <a:cubicBezTo>
                      <a:pt x="-212" y="10801"/>
                      <a:pt x="1932" y="9116"/>
                      <a:pt x="2392" y="7431"/>
                    </a:cubicBezTo>
                    <a:cubicBezTo>
                      <a:pt x="2851" y="5746"/>
                      <a:pt x="5762" y="6512"/>
                      <a:pt x="7907" y="6206"/>
                    </a:cubicBezTo>
                    <a:cubicBezTo>
                      <a:pt x="10052" y="5976"/>
                      <a:pt x="8596" y="4750"/>
                      <a:pt x="9363" y="2146"/>
                    </a:cubicBezTo>
                    <a:cubicBezTo>
                      <a:pt x="10052" y="-535"/>
                      <a:pt x="11737" y="-305"/>
                      <a:pt x="7907" y="69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Kombinationstegning: figur 88">
                <a:extLst>
                  <a:ext uri="{FF2B5EF4-FFF2-40B4-BE49-F238E27FC236}">
                    <a16:creationId xmlns:a16="http://schemas.microsoft.com/office/drawing/2014/main" id="{7DF55F3C-4825-4BED-A0D1-08ED55AD92D5}"/>
                  </a:ext>
                </a:extLst>
              </p:cNvPr>
              <p:cNvSpPr/>
              <p:nvPr/>
            </p:nvSpPr>
            <p:spPr>
              <a:xfrm>
                <a:off x="11360817" y="2779988"/>
                <a:ext cx="20372" cy="10925"/>
              </a:xfrm>
              <a:custGeom>
                <a:avLst/>
                <a:gdLst>
                  <a:gd name="connsiteX0" fmla="*/ 13453 w 20372"/>
                  <a:gd name="connsiteY0" fmla="*/ 9279 h 10925"/>
                  <a:gd name="connsiteX1" fmla="*/ 18968 w 20372"/>
                  <a:gd name="connsiteY1" fmla="*/ 10505 h 10925"/>
                  <a:gd name="connsiteX2" fmla="*/ 16364 w 20372"/>
                  <a:gd name="connsiteY2" fmla="*/ 8130 h 10925"/>
                  <a:gd name="connsiteX3" fmla="*/ 10849 w 20372"/>
                  <a:gd name="connsiteY3" fmla="*/ 4301 h 10925"/>
                  <a:gd name="connsiteX4" fmla="*/ 2270 w 20372"/>
                  <a:gd name="connsiteY4" fmla="*/ 11 h 10925"/>
                  <a:gd name="connsiteX5" fmla="*/ 3496 w 20372"/>
                  <a:gd name="connsiteY5" fmla="*/ 3152 h 10925"/>
                  <a:gd name="connsiteX6" fmla="*/ 13453 w 20372"/>
                  <a:gd name="connsiteY6" fmla="*/ 9279 h 1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72" h="10925">
                    <a:moveTo>
                      <a:pt x="13453" y="9279"/>
                    </a:moveTo>
                    <a:cubicBezTo>
                      <a:pt x="15598" y="11194"/>
                      <a:pt x="15828" y="11194"/>
                      <a:pt x="18968" y="10505"/>
                    </a:cubicBezTo>
                    <a:cubicBezTo>
                      <a:pt x="22108" y="9816"/>
                      <a:pt x="19428" y="8360"/>
                      <a:pt x="16364" y="8130"/>
                    </a:cubicBezTo>
                    <a:cubicBezTo>
                      <a:pt x="13224" y="7901"/>
                      <a:pt x="13224" y="6216"/>
                      <a:pt x="10849" y="4301"/>
                    </a:cubicBezTo>
                    <a:cubicBezTo>
                      <a:pt x="8475" y="2386"/>
                      <a:pt x="7938" y="241"/>
                      <a:pt x="2270" y="11"/>
                    </a:cubicBezTo>
                    <a:cubicBezTo>
                      <a:pt x="-3475" y="-219"/>
                      <a:pt x="3496" y="3152"/>
                      <a:pt x="3496" y="3152"/>
                    </a:cubicBezTo>
                    <a:cubicBezTo>
                      <a:pt x="3496" y="3152"/>
                      <a:pt x="11309" y="7365"/>
                      <a:pt x="13453" y="927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Kombinationstegning: figur 89">
                <a:extLst>
                  <a:ext uri="{FF2B5EF4-FFF2-40B4-BE49-F238E27FC236}">
                    <a16:creationId xmlns:a16="http://schemas.microsoft.com/office/drawing/2014/main" id="{F6FCEE37-DF1D-48C0-B386-D056A3BFDDD4}"/>
                  </a:ext>
                </a:extLst>
              </p:cNvPr>
              <p:cNvSpPr/>
              <p:nvPr/>
            </p:nvSpPr>
            <p:spPr>
              <a:xfrm>
                <a:off x="11384486" y="2766589"/>
                <a:ext cx="7399" cy="4406"/>
              </a:xfrm>
              <a:custGeom>
                <a:avLst/>
                <a:gdLst>
                  <a:gd name="connsiteX0" fmla="*/ 6329 w 7399"/>
                  <a:gd name="connsiteY0" fmla="*/ 3759 h 4406"/>
                  <a:gd name="connsiteX1" fmla="*/ 5103 w 7399"/>
                  <a:gd name="connsiteY1" fmla="*/ 159 h 4406"/>
                  <a:gd name="connsiteX2" fmla="*/ 48 w 7399"/>
                  <a:gd name="connsiteY2" fmla="*/ 1385 h 4406"/>
                  <a:gd name="connsiteX3" fmla="*/ 2422 w 7399"/>
                  <a:gd name="connsiteY3" fmla="*/ 3759 h 4406"/>
                  <a:gd name="connsiteX4" fmla="*/ 6329 w 7399"/>
                  <a:gd name="connsiteY4" fmla="*/ 3759 h 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9" h="4406">
                    <a:moveTo>
                      <a:pt x="6329" y="3759"/>
                    </a:moveTo>
                    <a:cubicBezTo>
                      <a:pt x="8014" y="2304"/>
                      <a:pt x="7785" y="389"/>
                      <a:pt x="5103" y="159"/>
                    </a:cubicBezTo>
                    <a:cubicBezTo>
                      <a:pt x="2499" y="-71"/>
                      <a:pt x="-412" y="-300"/>
                      <a:pt x="48" y="1385"/>
                    </a:cubicBezTo>
                    <a:cubicBezTo>
                      <a:pt x="507" y="3070"/>
                      <a:pt x="2422" y="3759"/>
                      <a:pt x="2422" y="3759"/>
                    </a:cubicBezTo>
                    <a:cubicBezTo>
                      <a:pt x="2422" y="3759"/>
                      <a:pt x="4644" y="5215"/>
                      <a:pt x="6329" y="375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Kombinationstegning: figur 90">
                <a:extLst>
                  <a:ext uri="{FF2B5EF4-FFF2-40B4-BE49-F238E27FC236}">
                    <a16:creationId xmlns:a16="http://schemas.microsoft.com/office/drawing/2014/main" id="{2B3A3E0A-33F6-4E12-9207-A94206D7A943}"/>
                  </a:ext>
                </a:extLst>
              </p:cNvPr>
              <p:cNvSpPr/>
              <p:nvPr/>
            </p:nvSpPr>
            <p:spPr>
              <a:xfrm>
                <a:off x="11450186" y="2770022"/>
                <a:ext cx="14600" cy="11442"/>
              </a:xfrm>
              <a:custGeom>
                <a:avLst/>
                <a:gdLst>
                  <a:gd name="connsiteX0" fmla="*/ 11941 w 14600"/>
                  <a:gd name="connsiteY0" fmla="*/ 2701 h 11442"/>
                  <a:gd name="connsiteX1" fmla="*/ 8800 w 14600"/>
                  <a:gd name="connsiteY1" fmla="*/ 1016 h 11442"/>
                  <a:gd name="connsiteX2" fmla="*/ 2595 w 14600"/>
                  <a:gd name="connsiteY2" fmla="*/ 97 h 11442"/>
                  <a:gd name="connsiteX3" fmla="*/ 451 w 14600"/>
                  <a:gd name="connsiteY3" fmla="*/ 2471 h 11442"/>
                  <a:gd name="connsiteX4" fmla="*/ 6885 w 14600"/>
                  <a:gd name="connsiteY4" fmla="*/ 10590 h 11442"/>
                  <a:gd name="connsiteX5" fmla="*/ 10485 w 14600"/>
                  <a:gd name="connsiteY5" fmla="*/ 7680 h 11442"/>
                  <a:gd name="connsiteX6" fmla="*/ 12860 w 14600"/>
                  <a:gd name="connsiteY6" fmla="*/ 4080 h 11442"/>
                  <a:gd name="connsiteX7" fmla="*/ 11941 w 14600"/>
                  <a:gd name="connsiteY7" fmla="*/ 2701 h 1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00" h="11442">
                    <a:moveTo>
                      <a:pt x="11941" y="2701"/>
                    </a:moveTo>
                    <a:cubicBezTo>
                      <a:pt x="10255" y="2701"/>
                      <a:pt x="10255" y="2471"/>
                      <a:pt x="8800" y="1016"/>
                    </a:cubicBezTo>
                    <a:cubicBezTo>
                      <a:pt x="7344" y="-440"/>
                      <a:pt x="6655" y="97"/>
                      <a:pt x="2595" y="97"/>
                    </a:cubicBezTo>
                    <a:cubicBezTo>
                      <a:pt x="-1464" y="97"/>
                      <a:pt x="451" y="2471"/>
                      <a:pt x="451" y="2471"/>
                    </a:cubicBezTo>
                    <a:cubicBezTo>
                      <a:pt x="451" y="2471"/>
                      <a:pt x="4740" y="7986"/>
                      <a:pt x="6885" y="10590"/>
                    </a:cubicBezTo>
                    <a:cubicBezTo>
                      <a:pt x="9030" y="13194"/>
                      <a:pt x="9489" y="9135"/>
                      <a:pt x="10485" y="7680"/>
                    </a:cubicBezTo>
                    <a:cubicBezTo>
                      <a:pt x="11404" y="6224"/>
                      <a:pt x="9259" y="5765"/>
                      <a:pt x="12860" y="4080"/>
                    </a:cubicBezTo>
                    <a:cubicBezTo>
                      <a:pt x="16460" y="2471"/>
                      <a:pt x="13626" y="2701"/>
                      <a:pt x="11941" y="270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Kombinationstegning: figur 91">
                <a:extLst>
                  <a:ext uri="{FF2B5EF4-FFF2-40B4-BE49-F238E27FC236}">
                    <a16:creationId xmlns:a16="http://schemas.microsoft.com/office/drawing/2014/main" id="{CFD2E86E-2B0B-42C3-AD0B-F4FFB046A10E}"/>
                  </a:ext>
                </a:extLst>
              </p:cNvPr>
              <p:cNvSpPr/>
              <p:nvPr/>
            </p:nvSpPr>
            <p:spPr>
              <a:xfrm>
                <a:off x="11469713" y="2771100"/>
                <a:ext cx="12345" cy="7677"/>
              </a:xfrm>
              <a:custGeom>
                <a:avLst/>
                <a:gdLst>
                  <a:gd name="connsiteX0" fmla="*/ 4362 w 12345"/>
                  <a:gd name="connsiteY0" fmla="*/ 3537 h 7677"/>
                  <a:gd name="connsiteX1" fmla="*/ 2217 w 12345"/>
                  <a:gd name="connsiteY1" fmla="*/ 6678 h 7677"/>
                  <a:gd name="connsiteX2" fmla="*/ 6507 w 12345"/>
                  <a:gd name="connsiteY2" fmla="*/ 6908 h 7677"/>
                  <a:gd name="connsiteX3" fmla="*/ 11562 w 12345"/>
                  <a:gd name="connsiteY3" fmla="*/ 2388 h 7677"/>
                  <a:gd name="connsiteX4" fmla="*/ 4362 w 12345"/>
                  <a:gd name="connsiteY4" fmla="*/ 3537 h 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45" h="7677">
                    <a:moveTo>
                      <a:pt x="4362" y="3537"/>
                    </a:moveTo>
                    <a:cubicBezTo>
                      <a:pt x="-3987" y="7137"/>
                      <a:pt x="2217" y="6678"/>
                      <a:pt x="2217" y="6678"/>
                    </a:cubicBezTo>
                    <a:cubicBezTo>
                      <a:pt x="2907" y="6218"/>
                      <a:pt x="4362" y="4763"/>
                      <a:pt x="6507" y="6908"/>
                    </a:cubicBezTo>
                    <a:cubicBezTo>
                      <a:pt x="8652" y="9052"/>
                      <a:pt x="9876" y="6448"/>
                      <a:pt x="11562" y="2388"/>
                    </a:cubicBezTo>
                    <a:cubicBezTo>
                      <a:pt x="13247" y="-1671"/>
                      <a:pt x="12787" y="-63"/>
                      <a:pt x="4362" y="353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Kombinationstegning: figur 92">
                <a:extLst>
                  <a:ext uri="{FF2B5EF4-FFF2-40B4-BE49-F238E27FC236}">
                    <a16:creationId xmlns:a16="http://schemas.microsoft.com/office/drawing/2014/main" id="{A3EFD55E-1AD6-4509-8956-13E3BA80654D}"/>
                  </a:ext>
                </a:extLst>
              </p:cNvPr>
              <p:cNvSpPr/>
              <p:nvPr/>
            </p:nvSpPr>
            <p:spPr>
              <a:xfrm>
                <a:off x="11486336" y="2767785"/>
                <a:ext cx="14411" cy="13447"/>
              </a:xfrm>
              <a:custGeom>
                <a:avLst/>
                <a:gdLst>
                  <a:gd name="connsiteX0" fmla="*/ 3825 w 14411"/>
                  <a:gd name="connsiteY0" fmla="*/ 12368 h 13447"/>
                  <a:gd name="connsiteX1" fmla="*/ 5739 w 14411"/>
                  <a:gd name="connsiteY1" fmla="*/ 11448 h 13447"/>
                  <a:gd name="connsiteX2" fmla="*/ 7654 w 14411"/>
                  <a:gd name="connsiteY2" fmla="*/ 9993 h 13447"/>
                  <a:gd name="connsiteX3" fmla="*/ 11255 w 14411"/>
                  <a:gd name="connsiteY3" fmla="*/ 9534 h 13447"/>
                  <a:gd name="connsiteX4" fmla="*/ 14395 w 14411"/>
                  <a:gd name="connsiteY4" fmla="*/ 7848 h 13447"/>
                  <a:gd name="connsiteX5" fmla="*/ 10565 w 14411"/>
                  <a:gd name="connsiteY5" fmla="*/ 4248 h 13447"/>
                  <a:gd name="connsiteX6" fmla="*/ 10565 w 14411"/>
                  <a:gd name="connsiteY6" fmla="*/ 1338 h 13447"/>
                  <a:gd name="connsiteX7" fmla="*/ 7195 w 14411"/>
                  <a:gd name="connsiteY7" fmla="*/ 112 h 13447"/>
                  <a:gd name="connsiteX8" fmla="*/ 5510 w 14411"/>
                  <a:gd name="connsiteY8" fmla="*/ 3712 h 13447"/>
                  <a:gd name="connsiteX9" fmla="*/ 3135 w 14411"/>
                  <a:gd name="connsiteY9" fmla="*/ 5857 h 13447"/>
                  <a:gd name="connsiteX10" fmla="*/ 531 w 14411"/>
                  <a:gd name="connsiteY10" fmla="*/ 8461 h 13447"/>
                  <a:gd name="connsiteX11" fmla="*/ 1757 w 14411"/>
                  <a:gd name="connsiteY11" fmla="*/ 12061 h 13447"/>
                  <a:gd name="connsiteX12" fmla="*/ 3825 w 14411"/>
                  <a:gd name="connsiteY12" fmla="*/ 12368 h 1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411" h="13447">
                    <a:moveTo>
                      <a:pt x="3825" y="12368"/>
                    </a:moveTo>
                    <a:cubicBezTo>
                      <a:pt x="4744" y="14972"/>
                      <a:pt x="6199" y="12138"/>
                      <a:pt x="5739" y="11448"/>
                    </a:cubicBezTo>
                    <a:cubicBezTo>
                      <a:pt x="5280" y="10759"/>
                      <a:pt x="6659" y="10223"/>
                      <a:pt x="7654" y="9993"/>
                    </a:cubicBezTo>
                    <a:cubicBezTo>
                      <a:pt x="8573" y="9763"/>
                      <a:pt x="9799" y="10682"/>
                      <a:pt x="11255" y="9534"/>
                    </a:cubicBezTo>
                    <a:cubicBezTo>
                      <a:pt x="12710" y="8308"/>
                      <a:pt x="14166" y="9074"/>
                      <a:pt x="14395" y="7848"/>
                    </a:cubicBezTo>
                    <a:cubicBezTo>
                      <a:pt x="14625" y="6623"/>
                      <a:pt x="12480" y="4708"/>
                      <a:pt x="10565" y="4248"/>
                    </a:cubicBezTo>
                    <a:cubicBezTo>
                      <a:pt x="8650" y="3789"/>
                      <a:pt x="8650" y="2793"/>
                      <a:pt x="10565" y="1338"/>
                    </a:cubicBezTo>
                    <a:cubicBezTo>
                      <a:pt x="12480" y="-118"/>
                      <a:pt x="9646" y="-118"/>
                      <a:pt x="7195" y="112"/>
                    </a:cubicBezTo>
                    <a:cubicBezTo>
                      <a:pt x="4820" y="342"/>
                      <a:pt x="5280" y="1031"/>
                      <a:pt x="5510" y="3712"/>
                    </a:cubicBezTo>
                    <a:cubicBezTo>
                      <a:pt x="5739" y="6317"/>
                      <a:pt x="5969" y="6853"/>
                      <a:pt x="3135" y="5857"/>
                    </a:cubicBezTo>
                    <a:cubicBezTo>
                      <a:pt x="301" y="4861"/>
                      <a:pt x="531" y="8461"/>
                      <a:pt x="531" y="8461"/>
                    </a:cubicBezTo>
                    <a:cubicBezTo>
                      <a:pt x="-924" y="14436"/>
                      <a:pt x="990" y="13746"/>
                      <a:pt x="1757" y="12061"/>
                    </a:cubicBezTo>
                    <a:cubicBezTo>
                      <a:pt x="2370" y="10453"/>
                      <a:pt x="2829" y="9763"/>
                      <a:pt x="3825" y="1236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Kombinationstegning: figur 93">
                <a:extLst>
                  <a:ext uri="{FF2B5EF4-FFF2-40B4-BE49-F238E27FC236}">
                    <a16:creationId xmlns:a16="http://schemas.microsoft.com/office/drawing/2014/main" id="{ECCAE79B-221E-4DEF-86FC-178A4C2DACF3}"/>
                  </a:ext>
                </a:extLst>
              </p:cNvPr>
              <p:cNvSpPr/>
              <p:nvPr/>
            </p:nvSpPr>
            <p:spPr>
              <a:xfrm>
                <a:off x="11502012" y="2772000"/>
                <a:ext cx="2358" cy="4838"/>
              </a:xfrm>
              <a:custGeom>
                <a:avLst/>
                <a:gdLst>
                  <a:gd name="connsiteX0" fmla="*/ 1017 w 2358"/>
                  <a:gd name="connsiteY0" fmla="*/ 33 h 4838"/>
                  <a:gd name="connsiteX1" fmla="*/ 787 w 2358"/>
                  <a:gd name="connsiteY1" fmla="*/ 4092 h 4838"/>
                  <a:gd name="connsiteX2" fmla="*/ 1017 w 2358"/>
                  <a:gd name="connsiteY2" fmla="*/ 33 h 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8" h="4838">
                    <a:moveTo>
                      <a:pt x="1017" y="33"/>
                    </a:moveTo>
                    <a:cubicBezTo>
                      <a:pt x="-1128" y="-427"/>
                      <a:pt x="787" y="4092"/>
                      <a:pt x="787" y="4092"/>
                    </a:cubicBezTo>
                    <a:cubicBezTo>
                      <a:pt x="2472" y="7003"/>
                      <a:pt x="3162" y="492"/>
                      <a:pt x="1017" y="3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Kombinationstegning: figur 94">
                <a:extLst>
                  <a:ext uri="{FF2B5EF4-FFF2-40B4-BE49-F238E27FC236}">
                    <a16:creationId xmlns:a16="http://schemas.microsoft.com/office/drawing/2014/main" id="{8B8445CB-2B63-4CFC-972E-B73549B65A9E}"/>
                  </a:ext>
                </a:extLst>
              </p:cNvPr>
              <p:cNvSpPr/>
              <p:nvPr/>
            </p:nvSpPr>
            <p:spPr>
              <a:xfrm>
                <a:off x="11507497" y="2771372"/>
                <a:ext cx="3978" cy="3442"/>
              </a:xfrm>
              <a:custGeom>
                <a:avLst/>
                <a:gdLst>
                  <a:gd name="connsiteX0" fmla="*/ 127 w 3978"/>
                  <a:gd name="connsiteY0" fmla="*/ 1580 h 3442"/>
                  <a:gd name="connsiteX1" fmla="*/ 2731 w 3978"/>
                  <a:gd name="connsiteY1" fmla="*/ 3035 h 3442"/>
                  <a:gd name="connsiteX2" fmla="*/ 2502 w 3978"/>
                  <a:gd name="connsiteY2" fmla="*/ 891 h 3442"/>
                  <a:gd name="connsiteX3" fmla="*/ 127 w 3978"/>
                  <a:gd name="connsiteY3" fmla="*/ 1580 h 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8" h="3442">
                    <a:moveTo>
                      <a:pt x="127" y="1580"/>
                    </a:moveTo>
                    <a:cubicBezTo>
                      <a:pt x="127" y="1580"/>
                      <a:pt x="816" y="4491"/>
                      <a:pt x="2731" y="3035"/>
                    </a:cubicBezTo>
                    <a:cubicBezTo>
                      <a:pt x="4646" y="1580"/>
                      <a:pt x="4187" y="1810"/>
                      <a:pt x="2502" y="891"/>
                    </a:cubicBezTo>
                    <a:cubicBezTo>
                      <a:pt x="816" y="-29"/>
                      <a:pt x="-408" y="-795"/>
                      <a:pt x="127" y="158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Kombinationstegning: figur 95">
                <a:extLst>
                  <a:ext uri="{FF2B5EF4-FFF2-40B4-BE49-F238E27FC236}">
                    <a16:creationId xmlns:a16="http://schemas.microsoft.com/office/drawing/2014/main" id="{EF32AAAA-8B91-425C-9BF8-F5F9DDF420FA}"/>
                  </a:ext>
                </a:extLst>
              </p:cNvPr>
              <p:cNvSpPr/>
              <p:nvPr/>
            </p:nvSpPr>
            <p:spPr>
              <a:xfrm>
                <a:off x="11509153" y="2762142"/>
                <a:ext cx="4010" cy="6117"/>
              </a:xfrm>
              <a:custGeom>
                <a:avLst/>
                <a:gdLst>
                  <a:gd name="connsiteX0" fmla="*/ 2990 w 4010"/>
                  <a:gd name="connsiteY0" fmla="*/ 1542 h 6117"/>
                  <a:gd name="connsiteX1" fmla="*/ 386 w 4010"/>
                  <a:gd name="connsiteY1" fmla="*/ 3687 h 6117"/>
                  <a:gd name="connsiteX2" fmla="*/ 2531 w 4010"/>
                  <a:gd name="connsiteY2" fmla="*/ 5372 h 6117"/>
                  <a:gd name="connsiteX3" fmla="*/ 2990 w 4010"/>
                  <a:gd name="connsiteY3" fmla="*/ 1542 h 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" h="6117">
                    <a:moveTo>
                      <a:pt x="2990" y="1542"/>
                    </a:moveTo>
                    <a:cubicBezTo>
                      <a:pt x="1076" y="87"/>
                      <a:pt x="-839" y="-1828"/>
                      <a:pt x="386" y="3687"/>
                    </a:cubicBezTo>
                    <a:cubicBezTo>
                      <a:pt x="386" y="3687"/>
                      <a:pt x="1306" y="7747"/>
                      <a:pt x="2531" y="5372"/>
                    </a:cubicBezTo>
                    <a:cubicBezTo>
                      <a:pt x="3757" y="2997"/>
                      <a:pt x="4905" y="2921"/>
                      <a:pt x="2990" y="154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Kombinationstegning: figur 96">
                <a:extLst>
                  <a:ext uri="{FF2B5EF4-FFF2-40B4-BE49-F238E27FC236}">
                    <a16:creationId xmlns:a16="http://schemas.microsoft.com/office/drawing/2014/main" id="{2D6A2D70-9471-40F5-98C7-529AA8A9A0EB}"/>
                  </a:ext>
                </a:extLst>
              </p:cNvPr>
              <p:cNvSpPr/>
              <p:nvPr/>
            </p:nvSpPr>
            <p:spPr>
              <a:xfrm>
                <a:off x="11532729" y="2750698"/>
                <a:ext cx="37433" cy="15590"/>
              </a:xfrm>
              <a:custGeom>
                <a:avLst/>
                <a:gdLst>
                  <a:gd name="connsiteX0" fmla="*/ 33722 w 37433"/>
                  <a:gd name="connsiteY0" fmla="*/ 272 h 15590"/>
                  <a:gd name="connsiteX1" fmla="*/ 30352 w 37433"/>
                  <a:gd name="connsiteY1" fmla="*/ 5327 h 15590"/>
                  <a:gd name="connsiteX2" fmla="*/ 20088 w 37433"/>
                  <a:gd name="connsiteY2" fmla="*/ 11531 h 15590"/>
                  <a:gd name="connsiteX3" fmla="*/ 11509 w 37433"/>
                  <a:gd name="connsiteY3" fmla="*/ 12757 h 15590"/>
                  <a:gd name="connsiteX4" fmla="*/ 5075 w 37433"/>
                  <a:gd name="connsiteY4" fmla="*/ 14672 h 15590"/>
                  <a:gd name="connsiteX5" fmla="*/ 9594 w 37433"/>
                  <a:gd name="connsiteY5" fmla="*/ 15591 h 15590"/>
                  <a:gd name="connsiteX6" fmla="*/ 22003 w 37433"/>
                  <a:gd name="connsiteY6" fmla="*/ 13906 h 15590"/>
                  <a:gd name="connsiteX7" fmla="*/ 30888 w 37433"/>
                  <a:gd name="connsiteY7" fmla="*/ 11531 h 15590"/>
                  <a:gd name="connsiteX8" fmla="*/ 32803 w 37433"/>
                  <a:gd name="connsiteY8" fmla="*/ 9616 h 15590"/>
                  <a:gd name="connsiteX9" fmla="*/ 33262 w 37433"/>
                  <a:gd name="connsiteY9" fmla="*/ 7472 h 15590"/>
                  <a:gd name="connsiteX10" fmla="*/ 36862 w 37433"/>
                  <a:gd name="connsiteY10" fmla="*/ 5327 h 15590"/>
                  <a:gd name="connsiteX11" fmla="*/ 33722 w 37433"/>
                  <a:gd name="connsiteY11" fmla="*/ 272 h 1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433" h="15590">
                    <a:moveTo>
                      <a:pt x="33722" y="272"/>
                    </a:moveTo>
                    <a:cubicBezTo>
                      <a:pt x="32037" y="-954"/>
                      <a:pt x="31807" y="2186"/>
                      <a:pt x="30352" y="5327"/>
                    </a:cubicBezTo>
                    <a:cubicBezTo>
                      <a:pt x="28897" y="8467"/>
                      <a:pt x="21466" y="11301"/>
                      <a:pt x="20088" y="11531"/>
                    </a:cubicBezTo>
                    <a:cubicBezTo>
                      <a:pt x="18632" y="11761"/>
                      <a:pt x="15798" y="12450"/>
                      <a:pt x="11509" y="12757"/>
                    </a:cubicBezTo>
                    <a:cubicBezTo>
                      <a:pt x="7219" y="12987"/>
                      <a:pt x="5075" y="14672"/>
                      <a:pt x="5075" y="14672"/>
                    </a:cubicBezTo>
                    <a:cubicBezTo>
                      <a:pt x="-8559" y="15361"/>
                      <a:pt x="9594" y="15591"/>
                      <a:pt x="9594" y="15591"/>
                    </a:cubicBezTo>
                    <a:cubicBezTo>
                      <a:pt x="14113" y="15591"/>
                      <a:pt x="20395" y="15131"/>
                      <a:pt x="22003" y="13906"/>
                    </a:cubicBezTo>
                    <a:cubicBezTo>
                      <a:pt x="23688" y="12680"/>
                      <a:pt x="28743" y="12221"/>
                      <a:pt x="30888" y="11531"/>
                    </a:cubicBezTo>
                    <a:cubicBezTo>
                      <a:pt x="33032" y="10842"/>
                      <a:pt x="34947" y="11991"/>
                      <a:pt x="32803" y="9616"/>
                    </a:cubicBezTo>
                    <a:cubicBezTo>
                      <a:pt x="30658" y="7242"/>
                      <a:pt x="31884" y="7242"/>
                      <a:pt x="33262" y="7472"/>
                    </a:cubicBezTo>
                    <a:cubicBezTo>
                      <a:pt x="34718" y="7701"/>
                      <a:pt x="34947" y="7242"/>
                      <a:pt x="36862" y="5327"/>
                    </a:cubicBezTo>
                    <a:cubicBezTo>
                      <a:pt x="38777" y="3412"/>
                      <a:pt x="35407" y="1497"/>
                      <a:pt x="33722" y="27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Kombinationstegning: figur 97">
                <a:extLst>
                  <a:ext uri="{FF2B5EF4-FFF2-40B4-BE49-F238E27FC236}">
                    <a16:creationId xmlns:a16="http://schemas.microsoft.com/office/drawing/2014/main" id="{C343756E-3BCB-49EC-8F0F-438433CED6F3}"/>
                  </a:ext>
                </a:extLst>
              </p:cNvPr>
              <p:cNvSpPr/>
              <p:nvPr/>
            </p:nvSpPr>
            <p:spPr>
              <a:xfrm>
                <a:off x="11570955" y="2760993"/>
                <a:ext cx="27522" cy="4835"/>
              </a:xfrm>
              <a:custGeom>
                <a:avLst/>
                <a:gdLst>
                  <a:gd name="connsiteX0" fmla="*/ 19929 w 27522"/>
                  <a:gd name="connsiteY0" fmla="*/ 1465 h 4835"/>
                  <a:gd name="connsiteX1" fmla="*/ 12270 w 27522"/>
                  <a:gd name="connsiteY1" fmla="*/ 776 h 4835"/>
                  <a:gd name="connsiteX2" fmla="*/ 8670 w 27522"/>
                  <a:gd name="connsiteY2" fmla="*/ 316 h 4835"/>
                  <a:gd name="connsiteX3" fmla="*/ 2236 w 27522"/>
                  <a:gd name="connsiteY3" fmla="*/ 1542 h 4835"/>
                  <a:gd name="connsiteX4" fmla="*/ 4151 w 27522"/>
                  <a:gd name="connsiteY4" fmla="*/ 3916 h 4835"/>
                  <a:gd name="connsiteX5" fmla="*/ 11581 w 27522"/>
                  <a:gd name="connsiteY5" fmla="*/ 4836 h 4835"/>
                  <a:gd name="connsiteX6" fmla="*/ 20159 w 27522"/>
                  <a:gd name="connsiteY6" fmla="*/ 3380 h 4835"/>
                  <a:gd name="connsiteX7" fmla="*/ 19929 w 27522"/>
                  <a:gd name="connsiteY7" fmla="*/ 1465 h 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2" h="4835">
                    <a:moveTo>
                      <a:pt x="19929" y="1465"/>
                    </a:moveTo>
                    <a:cubicBezTo>
                      <a:pt x="19240" y="1465"/>
                      <a:pt x="13189" y="1925"/>
                      <a:pt x="12270" y="776"/>
                    </a:cubicBezTo>
                    <a:cubicBezTo>
                      <a:pt x="11351" y="-450"/>
                      <a:pt x="10125" y="87"/>
                      <a:pt x="8670" y="316"/>
                    </a:cubicBezTo>
                    <a:cubicBezTo>
                      <a:pt x="7214" y="546"/>
                      <a:pt x="8210" y="2691"/>
                      <a:pt x="2236" y="1542"/>
                    </a:cubicBezTo>
                    <a:cubicBezTo>
                      <a:pt x="-3739" y="316"/>
                      <a:pt x="4151" y="3916"/>
                      <a:pt x="4151" y="3916"/>
                    </a:cubicBezTo>
                    <a:cubicBezTo>
                      <a:pt x="4151" y="3916"/>
                      <a:pt x="8900" y="4836"/>
                      <a:pt x="11581" y="4836"/>
                    </a:cubicBezTo>
                    <a:cubicBezTo>
                      <a:pt x="14261" y="4836"/>
                      <a:pt x="20159" y="3380"/>
                      <a:pt x="20159" y="3380"/>
                    </a:cubicBezTo>
                    <a:cubicBezTo>
                      <a:pt x="36475" y="776"/>
                      <a:pt x="20695" y="1465"/>
                      <a:pt x="19929" y="146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Kombinationstegning: figur 98">
                <a:extLst>
                  <a:ext uri="{FF2B5EF4-FFF2-40B4-BE49-F238E27FC236}">
                    <a16:creationId xmlns:a16="http://schemas.microsoft.com/office/drawing/2014/main" id="{28253E9C-21B6-4DE6-8F4C-8AA519640DF3}"/>
                  </a:ext>
                </a:extLst>
              </p:cNvPr>
              <p:cNvSpPr/>
              <p:nvPr/>
            </p:nvSpPr>
            <p:spPr>
              <a:xfrm>
                <a:off x="11611140" y="2752334"/>
                <a:ext cx="5639" cy="4276"/>
              </a:xfrm>
              <a:custGeom>
                <a:avLst/>
                <a:gdLst>
                  <a:gd name="connsiteX0" fmla="*/ 2954 w 5639"/>
                  <a:gd name="connsiteY0" fmla="*/ 3691 h 4276"/>
                  <a:gd name="connsiteX1" fmla="*/ 3643 w 5639"/>
                  <a:gd name="connsiteY1" fmla="*/ 91 h 4276"/>
                  <a:gd name="connsiteX2" fmla="*/ 43 w 5639"/>
                  <a:gd name="connsiteY2" fmla="*/ 2695 h 4276"/>
                  <a:gd name="connsiteX3" fmla="*/ 2954 w 5639"/>
                  <a:gd name="connsiteY3" fmla="*/ 3691 h 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9" h="4276">
                    <a:moveTo>
                      <a:pt x="2954" y="3691"/>
                    </a:moveTo>
                    <a:cubicBezTo>
                      <a:pt x="7243" y="1086"/>
                      <a:pt x="5558" y="320"/>
                      <a:pt x="3643" y="91"/>
                    </a:cubicBezTo>
                    <a:cubicBezTo>
                      <a:pt x="1728" y="-139"/>
                      <a:pt x="502" y="-139"/>
                      <a:pt x="43" y="2695"/>
                    </a:cubicBezTo>
                    <a:cubicBezTo>
                      <a:pt x="-417" y="5529"/>
                      <a:pt x="2954" y="3691"/>
                      <a:pt x="2954" y="369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Kombinationstegning: figur 99">
                <a:extLst>
                  <a:ext uri="{FF2B5EF4-FFF2-40B4-BE49-F238E27FC236}">
                    <a16:creationId xmlns:a16="http://schemas.microsoft.com/office/drawing/2014/main" id="{797AC2B8-E70D-4057-A6D7-74080CAB5169}"/>
                  </a:ext>
                </a:extLst>
              </p:cNvPr>
              <p:cNvSpPr/>
              <p:nvPr/>
            </p:nvSpPr>
            <p:spPr>
              <a:xfrm>
                <a:off x="11663651" y="2741384"/>
                <a:ext cx="3384" cy="2844"/>
              </a:xfrm>
              <a:custGeom>
                <a:avLst/>
                <a:gdLst>
                  <a:gd name="connsiteX0" fmla="*/ 0 w 3384"/>
                  <a:gd name="connsiteY0" fmla="*/ 2844 h 2844"/>
                  <a:gd name="connsiteX1" fmla="*/ 3371 w 3384"/>
                  <a:gd name="connsiteY1" fmla="*/ 700 h 2844"/>
                  <a:gd name="connsiteX2" fmla="*/ 0 w 3384"/>
                  <a:gd name="connsiteY2" fmla="*/ 2844 h 2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4" h="2844">
                    <a:moveTo>
                      <a:pt x="0" y="2844"/>
                    </a:moveTo>
                    <a:cubicBezTo>
                      <a:pt x="0" y="2844"/>
                      <a:pt x="3141" y="2615"/>
                      <a:pt x="3371" y="700"/>
                    </a:cubicBezTo>
                    <a:cubicBezTo>
                      <a:pt x="3600" y="-1215"/>
                      <a:pt x="996" y="1236"/>
                      <a:pt x="0" y="284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Kombinationstegning: figur 100">
                <a:extLst>
                  <a:ext uri="{FF2B5EF4-FFF2-40B4-BE49-F238E27FC236}">
                    <a16:creationId xmlns:a16="http://schemas.microsoft.com/office/drawing/2014/main" id="{FF361146-C8FE-4D45-8C9E-922A581E83DD}"/>
                  </a:ext>
                </a:extLst>
              </p:cNvPr>
              <p:cNvSpPr/>
              <p:nvPr/>
            </p:nvSpPr>
            <p:spPr>
              <a:xfrm>
                <a:off x="11683050" y="2732874"/>
                <a:ext cx="8806" cy="4260"/>
              </a:xfrm>
              <a:custGeom>
                <a:avLst/>
                <a:gdLst>
                  <a:gd name="connsiteX0" fmla="*/ 4807 w 8806"/>
                  <a:gd name="connsiteY0" fmla="*/ 172 h 4260"/>
                  <a:gd name="connsiteX1" fmla="*/ 747 w 8806"/>
                  <a:gd name="connsiteY1" fmla="*/ 2547 h 4260"/>
                  <a:gd name="connsiteX2" fmla="*/ 8637 w 8806"/>
                  <a:gd name="connsiteY2" fmla="*/ 3466 h 4260"/>
                  <a:gd name="connsiteX3" fmla="*/ 4807 w 8806"/>
                  <a:gd name="connsiteY3" fmla="*/ 172 h 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06" h="4260">
                    <a:moveTo>
                      <a:pt x="4807" y="172"/>
                    </a:moveTo>
                    <a:cubicBezTo>
                      <a:pt x="747" y="861"/>
                      <a:pt x="-1168" y="1091"/>
                      <a:pt x="747" y="2547"/>
                    </a:cubicBezTo>
                    <a:cubicBezTo>
                      <a:pt x="747" y="2547"/>
                      <a:pt x="8177" y="5687"/>
                      <a:pt x="8637" y="3466"/>
                    </a:cubicBezTo>
                    <a:cubicBezTo>
                      <a:pt x="9096" y="1321"/>
                      <a:pt x="8867" y="-594"/>
                      <a:pt x="4807" y="17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Kombinationstegning: figur 101">
                <a:extLst>
                  <a:ext uri="{FF2B5EF4-FFF2-40B4-BE49-F238E27FC236}">
                    <a16:creationId xmlns:a16="http://schemas.microsoft.com/office/drawing/2014/main" id="{E6BC5D84-D590-44FC-AF33-1C4C27358BFE}"/>
                  </a:ext>
                </a:extLst>
              </p:cNvPr>
              <p:cNvSpPr/>
              <p:nvPr/>
            </p:nvSpPr>
            <p:spPr>
              <a:xfrm>
                <a:off x="11712074" y="2706427"/>
                <a:ext cx="28272" cy="26813"/>
              </a:xfrm>
              <a:custGeom>
                <a:avLst/>
                <a:gdLst>
                  <a:gd name="connsiteX0" fmla="*/ 24805 w 28272"/>
                  <a:gd name="connsiteY0" fmla="*/ 729 h 26813"/>
                  <a:gd name="connsiteX1" fmla="*/ 16226 w 28272"/>
                  <a:gd name="connsiteY1" fmla="*/ 7700 h 26813"/>
                  <a:gd name="connsiteX2" fmla="*/ 14540 w 28272"/>
                  <a:gd name="connsiteY2" fmla="*/ 12755 h 26813"/>
                  <a:gd name="connsiteX3" fmla="*/ 7800 w 28272"/>
                  <a:gd name="connsiteY3" fmla="*/ 13674 h 26813"/>
                  <a:gd name="connsiteX4" fmla="*/ 6115 w 28272"/>
                  <a:gd name="connsiteY4" fmla="*/ 17964 h 26813"/>
                  <a:gd name="connsiteX5" fmla="*/ 4430 w 28272"/>
                  <a:gd name="connsiteY5" fmla="*/ 21334 h 26813"/>
                  <a:gd name="connsiteX6" fmla="*/ 2055 w 28272"/>
                  <a:gd name="connsiteY6" fmla="*/ 26083 h 26813"/>
                  <a:gd name="connsiteX7" fmla="*/ 26490 w 28272"/>
                  <a:gd name="connsiteY7" fmla="*/ 7853 h 26813"/>
                  <a:gd name="connsiteX8" fmla="*/ 28174 w 28272"/>
                  <a:gd name="connsiteY8" fmla="*/ 4483 h 26813"/>
                  <a:gd name="connsiteX9" fmla="*/ 24805 w 28272"/>
                  <a:gd name="connsiteY9" fmla="*/ 729 h 26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2" h="26813">
                    <a:moveTo>
                      <a:pt x="24805" y="729"/>
                    </a:moveTo>
                    <a:cubicBezTo>
                      <a:pt x="20515" y="2874"/>
                      <a:pt x="15919" y="3640"/>
                      <a:pt x="16226" y="7700"/>
                    </a:cubicBezTo>
                    <a:cubicBezTo>
                      <a:pt x="16455" y="11759"/>
                      <a:pt x="16226" y="14134"/>
                      <a:pt x="14540" y="12755"/>
                    </a:cubicBezTo>
                    <a:cubicBezTo>
                      <a:pt x="12855" y="11376"/>
                      <a:pt x="10481" y="11300"/>
                      <a:pt x="7800" y="13674"/>
                    </a:cubicBezTo>
                    <a:cubicBezTo>
                      <a:pt x="5119" y="16049"/>
                      <a:pt x="6115" y="15819"/>
                      <a:pt x="6115" y="17964"/>
                    </a:cubicBezTo>
                    <a:cubicBezTo>
                      <a:pt x="6115" y="20108"/>
                      <a:pt x="5656" y="20338"/>
                      <a:pt x="4430" y="21334"/>
                    </a:cubicBezTo>
                    <a:cubicBezTo>
                      <a:pt x="3204" y="22330"/>
                      <a:pt x="-3230" y="28994"/>
                      <a:pt x="2055" y="26083"/>
                    </a:cubicBezTo>
                    <a:lnTo>
                      <a:pt x="26490" y="7853"/>
                    </a:lnTo>
                    <a:cubicBezTo>
                      <a:pt x="26490" y="7853"/>
                      <a:pt x="28174" y="7393"/>
                      <a:pt x="28174" y="4483"/>
                    </a:cubicBezTo>
                    <a:cubicBezTo>
                      <a:pt x="28174" y="1572"/>
                      <a:pt x="29170" y="-1415"/>
                      <a:pt x="24805" y="72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Kombinationstegning: figur 102">
                <a:extLst>
                  <a:ext uri="{FF2B5EF4-FFF2-40B4-BE49-F238E27FC236}">
                    <a16:creationId xmlns:a16="http://schemas.microsoft.com/office/drawing/2014/main" id="{338440B6-4C1F-4EA9-8355-2CA0DFAE079D}"/>
                  </a:ext>
                </a:extLst>
              </p:cNvPr>
              <p:cNvSpPr/>
              <p:nvPr/>
            </p:nvSpPr>
            <p:spPr>
              <a:xfrm>
                <a:off x="10393327" y="4006803"/>
                <a:ext cx="9143" cy="8993"/>
              </a:xfrm>
              <a:custGeom>
                <a:avLst/>
                <a:gdLst>
                  <a:gd name="connsiteX0" fmla="*/ 7938 w 9143"/>
                  <a:gd name="connsiteY0" fmla="*/ 2264 h 8993"/>
                  <a:gd name="connsiteX1" fmla="*/ 1503 w 9143"/>
                  <a:gd name="connsiteY1" fmla="*/ 3183 h 8993"/>
                  <a:gd name="connsiteX2" fmla="*/ 278 w 9143"/>
                  <a:gd name="connsiteY2" fmla="*/ 6783 h 8993"/>
                  <a:gd name="connsiteX3" fmla="*/ 7938 w 9143"/>
                  <a:gd name="connsiteY3" fmla="*/ 2264 h 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3" h="8993">
                    <a:moveTo>
                      <a:pt x="7938" y="2264"/>
                    </a:moveTo>
                    <a:cubicBezTo>
                      <a:pt x="12227" y="-2791"/>
                      <a:pt x="3878" y="2034"/>
                      <a:pt x="1503" y="3183"/>
                    </a:cubicBezTo>
                    <a:cubicBezTo>
                      <a:pt x="-871" y="4409"/>
                      <a:pt x="278" y="6783"/>
                      <a:pt x="278" y="6783"/>
                    </a:cubicBezTo>
                    <a:cubicBezTo>
                      <a:pt x="967" y="11839"/>
                      <a:pt x="3648" y="7319"/>
                      <a:pt x="7938" y="226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Kombinationstegning: figur 103">
                <a:extLst>
                  <a:ext uri="{FF2B5EF4-FFF2-40B4-BE49-F238E27FC236}">
                    <a16:creationId xmlns:a16="http://schemas.microsoft.com/office/drawing/2014/main" id="{29C25420-894F-42B3-8886-6F68EFF1EAE6}"/>
                  </a:ext>
                </a:extLst>
              </p:cNvPr>
              <p:cNvSpPr/>
              <p:nvPr/>
            </p:nvSpPr>
            <p:spPr>
              <a:xfrm>
                <a:off x="10829927" y="4241878"/>
                <a:ext cx="9143" cy="8993"/>
              </a:xfrm>
              <a:custGeom>
                <a:avLst/>
                <a:gdLst>
                  <a:gd name="connsiteX0" fmla="*/ 7938 w 9143"/>
                  <a:gd name="connsiteY0" fmla="*/ 2264 h 8993"/>
                  <a:gd name="connsiteX1" fmla="*/ 1503 w 9143"/>
                  <a:gd name="connsiteY1" fmla="*/ 3183 h 8993"/>
                  <a:gd name="connsiteX2" fmla="*/ 278 w 9143"/>
                  <a:gd name="connsiteY2" fmla="*/ 6783 h 8993"/>
                  <a:gd name="connsiteX3" fmla="*/ 7938 w 9143"/>
                  <a:gd name="connsiteY3" fmla="*/ 2264 h 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3" h="8993">
                    <a:moveTo>
                      <a:pt x="7938" y="2264"/>
                    </a:moveTo>
                    <a:cubicBezTo>
                      <a:pt x="12227" y="-2791"/>
                      <a:pt x="3878" y="2034"/>
                      <a:pt x="1503" y="3183"/>
                    </a:cubicBezTo>
                    <a:cubicBezTo>
                      <a:pt x="-871" y="4409"/>
                      <a:pt x="278" y="6783"/>
                      <a:pt x="278" y="6783"/>
                    </a:cubicBezTo>
                    <a:cubicBezTo>
                      <a:pt x="967" y="11839"/>
                      <a:pt x="3571" y="7319"/>
                      <a:pt x="7938" y="226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Kombinationstegning: figur 104">
                <a:extLst>
                  <a:ext uri="{FF2B5EF4-FFF2-40B4-BE49-F238E27FC236}">
                    <a16:creationId xmlns:a16="http://schemas.microsoft.com/office/drawing/2014/main" id="{91CF1DE7-D8F5-4B85-87AE-9C27E0E31599}"/>
                  </a:ext>
                </a:extLst>
              </p:cNvPr>
              <p:cNvSpPr/>
              <p:nvPr/>
            </p:nvSpPr>
            <p:spPr>
              <a:xfrm>
                <a:off x="2893467" y="1804322"/>
                <a:ext cx="518429" cy="252824"/>
              </a:xfrm>
              <a:custGeom>
                <a:avLst/>
                <a:gdLst>
                  <a:gd name="connsiteX0" fmla="*/ 512160 w 518429"/>
                  <a:gd name="connsiteY0" fmla="*/ 193933 h 252824"/>
                  <a:gd name="connsiteX1" fmla="*/ 518364 w 518429"/>
                  <a:gd name="connsiteY1" fmla="*/ 186733 h 252824"/>
                  <a:gd name="connsiteX2" fmla="*/ 515837 w 518429"/>
                  <a:gd name="connsiteY2" fmla="*/ 174095 h 252824"/>
                  <a:gd name="connsiteX3" fmla="*/ 514918 w 518429"/>
                  <a:gd name="connsiteY3" fmla="*/ 169805 h 252824"/>
                  <a:gd name="connsiteX4" fmla="*/ 511241 w 518429"/>
                  <a:gd name="connsiteY4" fmla="*/ 169499 h 252824"/>
                  <a:gd name="connsiteX5" fmla="*/ 506798 w 518429"/>
                  <a:gd name="connsiteY5" fmla="*/ 169805 h 252824"/>
                  <a:gd name="connsiteX6" fmla="*/ 504424 w 518429"/>
                  <a:gd name="connsiteY6" fmla="*/ 170112 h 252824"/>
                  <a:gd name="connsiteX7" fmla="*/ 500594 w 518429"/>
                  <a:gd name="connsiteY7" fmla="*/ 171261 h 252824"/>
                  <a:gd name="connsiteX8" fmla="*/ 497913 w 518429"/>
                  <a:gd name="connsiteY8" fmla="*/ 165056 h 252824"/>
                  <a:gd name="connsiteX9" fmla="*/ 491709 w 518429"/>
                  <a:gd name="connsiteY9" fmla="*/ 163295 h 252824"/>
                  <a:gd name="connsiteX10" fmla="*/ 487266 w 518429"/>
                  <a:gd name="connsiteY10" fmla="*/ 163448 h 252824"/>
                  <a:gd name="connsiteX11" fmla="*/ 483590 w 518429"/>
                  <a:gd name="connsiteY11" fmla="*/ 161073 h 252824"/>
                  <a:gd name="connsiteX12" fmla="*/ 478841 w 518429"/>
                  <a:gd name="connsiteY12" fmla="*/ 158852 h 252824"/>
                  <a:gd name="connsiteX13" fmla="*/ 467504 w 518429"/>
                  <a:gd name="connsiteY13" fmla="*/ 153107 h 252824"/>
                  <a:gd name="connsiteX14" fmla="*/ 462908 w 518429"/>
                  <a:gd name="connsiteY14" fmla="*/ 149431 h 252824"/>
                  <a:gd name="connsiteX15" fmla="*/ 456857 w 518429"/>
                  <a:gd name="connsiteY15" fmla="*/ 144146 h 252824"/>
                  <a:gd name="connsiteX16" fmla="*/ 453334 w 518429"/>
                  <a:gd name="connsiteY16" fmla="*/ 144758 h 252824"/>
                  <a:gd name="connsiteX17" fmla="*/ 458466 w 518429"/>
                  <a:gd name="connsiteY17" fmla="*/ 150963 h 252824"/>
                  <a:gd name="connsiteX18" fmla="*/ 454330 w 518429"/>
                  <a:gd name="connsiteY18" fmla="*/ 150503 h 252824"/>
                  <a:gd name="connsiteX19" fmla="*/ 446364 w 518429"/>
                  <a:gd name="connsiteY19" fmla="*/ 147975 h 252824"/>
                  <a:gd name="connsiteX20" fmla="*/ 439164 w 518429"/>
                  <a:gd name="connsiteY20" fmla="*/ 143226 h 252824"/>
                  <a:gd name="connsiteX21" fmla="*/ 434568 w 518429"/>
                  <a:gd name="connsiteY21" fmla="*/ 140163 h 252824"/>
                  <a:gd name="connsiteX22" fmla="*/ 428823 w 518429"/>
                  <a:gd name="connsiteY22" fmla="*/ 135567 h 252824"/>
                  <a:gd name="connsiteX23" fmla="*/ 421470 w 518429"/>
                  <a:gd name="connsiteY23" fmla="*/ 127294 h 252824"/>
                  <a:gd name="connsiteX24" fmla="*/ 416185 w 518429"/>
                  <a:gd name="connsiteY24" fmla="*/ 116418 h 252824"/>
                  <a:gd name="connsiteX25" fmla="*/ 420780 w 518429"/>
                  <a:gd name="connsiteY25" fmla="*/ 99490 h 252824"/>
                  <a:gd name="connsiteX26" fmla="*/ 410746 w 518429"/>
                  <a:gd name="connsiteY26" fmla="*/ 83711 h 252824"/>
                  <a:gd name="connsiteX27" fmla="*/ 407529 w 518429"/>
                  <a:gd name="connsiteY27" fmla="*/ 80034 h 252824"/>
                  <a:gd name="connsiteX28" fmla="*/ 405614 w 518429"/>
                  <a:gd name="connsiteY28" fmla="*/ 75898 h 252824"/>
                  <a:gd name="connsiteX29" fmla="*/ 403087 w 518429"/>
                  <a:gd name="connsiteY29" fmla="*/ 69387 h 252824"/>
                  <a:gd name="connsiteX30" fmla="*/ 399870 w 518429"/>
                  <a:gd name="connsiteY30" fmla="*/ 60119 h 252824"/>
                  <a:gd name="connsiteX31" fmla="*/ 394125 w 518429"/>
                  <a:gd name="connsiteY31" fmla="*/ 43345 h 252824"/>
                  <a:gd name="connsiteX32" fmla="*/ 388993 w 518429"/>
                  <a:gd name="connsiteY32" fmla="*/ 35532 h 252824"/>
                  <a:gd name="connsiteX33" fmla="*/ 390295 w 518429"/>
                  <a:gd name="connsiteY33" fmla="*/ 33310 h 252824"/>
                  <a:gd name="connsiteX34" fmla="*/ 388993 w 518429"/>
                  <a:gd name="connsiteY34" fmla="*/ 29787 h 252824"/>
                  <a:gd name="connsiteX35" fmla="*/ 385316 w 518429"/>
                  <a:gd name="connsiteY35" fmla="*/ 25191 h 252824"/>
                  <a:gd name="connsiteX36" fmla="*/ 382635 w 518429"/>
                  <a:gd name="connsiteY36" fmla="*/ 22663 h 252824"/>
                  <a:gd name="connsiteX37" fmla="*/ 378959 w 518429"/>
                  <a:gd name="connsiteY37" fmla="*/ 20442 h 252824"/>
                  <a:gd name="connsiteX38" fmla="*/ 375129 w 518429"/>
                  <a:gd name="connsiteY38" fmla="*/ 17378 h 252824"/>
                  <a:gd name="connsiteX39" fmla="*/ 363486 w 518429"/>
                  <a:gd name="connsiteY39" fmla="*/ 12936 h 252824"/>
                  <a:gd name="connsiteX40" fmla="*/ 356976 w 518429"/>
                  <a:gd name="connsiteY40" fmla="*/ 8187 h 252824"/>
                  <a:gd name="connsiteX41" fmla="*/ 350618 w 518429"/>
                  <a:gd name="connsiteY41" fmla="*/ 4357 h 252824"/>
                  <a:gd name="connsiteX42" fmla="*/ 342805 w 518429"/>
                  <a:gd name="connsiteY42" fmla="*/ 7880 h 252824"/>
                  <a:gd name="connsiteX43" fmla="*/ 335146 w 518429"/>
                  <a:gd name="connsiteY43" fmla="*/ 6961 h 252824"/>
                  <a:gd name="connsiteX44" fmla="*/ 321282 w 518429"/>
                  <a:gd name="connsiteY44" fmla="*/ 1982 h 252824"/>
                  <a:gd name="connsiteX45" fmla="*/ 313469 w 518429"/>
                  <a:gd name="connsiteY45" fmla="*/ 3897 h 252824"/>
                  <a:gd name="connsiteX46" fmla="*/ 319367 w 518429"/>
                  <a:gd name="connsiteY46" fmla="*/ 10255 h 252824"/>
                  <a:gd name="connsiteX47" fmla="*/ 309945 w 518429"/>
                  <a:gd name="connsiteY47" fmla="*/ 10561 h 252824"/>
                  <a:gd name="connsiteX48" fmla="*/ 310252 w 518429"/>
                  <a:gd name="connsiteY48" fmla="*/ 16765 h 252824"/>
                  <a:gd name="connsiteX49" fmla="*/ 311707 w 518429"/>
                  <a:gd name="connsiteY49" fmla="*/ 20442 h 252824"/>
                  <a:gd name="connsiteX50" fmla="*/ 312473 w 518429"/>
                  <a:gd name="connsiteY50" fmla="*/ 25421 h 252824"/>
                  <a:gd name="connsiteX51" fmla="*/ 314694 w 518429"/>
                  <a:gd name="connsiteY51" fmla="*/ 32927 h 252824"/>
                  <a:gd name="connsiteX52" fmla="*/ 315996 w 518429"/>
                  <a:gd name="connsiteY52" fmla="*/ 39285 h 252824"/>
                  <a:gd name="connsiteX53" fmla="*/ 317145 w 518429"/>
                  <a:gd name="connsiteY53" fmla="*/ 45030 h 252824"/>
                  <a:gd name="connsiteX54" fmla="*/ 319213 w 518429"/>
                  <a:gd name="connsiteY54" fmla="*/ 50315 h 252824"/>
                  <a:gd name="connsiteX55" fmla="*/ 321435 w 518429"/>
                  <a:gd name="connsiteY55" fmla="*/ 54911 h 252824"/>
                  <a:gd name="connsiteX56" fmla="*/ 322047 w 518429"/>
                  <a:gd name="connsiteY56" fmla="*/ 58740 h 252824"/>
                  <a:gd name="connsiteX57" fmla="*/ 321588 w 518429"/>
                  <a:gd name="connsiteY57" fmla="*/ 62570 h 252824"/>
                  <a:gd name="connsiteX58" fmla="*/ 323809 w 518429"/>
                  <a:gd name="connsiteY58" fmla="*/ 66247 h 252824"/>
                  <a:gd name="connsiteX59" fmla="*/ 325877 w 518429"/>
                  <a:gd name="connsiteY59" fmla="*/ 70536 h 252824"/>
                  <a:gd name="connsiteX60" fmla="*/ 331775 w 518429"/>
                  <a:gd name="connsiteY60" fmla="*/ 75821 h 252824"/>
                  <a:gd name="connsiteX61" fmla="*/ 334456 w 518429"/>
                  <a:gd name="connsiteY61" fmla="*/ 78502 h 252824"/>
                  <a:gd name="connsiteX62" fmla="*/ 333997 w 518429"/>
                  <a:gd name="connsiteY62" fmla="*/ 80724 h 252824"/>
                  <a:gd name="connsiteX63" fmla="*/ 335605 w 518429"/>
                  <a:gd name="connsiteY63" fmla="*/ 83941 h 252824"/>
                  <a:gd name="connsiteX64" fmla="*/ 329554 w 518429"/>
                  <a:gd name="connsiteY64" fmla="*/ 85702 h 252824"/>
                  <a:gd name="connsiteX65" fmla="*/ 324805 w 518429"/>
                  <a:gd name="connsiteY65" fmla="*/ 89685 h 252824"/>
                  <a:gd name="connsiteX66" fmla="*/ 321894 w 518429"/>
                  <a:gd name="connsiteY66" fmla="*/ 89532 h 252824"/>
                  <a:gd name="connsiteX67" fmla="*/ 322354 w 518429"/>
                  <a:gd name="connsiteY67" fmla="*/ 93515 h 252824"/>
                  <a:gd name="connsiteX68" fmla="*/ 318218 w 518429"/>
                  <a:gd name="connsiteY68" fmla="*/ 93056 h 252824"/>
                  <a:gd name="connsiteX69" fmla="*/ 313469 w 518429"/>
                  <a:gd name="connsiteY69" fmla="*/ 89379 h 252824"/>
                  <a:gd name="connsiteX70" fmla="*/ 311401 w 518429"/>
                  <a:gd name="connsiteY70" fmla="*/ 78349 h 252824"/>
                  <a:gd name="connsiteX71" fmla="*/ 309333 w 518429"/>
                  <a:gd name="connsiteY71" fmla="*/ 76281 h 252824"/>
                  <a:gd name="connsiteX72" fmla="*/ 305043 w 518429"/>
                  <a:gd name="connsiteY72" fmla="*/ 71302 h 252824"/>
                  <a:gd name="connsiteX73" fmla="*/ 304737 w 518429"/>
                  <a:gd name="connsiteY73" fmla="*/ 66323 h 252824"/>
                  <a:gd name="connsiteX74" fmla="*/ 301673 w 518429"/>
                  <a:gd name="connsiteY74" fmla="*/ 65404 h 252824"/>
                  <a:gd name="connsiteX75" fmla="*/ 299605 w 518429"/>
                  <a:gd name="connsiteY75" fmla="*/ 50238 h 252824"/>
                  <a:gd name="connsiteX76" fmla="*/ 292711 w 518429"/>
                  <a:gd name="connsiteY76" fmla="*/ 43038 h 252824"/>
                  <a:gd name="connsiteX77" fmla="*/ 288268 w 518429"/>
                  <a:gd name="connsiteY77" fmla="*/ 37753 h 252824"/>
                  <a:gd name="connsiteX78" fmla="*/ 283673 w 518429"/>
                  <a:gd name="connsiteY78" fmla="*/ 34689 h 252824"/>
                  <a:gd name="connsiteX79" fmla="*/ 278541 w 518429"/>
                  <a:gd name="connsiteY79" fmla="*/ 33234 h 252824"/>
                  <a:gd name="connsiteX80" fmla="*/ 269119 w 518429"/>
                  <a:gd name="connsiteY80" fmla="*/ 27949 h 252824"/>
                  <a:gd name="connsiteX81" fmla="*/ 269579 w 518429"/>
                  <a:gd name="connsiteY81" fmla="*/ 24732 h 252824"/>
                  <a:gd name="connsiteX82" fmla="*/ 265290 w 518429"/>
                  <a:gd name="connsiteY82" fmla="*/ 24119 h 252824"/>
                  <a:gd name="connsiteX83" fmla="*/ 262762 w 518429"/>
                  <a:gd name="connsiteY83" fmla="*/ 22970 h 252824"/>
                  <a:gd name="connsiteX84" fmla="*/ 242157 w 518429"/>
                  <a:gd name="connsiteY84" fmla="*/ 21514 h 252824"/>
                  <a:gd name="connsiteX85" fmla="*/ 239783 w 518429"/>
                  <a:gd name="connsiteY85" fmla="*/ 24578 h 252824"/>
                  <a:gd name="connsiteX86" fmla="*/ 247596 w 518429"/>
                  <a:gd name="connsiteY86" fmla="*/ 29863 h 252824"/>
                  <a:gd name="connsiteX87" fmla="*/ 250813 w 518429"/>
                  <a:gd name="connsiteY87" fmla="*/ 31932 h 252824"/>
                  <a:gd name="connsiteX88" fmla="*/ 253877 w 518429"/>
                  <a:gd name="connsiteY88" fmla="*/ 34153 h 252824"/>
                  <a:gd name="connsiteX89" fmla="*/ 263298 w 518429"/>
                  <a:gd name="connsiteY89" fmla="*/ 34153 h 252824"/>
                  <a:gd name="connsiteX90" fmla="*/ 263145 w 518429"/>
                  <a:gd name="connsiteY90" fmla="*/ 37370 h 252824"/>
                  <a:gd name="connsiteX91" fmla="*/ 255332 w 518429"/>
                  <a:gd name="connsiteY91" fmla="*/ 37217 h 252824"/>
                  <a:gd name="connsiteX92" fmla="*/ 254719 w 518429"/>
                  <a:gd name="connsiteY92" fmla="*/ 38825 h 252824"/>
                  <a:gd name="connsiteX93" fmla="*/ 260770 w 518429"/>
                  <a:gd name="connsiteY93" fmla="*/ 42042 h 252824"/>
                  <a:gd name="connsiteX94" fmla="*/ 263987 w 518429"/>
                  <a:gd name="connsiteY94" fmla="*/ 46485 h 252824"/>
                  <a:gd name="connsiteX95" fmla="*/ 262226 w 518429"/>
                  <a:gd name="connsiteY95" fmla="*/ 48247 h 252824"/>
                  <a:gd name="connsiteX96" fmla="*/ 262379 w 518429"/>
                  <a:gd name="connsiteY96" fmla="*/ 50928 h 252824"/>
                  <a:gd name="connsiteX97" fmla="*/ 240166 w 518429"/>
                  <a:gd name="connsiteY97" fmla="*/ 43421 h 252824"/>
                  <a:gd name="connsiteX98" fmla="*/ 234115 w 518429"/>
                  <a:gd name="connsiteY98" fmla="*/ 47098 h 252824"/>
                  <a:gd name="connsiteX99" fmla="*/ 231434 w 518429"/>
                  <a:gd name="connsiteY99" fmla="*/ 49013 h 252824"/>
                  <a:gd name="connsiteX100" fmla="*/ 230668 w 518429"/>
                  <a:gd name="connsiteY100" fmla="*/ 51923 h 252824"/>
                  <a:gd name="connsiteX101" fmla="*/ 228600 w 518429"/>
                  <a:gd name="connsiteY101" fmla="*/ 55600 h 252824"/>
                  <a:gd name="connsiteX102" fmla="*/ 225229 w 518429"/>
                  <a:gd name="connsiteY102" fmla="*/ 55294 h 252824"/>
                  <a:gd name="connsiteX103" fmla="*/ 221859 w 518429"/>
                  <a:gd name="connsiteY103" fmla="*/ 51311 h 252824"/>
                  <a:gd name="connsiteX104" fmla="*/ 217110 w 518429"/>
                  <a:gd name="connsiteY104" fmla="*/ 52459 h 252824"/>
                  <a:gd name="connsiteX105" fmla="*/ 215349 w 518429"/>
                  <a:gd name="connsiteY105" fmla="*/ 55677 h 252824"/>
                  <a:gd name="connsiteX106" fmla="*/ 212974 w 518429"/>
                  <a:gd name="connsiteY106" fmla="*/ 60809 h 252824"/>
                  <a:gd name="connsiteX107" fmla="*/ 209297 w 518429"/>
                  <a:gd name="connsiteY107" fmla="*/ 60655 h 252824"/>
                  <a:gd name="connsiteX108" fmla="*/ 207689 w 518429"/>
                  <a:gd name="connsiteY108" fmla="*/ 56979 h 252824"/>
                  <a:gd name="connsiteX109" fmla="*/ 209297 w 518429"/>
                  <a:gd name="connsiteY109" fmla="*/ 53302 h 252824"/>
                  <a:gd name="connsiteX110" fmla="*/ 218106 w 518429"/>
                  <a:gd name="connsiteY110" fmla="*/ 47711 h 252824"/>
                  <a:gd name="connsiteX111" fmla="*/ 220634 w 518429"/>
                  <a:gd name="connsiteY111" fmla="*/ 45030 h 252824"/>
                  <a:gd name="connsiteX112" fmla="*/ 220480 w 518429"/>
                  <a:gd name="connsiteY112" fmla="*/ 41659 h 252824"/>
                  <a:gd name="connsiteX113" fmla="*/ 178199 w 518429"/>
                  <a:gd name="connsiteY113" fmla="*/ 21208 h 252824"/>
                  <a:gd name="connsiteX114" fmla="*/ 163340 w 518429"/>
                  <a:gd name="connsiteY114" fmla="*/ 25804 h 252824"/>
                  <a:gd name="connsiteX115" fmla="*/ 158897 w 518429"/>
                  <a:gd name="connsiteY115" fmla="*/ 30400 h 252824"/>
                  <a:gd name="connsiteX116" fmla="*/ 160505 w 518429"/>
                  <a:gd name="connsiteY116" fmla="*/ 33923 h 252824"/>
                  <a:gd name="connsiteX117" fmla="*/ 159050 w 518429"/>
                  <a:gd name="connsiteY117" fmla="*/ 39055 h 252824"/>
                  <a:gd name="connsiteX118" fmla="*/ 155986 w 518429"/>
                  <a:gd name="connsiteY118" fmla="*/ 38749 h 252824"/>
                  <a:gd name="connsiteX119" fmla="*/ 154378 w 518429"/>
                  <a:gd name="connsiteY119" fmla="*/ 38136 h 252824"/>
                  <a:gd name="connsiteX120" fmla="*/ 143501 w 518429"/>
                  <a:gd name="connsiteY120" fmla="*/ 40204 h 252824"/>
                  <a:gd name="connsiteX121" fmla="*/ 131246 w 518429"/>
                  <a:gd name="connsiteY121" fmla="*/ 42885 h 252824"/>
                  <a:gd name="connsiteX122" fmla="*/ 135075 w 518429"/>
                  <a:gd name="connsiteY122" fmla="*/ 39208 h 252824"/>
                  <a:gd name="connsiteX123" fmla="*/ 136378 w 518429"/>
                  <a:gd name="connsiteY123" fmla="*/ 36144 h 252824"/>
                  <a:gd name="connsiteX124" fmla="*/ 137680 w 518429"/>
                  <a:gd name="connsiteY124" fmla="*/ 32315 h 252824"/>
                  <a:gd name="connsiteX125" fmla="*/ 144420 w 518429"/>
                  <a:gd name="connsiteY125" fmla="*/ 31395 h 252824"/>
                  <a:gd name="connsiteX126" fmla="*/ 146335 w 518429"/>
                  <a:gd name="connsiteY126" fmla="*/ 29480 h 252824"/>
                  <a:gd name="connsiteX127" fmla="*/ 144727 w 518429"/>
                  <a:gd name="connsiteY127" fmla="*/ 26570 h 252824"/>
                  <a:gd name="connsiteX128" fmla="*/ 144880 w 518429"/>
                  <a:gd name="connsiteY128" fmla="*/ 23659 h 252824"/>
                  <a:gd name="connsiteX129" fmla="*/ 146641 w 518429"/>
                  <a:gd name="connsiteY129" fmla="*/ 16000 h 252824"/>
                  <a:gd name="connsiteX130" fmla="*/ 146488 w 518429"/>
                  <a:gd name="connsiteY130" fmla="*/ 11404 h 252824"/>
                  <a:gd name="connsiteX131" fmla="*/ 135612 w 518429"/>
                  <a:gd name="connsiteY131" fmla="*/ 3438 h 252824"/>
                  <a:gd name="connsiteX132" fmla="*/ 121748 w 518429"/>
                  <a:gd name="connsiteY132" fmla="*/ 2289 h 252824"/>
                  <a:gd name="connsiteX133" fmla="*/ 99688 w 518429"/>
                  <a:gd name="connsiteY133" fmla="*/ 9336 h 252824"/>
                  <a:gd name="connsiteX134" fmla="*/ 73185 w 518429"/>
                  <a:gd name="connsiteY134" fmla="*/ 17455 h 252824"/>
                  <a:gd name="connsiteX135" fmla="*/ 58479 w 518429"/>
                  <a:gd name="connsiteY135" fmla="*/ 23046 h 252824"/>
                  <a:gd name="connsiteX136" fmla="*/ 45381 w 518429"/>
                  <a:gd name="connsiteY136" fmla="*/ 29404 h 252824"/>
                  <a:gd name="connsiteX137" fmla="*/ 35653 w 518429"/>
                  <a:gd name="connsiteY137" fmla="*/ 35915 h 252824"/>
                  <a:gd name="connsiteX138" fmla="*/ 24930 w 518429"/>
                  <a:gd name="connsiteY138" fmla="*/ 41966 h 252824"/>
                  <a:gd name="connsiteX139" fmla="*/ 15508 w 518429"/>
                  <a:gd name="connsiteY139" fmla="*/ 50545 h 252824"/>
                  <a:gd name="connsiteX140" fmla="*/ 26232 w 518429"/>
                  <a:gd name="connsiteY140" fmla="*/ 55983 h 252824"/>
                  <a:gd name="connsiteX141" fmla="*/ 16351 w 518429"/>
                  <a:gd name="connsiteY141" fmla="*/ 64255 h 252824"/>
                  <a:gd name="connsiteX142" fmla="*/ 11755 w 518429"/>
                  <a:gd name="connsiteY142" fmla="*/ 68238 h 252824"/>
                  <a:gd name="connsiteX143" fmla="*/ 5397 w 518429"/>
                  <a:gd name="connsiteY143" fmla="*/ 74749 h 252824"/>
                  <a:gd name="connsiteX144" fmla="*/ 112 w 518429"/>
                  <a:gd name="connsiteY144" fmla="*/ 88000 h 252824"/>
                  <a:gd name="connsiteX145" fmla="*/ 6163 w 518429"/>
                  <a:gd name="connsiteY145" fmla="*/ 92979 h 252824"/>
                  <a:gd name="connsiteX146" fmla="*/ 15432 w 518429"/>
                  <a:gd name="connsiteY146" fmla="*/ 92060 h 252824"/>
                  <a:gd name="connsiteX147" fmla="*/ 19568 w 518429"/>
                  <a:gd name="connsiteY147" fmla="*/ 95890 h 252824"/>
                  <a:gd name="connsiteX148" fmla="*/ 25925 w 518429"/>
                  <a:gd name="connsiteY148" fmla="*/ 94128 h 252824"/>
                  <a:gd name="connsiteX149" fmla="*/ 32130 w 518429"/>
                  <a:gd name="connsiteY149" fmla="*/ 91447 h 252824"/>
                  <a:gd name="connsiteX150" fmla="*/ 35193 w 518429"/>
                  <a:gd name="connsiteY150" fmla="*/ 92060 h 252824"/>
                  <a:gd name="connsiteX151" fmla="*/ 29142 w 518429"/>
                  <a:gd name="connsiteY151" fmla="*/ 97805 h 252824"/>
                  <a:gd name="connsiteX152" fmla="*/ 22938 w 518429"/>
                  <a:gd name="connsiteY152" fmla="*/ 103703 h 252824"/>
                  <a:gd name="connsiteX153" fmla="*/ 33815 w 518429"/>
                  <a:gd name="connsiteY153" fmla="*/ 106613 h 252824"/>
                  <a:gd name="connsiteX154" fmla="*/ 42087 w 518429"/>
                  <a:gd name="connsiteY154" fmla="*/ 106766 h 252824"/>
                  <a:gd name="connsiteX155" fmla="*/ 46070 w 518429"/>
                  <a:gd name="connsiteY155" fmla="*/ 104698 h 252824"/>
                  <a:gd name="connsiteX156" fmla="*/ 46377 w 518429"/>
                  <a:gd name="connsiteY156" fmla="*/ 101022 h 252824"/>
                  <a:gd name="connsiteX157" fmla="*/ 47679 w 518429"/>
                  <a:gd name="connsiteY157" fmla="*/ 102324 h 252824"/>
                  <a:gd name="connsiteX158" fmla="*/ 48828 w 518429"/>
                  <a:gd name="connsiteY158" fmla="*/ 104086 h 252824"/>
                  <a:gd name="connsiteX159" fmla="*/ 52657 w 518429"/>
                  <a:gd name="connsiteY159" fmla="*/ 105388 h 252824"/>
                  <a:gd name="connsiteX160" fmla="*/ 77245 w 518429"/>
                  <a:gd name="connsiteY160" fmla="*/ 101251 h 252824"/>
                  <a:gd name="connsiteX161" fmla="*/ 86207 w 518429"/>
                  <a:gd name="connsiteY161" fmla="*/ 101405 h 252824"/>
                  <a:gd name="connsiteX162" fmla="*/ 23321 w 518429"/>
                  <a:gd name="connsiteY162" fmla="*/ 125992 h 252824"/>
                  <a:gd name="connsiteX163" fmla="*/ 35730 w 518429"/>
                  <a:gd name="connsiteY163" fmla="*/ 139243 h 252824"/>
                  <a:gd name="connsiteX164" fmla="*/ 40325 w 518429"/>
                  <a:gd name="connsiteY164" fmla="*/ 143992 h 252824"/>
                  <a:gd name="connsiteX165" fmla="*/ 44768 w 518429"/>
                  <a:gd name="connsiteY165" fmla="*/ 146520 h 252824"/>
                  <a:gd name="connsiteX166" fmla="*/ 51662 w 518429"/>
                  <a:gd name="connsiteY166" fmla="*/ 146520 h 252824"/>
                  <a:gd name="connsiteX167" fmla="*/ 72113 w 518429"/>
                  <a:gd name="connsiteY167" fmla="*/ 146214 h 252824"/>
                  <a:gd name="connsiteX168" fmla="*/ 82837 w 518429"/>
                  <a:gd name="connsiteY168" fmla="*/ 146367 h 252824"/>
                  <a:gd name="connsiteX169" fmla="*/ 96700 w 518429"/>
                  <a:gd name="connsiteY169" fmla="*/ 147516 h 252824"/>
                  <a:gd name="connsiteX170" fmla="*/ 108803 w 518429"/>
                  <a:gd name="connsiteY170" fmla="*/ 147056 h 252824"/>
                  <a:gd name="connsiteX171" fmla="*/ 127646 w 518429"/>
                  <a:gd name="connsiteY171" fmla="*/ 145294 h 252824"/>
                  <a:gd name="connsiteX172" fmla="*/ 136071 w 518429"/>
                  <a:gd name="connsiteY172" fmla="*/ 143686 h 252824"/>
                  <a:gd name="connsiteX173" fmla="*/ 144344 w 518429"/>
                  <a:gd name="connsiteY173" fmla="*/ 142077 h 252824"/>
                  <a:gd name="connsiteX174" fmla="*/ 154071 w 518429"/>
                  <a:gd name="connsiteY174" fmla="*/ 143380 h 252824"/>
                  <a:gd name="connsiteX175" fmla="*/ 163493 w 518429"/>
                  <a:gd name="connsiteY175" fmla="*/ 143992 h 252824"/>
                  <a:gd name="connsiteX176" fmla="*/ 175748 w 518429"/>
                  <a:gd name="connsiteY176" fmla="*/ 148741 h 252824"/>
                  <a:gd name="connsiteX177" fmla="*/ 181340 w 518429"/>
                  <a:gd name="connsiteY177" fmla="*/ 148895 h 252824"/>
                  <a:gd name="connsiteX178" fmla="*/ 188846 w 518429"/>
                  <a:gd name="connsiteY178" fmla="*/ 150963 h 252824"/>
                  <a:gd name="connsiteX179" fmla="*/ 194438 w 518429"/>
                  <a:gd name="connsiteY179" fmla="*/ 152112 h 252824"/>
                  <a:gd name="connsiteX180" fmla="*/ 200489 w 518429"/>
                  <a:gd name="connsiteY180" fmla="*/ 155941 h 252824"/>
                  <a:gd name="connsiteX181" fmla="*/ 211059 w 518429"/>
                  <a:gd name="connsiteY181" fmla="*/ 159465 h 252824"/>
                  <a:gd name="connsiteX182" fmla="*/ 214123 w 518429"/>
                  <a:gd name="connsiteY182" fmla="*/ 160767 h 252824"/>
                  <a:gd name="connsiteX183" fmla="*/ 216804 w 518429"/>
                  <a:gd name="connsiteY183" fmla="*/ 163448 h 252824"/>
                  <a:gd name="connsiteX184" fmla="*/ 205927 w 518429"/>
                  <a:gd name="connsiteY184" fmla="*/ 163907 h 252824"/>
                  <a:gd name="connsiteX185" fmla="*/ 195740 w 518429"/>
                  <a:gd name="connsiteY185" fmla="*/ 165363 h 252824"/>
                  <a:gd name="connsiteX186" fmla="*/ 185553 w 518429"/>
                  <a:gd name="connsiteY186" fmla="*/ 167124 h 252824"/>
                  <a:gd name="connsiteX187" fmla="*/ 170693 w 518429"/>
                  <a:gd name="connsiteY187" fmla="*/ 164903 h 252824"/>
                  <a:gd name="connsiteX188" fmla="*/ 144497 w 518429"/>
                  <a:gd name="connsiteY188" fmla="*/ 162988 h 252824"/>
                  <a:gd name="connsiteX189" fmla="*/ 107960 w 518429"/>
                  <a:gd name="connsiteY189" fmla="*/ 164137 h 252824"/>
                  <a:gd name="connsiteX190" fmla="*/ 51815 w 518429"/>
                  <a:gd name="connsiteY190" fmla="*/ 176393 h 252824"/>
                  <a:gd name="connsiteX191" fmla="*/ 50360 w 518429"/>
                  <a:gd name="connsiteY191" fmla="*/ 181678 h 252824"/>
                  <a:gd name="connsiteX192" fmla="*/ 58938 w 518429"/>
                  <a:gd name="connsiteY192" fmla="*/ 193320 h 252824"/>
                  <a:gd name="connsiteX193" fmla="*/ 63534 w 518429"/>
                  <a:gd name="connsiteY193" fmla="*/ 196231 h 252824"/>
                  <a:gd name="connsiteX194" fmla="*/ 64990 w 518429"/>
                  <a:gd name="connsiteY194" fmla="*/ 198759 h 252824"/>
                  <a:gd name="connsiteX195" fmla="*/ 82377 w 518429"/>
                  <a:gd name="connsiteY195" fmla="*/ 210555 h 252824"/>
                  <a:gd name="connsiteX196" fmla="*/ 118914 w 518429"/>
                  <a:gd name="connsiteY196" fmla="*/ 215151 h 252824"/>
                  <a:gd name="connsiteX197" fmla="*/ 154301 w 518429"/>
                  <a:gd name="connsiteY197" fmla="*/ 217678 h 252824"/>
                  <a:gd name="connsiteX198" fmla="*/ 157365 w 518429"/>
                  <a:gd name="connsiteY198" fmla="*/ 219440 h 252824"/>
                  <a:gd name="connsiteX199" fmla="*/ 155603 w 518429"/>
                  <a:gd name="connsiteY199" fmla="*/ 221508 h 252824"/>
                  <a:gd name="connsiteX200" fmla="*/ 158514 w 518429"/>
                  <a:gd name="connsiteY200" fmla="*/ 225951 h 252824"/>
                  <a:gd name="connsiteX201" fmla="*/ 156599 w 518429"/>
                  <a:gd name="connsiteY201" fmla="*/ 232308 h 252824"/>
                  <a:gd name="connsiteX202" fmla="*/ 168089 w 518429"/>
                  <a:gd name="connsiteY202" fmla="*/ 250998 h 252824"/>
                  <a:gd name="connsiteX203" fmla="*/ 187238 w 518429"/>
                  <a:gd name="connsiteY203" fmla="*/ 251610 h 252824"/>
                  <a:gd name="connsiteX204" fmla="*/ 215808 w 518429"/>
                  <a:gd name="connsiteY204" fmla="*/ 249696 h 252824"/>
                  <a:gd name="connsiteX205" fmla="*/ 253800 w 518429"/>
                  <a:gd name="connsiteY205" fmla="*/ 247321 h 252824"/>
                  <a:gd name="connsiteX206" fmla="*/ 282371 w 518429"/>
                  <a:gd name="connsiteY206" fmla="*/ 243185 h 252824"/>
                  <a:gd name="connsiteX207" fmla="*/ 301213 w 518429"/>
                  <a:gd name="connsiteY207" fmla="*/ 232155 h 252824"/>
                  <a:gd name="connsiteX208" fmla="*/ 330090 w 518429"/>
                  <a:gd name="connsiteY208" fmla="*/ 228478 h 252824"/>
                  <a:gd name="connsiteX209" fmla="*/ 345869 w 518429"/>
                  <a:gd name="connsiteY209" fmla="*/ 218138 h 252824"/>
                  <a:gd name="connsiteX210" fmla="*/ 347018 w 518429"/>
                  <a:gd name="connsiteY210" fmla="*/ 212393 h 252824"/>
                  <a:gd name="connsiteX211" fmla="*/ 358201 w 518429"/>
                  <a:gd name="connsiteY211" fmla="*/ 203584 h 252824"/>
                  <a:gd name="connsiteX212" fmla="*/ 362950 w 518429"/>
                  <a:gd name="connsiteY212" fmla="*/ 216529 h 252824"/>
                  <a:gd name="connsiteX213" fmla="*/ 371912 w 518429"/>
                  <a:gd name="connsiteY213" fmla="*/ 220053 h 252824"/>
                  <a:gd name="connsiteX214" fmla="*/ 387997 w 518429"/>
                  <a:gd name="connsiteY214" fmla="*/ 221508 h 252824"/>
                  <a:gd name="connsiteX215" fmla="*/ 399640 w 518429"/>
                  <a:gd name="connsiteY215" fmla="*/ 222963 h 252824"/>
                  <a:gd name="connsiteX216" fmla="*/ 395810 w 518429"/>
                  <a:gd name="connsiteY216" fmla="*/ 230010 h 252824"/>
                  <a:gd name="connsiteX217" fmla="*/ 417487 w 518429"/>
                  <a:gd name="connsiteY217" fmla="*/ 230470 h 252824"/>
                  <a:gd name="connsiteX218" fmla="*/ 424227 w 518429"/>
                  <a:gd name="connsiteY218" fmla="*/ 233151 h 252824"/>
                  <a:gd name="connsiteX219" fmla="*/ 440313 w 518429"/>
                  <a:gd name="connsiteY219" fmla="*/ 235525 h 252824"/>
                  <a:gd name="connsiteX220" fmla="*/ 470338 w 518429"/>
                  <a:gd name="connsiteY220" fmla="*/ 235372 h 252824"/>
                  <a:gd name="connsiteX221" fmla="*/ 482287 w 518429"/>
                  <a:gd name="connsiteY221" fmla="*/ 230776 h 252824"/>
                  <a:gd name="connsiteX222" fmla="*/ 490560 w 518429"/>
                  <a:gd name="connsiteY222" fmla="*/ 229015 h 252824"/>
                  <a:gd name="connsiteX223" fmla="*/ 491326 w 518429"/>
                  <a:gd name="connsiteY223" fmla="*/ 225951 h 252824"/>
                  <a:gd name="connsiteX224" fmla="*/ 493854 w 518429"/>
                  <a:gd name="connsiteY224" fmla="*/ 220819 h 252824"/>
                  <a:gd name="connsiteX225" fmla="*/ 484279 w 518429"/>
                  <a:gd name="connsiteY225" fmla="*/ 219057 h 252824"/>
                  <a:gd name="connsiteX226" fmla="*/ 484279 w 518429"/>
                  <a:gd name="connsiteY226" fmla="*/ 216529 h 252824"/>
                  <a:gd name="connsiteX227" fmla="*/ 483666 w 518429"/>
                  <a:gd name="connsiteY227" fmla="*/ 212546 h 252824"/>
                  <a:gd name="connsiteX228" fmla="*/ 487802 w 518429"/>
                  <a:gd name="connsiteY228" fmla="*/ 209176 h 252824"/>
                  <a:gd name="connsiteX229" fmla="*/ 484739 w 518429"/>
                  <a:gd name="connsiteY229" fmla="*/ 204887 h 252824"/>
                  <a:gd name="connsiteX230" fmla="*/ 474398 w 518429"/>
                  <a:gd name="connsiteY230" fmla="*/ 204427 h 252824"/>
                  <a:gd name="connsiteX231" fmla="*/ 466585 w 518429"/>
                  <a:gd name="connsiteY231" fmla="*/ 208257 h 252824"/>
                  <a:gd name="connsiteX232" fmla="*/ 457777 w 518429"/>
                  <a:gd name="connsiteY232" fmla="*/ 217219 h 252824"/>
                  <a:gd name="connsiteX233" fmla="*/ 453028 w 518429"/>
                  <a:gd name="connsiteY233" fmla="*/ 221814 h 252824"/>
                  <a:gd name="connsiteX234" fmla="*/ 454789 w 518429"/>
                  <a:gd name="connsiteY234" fmla="*/ 216682 h 252824"/>
                  <a:gd name="connsiteX235" fmla="*/ 458466 w 518429"/>
                  <a:gd name="connsiteY235" fmla="*/ 209023 h 252824"/>
                  <a:gd name="connsiteX236" fmla="*/ 457317 w 518429"/>
                  <a:gd name="connsiteY236" fmla="*/ 206495 h 252824"/>
                  <a:gd name="connsiteX237" fmla="*/ 453947 w 518429"/>
                  <a:gd name="connsiteY237" fmla="*/ 202512 h 252824"/>
                  <a:gd name="connsiteX238" fmla="*/ 449504 w 518429"/>
                  <a:gd name="connsiteY238" fmla="*/ 199295 h 252824"/>
                  <a:gd name="connsiteX239" fmla="*/ 446134 w 518429"/>
                  <a:gd name="connsiteY239" fmla="*/ 194699 h 252824"/>
                  <a:gd name="connsiteX240" fmla="*/ 453640 w 518429"/>
                  <a:gd name="connsiteY240" fmla="*/ 196614 h 252824"/>
                  <a:gd name="connsiteX241" fmla="*/ 468041 w 518429"/>
                  <a:gd name="connsiteY241" fmla="*/ 200904 h 252824"/>
                  <a:gd name="connsiteX242" fmla="*/ 472789 w 518429"/>
                  <a:gd name="connsiteY242" fmla="*/ 198223 h 252824"/>
                  <a:gd name="connsiteX243" fmla="*/ 471641 w 518429"/>
                  <a:gd name="connsiteY243" fmla="*/ 193244 h 252824"/>
                  <a:gd name="connsiteX244" fmla="*/ 475930 w 518429"/>
                  <a:gd name="connsiteY244" fmla="*/ 190180 h 252824"/>
                  <a:gd name="connsiteX245" fmla="*/ 480066 w 518429"/>
                  <a:gd name="connsiteY245" fmla="*/ 183669 h 252824"/>
                  <a:gd name="connsiteX246" fmla="*/ 481828 w 518429"/>
                  <a:gd name="connsiteY246" fmla="*/ 184282 h 252824"/>
                  <a:gd name="connsiteX247" fmla="*/ 485045 w 518429"/>
                  <a:gd name="connsiteY247" fmla="*/ 185048 h 252824"/>
                  <a:gd name="connsiteX248" fmla="*/ 487419 w 518429"/>
                  <a:gd name="connsiteY248" fmla="*/ 188725 h 252824"/>
                  <a:gd name="connsiteX249" fmla="*/ 490330 w 518429"/>
                  <a:gd name="connsiteY249" fmla="*/ 190946 h 252824"/>
                  <a:gd name="connsiteX250" fmla="*/ 495615 w 518429"/>
                  <a:gd name="connsiteY250" fmla="*/ 194776 h 252824"/>
                  <a:gd name="connsiteX251" fmla="*/ 497683 w 518429"/>
                  <a:gd name="connsiteY251" fmla="*/ 192095 h 252824"/>
                  <a:gd name="connsiteX252" fmla="*/ 501820 w 518429"/>
                  <a:gd name="connsiteY252" fmla="*/ 184282 h 252824"/>
                  <a:gd name="connsiteX253" fmla="*/ 503122 w 518429"/>
                  <a:gd name="connsiteY253" fmla="*/ 187499 h 252824"/>
                  <a:gd name="connsiteX254" fmla="*/ 512160 w 518429"/>
                  <a:gd name="connsiteY254" fmla="*/ 193933 h 2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518429" h="252824">
                    <a:moveTo>
                      <a:pt x="512160" y="193933"/>
                    </a:moveTo>
                    <a:cubicBezTo>
                      <a:pt x="519513" y="195542"/>
                      <a:pt x="518364" y="188801"/>
                      <a:pt x="518364" y="186733"/>
                    </a:cubicBezTo>
                    <a:cubicBezTo>
                      <a:pt x="518364" y="184665"/>
                      <a:pt x="516603" y="176852"/>
                      <a:pt x="515837" y="174095"/>
                    </a:cubicBezTo>
                    <a:cubicBezTo>
                      <a:pt x="515071" y="171414"/>
                      <a:pt x="516143" y="172180"/>
                      <a:pt x="514918" y="169805"/>
                    </a:cubicBezTo>
                    <a:cubicBezTo>
                      <a:pt x="513615" y="167431"/>
                      <a:pt x="512543" y="168197"/>
                      <a:pt x="511241" y="169499"/>
                    </a:cubicBezTo>
                    <a:cubicBezTo>
                      <a:pt x="509939" y="170801"/>
                      <a:pt x="508560" y="170801"/>
                      <a:pt x="506798" y="169805"/>
                    </a:cubicBezTo>
                    <a:cubicBezTo>
                      <a:pt x="505037" y="168886"/>
                      <a:pt x="504883" y="168656"/>
                      <a:pt x="504424" y="170112"/>
                    </a:cubicBezTo>
                    <a:cubicBezTo>
                      <a:pt x="503964" y="171567"/>
                      <a:pt x="502969" y="170725"/>
                      <a:pt x="500594" y="171261"/>
                    </a:cubicBezTo>
                    <a:cubicBezTo>
                      <a:pt x="498219" y="171720"/>
                      <a:pt x="498373" y="169193"/>
                      <a:pt x="497913" y="165056"/>
                    </a:cubicBezTo>
                    <a:cubicBezTo>
                      <a:pt x="497454" y="160920"/>
                      <a:pt x="492628" y="161839"/>
                      <a:pt x="491709" y="163295"/>
                    </a:cubicBezTo>
                    <a:cubicBezTo>
                      <a:pt x="490790" y="164750"/>
                      <a:pt x="488798" y="164597"/>
                      <a:pt x="487266" y="163448"/>
                    </a:cubicBezTo>
                    <a:cubicBezTo>
                      <a:pt x="485658" y="162299"/>
                      <a:pt x="485198" y="161073"/>
                      <a:pt x="483590" y="161073"/>
                    </a:cubicBezTo>
                    <a:cubicBezTo>
                      <a:pt x="481981" y="161073"/>
                      <a:pt x="481215" y="160767"/>
                      <a:pt x="478841" y="158852"/>
                    </a:cubicBezTo>
                    <a:cubicBezTo>
                      <a:pt x="476466" y="156937"/>
                      <a:pt x="470262" y="153873"/>
                      <a:pt x="467504" y="153107"/>
                    </a:cubicBezTo>
                    <a:cubicBezTo>
                      <a:pt x="464823" y="152341"/>
                      <a:pt x="464134" y="152495"/>
                      <a:pt x="462908" y="149431"/>
                    </a:cubicBezTo>
                    <a:cubicBezTo>
                      <a:pt x="461606" y="146367"/>
                      <a:pt x="459691" y="144682"/>
                      <a:pt x="456857" y="144146"/>
                    </a:cubicBezTo>
                    <a:cubicBezTo>
                      <a:pt x="453947" y="143686"/>
                      <a:pt x="453334" y="142997"/>
                      <a:pt x="453334" y="144758"/>
                    </a:cubicBezTo>
                    <a:cubicBezTo>
                      <a:pt x="453334" y="146520"/>
                      <a:pt x="453640" y="147286"/>
                      <a:pt x="458466" y="150963"/>
                    </a:cubicBezTo>
                    <a:cubicBezTo>
                      <a:pt x="463215" y="154639"/>
                      <a:pt x="457164" y="152418"/>
                      <a:pt x="454330" y="150503"/>
                    </a:cubicBezTo>
                    <a:cubicBezTo>
                      <a:pt x="451496" y="148588"/>
                      <a:pt x="448585" y="147439"/>
                      <a:pt x="446364" y="147975"/>
                    </a:cubicBezTo>
                    <a:cubicBezTo>
                      <a:pt x="444142" y="148435"/>
                      <a:pt x="440772" y="145065"/>
                      <a:pt x="439164" y="143226"/>
                    </a:cubicBezTo>
                    <a:cubicBezTo>
                      <a:pt x="437555" y="141311"/>
                      <a:pt x="435640" y="140699"/>
                      <a:pt x="434568" y="140163"/>
                    </a:cubicBezTo>
                    <a:cubicBezTo>
                      <a:pt x="433419" y="139703"/>
                      <a:pt x="429972" y="140316"/>
                      <a:pt x="428823" y="135567"/>
                    </a:cubicBezTo>
                    <a:cubicBezTo>
                      <a:pt x="427674" y="130818"/>
                      <a:pt x="423691" y="128367"/>
                      <a:pt x="421470" y="127294"/>
                    </a:cubicBezTo>
                    <a:cubicBezTo>
                      <a:pt x="419248" y="126145"/>
                      <a:pt x="409674" y="124230"/>
                      <a:pt x="416185" y="116418"/>
                    </a:cubicBezTo>
                    <a:cubicBezTo>
                      <a:pt x="422695" y="108605"/>
                      <a:pt x="421623" y="102860"/>
                      <a:pt x="420780" y="99490"/>
                    </a:cubicBezTo>
                    <a:cubicBezTo>
                      <a:pt x="420014" y="96120"/>
                      <a:pt x="411972" y="84630"/>
                      <a:pt x="410746" y="83711"/>
                    </a:cubicBezTo>
                    <a:cubicBezTo>
                      <a:pt x="409444" y="82792"/>
                      <a:pt x="407836" y="81336"/>
                      <a:pt x="407529" y="80034"/>
                    </a:cubicBezTo>
                    <a:cubicBezTo>
                      <a:pt x="407223" y="78732"/>
                      <a:pt x="406380" y="77353"/>
                      <a:pt x="405614" y="75898"/>
                    </a:cubicBezTo>
                    <a:cubicBezTo>
                      <a:pt x="404848" y="74443"/>
                      <a:pt x="403393" y="72068"/>
                      <a:pt x="403087" y="69387"/>
                    </a:cubicBezTo>
                    <a:cubicBezTo>
                      <a:pt x="402780" y="66706"/>
                      <a:pt x="401784" y="62340"/>
                      <a:pt x="399870" y="60119"/>
                    </a:cubicBezTo>
                    <a:cubicBezTo>
                      <a:pt x="397955" y="57898"/>
                      <a:pt x="395121" y="47021"/>
                      <a:pt x="394125" y="43345"/>
                    </a:cubicBezTo>
                    <a:cubicBezTo>
                      <a:pt x="393206" y="39668"/>
                      <a:pt x="391597" y="37906"/>
                      <a:pt x="388993" y="35532"/>
                    </a:cubicBezTo>
                    <a:cubicBezTo>
                      <a:pt x="386465" y="33157"/>
                      <a:pt x="387078" y="32008"/>
                      <a:pt x="390295" y="33310"/>
                    </a:cubicBezTo>
                    <a:cubicBezTo>
                      <a:pt x="393512" y="34613"/>
                      <a:pt x="390142" y="31089"/>
                      <a:pt x="388993" y="29787"/>
                    </a:cubicBezTo>
                    <a:cubicBezTo>
                      <a:pt x="387844" y="28485"/>
                      <a:pt x="386082" y="27106"/>
                      <a:pt x="385316" y="25191"/>
                    </a:cubicBezTo>
                    <a:cubicBezTo>
                      <a:pt x="384550" y="23276"/>
                      <a:pt x="383861" y="22970"/>
                      <a:pt x="382635" y="22663"/>
                    </a:cubicBezTo>
                    <a:cubicBezTo>
                      <a:pt x="381333" y="22357"/>
                      <a:pt x="380261" y="21744"/>
                      <a:pt x="378959" y="20442"/>
                    </a:cubicBezTo>
                    <a:cubicBezTo>
                      <a:pt x="377657" y="19140"/>
                      <a:pt x="378806" y="16306"/>
                      <a:pt x="375129" y="17378"/>
                    </a:cubicBezTo>
                    <a:cubicBezTo>
                      <a:pt x="371452" y="18527"/>
                      <a:pt x="364559" y="14161"/>
                      <a:pt x="363486" y="12936"/>
                    </a:cubicBezTo>
                    <a:cubicBezTo>
                      <a:pt x="362337" y="11634"/>
                      <a:pt x="359810" y="8953"/>
                      <a:pt x="356976" y="8187"/>
                    </a:cubicBezTo>
                    <a:cubicBezTo>
                      <a:pt x="354065" y="7421"/>
                      <a:pt x="351844" y="5659"/>
                      <a:pt x="350618" y="4357"/>
                    </a:cubicBezTo>
                    <a:cubicBezTo>
                      <a:pt x="349316" y="3055"/>
                      <a:pt x="341809" y="2902"/>
                      <a:pt x="342805" y="7880"/>
                    </a:cubicBezTo>
                    <a:cubicBezTo>
                      <a:pt x="343724" y="12859"/>
                      <a:pt x="340124" y="10408"/>
                      <a:pt x="335146" y="6961"/>
                    </a:cubicBezTo>
                    <a:cubicBezTo>
                      <a:pt x="330167" y="3438"/>
                      <a:pt x="324422" y="2825"/>
                      <a:pt x="321282" y="1982"/>
                    </a:cubicBezTo>
                    <a:cubicBezTo>
                      <a:pt x="318065" y="1216"/>
                      <a:pt x="317145" y="1982"/>
                      <a:pt x="313469" y="3897"/>
                    </a:cubicBezTo>
                    <a:cubicBezTo>
                      <a:pt x="309792" y="5812"/>
                      <a:pt x="316686" y="8187"/>
                      <a:pt x="319367" y="10255"/>
                    </a:cubicBezTo>
                    <a:cubicBezTo>
                      <a:pt x="322047" y="12323"/>
                      <a:pt x="315230" y="7344"/>
                      <a:pt x="309945" y="10561"/>
                    </a:cubicBezTo>
                    <a:cubicBezTo>
                      <a:pt x="304660" y="13778"/>
                      <a:pt x="311554" y="15004"/>
                      <a:pt x="310252" y="16765"/>
                    </a:cubicBezTo>
                    <a:cubicBezTo>
                      <a:pt x="308950" y="18527"/>
                      <a:pt x="311171" y="19446"/>
                      <a:pt x="311707" y="20442"/>
                    </a:cubicBezTo>
                    <a:cubicBezTo>
                      <a:pt x="312167" y="21361"/>
                      <a:pt x="312167" y="23123"/>
                      <a:pt x="312473" y="25421"/>
                    </a:cubicBezTo>
                    <a:cubicBezTo>
                      <a:pt x="312779" y="27642"/>
                      <a:pt x="314541" y="30170"/>
                      <a:pt x="314694" y="32927"/>
                    </a:cubicBezTo>
                    <a:cubicBezTo>
                      <a:pt x="314847" y="35608"/>
                      <a:pt x="315001" y="36910"/>
                      <a:pt x="315996" y="39285"/>
                    </a:cubicBezTo>
                    <a:cubicBezTo>
                      <a:pt x="316916" y="41659"/>
                      <a:pt x="317299" y="42196"/>
                      <a:pt x="317145" y="45030"/>
                    </a:cubicBezTo>
                    <a:cubicBezTo>
                      <a:pt x="316992" y="47864"/>
                      <a:pt x="318907" y="48706"/>
                      <a:pt x="319213" y="50315"/>
                    </a:cubicBezTo>
                    <a:cubicBezTo>
                      <a:pt x="319520" y="51923"/>
                      <a:pt x="319979" y="52689"/>
                      <a:pt x="321435" y="54911"/>
                    </a:cubicBezTo>
                    <a:cubicBezTo>
                      <a:pt x="322890" y="57132"/>
                      <a:pt x="323962" y="58894"/>
                      <a:pt x="322047" y="58740"/>
                    </a:cubicBezTo>
                    <a:cubicBezTo>
                      <a:pt x="320133" y="58587"/>
                      <a:pt x="322354" y="59506"/>
                      <a:pt x="321588" y="62570"/>
                    </a:cubicBezTo>
                    <a:cubicBezTo>
                      <a:pt x="320822" y="65634"/>
                      <a:pt x="322047" y="66094"/>
                      <a:pt x="323809" y="66247"/>
                    </a:cubicBezTo>
                    <a:cubicBezTo>
                      <a:pt x="325571" y="66400"/>
                      <a:pt x="325111" y="66706"/>
                      <a:pt x="325877" y="70536"/>
                    </a:cubicBezTo>
                    <a:cubicBezTo>
                      <a:pt x="326643" y="74366"/>
                      <a:pt x="329401" y="74366"/>
                      <a:pt x="331775" y="75821"/>
                    </a:cubicBezTo>
                    <a:cubicBezTo>
                      <a:pt x="334150" y="77277"/>
                      <a:pt x="331775" y="77430"/>
                      <a:pt x="334456" y="78502"/>
                    </a:cubicBezTo>
                    <a:cubicBezTo>
                      <a:pt x="337137" y="79651"/>
                      <a:pt x="337826" y="80877"/>
                      <a:pt x="333997" y="80724"/>
                    </a:cubicBezTo>
                    <a:cubicBezTo>
                      <a:pt x="330167" y="80570"/>
                      <a:pt x="331622" y="82026"/>
                      <a:pt x="335605" y="83941"/>
                    </a:cubicBezTo>
                    <a:cubicBezTo>
                      <a:pt x="339588" y="85856"/>
                      <a:pt x="332694" y="84860"/>
                      <a:pt x="329554" y="85702"/>
                    </a:cubicBezTo>
                    <a:cubicBezTo>
                      <a:pt x="326337" y="86468"/>
                      <a:pt x="326643" y="88613"/>
                      <a:pt x="324805" y="89685"/>
                    </a:cubicBezTo>
                    <a:cubicBezTo>
                      <a:pt x="322890" y="90834"/>
                      <a:pt x="323503" y="88766"/>
                      <a:pt x="321894" y="89532"/>
                    </a:cubicBezTo>
                    <a:cubicBezTo>
                      <a:pt x="320286" y="90298"/>
                      <a:pt x="320592" y="91600"/>
                      <a:pt x="322354" y="93515"/>
                    </a:cubicBezTo>
                    <a:cubicBezTo>
                      <a:pt x="324116" y="95430"/>
                      <a:pt x="320133" y="95277"/>
                      <a:pt x="318218" y="93056"/>
                    </a:cubicBezTo>
                    <a:cubicBezTo>
                      <a:pt x="316303" y="90834"/>
                      <a:pt x="316303" y="89685"/>
                      <a:pt x="313469" y="89379"/>
                    </a:cubicBezTo>
                    <a:cubicBezTo>
                      <a:pt x="310558" y="89073"/>
                      <a:pt x="311707" y="81260"/>
                      <a:pt x="311401" y="78349"/>
                    </a:cubicBezTo>
                    <a:cubicBezTo>
                      <a:pt x="311094" y="75438"/>
                      <a:pt x="310941" y="75438"/>
                      <a:pt x="309333" y="76281"/>
                    </a:cubicBezTo>
                    <a:cubicBezTo>
                      <a:pt x="307724" y="77047"/>
                      <a:pt x="305809" y="73217"/>
                      <a:pt x="305043" y="71302"/>
                    </a:cubicBezTo>
                    <a:cubicBezTo>
                      <a:pt x="304277" y="69387"/>
                      <a:pt x="305809" y="69387"/>
                      <a:pt x="304737" y="66323"/>
                    </a:cubicBezTo>
                    <a:cubicBezTo>
                      <a:pt x="303588" y="63260"/>
                      <a:pt x="303128" y="67472"/>
                      <a:pt x="301673" y="65404"/>
                    </a:cubicBezTo>
                    <a:cubicBezTo>
                      <a:pt x="300218" y="63336"/>
                      <a:pt x="299758" y="57745"/>
                      <a:pt x="299605" y="50238"/>
                    </a:cubicBezTo>
                    <a:cubicBezTo>
                      <a:pt x="299452" y="42732"/>
                      <a:pt x="296541" y="42272"/>
                      <a:pt x="292711" y="43038"/>
                    </a:cubicBezTo>
                    <a:cubicBezTo>
                      <a:pt x="288881" y="43804"/>
                      <a:pt x="289188" y="40510"/>
                      <a:pt x="288268" y="37753"/>
                    </a:cubicBezTo>
                    <a:cubicBezTo>
                      <a:pt x="287349" y="35072"/>
                      <a:pt x="284898" y="37753"/>
                      <a:pt x="283673" y="34689"/>
                    </a:cubicBezTo>
                    <a:cubicBezTo>
                      <a:pt x="282371" y="31625"/>
                      <a:pt x="280149" y="33770"/>
                      <a:pt x="278541" y="33234"/>
                    </a:cubicBezTo>
                    <a:cubicBezTo>
                      <a:pt x="276932" y="32774"/>
                      <a:pt x="271187" y="29557"/>
                      <a:pt x="269119" y="27949"/>
                    </a:cubicBezTo>
                    <a:cubicBezTo>
                      <a:pt x="267051" y="26340"/>
                      <a:pt x="267358" y="26340"/>
                      <a:pt x="269579" y="24732"/>
                    </a:cubicBezTo>
                    <a:cubicBezTo>
                      <a:pt x="271800" y="23123"/>
                      <a:pt x="266898" y="23276"/>
                      <a:pt x="265290" y="24119"/>
                    </a:cubicBezTo>
                    <a:cubicBezTo>
                      <a:pt x="263681" y="24885"/>
                      <a:pt x="263528" y="25727"/>
                      <a:pt x="262762" y="22970"/>
                    </a:cubicBezTo>
                    <a:cubicBezTo>
                      <a:pt x="261996" y="20289"/>
                      <a:pt x="245528" y="21361"/>
                      <a:pt x="242157" y="21514"/>
                    </a:cubicBezTo>
                    <a:cubicBezTo>
                      <a:pt x="238787" y="21668"/>
                      <a:pt x="238787" y="22663"/>
                      <a:pt x="239783" y="24578"/>
                    </a:cubicBezTo>
                    <a:cubicBezTo>
                      <a:pt x="240779" y="26493"/>
                      <a:pt x="245374" y="30017"/>
                      <a:pt x="247596" y="29863"/>
                    </a:cubicBezTo>
                    <a:cubicBezTo>
                      <a:pt x="249817" y="29710"/>
                      <a:pt x="250660" y="30476"/>
                      <a:pt x="250813" y="31932"/>
                    </a:cubicBezTo>
                    <a:cubicBezTo>
                      <a:pt x="250966" y="33387"/>
                      <a:pt x="253187" y="34459"/>
                      <a:pt x="253877" y="34153"/>
                    </a:cubicBezTo>
                    <a:cubicBezTo>
                      <a:pt x="254489" y="33846"/>
                      <a:pt x="258855" y="33540"/>
                      <a:pt x="263298" y="34153"/>
                    </a:cubicBezTo>
                    <a:cubicBezTo>
                      <a:pt x="267741" y="34766"/>
                      <a:pt x="264753" y="37523"/>
                      <a:pt x="263145" y="37370"/>
                    </a:cubicBezTo>
                    <a:cubicBezTo>
                      <a:pt x="261536" y="37217"/>
                      <a:pt x="259468" y="36910"/>
                      <a:pt x="255332" y="37217"/>
                    </a:cubicBezTo>
                    <a:cubicBezTo>
                      <a:pt x="251196" y="37523"/>
                      <a:pt x="252957" y="39438"/>
                      <a:pt x="254719" y="38825"/>
                    </a:cubicBezTo>
                    <a:cubicBezTo>
                      <a:pt x="256481" y="38212"/>
                      <a:pt x="256634" y="39132"/>
                      <a:pt x="260770" y="42042"/>
                    </a:cubicBezTo>
                    <a:cubicBezTo>
                      <a:pt x="264907" y="44953"/>
                      <a:pt x="268890" y="45566"/>
                      <a:pt x="263987" y="46485"/>
                    </a:cubicBezTo>
                    <a:cubicBezTo>
                      <a:pt x="259085" y="47404"/>
                      <a:pt x="255868" y="45566"/>
                      <a:pt x="262226" y="48247"/>
                    </a:cubicBezTo>
                    <a:cubicBezTo>
                      <a:pt x="268583" y="50928"/>
                      <a:pt x="263145" y="51157"/>
                      <a:pt x="262379" y="50928"/>
                    </a:cubicBezTo>
                    <a:cubicBezTo>
                      <a:pt x="261613" y="50774"/>
                      <a:pt x="242464" y="44570"/>
                      <a:pt x="240166" y="43421"/>
                    </a:cubicBezTo>
                    <a:cubicBezTo>
                      <a:pt x="237944" y="42272"/>
                      <a:pt x="236489" y="45796"/>
                      <a:pt x="234115" y="47098"/>
                    </a:cubicBezTo>
                    <a:cubicBezTo>
                      <a:pt x="231740" y="48400"/>
                      <a:pt x="231434" y="49013"/>
                      <a:pt x="231434" y="49013"/>
                    </a:cubicBezTo>
                    <a:cubicBezTo>
                      <a:pt x="231434" y="49013"/>
                      <a:pt x="232047" y="51081"/>
                      <a:pt x="230668" y="51923"/>
                    </a:cubicBezTo>
                    <a:cubicBezTo>
                      <a:pt x="229212" y="52689"/>
                      <a:pt x="228293" y="51923"/>
                      <a:pt x="228600" y="55600"/>
                    </a:cubicBezTo>
                    <a:cubicBezTo>
                      <a:pt x="228906" y="59277"/>
                      <a:pt x="226838" y="56059"/>
                      <a:pt x="225229" y="55294"/>
                    </a:cubicBezTo>
                    <a:cubicBezTo>
                      <a:pt x="223621" y="54528"/>
                      <a:pt x="220940" y="54987"/>
                      <a:pt x="221859" y="51311"/>
                    </a:cubicBezTo>
                    <a:cubicBezTo>
                      <a:pt x="222778" y="47634"/>
                      <a:pt x="220097" y="50545"/>
                      <a:pt x="217110" y="52459"/>
                    </a:cubicBezTo>
                    <a:cubicBezTo>
                      <a:pt x="214046" y="54374"/>
                      <a:pt x="214583" y="55370"/>
                      <a:pt x="215349" y="55677"/>
                    </a:cubicBezTo>
                    <a:cubicBezTo>
                      <a:pt x="216115" y="55983"/>
                      <a:pt x="216115" y="58051"/>
                      <a:pt x="212974" y="60809"/>
                    </a:cubicBezTo>
                    <a:cubicBezTo>
                      <a:pt x="209757" y="63489"/>
                      <a:pt x="208378" y="62723"/>
                      <a:pt x="209297" y="60655"/>
                    </a:cubicBezTo>
                    <a:cubicBezTo>
                      <a:pt x="210217" y="58587"/>
                      <a:pt x="211059" y="59047"/>
                      <a:pt x="207689" y="56979"/>
                    </a:cubicBezTo>
                    <a:cubicBezTo>
                      <a:pt x="204319" y="54911"/>
                      <a:pt x="207689" y="53149"/>
                      <a:pt x="209297" y="53302"/>
                    </a:cubicBezTo>
                    <a:cubicBezTo>
                      <a:pt x="210906" y="53455"/>
                      <a:pt x="216957" y="48859"/>
                      <a:pt x="218106" y="47711"/>
                    </a:cubicBezTo>
                    <a:cubicBezTo>
                      <a:pt x="219255" y="46562"/>
                      <a:pt x="215578" y="47251"/>
                      <a:pt x="220634" y="45030"/>
                    </a:cubicBezTo>
                    <a:cubicBezTo>
                      <a:pt x="225766" y="42808"/>
                      <a:pt x="220480" y="41659"/>
                      <a:pt x="220480" y="41659"/>
                    </a:cubicBezTo>
                    <a:cubicBezTo>
                      <a:pt x="220480" y="41659"/>
                      <a:pt x="186165" y="25191"/>
                      <a:pt x="178199" y="21208"/>
                    </a:cubicBezTo>
                    <a:cubicBezTo>
                      <a:pt x="170233" y="17225"/>
                      <a:pt x="166097" y="23429"/>
                      <a:pt x="163340" y="25804"/>
                    </a:cubicBezTo>
                    <a:cubicBezTo>
                      <a:pt x="160659" y="28178"/>
                      <a:pt x="161884" y="28025"/>
                      <a:pt x="158897" y="30400"/>
                    </a:cubicBezTo>
                    <a:cubicBezTo>
                      <a:pt x="155833" y="32774"/>
                      <a:pt x="156829" y="34536"/>
                      <a:pt x="160505" y="33923"/>
                    </a:cubicBezTo>
                    <a:cubicBezTo>
                      <a:pt x="164182" y="33310"/>
                      <a:pt x="162267" y="36987"/>
                      <a:pt x="159050" y="39055"/>
                    </a:cubicBezTo>
                    <a:cubicBezTo>
                      <a:pt x="155833" y="41123"/>
                      <a:pt x="152846" y="40664"/>
                      <a:pt x="155986" y="38749"/>
                    </a:cubicBezTo>
                    <a:cubicBezTo>
                      <a:pt x="159203" y="36834"/>
                      <a:pt x="157288" y="37600"/>
                      <a:pt x="154378" y="38136"/>
                    </a:cubicBezTo>
                    <a:cubicBezTo>
                      <a:pt x="151467" y="38595"/>
                      <a:pt x="146718" y="39055"/>
                      <a:pt x="143501" y="40204"/>
                    </a:cubicBezTo>
                    <a:cubicBezTo>
                      <a:pt x="140284" y="41353"/>
                      <a:pt x="136990" y="43881"/>
                      <a:pt x="131246" y="42885"/>
                    </a:cubicBezTo>
                    <a:cubicBezTo>
                      <a:pt x="125501" y="41889"/>
                      <a:pt x="133620" y="40204"/>
                      <a:pt x="135075" y="39208"/>
                    </a:cubicBezTo>
                    <a:cubicBezTo>
                      <a:pt x="136531" y="38212"/>
                      <a:pt x="138139" y="38289"/>
                      <a:pt x="136378" y="36144"/>
                    </a:cubicBezTo>
                    <a:cubicBezTo>
                      <a:pt x="134616" y="34076"/>
                      <a:pt x="136684" y="33081"/>
                      <a:pt x="137680" y="32315"/>
                    </a:cubicBezTo>
                    <a:cubicBezTo>
                      <a:pt x="138599" y="31549"/>
                      <a:pt x="141816" y="31395"/>
                      <a:pt x="144420" y="31395"/>
                    </a:cubicBezTo>
                    <a:cubicBezTo>
                      <a:pt x="146948" y="31395"/>
                      <a:pt x="147101" y="30093"/>
                      <a:pt x="146335" y="29480"/>
                    </a:cubicBezTo>
                    <a:cubicBezTo>
                      <a:pt x="145569" y="28868"/>
                      <a:pt x="144727" y="26570"/>
                      <a:pt x="144727" y="26570"/>
                    </a:cubicBezTo>
                    <a:cubicBezTo>
                      <a:pt x="144727" y="26570"/>
                      <a:pt x="145493" y="25268"/>
                      <a:pt x="144880" y="23659"/>
                    </a:cubicBezTo>
                    <a:cubicBezTo>
                      <a:pt x="144267" y="22051"/>
                      <a:pt x="146029" y="18068"/>
                      <a:pt x="146641" y="16000"/>
                    </a:cubicBezTo>
                    <a:cubicBezTo>
                      <a:pt x="147254" y="13931"/>
                      <a:pt x="147561" y="11863"/>
                      <a:pt x="146488" y="11404"/>
                    </a:cubicBezTo>
                    <a:cubicBezTo>
                      <a:pt x="145339" y="10944"/>
                      <a:pt x="145186" y="9948"/>
                      <a:pt x="135612" y="3438"/>
                    </a:cubicBezTo>
                    <a:cubicBezTo>
                      <a:pt x="126037" y="-3073"/>
                      <a:pt x="123203" y="1523"/>
                      <a:pt x="121748" y="2289"/>
                    </a:cubicBezTo>
                    <a:cubicBezTo>
                      <a:pt x="120292" y="3055"/>
                      <a:pt x="101986" y="9029"/>
                      <a:pt x="99688" y="9336"/>
                    </a:cubicBezTo>
                    <a:cubicBezTo>
                      <a:pt x="97466" y="9642"/>
                      <a:pt x="74947" y="16842"/>
                      <a:pt x="73185" y="17455"/>
                    </a:cubicBezTo>
                    <a:cubicBezTo>
                      <a:pt x="71424" y="18068"/>
                      <a:pt x="61696" y="22434"/>
                      <a:pt x="58479" y="23046"/>
                    </a:cubicBezTo>
                    <a:cubicBezTo>
                      <a:pt x="55262" y="23659"/>
                      <a:pt x="48138" y="26876"/>
                      <a:pt x="45381" y="29404"/>
                    </a:cubicBezTo>
                    <a:cubicBezTo>
                      <a:pt x="42623" y="31932"/>
                      <a:pt x="38640" y="35149"/>
                      <a:pt x="35653" y="35915"/>
                    </a:cubicBezTo>
                    <a:cubicBezTo>
                      <a:pt x="32589" y="36681"/>
                      <a:pt x="24930" y="41966"/>
                      <a:pt x="24930" y="41966"/>
                    </a:cubicBezTo>
                    <a:cubicBezTo>
                      <a:pt x="22861" y="43268"/>
                      <a:pt x="17270" y="46255"/>
                      <a:pt x="15508" y="50545"/>
                    </a:cubicBezTo>
                    <a:cubicBezTo>
                      <a:pt x="13746" y="54834"/>
                      <a:pt x="19185" y="55523"/>
                      <a:pt x="26232" y="55983"/>
                    </a:cubicBezTo>
                    <a:cubicBezTo>
                      <a:pt x="33279" y="56443"/>
                      <a:pt x="19185" y="62877"/>
                      <a:pt x="16351" y="64255"/>
                    </a:cubicBezTo>
                    <a:cubicBezTo>
                      <a:pt x="13440" y="65711"/>
                      <a:pt x="12521" y="66017"/>
                      <a:pt x="11755" y="68238"/>
                    </a:cubicBezTo>
                    <a:cubicBezTo>
                      <a:pt x="10989" y="70460"/>
                      <a:pt x="9380" y="70613"/>
                      <a:pt x="5397" y="74749"/>
                    </a:cubicBezTo>
                    <a:cubicBezTo>
                      <a:pt x="1414" y="78885"/>
                      <a:pt x="-501" y="82102"/>
                      <a:pt x="112" y="88000"/>
                    </a:cubicBezTo>
                    <a:cubicBezTo>
                      <a:pt x="725" y="93898"/>
                      <a:pt x="3329" y="94358"/>
                      <a:pt x="6163" y="92979"/>
                    </a:cubicBezTo>
                    <a:cubicBezTo>
                      <a:pt x="9074" y="91524"/>
                      <a:pt x="9993" y="92060"/>
                      <a:pt x="15432" y="92060"/>
                    </a:cubicBezTo>
                    <a:cubicBezTo>
                      <a:pt x="20870" y="92060"/>
                      <a:pt x="20717" y="94128"/>
                      <a:pt x="19568" y="95890"/>
                    </a:cubicBezTo>
                    <a:cubicBezTo>
                      <a:pt x="18419" y="97651"/>
                      <a:pt x="23398" y="95430"/>
                      <a:pt x="25925" y="94128"/>
                    </a:cubicBezTo>
                    <a:cubicBezTo>
                      <a:pt x="28453" y="92826"/>
                      <a:pt x="28147" y="92979"/>
                      <a:pt x="32130" y="91447"/>
                    </a:cubicBezTo>
                    <a:cubicBezTo>
                      <a:pt x="36113" y="89839"/>
                      <a:pt x="35959" y="91294"/>
                      <a:pt x="35193" y="92060"/>
                    </a:cubicBezTo>
                    <a:cubicBezTo>
                      <a:pt x="34428" y="92826"/>
                      <a:pt x="31823" y="96043"/>
                      <a:pt x="29142" y="97805"/>
                    </a:cubicBezTo>
                    <a:cubicBezTo>
                      <a:pt x="26461" y="99566"/>
                      <a:pt x="24164" y="99260"/>
                      <a:pt x="22938" y="103703"/>
                    </a:cubicBezTo>
                    <a:cubicBezTo>
                      <a:pt x="21636" y="108145"/>
                      <a:pt x="31517" y="107226"/>
                      <a:pt x="33815" y="106613"/>
                    </a:cubicBezTo>
                    <a:cubicBezTo>
                      <a:pt x="36036" y="106000"/>
                      <a:pt x="39713" y="106766"/>
                      <a:pt x="42087" y="106766"/>
                    </a:cubicBezTo>
                    <a:cubicBezTo>
                      <a:pt x="44462" y="106766"/>
                      <a:pt x="46836" y="108681"/>
                      <a:pt x="46070" y="104698"/>
                    </a:cubicBezTo>
                    <a:cubicBezTo>
                      <a:pt x="45304" y="100715"/>
                      <a:pt x="44462" y="102171"/>
                      <a:pt x="46377" y="101022"/>
                    </a:cubicBezTo>
                    <a:cubicBezTo>
                      <a:pt x="48292" y="99873"/>
                      <a:pt x="46223" y="102630"/>
                      <a:pt x="47679" y="102324"/>
                    </a:cubicBezTo>
                    <a:cubicBezTo>
                      <a:pt x="49134" y="102017"/>
                      <a:pt x="49747" y="102630"/>
                      <a:pt x="48828" y="104086"/>
                    </a:cubicBezTo>
                    <a:cubicBezTo>
                      <a:pt x="47909" y="105541"/>
                      <a:pt x="46913" y="107456"/>
                      <a:pt x="52657" y="105388"/>
                    </a:cubicBezTo>
                    <a:cubicBezTo>
                      <a:pt x="58402" y="103320"/>
                      <a:pt x="53577" y="106000"/>
                      <a:pt x="77245" y="101251"/>
                    </a:cubicBezTo>
                    <a:cubicBezTo>
                      <a:pt x="100837" y="96502"/>
                      <a:pt x="86207" y="101405"/>
                      <a:pt x="86207" y="101405"/>
                    </a:cubicBezTo>
                    <a:cubicBezTo>
                      <a:pt x="86207" y="101405"/>
                      <a:pt x="34045" y="121013"/>
                      <a:pt x="23321" y="125992"/>
                    </a:cubicBezTo>
                    <a:cubicBezTo>
                      <a:pt x="12598" y="130971"/>
                      <a:pt x="32742" y="137941"/>
                      <a:pt x="35730" y="139243"/>
                    </a:cubicBezTo>
                    <a:cubicBezTo>
                      <a:pt x="38717" y="140545"/>
                      <a:pt x="39100" y="140392"/>
                      <a:pt x="40325" y="143992"/>
                    </a:cubicBezTo>
                    <a:cubicBezTo>
                      <a:pt x="41628" y="147669"/>
                      <a:pt x="43542" y="147209"/>
                      <a:pt x="44768" y="146520"/>
                    </a:cubicBezTo>
                    <a:cubicBezTo>
                      <a:pt x="46070" y="145907"/>
                      <a:pt x="48751" y="145601"/>
                      <a:pt x="51662" y="146520"/>
                    </a:cubicBezTo>
                    <a:cubicBezTo>
                      <a:pt x="54572" y="147439"/>
                      <a:pt x="68743" y="147439"/>
                      <a:pt x="72113" y="146214"/>
                    </a:cubicBezTo>
                    <a:cubicBezTo>
                      <a:pt x="75483" y="144911"/>
                      <a:pt x="78624" y="143839"/>
                      <a:pt x="82837" y="146367"/>
                    </a:cubicBezTo>
                    <a:cubicBezTo>
                      <a:pt x="86973" y="148895"/>
                      <a:pt x="92564" y="147133"/>
                      <a:pt x="96700" y="147516"/>
                    </a:cubicBezTo>
                    <a:cubicBezTo>
                      <a:pt x="100837" y="147822"/>
                      <a:pt x="104207" y="146903"/>
                      <a:pt x="108803" y="147056"/>
                    </a:cubicBezTo>
                    <a:cubicBezTo>
                      <a:pt x="113399" y="147209"/>
                      <a:pt x="125731" y="146290"/>
                      <a:pt x="127646" y="145294"/>
                    </a:cubicBezTo>
                    <a:cubicBezTo>
                      <a:pt x="129560" y="144299"/>
                      <a:pt x="133850" y="142767"/>
                      <a:pt x="136071" y="143686"/>
                    </a:cubicBezTo>
                    <a:cubicBezTo>
                      <a:pt x="138292" y="144605"/>
                      <a:pt x="141663" y="143686"/>
                      <a:pt x="144344" y="142077"/>
                    </a:cubicBezTo>
                    <a:cubicBezTo>
                      <a:pt x="147024" y="140469"/>
                      <a:pt x="149322" y="140622"/>
                      <a:pt x="154071" y="143380"/>
                    </a:cubicBezTo>
                    <a:cubicBezTo>
                      <a:pt x="158820" y="146060"/>
                      <a:pt x="160429" y="143073"/>
                      <a:pt x="163493" y="143992"/>
                    </a:cubicBezTo>
                    <a:cubicBezTo>
                      <a:pt x="166557" y="144911"/>
                      <a:pt x="173067" y="146367"/>
                      <a:pt x="175748" y="148741"/>
                    </a:cubicBezTo>
                    <a:cubicBezTo>
                      <a:pt x="178429" y="151116"/>
                      <a:pt x="179118" y="147975"/>
                      <a:pt x="181340" y="148895"/>
                    </a:cubicBezTo>
                    <a:cubicBezTo>
                      <a:pt x="183561" y="149814"/>
                      <a:pt x="186089" y="151805"/>
                      <a:pt x="188846" y="150963"/>
                    </a:cubicBezTo>
                    <a:cubicBezTo>
                      <a:pt x="191527" y="150197"/>
                      <a:pt x="190761" y="151882"/>
                      <a:pt x="194438" y="152112"/>
                    </a:cubicBezTo>
                    <a:cubicBezTo>
                      <a:pt x="198114" y="152265"/>
                      <a:pt x="197961" y="152878"/>
                      <a:pt x="200489" y="155941"/>
                    </a:cubicBezTo>
                    <a:cubicBezTo>
                      <a:pt x="203016" y="159005"/>
                      <a:pt x="207995" y="159924"/>
                      <a:pt x="211059" y="159465"/>
                    </a:cubicBezTo>
                    <a:cubicBezTo>
                      <a:pt x="214123" y="159005"/>
                      <a:pt x="214583" y="159005"/>
                      <a:pt x="214123" y="160767"/>
                    </a:cubicBezTo>
                    <a:cubicBezTo>
                      <a:pt x="213663" y="162529"/>
                      <a:pt x="215425" y="161380"/>
                      <a:pt x="216804" y="163448"/>
                    </a:cubicBezTo>
                    <a:cubicBezTo>
                      <a:pt x="218259" y="165516"/>
                      <a:pt x="210753" y="164367"/>
                      <a:pt x="205927" y="163907"/>
                    </a:cubicBezTo>
                    <a:cubicBezTo>
                      <a:pt x="201178" y="163448"/>
                      <a:pt x="198114" y="164214"/>
                      <a:pt x="195740" y="165363"/>
                    </a:cubicBezTo>
                    <a:cubicBezTo>
                      <a:pt x="193365" y="166512"/>
                      <a:pt x="192523" y="168886"/>
                      <a:pt x="185553" y="167124"/>
                    </a:cubicBezTo>
                    <a:cubicBezTo>
                      <a:pt x="178506" y="165363"/>
                      <a:pt x="179655" y="167278"/>
                      <a:pt x="170693" y="164903"/>
                    </a:cubicBezTo>
                    <a:cubicBezTo>
                      <a:pt x="161731" y="162529"/>
                      <a:pt x="158284" y="164444"/>
                      <a:pt x="144497" y="162988"/>
                    </a:cubicBezTo>
                    <a:cubicBezTo>
                      <a:pt x="130786" y="161533"/>
                      <a:pt x="124045" y="163295"/>
                      <a:pt x="107960" y="164137"/>
                    </a:cubicBezTo>
                    <a:cubicBezTo>
                      <a:pt x="91875" y="164903"/>
                      <a:pt x="54802" y="175627"/>
                      <a:pt x="51815" y="176393"/>
                    </a:cubicBezTo>
                    <a:cubicBezTo>
                      <a:pt x="48751" y="177159"/>
                      <a:pt x="48751" y="176546"/>
                      <a:pt x="50360" y="181678"/>
                    </a:cubicBezTo>
                    <a:cubicBezTo>
                      <a:pt x="51968" y="186810"/>
                      <a:pt x="54802" y="191865"/>
                      <a:pt x="58938" y="193320"/>
                    </a:cubicBezTo>
                    <a:cubicBezTo>
                      <a:pt x="63075" y="194776"/>
                      <a:pt x="64377" y="195695"/>
                      <a:pt x="63534" y="196231"/>
                    </a:cubicBezTo>
                    <a:cubicBezTo>
                      <a:pt x="62768" y="196691"/>
                      <a:pt x="61926" y="197840"/>
                      <a:pt x="64990" y="198759"/>
                    </a:cubicBezTo>
                    <a:cubicBezTo>
                      <a:pt x="68053" y="199678"/>
                      <a:pt x="72343" y="205806"/>
                      <a:pt x="82377" y="210555"/>
                    </a:cubicBezTo>
                    <a:cubicBezTo>
                      <a:pt x="92411" y="215304"/>
                      <a:pt x="113782" y="215304"/>
                      <a:pt x="118914" y="215151"/>
                    </a:cubicBezTo>
                    <a:cubicBezTo>
                      <a:pt x="124045" y="214997"/>
                      <a:pt x="149552" y="217219"/>
                      <a:pt x="154301" y="217678"/>
                    </a:cubicBezTo>
                    <a:cubicBezTo>
                      <a:pt x="159050" y="218138"/>
                      <a:pt x="161961" y="220053"/>
                      <a:pt x="157365" y="219440"/>
                    </a:cubicBezTo>
                    <a:cubicBezTo>
                      <a:pt x="152769" y="218827"/>
                      <a:pt x="155603" y="221508"/>
                      <a:pt x="155603" y="221508"/>
                    </a:cubicBezTo>
                    <a:cubicBezTo>
                      <a:pt x="152922" y="223270"/>
                      <a:pt x="160046" y="225797"/>
                      <a:pt x="158514" y="225951"/>
                    </a:cubicBezTo>
                    <a:cubicBezTo>
                      <a:pt x="156905" y="226104"/>
                      <a:pt x="158054" y="226870"/>
                      <a:pt x="156599" y="232308"/>
                    </a:cubicBezTo>
                    <a:cubicBezTo>
                      <a:pt x="155144" y="237747"/>
                      <a:pt x="163952" y="247474"/>
                      <a:pt x="168089" y="250998"/>
                    </a:cubicBezTo>
                    <a:cubicBezTo>
                      <a:pt x="172225" y="254521"/>
                      <a:pt x="184021" y="251917"/>
                      <a:pt x="187238" y="251610"/>
                    </a:cubicBezTo>
                    <a:cubicBezTo>
                      <a:pt x="190455" y="251304"/>
                      <a:pt x="212744" y="249849"/>
                      <a:pt x="215808" y="249696"/>
                    </a:cubicBezTo>
                    <a:cubicBezTo>
                      <a:pt x="218872" y="249542"/>
                      <a:pt x="249664" y="247934"/>
                      <a:pt x="253800" y="247321"/>
                    </a:cubicBezTo>
                    <a:cubicBezTo>
                      <a:pt x="257936" y="246708"/>
                      <a:pt x="273409" y="244104"/>
                      <a:pt x="282371" y="243185"/>
                    </a:cubicBezTo>
                    <a:cubicBezTo>
                      <a:pt x="291332" y="242266"/>
                      <a:pt x="296771" y="235066"/>
                      <a:pt x="301213" y="232155"/>
                    </a:cubicBezTo>
                    <a:cubicBezTo>
                      <a:pt x="305656" y="229244"/>
                      <a:pt x="324192" y="228632"/>
                      <a:pt x="330090" y="228478"/>
                    </a:cubicBezTo>
                    <a:cubicBezTo>
                      <a:pt x="335988" y="228325"/>
                      <a:pt x="343801" y="219900"/>
                      <a:pt x="345869" y="218138"/>
                    </a:cubicBezTo>
                    <a:cubicBezTo>
                      <a:pt x="347937" y="216376"/>
                      <a:pt x="346635" y="215917"/>
                      <a:pt x="347018" y="212393"/>
                    </a:cubicBezTo>
                    <a:cubicBezTo>
                      <a:pt x="347324" y="208870"/>
                      <a:pt x="351767" y="202819"/>
                      <a:pt x="358201" y="203584"/>
                    </a:cubicBezTo>
                    <a:cubicBezTo>
                      <a:pt x="364559" y="204350"/>
                      <a:pt x="367163" y="212853"/>
                      <a:pt x="362950" y="216529"/>
                    </a:cubicBezTo>
                    <a:cubicBezTo>
                      <a:pt x="358814" y="220206"/>
                      <a:pt x="367393" y="220053"/>
                      <a:pt x="371912" y="220053"/>
                    </a:cubicBezTo>
                    <a:cubicBezTo>
                      <a:pt x="376354" y="220053"/>
                      <a:pt x="383708" y="218597"/>
                      <a:pt x="387997" y="221508"/>
                    </a:cubicBezTo>
                    <a:cubicBezTo>
                      <a:pt x="392287" y="224419"/>
                      <a:pt x="389912" y="221814"/>
                      <a:pt x="399640" y="222963"/>
                    </a:cubicBezTo>
                    <a:cubicBezTo>
                      <a:pt x="409368" y="224112"/>
                      <a:pt x="401708" y="227100"/>
                      <a:pt x="395810" y="230010"/>
                    </a:cubicBezTo>
                    <a:cubicBezTo>
                      <a:pt x="389912" y="232921"/>
                      <a:pt x="410210" y="231466"/>
                      <a:pt x="417487" y="230470"/>
                    </a:cubicBezTo>
                    <a:cubicBezTo>
                      <a:pt x="424840" y="229551"/>
                      <a:pt x="423691" y="231772"/>
                      <a:pt x="424227" y="233151"/>
                    </a:cubicBezTo>
                    <a:cubicBezTo>
                      <a:pt x="424687" y="234606"/>
                      <a:pt x="422619" y="234300"/>
                      <a:pt x="440313" y="235525"/>
                    </a:cubicBezTo>
                    <a:cubicBezTo>
                      <a:pt x="458006" y="236827"/>
                      <a:pt x="467428" y="236138"/>
                      <a:pt x="470338" y="235372"/>
                    </a:cubicBezTo>
                    <a:cubicBezTo>
                      <a:pt x="473249" y="234606"/>
                      <a:pt x="480373" y="231695"/>
                      <a:pt x="482287" y="230776"/>
                    </a:cubicBezTo>
                    <a:cubicBezTo>
                      <a:pt x="484202" y="229857"/>
                      <a:pt x="486270" y="230317"/>
                      <a:pt x="490560" y="229015"/>
                    </a:cubicBezTo>
                    <a:cubicBezTo>
                      <a:pt x="494849" y="227712"/>
                      <a:pt x="492015" y="227406"/>
                      <a:pt x="491326" y="225951"/>
                    </a:cubicBezTo>
                    <a:cubicBezTo>
                      <a:pt x="490713" y="224495"/>
                      <a:pt x="492781" y="224802"/>
                      <a:pt x="493854" y="220819"/>
                    </a:cubicBezTo>
                    <a:cubicBezTo>
                      <a:pt x="495002" y="216836"/>
                      <a:pt x="486194" y="218597"/>
                      <a:pt x="484279" y="219057"/>
                    </a:cubicBezTo>
                    <a:cubicBezTo>
                      <a:pt x="482364" y="219517"/>
                      <a:pt x="482058" y="217448"/>
                      <a:pt x="484279" y="216529"/>
                    </a:cubicBezTo>
                    <a:cubicBezTo>
                      <a:pt x="486500" y="215610"/>
                      <a:pt x="486347" y="213312"/>
                      <a:pt x="483666" y="212546"/>
                    </a:cubicBezTo>
                    <a:cubicBezTo>
                      <a:pt x="480985" y="211780"/>
                      <a:pt x="484585" y="211244"/>
                      <a:pt x="487802" y="209176"/>
                    </a:cubicBezTo>
                    <a:cubicBezTo>
                      <a:pt x="491019" y="207108"/>
                      <a:pt x="486500" y="205499"/>
                      <a:pt x="484739" y="204887"/>
                    </a:cubicBezTo>
                    <a:cubicBezTo>
                      <a:pt x="482977" y="204274"/>
                      <a:pt x="475470" y="203584"/>
                      <a:pt x="474398" y="204427"/>
                    </a:cubicBezTo>
                    <a:cubicBezTo>
                      <a:pt x="473249" y="205193"/>
                      <a:pt x="470262" y="207338"/>
                      <a:pt x="466585" y="208257"/>
                    </a:cubicBezTo>
                    <a:cubicBezTo>
                      <a:pt x="462908" y="209176"/>
                      <a:pt x="460228" y="213389"/>
                      <a:pt x="457777" y="217219"/>
                    </a:cubicBezTo>
                    <a:cubicBezTo>
                      <a:pt x="455402" y="221048"/>
                      <a:pt x="455096" y="222351"/>
                      <a:pt x="453028" y="221814"/>
                    </a:cubicBezTo>
                    <a:cubicBezTo>
                      <a:pt x="450959" y="221355"/>
                      <a:pt x="452108" y="219287"/>
                      <a:pt x="454789" y="216682"/>
                    </a:cubicBezTo>
                    <a:cubicBezTo>
                      <a:pt x="457470" y="214155"/>
                      <a:pt x="458160" y="211551"/>
                      <a:pt x="458466" y="209023"/>
                    </a:cubicBezTo>
                    <a:cubicBezTo>
                      <a:pt x="458772" y="206495"/>
                      <a:pt x="458313" y="205806"/>
                      <a:pt x="457317" y="206495"/>
                    </a:cubicBezTo>
                    <a:cubicBezTo>
                      <a:pt x="456398" y="207108"/>
                      <a:pt x="455249" y="204733"/>
                      <a:pt x="453947" y="202512"/>
                    </a:cubicBezTo>
                    <a:cubicBezTo>
                      <a:pt x="452645" y="200291"/>
                      <a:pt x="451725" y="199448"/>
                      <a:pt x="449504" y="199295"/>
                    </a:cubicBezTo>
                    <a:cubicBezTo>
                      <a:pt x="447283" y="199142"/>
                      <a:pt x="445368" y="197993"/>
                      <a:pt x="446134" y="194699"/>
                    </a:cubicBezTo>
                    <a:cubicBezTo>
                      <a:pt x="446900" y="191329"/>
                      <a:pt x="448662" y="193397"/>
                      <a:pt x="453640" y="196614"/>
                    </a:cubicBezTo>
                    <a:cubicBezTo>
                      <a:pt x="458619" y="199831"/>
                      <a:pt x="466279" y="200444"/>
                      <a:pt x="468041" y="200904"/>
                    </a:cubicBezTo>
                    <a:cubicBezTo>
                      <a:pt x="469802" y="201363"/>
                      <a:pt x="472483" y="199295"/>
                      <a:pt x="472789" y="198223"/>
                    </a:cubicBezTo>
                    <a:cubicBezTo>
                      <a:pt x="473096" y="197074"/>
                      <a:pt x="474551" y="194087"/>
                      <a:pt x="471641" y="193244"/>
                    </a:cubicBezTo>
                    <a:cubicBezTo>
                      <a:pt x="468730" y="192478"/>
                      <a:pt x="473249" y="191176"/>
                      <a:pt x="475930" y="190180"/>
                    </a:cubicBezTo>
                    <a:cubicBezTo>
                      <a:pt x="478611" y="189261"/>
                      <a:pt x="479607" y="185201"/>
                      <a:pt x="480066" y="183669"/>
                    </a:cubicBezTo>
                    <a:cubicBezTo>
                      <a:pt x="480526" y="182137"/>
                      <a:pt x="482287" y="183057"/>
                      <a:pt x="481828" y="184282"/>
                    </a:cubicBezTo>
                    <a:cubicBezTo>
                      <a:pt x="481368" y="185584"/>
                      <a:pt x="482747" y="185048"/>
                      <a:pt x="485045" y="185048"/>
                    </a:cubicBezTo>
                    <a:cubicBezTo>
                      <a:pt x="487266" y="185048"/>
                      <a:pt x="486653" y="186350"/>
                      <a:pt x="487419" y="188725"/>
                    </a:cubicBezTo>
                    <a:cubicBezTo>
                      <a:pt x="488185" y="191099"/>
                      <a:pt x="488722" y="190793"/>
                      <a:pt x="490330" y="190946"/>
                    </a:cubicBezTo>
                    <a:cubicBezTo>
                      <a:pt x="491939" y="191099"/>
                      <a:pt x="493854" y="193320"/>
                      <a:pt x="495615" y="194776"/>
                    </a:cubicBezTo>
                    <a:cubicBezTo>
                      <a:pt x="497377" y="196231"/>
                      <a:pt x="496534" y="193014"/>
                      <a:pt x="497683" y="192095"/>
                    </a:cubicBezTo>
                    <a:cubicBezTo>
                      <a:pt x="498832" y="191176"/>
                      <a:pt x="499445" y="189874"/>
                      <a:pt x="501820" y="184282"/>
                    </a:cubicBezTo>
                    <a:cubicBezTo>
                      <a:pt x="504194" y="178691"/>
                      <a:pt x="504041" y="183823"/>
                      <a:pt x="503122" y="187499"/>
                    </a:cubicBezTo>
                    <a:cubicBezTo>
                      <a:pt x="501743" y="191176"/>
                      <a:pt x="504807" y="192325"/>
                      <a:pt x="512160" y="19393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Kombinationstegning: figur 105">
                <a:extLst>
                  <a:ext uri="{FF2B5EF4-FFF2-40B4-BE49-F238E27FC236}">
                    <a16:creationId xmlns:a16="http://schemas.microsoft.com/office/drawing/2014/main" id="{F32019E4-BCA3-42D4-BAAC-C4DAE1EFCF8C}"/>
                  </a:ext>
                </a:extLst>
              </p:cNvPr>
              <p:cNvSpPr/>
              <p:nvPr/>
            </p:nvSpPr>
            <p:spPr>
              <a:xfrm>
                <a:off x="2703239" y="1739132"/>
                <a:ext cx="297061" cy="187340"/>
              </a:xfrm>
              <a:custGeom>
                <a:avLst/>
                <a:gdLst>
                  <a:gd name="connsiteX0" fmla="*/ 16543 w 297061"/>
                  <a:gd name="connsiteY0" fmla="*/ 139786 h 187340"/>
                  <a:gd name="connsiteX1" fmla="*/ 20832 w 297061"/>
                  <a:gd name="connsiteY1" fmla="*/ 141241 h 187340"/>
                  <a:gd name="connsiteX2" fmla="*/ 18917 w 297061"/>
                  <a:gd name="connsiteY2" fmla="*/ 143462 h 187340"/>
                  <a:gd name="connsiteX3" fmla="*/ 43811 w 297061"/>
                  <a:gd name="connsiteY3" fmla="*/ 152731 h 187340"/>
                  <a:gd name="connsiteX4" fmla="*/ 56067 w 297061"/>
                  <a:gd name="connsiteY4" fmla="*/ 162612 h 187340"/>
                  <a:gd name="connsiteX5" fmla="*/ 73454 w 297061"/>
                  <a:gd name="connsiteY5" fmla="*/ 183369 h 187340"/>
                  <a:gd name="connsiteX6" fmla="*/ 86399 w 297061"/>
                  <a:gd name="connsiteY6" fmla="*/ 185897 h 187340"/>
                  <a:gd name="connsiteX7" fmla="*/ 95973 w 297061"/>
                  <a:gd name="connsiteY7" fmla="*/ 180152 h 187340"/>
                  <a:gd name="connsiteX8" fmla="*/ 113361 w 297061"/>
                  <a:gd name="connsiteY8" fmla="*/ 169812 h 187340"/>
                  <a:gd name="connsiteX9" fmla="*/ 121327 w 297061"/>
                  <a:gd name="connsiteY9" fmla="*/ 169812 h 187340"/>
                  <a:gd name="connsiteX10" fmla="*/ 126765 w 297061"/>
                  <a:gd name="connsiteY10" fmla="*/ 171267 h 187340"/>
                  <a:gd name="connsiteX11" fmla="*/ 142085 w 297061"/>
                  <a:gd name="connsiteY11" fmla="*/ 167897 h 187340"/>
                  <a:gd name="connsiteX12" fmla="*/ 153421 w 297061"/>
                  <a:gd name="connsiteY12" fmla="*/ 150356 h 187340"/>
                  <a:gd name="connsiteX13" fmla="*/ 159472 w 297061"/>
                  <a:gd name="connsiteY13" fmla="*/ 135496 h 187340"/>
                  <a:gd name="connsiteX14" fmla="*/ 160238 w 297061"/>
                  <a:gd name="connsiteY14" fmla="*/ 129599 h 187340"/>
                  <a:gd name="connsiteX15" fmla="*/ 158170 w 297061"/>
                  <a:gd name="connsiteY15" fmla="*/ 125922 h 187340"/>
                  <a:gd name="connsiteX16" fmla="*/ 161846 w 297061"/>
                  <a:gd name="connsiteY16" fmla="*/ 126075 h 187340"/>
                  <a:gd name="connsiteX17" fmla="*/ 167132 w 297061"/>
                  <a:gd name="connsiteY17" fmla="*/ 126841 h 187340"/>
                  <a:gd name="connsiteX18" fmla="*/ 182757 w 297061"/>
                  <a:gd name="connsiteY18" fmla="*/ 120943 h 187340"/>
                  <a:gd name="connsiteX19" fmla="*/ 185132 w 297061"/>
                  <a:gd name="connsiteY19" fmla="*/ 116807 h 187340"/>
                  <a:gd name="connsiteX20" fmla="*/ 186434 w 297061"/>
                  <a:gd name="connsiteY20" fmla="*/ 112977 h 187340"/>
                  <a:gd name="connsiteX21" fmla="*/ 188042 w 297061"/>
                  <a:gd name="connsiteY21" fmla="*/ 107692 h 187340"/>
                  <a:gd name="connsiteX22" fmla="*/ 201447 w 297061"/>
                  <a:gd name="connsiteY22" fmla="*/ 99266 h 187340"/>
                  <a:gd name="connsiteX23" fmla="*/ 212477 w 297061"/>
                  <a:gd name="connsiteY23" fmla="*/ 95436 h 187340"/>
                  <a:gd name="connsiteX24" fmla="*/ 228409 w 297061"/>
                  <a:gd name="connsiteY24" fmla="*/ 86858 h 187340"/>
                  <a:gd name="connsiteX25" fmla="*/ 240817 w 297061"/>
                  <a:gd name="connsiteY25" fmla="*/ 82262 h 187340"/>
                  <a:gd name="connsiteX26" fmla="*/ 252767 w 297061"/>
                  <a:gd name="connsiteY26" fmla="*/ 77819 h 187340"/>
                  <a:gd name="connsiteX27" fmla="*/ 274826 w 297061"/>
                  <a:gd name="connsiteY27" fmla="*/ 69394 h 187340"/>
                  <a:gd name="connsiteX28" fmla="*/ 292214 w 297061"/>
                  <a:gd name="connsiteY28" fmla="*/ 62653 h 187340"/>
                  <a:gd name="connsiteX29" fmla="*/ 294588 w 297061"/>
                  <a:gd name="connsiteY29" fmla="*/ 53845 h 187340"/>
                  <a:gd name="connsiteX30" fmla="*/ 283865 w 297061"/>
                  <a:gd name="connsiteY30" fmla="*/ 47640 h 187340"/>
                  <a:gd name="connsiteX31" fmla="*/ 259277 w 297061"/>
                  <a:gd name="connsiteY31" fmla="*/ 29640 h 187340"/>
                  <a:gd name="connsiteX32" fmla="*/ 200681 w 297061"/>
                  <a:gd name="connsiteY32" fmla="*/ 18763 h 187340"/>
                  <a:gd name="connsiteX33" fmla="*/ 198766 w 297061"/>
                  <a:gd name="connsiteY33" fmla="*/ 23206 h 187340"/>
                  <a:gd name="connsiteX34" fmla="*/ 190647 w 297061"/>
                  <a:gd name="connsiteY34" fmla="*/ 30712 h 187340"/>
                  <a:gd name="connsiteX35" fmla="*/ 190647 w 297061"/>
                  <a:gd name="connsiteY35" fmla="*/ 21751 h 187340"/>
                  <a:gd name="connsiteX36" fmla="*/ 184136 w 297061"/>
                  <a:gd name="connsiteY36" fmla="*/ 18380 h 187340"/>
                  <a:gd name="connsiteX37" fmla="*/ 177625 w 297061"/>
                  <a:gd name="connsiteY37" fmla="*/ 20755 h 187340"/>
                  <a:gd name="connsiteX38" fmla="*/ 170425 w 297061"/>
                  <a:gd name="connsiteY38" fmla="*/ 26040 h 187340"/>
                  <a:gd name="connsiteX39" fmla="*/ 174715 w 297061"/>
                  <a:gd name="connsiteY39" fmla="*/ 19299 h 187340"/>
                  <a:gd name="connsiteX40" fmla="*/ 172647 w 297061"/>
                  <a:gd name="connsiteY40" fmla="*/ 16925 h 187340"/>
                  <a:gd name="connsiteX41" fmla="*/ 160544 w 297061"/>
                  <a:gd name="connsiteY41" fmla="*/ 14014 h 187340"/>
                  <a:gd name="connsiteX42" fmla="*/ 146680 w 297061"/>
                  <a:gd name="connsiteY42" fmla="*/ 11104 h 187340"/>
                  <a:gd name="connsiteX43" fmla="*/ 136493 w 297061"/>
                  <a:gd name="connsiteY43" fmla="*/ 5206 h 187340"/>
                  <a:gd name="connsiteX44" fmla="*/ 132204 w 297061"/>
                  <a:gd name="connsiteY44" fmla="*/ 1835 h 187340"/>
                  <a:gd name="connsiteX45" fmla="*/ 123625 w 297061"/>
                  <a:gd name="connsiteY45" fmla="*/ 533 h 187340"/>
                  <a:gd name="connsiteX46" fmla="*/ 102408 w 297061"/>
                  <a:gd name="connsiteY46" fmla="*/ 3061 h 187340"/>
                  <a:gd name="connsiteX47" fmla="*/ 81190 w 297061"/>
                  <a:gd name="connsiteY47" fmla="*/ 5589 h 187340"/>
                  <a:gd name="connsiteX48" fmla="*/ 63956 w 297061"/>
                  <a:gd name="connsiteY48" fmla="*/ 6355 h 187340"/>
                  <a:gd name="connsiteX49" fmla="*/ 33624 w 297061"/>
                  <a:gd name="connsiteY49" fmla="*/ 10491 h 187340"/>
                  <a:gd name="connsiteX50" fmla="*/ 31096 w 297061"/>
                  <a:gd name="connsiteY50" fmla="*/ 11793 h 187340"/>
                  <a:gd name="connsiteX51" fmla="*/ 39062 w 297061"/>
                  <a:gd name="connsiteY51" fmla="*/ 23282 h 187340"/>
                  <a:gd name="connsiteX52" fmla="*/ 40824 w 297061"/>
                  <a:gd name="connsiteY52" fmla="*/ 29640 h 187340"/>
                  <a:gd name="connsiteX53" fmla="*/ 45420 w 297061"/>
                  <a:gd name="connsiteY53" fmla="*/ 35232 h 187340"/>
                  <a:gd name="connsiteX54" fmla="*/ 54228 w 297061"/>
                  <a:gd name="connsiteY54" fmla="*/ 39521 h 187340"/>
                  <a:gd name="connsiteX55" fmla="*/ 53309 w 297061"/>
                  <a:gd name="connsiteY55" fmla="*/ 47027 h 187340"/>
                  <a:gd name="connsiteX56" fmla="*/ 49479 w 297061"/>
                  <a:gd name="connsiteY56" fmla="*/ 52159 h 187340"/>
                  <a:gd name="connsiteX57" fmla="*/ 45190 w 297061"/>
                  <a:gd name="connsiteY57" fmla="*/ 58057 h 187340"/>
                  <a:gd name="connsiteX58" fmla="*/ 36611 w 297061"/>
                  <a:gd name="connsiteY58" fmla="*/ 68245 h 187340"/>
                  <a:gd name="connsiteX59" fmla="*/ 29871 w 297061"/>
                  <a:gd name="connsiteY59" fmla="*/ 77819 h 187340"/>
                  <a:gd name="connsiteX60" fmla="*/ 33547 w 297061"/>
                  <a:gd name="connsiteY60" fmla="*/ 84330 h 187340"/>
                  <a:gd name="connsiteX61" fmla="*/ 32781 w 297061"/>
                  <a:gd name="connsiteY61" fmla="*/ 90075 h 187340"/>
                  <a:gd name="connsiteX62" fmla="*/ 27343 w 297061"/>
                  <a:gd name="connsiteY62" fmla="*/ 91990 h 187340"/>
                  <a:gd name="connsiteX63" fmla="*/ 20602 w 297061"/>
                  <a:gd name="connsiteY63" fmla="*/ 91990 h 187340"/>
                  <a:gd name="connsiteX64" fmla="*/ 21368 w 297061"/>
                  <a:gd name="connsiteY64" fmla="*/ 100262 h 187340"/>
                  <a:gd name="connsiteX65" fmla="*/ 19147 w 297061"/>
                  <a:gd name="connsiteY65" fmla="*/ 109530 h 187340"/>
                  <a:gd name="connsiteX66" fmla="*/ 14015 w 297061"/>
                  <a:gd name="connsiteY66" fmla="*/ 113360 h 187340"/>
                  <a:gd name="connsiteX67" fmla="*/ 12100 w 297061"/>
                  <a:gd name="connsiteY67" fmla="*/ 115735 h 187340"/>
                  <a:gd name="connsiteX68" fmla="*/ 10798 w 297061"/>
                  <a:gd name="connsiteY68" fmla="*/ 117496 h 187340"/>
                  <a:gd name="connsiteX69" fmla="*/ 9190 w 297061"/>
                  <a:gd name="connsiteY69" fmla="*/ 120024 h 187340"/>
                  <a:gd name="connsiteX70" fmla="*/ 7734 w 297061"/>
                  <a:gd name="connsiteY70" fmla="*/ 123394 h 187340"/>
                  <a:gd name="connsiteX71" fmla="*/ 5513 w 297061"/>
                  <a:gd name="connsiteY71" fmla="*/ 125615 h 187340"/>
                  <a:gd name="connsiteX72" fmla="*/ 3904 w 297061"/>
                  <a:gd name="connsiteY72" fmla="*/ 127224 h 187340"/>
                  <a:gd name="connsiteX73" fmla="*/ 2296 w 297061"/>
                  <a:gd name="connsiteY73" fmla="*/ 130594 h 187340"/>
                  <a:gd name="connsiteX74" fmla="*/ 994 w 297061"/>
                  <a:gd name="connsiteY74" fmla="*/ 134884 h 187340"/>
                  <a:gd name="connsiteX75" fmla="*/ 228 w 297061"/>
                  <a:gd name="connsiteY75" fmla="*/ 139480 h 187340"/>
                  <a:gd name="connsiteX76" fmla="*/ 16543 w 297061"/>
                  <a:gd name="connsiteY76" fmla="*/ 139786 h 187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97061" h="187340">
                    <a:moveTo>
                      <a:pt x="16543" y="139786"/>
                    </a:moveTo>
                    <a:cubicBezTo>
                      <a:pt x="24203" y="139633"/>
                      <a:pt x="24662" y="140935"/>
                      <a:pt x="20832" y="141241"/>
                    </a:cubicBezTo>
                    <a:cubicBezTo>
                      <a:pt x="17002" y="141548"/>
                      <a:pt x="14628" y="140628"/>
                      <a:pt x="18917" y="143462"/>
                    </a:cubicBezTo>
                    <a:cubicBezTo>
                      <a:pt x="23207" y="146297"/>
                      <a:pt x="40594" y="152041"/>
                      <a:pt x="43811" y="152731"/>
                    </a:cubicBezTo>
                    <a:cubicBezTo>
                      <a:pt x="47028" y="153343"/>
                      <a:pt x="50858" y="156254"/>
                      <a:pt x="56067" y="162612"/>
                    </a:cubicBezTo>
                    <a:cubicBezTo>
                      <a:pt x="61352" y="168969"/>
                      <a:pt x="67709" y="177625"/>
                      <a:pt x="73454" y="183369"/>
                    </a:cubicBezTo>
                    <a:cubicBezTo>
                      <a:pt x="79199" y="189114"/>
                      <a:pt x="83795" y="187352"/>
                      <a:pt x="86399" y="185897"/>
                    </a:cubicBezTo>
                    <a:cubicBezTo>
                      <a:pt x="88927" y="184442"/>
                      <a:pt x="88161" y="182374"/>
                      <a:pt x="95973" y="180152"/>
                    </a:cubicBezTo>
                    <a:cubicBezTo>
                      <a:pt x="103786" y="177931"/>
                      <a:pt x="109225" y="173642"/>
                      <a:pt x="113361" y="169812"/>
                    </a:cubicBezTo>
                    <a:cubicBezTo>
                      <a:pt x="117497" y="165982"/>
                      <a:pt x="120255" y="167590"/>
                      <a:pt x="121327" y="169812"/>
                    </a:cubicBezTo>
                    <a:cubicBezTo>
                      <a:pt x="122476" y="172033"/>
                      <a:pt x="124850" y="172033"/>
                      <a:pt x="126765" y="171267"/>
                    </a:cubicBezTo>
                    <a:cubicBezTo>
                      <a:pt x="128680" y="170501"/>
                      <a:pt x="133659" y="171114"/>
                      <a:pt x="142085" y="167897"/>
                    </a:cubicBezTo>
                    <a:cubicBezTo>
                      <a:pt x="150510" y="164680"/>
                      <a:pt x="154034" y="162765"/>
                      <a:pt x="153421" y="150356"/>
                    </a:cubicBezTo>
                    <a:cubicBezTo>
                      <a:pt x="152808" y="137948"/>
                      <a:pt x="157863" y="138254"/>
                      <a:pt x="159472" y="135496"/>
                    </a:cubicBezTo>
                    <a:cubicBezTo>
                      <a:pt x="161080" y="132816"/>
                      <a:pt x="161387" y="131513"/>
                      <a:pt x="160238" y="129599"/>
                    </a:cubicBezTo>
                    <a:cubicBezTo>
                      <a:pt x="159089" y="127684"/>
                      <a:pt x="157557" y="127990"/>
                      <a:pt x="158170" y="125922"/>
                    </a:cubicBezTo>
                    <a:cubicBezTo>
                      <a:pt x="158783" y="123854"/>
                      <a:pt x="161234" y="124620"/>
                      <a:pt x="161846" y="126075"/>
                    </a:cubicBezTo>
                    <a:cubicBezTo>
                      <a:pt x="162459" y="127530"/>
                      <a:pt x="163455" y="125922"/>
                      <a:pt x="167132" y="126841"/>
                    </a:cubicBezTo>
                    <a:cubicBezTo>
                      <a:pt x="170808" y="127760"/>
                      <a:pt x="179923" y="122705"/>
                      <a:pt x="182757" y="120943"/>
                    </a:cubicBezTo>
                    <a:cubicBezTo>
                      <a:pt x="185668" y="119181"/>
                      <a:pt x="185438" y="118722"/>
                      <a:pt x="185132" y="116807"/>
                    </a:cubicBezTo>
                    <a:cubicBezTo>
                      <a:pt x="184825" y="114892"/>
                      <a:pt x="185591" y="113743"/>
                      <a:pt x="186434" y="112977"/>
                    </a:cubicBezTo>
                    <a:cubicBezTo>
                      <a:pt x="187200" y="112211"/>
                      <a:pt x="187353" y="110603"/>
                      <a:pt x="188042" y="107692"/>
                    </a:cubicBezTo>
                    <a:cubicBezTo>
                      <a:pt x="188655" y="104781"/>
                      <a:pt x="196315" y="100798"/>
                      <a:pt x="201447" y="99266"/>
                    </a:cubicBezTo>
                    <a:cubicBezTo>
                      <a:pt x="206579" y="97658"/>
                      <a:pt x="209566" y="96202"/>
                      <a:pt x="212477" y="95436"/>
                    </a:cubicBezTo>
                    <a:cubicBezTo>
                      <a:pt x="215387" y="94670"/>
                      <a:pt x="224579" y="88390"/>
                      <a:pt x="228409" y="86858"/>
                    </a:cubicBezTo>
                    <a:cubicBezTo>
                      <a:pt x="232239" y="85326"/>
                      <a:pt x="238137" y="82262"/>
                      <a:pt x="240817" y="82262"/>
                    </a:cubicBezTo>
                    <a:cubicBezTo>
                      <a:pt x="243498" y="82262"/>
                      <a:pt x="250852" y="79045"/>
                      <a:pt x="252767" y="77819"/>
                    </a:cubicBezTo>
                    <a:cubicBezTo>
                      <a:pt x="254681" y="76517"/>
                      <a:pt x="259660" y="73377"/>
                      <a:pt x="274826" y="69394"/>
                    </a:cubicBezTo>
                    <a:cubicBezTo>
                      <a:pt x="289992" y="65411"/>
                      <a:pt x="284401" y="65564"/>
                      <a:pt x="292214" y="62653"/>
                    </a:cubicBezTo>
                    <a:cubicBezTo>
                      <a:pt x="300027" y="59742"/>
                      <a:pt x="296503" y="55913"/>
                      <a:pt x="294588" y="53845"/>
                    </a:cubicBezTo>
                    <a:cubicBezTo>
                      <a:pt x="292673" y="51776"/>
                      <a:pt x="288843" y="49249"/>
                      <a:pt x="283865" y="47640"/>
                    </a:cubicBezTo>
                    <a:cubicBezTo>
                      <a:pt x="278886" y="46032"/>
                      <a:pt x="259277" y="29640"/>
                      <a:pt x="259277" y="29640"/>
                    </a:cubicBezTo>
                    <a:cubicBezTo>
                      <a:pt x="234843" y="7963"/>
                      <a:pt x="203438" y="17997"/>
                      <a:pt x="200681" y="18763"/>
                    </a:cubicBezTo>
                    <a:cubicBezTo>
                      <a:pt x="198000" y="19529"/>
                      <a:pt x="197770" y="20831"/>
                      <a:pt x="198766" y="23206"/>
                    </a:cubicBezTo>
                    <a:cubicBezTo>
                      <a:pt x="199685" y="25580"/>
                      <a:pt x="195089" y="28338"/>
                      <a:pt x="190647" y="30712"/>
                    </a:cubicBezTo>
                    <a:cubicBezTo>
                      <a:pt x="186204" y="33087"/>
                      <a:pt x="190187" y="25580"/>
                      <a:pt x="190647" y="21751"/>
                    </a:cubicBezTo>
                    <a:cubicBezTo>
                      <a:pt x="191106" y="17921"/>
                      <a:pt x="186051" y="19070"/>
                      <a:pt x="184136" y="18380"/>
                    </a:cubicBezTo>
                    <a:cubicBezTo>
                      <a:pt x="182221" y="17768"/>
                      <a:pt x="180766" y="18993"/>
                      <a:pt x="177625" y="20755"/>
                    </a:cubicBezTo>
                    <a:cubicBezTo>
                      <a:pt x="174408" y="22517"/>
                      <a:pt x="174561" y="24278"/>
                      <a:pt x="170425" y="26040"/>
                    </a:cubicBezTo>
                    <a:cubicBezTo>
                      <a:pt x="166289" y="27802"/>
                      <a:pt x="173336" y="22517"/>
                      <a:pt x="174715" y="19299"/>
                    </a:cubicBezTo>
                    <a:cubicBezTo>
                      <a:pt x="176170" y="16082"/>
                      <a:pt x="175021" y="17078"/>
                      <a:pt x="172647" y="16925"/>
                    </a:cubicBezTo>
                    <a:cubicBezTo>
                      <a:pt x="170272" y="16772"/>
                      <a:pt x="163378" y="15010"/>
                      <a:pt x="160544" y="14014"/>
                    </a:cubicBezTo>
                    <a:cubicBezTo>
                      <a:pt x="157710" y="13019"/>
                      <a:pt x="154646" y="13861"/>
                      <a:pt x="146680" y="11104"/>
                    </a:cubicBezTo>
                    <a:cubicBezTo>
                      <a:pt x="138714" y="8423"/>
                      <a:pt x="137412" y="6355"/>
                      <a:pt x="136493" y="5206"/>
                    </a:cubicBezTo>
                    <a:cubicBezTo>
                      <a:pt x="135574" y="4057"/>
                      <a:pt x="133429" y="2142"/>
                      <a:pt x="132204" y="1835"/>
                    </a:cubicBezTo>
                    <a:cubicBezTo>
                      <a:pt x="130901" y="1529"/>
                      <a:pt x="128833" y="2295"/>
                      <a:pt x="123625" y="533"/>
                    </a:cubicBezTo>
                    <a:cubicBezTo>
                      <a:pt x="118340" y="-1228"/>
                      <a:pt x="105088" y="1835"/>
                      <a:pt x="102408" y="3061"/>
                    </a:cubicBezTo>
                    <a:cubicBezTo>
                      <a:pt x="99727" y="4363"/>
                      <a:pt x="83565" y="6125"/>
                      <a:pt x="81190" y="5589"/>
                    </a:cubicBezTo>
                    <a:cubicBezTo>
                      <a:pt x="78816" y="5129"/>
                      <a:pt x="66484" y="6048"/>
                      <a:pt x="63956" y="6355"/>
                    </a:cubicBezTo>
                    <a:cubicBezTo>
                      <a:pt x="61428" y="6661"/>
                      <a:pt x="35998" y="10184"/>
                      <a:pt x="33624" y="10491"/>
                    </a:cubicBezTo>
                    <a:cubicBezTo>
                      <a:pt x="31249" y="10797"/>
                      <a:pt x="26271" y="10797"/>
                      <a:pt x="31096" y="11793"/>
                    </a:cubicBezTo>
                    <a:cubicBezTo>
                      <a:pt x="35922" y="12789"/>
                      <a:pt x="39062" y="23282"/>
                      <a:pt x="39062" y="23282"/>
                    </a:cubicBezTo>
                    <a:cubicBezTo>
                      <a:pt x="39062" y="23282"/>
                      <a:pt x="40211" y="27112"/>
                      <a:pt x="40824" y="29640"/>
                    </a:cubicBezTo>
                    <a:cubicBezTo>
                      <a:pt x="41437" y="32168"/>
                      <a:pt x="43352" y="32014"/>
                      <a:pt x="45420" y="35232"/>
                    </a:cubicBezTo>
                    <a:cubicBezTo>
                      <a:pt x="47488" y="38449"/>
                      <a:pt x="47794" y="37606"/>
                      <a:pt x="54228" y="39521"/>
                    </a:cubicBezTo>
                    <a:cubicBezTo>
                      <a:pt x="60586" y="41436"/>
                      <a:pt x="56450" y="44653"/>
                      <a:pt x="53309" y="47027"/>
                    </a:cubicBezTo>
                    <a:cubicBezTo>
                      <a:pt x="50092" y="49402"/>
                      <a:pt x="50245" y="50091"/>
                      <a:pt x="49479" y="52159"/>
                    </a:cubicBezTo>
                    <a:cubicBezTo>
                      <a:pt x="48713" y="54228"/>
                      <a:pt x="51088" y="55376"/>
                      <a:pt x="45190" y="58057"/>
                    </a:cubicBezTo>
                    <a:cubicBezTo>
                      <a:pt x="39292" y="60738"/>
                      <a:pt x="38143" y="64415"/>
                      <a:pt x="36611" y="68245"/>
                    </a:cubicBezTo>
                    <a:cubicBezTo>
                      <a:pt x="35003" y="72075"/>
                      <a:pt x="35156" y="71615"/>
                      <a:pt x="29871" y="77819"/>
                    </a:cubicBezTo>
                    <a:cubicBezTo>
                      <a:pt x="24585" y="84024"/>
                      <a:pt x="26960" y="79581"/>
                      <a:pt x="33547" y="84330"/>
                    </a:cubicBezTo>
                    <a:cubicBezTo>
                      <a:pt x="40134" y="89079"/>
                      <a:pt x="33854" y="90075"/>
                      <a:pt x="32781" y="90075"/>
                    </a:cubicBezTo>
                    <a:cubicBezTo>
                      <a:pt x="31632" y="90075"/>
                      <a:pt x="28951" y="90687"/>
                      <a:pt x="27343" y="91990"/>
                    </a:cubicBezTo>
                    <a:cubicBezTo>
                      <a:pt x="25734" y="93292"/>
                      <a:pt x="23666" y="91683"/>
                      <a:pt x="20602" y="91990"/>
                    </a:cubicBezTo>
                    <a:cubicBezTo>
                      <a:pt x="17539" y="92296"/>
                      <a:pt x="20602" y="98194"/>
                      <a:pt x="21368" y="100262"/>
                    </a:cubicBezTo>
                    <a:cubicBezTo>
                      <a:pt x="22134" y="102330"/>
                      <a:pt x="20602" y="106466"/>
                      <a:pt x="19147" y="109530"/>
                    </a:cubicBezTo>
                    <a:cubicBezTo>
                      <a:pt x="17692" y="112594"/>
                      <a:pt x="15470" y="112211"/>
                      <a:pt x="14015" y="113360"/>
                    </a:cubicBezTo>
                    <a:cubicBezTo>
                      <a:pt x="12560" y="114509"/>
                      <a:pt x="13096" y="115275"/>
                      <a:pt x="12100" y="115735"/>
                    </a:cubicBezTo>
                    <a:cubicBezTo>
                      <a:pt x="11181" y="116194"/>
                      <a:pt x="10798" y="116194"/>
                      <a:pt x="10798" y="117496"/>
                    </a:cubicBezTo>
                    <a:cubicBezTo>
                      <a:pt x="10798" y="118798"/>
                      <a:pt x="10185" y="119105"/>
                      <a:pt x="9190" y="120024"/>
                    </a:cubicBezTo>
                    <a:cubicBezTo>
                      <a:pt x="8194" y="120943"/>
                      <a:pt x="7734" y="122398"/>
                      <a:pt x="7734" y="123394"/>
                    </a:cubicBezTo>
                    <a:cubicBezTo>
                      <a:pt x="7734" y="124390"/>
                      <a:pt x="6968" y="124850"/>
                      <a:pt x="5513" y="125615"/>
                    </a:cubicBezTo>
                    <a:cubicBezTo>
                      <a:pt x="4058" y="126381"/>
                      <a:pt x="3904" y="126075"/>
                      <a:pt x="3904" y="127224"/>
                    </a:cubicBezTo>
                    <a:cubicBezTo>
                      <a:pt x="3904" y="128373"/>
                      <a:pt x="3904" y="129292"/>
                      <a:pt x="2296" y="130594"/>
                    </a:cubicBezTo>
                    <a:cubicBezTo>
                      <a:pt x="687" y="131896"/>
                      <a:pt x="381" y="132356"/>
                      <a:pt x="994" y="134884"/>
                    </a:cubicBezTo>
                    <a:cubicBezTo>
                      <a:pt x="1606" y="137411"/>
                      <a:pt x="2143" y="137258"/>
                      <a:pt x="228" y="139480"/>
                    </a:cubicBezTo>
                    <a:cubicBezTo>
                      <a:pt x="-1687" y="141701"/>
                      <a:pt x="8883" y="139939"/>
                      <a:pt x="16543" y="13978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Kombinationstegning: figur 106">
                <a:extLst>
                  <a:ext uri="{FF2B5EF4-FFF2-40B4-BE49-F238E27FC236}">
                    <a16:creationId xmlns:a16="http://schemas.microsoft.com/office/drawing/2014/main" id="{3D1DB327-4071-4549-B480-D38B0322DD9E}"/>
                  </a:ext>
                </a:extLst>
              </p:cNvPr>
              <p:cNvSpPr/>
              <p:nvPr/>
            </p:nvSpPr>
            <p:spPr>
              <a:xfrm>
                <a:off x="2934890" y="1605857"/>
                <a:ext cx="348193" cy="141473"/>
              </a:xfrm>
              <a:custGeom>
                <a:avLst/>
                <a:gdLst>
                  <a:gd name="connsiteX0" fmla="*/ 51141 w 348193"/>
                  <a:gd name="connsiteY0" fmla="*/ 28717 h 141473"/>
                  <a:gd name="connsiteX1" fmla="*/ 50452 w 348193"/>
                  <a:gd name="connsiteY1" fmla="*/ 32317 h 141473"/>
                  <a:gd name="connsiteX2" fmla="*/ 60486 w 348193"/>
                  <a:gd name="connsiteY2" fmla="*/ 35688 h 141473"/>
                  <a:gd name="connsiteX3" fmla="*/ 81780 w 348193"/>
                  <a:gd name="connsiteY3" fmla="*/ 39517 h 141473"/>
                  <a:gd name="connsiteX4" fmla="*/ 73890 w 348193"/>
                  <a:gd name="connsiteY4" fmla="*/ 40973 h 141473"/>
                  <a:gd name="connsiteX5" fmla="*/ 60026 w 348193"/>
                  <a:gd name="connsiteY5" fmla="*/ 39058 h 141473"/>
                  <a:gd name="connsiteX6" fmla="*/ 46622 w 348193"/>
                  <a:gd name="connsiteY6" fmla="*/ 38598 h 141473"/>
                  <a:gd name="connsiteX7" fmla="*/ 30843 w 348193"/>
                  <a:gd name="connsiteY7" fmla="*/ 41969 h 141473"/>
                  <a:gd name="connsiteX8" fmla="*/ 28698 w 348193"/>
                  <a:gd name="connsiteY8" fmla="*/ 47943 h 141473"/>
                  <a:gd name="connsiteX9" fmla="*/ 28009 w 348193"/>
                  <a:gd name="connsiteY9" fmla="*/ 51773 h 141473"/>
                  <a:gd name="connsiteX10" fmla="*/ 30383 w 348193"/>
                  <a:gd name="connsiteY10" fmla="*/ 57288 h 141473"/>
                  <a:gd name="connsiteX11" fmla="*/ 49533 w 348193"/>
                  <a:gd name="connsiteY11" fmla="*/ 56828 h 141473"/>
                  <a:gd name="connsiteX12" fmla="*/ 77261 w 348193"/>
                  <a:gd name="connsiteY12" fmla="*/ 55909 h 141473"/>
                  <a:gd name="connsiteX13" fmla="*/ 77261 w 348193"/>
                  <a:gd name="connsiteY13" fmla="*/ 58513 h 141473"/>
                  <a:gd name="connsiteX14" fmla="*/ 66997 w 348193"/>
                  <a:gd name="connsiteY14" fmla="*/ 59203 h 141473"/>
                  <a:gd name="connsiteX15" fmla="*/ 46928 w 348193"/>
                  <a:gd name="connsiteY15" fmla="*/ 60428 h 141473"/>
                  <a:gd name="connsiteX16" fmla="*/ 25864 w 348193"/>
                  <a:gd name="connsiteY16" fmla="*/ 61884 h 141473"/>
                  <a:gd name="connsiteX17" fmla="*/ 13456 w 348193"/>
                  <a:gd name="connsiteY17" fmla="*/ 70769 h 141473"/>
                  <a:gd name="connsiteX18" fmla="*/ 27320 w 348193"/>
                  <a:gd name="connsiteY18" fmla="*/ 75288 h 141473"/>
                  <a:gd name="connsiteX19" fmla="*/ 46469 w 348193"/>
                  <a:gd name="connsiteY19" fmla="*/ 73373 h 141473"/>
                  <a:gd name="connsiteX20" fmla="*/ 69907 w 348193"/>
                  <a:gd name="connsiteY20" fmla="*/ 67858 h 141473"/>
                  <a:gd name="connsiteX21" fmla="*/ 73048 w 348193"/>
                  <a:gd name="connsiteY21" fmla="*/ 68548 h 141473"/>
                  <a:gd name="connsiteX22" fmla="*/ 69218 w 348193"/>
                  <a:gd name="connsiteY22" fmla="*/ 70922 h 141473"/>
                  <a:gd name="connsiteX23" fmla="*/ 62248 w 348193"/>
                  <a:gd name="connsiteY23" fmla="*/ 73833 h 141473"/>
                  <a:gd name="connsiteX24" fmla="*/ 54818 w 348193"/>
                  <a:gd name="connsiteY24" fmla="*/ 75518 h 141473"/>
                  <a:gd name="connsiteX25" fmla="*/ 46699 w 348193"/>
                  <a:gd name="connsiteY25" fmla="*/ 78122 h 141473"/>
                  <a:gd name="connsiteX26" fmla="*/ 7941 w 348193"/>
                  <a:gd name="connsiteY26" fmla="*/ 84556 h 141473"/>
                  <a:gd name="connsiteX27" fmla="*/ 51 w 348193"/>
                  <a:gd name="connsiteY27" fmla="*/ 91986 h 141473"/>
                  <a:gd name="connsiteX28" fmla="*/ 13456 w 348193"/>
                  <a:gd name="connsiteY28" fmla="*/ 98956 h 141473"/>
                  <a:gd name="connsiteX29" fmla="*/ 22034 w 348193"/>
                  <a:gd name="connsiteY29" fmla="*/ 100182 h 141473"/>
                  <a:gd name="connsiteX30" fmla="*/ 28775 w 348193"/>
                  <a:gd name="connsiteY30" fmla="*/ 98956 h 141473"/>
                  <a:gd name="connsiteX31" fmla="*/ 33294 w 348193"/>
                  <a:gd name="connsiteY31" fmla="*/ 97271 h 141473"/>
                  <a:gd name="connsiteX32" fmla="*/ 38350 w 348193"/>
                  <a:gd name="connsiteY32" fmla="*/ 95816 h 141473"/>
                  <a:gd name="connsiteX33" fmla="*/ 39039 w 348193"/>
                  <a:gd name="connsiteY33" fmla="*/ 99186 h 141473"/>
                  <a:gd name="connsiteX34" fmla="*/ 39958 w 348193"/>
                  <a:gd name="connsiteY34" fmla="*/ 101791 h 141473"/>
                  <a:gd name="connsiteX35" fmla="*/ 40877 w 348193"/>
                  <a:gd name="connsiteY35" fmla="*/ 103016 h 141473"/>
                  <a:gd name="connsiteX36" fmla="*/ 44477 w 348193"/>
                  <a:gd name="connsiteY36" fmla="*/ 106157 h 141473"/>
                  <a:gd name="connsiteX37" fmla="*/ 51677 w 348193"/>
                  <a:gd name="connsiteY37" fmla="*/ 108301 h 141473"/>
                  <a:gd name="connsiteX38" fmla="*/ 59107 w 348193"/>
                  <a:gd name="connsiteY38" fmla="*/ 108531 h 141473"/>
                  <a:gd name="connsiteX39" fmla="*/ 58648 w 348193"/>
                  <a:gd name="connsiteY39" fmla="*/ 102327 h 141473"/>
                  <a:gd name="connsiteX40" fmla="*/ 59567 w 348193"/>
                  <a:gd name="connsiteY40" fmla="*/ 100182 h 141473"/>
                  <a:gd name="connsiteX41" fmla="*/ 68682 w 348193"/>
                  <a:gd name="connsiteY41" fmla="*/ 98267 h 141473"/>
                  <a:gd name="connsiteX42" fmla="*/ 69601 w 348193"/>
                  <a:gd name="connsiteY42" fmla="*/ 102556 h 141473"/>
                  <a:gd name="connsiteX43" fmla="*/ 72205 w 348193"/>
                  <a:gd name="connsiteY43" fmla="*/ 107305 h 141473"/>
                  <a:gd name="connsiteX44" fmla="*/ 79635 w 348193"/>
                  <a:gd name="connsiteY44" fmla="*/ 108531 h 141473"/>
                  <a:gd name="connsiteX45" fmla="*/ 94035 w 348193"/>
                  <a:gd name="connsiteY45" fmla="*/ 101101 h 141473"/>
                  <a:gd name="connsiteX46" fmla="*/ 91890 w 348193"/>
                  <a:gd name="connsiteY46" fmla="*/ 93212 h 141473"/>
                  <a:gd name="connsiteX47" fmla="*/ 91431 w 348193"/>
                  <a:gd name="connsiteY47" fmla="*/ 90837 h 141473"/>
                  <a:gd name="connsiteX48" fmla="*/ 98401 w 348193"/>
                  <a:gd name="connsiteY48" fmla="*/ 93978 h 141473"/>
                  <a:gd name="connsiteX49" fmla="*/ 101771 w 348193"/>
                  <a:gd name="connsiteY49" fmla="*/ 83944 h 141473"/>
                  <a:gd name="connsiteX50" fmla="*/ 104912 w 348193"/>
                  <a:gd name="connsiteY50" fmla="*/ 83254 h 141473"/>
                  <a:gd name="connsiteX51" fmla="*/ 110886 w 348193"/>
                  <a:gd name="connsiteY51" fmla="*/ 85858 h 141473"/>
                  <a:gd name="connsiteX52" fmla="*/ 111806 w 348193"/>
                  <a:gd name="connsiteY52" fmla="*/ 87544 h 141473"/>
                  <a:gd name="connsiteX53" fmla="*/ 107976 w 348193"/>
                  <a:gd name="connsiteY53" fmla="*/ 92599 h 141473"/>
                  <a:gd name="connsiteX54" fmla="*/ 105371 w 348193"/>
                  <a:gd name="connsiteY54" fmla="*/ 101178 h 141473"/>
                  <a:gd name="connsiteX55" fmla="*/ 115942 w 348193"/>
                  <a:gd name="connsiteY55" fmla="*/ 103782 h 141473"/>
                  <a:gd name="connsiteX56" fmla="*/ 137006 w 348193"/>
                  <a:gd name="connsiteY56" fmla="*/ 101637 h 141473"/>
                  <a:gd name="connsiteX57" fmla="*/ 141755 w 348193"/>
                  <a:gd name="connsiteY57" fmla="*/ 95203 h 141473"/>
                  <a:gd name="connsiteX58" fmla="*/ 143210 w 348193"/>
                  <a:gd name="connsiteY58" fmla="*/ 93518 h 141473"/>
                  <a:gd name="connsiteX59" fmla="*/ 147959 w 348193"/>
                  <a:gd name="connsiteY59" fmla="*/ 95203 h 141473"/>
                  <a:gd name="connsiteX60" fmla="*/ 148419 w 348193"/>
                  <a:gd name="connsiteY60" fmla="*/ 99493 h 141473"/>
                  <a:gd name="connsiteX61" fmla="*/ 156997 w 348193"/>
                  <a:gd name="connsiteY61" fmla="*/ 99952 h 141473"/>
                  <a:gd name="connsiteX62" fmla="*/ 164657 w 348193"/>
                  <a:gd name="connsiteY62" fmla="*/ 98727 h 141473"/>
                  <a:gd name="connsiteX63" fmla="*/ 169176 w 348193"/>
                  <a:gd name="connsiteY63" fmla="*/ 98497 h 141473"/>
                  <a:gd name="connsiteX64" fmla="*/ 178062 w 348193"/>
                  <a:gd name="connsiteY64" fmla="*/ 95586 h 141473"/>
                  <a:gd name="connsiteX65" fmla="*/ 183347 w 348193"/>
                  <a:gd name="connsiteY65" fmla="*/ 95816 h 141473"/>
                  <a:gd name="connsiteX66" fmla="*/ 164657 w 348193"/>
                  <a:gd name="connsiteY66" fmla="*/ 107995 h 141473"/>
                  <a:gd name="connsiteX67" fmla="*/ 146197 w 348193"/>
                  <a:gd name="connsiteY67" fmla="*/ 109450 h 141473"/>
                  <a:gd name="connsiteX68" fmla="*/ 95950 w 348193"/>
                  <a:gd name="connsiteY68" fmla="*/ 123084 h 141473"/>
                  <a:gd name="connsiteX69" fmla="*/ 115329 w 348193"/>
                  <a:gd name="connsiteY69" fmla="*/ 139629 h 141473"/>
                  <a:gd name="connsiteX70" fmla="*/ 143823 w 348193"/>
                  <a:gd name="connsiteY70" fmla="*/ 138940 h 141473"/>
                  <a:gd name="connsiteX71" fmla="*/ 245543 w 348193"/>
                  <a:gd name="connsiteY71" fmla="*/ 105391 h 141473"/>
                  <a:gd name="connsiteX72" fmla="*/ 256113 w 348193"/>
                  <a:gd name="connsiteY72" fmla="*/ 105161 h 141473"/>
                  <a:gd name="connsiteX73" fmla="*/ 272888 w 348193"/>
                  <a:gd name="connsiteY73" fmla="*/ 110446 h 141473"/>
                  <a:gd name="connsiteX74" fmla="*/ 275799 w 348193"/>
                  <a:gd name="connsiteY74" fmla="*/ 109757 h 141473"/>
                  <a:gd name="connsiteX75" fmla="*/ 280854 w 348193"/>
                  <a:gd name="connsiteY75" fmla="*/ 103552 h 141473"/>
                  <a:gd name="connsiteX76" fmla="*/ 284454 w 348193"/>
                  <a:gd name="connsiteY76" fmla="*/ 102863 h 141473"/>
                  <a:gd name="connsiteX77" fmla="*/ 329723 w 348193"/>
                  <a:gd name="connsiteY77" fmla="*/ 104548 h 141473"/>
                  <a:gd name="connsiteX78" fmla="*/ 330948 w 348193"/>
                  <a:gd name="connsiteY78" fmla="*/ 102863 h 141473"/>
                  <a:gd name="connsiteX79" fmla="*/ 335238 w 348193"/>
                  <a:gd name="connsiteY79" fmla="*/ 99493 h 141473"/>
                  <a:gd name="connsiteX80" fmla="*/ 333552 w 348193"/>
                  <a:gd name="connsiteY80" fmla="*/ 95433 h 141473"/>
                  <a:gd name="connsiteX81" fmla="*/ 339757 w 348193"/>
                  <a:gd name="connsiteY81" fmla="*/ 88999 h 141473"/>
                  <a:gd name="connsiteX82" fmla="*/ 340446 w 348193"/>
                  <a:gd name="connsiteY82" fmla="*/ 85399 h 141473"/>
                  <a:gd name="connsiteX83" fmla="*/ 341365 w 348193"/>
                  <a:gd name="connsiteY83" fmla="*/ 82258 h 141473"/>
                  <a:gd name="connsiteX84" fmla="*/ 341136 w 348193"/>
                  <a:gd name="connsiteY84" fmla="*/ 80114 h 141473"/>
                  <a:gd name="connsiteX85" fmla="*/ 343740 w 348193"/>
                  <a:gd name="connsiteY85" fmla="*/ 75824 h 141473"/>
                  <a:gd name="connsiteX86" fmla="*/ 348029 w 348193"/>
                  <a:gd name="connsiteY86" fmla="*/ 64794 h 141473"/>
                  <a:gd name="connsiteX87" fmla="*/ 325050 w 348193"/>
                  <a:gd name="connsiteY87" fmla="*/ 47790 h 141473"/>
                  <a:gd name="connsiteX88" fmla="*/ 309961 w 348193"/>
                  <a:gd name="connsiteY88" fmla="*/ 50164 h 141473"/>
                  <a:gd name="connsiteX89" fmla="*/ 306590 w 348193"/>
                  <a:gd name="connsiteY89" fmla="*/ 54913 h 141473"/>
                  <a:gd name="connsiteX90" fmla="*/ 310650 w 348193"/>
                  <a:gd name="connsiteY90" fmla="*/ 60888 h 141473"/>
                  <a:gd name="connsiteX91" fmla="*/ 310191 w 348193"/>
                  <a:gd name="connsiteY91" fmla="*/ 62343 h 141473"/>
                  <a:gd name="connsiteX92" fmla="*/ 306590 w 348193"/>
                  <a:gd name="connsiteY92" fmla="*/ 69084 h 141473"/>
                  <a:gd name="connsiteX93" fmla="*/ 303680 w 348193"/>
                  <a:gd name="connsiteY93" fmla="*/ 64335 h 141473"/>
                  <a:gd name="connsiteX94" fmla="*/ 301995 w 348193"/>
                  <a:gd name="connsiteY94" fmla="*/ 58590 h 141473"/>
                  <a:gd name="connsiteX95" fmla="*/ 293876 w 348193"/>
                  <a:gd name="connsiteY95" fmla="*/ 55450 h 141473"/>
                  <a:gd name="connsiteX96" fmla="*/ 285526 w 348193"/>
                  <a:gd name="connsiteY96" fmla="*/ 52539 h 141473"/>
                  <a:gd name="connsiteX97" fmla="*/ 272122 w 348193"/>
                  <a:gd name="connsiteY97" fmla="*/ 47024 h 141473"/>
                  <a:gd name="connsiteX98" fmla="*/ 271662 w 348193"/>
                  <a:gd name="connsiteY98" fmla="*/ 36224 h 141473"/>
                  <a:gd name="connsiteX99" fmla="*/ 269058 w 348193"/>
                  <a:gd name="connsiteY99" fmla="*/ 31168 h 141473"/>
                  <a:gd name="connsiteX100" fmla="*/ 262318 w 348193"/>
                  <a:gd name="connsiteY100" fmla="*/ 26879 h 141473"/>
                  <a:gd name="connsiteX101" fmla="*/ 259407 w 348193"/>
                  <a:gd name="connsiteY101" fmla="*/ 19219 h 141473"/>
                  <a:gd name="connsiteX102" fmla="*/ 254658 w 348193"/>
                  <a:gd name="connsiteY102" fmla="*/ 13934 h 141473"/>
                  <a:gd name="connsiteX103" fmla="*/ 260633 w 348193"/>
                  <a:gd name="connsiteY103" fmla="*/ 8879 h 141473"/>
                  <a:gd name="connsiteX104" fmla="*/ 258948 w 348193"/>
                  <a:gd name="connsiteY104" fmla="*/ 5509 h 141473"/>
                  <a:gd name="connsiteX105" fmla="*/ 255347 w 348193"/>
                  <a:gd name="connsiteY105" fmla="*/ 1909 h 141473"/>
                  <a:gd name="connsiteX106" fmla="*/ 251058 w 348193"/>
                  <a:gd name="connsiteY106" fmla="*/ 1219 h 141473"/>
                  <a:gd name="connsiteX107" fmla="*/ 244318 w 348193"/>
                  <a:gd name="connsiteY107" fmla="*/ 1679 h 141473"/>
                  <a:gd name="connsiteX108" fmla="*/ 237347 w 348193"/>
                  <a:gd name="connsiteY108" fmla="*/ 3364 h 141473"/>
                  <a:gd name="connsiteX109" fmla="*/ 233977 w 348193"/>
                  <a:gd name="connsiteY109" fmla="*/ 6964 h 141473"/>
                  <a:gd name="connsiteX110" fmla="*/ 231066 w 348193"/>
                  <a:gd name="connsiteY110" fmla="*/ 10794 h 141473"/>
                  <a:gd name="connsiteX111" fmla="*/ 226011 w 348193"/>
                  <a:gd name="connsiteY111" fmla="*/ 15313 h 141473"/>
                  <a:gd name="connsiteX112" fmla="*/ 224096 w 348193"/>
                  <a:gd name="connsiteY112" fmla="*/ 19602 h 141473"/>
                  <a:gd name="connsiteX113" fmla="*/ 221185 w 348193"/>
                  <a:gd name="connsiteY113" fmla="*/ 21288 h 141473"/>
                  <a:gd name="connsiteX114" fmla="*/ 216130 w 348193"/>
                  <a:gd name="connsiteY114" fmla="*/ 22513 h 141473"/>
                  <a:gd name="connsiteX115" fmla="*/ 207551 w 348193"/>
                  <a:gd name="connsiteY115" fmla="*/ 28717 h 141473"/>
                  <a:gd name="connsiteX116" fmla="*/ 210462 w 348193"/>
                  <a:gd name="connsiteY116" fmla="*/ 33007 h 141473"/>
                  <a:gd name="connsiteX117" fmla="*/ 215211 w 348193"/>
                  <a:gd name="connsiteY117" fmla="*/ 34922 h 141473"/>
                  <a:gd name="connsiteX118" fmla="*/ 234590 w 348193"/>
                  <a:gd name="connsiteY118" fmla="*/ 46181 h 141473"/>
                  <a:gd name="connsiteX119" fmla="*/ 233900 w 348193"/>
                  <a:gd name="connsiteY119" fmla="*/ 49322 h 141473"/>
                  <a:gd name="connsiteX120" fmla="*/ 221185 w 348193"/>
                  <a:gd name="connsiteY120" fmla="*/ 54377 h 141473"/>
                  <a:gd name="connsiteX121" fmla="*/ 220956 w 348193"/>
                  <a:gd name="connsiteY121" fmla="*/ 58207 h 141473"/>
                  <a:gd name="connsiteX122" fmla="*/ 248454 w 348193"/>
                  <a:gd name="connsiteY122" fmla="*/ 67782 h 141473"/>
                  <a:gd name="connsiteX123" fmla="*/ 248913 w 348193"/>
                  <a:gd name="connsiteY123" fmla="*/ 78812 h 141473"/>
                  <a:gd name="connsiteX124" fmla="*/ 243858 w 348193"/>
                  <a:gd name="connsiteY124" fmla="*/ 80037 h 141473"/>
                  <a:gd name="connsiteX125" fmla="*/ 184725 w 348193"/>
                  <a:gd name="connsiteY125" fmla="*/ 77892 h 141473"/>
                  <a:gd name="connsiteX126" fmla="*/ 177525 w 348193"/>
                  <a:gd name="connsiteY126" fmla="*/ 64028 h 141473"/>
                  <a:gd name="connsiteX127" fmla="*/ 170325 w 348193"/>
                  <a:gd name="connsiteY127" fmla="*/ 59739 h 141473"/>
                  <a:gd name="connsiteX128" fmla="*/ 155466 w 348193"/>
                  <a:gd name="connsiteY128" fmla="*/ 60658 h 141473"/>
                  <a:gd name="connsiteX129" fmla="*/ 157151 w 348193"/>
                  <a:gd name="connsiteY129" fmla="*/ 57518 h 141473"/>
                  <a:gd name="connsiteX130" fmla="*/ 162436 w 348193"/>
                  <a:gd name="connsiteY130" fmla="*/ 56062 h 141473"/>
                  <a:gd name="connsiteX131" fmla="*/ 155236 w 348193"/>
                  <a:gd name="connsiteY131" fmla="*/ 49858 h 141473"/>
                  <a:gd name="connsiteX132" fmla="*/ 137542 w 348193"/>
                  <a:gd name="connsiteY132" fmla="*/ 36224 h 141473"/>
                  <a:gd name="connsiteX133" fmla="*/ 130801 w 348193"/>
                  <a:gd name="connsiteY133" fmla="*/ 34998 h 141473"/>
                  <a:gd name="connsiteX134" fmla="*/ 125057 w 348193"/>
                  <a:gd name="connsiteY134" fmla="*/ 34998 h 141473"/>
                  <a:gd name="connsiteX135" fmla="*/ 117167 w 348193"/>
                  <a:gd name="connsiteY135" fmla="*/ 35917 h 141473"/>
                  <a:gd name="connsiteX136" fmla="*/ 104988 w 348193"/>
                  <a:gd name="connsiteY136" fmla="*/ 37143 h 141473"/>
                  <a:gd name="connsiteX137" fmla="*/ 103303 w 348193"/>
                  <a:gd name="connsiteY137" fmla="*/ 35458 h 141473"/>
                  <a:gd name="connsiteX138" fmla="*/ 101159 w 348193"/>
                  <a:gd name="connsiteY138" fmla="*/ 32854 h 141473"/>
                  <a:gd name="connsiteX139" fmla="*/ 88444 w 348193"/>
                  <a:gd name="connsiteY139" fmla="*/ 21364 h 141473"/>
                  <a:gd name="connsiteX140" fmla="*/ 80095 w 348193"/>
                  <a:gd name="connsiteY140" fmla="*/ 19219 h 141473"/>
                  <a:gd name="connsiteX141" fmla="*/ 74120 w 348193"/>
                  <a:gd name="connsiteY141" fmla="*/ 22130 h 141473"/>
                  <a:gd name="connsiteX142" fmla="*/ 64316 w 348193"/>
                  <a:gd name="connsiteY142" fmla="*/ 23049 h 141473"/>
                  <a:gd name="connsiteX143" fmla="*/ 57116 w 348193"/>
                  <a:gd name="connsiteY143" fmla="*/ 25960 h 141473"/>
                  <a:gd name="connsiteX144" fmla="*/ 51141 w 348193"/>
                  <a:gd name="connsiteY144" fmla="*/ 28717 h 14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348193" h="141473">
                    <a:moveTo>
                      <a:pt x="51141" y="28717"/>
                    </a:moveTo>
                    <a:cubicBezTo>
                      <a:pt x="48767" y="29943"/>
                      <a:pt x="50222" y="31092"/>
                      <a:pt x="50452" y="32317"/>
                    </a:cubicBezTo>
                    <a:cubicBezTo>
                      <a:pt x="50682" y="33543"/>
                      <a:pt x="57882" y="35228"/>
                      <a:pt x="60486" y="35688"/>
                    </a:cubicBezTo>
                    <a:cubicBezTo>
                      <a:pt x="63090" y="36147"/>
                      <a:pt x="73890" y="38062"/>
                      <a:pt x="81780" y="39517"/>
                    </a:cubicBezTo>
                    <a:cubicBezTo>
                      <a:pt x="89669" y="40973"/>
                      <a:pt x="78639" y="41203"/>
                      <a:pt x="73890" y="40973"/>
                    </a:cubicBezTo>
                    <a:cubicBezTo>
                      <a:pt x="69141" y="40743"/>
                      <a:pt x="61941" y="38598"/>
                      <a:pt x="60026" y="39058"/>
                    </a:cubicBezTo>
                    <a:cubicBezTo>
                      <a:pt x="58111" y="39517"/>
                      <a:pt x="50911" y="38598"/>
                      <a:pt x="46622" y="38598"/>
                    </a:cubicBezTo>
                    <a:cubicBezTo>
                      <a:pt x="42332" y="38598"/>
                      <a:pt x="36358" y="40054"/>
                      <a:pt x="30843" y="41969"/>
                    </a:cubicBezTo>
                    <a:cubicBezTo>
                      <a:pt x="25328" y="43883"/>
                      <a:pt x="26783" y="47713"/>
                      <a:pt x="28698" y="47943"/>
                    </a:cubicBezTo>
                    <a:cubicBezTo>
                      <a:pt x="30613" y="48173"/>
                      <a:pt x="31609" y="49398"/>
                      <a:pt x="28009" y="51773"/>
                    </a:cubicBezTo>
                    <a:cubicBezTo>
                      <a:pt x="24409" y="54147"/>
                      <a:pt x="26783" y="57058"/>
                      <a:pt x="30383" y="57288"/>
                    </a:cubicBezTo>
                    <a:cubicBezTo>
                      <a:pt x="33983" y="57518"/>
                      <a:pt x="45703" y="57288"/>
                      <a:pt x="49533" y="56828"/>
                    </a:cubicBezTo>
                    <a:cubicBezTo>
                      <a:pt x="53362" y="56369"/>
                      <a:pt x="70137" y="55603"/>
                      <a:pt x="77261" y="55909"/>
                    </a:cubicBezTo>
                    <a:cubicBezTo>
                      <a:pt x="84461" y="56139"/>
                      <a:pt x="78716" y="58054"/>
                      <a:pt x="77261" y="58513"/>
                    </a:cubicBezTo>
                    <a:cubicBezTo>
                      <a:pt x="75805" y="58973"/>
                      <a:pt x="69831" y="59433"/>
                      <a:pt x="66997" y="59203"/>
                    </a:cubicBezTo>
                    <a:cubicBezTo>
                      <a:pt x="64086" y="58973"/>
                      <a:pt x="49303" y="59433"/>
                      <a:pt x="46928" y="60428"/>
                    </a:cubicBezTo>
                    <a:cubicBezTo>
                      <a:pt x="44554" y="61424"/>
                      <a:pt x="31379" y="60888"/>
                      <a:pt x="25864" y="61884"/>
                    </a:cubicBezTo>
                    <a:cubicBezTo>
                      <a:pt x="20349" y="62803"/>
                      <a:pt x="17745" y="65943"/>
                      <a:pt x="13456" y="70769"/>
                    </a:cubicBezTo>
                    <a:cubicBezTo>
                      <a:pt x="9166" y="75594"/>
                      <a:pt x="20426" y="75058"/>
                      <a:pt x="27320" y="75288"/>
                    </a:cubicBezTo>
                    <a:cubicBezTo>
                      <a:pt x="34290" y="75518"/>
                      <a:pt x="42179" y="74599"/>
                      <a:pt x="46469" y="73373"/>
                    </a:cubicBezTo>
                    <a:cubicBezTo>
                      <a:pt x="50758" y="72148"/>
                      <a:pt x="65388" y="68624"/>
                      <a:pt x="69907" y="67858"/>
                    </a:cubicBezTo>
                    <a:cubicBezTo>
                      <a:pt x="74426" y="67169"/>
                      <a:pt x="73967" y="68088"/>
                      <a:pt x="73048" y="68548"/>
                    </a:cubicBezTo>
                    <a:cubicBezTo>
                      <a:pt x="72129" y="69007"/>
                      <a:pt x="70443" y="70003"/>
                      <a:pt x="69218" y="70922"/>
                    </a:cubicBezTo>
                    <a:cubicBezTo>
                      <a:pt x="67992" y="71841"/>
                      <a:pt x="64929" y="73526"/>
                      <a:pt x="62248" y="73833"/>
                    </a:cubicBezTo>
                    <a:cubicBezTo>
                      <a:pt x="59643" y="74063"/>
                      <a:pt x="56733" y="74522"/>
                      <a:pt x="54818" y="75518"/>
                    </a:cubicBezTo>
                    <a:cubicBezTo>
                      <a:pt x="52903" y="76514"/>
                      <a:pt x="46699" y="78122"/>
                      <a:pt x="46699" y="78122"/>
                    </a:cubicBezTo>
                    <a:cubicBezTo>
                      <a:pt x="46699" y="78122"/>
                      <a:pt x="10775" y="83867"/>
                      <a:pt x="7941" y="84556"/>
                    </a:cubicBezTo>
                    <a:cubicBezTo>
                      <a:pt x="5030" y="85246"/>
                      <a:pt x="970" y="88386"/>
                      <a:pt x="51" y="91986"/>
                    </a:cubicBezTo>
                    <a:cubicBezTo>
                      <a:pt x="-868" y="95586"/>
                      <a:pt x="10851" y="99186"/>
                      <a:pt x="13456" y="98956"/>
                    </a:cubicBezTo>
                    <a:cubicBezTo>
                      <a:pt x="16060" y="98727"/>
                      <a:pt x="19660" y="99646"/>
                      <a:pt x="22034" y="100182"/>
                    </a:cubicBezTo>
                    <a:cubicBezTo>
                      <a:pt x="24409" y="100642"/>
                      <a:pt x="27549" y="100182"/>
                      <a:pt x="28775" y="98956"/>
                    </a:cubicBezTo>
                    <a:cubicBezTo>
                      <a:pt x="30001" y="97731"/>
                      <a:pt x="32605" y="97042"/>
                      <a:pt x="33294" y="97271"/>
                    </a:cubicBezTo>
                    <a:cubicBezTo>
                      <a:pt x="33983" y="97501"/>
                      <a:pt x="36205" y="96812"/>
                      <a:pt x="38350" y="95816"/>
                    </a:cubicBezTo>
                    <a:cubicBezTo>
                      <a:pt x="40494" y="94897"/>
                      <a:pt x="40724" y="97731"/>
                      <a:pt x="39039" y="99186"/>
                    </a:cubicBezTo>
                    <a:cubicBezTo>
                      <a:pt x="37354" y="100642"/>
                      <a:pt x="37354" y="102786"/>
                      <a:pt x="39958" y="101791"/>
                    </a:cubicBezTo>
                    <a:cubicBezTo>
                      <a:pt x="42562" y="100871"/>
                      <a:pt x="40877" y="103016"/>
                      <a:pt x="40877" y="103016"/>
                    </a:cubicBezTo>
                    <a:cubicBezTo>
                      <a:pt x="39958" y="103935"/>
                      <a:pt x="42332" y="105927"/>
                      <a:pt x="44477" y="106157"/>
                    </a:cubicBezTo>
                    <a:cubicBezTo>
                      <a:pt x="46622" y="106386"/>
                      <a:pt x="49992" y="107382"/>
                      <a:pt x="51677" y="108301"/>
                    </a:cubicBezTo>
                    <a:cubicBezTo>
                      <a:pt x="53362" y="109220"/>
                      <a:pt x="57192" y="109757"/>
                      <a:pt x="59107" y="108531"/>
                    </a:cubicBezTo>
                    <a:cubicBezTo>
                      <a:pt x="61022" y="107305"/>
                      <a:pt x="59797" y="104471"/>
                      <a:pt x="58648" y="102327"/>
                    </a:cubicBezTo>
                    <a:cubicBezTo>
                      <a:pt x="57422" y="100182"/>
                      <a:pt x="56962" y="98727"/>
                      <a:pt x="59567" y="100182"/>
                    </a:cubicBezTo>
                    <a:cubicBezTo>
                      <a:pt x="62171" y="101637"/>
                      <a:pt x="66537" y="98956"/>
                      <a:pt x="68682" y="98267"/>
                    </a:cubicBezTo>
                    <a:cubicBezTo>
                      <a:pt x="70826" y="97578"/>
                      <a:pt x="70826" y="101408"/>
                      <a:pt x="69601" y="102556"/>
                    </a:cubicBezTo>
                    <a:cubicBezTo>
                      <a:pt x="68375" y="103782"/>
                      <a:pt x="69141" y="104012"/>
                      <a:pt x="72205" y="107305"/>
                    </a:cubicBezTo>
                    <a:cubicBezTo>
                      <a:pt x="75346" y="110676"/>
                      <a:pt x="79635" y="108531"/>
                      <a:pt x="79635" y="108531"/>
                    </a:cubicBezTo>
                    <a:cubicBezTo>
                      <a:pt x="83924" y="107305"/>
                      <a:pt x="91584" y="103246"/>
                      <a:pt x="94035" y="101101"/>
                    </a:cubicBezTo>
                    <a:cubicBezTo>
                      <a:pt x="96410" y="98956"/>
                      <a:pt x="95950" y="97501"/>
                      <a:pt x="91890" y="93212"/>
                    </a:cubicBezTo>
                    <a:cubicBezTo>
                      <a:pt x="87831" y="88922"/>
                      <a:pt x="90205" y="89612"/>
                      <a:pt x="91431" y="90837"/>
                    </a:cubicBezTo>
                    <a:cubicBezTo>
                      <a:pt x="92656" y="92063"/>
                      <a:pt x="95950" y="93978"/>
                      <a:pt x="98401" y="93978"/>
                    </a:cubicBezTo>
                    <a:cubicBezTo>
                      <a:pt x="100776" y="93978"/>
                      <a:pt x="102001" y="88233"/>
                      <a:pt x="101771" y="83944"/>
                    </a:cubicBezTo>
                    <a:cubicBezTo>
                      <a:pt x="101542" y="79654"/>
                      <a:pt x="103916" y="81799"/>
                      <a:pt x="104912" y="83254"/>
                    </a:cubicBezTo>
                    <a:cubicBezTo>
                      <a:pt x="105908" y="84709"/>
                      <a:pt x="106597" y="87773"/>
                      <a:pt x="110886" y="85858"/>
                    </a:cubicBezTo>
                    <a:cubicBezTo>
                      <a:pt x="115176" y="83944"/>
                      <a:pt x="112801" y="86548"/>
                      <a:pt x="111806" y="87544"/>
                    </a:cubicBezTo>
                    <a:cubicBezTo>
                      <a:pt x="110810" y="88539"/>
                      <a:pt x="109201" y="88769"/>
                      <a:pt x="107976" y="92599"/>
                    </a:cubicBezTo>
                    <a:cubicBezTo>
                      <a:pt x="106750" y="96429"/>
                      <a:pt x="105831" y="96199"/>
                      <a:pt x="105371" y="101178"/>
                    </a:cubicBezTo>
                    <a:cubicBezTo>
                      <a:pt x="104912" y="106233"/>
                      <a:pt x="112801" y="104548"/>
                      <a:pt x="115942" y="103782"/>
                    </a:cubicBezTo>
                    <a:cubicBezTo>
                      <a:pt x="119082" y="103093"/>
                      <a:pt x="132487" y="102556"/>
                      <a:pt x="137006" y="101637"/>
                    </a:cubicBezTo>
                    <a:cubicBezTo>
                      <a:pt x="141525" y="100718"/>
                      <a:pt x="141525" y="97348"/>
                      <a:pt x="141755" y="95203"/>
                    </a:cubicBezTo>
                    <a:cubicBezTo>
                      <a:pt x="141985" y="93058"/>
                      <a:pt x="142980" y="89229"/>
                      <a:pt x="143210" y="93518"/>
                    </a:cubicBezTo>
                    <a:cubicBezTo>
                      <a:pt x="143440" y="97807"/>
                      <a:pt x="144129" y="96429"/>
                      <a:pt x="147959" y="95203"/>
                    </a:cubicBezTo>
                    <a:cubicBezTo>
                      <a:pt x="151789" y="93978"/>
                      <a:pt x="149644" y="97118"/>
                      <a:pt x="148419" y="99493"/>
                    </a:cubicBezTo>
                    <a:cubicBezTo>
                      <a:pt x="147193" y="101867"/>
                      <a:pt x="153934" y="100412"/>
                      <a:pt x="156997" y="99952"/>
                    </a:cubicBezTo>
                    <a:cubicBezTo>
                      <a:pt x="160138" y="99493"/>
                      <a:pt x="162742" y="100642"/>
                      <a:pt x="164657" y="98727"/>
                    </a:cubicBezTo>
                    <a:cubicBezTo>
                      <a:pt x="166572" y="96812"/>
                      <a:pt x="166802" y="97271"/>
                      <a:pt x="169176" y="98497"/>
                    </a:cubicBezTo>
                    <a:cubicBezTo>
                      <a:pt x="171551" y="99722"/>
                      <a:pt x="175610" y="97578"/>
                      <a:pt x="178062" y="95586"/>
                    </a:cubicBezTo>
                    <a:cubicBezTo>
                      <a:pt x="180513" y="93595"/>
                      <a:pt x="186411" y="87697"/>
                      <a:pt x="183347" y="95816"/>
                    </a:cubicBezTo>
                    <a:cubicBezTo>
                      <a:pt x="180206" y="103935"/>
                      <a:pt x="170938" y="108531"/>
                      <a:pt x="164657" y="107995"/>
                    </a:cubicBezTo>
                    <a:cubicBezTo>
                      <a:pt x="158376" y="107459"/>
                      <a:pt x="149338" y="108684"/>
                      <a:pt x="146197" y="109450"/>
                    </a:cubicBezTo>
                    <a:cubicBezTo>
                      <a:pt x="143057" y="110140"/>
                      <a:pt x="108818" y="120940"/>
                      <a:pt x="95950" y="123084"/>
                    </a:cubicBezTo>
                    <a:cubicBezTo>
                      <a:pt x="83005" y="125229"/>
                      <a:pt x="103380" y="135033"/>
                      <a:pt x="115329" y="139629"/>
                    </a:cubicBezTo>
                    <a:cubicBezTo>
                      <a:pt x="127278" y="144148"/>
                      <a:pt x="143823" y="138940"/>
                      <a:pt x="143823" y="138940"/>
                    </a:cubicBezTo>
                    <a:cubicBezTo>
                      <a:pt x="143823" y="138940"/>
                      <a:pt x="238879" y="108531"/>
                      <a:pt x="245543" y="105391"/>
                    </a:cubicBezTo>
                    <a:cubicBezTo>
                      <a:pt x="252284" y="102250"/>
                      <a:pt x="256113" y="105161"/>
                      <a:pt x="256113" y="105161"/>
                    </a:cubicBezTo>
                    <a:cubicBezTo>
                      <a:pt x="258488" y="106386"/>
                      <a:pt x="271892" y="110446"/>
                      <a:pt x="272888" y="110446"/>
                    </a:cubicBezTo>
                    <a:cubicBezTo>
                      <a:pt x="273884" y="110446"/>
                      <a:pt x="275033" y="110905"/>
                      <a:pt x="275799" y="109757"/>
                    </a:cubicBezTo>
                    <a:cubicBezTo>
                      <a:pt x="276488" y="108531"/>
                      <a:pt x="279169" y="105237"/>
                      <a:pt x="280854" y="103552"/>
                    </a:cubicBezTo>
                    <a:cubicBezTo>
                      <a:pt x="282539" y="101867"/>
                      <a:pt x="284454" y="102863"/>
                      <a:pt x="284454" y="102863"/>
                    </a:cubicBezTo>
                    <a:cubicBezTo>
                      <a:pt x="284454" y="102863"/>
                      <a:pt x="328038" y="105008"/>
                      <a:pt x="329723" y="104548"/>
                    </a:cubicBezTo>
                    <a:cubicBezTo>
                      <a:pt x="331408" y="104088"/>
                      <a:pt x="332633" y="105237"/>
                      <a:pt x="330948" y="102863"/>
                    </a:cubicBezTo>
                    <a:cubicBezTo>
                      <a:pt x="329263" y="100488"/>
                      <a:pt x="332863" y="100948"/>
                      <a:pt x="335238" y="99493"/>
                    </a:cubicBezTo>
                    <a:cubicBezTo>
                      <a:pt x="337612" y="98037"/>
                      <a:pt x="335008" y="97807"/>
                      <a:pt x="333552" y="95433"/>
                    </a:cubicBezTo>
                    <a:cubicBezTo>
                      <a:pt x="332097" y="93058"/>
                      <a:pt x="337612" y="91144"/>
                      <a:pt x="339757" y="88999"/>
                    </a:cubicBezTo>
                    <a:cubicBezTo>
                      <a:pt x="341901" y="86854"/>
                      <a:pt x="341901" y="86854"/>
                      <a:pt x="340446" y="85399"/>
                    </a:cubicBezTo>
                    <a:cubicBezTo>
                      <a:pt x="338991" y="83944"/>
                      <a:pt x="340446" y="83024"/>
                      <a:pt x="341365" y="82258"/>
                    </a:cubicBezTo>
                    <a:cubicBezTo>
                      <a:pt x="342284" y="81569"/>
                      <a:pt x="342821" y="80573"/>
                      <a:pt x="341136" y="80114"/>
                    </a:cubicBezTo>
                    <a:cubicBezTo>
                      <a:pt x="339450" y="79654"/>
                      <a:pt x="337995" y="80803"/>
                      <a:pt x="343740" y="75824"/>
                    </a:cubicBezTo>
                    <a:cubicBezTo>
                      <a:pt x="349485" y="70769"/>
                      <a:pt x="348029" y="64794"/>
                      <a:pt x="348029" y="64794"/>
                    </a:cubicBezTo>
                    <a:cubicBezTo>
                      <a:pt x="346804" y="51850"/>
                      <a:pt x="334395" y="49935"/>
                      <a:pt x="325050" y="47790"/>
                    </a:cubicBezTo>
                    <a:cubicBezTo>
                      <a:pt x="315705" y="45645"/>
                      <a:pt x="311646" y="49015"/>
                      <a:pt x="309961" y="50164"/>
                    </a:cubicBezTo>
                    <a:cubicBezTo>
                      <a:pt x="308276" y="51390"/>
                      <a:pt x="307356" y="51620"/>
                      <a:pt x="306590" y="54913"/>
                    </a:cubicBezTo>
                    <a:cubicBezTo>
                      <a:pt x="305901" y="58284"/>
                      <a:pt x="308046" y="59433"/>
                      <a:pt x="310650" y="60888"/>
                    </a:cubicBezTo>
                    <a:cubicBezTo>
                      <a:pt x="313254" y="62343"/>
                      <a:pt x="312335" y="62343"/>
                      <a:pt x="310191" y="62343"/>
                    </a:cubicBezTo>
                    <a:cubicBezTo>
                      <a:pt x="308046" y="62343"/>
                      <a:pt x="307280" y="64948"/>
                      <a:pt x="306590" y="69084"/>
                    </a:cubicBezTo>
                    <a:cubicBezTo>
                      <a:pt x="305901" y="73143"/>
                      <a:pt x="304676" y="66173"/>
                      <a:pt x="303680" y="64335"/>
                    </a:cubicBezTo>
                    <a:cubicBezTo>
                      <a:pt x="302684" y="62496"/>
                      <a:pt x="302761" y="62420"/>
                      <a:pt x="301995" y="58590"/>
                    </a:cubicBezTo>
                    <a:cubicBezTo>
                      <a:pt x="301305" y="54760"/>
                      <a:pt x="297246" y="55679"/>
                      <a:pt x="293876" y="55450"/>
                    </a:cubicBezTo>
                    <a:cubicBezTo>
                      <a:pt x="290505" y="55220"/>
                      <a:pt x="288590" y="58820"/>
                      <a:pt x="285526" y="52539"/>
                    </a:cubicBezTo>
                    <a:cubicBezTo>
                      <a:pt x="282386" y="46335"/>
                      <a:pt x="277867" y="45569"/>
                      <a:pt x="272122" y="47024"/>
                    </a:cubicBezTo>
                    <a:cubicBezTo>
                      <a:pt x="266377" y="48479"/>
                      <a:pt x="270437" y="39135"/>
                      <a:pt x="271662" y="36224"/>
                    </a:cubicBezTo>
                    <a:cubicBezTo>
                      <a:pt x="272888" y="33313"/>
                      <a:pt x="271662" y="34079"/>
                      <a:pt x="269058" y="31168"/>
                    </a:cubicBezTo>
                    <a:cubicBezTo>
                      <a:pt x="266454" y="28258"/>
                      <a:pt x="264769" y="27568"/>
                      <a:pt x="262318" y="26879"/>
                    </a:cubicBezTo>
                    <a:cubicBezTo>
                      <a:pt x="259943" y="26190"/>
                      <a:pt x="259177" y="22360"/>
                      <a:pt x="259407" y="19219"/>
                    </a:cubicBezTo>
                    <a:cubicBezTo>
                      <a:pt x="259637" y="16079"/>
                      <a:pt x="256267" y="16615"/>
                      <a:pt x="254658" y="13934"/>
                    </a:cubicBezTo>
                    <a:cubicBezTo>
                      <a:pt x="252973" y="11330"/>
                      <a:pt x="258488" y="10794"/>
                      <a:pt x="260633" y="8879"/>
                    </a:cubicBezTo>
                    <a:cubicBezTo>
                      <a:pt x="262777" y="6964"/>
                      <a:pt x="260862" y="5738"/>
                      <a:pt x="258948" y="5509"/>
                    </a:cubicBezTo>
                    <a:cubicBezTo>
                      <a:pt x="257033" y="5279"/>
                      <a:pt x="257722" y="5049"/>
                      <a:pt x="255347" y="1909"/>
                    </a:cubicBezTo>
                    <a:cubicBezTo>
                      <a:pt x="252973" y="-1232"/>
                      <a:pt x="252207" y="223"/>
                      <a:pt x="251058" y="1219"/>
                    </a:cubicBezTo>
                    <a:cubicBezTo>
                      <a:pt x="249833" y="2138"/>
                      <a:pt x="248454" y="1909"/>
                      <a:pt x="244318" y="1679"/>
                    </a:cubicBezTo>
                    <a:cubicBezTo>
                      <a:pt x="240258" y="1449"/>
                      <a:pt x="238343" y="2904"/>
                      <a:pt x="237347" y="3364"/>
                    </a:cubicBezTo>
                    <a:cubicBezTo>
                      <a:pt x="236428" y="3824"/>
                      <a:pt x="235432" y="6504"/>
                      <a:pt x="233977" y="6964"/>
                    </a:cubicBezTo>
                    <a:cubicBezTo>
                      <a:pt x="232522" y="7424"/>
                      <a:pt x="231832" y="8419"/>
                      <a:pt x="231066" y="10794"/>
                    </a:cubicBezTo>
                    <a:cubicBezTo>
                      <a:pt x="230377" y="13168"/>
                      <a:pt x="227926" y="14164"/>
                      <a:pt x="226011" y="15313"/>
                    </a:cubicBezTo>
                    <a:cubicBezTo>
                      <a:pt x="224096" y="16539"/>
                      <a:pt x="221951" y="18913"/>
                      <a:pt x="224096" y="19602"/>
                    </a:cubicBezTo>
                    <a:cubicBezTo>
                      <a:pt x="226241" y="20292"/>
                      <a:pt x="222871" y="21058"/>
                      <a:pt x="221185" y="21288"/>
                    </a:cubicBezTo>
                    <a:cubicBezTo>
                      <a:pt x="219500" y="21517"/>
                      <a:pt x="217585" y="21747"/>
                      <a:pt x="216130" y="22513"/>
                    </a:cubicBezTo>
                    <a:cubicBezTo>
                      <a:pt x="214675" y="23202"/>
                      <a:pt x="209926" y="24198"/>
                      <a:pt x="207551" y="28717"/>
                    </a:cubicBezTo>
                    <a:cubicBezTo>
                      <a:pt x="205177" y="33237"/>
                      <a:pt x="209007" y="32777"/>
                      <a:pt x="210462" y="33007"/>
                    </a:cubicBezTo>
                    <a:cubicBezTo>
                      <a:pt x="211917" y="33237"/>
                      <a:pt x="212836" y="33466"/>
                      <a:pt x="215211" y="34922"/>
                    </a:cubicBezTo>
                    <a:cubicBezTo>
                      <a:pt x="217585" y="36377"/>
                      <a:pt x="230760" y="44037"/>
                      <a:pt x="234590" y="46181"/>
                    </a:cubicBezTo>
                    <a:cubicBezTo>
                      <a:pt x="238420" y="48326"/>
                      <a:pt x="235815" y="48556"/>
                      <a:pt x="233900" y="49322"/>
                    </a:cubicBezTo>
                    <a:cubicBezTo>
                      <a:pt x="231986" y="50011"/>
                      <a:pt x="228385" y="52692"/>
                      <a:pt x="221185" y="54377"/>
                    </a:cubicBezTo>
                    <a:cubicBezTo>
                      <a:pt x="213985" y="56062"/>
                      <a:pt x="219500" y="57748"/>
                      <a:pt x="220956" y="58207"/>
                    </a:cubicBezTo>
                    <a:cubicBezTo>
                      <a:pt x="222411" y="58667"/>
                      <a:pt x="244854" y="66097"/>
                      <a:pt x="248454" y="67782"/>
                    </a:cubicBezTo>
                    <a:cubicBezTo>
                      <a:pt x="252054" y="69467"/>
                      <a:pt x="249373" y="76360"/>
                      <a:pt x="248913" y="78812"/>
                    </a:cubicBezTo>
                    <a:cubicBezTo>
                      <a:pt x="248454" y="81186"/>
                      <a:pt x="243858" y="80037"/>
                      <a:pt x="243858" y="80037"/>
                    </a:cubicBezTo>
                    <a:cubicBezTo>
                      <a:pt x="215824" y="74982"/>
                      <a:pt x="193381" y="77892"/>
                      <a:pt x="184725" y="77892"/>
                    </a:cubicBezTo>
                    <a:cubicBezTo>
                      <a:pt x="176070" y="77892"/>
                      <a:pt x="178291" y="68318"/>
                      <a:pt x="177525" y="64028"/>
                    </a:cubicBezTo>
                    <a:cubicBezTo>
                      <a:pt x="176836" y="59739"/>
                      <a:pt x="173466" y="59279"/>
                      <a:pt x="170325" y="59739"/>
                    </a:cubicBezTo>
                    <a:cubicBezTo>
                      <a:pt x="167185" y="60199"/>
                      <a:pt x="157610" y="60965"/>
                      <a:pt x="155466" y="60658"/>
                    </a:cubicBezTo>
                    <a:cubicBezTo>
                      <a:pt x="153321" y="60428"/>
                      <a:pt x="155925" y="58513"/>
                      <a:pt x="157151" y="57518"/>
                    </a:cubicBezTo>
                    <a:cubicBezTo>
                      <a:pt x="158376" y="56599"/>
                      <a:pt x="158606" y="55833"/>
                      <a:pt x="162436" y="56062"/>
                    </a:cubicBezTo>
                    <a:cubicBezTo>
                      <a:pt x="166266" y="56292"/>
                      <a:pt x="158376" y="52003"/>
                      <a:pt x="155236" y="49858"/>
                    </a:cubicBezTo>
                    <a:cubicBezTo>
                      <a:pt x="152095" y="47713"/>
                      <a:pt x="139457" y="38139"/>
                      <a:pt x="137542" y="36224"/>
                    </a:cubicBezTo>
                    <a:cubicBezTo>
                      <a:pt x="135627" y="34309"/>
                      <a:pt x="131797" y="34769"/>
                      <a:pt x="130801" y="34998"/>
                    </a:cubicBezTo>
                    <a:cubicBezTo>
                      <a:pt x="129882" y="35228"/>
                      <a:pt x="128197" y="35688"/>
                      <a:pt x="125057" y="34998"/>
                    </a:cubicBezTo>
                    <a:cubicBezTo>
                      <a:pt x="121916" y="34309"/>
                      <a:pt x="120001" y="34998"/>
                      <a:pt x="117167" y="35917"/>
                    </a:cubicBezTo>
                    <a:cubicBezTo>
                      <a:pt x="114333" y="36837"/>
                      <a:pt x="106903" y="37373"/>
                      <a:pt x="104988" y="37143"/>
                    </a:cubicBezTo>
                    <a:cubicBezTo>
                      <a:pt x="103074" y="36913"/>
                      <a:pt x="101618" y="36224"/>
                      <a:pt x="103303" y="35458"/>
                    </a:cubicBezTo>
                    <a:cubicBezTo>
                      <a:pt x="104988" y="34769"/>
                      <a:pt x="102844" y="33543"/>
                      <a:pt x="101159" y="32854"/>
                    </a:cubicBezTo>
                    <a:cubicBezTo>
                      <a:pt x="99474" y="32164"/>
                      <a:pt x="90129" y="22590"/>
                      <a:pt x="88444" y="21364"/>
                    </a:cubicBezTo>
                    <a:cubicBezTo>
                      <a:pt x="86758" y="20139"/>
                      <a:pt x="82469" y="18990"/>
                      <a:pt x="80095" y="19219"/>
                    </a:cubicBezTo>
                    <a:cubicBezTo>
                      <a:pt x="77720" y="19449"/>
                      <a:pt x="75575" y="21594"/>
                      <a:pt x="74120" y="22130"/>
                    </a:cubicBezTo>
                    <a:cubicBezTo>
                      <a:pt x="72665" y="22590"/>
                      <a:pt x="66920" y="23049"/>
                      <a:pt x="64316" y="23049"/>
                    </a:cubicBezTo>
                    <a:cubicBezTo>
                      <a:pt x="61711" y="23049"/>
                      <a:pt x="58341" y="25194"/>
                      <a:pt x="57116" y="25960"/>
                    </a:cubicBezTo>
                    <a:cubicBezTo>
                      <a:pt x="56120" y="26573"/>
                      <a:pt x="53516" y="27492"/>
                      <a:pt x="51141" y="2871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Kombinationstegning: figur 107">
                <a:extLst>
                  <a:ext uri="{FF2B5EF4-FFF2-40B4-BE49-F238E27FC236}">
                    <a16:creationId xmlns:a16="http://schemas.microsoft.com/office/drawing/2014/main" id="{26BFD6D9-7418-485C-AC3C-094CF05783D0}"/>
                  </a:ext>
                </a:extLst>
              </p:cNvPr>
              <p:cNvSpPr/>
              <p:nvPr/>
            </p:nvSpPr>
            <p:spPr>
              <a:xfrm>
                <a:off x="2887146" y="1649124"/>
                <a:ext cx="50603" cy="35551"/>
              </a:xfrm>
              <a:custGeom>
                <a:avLst/>
                <a:gdLst>
                  <a:gd name="connsiteX0" fmla="*/ 48561 w 50603"/>
                  <a:gd name="connsiteY0" fmla="*/ 770 h 35551"/>
                  <a:gd name="connsiteX1" fmla="*/ 40901 w 50603"/>
                  <a:gd name="connsiteY1" fmla="*/ 4140 h 35551"/>
                  <a:gd name="connsiteX2" fmla="*/ 35157 w 50603"/>
                  <a:gd name="connsiteY2" fmla="*/ 5825 h 35551"/>
                  <a:gd name="connsiteX3" fmla="*/ 26808 w 50603"/>
                  <a:gd name="connsiteY3" fmla="*/ 8736 h 35551"/>
                  <a:gd name="connsiteX4" fmla="*/ 16774 w 50603"/>
                  <a:gd name="connsiteY4" fmla="*/ 14710 h 35551"/>
                  <a:gd name="connsiteX5" fmla="*/ 4595 w 50603"/>
                  <a:gd name="connsiteY5" fmla="*/ 23825 h 35551"/>
                  <a:gd name="connsiteX6" fmla="*/ 3369 w 50603"/>
                  <a:gd name="connsiteY6" fmla="*/ 30796 h 35551"/>
                  <a:gd name="connsiteX7" fmla="*/ 16314 w 50603"/>
                  <a:gd name="connsiteY7" fmla="*/ 34626 h 35551"/>
                  <a:gd name="connsiteX8" fmla="*/ 27344 w 50603"/>
                  <a:gd name="connsiteY8" fmla="*/ 32481 h 35551"/>
                  <a:gd name="connsiteX9" fmla="*/ 46953 w 50603"/>
                  <a:gd name="connsiteY9" fmla="*/ 11187 h 35551"/>
                  <a:gd name="connsiteX10" fmla="*/ 48561 w 50603"/>
                  <a:gd name="connsiteY10" fmla="*/ 770 h 3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603" h="35551">
                    <a:moveTo>
                      <a:pt x="48561" y="770"/>
                    </a:moveTo>
                    <a:cubicBezTo>
                      <a:pt x="44731" y="-2141"/>
                      <a:pt x="40901" y="4140"/>
                      <a:pt x="40901" y="4140"/>
                    </a:cubicBezTo>
                    <a:cubicBezTo>
                      <a:pt x="40901" y="4140"/>
                      <a:pt x="36153" y="3680"/>
                      <a:pt x="35157" y="5825"/>
                    </a:cubicBezTo>
                    <a:cubicBezTo>
                      <a:pt x="34238" y="7970"/>
                      <a:pt x="29872" y="8430"/>
                      <a:pt x="26808" y="8736"/>
                    </a:cubicBezTo>
                    <a:cubicBezTo>
                      <a:pt x="23667" y="8966"/>
                      <a:pt x="19837" y="12336"/>
                      <a:pt x="16774" y="14710"/>
                    </a:cubicBezTo>
                    <a:cubicBezTo>
                      <a:pt x="13633" y="17085"/>
                      <a:pt x="7659" y="22140"/>
                      <a:pt x="4595" y="23825"/>
                    </a:cubicBezTo>
                    <a:cubicBezTo>
                      <a:pt x="1454" y="25510"/>
                      <a:pt x="-3295" y="29570"/>
                      <a:pt x="3369" y="30796"/>
                    </a:cubicBezTo>
                    <a:cubicBezTo>
                      <a:pt x="10110" y="32021"/>
                      <a:pt x="12944" y="33400"/>
                      <a:pt x="16314" y="34626"/>
                    </a:cubicBezTo>
                    <a:cubicBezTo>
                      <a:pt x="16314" y="34626"/>
                      <a:pt x="21599" y="37766"/>
                      <a:pt x="27344" y="32481"/>
                    </a:cubicBezTo>
                    <a:cubicBezTo>
                      <a:pt x="33089" y="27196"/>
                      <a:pt x="43582" y="15476"/>
                      <a:pt x="46953" y="11187"/>
                    </a:cubicBezTo>
                    <a:cubicBezTo>
                      <a:pt x="50246" y="6744"/>
                      <a:pt x="52391" y="3604"/>
                      <a:pt x="48561" y="77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Kombinationstegning: figur 108">
                <a:extLst>
                  <a:ext uri="{FF2B5EF4-FFF2-40B4-BE49-F238E27FC236}">
                    <a16:creationId xmlns:a16="http://schemas.microsoft.com/office/drawing/2014/main" id="{569F9CC2-0344-48FD-9299-90A90A93985F}"/>
                  </a:ext>
                </a:extLst>
              </p:cNvPr>
              <p:cNvSpPr/>
              <p:nvPr/>
            </p:nvSpPr>
            <p:spPr>
              <a:xfrm>
                <a:off x="2781682" y="1563711"/>
                <a:ext cx="216530" cy="102592"/>
              </a:xfrm>
              <a:custGeom>
                <a:avLst/>
                <a:gdLst>
                  <a:gd name="connsiteX0" fmla="*/ 2288 w 216530"/>
                  <a:gd name="connsiteY0" fmla="*/ 86183 h 102592"/>
                  <a:gd name="connsiteX1" fmla="*/ 9947 w 216530"/>
                  <a:gd name="connsiteY1" fmla="*/ 83272 h 102592"/>
                  <a:gd name="connsiteX2" fmla="*/ 15003 w 216530"/>
                  <a:gd name="connsiteY2" fmla="*/ 89017 h 102592"/>
                  <a:gd name="connsiteX3" fmla="*/ 32467 w 216530"/>
                  <a:gd name="connsiteY3" fmla="*/ 96677 h 102592"/>
                  <a:gd name="connsiteX4" fmla="*/ 57590 w 216530"/>
                  <a:gd name="connsiteY4" fmla="*/ 95451 h 102592"/>
                  <a:gd name="connsiteX5" fmla="*/ 58280 w 216530"/>
                  <a:gd name="connsiteY5" fmla="*/ 90702 h 102592"/>
                  <a:gd name="connsiteX6" fmla="*/ 60654 w 216530"/>
                  <a:gd name="connsiteY6" fmla="*/ 83272 h 102592"/>
                  <a:gd name="connsiteX7" fmla="*/ 65709 w 216530"/>
                  <a:gd name="connsiteY7" fmla="*/ 83043 h 102592"/>
                  <a:gd name="connsiteX8" fmla="*/ 66629 w 216530"/>
                  <a:gd name="connsiteY8" fmla="*/ 85647 h 102592"/>
                  <a:gd name="connsiteX9" fmla="*/ 66629 w 216530"/>
                  <a:gd name="connsiteY9" fmla="*/ 87332 h 102592"/>
                  <a:gd name="connsiteX10" fmla="*/ 71914 w 216530"/>
                  <a:gd name="connsiteY10" fmla="*/ 91392 h 102592"/>
                  <a:gd name="connsiteX11" fmla="*/ 74518 w 216530"/>
                  <a:gd name="connsiteY11" fmla="*/ 95681 h 102592"/>
                  <a:gd name="connsiteX12" fmla="*/ 75744 w 216530"/>
                  <a:gd name="connsiteY12" fmla="*/ 100736 h 102592"/>
                  <a:gd name="connsiteX13" fmla="*/ 79573 w 216530"/>
                  <a:gd name="connsiteY13" fmla="*/ 101962 h 102592"/>
                  <a:gd name="connsiteX14" fmla="*/ 98033 w 216530"/>
                  <a:gd name="connsiteY14" fmla="*/ 95221 h 102592"/>
                  <a:gd name="connsiteX15" fmla="*/ 99948 w 216530"/>
                  <a:gd name="connsiteY15" fmla="*/ 89706 h 102592"/>
                  <a:gd name="connsiteX16" fmla="*/ 98723 w 216530"/>
                  <a:gd name="connsiteY16" fmla="*/ 83272 h 102592"/>
                  <a:gd name="connsiteX17" fmla="*/ 96578 w 216530"/>
                  <a:gd name="connsiteY17" fmla="*/ 77068 h 102592"/>
                  <a:gd name="connsiteX18" fmla="*/ 98263 w 216530"/>
                  <a:gd name="connsiteY18" fmla="*/ 71783 h 102592"/>
                  <a:gd name="connsiteX19" fmla="*/ 102093 w 216530"/>
                  <a:gd name="connsiteY19" fmla="*/ 73008 h 102592"/>
                  <a:gd name="connsiteX20" fmla="*/ 104697 w 216530"/>
                  <a:gd name="connsiteY20" fmla="*/ 80668 h 102592"/>
                  <a:gd name="connsiteX21" fmla="*/ 122621 w 216530"/>
                  <a:gd name="connsiteY21" fmla="*/ 77757 h 102592"/>
                  <a:gd name="connsiteX22" fmla="*/ 123540 w 216530"/>
                  <a:gd name="connsiteY22" fmla="*/ 65808 h 102592"/>
                  <a:gd name="connsiteX23" fmla="*/ 118791 w 216530"/>
                  <a:gd name="connsiteY23" fmla="*/ 62898 h 102592"/>
                  <a:gd name="connsiteX24" fmla="*/ 123540 w 216530"/>
                  <a:gd name="connsiteY24" fmla="*/ 60523 h 102592"/>
                  <a:gd name="connsiteX25" fmla="*/ 133114 w 216530"/>
                  <a:gd name="connsiteY25" fmla="*/ 59834 h 102592"/>
                  <a:gd name="connsiteX26" fmla="*/ 134034 w 216530"/>
                  <a:gd name="connsiteY26" fmla="*/ 56693 h 102592"/>
                  <a:gd name="connsiteX27" fmla="*/ 134034 w 216530"/>
                  <a:gd name="connsiteY27" fmla="*/ 49263 h 102592"/>
                  <a:gd name="connsiteX28" fmla="*/ 144604 w 216530"/>
                  <a:gd name="connsiteY28" fmla="*/ 44514 h 102592"/>
                  <a:gd name="connsiteX29" fmla="*/ 149659 w 216530"/>
                  <a:gd name="connsiteY29" fmla="*/ 45204 h 102592"/>
                  <a:gd name="connsiteX30" fmla="*/ 146749 w 216530"/>
                  <a:gd name="connsiteY30" fmla="*/ 49953 h 102592"/>
                  <a:gd name="connsiteX31" fmla="*/ 144604 w 216530"/>
                  <a:gd name="connsiteY31" fmla="*/ 56157 h 102592"/>
                  <a:gd name="connsiteX32" fmla="*/ 145063 w 216530"/>
                  <a:gd name="connsiteY32" fmla="*/ 59527 h 102592"/>
                  <a:gd name="connsiteX33" fmla="*/ 145063 w 216530"/>
                  <a:gd name="connsiteY33" fmla="*/ 61442 h 102592"/>
                  <a:gd name="connsiteX34" fmla="*/ 142689 w 216530"/>
                  <a:gd name="connsiteY34" fmla="*/ 64583 h 102592"/>
                  <a:gd name="connsiteX35" fmla="*/ 144604 w 216530"/>
                  <a:gd name="connsiteY35" fmla="*/ 70327 h 102592"/>
                  <a:gd name="connsiteX36" fmla="*/ 151804 w 216530"/>
                  <a:gd name="connsiteY36" fmla="*/ 72932 h 102592"/>
                  <a:gd name="connsiteX37" fmla="*/ 159693 w 216530"/>
                  <a:gd name="connsiteY37" fmla="*/ 73851 h 102592"/>
                  <a:gd name="connsiteX38" fmla="*/ 168272 w 216530"/>
                  <a:gd name="connsiteY38" fmla="*/ 74081 h 102592"/>
                  <a:gd name="connsiteX39" fmla="*/ 172102 w 216530"/>
                  <a:gd name="connsiteY39" fmla="*/ 71706 h 102592"/>
                  <a:gd name="connsiteX40" fmla="*/ 177847 w 216530"/>
                  <a:gd name="connsiteY40" fmla="*/ 66957 h 102592"/>
                  <a:gd name="connsiteX41" fmla="*/ 200826 w 216530"/>
                  <a:gd name="connsiteY41" fmla="*/ 52557 h 102592"/>
                  <a:gd name="connsiteX42" fmla="*/ 202281 w 216530"/>
                  <a:gd name="connsiteY42" fmla="*/ 49417 h 102592"/>
                  <a:gd name="connsiteX43" fmla="*/ 200136 w 216530"/>
                  <a:gd name="connsiteY43" fmla="*/ 45127 h 102592"/>
                  <a:gd name="connsiteX44" fmla="*/ 196536 w 216530"/>
                  <a:gd name="connsiteY44" fmla="*/ 42217 h 102592"/>
                  <a:gd name="connsiteX45" fmla="*/ 199447 w 216530"/>
                  <a:gd name="connsiteY45" fmla="*/ 37468 h 102592"/>
                  <a:gd name="connsiteX46" fmla="*/ 202358 w 216530"/>
                  <a:gd name="connsiteY46" fmla="*/ 33868 h 102592"/>
                  <a:gd name="connsiteX47" fmla="*/ 191787 w 216530"/>
                  <a:gd name="connsiteY47" fmla="*/ 25519 h 102592"/>
                  <a:gd name="connsiteX48" fmla="*/ 214766 w 216530"/>
                  <a:gd name="connsiteY48" fmla="*/ 14489 h 102592"/>
                  <a:gd name="connsiteX49" fmla="*/ 213541 w 216530"/>
                  <a:gd name="connsiteY49" fmla="*/ 10659 h 102592"/>
                  <a:gd name="connsiteX50" fmla="*/ 202741 w 216530"/>
                  <a:gd name="connsiteY50" fmla="*/ 6140 h 102592"/>
                  <a:gd name="connsiteX51" fmla="*/ 192170 w 216530"/>
                  <a:gd name="connsiteY51" fmla="*/ 1391 h 102592"/>
                  <a:gd name="connsiteX52" fmla="*/ 179226 w 216530"/>
                  <a:gd name="connsiteY52" fmla="*/ 165 h 102592"/>
                  <a:gd name="connsiteX53" fmla="*/ 177770 w 216530"/>
                  <a:gd name="connsiteY53" fmla="*/ 2769 h 102592"/>
                  <a:gd name="connsiteX54" fmla="*/ 170340 w 216530"/>
                  <a:gd name="connsiteY54" fmla="*/ 4914 h 102592"/>
                  <a:gd name="connsiteX55" fmla="*/ 171030 w 216530"/>
                  <a:gd name="connsiteY55" fmla="*/ 8284 h 102592"/>
                  <a:gd name="connsiteX56" fmla="*/ 179149 w 216530"/>
                  <a:gd name="connsiteY56" fmla="*/ 9510 h 102592"/>
                  <a:gd name="connsiteX57" fmla="*/ 180374 w 216530"/>
                  <a:gd name="connsiteY57" fmla="*/ 10735 h 102592"/>
                  <a:gd name="connsiteX58" fmla="*/ 177770 w 216530"/>
                  <a:gd name="connsiteY58" fmla="*/ 13110 h 102592"/>
                  <a:gd name="connsiteX59" fmla="*/ 171336 w 216530"/>
                  <a:gd name="connsiteY59" fmla="*/ 12650 h 102592"/>
                  <a:gd name="connsiteX60" fmla="*/ 169651 w 216530"/>
                  <a:gd name="connsiteY60" fmla="*/ 13569 h 102592"/>
                  <a:gd name="connsiteX61" fmla="*/ 165132 w 216530"/>
                  <a:gd name="connsiteY61" fmla="*/ 15714 h 102592"/>
                  <a:gd name="connsiteX62" fmla="*/ 158162 w 216530"/>
                  <a:gd name="connsiteY62" fmla="*/ 13340 h 102592"/>
                  <a:gd name="connsiteX63" fmla="*/ 149813 w 216530"/>
                  <a:gd name="connsiteY63" fmla="*/ 11425 h 102592"/>
                  <a:gd name="connsiteX64" fmla="*/ 140698 w 216530"/>
                  <a:gd name="connsiteY64" fmla="*/ 10965 h 102592"/>
                  <a:gd name="connsiteX65" fmla="*/ 129208 w 216530"/>
                  <a:gd name="connsiteY65" fmla="*/ 11425 h 102592"/>
                  <a:gd name="connsiteX66" fmla="*/ 121319 w 216530"/>
                  <a:gd name="connsiteY66" fmla="*/ 12114 h 102592"/>
                  <a:gd name="connsiteX67" fmla="*/ 113429 w 216530"/>
                  <a:gd name="connsiteY67" fmla="*/ 13340 h 102592"/>
                  <a:gd name="connsiteX68" fmla="*/ 105999 w 216530"/>
                  <a:gd name="connsiteY68" fmla="*/ 17859 h 102592"/>
                  <a:gd name="connsiteX69" fmla="*/ 98799 w 216530"/>
                  <a:gd name="connsiteY69" fmla="*/ 23833 h 102592"/>
                  <a:gd name="connsiteX70" fmla="*/ 91140 w 216530"/>
                  <a:gd name="connsiteY70" fmla="*/ 28889 h 102592"/>
                  <a:gd name="connsiteX71" fmla="*/ 87310 w 216530"/>
                  <a:gd name="connsiteY71" fmla="*/ 31263 h 102592"/>
                  <a:gd name="connsiteX72" fmla="*/ 82254 w 216530"/>
                  <a:gd name="connsiteY72" fmla="*/ 35323 h 102592"/>
                  <a:gd name="connsiteX73" fmla="*/ 76969 w 216530"/>
                  <a:gd name="connsiteY73" fmla="*/ 39382 h 102592"/>
                  <a:gd name="connsiteX74" fmla="*/ 74824 w 216530"/>
                  <a:gd name="connsiteY74" fmla="*/ 45127 h 102592"/>
                  <a:gd name="connsiteX75" fmla="*/ 67165 w 216530"/>
                  <a:gd name="connsiteY75" fmla="*/ 47731 h 102592"/>
                  <a:gd name="connsiteX76" fmla="*/ 61420 w 216530"/>
                  <a:gd name="connsiteY76" fmla="*/ 49646 h 102592"/>
                  <a:gd name="connsiteX77" fmla="*/ 56671 w 216530"/>
                  <a:gd name="connsiteY77" fmla="*/ 51561 h 102592"/>
                  <a:gd name="connsiteX78" fmla="*/ 51616 w 216530"/>
                  <a:gd name="connsiteY78" fmla="*/ 54702 h 102592"/>
                  <a:gd name="connsiteX79" fmla="*/ 48245 w 216530"/>
                  <a:gd name="connsiteY79" fmla="*/ 58991 h 102592"/>
                  <a:gd name="connsiteX80" fmla="*/ 44875 w 216530"/>
                  <a:gd name="connsiteY80" fmla="*/ 63281 h 102592"/>
                  <a:gd name="connsiteX81" fmla="*/ 35301 w 216530"/>
                  <a:gd name="connsiteY81" fmla="*/ 66651 h 102592"/>
                  <a:gd name="connsiteX82" fmla="*/ 21666 w 216530"/>
                  <a:gd name="connsiteY82" fmla="*/ 68106 h 102592"/>
                  <a:gd name="connsiteX83" fmla="*/ 10866 w 216530"/>
                  <a:gd name="connsiteY83" fmla="*/ 75306 h 102592"/>
                  <a:gd name="connsiteX84" fmla="*/ 7496 w 216530"/>
                  <a:gd name="connsiteY84" fmla="*/ 78677 h 102592"/>
                  <a:gd name="connsiteX85" fmla="*/ 1062 w 216530"/>
                  <a:gd name="connsiteY85" fmla="*/ 83732 h 102592"/>
                  <a:gd name="connsiteX86" fmla="*/ 2288 w 216530"/>
                  <a:gd name="connsiteY86" fmla="*/ 86183 h 10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16530" h="102592">
                    <a:moveTo>
                      <a:pt x="2288" y="86183"/>
                    </a:moveTo>
                    <a:cubicBezTo>
                      <a:pt x="3743" y="85264"/>
                      <a:pt x="2747" y="84498"/>
                      <a:pt x="9947" y="83272"/>
                    </a:cubicBezTo>
                    <a:cubicBezTo>
                      <a:pt x="17147" y="82047"/>
                      <a:pt x="15003" y="89017"/>
                      <a:pt x="15003" y="89017"/>
                    </a:cubicBezTo>
                    <a:cubicBezTo>
                      <a:pt x="11403" y="99051"/>
                      <a:pt x="27411" y="96217"/>
                      <a:pt x="32467" y="96677"/>
                    </a:cubicBezTo>
                    <a:cubicBezTo>
                      <a:pt x="37522" y="97136"/>
                      <a:pt x="55446" y="96677"/>
                      <a:pt x="57590" y="95451"/>
                    </a:cubicBezTo>
                    <a:cubicBezTo>
                      <a:pt x="59735" y="94226"/>
                      <a:pt x="59735" y="93766"/>
                      <a:pt x="58280" y="90702"/>
                    </a:cubicBezTo>
                    <a:cubicBezTo>
                      <a:pt x="56824" y="87562"/>
                      <a:pt x="58969" y="86183"/>
                      <a:pt x="60654" y="83272"/>
                    </a:cubicBezTo>
                    <a:cubicBezTo>
                      <a:pt x="62339" y="80362"/>
                      <a:pt x="63795" y="82583"/>
                      <a:pt x="65709" y="83043"/>
                    </a:cubicBezTo>
                    <a:cubicBezTo>
                      <a:pt x="67624" y="83502"/>
                      <a:pt x="65939" y="84728"/>
                      <a:pt x="66629" y="85647"/>
                    </a:cubicBezTo>
                    <a:cubicBezTo>
                      <a:pt x="67318" y="86566"/>
                      <a:pt x="67548" y="86336"/>
                      <a:pt x="66629" y="87332"/>
                    </a:cubicBezTo>
                    <a:cubicBezTo>
                      <a:pt x="65709" y="88328"/>
                      <a:pt x="69003" y="90243"/>
                      <a:pt x="71914" y="91392"/>
                    </a:cubicBezTo>
                    <a:cubicBezTo>
                      <a:pt x="74824" y="92617"/>
                      <a:pt x="75514" y="93766"/>
                      <a:pt x="74518" y="95681"/>
                    </a:cubicBezTo>
                    <a:cubicBezTo>
                      <a:pt x="73522" y="97596"/>
                      <a:pt x="74518" y="98055"/>
                      <a:pt x="75744" y="100736"/>
                    </a:cubicBezTo>
                    <a:cubicBezTo>
                      <a:pt x="76969" y="103341"/>
                      <a:pt x="78118" y="102651"/>
                      <a:pt x="79573" y="101962"/>
                    </a:cubicBezTo>
                    <a:cubicBezTo>
                      <a:pt x="81029" y="101273"/>
                      <a:pt x="93208" y="97672"/>
                      <a:pt x="98033" y="95221"/>
                    </a:cubicBezTo>
                    <a:cubicBezTo>
                      <a:pt x="102782" y="92847"/>
                      <a:pt x="101174" y="91392"/>
                      <a:pt x="99948" y="89706"/>
                    </a:cubicBezTo>
                    <a:cubicBezTo>
                      <a:pt x="98723" y="88021"/>
                      <a:pt x="98723" y="84881"/>
                      <a:pt x="98723" y="83272"/>
                    </a:cubicBezTo>
                    <a:cubicBezTo>
                      <a:pt x="98723" y="81587"/>
                      <a:pt x="98952" y="79902"/>
                      <a:pt x="96578" y="77068"/>
                    </a:cubicBezTo>
                    <a:cubicBezTo>
                      <a:pt x="94203" y="74234"/>
                      <a:pt x="94893" y="73928"/>
                      <a:pt x="98263" y="71783"/>
                    </a:cubicBezTo>
                    <a:cubicBezTo>
                      <a:pt x="101633" y="69638"/>
                      <a:pt x="102093" y="73008"/>
                      <a:pt x="102093" y="73008"/>
                    </a:cubicBezTo>
                    <a:cubicBezTo>
                      <a:pt x="102093" y="73008"/>
                      <a:pt x="99948" y="76379"/>
                      <a:pt x="104697" y="80668"/>
                    </a:cubicBezTo>
                    <a:cubicBezTo>
                      <a:pt x="109446" y="84957"/>
                      <a:pt x="115267" y="84038"/>
                      <a:pt x="122621" y="77757"/>
                    </a:cubicBezTo>
                    <a:cubicBezTo>
                      <a:pt x="130051" y="71553"/>
                      <a:pt x="124765" y="66727"/>
                      <a:pt x="123540" y="65808"/>
                    </a:cubicBezTo>
                    <a:cubicBezTo>
                      <a:pt x="122314" y="64889"/>
                      <a:pt x="120170" y="64889"/>
                      <a:pt x="118791" y="62898"/>
                    </a:cubicBezTo>
                    <a:cubicBezTo>
                      <a:pt x="117336" y="60983"/>
                      <a:pt x="122161" y="59068"/>
                      <a:pt x="123540" y="60523"/>
                    </a:cubicBezTo>
                    <a:cubicBezTo>
                      <a:pt x="124995" y="61978"/>
                      <a:pt x="131429" y="60064"/>
                      <a:pt x="133114" y="59834"/>
                    </a:cubicBezTo>
                    <a:cubicBezTo>
                      <a:pt x="134800" y="59604"/>
                      <a:pt x="134800" y="58378"/>
                      <a:pt x="134034" y="56693"/>
                    </a:cubicBezTo>
                    <a:cubicBezTo>
                      <a:pt x="133344" y="55008"/>
                      <a:pt x="134034" y="52634"/>
                      <a:pt x="134034" y="49263"/>
                    </a:cubicBezTo>
                    <a:cubicBezTo>
                      <a:pt x="134034" y="45893"/>
                      <a:pt x="143608" y="44744"/>
                      <a:pt x="144604" y="44514"/>
                    </a:cubicBezTo>
                    <a:cubicBezTo>
                      <a:pt x="145523" y="44285"/>
                      <a:pt x="148204" y="43289"/>
                      <a:pt x="149659" y="45204"/>
                    </a:cubicBezTo>
                    <a:cubicBezTo>
                      <a:pt x="151115" y="47119"/>
                      <a:pt x="148970" y="48574"/>
                      <a:pt x="146749" y="49953"/>
                    </a:cubicBezTo>
                    <a:cubicBezTo>
                      <a:pt x="144604" y="51408"/>
                      <a:pt x="144834" y="55468"/>
                      <a:pt x="144604" y="56157"/>
                    </a:cubicBezTo>
                    <a:cubicBezTo>
                      <a:pt x="144374" y="56846"/>
                      <a:pt x="144144" y="58532"/>
                      <a:pt x="145063" y="59527"/>
                    </a:cubicBezTo>
                    <a:cubicBezTo>
                      <a:pt x="145983" y="60523"/>
                      <a:pt x="145063" y="61442"/>
                      <a:pt x="145063" y="61442"/>
                    </a:cubicBezTo>
                    <a:cubicBezTo>
                      <a:pt x="145063" y="61442"/>
                      <a:pt x="143608" y="62898"/>
                      <a:pt x="142689" y="64583"/>
                    </a:cubicBezTo>
                    <a:cubicBezTo>
                      <a:pt x="141770" y="66268"/>
                      <a:pt x="142000" y="68413"/>
                      <a:pt x="144604" y="70327"/>
                    </a:cubicBezTo>
                    <a:cubicBezTo>
                      <a:pt x="147208" y="72242"/>
                      <a:pt x="150349" y="73468"/>
                      <a:pt x="151804" y="72932"/>
                    </a:cubicBezTo>
                    <a:cubicBezTo>
                      <a:pt x="153259" y="72472"/>
                      <a:pt x="158238" y="73391"/>
                      <a:pt x="159693" y="73851"/>
                    </a:cubicBezTo>
                    <a:cubicBezTo>
                      <a:pt x="161149" y="74311"/>
                      <a:pt x="167353" y="74540"/>
                      <a:pt x="168272" y="74081"/>
                    </a:cubicBezTo>
                    <a:cubicBezTo>
                      <a:pt x="169191" y="73621"/>
                      <a:pt x="171413" y="73162"/>
                      <a:pt x="172102" y="71706"/>
                    </a:cubicBezTo>
                    <a:cubicBezTo>
                      <a:pt x="172791" y="70251"/>
                      <a:pt x="177157" y="67187"/>
                      <a:pt x="177847" y="66957"/>
                    </a:cubicBezTo>
                    <a:cubicBezTo>
                      <a:pt x="178536" y="66727"/>
                      <a:pt x="198451" y="54012"/>
                      <a:pt x="200826" y="52557"/>
                    </a:cubicBezTo>
                    <a:cubicBezTo>
                      <a:pt x="203200" y="51102"/>
                      <a:pt x="202741" y="50183"/>
                      <a:pt x="202281" y="49417"/>
                    </a:cubicBezTo>
                    <a:cubicBezTo>
                      <a:pt x="201821" y="48727"/>
                      <a:pt x="201362" y="47042"/>
                      <a:pt x="200136" y="45127"/>
                    </a:cubicBezTo>
                    <a:cubicBezTo>
                      <a:pt x="198911" y="43212"/>
                      <a:pt x="196536" y="42217"/>
                      <a:pt x="196536" y="42217"/>
                    </a:cubicBezTo>
                    <a:cubicBezTo>
                      <a:pt x="186732" y="37697"/>
                      <a:pt x="193396" y="36472"/>
                      <a:pt x="199447" y="37468"/>
                    </a:cubicBezTo>
                    <a:cubicBezTo>
                      <a:pt x="205422" y="38387"/>
                      <a:pt x="210247" y="36778"/>
                      <a:pt x="202358" y="33868"/>
                    </a:cubicBezTo>
                    <a:cubicBezTo>
                      <a:pt x="194468" y="30957"/>
                      <a:pt x="191558" y="29348"/>
                      <a:pt x="191787" y="25519"/>
                    </a:cubicBezTo>
                    <a:cubicBezTo>
                      <a:pt x="192017" y="21689"/>
                      <a:pt x="211166" y="15484"/>
                      <a:pt x="214766" y="14489"/>
                    </a:cubicBezTo>
                    <a:cubicBezTo>
                      <a:pt x="218366" y="13569"/>
                      <a:pt x="215685" y="12344"/>
                      <a:pt x="213541" y="10659"/>
                    </a:cubicBezTo>
                    <a:cubicBezTo>
                      <a:pt x="211396" y="8974"/>
                      <a:pt x="205192" y="6829"/>
                      <a:pt x="202741" y="6140"/>
                    </a:cubicBezTo>
                    <a:cubicBezTo>
                      <a:pt x="200366" y="5450"/>
                      <a:pt x="197226" y="3765"/>
                      <a:pt x="192170" y="1391"/>
                    </a:cubicBezTo>
                    <a:cubicBezTo>
                      <a:pt x="187115" y="-984"/>
                      <a:pt x="181906" y="471"/>
                      <a:pt x="179226" y="165"/>
                    </a:cubicBezTo>
                    <a:cubicBezTo>
                      <a:pt x="176621" y="-65"/>
                      <a:pt x="177081" y="1620"/>
                      <a:pt x="177770" y="2769"/>
                    </a:cubicBezTo>
                    <a:cubicBezTo>
                      <a:pt x="178460" y="3995"/>
                      <a:pt x="173940" y="4454"/>
                      <a:pt x="170340" y="4914"/>
                    </a:cubicBezTo>
                    <a:cubicBezTo>
                      <a:pt x="166740" y="5374"/>
                      <a:pt x="168655" y="6829"/>
                      <a:pt x="171030" y="8284"/>
                    </a:cubicBezTo>
                    <a:cubicBezTo>
                      <a:pt x="173404" y="9740"/>
                      <a:pt x="176085" y="9510"/>
                      <a:pt x="179149" y="9510"/>
                    </a:cubicBezTo>
                    <a:cubicBezTo>
                      <a:pt x="182289" y="9510"/>
                      <a:pt x="181523" y="10429"/>
                      <a:pt x="180374" y="10735"/>
                    </a:cubicBezTo>
                    <a:cubicBezTo>
                      <a:pt x="179149" y="10965"/>
                      <a:pt x="179149" y="12191"/>
                      <a:pt x="177770" y="13110"/>
                    </a:cubicBezTo>
                    <a:cubicBezTo>
                      <a:pt x="176391" y="14029"/>
                      <a:pt x="174400" y="14335"/>
                      <a:pt x="171336" y="12650"/>
                    </a:cubicBezTo>
                    <a:cubicBezTo>
                      <a:pt x="168196" y="10965"/>
                      <a:pt x="167047" y="10735"/>
                      <a:pt x="169651" y="13569"/>
                    </a:cubicBezTo>
                    <a:cubicBezTo>
                      <a:pt x="172255" y="16480"/>
                      <a:pt x="166510" y="15944"/>
                      <a:pt x="165132" y="15714"/>
                    </a:cubicBezTo>
                    <a:cubicBezTo>
                      <a:pt x="163676" y="15484"/>
                      <a:pt x="159387" y="13799"/>
                      <a:pt x="158162" y="13340"/>
                    </a:cubicBezTo>
                    <a:cubicBezTo>
                      <a:pt x="156936" y="12880"/>
                      <a:pt x="153872" y="14029"/>
                      <a:pt x="149813" y="11425"/>
                    </a:cubicBezTo>
                    <a:cubicBezTo>
                      <a:pt x="145753" y="8820"/>
                      <a:pt x="143072" y="10199"/>
                      <a:pt x="140698" y="10965"/>
                    </a:cubicBezTo>
                    <a:cubicBezTo>
                      <a:pt x="138323" y="11655"/>
                      <a:pt x="130893" y="11655"/>
                      <a:pt x="129208" y="11425"/>
                    </a:cubicBezTo>
                    <a:cubicBezTo>
                      <a:pt x="127523" y="11195"/>
                      <a:pt x="123463" y="11425"/>
                      <a:pt x="121319" y="12114"/>
                    </a:cubicBezTo>
                    <a:cubicBezTo>
                      <a:pt x="119174" y="12803"/>
                      <a:pt x="117948" y="13569"/>
                      <a:pt x="113429" y="13340"/>
                    </a:cubicBezTo>
                    <a:cubicBezTo>
                      <a:pt x="108910" y="13110"/>
                      <a:pt x="107225" y="15944"/>
                      <a:pt x="105999" y="17859"/>
                    </a:cubicBezTo>
                    <a:cubicBezTo>
                      <a:pt x="104774" y="19774"/>
                      <a:pt x="103855" y="22608"/>
                      <a:pt x="98799" y="23833"/>
                    </a:cubicBezTo>
                    <a:cubicBezTo>
                      <a:pt x="93744" y="25059"/>
                      <a:pt x="91829" y="28123"/>
                      <a:pt x="91140" y="28889"/>
                    </a:cubicBezTo>
                    <a:cubicBezTo>
                      <a:pt x="90450" y="29578"/>
                      <a:pt x="88995" y="30804"/>
                      <a:pt x="87310" y="31263"/>
                    </a:cubicBezTo>
                    <a:cubicBezTo>
                      <a:pt x="85625" y="31723"/>
                      <a:pt x="83480" y="33178"/>
                      <a:pt x="82254" y="35323"/>
                    </a:cubicBezTo>
                    <a:cubicBezTo>
                      <a:pt x="81029" y="37468"/>
                      <a:pt x="80110" y="38923"/>
                      <a:pt x="76969" y="39382"/>
                    </a:cubicBezTo>
                    <a:cubicBezTo>
                      <a:pt x="73829" y="39842"/>
                      <a:pt x="75284" y="43442"/>
                      <a:pt x="74824" y="45127"/>
                    </a:cubicBezTo>
                    <a:cubicBezTo>
                      <a:pt x="74365" y="46812"/>
                      <a:pt x="69309" y="48038"/>
                      <a:pt x="67165" y="47731"/>
                    </a:cubicBezTo>
                    <a:cubicBezTo>
                      <a:pt x="65020" y="47502"/>
                      <a:pt x="63105" y="48651"/>
                      <a:pt x="61420" y="49646"/>
                    </a:cubicBezTo>
                    <a:cubicBezTo>
                      <a:pt x="59735" y="50566"/>
                      <a:pt x="60501" y="52021"/>
                      <a:pt x="56671" y="51561"/>
                    </a:cubicBezTo>
                    <a:cubicBezTo>
                      <a:pt x="52841" y="51102"/>
                      <a:pt x="52382" y="53246"/>
                      <a:pt x="51616" y="54702"/>
                    </a:cubicBezTo>
                    <a:cubicBezTo>
                      <a:pt x="50926" y="56157"/>
                      <a:pt x="50160" y="58072"/>
                      <a:pt x="48245" y="58991"/>
                    </a:cubicBezTo>
                    <a:cubicBezTo>
                      <a:pt x="46331" y="59910"/>
                      <a:pt x="45871" y="61366"/>
                      <a:pt x="44875" y="63281"/>
                    </a:cubicBezTo>
                    <a:cubicBezTo>
                      <a:pt x="43879" y="65196"/>
                      <a:pt x="41505" y="67340"/>
                      <a:pt x="35301" y="66651"/>
                    </a:cubicBezTo>
                    <a:cubicBezTo>
                      <a:pt x="29096" y="65961"/>
                      <a:pt x="31930" y="66421"/>
                      <a:pt x="21666" y="68106"/>
                    </a:cubicBezTo>
                    <a:cubicBezTo>
                      <a:pt x="11403" y="69791"/>
                      <a:pt x="10866" y="73851"/>
                      <a:pt x="10866" y="75306"/>
                    </a:cubicBezTo>
                    <a:cubicBezTo>
                      <a:pt x="10866" y="76762"/>
                      <a:pt x="9411" y="78447"/>
                      <a:pt x="7496" y="78677"/>
                    </a:cubicBezTo>
                    <a:cubicBezTo>
                      <a:pt x="5581" y="78906"/>
                      <a:pt x="3666" y="80821"/>
                      <a:pt x="1062" y="83732"/>
                    </a:cubicBezTo>
                    <a:cubicBezTo>
                      <a:pt x="-1313" y="86643"/>
                      <a:pt x="832" y="87102"/>
                      <a:pt x="2288" y="8618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Kombinationstegning: figur 109">
                <a:extLst>
                  <a:ext uri="{FF2B5EF4-FFF2-40B4-BE49-F238E27FC236}">
                    <a16:creationId xmlns:a16="http://schemas.microsoft.com/office/drawing/2014/main" id="{0C118E1B-9F4C-446C-B71C-E0D15C0C6FA6}"/>
                  </a:ext>
                </a:extLst>
              </p:cNvPr>
              <p:cNvSpPr/>
              <p:nvPr/>
            </p:nvSpPr>
            <p:spPr>
              <a:xfrm>
                <a:off x="3014142" y="1603959"/>
                <a:ext cx="38713" cy="10880"/>
              </a:xfrm>
              <a:custGeom>
                <a:avLst/>
                <a:gdLst>
                  <a:gd name="connsiteX0" fmla="*/ 1762 w 38713"/>
                  <a:gd name="connsiteY0" fmla="*/ 3577 h 10880"/>
                  <a:gd name="connsiteX1" fmla="*/ 2681 w 38713"/>
                  <a:gd name="connsiteY1" fmla="*/ 6717 h 10880"/>
                  <a:gd name="connsiteX2" fmla="*/ 35694 w 38713"/>
                  <a:gd name="connsiteY2" fmla="*/ 10087 h 10880"/>
                  <a:gd name="connsiteX3" fmla="*/ 32324 w 38713"/>
                  <a:gd name="connsiteY3" fmla="*/ 283 h 10880"/>
                  <a:gd name="connsiteX4" fmla="*/ 1762 w 38713"/>
                  <a:gd name="connsiteY4" fmla="*/ 3577 h 1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13" h="10880">
                    <a:moveTo>
                      <a:pt x="1762" y="3577"/>
                    </a:moveTo>
                    <a:cubicBezTo>
                      <a:pt x="1762" y="3577"/>
                      <a:pt x="-2758" y="5262"/>
                      <a:pt x="2681" y="6717"/>
                    </a:cubicBezTo>
                    <a:cubicBezTo>
                      <a:pt x="8196" y="8173"/>
                      <a:pt x="29719" y="12692"/>
                      <a:pt x="35694" y="10087"/>
                    </a:cubicBezTo>
                    <a:cubicBezTo>
                      <a:pt x="41668" y="7483"/>
                      <a:pt x="37839" y="972"/>
                      <a:pt x="32324" y="283"/>
                    </a:cubicBezTo>
                    <a:cubicBezTo>
                      <a:pt x="26885" y="-483"/>
                      <a:pt x="8962" y="206"/>
                      <a:pt x="1762" y="357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Kombinationstegning: figur 110">
                <a:extLst>
                  <a:ext uri="{FF2B5EF4-FFF2-40B4-BE49-F238E27FC236}">
                    <a16:creationId xmlns:a16="http://schemas.microsoft.com/office/drawing/2014/main" id="{65A1C290-1382-42BD-AD3E-9A1A73E38E52}"/>
                  </a:ext>
                </a:extLst>
              </p:cNvPr>
              <p:cNvSpPr/>
              <p:nvPr/>
            </p:nvSpPr>
            <p:spPr>
              <a:xfrm>
                <a:off x="3007974" y="1531760"/>
                <a:ext cx="42920" cy="22546"/>
              </a:xfrm>
              <a:custGeom>
                <a:avLst/>
                <a:gdLst>
                  <a:gd name="connsiteX0" fmla="*/ 6781 w 42920"/>
                  <a:gd name="connsiteY0" fmla="*/ 13273 h 22546"/>
                  <a:gd name="connsiteX1" fmla="*/ 19189 w 42920"/>
                  <a:gd name="connsiteY1" fmla="*/ 20933 h 22546"/>
                  <a:gd name="connsiteX2" fmla="*/ 41249 w 42920"/>
                  <a:gd name="connsiteY2" fmla="*/ 17333 h 22546"/>
                  <a:gd name="connsiteX3" fmla="*/ 41709 w 42920"/>
                  <a:gd name="connsiteY3" fmla="*/ 13963 h 22546"/>
                  <a:gd name="connsiteX4" fmla="*/ 23785 w 42920"/>
                  <a:gd name="connsiteY4" fmla="*/ 1248 h 22546"/>
                  <a:gd name="connsiteX5" fmla="*/ 18270 w 42920"/>
                  <a:gd name="connsiteY5" fmla="*/ 329 h 22546"/>
                  <a:gd name="connsiteX6" fmla="*/ 7240 w 42920"/>
                  <a:gd name="connsiteY6" fmla="*/ 5078 h 22546"/>
                  <a:gd name="connsiteX7" fmla="*/ 1266 w 42920"/>
                  <a:gd name="connsiteY7" fmla="*/ 6533 h 22546"/>
                  <a:gd name="connsiteX8" fmla="*/ 6781 w 42920"/>
                  <a:gd name="connsiteY8" fmla="*/ 13273 h 2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20" h="22546">
                    <a:moveTo>
                      <a:pt x="6781" y="13273"/>
                    </a:moveTo>
                    <a:cubicBezTo>
                      <a:pt x="10381" y="14958"/>
                      <a:pt x="10840" y="16184"/>
                      <a:pt x="19189" y="20933"/>
                    </a:cubicBezTo>
                    <a:cubicBezTo>
                      <a:pt x="27538" y="25682"/>
                      <a:pt x="38568" y="18559"/>
                      <a:pt x="41249" y="17333"/>
                    </a:cubicBezTo>
                    <a:cubicBezTo>
                      <a:pt x="43854" y="16107"/>
                      <a:pt x="42934" y="14422"/>
                      <a:pt x="41709" y="13963"/>
                    </a:cubicBezTo>
                    <a:cubicBezTo>
                      <a:pt x="40483" y="13503"/>
                      <a:pt x="25700" y="2703"/>
                      <a:pt x="23785" y="1248"/>
                    </a:cubicBezTo>
                    <a:cubicBezTo>
                      <a:pt x="21870" y="-208"/>
                      <a:pt x="20645" y="-208"/>
                      <a:pt x="18270" y="329"/>
                    </a:cubicBezTo>
                    <a:cubicBezTo>
                      <a:pt x="15896" y="788"/>
                      <a:pt x="7240" y="5078"/>
                      <a:pt x="7240" y="5078"/>
                    </a:cubicBezTo>
                    <a:cubicBezTo>
                      <a:pt x="6015" y="5767"/>
                      <a:pt x="5096" y="7222"/>
                      <a:pt x="1266" y="6533"/>
                    </a:cubicBezTo>
                    <a:cubicBezTo>
                      <a:pt x="-2564" y="5843"/>
                      <a:pt x="3181" y="11588"/>
                      <a:pt x="6781" y="132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Kombinationstegning: figur 111">
                <a:extLst>
                  <a:ext uri="{FF2B5EF4-FFF2-40B4-BE49-F238E27FC236}">
                    <a16:creationId xmlns:a16="http://schemas.microsoft.com/office/drawing/2014/main" id="{06BCA324-35DC-4267-8736-480BA3B15B27}"/>
                  </a:ext>
                </a:extLst>
              </p:cNvPr>
              <p:cNvSpPr/>
              <p:nvPr/>
            </p:nvSpPr>
            <p:spPr>
              <a:xfrm>
                <a:off x="3058786" y="1490414"/>
                <a:ext cx="114841" cy="29265"/>
              </a:xfrm>
              <a:custGeom>
                <a:avLst/>
                <a:gdLst>
                  <a:gd name="connsiteX0" fmla="*/ 5756 w 114841"/>
                  <a:gd name="connsiteY0" fmla="*/ 29036 h 29265"/>
                  <a:gd name="connsiteX1" fmla="*/ 22301 w 114841"/>
                  <a:gd name="connsiteY1" fmla="*/ 24976 h 29265"/>
                  <a:gd name="connsiteX2" fmla="*/ 37850 w 114841"/>
                  <a:gd name="connsiteY2" fmla="*/ 25206 h 29265"/>
                  <a:gd name="connsiteX3" fmla="*/ 47655 w 114841"/>
                  <a:gd name="connsiteY3" fmla="*/ 29265 h 29265"/>
                  <a:gd name="connsiteX4" fmla="*/ 56233 w 114841"/>
                  <a:gd name="connsiteY4" fmla="*/ 24976 h 29265"/>
                  <a:gd name="connsiteX5" fmla="*/ 66497 w 114841"/>
                  <a:gd name="connsiteY5" fmla="*/ 23061 h 29265"/>
                  <a:gd name="connsiteX6" fmla="*/ 98591 w 114841"/>
                  <a:gd name="connsiteY6" fmla="*/ 26661 h 29265"/>
                  <a:gd name="connsiteX7" fmla="*/ 114600 w 114841"/>
                  <a:gd name="connsiteY7" fmla="*/ 19691 h 29265"/>
                  <a:gd name="connsiteX8" fmla="*/ 108396 w 114841"/>
                  <a:gd name="connsiteY8" fmla="*/ 10576 h 29265"/>
                  <a:gd name="connsiteX9" fmla="*/ 101425 w 114841"/>
                  <a:gd name="connsiteY9" fmla="*/ 8201 h 29265"/>
                  <a:gd name="connsiteX10" fmla="*/ 87561 w 114841"/>
                  <a:gd name="connsiteY10" fmla="*/ 1461 h 29265"/>
                  <a:gd name="connsiteX11" fmla="*/ 65808 w 114841"/>
                  <a:gd name="connsiteY11" fmla="*/ 1461 h 29265"/>
                  <a:gd name="connsiteX12" fmla="*/ 5220 w 114841"/>
                  <a:gd name="connsiteY12" fmla="*/ 19921 h 29265"/>
                  <a:gd name="connsiteX13" fmla="*/ 471 w 114841"/>
                  <a:gd name="connsiteY13" fmla="*/ 27350 h 29265"/>
                  <a:gd name="connsiteX14" fmla="*/ 5756 w 114841"/>
                  <a:gd name="connsiteY14" fmla="*/ 29036 h 2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841" h="29265">
                    <a:moveTo>
                      <a:pt x="5756" y="29036"/>
                    </a:moveTo>
                    <a:cubicBezTo>
                      <a:pt x="7441" y="28806"/>
                      <a:pt x="19390" y="25895"/>
                      <a:pt x="22301" y="24976"/>
                    </a:cubicBezTo>
                    <a:cubicBezTo>
                      <a:pt x="25212" y="24057"/>
                      <a:pt x="34020" y="21836"/>
                      <a:pt x="37850" y="25206"/>
                    </a:cubicBezTo>
                    <a:cubicBezTo>
                      <a:pt x="41680" y="28576"/>
                      <a:pt x="45740" y="29265"/>
                      <a:pt x="47655" y="29265"/>
                    </a:cubicBezTo>
                    <a:cubicBezTo>
                      <a:pt x="49569" y="29265"/>
                      <a:pt x="52710" y="29036"/>
                      <a:pt x="56233" y="24976"/>
                    </a:cubicBezTo>
                    <a:cubicBezTo>
                      <a:pt x="59833" y="20916"/>
                      <a:pt x="61518" y="21836"/>
                      <a:pt x="66497" y="23061"/>
                    </a:cubicBezTo>
                    <a:cubicBezTo>
                      <a:pt x="71553" y="24287"/>
                      <a:pt x="88557" y="24516"/>
                      <a:pt x="98591" y="26661"/>
                    </a:cubicBezTo>
                    <a:cubicBezTo>
                      <a:pt x="108625" y="28806"/>
                      <a:pt x="113221" y="24746"/>
                      <a:pt x="114600" y="19691"/>
                    </a:cubicBezTo>
                    <a:cubicBezTo>
                      <a:pt x="116055" y="14635"/>
                      <a:pt x="110540" y="11342"/>
                      <a:pt x="108396" y="10576"/>
                    </a:cubicBezTo>
                    <a:cubicBezTo>
                      <a:pt x="106251" y="9886"/>
                      <a:pt x="103110" y="8661"/>
                      <a:pt x="101425" y="8201"/>
                    </a:cubicBezTo>
                    <a:cubicBezTo>
                      <a:pt x="99740" y="7742"/>
                      <a:pt x="100200" y="4372"/>
                      <a:pt x="87561" y="1461"/>
                    </a:cubicBezTo>
                    <a:cubicBezTo>
                      <a:pt x="74846" y="-1450"/>
                      <a:pt x="68642" y="772"/>
                      <a:pt x="65808" y="1461"/>
                    </a:cubicBezTo>
                    <a:cubicBezTo>
                      <a:pt x="62897" y="2150"/>
                      <a:pt x="12650" y="17699"/>
                      <a:pt x="5220" y="19921"/>
                    </a:cubicBezTo>
                    <a:cubicBezTo>
                      <a:pt x="-2210" y="22065"/>
                      <a:pt x="471" y="27350"/>
                      <a:pt x="471" y="27350"/>
                    </a:cubicBezTo>
                    <a:cubicBezTo>
                      <a:pt x="1390" y="29036"/>
                      <a:pt x="4071" y="29265"/>
                      <a:pt x="5756" y="290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Kombinationstegning: figur 112">
                <a:extLst>
                  <a:ext uri="{FF2B5EF4-FFF2-40B4-BE49-F238E27FC236}">
                    <a16:creationId xmlns:a16="http://schemas.microsoft.com/office/drawing/2014/main" id="{9B25DA3C-8747-4A9D-92B3-798F848FABFC}"/>
                  </a:ext>
                </a:extLst>
              </p:cNvPr>
              <p:cNvSpPr/>
              <p:nvPr/>
            </p:nvSpPr>
            <p:spPr>
              <a:xfrm>
                <a:off x="3058460" y="1529717"/>
                <a:ext cx="104029" cy="47400"/>
              </a:xfrm>
              <a:custGeom>
                <a:avLst/>
                <a:gdLst>
                  <a:gd name="connsiteX0" fmla="*/ 2942 w 104029"/>
                  <a:gd name="connsiteY0" fmla="*/ 25656 h 47400"/>
                  <a:gd name="connsiteX1" fmla="*/ 3632 w 104029"/>
                  <a:gd name="connsiteY1" fmla="*/ 28797 h 47400"/>
                  <a:gd name="connsiteX2" fmla="*/ 2712 w 104029"/>
                  <a:gd name="connsiteY2" fmla="*/ 30941 h 47400"/>
                  <a:gd name="connsiteX3" fmla="*/ 6312 w 104029"/>
                  <a:gd name="connsiteY3" fmla="*/ 35997 h 47400"/>
                  <a:gd name="connsiteX4" fmla="*/ 10372 w 104029"/>
                  <a:gd name="connsiteY4" fmla="*/ 38601 h 47400"/>
                  <a:gd name="connsiteX5" fmla="*/ 15121 w 104029"/>
                  <a:gd name="connsiteY5" fmla="*/ 40056 h 47400"/>
                  <a:gd name="connsiteX6" fmla="*/ 22091 w 104029"/>
                  <a:gd name="connsiteY6" fmla="*/ 44116 h 47400"/>
                  <a:gd name="connsiteX7" fmla="*/ 39555 w 104029"/>
                  <a:gd name="connsiteY7" fmla="*/ 46720 h 47400"/>
                  <a:gd name="connsiteX8" fmla="*/ 87428 w 104029"/>
                  <a:gd name="connsiteY8" fmla="*/ 36686 h 47400"/>
                  <a:gd name="connsiteX9" fmla="*/ 90569 w 104029"/>
                  <a:gd name="connsiteY9" fmla="*/ 33546 h 47400"/>
                  <a:gd name="connsiteX10" fmla="*/ 91488 w 104029"/>
                  <a:gd name="connsiteY10" fmla="*/ 29946 h 47400"/>
                  <a:gd name="connsiteX11" fmla="*/ 91718 w 104029"/>
                  <a:gd name="connsiteY11" fmla="*/ 26575 h 47400"/>
                  <a:gd name="connsiteX12" fmla="*/ 91718 w 104029"/>
                  <a:gd name="connsiteY12" fmla="*/ 22516 h 47400"/>
                  <a:gd name="connsiteX13" fmla="*/ 77854 w 104029"/>
                  <a:gd name="connsiteY13" fmla="*/ 20601 h 47400"/>
                  <a:gd name="connsiteX14" fmla="*/ 70424 w 104029"/>
                  <a:gd name="connsiteY14" fmla="*/ 16541 h 47400"/>
                  <a:gd name="connsiteX15" fmla="*/ 92484 w 104029"/>
                  <a:gd name="connsiteY15" fmla="*/ 11486 h 47400"/>
                  <a:gd name="connsiteX16" fmla="*/ 103973 w 104029"/>
                  <a:gd name="connsiteY16" fmla="*/ 1682 h 47400"/>
                  <a:gd name="connsiteX17" fmla="*/ 92254 w 104029"/>
                  <a:gd name="connsiteY17" fmla="*/ 762 h 47400"/>
                  <a:gd name="connsiteX18" fmla="*/ 5087 w 104029"/>
                  <a:gd name="connsiteY18" fmla="*/ 12252 h 47400"/>
                  <a:gd name="connsiteX19" fmla="*/ 2483 w 104029"/>
                  <a:gd name="connsiteY19" fmla="*/ 23282 h 47400"/>
                  <a:gd name="connsiteX20" fmla="*/ 2942 w 104029"/>
                  <a:gd name="connsiteY20" fmla="*/ 25656 h 4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4029" h="47400">
                    <a:moveTo>
                      <a:pt x="2942" y="25656"/>
                    </a:moveTo>
                    <a:cubicBezTo>
                      <a:pt x="1717" y="26575"/>
                      <a:pt x="2253" y="27801"/>
                      <a:pt x="3632" y="28797"/>
                    </a:cubicBezTo>
                    <a:cubicBezTo>
                      <a:pt x="5010" y="29793"/>
                      <a:pt x="3632" y="28797"/>
                      <a:pt x="2712" y="30941"/>
                    </a:cubicBezTo>
                    <a:cubicBezTo>
                      <a:pt x="1793" y="33086"/>
                      <a:pt x="4627" y="35997"/>
                      <a:pt x="6312" y="35997"/>
                    </a:cubicBezTo>
                    <a:cubicBezTo>
                      <a:pt x="7998" y="35997"/>
                      <a:pt x="9453" y="37682"/>
                      <a:pt x="10372" y="38601"/>
                    </a:cubicBezTo>
                    <a:cubicBezTo>
                      <a:pt x="11291" y="39520"/>
                      <a:pt x="12057" y="40516"/>
                      <a:pt x="15121" y="40056"/>
                    </a:cubicBezTo>
                    <a:cubicBezTo>
                      <a:pt x="18261" y="39597"/>
                      <a:pt x="16806" y="38831"/>
                      <a:pt x="22091" y="44116"/>
                    </a:cubicBezTo>
                    <a:cubicBezTo>
                      <a:pt x="27376" y="49401"/>
                      <a:pt x="39555" y="46720"/>
                      <a:pt x="39555" y="46720"/>
                    </a:cubicBezTo>
                    <a:cubicBezTo>
                      <a:pt x="39555" y="46720"/>
                      <a:pt x="84058" y="37835"/>
                      <a:pt x="87428" y="36686"/>
                    </a:cubicBezTo>
                    <a:cubicBezTo>
                      <a:pt x="90798" y="35461"/>
                      <a:pt x="90798" y="34771"/>
                      <a:pt x="90569" y="33546"/>
                    </a:cubicBezTo>
                    <a:cubicBezTo>
                      <a:pt x="90339" y="32320"/>
                      <a:pt x="90569" y="30941"/>
                      <a:pt x="91488" y="29946"/>
                    </a:cubicBezTo>
                    <a:cubicBezTo>
                      <a:pt x="92407" y="28950"/>
                      <a:pt x="92407" y="28261"/>
                      <a:pt x="91718" y="26575"/>
                    </a:cubicBezTo>
                    <a:cubicBezTo>
                      <a:pt x="91028" y="24890"/>
                      <a:pt x="90262" y="26116"/>
                      <a:pt x="91718" y="22516"/>
                    </a:cubicBezTo>
                    <a:cubicBezTo>
                      <a:pt x="93173" y="18916"/>
                      <a:pt x="82373" y="19912"/>
                      <a:pt x="77854" y="20601"/>
                    </a:cubicBezTo>
                    <a:cubicBezTo>
                      <a:pt x="73334" y="21290"/>
                      <a:pt x="72339" y="19146"/>
                      <a:pt x="70424" y="16541"/>
                    </a:cubicBezTo>
                    <a:cubicBezTo>
                      <a:pt x="68509" y="13937"/>
                      <a:pt x="85973" y="12711"/>
                      <a:pt x="92484" y="11486"/>
                    </a:cubicBezTo>
                    <a:cubicBezTo>
                      <a:pt x="98918" y="10260"/>
                      <a:pt x="104662" y="4745"/>
                      <a:pt x="103973" y="1682"/>
                    </a:cubicBezTo>
                    <a:cubicBezTo>
                      <a:pt x="103284" y="-1459"/>
                      <a:pt x="92254" y="762"/>
                      <a:pt x="92254" y="762"/>
                    </a:cubicBezTo>
                    <a:cubicBezTo>
                      <a:pt x="92254" y="762"/>
                      <a:pt x="14738" y="10337"/>
                      <a:pt x="5087" y="12252"/>
                    </a:cubicBezTo>
                    <a:cubicBezTo>
                      <a:pt x="-4564" y="14167"/>
                      <a:pt x="2483" y="23282"/>
                      <a:pt x="2483" y="23282"/>
                    </a:cubicBezTo>
                    <a:cubicBezTo>
                      <a:pt x="3172" y="23971"/>
                      <a:pt x="4168" y="24661"/>
                      <a:pt x="2942" y="2565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Kombinationstegning: figur 113">
                <a:extLst>
                  <a:ext uri="{FF2B5EF4-FFF2-40B4-BE49-F238E27FC236}">
                    <a16:creationId xmlns:a16="http://schemas.microsoft.com/office/drawing/2014/main" id="{4A127318-D8C2-4A41-B7F0-055452AC5D35}"/>
                  </a:ext>
                </a:extLst>
              </p:cNvPr>
              <p:cNvSpPr/>
              <p:nvPr/>
            </p:nvSpPr>
            <p:spPr>
              <a:xfrm>
                <a:off x="3265450" y="1551788"/>
                <a:ext cx="46589" cy="38126"/>
              </a:xfrm>
              <a:custGeom>
                <a:avLst/>
                <a:gdLst>
                  <a:gd name="connsiteX0" fmla="*/ 1078 w 46589"/>
                  <a:gd name="connsiteY0" fmla="*/ 3815 h 38126"/>
                  <a:gd name="connsiteX1" fmla="*/ 5367 w 46589"/>
                  <a:gd name="connsiteY1" fmla="*/ 12164 h 38126"/>
                  <a:gd name="connsiteX2" fmla="*/ 9886 w 46589"/>
                  <a:gd name="connsiteY2" fmla="*/ 21739 h 38126"/>
                  <a:gd name="connsiteX3" fmla="*/ 19231 w 46589"/>
                  <a:gd name="connsiteY3" fmla="*/ 33228 h 38126"/>
                  <a:gd name="connsiteX4" fmla="*/ 25665 w 46589"/>
                  <a:gd name="connsiteY4" fmla="*/ 34454 h 38126"/>
                  <a:gd name="connsiteX5" fmla="*/ 34014 w 46589"/>
                  <a:gd name="connsiteY5" fmla="*/ 37364 h 38126"/>
                  <a:gd name="connsiteX6" fmla="*/ 46193 w 46589"/>
                  <a:gd name="connsiteY6" fmla="*/ 32309 h 38126"/>
                  <a:gd name="connsiteX7" fmla="*/ 39989 w 46589"/>
                  <a:gd name="connsiteY7" fmla="*/ 23730 h 38126"/>
                  <a:gd name="connsiteX8" fmla="*/ 37385 w 46589"/>
                  <a:gd name="connsiteY8" fmla="*/ 21126 h 38126"/>
                  <a:gd name="connsiteX9" fmla="*/ 32865 w 46589"/>
                  <a:gd name="connsiteY9" fmla="*/ 20207 h 38126"/>
                  <a:gd name="connsiteX10" fmla="*/ 30491 w 46589"/>
                  <a:gd name="connsiteY10" fmla="*/ 15917 h 38126"/>
                  <a:gd name="connsiteX11" fmla="*/ 13257 w 46589"/>
                  <a:gd name="connsiteY11" fmla="*/ 828 h 38126"/>
                  <a:gd name="connsiteX12" fmla="*/ 1767 w 46589"/>
                  <a:gd name="connsiteY12" fmla="*/ 1517 h 38126"/>
                  <a:gd name="connsiteX13" fmla="*/ 1078 w 46589"/>
                  <a:gd name="connsiteY13" fmla="*/ 3815 h 3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589" h="38126">
                    <a:moveTo>
                      <a:pt x="1078" y="3815"/>
                    </a:moveTo>
                    <a:cubicBezTo>
                      <a:pt x="2533" y="4734"/>
                      <a:pt x="4218" y="9100"/>
                      <a:pt x="5367" y="12164"/>
                    </a:cubicBezTo>
                    <a:cubicBezTo>
                      <a:pt x="6593" y="15305"/>
                      <a:pt x="8508" y="19824"/>
                      <a:pt x="9886" y="21739"/>
                    </a:cubicBezTo>
                    <a:cubicBezTo>
                      <a:pt x="11342" y="23654"/>
                      <a:pt x="17086" y="30624"/>
                      <a:pt x="19231" y="33228"/>
                    </a:cubicBezTo>
                    <a:cubicBezTo>
                      <a:pt x="21376" y="35832"/>
                      <a:pt x="23980" y="34913"/>
                      <a:pt x="25665" y="34454"/>
                    </a:cubicBezTo>
                    <a:cubicBezTo>
                      <a:pt x="27350" y="33994"/>
                      <a:pt x="29725" y="35373"/>
                      <a:pt x="34014" y="37364"/>
                    </a:cubicBezTo>
                    <a:cubicBezTo>
                      <a:pt x="38304" y="39356"/>
                      <a:pt x="44048" y="37364"/>
                      <a:pt x="46193" y="32309"/>
                    </a:cubicBezTo>
                    <a:cubicBezTo>
                      <a:pt x="48338" y="27254"/>
                      <a:pt x="41138" y="24879"/>
                      <a:pt x="39989" y="23730"/>
                    </a:cubicBezTo>
                    <a:cubicBezTo>
                      <a:pt x="38763" y="22505"/>
                      <a:pt x="37614" y="22505"/>
                      <a:pt x="37385" y="21126"/>
                    </a:cubicBezTo>
                    <a:cubicBezTo>
                      <a:pt x="37155" y="19671"/>
                      <a:pt x="35240" y="20207"/>
                      <a:pt x="32865" y="20207"/>
                    </a:cubicBezTo>
                    <a:cubicBezTo>
                      <a:pt x="30491" y="20207"/>
                      <a:pt x="30261" y="19977"/>
                      <a:pt x="30491" y="15917"/>
                    </a:cubicBezTo>
                    <a:cubicBezTo>
                      <a:pt x="30721" y="11858"/>
                      <a:pt x="15631" y="2513"/>
                      <a:pt x="13257" y="828"/>
                    </a:cubicBezTo>
                    <a:cubicBezTo>
                      <a:pt x="10882" y="-857"/>
                      <a:pt x="5367" y="368"/>
                      <a:pt x="1767" y="1517"/>
                    </a:cubicBezTo>
                    <a:cubicBezTo>
                      <a:pt x="-1756" y="2590"/>
                      <a:pt x="1078" y="3815"/>
                      <a:pt x="1078" y="381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Kombinationstegning: figur 114">
                <a:extLst>
                  <a:ext uri="{FF2B5EF4-FFF2-40B4-BE49-F238E27FC236}">
                    <a16:creationId xmlns:a16="http://schemas.microsoft.com/office/drawing/2014/main" id="{1FC519CA-22F2-47AA-89F5-E54C6ED8E781}"/>
                  </a:ext>
                </a:extLst>
              </p:cNvPr>
              <p:cNvSpPr/>
              <p:nvPr/>
            </p:nvSpPr>
            <p:spPr>
              <a:xfrm>
                <a:off x="3277021" y="1450878"/>
                <a:ext cx="188629" cy="98206"/>
              </a:xfrm>
              <a:custGeom>
                <a:avLst/>
                <a:gdLst>
                  <a:gd name="connsiteX0" fmla="*/ 6970 w 188629"/>
                  <a:gd name="connsiteY0" fmla="*/ 22154 h 98206"/>
                  <a:gd name="connsiteX1" fmla="*/ 24664 w 188629"/>
                  <a:gd name="connsiteY1" fmla="*/ 21235 h 98206"/>
                  <a:gd name="connsiteX2" fmla="*/ 20834 w 188629"/>
                  <a:gd name="connsiteY2" fmla="*/ 29584 h 98206"/>
                  <a:gd name="connsiteX3" fmla="*/ 17924 w 188629"/>
                  <a:gd name="connsiteY3" fmla="*/ 35099 h 98206"/>
                  <a:gd name="connsiteX4" fmla="*/ 24894 w 188629"/>
                  <a:gd name="connsiteY4" fmla="*/ 34869 h 98206"/>
                  <a:gd name="connsiteX5" fmla="*/ 31328 w 188629"/>
                  <a:gd name="connsiteY5" fmla="*/ 29125 h 98206"/>
                  <a:gd name="connsiteX6" fmla="*/ 37073 w 188629"/>
                  <a:gd name="connsiteY6" fmla="*/ 24605 h 98206"/>
                  <a:gd name="connsiteX7" fmla="*/ 49022 w 188629"/>
                  <a:gd name="connsiteY7" fmla="*/ 27976 h 98206"/>
                  <a:gd name="connsiteX8" fmla="*/ 49941 w 188629"/>
                  <a:gd name="connsiteY8" fmla="*/ 30350 h 98206"/>
                  <a:gd name="connsiteX9" fmla="*/ 42741 w 188629"/>
                  <a:gd name="connsiteY9" fmla="*/ 35406 h 98206"/>
                  <a:gd name="connsiteX10" fmla="*/ 44885 w 188629"/>
                  <a:gd name="connsiteY10" fmla="*/ 38316 h 98206"/>
                  <a:gd name="connsiteX11" fmla="*/ 49405 w 188629"/>
                  <a:gd name="connsiteY11" fmla="*/ 39006 h 98206"/>
                  <a:gd name="connsiteX12" fmla="*/ 54920 w 188629"/>
                  <a:gd name="connsiteY12" fmla="*/ 38316 h 98206"/>
                  <a:gd name="connsiteX13" fmla="*/ 63269 w 188629"/>
                  <a:gd name="connsiteY13" fmla="*/ 38546 h 98206"/>
                  <a:gd name="connsiteX14" fmla="*/ 63039 w 188629"/>
                  <a:gd name="connsiteY14" fmla="*/ 40691 h 98206"/>
                  <a:gd name="connsiteX15" fmla="*/ 59898 w 188629"/>
                  <a:gd name="connsiteY15" fmla="*/ 42606 h 98206"/>
                  <a:gd name="connsiteX16" fmla="*/ 49864 w 188629"/>
                  <a:gd name="connsiteY16" fmla="*/ 44521 h 98206"/>
                  <a:gd name="connsiteX17" fmla="*/ 48945 w 188629"/>
                  <a:gd name="connsiteY17" fmla="*/ 46665 h 98206"/>
                  <a:gd name="connsiteX18" fmla="*/ 60205 w 188629"/>
                  <a:gd name="connsiteY18" fmla="*/ 47355 h 98206"/>
                  <a:gd name="connsiteX19" fmla="*/ 61890 w 188629"/>
                  <a:gd name="connsiteY19" fmla="*/ 49729 h 98206"/>
                  <a:gd name="connsiteX20" fmla="*/ 60435 w 188629"/>
                  <a:gd name="connsiteY20" fmla="*/ 53329 h 98206"/>
                  <a:gd name="connsiteX21" fmla="*/ 49405 w 188629"/>
                  <a:gd name="connsiteY21" fmla="*/ 53099 h 98206"/>
                  <a:gd name="connsiteX22" fmla="*/ 36460 w 188629"/>
                  <a:gd name="connsiteY22" fmla="*/ 50725 h 98206"/>
                  <a:gd name="connsiteX23" fmla="*/ 19685 w 188629"/>
                  <a:gd name="connsiteY23" fmla="*/ 51950 h 98206"/>
                  <a:gd name="connsiteX24" fmla="*/ 20604 w 188629"/>
                  <a:gd name="connsiteY24" fmla="*/ 61295 h 98206"/>
                  <a:gd name="connsiteX25" fmla="*/ 35924 w 188629"/>
                  <a:gd name="connsiteY25" fmla="*/ 69644 h 98206"/>
                  <a:gd name="connsiteX26" fmla="*/ 45958 w 188629"/>
                  <a:gd name="connsiteY26" fmla="*/ 71329 h 98206"/>
                  <a:gd name="connsiteX27" fmla="*/ 51013 w 188629"/>
                  <a:gd name="connsiteY27" fmla="*/ 67959 h 98206"/>
                  <a:gd name="connsiteX28" fmla="*/ 58443 w 188629"/>
                  <a:gd name="connsiteY28" fmla="*/ 65048 h 98206"/>
                  <a:gd name="connsiteX29" fmla="*/ 66333 w 188629"/>
                  <a:gd name="connsiteY29" fmla="*/ 63823 h 98206"/>
                  <a:gd name="connsiteX30" fmla="*/ 74911 w 188629"/>
                  <a:gd name="connsiteY30" fmla="*/ 62904 h 98206"/>
                  <a:gd name="connsiteX31" fmla="*/ 79660 w 188629"/>
                  <a:gd name="connsiteY31" fmla="*/ 66734 h 98206"/>
                  <a:gd name="connsiteX32" fmla="*/ 89465 w 188629"/>
                  <a:gd name="connsiteY32" fmla="*/ 69644 h 98206"/>
                  <a:gd name="connsiteX33" fmla="*/ 102639 w 188629"/>
                  <a:gd name="connsiteY33" fmla="*/ 68725 h 98206"/>
                  <a:gd name="connsiteX34" fmla="*/ 117729 w 188629"/>
                  <a:gd name="connsiteY34" fmla="*/ 71329 h 98206"/>
                  <a:gd name="connsiteX35" fmla="*/ 126308 w 188629"/>
                  <a:gd name="connsiteY35" fmla="*/ 73474 h 98206"/>
                  <a:gd name="connsiteX36" fmla="*/ 130597 w 188629"/>
                  <a:gd name="connsiteY36" fmla="*/ 75159 h 98206"/>
                  <a:gd name="connsiteX37" fmla="*/ 133967 w 188629"/>
                  <a:gd name="connsiteY37" fmla="*/ 78759 h 98206"/>
                  <a:gd name="connsiteX38" fmla="*/ 136342 w 188629"/>
                  <a:gd name="connsiteY38" fmla="*/ 84044 h 98206"/>
                  <a:gd name="connsiteX39" fmla="*/ 138946 w 188629"/>
                  <a:gd name="connsiteY39" fmla="*/ 88793 h 98206"/>
                  <a:gd name="connsiteX40" fmla="*/ 142316 w 188629"/>
                  <a:gd name="connsiteY40" fmla="*/ 92623 h 98206"/>
                  <a:gd name="connsiteX41" fmla="*/ 151891 w 188629"/>
                  <a:gd name="connsiteY41" fmla="*/ 96453 h 98206"/>
                  <a:gd name="connsiteX42" fmla="*/ 159550 w 188629"/>
                  <a:gd name="connsiteY42" fmla="*/ 97908 h 98206"/>
                  <a:gd name="connsiteX43" fmla="*/ 166521 w 188629"/>
                  <a:gd name="connsiteY43" fmla="*/ 97908 h 98206"/>
                  <a:gd name="connsiteX44" fmla="*/ 185440 w 188629"/>
                  <a:gd name="connsiteY44" fmla="*/ 92853 h 98206"/>
                  <a:gd name="connsiteX45" fmla="*/ 186129 w 188629"/>
                  <a:gd name="connsiteY45" fmla="*/ 90019 h 98206"/>
                  <a:gd name="connsiteX46" fmla="*/ 188274 w 188629"/>
                  <a:gd name="connsiteY46" fmla="*/ 84044 h 98206"/>
                  <a:gd name="connsiteX47" fmla="*/ 184444 w 188629"/>
                  <a:gd name="connsiteY47" fmla="*/ 78759 h 98206"/>
                  <a:gd name="connsiteX48" fmla="*/ 178700 w 188629"/>
                  <a:gd name="connsiteY48" fmla="*/ 74700 h 98206"/>
                  <a:gd name="connsiteX49" fmla="*/ 174870 w 188629"/>
                  <a:gd name="connsiteY49" fmla="*/ 70410 h 98206"/>
                  <a:gd name="connsiteX50" fmla="*/ 169355 w 188629"/>
                  <a:gd name="connsiteY50" fmla="*/ 68265 h 98206"/>
                  <a:gd name="connsiteX51" fmla="*/ 166444 w 188629"/>
                  <a:gd name="connsiteY51" fmla="*/ 64206 h 98206"/>
                  <a:gd name="connsiteX52" fmla="*/ 164300 w 188629"/>
                  <a:gd name="connsiteY52" fmla="*/ 58691 h 98206"/>
                  <a:gd name="connsiteX53" fmla="*/ 171959 w 188629"/>
                  <a:gd name="connsiteY53" fmla="*/ 51031 h 98206"/>
                  <a:gd name="connsiteX54" fmla="*/ 166904 w 188629"/>
                  <a:gd name="connsiteY54" fmla="*/ 47661 h 98206"/>
                  <a:gd name="connsiteX55" fmla="*/ 160699 w 188629"/>
                  <a:gd name="connsiteY55" fmla="*/ 46742 h 98206"/>
                  <a:gd name="connsiteX56" fmla="*/ 161159 w 188629"/>
                  <a:gd name="connsiteY56" fmla="*/ 43601 h 98206"/>
                  <a:gd name="connsiteX57" fmla="*/ 158555 w 188629"/>
                  <a:gd name="connsiteY57" fmla="*/ 39772 h 98206"/>
                  <a:gd name="connsiteX58" fmla="*/ 153499 w 188629"/>
                  <a:gd name="connsiteY58" fmla="*/ 37627 h 98206"/>
                  <a:gd name="connsiteX59" fmla="*/ 147295 w 188629"/>
                  <a:gd name="connsiteY59" fmla="*/ 34716 h 98206"/>
                  <a:gd name="connsiteX60" fmla="*/ 142010 w 188629"/>
                  <a:gd name="connsiteY60" fmla="*/ 35635 h 98206"/>
                  <a:gd name="connsiteX61" fmla="*/ 136035 w 188629"/>
                  <a:gd name="connsiteY61" fmla="*/ 37550 h 98206"/>
                  <a:gd name="connsiteX62" fmla="*/ 126461 w 188629"/>
                  <a:gd name="connsiteY62" fmla="*/ 35406 h 98206"/>
                  <a:gd name="connsiteX63" fmla="*/ 129065 w 188629"/>
                  <a:gd name="connsiteY63" fmla="*/ 28435 h 98206"/>
                  <a:gd name="connsiteX64" fmla="*/ 125925 w 188629"/>
                  <a:gd name="connsiteY64" fmla="*/ 25831 h 98206"/>
                  <a:gd name="connsiteX65" fmla="*/ 112980 w 188629"/>
                  <a:gd name="connsiteY65" fmla="*/ 19397 h 98206"/>
                  <a:gd name="connsiteX66" fmla="*/ 102180 w 188629"/>
                  <a:gd name="connsiteY66" fmla="*/ 19627 h 98206"/>
                  <a:gd name="connsiteX67" fmla="*/ 93831 w 188629"/>
                  <a:gd name="connsiteY67" fmla="*/ 21771 h 98206"/>
                  <a:gd name="connsiteX68" fmla="*/ 91226 w 188629"/>
                  <a:gd name="connsiteY68" fmla="*/ 25142 h 98206"/>
                  <a:gd name="connsiteX69" fmla="*/ 83107 w 188629"/>
                  <a:gd name="connsiteY69" fmla="*/ 27057 h 98206"/>
                  <a:gd name="connsiteX70" fmla="*/ 83337 w 188629"/>
                  <a:gd name="connsiteY70" fmla="*/ 23457 h 98206"/>
                  <a:gd name="connsiteX71" fmla="*/ 82418 w 188629"/>
                  <a:gd name="connsiteY71" fmla="*/ 18401 h 98206"/>
                  <a:gd name="connsiteX72" fmla="*/ 77362 w 188629"/>
                  <a:gd name="connsiteY72" fmla="*/ 10741 h 98206"/>
                  <a:gd name="connsiteX73" fmla="*/ 68247 w 188629"/>
                  <a:gd name="connsiteY73" fmla="*/ 4537 h 98206"/>
                  <a:gd name="connsiteX74" fmla="*/ 56528 w 188629"/>
                  <a:gd name="connsiteY74" fmla="*/ 1626 h 98206"/>
                  <a:gd name="connsiteX75" fmla="*/ 43124 w 188629"/>
                  <a:gd name="connsiteY75" fmla="*/ 171 h 98206"/>
                  <a:gd name="connsiteX76" fmla="*/ 30409 w 188629"/>
                  <a:gd name="connsiteY76" fmla="*/ 2546 h 98206"/>
                  <a:gd name="connsiteX77" fmla="*/ 19149 w 188629"/>
                  <a:gd name="connsiteY77" fmla="*/ 3465 h 98206"/>
                  <a:gd name="connsiteX78" fmla="*/ 9115 w 188629"/>
                  <a:gd name="connsiteY78" fmla="*/ 3005 h 98206"/>
                  <a:gd name="connsiteX79" fmla="*/ 4826 w 188629"/>
                  <a:gd name="connsiteY79" fmla="*/ 4231 h 98206"/>
                  <a:gd name="connsiteX80" fmla="*/ 3370 w 188629"/>
                  <a:gd name="connsiteY80" fmla="*/ 7141 h 98206"/>
                  <a:gd name="connsiteX81" fmla="*/ 0 w 188629"/>
                  <a:gd name="connsiteY81" fmla="*/ 17942 h 98206"/>
                  <a:gd name="connsiteX82" fmla="*/ 6970 w 188629"/>
                  <a:gd name="connsiteY82" fmla="*/ 22154 h 9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88629" h="98206">
                    <a:moveTo>
                      <a:pt x="6970" y="22154"/>
                    </a:moveTo>
                    <a:cubicBezTo>
                      <a:pt x="9881" y="21695"/>
                      <a:pt x="19915" y="21465"/>
                      <a:pt x="24664" y="21235"/>
                    </a:cubicBezTo>
                    <a:cubicBezTo>
                      <a:pt x="29413" y="21005"/>
                      <a:pt x="23975" y="26980"/>
                      <a:pt x="20834" y="29584"/>
                    </a:cubicBezTo>
                    <a:cubicBezTo>
                      <a:pt x="17694" y="32189"/>
                      <a:pt x="17694" y="33414"/>
                      <a:pt x="17924" y="35099"/>
                    </a:cubicBezTo>
                    <a:cubicBezTo>
                      <a:pt x="18153" y="36784"/>
                      <a:pt x="22673" y="36018"/>
                      <a:pt x="24894" y="34869"/>
                    </a:cubicBezTo>
                    <a:cubicBezTo>
                      <a:pt x="27039" y="33644"/>
                      <a:pt x="30639" y="31040"/>
                      <a:pt x="31328" y="29125"/>
                    </a:cubicBezTo>
                    <a:cubicBezTo>
                      <a:pt x="32017" y="27210"/>
                      <a:pt x="33702" y="25525"/>
                      <a:pt x="37073" y="24605"/>
                    </a:cubicBezTo>
                    <a:cubicBezTo>
                      <a:pt x="40443" y="23686"/>
                      <a:pt x="46417" y="26750"/>
                      <a:pt x="49022" y="27976"/>
                    </a:cubicBezTo>
                    <a:cubicBezTo>
                      <a:pt x="51626" y="29201"/>
                      <a:pt x="50937" y="29891"/>
                      <a:pt x="49941" y="30350"/>
                    </a:cubicBezTo>
                    <a:cubicBezTo>
                      <a:pt x="48945" y="30810"/>
                      <a:pt x="46111" y="32954"/>
                      <a:pt x="42741" y="35406"/>
                    </a:cubicBezTo>
                    <a:cubicBezTo>
                      <a:pt x="39371" y="37780"/>
                      <a:pt x="44885" y="38316"/>
                      <a:pt x="44885" y="38316"/>
                    </a:cubicBezTo>
                    <a:cubicBezTo>
                      <a:pt x="44885" y="38316"/>
                      <a:pt x="47490" y="38316"/>
                      <a:pt x="49405" y="39006"/>
                    </a:cubicBezTo>
                    <a:cubicBezTo>
                      <a:pt x="51320" y="39695"/>
                      <a:pt x="52315" y="39235"/>
                      <a:pt x="54920" y="38316"/>
                    </a:cubicBezTo>
                    <a:cubicBezTo>
                      <a:pt x="57524" y="37397"/>
                      <a:pt x="60205" y="37397"/>
                      <a:pt x="63269" y="38546"/>
                    </a:cubicBezTo>
                    <a:cubicBezTo>
                      <a:pt x="66409" y="39772"/>
                      <a:pt x="64494" y="41150"/>
                      <a:pt x="63039" y="40691"/>
                    </a:cubicBezTo>
                    <a:cubicBezTo>
                      <a:pt x="61584" y="40231"/>
                      <a:pt x="60435" y="40691"/>
                      <a:pt x="59898" y="42606"/>
                    </a:cubicBezTo>
                    <a:cubicBezTo>
                      <a:pt x="59439" y="44521"/>
                      <a:pt x="53924" y="43831"/>
                      <a:pt x="49864" y="44521"/>
                    </a:cubicBezTo>
                    <a:cubicBezTo>
                      <a:pt x="45805" y="45210"/>
                      <a:pt x="46264" y="46895"/>
                      <a:pt x="48945" y="46665"/>
                    </a:cubicBezTo>
                    <a:cubicBezTo>
                      <a:pt x="51549" y="46435"/>
                      <a:pt x="57064" y="46895"/>
                      <a:pt x="60205" y="47355"/>
                    </a:cubicBezTo>
                    <a:cubicBezTo>
                      <a:pt x="63345" y="47814"/>
                      <a:pt x="64035" y="49040"/>
                      <a:pt x="61890" y="49729"/>
                    </a:cubicBezTo>
                    <a:cubicBezTo>
                      <a:pt x="59745" y="50419"/>
                      <a:pt x="60971" y="51414"/>
                      <a:pt x="60435" y="53329"/>
                    </a:cubicBezTo>
                    <a:cubicBezTo>
                      <a:pt x="59975" y="55244"/>
                      <a:pt x="52775" y="53789"/>
                      <a:pt x="49405" y="53099"/>
                    </a:cubicBezTo>
                    <a:cubicBezTo>
                      <a:pt x="46034" y="52410"/>
                      <a:pt x="40290" y="53099"/>
                      <a:pt x="36460" y="50725"/>
                    </a:cubicBezTo>
                    <a:cubicBezTo>
                      <a:pt x="32630" y="48350"/>
                      <a:pt x="24970" y="50495"/>
                      <a:pt x="19685" y="51950"/>
                    </a:cubicBezTo>
                    <a:cubicBezTo>
                      <a:pt x="14400" y="53406"/>
                      <a:pt x="16545" y="57236"/>
                      <a:pt x="20604" y="61295"/>
                    </a:cubicBezTo>
                    <a:cubicBezTo>
                      <a:pt x="24664" y="65355"/>
                      <a:pt x="32554" y="69644"/>
                      <a:pt x="35924" y="69644"/>
                    </a:cubicBezTo>
                    <a:cubicBezTo>
                      <a:pt x="39294" y="69644"/>
                      <a:pt x="43583" y="71329"/>
                      <a:pt x="45958" y="71329"/>
                    </a:cubicBezTo>
                    <a:cubicBezTo>
                      <a:pt x="48332" y="71329"/>
                      <a:pt x="49788" y="68955"/>
                      <a:pt x="51013" y="67959"/>
                    </a:cubicBezTo>
                    <a:cubicBezTo>
                      <a:pt x="52239" y="67040"/>
                      <a:pt x="56069" y="65585"/>
                      <a:pt x="58443" y="65048"/>
                    </a:cubicBezTo>
                    <a:cubicBezTo>
                      <a:pt x="60818" y="64589"/>
                      <a:pt x="63958" y="64819"/>
                      <a:pt x="66333" y="63823"/>
                    </a:cubicBezTo>
                    <a:cubicBezTo>
                      <a:pt x="68707" y="62827"/>
                      <a:pt x="71618" y="62904"/>
                      <a:pt x="74911" y="62904"/>
                    </a:cubicBezTo>
                    <a:cubicBezTo>
                      <a:pt x="78205" y="62904"/>
                      <a:pt x="79431" y="64129"/>
                      <a:pt x="79660" y="66734"/>
                    </a:cubicBezTo>
                    <a:cubicBezTo>
                      <a:pt x="79890" y="69338"/>
                      <a:pt x="85865" y="70334"/>
                      <a:pt x="89465" y="69644"/>
                    </a:cubicBezTo>
                    <a:cubicBezTo>
                      <a:pt x="93065" y="68955"/>
                      <a:pt x="99729" y="68419"/>
                      <a:pt x="102639" y="68725"/>
                    </a:cubicBezTo>
                    <a:cubicBezTo>
                      <a:pt x="105550" y="68955"/>
                      <a:pt x="114359" y="70180"/>
                      <a:pt x="117729" y="71329"/>
                    </a:cubicBezTo>
                    <a:cubicBezTo>
                      <a:pt x="121099" y="72555"/>
                      <a:pt x="124163" y="74240"/>
                      <a:pt x="126308" y="73474"/>
                    </a:cubicBezTo>
                    <a:cubicBezTo>
                      <a:pt x="128452" y="72785"/>
                      <a:pt x="130367" y="74393"/>
                      <a:pt x="130597" y="75159"/>
                    </a:cubicBezTo>
                    <a:cubicBezTo>
                      <a:pt x="130827" y="75849"/>
                      <a:pt x="131516" y="78300"/>
                      <a:pt x="133967" y="78759"/>
                    </a:cubicBezTo>
                    <a:cubicBezTo>
                      <a:pt x="136342" y="79219"/>
                      <a:pt x="136342" y="81900"/>
                      <a:pt x="136342" y="84044"/>
                    </a:cubicBezTo>
                    <a:cubicBezTo>
                      <a:pt x="136342" y="86189"/>
                      <a:pt x="137261" y="88334"/>
                      <a:pt x="138946" y="88793"/>
                    </a:cubicBezTo>
                    <a:cubicBezTo>
                      <a:pt x="140631" y="89253"/>
                      <a:pt x="141321" y="91168"/>
                      <a:pt x="142316" y="92623"/>
                    </a:cubicBezTo>
                    <a:cubicBezTo>
                      <a:pt x="143312" y="94079"/>
                      <a:pt x="150436" y="96453"/>
                      <a:pt x="151891" y="96453"/>
                    </a:cubicBezTo>
                    <a:cubicBezTo>
                      <a:pt x="153346" y="96453"/>
                      <a:pt x="157636" y="97372"/>
                      <a:pt x="159550" y="97908"/>
                    </a:cubicBezTo>
                    <a:cubicBezTo>
                      <a:pt x="161465" y="98445"/>
                      <a:pt x="165755" y="98138"/>
                      <a:pt x="166521" y="97908"/>
                    </a:cubicBezTo>
                    <a:cubicBezTo>
                      <a:pt x="167210" y="97679"/>
                      <a:pt x="183755" y="93619"/>
                      <a:pt x="185440" y="92853"/>
                    </a:cubicBezTo>
                    <a:cubicBezTo>
                      <a:pt x="187125" y="92164"/>
                      <a:pt x="186666" y="91398"/>
                      <a:pt x="186129" y="90019"/>
                    </a:cubicBezTo>
                    <a:cubicBezTo>
                      <a:pt x="185670" y="88564"/>
                      <a:pt x="186589" y="86878"/>
                      <a:pt x="188274" y="84044"/>
                    </a:cubicBezTo>
                    <a:cubicBezTo>
                      <a:pt x="189959" y="81134"/>
                      <a:pt x="185134" y="79755"/>
                      <a:pt x="184444" y="78759"/>
                    </a:cubicBezTo>
                    <a:cubicBezTo>
                      <a:pt x="183755" y="77840"/>
                      <a:pt x="180155" y="74700"/>
                      <a:pt x="178700" y="74700"/>
                    </a:cubicBezTo>
                    <a:cubicBezTo>
                      <a:pt x="177244" y="74700"/>
                      <a:pt x="176095" y="73244"/>
                      <a:pt x="174870" y="70410"/>
                    </a:cubicBezTo>
                    <a:cubicBezTo>
                      <a:pt x="173644" y="67500"/>
                      <a:pt x="171270" y="68495"/>
                      <a:pt x="169355" y="68265"/>
                    </a:cubicBezTo>
                    <a:cubicBezTo>
                      <a:pt x="167440" y="68036"/>
                      <a:pt x="166980" y="65891"/>
                      <a:pt x="166444" y="64206"/>
                    </a:cubicBezTo>
                    <a:cubicBezTo>
                      <a:pt x="165985" y="62521"/>
                      <a:pt x="164989" y="60376"/>
                      <a:pt x="164300" y="58691"/>
                    </a:cubicBezTo>
                    <a:cubicBezTo>
                      <a:pt x="163610" y="57006"/>
                      <a:pt x="169355" y="52946"/>
                      <a:pt x="171959" y="51031"/>
                    </a:cubicBezTo>
                    <a:cubicBezTo>
                      <a:pt x="174563" y="49116"/>
                      <a:pt x="167900" y="48121"/>
                      <a:pt x="166904" y="47661"/>
                    </a:cubicBezTo>
                    <a:cubicBezTo>
                      <a:pt x="165908" y="47201"/>
                      <a:pt x="162385" y="46972"/>
                      <a:pt x="160699" y="46742"/>
                    </a:cubicBezTo>
                    <a:cubicBezTo>
                      <a:pt x="159014" y="46512"/>
                      <a:pt x="159474" y="44827"/>
                      <a:pt x="161159" y="43601"/>
                    </a:cubicBezTo>
                    <a:cubicBezTo>
                      <a:pt x="162844" y="42376"/>
                      <a:pt x="159704" y="40001"/>
                      <a:pt x="158555" y="39772"/>
                    </a:cubicBezTo>
                    <a:cubicBezTo>
                      <a:pt x="157329" y="39542"/>
                      <a:pt x="154955" y="38546"/>
                      <a:pt x="153499" y="37627"/>
                    </a:cubicBezTo>
                    <a:cubicBezTo>
                      <a:pt x="152044" y="36708"/>
                      <a:pt x="149670" y="35023"/>
                      <a:pt x="147295" y="34716"/>
                    </a:cubicBezTo>
                    <a:cubicBezTo>
                      <a:pt x="144921" y="34486"/>
                      <a:pt x="143235" y="35635"/>
                      <a:pt x="142010" y="35635"/>
                    </a:cubicBezTo>
                    <a:cubicBezTo>
                      <a:pt x="140784" y="35635"/>
                      <a:pt x="138869" y="36095"/>
                      <a:pt x="136035" y="37550"/>
                    </a:cubicBezTo>
                    <a:cubicBezTo>
                      <a:pt x="133201" y="39006"/>
                      <a:pt x="128835" y="36095"/>
                      <a:pt x="126461" y="35406"/>
                    </a:cubicBezTo>
                    <a:cubicBezTo>
                      <a:pt x="124086" y="34716"/>
                      <a:pt x="128146" y="30886"/>
                      <a:pt x="129065" y="28435"/>
                    </a:cubicBezTo>
                    <a:cubicBezTo>
                      <a:pt x="129984" y="25984"/>
                      <a:pt x="128835" y="25295"/>
                      <a:pt x="125925" y="25831"/>
                    </a:cubicBezTo>
                    <a:cubicBezTo>
                      <a:pt x="123014" y="26291"/>
                      <a:pt x="118725" y="21082"/>
                      <a:pt x="112980" y="19397"/>
                    </a:cubicBezTo>
                    <a:cubicBezTo>
                      <a:pt x="107235" y="17712"/>
                      <a:pt x="103865" y="18937"/>
                      <a:pt x="102180" y="19627"/>
                    </a:cubicBezTo>
                    <a:cubicBezTo>
                      <a:pt x="100495" y="20316"/>
                      <a:pt x="96205" y="21542"/>
                      <a:pt x="93831" y="21771"/>
                    </a:cubicBezTo>
                    <a:cubicBezTo>
                      <a:pt x="91456" y="22001"/>
                      <a:pt x="90231" y="20086"/>
                      <a:pt x="91226" y="25142"/>
                    </a:cubicBezTo>
                    <a:cubicBezTo>
                      <a:pt x="92146" y="30197"/>
                      <a:pt x="85711" y="27746"/>
                      <a:pt x="83107" y="27057"/>
                    </a:cubicBezTo>
                    <a:cubicBezTo>
                      <a:pt x="80503" y="26367"/>
                      <a:pt x="81652" y="24682"/>
                      <a:pt x="83337" y="23457"/>
                    </a:cubicBezTo>
                    <a:cubicBezTo>
                      <a:pt x="85022" y="22231"/>
                      <a:pt x="83567" y="19627"/>
                      <a:pt x="82418" y="18401"/>
                    </a:cubicBezTo>
                    <a:cubicBezTo>
                      <a:pt x="81192" y="17176"/>
                      <a:pt x="79277" y="13116"/>
                      <a:pt x="77362" y="10741"/>
                    </a:cubicBezTo>
                    <a:cubicBezTo>
                      <a:pt x="75448" y="8367"/>
                      <a:pt x="69703" y="5456"/>
                      <a:pt x="68247" y="4537"/>
                    </a:cubicBezTo>
                    <a:cubicBezTo>
                      <a:pt x="66792" y="3618"/>
                      <a:pt x="60588" y="3082"/>
                      <a:pt x="56528" y="1626"/>
                    </a:cubicBezTo>
                    <a:cubicBezTo>
                      <a:pt x="52469" y="171"/>
                      <a:pt x="45268" y="-288"/>
                      <a:pt x="43124" y="171"/>
                    </a:cubicBezTo>
                    <a:cubicBezTo>
                      <a:pt x="40979" y="631"/>
                      <a:pt x="32860" y="2775"/>
                      <a:pt x="30409" y="2546"/>
                    </a:cubicBezTo>
                    <a:cubicBezTo>
                      <a:pt x="28034" y="2316"/>
                      <a:pt x="22290" y="2546"/>
                      <a:pt x="19149" y="3465"/>
                    </a:cubicBezTo>
                    <a:cubicBezTo>
                      <a:pt x="16009" y="4384"/>
                      <a:pt x="12715" y="4384"/>
                      <a:pt x="9115" y="3005"/>
                    </a:cubicBezTo>
                    <a:cubicBezTo>
                      <a:pt x="5515" y="1550"/>
                      <a:pt x="2911" y="2546"/>
                      <a:pt x="4826" y="4231"/>
                    </a:cubicBezTo>
                    <a:cubicBezTo>
                      <a:pt x="6740" y="5916"/>
                      <a:pt x="3370" y="7141"/>
                      <a:pt x="3370" y="7141"/>
                    </a:cubicBezTo>
                    <a:cubicBezTo>
                      <a:pt x="0" y="9286"/>
                      <a:pt x="230" y="14571"/>
                      <a:pt x="0" y="17942"/>
                    </a:cubicBezTo>
                    <a:cubicBezTo>
                      <a:pt x="306" y="21159"/>
                      <a:pt x="4136" y="22614"/>
                      <a:pt x="6970" y="2215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Kombinationstegning: figur 115">
                <a:extLst>
                  <a:ext uri="{FF2B5EF4-FFF2-40B4-BE49-F238E27FC236}">
                    <a16:creationId xmlns:a16="http://schemas.microsoft.com/office/drawing/2014/main" id="{435CE54D-1DA5-47DD-ACE6-087860C16220}"/>
                  </a:ext>
                </a:extLst>
              </p:cNvPr>
              <p:cNvSpPr/>
              <p:nvPr/>
            </p:nvSpPr>
            <p:spPr>
              <a:xfrm>
                <a:off x="3365499" y="1542889"/>
                <a:ext cx="43948" cy="12809"/>
              </a:xfrm>
              <a:custGeom>
                <a:avLst/>
                <a:gdLst>
                  <a:gd name="connsiteX0" fmla="*/ 25728 w 43948"/>
                  <a:gd name="connsiteY0" fmla="*/ 460 h 12809"/>
                  <a:gd name="connsiteX1" fmla="*/ 18987 w 43948"/>
                  <a:gd name="connsiteY1" fmla="*/ 230 h 12809"/>
                  <a:gd name="connsiteX2" fmla="*/ 2978 w 43948"/>
                  <a:gd name="connsiteY2" fmla="*/ 3830 h 12809"/>
                  <a:gd name="connsiteX3" fmla="*/ 834 w 43948"/>
                  <a:gd name="connsiteY3" fmla="*/ 7889 h 12809"/>
                  <a:gd name="connsiteX4" fmla="*/ 10638 w 43948"/>
                  <a:gd name="connsiteY4" fmla="*/ 12638 h 12809"/>
                  <a:gd name="connsiteX5" fmla="*/ 25268 w 43948"/>
                  <a:gd name="connsiteY5" fmla="*/ 11183 h 12809"/>
                  <a:gd name="connsiteX6" fmla="*/ 41277 w 43948"/>
                  <a:gd name="connsiteY6" fmla="*/ 9958 h 12809"/>
                  <a:gd name="connsiteX7" fmla="*/ 42962 w 43948"/>
                  <a:gd name="connsiteY7" fmla="*/ 7047 h 12809"/>
                  <a:gd name="connsiteX8" fmla="*/ 25728 w 43948"/>
                  <a:gd name="connsiteY8" fmla="*/ 460 h 1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948" h="12809">
                    <a:moveTo>
                      <a:pt x="25728" y="460"/>
                    </a:moveTo>
                    <a:cubicBezTo>
                      <a:pt x="23583" y="-230"/>
                      <a:pt x="20672" y="0"/>
                      <a:pt x="18987" y="230"/>
                    </a:cubicBezTo>
                    <a:cubicBezTo>
                      <a:pt x="17302" y="460"/>
                      <a:pt x="7957" y="2834"/>
                      <a:pt x="2978" y="3830"/>
                    </a:cubicBezTo>
                    <a:cubicBezTo>
                      <a:pt x="-2077" y="4749"/>
                      <a:pt x="834" y="7889"/>
                      <a:pt x="834" y="7889"/>
                    </a:cubicBezTo>
                    <a:cubicBezTo>
                      <a:pt x="2059" y="8579"/>
                      <a:pt x="7268" y="12179"/>
                      <a:pt x="10638" y="12638"/>
                    </a:cubicBezTo>
                    <a:cubicBezTo>
                      <a:pt x="14008" y="13098"/>
                      <a:pt x="22357" y="12638"/>
                      <a:pt x="25268" y="11183"/>
                    </a:cubicBezTo>
                    <a:cubicBezTo>
                      <a:pt x="28179" y="9728"/>
                      <a:pt x="37677" y="9958"/>
                      <a:pt x="41277" y="9958"/>
                    </a:cubicBezTo>
                    <a:cubicBezTo>
                      <a:pt x="44877" y="9958"/>
                      <a:pt x="44187" y="8272"/>
                      <a:pt x="42962" y="7047"/>
                    </a:cubicBezTo>
                    <a:cubicBezTo>
                      <a:pt x="41813" y="5975"/>
                      <a:pt x="27872" y="1226"/>
                      <a:pt x="25728" y="46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Kombinationstegning: figur 116">
                <a:extLst>
                  <a:ext uri="{FF2B5EF4-FFF2-40B4-BE49-F238E27FC236}">
                    <a16:creationId xmlns:a16="http://schemas.microsoft.com/office/drawing/2014/main" id="{8AD4A0B7-2B58-4B02-BA31-5F9D76EB13A6}"/>
                  </a:ext>
                </a:extLst>
              </p:cNvPr>
              <p:cNvSpPr/>
              <p:nvPr/>
            </p:nvSpPr>
            <p:spPr>
              <a:xfrm>
                <a:off x="3482283" y="1485485"/>
                <a:ext cx="100803" cy="63378"/>
              </a:xfrm>
              <a:custGeom>
                <a:avLst/>
                <a:gdLst>
                  <a:gd name="connsiteX0" fmla="*/ 4919 w 100803"/>
                  <a:gd name="connsiteY0" fmla="*/ 25080 h 63378"/>
                  <a:gd name="connsiteX1" fmla="*/ 9439 w 100803"/>
                  <a:gd name="connsiteY1" fmla="*/ 29599 h 63378"/>
                  <a:gd name="connsiteX2" fmla="*/ 11813 w 100803"/>
                  <a:gd name="connsiteY2" fmla="*/ 32739 h 63378"/>
                  <a:gd name="connsiteX3" fmla="*/ 13268 w 100803"/>
                  <a:gd name="connsiteY3" fmla="*/ 34884 h 63378"/>
                  <a:gd name="connsiteX4" fmla="*/ 16868 w 100803"/>
                  <a:gd name="connsiteY4" fmla="*/ 37488 h 63378"/>
                  <a:gd name="connsiteX5" fmla="*/ 26903 w 100803"/>
                  <a:gd name="connsiteY5" fmla="*/ 37948 h 63378"/>
                  <a:gd name="connsiteX6" fmla="*/ 41762 w 100803"/>
                  <a:gd name="connsiteY6" fmla="*/ 41778 h 63378"/>
                  <a:gd name="connsiteX7" fmla="*/ 36247 w 100803"/>
                  <a:gd name="connsiteY7" fmla="*/ 45837 h 63378"/>
                  <a:gd name="connsiteX8" fmla="*/ 21847 w 100803"/>
                  <a:gd name="connsiteY8" fmla="*/ 46297 h 63378"/>
                  <a:gd name="connsiteX9" fmla="*/ 20392 w 100803"/>
                  <a:gd name="connsiteY9" fmla="*/ 48901 h 63378"/>
                  <a:gd name="connsiteX10" fmla="*/ 33107 w 100803"/>
                  <a:gd name="connsiteY10" fmla="*/ 53957 h 63378"/>
                  <a:gd name="connsiteX11" fmla="*/ 37167 w 100803"/>
                  <a:gd name="connsiteY11" fmla="*/ 61616 h 63378"/>
                  <a:gd name="connsiteX12" fmla="*/ 47430 w 100803"/>
                  <a:gd name="connsiteY12" fmla="*/ 63071 h 63378"/>
                  <a:gd name="connsiteX13" fmla="*/ 88869 w 100803"/>
                  <a:gd name="connsiteY13" fmla="*/ 54493 h 63378"/>
                  <a:gd name="connsiteX14" fmla="*/ 97754 w 100803"/>
                  <a:gd name="connsiteY14" fmla="*/ 49744 h 63378"/>
                  <a:gd name="connsiteX15" fmla="*/ 97065 w 100803"/>
                  <a:gd name="connsiteY15" fmla="*/ 42773 h 63378"/>
                  <a:gd name="connsiteX16" fmla="*/ 99210 w 100803"/>
                  <a:gd name="connsiteY16" fmla="*/ 31973 h 63378"/>
                  <a:gd name="connsiteX17" fmla="*/ 98291 w 100803"/>
                  <a:gd name="connsiteY17" fmla="*/ 25233 h 63378"/>
                  <a:gd name="connsiteX18" fmla="*/ 85116 w 100803"/>
                  <a:gd name="connsiteY18" fmla="*/ 19948 h 63378"/>
                  <a:gd name="connsiteX19" fmla="*/ 71941 w 100803"/>
                  <a:gd name="connsiteY19" fmla="*/ 20177 h 63378"/>
                  <a:gd name="connsiteX20" fmla="*/ 64052 w 100803"/>
                  <a:gd name="connsiteY20" fmla="*/ 15888 h 63378"/>
                  <a:gd name="connsiteX21" fmla="*/ 60682 w 100803"/>
                  <a:gd name="connsiteY21" fmla="*/ 12748 h 63378"/>
                  <a:gd name="connsiteX22" fmla="*/ 56163 w 100803"/>
                  <a:gd name="connsiteY22" fmla="*/ 10833 h 63378"/>
                  <a:gd name="connsiteX23" fmla="*/ 48273 w 100803"/>
                  <a:gd name="connsiteY23" fmla="*/ 8228 h 63378"/>
                  <a:gd name="connsiteX24" fmla="*/ 40384 w 100803"/>
                  <a:gd name="connsiteY24" fmla="*/ 5624 h 63378"/>
                  <a:gd name="connsiteX25" fmla="*/ 31039 w 100803"/>
                  <a:gd name="connsiteY25" fmla="*/ 3250 h 63378"/>
                  <a:gd name="connsiteX26" fmla="*/ 18094 w 100803"/>
                  <a:gd name="connsiteY26" fmla="*/ 339 h 63378"/>
                  <a:gd name="connsiteX27" fmla="*/ 2315 w 100803"/>
                  <a:gd name="connsiteY27" fmla="*/ 3479 h 63378"/>
                  <a:gd name="connsiteX28" fmla="*/ 4460 w 100803"/>
                  <a:gd name="connsiteY28" fmla="*/ 10909 h 63378"/>
                  <a:gd name="connsiteX29" fmla="*/ 6145 w 100803"/>
                  <a:gd name="connsiteY29" fmla="*/ 18109 h 63378"/>
                  <a:gd name="connsiteX30" fmla="*/ 4919 w 100803"/>
                  <a:gd name="connsiteY30" fmla="*/ 25080 h 63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0803" h="63378">
                    <a:moveTo>
                      <a:pt x="4919" y="25080"/>
                    </a:moveTo>
                    <a:cubicBezTo>
                      <a:pt x="7524" y="25769"/>
                      <a:pt x="9439" y="27990"/>
                      <a:pt x="9439" y="29599"/>
                    </a:cubicBezTo>
                    <a:cubicBezTo>
                      <a:pt x="9439" y="31284"/>
                      <a:pt x="10664" y="32509"/>
                      <a:pt x="11813" y="32739"/>
                    </a:cubicBezTo>
                    <a:cubicBezTo>
                      <a:pt x="13039" y="32969"/>
                      <a:pt x="13268" y="34884"/>
                      <a:pt x="13268" y="34884"/>
                    </a:cubicBezTo>
                    <a:cubicBezTo>
                      <a:pt x="13498" y="35803"/>
                      <a:pt x="15183" y="37258"/>
                      <a:pt x="16868" y="37488"/>
                    </a:cubicBezTo>
                    <a:cubicBezTo>
                      <a:pt x="18554" y="37718"/>
                      <a:pt x="24528" y="38407"/>
                      <a:pt x="26903" y="37948"/>
                    </a:cubicBezTo>
                    <a:cubicBezTo>
                      <a:pt x="29277" y="37488"/>
                      <a:pt x="34332" y="38407"/>
                      <a:pt x="41762" y="41778"/>
                    </a:cubicBezTo>
                    <a:cubicBezTo>
                      <a:pt x="49192" y="45148"/>
                      <a:pt x="39618" y="45837"/>
                      <a:pt x="36247" y="45837"/>
                    </a:cubicBezTo>
                    <a:cubicBezTo>
                      <a:pt x="32877" y="45837"/>
                      <a:pt x="26903" y="45378"/>
                      <a:pt x="21847" y="46297"/>
                    </a:cubicBezTo>
                    <a:cubicBezTo>
                      <a:pt x="16792" y="47216"/>
                      <a:pt x="18707" y="48671"/>
                      <a:pt x="20392" y="48901"/>
                    </a:cubicBezTo>
                    <a:cubicBezTo>
                      <a:pt x="22077" y="49131"/>
                      <a:pt x="29737" y="52961"/>
                      <a:pt x="33107" y="53957"/>
                    </a:cubicBezTo>
                    <a:cubicBezTo>
                      <a:pt x="36477" y="54952"/>
                      <a:pt x="35711" y="59471"/>
                      <a:pt x="37167" y="61616"/>
                    </a:cubicBezTo>
                    <a:cubicBezTo>
                      <a:pt x="38622" y="63761"/>
                      <a:pt x="45745" y="63531"/>
                      <a:pt x="47430" y="63071"/>
                    </a:cubicBezTo>
                    <a:cubicBezTo>
                      <a:pt x="49116" y="62612"/>
                      <a:pt x="84503" y="55182"/>
                      <a:pt x="88869" y="54493"/>
                    </a:cubicBezTo>
                    <a:cubicBezTo>
                      <a:pt x="93159" y="53803"/>
                      <a:pt x="96069" y="51352"/>
                      <a:pt x="97754" y="49744"/>
                    </a:cubicBezTo>
                    <a:cubicBezTo>
                      <a:pt x="99440" y="48059"/>
                      <a:pt x="100895" y="44995"/>
                      <a:pt x="97065" y="42773"/>
                    </a:cubicBezTo>
                    <a:cubicBezTo>
                      <a:pt x="93235" y="40629"/>
                      <a:pt x="95150" y="37258"/>
                      <a:pt x="99210" y="31973"/>
                    </a:cubicBezTo>
                    <a:cubicBezTo>
                      <a:pt x="103269" y="26688"/>
                      <a:pt x="98291" y="25233"/>
                      <a:pt x="98291" y="25233"/>
                    </a:cubicBezTo>
                    <a:cubicBezTo>
                      <a:pt x="98291" y="25233"/>
                      <a:pt x="90631" y="21403"/>
                      <a:pt x="85116" y="19948"/>
                    </a:cubicBezTo>
                    <a:cubicBezTo>
                      <a:pt x="79601" y="18492"/>
                      <a:pt x="76997" y="18263"/>
                      <a:pt x="71941" y="20177"/>
                    </a:cubicBezTo>
                    <a:cubicBezTo>
                      <a:pt x="66886" y="22092"/>
                      <a:pt x="64512" y="18492"/>
                      <a:pt x="64052" y="15888"/>
                    </a:cubicBezTo>
                    <a:cubicBezTo>
                      <a:pt x="63592" y="13284"/>
                      <a:pt x="62137" y="12518"/>
                      <a:pt x="60682" y="12748"/>
                    </a:cubicBezTo>
                    <a:cubicBezTo>
                      <a:pt x="59226" y="12977"/>
                      <a:pt x="57771" y="12288"/>
                      <a:pt x="56163" y="10833"/>
                    </a:cubicBezTo>
                    <a:cubicBezTo>
                      <a:pt x="54477" y="9377"/>
                      <a:pt x="50877" y="8458"/>
                      <a:pt x="48273" y="8228"/>
                    </a:cubicBezTo>
                    <a:cubicBezTo>
                      <a:pt x="45669" y="7999"/>
                      <a:pt x="42988" y="7309"/>
                      <a:pt x="40384" y="5624"/>
                    </a:cubicBezTo>
                    <a:cubicBezTo>
                      <a:pt x="37779" y="3939"/>
                      <a:pt x="33413" y="3020"/>
                      <a:pt x="31039" y="3250"/>
                    </a:cubicBezTo>
                    <a:cubicBezTo>
                      <a:pt x="28664" y="3479"/>
                      <a:pt x="22154" y="1335"/>
                      <a:pt x="18094" y="339"/>
                    </a:cubicBezTo>
                    <a:cubicBezTo>
                      <a:pt x="14034" y="-580"/>
                      <a:pt x="6145" y="339"/>
                      <a:pt x="2315" y="3479"/>
                    </a:cubicBezTo>
                    <a:cubicBezTo>
                      <a:pt x="-1515" y="6620"/>
                      <a:pt x="4460" y="10909"/>
                      <a:pt x="4460" y="10909"/>
                    </a:cubicBezTo>
                    <a:cubicBezTo>
                      <a:pt x="4460" y="10909"/>
                      <a:pt x="17635" y="16884"/>
                      <a:pt x="6145" y="18109"/>
                    </a:cubicBezTo>
                    <a:cubicBezTo>
                      <a:pt x="-5344" y="19335"/>
                      <a:pt x="2315" y="24390"/>
                      <a:pt x="4919" y="2508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Kombinationstegning: figur 117">
                <a:extLst>
                  <a:ext uri="{FF2B5EF4-FFF2-40B4-BE49-F238E27FC236}">
                    <a16:creationId xmlns:a16="http://schemas.microsoft.com/office/drawing/2014/main" id="{4590EFE7-7801-4A2B-BFAA-7A9C81E5249C}"/>
                  </a:ext>
                </a:extLst>
              </p:cNvPr>
              <p:cNvSpPr/>
              <p:nvPr/>
            </p:nvSpPr>
            <p:spPr>
              <a:xfrm>
                <a:off x="3542552" y="1547442"/>
                <a:ext cx="87802" cy="23187"/>
              </a:xfrm>
              <a:custGeom>
                <a:avLst/>
                <a:gdLst>
                  <a:gd name="connsiteX0" fmla="*/ 43766 w 87802"/>
                  <a:gd name="connsiteY0" fmla="*/ 20570 h 23187"/>
                  <a:gd name="connsiteX1" fmla="*/ 71264 w 87802"/>
                  <a:gd name="connsiteY1" fmla="*/ 23175 h 23187"/>
                  <a:gd name="connsiteX2" fmla="*/ 87273 w 87802"/>
                  <a:gd name="connsiteY2" fmla="*/ 8315 h 23187"/>
                  <a:gd name="connsiteX3" fmla="*/ 79843 w 87802"/>
                  <a:gd name="connsiteY3" fmla="*/ 3030 h 23187"/>
                  <a:gd name="connsiteX4" fmla="*/ 70728 w 87802"/>
                  <a:gd name="connsiteY4" fmla="*/ 3949 h 23187"/>
                  <a:gd name="connsiteX5" fmla="*/ 65673 w 87802"/>
                  <a:gd name="connsiteY5" fmla="*/ 3949 h 23187"/>
                  <a:gd name="connsiteX6" fmla="*/ 62073 w 87802"/>
                  <a:gd name="connsiteY6" fmla="*/ 3260 h 23187"/>
                  <a:gd name="connsiteX7" fmla="*/ 58932 w 87802"/>
                  <a:gd name="connsiteY7" fmla="*/ 3030 h 23187"/>
                  <a:gd name="connsiteX8" fmla="*/ 54873 w 87802"/>
                  <a:gd name="connsiteY8" fmla="*/ 3030 h 23187"/>
                  <a:gd name="connsiteX9" fmla="*/ 48668 w 87802"/>
                  <a:gd name="connsiteY9" fmla="*/ 2800 h 23187"/>
                  <a:gd name="connsiteX10" fmla="*/ 35953 w 87802"/>
                  <a:gd name="connsiteY10" fmla="*/ 3489 h 23187"/>
                  <a:gd name="connsiteX11" fmla="*/ 30898 w 87802"/>
                  <a:gd name="connsiteY11" fmla="*/ 3719 h 23187"/>
                  <a:gd name="connsiteX12" fmla="*/ 27298 w 87802"/>
                  <a:gd name="connsiteY12" fmla="*/ 4409 h 23187"/>
                  <a:gd name="connsiteX13" fmla="*/ 24387 w 87802"/>
                  <a:gd name="connsiteY13" fmla="*/ 1498 h 23187"/>
                  <a:gd name="connsiteX14" fmla="*/ 20098 w 87802"/>
                  <a:gd name="connsiteY14" fmla="*/ 1498 h 23187"/>
                  <a:gd name="connsiteX15" fmla="*/ 16728 w 87802"/>
                  <a:gd name="connsiteY15" fmla="*/ 2953 h 23187"/>
                  <a:gd name="connsiteX16" fmla="*/ 6157 w 87802"/>
                  <a:gd name="connsiteY16" fmla="*/ 5558 h 23187"/>
                  <a:gd name="connsiteX17" fmla="*/ 3553 w 87802"/>
                  <a:gd name="connsiteY17" fmla="*/ 16587 h 23187"/>
                  <a:gd name="connsiteX18" fmla="*/ 43766 w 87802"/>
                  <a:gd name="connsiteY18" fmla="*/ 20570 h 23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802" h="23187">
                    <a:moveTo>
                      <a:pt x="43766" y="20570"/>
                    </a:moveTo>
                    <a:cubicBezTo>
                      <a:pt x="48821" y="19881"/>
                      <a:pt x="63834" y="22715"/>
                      <a:pt x="71264" y="23175"/>
                    </a:cubicBezTo>
                    <a:cubicBezTo>
                      <a:pt x="78694" y="23634"/>
                      <a:pt x="85128" y="11226"/>
                      <a:pt x="87273" y="8315"/>
                    </a:cubicBezTo>
                    <a:cubicBezTo>
                      <a:pt x="89418" y="5404"/>
                      <a:pt x="84669" y="4026"/>
                      <a:pt x="79843" y="3030"/>
                    </a:cubicBezTo>
                    <a:cubicBezTo>
                      <a:pt x="75017" y="2034"/>
                      <a:pt x="73103" y="2800"/>
                      <a:pt x="70728" y="3949"/>
                    </a:cubicBezTo>
                    <a:cubicBezTo>
                      <a:pt x="68354" y="5175"/>
                      <a:pt x="66898" y="4638"/>
                      <a:pt x="65673" y="3949"/>
                    </a:cubicBezTo>
                    <a:cubicBezTo>
                      <a:pt x="64447" y="3260"/>
                      <a:pt x="62762" y="3030"/>
                      <a:pt x="62073" y="3260"/>
                    </a:cubicBezTo>
                    <a:cubicBezTo>
                      <a:pt x="61383" y="3489"/>
                      <a:pt x="59468" y="3719"/>
                      <a:pt x="58932" y="3030"/>
                    </a:cubicBezTo>
                    <a:cubicBezTo>
                      <a:pt x="58473" y="2340"/>
                      <a:pt x="56021" y="3030"/>
                      <a:pt x="54873" y="3030"/>
                    </a:cubicBezTo>
                    <a:cubicBezTo>
                      <a:pt x="53647" y="3030"/>
                      <a:pt x="52728" y="3949"/>
                      <a:pt x="48668" y="2800"/>
                    </a:cubicBezTo>
                    <a:cubicBezTo>
                      <a:pt x="44609" y="1574"/>
                      <a:pt x="37179" y="2800"/>
                      <a:pt x="35953" y="3489"/>
                    </a:cubicBezTo>
                    <a:cubicBezTo>
                      <a:pt x="34728" y="4179"/>
                      <a:pt x="32353" y="4409"/>
                      <a:pt x="30898" y="3719"/>
                    </a:cubicBezTo>
                    <a:cubicBezTo>
                      <a:pt x="29442" y="3030"/>
                      <a:pt x="28753" y="3949"/>
                      <a:pt x="27298" y="4409"/>
                    </a:cubicBezTo>
                    <a:cubicBezTo>
                      <a:pt x="25842" y="4868"/>
                      <a:pt x="24923" y="4868"/>
                      <a:pt x="24387" y="1498"/>
                    </a:cubicBezTo>
                    <a:cubicBezTo>
                      <a:pt x="23851" y="-1872"/>
                      <a:pt x="20098" y="1498"/>
                      <a:pt x="20098" y="1498"/>
                    </a:cubicBezTo>
                    <a:cubicBezTo>
                      <a:pt x="19408" y="1957"/>
                      <a:pt x="19638" y="2723"/>
                      <a:pt x="16728" y="2953"/>
                    </a:cubicBezTo>
                    <a:cubicBezTo>
                      <a:pt x="13817" y="3183"/>
                      <a:pt x="8838" y="4409"/>
                      <a:pt x="6157" y="5558"/>
                    </a:cubicBezTo>
                    <a:cubicBezTo>
                      <a:pt x="3553" y="6783"/>
                      <a:pt x="-4643" y="9617"/>
                      <a:pt x="3553" y="16587"/>
                    </a:cubicBezTo>
                    <a:cubicBezTo>
                      <a:pt x="11902" y="23711"/>
                      <a:pt x="38711" y="21336"/>
                      <a:pt x="43766" y="2057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Kombinationstegning: figur 118">
                <a:extLst>
                  <a:ext uri="{FF2B5EF4-FFF2-40B4-BE49-F238E27FC236}">
                    <a16:creationId xmlns:a16="http://schemas.microsoft.com/office/drawing/2014/main" id="{52C37FA7-48D3-4CAB-8CF1-7745CDC11F5A}"/>
                  </a:ext>
                </a:extLst>
              </p:cNvPr>
              <p:cNvSpPr/>
              <p:nvPr/>
            </p:nvSpPr>
            <p:spPr>
              <a:xfrm>
                <a:off x="3528599" y="1319225"/>
                <a:ext cx="334512" cy="209114"/>
              </a:xfrm>
              <a:custGeom>
                <a:avLst/>
                <a:gdLst>
                  <a:gd name="connsiteX0" fmla="*/ 4561 w 334512"/>
                  <a:gd name="connsiteY0" fmla="*/ 96590 h 209114"/>
                  <a:gd name="connsiteX1" fmla="*/ 9846 w 334512"/>
                  <a:gd name="connsiteY1" fmla="*/ 101646 h 209114"/>
                  <a:gd name="connsiteX2" fmla="*/ 13906 w 334512"/>
                  <a:gd name="connsiteY2" fmla="*/ 105246 h 209114"/>
                  <a:gd name="connsiteX3" fmla="*/ 17966 w 334512"/>
                  <a:gd name="connsiteY3" fmla="*/ 108616 h 209114"/>
                  <a:gd name="connsiteX4" fmla="*/ 27310 w 334512"/>
                  <a:gd name="connsiteY4" fmla="*/ 113365 h 209114"/>
                  <a:gd name="connsiteX5" fmla="*/ 47915 w 334512"/>
                  <a:gd name="connsiteY5" fmla="*/ 112905 h 209114"/>
                  <a:gd name="connsiteX6" fmla="*/ 62774 w 334512"/>
                  <a:gd name="connsiteY6" fmla="*/ 108616 h 209114"/>
                  <a:gd name="connsiteX7" fmla="*/ 56034 w 334512"/>
                  <a:gd name="connsiteY7" fmla="*/ 115586 h 209114"/>
                  <a:gd name="connsiteX8" fmla="*/ 37115 w 334512"/>
                  <a:gd name="connsiteY8" fmla="*/ 118727 h 209114"/>
                  <a:gd name="connsiteX9" fmla="*/ 28766 w 334512"/>
                  <a:gd name="connsiteY9" fmla="*/ 125161 h 209114"/>
                  <a:gd name="connsiteX10" fmla="*/ 31906 w 334512"/>
                  <a:gd name="connsiteY10" fmla="*/ 130216 h 209114"/>
                  <a:gd name="connsiteX11" fmla="*/ 40025 w 334512"/>
                  <a:gd name="connsiteY11" fmla="*/ 130676 h 209114"/>
                  <a:gd name="connsiteX12" fmla="*/ 42936 w 334512"/>
                  <a:gd name="connsiteY12" fmla="*/ 134965 h 209114"/>
                  <a:gd name="connsiteX13" fmla="*/ 48910 w 334512"/>
                  <a:gd name="connsiteY13" fmla="*/ 137876 h 209114"/>
                  <a:gd name="connsiteX14" fmla="*/ 62545 w 334512"/>
                  <a:gd name="connsiteY14" fmla="*/ 130676 h 209114"/>
                  <a:gd name="connsiteX15" fmla="*/ 71430 w 334512"/>
                  <a:gd name="connsiteY15" fmla="*/ 128991 h 209114"/>
                  <a:gd name="connsiteX16" fmla="*/ 74034 w 334512"/>
                  <a:gd name="connsiteY16" fmla="*/ 135961 h 209114"/>
                  <a:gd name="connsiteX17" fmla="*/ 82383 w 334512"/>
                  <a:gd name="connsiteY17" fmla="*/ 138106 h 209114"/>
                  <a:gd name="connsiteX18" fmla="*/ 88588 w 334512"/>
                  <a:gd name="connsiteY18" fmla="*/ 133816 h 209114"/>
                  <a:gd name="connsiteX19" fmla="*/ 91498 w 334512"/>
                  <a:gd name="connsiteY19" fmla="*/ 133127 h 209114"/>
                  <a:gd name="connsiteX20" fmla="*/ 95098 w 334512"/>
                  <a:gd name="connsiteY20" fmla="*/ 130523 h 209114"/>
                  <a:gd name="connsiteX21" fmla="*/ 97243 w 334512"/>
                  <a:gd name="connsiteY21" fmla="*/ 131442 h 209114"/>
                  <a:gd name="connsiteX22" fmla="*/ 104443 w 334512"/>
                  <a:gd name="connsiteY22" fmla="*/ 131212 h 209114"/>
                  <a:gd name="connsiteX23" fmla="*/ 105362 w 334512"/>
                  <a:gd name="connsiteY23" fmla="*/ 126693 h 209114"/>
                  <a:gd name="connsiteX24" fmla="*/ 109192 w 334512"/>
                  <a:gd name="connsiteY24" fmla="*/ 127918 h 209114"/>
                  <a:gd name="connsiteX25" fmla="*/ 116392 w 334512"/>
                  <a:gd name="connsiteY25" fmla="*/ 127688 h 209114"/>
                  <a:gd name="connsiteX26" fmla="*/ 120452 w 334512"/>
                  <a:gd name="connsiteY26" fmla="*/ 129144 h 209114"/>
                  <a:gd name="connsiteX27" fmla="*/ 131481 w 334512"/>
                  <a:gd name="connsiteY27" fmla="*/ 133433 h 209114"/>
                  <a:gd name="connsiteX28" fmla="*/ 154460 w 334512"/>
                  <a:gd name="connsiteY28" fmla="*/ 130829 h 209114"/>
                  <a:gd name="connsiteX29" fmla="*/ 152316 w 334512"/>
                  <a:gd name="connsiteY29" fmla="*/ 133740 h 209114"/>
                  <a:gd name="connsiteX30" fmla="*/ 141746 w 334512"/>
                  <a:gd name="connsiteY30" fmla="*/ 135425 h 209114"/>
                  <a:gd name="connsiteX31" fmla="*/ 131711 w 334512"/>
                  <a:gd name="connsiteY31" fmla="*/ 135655 h 209114"/>
                  <a:gd name="connsiteX32" fmla="*/ 119303 w 334512"/>
                  <a:gd name="connsiteY32" fmla="*/ 137340 h 209114"/>
                  <a:gd name="connsiteX33" fmla="*/ 119992 w 334512"/>
                  <a:gd name="connsiteY33" fmla="*/ 140480 h 209114"/>
                  <a:gd name="connsiteX34" fmla="*/ 139141 w 334512"/>
                  <a:gd name="connsiteY34" fmla="*/ 141399 h 209114"/>
                  <a:gd name="connsiteX35" fmla="*/ 174835 w 334512"/>
                  <a:gd name="connsiteY35" fmla="*/ 139944 h 209114"/>
                  <a:gd name="connsiteX36" fmla="*/ 172920 w 334512"/>
                  <a:gd name="connsiteY36" fmla="*/ 142548 h 209114"/>
                  <a:gd name="connsiteX37" fmla="*/ 142052 w 334512"/>
                  <a:gd name="connsiteY37" fmla="*/ 144693 h 209114"/>
                  <a:gd name="connsiteX38" fmla="*/ 121984 w 334512"/>
                  <a:gd name="connsiteY38" fmla="*/ 145153 h 209114"/>
                  <a:gd name="connsiteX39" fmla="*/ 110035 w 334512"/>
                  <a:gd name="connsiteY39" fmla="*/ 145842 h 209114"/>
                  <a:gd name="connsiteX40" fmla="*/ 103294 w 334512"/>
                  <a:gd name="connsiteY40" fmla="*/ 145382 h 209114"/>
                  <a:gd name="connsiteX41" fmla="*/ 95175 w 334512"/>
                  <a:gd name="connsiteY41" fmla="*/ 147757 h 209114"/>
                  <a:gd name="connsiteX42" fmla="*/ 74111 w 334512"/>
                  <a:gd name="connsiteY42" fmla="*/ 155187 h 209114"/>
                  <a:gd name="connsiteX43" fmla="*/ 72655 w 334512"/>
                  <a:gd name="connsiteY43" fmla="*/ 158557 h 209114"/>
                  <a:gd name="connsiteX44" fmla="*/ 77404 w 334512"/>
                  <a:gd name="connsiteY44" fmla="*/ 162157 h 209114"/>
                  <a:gd name="connsiteX45" fmla="*/ 87975 w 334512"/>
                  <a:gd name="connsiteY45" fmla="*/ 165297 h 209114"/>
                  <a:gd name="connsiteX46" fmla="*/ 103064 w 334512"/>
                  <a:gd name="connsiteY46" fmla="*/ 169127 h 209114"/>
                  <a:gd name="connsiteX47" fmla="*/ 100920 w 334512"/>
                  <a:gd name="connsiteY47" fmla="*/ 171731 h 209114"/>
                  <a:gd name="connsiteX48" fmla="*/ 87515 w 334512"/>
                  <a:gd name="connsiteY48" fmla="*/ 170276 h 209114"/>
                  <a:gd name="connsiteX49" fmla="*/ 95864 w 334512"/>
                  <a:gd name="connsiteY49" fmla="*/ 177936 h 209114"/>
                  <a:gd name="connsiteX50" fmla="*/ 109039 w 334512"/>
                  <a:gd name="connsiteY50" fmla="*/ 179161 h 209114"/>
                  <a:gd name="connsiteX51" fmla="*/ 117388 w 334512"/>
                  <a:gd name="connsiteY51" fmla="*/ 179621 h 209114"/>
                  <a:gd name="connsiteX52" fmla="*/ 141286 w 334512"/>
                  <a:gd name="connsiteY52" fmla="*/ 182225 h 209114"/>
                  <a:gd name="connsiteX53" fmla="*/ 139601 w 334512"/>
                  <a:gd name="connsiteY53" fmla="*/ 184140 h 209114"/>
                  <a:gd name="connsiteX54" fmla="*/ 131941 w 334512"/>
                  <a:gd name="connsiteY54" fmla="*/ 184600 h 209114"/>
                  <a:gd name="connsiteX55" fmla="*/ 122367 w 334512"/>
                  <a:gd name="connsiteY55" fmla="*/ 185519 h 209114"/>
                  <a:gd name="connsiteX56" fmla="*/ 114707 w 334512"/>
                  <a:gd name="connsiteY56" fmla="*/ 186438 h 209114"/>
                  <a:gd name="connsiteX57" fmla="*/ 107967 w 334512"/>
                  <a:gd name="connsiteY57" fmla="*/ 189042 h 209114"/>
                  <a:gd name="connsiteX58" fmla="*/ 115396 w 334512"/>
                  <a:gd name="connsiteY58" fmla="*/ 194557 h 209114"/>
                  <a:gd name="connsiteX59" fmla="*/ 127345 w 334512"/>
                  <a:gd name="connsiteY59" fmla="*/ 199842 h 209114"/>
                  <a:gd name="connsiteX60" fmla="*/ 132094 w 334512"/>
                  <a:gd name="connsiteY60" fmla="*/ 202983 h 209114"/>
                  <a:gd name="connsiteX61" fmla="*/ 137609 w 334512"/>
                  <a:gd name="connsiteY61" fmla="*/ 202983 h 209114"/>
                  <a:gd name="connsiteX62" fmla="*/ 143584 w 334512"/>
                  <a:gd name="connsiteY62" fmla="*/ 203902 h 209114"/>
                  <a:gd name="connsiteX63" fmla="*/ 160588 w 334512"/>
                  <a:gd name="connsiteY63" fmla="*/ 207272 h 209114"/>
                  <a:gd name="connsiteX64" fmla="*/ 180197 w 334512"/>
                  <a:gd name="connsiteY64" fmla="*/ 208728 h 209114"/>
                  <a:gd name="connsiteX65" fmla="*/ 184027 w 334512"/>
                  <a:gd name="connsiteY65" fmla="*/ 205817 h 209114"/>
                  <a:gd name="connsiteX66" fmla="*/ 182112 w 334512"/>
                  <a:gd name="connsiteY66" fmla="*/ 201757 h 209114"/>
                  <a:gd name="connsiteX67" fmla="*/ 173533 w 334512"/>
                  <a:gd name="connsiteY67" fmla="*/ 198387 h 209114"/>
                  <a:gd name="connsiteX68" fmla="*/ 185252 w 334512"/>
                  <a:gd name="connsiteY68" fmla="*/ 196932 h 209114"/>
                  <a:gd name="connsiteX69" fmla="*/ 192223 w 334512"/>
                  <a:gd name="connsiteY69" fmla="*/ 200532 h 209114"/>
                  <a:gd name="connsiteX70" fmla="*/ 198657 w 334512"/>
                  <a:gd name="connsiteY70" fmla="*/ 204362 h 209114"/>
                  <a:gd name="connsiteX71" fmla="*/ 205857 w 334512"/>
                  <a:gd name="connsiteY71" fmla="*/ 207732 h 209114"/>
                  <a:gd name="connsiteX72" fmla="*/ 206776 w 334512"/>
                  <a:gd name="connsiteY72" fmla="*/ 205128 h 209114"/>
                  <a:gd name="connsiteX73" fmla="*/ 203865 w 334512"/>
                  <a:gd name="connsiteY73" fmla="*/ 200838 h 209114"/>
                  <a:gd name="connsiteX74" fmla="*/ 198810 w 334512"/>
                  <a:gd name="connsiteY74" fmla="*/ 194404 h 209114"/>
                  <a:gd name="connsiteX75" fmla="*/ 191150 w 334512"/>
                  <a:gd name="connsiteY75" fmla="*/ 185825 h 209114"/>
                  <a:gd name="connsiteX76" fmla="*/ 191150 w 334512"/>
                  <a:gd name="connsiteY76" fmla="*/ 179851 h 209114"/>
                  <a:gd name="connsiteX77" fmla="*/ 197891 w 334512"/>
                  <a:gd name="connsiteY77" fmla="*/ 185366 h 209114"/>
                  <a:gd name="connsiteX78" fmla="*/ 207925 w 334512"/>
                  <a:gd name="connsiteY78" fmla="*/ 194710 h 209114"/>
                  <a:gd name="connsiteX79" fmla="*/ 212980 w 334512"/>
                  <a:gd name="connsiteY79" fmla="*/ 199766 h 209114"/>
                  <a:gd name="connsiteX80" fmla="*/ 222555 w 334512"/>
                  <a:gd name="connsiteY80" fmla="*/ 206966 h 209114"/>
                  <a:gd name="connsiteX81" fmla="*/ 227840 w 334512"/>
                  <a:gd name="connsiteY81" fmla="*/ 204362 h 209114"/>
                  <a:gd name="connsiteX82" fmla="*/ 232359 w 334512"/>
                  <a:gd name="connsiteY82" fmla="*/ 195783 h 209114"/>
                  <a:gd name="connsiteX83" fmla="*/ 231440 w 334512"/>
                  <a:gd name="connsiteY83" fmla="*/ 188353 h 209114"/>
                  <a:gd name="connsiteX84" fmla="*/ 228529 w 334512"/>
                  <a:gd name="connsiteY84" fmla="*/ 179774 h 209114"/>
                  <a:gd name="connsiteX85" fmla="*/ 242393 w 334512"/>
                  <a:gd name="connsiteY85" fmla="*/ 188123 h 209114"/>
                  <a:gd name="connsiteX86" fmla="*/ 251968 w 334512"/>
                  <a:gd name="connsiteY86" fmla="*/ 181153 h 209114"/>
                  <a:gd name="connsiteX87" fmla="*/ 243083 w 334512"/>
                  <a:gd name="connsiteY87" fmla="*/ 176404 h 209114"/>
                  <a:gd name="connsiteX88" fmla="*/ 242853 w 334512"/>
                  <a:gd name="connsiteY88" fmla="*/ 175178 h 209114"/>
                  <a:gd name="connsiteX89" fmla="*/ 244538 w 334512"/>
                  <a:gd name="connsiteY89" fmla="*/ 171808 h 209114"/>
                  <a:gd name="connsiteX90" fmla="*/ 243849 w 334512"/>
                  <a:gd name="connsiteY90" fmla="*/ 166753 h 209114"/>
                  <a:gd name="connsiteX91" fmla="*/ 243849 w 334512"/>
                  <a:gd name="connsiteY91" fmla="*/ 158633 h 209114"/>
                  <a:gd name="connsiteX92" fmla="*/ 248904 w 334512"/>
                  <a:gd name="connsiteY92" fmla="*/ 155033 h 209114"/>
                  <a:gd name="connsiteX93" fmla="*/ 254189 w 334512"/>
                  <a:gd name="connsiteY93" fmla="*/ 152429 h 209114"/>
                  <a:gd name="connsiteX94" fmla="*/ 254649 w 334512"/>
                  <a:gd name="connsiteY94" fmla="*/ 154804 h 209114"/>
                  <a:gd name="connsiteX95" fmla="*/ 257253 w 334512"/>
                  <a:gd name="connsiteY95" fmla="*/ 172038 h 209114"/>
                  <a:gd name="connsiteX96" fmla="*/ 265143 w 334512"/>
                  <a:gd name="connsiteY96" fmla="*/ 172497 h 209114"/>
                  <a:gd name="connsiteX97" fmla="*/ 276862 w 334512"/>
                  <a:gd name="connsiteY97" fmla="*/ 163382 h 209114"/>
                  <a:gd name="connsiteX98" fmla="*/ 278317 w 334512"/>
                  <a:gd name="connsiteY98" fmla="*/ 156948 h 209114"/>
                  <a:gd name="connsiteX99" fmla="*/ 285058 w 334512"/>
                  <a:gd name="connsiteY99" fmla="*/ 157638 h 209114"/>
                  <a:gd name="connsiteX100" fmla="*/ 291032 w 334512"/>
                  <a:gd name="connsiteY100" fmla="*/ 152582 h 209114"/>
                  <a:gd name="connsiteX101" fmla="*/ 296317 w 334512"/>
                  <a:gd name="connsiteY101" fmla="*/ 149212 h 209114"/>
                  <a:gd name="connsiteX102" fmla="*/ 314547 w 334512"/>
                  <a:gd name="connsiteY102" fmla="*/ 145153 h 209114"/>
                  <a:gd name="connsiteX103" fmla="*/ 324352 w 334512"/>
                  <a:gd name="connsiteY103" fmla="*/ 143238 h 209114"/>
                  <a:gd name="connsiteX104" fmla="*/ 331782 w 334512"/>
                  <a:gd name="connsiteY104" fmla="*/ 139638 h 209114"/>
                  <a:gd name="connsiteX105" fmla="*/ 334386 w 334512"/>
                  <a:gd name="connsiteY105" fmla="*/ 134123 h 209114"/>
                  <a:gd name="connsiteX106" fmla="*/ 327416 w 334512"/>
                  <a:gd name="connsiteY106" fmla="*/ 128837 h 209114"/>
                  <a:gd name="connsiteX107" fmla="*/ 319296 w 334512"/>
                  <a:gd name="connsiteY107" fmla="*/ 120259 h 209114"/>
                  <a:gd name="connsiteX108" fmla="*/ 313322 w 334512"/>
                  <a:gd name="connsiteY108" fmla="*/ 115510 h 209114"/>
                  <a:gd name="connsiteX109" fmla="*/ 309952 w 334512"/>
                  <a:gd name="connsiteY109" fmla="*/ 120565 h 209114"/>
                  <a:gd name="connsiteX110" fmla="*/ 306351 w 334512"/>
                  <a:gd name="connsiteY110" fmla="*/ 127305 h 209114"/>
                  <a:gd name="connsiteX111" fmla="*/ 304207 w 334512"/>
                  <a:gd name="connsiteY111" fmla="*/ 118956 h 209114"/>
                  <a:gd name="connsiteX112" fmla="*/ 293636 w 334512"/>
                  <a:gd name="connsiteY112" fmla="*/ 113901 h 209114"/>
                  <a:gd name="connsiteX113" fmla="*/ 285747 w 334512"/>
                  <a:gd name="connsiteY113" fmla="*/ 118420 h 209114"/>
                  <a:gd name="connsiteX114" fmla="*/ 282836 w 334512"/>
                  <a:gd name="connsiteY114" fmla="*/ 118191 h 209114"/>
                  <a:gd name="connsiteX115" fmla="*/ 273032 w 334512"/>
                  <a:gd name="connsiteY115" fmla="*/ 119416 h 209114"/>
                  <a:gd name="connsiteX116" fmla="*/ 266598 w 334512"/>
                  <a:gd name="connsiteY116" fmla="*/ 121101 h 209114"/>
                  <a:gd name="connsiteX117" fmla="*/ 272572 w 334512"/>
                  <a:gd name="connsiteY117" fmla="*/ 114361 h 209114"/>
                  <a:gd name="connsiteX118" fmla="*/ 275943 w 334512"/>
                  <a:gd name="connsiteY118" fmla="*/ 105246 h 209114"/>
                  <a:gd name="connsiteX119" fmla="*/ 279083 w 334512"/>
                  <a:gd name="connsiteY119" fmla="*/ 97816 h 209114"/>
                  <a:gd name="connsiteX120" fmla="*/ 275943 w 334512"/>
                  <a:gd name="connsiteY120" fmla="*/ 97816 h 209114"/>
                  <a:gd name="connsiteX121" fmla="*/ 267823 w 334512"/>
                  <a:gd name="connsiteY121" fmla="*/ 101186 h 209114"/>
                  <a:gd name="connsiteX122" fmla="*/ 267134 w 334512"/>
                  <a:gd name="connsiteY122" fmla="*/ 99501 h 209114"/>
                  <a:gd name="connsiteX123" fmla="*/ 275713 w 334512"/>
                  <a:gd name="connsiteY123" fmla="*/ 95441 h 209114"/>
                  <a:gd name="connsiteX124" fmla="*/ 275483 w 334512"/>
                  <a:gd name="connsiteY124" fmla="*/ 92531 h 209114"/>
                  <a:gd name="connsiteX125" fmla="*/ 272113 w 334512"/>
                  <a:gd name="connsiteY125" fmla="*/ 89926 h 209114"/>
                  <a:gd name="connsiteX126" fmla="*/ 259934 w 334512"/>
                  <a:gd name="connsiteY126" fmla="*/ 86786 h 209114"/>
                  <a:gd name="connsiteX127" fmla="*/ 249364 w 334512"/>
                  <a:gd name="connsiteY127" fmla="*/ 84641 h 209114"/>
                  <a:gd name="connsiteX128" fmla="*/ 259398 w 334512"/>
                  <a:gd name="connsiteY128" fmla="*/ 79126 h 209114"/>
                  <a:gd name="connsiteX129" fmla="*/ 260087 w 334512"/>
                  <a:gd name="connsiteY129" fmla="*/ 67177 h 209114"/>
                  <a:gd name="connsiteX130" fmla="*/ 251968 w 334512"/>
                  <a:gd name="connsiteY130" fmla="*/ 62658 h 209114"/>
                  <a:gd name="connsiteX131" fmla="*/ 231593 w 334512"/>
                  <a:gd name="connsiteY131" fmla="*/ 64343 h 209114"/>
                  <a:gd name="connsiteX132" fmla="*/ 239712 w 334512"/>
                  <a:gd name="connsiteY132" fmla="*/ 80582 h 209114"/>
                  <a:gd name="connsiteX133" fmla="*/ 242623 w 334512"/>
                  <a:gd name="connsiteY133" fmla="*/ 84411 h 209114"/>
                  <a:gd name="connsiteX134" fmla="*/ 234963 w 334512"/>
                  <a:gd name="connsiteY134" fmla="*/ 84411 h 209114"/>
                  <a:gd name="connsiteX135" fmla="*/ 214589 w 334512"/>
                  <a:gd name="connsiteY135" fmla="*/ 74607 h 209114"/>
                  <a:gd name="connsiteX136" fmla="*/ 216274 w 334512"/>
                  <a:gd name="connsiteY136" fmla="*/ 70088 h 209114"/>
                  <a:gd name="connsiteX137" fmla="*/ 218189 w 334512"/>
                  <a:gd name="connsiteY137" fmla="*/ 62428 h 209114"/>
                  <a:gd name="connsiteX138" fmla="*/ 210759 w 334512"/>
                  <a:gd name="connsiteY138" fmla="*/ 56454 h 209114"/>
                  <a:gd name="connsiteX139" fmla="*/ 200189 w 334512"/>
                  <a:gd name="connsiteY139" fmla="*/ 58598 h 209114"/>
                  <a:gd name="connsiteX140" fmla="*/ 195133 w 334512"/>
                  <a:gd name="connsiteY140" fmla="*/ 57373 h 209114"/>
                  <a:gd name="connsiteX141" fmla="*/ 185789 w 334512"/>
                  <a:gd name="connsiteY141" fmla="*/ 54998 h 209114"/>
                  <a:gd name="connsiteX142" fmla="*/ 172844 w 334512"/>
                  <a:gd name="connsiteY142" fmla="*/ 54309 h 209114"/>
                  <a:gd name="connsiteX143" fmla="*/ 171159 w 334512"/>
                  <a:gd name="connsiteY143" fmla="*/ 52394 h 209114"/>
                  <a:gd name="connsiteX144" fmla="*/ 165873 w 334512"/>
                  <a:gd name="connsiteY144" fmla="*/ 45960 h 209114"/>
                  <a:gd name="connsiteX145" fmla="*/ 159133 w 334512"/>
                  <a:gd name="connsiteY145" fmla="*/ 39756 h 209114"/>
                  <a:gd name="connsiteX146" fmla="*/ 151933 w 334512"/>
                  <a:gd name="connsiteY146" fmla="*/ 31636 h 209114"/>
                  <a:gd name="connsiteX147" fmla="*/ 140214 w 334512"/>
                  <a:gd name="connsiteY147" fmla="*/ 18462 h 209114"/>
                  <a:gd name="connsiteX148" fmla="*/ 129413 w 334512"/>
                  <a:gd name="connsiteY148" fmla="*/ 8887 h 209114"/>
                  <a:gd name="connsiteX149" fmla="*/ 111490 w 334512"/>
                  <a:gd name="connsiteY149" fmla="*/ 4138 h 209114"/>
                  <a:gd name="connsiteX150" fmla="*/ 93566 w 334512"/>
                  <a:gd name="connsiteY150" fmla="*/ 79 h 209114"/>
                  <a:gd name="connsiteX151" fmla="*/ 91881 w 334512"/>
                  <a:gd name="connsiteY151" fmla="*/ 1764 h 209114"/>
                  <a:gd name="connsiteX152" fmla="*/ 89736 w 334512"/>
                  <a:gd name="connsiteY152" fmla="*/ 2683 h 209114"/>
                  <a:gd name="connsiteX153" fmla="*/ 76332 w 334512"/>
                  <a:gd name="connsiteY153" fmla="*/ 998 h 209114"/>
                  <a:gd name="connsiteX154" fmla="*/ 71583 w 334512"/>
                  <a:gd name="connsiteY154" fmla="*/ 2913 h 209114"/>
                  <a:gd name="connsiteX155" fmla="*/ 68979 w 334512"/>
                  <a:gd name="connsiteY155" fmla="*/ 6053 h 209114"/>
                  <a:gd name="connsiteX156" fmla="*/ 69209 w 334512"/>
                  <a:gd name="connsiteY156" fmla="*/ 9423 h 209114"/>
                  <a:gd name="connsiteX157" fmla="*/ 91498 w 334512"/>
                  <a:gd name="connsiteY157" fmla="*/ 10649 h 209114"/>
                  <a:gd name="connsiteX158" fmla="*/ 102068 w 334512"/>
                  <a:gd name="connsiteY158" fmla="*/ 13560 h 209114"/>
                  <a:gd name="connsiteX159" fmla="*/ 102758 w 334512"/>
                  <a:gd name="connsiteY159" fmla="*/ 16700 h 209114"/>
                  <a:gd name="connsiteX160" fmla="*/ 102528 w 334512"/>
                  <a:gd name="connsiteY160" fmla="*/ 18845 h 209114"/>
                  <a:gd name="connsiteX161" fmla="*/ 95098 w 334512"/>
                  <a:gd name="connsiteY161" fmla="*/ 20530 h 209114"/>
                  <a:gd name="connsiteX162" fmla="*/ 75489 w 334512"/>
                  <a:gd name="connsiteY162" fmla="*/ 18155 h 209114"/>
                  <a:gd name="connsiteX163" fmla="*/ 50596 w 334512"/>
                  <a:gd name="connsiteY163" fmla="*/ 22675 h 209114"/>
                  <a:gd name="connsiteX164" fmla="*/ 42936 w 334512"/>
                  <a:gd name="connsiteY164" fmla="*/ 26275 h 209114"/>
                  <a:gd name="connsiteX165" fmla="*/ 37880 w 334512"/>
                  <a:gd name="connsiteY165" fmla="*/ 30334 h 209114"/>
                  <a:gd name="connsiteX166" fmla="*/ 41710 w 334512"/>
                  <a:gd name="connsiteY166" fmla="*/ 33245 h 209114"/>
                  <a:gd name="connsiteX167" fmla="*/ 40025 w 334512"/>
                  <a:gd name="connsiteY167" fmla="*/ 34930 h 209114"/>
                  <a:gd name="connsiteX168" fmla="*/ 36196 w 334512"/>
                  <a:gd name="connsiteY168" fmla="*/ 38300 h 209114"/>
                  <a:gd name="connsiteX169" fmla="*/ 49140 w 334512"/>
                  <a:gd name="connsiteY169" fmla="*/ 38990 h 209114"/>
                  <a:gd name="connsiteX170" fmla="*/ 52281 w 334512"/>
                  <a:gd name="connsiteY170" fmla="*/ 39219 h 209114"/>
                  <a:gd name="connsiteX171" fmla="*/ 50825 w 334512"/>
                  <a:gd name="connsiteY171" fmla="*/ 40905 h 209114"/>
                  <a:gd name="connsiteX172" fmla="*/ 55881 w 334512"/>
                  <a:gd name="connsiteY172" fmla="*/ 43049 h 209114"/>
                  <a:gd name="connsiteX173" fmla="*/ 66681 w 334512"/>
                  <a:gd name="connsiteY173" fmla="*/ 42360 h 209114"/>
                  <a:gd name="connsiteX174" fmla="*/ 68596 w 334512"/>
                  <a:gd name="connsiteY174" fmla="*/ 45271 h 209114"/>
                  <a:gd name="connsiteX175" fmla="*/ 24783 w 334512"/>
                  <a:gd name="connsiteY175" fmla="*/ 52700 h 209114"/>
                  <a:gd name="connsiteX176" fmla="*/ 23097 w 334512"/>
                  <a:gd name="connsiteY176" fmla="*/ 55305 h 209114"/>
                  <a:gd name="connsiteX177" fmla="*/ 21412 w 334512"/>
                  <a:gd name="connsiteY177" fmla="*/ 58445 h 209114"/>
                  <a:gd name="connsiteX178" fmla="*/ 24783 w 334512"/>
                  <a:gd name="connsiteY178" fmla="*/ 61049 h 209114"/>
                  <a:gd name="connsiteX179" fmla="*/ 26238 w 334512"/>
                  <a:gd name="connsiteY179" fmla="*/ 63424 h 209114"/>
                  <a:gd name="connsiteX180" fmla="*/ 5863 w 334512"/>
                  <a:gd name="connsiteY180" fmla="*/ 68479 h 209114"/>
                  <a:gd name="connsiteX181" fmla="*/ 6323 w 334512"/>
                  <a:gd name="connsiteY181" fmla="*/ 70164 h 209114"/>
                  <a:gd name="connsiteX182" fmla="*/ 7012 w 334512"/>
                  <a:gd name="connsiteY182" fmla="*/ 72309 h 209114"/>
                  <a:gd name="connsiteX183" fmla="*/ 10153 w 334512"/>
                  <a:gd name="connsiteY183" fmla="*/ 73765 h 209114"/>
                  <a:gd name="connsiteX184" fmla="*/ 20723 w 334512"/>
                  <a:gd name="connsiteY184" fmla="*/ 77135 h 209114"/>
                  <a:gd name="connsiteX185" fmla="*/ 30298 w 334512"/>
                  <a:gd name="connsiteY185" fmla="*/ 75909 h 209114"/>
                  <a:gd name="connsiteX186" fmla="*/ 35046 w 334512"/>
                  <a:gd name="connsiteY186" fmla="*/ 76828 h 209114"/>
                  <a:gd name="connsiteX187" fmla="*/ 34817 w 334512"/>
                  <a:gd name="connsiteY187" fmla="*/ 77748 h 209114"/>
                  <a:gd name="connsiteX188" fmla="*/ 33591 w 334512"/>
                  <a:gd name="connsiteY188" fmla="*/ 80658 h 209114"/>
                  <a:gd name="connsiteX189" fmla="*/ 40025 w 334512"/>
                  <a:gd name="connsiteY189" fmla="*/ 82114 h 209114"/>
                  <a:gd name="connsiteX190" fmla="*/ 56800 w 334512"/>
                  <a:gd name="connsiteY190" fmla="*/ 78054 h 209114"/>
                  <a:gd name="connsiteX191" fmla="*/ 66374 w 334512"/>
                  <a:gd name="connsiteY191" fmla="*/ 78284 h 209114"/>
                  <a:gd name="connsiteX192" fmla="*/ 59175 w 334512"/>
                  <a:gd name="connsiteY192" fmla="*/ 83569 h 209114"/>
                  <a:gd name="connsiteX193" fmla="*/ 61089 w 334512"/>
                  <a:gd name="connsiteY193" fmla="*/ 88318 h 209114"/>
                  <a:gd name="connsiteX194" fmla="*/ 60630 w 334512"/>
                  <a:gd name="connsiteY194" fmla="*/ 90233 h 209114"/>
                  <a:gd name="connsiteX195" fmla="*/ 49830 w 334512"/>
                  <a:gd name="connsiteY195" fmla="*/ 89543 h 209114"/>
                  <a:gd name="connsiteX196" fmla="*/ 28306 w 334512"/>
                  <a:gd name="connsiteY196" fmla="*/ 88088 h 209114"/>
                  <a:gd name="connsiteX197" fmla="*/ 1497 w 334512"/>
                  <a:gd name="connsiteY197" fmla="*/ 85943 h 209114"/>
                  <a:gd name="connsiteX198" fmla="*/ 1957 w 334512"/>
                  <a:gd name="connsiteY198" fmla="*/ 89314 h 209114"/>
                  <a:gd name="connsiteX199" fmla="*/ 4561 w 334512"/>
                  <a:gd name="connsiteY199" fmla="*/ 96590 h 20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334512" h="209114">
                    <a:moveTo>
                      <a:pt x="4561" y="96590"/>
                    </a:moveTo>
                    <a:cubicBezTo>
                      <a:pt x="5021" y="98735"/>
                      <a:pt x="6936" y="100880"/>
                      <a:pt x="9846" y="101646"/>
                    </a:cubicBezTo>
                    <a:cubicBezTo>
                      <a:pt x="12757" y="102335"/>
                      <a:pt x="12757" y="103790"/>
                      <a:pt x="13906" y="105246"/>
                    </a:cubicBezTo>
                    <a:cubicBezTo>
                      <a:pt x="15132" y="106701"/>
                      <a:pt x="15361" y="107850"/>
                      <a:pt x="17966" y="108616"/>
                    </a:cubicBezTo>
                    <a:cubicBezTo>
                      <a:pt x="20570" y="109305"/>
                      <a:pt x="22485" y="112216"/>
                      <a:pt x="27310" y="113365"/>
                    </a:cubicBezTo>
                    <a:cubicBezTo>
                      <a:pt x="32059" y="114590"/>
                      <a:pt x="42859" y="114284"/>
                      <a:pt x="47915" y="112905"/>
                    </a:cubicBezTo>
                    <a:cubicBezTo>
                      <a:pt x="52970" y="111450"/>
                      <a:pt x="56800" y="109305"/>
                      <a:pt x="62774" y="108616"/>
                    </a:cubicBezTo>
                    <a:cubicBezTo>
                      <a:pt x="68749" y="107927"/>
                      <a:pt x="59175" y="114131"/>
                      <a:pt x="56034" y="115586"/>
                    </a:cubicBezTo>
                    <a:cubicBezTo>
                      <a:pt x="52894" y="117042"/>
                      <a:pt x="43319" y="118191"/>
                      <a:pt x="37115" y="118727"/>
                    </a:cubicBezTo>
                    <a:cubicBezTo>
                      <a:pt x="30910" y="119186"/>
                      <a:pt x="29685" y="122097"/>
                      <a:pt x="28766" y="125161"/>
                    </a:cubicBezTo>
                    <a:cubicBezTo>
                      <a:pt x="27846" y="128301"/>
                      <a:pt x="29685" y="129450"/>
                      <a:pt x="31906" y="130216"/>
                    </a:cubicBezTo>
                    <a:cubicBezTo>
                      <a:pt x="34051" y="130906"/>
                      <a:pt x="37880" y="130676"/>
                      <a:pt x="40025" y="130676"/>
                    </a:cubicBezTo>
                    <a:cubicBezTo>
                      <a:pt x="42170" y="130676"/>
                      <a:pt x="41481" y="132820"/>
                      <a:pt x="42936" y="134965"/>
                    </a:cubicBezTo>
                    <a:cubicBezTo>
                      <a:pt x="44391" y="137110"/>
                      <a:pt x="44391" y="138106"/>
                      <a:pt x="48910" y="137876"/>
                    </a:cubicBezTo>
                    <a:cubicBezTo>
                      <a:pt x="53430" y="137646"/>
                      <a:pt x="59940" y="132591"/>
                      <a:pt x="62545" y="130676"/>
                    </a:cubicBezTo>
                    <a:cubicBezTo>
                      <a:pt x="65149" y="128761"/>
                      <a:pt x="67064" y="128071"/>
                      <a:pt x="71430" y="128991"/>
                    </a:cubicBezTo>
                    <a:cubicBezTo>
                      <a:pt x="75796" y="129910"/>
                      <a:pt x="75489" y="133510"/>
                      <a:pt x="74034" y="135961"/>
                    </a:cubicBezTo>
                    <a:cubicBezTo>
                      <a:pt x="72579" y="138335"/>
                      <a:pt x="77634" y="138565"/>
                      <a:pt x="82383" y="138106"/>
                    </a:cubicBezTo>
                    <a:cubicBezTo>
                      <a:pt x="87132" y="137646"/>
                      <a:pt x="87438" y="134965"/>
                      <a:pt x="88588" y="133816"/>
                    </a:cubicBezTo>
                    <a:cubicBezTo>
                      <a:pt x="89813" y="132591"/>
                      <a:pt x="89813" y="132897"/>
                      <a:pt x="91498" y="133127"/>
                    </a:cubicBezTo>
                    <a:cubicBezTo>
                      <a:pt x="93183" y="133357"/>
                      <a:pt x="93413" y="132437"/>
                      <a:pt x="95098" y="130523"/>
                    </a:cubicBezTo>
                    <a:cubicBezTo>
                      <a:pt x="96783" y="128608"/>
                      <a:pt x="97243" y="129833"/>
                      <a:pt x="97243" y="131442"/>
                    </a:cubicBezTo>
                    <a:cubicBezTo>
                      <a:pt x="97243" y="133127"/>
                      <a:pt x="102758" y="131442"/>
                      <a:pt x="104443" y="131212"/>
                    </a:cubicBezTo>
                    <a:cubicBezTo>
                      <a:pt x="106128" y="130982"/>
                      <a:pt x="106817" y="130293"/>
                      <a:pt x="105362" y="126693"/>
                    </a:cubicBezTo>
                    <a:cubicBezTo>
                      <a:pt x="103907" y="123093"/>
                      <a:pt x="107277" y="125467"/>
                      <a:pt x="109192" y="127918"/>
                    </a:cubicBezTo>
                    <a:cubicBezTo>
                      <a:pt x="111107" y="130293"/>
                      <a:pt x="112792" y="128837"/>
                      <a:pt x="116392" y="127688"/>
                    </a:cubicBezTo>
                    <a:cubicBezTo>
                      <a:pt x="119992" y="126463"/>
                      <a:pt x="120452" y="126769"/>
                      <a:pt x="120452" y="129144"/>
                    </a:cubicBezTo>
                    <a:cubicBezTo>
                      <a:pt x="120452" y="131518"/>
                      <a:pt x="119226" y="131518"/>
                      <a:pt x="131481" y="133433"/>
                    </a:cubicBezTo>
                    <a:cubicBezTo>
                      <a:pt x="143661" y="135348"/>
                      <a:pt x="144197" y="129833"/>
                      <a:pt x="154460" y="130829"/>
                    </a:cubicBezTo>
                    <a:cubicBezTo>
                      <a:pt x="164725" y="131748"/>
                      <a:pt x="153771" y="133740"/>
                      <a:pt x="152316" y="133740"/>
                    </a:cubicBezTo>
                    <a:cubicBezTo>
                      <a:pt x="150860" y="133740"/>
                      <a:pt x="143201" y="135425"/>
                      <a:pt x="141746" y="135425"/>
                    </a:cubicBezTo>
                    <a:cubicBezTo>
                      <a:pt x="140290" y="135425"/>
                      <a:pt x="134775" y="135884"/>
                      <a:pt x="131711" y="135655"/>
                    </a:cubicBezTo>
                    <a:cubicBezTo>
                      <a:pt x="128571" y="135425"/>
                      <a:pt x="121907" y="136880"/>
                      <a:pt x="119303" y="137340"/>
                    </a:cubicBezTo>
                    <a:cubicBezTo>
                      <a:pt x="116698" y="137799"/>
                      <a:pt x="118613" y="139484"/>
                      <a:pt x="119992" y="140480"/>
                    </a:cubicBezTo>
                    <a:cubicBezTo>
                      <a:pt x="121371" y="141476"/>
                      <a:pt x="133856" y="141706"/>
                      <a:pt x="139141" y="141399"/>
                    </a:cubicBezTo>
                    <a:cubicBezTo>
                      <a:pt x="144426" y="141169"/>
                      <a:pt x="159975" y="140940"/>
                      <a:pt x="174835" y="139944"/>
                    </a:cubicBezTo>
                    <a:cubicBezTo>
                      <a:pt x="189695" y="138948"/>
                      <a:pt x="174605" y="142548"/>
                      <a:pt x="172920" y="142548"/>
                    </a:cubicBezTo>
                    <a:cubicBezTo>
                      <a:pt x="171235" y="142548"/>
                      <a:pt x="145192" y="144233"/>
                      <a:pt x="142052" y="144693"/>
                    </a:cubicBezTo>
                    <a:cubicBezTo>
                      <a:pt x="138911" y="145153"/>
                      <a:pt x="127958" y="146378"/>
                      <a:pt x="121984" y="145153"/>
                    </a:cubicBezTo>
                    <a:cubicBezTo>
                      <a:pt x="116009" y="143927"/>
                      <a:pt x="112409" y="147067"/>
                      <a:pt x="110035" y="145842"/>
                    </a:cubicBezTo>
                    <a:cubicBezTo>
                      <a:pt x="107660" y="144616"/>
                      <a:pt x="105745" y="146072"/>
                      <a:pt x="103294" y="145382"/>
                    </a:cubicBezTo>
                    <a:cubicBezTo>
                      <a:pt x="100920" y="144693"/>
                      <a:pt x="97319" y="145612"/>
                      <a:pt x="95175" y="147757"/>
                    </a:cubicBezTo>
                    <a:cubicBezTo>
                      <a:pt x="93030" y="149901"/>
                      <a:pt x="77941" y="154497"/>
                      <a:pt x="74111" y="155187"/>
                    </a:cubicBezTo>
                    <a:cubicBezTo>
                      <a:pt x="70281" y="155876"/>
                      <a:pt x="71506" y="157791"/>
                      <a:pt x="72655" y="158557"/>
                    </a:cubicBezTo>
                    <a:cubicBezTo>
                      <a:pt x="73881" y="159246"/>
                      <a:pt x="75260" y="160242"/>
                      <a:pt x="77404" y="162157"/>
                    </a:cubicBezTo>
                    <a:cubicBezTo>
                      <a:pt x="79549" y="164072"/>
                      <a:pt x="85064" y="164761"/>
                      <a:pt x="87975" y="165297"/>
                    </a:cubicBezTo>
                    <a:cubicBezTo>
                      <a:pt x="90885" y="165757"/>
                      <a:pt x="97319" y="166753"/>
                      <a:pt x="103064" y="169127"/>
                    </a:cubicBezTo>
                    <a:cubicBezTo>
                      <a:pt x="108809" y="171502"/>
                      <a:pt x="104520" y="172268"/>
                      <a:pt x="100920" y="171731"/>
                    </a:cubicBezTo>
                    <a:cubicBezTo>
                      <a:pt x="97319" y="171272"/>
                      <a:pt x="90656" y="169587"/>
                      <a:pt x="87515" y="170276"/>
                    </a:cubicBezTo>
                    <a:cubicBezTo>
                      <a:pt x="84375" y="170966"/>
                      <a:pt x="90119" y="173646"/>
                      <a:pt x="95864" y="177936"/>
                    </a:cubicBezTo>
                    <a:cubicBezTo>
                      <a:pt x="101609" y="182225"/>
                      <a:pt x="106664" y="180310"/>
                      <a:pt x="109039" y="179161"/>
                    </a:cubicBezTo>
                    <a:cubicBezTo>
                      <a:pt x="111413" y="177936"/>
                      <a:pt x="113788" y="177706"/>
                      <a:pt x="117388" y="179621"/>
                    </a:cubicBezTo>
                    <a:cubicBezTo>
                      <a:pt x="120988" y="181536"/>
                      <a:pt x="130792" y="180846"/>
                      <a:pt x="141286" y="182225"/>
                    </a:cubicBezTo>
                    <a:cubicBezTo>
                      <a:pt x="151780" y="183604"/>
                      <a:pt x="140596" y="184370"/>
                      <a:pt x="139601" y="184140"/>
                    </a:cubicBezTo>
                    <a:cubicBezTo>
                      <a:pt x="138682" y="183910"/>
                      <a:pt x="134086" y="185059"/>
                      <a:pt x="131941" y="184600"/>
                    </a:cubicBezTo>
                    <a:cubicBezTo>
                      <a:pt x="129796" y="184140"/>
                      <a:pt x="124511" y="184830"/>
                      <a:pt x="122367" y="185519"/>
                    </a:cubicBezTo>
                    <a:cubicBezTo>
                      <a:pt x="120222" y="186208"/>
                      <a:pt x="118307" y="186744"/>
                      <a:pt x="114707" y="186438"/>
                    </a:cubicBezTo>
                    <a:cubicBezTo>
                      <a:pt x="111107" y="186208"/>
                      <a:pt x="108962" y="187357"/>
                      <a:pt x="107967" y="189042"/>
                    </a:cubicBezTo>
                    <a:cubicBezTo>
                      <a:pt x="107047" y="190727"/>
                      <a:pt x="113711" y="193562"/>
                      <a:pt x="115396" y="194557"/>
                    </a:cubicBezTo>
                    <a:cubicBezTo>
                      <a:pt x="117082" y="195476"/>
                      <a:pt x="125966" y="199306"/>
                      <a:pt x="127345" y="199842"/>
                    </a:cubicBezTo>
                    <a:cubicBezTo>
                      <a:pt x="128724" y="200379"/>
                      <a:pt x="130716" y="201068"/>
                      <a:pt x="132094" y="202983"/>
                    </a:cubicBezTo>
                    <a:cubicBezTo>
                      <a:pt x="133473" y="204898"/>
                      <a:pt x="135694" y="203442"/>
                      <a:pt x="137609" y="202983"/>
                    </a:cubicBezTo>
                    <a:cubicBezTo>
                      <a:pt x="139524" y="202523"/>
                      <a:pt x="138299" y="202064"/>
                      <a:pt x="143584" y="203902"/>
                    </a:cubicBezTo>
                    <a:cubicBezTo>
                      <a:pt x="148869" y="205740"/>
                      <a:pt x="155533" y="206277"/>
                      <a:pt x="160588" y="207272"/>
                    </a:cubicBezTo>
                    <a:cubicBezTo>
                      <a:pt x="165644" y="208191"/>
                      <a:pt x="174452" y="209877"/>
                      <a:pt x="180197" y="208728"/>
                    </a:cubicBezTo>
                    <a:cubicBezTo>
                      <a:pt x="185942" y="207502"/>
                      <a:pt x="184716" y="206353"/>
                      <a:pt x="184027" y="205817"/>
                    </a:cubicBezTo>
                    <a:cubicBezTo>
                      <a:pt x="183337" y="205357"/>
                      <a:pt x="182801" y="203442"/>
                      <a:pt x="182112" y="201757"/>
                    </a:cubicBezTo>
                    <a:cubicBezTo>
                      <a:pt x="181423" y="200072"/>
                      <a:pt x="178742" y="200072"/>
                      <a:pt x="173533" y="198387"/>
                    </a:cubicBezTo>
                    <a:cubicBezTo>
                      <a:pt x="168248" y="196702"/>
                      <a:pt x="182648" y="196932"/>
                      <a:pt x="185252" y="196932"/>
                    </a:cubicBezTo>
                    <a:cubicBezTo>
                      <a:pt x="187857" y="196932"/>
                      <a:pt x="191227" y="198387"/>
                      <a:pt x="192223" y="200532"/>
                    </a:cubicBezTo>
                    <a:cubicBezTo>
                      <a:pt x="193142" y="202676"/>
                      <a:pt x="196512" y="203902"/>
                      <a:pt x="198657" y="204362"/>
                    </a:cubicBezTo>
                    <a:cubicBezTo>
                      <a:pt x="200801" y="204821"/>
                      <a:pt x="202257" y="206736"/>
                      <a:pt x="205857" y="207732"/>
                    </a:cubicBezTo>
                    <a:cubicBezTo>
                      <a:pt x="209457" y="208651"/>
                      <a:pt x="207312" y="206506"/>
                      <a:pt x="206776" y="205128"/>
                    </a:cubicBezTo>
                    <a:cubicBezTo>
                      <a:pt x="206240" y="203749"/>
                      <a:pt x="205091" y="202753"/>
                      <a:pt x="203865" y="200838"/>
                    </a:cubicBezTo>
                    <a:cubicBezTo>
                      <a:pt x="202640" y="198923"/>
                      <a:pt x="200955" y="195783"/>
                      <a:pt x="198810" y="194404"/>
                    </a:cubicBezTo>
                    <a:cubicBezTo>
                      <a:pt x="196665" y="192949"/>
                      <a:pt x="194061" y="190344"/>
                      <a:pt x="191150" y="185825"/>
                    </a:cubicBezTo>
                    <a:cubicBezTo>
                      <a:pt x="188240" y="181306"/>
                      <a:pt x="189695" y="180770"/>
                      <a:pt x="191150" y="179851"/>
                    </a:cubicBezTo>
                    <a:cubicBezTo>
                      <a:pt x="192606" y="178932"/>
                      <a:pt x="196895" y="183451"/>
                      <a:pt x="197891" y="185366"/>
                    </a:cubicBezTo>
                    <a:cubicBezTo>
                      <a:pt x="198887" y="187281"/>
                      <a:pt x="207236" y="193715"/>
                      <a:pt x="207925" y="194710"/>
                    </a:cubicBezTo>
                    <a:cubicBezTo>
                      <a:pt x="208614" y="195630"/>
                      <a:pt x="211525" y="195936"/>
                      <a:pt x="212980" y="199766"/>
                    </a:cubicBezTo>
                    <a:cubicBezTo>
                      <a:pt x="214436" y="203596"/>
                      <a:pt x="218955" y="205281"/>
                      <a:pt x="222555" y="206966"/>
                    </a:cubicBezTo>
                    <a:cubicBezTo>
                      <a:pt x="226155" y="208651"/>
                      <a:pt x="227074" y="207196"/>
                      <a:pt x="227840" y="204362"/>
                    </a:cubicBezTo>
                    <a:cubicBezTo>
                      <a:pt x="228529" y="201451"/>
                      <a:pt x="229985" y="197621"/>
                      <a:pt x="232359" y="195783"/>
                    </a:cubicBezTo>
                    <a:cubicBezTo>
                      <a:pt x="234734" y="193944"/>
                      <a:pt x="234274" y="192872"/>
                      <a:pt x="231440" y="188353"/>
                    </a:cubicBezTo>
                    <a:cubicBezTo>
                      <a:pt x="228529" y="183834"/>
                      <a:pt x="225925" y="183068"/>
                      <a:pt x="228529" y="179774"/>
                    </a:cubicBezTo>
                    <a:cubicBezTo>
                      <a:pt x="231134" y="176404"/>
                      <a:pt x="236649" y="184064"/>
                      <a:pt x="242393" y="188123"/>
                    </a:cubicBezTo>
                    <a:cubicBezTo>
                      <a:pt x="248138" y="192183"/>
                      <a:pt x="251508" y="184293"/>
                      <a:pt x="251968" y="181153"/>
                    </a:cubicBezTo>
                    <a:cubicBezTo>
                      <a:pt x="252427" y="178012"/>
                      <a:pt x="247678" y="176863"/>
                      <a:pt x="243083" y="176404"/>
                    </a:cubicBezTo>
                    <a:cubicBezTo>
                      <a:pt x="238563" y="175944"/>
                      <a:pt x="239942" y="175944"/>
                      <a:pt x="242853" y="175178"/>
                    </a:cubicBezTo>
                    <a:cubicBezTo>
                      <a:pt x="245764" y="174489"/>
                      <a:pt x="244998" y="173263"/>
                      <a:pt x="244538" y="171808"/>
                    </a:cubicBezTo>
                    <a:cubicBezTo>
                      <a:pt x="244078" y="170353"/>
                      <a:pt x="243083" y="168897"/>
                      <a:pt x="243849" y="166753"/>
                    </a:cubicBezTo>
                    <a:cubicBezTo>
                      <a:pt x="244538" y="164608"/>
                      <a:pt x="242930" y="163612"/>
                      <a:pt x="243849" y="158633"/>
                    </a:cubicBezTo>
                    <a:cubicBezTo>
                      <a:pt x="244768" y="153578"/>
                      <a:pt x="248138" y="155033"/>
                      <a:pt x="248904" y="155033"/>
                    </a:cubicBezTo>
                    <a:cubicBezTo>
                      <a:pt x="249593" y="155033"/>
                      <a:pt x="251815" y="155033"/>
                      <a:pt x="254189" y="152429"/>
                    </a:cubicBezTo>
                    <a:cubicBezTo>
                      <a:pt x="256564" y="149825"/>
                      <a:pt x="256334" y="151204"/>
                      <a:pt x="254649" y="154804"/>
                    </a:cubicBezTo>
                    <a:cubicBezTo>
                      <a:pt x="252964" y="158404"/>
                      <a:pt x="254879" y="164148"/>
                      <a:pt x="257253" y="172038"/>
                    </a:cubicBezTo>
                    <a:cubicBezTo>
                      <a:pt x="259628" y="179927"/>
                      <a:pt x="262998" y="176327"/>
                      <a:pt x="265143" y="172497"/>
                    </a:cubicBezTo>
                    <a:cubicBezTo>
                      <a:pt x="267287" y="168668"/>
                      <a:pt x="274717" y="164608"/>
                      <a:pt x="276862" y="163382"/>
                    </a:cubicBezTo>
                    <a:cubicBezTo>
                      <a:pt x="279006" y="162157"/>
                      <a:pt x="279236" y="159553"/>
                      <a:pt x="278317" y="156948"/>
                    </a:cubicBezTo>
                    <a:cubicBezTo>
                      <a:pt x="277398" y="154344"/>
                      <a:pt x="281687" y="156719"/>
                      <a:pt x="285058" y="157638"/>
                    </a:cubicBezTo>
                    <a:cubicBezTo>
                      <a:pt x="288428" y="158557"/>
                      <a:pt x="289577" y="154267"/>
                      <a:pt x="291032" y="152582"/>
                    </a:cubicBezTo>
                    <a:cubicBezTo>
                      <a:pt x="292488" y="150897"/>
                      <a:pt x="293943" y="149672"/>
                      <a:pt x="296317" y="149212"/>
                    </a:cubicBezTo>
                    <a:cubicBezTo>
                      <a:pt x="298692" y="148753"/>
                      <a:pt x="312556" y="145842"/>
                      <a:pt x="314547" y="145153"/>
                    </a:cubicBezTo>
                    <a:cubicBezTo>
                      <a:pt x="316462" y="144463"/>
                      <a:pt x="321747" y="143467"/>
                      <a:pt x="324352" y="143238"/>
                    </a:cubicBezTo>
                    <a:cubicBezTo>
                      <a:pt x="326956" y="143008"/>
                      <a:pt x="328182" y="140633"/>
                      <a:pt x="331782" y="139638"/>
                    </a:cubicBezTo>
                    <a:cubicBezTo>
                      <a:pt x="335382" y="138718"/>
                      <a:pt x="334386" y="136497"/>
                      <a:pt x="334386" y="134123"/>
                    </a:cubicBezTo>
                    <a:cubicBezTo>
                      <a:pt x="334386" y="131748"/>
                      <a:pt x="329867" y="130523"/>
                      <a:pt x="327416" y="128837"/>
                    </a:cubicBezTo>
                    <a:cubicBezTo>
                      <a:pt x="325041" y="127152"/>
                      <a:pt x="321211" y="122403"/>
                      <a:pt x="319296" y="120259"/>
                    </a:cubicBezTo>
                    <a:cubicBezTo>
                      <a:pt x="317381" y="118114"/>
                      <a:pt x="315237" y="116199"/>
                      <a:pt x="313322" y="115510"/>
                    </a:cubicBezTo>
                    <a:cubicBezTo>
                      <a:pt x="311407" y="114820"/>
                      <a:pt x="310718" y="117884"/>
                      <a:pt x="309952" y="120565"/>
                    </a:cubicBezTo>
                    <a:cubicBezTo>
                      <a:pt x="309262" y="123169"/>
                      <a:pt x="308266" y="125850"/>
                      <a:pt x="306351" y="127305"/>
                    </a:cubicBezTo>
                    <a:cubicBezTo>
                      <a:pt x="304437" y="128761"/>
                      <a:pt x="304666" y="122020"/>
                      <a:pt x="304207" y="118956"/>
                    </a:cubicBezTo>
                    <a:cubicBezTo>
                      <a:pt x="303747" y="115816"/>
                      <a:pt x="296088" y="114897"/>
                      <a:pt x="293636" y="113901"/>
                    </a:cubicBezTo>
                    <a:cubicBezTo>
                      <a:pt x="291185" y="112905"/>
                      <a:pt x="287432" y="116812"/>
                      <a:pt x="285747" y="118420"/>
                    </a:cubicBezTo>
                    <a:cubicBezTo>
                      <a:pt x="284062" y="120105"/>
                      <a:pt x="284521" y="120335"/>
                      <a:pt x="282836" y="118191"/>
                    </a:cubicBezTo>
                    <a:cubicBezTo>
                      <a:pt x="281151" y="116046"/>
                      <a:pt x="276402" y="117501"/>
                      <a:pt x="273032" y="119416"/>
                    </a:cubicBezTo>
                    <a:cubicBezTo>
                      <a:pt x="269662" y="121331"/>
                      <a:pt x="269662" y="123016"/>
                      <a:pt x="266598" y="121101"/>
                    </a:cubicBezTo>
                    <a:cubicBezTo>
                      <a:pt x="263457" y="119186"/>
                      <a:pt x="269202" y="116352"/>
                      <a:pt x="272572" y="114361"/>
                    </a:cubicBezTo>
                    <a:cubicBezTo>
                      <a:pt x="275943" y="112369"/>
                      <a:pt x="275483" y="107161"/>
                      <a:pt x="275943" y="105246"/>
                    </a:cubicBezTo>
                    <a:cubicBezTo>
                      <a:pt x="276402" y="103331"/>
                      <a:pt x="277858" y="100497"/>
                      <a:pt x="279083" y="97816"/>
                    </a:cubicBezTo>
                    <a:cubicBezTo>
                      <a:pt x="280309" y="95212"/>
                      <a:pt x="277398" y="96360"/>
                      <a:pt x="275943" y="97816"/>
                    </a:cubicBezTo>
                    <a:cubicBezTo>
                      <a:pt x="274487" y="99271"/>
                      <a:pt x="272343" y="100190"/>
                      <a:pt x="267823" y="101186"/>
                    </a:cubicBezTo>
                    <a:cubicBezTo>
                      <a:pt x="263304" y="102105"/>
                      <a:pt x="265909" y="99731"/>
                      <a:pt x="267134" y="99501"/>
                    </a:cubicBezTo>
                    <a:cubicBezTo>
                      <a:pt x="268360" y="99271"/>
                      <a:pt x="273109" y="96897"/>
                      <a:pt x="275713" y="95441"/>
                    </a:cubicBezTo>
                    <a:cubicBezTo>
                      <a:pt x="278317" y="93986"/>
                      <a:pt x="276172" y="93067"/>
                      <a:pt x="275483" y="92531"/>
                    </a:cubicBezTo>
                    <a:cubicBezTo>
                      <a:pt x="274794" y="92071"/>
                      <a:pt x="274564" y="93220"/>
                      <a:pt x="272113" y="89926"/>
                    </a:cubicBezTo>
                    <a:cubicBezTo>
                      <a:pt x="269738" y="86556"/>
                      <a:pt x="264913" y="86556"/>
                      <a:pt x="259934" y="86786"/>
                    </a:cubicBezTo>
                    <a:cubicBezTo>
                      <a:pt x="254879" y="87016"/>
                      <a:pt x="252734" y="86556"/>
                      <a:pt x="249364" y="84641"/>
                    </a:cubicBezTo>
                    <a:cubicBezTo>
                      <a:pt x="245993" y="82726"/>
                      <a:pt x="255108" y="81041"/>
                      <a:pt x="259398" y="79126"/>
                    </a:cubicBezTo>
                    <a:cubicBezTo>
                      <a:pt x="263687" y="77211"/>
                      <a:pt x="260623" y="69781"/>
                      <a:pt x="260087" y="67177"/>
                    </a:cubicBezTo>
                    <a:cubicBezTo>
                      <a:pt x="259628" y="64573"/>
                      <a:pt x="255568" y="63118"/>
                      <a:pt x="251968" y="62658"/>
                    </a:cubicBezTo>
                    <a:cubicBezTo>
                      <a:pt x="248368" y="62198"/>
                      <a:pt x="237338" y="60973"/>
                      <a:pt x="231593" y="64343"/>
                    </a:cubicBezTo>
                    <a:cubicBezTo>
                      <a:pt x="225848" y="67713"/>
                      <a:pt x="239253" y="79892"/>
                      <a:pt x="239712" y="80582"/>
                    </a:cubicBezTo>
                    <a:cubicBezTo>
                      <a:pt x="240172" y="81271"/>
                      <a:pt x="246912" y="86097"/>
                      <a:pt x="242623" y="84411"/>
                    </a:cubicBezTo>
                    <a:cubicBezTo>
                      <a:pt x="238334" y="82726"/>
                      <a:pt x="240938" y="83952"/>
                      <a:pt x="234963" y="84411"/>
                    </a:cubicBezTo>
                    <a:cubicBezTo>
                      <a:pt x="228989" y="84871"/>
                      <a:pt x="216044" y="76752"/>
                      <a:pt x="214589" y="74607"/>
                    </a:cubicBezTo>
                    <a:cubicBezTo>
                      <a:pt x="213133" y="72462"/>
                      <a:pt x="213899" y="71237"/>
                      <a:pt x="216274" y="70088"/>
                    </a:cubicBezTo>
                    <a:cubicBezTo>
                      <a:pt x="218648" y="68862"/>
                      <a:pt x="217959" y="64573"/>
                      <a:pt x="218189" y="62428"/>
                    </a:cubicBezTo>
                    <a:cubicBezTo>
                      <a:pt x="218419" y="60284"/>
                      <a:pt x="215585" y="57679"/>
                      <a:pt x="210759" y="56454"/>
                    </a:cubicBezTo>
                    <a:cubicBezTo>
                      <a:pt x="206010" y="55228"/>
                      <a:pt x="202869" y="56454"/>
                      <a:pt x="200189" y="58598"/>
                    </a:cubicBezTo>
                    <a:cubicBezTo>
                      <a:pt x="197584" y="60743"/>
                      <a:pt x="196359" y="58598"/>
                      <a:pt x="195133" y="57373"/>
                    </a:cubicBezTo>
                    <a:cubicBezTo>
                      <a:pt x="193908" y="56147"/>
                      <a:pt x="187933" y="54998"/>
                      <a:pt x="185789" y="54998"/>
                    </a:cubicBezTo>
                    <a:cubicBezTo>
                      <a:pt x="183644" y="54998"/>
                      <a:pt x="174529" y="54539"/>
                      <a:pt x="172844" y="54309"/>
                    </a:cubicBezTo>
                    <a:cubicBezTo>
                      <a:pt x="171159" y="54079"/>
                      <a:pt x="170240" y="53390"/>
                      <a:pt x="171159" y="52394"/>
                    </a:cubicBezTo>
                    <a:cubicBezTo>
                      <a:pt x="172078" y="51398"/>
                      <a:pt x="166869" y="47109"/>
                      <a:pt x="165873" y="45960"/>
                    </a:cubicBezTo>
                    <a:cubicBezTo>
                      <a:pt x="164954" y="44734"/>
                      <a:pt x="159899" y="40675"/>
                      <a:pt x="159133" y="39756"/>
                    </a:cubicBezTo>
                    <a:cubicBezTo>
                      <a:pt x="158444" y="38836"/>
                      <a:pt x="154384" y="33322"/>
                      <a:pt x="151933" y="31636"/>
                    </a:cubicBezTo>
                    <a:cubicBezTo>
                      <a:pt x="149558" y="29951"/>
                      <a:pt x="141899" y="21372"/>
                      <a:pt x="140214" y="18462"/>
                    </a:cubicBezTo>
                    <a:cubicBezTo>
                      <a:pt x="138528" y="15551"/>
                      <a:pt x="131865" y="10113"/>
                      <a:pt x="129413" y="8887"/>
                    </a:cubicBezTo>
                    <a:cubicBezTo>
                      <a:pt x="127039" y="7662"/>
                      <a:pt x="113405" y="5057"/>
                      <a:pt x="111490" y="4138"/>
                    </a:cubicBezTo>
                    <a:cubicBezTo>
                      <a:pt x="109575" y="3219"/>
                      <a:pt x="97090" y="538"/>
                      <a:pt x="93566" y="79"/>
                    </a:cubicBezTo>
                    <a:cubicBezTo>
                      <a:pt x="89966" y="-381"/>
                      <a:pt x="91192" y="1304"/>
                      <a:pt x="91881" y="1764"/>
                    </a:cubicBezTo>
                    <a:cubicBezTo>
                      <a:pt x="92571" y="2223"/>
                      <a:pt x="91651" y="2683"/>
                      <a:pt x="89736" y="2683"/>
                    </a:cubicBezTo>
                    <a:cubicBezTo>
                      <a:pt x="87822" y="2683"/>
                      <a:pt x="79166" y="1228"/>
                      <a:pt x="76332" y="998"/>
                    </a:cubicBezTo>
                    <a:cubicBezTo>
                      <a:pt x="73421" y="768"/>
                      <a:pt x="72732" y="1687"/>
                      <a:pt x="71583" y="2913"/>
                    </a:cubicBezTo>
                    <a:cubicBezTo>
                      <a:pt x="70358" y="4138"/>
                      <a:pt x="71353" y="4138"/>
                      <a:pt x="68979" y="6053"/>
                    </a:cubicBezTo>
                    <a:cubicBezTo>
                      <a:pt x="66604" y="7968"/>
                      <a:pt x="69209" y="9423"/>
                      <a:pt x="69209" y="9423"/>
                    </a:cubicBezTo>
                    <a:cubicBezTo>
                      <a:pt x="76409" y="12564"/>
                      <a:pt x="84528" y="11109"/>
                      <a:pt x="91498" y="10649"/>
                    </a:cubicBezTo>
                    <a:cubicBezTo>
                      <a:pt x="98468" y="10189"/>
                      <a:pt x="99847" y="12794"/>
                      <a:pt x="102068" y="13560"/>
                    </a:cubicBezTo>
                    <a:cubicBezTo>
                      <a:pt x="104213" y="14249"/>
                      <a:pt x="104443" y="15245"/>
                      <a:pt x="102758" y="16700"/>
                    </a:cubicBezTo>
                    <a:cubicBezTo>
                      <a:pt x="101073" y="18155"/>
                      <a:pt x="102758" y="16700"/>
                      <a:pt x="102528" y="18845"/>
                    </a:cubicBezTo>
                    <a:cubicBezTo>
                      <a:pt x="102298" y="20989"/>
                      <a:pt x="97243" y="20760"/>
                      <a:pt x="95098" y="20530"/>
                    </a:cubicBezTo>
                    <a:cubicBezTo>
                      <a:pt x="92953" y="20300"/>
                      <a:pt x="78324" y="18615"/>
                      <a:pt x="75489" y="18155"/>
                    </a:cubicBezTo>
                    <a:cubicBezTo>
                      <a:pt x="72579" y="17696"/>
                      <a:pt x="52740" y="22215"/>
                      <a:pt x="50596" y="22675"/>
                    </a:cubicBezTo>
                    <a:cubicBezTo>
                      <a:pt x="48451" y="23134"/>
                      <a:pt x="44391" y="24360"/>
                      <a:pt x="42936" y="26275"/>
                    </a:cubicBezTo>
                    <a:cubicBezTo>
                      <a:pt x="41481" y="28190"/>
                      <a:pt x="42247" y="28649"/>
                      <a:pt x="37880" y="30334"/>
                    </a:cubicBezTo>
                    <a:cubicBezTo>
                      <a:pt x="33591" y="32019"/>
                      <a:pt x="34740" y="32709"/>
                      <a:pt x="41710" y="33245"/>
                    </a:cubicBezTo>
                    <a:cubicBezTo>
                      <a:pt x="48681" y="33705"/>
                      <a:pt x="42170" y="34470"/>
                      <a:pt x="40025" y="34930"/>
                    </a:cubicBezTo>
                    <a:cubicBezTo>
                      <a:pt x="37880" y="35390"/>
                      <a:pt x="35276" y="36385"/>
                      <a:pt x="36196" y="38300"/>
                    </a:cubicBezTo>
                    <a:cubicBezTo>
                      <a:pt x="37115" y="40215"/>
                      <a:pt x="46000" y="39756"/>
                      <a:pt x="49140" y="38990"/>
                    </a:cubicBezTo>
                    <a:cubicBezTo>
                      <a:pt x="52281" y="38300"/>
                      <a:pt x="53430" y="38990"/>
                      <a:pt x="52281" y="39219"/>
                    </a:cubicBezTo>
                    <a:cubicBezTo>
                      <a:pt x="51055" y="39449"/>
                      <a:pt x="49140" y="41134"/>
                      <a:pt x="50825" y="40905"/>
                    </a:cubicBezTo>
                    <a:cubicBezTo>
                      <a:pt x="52510" y="40675"/>
                      <a:pt x="52970" y="42130"/>
                      <a:pt x="55881" y="43049"/>
                    </a:cubicBezTo>
                    <a:cubicBezTo>
                      <a:pt x="58791" y="43968"/>
                      <a:pt x="63311" y="43049"/>
                      <a:pt x="66681" y="42360"/>
                    </a:cubicBezTo>
                    <a:cubicBezTo>
                      <a:pt x="70051" y="41671"/>
                      <a:pt x="74341" y="43279"/>
                      <a:pt x="68596" y="45271"/>
                    </a:cubicBezTo>
                    <a:cubicBezTo>
                      <a:pt x="62851" y="47262"/>
                      <a:pt x="27923" y="52471"/>
                      <a:pt x="24783" y="52700"/>
                    </a:cubicBezTo>
                    <a:cubicBezTo>
                      <a:pt x="21642" y="52930"/>
                      <a:pt x="20034" y="54386"/>
                      <a:pt x="23097" y="55305"/>
                    </a:cubicBezTo>
                    <a:cubicBezTo>
                      <a:pt x="26238" y="56224"/>
                      <a:pt x="23787" y="57909"/>
                      <a:pt x="21412" y="58445"/>
                    </a:cubicBezTo>
                    <a:cubicBezTo>
                      <a:pt x="19038" y="58905"/>
                      <a:pt x="20187" y="60130"/>
                      <a:pt x="24783" y="61049"/>
                    </a:cubicBezTo>
                    <a:cubicBezTo>
                      <a:pt x="29302" y="61969"/>
                      <a:pt x="26238" y="63424"/>
                      <a:pt x="26238" y="63424"/>
                    </a:cubicBezTo>
                    <a:cubicBezTo>
                      <a:pt x="26238" y="63424"/>
                      <a:pt x="8774" y="67713"/>
                      <a:pt x="5863" y="68479"/>
                    </a:cubicBezTo>
                    <a:cubicBezTo>
                      <a:pt x="2952" y="69169"/>
                      <a:pt x="3948" y="69399"/>
                      <a:pt x="6323" y="70164"/>
                    </a:cubicBezTo>
                    <a:cubicBezTo>
                      <a:pt x="8697" y="70854"/>
                      <a:pt x="8697" y="71084"/>
                      <a:pt x="7012" y="72309"/>
                    </a:cubicBezTo>
                    <a:cubicBezTo>
                      <a:pt x="5327" y="73535"/>
                      <a:pt x="8238" y="73535"/>
                      <a:pt x="10153" y="73765"/>
                    </a:cubicBezTo>
                    <a:cubicBezTo>
                      <a:pt x="12067" y="73994"/>
                      <a:pt x="17123" y="76369"/>
                      <a:pt x="20723" y="77135"/>
                    </a:cubicBezTo>
                    <a:cubicBezTo>
                      <a:pt x="24323" y="77824"/>
                      <a:pt x="27693" y="76905"/>
                      <a:pt x="30298" y="75909"/>
                    </a:cubicBezTo>
                    <a:cubicBezTo>
                      <a:pt x="32902" y="74990"/>
                      <a:pt x="31753" y="76139"/>
                      <a:pt x="35046" y="76828"/>
                    </a:cubicBezTo>
                    <a:cubicBezTo>
                      <a:pt x="38417" y="77518"/>
                      <a:pt x="36502" y="77518"/>
                      <a:pt x="34817" y="77748"/>
                    </a:cubicBezTo>
                    <a:cubicBezTo>
                      <a:pt x="33132" y="77977"/>
                      <a:pt x="31676" y="79203"/>
                      <a:pt x="33591" y="80658"/>
                    </a:cubicBezTo>
                    <a:cubicBezTo>
                      <a:pt x="35506" y="82114"/>
                      <a:pt x="37191" y="82114"/>
                      <a:pt x="40025" y="82114"/>
                    </a:cubicBezTo>
                    <a:cubicBezTo>
                      <a:pt x="42859" y="82114"/>
                      <a:pt x="50825" y="79969"/>
                      <a:pt x="56800" y="78054"/>
                    </a:cubicBezTo>
                    <a:cubicBezTo>
                      <a:pt x="62774" y="76139"/>
                      <a:pt x="61089" y="77365"/>
                      <a:pt x="66374" y="78284"/>
                    </a:cubicBezTo>
                    <a:cubicBezTo>
                      <a:pt x="71660" y="79203"/>
                      <a:pt x="63464" y="82343"/>
                      <a:pt x="59175" y="83569"/>
                    </a:cubicBezTo>
                    <a:cubicBezTo>
                      <a:pt x="54885" y="84794"/>
                      <a:pt x="53660" y="84028"/>
                      <a:pt x="61089" y="88318"/>
                    </a:cubicBezTo>
                    <a:cubicBezTo>
                      <a:pt x="68519" y="92607"/>
                      <a:pt x="62315" y="91688"/>
                      <a:pt x="60630" y="90233"/>
                    </a:cubicBezTo>
                    <a:cubicBezTo>
                      <a:pt x="58945" y="88777"/>
                      <a:pt x="51515" y="89543"/>
                      <a:pt x="49830" y="89543"/>
                    </a:cubicBezTo>
                    <a:cubicBezTo>
                      <a:pt x="48145" y="89543"/>
                      <a:pt x="31906" y="89084"/>
                      <a:pt x="28306" y="88088"/>
                    </a:cubicBezTo>
                    <a:cubicBezTo>
                      <a:pt x="24706" y="87169"/>
                      <a:pt x="4408" y="86403"/>
                      <a:pt x="1497" y="85943"/>
                    </a:cubicBezTo>
                    <a:cubicBezTo>
                      <a:pt x="-1413" y="85484"/>
                      <a:pt x="578" y="87858"/>
                      <a:pt x="1957" y="89314"/>
                    </a:cubicBezTo>
                    <a:cubicBezTo>
                      <a:pt x="3642" y="90080"/>
                      <a:pt x="4102" y="94446"/>
                      <a:pt x="4561" y="9659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Kombinationstegning: figur 119">
                <a:extLst>
                  <a:ext uri="{FF2B5EF4-FFF2-40B4-BE49-F238E27FC236}">
                    <a16:creationId xmlns:a16="http://schemas.microsoft.com/office/drawing/2014/main" id="{CEF2A980-901A-4E0D-A3F6-8EFB11D3830D}"/>
                  </a:ext>
                </a:extLst>
              </p:cNvPr>
              <p:cNvSpPr/>
              <p:nvPr/>
            </p:nvSpPr>
            <p:spPr>
              <a:xfrm>
                <a:off x="3358553" y="1772859"/>
                <a:ext cx="183740" cy="143260"/>
              </a:xfrm>
              <a:custGeom>
                <a:avLst/>
                <a:gdLst>
                  <a:gd name="connsiteX0" fmla="*/ 171007 w 183740"/>
                  <a:gd name="connsiteY0" fmla="*/ 87905 h 143260"/>
                  <a:gd name="connsiteX1" fmla="*/ 182037 w 183740"/>
                  <a:gd name="connsiteY1" fmla="*/ 83615 h 143260"/>
                  <a:gd name="connsiteX2" fmla="*/ 179433 w 183740"/>
                  <a:gd name="connsiteY2" fmla="*/ 73045 h 143260"/>
                  <a:gd name="connsiteX3" fmla="*/ 176522 w 183740"/>
                  <a:gd name="connsiteY3" fmla="*/ 67300 h 143260"/>
                  <a:gd name="connsiteX4" fmla="*/ 171466 w 183740"/>
                  <a:gd name="connsiteY4" fmla="*/ 67071 h 143260"/>
                  <a:gd name="connsiteX5" fmla="*/ 163347 w 183740"/>
                  <a:gd name="connsiteY5" fmla="*/ 70900 h 143260"/>
                  <a:gd name="connsiteX6" fmla="*/ 162122 w 183740"/>
                  <a:gd name="connsiteY6" fmla="*/ 67530 h 143260"/>
                  <a:gd name="connsiteX7" fmla="*/ 159517 w 183740"/>
                  <a:gd name="connsiteY7" fmla="*/ 63470 h 143260"/>
                  <a:gd name="connsiteX8" fmla="*/ 156607 w 183740"/>
                  <a:gd name="connsiteY8" fmla="*/ 56041 h 143260"/>
                  <a:gd name="connsiteX9" fmla="*/ 135543 w 183740"/>
                  <a:gd name="connsiteY9" fmla="*/ 50066 h 143260"/>
                  <a:gd name="connsiteX10" fmla="*/ 124283 w 183740"/>
                  <a:gd name="connsiteY10" fmla="*/ 56807 h 143260"/>
                  <a:gd name="connsiteX11" fmla="*/ 120913 w 183740"/>
                  <a:gd name="connsiteY11" fmla="*/ 54202 h 143260"/>
                  <a:gd name="connsiteX12" fmla="*/ 124513 w 183740"/>
                  <a:gd name="connsiteY12" fmla="*/ 49683 h 143260"/>
                  <a:gd name="connsiteX13" fmla="*/ 131483 w 183740"/>
                  <a:gd name="connsiteY13" fmla="*/ 44628 h 143260"/>
                  <a:gd name="connsiteX14" fmla="*/ 140368 w 183740"/>
                  <a:gd name="connsiteY14" fmla="*/ 37428 h 143260"/>
                  <a:gd name="connsiteX15" fmla="*/ 151628 w 183740"/>
                  <a:gd name="connsiteY15" fmla="*/ 32908 h 143260"/>
                  <a:gd name="connsiteX16" fmla="*/ 159288 w 183740"/>
                  <a:gd name="connsiteY16" fmla="*/ 28619 h 143260"/>
                  <a:gd name="connsiteX17" fmla="*/ 154232 w 183740"/>
                  <a:gd name="connsiteY17" fmla="*/ 26015 h 143260"/>
                  <a:gd name="connsiteX18" fmla="*/ 148487 w 183740"/>
                  <a:gd name="connsiteY18" fmla="*/ 25785 h 143260"/>
                  <a:gd name="connsiteX19" fmla="*/ 146113 w 183740"/>
                  <a:gd name="connsiteY19" fmla="*/ 23640 h 143260"/>
                  <a:gd name="connsiteX20" fmla="*/ 149713 w 183740"/>
                  <a:gd name="connsiteY20" fmla="*/ 21036 h 143260"/>
                  <a:gd name="connsiteX21" fmla="*/ 154002 w 183740"/>
                  <a:gd name="connsiteY21" fmla="*/ 20806 h 143260"/>
                  <a:gd name="connsiteX22" fmla="*/ 164266 w 183740"/>
                  <a:gd name="connsiteY22" fmla="*/ 15291 h 143260"/>
                  <a:gd name="connsiteX23" fmla="*/ 158062 w 183740"/>
                  <a:gd name="connsiteY23" fmla="*/ 5946 h 143260"/>
                  <a:gd name="connsiteX24" fmla="*/ 151628 w 183740"/>
                  <a:gd name="connsiteY24" fmla="*/ 4261 h 143260"/>
                  <a:gd name="connsiteX25" fmla="*/ 143739 w 183740"/>
                  <a:gd name="connsiteY25" fmla="*/ 2117 h 143260"/>
                  <a:gd name="connsiteX26" fmla="*/ 136768 w 183740"/>
                  <a:gd name="connsiteY26" fmla="*/ 5027 h 143260"/>
                  <a:gd name="connsiteX27" fmla="*/ 127883 w 183740"/>
                  <a:gd name="connsiteY27" fmla="*/ 8168 h 143260"/>
                  <a:gd name="connsiteX28" fmla="*/ 115704 w 183740"/>
                  <a:gd name="connsiteY28" fmla="*/ 9623 h 143260"/>
                  <a:gd name="connsiteX29" fmla="*/ 108504 w 183740"/>
                  <a:gd name="connsiteY29" fmla="*/ 11078 h 143260"/>
                  <a:gd name="connsiteX30" fmla="*/ 102759 w 183740"/>
                  <a:gd name="connsiteY30" fmla="*/ 12304 h 143260"/>
                  <a:gd name="connsiteX31" fmla="*/ 95559 w 183740"/>
                  <a:gd name="connsiteY31" fmla="*/ 8704 h 143260"/>
                  <a:gd name="connsiteX32" fmla="*/ 85985 w 183740"/>
                  <a:gd name="connsiteY32" fmla="*/ 4185 h 143260"/>
                  <a:gd name="connsiteX33" fmla="*/ 82155 w 183740"/>
                  <a:gd name="connsiteY33" fmla="*/ 355 h 143260"/>
                  <a:gd name="connsiteX34" fmla="*/ 72121 w 183740"/>
                  <a:gd name="connsiteY34" fmla="*/ 2500 h 143260"/>
                  <a:gd name="connsiteX35" fmla="*/ 73040 w 183740"/>
                  <a:gd name="connsiteY35" fmla="*/ 6559 h 143260"/>
                  <a:gd name="connsiteX36" fmla="*/ 80700 w 183740"/>
                  <a:gd name="connsiteY36" fmla="*/ 3649 h 143260"/>
                  <a:gd name="connsiteX37" fmla="*/ 81389 w 183740"/>
                  <a:gd name="connsiteY37" fmla="*/ 6023 h 143260"/>
                  <a:gd name="connsiteX38" fmla="*/ 78478 w 183740"/>
                  <a:gd name="connsiteY38" fmla="*/ 8627 h 143260"/>
                  <a:gd name="connsiteX39" fmla="*/ 68444 w 183740"/>
                  <a:gd name="connsiteY39" fmla="*/ 6483 h 143260"/>
                  <a:gd name="connsiteX40" fmla="*/ 59099 w 183740"/>
                  <a:gd name="connsiteY40" fmla="*/ 6483 h 143260"/>
                  <a:gd name="connsiteX41" fmla="*/ 53814 w 183740"/>
                  <a:gd name="connsiteY41" fmla="*/ 6712 h 143260"/>
                  <a:gd name="connsiteX42" fmla="*/ 50214 w 183740"/>
                  <a:gd name="connsiteY42" fmla="*/ 7938 h 143260"/>
                  <a:gd name="connsiteX43" fmla="*/ 47610 w 183740"/>
                  <a:gd name="connsiteY43" fmla="*/ 13453 h 143260"/>
                  <a:gd name="connsiteX44" fmla="*/ 51440 w 183740"/>
                  <a:gd name="connsiteY44" fmla="*/ 16057 h 143260"/>
                  <a:gd name="connsiteX45" fmla="*/ 59099 w 183740"/>
                  <a:gd name="connsiteY45" fmla="*/ 17972 h 143260"/>
                  <a:gd name="connsiteX46" fmla="*/ 62010 w 183740"/>
                  <a:gd name="connsiteY46" fmla="*/ 21342 h 143260"/>
                  <a:gd name="connsiteX47" fmla="*/ 63925 w 183740"/>
                  <a:gd name="connsiteY47" fmla="*/ 25632 h 143260"/>
                  <a:gd name="connsiteX48" fmla="*/ 64155 w 183740"/>
                  <a:gd name="connsiteY48" fmla="*/ 28772 h 143260"/>
                  <a:gd name="connsiteX49" fmla="*/ 54810 w 183740"/>
                  <a:gd name="connsiteY49" fmla="*/ 21113 h 143260"/>
                  <a:gd name="connsiteX50" fmla="*/ 46461 w 183740"/>
                  <a:gd name="connsiteY50" fmla="*/ 18968 h 143260"/>
                  <a:gd name="connsiteX51" fmla="*/ 40716 w 183740"/>
                  <a:gd name="connsiteY51" fmla="*/ 21342 h 143260"/>
                  <a:gd name="connsiteX52" fmla="*/ 36427 w 183740"/>
                  <a:gd name="connsiteY52" fmla="*/ 22568 h 143260"/>
                  <a:gd name="connsiteX53" fmla="*/ 47686 w 183740"/>
                  <a:gd name="connsiteY53" fmla="*/ 34517 h 143260"/>
                  <a:gd name="connsiteX54" fmla="*/ 63925 w 183740"/>
                  <a:gd name="connsiteY54" fmla="*/ 35206 h 143260"/>
                  <a:gd name="connsiteX55" fmla="*/ 67065 w 183740"/>
                  <a:gd name="connsiteY55" fmla="*/ 31147 h 143260"/>
                  <a:gd name="connsiteX56" fmla="*/ 73806 w 183740"/>
                  <a:gd name="connsiteY56" fmla="*/ 35206 h 143260"/>
                  <a:gd name="connsiteX57" fmla="*/ 79780 w 183740"/>
                  <a:gd name="connsiteY57" fmla="*/ 39036 h 143260"/>
                  <a:gd name="connsiteX58" fmla="*/ 81925 w 183740"/>
                  <a:gd name="connsiteY58" fmla="*/ 41640 h 143260"/>
                  <a:gd name="connsiteX59" fmla="*/ 72121 w 183740"/>
                  <a:gd name="connsiteY59" fmla="*/ 38040 h 143260"/>
                  <a:gd name="connsiteX60" fmla="*/ 65916 w 183740"/>
                  <a:gd name="connsiteY60" fmla="*/ 38960 h 143260"/>
                  <a:gd name="connsiteX61" fmla="*/ 62546 w 183740"/>
                  <a:gd name="connsiteY61" fmla="*/ 42560 h 143260"/>
                  <a:gd name="connsiteX62" fmla="*/ 63465 w 183740"/>
                  <a:gd name="connsiteY62" fmla="*/ 45930 h 143260"/>
                  <a:gd name="connsiteX63" fmla="*/ 69210 w 183740"/>
                  <a:gd name="connsiteY63" fmla="*/ 44704 h 143260"/>
                  <a:gd name="connsiteX64" fmla="*/ 74265 w 183740"/>
                  <a:gd name="connsiteY64" fmla="*/ 49453 h 143260"/>
                  <a:gd name="connsiteX65" fmla="*/ 76410 w 183740"/>
                  <a:gd name="connsiteY65" fmla="*/ 54202 h 143260"/>
                  <a:gd name="connsiteX66" fmla="*/ 73040 w 183740"/>
                  <a:gd name="connsiteY66" fmla="*/ 58262 h 143260"/>
                  <a:gd name="connsiteX67" fmla="*/ 70665 w 183740"/>
                  <a:gd name="connsiteY67" fmla="*/ 56347 h 143260"/>
                  <a:gd name="connsiteX68" fmla="*/ 67295 w 183740"/>
                  <a:gd name="connsiteY68" fmla="*/ 52058 h 143260"/>
                  <a:gd name="connsiteX69" fmla="*/ 66606 w 183740"/>
                  <a:gd name="connsiteY69" fmla="*/ 49453 h 143260"/>
                  <a:gd name="connsiteX70" fmla="*/ 66376 w 183740"/>
                  <a:gd name="connsiteY70" fmla="*/ 54509 h 143260"/>
                  <a:gd name="connsiteX71" fmla="*/ 68521 w 183740"/>
                  <a:gd name="connsiteY71" fmla="*/ 58798 h 143260"/>
                  <a:gd name="connsiteX72" fmla="*/ 67601 w 183740"/>
                  <a:gd name="connsiteY72" fmla="*/ 64773 h 143260"/>
                  <a:gd name="connsiteX73" fmla="*/ 55423 w 183740"/>
                  <a:gd name="connsiteY73" fmla="*/ 65002 h 143260"/>
                  <a:gd name="connsiteX74" fmla="*/ 53967 w 183740"/>
                  <a:gd name="connsiteY74" fmla="*/ 67913 h 143260"/>
                  <a:gd name="connsiteX75" fmla="*/ 48682 w 183740"/>
                  <a:gd name="connsiteY75" fmla="*/ 67224 h 143260"/>
                  <a:gd name="connsiteX76" fmla="*/ 26622 w 183740"/>
                  <a:gd name="connsiteY76" fmla="*/ 49760 h 143260"/>
                  <a:gd name="connsiteX77" fmla="*/ 14444 w 183740"/>
                  <a:gd name="connsiteY77" fmla="*/ 47845 h 143260"/>
                  <a:gd name="connsiteX78" fmla="*/ 4639 w 183740"/>
                  <a:gd name="connsiteY78" fmla="*/ 54585 h 143260"/>
                  <a:gd name="connsiteX79" fmla="*/ 1729 w 183740"/>
                  <a:gd name="connsiteY79" fmla="*/ 61326 h 143260"/>
                  <a:gd name="connsiteX80" fmla="*/ 1269 w 183740"/>
                  <a:gd name="connsiteY80" fmla="*/ 68296 h 143260"/>
                  <a:gd name="connsiteX81" fmla="*/ 20188 w 183740"/>
                  <a:gd name="connsiteY81" fmla="*/ 78866 h 143260"/>
                  <a:gd name="connsiteX82" fmla="*/ 25244 w 183740"/>
                  <a:gd name="connsiteY82" fmla="*/ 85837 h 143260"/>
                  <a:gd name="connsiteX83" fmla="*/ 31678 w 183740"/>
                  <a:gd name="connsiteY83" fmla="*/ 89207 h 143260"/>
                  <a:gd name="connsiteX84" fmla="*/ 35278 w 183740"/>
                  <a:gd name="connsiteY84" fmla="*/ 90892 h 143260"/>
                  <a:gd name="connsiteX85" fmla="*/ 40563 w 183740"/>
                  <a:gd name="connsiteY85" fmla="*/ 88747 h 143260"/>
                  <a:gd name="connsiteX86" fmla="*/ 46997 w 183740"/>
                  <a:gd name="connsiteY86" fmla="*/ 90662 h 143260"/>
                  <a:gd name="connsiteX87" fmla="*/ 54887 w 183740"/>
                  <a:gd name="connsiteY87" fmla="*/ 95181 h 143260"/>
                  <a:gd name="connsiteX88" fmla="*/ 66606 w 183740"/>
                  <a:gd name="connsiteY88" fmla="*/ 103301 h 143260"/>
                  <a:gd name="connsiteX89" fmla="*/ 78555 w 183740"/>
                  <a:gd name="connsiteY89" fmla="*/ 113105 h 143260"/>
                  <a:gd name="connsiteX90" fmla="*/ 84070 w 183740"/>
                  <a:gd name="connsiteY90" fmla="*/ 115020 h 143260"/>
                  <a:gd name="connsiteX91" fmla="*/ 90044 w 183740"/>
                  <a:gd name="connsiteY91" fmla="*/ 123369 h 143260"/>
                  <a:gd name="connsiteX92" fmla="*/ 93415 w 183740"/>
                  <a:gd name="connsiteY92" fmla="*/ 127429 h 143260"/>
                  <a:gd name="connsiteX93" fmla="*/ 95100 w 183740"/>
                  <a:gd name="connsiteY93" fmla="*/ 129803 h 143260"/>
                  <a:gd name="connsiteX94" fmla="*/ 98470 w 183740"/>
                  <a:gd name="connsiteY94" fmla="*/ 137233 h 143260"/>
                  <a:gd name="connsiteX95" fmla="*/ 105210 w 183740"/>
                  <a:gd name="connsiteY95" fmla="*/ 138918 h 143260"/>
                  <a:gd name="connsiteX96" fmla="*/ 110725 w 183740"/>
                  <a:gd name="connsiteY96" fmla="*/ 141293 h 143260"/>
                  <a:gd name="connsiteX97" fmla="*/ 117925 w 183740"/>
                  <a:gd name="connsiteY97" fmla="*/ 141522 h 143260"/>
                  <a:gd name="connsiteX98" fmla="*/ 132555 w 183740"/>
                  <a:gd name="connsiteY98" fmla="*/ 130722 h 143260"/>
                  <a:gd name="connsiteX99" fmla="*/ 129185 w 183740"/>
                  <a:gd name="connsiteY99" fmla="*/ 127352 h 143260"/>
                  <a:gd name="connsiteX100" fmla="*/ 126045 w 183740"/>
                  <a:gd name="connsiteY100" fmla="*/ 122297 h 143260"/>
                  <a:gd name="connsiteX101" fmla="*/ 127500 w 183740"/>
                  <a:gd name="connsiteY101" fmla="*/ 122297 h 143260"/>
                  <a:gd name="connsiteX102" fmla="*/ 133475 w 183740"/>
                  <a:gd name="connsiteY102" fmla="*/ 123982 h 143260"/>
                  <a:gd name="connsiteX103" fmla="*/ 138224 w 183740"/>
                  <a:gd name="connsiteY103" fmla="*/ 124441 h 143260"/>
                  <a:gd name="connsiteX104" fmla="*/ 147568 w 183740"/>
                  <a:gd name="connsiteY104" fmla="*/ 122067 h 143260"/>
                  <a:gd name="connsiteX105" fmla="*/ 173458 w 183740"/>
                  <a:gd name="connsiteY105" fmla="*/ 111497 h 143260"/>
                  <a:gd name="connsiteX106" fmla="*/ 177747 w 183740"/>
                  <a:gd name="connsiteY106" fmla="*/ 106211 h 143260"/>
                  <a:gd name="connsiteX107" fmla="*/ 176062 w 183740"/>
                  <a:gd name="connsiteY107" fmla="*/ 103301 h 143260"/>
                  <a:gd name="connsiteX108" fmla="*/ 177288 w 183740"/>
                  <a:gd name="connsiteY108" fmla="*/ 100390 h 143260"/>
                  <a:gd name="connsiteX109" fmla="*/ 177058 w 183740"/>
                  <a:gd name="connsiteY109" fmla="*/ 94645 h 143260"/>
                  <a:gd name="connsiteX110" fmla="*/ 172768 w 183740"/>
                  <a:gd name="connsiteY110" fmla="*/ 90126 h 143260"/>
                  <a:gd name="connsiteX111" fmla="*/ 171007 w 183740"/>
                  <a:gd name="connsiteY111" fmla="*/ 87905 h 14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83740" h="143260">
                    <a:moveTo>
                      <a:pt x="171007" y="87905"/>
                    </a:moveTo>
                    <a:cubicBezTo>
                      <a:pt x="172462" y="87445"/>
                      <a:pt x="177441" y="85760"/>
                      <a:pt x="182037" y="83615"/>
                    </a:cubicBezTo>
                    <a:cubicBezTo>
                      <a:pt x="186556" y="81471"/>
                      <a:pt x="180811" y="74500"/>
                      <a:pt x="179433" y="73045"/>
                    </a:cubicBezTo>
                    <a:cubicBezTo>
                      <a:pt x="178054" y="71590"/>
                      <a:pt x="177977" y="69675"/>
                      <a:pt x="176522" y="67300"/>
                    </a:cubicBezTo>
                    <a:cubicBezTo>
                      <a:pt x="175067" y="64926"/>
                      <a:pt x="174607" y="66075"/>
                      <a:pt x="171466" y="67071"/>
                    </a:cubicBezTo>
                    <a:cubicBezTo>
                      <a:pt x="168326" y="67990"/>
                      <a:pt x="167866" y="68296"/>
                      <a:pt x="163347" y="70900"/>
                    </a:cubicBezTo>
                    <a:cubicBezTo>
                      <a:pt x="158828" y="73505"/>
                      <a:pt x="160973" y="70671"/>
                      <a:pt x="162122" y="67530"/>
                    </a:cubicBezTo>
                    <a:cubicBezTo>
                      <a:pt x="163347" y="64390"/>
                      <a:pt x="161662" y="64160"/>
                      <a:pt x="159517" y="63470"/>
                    </a:cubicBezTo>
                    <a:cubicBezTo>
                      <a:pt x="157373" y="62781"/>
                      <a:pt x="156913" y="61096"/>
                      <a:pt x="156607" y="56041"/>
                    </a:cubicBezTo>
                    <a:cubicBezTo>
                      <a:pt x="156377" y="50985"/>
                      <a:pt x="140062" y="49070"/>
                      <a:pt x="135543" y="50066"/>
                    </a:cubicBezTo>
                    <a:cubicBezTo>
                      <a:pt x="131023" y="50985"/>
                      <a:pt x="126428" y="53207"/>
                      <a:pt x="124283" y="56807"/>
                    </a:cubicBezTo>
                    <a:cubicBezTo>
                      <a:pt x="122138" y="60407"/>
                      <a:pt x="122368" y="58032"/>
                      <a:pt x="120913" y="54202"/>
                    </a:cubicBezTo>
                    <a:cubicBezTo>
                      <a:pt x="119457" y="50372"/>
                      <a:pt x="121832" y="50832"/>
                      <a:pt x="124513" y="49683"/>
                    </a:cubicBezTo>
                    <a:cubicBezTo>
                      <a:pt x="127117" y="48458"/>
                      <a:pt x="129568" y="46313"/>
                      <a:pt x="131483" y="44628"/>
                    </a:cubicBezTo>
                    <a:cubicBezTo>
                      <a:pt x="133398" y="42943"/>
                      <a:pt x="137917" y="39879"/>
                      <a:pt x="140368" y="37428"/>
                    </a:cubicBezTo>
                    <a:cubicBezTo>
                      <a:pt x="142743" y="35053"/>
                      <a:pt x="148487" y="34057"/>
                      <a:pt x="151628" y="32908"/>
                    </a:cubicBezTo>
                    <a:cubicBezTo>
                      <a:pt x="154768" y="31683"/>
                      <a:pt x="157603" y="31453"/>
                      <a:pt x="159288" y="28619"/>
                    </a:cubicBezTo>
                    <a:cubicBezTo>
                      <a:pt x="160973" y="25708"/>
                      <a:pt x="155688" y="26474"/>
                      <a:pt x="154232" y="26015"/>
                    </a:cubicBezTo>
                    <a:cubicBezTo>
                      <a:pt x="152777" y="25555"/>
                      <a:pt x="150862" y="25096"/>
                      <a:pt x="148487" y="25785"/>
                    </a:cubicBezTo>
                    <a:cubicBezTo>
                      <a:pt x="146113" y="26474"/>
                      <a:pt x="147032" y="25785"/>
                      <a:pt x="146113" y="23640"/>
                    </a:cubicBezTo>
                    <a:cubicBezTo>
                      <a:pt x="145194" y="21496"/>
                      <a:pt x="148028" y="23181"/>
                      <a:pt x="149713" y="21036"/>
                    </a:cubicBezTo>
                    <a:cubicBezTo>
                      <a:pt x="151398" y="18891"/>
                      <a:pt x="150939" y="20347"/>
                      <a:pt x="154002" y="20806"/>
                    </a:cubicBezTo>
                    <a:cubicBezTo>
                      <a:pt x="157143" y="21266"/>
                      <a:pt x="161432" y="18661"/>
                      <a:pt x="164266" y="15291"/>
                    </a:cubicBezTo>
                    <a:cubicBezTo>
                      <a:pt x="167100" y="11921"/>
                      <a:pt x="159747" y="6942"/>
                      <a:pt x="158062" y="5946"/>
                    </a:cubicBezTo>
                    <a:cubicBezTo>
                      <a:pt x="156377" y="5027"/>
                      <a:pt x="154922" y="4261"/>
                      <a:pt x="151628" y="4261"/>
                    </a:cubicBezTo>
                    <a:cubicBezTo>
                      <a:pt x="148334" y="4261"/>
                      <a:pt x="147339" y="3572"/>
                      <a:pt x="143739" y="2117"/>
                    </a:cubicBezTo>
                    <a:cubicBezTo>
                      <a:pt x="140139" y="661"/>
                      <a:pt x="138453" y="3572"/>
                      <a:pt x="136768" y="5027"/>
                    </a:cubicBezTo>
                    <a:cubicBezTo>
                      <a:pt x="135083" y="6483"/>
                      <a:pt x="131253" y="7632"/>
                      <a:pt x="127883" y="8168"/>
                    </a:cubicBezTo>
                    <a:cubicBezTo>
                      <a:pt x="124513" y="8704"/>
                      <a:pt x="117849" y="8857"/>
                      <a:pt x="115704" y="9623"/>
                    </a:cubicBezTo>
                    <a:cubicBezTo>
                      <a:pt x="113559" y="10312"/>
                      <a:pt x="111874" y="11768"/>
                      <a:pt x="108504" y="11078"/>
                    </a:cubicBezTo>
                    <a:cubicBezTo>
                      <a:pt x="105134" y="10389"/>
                      <a:pt x="104215" y="11308"/>
                      <a:pt x="102759" y="12304"/>
                    </a:cubicBezTo>
                    <a:cubicBezTo>
                      <a:pt x="101304" y="13300"/>
                      <a:pt x="99849" y="11844"/>
                      <a:pt x="95559" y="8704"/>
                    </a:cubicBezTo>
                    <a:cubicBezTo>
                      <a:pt x="91270" y="5563"/>
                      <a:pt x="87210" y="5793"/>
                      <a:pt x="85985" y="4185"/>
                    </a:cubicBezTo>
                    <a:cubicBezTo>
                      <a:pt x="84759" y="2500"/>
                      <a:pt x="84529" y="1274"/>
                      <a:pt x="82155" y="355"/>
                    </a:cubicBezTo>
                    <a:cubicBezTo>
                      <a:pt x="79780" y="-564"/>
                      <a:pt x="76180" y="355"/>
                      <a:pt x="72121" y="2500"/>
                    </a:cubicBezTo>
                    <a:cubicBezTo>
                      <a:pt x="68061" y="4644"/>
                      <a:pt x="70895" y="6329"/>
                      <a:pt x="73040" y="6559"/>
                    </a:cubicBezTo>
                    <a:cubicBezTo>
                      <a:pt x="75185" y="6789"/>
                      <a:pt x="77099" y="5640"/>
                      <a:pt x="80700" y="3649"/>
                    </a:cubicBezTo>
                    <a:cubicBezTo>
                      <a:pt x="84300" y="1734"/>
                      <a:pt x="82844" y="5563"/>
                      <a:pt x="81389" y="6023"/>
                    </a:cubicBezTo>
                    <a:cubicBezTo>
                      <a:pt x="79934" y="6483"/>
                      <a:pt x="80163" y="6942"/>
                      <a:pt x="78478" y="8627"/>
                    </a:cubicBezTo>
                    <a:cubicBezTo>
                      <a:pt x="76793" y="10312"/>
                      <a:pt x="71048" y="7938"/>
                      <a:pt x="68444" y="6483"/>
                    </a:cubicBezTo>
                    <a:cubicBezTo>
                      <a:pt x="65840" y="5027"/>
                      <a:pt x="61474" y="5563"/>
                      <a:pt x="59099" y="6483"/>
                    </a:cubicBezTo>
                    <a:cubicBezTo>
                      <a:pt x="56725" y="7402"/>
                      <a:pt x="57414" y="7402"/>
                      <a:pt x="53814" y="6712"/>
                    </a:cubicBezTo>
                    <a:cubicBezTo>
                      <a:pt x="50214" y="6023"/>
                      <a:pt x="50214" y="7938"/>
                      <a:pt x="50214" y="7938"/>
                    </a:cubicBezTo>
                    <a:cubicBezTo>
                      <a:pt x="50214" y="11308"/>
                      <a:pt x="47840" y="10312"/>
                      <a:pt x="47610" y="13453"/>
                    </a:cubicBezTo>
                    <a:cubicBezTo>
                      <a:pt x="47380" y="16593"/>
                      <a:pt x="49295" y="14908"/>
                      <a:pt x="51440" y="16057"/>
                    </a:cubicBezTo>
                    <a:cubicBezTo>
                      <a:pt x="53584" y="17283"/>
                      <a:pt x="57184" y="18202"/>
                      <a:pt x="59099" y="17972"/>
                    </a:cubicBezTo>
                    <a:cubicBezTo>
                      <a:pt x="61014" y="17742"/>
                      <a:pt x="61704" y="19657"/>
                      <a:pt x="62010" y="21342"/>
                    </a:cubicBezTo>
                    <a:cubicBezTo>
                      <a:pt x="62240" y="23027"/>
                      <a:pt x="62010" y="23027"/>
                      <a:pt x="63925" y="25632"/>
                    </a:cubicBezTo>
                    <a:cubicBezTo>
                      <a:pt x="65840" y="28236"/>
                      <a:pt x="66836" y="29462"/>
                      <a:pt x="64155" y="28772"/>
                    </a:cubicBezTo>
                    <a:cubicBezTo>
                      <a:pt x="61550" y="28083"/>
                      <a:pt x="57414" y="23717"/>
                      <a:pt x="54810" y="21113"/>
                    </a:cubicBezTo>
                    <a:cubicBezTo>
                      <a:pt x="52206" y="18508"/>
                      <a:pt x="50061" y="19198"/>
                      <a:pt x="46461" y="18968"/>
                    </a:cubicBezTo>
                    <a:cubicBezTo>
                      <a:pt x="42861" y="18738"/>
                      <a:pt x="43091" y="21342"/>
                      <a:pt x="40716" y="21342"/>
                    </a:cubicBezTo>
                    <a:cubicBezTo>
                      <a:pt x="38342" y="21342"/>
                      <a:pt x="36427" y="22568"/>
                      <a:pt x="36427" y="22568"/>
                    </a:cubicBezTo>
                    <a:cubicBezTo>
                      <a:pt x="28537" y="25938"/>
                      <a:pt x="39567" y="30457"/>
                      <a:pt x="47686" y="34517"/>
                    </a:cubicBezTo>
                    <a:cubicBezTo>
                      <a:pt x="55806" y="38577"/>
                      <a:pt x="59865" y="36432"/>
                      <a:pt x="63925" y="35206"/>
                    </a:cubicBezTo>
                    <a:cubicBezTo>
                      <a:pt x="67984" y="33981"/>
                      <a:pt x="66299" y="33291"/>
                      <a:pt x="67065" y="31147"/>
                    </a:cubicBezTo>
                    <a:cubicBezTo>
                      <a:pt x="67755" y="29002"/>
                      <a:pt x="70665" y="32066"/>
                      <a:pt x="73806" y="35206"/>
                    </a:cubicBezTo>
                    <a:cubicBezTo>
                      <a:pt x="76946" y="38347"/>
                      <a:pt x="75491" y="37351"/>
                      <a:pt x="79780" y="39036"/>
                    </a:cubicBezTo>
                    <a:cubicBezTo>
                      <a:pt x="84070" y="40721"/>
                      <a:pt x="83380" y="41411"/>
                      <a:pt x="81925" y="41640"/>
                    </a:cubicBezTo>
                    <a:cubicBezTo>
                      <a:pt x="80470" y="41870"/>
                      <a:pt x="76870" y="40415"/>
                      <a:pt x="72121" y="38040"/>
                    </a:cubicBezTo>
                    <a:cubicBezTo>
                      <a:pt x="67372" y="35666"/>
                      <a:pt x="67372" y="37811"/>
                      <a:pt x="65916" y="38960"/>
                    </a:cubicBezTo>
                    <a:cubicBezTo>
                      <a:pt x="64461" y="40185"/>
                      <a:pt x="64997" y="41334"/>
                      <a:pt x="62546" y="42560"/>
                    </a:cubicBezTo>
                    <a:cubicBezTo>
                      <a:pt x="60172" y="43785"/>
                      <a:pt x="60631" y="43785"/>
                      <a:pt x="63465" y="45930"/>
                    </a:cubicBezTo>
                    <a:cubicBezTo>
                      <a:pt x="66376" y="48075"/>
                      <a:pt x="67295" y="45700"/>
                      <a:pt x="69210" y="44704"/>
                    </a:cubicBezTo>
                    <a:cubicBezTo>
                      <a:pt x="71125" y="43709"/>
                      <a:pt x="73729" y="47079"/>
                      <a:pt x="74265" y="49453"/>
                    </a:cubicBezTo>
                    <a:cubicBezTo>
                      <a:pt x="74725" y="51828"/>
                      <a:pt x="74955" y="51368"/>
                      <a:pt x="76410" y="54202"/>
                    </a:cubicBezTo>
                    <a:cubicBezTo>
                      <a:pt x="77865" y="57036"/>
                      <a:pt x="74265" y="57802"/>
                      <a:pt x="73040" y="58262"/>
                    </a:cubicBezTo>
                    <a:cubicBezTo>
                      <a:pt x="71814" y="58722"/>
                      <a:pt x="70665" y="58032"/>
                      <a:pt x="70665" y="56347"/>
                    </a:cubicBezTo>
                    <a:cubicBezTo>
                      <a:pt x="70665" y="54662"/>
                      <a:pt x="68291" y="53743"/>
                      <a:pt x="67295" y="52058"/>
                    </a:cubicBezTo>
                    <a:cubicBezTo>
                      <a:pt x="66376" y="50372"/>
                      <a:pt x="68214" y="48687"/>
                      <a:pt x="66606" y="49453"/>
                    </a:cubicBezTo>
                    <a:cubicBezTo>
                      <a:pt x="64921" y="50143"/>
                      <a:pt x="66146" y="53053"/>
                      <a:pt x="66376" y="54509"/>
                    </a:cubicBezTo>
                    <a:cubicBezTo>
                      <a:pt x="66606" y="55964"/>
                      <a:pt x="66376" y="56653"/>
                      <a:pt x="68521" y="58798"/>
                    </a:cubicBezTo>
                    <a:cubicBezTo>
                      <a:pt x="70665" y="60943"/>
                      <a:pt x="69210" y="63317"/>
                      <a:pt x="67601" y="64773"/>
                    </a:cubicBezTo>
                    <a:cubicBezTo>
                      <a:pt x="65916" y="66228"/>
                      <a:pt x="57797" y="65998"/>
                      <a:pt x="55423" y="65002"/>
                    </a:cubicBezTo>
                    <a:cubicBezTo>
                      <a:pt x="53048" y="64007"/>
                      <a:pt x="54963" y="66688"/>
                      <a:pt x="53967" y="67913"/>
                    </a:cubicBezTo>
                    <a:cubicBezTo>
                      <a:pt x="53048" y="69139"/>
                      <a:pt x="50597" y="68602"/>
                      <a:pt x="48682" y="67224"/>
                    </a:cubicBezTo>
                    <a:cubicBezTo>
                      <a:pt x="46767" y="65768"/>
                      <a:pt x="29993" y="53130"/>
                      <a:pt x="26622" y="49760"/>
                    </a:cubicBezTo>
                    <a:cubicBezTo>
                      <a:pt x="23252" y="46389"/>
                      <a:pt x="19193" y="47385"/>
                      <a:pt x="14444" y="47845"/>
                    </a:cubicBezTo>
                    <a:cubicBezTo>
                      <a:pt x="9695" y="48304"/>
                      <a:pt x="5865" y="52364"/>
                      <a:pt x="4639" y="54585"/>
                    </a:cubicBezTo>
                    <a:cubicBezTo>
                      <a:pt x="3414" y="56730"/>
                      <a:pt x="5329" y="58185"/>
                      <a:pt x="1729" y="61326"/>
                    </a:cubicBezTo>
                    <a:cubicBezTo>
                      <a:pt x="-1872" y="64466"/>
                      <a:pt x="1269" y="68296"/>
                      <a:pt x="1269" y="68296"/>
                    </a:cubicBezTo>
                    <a:cubicBezTo>
                      <a:pt x="6554" y="75037"/>
                      <a:pt x="17507" y="77641"/>
                      <a:pt x="20188" y="78866"/>
                    </a:cubicBezTo>
                    <a:cubicBezTo>
                      <a:pt x="22793" y="80092"/>
                      <a:pt x="25244" y="85837"/>
                      <a:pt x="25244" y="85837"/>
                    </a:cubicBezTo>
                    <a:cubicBezTo>
                      <a:pt x="27848" y="90892"/>
                      <a:pt x="31218" y="89896"/>
                      <a:pt x="31678" y="89207"/>
                    </a:cubicBezTo>
                    <a:cubicBezTo>
                      <a:pt x="32137" y="88518"/>
                      <a:pt x="33363" y="87522"/>
                      <a:pt x="35278" y="90892"/>
                    </a:cubicBezTo>
                    <a:cubicBezTo>
                      <a:pt x="37193" y="94262"/>
                      <a:pt x="38188" y="92577"/>
                      <a:pt x="40563" y="88747"/>
                    </a:cubicBezTo>
                    <a:cubicBezTo>
                      <a:pt x="42937" y="84918"/>
                      <a:pt x="44393" y="87292"/>
                      <a:pt x="46997" y="90662"/>
                    </a:cubicBezTo>
                    <a:cubicBezTo>
                      <a:pt x="49601" y="94032"/>
                      <a:pt x="49142" y="95947"/>
                      <a:pt x="54887" y="95181"/>
                    </a:cubicBezTo>
                    <a:cubicBezTo>
                      <a:pt x="60631" y="94492"/>
                      <a:pt x="62776" y="99701"/>
                      <a:pt x="66606" y="103301"/>
                    </a:cubicBezTo>
                    <a:cubicBezTo>
                      <a:pt x="70436" y="106901"/>
                      <a:pt x="76180" y="112875"/>
                      <a:pt x="78555" y="113105"/>
                    </a:cubicBezTo>
                    <a:cubicBezTo>
                      <a:pt x="80929" y="113335"/>
                      <a:pt x="82614" y="113565"/>
                      <a:pt x="84070" y="115020"/>
                    </a:cubicBezTo>
                    <a:cubicBezTo>
                      <a:pt x="85525" y="116475"/>
                      <a:pt x="89355" y="120765"/>
                      <a:pt x="90044" y="123369"/>
                    </a:cubicBezTo>
                    <a:cubicBezTo>
                      <a:pt x="90734" y="125973"/>
                      <a:pt x="91729" y="127199"/>
                      <a:pt x="93415" y="127429"/>
                    </a:cubicBezTo>
                    <a:cubicBezTo>
                      <a:pt x="95100" y="127658"/>
                      <a:pt x="95100" y="129803"/>
                      <a:pt x="95100" y="129803"/>
                    </a:cubicBezTo>
                    <a:cubicBezTo>
                      <a:pt x="95100" y="129803"/>
                      <a:pt x="97704" y="133633"/>
                      <a:pt x="98470" y="137233"/>
                    </a:cubicBezTo>
                    <a:cubicBezTo>
                      <a:pt x="99159" y="140833"/>
                      <a:pt x="103755" y="139837"/>
                      <a:pt x="105210" y="138918"/>
                    </a:cubicBezTo>
                    <a:cubicBezTo>
                      <a:pt x="106666" y="137999"/>
                      <a:pt x="107125" y="137003"/>
                      <a:pt x="110725" y="141293"/>
                    </a:cubicBezTo>
                    <a:cubicBezTo>
                      <a:pt x="114326" y="145582"/>
                      <a:pt x="117925" y="141522"/>
                      <a:pt x="117925" y="141522"/>
                    </a:cubicBezTo>
                    <a:cubicBezTo>
                      <a:pt x="117925" y="141522"/>
                      <a:pt x="130334" y="132407"/>
                      <a:pt x="132555" y="130722"/>
                    </a:cubicBezTo>
                    <a:cubicBezTo>
                      <a:pt x="134700" y="129037"/>
                      <a:pt x="131330" y="128348"/>
                      <a:pt x="129185" y="127352"/>
                    </a:cubicBezTo>
                    <a:cubicBezTo>
                      <a:pt x="127040" y="126433"/>
                      <a:pt x="126275" y="124441"/>
                      <a:pt x="126045" y="122297"/>
                    </a:cubicBezTo>
                    <a:cubicBezTo>
                      <a:pt x="125815" y="120152"/>
                      <a:pt x="127500" y="119386"/>
                      <a:pt x="127500" y="122297"/>
                    </a:cubicBezTo>
                    <a:cubicBezTo>
                      <a:pt x="127500" y="125207"/>
                      <a:pt x="131790" y="124441"/>
                      <a:pt x="133475" y="123982"/>
                    </a:cubicBezTo>
                    <a:cubicBezTo>
                      <a:pt x="135160" y="123522"/>
                      <a:pt x="136079" y="123752"/>
                      <a:pt x="138224" y="124441"/>
                    </a:cubicBezTo>
                    <a:cubicBezTo>
                      <a:pt x="140368" y="125131"/>
                      <a:pt x="144428" y="123752"/>
                      <a:pt x="147568" y="122067"/>
                    </a:cubicBezTo>
                    <a:cubicBezTo>
                      <a:pt x="150709" y="120382"/>
                      <a:pt x="167407" y="113718"/>
                      <a:pt x="173458" y="111497"/>
                    </a:cubicBezTo>
                    <a:cubicBezTo>
                      <a:pt x="179433" y="109352"/>
                      <a:pt x="177747" y="108126"/>
                      <a:pt x="177747" y="106211"/>
                    </a:cubicBezTo>
                    <a:cubicBezTo>
                      <a:pt x="177747" y="104296"/>
                      <a:pt x="178437" y="102841"/>
                      <a:pt x="176062" y="103301"/>
                    </a:cubicBezTo>
                    <a:cubicBezTo>
                      <a:pt x="173688" y="103760"/>
                      <a:pt x="175603" y="101845"/>
                      <a:pt x="177288" y="100390"/>
                    </a:cubicBezTo>
                    <a:cubicBezTo>
                      <a:pt x="178973" y="98935"/>
                      <a:pt x="177977" y="97250"/>
                      <a:pt x="177058" y="94645"/>
                    </a:cubicBezTo>
                    <a:cubicBezTo>
                      <a:pt x="176139" y="92041"/>
                      <a:pt x="177518" y="91735"/>
                      <a:pt x="172768" y="90126"/>
                    </a:cubicBezTo>
                    <a:cubicBezTo>
                      <a:pt x="167943" y="88364"/>
                      <a:pt x="169628" y="88364"/>
                      <a:pt x="171007" y="8790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Kombinationstegning: figur 120">
                <a:extLst>
                  <a:ext uri="{FF2B5EF4-FFF2-40B4-BE49-F238E27FC236}">
                    <a16:creationId xmlns:a16="http://schemas.microsoft.com/office/drawing/2014/main" id="{2220081E-E46E-46A6-A3F1-E64F7AEDFFF0}"/>
                  </a:ext>
                </a:extLst>
              </p:cNvPr>
              <p:cNvSpPr/>
              <p:nvPr/>
            </p:nvSpPr>
            <p:spPr>
              <a:xfrm>
                <a:off x="3207590" y="1790036"/>
                <a:ext cx="11294" cy="3170"/>
              </a:xfrm>
              <a:custGeom>
                <a:avLst/>
                <a:gdLst>
                  <a:gd name="connsiteX0" fmla="*/ 265 w 11294"/>
                  <a:gd name="connsiteY0" fmla="*/ 2251 h 3170"/>
                  <a:gd name="connsiteX1" fmla="*/ 11294 w 11294"/>
                  <a:gd name="connsiteY1" fmla="*/ 3170 h 3170"/>
                  <a:gd name="connsiteX2" fmla="*/ 265 w 11294"/>
                  <a:gd name="connsiteY2" fmla="*/ 2251 h 3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94" h="3170">
                    <a:moveTo>
                      <a:pt x="265" y="2251"/>
                    </a:moveTo>
                    <a:cubicBezTo>
                      <a:pt x="1720" y="2940"/>
                      <a:pt x="11294" y="3170"/>
                      <a:pt x="11294" y="3170"/>
                    </a:cubicBezTo>
                    <a:cubicBezTo>
                      <a:pt x="2945" y="-2958"/>
                      <a:pt x="-1114" y="1562"/>
                      <a:pt x="265" y="225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Kombinationstegning: figur 121">
                <a:extLst>
                  <a:ext uri="{FF2B5EF4-FFF2-40B4-BE49-F238E27FC236}">
                    <a16:creationId xmlns:a16="http://schemas.microsoft.com/office/drawing/2014/main" id="{8C013495-32BD-49C0-BA77-37A7B67296E0}"/>
                  </a:ext>
                </a:extLst>
              </p:cNvPr>
              <p:cNvSpPr/>
              <p:nvPr/>
            </p:nvSpPr>
            <p:spPr>
              <a:xfrm>
                <a:off x="3237440" y="1782894"/>
                <a:ext cx="71845" cy="47823"/>
              </a:xfrm>
              <a:custGeom>
                <a:avLst/>
                <a:gdLst>
                  <a:gd name="connsiteX0" fmla="*/ 36747 w 71845"/>
                  <a:gd name="connsiteY0" fmla="*/ 1044 h 47823"/>
                  <a:gd name="connsiteX1" fmla="*/ 19283 w 71845"/>
                  <a:gd name="connsiteY1" fmla="*/ 1274 h 47823"/>
                  <a:gd name="connsiteX2" fmla="*/ 8024 w 71845"/>
                  <a:gd name="connsiteY2" fmla="*/ 6329 h 47823"/>
                  <a:gd name="connsiteX3" fmla="*/ 594 w 71845"/>
                  <a:gd name="connsiteY3" fmla="*/ 13759 h 47823"/>
                  <a:gd name="connsiteX4" fmla="*/ 3734 w 71845"/>
                  <a:gd name="connsiteY4" fmla="*/ 16669 h 47823"/>
                  <a:gd name="connsiteX5" fmla="*/ 19053 w 71845"/>
                  <a:gd name="connsiteY5" fmla="*/ 22644 h 47823"/>
                  <a:gd name="connsiteX6" fmla="*/ 23802 w 71845"/>
                  <a:gd name="connsiteY6" fmla="*/ 26474 h 47823"/>
                  <a:gd name="connsiteX7" fmla="*/ 25488 w 71845"/>
                  <a:gd name="connsiteY7" fmla="*/ 29844 h 47823"/>
                  <a:gd name="connsiteX8" fmla="*/ 29317 w 71845"/>
                  <a:gd name="connsiteY8" fmla="*/ 32755 h 47823"/>
                  <a:gd name="connsiteX9" fmla="*/ 44866 w 71845"/>
                  <a:gd name="connsiteY9" fmla="*/ 47155 h 47823"/>
                  <a:gd name="connsiteX10" fmla="*/ 49922 w 71845"/>
                  <a:gd name="connsiteY10" fmla="*/ 45929 h 47823"/>
                  <a:gd name="connsiteX11" fmla="*/ 55437 w 71845"/>
                  <a:gd name="connsiteY11" fmla="*/ 42559 h 47823"/>
                  <a:gd name="connsiteX12" fmla="*/ 63786 w 71845"/>
                  <a:gd name="connsiteY12" fmla="*/ 32525 h 47823"/>
                  <a:gd name="connsiteX13" fmla="*/ 69760 w 71845"/>
                  <a:gd name="connsiteY13" fmla="*/ 20576 h 47823"/>
                  <a:gd name="connsiteX14" fmla="*/ 71445 w 71845"/>
                  <a:gd name="connsiteY14" fmla="*/ 14831 h 47823"/>
                  <a:gd name="connsiteX15" fmla="*/ 67156 w 71845"/>
                  <a:gd name="connsiteY15" fmla="*/ 7861 h 47823"/>
                  <a:gd name="connsiteX16" fmla="*/ 56356 w 71845"/>
                  <a:gd name="connsiteY16" fmla="*/ 2116 h 47823"/>
                  <a:gd name="connsiteX17" fmla="*/ 36747 w 71845"/>
                  <a:gd name="connsiteY17" fmla="*/ 1044 h 4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1845" h="47823">
                    <a:moveTo>
                      <a:pt x="36747" y="1044"/>
                    </a:moveTo>
                    <a:cubicBezTo>
                      <a:pt x="34603" y="1963"/>
                      <a:pt x="24339" y="1503"/>
                      <a:pt x="19283" y="1274"/>
                    </a:cubicBezTo>
                    <a:cubicBezTo>
                      <a:pt x="14228" y="1044"/>
                      <a:pt x="9479" y="3648"/>
                      <a:pt x="8024" y="6329"/>
                    </a:cubicBezTo>
                    <a:cubicBezTo>
                      <a:pt x="6568" y="8933"/>
                      <a:pt x="2968" y="11384"/>
                      <a:pt x="594" y="13759"/>
                    </a:cubicBezTo>
                    <a:cubicBezTo>
                      <a:pt x="-1781" y="16133"/>
                      <a:pt x="3734" y="16669"/>
                      <a:pt x="3734" y="16669"/>
                    </a:cubicBezTo>
                    <a:cubicBezTo>
                      <a:pt x="8024" y="15980"/>
                      <a:pt x="18134" y="22184"/>
                      <a:pt x="19053" y="22644"/>
                    </a:cubicBezTo>
                    <a:cubicBezTo>
                      <a:pt x="19973" y="23104"/>
                      <a:pt x="22883" y="25784"/>
                      <a:pt x="23802" y="26474"/>
                    </a:cubicBezTo>
                    <a:cubicBezTo>
                      <a:pt x="24722" y="27163"/>
                      <a:pt x="25258" y="27393"/>
                      <a:pt x="25488" y="29844"/>
                    </a:cubicBezTo>
                    <a:cubicBezTo>
                      <a:pt x="25717" y="32219"/>
                      <a:pt x="27173" y="31299"/>
                      <a:pt x="29317" y="32755"/>
                    </a:cubicBezTo>
                    <a:cubicBezTo>
                      <a:pt x="31462" y="34210"/>
                      <a:pt x="44177" y="45470"/>
                      <a:pt x="44866" y="47155"/>
                    </a:cubicBezTo>
                    <a:cubicBezTo>
                      <a:pt x="45556" y="48840"/>
                      <a:pt x="48467" y="46925"/>
                      <a:pt x="49922" y="45929"/>
                    </a:cubicBezTo>
                    <a:cubicBezTo>
                      <a:pt x="51377" y="45010"/>
                      <a:pt x="54441" y="43785"/>
                      <a:pt x="55437" y="42559"/>
                    </a:cubicBezTo>
                    <a:cubicBezTo>
                      <a:pt x="56356" y="41334"/>
                      <a:pt x="59496" y="38959"/>
                      <a:pt x="63786" y="32525"/>
                    </a:cubicBezTo>
                    <a:cubicBezTo>
                      <a:pt x="68075" y="26091"/>
                      <a:pt x="69760" y="22721"/>
                      <a:pt x="69760" y="20576"/>
                    </a:cubicBezTo>
                    <a:cubicBezTo>
                      <a:pt x="69760" y="18431"/>
                      <a:pt x="69760" y="17206"/>
                      <a:pt x="71445" y="14831"/>
                    </a:cubicBezTo>
                    <a:cubicBezTo>
                      <a:pt x="73131" y="12457"/>
                      <a:pt x="69071" y="8857"/>
                      <a:pt x="67156" y="7861"/>
                    </a:cubicBezTo>
                    <a:cubicBezTo>
                      <a:pt x="65241" y="6865"/>
                      <a:pt x="60416" y="5257"/>
                      <a:pt x="56356" y="2116"/>
                    </a:cubicBezTo>
                    <a:cubicBezTo>
                      <a:pt x="52296" y="-1101"/>
                      <a:pt x="38892" y="48"/>
                      <a:pt x="36747" y="104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Kombinationstegning: figur 122">
                <a:extLst>
                  <a:ext uri="{FF2B5EF4-FFF2-40B4-BE49-F238E27FC236}">
                    <a16:creationId xmlns:a16="http://schemas.microsoft.com/office/drawing/2014/main" id="{69140211-68F8-462A-A6F3-2F86E56A61AB}"/>
                  </a:ext>
                </a:extLst>
              </p:cNvPr>
              <p:cNvSpPr/>
              <p:nvPr/>
            </p:nvSpPr>
            <p:spPr>
              <a:xfrm>
                <a:off x="3416762" y="1947181"/>
                <a:ext cx="14359" cy="11010"/>
              </a:xfrm>
              <a:custGeom>
                <a:avLst/>
                <a:gdLst>
                  <a:gd name="connsiteX0" fmla="*/ 14219 w 14359"/>
                  <a:gd name="connsiteY0" fmla="*/ 9099 h 11010"/>
                  <a:gd name="connsiteX1" fmla="*/ 12534 w 14359"/>
                  <a:gd name="connsiteY1" fmla="*/ 4350 h 11010"/>
                  <a:gd name="connsiteX2" fmla="*/ 5793 w 14359"/>
                  <a:gd name="connsiteY2" fmla="*/ 1209 h 11010"/>
                  <a:gd name="connsiteX3" fmla="*/ 1504 w 14359"/>
                  <a:gd name="connsiteY3" fmla="*/ 290 h 11010"/>
                  <a:gd name="connsiteX4" fmla="*/ 48 w 14359"/>
                  <a:gd name="connsiteY4" fmla="*/ 2894 h 11010"/>
                  <a:gd name="connsiteX5" fmla="*/ 11078 w 14359"/>
                  <a:gd name="connsiteY5" fmla="*/ 10554 h 11010"/>
                  <a:gd name="connsiteX6" fmla="*/ 14219 w 14359"/>
                  <a:gd name="connsiteY6" fmla="*/ 9099 h 1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59" h="11010">
                    <a:moveTo>
                      <a:pt x="14219" y="9099"/>
                    </a:moveTo>
                    <a:cubicBezTo>
                      <a:pt x="14678" y="7184"/>
                      <a:pt x="13989" y="5958"/>
                      <a:pt x="12534" y="4350"/>
                    </a:cubicBezTo>
                    <a:cubicBezTo>
                      <a:pt x="11078" y="2665"/>
                      <a:pt x="8014" y="979"/>
                      <a:pt x="5793" y="1209"/>
                    </a:cubicBezTo>
                    <a:cubicBezTo>
                      <a:pt x="3648" y="1439"/>
                      <a:pt x="3419" y="1669"/>
                      <a:pt x="1504" y="290"/>
                    </a:cubicBezTo>
                    <a:cubicBezTo>
                      <a:pt x="-411" y="-1089"/>
                      <a:pt x="48" y="2894"/>
                      <a:pt x="48" y="2894"/>
                    </a:cubicBezTo>
                    <a:cubicBezTo>
                      <a:pt x="967" y="8409"/>
                      <a:pt x="7938" y="9635"/>
                      <a:pt x="11078" y="10554"/>
                    </a:cubicBezTo>
                    <a:cubicBezTo>
                      <a:pt x="14219" y="11473"/>
                      <a:pt x="13759" y="11014"/>
                      <a:pt x="14219" y="909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Kombinationstegning: figur 123">
                <a:extLst>
                  <a:ext uri="{FF2B5EF4-FFF2-40B4-BE49-F238E27FC236}">
                    <a16:creationId xmlns:a16="http://schemas.microsoft.com/office/drawing/2014/main" id="{21063F7C-6E45-4D57-89D3-DDAE7C4A87FB}"/>
                  </a:ext>
                </a:extLst>
              </p:cNvPr>
              <p:cNvSpPr/>
              <p:nvPr/>
            </p:nvSpPr>
            <p:spPr>
              <a:xfrm>
                <a:off x="3206685" y="2107863"/>
                <a:ext cx="6382" cy="6598"/>
              </a:xfrm>
              <a:custGeom>
                <a:avLst/>
                <a:gdLst>
                  <a:gd name="connsiteX0" fmla="*/ 2166 w 6382"/>
                  <a:gd name="connsiteY0" fmla="*/ 5440 h 6598"/>
                  <a:gd name="connsiteX1" fmla="*/ 5306 w 6382"/>
                  <a:gd name="connsiteY1" fmla="*/ 4521 h 6598"/>
                  <a:gd name="connsiteX2" fmla="*/ 5076 w 6382"/>
                  <a:gd name="connsiteY2" fmla="*/ 2 h 6598"/>
                  <a:gd name="connsiteX3" fmla="*/ 2166 w 6382"/>
                  <a:gd name="connsiteY3" fmla="*/ 5440 h 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2" h="6598">
                    <a:moveTo>
                      <a:pt x="2166" y="5440"/>
                    </a:moveTo>
                    <a:cubicBezTo>
                      <a:pt x="2166" y="5440"/>
                      <a:pt x="4540" y="8581"/>
                      <a:pt x="5306" y="4521"/>
                    </a:cubicBezTo>
                    <a:cubicBezTo>
                      <a:pt x="5995" y="462"/>
                      <a:pt x="7451" y="2"/>
                      <a:pt x="5076" y="2"/>
                    </a:cubicBezTo>
                    <a:cubicBezTo>
                      <a:pt x="2625" y="-75"/>
                      <a:pt x="-3120" y="2070"/>
                      <a:pt x="2166" y="54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Kombinationstegning: figur 124">
                <a:extLst>
                  <a:ext uri="{FF2B5EF4-FFF2-40B4-BE49-F238E27FC236}">
                    <a16:creationId xmlns:a16="http://schemas.microsoft.com/office/drawing/2014/main" id="{E26B5635-81CC-4EC7-854D-AF08DFE710F4}"/>
                  </a:ext>
                </a:extLst>
              </p:cNvPr>
              <p:cNvSpPr/>
              <p:nvPr/>
            </p:nvSpPr>
            <p:spPr>
              <a:xfrm>
                <a:off x="3205752" y="2097754"/>
                <a:ext cx="4845" cy="8827"/>
              </a:xfrm>
              <a:custGeom>
                <a:avLst/>
                <a:gdLst>
                  <a:gd name="connsiteX0" fmla="*/ 2409 w 4845"/>
                  <a:gd name="connsiteY0" fmla="*/ 0 h 8827"/>
                  <a:gd name="connsiteX1" fmla="*/ 35 w 4845"/>
                  <a:gd name="connsiteY1" fmla="*/ 4289 h 8827"/>
                  <a:gd name="connsiteX2" fmla="*/ 2180 w 4845"/>
                  <a:gd name="connsiteY2" fmla="*/ 8809 h 8827"/>
                  <a:gd name="connsiteX3" fmla="*/ 4784 w 4845"/>
                  <a:gd name="connsiteY3" fmla="*/ 5668 h 8827"/>
                  <a:gd name="connsiteX4" fmla="*/ 2409 w 4845"/>
                  <a:gd name="connsiteY4" fmla="*/ 0 h 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5" h="8827">
                    <a:moveTo>
                      <a:pt x="2409" y="0"/>
                    </a:moveTo>
                    <a:cubicBezTo>
                      <a:pt x="724" y="0"/>
                      <a:pt x="-195" y="1226"/>
                      <a:pt x="35" y="4289"/>
                    </a:cubicBezTo>
                    <a:cubicBezTo>
                      <a:pt x="265" y="7430"/>
                      <a:pt x="-425" y="8809"/>
                      <a:pt x="2180" y="8809"/>
                    </a:cubicBezTo>
                    <a:cubicBezTo>
                      <a:pt x="2180" y="8809"/>
                      <a:pt x="5320" y="9268"/>
                      <a:pt x="4784" y="5668"/>
                    </a:cubicBezTo>
                    <a:cubicBezTo>
                      <a:pt x="4324" y="2145"/>
                      <a:pt x="4018" y="0"/>
                      <a:pt x="2409" y="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Kombinationstegning: figur 125">
                <a:extLst>
                  <a:ext uri="{FF2B5EF4-FFF2-40B4-BE49-F238E27FC236}">
                    <a16:creationId xmlns:a16="http://schemas.microsoft.com/office/drawing/2014/main" id="{362991FE-5491-42AE-82BA-E984BC0A2AEB}"/>
                  </a:ext>
                </a:extLst>
              </p:cNvPr>
              <p:cNvSpPr/>
              <p:nvPr/>
            </p:nvSpPr>
            <p:spPr>
              <a:xfrm>
                <a:off x="3293565" y="2052925"/>
                <a:ext cx="17689" cy="9650"/>
              </a:xfrm>
              <a:custGeom>
                <a:avLst/>
                <a:gdLst>
                  <a:gd name="connsiteX0" fmla="*/ 13405 w 17689"/>
                  <a:gd name="connsiteY0" fmla="*/ 2701 h 9650"/>
                  <a:gd name="connsiteX1" fmla="*/ 2375 w 17689"/>
                  <a:gd name="connsiteY1" fmla="*/ 97 h 9650"/>
                  <a:gd name="connsiteX2" fmla="*/ 690 w 17689"/>
                  <a:gd name="connsiteY2" fmla="*/ 3467 h 9650"/>
                  <a:gd name="connsiteX3" fmla="*/ 16469 w 17689"/>
                  <a:gd name="connsiteY3" fmla="*/ 8982 h 9650"/>
                  <a:gd name="connsiteX4" fmla="*/ 13405 w 17689"/>
                  <a:gd name="connsiteY4" fmla="*/ 2701 h 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" h="9650">
                    <a:moveTo>
                      <a:pt x="13405" y="2701"/>
                    </a:moveTo>
                    <a:cubicBezTo>
                      <a:pt x="8886" y="97"/>
                      <a:pt x="6435" y="-210"/>
                      <a:pt x="2375" y="97"/>
                    </a:cubicBezTo>
                    <a:cubicBezTo>
                      <a:pt x="-1684" y="327"/>
                      <a:pt x="690" y="3467"/>
                      <a:pt x="690" y="3467"/>
                    </a:cubicBezTo>
                    <a:cubicBezTo>
                      <a:pt x="8809" y="9901"/>
                      <a:pt x="14324" y="10437"/>
                      <a:pt x="16469" y="8982"/>
                    </a:cubicBezTo>
                    <a:cubicBezTo>
                      <a:pt x="18690" y="7450"/>
                      <a:pt x="18001" y="5305"/>
                      <a:pt x="13405" y="270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Kombinationstegning: figur 126">
                <a:extLst>
                  <a:ext uri="{FF2B5EF4-FFF2-40B4-BE49-F238E27FC236}">
                    <a16:creationId xmlns:a16="http://schemas.microsoft.com/office/drawing/2014/main" id="{D2B9B131-FD16-4683-A55F-F71A54F60CB1}"/>
                  </a:ext>
                </a:extLst>
              </p:cNvPr>
              <p:cNvSpPr/>
              <p:nvPr/>
            </p:nvSpPr>
            <p:spPr>
              <a:xfrm>
                <a:off x="3371140" y="2041334"/>
                <a:ext cx="17581" cy="12142"/>
              </a:xfrm>
              <a:custGeom>
                <a:avLst/>
                <a:gdLst>
                  <a:gd name="connsiteX0" fmla="*/ 6912 w 17581"/>
                  <a:gd name="connsiteY0" fmla="*/ 2036 h 12142"/>
                  <a:gd name="connsiteX1" fmla="*/ 1627 w 17581"/>
                  <a:gd name="connsiteY1" fmla="*/ 5866 h 12142"/>
                  <a:gd name="connsiteX2" fmla="*/ 1167 w 17581"/>
                  <a:gd name="connsiteY2" fmla="*/ 8010 h 12142"/>
                  <a:gd name="connsiteX3" fmla="*/ 7602 w 17581"/>
                  <a:gd name="connsiteY3" fmla="*/ 10615 h 12142"/>
                  <a:gd name="connsiteX4" fmla="*/ 11661 w 17581"/>
                  <a:gd name="connsiteY4" fmla="*/ 11840 h 12142"/>
                  <a:gd name="connsiteX5" fmla="*/ 14572 w 17581"/>
                  <a:gd name="connsiteY5" fmla="*/ 9925 h 12142"/>
                  <a:gd name="connsiteX6" fmla="*/ 17483 w 17581"/>
                  <a:gd name="connsiteY6" fmla="*/ 3491 h 12142"/>
                  <a:gd name="connsiteX7" fmla="*/ 12734 w 17581"/>
                  <a:gd name="connsiteY7" fmla="*/ 351 h 12142"/>
                  <a:gd name="connsiteX8" fmla="*/ 6912 w 17581"/>
                  <a:gd name="connsiteY8" fmla="*/ 2036 h 12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81" h="12142">
                    <a:moveTo>
                      <a:pt x="6912" y="2036"/>
                    </a:moveTo>
                    <a:cubicBezTo>
                      <a:pt x="5993" y="3491"/>
                      <a:pt x="4997" y="4640"/>
                      <a:pt x="1627" y="5866"/>
                    </a:cubicBezTo>
                    <a:cubicBezTo>
                      <a:pt x="-1743" y="7091"/>
                      <a:pt x="1167" y="8010"/>
                      <a:pt x="1167" y="8010"/>
                    </a:cubicBezTo>
                    <a:cubicBezTo>
                      <a:pt x="2623" y="8700"/>
                      <a:pt x="5917" y="10615"/>
                      <a:pt x="7602" y="10615"/>
                    </a:cubicBezTo>
                    <a:cubicBezTo>
                      <a:pt x="9287" y="10615"/>
                      <a:pt x="10206" y="10844"/>
                      <a:pt x="11661" y="11840"/>
                    </a:cubicBezTo>
                    <a:cubicBezTo>
                      <a:pt x="13117" y="12836"/>
                      <a:pt x="13806" y="11151"/>
                      <a:pt x="14572" y="9925"/>
                    </a:cubicBezTo>
                    <a:cubicBezTo>
                      <a:pt x="15261" y="8700"/>
                      <a:pt x="16717" y="5406"/>
                      <a:pt x="17483" y="3491"/>
                    </a:cubicBezTo>
                    <a:cubicBezTo>
                      <a:pt x="18172" y="1576"/>
                      <a:pt x="15108" y="1347"/>
                      <a:pt x="12734" y="351"/>
                    </a:cubicBezTo>
                    <a:cubicBezTo>
                      <a:pt x="10359" y="-645"/>
                      <a:pt x="7908" y="657"/>
                      <a:pt x="6912" y="20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28" name="Kombinationstegning: figur 11327">
                <a:extLst>
                  <a:ext uri="{FF2B5EF4-FFF2-40B4-BE49-F238E27FC236}">
                    <a16:creationId xmlns:a16="http://schemas.microsoft.com/office/drawing/2014/main" id="{9F6FDA67-534C-4613-B3ED-E9506D0CF448}"/>
                  </a:ext>
                </a:extLst>
              </p:cNvPr>
              <p:cNvSpPr/>
              <p:nvPr/>
            </p:nvSpPr>
            <p:spPr>
              <a:xfrm>
                <a:off x="3418725" y="2030726"/>
                <a:ext cx="13098" cy="16509"/>
              </a:xfrm>
              <a:custGeom>
                <a:avLst/>
                <a:gdLst>
                  <a:gd name="connsiteX0" fmla="*/ 10340 w 13098"/>
                  <a:gd name="connsiteY0" fmla="*/ 13640 h 16509"/>
                  <a:gd name="connsiteX1" fmla="*/ 12715 w 13098"/>
                  <a:gd name="connsiteY1" fmla="*/ 6440 h 16509"/>
                  <a:gd name="connsiteX2" fmla="*/ 3600 w 13098"/>
                  <a:gd name="connsiteY2" fmla="*/ 6 h 16509"/>
                  <a:gd name="connsiteX3" fmla="*/ 0 w 13098"/>
                  <a:gd name="connsiteY3" fmla="*/ 9810 h 16509"/>
                  <a:gd name="connsiteX4" fmla="*/ 3140 w 13098"/>
                  <a:gd name="connsiteY4" fmla="*/ 12721 h 16509"/>
                  <a:gd name="connsiteX5" fmla="*/ 4826 w 13098"/>
                  <a:gd name="connsiteY5" fmla="*/ 15095 h 16509"/>
                  <a:gd name="connsiteX6" fmla="*/ 10340 w 13098"/>
                  <a:gd name="connsiteY6" fmla="*/ 13640 h 1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98" h="16509">
                    <a:moveTo>
                      <a:pt x="10340" y="13640"/>
                    </a:moveTo>
                    <a:cubicBezTo>
                      <a:pt x="12715" y="11265"/>
                      <a:pt x="13711" y="10499"/>
                      <a:pt x="12715" y="6440"/>
                    </a:cubicBezTo>
                    <a:cubicBezTo>
                      <a:pt x="11796" y="2380"/>
                      <a:pt x="6970" y="235"/>
                      <a:pt x="3600" y="6"/>
                    </a:cubicBezTo>
                    <a:cubicBezTo>
                      <a:pt x="230" y="-224"/>
                      <a:pt x="0" y="6746"/>
                      <a:pt x="0" y="9810"/>
                    </a:cubicBezTo>
                    <a:cubicBezTo>
                      <a:pt x="0" y="12950"/>
                      <a:pt x="919" y="12950"/>
                      <a:pt x="3140" y="12721"/>
                    </a:cubicBezTo>
                    <a:cubicBezTo>
                      <a:pt x="5285" y="12491"/>
                      <a:pt x="4826" y="15095"/>
                      <a:pt x="4826" y="15095"/>
                    </a:cubicBezTo>
                    <a:cubicBezTo>
                      <a:pt x="5821" y="17929"/>
                      <a:pt x="7966" y="16014"/>
                      <a:pt x="10340" y="136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29" name="Kombinationstegning: figur 11328">
                <a:extLst>
                  <a:ext uri="{FF2B5EF4-FFF2-40B4-BE49-F238E27FC236}">
                    <a16:creationId xmlns:a16="http://schemas.microsoft.com/office/drawing/2014/main" id="{28E1AF8E-D681-44CC-AEA8-94F0A2F4A38C}"/>
                  </a:ext>
                </a:extLst>
              </p:cNvPr>
              <p:cNvSpPr/>
              <p:nvPr/>
            </p:nvSpPr>
            <p:spPr>
              <a:xfrm>
                <a:off x="3430267" y="2025546"/>
                <a:ext cx="6691" cy="9746"/>
              </a:xfrm>
              <a:custGeom>
                <a:avLst/>
                <a:gdLst>
                  <a:gd name="connsiteX0" fmla="*/ 4083 w 6691"/>
                  <a:gd name="connsiteY0" fmla="*/ 8786 h 9746"/>
                  <a:gd name="connsiteX1" fmla="*/ 5539 w 6691"/>
                  <a:gd name="connsiteY1" fmla="*/ 2045 h 9746"/>
                  <a:gd name="connsiteX2" fmla="*/ 254 w 6691"/>
                  <a:gd name="connsiteY2" fmla="*/ 2505 h 9746"/>
                  <a:gd name="connsiteX3" fmla="*/ 4083 w 6691"/>
                  <a:gd name="connsiteY3" fmla="*/ 8786 h 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1" h="9746">
                    <a:moveTo>
                      <a:pt x="4083" y="8786"/>
                    </a:moveTo>
                    <a:cubicBezTo>
                      <a:pt x="6994" y="12156"/>
                      <a:pt x="7454" y="5875"/>
                      <a:pt x="5539" y="2045"/>
                    </a:cubicBezTo>
                    <a:cubicBezTo>
                      <a:pt x="3624" y="-1785"/>
                      <a:pt x="1709" y="590"/>
                      <a:pt x="254" y="2505"/>
                    </a:cubicBezTo>
                    <a:cubicBezTo>
                      <a:pt x="-1202" y="4420"/>
                      <a:pt x="4083" y="8786"/>
                      <a:pt x="4083" y="878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30" name="Kombinationstegning: figur 11329">
                <a:extLst>
                  <a:ext uri="{FF2B5EF4-FFF2-40B4-BE49-F238E27FC236}">
                    <a16:creationId xmlns:a16="http://schemas.microsoft.com/office/drawing/2014/main" id="{BDB6D822-6220-436C-A736-67E6A4C9CF43}"/>
                  </a:ext>
                </a:extLst>
              </p:cNvPr>
              <p:cNvSpPr/>
              <p:nvPr/>
            </p:nvSpPr>
            <p:spPr>
              <a:xfrm>
                <a:off x="3448806" y="1988408"/>
                <a:ext cx="123455" cy="71022"/>
              </a:xfrm>
              <a:custGeom>
                <a:avLst/>
                <a:gdLst>
                  <a:gd name="connsiteX0" fmla="*/ 83435 w 123455"/>
                  <a:gd name="connsiteY0" fmla="*/ 21720 h 71022"/>
                  <a:gd name="connsiteX1" fmla="*/ 49656 w 123455"/>
                  <a:gd name="connsiteY1" fmla="*/ 1115 h 71022"/>
                  <a:gd name="connsiteX2" fmla="*/ 44601 w 123455"/>
                  <a:gd name="connsiteY2" fmla="*/ 656 h 71022"/>
                  <a:gd name="connsiteX3" fmla="*/ 36481 w 123455"/>
                  <a:gd name="connsiteY3" fmla="*/ 9235 h 71022"/>
                  <a:gd name="connsiteX4" fmla="*/ 29511 w 123455"/>
                  <a:gd name="connsiteY4" fmla="*/ 14290 h 71022"/>
                  <a:gd name="connsiteX5" fmla="*/ 28822 w 123455"/>
                  <a:gd name="connsiteY5" fmla="*/ 19805 h 71022"/>
                  <a:gd name="connsiteX6" fmla="*/ 30277 w 123455"/>
                  <a:gd name="connsiteY6" fmla="*/ 24554 h 71022"/>
                  <a:gd name="connsiteX7" fmla="*/ 30277 w 123455"/>
                  <a:gd name="connsiteY7" fmla="*/ 28843 h 71022"/>
                  <a:gd name="connsiteX8" fmla="*/ 24532 w 123455"/>
                  <a:gd name="connsiteY8" fmla="*/ 33363 h 71022"/>
                  <a:gd name="connsiteX9" fmla="*/ 9443 w 123455"/>
                  <a:gd name="connsiteY9" fmla="*/ 35967 h 71022"/>
                  <a:gd name="connsiteX10" fmla="*/ 1094 w 123455"/>
                  <a:gd name="connsiteY10" fmla="*/ 40486 h 71022"/>
                  <a:gd name="connsiteX11" fmla="*/ 1094 w 123455"/>
                  <a:gd name="connsiteY11" fmla="*/ 44316 h 71022"/>
                  <a:gd name="connsiteX12" fmla="*/ 3009 w 123455"/>
                  <a:gd name="connsiteY12" fmla="*/ 46690 h 71022"/>
                  <a:gd name="connsiteX13" fmla="*/ 5613 w 123455"/>
                  <a:gd name="connsiteY13" fmla="*/ 49601 h 71022"/>
                  <a:gd name="connsiteX14" fmla="*/ 10362 w 123455"/>
                  <a:gd name="connsiteY14" fmla="*/ 51516 h 71022"/>
                  <a:gd name="connsiteX15" fmla="*/ 12966 w 123455"/>
                  <a:gd name="connsiteY15" fmla="*/ 49601 h 71022"/>
                  <a:gd name="connsiteX16" fmla="*/ 17026 w 123455"/>
                  <a:gd name="connsiteY16" fmla="*/ 46461 h 71022"/>
                  <a:gd name="connsiteX17" fmla="*/ 19630 w 123455"/>
                  <a:gd name="connsiteY17" fmla="*/ 48835 h 71022"/>
                  <a:gd name="connsiteX18" fmla="*/ 24149 w 123455"/>
                  <a:gd name="connsiteY18" fmla="*/ 54120 h 71022"/>
                  <a:gd name="connsiteX19" fmla="*/ 28209 w 123455"/>
                  <a:gd name="connsiteY19" fmla="*/ 54810 h 71022"/>
                  <a:gd name="connsiteX20" fmla="*/ 32498 w 123455"/>
                  <a:gd name="connsiteY20" fmla="*/ 52665 h 71022"/>
                  <a:gd name="connsiteX21" fmla="*/ 37017 w 123455"/>
                  <a:gd name="connsiteY21" fmla="*/ 56035 h 71022"/>
                  <a:gd name="connsiteX22" fmla="*/ 43988 w 123455"/>
                  <a:gd name="connsiteY22" fmla="*/ 58639 h 71022"/>
                  <a:gd name="connsiteX23" fmla="*/ 51418 w 123455"/>
                  <a:gd name="connsiteY23" fmla="*/ 62010 h 71022"/>
                  <a:gd name="connsiteX24" fmla="*/ 61452 w 123455"/>
                  <a:gd name="connsiteY24" fmla="*/ 67065 h 71022"/>
                  <a:gd name="connsiteX25" fmla="*/ 67197 w 123455"/>
                  <a:gd name="connsiteY25" fmla="*/ 67984 h 71022"/>
                  <a:gd name="connsiteX26" fmla="*/ 69571 w 123455"/>
                  <a:gd name="connsiteY26" fmla="*/ 64844 h 71022"/>
                  <a:gd name="connsiteX27" fmla="*/ 72711 w 123455"/>
                  <a:gd name="connsiteY27" fmla="*/ 66069 h 71022"/>
                  <a:gd name="connsiteX28" fmla="*/ 84431 w 123455"/>
                  <a:gd name="connsiteY28" fmla="*/ 70818 h 71022"/>
                  <a:gd name="connsiteX29" fmla="*/ 95690 w 123455"/>
                  <a:gd name="connsiteY29" fmla="*/ 67448 h 71022"/>
                  <a:gd name="connsiteX30" fmla="*/ 121044 w 123455"/>
                  <a:gd name="connsiteY30" fmla="*/ 53354 h 71022"/>
                  <a:gd name="connsiteX31" fmla="*/ 122499 w 123455"/>
                  <a:gd name="connsiteY31" fmla="*/ 50214 h 71022"/>
                  <a:gd name="connsiteX32" fmla="*/ 116295 w 123455"/>
                  <a:gd name="connsiteY32" fmla="*/ 51439 h 71022"/>
                  <a:gd name="connsiteX33" fmla="*/ 111546 w 123455"/>
                  <a:gd name="connsiteY33" fmla="*/ 51439 h 71022"/>
                  <a:gd name="connsiteX34" fmla="*/ 108176 w 123455"/>
                  <a:gd name="connsiteY34" fmla="*/ 49524 h 71022"/>
                  <a:gd name="connsiteX35" fmla="*/ 106031 w 123455"/>
                  <a:gd name="connsiteY35" fmla="*/ 47839 h 71022"/>
                  <a:gd name="connsiteX36" fmla="*/ 105112 w 123455"/>
                  <a:gd name="connsiteY36" fmla="*/ 44239 h 71022"/>
                  <a:gd name="connsiteX37" fmla="*/ 103886 w 123455"/>
                  <a:gd name="connsiteY37" fmla="*/ 39490 h 71022"/>
                  <a:gd name="connsiteX38" fmla="*/ 100286 w 123455"/>
                  <a:gd name="connsiteY38" fmla="*/ 33516 h 71022"/>
                  <a:gd name="connsiteX39" fmla="*/ 98831 w 123455"/>
                  <a:gd name="connsiteY39" fmla="*/ 37346 h 71022"/>
                  <a:gd name="connsiteX40" fmla="*/ 97376 w 123455"/>
                  <a:gd name="connsiteY40" fmla="*/ 40486 h 71022"/>
                  <a:gd name="connsiteX41" fmla="*/ 94771 w 123455"/>
                  <a:gd name="connsiteY41" fmla="*/ 35737 h 71022"/>
                  <a:gd name="connsiteX42" fmla="*/ 95231 w 123455"/>
                  <a:gd name="connsiteY42" fmla="*/ 29763 h 71022"/>
                  <a:gd name="connsiteX43" fmla="*/ 83435 w 123455"/>
                  <a:gd name="connsiteY43" fmla="*/ 21720 h 7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23455" h="71022">
                    <a:moveTo>
                      <a:pt x="83435" y="21720"/>
                    </a:moveTo>
                    <a:cubicBezTo>
                      <a:pt x="78686" y="20494"/>
                      <a:pt x="52107" y="2111"/>
                      <a:pt x="49656" y="1115"/>
                    </a:cubicBezTo>
                    <a:cubicBezTo>
                      <a:pt x="47205" y="120"/>
                      <a:pt x="47052" y="-570"/>
                      <a:pt x="44601" y="656"/>
                    </a:cubicBezTo>
                    <a:cubicBezTo>
                      <a:pt x="42226" y="1881"/>
                      <a:pt x="38167" y="4715"/>
                      <a:pt x="36481" y="9235"/>
                    </a:cubicBezTo>
                    <a:cubicBezTo>
                      <a:pt x="34796" y="13754"/>
                      <a:pt x="34107" y="12835"/>
                      <a:pt x="29511" y="14290"/>
                    </a:cubicBezTo>
                    <a:cubicBezTo>
                      <a:pt x="24992" y="15745"/>
                      <a:pt x="30430" y="19345"/>
                      <a:pt x="28822" y="19805"/>
                    </a:cubicBezTo>
                    <a:cubicBezTo>
                      <a:pt x="27137" y="20265"/>
                      <a:pt x="26447" y="21260"/>
                      <a:pt x="30277" y="24554"/>
                    </a:cubicBezTo>
                    <a:cubicBezTo>
                      <a:pt x="34107" y="27848"/>
                      <a:pt x="34337" y="28384"/>
                      <a:pt x="30277" y="28843"/>
                    </a:cubicBezTo>
                    <a:cubicBezTo>
                      <a:pt x="26218" y="29303"/>
                      <a:pt x="25528" y="30299"/>
                      <a:pt x="24532" y="33363"/>
                    </a:cubicBezTo>
                    <a:cubicBezTo>
                      <a:pt x="23613" y="36503"/>
                      <a:pt x="13732" y="35967"/>
                      <a:pt x="9443" y="35967"/>
                    </a:cubicBezTo>
                    <a:cubicBezTo>
                      <a:pt x="5153" y="35967"/>
                      <a:pt x="3009" y="37882"/>
                      <a:pt x="1094" y="40486"/>
                    </a:cubicBezTo>
                    <a:cubicBezTo>
                      <a:pt x="-821" y="43090"/>
                      <a:pt x="175" y="44086"/>
                      <a:pt x="1094" y="44316"/>
                    </a:cubicBezTo>
                    <a:cubicBezTo>
                      <a:pt x="2013" y="44546"/>
                      <a:pt x="3009" y="46690"/>
                      <a:pt x="3009" y="46690"/>
                    </a:cubicBezTo>
                    <a:cubicBezTo>
                      <a:pt x="3468" y="47916"/>
                      <a:pt x="4464" y="48375"/>
                      <a:pt x="5613" y="49601"/>
                    </a:cubicBezTo>
                    <a:cubicBezTo>
                      <a:pt x="6839" y="50827"/>
                      <a:pt x="8524" y="49831"/>
                      <a:pt x="10362" y="51516"/>
                    </a:cubicBezTo>
                    <a:cubicBezTo>
                      <a:pt x="12277" y="53201"/>
                      <a:pt x="12736" y="51286"/>
                      <a:pt x="12966" y="49601"/>
                    </a:cubicBezTo>
                    <a:cubicBezTo>
                      <a:pt x="13196" y="47916"/>
                      <a:pt x="15111" y="47686"/>
                      <a:pt x="17026" y="46461"/>
                    </a:cubicBezTo>
                    <a:cubicBezTo>
                      <a:pt x="18941" y="45235"/>
                      <a:pt x="18481" y="46231"/>
                      <a:pt x="19630" y="48835"/>
                    </a:cubicBezTo>
                    <a:cubicBezTo>
                      <a:pt x="20856" y="51439"/>
                      <a:pt x="22005" y="53354"/>
                      <a:pt x="24149" y="54120"/>
                    </a:cubicBezTo>
                    <a:cubicBezTo>
                      <a:pt x="26294" y="54810"/>
                      <a:pt x="25375" y="52205"/>
                      <a:pt x="28209" y="54810"/>
                    </a:cubicBezTo>
                    <a:cubicBezTo>
                      <a:pt x="31120" y="57414"/>
                      <a:pt x="31809" y="56954"/>
                      <a:pt x="32498" y="52665"/>
                    </a:cubicBezTo>
                    <a:cubicBezTo>
                      <a:pt x="33188" y="48375"/>
                      <a:pt x="35639" y="52435"/>
                      <a:pt x="37017" y="56035"/>
                    </a:cubicBezTo>
                    <a:cubicBezTo>
                      <a:pt x="38473" y="59635"/>
                      <a:pt x="41307" y="59176"/>
                      <a:pt x="43988" y="58639"/>
                    </a:cubicBezTo>
                    <a:cubicBezTo>
                      <a:pt x="46592" y="58180"/>
                      <a:pt x="48507" y="60095"/>
                      <a:pt x="51418" y="62010"/>
                    </a:cubicBezTo>
                    <a:cubicBezTo>
                      <a:pt x="54328" y="63925"/>
                      <a:pt x="59996" y="67525"/>
                      <a:pt x="61452" y="67065"/>
                    </a:cubicBezTo>
                    <a:cubicBezTo>
                      <a:pt x="62907" y="66605"/>
                      <a:pt x="64822" y="67525"/>
                      <a:pt x="67197" y="67984"/>
                    </a:cubicBezTo>
                    <a:cubicBezTo>
                      <a:pt x="69571" y="68444"/>
                      <a:pt x="69571" y="66529"/>
                      <a:pt x="69571" y="64844"/>
                    </a:cubicBezTo>
                    <a:cubicBezTo>
                      <a:pt x="69571" y="63159"/>
                      <a:pt x="71026" y="65533"/>
                      <a:pt x="72711" y="66069"/>
                    </a:cubicBezTo>
                    <a:cubicBezTo>
                      <a:pt x="74397" y="66529"/>
                      <a:pt x="77997" y="69899"/>
                      <a:pt x="84431" y="70818"/>
                    </a:cubicBezTo>
                    <a:cubicBezTo>
                      <a:pt x="90865" y="71737"/>
                      <a:pt x="93010" y="69363"/>
                      <a:pt x="95690" y="67448"/>
                    </a:cubicBezTo>
                    <a:cubicBezTo>
                      <a:pt x="98295" y="65533"/>
                      <a:pt x="118210" y="55039"/>
                      <a:pt x="121044" y="53354"/>
                    </a:cubicBezTo>
                    <a:cubicBezTo>
                      <a:pt x="123955" y="51669"/>
                      <a:pt x="123955" y="51210"/>
                      <a:pt x="122499" y="50214"/>
                    </a:cubicBezTo>
                    <a:cubicBezTo>
                      <a:pt x="121044" y="49218"/>
                      <a:pt x="118440" y="49984"/>
                      <a:pt x="116295" y="51439"/>
                    </a:cubicBezTo>
                    <a:cubicBezTo>
                      <a:pt x="114150" y="52895"/>
                      <a:pt x="112235" y="52359"/>
                      <a:pt x="111546" y="51439"/>
                    </a:cubicBezTo>
                    <a:cubicBezTo>
                      <a:pt x="110857" y="50520"/>
                      <a:pt x="110091" y="49524"/>
                      <a:pt x="108176" y="49524"/>
                    </a:cubicBezTo>
                    <a:cubicBezTo>
                      <a:pt x="106261" y="49524"/>
                      <a:pt x="106031" y="49065"/>
                      <a:pt x="106031" y="47839"/>
                    </a:cubicBezTo>
                    <a:cubicBezTo>
                      <a:pt x="106031" y="46614"/>
                      <a:pt x="105801" y="45924"/>
                      <a:pt x="105112" y="44239"/>
                    </a:cubicBezTo>
                    <a:cubicBezTo>
                      <a:pt x="104423" y="42554"/>
                      <a:pt x="104193" y="41865"/>
                      <a:pt x="103886" y="39490"/>
                    </a:cubicBezTo>
                    <a:cubicBezTo>
                      <a:pt x="103657" y="37116"/>
                      <a:pt x="101512" y="35660"/>
                      <a:pt x="100286" y="33516"/>
                    </a:cubicBezTo>
                    <a:cubicBezTo>
                      <a:pt x="99061" y="31371"/>
                      <a:pt x="99061" y="33746"/>
                      <a:pt x="98831" y="37346"/>
                    </a:cubicBezTo>
                    <a:cubicBezTo>
                      <a:pt x="98601" y="40946"/>
                      <a:pt x="97912" y="41175"/>
                      <a:pt x="97376" y="40486"/>
                    </a:cubicBezTo>
                    <a:cubicBezTo>
                      <a:pt x="96916" y="39797"/>
                      <a:pt x="95001" y="37575"/>
                      <a:pt x="94771" y="35737"/>
                    </a:cubicBezTo>
                    <a:cubicBezTo>
                      <a:pt x="94542" y="33822"/>
                      <a:pt x="95461" y="33133"/>
                      <a:pt x="95231" y="29763"/>
                    </a:cubicBezTo>
                    <a:cubicBezTo>
                      <a:pt x="95154" y="26545"/>
                      <a:pt x="88184" y="22945"/>
                      <a:pt x="83435" y="2172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31" name="Kombinationstegning: figur 11330">
                <a:extLst>
                  <a:ext uri="{FF2B5EF4-FFF2-40B4-BE49-F238E27FC236}">
                    <a16:creationId xmlns:a16="http://schemas.microsoft.com/office/drawing/2014/main" id="{8DB87F7A-C7B3-43F8-AE2D-4A3E6D4C9FD9}"/>
                  </a:ext>
                </a:extLst>
              </p:cNvPr>
              <p:cNvSpPr/>
              <p:nvPr/>
            </p:nvSpPr>
            <p:spPr>
              <a:xfrm>
                <a:off x="3550694" y="2001059"/>
                <a:ext cx="18793" cy="16308"/>
              </a:xfrm>
              <a:custGeom>
                <a:avLst/>
                <a:gdLst>
                  <a:gd name="connsiteX0" fmla="*/ 17930 w 18793"/>
                  <a:gd name="connsiteY0" fmla="*/ 10524 h 16308"/>
                  <a:gd name="connsiteX1" fmla="*/ 13641 w 18793"/>
                  <a:gd name="connsiteY1" fmla="*/ 1409 h 16308"/>
                  <a:gd name="connsiteX2" fmla="*/ 3607 w 18793"/>
                  <a:gd name="connsiteY2" fmla="*/ 949 h 16308"/>
                  <a:gd name="connsiteX3" fmla="*/ 236 w 18793"/>
                  <a:gd name="connsiteY3" fmla="*/ 8609 h 16308"/>
                  <a:gd name="connsiteX4" fmla="*/ 1692 w 18793"/>
                  <a:gd name="connsiteY4" fmla="*/ 10754 h 16308"/>
                  <a:gd name="connsiteX5" fmla="*/ 4296 w 18793"/>
                  <a:gd name="connsiteY5" fmla="*/ 5698 h 16308"/>
                  <a:gd name="connsiteX6" fmla="*/ 6441 w 18793"/>
                  <a:gd name="connsiteY6" fmla="*/ 5469 h 16308"/>
                  <a:gd name="connsiteX7" fmla="*/ 8586 w 18793"/>
                  <a:gd name="connsiteY7" fmla="*/ 8839 h 16308"/>
                  <a:gd name="connsiteX8" fmla="*/ 7666 w 18793"/>
                  <a:gd name="connsiteY8" fmla="*/ 14354 h 16308"/>
                  <a:gd name="connsiteX9" fmla="*/ 17930 w 18793"/>
                  <a:gd name="connsiteY9" fmla="*/ 10524 h 1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93" h="16308">
                    <a:moveTo>
                      <a:pt x="17930" y="10524"/>
                    </a:moveTo>
                    <a:cubicBezTo>
                      <a:pt x="20535" y="7384"/>
                      <a:pt x="16705" y="3554"/>
                      <a:pt x="13641" y="1409"/>
                    </a:cubicBezTo>
                    <a:cubicBezTo>
                      <a:pt x="10501" y="-736"/>
                      <a:pt x="6441" y="-46"/>
                      <a:pt x="3607" y="949"/>
                    </a:cubicBezTo>
                    <a:cubicBezTo>
                      <a:pt x="773" y="1945"/>
                      <a:pt x="1002" y="3554"/>
                      <a:pt x="236" y="8609"/>
                    </a:cubicBezTo>
                    <a:cubicBezTo>
                      <a:pt x="-453" y="13664"/>
                      <a:pt x="466" y="11979"/>
                      <a:pt x="1692" y="10754"/>
                    </a:cubicBezTo>
                    <a:cubicBezTo>
                      <a:pt x="2917" y="9528"/>
                      <a:pt x="3147" y="8839"/>
                      <a:pt x="4296" y="5698"/>
                    </a:cubicBezTo>
                    <a:cubicBezTo>
                      <a:pt x="5522" y="2558"/>
                      <a:pt x="6441" y="5469"/>
                      <a:pt x="6441" y="5469"/>
                    </a:cubicBezTo>
                    <a:cubicBezTo>
                      <a:pt x="6441" y="5469"/>
                      <a:pt x="7130" y="6388"/>
                      <a:pt x="8586" y="8839"/>
                    </a:cubicBezTo>
                    <a:cubicBezTo>
                      <a:pt x="10041" y="11213"/>
                      <a:pt x="7360" y="9298"/>
                      <a:pt x="7666" y="14354"/>
                    </a:cubicBezTo>
                    <a:cubicBezTo>
                      <a:pt x="7896" y="19333"/>
                      <a:pt x="15250" y="13588"/>
                      <a:pt x="17930" y="1052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32" name="Kombinationstegning: figur 11331">
                <a:extLst>
                  <a:ext uri="{FF2B5EF4-FFF2-40B4-BE49-F238E27FC236}">
                    <a16:creationId xmlns:a16="http://schemas.microsoft.com/office/drawing/2014/main" id="{D5E5FFED-7425-4757-A68B-B4F9B40AFB6D}"/>
                  </a:ext>
                </a:extLst>
              </p:cNvPr>
              <p:cNvSpPr/>
              <p:nvPr/>
            </p:nvSpPr>
            <p:spPr>
              <a:xfrm>
                <a:off x="3518599" y="1814560"/>
                <a:ext cx="15818" cy="14157"/>
              </a:xfrm>
              <a:custGeom>
                <a:avLst/>
                <a:gdLst>
                  <a:gd name="connsiteX0" fmla="*/ 7 w 15818"/>
                  <a:gd name="connsiteY0" fmla="*/ 6221 h 14157"/>
                  <a:gd name="connsiteX1" fmla="*/ 3607 w 15818"/>
                  <a:gd name="connsiteY1" fmla="*/ 13421 h 14157"/>
                  <a:gd name="connsiteX2" fmla="*/ 11497 w 15818"/>
                  <a:gd name="connsiteY2" fmla="*/ 12962 h 14157"/>
                  <a:gd name="connsiteX3" fmla="*/ 15097 w 15818"/>
                  <a:gd name="connsiteY3" fmla="*/ 5761 h 14157"/>
                  <a:gd name="connsiteX4" fmla="*/ 7437 w 15818"/>
                  <a:gd name="connsiteY4" fmla="*/ 17 h 14157"/>
                  <a:gd name="connsiteX5" fmla="*/ 7 w 15818"/>
                  <a:gd name="connsiteY5" fmla="*/ 6221 h 1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18" h="14157">
                    <a:moveTo>
                      <a:pt x="7" y="6221"/>
                    </a:moveTo>
                    <a:cubicBezTo>
                      <a:pt x="237" y="10510"/>
                      <a:pt x="1463" y="11966"/>
                      <a:pt x="3607" y="13421"/>
                    </a:cubicBezTo>
                    <a:cubicBezTo>
                      <a:pt x="5752" y="14876"/>
                      <a:pt x="9582" y="13881"/>
                      <a:pt x="11497" y="12962"/>
                    </a:cubicBezTo>
                    <a:cubicBezTo>
                      <a:pt x="11497" y="12962"/>
                      <a:pt x="17931" y="9591"/>
                      <a:pt x="15097" y="5761"/>
                    </a:cubicBezTo>
                    <a:cubicBezTo>
                      <a:pt x="12263" y="1932"/>
                      <a:pt x="9812" y="-213"/>
                      <a:pt x="7437" y="17"/>
                    </a:cubicBezTo>
                    <a:cubicBezTo>
                      <a:pt x="4986" y="247"/>
                      <a:pt x="-222" y="1932"/>
                      <a:pt x="7" y="622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33" name="Kombinationstegning: figur 11332">
                <a:extLst>
                  <a:ext uri="{FF2B5EF4-FFF2-40B4-BE49-F238E27FC236}">
                    <a16:creationId xmlns:a16="http://schemas.microsoft.com/office/drawing/2014/main" id="{3EEF782D-E83A-4F91-8598-15373AABE2E5}"/>
                  </a:ext>
                </a:extLst>
              </p:cNvPr>
              <p:cNvSpPr/>
              <p:nvPr/>
            </p:nvSpPr>
            <p:spPr>
              <a:xfrm>
                <a:off x="3452819" y="1764231"/>
                <a:ext cx="50709" cy="15961"/>
              </a:xfrm>
              <a:custGeom>
                <a:avLst/>
                <a:gdLst>
                  <a:gd name="connsiteX0" fmla="*/ 10256 w 50709"/>
                  <a:gd name="connsiteY0" fmla="*/ 15417 h 15961"/>
                  <a:gd name="connsiteX1" fmla="*/ 17685 w 50709"/>
                  <a:gd name="connsiteY1" fmla="*/ 15417 h 15961"/>
                  <a:gd name="connsiteX2" fmla="*/ 19600 w 50709"/>
                  <a:gd name="connsiteY2" fmla="*/ 14191 h 15961"/>
                  <a:gd name="connsiteX3" fmla="*/ 25345 w 50709"/>
                  <a:gd name="connsiteY3" fmla="*/ 14421 h 15961"/>
                  <a:gd name="connsiteX4" fmla="*/ 37524 w 50709"/>
                  <a:gd name="connsiteY4" fmla="*/ 10821 h 15961"/>
                  <a:gd name="connsiteX5" fmla="*/ 49473 w 50709"/>
                  <a:gd name="connsiteY5" fmla="*/ 2932 h 15961"/>
                  <a:gd name="connsiteX6" fmla="*/ 49243 w 50709"/>
                  <a:gd name="connsiteY6" fmla="*/ 21 h 15961"/>
                  <a:gd name="connsiteX7" fmla="*/ 1830 w 50709"/>
                  <a:gd name="connsiteY7" fmla="*/ 10285 h 15961"/>
                  <a:gd name="connsiteX8" fmla="*/ 1370 w 50709"/>
                  <a:gd name="connsiteY8" fmla="*/ 12430 h 15961"/>
                  <a:gd name="connsiteX9" fmla="*/ 10256 w 50709"/>
                  <a:gd name="connsiteY9" fmla="*/ 15417 h 1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709" h="15961">
                    <a:moveTo>
                      <a:pt x="10256" y="15417"/>
                    </a:moveTo>
                    <a:cubicBezTo>
                      <a:pt x="13166" y="16643"/>
                      <a:pt x="16690" y="15417"/>
                      <a:pt x="17685" y="15417"/>
                    </a:cubicBezTo>
                    <a:cubicBezTo>
                      <a:pt x="18681" y="15417"/>
                      <a:pt x="19600" y="16106"/>
                      <a:pt x="19600" y="14191"/>
                    </a:cubicBezTo>
                    <a:cubicBezTo>
                      <a:pt x="19600" y="12277"/>
                      <a:pt x="22511" y="13732"/>
                      <a:pt x="25345" y="14421"/>
                    </a:cubicBezTo>
                    <a:cubicBezTo>
                      <a:pt x="28256" y="15111"/>
                      <a:pt x="35609" y="12047"/>
                      <a:pt x="37524" y="10821"/>
                    </a:cubicBezTo>
                    <a:cubicBezTo>
                      <a:pt x="39439" y="9596"/>
                      <a:pt x="46639" y="6302"/>
                      <a:pt x="49473" y="2932"/>
                    </a:cubicBezTo>
                    <a:cubicBezTo>
                      <a:pt x="52384" y="-439"/>
                      <a:pt x="49243" y="21"/>
                      <a:pt x="49243" y="21"/>
                    </a:cubicBezTo>
                    <a:cubicBezTo>
                      <a:pt x="49243" y="21"/>
                      <a:pt x="5660" y="9366"/>
                      <a:pt x="1830" y="10285"/>
                    </a:cubicBezTo>
                    <a:cubicBezTo>
                      <a:pt x="-2000" y="11204"/>
                      <a:pt x="1370" y="12430"/>
                      <a:pt x="1370" y="12430"/>
                    </a:cubicBezTo>
                    <a:cubicBezTo>
                      <a:pt x="2826" y="12966"/>
                      <a:pt x="7345" y="14191"/>
                      <a:pt x="10256" y="1541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34" name="Kombinationstegning: figur 11333">
                <a:extLst>
                  <a:ext uri="{FF2B5EF4-FFF2-40B4-BE49-F238E27FC236}">
                    <a16:creationId xmlns:a16="http://schemas.microsoft.com/office/drawing/2014/main" id="{277EC850-A4E8-4C1A-BB4F-E568D9ED1B1B}"/>
                  </a:ext>
                </a:extLst>
              </p:cNvPr>
              <p:cNvSpPr/>
              <p:nvPr/>
            </p:nvSpPr>
            <p:spPr>
              <a:xfrm>
                <a:off x="3558835" y="1764301"/>
                <a:ext cx="156097" cy="115307"/>
              </a:xfrm>
              <a:custGeom>
                <a:avLst/>
                <a:gdLst>
                  <a:gd name="connsiteX0" fmla="*/ 146208 w 156097"/>
                  <a:gd name="connsiteY0" fmla="*/ 23467 h 115307"/>
                  <a:gd name="connsiteX1" fmla="*/ 155553 w 156097"/>
                  <a:gd name="connsiteY1" fmla="*/ 12207 h 115307"/>
                  <a:gd name="connsiteX2" fmla="*/ 151953 w 156097"/>
                  <a:gd name="connsiteY2" fmla="*/ 9603 h 115307"/>
                  <a:gd name="connsiteX3" fmla="*/ 141152 w 156097"/>
                  <a:gd name="connsiteY3" fmla="*/ 7458 h 115307"/>
                  <a:gd name="connsiteX4" fmla="*/ 120778 w 156097"/>
                  <a:gd name="connsiteY4" fmla="*/ 3858 h 115307"/>
                  <a:gd name="connsiteX5" fmla="*/ 104999 w 156097"/>
                  <a:gd name="connsiteY5" fmla="*/ 6232 h 115307"/>
                  <a:gd name="connsiteX6" fmla="*/ 97569 w 156097"/>
                  <a:gd name="connsiteY6" fmla="*/ 4547 h 115307"/>
                  <a:gd name="connsiteX7" fmla="*/ 80105 w 156097"/>
                  <a:gd name="connsiteY7" fmla="*/ 28 h 115307"/>
                  <a:gd name="connsiteX8" fmla="*/ 37517 w 156097"/>
                  <a:gd name="connsiteY8" fmla="*/ 28 h 115307"/>
                  <a:gd name="connsiteX9" fmla="*/ 20972 w 156097"/>
                  <a:gd name="connsiteY9" fmla="*/ 1943 h 115307"/>
                  <a:gd name="connsiteX10" fmla="*/ 10938 w 156097"/>
                  <a:gd name="connsiteY10" fmla="*/ 9833 h 115307"/>
                  <a:gd name="connsiteX11" fmla="*/ 15687 w 156097"/>
                  <a:gd name="connsiteY11" fmla="*/ 13433 h 115307"/>
                  <a:gd name="connsiteX12" fmla="*/ 17832 w 156097"/>
                  <a:gd name="connsiteY12" fmla="*/ 14888 h 115307"/>
                  <a:gd name="connsiteX13" fmla="*/ 26947 w 156097"/>
                  <a:gd name="connsiteY13" fmla="*/ 23007 h 115307"/>
                  <a:gd name="connsiteX14" fmla="*/ 21432 w 156097"/>
                  <a:gd name="connsiteY14" fmla="*/ 23696 h 115307"/>
                  <a:gd name="connsiteX15" fmla="*/ 2283 w 156097"/>
                  <a:gd name="connsiteY15" fmla="*/ 22777 h 115307"/>
                  <a:gd name="connsiteX16" fmla="*/ 828 w 156097"/>
                  <a:gd name="connsiteY16" fmla="*/ 26148 h 115307"/>
                  <a:gd name="connsiteX17" fmla="*/ 1287 w 156097"/>
                  <a:gd name="connsiteY17" fmla="*/ 31892 h 115307"/>
                  <a:gd name="connsiteX18" fmla="*/ 2742 w 156097"/>
                  <a:gd name="connsiteY18" fmla="*/ 40471 h 115307"/>
                  <a:gd name="connsiteX19" fmla="*/ 3432 w 156097"/>
                  <a:gd name="connsiteY19" fmla="*/ 44761 h 115307"/>
                  <a:gd name="connsiteX20" fmla="*/ 828 w 156097"/>
                  <a:gd name="connsiteY20" fmla="*/ 55561 h 115307"/>
                  <a:gd name="connsiteX21" fmla="*/ 1517 w 156097"/>
                  <a:gd name="connsiteY21" fmla="*/ 61305 h 115307"/>
                  <a:gd name="connsiteX22" fmla="*/ 1747 w 156097"/>
                  <a:gd name="connsiteY22" fmla="*/ 65365 h 115307"/>
                  <a:gd name="connsiteX23" fmla="*/ 2206 w 156097"/>
                  <a:gd name="connsiteY23" fmla="*/ 70114 h 115307"/>
                  <a:gd name="connsiteX24" fmla="*/ 3125 w 156097"/>
                  <a:gd name="connsiteY24" fmla="*/ 73254 h 115307"/>
                  <a:gd name="connsiteX25" fmla="*/ 5730 w 156097"/>
                  <a:gd name="connsiteY25" fmla="*/ 76855 h 115307"/>
                  <a:gd name="connsiteX26" fmla="*/ 9789 w 156097"/>
                  <a:gd name="connsiteY26" fmla="*/ 80914 h 115307"/>
                  <a:gd name="connsiteX27" fmla="*/ 12700 w 156097"/>
                  <a:gd name="connsiteY27" fmla="*/ 85433 h 115307"/>
                  <a:gd name="connsiteX28" fmla="*/ 13926 w 156097"/>
                  <a:gd name="connsiteY28" fmla="*/ 89033 h 115307"/>
                  <a:gd name="connsiteX29" fmla="*/ 14845 w 156097"/>
                  <a:gd name="connsiteY29" fmla="*/ 93553 h 115307"/>
                  <a:gd name="connsiteX30" fmla="*/ 14615 w 156097"/>
                  <a:gd name="connsiteY30" fmla="*/ 101442 h 115307"/>
                  <a:gd name="connsiteX31" fmla="*/ 21355 w 156097"/>
                  <a:gd name="connsiteY31" fmla="*/ 105961 h 115307"/>
                  <a:gd name="connsiteX32" fmla="*/ 23270 w 156097"/>
                  <a:gd name="connsiteY32" fmla="*/ 106880 h 115307"/>
                  <a:gd name="connsiteX33" fmla="*/ 16836 w 156097"/>
                  <a:gd name="connsiteY33" fmla="*/ 112395 h 115307"/>
                  <a:gd name="connsiteX34" fmla="*/ 21126 w 156097"/>
                  <a:gd name="connsiteY34" fmla="*/ 114080 h 115307"/>
                  <a:gd name="connsiteX35" fmla="*/ 36904 w 156097"/>
                  <a:gd name="connsiteY35" fmla="*/ 112625 h 115307"/>
                  <a:gd name="connsiteX36" fmla="*/ 45483 w 156097"/>
                  <a:gd name="connsiteY36" fmla="*/ 114540 h 115307"/>
                  <a:gd name="connsiteX37" fmla="*/ 47858 w 156097"/>
                  <a:gd name="connsiteY37" fmla="*/ 112165 h 115307"/>
                  <a:gd name="connsiteX38" fmla="*/ 44488 w 156097"/>
                  <a:gd name="connsiteY38" fmla="*/ 111936 h 115307"/>
                  <a:gd name="connsiteX39" fmla="*/ 44717 w 156097"/>
                  <a:gd name="connsiteY39" fmla="*/ 109791 h 115307"/>
                  <a:gd name="connsiteX40" fmla="*/ 48088 w 156097"/>
                  <a:gd name="connsiteY40" fmla="*/ 106880 h 115307"/>
                  <a:gd name="connsiteX41" fmla="*/ 50232 w 156097"/>
                  <a:gd name="connsiteY41" fmla="*/ 102131 h 115307"/>
                  <a:gd name="connsiteX42" fmla="*/ 56437 w 156097"/>
                  <a:gd name="connsiteY42" fmla="*/ 96387 h 115307"/>
                  <a:gd name="connsiteX43" fmla="*/ 59577 w 156097"/>
                  <a:gd name="connsiteY43" fmla="*/ 94242 h 115307"/>
                  <a:gd name="connsiteX44" fmla="*/ 62181 w 156097"/>
                  <a:gd name="connsiteY44" fmla="*/ 91101 h 115307"/>
                  <a:gd name="connsiteX45" fmla="*/ 63101 w 156097"/>
                  <a:gd name="connsiteY45" fmla="*/ 87042 h 115307"/>
                  <a:gd name="connsiteX46" fmla="*/ 56360 w 156097"/>
                  <a:gd name="connsiteY46" fmla="*/ 80838 h 115307"/>
                  <a:gd name="connsiteX47" fmla="*/ 53986 w 156097"/>
                  <a:gd name="connsiteY47" fmla="*/ 76778 h 115307"/>
                  <a:gd name="connsiteX48" fmla="*/ 48471 w 156097"/>
                  <a:gd name="connsiteY48" fmla="*/ 75552 h 115307"/>
                  <a:gd name="connsiteX49" fmla="*/ 39585 w 156097"/>
                  <a:gd name="connsiteY49" fmla="*/ 74863 h 115307"/>
                  <a:gd name="connsiteX50" fmla="*/ 40811 w 156097"/>
                  <a:gd name="connsiteY50" fmla="*/ 72488 h 115307"/>
                  <a:gd name="connsiteX51" fmla="*/ 55211 w 156097"/>
                  <a:gd name="connsiteY51" fmla="*/ 71569 h 115307"/>
                  <a:gd name="connsiteX52" fmla="*/ 62641 w 156097"/>
                  <a:gd name="connsiteY52" fmla="*/ 70880 h 115307"/>
                  <a:gd name="connsiteX53" fmla="*/ 72905 w 156097"/>
                  <a:gd name="connsiteY53" fmla="*/ 72795 h 115307"/>
                  <a:gd name="connsiteX54" fmla="*/ 92284 w 156097"/>
                  <a:gd name="connsiteY54" fmla="*/ 76165 h 115307"/>
                  <a:gd name="connsiteX55" fmla="*/ 108063 w 156097"/>
                  <a:gd name="connsiteY55" fmla="*/ 69425 h 115307"/>
                  <a:gd name="connsiteX56" fmla="*/ 119093 w 156097"/>
                  <a:gd name="connsiteY56" fmla="*/ 55331 h 115307"/>
                  <a:gd name="connsiteX57" fmla="*/ 120548 w 156097"/>
                  <a:gd name="connsiteY57" fmla="*/ 48131 h 115307"/>
                  <a:gd name="connsiteX58" fmla="*/ 121774 w 156097"/>
                  <a:gd name="connsiteY58" fmla="*/ 46675 h 115307"/>
                  <a:gd name="connsiteX59" fmla="*/ 127059 w 156097"/>
                  <a:gd name="connsiteY59" fmla="*/ 43305 h 115307"/>
                  <a:gd name="connsiteX60" fmla="*/ 133799 w 156097"/>
                  <a:gd name="connsiteY60" fmla="*/ 35875 h 115307"/>
                  <a:gd name="connsiteX61" fmla="*/ 135025 w 156097"/>
                  <a:gd name="connsiteY61" fmla="*/ 32045 h 115307"/>
                  <a:gd name="connsiteX62" fmla="*/ 138854 w 156097"/>
                  <a:gd name="connsiteY62" fmla="*/ 30131 h 115307"/>
                  <a:gd name="connsiteX63" fmla="*/ 146208 w 156097"/>
                  <a:gd name="connsiteY63" fmla="*/ 23467 h 11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56097" h="115307">
                    <a:moveTo>
                      <a:pt x="146208" y="23467"/>
                    </a:moveTo>
                    <a:cubicBezTo>
                      <a:pt x="147433" y="21782"/>
                      <a:pt x="153638" y="14581"/>
                      <a:pt x="155553" y="12207"/>
                    </a:cubicBezTo>
                    <a:cubicBezTo>
                      <a:pt x="157468" y="9833"/>
                      <a:pt x="153868" y="9296"/>
                      <a:pt x="151953" y="9603"/>
                    </a:cubicBezTo>
                    <a:cubicBezTo>
                      <a:pt x="150038" y="9833"/>
                      <a:pt x="144753" y="7918"/>
                      <a:pt x="141152" y="7458"/>
                    </a:cubicBezTo>
                    <a:cubicBezTo>
                      <a:pt x="137552" y="6998"/>
                      <a:pt x="126293" y="3858"/>
                      <a:pt x="120778" y="3858"/>
                    </a:cubicBezTo>
                    <a:cubicBezTo>
                      <a:pt x="115263" y="3858"/>
                      <a:pt x="109288" y="3858"/>
                      <a:pt x="104999" y="6232"/>
                    </a:cubicBezTo>
                    <a:cubicBezTo>
                      <a:pt x="100710" y="8607"/>
                      <a:pt x="99714" y="8147"/>
                      <a:pt x="97569" y="4547"/>
                    </a:cubicBezTo>
                    <a:cubicBezTo>
                      <a:pt x="95424" y="947"/>
                      <a:pt x="82709" y="-202"/>
                      <a:pt x="80105" y="28"/>
                    </a:cubicBezTo>
                    <a:cubicBezTo>
                      <a:pt x="77501" y="258"/>
                      <a:pt x="40581" y="28"/>
                      <a:pt x="37517" y="28"/>
                    </a:cubicBezTo>
                    <a:cubicBezTo>
                      <a:pt x="34377" y="28"/>
                      <a:pt x="24802" y="1254"/>
                      <a:pt x="20972" y="1943"/>
                    </a:cubicBezTo>
                    <a:cubicBezTo>
                      <a:pt x="17143" y="2632"/>
                      <a:pt x="10172" y="5313"/>
                      <a:pt x="10938" y="9833"/>
                    </a:cubicBezTo>
                    <a:cubicBezTo>
                      <a:pt x="11628" y="14352"/>
                      <a:pt x="15687" y="13433"/>
                      <a:pt x="15687" y="13433"/>
                    </a:cubicBezTo>
                    <a:cubicBezTo>
                      <a:pt x="18828" y="13662"/>
                      <a:pt x="20743" y="11977"/>
                      <a:pt x="17832" y="14888"/>
                    </a:cubicBezTo>
                    <a:cubicBezTo>
                      <a:pt x="14921" y="17799"/>
                      <a:pt x="20972" y="19637"/>
                      <a:pt x="26947" y="23007"/>
                    </a:cubicBezTo>
                    <a:cubicBezTo>
                      <a:pt x="32922" y="26377"/>
                      <a:pt x="25032" y="24233"/>
                      <a:pt x="21432" y="23696"/>
                    </a:cubicBezTo>
                    <a:cubicBezTo>
                      <a:pt x="17832" y="23237"/>
                      <a:pt x="4657" y="22241"/>
                      <a:pt x="2283" y="22777"/>
                    </a:cubicBezTo>
                    <a:cubicBezTo>
                      <a:pt x="-92" y="23313"/>
                      <a:pt x="-321" y="24692"/>
                      <a:pt x="828" y="26148"/>
                    </a:cubicBezTo>
                    <a:cubicBezTo>
                      <a:pt x="2053" y="27603"/>
                      <a:pt x="2513" y="29518"/>
                      <a:pt x="1287" y="31892"/>
                    </a:cubicBezTo>
                    <a:cubicBezTo>
                      <a:pt x="62" y="34267"/>
                      <a:pt x="2742" y="39322"/>
                      <a:pt x="2742" y="40471"/>
                    </a:cubicBezTo>
                    <a:cubicBezTo>
                      <a:pt x="2742" y="41697"/>
                      <a:pt x="1823" y="42156"/>
                      <a:pt x="3432" y="44761"/>
                    </a:cubicBezTo>
                    <a:cubicBezTo>
                      <a:pt x="5117" y="47365"/>
                      <a:pt x="2742" y="52420"/>
                      <a:pt x="828" y="55561"/>
                    </a:cubicBezTo>
                    <a:cubicBezTo>
                      <a:pt x="-1087" y="58701"/>
                      <a:pt x="828" y="59850"/>
                      <a:pt x="1517" y="61305"/>
                    </a:cubicBezTo>
                    <a:cubicBezTo>
                      <a:pt x="2206" y="62761"/>
                      <a:pt x="2436" y="62990"/>
                      <a:pt x="1747" y="65365"/>
                    </a:cubicBezTo>
                    <a:cubicBezTo>
                      <a:pt x="1057" y="67740"/>
                      <a:pt x="1287" y="69195"/>
                      <a:pt x="2206" y="70114"/>
                    </a:cubicBezTo>
                    <a:cubicBezTo>
                      <a:pt x="3125" y="71033"/>
                      <a:pt x="3432" y="71340"/>
                      <a:pt x="3125" y="73254"/>
                    </a:cubicBezTo>
                    <a:cubicBezTo>
                      <a:pt x="2896" y="75169"/>
                      <a:pt x="3125" y="76395"/>
                      <a:pt x="5730" y="76855"/>
                    </a:cubicBezTo>
                    <a:cubicBezTo>
                      <a:pt x="8334" y="77314"/>
                      <a:pt x="9100" y="78769"/>
                      <a:pt x="9789" y="80914"/>
                    </a:cubicBezTo>
                    <a:cubicBezTo>
                      <a:pt x="10479" y="83059"/>
                      <a:pt x="10479" y="84055"/>
                      <a:pt x="12700" y="85433"/>
                    </a:cubicBezTo>
                    <a:cubicBezTo>
                      <a:pt x="14845" y="86889"/>
                      <a:pt x="14845" y="87118"/>
                      <a:pt x="13926" y="89033"/>
                    </a:cubicBezTo>
                    <a:cubicBezTo>
                      <a:pt x="13006" y="90948"/>
                      <a:pt x="13926" y="92404"/>
                      <a:pt x="14845" y="93553"/>
                    </a:cubicBezTo>
                    <a:cubicBezTo>
                      <a:pt x="15764" y="94778"/>
                      <a:pt x="14615" y="96463"/>
                      <a:pt x="14615" y="101442"/>
                    </a:cubicBezTo>
                    <a:cubicBezTo>
                      <a:pt x="14615" y="106497"/>
                      <a:pt x="15304" y="106957"/>
                      <a:pt x="21355" y="105961"/>
                    </a:cubicBezTo>
                    <a:cubicBezTo>
                      <a:pt x="27330" y="105042"/>
                      <a:pt x="23270" y="106880"/>
                      <a:pt x="23270" y="106880"/>
                    </a:cubicBezTo>
                    <a:cubicBezTo>
                      <a:pt x="22045" y="107570"/>
                      <a:pt x="22811" y="108106"/>
                      <a:pt x="16836" y="112395"/>
                    </a:cubicBezTo>
                    <a:cubicBezTo>
                      <a:pt x="10862" y="116685"/>
                      <a:pt x="18292" y="115306"/>
                      <a:pt x="21126" y="114080"/>
                    </a:cubicBezTo>
                    <a:cubicBezTo>
                      <a:pt x="24036" y="112855"/>
                      <a:pt x="33841" y="113161"/>
                      <a:pt x="36904" y="112625"/>
                    </a:cubicBezTo>
                    <a:cubicBezTo>
                      <a:pt x="40045" y="112165"/>
                      <a:pt x="43645" y="114080"/>
                      <a:pt x="45483" y="114540"/>
                    </a:cubicBezTo>
                    <a:cubicBezTo>
                      <a:pt x="47322" y="115000"/>
                      <a:pt x="47858" y="113314"/>
                      <a:pt x="47858" y="112165"/>
                    </a:cubicBezTo>
                    <a:cubicBezTo>
                      <a:pt x="47858" y="110940"/>
                      <a:pt x="47168" y="110710"/>
                      <a:pt x="44488" y="111936"/>
                    </a:cubicBezTo>
                    <a:cubicBezTo>
                      <a:pt x="41883" y="113161"/>
                      <a:pt x="43798" y="110710"/>
                      <a:pt x="44717" y="109791"/>
                    </a:cubicBezTo>
                    <a:cubicBezTo>
                      <a:pt x="45637" y="108872"/>
                      <a:pt x="47628" y="108336"/>
                      <a:pt x="48088" y="106880"/>
                    </a:cubicBezTo>
                    <a:cubicBezTo>
                      <a:pt x="48547" y="105425"/>
                      <a:pt x="50232" y="102131"/>
                      <a:pt x="50232" y="102131"/>
                    </a:cubicBezTo>
                    <a:cubicBezTo>
                      <a:pt x="51688" y="97612"/>
                      <a:pt x="54752" y="97076"/>
                      <a:pt x="56437" y="96387"/>
                    </a:cubicBezTo>
                    <a:cubicBezTo>
                      <a:pt x="58122" y="95697"/>
                      <a:pt x="59347" y="95161"/>
                      <a:pt x="59577" y="94242"/>
                    </a:cubicBezTo>
                    <a:cubicBezTo>
                      <a:pt x="59807" y="93323"/>
                      <a:pt x="59807" y="92787"/>
                      <a:pt x="62181" y="91101"/>
                    </a:cubicBezTo>
                    <a:cubicBezTo>
                      <a:pt x="64556" y="89416"/>
                      <a:pt x="63101" y="87042"/>
                      <a:pt x="63101" y="87042"/>
                    </a:cubicBezTo>
                    <a:cubicBezTo>
                      <a:pt x="62641" y="84131"/>
                      <a:pt x="57356" y="81527"/>
                      <a:pt x="56360" y="80838"/>
                    </a:cubicBezTo>
                    <a:cubicBezTo>
                      <a:pt x="55441" y="80148"/>
                      <a:pt x="52990" y="80378"/>
                      <a:pt x="53986" y="76778"/>
                    </a:cubicBezTo>
                    <a:cubicBezTo>
                      <a:pt x="54905" y="73178"/>
                      <a:pt x="51841" y="74863"/>
                      <a:pt x="48471" y="75552"/>
                    </a:cubicBezTo>
                    <a:cubicBezTo>
                      <a:pt x="45100" y="76242"/>
                      <a:pt x="41500" y="75782"/>
                      <a:pt x="39585" y="74863"/>
                    </a:cubicBezTo>
                    <a:cubicBezTo>
                      <a:pt x="37670" y="73944"/>
                      <a:pt x="39356" y="72488"/>
                      <a:pt x="40811" y="72488"/>
                    </a:cubicBezTo>
                    <a:cubicBezTo>
                      <a:pt x="42266" y="72488"/>
                      <a:pt x="52760" y="71569"/>
                      <a:pt x="55211" y="71569"/>
                    </a:cubicBezTo>
                    <a:cubicBezTo>
                      <a:pt x="57662" y="71569"/>
                      <a:pt x="59730" y="71799"/>
                      <a:pt x="62641" y="70880"/>
                    </a:cubicBezTo>
                    <a:cubicBezTo>
                      <a:pt x="65552" y="69961"/>
                      <a:pt x="70301" y="72106"/>
                      <a:pt x="72905" y="72795"/>
                    </a:cubicBezTo>
                    <a:cubicBezTo>
                      <a:pt x="75509" y="73484"/>
                      <a:pt x="85620" y="74940"/>
                      <a:pt x="92284" y="76165"/>
                    </a:cubicBezTo>
                    <a:cubicBezTo>
                      <a:pt x="99024" y="77391"/>
                      <a:pt x="106148" y="71876"/>
                      <a:pt x="108063" y="69425"/>
                    </a:cubicBezTo>
                    <a:cubicBezTo>
                      <a:pt x="109978" y="67050"/>
                      <a:pt x="118327" y="55790"/>
                      <a:pt x="119093" y="55331"/>
                    </a:cubicBezTo>
                    <a:cubicBezTo>
                      <a:pt x="119782" y="54871"/>
                      <a:pt x="126293" y="49586"/>
                      <a:pt x="120548" y="48131"/>
                    </a:cubicBezTo>
                    <a:cubicBezTo>
                      <a:pt x="114803" y="46675"/>
                      <a:pt x="119093" y="46905"/>
                      <a:pt x="121774" y="46675"/>
                    </a:cubicBezTo>
                    <a:cubicBezTo>
                      <a:pt x="124378" y="46446"/>
                      <a:pt x="125603" y="45220"/>
                      <a:pt x="127059" y="43305"/>
                    </a:cubicBezTo>
                    <a:cubicBezTo>
                      <a:pt x="128514" y="41390"/>
                      <a:pt x="132803" y="36871"/>
                      <a:pt x="133799" y="35875"/>
                    </a:cubicBezTo>
                    <a:cubicBezTo>
                      <a:pt x="134795" y="34880"/>
                      <a:pt x="136174" y="33960"/>
                      <a:pt x="135025" y="32045"/>
                    </a:cubicBezTo>
                    <a:cubicBezTo>
                      <a:pt x="133799" y="30131"/>
                      <a:pt x="135944" y="30820"/>
                      <a:pt x="138854" y="30131"/>
                    </a:cubicBezTo>
                    <a:cubicBezTo>
                      <a:pt x="141918" y="29441"/>
                      <a:pt x="144982" y="25152"/>
                      <a:pt x="146208" y="2346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35" name="Kombinationstegning: figur 11334">
                <a:extLst>
                  <a:ext uri="{FF2B5EF4-FFF2-40B4-BE49-F238E27FC236}">
                    <a16:creationId xmlns:a16="http://schemas.microsoft.com/office/drawing/2014/main" id="{66FFFB6B-C00A-4762-B9A8-C736BB37835A}"/>
                  </a:ext>
                </a:extLst>
              </p:cNvPr>
              <p:cNvSpPr/>
              <p:nvPr/>
            </p:nvSpPr>
            <p:spPr>
              <a:xfrm>
                <a:off x="3297207" y="1688778"/>
                <a:ext cx="36868" cy="22913"/>
              </a:xfrm>
              <a:custGeom>
                <a:avLst/>
                <a:gdLst>
                  <a:gd name="connsiteX0" fmla="*/ 1184 w 36868"/>
                  <a:gd name="connsiteY0" fmla="*/ 14044 h 22913"/>
                  <a:gd name="connsiteX1" fmla="*/ 1644 w 36868"/>
                  <a:gd name="connsiteY1" fmla="*/ 18333 h 22913"/>
                  <a:gd name="connsiteX2" fmla="*/ 34427 w 36868"/>
                  <a:gd name="connsiteY2" fmla="*/ 18103 h 22913"/>
                  <a:gd name="connsiteX3" fmla="*/ 35346 w 36868"/>
                  <a:gd name="connsiteY3" fmla="*/ 11899 h 22913"/>
                  <a:gd name="connsiteX4" fmla="*/ 32742 w 36868"/>
                  <a:gd name="connsiteY4" fmla="*/ 7150 h 22913"/>
                  <a:gd name="connsiteX5" fmla="*/ 25082 w 36868"/>
                  <a:gd name="connsiteY5" fmla="*/ 410 h 22913"/>
                  <a:gd name="connsiteX6" fmla="*/ 17423 w 36868"/>
                  <a:gd name="connsiteY6" fmla="*/ 1099 h 22913"/>
                  <a:gd name="connsiteX7" fmla="*/ 1184 w 36868"/>
                  <a:gd name="connsiteY7" fmla="*/ 14044 h 2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68" h="22913">
                    <a:moveTo>
                      <a:pt x="1184" y="14044"/>
                    </a:moveTo>
                    <a:cubicBezTo>
                      <a:pt x="-1726" y="18103"/>
                      <a:pt x="1644" y="18333"/>
                      <a:pt x="1644" y="18333"/>
                    </a:cubicBezTo>
                    <a:cubicBezTo>
                      <a:pt x="22708" y="27218"/>
                      <a:pt x="30827" y="20938"/>
                      <a:pt x="34427" y="18103"/>
                    </a:cubicBezTo>
                    <a:cubicBezTo>
                      <a:pt x="38027" y="15193"/>
                      <a:pt x="37032" y="13354"/>
                      <a:pt x="35346" y="11899"/>
                    </a:cubicBezTo>
                    <a:cubicBezTo>
                      <a:pt x="33661" y="10444"/>
                      <a:pt x="33432" y="11669"/>
                      <a:pt x="32742" y="7150"/>
                    </a:cubicBezTo>
                    <a:cubicBezTo>
                      <a:pt x="32053" y="2631"/>
                      <a:pt x="27687" y="1635"/>
                      <a:pt x="25082" y="410"/>
                    </a:cubicBezTo>
                    <a:cubicBezTo>
                      <a:pt x="22478" y="-816"/>
                      <a:pt x="17423" y="1099"/>
                      <a:pt x="17423" y="1099"/>
                    </a:cubicBezTo>
                    <a:cubicBezTo>
                      <a:pt x="4018" y="5618"/>
                      <a:pt x="4018" y="9908"/>
                      <a:pt x="1184" y="1404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36" name="Kombinationstegning: figur 11335">
                <a:extLst>
                  <a:ext uri="{FF2B5EF4-FFF2-40B4-BE49-F238E27FC236}">
                    <a16:creationId xmlns:a16="http://schemas.microsoft.com/office/drawing/2014/main" id="{A924C8FB-B11A-44C3-A373-4CF87B9F30D5}"/>
                  </a:ext>
                </a:extLst>
              </p:cNvPr>
              <p:cNvSpPr/>
              <p:nvPr/>
            </p:nvSpPr>
            <p:spPr>
              <a:xfrm>
                <a:off x="3304083" y="1616386"/>
                <a:ext cx="46991" cy="21385"/>
              </a:xfrm>
              <a:custGeom>
                <a:avLst/>
                <a:gdLst>
                  <a:gd name="connsiteX0" fmla="*/ 45475 w 46991"/>
                  <a:gd name="connsiteY0" fmla="*/ 12673 h 21385"/>
                  <a:gd name="connsiteX1" fmla="*/ 19126 w 46991"/>
                  <a:gd name="connsiteY1" fmla="*/ 2103 h 21385"/>
                  <a:gd name="connsiteX2" fmla="*/ 11466 w 46991"/>
                  <a:gd name="connsiteY2" fmla="*/ 418 h 21385"/>
                  <a:gd name="connsiteX3" fmla="*/ 1662 w 46991"/>
                  <a:gd name="connsiteY3" fmla="*/ 3558 h 21385"/>
                  <a:gd name="connsiteX4" fmla="*/ 1432 w 46991"/>
                  <a:gd name="connsiteY4" fmla="*/ 7158 h 21385"/>
                  <a:gd name="connsiteX5" fmla="*/ 5951 w 46991"/>
                  <a:gd name="connsiteY5" fmla="*/ 10758 h 21385"/>
                  <a:gd name="connsiteX6" fmla="*/ 8096 w 46991"/>
                  <a:gd name="connsiteY6" fmla="*/ 13133 h 21385"/>
                  <a:gd name="connsiteX7" fmla="*/ 8785 w 46991"/>
                  <a:gd name="connsiteY7" fmla="*/ 17193 h 21385"/>
                  <a:gd name="connsiteX8" fmla="*/ 7560 w 46991"/>
                  <a:gd name="connsiteY8" fmla="*/ 19107 h 21385"/>
                  <a:gd name="connsiteX9" fmla="*/ 11849 w 46991"/>
                  <a:gd name="connsiteY9" fmla="*/ 20793 h 21385"/>
                  <a:gd name="connsiteX10" fmla="*/ 26249 w 46991"/>
                  <a:gd name="connsiteY10" fmla="*/ 21252 h 21385"/>
                  <a:gd name="connsiteX11" fmla="*/ 45858 w 46991"/>
                  <a:gd name="connsiteY11" fmla="*/ 15967 h 21385"/>
                  <a:gd name="connsiteX12" fmla="*/ 45475 w 46991"/>
                  <a:gd name="connsiteY12" fmla="*/ 12673 h 21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991" h="21385">
                    <a:moveTo>
                      <a:pt x="45475" y="12673"/>
                    </a:moveTo>
                    <a:cubicBezTo>
                      <a:pt x="45475" y="12673"/>
                      <a:pt x="22956" y="4094"/>
                      <a:pt x="19126" y="2103"/>
                    </a:cubicBezTo>
                    <a:cubicBezTo>
                      <a:pt x="15296" y="111"/>
                      <a:pt x="13841" y="-501"/>
                      <a:pt x="11466" y="418"/>
                    </a:cubicBezTo>
                    <a:cubicBezTo>
                      <a:pt x="9092" y="1337"/>
                      <a:pt x="5262" y="3022"/>
                      <a:pt x="1662" y="3558"/>
                    </a:cubicBezTo>
                    <a:cubicBezTo>
                      <a:pt x="-1938" y="4018"/>
                      <a:pt x="1432" y="7158"/>
                      <a:pt x="1432" y="7158"/>
                    </a:cubicBezTo>
                    <a:cubicBezTo>
                      <a:pt x="2658" y="9073"/>
                      <a:pt x="4036" y="10988"/>
                      <a:pt x="5951" y="10758"/>
                    </a:cubicBezTo>
                    <a:cubicBezTo>
                      <a:pt x="7866" y="10529"/>
                      <a:pt x="8326" y="10529"/>
                      <a:pt x="8096" y="13133"/>
                    </a:cubicBezTo>
                    <a:cubicBezTo>
                      <a:pt x="7866" y="15737"/>
                      <a:pt x="7407" y="16044"/>
                      <a:pt x="8785" y="17193"/>
                    </a:cubicBezTo>
                    <a:cubicBezTo>
                      <a:pt x="10241" y="18418"/>
                      <a:pt x="8785" y="17193"/>
                      <a:pt x="7560" y="19107"/>
                    </a:cubicBezTo>
                    <a:cubicBezTo>
                      <a:pt x="6334" y="21022"/>
                      <a:pt x="9245" y="21022"/>
                      <a:pt x="11849" y="20793"/>
                    </a:cubicBezTo>
                    <a:cubicBezTo>
                      <a:pt x="14453" y="20563"/>
                      <a:pt x="17134" y="20333"/>
                      <a:pt x="26249" y="21252"/>
                    </a:cubicBezTo>
                    <a:cubicBezTo>
                      <a:pt x="35364" y="22171"/>
                      <a:pt x="43254" y="18112"/>
                      <a:pt x="45858" y="15967"/>
                    </a:cubicBezTo>
                    <a:cubicBezTo>
                      <a:pt x="48615" y="13899"/>
                      <a:pt x="45475" y="12673"/>
                      <a:pt x="45475" y="126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37" name="Kombinationstegning: figur 11336">
                <a:extLst>
                  <a:ext uri="{FF2B5EF4-FFF2-40B4-BE49-F238E27FC236}">
                    <a16:creationId xmlns:a16="http://schemas.microsoft.com/office/drawing/2014/main" id="{0DD1FB58-9023-4902-9B21-78731C668C20}"/>
                  </a:ext>
                </a:extLst>
              </p:cNvPr>
              <p:cNvSpPr/>
              <p:nvPr/>
            </p:nvSpPr>
            <p:spPr>
              <a:xfrm>
                <a:off x="3310079" y="1636679"/>
                <a:ext cx="53187" cy="17533"/>
              </a:xfrm>
              <a:custGeom>
                <a:avLst/>
                <a:gdLst>
                  <a:gd name="connsiteX0" fmla="*/ 44075 w 53187"/>
                  <a:gd name="connsiteY0" fmla="*/ 40 h 17533"/>
                  <a:gd name="connsiteX1" fmla="*/ 19411 w 53187"/>
                  <a:gd name="connsiteY1" fmla="*/ 4330 h 17533"/>
                  <a:gd name="connsiteX2" fmla="*/ 7233 w 53187"/>
                  <a:gd name="connsiteY2" fmla="*/ 5785 h 17533"/>
                  <a:gd name="connsiteX3" fmla="*/ 1028 w 53187"/>
                  <a:gd name="connsiteY3" fmla="*/ 9385 h 17533"/>
                  <a:gd name="connsiteX4" fmla="*/ 2943 w 53187"/>
                  <a:gd name="connsiteY4" fmla="*/ 12985 h 17533"/>
                  <a:gd name="connsiteX5" fmla="*/ 41701 w 53187"/>
                  <a:gd name="connsiteY5" fmla="*/ 15589 h 17533"/>
                  <a:gd name="connsiteX6" fmla="*/ 51965 w 53187"/>
                  <a:gd name="connsiteY6" fmla="*/ 4330 h 17533"/>
                  <a:gd name="connsiteX7" fmla="*/ 44075 w 53187"/>
                  <a:gd name="connsiteY7" fmla="*/ 40 h 1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87" h="17533">
                    <a:moveTo>
                      <a:pt x="44075" y="40"/>
                    </a:moveTo>
                    <a:cubicBezTo>
                      <a:pt x="42390" y="-419"/>
                      <a:pt x="23241" y="3181"/>
                      <a:pt x="19411" y="4330"/>
                    </a:cubicBezTo>
                    <a:cubicBezTo>
                      <a:pt x="15582" y="5555"/>
                      <a:pt x="11062" y="4789"/>
                      <a:pt x="7233" y="5785"/>
                    </a:cubicBezTo>
                    <a:cubicBezTo>
                      <a:pt x="3403" y="6781"/>
                      <a:pt x="4092" y="8389"/>
                      <a:pt x="1028" y="9385"/>
                    </a:cubicBezTo>
                    <a:cubicBezTo>
                      <a:pt x="-2112" y="10304"/>
                      <a:pt x="2943" y="12985"/>
                      <a:pt x="2943" y="12985"/>
                    </a:cubicBezTo>
                    <a:cubicBezTo>
                      <a:pt x="14662" y="19955"/>
                      <a:pt x="27607" y="17275"/>
                      <a:pt x="41701" y="15589"/>
                    </a:cubicBezTo>
                    <a:cubicBezTo>
                      <a:pt x="55795" y="13904"/>
                      <a:pt x="53650" y="7930"/>
                      <a:pt x="51965" y="4330"/>
                    </a:cubicBezTo>
                    <a:cubicBezTo>
                      <a:pt x="50280" y="730"/>
                      <a:pt x="45761" y="500"/>
                      <a:pt x="44075" y="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38" name="Kombinationstegning: figur 11337">
                <a:extLst>
                  <a:ext uri="{FF2B5EF4-FFF2-40B4-BE49-F238E27FC236}">
                    <a16:creationId xmlns:a16="http://schemas.microsoft.com/office/drawing/2014/main" id="{EA5C7A6C-0293-4F6D-8DA3-275DA1B5CB72}"/>
                  </a:ext>
                </a:extLst>
              </p:cNvPr>
              <p:cNvSpPr/>
              <p:nvPr/>
            </p:nvSpPr>
            <p:spPr>
              <a:xfrm>
                <a:off x="3341577" y="1656990"/>
                <a:ext cx="37471" cy="11905"/>
              </a:xfrm>
              <a:custGeom>
                <a:avLst/>
                <a:gdLst>
                  <a:gd name="connsiteX0" fmla="*/ 2237 w 37471"/>
                  <a:gd name="connsiteY0" fmla="*/ 9908 h 11905"/>
                  <a:gd name="connsiteX1" fmla="*/ 1777 w 37471"/>
                  <a:gd name="connsiteY1" fmla="*/ 11823 h 11905"/>
                  <a:gd name="connsiteX2" fmla="*/ 34331 w 37471"/>
                  <a:gd name="connsiteY2" fmla="*/ 3704 h 11905"/>
                  <a:gd name="connsiteX3" fmla="*/ 35786 w 37471"/>
                  <a:gd name="connsiteY3" fmla="*/ 1099 h 11905"/>
                  <a:gd name="connsiteX4" fmla="*/ 31037 w 37471"/>
                  <a:gd name="connsiteY4" fmla="*/ 180 h 11905"/>
                  <a:gd name="connsiteX5" fmla="*/ 10203 w 37471"/>
                  <a:gd name="connsiteY5" fmla="*/ 4240 h 11905"/>
                  <a:gd name="connsiteX6" fmla="*/ 2237 w 37471"/>
                  <a:gd name="connsiteY6" fmla="*/ 9908 h 1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71" h="11905">
                    <a:moveTo>
                      <a:pt x="2237" y="9908"/>
                    </a:moveTo>
                    <a:cubicBezTo>
                      <a:pt x="-2512" y="12512"/>
                      <a:pt x="1777" y="11823"/>
                      <a:pt x="1777" y="11823"/>
                    </a:cubicBezTo>
                    <a:cubicBezTo>
                      <a:pt x="2696" y="11363"/>
                      <a:pt x="29505" y="5389"/>
                      <a:pt x="34331" y="3704"/>
                    </a:cubicBezTo>
                    <a:cubicBezTo>
                      <a:pt x="39080" y="2018"/>
                      <a:pt x="37471" y="1789"/>
                      <a:pt x="35786" y="1099"/>
                    </a:cubicBezTo>
                    <a:cubicBezTo>
                      <a:pt x="34101" y="410"/>
                      <a:pt x="32875" y="-356"/>
                      <a:pt x="31037" y="180"/>
                    </a:cubicBezTo>
                    <a:cubicBezTo>
                      <a:pt x="29122" y="640"/>
                      <a:pt x="13573" y="3091"/>
                      <a:pt x="10203" y="4240"/>
                    </a:cubicBezTo>
                    <a:cubicBezTo>
                      <a:pt x="6833" y="5312"/>
                      <a:pt x="7062" y="7227"/>
                      <a:pt x="2237" y="990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39" name="Kombinationstegning: figur 11338">
                <a:extLst>
                  <a:ext uri="{FF2B5EF4-FFF2-40B4-BE49-F238E27FC236}">
                    <a16:creationId xmlns:a16="http://schemas.microsoft.com/office/drawing/2014/main" id="{B3B8843B-8300-4266-A075-E903CAE8546C}"/>
                  </a:ext>
                </a:extLst>
              </p:cNvPr>
              <p:cNvSpPr/>
              <p:nvPr/>
            </p:nvSpPr>
            <p:spPr>
              <a:xfrm>
                <a:off x="3356837" y="1615084"/>
                <a:ext cx="155258" cy="99497"/>
              </a:xfrm>
              <a:custGeom>
                <a:avLst/>
                <a:gdLst>
                  <a:gd name="connsiteX0" fmla="*/ 121326 w 155258"/>
                  <a:gd name="connsiteY0" fmla="*/ 2486 h 99497"/>
                  <a:gd name="connsiteX1" fmla="*/ 118952 w 155258"/>
                  <a:gd name="connsiteY1" fmla="*/ 4861 h 99497"/>
                  <a:gd name="connsiteX2" fmla="*/ 108152 w 155258"/>
                  <a:gd name="connsiteY2" fmla="*/ 5320 h 99497"/>
                  <a:gd name="connsiteX3" fmla="*/ 110297 w 155258"/>
                  <a:gd name="connsiteY3" fmla="*/ 11525 h 99497"/>
                  <a:gd name="connsiteX4" fmla="*/ 110067 w 155258"/>
                  <a:gd name="connsiteY4" fmla="*/ 14129 h 99497"/>
                  <a:gd name="connsiteX5" fmla="*/ 106467 w 155258"/>
                  <a:gd name="connsiteY5" fmla="*/ 16274 h 99497"/>
                  <a:gd name="connsiteX6" fmla="*/ 102177 w 155258"/>
                  <a:gd name="connsiteY6" fmla="*/ 13899 h 99497"/>
                  <a:gd name="connsiteX7" fmla="*/ 103403 w 155258"/>
                  <a:gd name="connsiteY7" fmla="*/ 11525 h 99497"/>
                  <a:gd name="connsiteX8" fmla="*/ 98118 w 155258"/>
                  <a:gd name="connsiteY8" fmla="*/ 10299 h 99497"/>
                  <a:gd name="connsiteX9" fmla="*/ 92143 w 155258"/>
                  <a:gd name="connsiteY9" fmla="*/ 6469 h 99497"/>
                  <a:gd name="connsiteX10" fmla="*/ 91454 w 155258"/>
                  <a:gd name="connsiteY10" fmla="*/ 4095 h 99497"/>
                  <a:gd name="connsiteX11" fmla="*/ 85250 w 155258"/>
                  <a:gd name="connsiteY11" fmla="*/ 4324 h 99497"/>
                  <a:gd name="connsiteX12" fmla="*/ 75445 w 155258"/>
                  <a:gd name="connsiteY12" fmla="*/ 2869 h 99497"/>
                  <a:gd name="connsiteX13" fmla="*/ 61811 w 155258"/>
                  <a:gd name="connsiteY13" fmla="*/ 6699 h 99497"/>
                  <a:gd name="connsiteX14" fmla="*/ 60126 w 155258"/>
                  <a:gd name="connsiteY14" fmla="*/ 8844 h 99497"/>
                  <a:gd name="connsiteX15" fmla="*/ 55607 w 155258"/>
                  <a:gd name="connsiteY15" fmla="*/ 10529 h 99497"/>
                  <a:gd name="connsiteX16" fmla="*/ 53692 w 155258"/>
                  <a:gd name="connsiteY16" fmla="*/ 12903 h 99497"/>
                  <a:gd name="connsiteX17" fmla="*/ 59207 w 155258"/>
                  <a:gd name="connsiteY17" fmla="*/ 17652 h 99497"/>
                  <a:gd name="connsiteX18" fmla="*/ 66177 w 155258"/>
                  <a:gd name="connsiteY18" fmla="*/ 18571 h 99497"/>
                  <a:gd name="connsiteX19" fmla="*/ 73837 w 155258"/>
                  <a:gd name="connsiteY19" fmla="*/ 18112 h 99497"/>
                  <a:gd name="connsiteX20" fmla="*/ 79122 w 155258"/>
                  <a:gd name="connsiteY20" fmla="*/ 21022 h 99497"/>
                  <a:gd name="connsiteX21" fmla="*/ 83181 w 155258"/>
                  <a:gd name="connsiteY21" fmla="*/ 23627 h 99497"/>
                  <a:gd name="connsiteX22" fmla="*/ 78892 w 155258"/>
                  <a:gd name="connsiteY22" fmla="*/ 23167 h 99497"/>
                  <a:gd name="connsiteX23" fmla="*/ 76747 w 155258"/>
                  <a:gd name="connsiteY23" fmla="*/ 23857 h 99497"/>
                  <a:gd name="connsiteX24" fmla="*/ 75062 w 155258"/>
                  <a:gd name="connsiteY24" fmla="*/ 25082 h 99497"/>
                  <a:gd name="connsiteX25" fmla="*/ 68858 w 155258"/>
                  <a:gd name="connsiteY25" fmla="*/ 24393 h 99497"/>
                  <a:gd name="connsiteX26" fmla="*/ 69088 w 155258"/>
                  <a:gd name="connsiteY26" fmla="*/ 28223 h 99497"/>
                  <a:gd name="connsiteX27" fmla="*/ 80118 w 155258"/>
                  <a:gd name="connsiteY27" fmla="*/ 29142 h 99497"/>
                  <a:gd name="connsiteX28" fmla="*/ 89233 w 155258"/>
                  <a:gd name="connsiteY28" fmla="*/ 31746 h 99497"/>
                  <a:gd name="connsiteX29" fmla="*/ 88773 w 155258"/>
                  <a:gd name="connsiteY29" fmla="*/ 32972 h 99497"/>
                  <a:gd name="connsiteX30" fmla="*/ 83028 w 155258"/>
                  <a:gd name="connsiteY30" fmla="*/ 32052 h 99497"/>
                  <a:gd name="connsiteX31" fmla="*/ 76824 w 155258"/>
                  <a:gd name="connsiteY31" fmla="*/ 32052 h 99497"/>
                  <a:gd name="connsiteX32" fmla="*/ 76364 w 155258"/>
                  <a:gd name="connsiteY32" fmla="*/ 34197 h 99497"/>
                  <a:gd name="connsiteX33" fmla="*/ 81420 w 155258"/>
                  <a:gd name="connsiteY33" fmla="*/ 40172 h 99497"/>
                  <a:gd name="connsiteX34" fmla="*/ 90994 w 155258"/>
                  <a:gd name="connsiteY34" fmla="*/ 42316 h 99497"/>
                  <a:gd name="connsiteX35" fmla="*/ 85939 w 155258"/>
                  <a:gd name="connsiteY35" fmla="*/ 46146 h 99497"/>
                  <a:gd name="connsiteX36" fmla="*/ 74679 w 155258"/>
                  <a:gd name="connsiteY36" fmla="*/ 41091 h 99497"/>
                  <a:gd name="connsiteX37" fmla="*/ 67479 w 155258"/>
                  <a:gd name="connsiteY37" fmla="*/ 36572 h 99497"/>
                  <a:gd name="connsiteX38" fmla="*/ 66254 w 155258"/>
                  <a:gd name="connsiteY38" fmla="*/ 34886 h 99497"/>
                  <a:gd name="connsiteX39" fmla="*/ 63649 w 155258"/>
                  <a:gd name="connsiteY39" fmla="*/ 33661 h 99497"/>
                  <a:gd name="connsiteX40" fmla="*/ 60739 w 155258"/>
                  <a:gd name="connsiteY40" fmla="*/ 31976 h 99497"/>
                  <a:gd name="connsiteX41" fmla="*/ 53539 w 155258"/>
                  <a:gd name="connsiteY41" fmla="*/ 26461 h 99497"/>
                  <a:gd name="connsiteX42" fmla="*/ 45649 w 155258"/>
                  <a:gd name="connsiteY42" fmla="*/ 19261 h 99497"/>
                  <a:gd name="connsiteX43" fmla="*/ 37760 w 155258"/>
                  <a:gd name="connsiteY43" fmla="*/ 15201 h 99497"/>
                  <a:gd name="connsiteX44" fmla="*/ 24355 w 155258"/>
                  <a:gd name="connsiteY44" fmla="*/ 15891 h 99497"/>
                  <a:gd name="connsiteX45" fmla="*/ 23896 w 155258"/>
                  <a:gd name="connsiteY45" fmla="*/ 19031 h 99497"/>
                  <a:gd name="connsiteX46" fmla="*/ 21751 w 155258"/>
                  <a:gd name="connsiteY46" fmla="*/ 21405 h 99497"/>
                  <a:gd name="connsiteX47" fmla="*/ 19606 w 155258"/>
                  <a:gd name="connsiteY47" fmla="*/ 25925 h 99497"/>
                  <a:gd name="connsiteX48" fmla="*/ 22977 w 155258"/>
                  <a:gd name="connsiteY48" fmla="*/ 28069 h 99497"/>
                  <a:gd name="connsiteX49" fmla="*/ 27496 w 155258"/>
                  <a:gd name="connsiteY49" fmla="*/ 27840 h 99497"/>
                  <a:gd name="connsiteX50" fmla="*/ 37760 w 155258"/>
                  <a:gd name="connsiteY50" fmla="*/ 26384 h 99497"/>
                  <a:gd name="connsiteX51" fmla="*/ 31019 w 155258"/>
                  <a:gd name="connsiteY51" fmla="*/ 30674 h 99497"/>
                  <a:gd name="connsiteX52" fmla="*/ 28874 w 155258"/>
                  <a:gd name="connsiteY52" fmla="*/ 37644 h 99497"/>
                  <a:gd name="connsiteX53" fmla="*/ 39675 w 155258"/>
                  <a:gd name="connsiteY53" fmla="*/ 40248 h 99497"/>
                  <a:gd name="connsiteX54" fmla="*/ 38755 w 155258"/>
                  <a:gd name="connsiteY54" fmla="*/ 43389 h 99497"/>
                  <a:gd name="connsiteX55" fmla="*/ 38985 w 155258"/>
                  <a:gd name="connsiteY55" fmla="*/ 49823 h 99497"/>
                  <a:gd name="connsiteX56" fmla="*/ 50934 w 155258"/>
                  <a:gd name="connsiteY56" fmla="*/ 51738 h 99497"/>
                  <a:gd name="connsiteX57" fmla="*/ 49709 w 155258"/>
                  <a:gd name="connsiteY57" fmla="*/ 53423 h 99497"/>
                  <a:gd name="connsiteX58" fmla="*/ 29104 w 155258"/>
                  <a:gd name="connsiteY58" fmla="*/ 46682 h 99497"/>
                  <a:gd name="connsiteX59" fmla="*/ 24355 w 155258"/>
                  <a:gd name="connsiteY59" fmla="*/ 46912 h 99497"/>
                  <a:gd name="connsiteX60" fmla="*/ 17615 w 155258"/>
                  <a:gd name="connsiteY60" fmla="*/ 47831 h 99497"/>
                  <a:gd name="connsiteX61" fmla="*/ 16925 w 155258"/>
                  <a:gd name="connsiteY61" fmla="*/ 50742 h 99497"/>
                  <a:gd name="connsiteX62" fmla="*/ 19070 w 155258"/>
                  <a:gd name="connsiteY62" fmla="*/ 53346 h 99497"/>
                  <a:gd name="connsiteX63" fmla="*/ 19300 w 155258"/>
                  <a:gd name="connsiteY63" fmla="*/ 55491 h 99497"/>
                  <a:gd name="connsiteX64" fmla="*/ 18840 w 155258"/>
                  <a:gd name="connsiteY64" fmla="*/ 57406 h 99497"/>
                  <a:gd name="connsiteX65" fmla="*/ 11410 w 155258"/>
                  <a:gd name="connsiteY65" fmla="*/ 56180 h 99497"/>
                  <a:gd name="connsiteX66" fmla="*/ 7351 w 155258"/>
                  <a:gd name="connsiteY66" fmla="*/ 58325 h 99497"/>
                  <a:gd name="connsiteX67" fmla="*/ 917 w 155258"/>
                  <a:gd name="connsiteY67" fmla="*/ 61925 h 99497"/>
                  <a:gd name="connsiteX68" fmla="*/ 4287 w 155258"/>
                  <a:gd name="connsiteY68" fmla="*/ 68895 h 99497"/>
                  <a:gd name="connsiteX69" fmla="*/ 12176 w 155258"/>
                  <a:gd name="connsiteY69" fmla="*/ 67670 h 99497"/>
                  <a:gd name="connsiteX70" fmla="*/ 20525 w 155258"/>
                  <a:gd name="connsiteY70" fmla="*/ 66214 h 99497"/>
                  <a:gd name="connsiteX71" fmla="*/ 34619 w 155258"/>
                  <a:gd name="connsiteY71" fmla="*/ 64070 h 99497"/>
                  <a:gd name="connsiteX72" fmla="*/ 40134 w 155258"/>
                  <a:gd name="connsiteY72" fmla="*/ 64529 h 99497"/>
                  <a:gd name="connsiteX73" fmla="*/ 44194 w 155258"/>
                  <a:gd name="connsiteY73" fmla="*/ 63840 h 99497"/>
                  <a:gd name="connsiteX74" fmla="*/ 84407 w 155258"/>
                  <a:gd name="connsiteY74" fmla="*/ 59091 h 99497"/>
                  <a:gd name="connsiteX75" fmla="*/ 91377 w 155258"/>
                  <a:gd name="connsiteY75" fmla="*/ 58861 h 99497"/>
                  <a:gd name="connsiteX76" fmla="*/ 108152 w 155258"/>
                  <a:gd name="connsiteY76" fmla="*/ 56717 h 99497"/>
                  <a:gd name="connsiteX77" fmla="*/ 104552 w 155258"/>
                  <a:gd name="connsiteY77" fmla="*/ 60087 h 99497"/>
                  <a:gd name="connsiteX78" fmla="*/ 88313 w 155258"/>
                  <a:gd name="connsiteY78" fmla="*/ 60087 h 99497"/>
                  <a:gd name="connsiteX79" fmla="*/ 86399 w 155258"/>
                  <a:gd name="connsiteY79" fmla="*/ 64606 h 99497"/>
                  <a:gd name="connsiteX80" fmla="*/ 77513 w 155258"/>
                  <a:gd name="connsiteY80" fmla="*/ 67517 h 99497"/>
                  <a:gd name="connsiteX81" fmla="*/ 78203 w 155258"/>
                  <a:gd name="connsiteY81" fmla="*/ 70121 h 99497"/>
                  <a:gd name="connsiteX82" fmla="*/ 76747 w 155258"/>
                  <a:gd name="connsiteY82" fmla="*/ 72495 h 99497"/>
                  <a:gd name="connsiteX83" fmla="*/ 68169 w 155258"/>
                  <a:gd name="connsiteY83" fmla="*/ 72036 h 99497"/>
                  <a:gd name="connsiteX84" fmla="*/ 66713 w 155258"/>
                  <a:gd name="connsiteY84" fmla="*/ 75176 h 99497"/>
                  <a:gd name="connsiteX85" fmla="*/ 62883 w 155258"/>
                  <a:gd name="connsiteY85" fmla="*/ 78087 h 99497"/>
                  <a:gd name="connsiteX86" fmla="*/ 62883 w 155258"/>
                  <a:gd name="connsiteY86" fmla="*/ 80461 h 99497"/>
                  <a:gd name="connsiteX87" fmla="*/ 69317 w 155258"/>
                  <a:gd name="connsiteY87" fmla="*/ 80461 h 99497"/>
                  <a:gd name="connsiteX88" fmla="*/ 71232 w 155258"/>
                  <a:gd name="connsiteY88" fmla="*/ 81381 h 99497"/>
                  <a:gd name="connsiteX89" fmla="*/ 74603 w 155258"/>
                  <a:gd name="connsiteY89" fmla="*/ 83525 h 99497"/>
                  <a:gd name="connsiteX90" fmla="*/ 75292 w 155258"/>
                  <a:gd name="connsiteY90" fmla="*/ 85440 h 99497"/>
                  <a:gd name="connsiteX91" fmla="*/ 68552 w 155258"/>
                  <a:gd name="connsiteY91" fmla="*/ 85670 h 99497"/>
                  <a:gd name="connsiteX92" fmla="*/ 67096 w 155258"/>
                  <a:gd name="connsiteY92" fmla="*/ 87815 h 99497"/>
                  <a:gd name="connsiteX93" fmla="*/ 69471 w 155258"/>
                  <a:gd name="connsiteY93" fmla="*/ 94019 h 99497"/>
                  <a:gd name="connsiteX94" fmla="*/ 80041 w 155258"/>
                  <a:gd name="connsiteY94" fmla="*/ 98538 h 99497"/>
                  <a:gd name="connsiteX95" fmla="*/ 88926 w 155258"/>
                  <a:gd name="connsiteY95" fmla="*/ 99457 h 99497"/>
                  <a:gd name="connsiteX96" fmla="*/ 98271 w 155258"/>
                  <a:gd name="connsiteY96" fmla="*/ 93483 h 99497"/>
                  <a:gd name="connsiteX97" fmla="*/ 100875 w 155258"/>
                  <a:gd name="connsiteY97" fmla="*/ 93483 h 99497"/>
                  <a:gd name="connsiteX98" fmla="*/ 123165 w 155258"/>
                  <a:gd name="connsiteY98" fmla="*/ 95398 h 99497"/>
                  <a:gd name="connsiteX99" fmla="*/ 137029 w 155258"/>
                  <a:gd name="connsiteY99" fmla="*/ 96853 h 99497"/>
                  <a:gd name="connsiteX100" fmla="*/ 136340 w 155258"/>
                  <a:gd name="connsiteY100" fmla="*/ 90649 h 99497"/>
                  <a:gd name="connsiteX101" fmla="*/ 135420 w 155258"/>
                  <a:gd name="connsiteY101" fmla="*/ 85900 h 99497"/>
                  <a:gd name="connsiteX102" fmla="*/ 145684 w 155258"/>
                  <a:gd name="connsiteY102" fmla="*/ 90419 h 99497"/>
                  <a:gd name="connsiteX103" fmla="*/ 146374 w 155258"/>
                  <a:gd name="connsiteY103" fmla="*/ 88274 h 99497"/>
                  <a:gd name="connsiteX104" fmla="*/ 144459 w 155258"/>
                  <a:gd name="connsiteY104" fmla="*/ 86130 h 99497"/>
                  <a:gd name="connsiteX105" fmla="*/ 139403 w 155258"/>
                  <a:gd name="connsiteY105" fmla="*/ 82530 h 99497"/>
                  <a:gd name="connsiteX106" fmla="*/ 137029 w 155258"/>
                  <a:gd name="connsiteY106" fmla="*/ 81074 h 99497"/>
                  <a:gd name="connsiteX107" fmla="*/ 142314 w 155258"/>
                  <a:gd name="connsiteY107" fmla="*/ 74640 h 99497"/>
                  <a:gd name="connsiteX108" fmla="*/ 143999 w 155258"/>
                  <a:gd name="connsiteY108" fmla="*/ 67440 h 99497"/>
                  <a:gd name="connsiteX109" fmla="*/ 151889 w 155258"/>
                  <a:gd name="connsiteY109" fmla="*/ 71040 h 99497"/>
                  <a:gd name="connsiteX110" fmla="*/ 153804 w 155258"/>
                  <a:gd name="connsiteY110" fmla="*/ 70810 h 99497"/>
                  <a:gd name="connsiteX111" fmla="*/ 155029 w 155258"/>
                  <a:gd name="connsiteY111" fmla="*/ 63151 h 99497"/>
                  <a:gd name="connsiteX112" fmla="*/ 150510 w 155258"/>
                  <a:gd name="connsiteY112" fmla="*/ 57636 h 99497"/>
                  <a:gd name="connsiteX113" fmla="*/ 148595 w 155258"/>
                  <a:gd name="connsiteY113" fmla="*/ 52887 h 99497"/>
                  <a:gd name="connsiteX114" fmla="*/ 147676 w 155258"/>
                  <a:gd name="connsiteY114" fmla="*/ 47142 h 99497"/>
                  <a:gd name="connsiteX115" fmla="*/ 150050 w 155258"/>
                  <a:gd name="connsiteY115" fmla="*/ 36112 h 99497"/>
                  <a:gd name="connsiteX116" fmla="*/ 147446 w 155258"/>
                  <a:gd name="connsiteY116" fmla="*/ 26078 h 99497"/>
                  <a:gd name="connsiteX117" fmla="*/ 145761 w 155258"/>
                  <a:gd name="connsiteY117" fmla="*/ 14129 h 99497"/>
                  <a:gd name="connsiteX118" fmla="*/ 140705 w 155258"/>
                  <a:gd name="connsiteY118" fmla="*/ 9610 h 99497"/>
                  <a:gd name="connsiteX119" fmla="*/ 133735 w 155258"/>
                  <a:gd name="connsiteY119" fmla="*/ 7924 h 99497"/>
                  <a:gd name="connsiteX120" fmla="*/ 128986 w 155258"/>
                  <a:gd name="connsiteY120" fmla="*/ 7465 h 99497"/>
                  <a:gd name="connsiteX121" fmla="*/ 129905 w 155258"/>
                  <a:gd name="connsiteY121" fmla="*/ 6010 h 99497"/>
                  <a:gd name="connsiteX122" fmla="*/ 128986 w 155258"/>
                  <a:gd name="connsiteY122" fmla="*/ 5090 h 99497"/>
                  <a:gd name="connsiteX123" fmla="*/ 125156 w 155258"/>
                  <a:gd name="connsiteY123" fmla="*/ 1950 h 99497"/>
                  <a:gd name="connsiteX124" fmla="*/ 116271 w 155258"/>
                  <a:gd name="connsiteY124" fmla="*/ 265 h 99497"/>
                  <a:gd name="connsiteX125" fmla="*/ 121326 w 155258"/>
                  <a:gd name="connsiteY125" fmla="*/ 2486 h 9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155258" h="99497">
                    <a:moveTo>
                      <a:pt x="121326" y="2486"/>
                    </a:moveTo>
                    <a:cubicBezTo>
                      <a:pt x="125846" y="2256"/>
                      <a:pt x="120867" y="4401"/>
                      <a:pt x="118952" y="4861"/>
                    </a:cubicBezTo>
                    <a:cubicBezTo>
                      <a:pt x="117037" y="5320"/>
                      <a:pt x="111063" y="4171"/>
                      <a:pt x="108152" y="5320"/>
                    </a:cubicBezTo>
                    <a:cubicBezTo>
                      <a:pt x="105241" y="6546"/>
                      <a:pt x="108152" y="8231"/>
                      <a:pt x="110297" y="11525"/>
                    </a:cubicBezTo>
                    <a:cubicBezTo>
                      <a:pt x="112441" y="14895"/>
                      <a:pt x="111522" y="15354"/>
                      <a:pt x="110067" y="14129"/>
                    </a:cubicBezTo>
                    <a:cubicBezTo>
                      <a:pt x="108612" y="12903"/>
                      <a:pt x="107692" y="13899"/>
                      <a:pt x="106467" y="16274"/>
                    </a:cubicBezTo>
                    <a:cubicBezTo>
                      <a:pt x="105241" y="18648"/>
                      <a:pt x="102407" y="15354"/>
                      <a:pt x="102177" y="13899"/>
                    </a:cubicBezTo>
                    <a:cubicBezTo>
                      <a:pt x="101948" y="12444"/>
                      <a:pt x="103403" y="12214"/>
                      <a:pt x="103403" y="11525"/>
                    </a:cubicBezTo>
                    <a:cubicBezTo>
                      <a:pt x="103403" y="10835"/>
                      <a:pt x="99573" y="11065"/>
                      <a:pt x="98118" y="10299"/>
                    </a:cubicBezTo>
                    <a:cubicBezTo>
                      <a:pt x="96662" y="9610"/>
                      <a:pt x="94058" y="7159"/>
                      <a:pt x="92143" y="6469"/>
                    </a:cubicBezTo>
                    <a:cubicBezTo>
                      <a:pt x="90228" y="5780"/>
                      <a:pt x="90458" y="5014"/>
                      <a:pt x="91454" y="4095"/>
                    </a:cubicBezTo>
                    <a:cubicBezTo>
                      <a:pt x="92450" y="3176"/>
                      <a:pt x="87394" y="3865"/>
                      <a:pt x="85250" y="4324"/>
                    </a:cubicBezTo>
                    <a:cubicBezTo>
                      <a:pt x="83105" y="4784"/>
                      <a:pt x="79045" y="3635"/>
                      <a:pt x="75445" y="2869"/>
                    </a:cubicBezTo>
                    <a:cubicBezTo>
                      <a:pt x="71845" y="2180"/>
                      <a:pt x="63496" y="6010"/>
                      <a:pt x="61811" y="6699"/>
                    </a:cubicBezTo>
                    <a:cubicBezTo>
                      <a:pt x="60126" y="7388"/>
                      <a:pt x="59666" y="7618"/>
                      <a:pt x="60126" y="8844"/>
                    </a:cubicBezTo>
                    <a:cubicBezTo>
                      <a:pt x="60585" y="10069"/>
                      <a:pt x="57981" y="10069"/>
                      <a:pt x="55607" y="10529"/>
                    </a:cubicBezTo>
                    <a:cubicBezTo>
                      <a:pt x="53232" y="10988"/>
                      <a:pt x="52236" y="11754"/>
                      <a:pt x="53692" y="12903"/>
                    </a:cubicBezTo>
                    <a:cubicBezTo>
                      <a:pt x="55147" y="14129"/>
                      <a:pt x="57062" y="16274"/>
                      <a:pt x="59207" y="17652"/>
                    </a:cubicBezTo>
                    <a:cubicBezTo>
                      <a:pt x="61351" y="19108"/>
                      <a:pt x="64492" y="19108"/>
                      <a:pt x="66177" y="18571"/>
                    </a:cubicBezTo>
                    <a:cubicBezTo>
                      <a:pt x="67862" y="18112"/>
                      <a:pt x="71232" y="18112"/>
                      <a:pt x="73837" y="18112"/>
                    </a:cubicBezTo>
                    <a:cubicBezTo>
                      <a:pt x="76441" y="18112"/>
                      <a:pt x="76747" y="20257"/>
                      <a:pt x="79122" y="21022"/>
                    </a:cubicBezTo>
                    <a:cubicBezTo>
                      <a:pt x="81496" y="21712"/>
                      <a:pt x="81037" y="22708"/>
                      <a:pt x="83181" y="23627"/>
                    </a:cubicBezTo>
                    <a:cubicBezTo>
                      <a:pt x="85326" y="24546"/>
                      <a:pt x="81956" y="24546"/>
                      <a:pt x="78892" y="23167"/>
                    </a:cubicBezTo>
                    <a:cubicBezTo>
                      <a:pt x="75752" y="21712"/>
                      <a:pt x="75981" y="23627"/>
                      <a:pt x="76747" y="23857"/>
                    </a:cubicBezTo>
                    <a:cubicBezTo>
                      <a:pt x="77437" y="24086"/>
                      <a:pt x="76518" y="25312"/>
                      <a:pt x="75062" y="25082"/>
                    </a:cubicBezTo>
                    <a:cubicBezTo>
                      <a:pt x="73607" y="24852"/>
                      <a:pt x="71232" y="24163"/>
                      <a:pt x="68858" y="24393"/>
                    </a:cubicBezTo>
                    <a:cubicBezTo>
                      <a:pt x="66483" y="24623"/>
                      <a:pt x="66483" y="26767"/>
                      <a:pt x="69088" y="28223"/>
                    </a:cubicBezTo>
                    <a:cubicBezTo>
                      <a:pt x="71692" y="29678"/>
                      <a:pt x="77207" y="29142"/>
                      <a:pt x="80118" y="29142"/>
                    </a:cubicBezTo>
                    <a:cubicBezTo>
                      <a:pt x="83028" y="29142"/>
                      <a:pt x="83718" y="31286"/>
                      <a:pt x="89233" y="31746"/>
                    </a:cubicBezTo>
                    <a:cubicBezTo>
                      <a:pt x="94748" y="32206"/>
                      <a:pt x="90458" y="32972"/>
                      <a:pt x="88773" y="32972"/>
                    </a:cubicBezTo>
                    <a:cubicBezTo>
                      <a:pt x="87088" y="32972"/>
                      <a:pt x="84713" y="32972"/>
                      <a:pt x="83028" y="32052"/>
                    </a:cubicBezTo>
                    <a:cubicBezTo>
                      <a:pt x="81343" y="31133"/>
                      <a:pt x="78739" y="31593"/>
                      <a:pt x="76824" y="32052"/>
                    </a:cubicBezTo>
                    <a:cubicBezTo>
                      <a:pt x="74909" y="32512"/>
                      <a:pt x="75139" y="34197"/>
                      <a:pt x="76364" y="34197"/>
                    </a:cubicBezTo>
                    <a:cubicBezTo>
                      <a:pt x="77590" y="34197"/>
                      <a:pt x="78049" y="36572"/>
                      <a:pt x="81420" y="40172"/>
                    </a:cubicBezTo>
                    <a:cubicBezTo>
                      <a:pt x="84790" y="43772"/>
                      <a:pt x="83794" y="42776"/>
                      <a:pt x="90994" y="42316"/>
                    </a:cubicBezTo>
                    <a:cubicBezTo>
                      <a:pt x="98194" y="41857"/>
                      <a:pt x="89539" y="44461"/>
                      <a:pt x="85939" y="46146"/>
                    </a:cubicBezTo>
                    <a:cubicBezTo>
                      <a:pt x="82339" y="47831"/>
                      <a:pt x="76135" y="41857"/>
                      <a:pt x="74679" y="41091"/>
                    </a:cubicBezTo>
                    <a:cubicBezTo>
                      <a:pt x="73224" y="40401"/>
                      <a:pt x="71309" y="37031"/>
                      <a:pt x="67479" y="36572"/>
                    </a:cubicBezTo>
                    <a:cubicBezTo>
                      <a:pt x="63649" y="36112"/>
                      <a:pt x="64568" y="36342"/>
                      <a:pt x="66254" y="34886"/>
                    </a:cubicBezTo>
                    <a:cubicBezTo>
                      <a:pt x="67939" y="33431"/>
                      <a:pt x="65794" y="33201"/>
                      <a:pt x="63649" y="33661"/>
                    </a:cubicBezTo>
                    <a:cubicBezTo>
                      <a:pt x="61505" y="34120"/>
                      <a:pt x="60739" y="33431"/>
                      <a:pt x="60739" y="31976"/>
                    </a:cubicBezTo>
                    <a:cubicBezTo>
                      <a:pt x="60739" y="30520"/>
                      <a:pt x="55990" y="27227"/>
                      <a:pt x="53539" y="26461"/>
                    </a:cubicBezTo>
                    <a:cubicBezTo>
                      <a:pt x="51164" y="25771"/>
                      <a:pt x="47794" y="21176"/>
                      <a:pt x="45649" y="19261"/>
                    </a:cubicBezTo>
                    <a:cubicBezTo>
                      <a:pt x="43504" y="17346"/>
                      <a:pt x="39215" y="15431"/>
                      <a:pt x="37760" y="15201"/>
                    </a:cubicBezTo>
                    <a:cubicBezTo>
                      <a:pt x="36304" y="14971"/>
                      <a:pt x="26730" y="14742"/>
                      <a:pt x="24355" y="15891"/>
                    </a:cubicBezTo>
                    <a:cubicBezTo>
                      <a:pt x="21981" y="17116"/>
                      <a:pt x="22670" y="17576"/>
                      <a:pt x="23896" y="19031"/>
                    </a:cubicBezTo>
                    <a:cubicBezTo>
                      <a:pt x="25121" y="20486"/>
                      <a:pt x="23436" y="21176"/>
                      <a:pt x="21751" y="21405"/>
                    </a:cubicBezTo>
                    <a:cubicBezTo>
                      <a:pt x="20066" y="21635"/>
                      <a:pt x="20832" y="23780"/>
                      <a:pt x="19606" y="25925"/>
                    </a:cubicBezTo>
                    <a:cubicBezTo>
                      <a:pt x="18381" y="28069"/>
                      <a:pt x="20832" y="28835"/>
                      <a:pt x="22977" y="28069"/>
                    </a:cubicBezTo>
                    <a:cubicBezTo>
                      <a:pt x="25121" y="27380"/>
                      <a:pt x="27496" y="27840"/>
                      <a:pt x="27496" y="27840"/>
                    </a:cubicBezTo>
                    <a:cubicBezTo>
                      <a:pt x="28721" y="27840"/>
                      <a:pt x="32551" y="27150"/>
                      <a:pt x="37760" y="26384"/>
                    </a:cubicBezTo>
                    <a:cubicBezTo>
                      <a:pt x="43045" y="25695"/>
                      <a:pt x="33930" y="28989"/>
                      <a:pt x="31019" y="30674"/>
                    </a:cubicBezTo>
                    <a:cubicBezTo>
                      <a:pt x="28109" y="32359"/>
                      <a:pt x="28645" y="34044"/>
                      <a:pt x="28874" y="37644"/>
                    </a:cubicBezTo>
                    <a:cubicBezTo>
                      <a:pt x="29104" y="41244"/>
                      <a:pt x="34389" y="41244"/>
                      <a:pt x="39675" y="40248"/>
                    </a:cubicBezTo>
                    <a:cubicBezTo>
                      <a:pt x="44960" y="39252"/>
                      <a:pt x="40594" y="41474"/>
                      <a:pt x="38755" y="43389"/>
                    </a:cubicBezTo>
                    <a:cubicBezTo>
                      <a:pt x="36917" y="45304"/>
                      <a:pt x="35155" y="46299"/>
                      <a:pt x="38985" y="49823"/>
                    </a:cubicBezTo>
                    <a:cubicBezTo>
                      <a:pt x="42815" y="53423"/>
                      <a:pt x="45726" y="52197"/>
                      <a:pt x="50934" y="51738"/>
                    </a:cubicBezTo>
                    <a:cubicBezTo>
                      <a:pt x="56219" y="51278"/>
                      <a:pt x="49709" y="53423"/>
                      <a:pt x="49709" y="53423"/>
                    </a:cubicBezTo>
                    <a:cubicBezTo>
                      <a:pt x="41360" y="54878"/>
                      <a:pt x="30560" y="47678"/>
                      <a:pt x="29104" y="46682"/>
                    </a:cubicBezTo>
                    <a:cubicBezTo>
                      <a:pt x="27649" y="45687"/>
                      <a:pt x="25964" y="46453"/>
                      <a:pt x="24355" y="46912"/>
                    </a:cubicBezTo>
                    <a:cubicBezTo>
                      <a:pt x="22670" y="47372"/>
                      <a:pt x="20985" y="46223"/>
                      <a:pt x="17615" y="47831"/>
                    </a:cubicBezTo>
                    <a:cubicBezTo>
                      <a:pt x="14245" y="49516"/>
                      <a:pt x="13785" y="49746"/>
                      <a:pt x="16925" y="50742"/>
                    </a:cubicBezTo>
                    <a:cubicBezTo>
                      <a:pt x="20066" y="51661"/>
                      <a:pt x="19070" y="53346"/>
                      <a:pt x="19070" y="53346"/>
                    </a:cubicBezTo>
                    <a:cubicBezTo>
                      <a:pt x="19070" y="53346"/>
                      <a:pt x="14321" y="51891"/>
                      <a:pt x="19300" y="55491"/>
                    </a:cubicBezTo>
                    <a:cubicBezTo>
                      <a:pt x="24355" y="59091"/>
                      <a:pt x="19760" y="57636"/>
                      <a:pt x="18840" y="57406"/>
                    </a:cubicBezTo>
                    <a:cubicBezTo>
                      <a:pt x="17921" y="57176"/>
                      <a:pt x="13325" y="56487"/>
                      <a:pt x="11410" y="56180"/>
                    </a:cubicBezTo>
                    <a:cubicBezTo>
                      <a:pt x="9496" y="55950"/>
                      <a:pt x="7351" y="57406"/>
                      <a:pt x="7351" y="58325"/>
                    </a:cubicBezTo>
                    <a:cubicBezTo>
                      <a:pt x="7351" y="59244"/>
                      <a:pt x="3521" y="60700"/>
                      <a:pt x="917" y="61925"/>
                    </a:cubicBezTo>
                    <a:cubicBezTo>
                      <a:pt x="-1687" y="63151"/>
                      <a:pt x="1836" y="66444"/>
                      <a:pt x="4287" y="68895"/>
                    </a:cubicBezTo>
                    <a:cubicBezTo>
                      <a:pt x="6662" y="71270"/>
                      <a:pt x="11027" y="68895"/>
                      <a:pt x="12176" y="67670"/>
                    </a:cubicBezTo>
                    <a:cubicBezTo>
                      <a:pt x="13402" y="66444"/>
                      <a:pt x="17232" y="66444"/>
                      <a:pt x="20525" y="66214"/>
                    </a:cubicBezTo>
                    <a:cubicBezTo>
                      <a:pt x="23896" y="65985"/>
                      <a:pt x="32015" y="64529"/>
                      <a:pt x="34619" y="64070"/>
                    </a:cubicBezTo>
                    <a:cubicBezTo>
                      <a:pt x="37224" y="63610"/>
                      <a:pt x="39675" y="63610"/>
                      <a:pt x="40134" y="64529"/>
                    </a:cubicBezTo>
                    <a:cubicBezTo>
                      <a:pt x="40594" y="65449"/>
                      <a:pt x="41819" y="64989"/>
                      <a:pt x="44194" y="63840"/>
                    </a:cubicBezTo>
                    <a:cubicBezTo>
                      <a:pt x="46568" y="62614"/>
                      <a:pt x="82262" y="59780"/>
                      <a:pt x="84407" y="59091"/>
                    </a:cubicBezTo>
                    <a:cubicBezTo>
                      <a:pt x="86552" y="58402"/>
                      <a:pt x="90611" y="57406"/>
                      <a:pt x="91377" y="58861"/>
                    </a:cubicBezTo>
                    <a:cubicBezTo>
                      <a:pt x="92067" y="60316"/>
                      <a:pt x="99267" y="57176"/>
                      <a:pt x="108152" y="56717"/>
                    </a:cubicBezTo>
                    <a:cubicBezTo>
                      <a:pt x="117037" y="56257"/>
                      <a:pt x="107233" y="60087"/>
                      <a:pt x="104552" y="60087"/>
                    </a:cubicBezTo>
                    <a:cubicBezTo>
                      <a:pt x="101948" y="60087"/>
                      <a:pt x="93752" y="59168"/>
                      <a:pt x="88313" y="60087"/>
                    </a:cubicBezTo>
                    <a:cubicBezTo>
                      <a:pt x="82798" y="61006"/>
                      <a:pt x="90688" y="63917"/>
                      <a:pt x="86399" y="64606"/>
                    </a:cubicBezTo>
                    <a:cubicBezTo>
                      <a:pt x="82109" y="65295"/>
                      <a:pt x="82798" y="67210"/>
                      <a:pt x="77513" y="67517"/>
                    </a:cubicBezTo>
                    <a:cubicBezTo>
                      <a:pt x="72228" y="67746"/>
                      <a:pt x="84943" y="70121"/>
                      <a:pt x="78203" y="70121"/>
                    </a:cubicBezTo>
                    <a:cubicBezTo>
                      <a:pt x="71462" y="70121"/>
                      <a:pt x="77973" y="72266"/>
                      <a:pt x="76747" y="72495"/>
                    </a:cubicBezTo>
                    <a:cubicBezTo>
                      <a:pt x="75522" y="72725"/>
                      <a:pt x="71998" y="72266"/>
                      <a:pt x="68169" y="72036"/>
                    </a:cubicBezTo>
                    <a:cubicBezTo>
                      <a:pt x="64339" y="71806"/>
                      <a:pt x="64798" y="72955"/>
                      <a:pt x="66713" y="75176"/>
                    </a:cubicBezTo>
                    <a:cubicBezTo>
                      <a:pt x="68628" y="77321"/>
                      <a:pt x="65028" y="78087"/>
                      <a:pt x="62883" y="78087"/>
                    </a:cubicBezTo>
                    <a:cubicBezTo>
                      <a:pt x="60739" y="78087"/>
                      <a:pt x="61428" y="79772"/>
                      <a:pt x="62883" y="80461"/>
                    </a:cubicBezTo>
                    <a:cubicBezTo>
                      <a:pt x="64339" y="81151"/>
                      <a:pt x="66483" y="81151"/>
                      <a:pt x="69317" y="80461"/>
                    </a:cubicBezTo>
                    <a:cubicBezTo>
                      <a:pt x="72228" y="79772"/>
                      <a:pt x="71922" y="81151"/>
                      <a:pt x="71232" y="81381"/>
                    </a:cubicBezTo>
                    <a:cubicBezTo>
                      <a:pt x="70543" y="81610"/>
                      <a:pt x="65488" y="82606"/>
                      <a:pt x="74603" y="83525"/>
                    </a:cubicBezTo>
                    <a:cubicBezTo>
                      <a:pt x="83718" y="84444"/>
                      <a:pt x="75292" y="85440"/>
                      <a:pt x="75292" y="85440"/>
                    </a:cubicBezTo>
                    <a:cubicBezTo>
                      <a:pt x="75292" y="85440"/>
                      <a:pt x="72381" y="85210"/>
                      <a:pt x="68552" y="85670"/>
                    </a:cubicBezTo>
                    <a:cubicBezTo>
                      <a:pt x="64722" y="86130"/>
                      <a:pt x="66177" y="87585"/>
                      <a:pt x="67096" y="87815"/>
                    </a:cubicBezTo>
                    <a:cubicBezTo>
                      <a:pt x="68015" y="88044"/>
                      <a:pt x="68322" y="88734"/>
                      <a:pt x="69471" y="94019"/>
                    </a:cubicBezTo>
                    <a:cubicBezTo>
                      <a:pt x="70696" y="99304"/>
                      <a:pt x="79045" y="99074"/>
                      <a:pt x="80041" y="98538"/>
                    </a:cubicBezTo>
                    <a:cubicBezTo>
                      <a:pt x="80960" y="98079"/>
                      <a:pt x="85096" y="98998"/>
                      <a:pt x="88926" y="99457"/>
                    </a:cubicBezTo>
                    <a:cubicBezTo>
                      <a:pt x="92756" y="99917"/>
                      <a:pt x="95667" y="96317"/>
                      <a:pt x="98271" y="93483"/>
                    </a:cubicBezTo>
                    <a:cubicBezTo>
                      <a:pt x="100875" y="90572"/>
                      <a:pt x="100875" y="93483"/>
                      <a:pt x="100875" y="93483"/>
                    </a:cubicBezTo>
                    <a:cubicBezTo>
                      <a:pt x="100875" y="93483"/>
                      <a:pt x="119795" y="95628"/>
                      <a:pt x="123165" y="95398"/>
                    </a:cubicBezTo>
                    <a:cubicBezTo>
                      <a:pt x="126535" y="95168"/>
                      <a:pt x="134425" y="97313"/>
                      <a:pt x="137029" y="96853"/>
                    </a:cubicBezTo>
                    <a:cubicBezTo>
                      <a:pt x="139633" y="96394"/>
                      <a:pt x="138714" y="93713"/>
                      <a:pt x="136340" y="90649"/>
                    </a:cubicBezTo>
                    <a:cubicBezTo>
                      <a:pt x="133965" y="87508"/>
                      <a:pt x="134195" y="87049"/>
                      <a:pt x="135420" y="85900"/>
                    </a:cubicBezTo>
                    <a:cubicBezTo>
                      <a:pt x="136646" y="84674"/>
                      <a:pt x="141165" y="89730"/>
                      <a:pt x="145684" y="90419"/>
                    </a:cubicBezTo>
                    <a:cubicBezTo>
                      <a:pt x="150203" y="91108"/>
                      <a:pt x="147599" y="90419"/>
                      <a:pt x="146374" y="88274"/>
                    </a:cubicBezTo>
                    <a:cubicBezTo>
                      <a:pt x="145148" y="86130"/>
                      <a:pt x="143463" y="87355"/>
                      <a:pt x="144459" y="86130"/>
                    </a:cubicBezTo>
                    <a:cubicBezTo>
                      <a:pt x="145378" y="84904"/>
                      <a:pt x="141088" y="83219"/>
                      <a:pt x="139403" y="82530"/>
                    </a:cubicBezTo>
                    <a:cubicBezTo>
                      <a:pt x="137718" y="81840"/>
                      <a:pt x="138484" y="81610"/>
                      <a:pt x="137029" y="81074"/>
                    </a:cubicBezTo>
                    <a:cubicBezTo>
                      <a:pt x="135573" y="80538"/>
                      <a:pt x="140629" y="76325"/>
                      <a:pt x="142314" y="74640"/>
                    </a:cubicBezTo>
                    <a:cubicBezTo>
                      <a:pt x="143999" y="72955"/>
                      <a:pt x="143233" y="70810"/>
                      <a:pt x="143999" y="67440"/>
                    </a:cubicBezTo>
                    <a:cubicBezTo>
                      <a:pt x="144688" y="64070"/>
                      <a:pt x="150203" y="68895"/>
                      <a:pt x="151889" y="71040"/>
                    </a:cubicBezTo>
                    <a:cubicBezTo>
                      <a:pt x="153574" y="73185"/>
                      <a:pt x="154493" y="72955"/>
                      <a:pt x="153804" y="70810"/>
                    </a:cubicBezTo>
                    <a:cubicBezTo>
                      <a:pt x="153114" y="68666"/>
                      <a:pt x="154263" y="65755"/>
                      <a:pt x="155029" y="63151"/>
                    </a:cubicBezTo>
                    <a:cubicBezTo>
                      <a:pt x="155718" y="60546"/>
                      <a:pt x="155029" y="58631"/>
                      <a:pt x="150510" y="57636"/>
                    </a:cubicBezTo>
                    <a:cubicBezTo>
                      <a:pt x="145991" y="56717"/>
                      <a:pt x="147599" y="54495"/>
                      <a:pt x="148595" y="52887"/>
                    </a:cubicBezTo>
                    <a:cubicBezTo>
                      <a:pt x="149514" y="51202"/>
                      <a:pt x="149055" y="50282"/>
                      <a:pt x="147676" y="47142"/>
                    </a:cubicBezTo>
                    <a:cubicBezTo>
                      <a:pt x="146220" y="44001"/>
                      <a:pt x="147216" y="40708"/>
                      <a:pt x="150050" y="36112"/>
                    </a:cubicBezTo>
                    <a:cubicBezTo>
                      <a:pt x="152961" y="31593"/>
                      <a:pt x="151276" y="28452"/>
                      <a:pt x="147446" y="26078"/>
                    </a:cubicBezTo>
                    <a:cubicBezTo>
                      <a:pt x="143616" y="23703"/>
                      <a:pt x="145531" y="18418"/>
                      <a:pt x="145761" y="14129"/>
                    </a:cubicBezTo>
                    <a:cubicBezTo>
                      <a:pt x="145991" y="9839"/>
                      <a:pt x="144535" y="9839"/>
                      <a:pt x="140705" y="9610"/>
                    </a:cubicBezTo>
                    <a:cubicBezTo>
                      <a:pt x="136875" y="9380"/>
                      <a:pt x="136186" y="8690"/>
                      <a:pt x="133735" y="7924"/>
                    </a:cubicBezTo>
                    <a:cubicBezTo>
                      <a:pt x="131361" y="7235"/>
                      <a:pt x="131591" y="8384"/>
                      <a:pt x="128986" y="7465"/>
                    </a:cubicBezTo>
                    <a:cubicBezTo>
                      <a:pt x="126382" y="6546"/>
                      <a:pt x="127301" y="6010"/>
                      <a:pt x="129905" y="6010"/>
                    </a:cubicBezTo>
                    <a:cubicBezTo>
                      <a:pt x="132510" y="6010"/>
                      <a:pt x="131591" y="5090"/>
                      <a:pt x="128986" y="5090"/>
                    </a:cubicBezTo>
                    <a:cubicBezTo>
                      <a:pt x="126382" y="5090"/>
                      <a:pt x="126841" y="3635"/>
                      <a:pt x="125156" y="1950"/>
                    </a:cubicBezTo>
                    <a:cubicBezTo>
                      <a:pt x="123471" y="265"/>
                      <a:pt x="121097" y="-425"/>
                      <a:pt x="116271" y="265"/>
                    </a:cubicBezTo>
                    <a:cubicBezTo>
                      <a:pt x="111216" y="1261"/>
                      <a:pt x="116731" y="2716"/>
                      <a:pt x="121326" y="248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40" name="Kombinationstegning: figur 11339">
                <a:extLst>
                  <a:ext uri="{FF2B5EF4-FFF2-40B4-BE49-F238E27FC236}">
                    <a16:creationId xmlns:a16="http://schemas.microsoft.com/office/drawing/2014/main" id="{78CA640D-D7E4-4123-A14C-1E59D5176E06}"/>
                  </a:ext>
                </a:extLst>
              </p:cNvPr>
              <p:cNvSpPr/>
              <p:nvPr/>
            </p:nvSpPr>
            <p:spPr>
              <a:xfrm>
                <a:off x="3391528" y="1611149"/>
                <a:ext cx="34782" cy="10021"/>
              </a:xfrm>
              <a:custGeom>
                <a:avLst/>
                <a:gdLst>
                  <a:gd name="connsiteX0" fmla="*/ 3069 w 34782"/>
                  <a:gd name="connsiteY0" fmla="*/ 7647 h 10021"/>
                  <a:gd name="connsiteX1" fmla="*/ 1154 w 34782"/>
                  <a:gd name="connsiteY1" fmla="*/ 10022 h 10021"/>
                  <a:gd name="connsiteX2" fmla="*/ 29878 w 34782"/>
                  <a:gd name="connsiteY2" fmla="*/ 3281 h 10021"/>
                  <a:gd name="connsiteX3" fmla="*/ 33938 w 34782"/>
                  <a:gd name="connsiteY3" fmla="*/ 1136 h 10021"/>
                  <a:gd name="connsiteX4" fmla="*/ 13869 w 34782"/>
                  <a:gd name="connsiteY4" fmla="*/ 4966 h 10021"/>
                  <a:gd name="connsiteX5" fmla="*/ 3069 w 34782"/>
                  <a:gd name="connsiteY5" fmla="*/ 7647 h 1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82" h="10021">
                    <a:moveTo>
                      <a:pt x="3069" y="7647"/>
                    </a:moveTo>
                    <a:cubicBezTo>
                      <a:pt x="-2446" y="9332"/>
                      <a:pt x="1154" y="10022"/>
                      <a:pt x="1154" y="10022"/>
                    </a:cubicBezTo>
                    <a:cubicBezTo>
                      <a:pt x="1154" y="10022"/>
                      <a:pt x="22218" y="4047"/>
                      <a:pt x="29878" y="3281"/>
                    </a:cubicBezTo>
                    <a:cubicBezTo>
                      <a:pt x="37538" y="2592"/>
                      <a:pt x="33938" y="1136"/>
                      <a:pt x="33938" y="1136"/>
                    </a:cubicBezTo>
                    <a:cubicBezTo>
                      <a:pt x="25052" y="-2464"/>
                      <a:pt x="16474" y="3511"/>
                      <a:pt x="13869" y="4966"/>
                    </a:cubicBezTo>
                    <a:cubicBezTo>
                      <a:pt x="11189" y="6422"/>
                      <a:pt x="8584" y="5962"/>
                      <a:pt x="3069" y="764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41" name="Kombinationstegning: figur 11340">
                <a:extLst>
                  <a:ext uri="{FF2B5EF4-FFF2-40B4-BE49-F238E27FC236}">
                    <a16:creationId xmlns:a16="http://schemas.microsoft.com/office/drawing/2014/main" id="{BC62AF8F-F3B7-48AC-AAF3-A628FE42843E}"/>
                  </a:ext>
                </a:extLst>
              </p:cNvPr>
              <p:cNvSpPr/>
              <p:nvPr/>
            </p:nvSpPr>
            <p:spPr>
              <a:xfrm>
                <a:off x="3534011" y="1676990"/>
                <a:ext cx="90222" cy="58040"/>
              </a:xfrm>
              <a:custGeom>
                <a:avLst/>
                <a:gdLst>
                  <a:gd name="connsiteX0" fmla="*/ 11174 w 90222"/>
                  <a:gd name="connsiteY0" fmla="*/ 39236 h 58040"/>
                  <a:gd name="connsiteX1" fmla="*/ 13089 w 90222"/>
                  <a:gd name="connsiteY1" fmla="*/ 40462 h 58040"/>
                  <a:gd name="connsiteX2" fmla="*/ 24809 w 90222"/>
                  <a:gd name="connsiteY2" fmla="*/ 46436 h 58040"/>
                  <a:gd name="connsiteX3" fmla="*/ 28868 w 90222"/>
                  <a:gd name="connsiteY3" fmla="*/ 50036 h 58040"/>
                  <a:gd name="connsiteX4" fmla="*/ 31779 w 90222"/>
                  <a:gd name="connsiteY4" fmla="*/ 49806 h 58040"/>
                  <a:gd name="connsiteX5" fmla="*/ 33924 w 90222"/>
                  <a:gd name="connsiteY5" fmla="*/ 49117 h 58040"/>
                  <a:gd name="connsiteX6" fmla="*/ 40894 w 90222"/>
                  <a:gd name="connsiteY6" fmla="*/ 50802 h 58040"/>
                  <a:gd name="connsiteX7" fmla="*/ 48783 w 90222"/>
                  <a:gd name="connsiteY7" fmla="*/ 54862 h 58040"/>
                  <a:gd name="connsiteX8" fmla="*/ 53073 w 90222"/>
                  <a:gd name="connsiteY8" fmla="*/ 57006 h 58040"/>
                  <a:gd name="connsiteX9" fmla="*/ 61422 w 90222"/>
                  <a:gd name="connsiteY9" fmla="*/ 57236 h 58040"/>
                  <a:gd name="connsiteX10" fmla="*/ 79116 w 90222"/>
                  <a:gd name="connsiteY10" fmla="*/ 56777 h 58040"/>
                  <a:gd name="connsiteX11" fmla="*/ 90146 w 90222"/>
                  <a:gd name="connsiteY11" fmla="*/ 41917 h 58040"/>
                  <a:gd name="connsiteX12" fmla="*/ 86086 w 90222"/>
                  <a:gd name="connsiteY12" fmla="*/ 35176 h 58040"/>
                  <a:gd name="connsiteX13" fmla="*/ 87311 w 90222"/>
                  <a:gd name="connsiteY13" fmla="*/ 31117 h 58040"/>
                  <a:gd name="connsiteX14" fmla="*/ 87771 w 90222"/>
                  <a:gd name="connsiteY14" fmla="*/ 23917 h 58040"/>
                  <a:gd name="connsiteX15" fmla="*/ 85856 w 90222"/>
                  <a:gd name="connsiteY15" fmla="*/ 19627 h 58040"/>
                  <a:gd name="connsiteX16" fmla="*/ 83711 w 90222"/>
                  <a:gd name="connsiteY16" fmla="*/ 17023 h 58040"/>
                  <a:gd name="connsiteX17" fmla="*/ 79882 w 90222"/>
                  <a:gd name="connsiteY17" fmla="*/ 14878 h 58040"/>
                  <a:gd name="connsiteX18" fmla="*/ 71303 w 90222"/>
                  <a:gd name="connsiteY18" fmla="*/ 9593 h 58040"/>
                  <a:gd name="connsiteX19" fmla="*/ 61728 w 90222"/>
                  <a:gd name="connsiteY19" fmla="*/ 2163 h 58040"/>
                  <a:gd name="connsiteX20" fmla="*/ 50698 w 90222"/>
                  <a:gd name="connsiteY20" fmla="*/ 248 h 58040"/>
                  <a:gd name="connsiteX21" fmla="*/ 44264 w 90222"/>
                  <a:gd name="connsiteY21" fmla="*/ 2393 h 58040"/>
                  <a:gd name="connsiteX22" fmla="*/ 25575 w 90222"/>
                  <a:gd name="connsiteY22" fmla="*/ 8368 h 58040"/>
                  <a:gd name="connsiteX23" fmla="*/ 13855 w 90222"/>
                  <a:gd name="connsiteY23" fmla="*/ 12197 h 58040"/>
                  <a:gd name="connsiteX24" fmla="*/ 15081 w 90222"/>
                  <a:gd name="connsiteY24" fmla="*/ 13883 h 58040"/>
                  <a:gd name="connsiteX25" fmla="*/ 15311 w 90222"/>
                  <a:gd name="connsiteY25" fmla="*/ 16257 h 58040"/>
                  <a:gd name="connsiteX26" fmla="*/ 911 w 90222"/>
                  <a:gd name="connsiteY26" fmla="*/ 32496 h 58040"/>
                  <a:gd name="connsiteX27" fmla="*/ 1600 w 90222"/>
                  <a:gd name="connsiteY27" fmla="*/ 36555 h 58040"/>
                  <a:gd name="connsiteX28" fmla="*/ 5200 w 90222"/>
                  <a:gd name="connsiteY28" fmla="*/ 39466 h 58040"/>
                  <a:gd name="connsiteX29" fmla="*/ 11174 w 90222"/>
                  <a:gd name="connsiteY29" fmla="*/ 39236 h 5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22" h="58040">
                    <a:moveTo>
                      <a:pt x="11174" y="39236"/>
                    </a:moveTo>
                    <a:cubicBezTo>
                      <a:pt x="11864" y="37551"/>
                      <a:pt x="12094" y="37091"/>
                      <a:pt x="13089" y="40462"/>
                    </a:cubicBezTo>
                    <a:cubicBezTo>
                      <a:pt x="14009" y="43832"/>
                      <a:pt x="23124" y="46666"/>
                      <a:pt x="24809" y="46436"/>
                    </a:cubicBezTo>
                    <a:cubicBezTo>
                      <a:pt x="26494" y="46206"/>
                      <a:pt x="26954" y="46896"/>
                      <a:pt x="28868" y="50036"/>
                    </a:cubicBezTo>
                    <a:cubicBezTo>
                      <a:pt x="30783" y="53177"/>
                      <a:pt x="31779" y="51262"/>
                      <a:pt x="31779" y="49806"/>
                    </a:cubicBezTo>
                    <a:cubicBezTo>
                      <a:pt x="31779" y="48351"/>
                      <a:pt x="32468" y="48351"/>
                      <a:pt x="33924" y="49117"/>
                    </a:cubicBezTo>
                    <a:cubicBezTo>
                      <a:pt x="35379" y="49806"/>
                      <a:pt x="36528" y="45517"/>
                      <a:pt x="40894" y="50802"/>
                    </a:cubicBezTo>
                    <a:cubicBezTo>
                      <a:pt x="45260" y="56087"/>
                      <a:pt x="47864" y="55092"/>
                      <a:pt x="48783" y="54862"/>
                    </a:cubicBezTo>
                    <a:cubicBezTo>
                      <a:pt x="49703" y="54632"/>
                      <a:pt x="51924" y="55551"/>
                      <a:pt x="53073" y="57006"/>
                    </a:cubicBezTo>
                    <a:cubicBezTo>
                      <a:pt x="54298" y="58462"/>
                      <a:pt x="59277" y="58232"/>
                      <a:pt x="61422" y="57236"/>
                    </a:cubicBezTo>
                    <a:cubicBezTo>
                      <a:pt x="63567" y="56317"/>
                      <a:pt x="67397" y="57006"/>
                      <a:pt x="79116" y="56777"/>
                    </a:cubicBezTo>
                    <a:cubicBezTo>
                      <a:pt x="90835" y="56547"/>
                      <a:pt x="90376" y="44598"/>
                      <a:pt x="90146" y="41917"/>
                    </a:cubicBezTo>
                    <a:cubicBezTo>
                      <a:pt x="89916" y="39313"/>
                      <a:pt x="88690" y="37168"/>
                      <a:pt x="86086" y="35176"/>
                    </a:cubicBezTo>
                    <a:cubicBezTo>
                      <a:pt x="83482" y="33262"/>
                      <a:pt x="85397" y="32802"/>
                      <a:pt x="87311" y="31117"/>
                    </a:cubicBezTo>
                    <a:cubicBezTo>
                      <a:pt x="89226" y="29432"/>
                      <a:pt x="88231" y="26061"/>
                      <a:pt x="87771" y="23917"/>
                    </a:cubicBezTo>
                    <a:cubicBezTo>
                      <a:pt x="87311" y="21772"/>
                      <a:pt x="87082" y="20317"/>
                      <a:pt x="85856" y="19627"/>
                    </a:cubicBezTo>
                    <a:cubicBezTo>
                      <a:pt x="84631" y="18938"/>
                      <a:pt x="83941" y="18708"/>
                      <a:pt x="83711" y="17023"/>
                    </a:cubicBezTo>
                    <a:cubicBezTo>
                      <a:pt x="83482" y="15338"/>
                      <a:pt x="82026" y="15568"/>
                      <a:pt x="79882" y="14878"/>
                    </a:cubicBezTo>
                    <a:cubicBezTo>
                      <a:pt x="77737" y="14189"/>
                      <a:pt x="73677" y="11508"/>
                      <a:pt x="71303" y="9593"/>
                    </a:cubicBezTo>
                    <a:cubicBezTo>
                      <a:pt x="68928" y="7678"/>
                      <a:pt x="63643" y="3389"/>
                      <a:pt x="61728" y="2163"/>
                    </a:cubicBezTo>
                    <a:cubicBezTo>
                      <a:pt x="59813" y="938"/>
                      <a:pt x="52843" y="1244"/>
                      <a:pt x="50698" y="248"/>
                    </a:cubicBezTo>
                    <a:cubicBezTo>
                      <a:pt x="48554" y="-671"/>
                      <a:pt x="45949" y="1168"/>
                      <a:pt x="44264" y="2393"/>
                    </a:cubicBezTo>
                    <a:cubicBezTo>
                      <a:pt x="42579" y="3619"/>
                      <a:pt x="28256" y="7448"/>
                      <a:pt x="25575" y="8368"/>
                    </a:cubicBezTo>
                    <a:cubicBezTo>
                      <a:pt x="22970" y="9287"/>
                      <a:pt x="18145" y="10053"/>
                      <a:pt x="13855" y="12197"/>
                    </a:cubicBezTo>
                    <a:cubicBezTo>
                      <a:pt x="9566" y="14342"/>
                      <a:pt x="10485" y="15568"/>
                      <a:pt x="15081" y="13883"/>
                    </a:cubicBezTo>
                    <a:cubicBezTo>
                      <a:pt x="19600" y="12197"/>
                      <a:pt x="15311" y="16257"/>
                      <a:pt x="15311" y="16257"/>
                    </a:cubicBezTo>
                    <a:cubicBezTo>
                      <a:pt x="5277" y="22998"/>
                      <a:pt x="2902" y="27287"/>
                      <a:pt x="911" y="32496"/>
                    </a:cubicBezTo>
                    <a:cubicBezTo>
                      <a:pt x="-1081" y="37704"/>
                      <a:pt x="681" y="37245"/>
                      <a:pt x="1600" y="36555"/>
                    </a:cubicBezTo>
                    <a:cubicBezTo>
                      <a:pt x="2519" y="35866"/>
                      <a:pt x="3055" y="35100"/>
                      <a:pt x="5200" y="39466"/>
                    </a:cubicBezTo>
                    <a:cubicBezTo>
                      <a:pt x="7345" y="43755"/>
                      <a:pt x="10409" y="40845"/>
                      <a:pt x="11174" y="392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42" name="Kombinationstegning: figur 11341">
                <a:extLst>
                  <a:ext uri="{FF2B5EF4-FFF2-40B4-BE49-F238E27FC236}">
                    <a16:creationId xmlns:a16="http://schemas.microsoft.com/office/drawing/2014/main" id="{74F08078-DAEC-4B27-9681-9F5EA7908F61}"/>
                  </a:ext>
                </a:extLst>
              </p:cNvPr>
              <p:cNvSpPr/>
              <p:nvPr/>
            </p:nvSpPr>
            <p:spPr>
              <a:xfrm>
                <a:off x="3432018" y="1400010"/>
                <a:ext cx="43292" cy="32194"/>
              </a:xfrm>
              <a:custGeom>
                <a:avLst/>
                <a:gdLst>
                  <a:gd name="connsiteX0" fmla="*/ 4477 w 43292"/>
                  <a:gd name="connsiteY0" fmla="*/ 19099 h 32194"/>
                  <a:gd name="connsiteX1" fmla="*/ 36571 w 43292"/>
                  <a:gd name="connsiteY1" fmla="*/ 31814 h 32194"/>
                  <a:gd name="connsiteX2" fmla="*/ 41856 w 43292"/>
                  <a:gd name="connsiteY2" fmla="*/ 26299 h 32194"/>
                  <a:gd name="connsiteX3" fmla="*/ 41856 w 43292"/>
                  <a:gd name="connsiteY3" fmla="*/ 19865 h 32194"/>
                  <a:gd name="connsiteX4" fmla="*/ 40631 w 43292"/>
                  <a:gd name="connsiteY4" fmla="*/ 14580 h 32194"/>
                  <a:gd name="connsiteX5" fmla="*/ 37031 w 43292"/>
                  <a:gd name="connsiteY5" fmla="*/ 6460 h 32194"/>
                  <a:gd name="connsiteX6" fmla="*/ 33201 w 43292"/>
                  <a:gd name="connsiteY6" fmla="*/ 3320 h 32194"/>
                  <a:gd name="connsiteX7" fmla="*/ 25771 w 43292"/>
                  <a:gd name="connsiteY7" fmla="*/ 1865 h 32194"/>
                  <a:gd name="connsiteX8" fmla="*/ 18112 w 43292"/>
                  <a:gd name="connsiteY8" fmla="*/ 1865 h 32194"/>
                  <a:gd name="connsiteX9" fmla="*/ 10682 w 43292"/>
                  <a:gd name="connsiteY9" fmla="*/ 179 h 32194"/>
                  <a:gd name="connsiteX10" fmla="*/ 648 w 43292"/>
                  <a:gd name="connsiteY10" fmla="*/ 9065 h 32194"/>
                  <a:gd name="connsiteX11" fmla="*/ 4477 w 43292"/>
                  <a:gd name="connsiteY11" fmla="*/ 19099 h 3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292" h="32194">
                    <a:moveTo>
                      <a:pt x="4477" y="19099"/>
                    </a:moveTo>
                    <a:cubicBezTo>
                      <a:pt x="4477" y="19099"/>
                      <a:pt x="33661" y="30129"/>
                      <a:pt x="36571" y="31814"/>
                    </a:cubicBezTo>
                    <a:cubicBezTo>
                      <a:pt x="39482" y="33499"/>
                      <a:pt x="39941" y="29210"/>
                      <a:pt x="41856" y="26299"/>
                    </a:cubicBezTo>
                    <a:cubicBezTo>
                      <a:pt x="43771" y="23388"/>
                      <a:pt x="43771" y="22239"/>
                      <a:pt x="41856" y="19865"/>
                    </a:cubicBezTo>
                    <a:cubicBezTo>
                      <a:pt x="39941" y="17490"/>
                      <a:pt x="40631" y="17720"/>
                      <a:pt x="40631" y="14580"/>
                    </a:cubicBezTo>
                    <a:cubicBezTo>
                      <a:pt x="40631" y="11439"/>
                      <a:pt x="37720" y="9065"/>
                      <a:pt x="37031" y="6460"/>
                    </a:cubicBezTo>
                    <a:cubicBezTo>
                      <a:pt x="36341" y="3856"/>
                      <a:pt x="34886" y="4545"/>
                      <a:pt x="33201" y="3320"/>
                    </a:cubicBezTo>
                    <a:cubicBezTo>
                      <a:pt x="31516" y="2094"/>
                      <a:pt x="28146" y="716"/>
                      <a:pt x="25771" y="1865"/>
                    </a:cubicBezTo>
                    <a:cubicBezTo>
                      <a:pt x="23397" y="3090"/>
                      <a:pt x="19797" y="2784"/>
                      <a:pt x="18112" y="1865"/>
                    </a:cubicBezTo>
                    <a:cubicBezTo>
                      <a:pt x="16426" y="945"/>
                      <a:pt x="14741" y="-510"/>
                      <a:pt x="10682" y="179"/>
                    </a:cubicBezTo>
                    <a:cubicBezTo>
                      <a:pt x="6622" y="869"/>
                      <a:pt x="3252" y="1865"/>
                      <a:pt x="648" y="9065"/>
                    </a:cubicBezTo>
                    <a:cubicBezTo>
                      <a:pt x="-2033" y="16265"/>
                      <a:pt x="4477" y="19099"/>
                      <a:pt x="4477" y="1909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43" name="Kombinationstegning: figur 11342">
                <a:extLst>
                  <a:ext uri="{FF2B5EF4-FFF2-40B4-BE49-F238E27FC236}">
                    <a16:creationId xmlns:a16="http://schemas.microsoft.com/office/drawing/2014/main" id="{746DA264-4FDD-405B-B8D5-CA756BFC6C08}"/>
                  </a:ext>
                </a:extLst>
              </p:cNvPr>
              <p:cNvSpPr/>
              <p:nvPr/>
            </p:nvSpPr>
            <p:spPr>
              <a:xfrm>
                <a:off x="3523936" y="1592701"/>
                <a:ext cx="499694" cy="151321"/>
              </a:xfrm>
              <a:custGeom>
                <a:avLst/>
                <a:gdLst>
                  <a:gd name="connsiteX0" fmla="*/ 195737 w 499694"/>
                  <a:gd name="connsiteY0" fmla="*/ 144820 h 151321"/>
                  <a:gd name="connsiteX1" fmla="*/ 198877 w 499694"/>
                  <a:gd name="connsiteY1" fmla="*/ 146275 h 151321"/>
                  <a:gd name="connsiteX2" fmla="*/ 204622 w 499694"/>
                  <a:gd name="connsiteY2" fmla="*/ 146505 h 151321"/>
                  <a:gd name="connsiteX3" fmla="*/ 212971 w 499694"/>
                  <a:gd name="connsiteY3" fmla="*/ 145815 h 151321"/>
                  <a:gd name="connsiteX4" fmla="*/ 217491 w 499694"/>
                  <a:gd name="connsiteY4" fmla="*/ 144590 h 151321"/>
                  <a:gd name="connsiteX5" fmla="*/ 220861 w 499694"/>
                  <a:gd name="connsiteY5" fmla="*/ 137849 h 151321"/>
                  <a:gd name="connsiteX6" fmla="*/ 220631 w 499694"/>
                  <a:gd name="connsiteY6" fmla="*/ 135475 h 151321"/>
                  <a:gd name="connsiteX7" fmla="*/ 224001 w 499694"/>
                  <a:gd name="connsiteY7" fmla="*/ 132870 h 151321"/>
                  <a:gd name="connsiteX8" fmla="*/ 225227 w 499694"/>
                  <a:gd name="connsiteY8" fmla="*/ 131415 h 151321"/>
                  <a:gd name="connsiteX9" fmla="*/ 228137 w 499694"/>
                  <a:gd name="connsiteY9" fmla="*/ 135245 h 151321"/>
                  <a:gd name="connsiteX10" fmla="*/ 230512 w 499694"/>
                  <a:gd name="connsiteY10" fmla="*/ 139534 h 151321"/>
                  <a:gd name="connsiteX11" fmla="*/ 234112 w 499694"/>
                  <a:gd name="connsiteY11" fmla="*/ 132105 h 151321"/>
                  <a:gd name="connsiteX12" fmla="*/ 236716 w 499694"/>
                  <a:gd name="connsiteY12" fmla="*/ 130649 h 151321"/>
                  <a:gd name="connsiteX13" fmla="*/ 238401 w 499694"/>
                  <a:gd name="connsiteY13" fmla="*/ 127279 h 151321"/>
                  <a:gd name="connsiteX14" fmla="*/ 241006 w 499694"/>
                  <a:gd name="connsiteY14" fmla="*/ 130190 h 151321"/>
                  <a:gd name="connsiteX15" fmla="*/ 242461 w 499694"/>
                  <a:gd name="connsiteY15" fmla="*/ 132564 h 151321"/>
                  <a:gd name="connsiteX16" fmla="*/ 244146 w 499694"/>
                  <a:gd name="connsiteY16" fmla="*/ 133790 h 151321"/>
                  <a:gd name="connsiteX17" fmla="*/ 242231 w 499694"/>
                  <a:gd name="connsiteY17" fmla="*/ 136700 h 151321"/>
                  <a:gd name="connsiteX18" fmla="*/ 239091 w 499694"/>
                  <a:gd name="connsiteY18" fmla="*/ 144590 h 151321"/>
                  <a:gd name="connsiteX19" fmla="*/ 242461 w 499694"/>
                  <a:gd name="connsiteY19" fmla="*/ 149339 h 151321"/>
                  <a:gd name="connsiteX20" fmla="*/ 248206 w 499694"/>
                  <a:gd name="connsiteY20" fmla="*/ 148649 h 151321"/>
                  <a:gd name="connsiteX21" fmla="*/ 252495 w 499694"/>
                  <a:gd name="connsiteY21" fmla="*/ 149875 h 151321"/>
                  <a:gd name="connsiteX22" fmla="*/ 258929 w 499694"/>
                  <a:gd name="connsiteY22" fmla="*/ 149645 h 151321"/>
                  <a:gd name="connsiteX23" fmla="*/ 262529 w 499694"/>
                  <a:gd name="connsiteY23" fmla="*/ 150334 h 151321"/>
                  <a:gd name="connsiteX24" fmla="*/ 269270 w 499694"/>
                  <a:gd name="connsiteY24" fmla="*/ 149645 h 151321"/>
                  <a:gd name="connsiteX25" fmla="*/ 273329 w 499694"/>
                  <a:gd name="connsiteY25" fmla="*/ 149875 h 151321"/>
                  <a:gd name="connsiteX26" fmla="*/ 281678 w 499694"/>
                  <a:gd name="connsiteY26" fmla="*/ 149415 h 151321"/>
                  <a:gd name="connsiteX27" fmla="*/ 284283 w 499694"/>
                  <a:gd name="connsiteY27" fmla="*/ 150334 h 151321"/>
                  <a:gd name="connsiteX28" fmla="*/ 292862 w 499694"/>
                  <a:gd name="connsiteY28" fmla="*/ 151024 h 151321"/>
                  <a:gd name="connsiteX29" fmla="*/ 289951 w 499694"/>
                  <a:gd name="connsiteY29" fmla="*/ 147424 h 151321"/>
                  <a:gd name="connsiteX30" fmla="*/ 295236 w 499694"/>
                  <a:gd name="connsiteY30" fmla="*/ 148649 h 151321"/>
                  <a:gd name="connsiteX31" fmla="*/ 304351 w 499694"/>
                  <a:gd name="connsiteY31" fmla="*/ 144590 h 151321"/>
                  <a:gd name="connsiteX32" fmla="*/ 307951 w 499694"/>
                  <a:gd name="connsiteY32" fmla="*/ 148649 h 151321"/>
                  <a:gd name="connsiteX33" fmla="*/ 320896 w 499694"/>
                  <a:gd name="connsiteY33" fmla="*/ 149109 h 151321"/>
                  <a:gd name="connsiteX34" fmla="*/ 324956 w 499694"/>
                  <a:gd name="connsiteY34" fmla="*/ 142675 h 151321"/>
                  <a:gd name="connsiteX35" fmla="*/ 327866 w 499694"/>
                  <a:gd name="connsiteY35" fmla="*/ 143900 h 151321"/>
                  <a:gd name="connsiteX36" fmla="*/ 335296 w 499694"/>
                  <a:gd name="connsiteY36" fmla="*/ 148956 h 151321"/>
                  <a:gd name="connsiteX37" fmla="*/ 339126 w 499694"/>
                  <a:gd name="connsiteY37" fmla="*/ 140837 h 151321"/>
                  <a:gd name="connsiteX38" fmla="*/ 340811 w 499694"/>
                  <a:gd name="connsiteY38" fmla="*/ 146581 h 151321"/>
                  <a:gd name="connsiteX39" fmla="*/ 346556 w 499694"/>
                  <a:gd name="connsiteY39" fmla="*/ 148496 h 151321"/>
                  <a:gd name="connsiteX40" fmla="*/ 354445 w 499694"/>
                  <a:gd name="connsiteY40" fmla="*/ 149722 h 151321"/>
                  <a:gd name="connsiteX41" fmla="*/ 368309 w 499694"/>
                  <a:gd name="connsiteY41" fmla="*/ 146811 h 151321"/>
                  <a:gd name="connsiteX42" fmla="*/ 376888 w 499694"/>
                  <a:gd name="connsiteY42" fmla="*/ 146581 h 151321"/>
                  <a:gd name="connsiteX43" fmla="*/ 383628 w 499694"/>
                  <a:gd name="connsiteY43" fmla="*/ 141526 h 151321"/>
                  <a:gd name="connsiteX44" fmla="*/ 385313 w 499694"/>
                  <a:gd name="connsiteY44" fmla="*/ 137926 h 151321"/>
                  <a:gd name="connsiteX45" fmla="*/ 382939 w 499694"/>
                  <a:gd name="connsiteY45" fmla="*/ 129807 h 151321"/>
                  <a:gd name="connsiteX46" fmla="*/ 386079 w 499694"/>
                  <a:gd name="connsiteY46" fmla="*/ 129117 h 151321"/>
                  <a:gd name="connsiteX47" fmla="*/ 392284 w 499694"/>
                  <a:gd name="connsiteY47" fmla="*/ 131032 h 151321"/>
                  <a:gd name="connsiteX48" fmla="*/ 393509 w 499694"/>
                  <a:gd name="connsiteY48" fmla="*/ 135322 h 151321"/>
                  <a:gd name="connsiteX49" fmla="*/ 399254 w 499694"/>
                  <a:gd name="connsiteY49" fmla="*/ 146351 h 151321"/>
                  <a:gd name="connsiteX50" fmla="*/ 411203 w 499694"/>
                  <a:gd name="connsiteY50" fmla="*/ 147041 h 151321"/>
                  <a:gd name="connsiteX51" fmla="*/ 414344 w 499694"/>
                  <a:gd name="connsiteY51" fmla="*/ 147041 h 151321"/>
                  <a:gd name="connsiteX52" fmla="*/ 442608 w 499694"/>
                  <a:gd name="connsiteY52" fmla="*/ 149415 h 151321"/>
                  <a:gd name="connsiteX53" fmla="*/ 464361 w 499694"/>
                  <a:gd name="connsiteY53" fmla="*/ 146275 h 151321"/>
                  <a:gd name="connsiteX54" fmla="*/ 476080 w 499694"/>
                  <a:gd name="connsiteY54" fmla="*/ 143364 h 151321"/>
                  <a:gd name="connsiteX55" fmla="*/ 476080 w 499694"/>
                  <a:gd name="connsiteY55" fmla="*/ 139764 h 151321"/>
                  <a:gd name="connsiteX56" fmla="*/ 476999 w 499694"/>
                  <a:gd name="connsiteY56" fmla="*/ 138845 h 151321"/>
                  <a:gd name="connsiteX57" fmla="*/ 476770 w 499694"/>
                  <a:gd name="connsiteY57" fmla="*/ 136241 h 151321"/>
                  <a:gd name="connsiteX58" fmla="*/ 477229 w 499694"/>
                  <a:gd name="connsiteY58" fmla="*/ 133330 h 151321"/>
                  <a:gd name="connsiteX59" fmla="*/ 475314 w 499694"/>
                  <a:gd name="connsiteY59" fmla="*/ 128045 h 151321"/>
                  <a:gd name="connsiteX60" fmla="*/ 475774 w 499694"/>
                  <a:gd name="connsiteY60" fmla="*/ 125134 h 151321"/>
                  <a:gd name="connsiteX61" fmla="*/ 477229 w 499694"/>
                  <a:gd name="connsiteY61" fmla="*/ 127279 h 151321"/>
                  <a:gd name="connsiteX62" fmla="*/ 481289 w 499694"/>
                  <a:gd name="connsiteY62" fmla="*/ 128504 h 151321"/>
                  <a:gd name="connsiteX63" fmla="*/ 498293 w 499694"/>
                  <a:gd name="connsiteY63" fmla="*/ 127049 h 151321"/>
                  <a:gd name="connsiteX64" fmla="*/ 494234 w 499694"/>
                  <a:gd name="connsiteY64" fmla="*/ 120309 h 151321"/>
                  <a:gd name="connsiteX65" fmla="*/ 479834 w 499694"/>
                  <a:gd name="connsiteY65" fmla="*/ 121764 h 151321"/>
                  <a:gd name="connsiteX66" fmla="*/ 472404 w 499694"/>
                  <a:gd name="connsiteY66" fmla="*/ 119619 h 151321"/>
                  <a:gd name="connsiteX67" fmla="*/ 472404 w 499694"/>
                  <a:gd name="connsiteY67" fmla="*/ 117245 h 151321"/>
                  <a:gd name="connsiteX68" fmla="*/ 495842 w 499694"/>
                  <a:gd name="connsiteY68" fmla="*/ 105985 h 151321"/>
                  <a:gd name="connsiteX69" fmla="*/ 496302 w 499694"/>
                  <a:gd name="connsiteY69" fmla="*/ 101236 h 151321"/>
                  <a:gd name="connsiteX70" fmla="*/ 493161 w 499694"/>
                  <a:gd name="connsiteY70" fmla="*/ 95951 h 151321"/>
                  <a:gd name="connsiteX71" fmla="*/ 477612 w 499694"/>
                  <a:gd name="connsiteY71" fmla="*/ 94036 h 151321"/>
                  <a:gd name="connsiteX72" fmla="*/ 480217 w 499694"/>
                  <a:gd name="connsiteY72" fmla="*/ 90896 h 151321"/>
                  <a:gd name="connsiteX73" fmla="*/ 477076 w 499694"/>
                  <a:gd name="connsiteY73" fmla="*/ 86147 h 151321"/>
                  <a:gd name="connsiteX74" fmla="*/ 458616 w 499694"/>
                  <a:gd name="connsiteY74" fmla="*/ 83772 h 151321"/>
                  <a:gd name="connsiteX75" fmla="*/ 450497 w 499694"/>
                  <a:gd name="connsiteY75" fmla="*/ 78717 h 151321"/>
                  <a:gd name="connsiteX76" fmla="*/ 437552 w 499694"/>
                  <a:gd name="connsiteY76" fmla="*/ 74198 h 151321"/>
                  <a:gd name="connsiteX77" fmla="*/ 424378 w 499694"/>
                  <a:gd name="connsiteY77" fmla="*/ 73738 h 151321"/>
                  <a:gd name="connsiteX78" fmla="*/ 394428 w 499694"/>
                  <a:gd name="connsiteY78" fmla="*/ 77798 h 151321"/>
                  <a:gd name="connsiteX79" fmla="*/ 372139 w 499694"/>
                  <a:gd name="connsiteY79" fmla="*/ 73738 h 151321"/>
                  <a:gd name="connsiteX80" fmla="*/ 368539 w 499694"/>
                  <a:gd name="connsiteY80" fmla="*/ 75653 h 151321"/>
                  <a:gd name="connsiteX81" fmla="*/ 364709 w 499694"/>
                  <a:gd name="connsiteY81" fmla="*/ 76878 h 151321"/>
                  <a:gd name="connsiteX82" fmla="*/ 361109 w 499694"/>
                  <a:gd name="connsiteY82" fmla="*/ 78334 h 151321"/>
                  <a:gd name="connsiteX83" fmla="*/ 356054 w 499694"/>
                  <a:gd name="connsiteY83" fmla="*/ 80708 h 151321"/>
                  <a:gd name="connsiteX84" fmla="*/ 351535 w 499694"/>
                  <a:gd name="connsiteY84" fmla="*/ 83083 h 151321"/>
                  <a:gd name="connsiteX85" fmla="*/ 340505 w 499694"/>
                  <a:gd name="connsiteY85" fmla="*/ 83312 h 151321"/>
                  <a:gd name="connsiteX86" fmla="*/ 333764 w 499694"/>
                  <a:gd name="connsiteY86" fmla="*/ 86913 h 151321"/>
                  <a:gd name="connsiteX87" fmla="*/ 328019 w 499694"/>
                  <a:gd name="connsiteY87" fmla="*/ 87602 h 151321"/>
                  <a:gd name="connsiteX88" fmla="*/ 320360 w 499694"/>
                  <a:gd name="connsiteY88" fmla="*/ 88061 h 151321"/>
                  <a:gd name="connsiteX89" fmla="*/ 311015 w 499694"/>
                  <a:gd name="connsiteY89" fmla="*/ 90436 h 151321"/>
                  <a:gd name="connsiteX90" fmla="*/ 316760 w 499694"/>
                  <a:gd name="connsiteY90" fmla="*/ 95185 h 151321"/>
                  <a:gd name="connsiteX91" fmla="*/ 314615 w 499694"/>
                  <a:gd name="connsiteY91" fmla="*/ 96640 h 151321"/>
                  <a:gd name="connsiteX92" fmla="*/ 299755 w 499694"/>
                  <a:gd name="connsiteY92" fmla="*/ 97559 h 151321"/>
                  <a:gd name="connsiteX93" fmla="*/ 280376 w 499694"/>
                  <a:gd name="connsiteY93" fmla="*/ 87755 h 151321"/>
                  <a:gd name="connsiteX94" fmla="*/ 268657 w 499694"/>
                  <a:gd name="connsiteY94" fmla="*/ 89210 h 151321"/>
                  <a:gd name="connsiteX95" fmla="*/ 263372 w 499694"/>
                  <a:gd name="connsiteY95" fmla="*/ 89670 h 151321"/>
                  <a:gd name="connsiteX96" fmla="*/ 250197 w 499694"/>
                  <a:gd name="connsiteY96" fmla="*/ 92274 h 151321"/>
                  <a:gd name="connsiteX97" fmla="*/ 238018 w 499694"/>
                  <a:gd name="connsiteY97" fmla="*/ 83695 h 151321"/>
                  <a:gd name="connsiteX98" fmla="*/ 232044 w 499694"/>
                  <a:gd name="connsiteY98" fmla="*/ 84155 h 151321"/>
                  <a:gd name="connsiteX99" fmla="*/ 229669 w 499694"/>
                  <a:gd name="connsiteY99" fmla="*/ 87985 h 151321"/>
                  <a:gd name="connsiteX100" fmla="*/ 229210 w 499694"/>
                  <a:gd name="connsiteY100" fmla="*/ 89900 h 151321"/>
                  <a:gd name="connsiteX101" fmla="*/ 206461 w 499694"/>
                  <a:gd name="connsiteY101" fmla="*/ 88674 h 151321"/>
                  <a:gd name="connsiteX102" fmla="*/ 206461 w 499694"/>
                  <a:gd name="connsiteY102" fmla="*/ 86070 h 151321"/>
                  <a:gd name="connsiteX103" fmla="*/ 217720 w 499694"/>
                  <a:gd name="connsiteY103" fmla="*/ 84844 h 151321"/>
                  <a:gd name="connsiteX104" fmla="*/ 212665 w 499694"/>
                  <a:gd name="connsiteY104" fmla="*/ 73125 h 151321"/>
                  <a:gd name="connsiteX105" fmla="*/ 204776 w 499694"/>
                  <a:gd name="connsiteY105" fmla="*/ 74351 h 151321"/>
                  <a:gd name="connsiteX106" fmla="*/ 204086 w 499694"/>
                  <a:gd name="connsiteY106" fmla="*/ 70291 h 151321"/>
                  <a:gd name="connsiteX107" fmla="*/ 198571 w 499694"/>
                  <a:gd name="connsiteY107" fmla="*/ 63321 h 151321"/>
                  <a:gd name="connsiteX108" fmla="*/ 195431 w 499694"/>
                  <a:gd name="connsiteY108" fmla="*/ 63551 h 151321"/>
                  <a:gd name="connsiteX109" fmla="*/ 192290 w 499694"/>
                  <a:gd name="connsiteY109" fmla="*/ 65006 h 151321"/>
                  <a:gd name="connsiteX110" fmla="*/ 177890 w 499694"/>
                  <a:gd name="connsiteY110" fmla="*/ 63091 h 151321"/>
                  <a:gd name="connsiteX111" fmla="*/ 172605 w 499694"/>
                  <a:gd name="connsiteY111" fmla="*/ 66002 h 151321"/>
                  <a:gd name="connsiteX112" fmla="*/ 166630 w 499694"/>
                  <a:gd name="connsiteY112" fmla="*/ 70521 h 151321"/>
                  <a:gd name="connsiteX113" fmla="*/ 165175 w 499694"/>
                  <a:gd name="connsiteY113" fmla="*/ 69066 h 151321"/>
                  <a:gd name="connsiteX114" fmla="*/ 168775 w 499694"/>
                  <a:gd name="connsiteY114" fmla="*/ 67151 h 151321"/>
                  <a:gd name="connsiteX115" fmla="*/ 166630 w 499694"/>
                  <a:gd name="connsiteY115" fmla="*/ 63551 h 151321"/>
                  <a:gd name="connsiteX116" fmla="*/ 169235 w 499694"/>
                  <a:gd name="connsiteY116" fmla="*/ 61636 h 151321"/>
                  <a:gd name="connsiteX117" fmla="*/ 183865 w 499694"/>
                  <a:gd name="connsiteY117" fmla="*/ 60410 h 151321"/>
                  <a:gd name="connsiteX118" fmla="*/ 188154 w 499694"/>
                  <a:gd name="connsiteY118" fmla="*/ 58955 h 151321"/>
                  <a:gd name="connsiteX119" fmla="*/ 160886 w 499694"/>
                  <a:gd name="connsiteY119" fmla="*/ 54895 h 151321"/>
                  <a:gd name="connsiteX120" fmla="*/ 158741 w 499694"/>
                  <a:gd name="connsiteY120" fmla="*/ 52750 h 151321"/>
                  <a:gd name="connsiteX121" fmla="*/ 153992 w 499694"/>
                  <a:gd name="connsiteY121" fmla="*/ 49150 h 151321"/>
                  <a:gd name="connsiteX122" fmla="*/ 161422 w 499694"/>
                  <a:gd name="connsiteY122" fmla="*/ 50376 h 151321"/>
                  <a:gd name="connsiteX123" fmla="*/ 170001 w 499694"/>
                  <a:gd name="connsiteY123" fmla="*/ 52061 h 151321"/>
                  <a:gd name="connsiteX124" fmla="*/ 181031 w 499694"/>
                  <a:gd name="connsiteY124" fmla="*/ 53516 h 151321"/>
                  <a:gd name="connsiteX125" fmla="*/ 184631 w 499694"/>
                  <a:gd name="connsiteY125" fmla="*/ 53057 h 151321"/>
                  <a:gd name="connsiteX126" fmla="*/ 187541 w 499694"/>
                  <a:gd name="connsiteY126" fmla="*/ 52827 h 151321"/>
                  <a:gd name="connsiteX127" fmla="*/ 208376 w 499694"/>
                  <a:gd name="connsiteY127" fmla="*/ 54053 h 151321"/>
                  <a:gd name="connsiteX128" fmla="*/ 216725 w 499694"/>
                  <a:gd name="connsiteY128" fmla="*/ 48308 h 151321"/>
                  <a:gd name="connsiteX129" fmla="*/ 207610 w 499694"/>
                  <a:gd name="connsiteY129" fmla="*/ 44478 h 151321"/>
                  <a:gd name="connsiteX130" fmla="*/ 194895 w 499694"/>
                  <a:gd name="connsiteY130" fmla="*/ 41338 h 151321"/>
                  <a:gd name="connsiteX131" fmla="*/ 173371 w 499694"/>
                  <a:gd name="connsiteY131" fmla="*/ 38963 h 151321"/>
                  <a:gd name="connsiteX132" fmla="*/ 155907 w 499694"/>
                  <a:gd name="connsiteY132" fmla="*/ 34903 h 151321"/>
                  <a:gd name="connsiteX133" fmla="*/ 159737 w 499694"/>
                  <a:gd name="connsiteY133" fmla="*/ 33448 h 151321"/>
                  <a:gd name="connsiteX134" fmla="*/ 170001 w 499694"/>
                  <a:gd name="connsiteY134" fmla="*/ 34674 h 151321"/>
                  <a:gd name="connsiteX135" fmla="*/ 176435 w 499694"/>
                  <a:gd name="connsiteY135" fmla="*/ 35899 h 151321"/>
                  <a:gd name="connsiteX136" fmla="*/ 176205 w 499694"/>
                  <a:gd name="connsiteY136" fmla="*/ 32759 h 151321"/>
                  <a:gd name="connsiteX137" fmla="*/ 138826 w 499694"/>
                  <a:gd name="connsiteY137" fmla="*/ 25788 h 151321"/>
                  <a:gd name="connsiteX138" fmla="*/ 129021 w 499694"/>
                  <a:gd name="connsiteY138" fmla="*/ 27474 h 151321"/>
                  <a:gd name="connsiteX139" fmla="*/ 123277 w 499694"/>
                  <a:gd name="connsiteY139" fmla="*/ 27703 h 151321"/>
                  <a:gd name="connsiteX140" fmla="*/ 114698 w 499694"/>
                  <a:gd name="connsiteY140" fmla="*/ 26784 h 151321"/>
                  <a:gd name="connsiteX141" fmla="*/ 107728 w 499694"/>
                  <a:gd name="connsiteY141" fmla="*/ 28929 h 151321"/>
                  <a:gd name="connsiteX142" fmla="*/ 98842 w 499694"/>
                  <a:gd name="connsiteY142" fmla="*/ 38504 h 151321"/>
                  <a:gd name="connsiteX143" fmla="*/ 96468 w 499694"/>
                  <a:gd name="connsiteY143" fmla="*/ 35133 h 151321"/>
                  <a:gd name="connsiteX144" fmla="*/ 106272 w 499694"/>
                  <a:gd name="connsiteY144" fmla="*/ 23644 h 151321"/>
                  <a:gd name="connsiteX145" fmla="*/ 95013 w 499694"/>
                  <a:gd name="connsiteY145" fmla="*/ 10929 h 151321"/>
                  <a:gd name="connsiteX146" fmla="*/ 84442 w 499694"/>
                  <a:gd name="connsiteY146" fmla="*/ 8554 h 151321"/>
                  <a:gd name="connsiteX147" fmla="*/ 70042 w 499694"/>
                  <a:gd name="connsiteY147" fmla="*/ 6869 h 151321"/>
                  <a:gd name="connsiteX148" fmla="*/ 60238 w 499694"/>
                  <a:gd name="connsiteY148" fmla="*/ 5184 h 151321"/>
                  <a:gd name="connsiteX149" fmla="*/ 44919 w 499694"/>
                  <a:gd name="connsiteY149" fmla="*/ 895 h 151321"/>
                  <a:gd name="connsiteX150" fmla="*/ 18799 w 499694"/>
                  <a:gd name="connsiteY150" fmla="*/ 1124 h 151321"/>
                  <a:gd name="connsiteX151" fmla="*/ 18340 w 499694"/>
                  <a:gd name="connsiteY151" fmla="*/ 4265 h 151321"/>
                  <a:gd name="connsiteX152" fmla="*/ 8535 w 499694"/>
                  <a:gd name="connsiteY152" fmla="*/ 5490 h 151321"/>
                  <a:gd name="connsiteX153" fmla="*/ 5931 w 499694"/>
                  <a:gd name="connsiteY153" fmla="*/ 6180 h 151321"/>
                  <a:gd name="connsiteX154" fmla="*/ 3556 w 499694"/>
                  <a:gd name="connsiteY154" fmla="*/ 8784 h 151321"/>
                  <a:gd name="connsiteX155" fmla="*/ 13820 w 499694"/>
                  <a:gd name="connsiteY155" fmla="*/ 13839 h 151321"/>
                  <a:gd name="connsiteX156" fmla="*/ 13590 w 499694"/>
                  <a:gd name="connsiteY156" fmla="*/ 15984 h 151321"/>
                  <a:gd name="connsiteX157" fmla="*/ 15505 w 499694"/>
                  <a:gd name="connsiteY157" fmla="*/ 18129 h 151321"/>
                  <a:gd name="connsiteX158" fmla="*/ 12901 w 499694"/>
                  <a:gd name="connsiteY158" fmla="*/ 20044 h 151321"/>
                  <a:gd name="connsiteX159" fmla="*/ 1182 w 499694"/>
                  <a:gd name="connsiteY159" fmla="*/ 20733 h 151321"/>
                  <a:gd name="connsiteX160" fmla="*/ 6927 w 499694"/>
                  <a:gd name="connsiteY160" fmla="*/ 21422 h 151321"/>
                  <a:gd name="connsiteX161" fmla="*/ 12671 w 499694"/>
                  <a:gd name="connsiteY161" fmla="*/ 23567 h 151321"/>
                  <a:gd name="connsiteX162" fmla="*/ 17420 w 499694"/>
                  <a:gd name="connsiteY162" fmla="*/ 25712 h 151321"/>
                  <a:gd name="connsiteX163" fmla="*/ 20791 w 499694"/>
                  <a:gd name="connsiteY163" fmla="*/ 27397 h 151321"/>
                  <a:gd name="connsiteX164" fmla="*/ 35191 w 499694"/>
                  <a:gd name="connsiteY164" fmla="*/ 28086 h 151321"/>
                  <a:gd name="connsiteX165" fmla="*/ 29906 w 499694"/>
                  <a:gd name="connsiteY165" fmla="*/ 32146 h 151321"/>
                  <a:gd name="connsiteX166" fmla="*/ 26076 w 499694"/>
                  <a:gd name="connsiteY166" fmla="*/ 36206 h 151321"/>
                  <a:gd name="connsiteX167" fmla="*/ 51199 w 499694"/>
                  <a:gd name="connsiteY167" fmla="*/ 42410 h 151321"/>
                  <a:gd name="connsiteX168" fmla="*/ 53344 w 499694"/>
                  <a:gd name="connsiteY168" fmla="*/ 44325 h 151321"/>
                  <a:gd name="connsiteX169" fmla="*/ 45455 w 499694"/>
                  <a:gd name="connsiteY169" fmla="*/ 46699 h 151321"/>
                  <a:gd name="connsiteX170" fmla="*/ 49974 w 499694"/>
                  <a:gd name="connsiteY170" fmla="*/ 48844 h 151321"/>
                  <a:gd name="connsiteX171" fmla="*/ 60008 w 499694"/>
                  <a:gd name="connsiteY171" fmla="*/ 45704 h 151321"/>
                  <a:gd name="connsiteX172" fmla="*/ 66442 w 499694"/>
                  <a:gd name="connsiteY172" fmla="*/ 46929 h 151321"/>
                  <a:gd name="connsiteX173" fmla="*/ 83447 w 499694"/>
                  <a:gd name="connsiteY173" fmla="*/ 47848 h 151321"/>
                  <a:gd name="connsiteX174" fmla="*/ 89421 w 499694"/>
                  <a:gd name="connsiteY174" fmla="*/ 46163 h 151321"/>
                  <a:gd name="connsiteX175" fmla="*/ 94170 w 499694"/>
                  <a:gd name="connsiteY175" fmla="*/ 45244 h 151321"/>
                  <a:gd name="connsiteX176" fmla="*/ 104970 w 499694"/>
                  <a:gd name="connsiteY176" fmla="*/ 41184 h 151321"/>
                  <a:gd name="connsiteX177" fmla="*/ 109030 w 499694"/>
                  <a:gd name="connsiteY177" fmla="*/ 44325 h 151321"/>
                  <a:gd name="connsiteX178" fmla="*/ 114775 w 499694"/>
                  <a:gd name="connsiteY178" fmla="*/ 49610 h 151321"/>
                  <a:gd name="connsiteX179" fmla="*/ 120979 w 499694"/>
                  <a:gd name="connsiteY179" fmla="*/ 56810 h 151321"/>
                  <a:gd name="connsiteX180" fmla="*/ 123353 w 499694"/>
                  <a:gd name="connsiteY180" fmla="*/ 63014 h 151321"/>
                  <a:gd name="connsiteX181" fmla="*/ 133617 w 499694"/>
                  <a:gd name="connsiteY181" fmla="*/ 68989 h 151321"/>
                  <a:gd name="connsiteX182" fmla="*/ 136528 w 499694"/>
                  <a:gd name="connsiteY182" fmla="*/ 76189 h 151321"/>
                  <a:gd name="connsiteX183" fmla="*/ 137983 w 499694"/>
                  <a:gd name="connsiteY183" fmla="*/ 80938 h 151321"/>
                  <a:gd name="connsiteX184" fmla="*/ 138213 w 499694"/>
                  <a:gd name="connsiteY184" fmla="*/ 85227 h 151321"/>
                  <a:gd name="connsiteX185" fmla="*/ 135839 w 499694"/>
                  <a:gd name="connsiteY185" fmla="*/ 88138 h 151321"/>
                  <a:gd name="connsiteX186" fmla="*/ 130094 w 499694"/>
                  <a:gd name="connsiteY186" fmla="*/ 92427 h 151321"/>
                  <a:gd name="connsiteX187" fmla="*/ 129405 w 499694"/>
                  <a:gd name="connsiteY187" fmla="*/ 98632 h 151321"/>
                  <a:gd name="connsiteX188" fmla="*/ 127260 w 499694"/>
                  <a:gd name="connsiteY188" fmla="*/ 102921 h 151321"/>
                  <a:gd name="connsiteX189" fmla="*/ 129634 w 499694"/>
                  <a:gd name="connsiteY189" fmla="*/ 110811 h 151321"/>
                  <a:gd name="connsiteX190" fmla="*/ 134920 w 499694"/>
                  <a:gd name="connsiteY190" fmla="*/ 119696 h 151321"/>
                  <a:gd name="connsiteX191" fmla="*/ 138290 w 499694"/>
                  <a:gd name="connsiteY191" fmla="*/ 128811 h 151321"/>
                  <a:gd name="connsiteX192" fmla="*/ 141200 w 499694"/>
                  <a:gd name="connsiteY192" fmla="*/ 134096 h 151321"/>
                  <a:gd name="connsiteX193" fmla="*/ 145949 w 499694"/>
                  <a:gd name="connsiteY193" fmla="*/ 136241 h 151321"/>
                  <a:gd name="connsiteX194" fmla="*/ 151694 w 499694"/>
                  <a:gd name="connsiteY194" fmla="*/ 140071 h 151321"/>
                  <a:gd name="connsiteX195" fmla="*/ 157439 w 499694"/>
                  <a:gd name="connsiteY195" fmla="*/ 138615 h 151321"/>
                  <a:gd name="connsiteX196" fmla="*/ 159354 w 499694"/>
                  <a:gd name="connsiteY196" fmla="*/ 138845 h 151321"/>
                  <a:gd name="connsiteX197" fmla="*/ 161958 w 499694"/>
                  <a:gd name="connsiteY197" fmla="*/ 141449 h 151321"/>
                  <a:gd name="connsiteX198" fmla="*/ 162418 w 499694"/>
                  <a:gd name="connsiteY198" fmla="*/ 137390 h 151321"/>
                  <a:gd name="connsiteX199" fmla="*/ 172682 w 499694"/>
                  <a:gd name="connsiteY199" fmla="*/ 128275 h 151321"/>
                  <a:gd name="connsiteX200" fmla="*/ 169311 w 499694"/>
                  <a:gd name="connsiteY200" fmla="*/ 136164 h 151321"/>
                  <a:gd name="connsiteX201" fmla="*/ 172682 w 499694"/>
                  <a:gd name="connsiteY201" fmla="*/ 136394 h 151321"/>
                  <a:gd name="connsiteX202" fmla="*/ 176052 w 499694"/>
                  <a:gd name="connsiteY202" fmla="*/ 139305 h 151321"/>
                  <a:gd name="connsiteX203" fmla="*/ 186086 w 499694"/>
                  <a:gd name="connsiteY203" fmla="*/ 143364 h 151321"/>
                  <a:gd name="connsiteX204" fmla="*/ 192290 w 499694"/>
                  <a:gd name="connsiteY204" fmla="*/ 144820 h 151321"/>
                  <a:gd name="connsiteX205" fmla="*/ 195737 w 499694"/>
                  <a:gd name="connsiteY205" fmla="*/ 144820 h 1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499694" h="151321">
                    <a:moveTo>
                      <a:pt x="195737" y="144820"/>
                    </a:moveTo>
                    <a:cubicBezTo>
                      <a:pt x="197192" y="143594"/>
                      <a:pt x="197652" y="144820"/>
                      <a:pt x="198877" y="146275"/>
                    </a:cubicBezTo>
                    <a:cubicBezTo>
                      <a:pt x="200103" y="147730"/>
                      <a:pt x="202937" y="146964"/>
                      <a:pt x="204622" y="146505"/>
                    </a:cubicBezTo>
                    <a:cubicBezTo>
                      <a:pt x="206307" y="146045"/>
                      <a:pt x="211363" y="146734"/>
                      <a:pt x="212971" y="145815"/>
                    </a:cubicBezTo>
                    <a:cubicBezTo>
                      <a:pt x="214656" y="144896"/>
                      <a:pt x="215576" y="144130"/>
                      <a:pt x="217491" y="144590"/>
                    </a:cubicBezTo>
                    <a:cubicBezTo>
                      <a:pt x="219405" y="145049"/>
                      <a:pt x="224461" y="142905"/>
                      <a:pt x="220861" y="137849"/>
                    </a:cubicBezTo>
                    <a:cubicBezTo>
                      <a:pt x="217261" y="132794"/>
                      <a:pt x="220631" y="135475"/>
                      <a:pt x="220631" y="135475"/>
                    </a:cubicBezTo>
                    <a:cubicBezTo>
                      <a:pt x="225380" y="136930"/>
                      <a:pt x="224691" y="135934"/>
                      <a:pt x="224001" y="132870"/>
                    </a:cubicBezTo>
                    <a:cubicBezTo>
                      <a:pt x="223312" y="129730"/>
                      <a:pt x="223771" y="130496"/>
                      <a:pt x="225227" y="131415"/>
                    </a:cubicBezTo>
                    <a:cubicBezTo>
                      <a:pt x="226682" y="132334"/>
                      <a:pt x="228137" y="133100"/>
                      <a:pt x="228137" y="135245"/>
                    </a:cubicBezTo>
                    <a:cubicBezTo>
                      <a:pt x="228137" y="137390"/>
                      <a:pt x="228597" y="139075"/>
                      <a:pt x="230512" y="139534"/>
                    </a:cubicBezTo>
                    <a:cubicBezTo>
                      <a:pt x="232427" y="139994"/>
                      <a:pt x="233423" y="134479"/>
                      <a:pt x="234112" y="132105"/>
                    </a:cubicBezTo>
                    <a:cubicBezTo>
                      <a:pt x="234801" y="129730"/>
                      <a:pt x="235797" y="129194"/>
                      <a:pt x="236716" y="130649"/>
                    </a:cubicBezTo>
                    <a:cubicBezTo>
                      <a:pt x="237635" y="132105"/>
                      <a:pt x="236716" y="130649"/>
                      <a:pt x="238401" y="127279"/>
                    </a:cubicBezTo>
                    <a:cubicBezTo>
                      <a:pt x="240086" y="123909"/>
                      <a:pt x="240776" y="127509"/>
                      <a:pt x="241006" y="130190"/>
                    </a:cubicBezTo>
                    <a:cubicBezTo>
                      <a:pt x="241235" y="132794"/>
                      <a:pt x="240316" y="132334"/>
                      <a:pt x="242461" y="132564"/>
                    </a:cubicBezTo>
                    <a:cubicBezTo>
                      <a:pt x="244606" y="132794"/>
                      <a:pt x="244835" y="133253"/>
                      <a:pt x="244146" y="133790"/>
                    </a:cubicBezTo>
                    <a:cubicBezTo>
                      <a:pt x="243457" y="134249"/>
                      <a:pt x="242691" y="134019"/>
                      <a:pt x="242231" y="136700"/>
                    </a:cubicBezTo>
                    <a:cubicBezTo>
                      <a:pt x="241772" y="139305"/>
                      <a:pt x="240776" y="140990"/>
                      <a:pt x="239091" y="144590"/>
                    </a:cubicBezTo>
                    <a:cubicBezTo>
                      <a:pt x="237405" y="148190"/>
                      <a:pt x="240546" y="148879"/>
                      <a:pt x="242461" y="149339"/>
                    </a:cubicBezTo>
                    <a:cubicBezTo>
                      <a:pt x="244376" y="149798"/>
                      <a:pt x="246291" y="149339"/>
                      <a:pt x="248206" y="148649"/>
                    </a:cubicBezTo>
                    <a:cubicBezTo>
                      <a:pt x="250121" y="147960"/>
                      <a:pt x="250810" y="148879"/>
                      <a:pt x="252495" y="149875"/>
                    </a:cubicBezTo>
                    <a:cubicBezTo>
                      <a:pt x="254180" y="150794"/>
                      <a:pt x="257550" y="150794"/>
                      <a:pt x="258929" y="149645"/>
                    </a:cubicBezTo>
                    <a:cubicBezTo>
                      <a:pt x="260384" y="148420"/>
                      <a:pt x="261304" y="148420"/>
                      <a:pt x="262529" y="150334"/>
                    </a:cubicBezTo>
                    <a:cubicBezTo>
                      <a:pt x="263755" y="152249"/>
                      <a:pt x="268044" y="151024"/>
                      <a:pt x="269270" y="149645"/>
                    </a:cubicBezTo>
                    <a:cubicBezTo>
                      <a:pt x="270495" y="148190"/>
                      <a:pt x="271185" y="147960"/>
                      <a:pt x="273329" y="149875"/>
                    </a:cubicBezTo>
                    <a:cubicBezTo>
                      <a:pt x="275474" y="151790"/>
                      <a:pt x="280759" y="150564"/>
                      <a:pt x="281678" y="149415"/>
                    </a:cubicBezTo>
                    <a:cubicBezTo>
                      <a:pt x="282598" y="148190"/>
                      <a:pt x="283363" y="149645"/>
                      <a:pt x="284283" y="150334"/>
                    </a:cubicBezTo>
                    <a:cubicBezTo>
                      <a:pt x="285202" y="151024"/>
                      <a:pt x="290487" y="151024"/>
                      <a:pt x="292862" y="151024"/>
                    </a:cubicBezTo>
                    <a:cubicBezTo>
                      <a:pt x="295236" y="151024"/>
                      <a:pt x="289951" y="147424"/>
                      <a:pt x="289951" y="147424"/>
                    </a:cubicBezTo>
                    <a:cubicBezTo>
                      <a:pt x="286351" y="139305"/>
                      <a:pt x="290181" y="145279"/>
                      <a:pt x="295236" y="148649"/>
                    </a:cubicBezTo>
                    <a:cubicBezTo>
                      <a:pt x="300291" y="152020"/>
                      <a:pt x="302436" y="148420"/>
                      <a:pt x="304351" y="144590"/>
                    </a:cubicBezTo>
                    <a:cubicBezTo>
                      <a:pt x="306266" y="140760"/>
                      <a:pt x="306955" y="145049"/>
                      <a:pt x="307951" y="148649"/>
                    </a:cubicBezTo>
                    <a:cubicBezTo>
                      <a:pt x="308870" y="152249"/>
                      <a:pt x="316300" y="149109"/>
                      <a:pt x="320896" y="149109"/>
                    </a:cubicBezTo>
                    <a:cubicBezTo>
                      <a:pt x="325415" y="149109"/>
                      <a:pt x="325645" y="148879"/>
                      <a:pt x="324956" y="142675"/>
                    </a:cubicBezTo>
                    <a:cubicBezTo>
                      <a:pt x="324266" y="136471"/>
                      <a:pt x="325185" y="137160"/>
                      <a:pt x="327866" y="143900"/>
                    </a:cubicBezTo>
                    <a:cubicBezTo>
                      <a:pt x="330470" y="150641"/>
                      <a:pt x="332615" y="149415"/>
                      <a:pt x="335296" y="148956"/>
                    </a:cubicBezTo>
                    <a:cubicBezTo>
                      <a:pt x="337900" y="148496"/>
                      <a:pt x="337900" y="145586"/>
                      <a:pt x="339126" y="140837"/>
                    </a:cubicBezTo>
                    <a:cubicBezTo>
                      <a:pt x="340351" y="136088"/>
                      <a:pt x="340811" y="143441"/>
                      <a:pt x="340811" y="146581"/>
                    </a:cubicBezTo>
                    <a:cubicBezTo>
                      <a:pt x="340811" y="149722"/>
                      <a:pt x="345100" y="148956"/>
                      <a:pt x="346556" y="148496"/>
                    </a:cubicBezTo>
                    <a:cubicBezTo>
                      <a:pt x="348011" y="148037"/>
                      <a:pt x="351075" y="149722"/>
                      <a:pt x="354445" y="149722"/>
                    </a:cubicBezTo>
                    <a:cubicBezTo>
                      <a:pt x="357815" y="149722"/>
                      <a:pt x="364709" y="147807"/>
                      <a:pt x="368309" y="146811"/>
                    </a:cubicBezTo>
                    <a:cubicBezTo>
                      <a:pt x="371909" y="145892"/>
                      <a:pt x="369994" y="146811"/>
                      <a:pt x="376888" y="146581"/>
                    </a:cubicBezTo>
                    <a:cubicBezTo>
                      <a:pt x="383858" y="146351"/>
                      <a:pt x="383628" y="142522"/>
                      <a:pt x="383628" y="141526"/>
                    </a:cubicBezTo>
                    <a:cubicBezTo>
                      <a:pt x="383628" y="140530"/>
                      <a:pt x="384088" y="139381"/>
                      <a:pt x="385313" y="137926"/>
                    </a:cubicBezTo>
                    <a:cubicBezTo>
                      <a:pt x="386539" y="136471"/>
                      <a:pt x="386539" y="135781"/>
                      <a:pt x="382939" y="129807"/>
                    </a:cubicBezTo>
                    <a:cubicBezTo>
                      <a:pt x="379339" y="123832"/>
                      <a:pt x="384164" y="127892"/>
                      <a:pt x="386079" y="129117"/>
                    </a:cubicBezTo>
                    <a:cubicBezTo>
                      <a:pt x="387994" y="130343"/>
                      <a:pt x="389909" y="130802"/>
                      <a:pt x="392284" y="131032"/>
                    </a:cubicBezTo>
                    <a:cubicBezTo>
                      <a:pt x="394658" y="131262"/>
                      <a:pt x="394658" y="131492"/>
                      <a:pt x="393509" y="135322"/>
                    </a:cubicBezTo>
                    <a:cubicBezTo>
                      <a:pt x="392284" y="139151"/>
                      <a:pt x="394199" y="142062"/>
                      <a:pt x="399254" y="146351"/>
                    </a:cubicBezTo>
                    <a:cubicBezTo>
                      <a:pt x="404309" y="150641"/>
                      <a:pt x="410054" y="148266"/>
                      <a:pt x="411203" y="147041"/>
                    </a:cubicBezTo>
                    <a:cubicBezTo>
                      <a:pt x="412429" y="145815"/>
                      <a:pt x="414344" y="147041"/>
                      <a:pt x="414344" y="147041"/>
                    </a:cubicBezTo>
                    <a:cubicBezTo>
                      <a:pt x="419858" y="153015"/>
                      <a:pt x="439927" y="149952"/>
                      <a:pt x="442608" y="149415"/>
                    </a:cubicBezTo>
                    <a:cubicBezTo>
                      <a:pt x="445212" y="148956"/>
                      <a:pt x="457927" y="147041"/>
                      <a:pt x="464361" y="146275"/>
                    </a:cubicBezTo>
                    <a:cubicBezTo>
                      <a:pt x="470795" y="145586"/>
                      <a:pt x="473936" y="144590"/>
                      <a:pt x="476080" y="143364"/>
                    </a:cubicBezTo>
                    <a:cubicBezTo>
                      <a:pt x="478225" y="142139"/>
                      <a:pt x="476770" y="141220"/>
                      <a:pt x="476080" y="139764"/>
                    </a:cubicBezTo>
                    <a:cubicBezTo>
                      <a:pt x="475391" y="138309"/>
                      <a:pt x="476080" y="139764"/>
                      <a:pt x="476999" y="138845"/>
                    </a:cubicBezTo>
                    <a:cubicBezTo>
                      <a:pt x="477919" y="137926"/>
                      <a:pt x="477229" y="137619"/>
                      <a:pt x="476770" y="136241"/>
                    </a:cubicBezTo>
                    <a:cubicBezTo>
                      <a:pt x="476310" y="134785"/>
                      <a:pt x="476080" y="134096"/>
                      <a:pt x="477229" y="133330"/>
                    </a:cubicBezTo>
                    <a:cubicBezTo>
                      <a:pt x="478455" y="132641"/>
                      <a:pt x="477459" y="131185"/>
                      <a:pt x="475314" y="128045"/>
                    </a:cubicBezTo>
                    <a:cubicBezTo>
                      <a:pt x="473170" y="124904"/>
                      <a:pt x="474089" y="124904"/>
                      <a:pt x="475774" y="125134"/>
                    </a:cubicBezTo>
                    <a:cubicBezTo>
                      <a:pt x="477459" y="125364"/>
                      <a:pt x="478378" y="125594"/>
                      <a:pt x="477229" y="127279"/>
                    </a:cubicBezTo>
                    <a:cubicBezTo>
                      <a:pt x="476004" y="128964"/>
                      <a:pt x="479604" y="128964"/>
                      <a:pt x="481289" y="128504"/>
                    </a:cubicBezTo>
                    <a:cubicBezTo>
                      <a:pt x="482974" y="128045"/>
                      <a:pt x="494693" y="127279"/>
                      <a:pt x="498293" y="127049"/>
                    </a:cubicBezTo>
                    <a:cubicBezTo>
                      <a:pt x="501893" y="126819"/>
                      <a:pt x="497834" y="123219"/>
                      <a:pt x="494234" y="120309"/>
                    </a:cubicBezTo>
                    <a:cubicBezTo>
                      <a:pt x="490634" y="117398"/>
                      <a:pt x="484889" y="120538"/>
                      <a:pt x="479834" y="121764"/>
                    </a:cubicBezTo>
                    <a:cubicBezTo>
                      <a:pt x="474778" y="122990"/>
                      <a:pt x="476693" y="120845"/>
                      <a:pt x="472404" y="119619"/>
                    </a:cubicBezTo>
                    <a:cubicBezTo>
                      <a:pt x="468114" y="118394"/>
                      <a:pt x="471178" y="117704"/>
                      <a:pt x="472404" y="117245"/>
                    </a:cubicBezTo>
                    <a:cubicBezTo>
                      <a:pt x="473629" y="116785"/>
                      <a:pt x="492472" y="107211"/>
                      <a:pt x="495842" y="105985"/>
                    </a:cubicBezTo>
                    <a:cubicBezTo>
                      <a:pt x="499213" y="104760"/>
                      <a:pt x="496072" y="103074"/>
                      <a:pt x="496302" y="101236"/>
                    </a:cubicBezTo>
                    <a:cubicBezTo>
                      <a:pt x="496532" y="99321"/>
                      <a:pt x="495842" y="99091"/>
                      <a:pt x="493161" y="95951"/>
                    </a:cubicBezTo>
                    <a:cubicBezTo>
                      <a:pt x="490557" y="92810"/>
                      <a:pt x="487646" y="94266"/>
                      <a:pt x="477612" y="94036"/>
                    </a:cubicBezTo>
                    <a:cubicBezTo>
                      <a:pt x="467578" y="93806"/>
                      <a:pt x="477153" y="92121"/>
                      <a:pt x="480217" y="90896"/>
                    </a:cubicBezTo>
                    <a:cubicBezTo>
                      <a:pt x="483357" y="89670"/>
                      <a:pt x="479987" y="88521"/>
                      <a:pt x="477076" y="86147"/>
                    </a:cubicBezTo>
                    <a:cubicBezTo>
                      <a:pt x="474165" y="83772"/>
                      <a:pt x="465357" y="82776"/>
                      <a:pt x="458616" y="83772"/>
                    </a:cubicBezTo>
                    <a:cubicBezTo>
                      <a:pt x="451876" y="84768"/>
                      <a:pt x="451646" y="82853"/>
                      <a:pt x="450497" y="78717"/>
                    </a:cubicBezTo>
                    <a:cubicBezTo>
                      <a:pt x="449272" y="74657"/>
                      <a:pt x="439237" y="74198"/>
                      <a:pt x="437552" y="74198"/>
                    </a:cubicBezTo>
                    <a:cubicBezTo>
                      <a:pt x="435867" y="74198"/>
                      <a:pt x="435867" y="75653"/>
                      <a:pt x="424378" y="73738"/>
                    </a:cubicBezTo>
                    <a:cubicBezTo>
                      <a:pt x="412888" y="71823"/>
                      <a:pt x="401628" y="76649"/>
                      <a:pt x="394428" y="77798"/>
                    </a:cubicBezTo>
                    <a:cubicBezTo>
                      <a:pt x="387228" y="79023"/>
                      <a:pt x="375969" y="74198"/>
                      <a:pt x="372139" y="73738"/>
                    </a:cubicBezTo>
                    <a:cubicBezTo>
                      <a:pt x="368309" y="73278"/>
                      <a:pt x="368539" y="73968"/>
                      <a:pt x="368539" y="75653"/>
                    </a:cubicBezTo>
                    <a:cubicBezTo>
                      <a:pt x="368539" y="77338"/>
                      <a:pt x="367084" y="76342"/>
                      <a:pt x="364709" y="76878"/>
                    </a:cubicBezTo>
                    <a:cubicBezTo>
                      <a:pt x="362334" y="77338"/>
                      <a:pt x="362334" y="77108"/>
                      <a:pt x="361109" y="78334"/>
                    </a:cubicBezTo>
                    <a:cubicBezTo>
                      <a:pt x="359884" y="79559"/>
                      <a:pt x="359884" y="80019"/>
                      <a:pt x="356054" y="80708"/>
                    </a:cubicBezTo>
                    <a:cubicBezTo>
                      <a:pt x="352224" y="81398"/>
                      <a:pt x="348854" y="79789"/>
                      <a:pt x="351535" y="83083"/>
                    </a:cubicBezTo>
                    <a:cubicBezTo>
                      <a:pt x="354139" y="86453"/>
                      <a:pt x="344564" y="84002"/>
                      <a:pt x="340505" y="83312"/>
                    </a:cubicBezTo>
                    <a:cubicBezTo>
                      <a:pt x="336445" y="82623"/>
                      <a:pt x="335756" y="85457"/>
                      <a:pt x="333764" y="86913"/>
                    </a:cubicBezTo>
                    <a:cubicBezTo>
                      <a:pt x="331849" y="88368"/>
                      <a:pt x="330164" y="87832"/>
                      <a:pt x="328019" y="87602"/>
                    </a:cubicBezTo>
                    <a:cubicBezTo>
                      <a:pt x="325875" y="87372"/>
                      <a:pt x="322504" y="86376"/>
                      <a:pt x="320360" y="88061"/>
                    </a:cubicBezTo>
                    <a:cubicBezTo>
                      <a:pt x="318215" y="89747"/>
                      <a:pt x="316300" y="89747"/>
                      <a:pt x="311015" y="90436"/>
                    </a:cubicBezTo>
                    <a:cubicBezTo>
                      <a:pt x="305730" y="91125"/>
                      <a:pt x="306725" y="92351"/>
                      <a:pt x="316760" y="95185"/>
                    </a:cubicBezTo>
                    <a:cubicBezTo>
                      <a:pt x="326794" y="98019"/>
                      <a:pt x="317679" y="97100"/>
                      <a:pt x="314615" y="96640"/>
                    </a:cubicBezTo>
                    <a:cubicBezTo>
                      <a:pt x="311474" y="96181"/>
                      <a:pt x="307415" y="95721"/>
                      <a:pt x="299755" y="97559"/>
                    </a:cubicBezTo>
                    <a:cubicBezTo>
                      <a:pt x="292096" y="99398"/>
                      <a:pt x="283747" y="91815"/>
                      <a:pt x="280376" y="87755"/>
                    </a:cubicBezTo>
                    <a:cubicBezTo>
                      <a:pt x="277006" y="83695"/>
                      <a:pt x="272027" y="83695"/>
                      <a:pt x="268657" y="89210"/>
                    </a:cubicBezTo>
                    <a:cubicBezTo>
                      <a:pt x="265287" y="94725"/>
                      <a:pt x="265057" y="94496"/>
                      <a:pt x="263372" y="89670"/>
                    </a:cubicBezTo>
                    <a:cubicBezTo>
                      <a:pt x="261687" y="84921"/>
                      <a:pt x="254257" y="90359"/>
                      <a:pt x="250197" y="92274"/>
                    </a:cubicBezTo>
                    <a:cubicBezTo>
                      <a:pt x="246138" y="94189"/>
                      <a:pt x="240852" y="87525"/>
                      <a:pt x="238018" y="83695"/>
                    </a:cubicBezTo>
                    <a:cubicBezTo>
                      <a:pt x="235184" y="79866"/>
                      <a:pt x="233499" y="82776"/>
                      <a:pt x="232044" y="84155"/>
                    </a:cubicBezTo>
                    <a:cubicBezTo>
                      <a:pt x="230589" y="85534"/>
                      <a:pt x="228903" y="85610"/>
                      <a:pt x="229669" y="87985"/>
                    </a:cubicBezTo>
                    <a:cubicBezTo>
                      <a:pt x="230359" y="90359"/>
                      <a:pt x="231355" y="89900"/>
                      <a:pt x="229210" y="89900"/>
                    </a:cubicBezTo>
                    <a:cubicBezTo>
                      <a:pt x="227065" y="89900"/>
                      <a:pt x="210520" y="89670"/>
                      <a:pt x="206461" y="88674"/>
                    </a:cubicBezTo>
                    <a:cubicBezTo>
                      <a:pt x="202401" y="87755"/>
                      <a:pt x="204086" y="87219"/>
                      <a:pt x="206461" y="86070"/>
                    </a:cubicBezTo>
                    <a:cubicBezTo>
                      <a:pt x="208835" y="84844"/>
                      <a:pt x="211746" y="86070"/>
                      <a:pt x="217720" y="84844"/>
                    </a:cubicBezTo>
                    <a:cubicBezTo>
                      <a:pt x="223695" y="83619"/>
                      <a:pt x="215346" y="76725"/>
                      <a:pt x="212665" y="73125"/>
                    </a:cubicBezTo>
                    <a:cubicBezTo>
                      <a:pt x="210061" y="69525"/>
                      <a:pt x="207150" y="72436"/>
                      <a:pt x="204776" y="74351"/>
                    </a:cubicBezTo>
                    <a:cubicBezTo>
                      <a:pt x="202401" y="76266"/>
                      <a:pt x="204546" y="72436"/>
                      <a:pt x="204086" y="70291"/>
                    </a:cubicBezTo>
                    <a:cubicBezTo>
                      <a:pt x="203627" y="68146"/>
                      <a:pt x="200486" y="64546"/>
                      <a:pt x="198571" y="63321"/>
                    </a:cubicBezTo>
                    <a:cubicBezTo>
                      <a:pt x="196656" y="62095"/>
                      <a:pt x="196197" y="62402"/>
                      <a:pt x="195431" y="63551"/>
                    </a:cubicBezTo>
                    <a:cubicBezTo>
                      <a:pt x="194741" y="64776"/>
                      <a:pt x="193516" y="65006"/>
                      <a:pt x="192290" y="65006"/>
                    </a:cubicBezTo>
                    <a:cubicBezTo>
                      <a:pt x="191065" y="65006"/>
                      <a:pt x="181031" y="63780"/>
                      <a:pt x="177890" y="63091"/>
                    </a:cubicBezTo>
                    <a:cubicBezTo>
                      <a:pt x="174750" y="62402"/>
                      <a:pt x="174290" y="63551"/>
                      <a:pt x="172605" y="66002"/>
                    </a:cubicBezTo>
                    <a:cubicBezTo>
                      <a:pt x="170920" y="68376"/>
                      <a:pt x="169005" y="68912"/>
                      <a:pt x="166630" y="70521"/>
                    </a:cubicBezTo>
                    <a:cubicBezTo>
                      <a:pt x="164256" y="72206"/>
                      <a:pt x="164715" y="70291"/>
                      <a:pt x="165175" y="69066"/>
                    </a:cubicBezTo>
                    <a:cubicBezTo>
                      <a:pt x="165635" y="67840"/>
                      <a:pt x="166630" y="67151"/>
                      <a:pt x="168775" y="67151"/>
                    </a:cubicBezTo>
                    <a:cubicBezTo>
                      <a:pt x="170920" y="67151"/>
                      <a:pt x="169464" y="65006"/>
                      <a:pt x="166630" y="63551"/>
                    </a:cubicBezTo>
                    <a:cubicBezTo>
                      <a:pt x="163796" y="62095"/>
                      <a:pt x="166630" y="61865"/>
                      <a:pt x="169235" y="61636"/>
                    </a:cubicBezTo>
                    <a:cubicBezTo>
                      <a:pt x="171839" y="61406"/>
                      <a:pt x="180035" y="60946"/>
                      <a:pt x="183865" y="60410"/>
                    </a:cubicBezTo>
                    <a:cubicBezTo>
                      <a:pt x="187694" y="59951"/>
                      <a:pt x="189609" y="59185"/>
                      <a:pt x="188154" y="58955"/>
                    </a:cubicBezTo>
                    <a:cubicBezTo>
                      <a:pt x="186699" y="58725"/>
                      <a:pt x="163490" y="55814"/>
                      <a:pt x="160886" y="54895"/>
                    </a:cubicBezTo>
                    <a:cubicBezTo>
                      <a:pt x="158281" y="53976"/>
                      <a:pt x="157515" y="53670"/>
                      <a:pt x="158741" y="52750"/>
                    </a:cubicBezTo>
                    <a:cubicBezTo>
                      <a:pt x="159967" y="51831"/>
                      <a:pt x="157822" y="52750"/>
                      <a:pt x="153992" y="49150"/>
                    </a:cubicBezTo>
                    <a:cubicBezTo>
                      <a:pt x="150162" y="45550"/>
                      <a:pt x="159737" y="49150"/>
                      <a:pt x="161422" y="50376"/>
                    </a:cubicBezTo>
                    <a:cubicBezTo>
                      <a:pt x="163107" y="51602"/>
                      <a:pt x="167167" y="51295"/>
                      <a:pt x="170001" y="52061"/>
                    </a:cubicBezTo>
                    <a:cubicBezTo>
                      <a:pt x="172911" y="52750"/>
                      <a:pt x="181031" y="53516"/>
                      <a:pt x="181031" y="53516"/>
                    </a:cubicBezTo>
                    <a:cubicBezTo>
                      <a:pt x="183941" y="53516"/>
                      <a:pt x="185320" y="54742"/>
                      <a:pt x="184631" y="53057"/>
                    </a:cubicBezTo>
                    <a:cubicBezTo>
                      <a:pt x="183941" y="51372"/>
                      <a:pt x="187541" y="52827"/>
                      <a:pt x="187541" y="52827"/>
                    </a:cubicBezTo>
                    <a:cubicBezTo>
                      <a:pt x="189916" y="53057"/>
                      <a:pt x="201405" y="53287"/>
                      <a:pt x="208376" y="54053"/>
                    </a:cubicBezTo>
                    <a:cubicBezTo>
                      <a:pt x="215346" y="54742"/>
                      <a:pt x="216265" y="51678"/>
                      <a:pt x="216725" y="48308"/>
                    </a:cubicBezTo>
                    <a:cubicBezTo>
                      <a:pt x="217184" y="44938"/>
                      <a:pt x="209754" y="44938"/>
                      <a:pt x="207610" y="44478"/>
                    </a:cubicBezTo>
                    <a:cubicBezTo>
                      <a:pt x="205465" y="44018"/>
                      <a:pt x="200869" y="42793"/>
                      <a:pt x="194895" y="41338"/>
                    </a:cubicBezTo>
                    <a:cubicBezTo>
                      <a:pt x="188920" y="39882"/>
                      <a:pt x="175975" y="39423"/>
                      <a:pt x="173371" y="38963"/>
                    </a:cubicBezTo>
                    <a:cubicBezTo>
                      <a:pt x="170767" y="38504"/>
                      <a:pt x="160962" y="37048"/>
                      <a:pt x="155907" y="34903"/>
                    </a:cubicBezTo>
                    <a:cubicBezTo>
                      <a:pt x="150852" y="32759"/>
                      <a:pt x="158052" y="32299"/>
                      <a:pt x="159737" y="33448"/>
                    </a:cubicBezTo>
                    <a:cubicBezTo>
                      <a:pt x="161422" y="34674"/>
                      <a:pt x="168316" y="34674"/>
                      <a:pt x="170001" y="34674"/>
                    </a:cubicBezTo>
                    <a:cubicBezTo>
                      <a:pt x="171686" y="34674"/>
                      <a:pt x="173371" y="35133"/>
                      <a:pt x="176435" y="35899"/>
                    </a:cubicBezTo>
                    <a:cubicBezTo>
                      <a:pt x="179575" y="36589"/>
                      <a:pt x="176205" y="32759"/>
                      <a:pt x="176205" y="32759"/>
                    </a:cubicBezTo>
                    <a:cubicBezTo>
                      <a:pt x="164026" y="16980"/>
                      <a:pt x="141047" y="24869"/>
                      <a:pt x="138826" y="25788"/>
                    </a:cubicBezTo>
                    <a:cubicBezTo>
                      <a:pt x="136681" y="26708"/>
                      <a:pt x="131166" y="27703"/>
                      <a:pt x="129021" y="27474"/>
                    </a:cubicBezTo>
                    <a:cubicBezTo>
                      <a:pt x="126877" y="27244"/>
                      <a:pt x="125192" y="27474"/>
                      <a:pt x="123277" y="27703"/>
                    </a:cubicBezTo>
                    <a:cubicBezTo>
                      <a:pt x="121362" y="27933"/>
                      <a:pt x="117762" y="27014"/>
                      <a:pt x="114698" y="26784"/>
                    </a:cubicBezTo>
                    <a:cubicBezTo>
                      <a:pt x="111557" y="26554"/>
                      <a:pt x="109643" y="26554"/>
                      <a:pt x="107728" y="28929"/>
                    </a:cubicBezTo>
                    <a:cubicBezTo>
                      <a:pt x="105813" y="31303"/>
                      <a:pt x="103208" y="35133"/>
                      <a:pt x="98842" y="38504"/>
                    </a:cubicBezTo>
                    <a:cubicBezTo>
                      <a:pt x="94553" y="41874"/>
                      <a:pt x="91872" y="37584"/>
                      <a:pt x="96468" y="35133"/>
                    </a:cubicBezTo>
                    <a:cubicBezTo>
                      <a:pt x="100987" y="32759"/>
                      <a:pt x="104817" y="25788"/>
                      <a:pt x="106272" y="23644"/>
                    </a:cubicBezTo>
                    <a:cubicBezTo>
                      <a:pt x="107728" y="21499"/>
                      <a:pt x="97387" y="12844"/>
                      <a:pt x="95013" y="10929"/>
                    </a:cubicBezTo>
                    <a:cubicBezTo>
                      <a:pt x="92638" y="9014"/>
                      <a:pt x="88042" y="8018"/>
                      <a:pt x="84442" y="8554"/>
                    </a:cubicBezTo>
                    <a:cubicBezTo>
                      <a:pt x="80842" y="9014"/>
                      <a:pt x="72723" y="7865"/>
                      <a:pt x="70042" y="6869"/>
                    </a:cubicBezTo>
                    <a:cubicBezTo>
                      <a:pt x="67438" y="5950"/>
                      <a:pt x="62842" y="5644"/>
                      <a:pt x="60238" y="5184"/>
                    </a:cubicBezTo>
                    <a:cubicBezTo>
                      <a:pt x="57633" y="4724"/>
                      <a:pt x="48289" y="2810"/>
                      <a:pt x="44919" y="895"/>
                    </a:cubicBezTo>
                    <a:cubicBezTo>
                      <a:pt x="41548" y="-1020"/>
                      <a:pt x="21940" y="665"/>
                      <a:pt x="18799" y="1124"/>
                    </a:cubicBezTo>
                    <a:cubicBezTo>
                      <a:pt x="15659" y="1584"/>
                      <a:pt x="17114" y="3039"/>
                      <a:pt x="18340" y="4265"/>
                    </a:cubicBezTo>
                    <a:cubicBezTo>
                      <a:pt x="19565" y="5490"/>
                      <a:pt x="10450" y="5720"/>
                      <a:pt x="8535" y="5490"/>
                    </a:cubicBezTo>
                    <a:cubicBezTo>
                      <a:pt x="6620" y="5261"/>
                      <a:pt x="4016" y="5720"/>
                      <a:pt x="5931" y="6180"/>
                    </a:cubicBezTo>
                    <a:cubicBezTo>
                      <a:pt x="7846" y="6639"/>
                      <a:pt x="8305" y="7635"/>
                      <a:pt x="3556" y="8784"/>
                    </a:cubicBezTo>
                    <a:cubicBezTo>
                      <a:pt x="-1193" y="10010"/>
                      <a:pt x="10297" y="12614"/>
                      <a:pt x="13820" y="13839"/>
                    </a:cubicBezTo>
                    <a:cubicBezTo>
                      <a:pt x="17420" y="15065"/>
                      <a:pt x="16425" y="15754"/>
                      <a:pt x="13590" y="15984"/>
                    </a:cubicBezTo>
                    <a:cubicBezTo>
                      <a:pt x="10680" y="16214"/>
                      <a:pt x="12671" y="16903"/>
                      <a:pt x="15505" y="18129"/>
                    </a:cubicBezTo>
                    <a:cubicBezTo>
                      <a:pt x="18416" y="19354"/>
                      <a:pt x="15276" y="20044"/>
                      <a:pt x="12901" y="20044"/>
                    </a:cubicBezTo>
                    <a:cubicBezTo>
                      <a:pt x="10527" y="20044"/>
                      <a:pt x="5012" y="19814"/>
                      <a:pt x="1182" y="20733"/>
                    </a:cubicBezTo>
                    <a:cubicBezTo>
                      <a:pt x="-2648" y="21652"/>
                      <a:pt x="3786" y="21959"/>
                      <a:pt x="6927" y="21422"/>
                    </a:cubicBezTo>
                    <a:cubicBezTo>
                      <a:pt x="10067" y="20963"/>
                      <a:pt x="10986" y="21652"/>
                      <a:pt x="12671" y="23567"/>
                    </a:cubicBezTo>
                    <a:cubicBezTo>
                      <a:pt x="14356" y="25482"/>
                      <a:pt x="16501" y="25482"/>
                      <a:pt x="17420" y="25712"/>
                    </a:cubicBezTo>
                    <a:cubicBezTo>
                      <a:pt x="18340" y="25942"/>
                      <a:pt x="20791" y="27397"/>
                      <a:pt x="20791" y="27397"/>
                    </a:cubicBezTo>
                    <a:cubicBezTo>
                      <a:pt x="25846" y="32452"/>
                      <a:pt x="35191" y="28086"/>
                      <a:pt x="35191" y="28086"/>
                    </a:cubicBezTo>
                    <a:cubicBezTo>
                      <a:pt x="40935" y="26861"/>
                      <a:pt x="34961" y="29542"/>
                      <a:pt x="29906" y="32146"/>
                    </a:cubicBezTo>
                    <a:cubicBezTo>
                      <a:pt x="24850" y="34750"/>
                      <a:pt x="21786" y="31686"/>
                      <a:pt x="26076" y="36206"/>
                    </a:cubicBezTo>
                    <a:cubicBezTo>
                      <a:pt x="30365" y="40725"/>
                      <a:pt x="42084" y="42180"/>
                      <a:pt x="51199" y="42410"/>
                    </a:cubicBezTo>
                    <a:cubicBezTo>
                      <a:pt x="60314" y="42640"/>
                      <a:pt x="55029" y="43635"/>
                      <a:pt x="53344" y="44325"/>
                    </a:cubicBezTo>
                    <a:cubicBezTo>
                      <a:pt x="51659" y="45014"/>
                      <a:pt x="48825" y="44325"/>
                      <a:pt x="45455" y="46699"/>
                    </a:cubicBezTo>
                    <a:cubicBezTo>
                      <a:pt x="42084" y="49074"/>
                      <a:pt x="47140" y="48844"/>
                      <a:pt x="49974" y="48844"/>
                    </a:cubicBezTo>
                    <a:cubicBezTo>
                      <a:pt x="52808" y="48844"/>
                      <a:pt x="57404" y="47159"/>
                      <a:pt x="60008" y="45704"/>
                    </a:cubicBezTo>
                    <a:cubicBezTo>
                      <a:pt x="62612" y="44248"/>
                      <a:pt x="63378" y="46623"/>
                      <a:pt x="66442" y="46929"/>
                    </a:cubicBezTo>
                    <a:cubicBezTo>
                      <a:pt x="69583" y="47159"/>
                      <a:pt x="80076" y="47159"/>
                      <a:pt x="83447" y="47848"/>
                    </a:cubicBezTo>
                    <a:cubicBezTo>
                      <a:pt x="86817" y="48538"/>
                      <a:pt x="87736" y="47848"/>
                      <a:pt x="89421" y="46163"/>
                    </a:cubicBezTo>
                    <a:cubicBezTo>
                      <a:pt x="91106" y="44478"/>
                      <a:pt x="91106" y="44938"/>
                      <a:pt x="94170" y="45244"/>
                    </a:cubicBezTo>
                    <a:cubicBezTo>
                      <a:pt x="97311" y="45474"/>
                      <a:pt x="101370" y="42104"/>
                      <a:pt x="104970" y="41184"/>
                    </a:cubicBezTo>
                    <a:cubicBezTo>
                      <a:pt x="108570" y="40265"/>
                      <a:pt x="108341" y="42640"/>
                      <a:pt x="109030" y="44325"/>
                    </a:cubicBezTo>
                    <a:cubicBezTo>
                      <a:pt x="109719" y="46010"/>
                      <a:pt x="110945" y="47925"/>
                      <a:pt x="114775" y="49610"/>
                    </a:cubicBezTo>
                    <a:cubicBezTo>
                      <a:pt x="118604" y="51295"/>
                      <a:pt x="120060" y="54895"/>
                      <a:pt x="120979" y="56810"/>
                    </a:cubicBezTo>
                    <a:cubicBezTo>
                      <a:pt x="121898" y="58725"/>
                      <a:pt x="122204" y="61329"/>
                      <a:pt x="123353" y="63014"/>
                    </a:cubicBezTo>
                    <a:cubicBezTo>
                      <a:pt x="124579" y="64700"/>
                      <a:pt x="129098" y="68070"/>
                      <a:pt x="133617" y="68989"/>
                    </a:cubicBezTo>
                    <a:cubicBezTo>
                      <a:pt x="138136" y="69908"/>
                      <a:pt x="137217" y="73738"/>
                      <a:pt x="136528" y="76189"/>
                    </a:cubicBezTo>
                    <a:cubicBezTo>
                      <a:pt x="135839" y="78564"/>
                      <a:pt x="136068" y="79789"/>
                      <a:pt x="137983" y="80938"/>
                    </a:cubicBezTo>
                    <a:cubicBezTo>
                      <a:pt x="139898" y="82164"/>
                      <a:pt x="137983" y="82853"/>
                      <a:pt x="138213" y="85227"/>
                    </a:cubicBezTo>
                    <a:cubicBezTo>
                      <a:pt x="138443" y="87602"/>
                      <a:pt x="137524" y="87602"/>
                      <a:pt x="135839" y="88138"/>
                    </a:cubicBezTo>
                    <a:cubicBezTo>
                      <a:pt x="134154" y="88598"/>
                      <a:pt x="132468" y="90283"/>
                      <a:pt x="130094" y="92427"/>
                    </a:cubicBezTo>
                    <a:cubicBezTo>
                      <a:pt x="127719" y="94572"/>
                      <a:pt x="127183" y="97713"/>
                      <a:pt x="129405" y="98632"/>
                    </a:cubicBezTo>
                    <a:cubicBezTo>
                      <a:pt x="131549" y="99551"/>
                      <a:pt x="128945" y="100547"/>
                      <a:pt x="127260" y="102921"/>
                    </a:cubicBezTo>
                    <a:cubicBezTo>
                      <a:pt x="125575" y="105296"/>
                      <a:pt x="123890" y="106521"/>
                      <a:pt x="129634" y="110811"/>
                    </a:cubicBezTo>
                    <a:cubicBezTo>
                      <a:pt x="135379" y="115100"/>
                      <a:pt x="131319" y="115330"/>
                      <a:pt x="134920" y="119696"/>
                    </a:cubicBezTo>
                    <a:cubicBezTo>
                      <a:pt x="138520" y="123985"/>
                      <a:pt x="138749" y="127126"/>
                      <a:pt x="138290" y="128811"/>
                    </a:cubicBezTo>
                    <a:cubicBezTo>
                      <a:pt x="137830" y="130496"/>
                      <a:pt x="138979" y="131722"/>
                      <a:pt x="141200" y="134096"/>
                    </a:cubicBezTo>
                    <a:cubicBezTo>
                      <a:pt x="143345" y="136471"/>
                      <a:pt x="143345" y="137466"/>
                      <a:pt x="145949" y="136241"/>
                    </a:cubicBezTo>
                    <a:cubicBezTo>
                      <a:pt x="148554" y="135015"/>
                      <a:pt x="148554" y="139381"/>
                      <a:pt x="151694" y="140071"/>
                    </a:cubicBezTo>
                    <a:cubicBezTo>
                      <a:pt x="154834" y="140760"/>
                      <a:pt x="155984" y="140760"/>
                      <a:pt x="157439" y="138615"/>
                    </a:cubicBezTo>
                    <a:cubicBezTo>
                      <a:pt x="158894" y="136471"/>
                      <a:pt x="159124" y="137926"/>
                      <a:pt x="159354" y="138845"/>
                    </a:cubicBezTo>
                    <a:cubicBezTo>
                      <a:pt x="159584" y="139764"/>
                      <a:pt x="159813" y="141756"/>
                      <a:pt x="161958" y="141449"/>
                    </a:cubicBezTo>
                    <a:cubicBezTo>
                      <a:pt x="164103" y="141220"/>
                      <a:pt x="163183" y="138539"/>
                      <a:pt x="162418" y="137390"/>
                    </a:cubicBezTo>
                    <a:cubicBezTo>
                      <a:pt x="161728" y="136164"/>
                      <a:pt x="164792" y="133100"/>
                      <a:pt x="172682" y="128275"/>
                    </a:cubicBezTo>
                    <a:cubicBezTo>
                      <a:pt x="180571" y="123526"/>
                      <a:pt x="171992" y="132794"/>
                      <a:pt x="169311" y="136164"/>
                    </a:cubicBezTo>
                    <a:cubicBezTo>
                      <a:pt x="166707" y="139534"/>
                      <a:pt x="170767" y="138309"/>
                      <a:pt x="172682" y="136394"/>
                    </a:cubicBezTo>
                    <a:cubicBezTo>
                      <a:pt x="174596" y="134479"/>
                      <a:pt x="174596" y="135705"/>
                      <a:pt x="176052" y="139305"/>
                    </a:cubicBezTo>
                    <a:cubicBezTo>
                      <a:pt x="177507" y="142905"/>
                      <a:pt x="183941" y="143134"/>
                      <a:pt x="186086" y="143364"/>
                    </a:cubicBezTo>
                    <a:cubicBezTo>
                      <a:pt x="188231" y="143594"/>
                      <a:pt x="191141" y="144820"/>
                      <a:pt x="192290" y="144820"/>
                    </a:cubicBezTo>
                    <a:cubicBezTo>
                      <a:pt x="194052" y="145049"/>
                      <a:pt x="194282" y="145968"/>
                      <a:pt x="195737" y="14482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44" name="Kombinationstegning: figur 11343">
                <a:extLst>
                  <a:ext uri="{FF2B5EF4-FFF2-40B4-BE49-F238E27FC236}">
                    <a16:creationId xmlns:a16="http://schemas.microsoft.com/office/drawing/2014/main" id="{075C3C39-3542-49C5-A0C2-8BFAC95FAED1}"/>
                  </a:ext>
                </a:extLst>
              </p:cNvPr>
              <p:cNvSpPr/>
              <p:nvPr/>
            </p:nvSpPr>
            <p:spPr>
              <a:xfrm>
                <a:off x="3806809" y="2067186"/>
                <a:ext cx="17024" cy="27739"/>
              </a:xfrm>
              <a:custGeom>
                <a:avLst/>
                <a:gdLst>
                  <a:gd name="connsiteX0" fmla="*/ 1409 w 17024"/>
                  <a:gd name="connsiteY0" fmla="*/ 20764 h 27739"/>
                  <a:gd name="connsiteX1" fmla="*/ 9988 w 17024"/>
                  <a:gd name="connsiteY1" fmla="*/ 27734 h 27739"/>
                  <a:gd name="connsiteX2" fmla="*/ 16958 w 17024"/>
                  <a:gd name="connsiteY2" fmla="*/ 17930 h 27739"/>
                  <a:gd name="connsiteX3" fmla="*/ 10754 w 17024"/>
                  <a:gd name="connsiteY3" fmla="*/ 6 h 27739"/>
                  <a:gd name="connsiteX4" fmla="*/ 949 w 17024"/>
                  <a:gd name="connsiteY4" fmla="*/ 7666 h 27739"/>
                  <a:gd name="connsiteX5" fmla="*/ 1409 w 17024"/>
                  <a:gd name="connsiteY5" fmla="*/ 11955 h 27739"/>
                  <a:gd name="connsiteX6" fmla="*/ 3554 w 17024"/>
                  <a:gd name="connsiteY6" fmla="*/ 17240 h 27739"/>
                  <a:gd name="connsiteX7" fmla="*/ 1409 w 17024"/>
                  <a:gd name="connsiteY7" fmla="*/ 20764 h 2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24" h="27739">
                    <a:moveTo>
                      <a:pt x="1409" y="20764"/>
                    </a:moveTo>
                    <a:cubicBezTo>
                      <a:pt x="1409" y="20764"/>
                      <a:pt x="6158" y="27964"/>
                      <a:pt x="9988" y="27734"/>
                    </a:cubicBezTo>
                    <a:cubicBezTo>
                      <a:pt x="13818" y="27504"/>
                      <a:pt x="16422" y="24364"/>
                      <a:pt x="16958" y="17930"/>
                    </a:cubicBezTo>
                    <a:cubicBezTo>
                      <a:pt x="17418" y="11495"/>
                      <a:pt x="15503" y="236"/>
                      <a:pt x="10754" y="6"/>
                    </a:cubicBezTo>
                    <a:cubicBezTo>
                      <a:pt x="6005" y="-224"/>
                      <a:pt x="2175" y="6210"/>
                      <a:pt x="949" y="7666"/>
                    </a:cubicBezTo>
                    <a:cubicBezTo>
                      <a:pt x="-276" y="9121"/>
                      <a:pt x="-506" y="9351"/>
                      <a:pt x="1409" y="11955"/>
                    </a:cubicBezTo>
                    <a:cubicBezTo>
                      <a:pt x="3324" y="14559"/>
                      <a:pt x="5698" y="16244"/>
                      <a:pt x="3554" y="17240"/>
                    </a:cubicBezTo>
                    <a:cubicBezTo>
                      <a:pt x="1409" y="18083"/>
                      <a:pt x="184" y="18313"/>
                      <a:pt x="1409" y="2076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45" name="Kombinationstegning: figur 11344">
                <a:extLst>
                  <a:ext uri="{FF2B5EF4-FFF2-40B4-BE49-F238E27FC236}">
                    <a16:creationId xmlns:a16="http://schemas.microsoft.com/office/drawing/2014/main" id="{C884B579-A158-4B3F-B12A-240DF65B23AB}"/>
                  </a:ext>
                </a:extLst>
              </p:cNvPr>
              <p:cNvSpPr/>
              <p:nvPr/>
            </p:nvSpPr>
            <p:spPr>
              <a:xfrm>
                <a:off x="3980473" y="1782108"/>
                <a:ext cx="136027" cy="56108"/>
              </a:xfrm>
              <a:custGeom>
                <a:avLst/>
                <a:gdLst>
                  <a:gd name="connsiteX0" fmla="*/ 127697 w 136027"/>
                  <a:gd name="connsiteY0" fmla="*/ 36528 h 56108"/>
                  <a:gd name="connsiteX1" fmla="*/ 118582 w 136027"/>
                  <a:gd name="connsiteY1" fmla="*/ 27413 h 56108"/>
                  <a:gd name="connsiteX2" fmla="*/ 113297 w 136027"/>
                  <a:gd name="connsiteY2" fmla="*/ 25268 h 56108"/>
                  <a:gd name="connsiteX3" fmla="*/ 108777 w 136027"/>
                  <a:gd name="connsiteY3" fmla="*/ 19524 h 56108"/>
                  <a:gd name="connsiteX4" fmla="*/ 94913 w 136027"/>
                  <a:gd name="connsiteY4" fmla="*/ 11634 h 56108"/>
                  <a:gd name="connsiteX5" fmla="*/ 70479 w 136027"/>
                  <a:gd name="connsiteY5" fmla="*/ 6119 h 56108"/>
                  <a:gd name="connsiteX6" fmla="*/ 55390 w 136027"/>
                  <a:gd name="connsiteY6" fmla="*/ 8034 h 56108"/>
                  <a:gd name="connsiteX7" fmla="*/ 36700 w 136027"/>
                  <a:gd name="connsiteY7" fmla="*/ 6579 h 56108"/>
                  <a:gd name="connsiteX8" fmla="*/ 28351 w 136027"/>
                  <a:gd name="connsiteY8" fmla="*/ 4204 h 56108"/>
                  <a:gd name="connsiteX9" fmla="*/ 23066 w 136027"/>
                  <a:gd name="connsiteY9" fmla="*/ 3745 h 56108"/>
                  <a:gd name="connsiteX10" fmla="*/ 16096 w 136027"/>
                  <a:gd name="connsiteY10" fmla="*/ 1600 h 56108"/>
                  <a:gd name="connsiteX11" fmla="*/ 3381 w 136027"/>
                  <a:gd name="connsiteY11" fmla="*/ 1600 h 56108"/>
                  <a:gd name="connsiteX12" fmla="*/ 1696 w 136027"/>
                  <a:gd name="connsiteY12" fmla="*/ 7804 h 56108"/>
                  <a:gd name="connsiteX13" fmla="*/ 2385 w 136027"/>
                  <a:gd name="connsiteY13" fmla="*/ 14238 h 56108"/>
                  <a:gd name="connsiteX14" fmla="*/ 1925 w 136027"/>
                  <a:gd name="connsiteY14" fmla="*/ 18068 h 56108"/>
                  <a:gd name="connsiteX15" fmla="*/ 240 w 136027"/>
                  <a:gd name="connsiteY15" fmla="*/ 23583 h 56108"/>
                  <a:gd name="connsiteX16" fmla="*/ 15330 w 136027"/>
                  <a:gd name="connsiteY16" fmla="*/ 29558 h 56108"/>
                  <a:gd name="connsiteX17" fmla="*/ 20385 w 136027"/>
                  <a:gd name="connsiteY17" fmla="*/ 37907 h 56108"/>
                  <a:gd name="connsiteX18" fmla="*/ 39305 w 136027"/>
                  <a:gd name="connsiteY18" fmla="*/ 55830 h 56108"/>
                  <a:gd name="connsiteX19" fmla="*/ 70403 w 136027"/>
                  <a:gd name="connsiteY19" fmla="*/ 48860 h 56108"/>
                  <a:gd name="connsiteX20" fmla="*/ 133365 w 136027"/>
                  <a:gd name="connsiteY20" fmla="*/ 47635 h 56108"/>
                  <a:gd name="connsiteX21" fmla="*/ 132139 w 136027"/>
                  <a:gd name="connsiteY21" fmla="*/ 45490 h 56108"/>
                  <a:gd name="connsiteX22" fmla="*/ 130914 w 136027"/>
                  <a:gd name="connsiteY22" fmla="*/ 39745 h 56108"/>
                  <a:gd name="connsiteX23" fmla="*/ 127697 w 136027"/>
                  <a:gd name="connsiteY23" fmla="*/ 36528 h 5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27" h="56108">
                    <a:moveTo>
                      <a:pt x="127697" y="36528"/>
                    </a:moveTo>
                    <a:cubicBezTo>
                      <a:pt x="124786" y="35609"/>
                      <a:pt x="119578" y="29558"/>
                      <a:pt x="118582" y="27413"/>
                    </a:cubicBezTo>
                    <a:cubicBezTo>
                      <a:pt x="117663" y="25268"/>
                      <a:pt x="115212" y="25498"/>
                      <a:pt x="113297" y="25268"/>
                    </a:cubicBezTo>
                    <a:cubicBezTo>
                      <a:pt x="111382" y="25039"/>
                      <a:pt x="109467" y="22894"/>
                      <a:pt x="108777" y="19524"/>
                    </a:cubicBezTo>
                    <a:cubicBezTo>
                      <a:pt x="108088" y="16153"/>
                      <a:pt x="97058" y="13090"/>
                      <a:pt x="94913" y="11634"/>
                    </a:cubicBezTo>
                    <a:cubicBezTo>
                      <a:pt x="92769" y="10179"/>
                      <a:pt x="74539" y="6885"/>
                      <a:pt x="70479" y="6119"/>
                    </a:cubicBezTo>
                    <a:cubicBezTo>
                      <a:pt x="66420" y="5430"/>
                      <a:pt x="59449" y="7575"/>
                      <a:pt x="55390" y="8034"/>
                    </a:cubicBezTo>
                    <a:cubicBezTo>
                      <a:pt x="51330" y="8494"/>
                      <a:pt x="38615" y="7804"/>
                      <a:pt x="36700" y="6579"/>
                    </a:cubicBezTo>
                    <a:cubicBezTo>
                      <a:pt x="34785" y="5353"/>
                      <a:pt x="29960" y="6119"/>
                      <a:pt x="28351" y="4204"/>
                    </a:cubicBezTo>
                    <a:cubicBezTo>
                      <a:pt x="26666" y="2289"/>
                      <a:pt x="24751" y="3285"/>
                      <a:pt x="23066" y="3745"/>
                    </a:cubicBezTo>
                    <a:cubicBezTo>
                      <a:pt x="21381" y="4204"/>
                      <a:pt x="19236" y="5200"/>
                      <a:pt x="16096" y="1600"/>
                    </a:cubicBezTo>
                    <a:cubicBezTo>
                      <a:pt x="12955" y="-2000"/>
                      <a:pt x="3381" y="1600"/>
                      <a:pt x="3381" y="1600"/>
                    </a:cubicBezTo>
                    <a:cubicBezTo>
                      <a:pt x="240" y="2289"/>
                      <a:pt x="3840" y="5889"/>
                      <a:pt x="1696" y="7804"/>
                    </a:cubicBezTo>
                    <a:cubicBezTo>
                      <a:pt x="-449" y="9719"/>
                      <a:pt x="-909" y="11404"/>
                      <a:pt x="2385" y="14238"/>
                    </a:cubicBezTo>
                    <a:cubicBezTo>
                      <a:pt x="5679" y="17072"/>
                      <a:pt x="3840" y="17379"/>
                      <a:pt x="1925" y="18068"/>
                    </a:cubicBezTo>
                    <a:cubicBezTo>
                      <a:pt x="10" y="18758"/>
                      <a:pt x="470" y="17609"/>
                      <a:pt x="240" y="23583"/>
                    </a:cubicBezTo>
                    <a:cubicBezTo>
                      <a:pt x="10" y="29558"/>
                      <a:pt x="12955" y="29328"/>
                      <a:pt x="15330" y="29558"/>
                    </a:cubicBezTo>
                    <a:cubicBezTo>
                      <a:pt x="17704" y="29787"/>
                      <a:pt x="21534" y="25728"/>
                      <a:pt x="20385" y="37907"/>
                    </a:cubicBezTo>
                    <a:cubicBezTo>
                      <a:pt x="19160" y="50086"/>
                      <a:pt x="34249" y="54145"/>
                      <a:pt x="39305" y="55830"/>
                    </a:cubicBezTo>
                    <a:cubicBezTo>
                      <a:pt x="44360" y="57515"/>
                      <a:pt x="64888" y="51081"/>
                      <a:pt x="70403" y="48860"/>
                    </a:cubicBezTo>
                    <a:cubicBezTo>
                      <a:pt x="75918" y="46715"/>
                      <a:pt x="127620" y="47941"/>
                      <a:pt x="133365" y="47635"/>
                    </a:cubicBezTo>
                    <a:cubicBezTo>
                      <a:pt x="139110" y="47405"/>
                      <a:pt x="134054" y="45260"/>
                      <a:pt x="132139" y="45490"/>
                    </a:cubicBezTo>
                    <a:cubicBezTo>
                      <a:pt x="130225" y="45720"/>
                      <a:pt x="128539" y="41890"/>
                      <a:pt x="130914" y="39745"/>
                    </a:cubicBezTo>
                    <a:cubicBezTo>
                      <a:pt x="133441" y="37754"/>
                      <a:pt x="130531" y="37524"/>
                      <a:pt x="127697" y="365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46" name="Kombinationstegning: figur 11345">
                <a:extLst>
                  <a:ext uri="{FF2B5EF4-FFF2-40B4-BE49-F238E27FC236}">
                    <a16:creationId xmlns:a16="http://schemas.microsoft.com/office/drawing/2014/main" id="{80583CBB-E5D2-479C-9374-8FC487D78EC3}"/>
                  </a:ext>
                </a:extLst>
              </p:cNvPr>
              <p:cNvSpPr/>
              <p:nvPr/>
            </p:nvSpPr>
            <p:spPr>
              <a:xfrm>
                <a:off x="3858769" y="2177507"/>
                <a:ext cx="15792" cy="21644"/>
              </a:xfrm>
              <a:custGeom>
                <a:avLst/>
                <a:gdLst>
                  <a:gd name="connsiteX0" fmla="*/ 4292 w 15792"/>
                  <a:gd name="connsiteY0" fmla="*/ 13311 h 21644"/>
                  <a:gd name="connsiteX1" fmla="*/ 9041 w 15792"/>
                  <a:gd name="connsiteY1" fmla="*/ 19056 h 21644"/>
                  <a:gd name="connsiteX2" fmla="*/ 15016 w 15792"/>
                  <a:gd name="connsiteY2" fmla="*/ 19515 h 21644"/>
                  <a:gd name="connsiteX3" fmla="*/ 9731 w 15792"/>
                  <a:gd name="connsiteY3" fmla="*/ 3507 h 21644"/>
                  <a:gd name="connsiteX4" fmla="*/ 3526 w 15792"/>
                  <a:gd name="connsiteY4" fmla="*/ 137 h 21644"/>
                  <a:gd name="connsiteX5" fmla="*/ 156 w 15792"/>
                  <a:gd name="connsiteY5" fmla="*/ 1592 h 21644"/>
                  <a:gd name="connsiteX6" fmla="*/ 4292 w 15792"/>
                  <a:gd name="connsiteY6" fmla="*/ 13311 h 2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92" h="21644">
                    <a:moveTo>
                      <a:pt x="4292" y="13311"/>
                    </a:moveTo>
                    <a:cubicBezTo>
                      <a:pt x="5977" y="14767"/>
                      <a:pt x="7662" y="15226"/>
                      <a:pt x="9041" y="19056"/>
                    </a:cubicBezTo>
                    <a:cubicBezTo>
                      <a:pt x="10420" y="22886"/>
                      <a:pt x="12182" y="21967"/>
                      <a:pt x="15016" y="19515"/>
                    </a:cubicBezTo>
                    <a:cubicBezTo>
                      <a:pt x="17926" y="17141"/>
                      <a:pt x="11875" y="7566"/>
                      <a:pt x="9731" y="3507"/>
                    </a:cubicBezTo>
                    <a:cubicBezTo>
                      <a:pt x="7586" y="-553"/>
                      <a:pt x="7586" y="903"/>
                      <a:pt x="3526" y="137"/>
                    </a:cubicBezTo>
                    <a:cubicBezTo>
                      <a:pt x="-533" y="-553"/>
                      <a:pt x="156" y="1592"/>
                      <a:pt x="156" y="1592"/>
                    </a:cubicBezTo>
                    <a:cubicBezTo>
                      <a:pt x="-763" y="6647"/>
                      <a:pt x="2607" y="11932"/>
                      <a:pt x="4292" y="1331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47" name="Kombinationstegning: figur 11346">
                <a:extLst>
                  <a:ext uri="{FF2B5EF4-FFF2-40B4-BE49-F238E27FC236}">
                    <a16:creationId xmlns:a16="http://schemas.microsoft.com/office/drawing/2014/main" id="{22834E68-ECC2-4B83-AE6F-0416C0E032FF}"/>
                  </a:ext>
                </a:extLst>
              </p:cNvPr>
              <p:cNvSpPr/>
              <p:nvPr/>
            </p:nvSpPr>
            <p:spPr>
              <a:xfrm>
                <a:off x="3878926" y="2171575"/>
                <a:ext cx="34226" cy="24706"/>
              </a:xfrm>
              <a:custGeom>
                <a:avLst/>
                <a:gdLst>
                  <a:gd name="connsiteX0" fmla="*/ 19293 w 34226"/>
                  <a:gd name="connsiteY0" fmla="*/ 7524 h 24706"/>
                  <a:gd name="connsiteX1" fmla="*/ 15003 w 34226"/>
                  <a:gd name="connsiteY1" fmla="*/ 4920 h 24706"/>
                  <a:gd name="connsiteX2" fmla="*/ 10484 w 34226"/>
                  <a:gd name="connsiteY2" fmla="*/ 2545 h 24706"/>
                  <a:gd name="connsiteX3" fmla="*/ 3284 w 34226"/>
                  <a:gd name="connsiteY3" fmla="*/ 860 h 24706"/>
                  <a:gd name="connsiteX4" fmla="*/ 680 w 34226"/>
                  <a:gd name="connsiteY4" fmla="*/ 1779 h 24706"/>
                  <a:gd name="connsiteX5" fmla="*/ 7880 w 34226"/>
                  <a:gd name="connsiteY5" fmla="*/ 8750 h 24706"/>
                  <a:gd name="connsiteX6" fmla="*/ 9795 w 34226"/>
                  <a:gd name="connsiteY6" fmla="*/ 17329 h 24706"/>
                  <a:gd name="connsiteX7" fmla="*/ 18144 w 34226"/>
                  <a:gd name="connsiteY7" fmla="*/ 16869 h 24706"/>
                  <a:gd name="connsiteX8" fmla="*/ 19599 w 34226"/>
                  <a:gd name="connsiteY8" fmla="*/ 19014 h 24706"/>
                  <a:gd name="connsiteX9" fmla="*/ 18144 w 34226"/>
                  <a:gd name="connsiteY9" fmla="*/ 21618 h 24706"/>
                  <a:gd name="connsiteX10" fmla="*/ 22663 w 34226"/>
                  <a:gd name="connsiteY10" fmla="*/ 20929 h 24706"/>
                  <a:gd name="connsiteX11" fmla="*/ 27182 w 34226"/>
                  <a:gd name="connsiteY11" fmla="*/ 23073 h 24706"/>
                  <a:gd name="connsiteX12" fmla="*/ 33387 w 34226"/>
                  <a:gd name="connsiteY12" fmla="*/ 22154 h 24706"/>
                  <a:gd name="connsiteX13" fmla="*/ 27642 w 34226"/>
                  <a:gd name="connsiteY13" fmla="*/ 19550 h 24706"/>
                  <a:gd name="connsiteX14" fmla="*/ 21438 w 34226"/>
                  <a:gd name="connsiteY14" fmla="*/ 16639 h 24706"/>
                  <a:gd name="connsiteX15" fmla="*/ 21208 w 34226"/>
                  <a:gd name="connsiteY15" fmla="*/ 13499 h 24706"/>
                  <a:gd name="connsiteX16" fmla="*/ 19293 w 34226"/>
                  <a:gd name="connsiteY16" fmla="*/ 7524 h 2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226" h="24706">
                    <a:moveTo>
                      <a:pt x="19293" y="7524"/>
                    </a:moveTo>
                    <a:cubicBezTo>
                      <a:pt x="18374" y="7065"/>
                      <a:pt x="16152" y="6605"/>
                      <a:pt x="15003" y="4920"/>
                    </a:cubicBezTo>
                    <a:cubicBezTo>
                      <a:pt x="13778" y="3235"/>
                      <a:pt x="11633" y="3235"/>
                      <a:pt x="10484" y="2545"/>
                    </a:cubicBezTo>
                    <a:cubicBezTo>
                      <a:pt x="9259" y="1856"/>
                      <a:pt x="8569" y="3235"/>
                      <a:pt x="3284" y="860"/>
                    </a:cubicBezTo>
                    <a:cubicBezTo>
                      <a:pt x="-2001" y="-1514"/>
                      <a:pt x="680" y="1779"/>
                      <a:pt x="680" y="1779"/>
                    </a:cubicBezTo>
                    <a:cubicBezTo>
                      <a:pt x="1139" y="3465"/>
                      <a:pt x="5429" y="6835"/>
                      <a:pt x="7880" y="8750"/>
                    </a:cubicBezTo>
                    <a:cubicBezTo>
                      <a:pt x="10331" y="10665"/>
                      <a:pt x="9565" y="15184"/>
                      <a:pt x="9795" y="17329"/>
                    </a:cubicBezTo>
                    <a:cubicBezTo>
                      <a:pt x="10025" y="19473"/>
                      <a:pt x="14850" y="17558"/>
                      <a:pt x="18144" y="16869"/>
                    </a:cubicBezTo>
                    <a:cubicBezTo>
                      <a:pt x="21514" y="16180"/>
                      <a:pt x="20059" y="18324"/>
                      <a:pt x="19599" y="19014"/>
                    </a:cubicBezTo>
                    <a:cubicBezTo>
                      <a:pt x="19140" y="19703"/>
                      <a:pt x="17454" y="19703"/>
                      <a:pt x="18144" y="21618"/>
                    </a:cubicBezTo>
                    <a:cubicBezTo>
                      <a:pt x="18833" y="23533"/>
                      <a:pt x="21055" y="22078"/>
                      <a:pt x="22663" y="20929"/>
                    </a:cubicBezTo>
                    <a:cubicBezTo>
                      <a:pt x="24348" y="19703"/>
                      <a:pt x="24808" y="21848"/>
                      <a:pt x="27182" y="23073"/>
                    </a:cubicBezTo>
                    <a:cubicBezTo>
                      <a:pt x="29557" y="24299"/>
                      <a:pt x="30323" y="26444"/>
                      <a:pt x="33387" y="22154"/>
                    </a:cubicBezTo>
                    <a:cubicBezTo>
                      <a:pt x="36527" y="17865"/>
                      <a:pt x="30016" y="20239"/>
                      <a:pt x="27642" y="19550"/>
                    </a:cubicBezTo>
                    <a:cubicBezTo>
                      <a:pt x="25267" y="18860"/>
                      <a:pt x="22893" y="17865"/>
                      <a:pt x="21438" y="16639"/>
                    </a:cubicBezTo>
                    <a:cubicBezTo>
                      <a:pt x="19982" y="15414"/>
                      <a:pt x="19523" y="14954"/>
                      <a:pt x="21208" y="13499"/>
                    </a:cubicBezTo>
                    <a:cubicBezTo>
                      <a:pt x="22893" y="12120"/>
                      <a:pt x="20212" y="8060"/>
                      <a:pt x="19293" y="752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48" name="Kombinationstegning: figur 11347">
                <a:extLst>
                  <a:ext uri="{FF2B5EF4-FFF2-40B4-BE49-F238E27FC236}">
                    <a16:creationId xmlns:a16="http://schemas.microsoft.com/office/drawing/2014/main" id="{AC0A31BD-ADC9-4269-A3B8-68E6539F9DFD}"/>
                  </a:ext>
                </a:extLst>
              </p:cNvPr>
              <p:cNvSpPr/>
              <p:nvPr/>
            </p:nvSpPr>
            <p:spPr>
              <a:xfrm>
                <a:off x="3799981" y="2181578"/>
                <a:ext cx="201541" cy="127498"/>
              </a:xfrm>
              <a:custGeom>
                <a:avLst/>
                <a:gdLst>
                  <a:gd name="connsiteX0" fmla="*/ 199269 w 201541"/>
                  <a:gd name="connsiteY0" fmla="*/ 98323 h 127498"/>
                  <a:gd name="connsiteX1" fmla="*/ 183031 w 201541"/>
                  <a:gd name="connsiteY1" fmla="*/ 88518 h 127498"/>
                  <a:gd name="connsiteX2" fmla="*/ 178971 w 201541"/>
                  <a:gd name="connsiteY2" fmla="*/ 84688 h 127498"/>
                  <a:gd name="connsiteX3" fmla="*/ 175141 w 201541"/>
                  <a:gd name="connsiteY3" fmla="*/ 85608 h 127498"/>
                  <a:gd name="connsiteX4" fmla="*/ 164877 w 201541"/>
                  <a:gd name="connsiteY4" fmla="*/ 84382 h 127498"/>
                  <a:gd name="connsiteX5" fmla="*/ 161507 w 201541"/>
                  <a:gd name="connsiteY5" fmla="*/ 86986 h 127498"/>
                  <a:gd name="connsiteX6" fmla="*/ 151473 w 201541"/>
                  <a:gd name="connsiteY6" fmla="*/ 87676 h 127498"/>
                  <a:gd name="connsiteX7" fmla="*/ 151703 w 201541"/>
                  <a:gd name="connsiteY7" fmla="*/ 85072 h 127498"/>
                  <a:gd name="connsiteX8" fmla="*/ 160588 w 201541"/>
                  <a:gd name="connsiteY8" fmla="*/ 80782 h 127498"/>
                  <a:gd name="connsiteX9" fmla="*/ 156069 w 201541"/>
                  <a:gd name="connsiteY9" fmla="*/ 72893 h 127498"/>
                  <a:gd name="connsiteX10" fmla="*/ 144579 w 201541"/>
                  <a:gd name="connsiteY10" fmla="*/ 56884 h 127498"/>
                  <a:gd name="connsiteX11" fmla="*/ 123285 w 201541"/>
                  <a:gd name="connsiteY11" fmla="*/ 45394 h 127498"/>
                  <a:gd name="connsiteX12" fmla="*/ 102681 w 201541"/>
                  <a:gd name="connsiteY12" fmla="*/ 35360 h 127498"/>
                  <a:gd name="connsiteX13" fmla="*/ 82613 w 201541"/>
                  <a:gd name="connsiteY13" fmla="*/ 25556 h 127498"/>
                  <a:gd name="connsiteX14" fmla="*/ 72578 w 201541"/>
                  <a:gd name="connsiteY14" fmla="*/ 23411 h 127498"/>
                  <a:gd name="connsiteX15" fmla="*/ 65838 w 201541"/>
                  <a:gd name="connsiteY15" fmla="*/ 32296 h 127498"/>
                  <a:gd name="connsiteX16" fmla="*/ 63463 w 201541"/>
                  <a:gd name="connsiteY16" fmla="*/ 25862 h 127498"/>
                  <a:gd name="connsiteX17" fmla="*/ 59404 w 201541"/>
                  <a:gd name="connsiteY17" fmla="*/ 21113 h 127498"/>
                  <a:gd name="connsiteX18" fmla="*/ 57259 w 201541"/>
                  <a:gd name="connsiteY18" fmla="*/ 16824 h 127498"/>
                  <a:gd name="connsiteX19" fmla="*/ 59404 w 201541"/>
                  <a:gd name="connsiteY19" fmla="*/ 7939 h 127498"/>
                  <a:gd name="connsiteX20" fmla="*/ 52663 w 201541"/>
                  <a:gd name="connsiteY20" fmla="*/ 5564 h 127498"/>
                  <a:gd name="connsiteX21" fmla="*/ 48144 w 201541"/>
                  <a:gd name="connsiteY21" fmla="*/ 2194 h 127498"/>
                  <a:gd name="connsiteX22" fmla="*/ 44774 w 201541"/>
                  <a:gd name="connsiteY22" fmla="*/ 509 h 127498"/>
                  <a:gd name="connsiteX23" fmla="*/ 35889 w 201541"/>
                  <a:gd name="connsiteY23" fmla="*/ 10313 h 127498"/>
                  <a:gd name="connsiteX24" fmla="*/ 31369 w 201541"/>
                  <a:gd name="connsiteY24" fmla="*/ 24713 h 127498"/>
                  <a:gd name="connsiteX25" fmla="*/ 31829 w 201541"/>
                  <a:gd name="connsiteY25" fmla="*/ 27088 h 127498"/>
                  <a:gd name="connsiteX26" fmla="*/ 30603 w 201541"/>
                  <a:gd name="connsiteY26" fmla="*/ 31377 h 127498"/>
                  <a:gd name="connsiteX27" fmla="*/ 30833 w 201541"/>
                  <a:gd name="connsiteY27" fmla="*/ 39037 h 127498"/>
                  <a:gd name="connsiteX28" fmla="*/ 29378 w 201541"/>
                  <a:gd name="connsiteY28" fmla="*/ 43556 h 127498"/>
                  <a:gd name="connsiteX29" fmla="*/ 29837 w 201541"/>
                  <a:gd name="connsiteY29" fmla="*/ 46697 h 127498"/>
                  <a:gd name="connsiteX30" fmla="*/ 29148 w 201541"/>
                  <a:gd name="connsiteY30" fmla="*/ 50756 h 127498"/>
                  <a:gd name="connsiteX31" fmla="*/ 27233 w 201541"/>
                  <a:gd name="connsiteY31" fmla="*/ 54816 h 127498"/>
                  <a:gd name="connsiteX32" fmla="*/ 24322 w 201541"/>
                  <a:gd name="connsiteY32" fmla="*/ 66995 h 127498"/>
                  <a:gd name="connsiteX33" fmla="*/ 25778 w 201541"/>
                  <a:gd name="connsiteY33" fmla="*/ 77565 h 127498"/>
                  <a:gd name="connsiteX34" fmla="*/ 28152 w 201541"/>
                  <a:gd name="connsiteY34" fmla="*/ 84535 h 127498"/>
                  <a:gd name="connsiteX35" fmla="*/ 1803 w 201541"/>
                  <a:gd name="connsiteY35" fmla="*/ 101080 h 127498"/>
                  <a:gd name="connsiteX36" fmla="*/ 8773 w 201541"/>
                  <a:gd name="connsiteY36" fmla="*/ 104221 h 127498"/>
                  <a:gd name="connsiteX37" fmla="*/ 43472 w 201541"/>
                  <a:gd name="connsiteY37" fmla="*/ 100161 h 127498"/>
                  <a:gd name="connsiteX38" fmla="*/ 45616 w 201541"/>
                  <a:gd name="connsiteY38" fmla="*/ 104221 h 127498"/>
                  <a:gd name="connsiteX39" fmla="*/ 46306 w 201541"/>
                  <a:gd name="connsiteY39" fmla="*/ 109735 h 127498"/>
                  <a:gd name="connsiteX40" fmla="*/ 46306 w 201541"/>
                  <a:gd name="connsiteY40" fmla="*/ 120000 h 127498"/>
                  <a:gd name="connsiteX41" fmla="*/ 60170 w 201541"/>
                  <a:gd name="connsiteY41" fmla="*/ 126970 h 127498"/>
                  <a:gd name="connsiteX42" fmla="*/ 78859 w 201541"/>
                  <a:gd name="connsiteY42" fmla="*/ 114561 h 127498"/>
                  <a:gd name="connsiteX43" fmla="*/ 86059 w 201541"/>
                  <a:gd name="connsiteY43" fmla="*/ 106442 h 127498"/>
                  <a:gd name="connsiteX44" fmla="*/ 93259 w 201541"/>
                  <a:gd name="connsiteY44" fmla="*/ 103072 h 127498"/>
                  <a:gd name="connsiteX45" fmla="*/ 99464 w 201541"/>
                  <a:gd name="connsiteY45" fmla="*/ 99472 h 127498"/>
                  <a:gd name="connsiteX46" fmla="*/ 103293 w 201541"/>
                  <a:gd name="connsiteY46" fmla="*/ 94723 h 127498"/>
                  <a:gd name="connsiteX47" fmla="*/ 104519 w 201541"/>
                  <a:gd name="connsiteY47" fmla="*/ 87293 h 127498"/>
                  <a:gd name="connsiteX48" fmla="*/ 120528 w 201541"/>
                  <a:gd name="connsiteY48" fmla="*/ 83003 h 127498"/>
                  <a:gd name="connsiteX49" fmla="*/ 122672 w 201541"/>
                  <a:gd name="connsiteY49" fmla="*/ 88748 h 127498"/>
                  <a:gd name="connsiteX50" fmla="*/ 137302 w 201541"/>
                  <a:gd name="connsiteY50" fmla="*/ 96867 h 127498"/>
                  <a:gd name="connsiteX51" fmla="*/ 139447 w 201541"/>
                  <a:gd name="connsiteY51" fmla="*/ 101923 h 127498"/>
                  <a:gd name="connsiteX52" fmla="*/ 160281 w 201541"/>
                  <a:gd name="connsiteY52" fmla="*/ 106978 h 127498"/>
                  <a:gd name="connsiteX53" fmla="*/ 179660 w 201541"/>
                  <a:gd name="connsiteY53" fmla="*/ 112263 h 127498"/>
                  <a:gd name="connsiteX54" fmla="*/ 185405 w 201541"/>
                  <a:gd name="connsiteY54" fmla="*/ 106978 h 127498"/>
                  <a:gd name="connsiteX55" fmla="*/ 197124 w 201541"/>
                  <a:gd name="connsiteY55" fmla="*/ 101693 h 127498"/>
                  <a:gd name="connsiteX56" fmla="*/ 199269 w 201541"/>
                  <a:gd name="connsiteY56" fmla="*/ 98323 h 12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01541" h="127498">
                    <a:moveTo>
                      <a:pt x="199269" y="98323"/>
                    </a:moveTo>
                    <a:cubicBezTo>
                      <a:pt x="193754" y="97863"/>
                      <a:pt x="185865" y="93804"/>
                      <a:pt x="183031" y="88518"/>
                    </a:cubicBezTo>
                    <a:cubicBezTo>
                      <a:pt x="180196" y="83233"/>
                      <a:pt x="180120" y="83003"/>
                      <a:pt x="178971" y="84688"/>
                    </a:cubicBezTo>
                    <a:cubicBezTo>
                      <a:pt x="177745" y="86374"/>
                      <a:pt x="177056" y="85914"/>
                      <a:pt x="175141" y="85608"/>
                    </a:cubicBezTo>
                    <a:cubicBezTo>
                      <a:pt x="173226" y="85378"/>
                      <a:pt x="164341" y="82467"/>
                      <a:pt x="164877" y="84382"/>
                    </a:cubicBezTo>
                    <a:cubicBezTo>
                      <a:pt x="165413" y="86297"/>
                      <a:pt x="164418" y="86757"/>
                      <a:pt x="161507" y="86986"/>
                    </a:cubicBezTo>
                    <a:cubicBezTo>
                      <a:pt x="158596" y="87216"/>
                      <a:pt x="151473" y="87676"/>
                      <a:pt x="151473" y="87676"/>
                    </a:cubicBezTo>
                    <a:cubicBezTo>
                      <a:pt x="151473" y="87676"/>
                      <a:pt x="148332" y="86220"/>
                      <a:pt x="151703" y="85072"/>
                    </a:cubicBezTo>
                    <a:cubicBezTo>
                      <a:pt x="155073" y="83846"/>
                      <a:pt x="160818" y="83386"/>
                      <a:pt x="160588" y="80782"/>
                    </a:cubicBezTo>
                    <a:cubicBezTo>
                      <a:pt x="160358" y="78178"/>
                      <a:pt x="155839" y="77182"/>
                      <a:pt x="156069" y="72893"/>
                    </a:cubicBezTo>
                    <a:cubicBezTo>
                      <a:pt x="156298" y="68603"/>
                      <a:pt x="150324" y="60484"/>
                      <a:pt x="144579" y="56884"/>
                    </a:cubicBezTo>
                    <a:cubicBezTo>
                      <a:pt x="138834" y="53284"/>
                      <a:pt x="127804" y="48535"/>
                      <a:pt x="123285" y="45394"/>
                    </a:cubicBezTo>
                    <a:cubicBezTo>
                      <a:pt x="118766" y="42254"/>
                      <a:pt x="108655" y="36279"/>
                      <a:pt x="102681" y="35360"/>
                    </a:cubicBezTo>
                    <a:cubicBezTo>
                      <a:pt x="96706" y="34441"/>
                      <a:pt x="88051" y="31760"/>
                      <a:pt x="82613" y="25556"/>
                    </a:cubicBezTo>
                    <a:cubicBezTo>
                      <a:pt x="77098" y="19352"/>
                      <a:pt x="75412" y="18356"/>
                      <a:pt x="72578" y="23411"/>
                    </a:cubicBezTo>
                    <a:cubicBezTo>
                      <a:pt x="69668" y="28467"/>
                      <a:pt x="66374" y="34671"/>
                      <a:pt x="65838" y="32296"/>
                    </a:cubicBezTo>
                    <a:cubicBezTo>
                      <a:pt x="65378" y="29922"/>
                      <a:pt x="63923" y="28696"/>
                      <a:pt x="63463" y="25862"/>
                    </a:cubicBezTo>
                    <a:cubicBezTo>
                      <a:pt x="63004" y="23028"/>
                      <a:pt x="61319" y="21803"/>
                      <a:pt x="59404" y="21113"/>
                    </a:cubicBezTo>
                    <a:cubicBezTo>
                      <a:pt x="57489" y="20424"/>
                      <a:pt x="53200" y="17054"/>
                      <a:pt x="57259" y="16824"/>
                    </a:cubicBezTo>
                    <a:cubicBezTo>
                      <a:pt x="61319" y="16594"/>
                      <a:pt x="62315" y="13913"/>
                      <a:pt x="59404" y="7939"/>
                    </a:cubicBezTo>
                    <a:cubicBezTo>
                      <a:pt x="56493" y="1964"/>
                      <a:pt x="55574" y="5028"/>
                      <a:pt x="52663" y="5564"/>
                    </a:cubicBezTo>
                    <a:cubicBezTo>
                      <a:pt x="49753" y="6024"/>
                      <a:pt x="46919" y="5564"/>
                      <a:pt x="48144" y="2194"/>
                    </a:cubicBezTo>
                    <a:cubicBezTo>
                      <a:pt x="49370" y="-1176"/>
                      <a:pt x="46459" y="279"/>
                      <a:pt x="44774" y="509"/>
                    </a:cubicBezTo>
                    <a:cubicBezTo>
                      <a:pt x="44774" y="509"/>
                      <a:pt x="38340" y="3113"/>
                      <a:pt x="35889" y="10313"/>
                    </a:cubicBezTo>
                    <a:cubicBezTo>
                      <a:pt x="33514" y="17513"/>
                      <a:pt x="30833" y="22262"/>
                      <a:pt x="31369" y="24713"/>
                    </a:cubicBezTo>
                    <a:cubicBezTo>
                      <a:pt x="31829" y="27088"/>
                      <a:pt x="33514" y="25173"/>
                      <a:pt x="31829" y="27088"/>
                    </a:cubicBezTo>
                    <a:cubicBezTo>
                      <a:pt x="30144" y="29003"/>
                      <a:pt x="29914" y="29462"/>
                      <a:pt x="30603" y="31377"/>
                    </a:cubicBezTo>
                    <a:cubicBezTo>
                      <a:pt x="31293" y="33292"/>
                      <a:pt x="32978" y="36433"/>
                      <a:pt x="30833" y="39037"/>
                    </a:cubicBezTo>
                    <a:cubicBezTo>
                      <a:pt x="28689" y="41641"/>
                      <a:pt x="28459" y="41948"/>
                      <a:pt x="29378" y="43556"/>
                    </a:cubicBezTo>
                    <a:cubicBezTo>
                      <a:pt x="30297" y="45241"/>
                      <a:pt x="30833" y="45241"/>
                      <a:pt x="29837" y="46697"/>
                    </a:cubicBezTo>
                    <a:cubicBezTo>
                      <a:pt x="28918" y="48152"/>
                      <a:pt x="28918" y="49607"/>
                      <a:pt x="29148" y="50756"/>
                    </a:cubicBezTo>
                    <a:cubicBezTo>
                      <a:pt x="29378" y="51982"/>
                      <a:pt x="28918" y="53361"/>
                      <a:pt x="27233" y="54816"/>
                    </a:cubicBezTo>
                    <a:cubicBezTo>
                      <a:pt x="25548" y="56271"/>
                      <a:pt x="23174" y="60561"/>
                      <a:pt x="24322" y="66995"/>
                    </a:cubicBezTo>
                    <a:cubicBezTo>
                      <a:pt x="25548" y="73429"/>
                      <a:pt x="23863" y="74884"/>
                      <a:pt x="25778" y="77565"/>
                    </a:cubicBezTo>
                    <a:cubicBezTo>
                      <a:pt x="27693" y="80169"/>
                      <a:pt x="32748" y="82084"/>
                      <a:pt x="28152" y="84535"/>
                    </a:cubicBezTo>
                    <a:cubicBezTo>
                      <a:pt x="23633" y="86910"/>
                      <a:pt x="6629" y="90280"/>
                      <a:pt x="1803" y="101080"/>
                    </a:cubicBezTo>
                    <a:cubicBezTo>
                      <a:pt x="-2946" y="111880"/>
                      <a:pt x="2493" y="104221"/>
                      <a:pt x="8773" y="104221"/>
                    </a:cubicBezTo>
                    <a:cubicBezTo>
                      <a:pt x="15054" y="104221"/>
                      <a:pt x="42782" y="96561"/>
                      <a:pt x="43472" y="100161"/>
                    </a:cubicBezTo>
                    <a:cubicBezTo>
                      <a:pt x="44161" y="103761"/>
                      <a:pt x="44927" y="102536"/>
                      <a:pt x="45616" y="104221"/>
                    </a:cubicBezTo>
                    <a:cubicBezTo>
                      <a:pt x="46306" y="105906"/>
                      <a:pt x="47531" y="107131"/>
                      <a:pt x="46306" y="109735"/>
                    </a:cubicBezTo>
                    <a:cubicBezTo>
                      <a:pt x="45080" y="112340"/>
                      <a:pt x="44621" y="116936"/>
                      <a:pt x="46306" y="120000"/>
                    </a:cubicBezTo>
                    <a:cubicBezTo>
                      <a:pt x="47991" y="123140"/>
                      <a:pt x="53966" y="129344"/>
                      <a:pt x="60170" y="126970"/>
                    </a:cubicBezTo>
                    <a:cubicBezTo>
                      <a:pt x="66374" y="124595"/>
                      <a:pt x="77404" y="119080"/>
                      <a:pt x="78859" y="114561"/>
                    </a:cubicBezTo>
                    <a:cubicBezTo>
                      <a:pt x="80315" y="110042"/>
                      <a:pt x="82689" y="107131"/>
                      <a:pt x="86059" y="106442"/>
                    </a:cubicBezTo>
                    <a:cubicBezTo>
                      <a:pt x="89430" y="105753"/>
                      <a:pt x="91804" y="104527"/>
                      <a:pt x="93259" y="103072"/>
                    </a:cubicBezTo>
                    <a:cubicBezTo>
                      <a:pt x="94715" y="101616"/>
                      <a:pt x="98315" y="99701"/>
                      <a:pt x="99464" y="99472"/>
                    </a:cubicBezTo>
                    <a:cubicBezTo>
                      <a:pt x="100689" y="99242"/>
                      <a:pt x="103293" y="98782"/>
                      <a:pt x="103293" y="94723"/>
                    </a:cubicBezTo>
                    <a:cubicBezTo>
                      <a:pt x="103293" y="90663"/>
                      <a:pt x="101838" y="88978"/>
                      <a:pt x="104519" y="87293"/>
                    </a:cubicBezTo>
                    <a:cubicBezTo>
                      <a:pt x="107123" y="85608"/>
                      <a:pt x="125813" y="76033"/>
                      <a:pt x="120528" y="83003"/>
                    </a:cubicBezTo>
                    <a:cubicBezTo>
                      <a:pt x="115243" y="89974"/>
                      <a:pt x="115243" y="89437"/>
                      <a:pt x="122672" y="88748"/>
                    </a:cubicBezTo>
                    <a:cubicBezTo>
                      <a:pt x="130102" y="88059"/>
                      <a:pt x="143277" y="92578"/>
                      <a:pt x="137302" y="96867"/>
                    </a:cubicBezTo>
                    <a:cubicBezTo>
                      <a:pt x="131328" y="101157"/>
                      <a:pt x="134162" y="101923"/>
                      <a:pt x="139447" y="101923"/>
                    </a:cubicBezTo>
                    <a:cubicBezTo>
                      <a:pt x="144732" y="101923"/>
                      <a:pt x="155686" y="104833"/>
                      <a:pt x="160281" y="106978"/>
                    </a:cubicBezTo>
                    <a:cubicBezTo>
                      <a:pt x="164800" y="109123"/>
                      <a:pt x="178741" y="115327"/>
                      <a:pt x="179660" y="112263"/>
                    </a:cubicBezTo>
                    <a:cubicBezTo>
                      <a:pt x="180580" y="109123"/>
                      <a:pt x="182571" y="108204"/>
                      <a:pt x="185405" y="106978"/>
                    </a:cubicBezTo>
                    <a:cubicBezTo>
                      <a:pt x="188316" y="105753"/>
                      <a:pt x="195439" y="102689"/>
                      <a:pt x="197124" y="101693"/>
                    </a:cubicBezTo>
                    <a:cubicBezTo>
                      <a:pt x="198733" y="100467"/>
                      <a:pt x="204784" y="98782"/>
                      <a:pt x="199269" y="983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49" name="Kombinationstegning: figur 11348">
                <a:extLst>
                  <a:ext uri="{FF2B5EF4-FFF2-40B4-BE49-F238E27FC236}">
                    <a16:creationId xmlns:a16="http://schemas.microsoft.com/office/drawing/2014/main" id="{3D8619C4-F391-4164-A00E-36F8E387C739}"/>
                  </a:ext>
                </a:extLst>
              </p:cNvPr>
              <p:cNvSpPr/>
              <p:nvPr/>
            </p:nvSpPr>
            <p:spPr>
              <a:xfrm>
                <a:off x="3894584" y="2315344"/>
                <a:ext cx="57445" cy="36854"/>
              </a:xfrm>
              <a:custGeom>
                <a:avLst/>
                <a:gdLst>
                  <a:gd name="connsiteX0" fmla="*/ 57023 w 57445"/>
                  <a:gd name="connsiteY0" fmla="*/ 5229 h 36854"/>
                  <a:gd name="connsiteX1" fmla="*/ 51278 w 57445"/>
                  <a:gd name="connsiteY1" fmla="*/ 940 h 36854"/>
                  <a:gd name="connsiteX2" fmla="*/ 44308 w 57445"/>
                  <a:gd name="connsiteY2" fmla="*/ 1400 h 36854"/>
                  <a:gd name="connsiteX3" fmla="*/ 38103 w 57445"/>
                  <a:gd name="connsiteY3" fmla="*/ 2089 h 36854"/>
                  <a:gd name="connsiteX4" fmla="*/ 28988 w 57445"/>
                  <a:gd name="connsiteY4" fmla="*/ 5000 h 36854"/>
                  <a:gd name="connsiteX5" fmla="*/ 18418 w 57445"/>
                  <a:gd name="connsiteY5" fmla="*/ 2625 h 36854"/>
                  <a:gd name="connsiteX6" fmla="*/ 10299 w 57445"/>
                  <a:gd name="connsiteY6" fmla="*/ 11204 h 36854"/>
                  <a:gd name="connsiteX7" fmla="*/ 2639 w 57445"/>
                  <a:gd name="connsiteY7" fmla="*/ 21008 h 36854"/>
                  <a:gd name="connsiteX8" fmla="*/ 35 w 57445"/>
                  <a:gd name="connsiteY8" fmla="*/ 24838 h 36854"/>
                  <a:gd name="connsiteX9" fmla="*/ 4094 w 57445"/>
                  <a:gd name="connsiteY9" fmla="*/ 34413 h 36854"/>
                  <a:gd name="connsiteX10" fmla="*/ 10835 w 57445"/>
                  <a:gd name="connsiteY10" fmla="*/ 35638 h 36854"/>
                  <a:gd name="connsiteX11" fmla="*/ 20179 w 57445"/>
                  <a:gd name="connsiteY11" fmla="*/ 35408 h 36854"/>
                  <a:gd name="connsiteX12" fmla="*/ 38869 w 57445"/>
                  <a:gd name="connsiteY12" fmla="*/ 25145 h 36854"/>
                  <a:gd name="connsiteX13" fmla="*/ 52503 w 57445"/>
                  <a:gd name="connsiteY13" fmla="*/ 16259 h 36854"/>
                  <a:gd name="connsiteX14" fmla="*/ 57023 w 57445"/>
                  <a:gd name="connsiteY14" fmla="*/ 5229 h 3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445" h="36854">
                    <a:moveTo>
                      <a:pt x="57023" y="5229"/>
                    </a:moveTo>
                    <a:cubicBezTo>
                      <a:pt x="58937" y="1629"/>
                      <a:pt x="53882" y="2855"/>
                      <a:pt x="51278" y="940"/>
                    </a:cubicBezTo>
                    <a:cubicBezTo>
                      <a:pt x="48673" y="-975"/>
                      <a:pt x="45993" y="480"/>
                      <a:pt x="44308" y="1400"/>
                    </a:cubicBezTo>
                    <a:cubicBezTo>
                      <a:pt x="42622" y="2319"/>
                      <a:pt x="41397" y="2625"/>
                      <a:pt x="38103" y="2089"/>
                    </a:cubicBezTo>
                    <a:cubicBezTo>
                      <a:pt x="34809" y="1553"/>
                      <a:pt x="34963" y="634"/>
                      <a:pt x="28988" y="5000"/>
                    </a:cubicBezTo>
                    <a:cubicBezTo>
                      <a:pt x="23014" y="9289"/>
                      <a:pt x="19643" y="4310"/>
                      <a:pt x="18418" y="2625"/>
                    </a:cubicBezTo>
                    <a:cubicBezTo>
                      <a:pt x="17192" y="940"/>
                      <a:pt x="11448" y="6455"/>
                      <a:pt x="10299" y="11204"/>
                    </a:cubicBezTo>
                    <a:cubicBezTo>
                      <a:pt x="9073" y="15953"/>
                      <a:pt x="5779" y="19323"/>
                      <a:pt x="2639" y="21008"/>
                    </a:cubicBezTo>
                    <a:cubicBezTo>
                      <a:pt x="-501" y="22693"/>
                      <a:pt x="35" y="24838"/>
                      <a:pt x="35" y="24838"/>
                    </a:cubicBezTo>
                    <a:cubicBezTo>
                      <a:pt x="35" y="24838"/>
                      <a:pt x="1950" y="31272"/>
                      <a:pt x="4094" y="34413"/>
                    </a:cubicBezTo>
                    <a:cubicBezTo>
                      <a:pt x="6239" y="37553"/>
                      <a:pt x="7465" y="37323"/>
                      <a:pt x="10835" y="35638"/>
                    </a:cubicBezTo>
                    <a:cubicBezTo>
                      <a:pt x="14205" y="33953"/>
                      <a:pt x="13439" y="34413"/>
                      <a:pt x="20179" y="35408"/>
                    </a:cubicBezTo>
                    <a:cubicBezTo>
                      <a:pt x="26920" y="36404"/>
                      <a:pt x="34273" y="30123"/>
                      <a:pt x="38869" y="25145"/>
                    </a:cubicBezTo>
                    <a:cubicBezTo>
                      <a:pt x="43388" y="20089"/>
                      <a:pt x="46758" y="19400"/>
                      <a:pt x="52503" y="16259"/>
                    </a:cubicBezTo>
                    <a:cubicBezTo>
                      <a:pt x="58171" y="13119"/>
                      <a:pt x="55108" y="8829"/>
                      <a:pt x="57023" y="522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50" name="Kombinationstegning: figur 11349">
                <a:extLst>
                  <a:ext uri="{FF2B5EF4-FFF2-40B4-BE49-F238E27FC236}">
                    <a16:creationId xmlns:a16="http://schemas.microsoft.com/office/drawing/2014/main" id="{F38839C2-8CA9-482F-91A3-999DA06C69D7}"/>
                  </a:ext>
                </a:extLst>
              </p:cNvPr>
              <p:cNvSpPr/>
              <p:nvPr/>
            </p:nvSpPr>
            <p:spPr>
              <a:xfrm>
                <a:off x="4043427" y="2410574"/>
                <a:ext cx="11814" cy="4762"/>
              </a:xfrm>
              <a:custGeom>
                <a:avLst/>
                <a:gdLst>
                  <a:gd name="connsiteX0" fmla="*/ 11815 w 11814"/>
                  <a:gd name="connsiteY0" fmla="*/ 0 h 4762"/>
                  <a:gd name="connsiteX1" fmla="*/ 785 w 11814"/>
                  <a:gd name="connsiteY1" fmla="*/ 4749 h 4762"/>
                  <a:gd name="connsiteX2" fmla="*/ 11815 w 11814"/>
                  <a:gd name="connsiteY2" fmla="*/ 0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4" h="4762">
                    <a:moveTo>
                      <a:pt x="11815" y="0"/>
                    </a:moveTo>
                    <a:cubicBezTo>
                      <a:pt x="5610" y="1915"/>
                      <a:pt x="-2585" y="4519"/>
                      <a:pt x="785" y="4749"/>
                    </a:cubicBezTo>
                    <a:cubicBezTo>
                      <a:pt x="4155" y="5055"/>
                      <a:pt x="11815" y="0"/>
                      <a:pt x="11815" y="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51" name="Kombinationstegning: figur 11350">
                <a:extLst>
                  <a:ext uri="{FF2B5EF4-FFF2-40B4-BE49-F238E27FC236}">
                    <a16:creationId xmlns:a16="http://schemas.microsoft.com/office/drawing/2014/main" id="{B54A419F-3578-4DA7-8E24-AB7771216E52}"/>
                  </a:ext>
                </a:extLst>
              </p:cNvPr>
              <p:cNvSpPr/>
              <p:nvPr/>
            </p:nvSpPr>
            <p:spPr>
              <a:xfrm>
                <a:off x="3996963" y="2341575"/>
                <a:ext cx="29029" cy="36130"/>
              </a:xfrm>
              <a:custGeom>
                <a:avLst/>
                <a:gdLst>
                  <a:gd name="connsiteX0" fmla="*/ 10866 w 29029"/>
                  <a:gd name="connsiteY0" fmla="*/ 34531 h 36130"/>
                  <a:gd name="connsiteX1" fmla="*/ 15921 w 29029"/>
                  <a:gd name="connsiteY1" fmla="*/ 35220 h 36130"/>
                  <a:gd name="connsiteX2" fmla="*/ 20211 w 29029"/>
                  <a:gd name="connsiteY2" fmla="*/ 26641 h 36130"/>
                  <a:gd name="connsiteX3" fmla="*/ 26645 w 29029"/>
                  <a:gd name="connsiteY3" fmla="*/ 17526 h 36130"/>
                  <a:gd name="connsiteX4" fmla="*/ 29019 w 29029"/>
                  <a:gd name="connsiteY4" fmla="*/ 8948 h 36130"/>
                  <a:gd name="connsiteX5" fmla="*/ 22815 w 29029"/>
                  <a:gd name="connsiteY5" fmla="*/ 599 h 36130"/>
                  <a:gd name="connsiteX6" fmla="*/ 14236 w 29029"/>
                  <a:gd name="connsiteY6" fmla="*/ 599 h 36130"/>
                  <a:gd name="connsiteX7" fmla="*/ 8721 w 29029"/>
                  <a:gd name="connsiteY7" fmla="*/ 2284 h 36130"/>
                  <a:gd name="connsiteX8" fmla="*/ 2287 w 29029"/>
                  <a:gd name="connsiteY8" fmla="*/ 11169 h 36130"/>
                  <a:gd name="connsiteX9" fmla="*/ 2057 w 29029"/>
                  <a:gd name="connsiteY9" fmla="*/ 26948 h 36130"/>
                  <a:gd name="connsiteX10" fmla="*/ 10866 w 29029"/>
                  <a:gd name="connsiteY10" fmla="*/ 34531 h 36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29" h="36130">
                    <a:moveTo>
                      <a:pt x="10866" y="34531"/>
                    </a:moveTo>
                    <a:cubicBezTo>
                      <a:pt x="14925" y="37671"/>
                      <a:pt x="15921" y="35220"/>
                      <a:pt x="15921" y="35220"/>
                    </a:cubicBezTo>
                    <a:cubicBezTo>
                      <a:pt x="17836" y="33305"/>
                      <a:pt x="19291" y="28250"/>
                      <a:pt x="20211" y="26641"/>
                    </a:cubicBezTo>
                    <a:cubicBezTo>
                      <a:pt x="21130" y="24956"/>
                      <a:pt x="24500" y="19441"/>
                      <a:pt x="26645" y="17526"/>
                    </a:cubicBezTo>
                    <a:cubicBezTo>
                      <a:pt x="28789" y="15612"/>
                      <a:pt x="28789" y="12778"/>
                      <a:pt x="29019" y="8948"/>
                    </a:cubicBezTo>
                    <a:cubicBezTo>
                      <a:pt x="29249" y="5118"/>
                      <a:pt x="25649" y="1977"/>
                      <a:pt x="22815" y="599"/>
                    </a:cubicBezTo>
                    <a:cubicBezTo>
                      <a:pt x="19904" y="-857"/>
                      <a:pt x="15845" y="828"/>
                      <a:pt x="14236" y="599"/>
                    </a:cubicBezTo>
                    <a:cubicBezTo>
                      <a:pt x="12551" y="369"/>
                      <a:pt x="10636" y="369"/>
                      <a:pt x="8721" y="2284"/>
                    </a:cubicBezTo>
                    <a:cubicBezTo>
                      <a:pt x="6806" y="4199"/>
                      <a:pt x="6576" y="5424"/>
                      <a:pt x="2287" y="11169"/>
                    </a:cubicBezTo>
                    <a:cubicBezTo>
                      <a:pt x="-2003" y="16914"/>
                      <a:pt x="832" y="25033"/>
                      <a:pt x="2057" y="26948"/>
                    </a:cubicBezTo>
                    <a:cubicBezTo>
                      <a:pt x="3206" y="28786"/>
                      <a:pt x="6806" y="31467"/>
                      <a:pt x="10866" y="3453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52" name="Kombinationstegning: figur 11351">
                <a:extLst>
                  <a:ext uri="{FF2B5EF4-FFF2-40B4-BE49-F238E27FC236}">
                    <a16:creationId xmlns:a16="http://schemas.microsoft.com/office/drawing/2014/main" id="{7084AB6F-EE00-4ADF-8E00-B3DD71286B51}"/>
                  </a:ext>
                </a:extLst>
              </p:cNvPr>
              <p:cNvSpPr/>
              <p:nvPr/>
            </p:nvSpPr>
            <p:spPr>
              <a:xfrm>
                <a:off x="4047636" y="2293258"/>
                <a:ext cx="28209" cy="16724"/>
              </a:xfrm>
              <a:custGeom>
                <a:avLst/>
                <a:gdLst>
                  <a:gd name="connsiteX0" fmla="*/ 19555 w 28209"/>
                  <a:gd name="connsiteY0" fmla="*/ 16591 h 16724"/>
                  <a:gd name="connsiteX1" fmla="*/ 25530 w 28209"/>
                  <a:gd name="connsiteY1" fmla="*/ 4413 h 16724"/>
                  <a:gd name="connsiteX2" fmla="*/ 20474 w 28209"/>
                  <a:gd name="connsiteY2" fmla="*/ 2268 h 16724"/>
                  <a:gd name="connsiteX3" fmla="*/ 12355 w 28209"/>
                  <a:gd name="connsiteY3" fmla="*/ 123 h 16724"/>
                  <a:gd name="connsiteX4" fmla="*/ 2091 w 28209"/>
                  <a:gd name="connsiteY4" fmla="*/ 3034 h 16724"/>
                  <a:gd name="connsiteX5" fmla="*/ 3547 w 28209"/>
                  <a:gd name="connsiteY5" fmla="*/ 6864 h 16724"/>
                  <a:gd name="connsiteX6" fmla="*/ 12661 w 28209"/>
                  <a:gd name="connsiteY6" fmla="*/ 14523 h 16724"/>
                  <a:gd name="connsiteX7" fmla="*/ 19555 w 28209"/>
                  <a:gd name="connsiteY7" fmla="*/ 16591 h 16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09" h="16724">
                    <a:moveTo>
                      <a:pt x="19555" y="16591"/>
                    </a:moveTo>
                    <a:cubicBezTo>
                      <a:pt x="32500" y="12072"/>
                      <a:pt x="27675" y="7017"/>
                      <a:pt x="25530" y="4413"/>
                    </a:cubicBezTo>
                    <a:cubicBezTo>
                      <a:pt x="23385" y="1808"/>
                      <a:pt x="21930" y="2957"/>
                      <a:pt x="20474" y="2268"/>
                    </a:cubicBezTo>
                    <a:cubicBezTo>
                      <a:pt x="19019" y="1579"/>
                      <a:pt x="16415" y="812"/>
                      <a:pt x="12355" y="123"/>
                    </a:cubicBezTo>
                    <a:cubicBezTo>
                      <a:pt x="8296" y="-566"/>
                      <a:pt x="6151" y="1808"/>
                      <a:pt x="2091" y="3034"/>
                    </a:cubicBezTo>
                    <a:cubicBezTo>
                      <a:pt x="-1968" y="4259"/>
                      <a:pt x="636" y="4949"/>
                      <a:pt x="3547" y="6864"/>
                    </a:cubicBezTo>
                    <a:cubicBezTo>
                      <a:pt x="6457" y="8779"/>
                      <a:pt x="9061" y="11383"/>
                      <a:pt x="12661" y="14523"/>
                    </a:cubicBezTo>
                    <a:cubicBezTo>
                      <a:pt x="16185" y="17511"/>
                      <a:pt x="19555" y="16591"/>
                      <a:pt x="19555" y="1659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53" name="Kombinationstegning: figur 11352">
                <a:extLst>
                  <a:ext uri="{FF2B5EF4-FFF2-40B4-BE49-F238E27FC236}">
                    <a16:creationId xmlns:a16="http://schemas.microsoft.com/office/drawing/2014/main" id="{B2B23A31-EC1F-4C68-81DC-9A5871685B86}"/>
                  </a:ext>
                </a:extLst>
              </p:cNvPr>
              <p:cNvSpPr/>
              <p:nvPr/>
            </p:nvSpPr>
            <p:spPr>
              <a:xfrm>
                <a:off x="4063185" y="2269079"/>
                <a:ext cx="10210" cy="1815"/>
              </a:xfrm>
              <a:custGeom>
                <a:avLst/>
                <a:gdLst>
                  <a:gd name="connsiteX0" fmla="*/ 10211 w 10210"/>
                  <a:gd name="connsiteY0" fmla="*/ 787 h 1815"/>
                  <a:gd name="connsiteX1" fmla="*/ 406 w 10210"/>
                  <a:gd name="connsiteY1" fmla="*/ 1017 h 1815"/>
                  <a:gd name="connsiteX2" fmla="*/ 10211 w 10210"/>
                  <a:gd name="connsiteY2" fmla="*/ 787 h 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10" h="1815">
                    <a:moveTo>
                      <a:pt x="10211" y="787"/>
                    </a:moveTo>
                    <a:cubicBezTo>
                      <a:pt x="10211" y="787"/>
                      <a:pt x="2781" y="-1128"/>
                      <a:pt x="406" y="1017"/>
                    </a:cubicBezTo>
                    <a:cubicBezTo>
                      <a:pt x="-1968" y="3161"/>
                      <a:pt x="6687" y="251"/>
                      <a:pt x="10211" y="78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54" name="Kombinationstegning: figur 11353">
                <a:extLst>
                  <a:ext uri="{FF2B5EF4-FFF2-40B4-BE49-F238E27FC236}">
                    <a16:creationId xmlns:a16="http://schemas.microsoft.com/office/drawing/2014/main" id="{8028106C-2A4E-40F4-A174-BE69BD4F347B}"/>
                  </a:ext>
                </a:extLst>
              </p:cNvPr>
              <p:cNvSpPr/>
              <p:nvPr/>
            </p:nvSpPr>
            <p:spPr>
              <a:xfrm>
                <a:off x="4079167" y="2283790"/>
                <a:ext cx="24952" cy="14183"/>
              </a:xfrm>
              <a:custGeom>
                <a:avLst/>
                <a:gdLst>
                  <a:gd name="connsiteX0" fmla="*/ 17973 w 24952"/>
                  <a:gd name="connsiteY0" fmla="*/ 6604 h 14183"/>
                  <a:gd name="connsiteX1" fmla="*/ 5028 w 24952"/>
                  <a:gd name="connsiteY1" fmla="*/ 170 h 14183"/>
                  <a:gd name="connsiteX2" fmla="*/ 3343 w 24952"/>
                  <a:gd name="connsiteY2" fmla="*/ 6910 h 14183"/>
                  <a:gd name="connsiteX3" fmla="*/ 22722 w 24952"/>
                  <a:gd name="connsiteY3" fmla="*/ 12885 h 14183"/>
                  <a:gd name="connsiteX4" fmla="*/ 23948 w 24952"/>
                  <a:gd name="connsiteY4" fmla="*/ 10281 h 14183"/>
                  <a:gd name="connsiteX5" fmla="*/ 17973 w 24952"/>
                  <a:gd name="connsiteY5" fmla="*/ 6604 h 1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52" h="14183">
                    <a:moveTo>
                      <a:pt x="17973" y="6604"/>
                    </a:moveTo>
                    <a:cubicBezTo>
                      <a:pt x="16748" y="4689"/>
                      <a:pt x="7709" y="-1056"/>
                      <a:pt x="5028" y="170"/>
                    </a:cubicBezTo>
                    <a:cubicBezTo>
                      <a:pt x="2424" y="1395"/>
                      <a:pt x="-3857" y="2544"/>
                      <a:pt x="3343" y="6910"/>
                    </a:cubicBezTo>
                    <a:cubicBezTo>
                      <a:pt x="10543" y="11276"/>
                      <a:pt x="14373" y="16715"/>
                      <a:pt x="22722" y="12885"/>
                    </a:cubicBezTo>
                    <a:cubicBezTo>
                      <a:pt x="22722" y="12885"/>
                      <a:pt x="26782" y="10510"/>
                      <a:pt x="23948" y="10281"/>
                    </a:cubicBezTo>
                    <a:cubicBezTo>
                      <a:pt x="21037" y="9974"/>
                      <a:pt x="19122" y="8519"/>
                      <a:pt x="17973" y="66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55" name="Kombinationstegning: figur 11354">
                <a:extLst>
                  <a:ext uri="{FF2B5EF4-FFF2-40B4-BE49-F238E27FC236}">
                    <a16:creationId xmlns:a16="http://schemas.microsoft.com/office/drawing/2014/main" id="{1721129A-EDA2-4DBE-B7B5-0CBDFE5B9E67}"/>
                  </a:ext>
                </a:extLst>
              </p:cNvPr>
              <p:cNvSpPr/>
              <p:nvPr/>
            </p:nvSpPr>
            <p:spPr>
              <a:xfrm>
                <a:off x="4159490" y="2326265"/>
                <a:ext cx="16966" cy="6487"/>
              </a:xfrm>
              <a:custGeom>
                <a:avLst/>
                <a:gdLst>
                  <a:gd name="connsiteX0" fmla="*/ 1072 w 16966"/>
                  <a:gd name="connsiteY0" fmla="*/ 2428 h 6487"/>
                  <a:gd name="connsiteX1" fmla="*/ 16391 w 16966"/>
                  <a:gd name="connsiteY1" fmla="*/ 6487 h 6487"/>
                  <a:gd name="connsiteX2" fmla="*/ 6357 w 16966"/>
                  <a:gd name="connsiteY2" fmla="*/ 1432 h 6487"/>
                  <a:gd name="connsiteX3" fmla="*/ 1072 w 16966"/>
                  <a:gd name="connsiteY3" fmla="*/ 2428 h 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6" h="6487">
                    <a:moveTo>
                      <a:pt x="1072" y="2428"/>
                    </a:moveTo>
                    <a:cubicBezTo>
                      <a:pt x="4212" y="5798"/>
                      <a:pt x="16391" y="6487"/>
                      <a:pt x="16391" y="6487"/>
                    </a:cubicBezTo>
                    <a:cubicBezTo>
                      <a:pt x="19302" y="5568"/>
                      <a:pt x="10417" y="3347"/>
                      <a:pt x="6357" y="1432"/>
                    </a:cubicBezTo>
                    <a:cubicBezTo>
                      <a:pt x="2297" y="-406"/>
                      <a:pt x="-2068" y="-866"/>
                      <a:pt x="1072" y="24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56" name="Kombinationstegning: figur 11355">
                <a:extLst>
                  <a:ext uri="{FF2B5EF4-FFF2-40B4-BE49-F238E27FC236}">
                    <a16:creationId xmlns:a16="http://schemas.microsoft.com/office/drawing/2014/main" id="{450F2752-DECE-4A2F-BB55-05C18E414102}"/>
                  </a:ext>
                </a:extLst>
              </p:cNvPr>
              <p:cNvSpPr/>
              <p:nvPr/>
            </p:nvSpPr>
            <p:spPr>
              <a:xfrm>
                <a:off x="4255136" y="2320230"/>
                <a:ext cx="28079" cy="15610"/>
              </a:xfrm>
              <a:custGeom>
                <a:avLst/>
                <a:gdLst>
                  <a:gd name="connsiteX0" fmla="*/ 5461 w 28079"/>
                  <a:gd name="connsiteY0" fmla="*/ 343 h 15610"/>
                  <a:gd name="connsiteX1" fmla="*/ 2551 w 28079"/>
                  <a:gd name="connsiteY1" fmla="*/ 1569 h 15610"/>
                  <a:gd name="connsiteX2" fmla="*/ 12125 w 28079"/>
                  <a:gd name="connsiteY2" fmla="*/ 11833 h 15610"/>
                  <a:gd name="connsiteX3" fmla="*/ 25070 w 28079"/>
                  <a:gd name="connsiteY3" fmla="*/ 15433 h 15610"/>
                  <a:gd name="connsiteX4" fmla="*/ 22466 w 28079"/>
                  <a:gd name="connsiteY4" fmla="*/ 8692 h 15610"/>
                  <a:gd name="connsiteX5" fmla="*/ 5461 w 28079"/>
                  <a:gd name="connsiteY5" fmla="*/ 343 h 1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79" h="15610">
                    <a:moveTo>
                      <a:pt x="5461" y="343"/>
                    </a:moveTo>
                    <a:cubicBezTo>
                      <a:pt x="-4803" y="-882"/>
                      <a:pt x="2551" y="1569"/>
                      <a:pt x="2551" y="1569"/>
                    </a:cubicBezTo>
                    <a:cubicBezTo>
                      <a:pt x="7836" y="3024"/>
                      <a:pt x="10900" y="7313"/>
                      <a:pt x="12125" y="11833"/>
                    </a:cubicBezTo>
                    <a:cubicBezTo>
                      <a:pt x="13351" y="16352"/>
                      <a:pt x="18100" y="15662"/>
                      <a:pt x="25070" y="15433"/>
                    </a:cubicBezTo>
                    <a:cubicBezTo>
                      <a:pt x="32040" y="15203"/>
                      <a:pt x="25070" y="11143"/>
                      <a:pt x="22466" y="8692"/>
                    </a:cubicBezTo>
                    <a:cubicBezTo>
                      <a:pt x="19861" y="6318"/>
                      <a:pt x="15802" y="1569"/>
                      <a:pt x="5461" y="34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57" name="Kombinationstegning: figur 11356">
                <a:extLst>
                  <a:ext uri="{FF2B5EF4-FFF2-40B4-BE49-F238E27FC236}">
                    <a16:creationId xmlns:a16="http://schemas.microsoft.com/office/drawing/2014/main" id="{0E751787-0193-4DCF-BB32-69798122BEA4}"/>
                  </a:ext>
                </a:extLst>
              </p:cNvPr>
              <p:cNvSpPr/>
              <p:nvPr/>
            </p:nvSpPr>
            <p:spPr>
              <a:xfrm>
                <a:off x="4336253" y="2421404"/>
                <a:ext cx="14057" cy="14673"/>
              </a:xfrm>
              <a:custGeom>
                <a:avLst/>
                <a:gdLst>
                  <a:gd name="connsiteX0" fmla="*/ 5230 w 14057"/>
                  <a:gd name="connsiteY0" fmla="*/ 2804 h 14673"/>
                  <a:gd name="connsiteX1" fmla="*/ 2089 w 14057"/>
                  <a:gd name="connsiteY1" fmla="*/ 8319 h 14673"/>
                  <a:gd name="connsiteX2" fmla="*/ 634 w 14057"/>
                  <a:gd name="connsiteY2" fmla="*/ 13834 h 14673"/>
                  <a:gd name="connsiteX3" fmla="*/ 9519 w 14057"/>
                  <a:gd name="connsiteY3" fmla="*/ 11689 h 14673"/>
                  <a:gd name="connsiteX4" fmla="*/ 14038 w 14057"/>
                  <a:gd name="connsiteY4" fmla="*/ 5255 h 14673"/>
                  <a:gd name="connsiteX5" fmla="*/ 10668 w 14057"/>
                  <a:gd name="connsiteY5" fmla="*/ 200 h 14673"/>
                  <a:gd name="connsiteX6" fmla="*/ 5230 w 14057"/>
                  <a:gd name="connsiteY6" fmla="*/ 2804 h 1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7" h="14673">
                    <a:moveTo>
                      <a:pt x="5230" y="2804"/>
                    </a:moveTo>
                    <a:cubicBezTo>
                      <a:pt x="3545" y="4949"/>
                      <a:pt x="5689" y="4719"/>
                      <a:pt x="2089" y="8319"/>
                    </a:cubicBezTo>
                    <a:cubicBezTo>
                      <a:pt x="-1511" y="11919"/>
                      <a:pt x="634" y="13834"/>
                      <a:pt x="634" y="13834"/>
                    </a:cubicBezTo>
                    <a:cubicBezTo>
                      <a:pt x="2549" y="16208"/>
                      <a:pt x="6838" y="12915"/>
                      <a:pt x="9519" y="11689"/>
                    </a:cubicBezTo>
                    <a:cubicBezTo>
                      <a:pt x="12123" y="10464"/>
                      <a:pt x="13809" y="7170"/>
                      <a:pt x="14038" y="5255"/>
                    </a:cubicBezTo>
                    <a:cubicBezTo>
                      <a:pt x="14268" y="3340"/>
                      <a:pt x="12353" y="966"/>
                      <a:pt x="10668" y="200"/>
                    </a:cubicBezTo>
                    <a:cubicBezTo>
                      <a:pt x="9060" y="-490"/>
                      <a:pt x="6915" y="659"/>
                      <a:pt x="5230" y="28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58" name="Kombinationstegning: figur 11357">
                <a:extLst>
                  <a:ext uri="{FF2B5EF4-FFF2-40B4-BE49-F238E27FC236}">
                    <a16:creationId xmlns:a16="http://schemas.microsoft.com/office/drawing/2014/main" id="{4E91A0FC-A532-4177-AB9A-A2C9772E36A8}"/>
                  </a:ext>
                </a:extLst>
              </p:cNvPr>
              <p:cNvSpPr/>
              <p:nvPr/>
            </p:nvSpPr>
            <p:spPr>
              <a:xfrm>
                <a:off x="4424827" y="2361570"/>
                <a:ext cx="11139" cy="9668"/>
              </a:xfrm>
              <a:custGeom>
                <a:avLst/>
                <a:gdLst>
                  <a:gd name="connsiteX0" fmla="*/ 10793 w 11139"/>
                  <a:gd name="connsiteY0" fmla="*/ 9557 h 9668"/>
                  <a:gd name="connsiteX1" fmla="*/ 8418 w 11139"/>
                  <a:gd name="connsiteY1" fmla="*/ 3812 h 9668"/>
                  <a:gd name="connsiteX2" fmla="*/ 529 w 11139"/>
                  <a:gd name="connsiteY2" fmla="*/ 1438 h 9668"/>
                  <a:gd name="connsiteX3" fmla="*/ 3899 w 11139"/>
                  <a:gd name="connsiteY3" fmla="*/ 7182 h 9668"/>
                  <a:gd name="connsiteX4" fmla="*/ 10793 w 11139"/>
                  <a:gd name="connsiteY4" fmla="*/ 9557 h 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39" h="9668">
                    <a:moveTo>
                      <a:pt x="10793" y="9557"/>
                    </a:moveTo>
                    <a:cubicBezTo>
                      <a:pt x="10793" y="9557"/>
                      <a:pt x="12478" y="7642"/>
                      <a:pt x="8418" y="3812"/>
                    </a:cubicBezTo>
                    <a:cubicBezTo>
                      <a:pt x="4359" y="-18"/>
                      <a:pt x="1984" y="-1243"/>
                      <a:pt x="529" y="1438"/>
                    </a:cubicBezTo>
                    <a:cubicBezTo>
                      <a:pt x="-926" y="4042"/>
                      <a:pt x="759" y="5267"/>
                      <a:pt x="3899" y="7182"/>
                    </a:cubicBezTo>
                    <a:cubicBezTo>
                      <a:pt x="6963" y="9021"/>
                      <a:pt x="10027" y="10016"/>
                      <a:pt x="10793" y="955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59" name="Kombinationstegning: figur 11358">
                <a:extLst>
                  <a:ext uri="{FF2B5EF4-FFF2-40B4-BE49-F238E27FC236}">
                    <a16:creationId xmlns:a16="http://schemas.microsoft.com/office/drawing/2014/main" id="{1F990BBB-CB7B-4CC3-8252-44BB0C3BC18D}"/>
                  </a:ext>
                </a:extLst>
              </p:cNvPr>
              <p:cNvSpPr/>
              <p:nvPr/>
            </p:nvSpPr>
            <p:spPr>
              <a:xfrm>
                <a:off x="4419149" y="2375665"/>
                <a:ext cx="22091" cy="12433"/>
              </a:xfrm>
              <a:custGeom>
                <a:avLst/>
                <a:gdLst>
                  <a:gd name="connsiteX0" fmla="*/ 1612 w 22091"/>
                  <a:gd name="connsiteY0" fmla="*/ 2815 h 12433"/>
                  <a:gd name="connsiteX1" fmla="*/ 12412 w 22091"/>
                  <a:gd name="connsiteY1" fmla="*/ 9785 h 12433"/>
                  <a:gd name="connsiteX2" fmla="*/ 17697 w 22091"/>
                  <a:gd name="connsiteY2" fmla="*/ 12160 h 12433"/>
                  <a:gd name="connsiteX3" fmla="*/ 20838 w 22091"/>
                  <a:gd name="connsiteY3" fmla="*/ 8560 h 12433"/>
                  <a:gd name="connsiteX4" fmla="*/ 22063 w 22091"/>
                  <a:gd name="connsiteY4" fmla="*/ 2815 h 12433"/>
                  <a:gd name="connsiteX5" fmla="*/ 3833 w 22091"/>
                  <a:gd name="connsiteY5" fmla="*/ 211 h 12433"/>
                  <a:gd name="connsiteX6" fmla="*/ 1612 w 22091"/>
                  <a:gd name="connsiteY6" fmla="*/ 2815 h 1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91" h="12433">
                    <a:moveTo>
                      <a:pt x="1612" y="2815"/>
                    </a:moveTo>
                    <a:cubicBezTo>
                      <a:pt x="2531" y="2355"/>
                      <a:pt x="8812" y="6875"/>
                      <a:pt x="12412" y="9785"/>
                    </a:cubicBezTo>
                    <a:cubicBezTo>
                      <a:pt x="16012" y="12696"/>
                      <a:pt x="16012" y="12696"/>
                      <a:pt x="17697" y="12160"/>
                    </a:cubicBezTo>
                    <a:cubicBezTo>
                      <a:pt x="19382" y="11700"/>
                      <a:pt x="19382" y="8789"/>
                      <a:pt x="20838" y="8560"/>
                    </a:cubicBezTo>
                    <a:cubicBezTo>
                      <a:pt x="22293" y="8330"/>
                      <a:pt x="21297" y="6185"/>
                      <a:pt x="22063" y="2815"/>
                    </a:cubicBezTo>
                    <a:cubicBezTo>
                      <a:pt x="22753" y="-555"/>
                      <a:pt x="10804" y="-96"/>
                      <a:pt x="3833" y="211"/>
                    </a:cubicBezTo>
                    <a:cubicBezTo>
                      <a:pt x="-3214" y="441"/>
                      <a:pt x="1612" y="2815"/>
                      <a:pt x="1612" y="281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0" name="Kombinationstegning: figur 11359">
                <a:extLst>
                  <a:ext uri="{FF2B5EF4-FFF2-40B4-BE49-F238E27FC236}">
                    <a16:creationId xmlns:a16="http://schemas.microsoft.com/office/drawing/2014/main" id="{0083BEFD-4F63-486D-9982-DAEA8AC608F2}"/>
                  </a:ext>
                </a:extLst>
              </p:cNvPr>
              <p:cNvSpPr/>
              <p:nvPr/>
            </p:nvSpPr>
            <p:spPr>
              <a:xfrm>
                <a:off x="4434693" y="2334516"/>
                <a:ext cx="14034" cy="7737"/>
              </a:xfrm>
              <a:custGeom>
                <a:avLst/>
                <a:gdLst>
                  <a:gd name="connsiteX0" fmla="*/ 8281 w 14034"/>
                  <a:gd name="connsiteY0" fmla="*/ 457 h 7737"/>
                  <a:gd name="connsiteX1" fmla="*/ 851 w 14034"/>
                  <a:gd name="connsiteY1" fmla="*/ 2602 h 7737"/>
                  <a:gd name="connsiteX2" fmla="*/ 851 w 14034"/>
                  <a:gd name="connsiteY2" fmla="*/ 5513 h 7737"/>
                  <a:gd name="connsiteX3" fmla="*/ 13260 w 14034"/>
                  <a:gd name="connsiteY3" fmla="*/ 2602 h 7737"/>
                  <a:gd name="connsiteX4" fmla="*/ 8281 w 14034"/>
                  <a:gd name="connsiteY4" fmla="*/ 457 h 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4" h="7737">
                    <a:moveTo>
                      <a:pt x="8281" y="457"/>
                    </a:moveTo>
                    <a:cubicBezTo>
                      <a:pt x="4681" y="-998"/>
                      <a:pt x="2766" y="1377"/>
                      <a:pt x="851" y="2602"/>
                    </a:cubicBezTo>
                    <a:cubicBezTo>
                      <a:pt x="-1064" y="3828"/>
                      <a:pt x="851" y="5513"/>
                      <a:pt x="851" y="5513"/>
                    </a:cubicBezTo>
                    <a:cubicBezTo>
                      <a:pt x="11651" y="11028"/>
                      <a:pt x="10885" y="4823"/>
                      <a:pt x="13260" y="2602"/>
                    </a:cubicBezTo>
                    <a:cubicBezTo>
                      <a:pt x="15711" y="457"/>
                      <a:pt x="11881" y="1836"/>
                      <a:pt x="8281" y="45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1" name="Kombinationstegning: figur 11360">
                <a:extLst>
                  <a:ext uri="{FF2B5EF4-FFF2-40B4-BE49-F238E27FC236}">
                    <a16:creationId xmlns:a16="http://schemas.microsoft.com/office/drawing/2014/main" id="{E0DC2308-E41A-48CA-8CFC-8DA23F30CAD4}"/>
                  </a:ext>
                </a:extLst>
              </p:cNvPr>
              <p:cNvSpPr/>
              <p:nvPr/>
            </p:nvSpPr>
            <p:spPr>
              <a:xfrm>
                <a:off x="4436337" y="2426004"/>
                <a:ext cx="11685" cy="5707"/>
              </a:xfrm>
              <a:custGeom>
                <a:avLst/>
                <a:gdLst>
                  <a:gd name="connsiteX0" fmla="*/ 8858 w 11685"/>
                  <a:gd name="connsiteY0" fmla="*/ 5634 h 5707"/>
                  <a:gd name="connsiteX1" fmla="*/ 11463 w 11685"/>
                  <a:gd name="connsiteY1" fmla="*/ 4715 h 5707"/>
                  <a:gd name="connsiteX2" fmla="*/ 8858 w 11685"/>
                  <a:gd name="connsiteY2" fmla="*/ 2111 h 5707"/>
                  <a:gd name="connsiteX3" fmla="*/ 739 w 11685"/>
                  <a:gd name="connsiteY3" fmla="*/ 1421 h 5707"/>
                  <a:gd name="connsiteX4" fmla="*/ 8858 w 11685"/>
                  <a:gd name="connsiteY4" fmla="*/ 5634 h 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5" h="5707">
                    <a:moveTo>
                      <a:pt x="8858" y="5634"/>
                    </a:moveTo>
                    <a:cubicBezTo>
                      <a:pt x="8858" y="5634"/>
                      <a:pt x="10773" y="6094"/>
                      <a:pt x="11463" y="4715"/>
                    </a:cubicBezTo>
                    <a:cubicBezTo>
                      <a:pt x="12152" y="3260"/>
                      <a:pt x="11233" y="3030"/>
                      <a:pt x="8858" y="2111"/>
                    </a:cubicBezTo>
                    <a:cubicBezTo>
                      <a:pt x="6484" y="1192"/>
                      <a:pt x="-2631" y="-1719"/>
                      <a:pt x="739" y="1421"/>
                    </a:cubicBezTo>
                    <a:cubicBezTo>
                      <a:pt x="4033" y="4485"/>
                      <a:pt x="8858" y="5634"/>
                      <a:pt x="8858" y="563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2" name="Kombinationstegning: figur 11361">
                <a:extLst>
                  <a:ext uri="{FF2B5EF4-FFF2-40B4-BE49-F238E27FC236}">
                    <a16:creationId xmlns:a16="http://schemas.microsoft.com/office/drawing/2014/main" id="{395BD406-4A1F-417F-B0E2-E98768BF310A}"/>
                  </a:ext>
                </a:extLst>
              </p:cNvPr>
              <p:cNvSpPr/>
              <p:nvPr/>
            </p:nvSpPr>
            <p:spPr>
              <a:xfrm>
                <a:off x="4526339" y="2573438"/>
                <a:ext cx="9143" cy="11869"/>
              </a:xfrm>
              <a:custGeom>
                <a:avLst/>
                <a:gdLst>
                  <a:gd name="connsiteX0" fmla="*/ 8857 w 9143"/>
                  <a:gd name="connsiteY0" fmla="*/ 1589 h 11869"/>
                  <a:gd name="connsiteX1" fmla="*/ 5946 w 9143"/>
                  <a:gd name="connsiteY1" fmla="*/ 363 h 11869"/>
                  <a:gd name="connsiteX2" fmla="*/ 431 w 9143"/>
                  <a:gd name="connsiteY2" fmla="*/ 5878 h 11869"/>
                  <a:gd name="connsiteX3" fmla="*/ 1350 w 9143"/>
                  <a:gd name="connsiteY3" fmla="*/ 9708 h 11869"/>
                  <a:gd name="connsiteX4" fmla="*/ 5180 w 9143"/>
                  <a:gd name="connsiteY4" fmla="*/ 10397 h 11869"/>
                  <a:gd name="connsiteX5" fmla="*/ 8780 w 9143"/>
                  <a:gd name="connsiteY5" fmla="*/ 9938 h 11869"/>
                  <a:gd name="connsiteX6" fmla="*/ 6406 w 9143"/>
                  <a:gd name="connsiteY6" fmla="*/ 6568 h 11869"/>
                  <a:gd name="connsiteX7" fmla="*/ 4491 w 9143"/>
                  <a:gd name="connsiteY7" fmla="*/ 4193 h 11869"/>
                  <a:gd name="connsiteX8" fmla="*/ 8857 w 9143"/>
                  <a:gd name="connsiteY8" fmla="*/ 1589 h 1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3" h="11869">
                    <a:moveTo>
                      <a:pt x="8857" y="1589"/>
                    </a:moveTo>
                    <a:cubicBezTo>
                      <a:pt x="9776" y="-96"/>
                      <a:pt x="8397" y="-326"/>
                      <a:pt x="5946" y="363"/>
                    </a:cubicBezTo>
                    <a:cubicBezTo>
                      <a:pt x="3572" y="1053"/>
                      <a:pt x="661" y="2508"/>
                      <a:pt x="431" y="5878"/>
                    </a:cubicBezTo>
                    <a:cubicBezTo>
                      <a:pt x="201" y="9249"/>
                      <a:pt x="-794" y="10934"/>
                      <a:pt x="1350" y="9708"/>
                    </a:cubicBezTo>
                    <a:cubicBezTo>
                      <a:pt x="3495" y="8483"/>
                      <a:pt x="5180" y="10397"/>
                      <a:pt x="5180" y="10397"/>
                    </a:cubicBezTo>
                    <a:cubicBezTo>
                      <a:pt x="5180" y="10397"/>
                      <a:pt x="8780" y="13997"/>
                      <a:pt x="8780" y="9938"/>
                    </a:cubicBezTo>
                    <a:cubicBezTo>
                      <a:pt x="8780" y="5878"/>
                      <a:pt x="8321" y="6797"/>
                      <a:pt x="6406" y="6568"/>
                    </a:cubicBezTo>
                    <a:cubicBezTo>
                      <a:pt x="4491" y="6338"/>
                      <a:pt x="2576" y="5112"/>
                      <a:pt x="4491" y="4193"/>
                    </a:cubicBezTo>
                    <a:cubicBezTo>
                      <a:pt x="6406" y="3274"/>
                      <a:pt x="7861" y="3274"/>
                      <a:pt x="8857" y="158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3" name="Kombinationstegning: figur 11362">
                <a:extLst>
                  <a:ext uri="{FF2B5EF4-FFF2-40B4-BE49-F238E27FC236}">
                    <a16:creationId xmlns:a16="http://schemas.microsoft.com/office/drawing/2014/main" id="{CE7A1D22-002E-4C8C-836B-5A565AB933EF}"/>
                  </a:ext>
                </a:extLst>
              </p:cNvPr>
              <p:cNvSpPr/>
              <p:nvPr/>
            </p:nvSpPr>
            <p:spPr>
              <a:xfrm>
                <a:off x="4624484" y="2654180"/>
                <a:ext cx="10434" cy="5670"/>
              </a:xfrm>
              <a:custGeom>
                <a:avLst/>
                <a:gdLst>
                  <a:gd name="connsiteX0" fmla="*/ 5692 w 10434"/>
                  <a:gd name="connsiteY0" fmla="*/ 5563 h 5670"/>
                  <a:gd name="connsiteX1" fmla="*/ 9981 w 10434"/>
                  <a:gd name="connsiteY1" fmla="*/ 1504 h 5670"/>
                  <a:gd name="connsiteX2" fmla="*/ 637 w 10434"/>
                  <a:gd name="connsiteY2" fmla="*/ 2729 h 5670"/>
                  <a:gd name="connsiteX3" fmla="*/ 5692 w 10434"/>
                  <a:gd name="connsiteY3" fmla="*/ 5563 h 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34" h="5670">
                    <a:moveTo>
                      <a:pt x="5692" y="5563"/>
                    </a:moveTo>
                    <a:cubicBezTo>
                      <a:pt x="8296" y="4874"/>
                      <a:pt x="11666" y="3878"/>
                      <a:pt x="9981" y="1504"/>
                    </a:cubicBezTo>
                    <a:cubicBezTo>
                      <a:pt x="8296" y="-871"/>
                      <a:pt x="-2734" y="-411"/>
                      <a:pt x="637" y="2729"/>
                    </a:cubicBezTo>
                    <a:cubicBezTo>
                      <a:pt x="713" y="2729"/>
                      <a:pt x="3088" y="6329"/>
                      <a:pt x="5692" y="556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4" name="Kombinationstegning: figur 11363">
                <a:extLst>
                  <a:ext uri="{FF2B5EF4-FFF2-40B4-BE49-F238E27FC236}">
                    <a16:creationId xmlns:a16="http://schemas.microsoft.com/office/drawing/2014/main" id="{5CA93D6B-FAA3-4A39-B9E2-EEFA179817BE}"/>
                  </a:ext>
                </a:extLst>
              </p:cNvPr>
              <p:cNvSpPr/>
              <p:nvPr/>
            </p:nvSpPr>
            <p:spPr>
              <a:xfrm>
                <a:off x="4591883" y="2780092"/>
                <a:ext cx="191616" cy="184970"/>
              </a:xfrm>
              <a:custGeom>
                <a:avLst/>
                <a:gdLst>
                  <a:gd name="connsiteX0" fmla="*/ 107229 w 191616"/>
                  <a:gd name="connsiteY0" fmla="*/ 1975 h 184970"/>
                  <a:gd name="connsiteX1" fmla="*/ 105774 w 191616"/>
                  <a:gd name="connsiteY1" fmla="*/ 5116 h 184970"/>
                  <a:gd name="connsiteX2" fmla="*/ 101484 w 191616"/>
                  <a:gd name="connsiteY2" fmla="*/ 5805 h 184970"/>
                  <a:gd name="connsiteX3" fmla="*/ 99799 w 191616"/>
                  <a:gd name="connsiteY3" fmla="*/ 1286 h 184970"/>
                  <a:gd name="connsiteX4" fmla="*/ 97195 w 191616"/>
                  <a:gd name="connsiteY4" fmla="*/ 1745 h 184970"/>
                  <a:gd name="connsiteX5" fmla="*/ 85016 w 191616"/>
                  <a:gd name="connsiteY5" fmla="*/ 7950 h 184970"/>
                  <a:gd name="connsiteX6" fmla="*/ 74446 w 191616"/>
                  <a:gd name="connsiteY6" fmla="*/ 15150 h 184970"/>
                  <a:gd name="connsiteX7" fmla="*/ 69926 w 191616"/>
                  <a:gd name="connsiteY7" fmla="*/ 21890 h 184970"/>
                  <a:gd name="connsiteX8" fmla="*/ 68242 w 191616"/>
                  <a:gd name="connsiteY8" fmla="*/ 26946 h 184970"/>
                  <a:gd name="connsiteX9" fmla="*/ 59662 w 191616"/>
                  <a:gd name="connsiteY9" fmla="*/ 34375 h 184970"/>
                  <a:gd name="connsiteX10" fmla="*/ 59433 w 191616"/>
                  <a:gd name="connsiteY10" fmla="*/ 37746 h 184970"/>
                  <a:gd name="connsiteX11" fmla="*/ 60352 w 191616"/>
                  <a:gd name="connsiteY11" fmla="*/ 39431 h 184970"/>
                  <a:gd name="connsiteX12" fmla="*/ 56522 w 191616"/>
                  <a:gd name="connsiteY12" fmla="*/ 41576 h 184970"/>
                  <a:gd name="connsiteX13" fmla="*/ 43807 w 191616"/>
                  <a:gd name="connsiteY13" fmla="*/ 66929 h 184970"/>
                  <a:gd name="connsiteX14" fmla="*/ 39058 w 191616"/>
                  <a:gd name="connsiteY14" fmla="*/ 78189 h 184970"/>
                  <a:gd name="connsiteX15" fmla="*/ 33083 w 191616"/>
                  <a:gd name="connsiteY15" fmla="*/ 85619 h 184970"/>
                  <a:gd name="connsiteX16" fmla="*/ 39288 w 191616"/>
                  <a:gd name="connsiteY16" fmla="*/ 91134 h 184970"/>
                  <a:gd name="connsiteX17" fmla="*/ 39977 w 191616"/>
                  <a:gd name="connsiteY17" fmla="*/ 92589 h 184970"/>
                  <a:gd name="connsiteX18" fmla="*/ 35918 w 191616"/>
                  <a:gd name="connsiteY18" fmla="*/ 93814 h 184970"/>
                  <a:gd name="connsiteX19" fmla="*/ 40207 w 191616"/>
                  <a:gd name="connsiteY19" fmla="*/ 99100 h 184970"/>
                  <a:gd name="connsiteX20" fmla="*/ 35458 w 191616"/>
                  <a:gd name="connsiteY20" fmla="*/ 97415 h 184970"/>
                  <a:gd name="connsiteX21" fmla="*/ 28718 w 191616"/>
                  <a:gd name="connsiteY21" fmla="*/ 94810 h 184970"/>
                  <a:gd name="connsiteX22" fmla="*/ 22284 w 191616"/>
                  <a:gd name="connsiteY22" fmla="*/ 105381 h 184970"/>
                  <a:gd name="connsiteX23" fmla="*/ 19373 w 191616"/>
                  <a:gd name="connsiteY23" fmla="*/ 111125 h 184970"/>
                  <a:gd name="connsiteX24" fmla="*/ 16462 w 191616"/>
                  <a:gd name="connsiteY24" fmla="*/ 113500 h 184970"/>
                  <a:gd name="connsiteX25" fmla="*/ 14547 w 191616"/>
                  <a:gd name="connsiteY25" fmla="*/ 113270 h 184970"/>
                  <a:gd name="connsiteX26" fmla="*/ 15773 w 191616"/>
                  <a:gd name="connsiteY26" fmla="*/ 108521 h 184970"/>
                  <a:gd name="connsiteX27" fmla="*/ 5509 w 191616"/>
                  <a:gd name="connsiteY27" fmla="*/ 114725 h 184970"/>
                  <a:gd name="connsiteX28" fmla="*/ 16079 w 191616"/>
                  <a:gd name="connsiteY28" fmla="*/ 115951 h 184970"/>
                  <a:gd name="connsiteX29" fmla="*/ 23509 w 191616"/>
                  <a:gd name="connsiteY29" fmla="*/ 116181 h 184970"/>
                  <a:gd name="connsiteX30" fmla="*/ 28258 w 191616"/>
                  <a:gd name="connsiteY30" fmla="*/ 116181 h 184970"/>
                  <a:gd name="connsiteX31" fmla="*/ 27798 w 191616"/>
                  <a:gd name="connsiteY31" fmla="*/ 118555 h 184970"/>
                  <a:gd name="connsiteX32" fmla="*/ 18224 w 191616"/>
                  <a:gd name="connsiteY32" fmla="*/ 124530 h 184970"/>
                  <a:gd name="connsiteX33" fmla="*/ 5049 w 191616"/>
                  <a:gd name="connsiteY33" fmla="*/ 134794 h 184970"/>
                  <a:gd name="connsiteX34" fmla="*/ 300 w 191616"/>
                  <a:gd name="connsiteY34" fmla="*/ 141764 h 184970"/>
                  <a:gd name="connsiteX35" fmla="*/ 2215 w 191616"/>
                  <a:gd name="connsiteY35" fmla="*/ 147968 h 184970"/>
                  <a:gd name="connsiteX36" fmla="*/ 11560 w 191616"/>
                  <a:gd name="connsiteY36" fmla="*/ 150879 h 184970"/>
                  <a:gd name="connsiteX37" fmla="*/ 30249 w 191616"/>
                  <a:gd name="connsiteY37" fmla="*/ 147509 h 184970"/>
                  <a:gd name="connsiteX38" fmla="*/ 42198 w 191616"/>
                  <a:gd name="connsiteY38" fmla="*/ 146589 h 184970"/>
                  <a:gd name="connsiteX39" fmla="*/ 55603 w 191616"/>
                  <a:gd name="connsiteY39" fmla="*/ 148275 h 184970"/>
                  <a:gd name="connsiteX40" fmla="*/ 65637 w 191616"/>
                  <a:gd name="connsiteY40" fmla="*/ 149960 h 184970"/>
                  <a:gd name="connsiteX41" fmla="*/ 73526 w 191616"/>
                  <a:gd name="connsiteY41" fmla="*/ 152104 h 184970"/>
                  <a:gd name="connsiteX42" fmla="*/ 75212 w 191616"/>
                  <a:gd name="connsiteY42" fmla="*/ 150649 h 184970"/>
                  <a:gd name="connsiteX43" fmla="*/ 80727 w 191616"/>
                  <a:gd name="connsiteY43" fmla="*/ 149424 h 184970"/>
                  <a:gd name="connsiteX44" fmla="*/ 87697 w 191616"/>
                  <a:gd name="connsiteY44" fmla="*/ 147738 h 184970"/>
                  <a:gd name="connsiteX45" fmla="*/ 89152 w 191616"/>
                  <a:gd name="connsiteY45" fmla="*/ 145594 h 184970"/>
                  <a:gd name="connsiteX46" fmla="*/ 92522 w 191616"/>
                  <a:gd name="connsiteY46" fmla="*/ 143449 h 184970"/>
                  <a:gd name="connsiteX47" fmla="*/ 97042 w 191616"/>
                  <a:gd name="connsiteY47" fmla="*/ 144138 h 184970"/>
                  <a:gd name="connsiteX48" fmla="*/ 99952 w 191616"/>
                  <a:gd name="connsiteY48" fmla="*/ 144368 h 184970"/>
                  <a:gd name="connsiteX49" fmla="*/ 101637 w 191616"/>
                  <a:gd name="connsiteY49" fmla="*/ 148198 h 184970"/>
                  <a:gd name="connsiteX50" fmla="*/ 94897 w 191616"/>
                  <a:gd name="connsiteY50" fmla="*/ 152028 h 184970"/>
                  <a:gd name="connsiteX51" fmla="*/ 98267 w 191616"/>
                  <a:gd name="connsiteY51" fmla="*/ 152717 h 184970"/>
                  <a:gd name="connsiteX52" fmla="*/ 99493 w 191616"/>
                  <a:gd name="connsiteY52" fmla="*/ 154172 h 184970"/>
                  <a:gd name="connsiteX53" fmla="*/ 102403 w 191616"/>
                  <a:gd name="connsiteY53" fmla="*/ 153943 h 184970"/>
                  <a:gd name="connsiteX54" fmla="*/ 107152 w 191616"/>
                  <a:gd name="connsiteY54" fmla="*/ 152028 h 184970"/>
                  <a:gd name="connsiteX55" fmla="*/ 110293 w 191616"/>
                  <a:gd name="connsiteY55" fmla="*/ 155628 h 184970"/>
                  <a:gd name="connsiteX56" fmla="*/ 112897 w 191616"/>
                  <a:gd name="connsiteY56" fmla="*/ 149883 h 184970"/>
                  <a:gd name="connsiteX57" fmla="*/ 114812 w 191616"/>
                  <a:gd name="connsiteY57" fmla="*/ 147279 h 184970"/>
                  <a:gd name="connsiteX58" fmla="*/ 120327 w 191616"/>
                  <a:gd name="connsiteY58" fmla="*/ 149194 h 184970"/>
                  <a:gd name="connsiteX59" fmla="*/ 122702 w 191616"/>
                  <a:gd name="connsiteY59" fmla="*/ 147509 h 184970"/>
                  <a:gd name="connsiteX60" fmla="*/ 125842 w 191616"/>
                  <a:gd name="connsiteY60" fmla="*/ 146053 h 184970"/>
                  <a:gd name="connsiteX61" fmla="*/ 128446 w 191616"/>
                  <a:gd name="connsiteY61" fmla="*/ 147968 h 184970"/>
                  <a:gd name="connsiteX62" fmla="*/ 130361 w 191616"/>
                  <a:gd name="connsiteY62" fmla="*/ 148887 h 184970"/>
                  <a:gd name="connsiteX63" fmla="*/ 104778 w 191616"/>
                  <a:gd name="connsiteY63" fmla="*/ 166581 h 184970"/>
                  <a:gd name="connsiteX64" fmla="*/ 99493 w 191616"/>
                  <a:gd name="connsiteY64" fmla="*/ 174471 h 184970"/>
                  <a:gd name="connsiteX65" fmla="*/ 106923 w 191616"/>
                  <a:gd name="connsiteY65" fmla="*/ 175696 h 184970"/>
                  <a:gd name="connsiteX66" fmla="*/ 110982 w 191616"/>
                  <a:gd name="connsiteY66" fmla="*/ 175237 h 184970"/>
                  <a:gd name="connsiteX67" fmla="*/ 117953 w 191616"/>
                  <a:gd name="connsiteY67" fmla="*/ 173551 h 184970"/>
                  <a:gd name="connsiteX68" fmla="*/ 121553 w 191616"/>
                  <a:gd name="connsiteY68" fmla="*/ 169492 h 184970"/>
                  <a:gd name="connsiteX69" fmla="*/ 127297 w 191616"/>
                  <a:gd name="connsiteY69" fmla="*/ 158922 h 184970"/>
                  <a:gd name="connsiteX70" fmla="*/ 131127 w 191616"/>
                  <a:gd name="connsiteY70" fmla="*/ 157466 h 184970"/>
                  <a:gd name="connsiteX71" fmla="*/ 134727 w 191616"/>
                  <a:gd name="connsiteY71" fmla="*/ 157007 h 184970"/>
                  <a:gd name="connsiteX72" fmla="*/ 138327 w 191616"/>
                  <a:gd name="connsiteY72" fmla="*/ 154402 h 184970"/>
                  <a:gd name="connsiteX73" fmla="*/ 138098 w 191616"/>
                  <a:gd name="connsiteY73" fmla="*/ 157313 h 184970"/>
                  <a:gd name="connsiteX74" fmla="*/ 142846 w 191616"/>
                  <a:gd name="connsiteY74" fmla="*/ 151568 h 184970"/>
                  <a:gd name="connsiteX75" fmla="*/ 147902 w 191616"/>
                  <a:gd name="connsiteY75" fmla="*/ 141994 h 184970"/>
                  <a:gd name="connsiteX76" fmla="*/ 150506 w 191616"/>
                  <a:gd name="connsiteY76" fmla="*/ 141304 h 184970"/>
                  <a:gd name="connsiteX77" fmla="*/ 153417 w 191616"/>
                  <a:gd name="connsiteY77" fmla="*/ 142760 h 184970"/>
                  <a:gd name="connsiteX78" fmla="*/ 157476 w 191616"/>
                  <a:gd name="connsiteY78" fmla="*/ 154249 h 184970"/>
                  <a:gd name="connsiteX79" fmla="*/ 155332 w 191616"/>
                  <a:gd name="connsiteY79" fmla="*/ 159764 h 184970"/>
                  <a:gd name="connsiteX80" fmla="*/ 150276 w 191616"/>
                  <a:gd name="connsiteY80" fmla="*/ 167883 h 184970"/>
                  <a:gd name="connsiteX81" fmla="*/ 149357 w 191616"/>
                  <a:gd name="connsiteY81" fmla="*/ 177688 h 184970"/>
                  <a:gd name="connsiteX82" fmla="*/ 162991 w 191616"/>
                  <a:gd name="connsiteY82" fmla="*/ 167424 h 184970"/>
                  <a:gd name="connsiteX83" fmla="*/ 165902 w 191616"/>
                  <a:gd name="connsiteY83" fmla="*/ 164819 h 184970"/>
                  <a:gd name="connsiteX84" fmla="*/ 165442 w 191616"/>
                  <a:gd name="connsiteY84" fmla="*/ 168879 h 184970"/>
                  <a:gd name="connsiteX85" fmla="*/ 164217 w 191616"/>
                  <a:gd name="connsiteY85" fmla="*/ 171790 h 184970"/>
                  <a:gd name="connsiteX86" fmla="*/ 164906 w 191616"/>
                  <a:gd name="connsiteY86" fmla="*/ 173934 h 184970"/>
                  <a:gd name="connsiteX87" fmla="*/ 166821 w 191616"/>
                  <a:gd name="connsiteY87" fmla="*/ 176309 h 184970"/>
                  <a:gd name="connsiteX88" fmla="*/ 164217 w 191616"/>
                  <a:gd name="connsiteY88" fmla="*/ 180598 h 184970"/>
                  <a:gd name="connsiteX89" fmla="*/ 169272 w 191616"/>
                  <a:gd name="connsiteY89" fmla="*/ 183509 h 184970"/>
                  <a:gd name="connsiteX90" fmla="*/ 172642 w 191616"/>
                  <a:gd name="connsiteY90" fmla="*/ 182590 h 184970"/>
                  <a:gd name="connsiteX91" fmla="*/ 175783 w 191616"/>
                  <a:gd name="connsiteY91" fmla="*/ 184045 h 184970"/>
                  <a:gd name="connsiteX92" fmla="*/ 184362 w 191616"/>
                  <a:gd name="connsiteY92" fmla="*/ 172556 h 184970"/>
                  <a:gd name="connsiteX93" fmla="*/ 190796 w 191616"/>
                  <a:gd name="connsiteY93" fmla="*/ 157007 h 184970"/>
                  <a:gd name="connsiteX94" fmla="*/ 187426 w 191616"/>
                  <a:gd name="connsiteY94" fmla="*/ 149117 h 184970"/>
                  <a:gd name="connsiteX95" fmla="*/ 180991 w 191616"/>
                  <a:gd name="connsiteY95" fmla="*/ 154402 h 184970"/>
                  <a:gd name="connsiteX96" fmla="*/ 176702 w 191616"/>
                  <a:gd name="connsiteY96" fmla="*/ 153483 h 184970"/>
                  <a:gd name="connsiteX97" fmla="*/ 182906 w 191616"/>
                  <a:gd name="connsiteY97" fmla="*/ 134104 h 184970"/>
                  <a:gd name="connsiteX98" fmla="*/ 179996 w 191616"/>
                  <a:gd name="connsiteY98" fmla="*/ 132879 h 184970"/>
                  <a:gd name="connsiteX99" fmla="*/ 172336 w 191616"/>
                  <a:gd name="connsiteY99" fmla="*/ 138394 h 184970"/>
                  <a:gd name="connsiteX100" fmla="*/ 168966 w 191616"/>
                  <a:gd name="connsiteY100" fmla="*/ 142453 h 184970"/>
                  <a:gd name="connsiteX101" fmla="*/ 165825 w 191616"/>
                  <a:gd name="connsiteY101" fmla="*/ 150343 h 184970"/>
                  <a:gd name="connsiteX102" fmla="*/ 163221 w 191616"/>
                  <a:gd name="connsiteY102" fmla="*/ 152028 h 184970"/>
                  <a:gd name="connsiteX103" fmla="*/ 158166 w 191616"/>
                  <a:gd name="connsiteY103" fmla="*/ 146972 h 184970"/>
                  <a:gd name="connsiteX104" fmla="*/ 164600 w 191616"/>
                  <a:gd name="connsiteY104" fmla="*/ 135253 h 184970"/>
                  <a:gd name="connsiteX105" fmla="*/ 162225 w 191616"/>
                  <a:gd name="connsiteY105" fmla="*/ 133568 h 184970"/>
                  <a:gd name="connsiteX106" fmla="*/ 159315 w 191616"/>
                  <a:gd name="connsiteY106" fmla="*/ 132343 h 184970"/>
                  <a:gd name="connsiteX107" fmla="*/ 164064 w 191616"/>
                  <a:gd name="connsiteY107" fmla="*/ 131117 h 184970"/>
                  <a:gd name="connsiteX108" fmla="*/ 167664 w 191616"/>
                  <a:gd name="connsiteY108" fmla="*/ 126062 h 184970"/>
                  <a:gd name="connsiteX109" fmla="*/ 170804 w 191616"/>
                  <a:gd name="connsiteY109" fmla="*/ 123457 h 184970"/>
                  <a:gd name="connsiteX110" fmla="*/ 174404 w 191616"/>
                  <a:gd name="connsiteY110" fmla="*/ 122232 h 184970"/>
                  <a:gd name="connsiteX111" fmla="*/ 180379 w 191616"/>
                  <a:gd name="connsiteY111" fmla="*/ 118861 h 184970"/>
                  <a:gd name="connsiteX112" fmla="*/ 179689 w 191616"/>
                  <a:gd name="connsiteY112" fmla="*/ 112121 h 184970"/>
                  <a:gd name="connsiteX113" fmla="*/ 175860 w 191616"/>
                  <a:gd name="connsiteY113" fmla="*/ 115721 h 184970"/>
                  <a:gd name="connsiteX114" fmla="*/ 171800 w 191616"/>
                  <a:gd name="connsiteY114" fmla="*/ 114266 h 184970"/>
                  <a:gd name="connsiteX115" fmla="*/ 167970 w 191616"/>
                  <a:gd name="connsiteY115" fmla="*/ 115721 h 184970"/>
                  <a:gd name="connsiteX116" fmla="*/ 164600 w 191616"/>
                  <a:gd name="connsiteY116" fmla="*/ 119781 h 184970"/>
                  <a:gd name="connsiteX117" fmla="*/ 163144 w 191616"/>
                  <a:gd name="connsiteY117" fmla="*/ 117636 h 184970"/>
                  <a:gd name="connsiteX118" fmla="*/ 160234 w 191616"/>
                  <a:gd name="connsiteY118" fmla="*/ 117866 h 184970"/>
                  <a:gd name="connsiteX119" fmla="*/ 157859 w 191616"/>
                  <a:gd name="connsiteY119" fmla="*/ 117636 h 184970"/>
                  <a:gd name="connsiteX120" fmla="*/ 158089 w 191616"/>
                  <a:gd name="connsiteY120" fmla="*/ 114725 h 184970"/>
                  <a:gd name="connsiteX121" fmla="*/ 161230 w 191616"/>
                  <a:gd name="connsiteY121" fmla="*/ 112581 h 184970"/>
                  <a:gd name="connsiteX122" fmla="*/ 160540 w 191616"/>
                  <a:gd name="connsiteY122" fmla="*/ 109976 h 184970"/>
                  <a:gd name="connsiteX123" fmla="*/ 157936 w 191616"/>
                  <a:gd name="connsiteY123" fmla="*/ 110666 h 184970"/>
                  <a:gd name="connsiteX124" fmla="*/ 154106 w 191616"/>
                  <a:gd name="connsiteY124" fmla="*/ 109976 h 184970"/>
                  <a:gd name="connsiteX125" fmla="*/ 158166 w 191616"/>
                  <a:gd name="connsiteY125" fmla="*/ 106147 h 184970"/>
                  <a:gd name="connsiteX126" fmla="*/ 152191 w 191616"/>
                  <a:gd name="connsiteY126" fmla="*/ 106606 h 184970"/>
                  <a:gd name="connsiteX127" fmla="*/ 152881 w 191616"/>
                  <a:gd name="connsiteY127" fmla="*/ 104232 h 184970"/>
                  <a:gd name="connsiteX128" fmla="*/ 158625 w 191616"/>
                  <a:gd name="connsiteY128" fmla="*/ 100172 h 184970"/>
                  <a:gd name="connsiteX129" fmla="*/ 163910 w 191616"/>
                  <a:gd name="connsiteY129" fmla="*/ 96342 h 184970"/>
                  <a:gd name="connsiteX130" fmla="*/ 168966 w 191616"/>
                  <a:gd name="connsiteY130" fmla="*/ 89372 h 184970"/>
                  <a:gd name="connsiteX131" fmla="*/ 154106 w 191616"/>
                  <a:gd name="connsiteY131" fmla="*/ 82172 h 184970"/>
                  <a:gd name="connsiteX132" fmla="*/ 148821 w 191616"/>
                  <a:gd name="connsiteY132" fmla="*/ 83857 h 184970"/>
                  <a:gd name="connsiteX133" fmla="*/ 145680 w 191616"/>
                  <a:gd name="connsiteY133" fmla="*/ 83857 h 184970"/>
                  <a:gd name="connsiteX134" fmla="*/ 142310 w 191616"/>
                  <a:gd name="connsiteY134" fmla="*/ 84776 h 184970"/>
                  <a:gd name="connsiteX135" fmla="*/ 139936 w 191616"/>
                  <a:gd name="connsiteY135" fmla="*/ 86231 h 184970"/>
                  <a:gd name="connsiteX136" fmla="*/ 139476 w 191616"/>
                  <a:gd name="connsiteY136" fmla="*/ 80027 h 184970"/>
                  <a:gd name="connsiteX137" fmla="*/ 133961 w 191616"/>
                  <a:gd name="connsiteY137" fmla="*/ 84316 h 184970"/>
                  <a:gd name="connsiteX138" fmla="*/ 129672 w 191616"/>
                  <a:gd name="connsiteY138" fmla="*/ 88146 h 184970"/>
                  <a:gd name="connsiteX139" fmla="*/ 125382 w 191616"/>
                  <a:gd name="connsiteY139" fmla="*/ 89065 h 184970"/>
                  <a:gd name="connsiteX140" fmla="*/ 120097 w 191616"/>
                  <a:gd name="connsiteY140" fmla="*/ 88146 h 184970"/>
                  <a:gd name="connsiteX141" fmla="*/ 114123 w 191616"/>
                  <a:gd name="connsiteY141" fmla="*/ 96725 h 184970"/>
                  <a:gd name="connsiteX142" fmla="*/ 117953 w 191616"/>
                  <a:gd name="connsiteY142" fmla="*/ 88376 h 184970"/>
                  <a:gd name="connsiteX143" fmla="*/ 119638 w 191616"/>
                  <a:gd name="connsiteY143" fmla="*/ 83857 h 184970"/>
                  <a:gd name="connsiteX144" fmla="*/ 116497 w 191616"/>
                  <a:gd name="connsiteY144" fmla="*/ 79568 h 184970"/>
                  <a:gd name="connsiteX145" fmla="*/ 115272 w 191616"/>
                  <a:gd name="connsiteY145" fmla="*/ 85542 h 184970"/>
                  <a:gd name="connsiteX146" fmla="*/ 113357 w 191616"/>
                  <a:gd name="connsiteY146" fmla="*/ 84853 h 184970"/>
                  <a:gd name="connsiteX147" fmla="*/ 112897 w 191616"/>
                  <a:gd name="connsiteY147" fmla="*/ 81942 h 184970"/>
                  <a:gd name="connsiteX148" fmla="*/ 108608 w 191616"/>
                  <a:gd name="connsiteY148" fmla="*/ 83168 h 184970"/>
                  <a:gd name="connsiteX149" fmla="*/ 106004 w 191616"/>
                  <a:gd name="connsiteY149" fmla="*/ 83168 h 184970"/>
                  <a:gd name="connsiteX150" fmla="*/ 103093 w 191616"/>
                  <a:gd name="connsiteY150" fmla="*/ 81253 h 184970"/>
                  <a:gd name="connsiteX151" fmla="*/ 96123 w 191616"/>
                  <a:gd name="connsiteY151" fmla="*/ 81023 h 184970"/>
                  <a:gd name="connsiteX152" fmla="*/ 99723 w 191616"/>
                  <a:gd name="connsiteY152" fmla="*/ 76274 h 184970"/>
                  <a:gd name="connsiteX153" fmla="*/ 95663 w 191616"/>
                  <a:gd name="connsiteY153" fmla="*/ 74818 h 184970"/>
                  <a:gd name="connsiteX154" fmla="*/ 92522 w 191616"/>
                  <a:gd name="connsiteY154" fmla="*/ 75048 h 184970"/>
                  <a:gd name="connsiteX155" fmla="*/ 109757 w 191616"/>
                  <a:gd name="connsiteY155" fmla="*/ 65014 h 184970"/>
                  <a:gd name="connsiteX156" fmla="*/ 104701 w 191616"/>
                  <a:gd name="connsiteY156" fmla="*/ 63559 h 184970"/>
                  <a:gd name="connsiteX157" fmla="*/ 100182 w 191616"/>
                  <a:gd name="connsiteY157" fmla="*/ 61414 h 184970"/>
                  <a:gd name="connsiteX158" fmla="*/ 96352 w 191616"/>
                  <a:gd name="connsiteY158" fmla="*/ 62104 h 184970"/>
                  <a:gd name="connsiteX159" fmla="*/ 92982 w 191616"/>
                  <a:gd name="connsiteY159" fmla="*/ 63023 h 184970"/>
                  <a:gd name="connsiteX160" fmla="*/ 91067 w 191616"/>
                  <a:gd name="connsiteY160" fmla="*/ 58733 h 184970"/>
                  <a:gd name="connsiteX161" fmla="*/ 84327 w 191616"/>
                  <a:gd name="connsiteY161" fmla="*/ 65704 h 184970"/>
                  <a:gd name="connsiteX162" fmla="*/ 81722 w 191616"/>
                  <a:gd name="connsiteY162" fmla="*/ 67159 h 184970"/>
                  <a:gd name="connsiteX163" fmla="*/ 74752 w 191616"/>
                  <a:gd name="connsiteY163" fmla="*/ 75508 h 184970"/>
                  <a:gd name="connsiteX164" fmla="*/ 72148 w 191616"/>
                  <a:gd name="connsiteY164" fmla="*/ 78419 h 184970"/>
                  <a:gd name="connsiteX165" fmla="*/ 71229 w 191616"/>
                  <a:gd name="connsiteY165" fmla="*/ 71448 h 184970"/>
                  <a:gd name="connsiteX166" fmla="*/ 76514 w 191616"/>
                  <a:gd name="connsiteY166" fmla="*/ 57814 h 184970"/>
                  <a:gd name="connsiteX167" fmla="*/ 88922 w 191616"/>
                  <a:gd name="connsiteY167" fmla="*/ 42035 h 184970"/>
                  <a:gd name="connsiteX168" fmla="*/ 92293 w 191616"/>
                  <a:gd name="connsiteY168" fmla="*/ 36290 h 184970"/>
                  <a:gd name="connsiteX169" fmla="*/ 93212 w 191616"/>
                  <a:gd name="connsiteY169" fmla="*/ 34146 h 184970"/>
                  <a:gd name="connsiteX170" fmla="*/ 97501 w 191616"/>
                  <a:gd name="connsiteY170" fmla="*/ 31541 h 184970"/>
                  <a:gd name="connsiteX171" fmla="*/ 102020 w 191616"/>
                  <a:gd name="connsiteY171" fmla="*/ 18137 h 184970"/>
                  <a:gd name="connsiteX172" fmla="*/ 98191 w 191616"/>
                  <a:gd name="connsiteY172" fmla="*/ 17677 h 184970"/>
                  <a:gd name="connsiteX173" fmla="*/ 93901 w 191616"/>
                  <a:gd name="connsiteY173" fmla="*/ 12928 h 184970"/>
                  <a:gd name="connsiteX174" fmla="*/ 106616 w 191616"/>
                  <a:gd name="connsiteY174" fmla="*/ 13158 h 184970"/>
                  <a:gd name="connsiteX175" fmla="*/ 112591 w 191616"/>
                  <a:gd name="connsiteY175" fmla="*/ 3814 h 184970"/>
                  <a:gd name="connsiteX176" fmla="*/ 107229 w 191616"/>
                  <a:gd name="connsiteY176" fmla="*/ 1975 h 18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191616" h="184970">
                    <a:moveTo>
                      <a:pt x="107229" y="1975"/>
                    </a:moveTo>
                    <a:cubicBezTo>
                      <a:pt x="105774" y="1975"/>
                      <a:pt x="104625" y="3431"/>
                      <a:pt x="105774" y="5116"/>
                    </a:cubicBezTo>
                    <a:cubicBezTo>
                      <a:pt x="106999" y="6801"/>
                      <a:pt x="103399" y="6035"/>
                      <a:pt x="101484" y="5805"/>
                    </a:cubicBezTo>
                    <a:cubicBezTo>
                      <a:pt x="99569" y="5575"/>
                      <a:pt x="99340" y="4350"/>
                      <a:pt x="99799" y="1286"/>
                    </a:cubicBezTo>
                    <a:cubicBezTo>
                      <a:pt x="100259" y="-1855"/>
                      <a:pt x="97195" y="1745"/>
                      <a:pt x="97195" y="1745"/>
                    </a:cubicBezTo>
                    <a:cubicBezTo>
                      <a:pt x="97195" y="1745"/>
                      <a:pt x="90990" y="6494"/>
                      <a:pt x="85016" y="7950"/>
                    </a:cubicBezTo>
                    <a:cubicBezTo>
                      <a:pt x="79041" y="9405"/>
                      <a:pt x="75671" y="13694"/>
                      <a:pt x="74446" y="15150"/>
                    </a:cubicBezTo>
                    <a:cubicBezTo>
                      <a:pt x="73220" y="16605"/>
                      <a:pt x="72301" y="20435"/>
                      <a:pt x="69926" y="21890"/>
                    </a:cubicBezTo>
                    <a:cubicBezTo>
                      <a:pt x="67552" y="23346"/>
                      <a:pt x="67322" y="24495"/>
                      <a:pt x="68242" y="26946"/>
                    </a:cubicBezTo>
                    <a:cubicBezTo>
                      <a:pt x="69161" y="29320"/>
                      <a:pt x="64182" y="34605"/>
                      <a:pt x="59662" y="34375"/>
                    </a:cubicBezTo>
                    <a:cubicBezTo>
                      <a:pt x="55143" y="34146"/>
                      <a:pt x="57058" y="36750"/>
                      <a:pt x="59433" y="37746"/>
                    </a:cubicBezTo>
                    <a:cubicBezTo>
                      <a:pt x="61807" y="38742"/>
                      <a:pt x="61807" y="38665"/>
                      <a:pt x="60352" y="39431"/>
                    </a:cubicBezTo>
                    <a:cubicBezTo>
                      <a:pt x="58897" y="40120"/>
                      <a:pt x="57748" y="40120"/>
                      <a:pt x="56522" y="41576"/>
                    </a:cubicBezTo>
                    <a:cubicBezTo>
                      <a:pt x="55297" y="43031"/>
                      <a:pt x="44803" y="64784"/>
                      <a:pt x="43807" y="66929"/>
                    </a:cubicBezTo>
                    <a:cubicBezTo>
                      <a:pt x="42888" y="69074"/>
                      <a:pt x="40207" y="76504"/>
                      <a:pt x="39058" y="78189"/>
                    </a:cubicBezTo>
                    <a:cubicBezTo>
                      <a:pt x="37833" y="79874"/>
                      <a:pt x="34309" y="82938"/>
                      <a:pt x="33083" y="85619"/>
                    </a:cubicBezTo>
                    <a:cubicBezTo>
                      <a:pt x="31858" y="88223"/>
                      <a:pt x="34998" y="89219"/>
                      <a:pt x="39288" y="91134"/>
                    </a:cubicBezTo>
                    <a:cubicBezTo>
                      <a:pt x="40743" y="91746"/>
                      <a:pt x="36913" y="92053"/>
                      <a:pt x="39977" y="92589"/>
                    </a:cubicBezTo>
                    <a:cubicBezTo>
                      <a:pt x="43118" y="93048"/>
                      <a:pt x="39058" y="93814"/>
                      <a:pt x="35918" y="93814"/>
                    </a:cubicBezTo>
                    <a:cubicBezTo>
                      <a:pt x="32777" y="93814"/>
                      <a:pt x="36837" y="96955"/>
                      <a:pt x="40207" y="99100"/>
                    </a:cubicBezTo>
                    <a:cubicBezTo>
                      <a:pt x="43577" y="101244"/>
                      <a:pt x="36607" y="98180"/>
                      <a:pt x="35458" y="97415"/>
                    </a:cubicBezTo>
                    <a:cubicBezTo>
                      <a:pt x="34233" y="96725"/>
                      <a:pt x="30709" y="98104"/>
                      <a:pt x="28718" y="94810"/>
                    </a:cubicBezTo>
                    <a:cubicBezTo>
                      <a:pt x="26726" y="91517"/>
                      <a:pt x="24198" y="102929"/>
                      <a:pt x="22284" y="105381"/>
                    </a:cubicBezTo>
                    <a:cubicBezTo>
                      <a:pt x="20369" y="107832"/>
                      <a:pt x="19909" y="106836"/>
                      <a:pt x="19373" y="111125"/>
                    </a:cubicBezTo>
                    <a:cubicBezTo>
                      <a:pt x="18837" y="115415"/>
                      <a:pt x="17918" y="114036"/>
                      <a:pt x="16462" y="113500"/>
                    </a:cubicBezTo>
                    <a:cubicBezTo>
                      <a:pt x="15007" y="112964"/>
                      <a:pt x="16462" y="111125"/>
                      <a:pt x="14547" y="113270"/>
                    </a:cubicBezTo>
                    <a:cubicBezTo>
                      <a:pt x="12632" y="115415"/>
                      <a:pt x="12632" y="110895"/>
                      <a:pt x="15773" y="108521"/>
                    </a:cubicBezTo>
                    <a:cubicBezTo>
                      <a:pt x="18913" y="106147"/>
                      <a:pt x="10028" y="110895"/>
                      <a:pt x="5509" y="114725"/>
                    </a:cubicBezTo>
                    <a:cubicBezTo>
                      <a:pt x="990" y="118555"/>
                      <a:pt x="13628" y="116640"/>
                      <a:pt x="16079" y="115951"/>
                    </a:cubicBezTo>
                    <a:cubicBezTo>
                      <a:pt x="18454" y="115261"/>
                      <a:pt x="21824" y="115261"/>
                      <a:pt x="23509" y="116181"/>
                    </a:cubicBezTo>
                    <a:cubicBezTo>
                      <a:pt x="25194" y="117100"/>
                      <a:pt x="26113" y="116410"/>
                      <a:pt x="28258" y="116181"/>
                    </a:cubicBezTo>
                    <a:cubicBezTo>
                      <a:pt x="30403" y="115951"/>
                      <a:pt x="30633" y="116410"/>
                      <a:pt x="27798" y="118555"/>
                    </a:cubicBezTo>
                    <a:cubicBezTo>
                      <a:pt x="24888" y="120700"/>
                      <a:pt x="20369" y="121925"/>
                      <a:pt x="18224" y="124530"/>
                    </a:cubicBezTo>
                    <a:cubicBezTo>
                      <a:pt x="16079" y="127134"/>
                      <a:pt x="9339" y="131960"/>
                      <a:pt x="5049" y="134794"/>
                    </a:cubicBezTo>
                    <a:cubicBezTo>
                      <a:pt x="760" y="137628"/>
                      <a:pt x="-695" y="140309"/>
                      <a:pt x="300" y="141764"/>
                    </a:cubicBezTo>
                    <a:cubicBezTo>
                      <a:pt x="1296" y="143219"/>
                      <a:pt x="1756" y="143909"/>
                      <a:pt x="2215" y="147968"/>
                    </a:cubicBezTo>
                    <a:cubicBezTo>
                      <a:pt x="2675" y="152028"/>
                      <a:pt x="8190" y="151109"/>
                      <a:pt x="11560" y="150879"/>
                    </a:cubicBezTo>
                    <a:cubicBezTo>
                      <a:pt x="14930" y="150649"/>
                      <a:pt x="27339" y="147509"/>
                      <a:pt x="30249" y="147509"/>
                    </a:cubicBezTo>
                    <a:cubicBezTo>
                      <a:pt x="33160" y="147509"/>
                      <a:pt x="40820" y="146053"/>
                      <a:pt x="42198" y="146589"/>
                    </a:cubicBezTo>
                    <a:cubicBezTo>
                      <a:pt x="43577" y="147126"/>
                      <a:pt x="52003" y="148275"/>
                      <a:pt x="55603" y="148275"/>
                    </a:cubicBezTo>
                    <a:cubicBezTo>
                      <a:pt x="59203" y="148275"/>
                      <a:pt x="64182" y="149194"/>
                      <a:pt x="65637" y="149960"/>
                    </a:cubicBezTo>
                    <a:cubicBezTo>
                      <a:pt x="67092" y="150649"/>
                      <a:pt x="71841" y="151875"/>
                      <a:pt x="73526" y="152104"/>
                    </a:cubicBezTo>
                    <a:cubicBezTo>
                      <a:pt x="75212" y="152334"/>
                      <a:pt x="76437" y="152564"/>
                      <a:pt x="75212" y="150649"/>
                    </a:cubicBezTo>
                    <a:cubicBezTo>
                      <a:pt x="73986" y="148734"/>
                      <a:pt x="78352" y="148734"/>
                      <a:pt x="80727" y="149424"/>
                    </a:cubicBezTo>
                    <a:cubicBezTo>
                      <a:pt x="83101" y="150113"/>
                      <a:pt x="86701" y="149653"/>
                      <a:pt x="87697" y="147738"/>
                    </a:cubicBezTo>
                    <a:cubicBezTo>
                      <a:pt x="88693" y="145823"/>
                      <a:pt x="87467" y="144368"/>
                      <a:pt x="89152" y="145594"/>
                    </a:cubicBezTo>
                    <a:cubicBezTo>
                      <a:pt x="90837" y="146819"/>
                      <a:pt x="92063" y="146283"/>
                      <a:pt x="92522" y="143449"/>
                    </a:cubicBezTo>
                    <a:cubicBezTo>
                      <a:pt x="92982" y="140615"/>
                      <a:pt x="95433" y="144675"/>
                      <a:pt x="97042" y="144138"/>
                    </a:cubicBezTo>
                    <a:cubicBezTo>
                      <a:pt x="98727" y="143679"/>
                      <a:pt x="100642" y="142913"/>
                      <a:pt x="99952" y="144368"/>
                    </a:cubicBezTo>
                    <a:cubicBezTo>
                      <a:pt x="99263" y="145823"/>
                      <a:pt x="97348" y="148658"/>
                      <a:pt x="101637" y="148198"/>
                    </a:cubicBezTo>
                    <a:cubicBezTo>
                      <a:pt x="105927" y="147738"/>
                      <a:pt x="99952" y="150343"/>
                      <a:pt x="94897" y="152028"/>
                    </a:cubicBezTo>
                    <a:cubicBezTo>
                      <a:pt x="89842" y="153713"/>
                      <a:pt x="93978" y="154402"/>
                      <a:pt x="98267" y="152717"/>
                    </a:cubicBezTo>
                    <a:cubicBezTo>
                      <a:pt x="102557" y="151032"/>
                      <a:pt x="100642" y="153177"/>
                      <a:pt x="99493" y="154172"/>
                    </a:cubicBezTo>
                    <a:cubicBezTo>
                      <a:pt x="98267" y="155092"/>
                      <a:pt x="100412" y="154862"/>
                      <a:pt x="102403" y="153943"/>
                    </a:cubicBezTo>
                    <a:cubicBezTo>
                      <a:pt x="104395" y="153024"/>
                      <a:pt x="106693" y="153943"/>
                      <a:pt x="107152" y="152028"/>
                    </a:cubicBezTo>
                    <a:cubicBezTo>
                      <a:pt x="107612" y="150113"/>
                      <a:pt x="108378" y="154938"/>
                      <a:pt x="110293" y="155628"/>
                    </a:cubicBezTo>
                    <a:cubicBezTo>
                      <a:pt x="112208" y="156317"/>
                      <a:pt x="113433" y="155398"/>
                      <a:pt x="112897" y="149883"/>
                    </a:cubicBezTo>
                    <a:cubicBezTo>
                      <a:pt x="112438" y="144368"/>
                      <a:pt x="114123" y="147279"/>
                      <a:pt x="114812" y="147279"/>
                    </a:cubicBezTo>
                    <a:cubicBezTo>
                      <a:pt x="115501" y="147279"/>
                      <a:pt x="119101" y="147049"/>
                      <a:pt x="120327" y="149194"/>
                    </a:cubicBezTo>
                    <a:cubicBezTo>
                      <a:pt x="121553" y="151338"/>
                      <a:pt x="121553" y="149653"/>
                      <a:pt x="122702" y="147509"/>
                    </a:cubicBezTo>
                    <a:cubicBezTo>
                      <a:pt x="123927" y="145364"/>
                      <a:pt x="125842" y="142760"/>
                      <a:pt x="125842" y="146053"/>
                    </a:cubicBezTo>
                    <a:cubicBezTo>
                      <a:pt x="125842" y="149347"/>
                      <a:pt x="123468" y="149653"/>
                      <a:pt x="128446" y="147968"/>
                    </a:cubicBezTo>
                    <a:cubicBezTo>
                      <a:pt x="133502" y="146283"/>
                      <a:pt x="130361" y="148887"/>
                      <a:pt x="130361" y="148887"/>
                    </a:cubicBezTo>
                    <a:cubicBezTo>
                      <a:pt x="130361" y="148887"/>
                      <a:pt x="108608" y="164207"/>
                      <a:pt x="104778" y="166581"/>
                    </a:cubicBezTo>
                    <a:cubicBezTo>
                      <a:pt x="100948" y="168956"/>
                      <a:pt x="100259" y="170181"/>
                      <a:pt x="99493" y="174471"/>
                    </a:cubicBezTo>
                    <a:cubicBezTo>
                      <a:pt x="98803" y="178760"/>
                      <a:pt x="105008" y="176386"/>
                      <a:pt x="106923" y="175696"/>
                    </a:cubicBezTo>
                    <a:cubicBezTo>
                      <a:pt x="108838" y="175007"/>
                      <a:pt x="109067" y="174241"/>
                      <a:pt x="110982" y="175237"/>
                    </a:cubicBezTo>
                    <a:cubicBezTo>
                      <a:pt x="112897" y="176232"/>
                      <a:pt x="116727" y="175237"/>
                      <a:pt x="117953" y="173551"/>
                    </a:cubicBezTo>
                    <a:cubicBezTo>
                      <a:pt x="119178" y="171866"/>
                      <a:pt x="120327" y="170947"/>
                      <a:pt x="121553" y="169492"/>
                    </a:cubicBezTo>
                    <a:cubicBezTo>
                      <a:pt x="122778" y="168036"/>
                      <a:pt x="126072" y="160377"/>
                      <a:pt x="127297" y="158922"/>
                    </a:cubicBezTo>
                    <a:cubicBezTo>
                      <a:pt x="128523" y="157466"/>
                      <a:pt x="130438" y="156317"/>
                      <a:pt x="131127" y="157466"/>
                    </a:cubicBezTo>
                    <a:cubicBezTo>
                      <a:pt x="131817" y="158692"/>
                      <a:pt x="134038" y="157466"/>
                      <a:pt x="134727" y="157007"/>
                    </a:cubicBezTo>
                    <a:cubicBezTo>
                      <a:pt x="135417" y="156547"/>
                      <a:pt x="140472" y="149807"/>
                      <a:pt x="138327" y="154402"/>
                    </a:cubicBezTo>
                    <a:cubicBezTo>
                      <a:pt x="136183" y="158922"/>
                      <a:pt x="136412" y="158232"/>
                      <a:pt x="138098" y="157313"/>
                    </a:cubicBezTo>
                    <a:cubicBezTo>
                      <a:pt x="139783" y="156394"/>
                      <a:pt x="141698" y="154938"/>
                      <a:pt x="142846" y="151568"/>
                    </a:cubicBezTo>
                    <a:cubicBezTo>
                      <a:pt x="144072" y="148198"/>
                      <a:pt x="146906" y="143679"/>
                      <a:pt x="147902" y="141994"/>
                    </a:cubicBezTo>
                    <a:cubicBezTo>
                      <a:pt x="148821" y="140309"/>
                      <a:pt x="149817" y="140309"/>
                      <a:pt x="150506" y="141304"/>
                    </a:cubicBezTo>
                    <a:cubicBezTo>
                      <a:pt x="151195" y="142223"/>
                      <a:pt x="152881" y="141075"/>
                      <a:pt x="153417" y="142760"/>
                    </a:cubicBezTo>
                    <a:cubicBezTo>
                      <a:pt x="153876" y="144445"/>
                      <a:pt x="155791" y="152104"/>
                      <a:pt x="157476" y="154249"/>
                    </a:cubicBezTo>
                    <a:cubicBezTo>
                      <a:pt x="159162" y="156394"/>
                      <a:pt x="156787" y="158768"/>
                      <a:pt x="155332" y="159764"/>
                    </a:cubicBezTo>
                    <a:cubicBezTo>
                      <a:pt x="153876" y="160760"/>
                      <a:pt x="152191" y="161679"/>
                      <a:pt x="150276" y="167883"/>
                    </a:cubicBezTo>
                    <a:cubicBezTo>
                      <a:pt x="148361" y="174088"/>
                      <a:pt x="146676" y="174317"/>
                      <a:pt x="149357" y="177688"/>
                    </a:cubicBezTo>
                    <a:cubicBezTo>
                      <a:pt x="151961" y="181058"/>
                      <a:pt x="161766" y="169109"/>
                      <a:pt x="162991" y="167424"/>
                    </a:cubicBezTo>
                    <a:cubicBezTo>
                      <a:pt x="164217" y="165739"/>
                      <a:pt x="164677" y="166734"/>
                      <a:pt x="165902" y="164819"/>
                    </a:cubicBezTo>
                    <a:cubicBezTo>
                      <a:pt x="167127" y="162904"/>
                      <a:pt x="167587" y="167424"/>
                      <a:pt x="165442" y="168879"/>
                    </a:cubicBezTo>
                    <a:cubicBezTo>
                      <a:pt x="163298" y="170334"/>
                      <a:pt x="163757" y="170794"/>
                      <a:pt x="164217" y="171790"/>
                    </a:cubicBezTo>
                    <a:cubicBezTo>
                      <a:pt x="164677" y="172786"/>
                      <a:pt x="167127" y="171560"/>
                      <a:pt x="164906" y="173934"/>
                    </a:cubicBezTo>
                    <a:cubicBezTo>
                      <a:pt x="162762" y="176309"/>
                      <a:pt x="164447" y="177075"/>
                      <a:pt x="166821" y="176309"/>
                    </a:cubicBezTo>
                    <a:cubicBezTo>
                      <a:pt x="169196" y="175620"/>
                      <a:pt x="166821" y="176309"/>
                      <a:pt x="164217" y="180598"/>
                    </a:cubicBezTo>
                    <a:cubicBezTo>
                      <a:pt x="161612" y="184888"/>
                      <a:pt x="166132" y="186343"/>
                      <a:pt x="169272" y="183509"/>
                    </a:cubicBezTo>
                    <a:cubicBezTo>
                      <a:pt x="172413" y="180598"/>
                      <a:pt x="170957" y="182820"/>
                      <a:pt x="172642" y="182590"/>
                    </a:cubicBezTo>
                    <a:cubicBezTo>
                      <a:pt x="174328" y="182360"/>
                      <a:pt x="172183" y="180215"/>
                      <a:pt x="175783" y="184045"/>
                    </a:cubicBezTo>
                    <a:cubicBezTo>
                      <a:pt x="179383" y="187875"/>
                      <a:pt x="182983" y="177611"/>
                      <a:pt x="184362" y="172556"/>
                    </a:cubicBezTo>
                    <a:cubicBezTo>
                      <a:pt x="185817" y="167500"/>
                      <a:pt x="188421" y="161526"/>
                      <a:pt x="190796" y="157007"/>
                    </a:cubicBezTo>
                    <a:cubicBezTo>
                      <a:pt x="193170" y="152487"/>
                      <a:pt x="189877" y="151032"/>
                      <a:pt x="187426" y="149117"/>
                    </a:cubicBezTo>
                    <a:cubicBezTo>
                      <a:pt x="184975" y="147202"/>
                      <a:pt x="184821" y="150343"/>
                      <a:pt x="180991" y="154402"/>
                    </a:cubicBezTo>
                    <a:cubicBezTo>
                      <a:pt x="177162" y="158462"/>
                      <a:pt x="177392" y="157543"/>
                      <a:pt x="176702" y="153483"/>
                    </a:cubicBezTo>
                    <a:cubicBezTo>
                      <a:pt x="176013" y="149424"/>
                      <a:pt x="180532" y="137245"/>
                      <a:pt x="182906" y="134104"/>
                    </a:cubicBezTo>
                    <a:cubicBezTo>
                      <a:pt x="185281" y="130964"/>
                      <a:pt x="182906" y="132419"/>
                      <a:pt x="179996" y="132879"/>
                    </a:cubicBezTo>
                    <a:cubicBezTo>
                      <a:pt x="177085" y="133338"/>
                      <a:pt x="173255" y="135789"/>
                      <a:pt x="172336" y="138394"/>
                    </a:cubicBezTo>
                    <a:cubicBezTo>
                      <a:pt x="171417" y="140998"/>
                      <a:pt x="170191" y="140309"/>
                      <a:pt x="168966" y="142453"/>
                    </a:cubicBezTo>
                    <a:cubicBezTo>
                      <a:pt x="167740" y="144598"/>
                      <a:pt x="166362" y="147738"/>
                      <a:pt x="165825" y="150343"/>
                    </a:cubicBezTo>
                    <a:cubicBezTo>
                      <a:pt x="165366" y="152947"/>
                      <a:pt x="164600" y="151798"/>
                      <a:pt x="163221" y="152028"/>
                    </a:cubicBezTo>
                    <a:cubicBezTo>
                      <a:pt x="161766" y="152258"/>
                      <a:pt x="159391" y="148887"/>
                      <a:pt x="158166" y="146972"/>
                    </a:cubicBezTo>
                    <a:cubicBezTo>
                      <a:pt x="156940" y="145057"/>
                      <a:pt x="163681" y="137168"/>
                      <a:pt x="164600" y="135253"/>
                    </a:cubicBezTo>
                    <a:cubicBezTo>
                      <a:pt x="165519" y="133338"/>
                      <a:pt x="163374" y="134028"/>
                      <a:pt x="162225" y="133568"/>
                    </a:cubicBezTo>
                    <a:cubicBezTo>
                      <a:pt x="161000" y="133108"/>
                      <a:pt x="159085" y="134028"/>
                      <a:pt x="159315" y="132343"/>
                    </a:cubicBezTo>
                    <a:cubicBezTo>
                      <a:pt x="159544" y="130657"/>
                      <a:pt x="162455" y="132343"/>
                      <a:pt x="164064" y="131117"/>
                    </a:cubicBezTo>
                    <a:cubicBezTo>
                      <a:pt x="165749" y="129891"/>
                      <a:pt x="166208" y="126828"/>
                      <a:pt x="167664" y="126062"/>
                    </a:cubicBezTo>
                    <a:cubicBezTo>
                      <a:pt x="169119" y="125372"/>
                      <a:pt x="170574" y="125142"/>
                      <a:pt x="170804" y="123457"/>
                    </a:cubicBezTo>
                    <a:cubicBezTo>
                      <a:pt x="171034" y="121772"/>
                      <a:pt x="171493" y="121542"/>
                      <a:pt x="174404" y="122232"/>
                    </a:cubicBezTo>
                    <a:cubicBezTo>
                      <a:pt x="177315" y="122921"/>
                      <a:pt x="178464" y="121006"/>
                      <a:pt x="180379" y="118861"/>
                    </a:cubicBezTo>
                    <a:cubicBezTo>
                      <a:pt x="182294" y="116717"/>
                      <a:pt x="181298" y="113806"/>
                      <a:pt x="179689" y="112121"/>
                    </a:cubicBezTo>
                    <a:cubicBezTo>
                      <a:pt x="178004" y="110436"/>
                      <a:pt x="177085" y="113806"/>
                      <a:pt x="175860" y="115721"/>
                    </a:cubicBezTo>
                    <a:cubicBezTo>
                      <a:pt x="174634" y="117636"/>
                      <a:pt x="173485" y="116181"/>
                      <a:pt x="171800" y="114266"/>
                    </a:cubicBezTo>
                    <a:cubicBezTo>
                      <a:pt x="170115" y="112351"/>
                      <a:pt x="168889" y="113576"/>
                      <a:pt x="167970" y="115721"/>
                    </a:cubicBezTo>
                    <a:cubicBezTo>
                      <a:pt x="167051" y="117866"/>
                      <a:pt x="166285" y="118096"/>
                      <a:pt x="164600" y="119781"/>
                    </a:cubicBezTo>
                    <a:cubicBezTo>
                      <a:pt x="162915" y="121466"/>
                      <a:pt x="162225" y="118555"/>
                      <a:pt x="163144" y="117636"/>
                    </a:cubicBezTo>
                    <a:cubicBezTo>
                      <a:pt x="164064" y="116717"/>
                      <a:pt x="163604" y="114725"/>
                      <a:pt x="160234" y="117866"/>
                    </a:cubicBezTo>
                    <a:cubicBezTo>
                      <a:pt x="156864" y="121006"/>
                      <a:pt x="155485" y="118555"/>
                      <a:pt x="157859" y="117636"/>
                    </a:cubicBezTo>
                    <a:cubicBezTo>
                      <a:pt x="160234" y="116717"/>
                      <a:pt x="160464" y="115491"/>
                      <a:pt x="158089" y="114725"/>
                    </a:cubicBezTo>
                    <a:cubicBezTo>
                      <a:pt x="155715" y="114036"/>
                      <a:pt x="158549" y="113500"/>
                      <a:pt x="161230" y="112581"/>
                    </a:cubicBezTo>
                    <a:cubicBezTo>
                      <a:pt x="163834" y="111661"/>
                      <a:pt x="164370" y="111355"/>
                      <a:pt x="160540" y="109976"/>
                    </a:cubicBezTo>
                    <a:cubicBezTo>
                      <a:pt x="156710" y="108521"/>
                      <a:pt x="156251" y="110206"/>
                      <a:pt x="157936" y="110666"/>
                    </a:cubicBezTo>
                    <a:cubicBezTo>
                      <a:pt x="159621" y="111125"/>
                      <a:pt x="155332" y="112351"/>
                      <a:pt x="154106" y="109976"/>
                    </a:cubicBezTo>
                    <a:cubicBezTo>
                      <a:pt x="152881" y="107602"/>
                      <a:pt x="156251" y="108061"/>
                      <a:pt x="158166" y="106147"/>
                    </a:cubicBezTo>
                    <a:cubicBezTo>
                      <a:pt x="160081" y="104232"/>
                      <a:pt x="155791" y="106376"/>
                      <a:pt x="152191" y="106606"/>
                    </a:cubicBezTo>
                    <a:cubicBezTo>
                      <a:pt x="148591" y="106836"/>
                      <a:pt x="150506" y="104921"/>
                      <a:pt x="152881" y="104232"/>
                    </a:cubicBezTo>
                    <a:cubicBezTo>
                      <a:pt x="155255" y="103542"/>
                      <a:pt x="155791" y="101857"/>
                      <a:pt x="158625" y="100172"/>
                    </a:cubicBezTo>
                    <a:cubicBezTo>
                      <a:pt x="161536" y="98487"/>
                      <a:pt x="162455" y="97261"/>
                      <a:pt x="163910" y="96342"/>
                    </a:cubicBezTo>
                    <a:cubicBezTo>
                      <a:pt x="165366" y="95423"/>
                      <a:pt x="167740" y="90138"/>
                      <a:pt x="168966" y="89372"/>
                    </a:cubicBezTo>
                    <a:cubicBezTo>
                      <a:pt x="170191" y="88683"/>
                      <a:pt x="155102" y="82938"/>
                      <a:pt x="154106" y="82172"/>
                    </a:cubicBezTo>
                    <a:cubicBezTo>
                      <a:pt x="153187" y="81482"/>
                      <a:pt x="150047" y="81712"/>
                      <a:pt x="148821" y="83857"/>
                    </a:cubicBezTo>
                    <a:cubicBezTo>
                      <a:pt x="147595" y="86002"/>
                      <a:pt x="146676" y="85542"/>
                      <a:pt x="145680" y="83857"/>
                    </a:cubicBezTo>
                    <a:cubicBezTo>
                      <a:pt x="144761" y="82172"/>
                      <a:pt x="144455" y="82172"/>
                      <a:pt x="142310" y="84776"/>
                    </a:cubicBezTo>
                    <a:cubicBezTo>
                      <a:pt x="140166" y="87380"/>
                      <a:pt x="139706" y="88836"/>
                      <a:pt x="139936" y="86231"/>
                    </a:cubicBezTo>
                    <a:cubicBezTo>
                      <a:pt x="140166" y="83627"/>
                      <a:pt x="139476" y="82631"/>
                      <a:pt x="139476" y="80027"/>
                    </a:cubicBezTo>
                    <a:cubicBezTo>
                      <a:pt x="139476" y="77423"/>
                      <a:pt x="135187" y="82631"/>
                      <a:pt x="133961" y="84316"/>
                    </a:cubicBezTo>
                    <a:cubicBezTo>
                      <a:pt x="132736" y="86002"/>
                      <a:pt x="130821" y="88146"/>
                      <a:pt x="129672" y="88146"/>
                    </a:cubicBezTo>
                    <a:cubicBezTo>
                      <a:pt x="128446" y="88146"/>
                      <a:pt x="126302" y="86921"/>
                      <a:pt x="125382" y="89065"/>
                    </a:cubicBezTo>
                    <a:cubicBezTo>
                      <a:pt x="124463" y="91210"/>
                      <a:pt x="122012" y="88836"/>
                      <a:pt x="120097" y="88146"/>
                    </a:cubicBezTo>
                    <a:cubicBezTo>
                      <a:pt x="118182" y="87457"/>
                      <a:pt x="117187" y="94580"/>
                      <a:pt x="114123" y="96725"/>
                    </a:cubicBezTo>
                    <a:cubicBezTo>
                      <a:pt x="110982" y="98870"/>
                      <a:pt x="117263" y="90521"/>
                      <a:pt x="117953" y="88376"/>
                    </a:cubicBezTo>
                    <a:cubicBezTo>
                      <a:pt x="118642" y="86231"/>
                      <a:pt x="117493" y="86002"/>
                      <a:pt x="119638" y="83857"/>
                    </a:cubicBezTo>
                    <a:cubicBezTo>
                      <a:pt x="121782" y="81712"/>
                      <a:pt x="117953" y="79338"/>
                      <a:pt x="116497" y="79568"/>
                    </a:cubicBezTo>
                    <a:cubicBezTo>
                      <a:pt x="115042" y="79797"/>
                      <a:pt x="116957" y="82938"/>
                      <a:pt x="115272" y="85542"/>
                    </a:cubicBezTo>
                    <a:cubicBezTo>
                      <a:pt x="113587" y="88146"/>
                      <a:pt x="112667" y="86002"/>
                      <a:pt x="113357" y="84853"/>
                    </a:cubicBezTo>
                    <a:cubicBezTo>
                      <a:pt x="114046" y="83627"/>
                      <a:pt x="114046" y="83397"/>
                      <a:pt x="112897" y="81942"/>
                    </a:cubicBezTo>
                    <a:cubicBezTo>
                      <a:pt x="111672" y="80487"/>
                      <a:pt x="111672" y="80716"/>
                      <a:pt x="108608" y="83168"/>
                    </a:cubicBezTo>
                    <a:cubicBezTo>
                      <a:pt x="107459" y="84087"/>
                      <a:pt x="107382" y="81482"/>
                      <a:pt x="106004" y="83168"/>
                    </a:cubicBezTo>
                    <a:cubicBezTo>
                      <a:pt x="104548" y="84853"/>
                      <a:pt x="104089" y="82248"/>
                      <a:pt x="103093" y="81253"/>
                    </a:cubicBezTo>
                    <a:cubicBezTo>
                      <a:pt x="102097" y="80257"/>
                      <a:pt x="99263" y="79568"/>
                      <a:pt x="96123" y="81023"/>
                    </a:cubicBezTo>
                    <a:cubicBezTo>
                      <a:pt x="92982" y="82478"/>
                      <a:pt x="97808" y="78648"/>
                      <a:pt x="99723" y="76274"/>
                    </a:cubicBezTo>
                    <a:cubicBezTo>
                      <a:pt x="101637" y="73899"/>
                      <a:pt x="99033" y="72904"/>
                      <a:pt x="95663" y="74818"/>
                    </a:cubicBezTo>
                    <a:cubicBezTo>
                      <a:pt x="92293" y="76733"/>
                      <a:pt x="91144" y="77729"/>
                      <a:pt x="92522" y="75048"/>
                    </a:cubicBezTo>
                    <a:cubicBezTo>
                      <a:pt x="93978" y="72444"/>
                      <a:pt x="104931" y="68078"/>
                      <a:pt x="109757" y="65014"/>
                    </a:cubicBezTo>
                    <a:cubicBezTo>
                      <a:pt x="114506" y="61874"/>
                      <a:pt x="107612" y="62869"/>
                      <a:pt x="104701" y="63559"/>
                    </a:cubicBezTo>
                    <a:cubicBezTo>
                      <a:pt x="101791" y="64248"/>
                      <a:pt x="101561" y="63099"/>
                      <a:pt x="100182" y="61414"/>
                    </a:cubicBezTo>
                    <a:cubicBezTo>
                      <a:pt x="98727" y="59729"/>
                      <a:pt x="98727" y="60725"/>
                      <a:pt x="96352" y="62104"/>
                    </a:cubicBezTo>
                    <a:cubicBezTo>
                      <a:pt x="95433" y="62640"/>
                      <a:pt x="94437" y="61644"/>
                      <a:pt x="92982" y="63023"/>
                    </a:cubicBezTo>
                    <a:cubicBezTo>
                      <a:pt x="91527" y="64478"/>
                      <a:pt x="90608" y="62563"/>
                      <a:pt x="91067" y="58733"/>
                    </a:cubicBezTo>
                    <a:cubicBezTo>
                      <a:pt x="91527" y="54903"/>
                      <a:pt x="85093" y="63789"/>
                      <a:pt x="84327" y="65704"/>
                    </a:cubicBezTo>
                    <a:cubicBezTo>
                      <a:pt x="83637" y="67618"/>
                      <a:pt x="83637" y="67159"/>
                      <a:pt x="81722" y="67159"/>
                    </a:cubicBezTo>
                    <a:cubicBezTo>
                      <a:pt x="79807" y="67159"/>
                      <a:pt x="77203" y="72214"/>
                      <a:pt x="74752" y="75508"/>
                    </a:cubicBezTo>
                    <a:cubicBezTo>
                      <a:pt x="72378" y="78878"/>
                      <a:pt x="72148" y="79108"/>
                      <a:pt x="72148" y="78419"/>
                    </a:cubicBezTo>
                    <a:cubicBezTo>
                      <a:pt x="72148" y="77729"/>
                      <a:pt x="71918" y="73133"/>
                      <a:pt x="71229" y="71448"/>
                    </a:cubicBezTo>
                    <a:cubicBezTo>
                      <a:pt x="70539" y="69763"/>
                      <a:pt x="73144" y="64018"/>
                      <a:pt x="76514" y="57814"/>
                    </a:cubicBezTo>
                    <a:cubicBezTo>
                      <a:pt x="79884" y="51610"/>
                      <a:pt x="87084" y="43414"/>
                      <a:pt x="88922" y="42035"/>
                    </a:cubicBezTo>
                    <a:cubicBezTo>
                      <a:pt x="90837" y="40580"/>
                      <a:pt x="92293" y="39431"/>
                      <a:pt x="92293" y="36290"/>
                    </a:cubicBezTo>
                    <a:cubicBezTo>
                      <a:pt x="92293" y="33150"/>
                      <a:pt x="92982" y="32461"/>
                      <a:pt x="93212" y="34146"/>
                    </a:cubicBezTo>
                    <a:cubicBezTo>
                      <a:pt x="93442" y="35831"/>
                      <a:pt x="95586" y="33456"/>
                      <a:pt x="97501" y="31541"/>
                    </a:cubicBezTo>
                    <a:cubicBezTo>
                      <a:pt x="99416" y="29627"/>
                      <a:pt x="101331" y="21278"/>
                      <a:pt x="102020" y="18137"/>
                    </a:cubicBezTo>
                    <a:cubicBezTo>
                      <a:pt x="102710" y="14997"/>
                      <a:pt x="100105" y="16911"/>
                      <a:pt x="98191" y="17677"/>
                    </a:cubicBezTo>
                    <a:cubicBezTo>
                      <a:pt x="96276" y="18367"/>
                      <a:pt x="94590" y="15303"/>
                      <a:pt x="93901" y="12928"/>
                    </a:cubicBezTo>
                    <a:cubicBezTo>
                      <a:pt x="93212" y="10554"/>
                      <a:pt x="104165" y="12239"/>
                      <a:pt x="106616" y="13158"/>
                    </a:cubicBezTo>
                    <a:cubicBezTo>
                      <a:pt x="109067" y="14077"/>
                      <a:pt x="111135" y="5728"/>
                      <a:pt x="112591" y="3814"/>
                    </a:cubicBezTo>
                    <a:cubicBezTo>
                      <a:pt x="114046" y="1899"/>
                      <a:pt x="108684" y="1975"/>
                      <a:pt x="107229" y="197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5" name="Kombinationstegning: figur 11364">
                <a:extLst>
                  <a:ext uri="{FF2B5EF4-FFF2-40B4-BE49-F238E27FC236}">
                    <a16:creationId xmlns:a16="http://schemas.microsoft.com/office/drawing/2014/main" id="{636CDF6A-4B6D-4AFD-BE10-53FF19C92D31}"/>
                  </a:ext>
                </a:extLst>
              </p:cNvPr>
              <p:cNvSpPr/>
              <p:nvPr/>
            </p:nvSpPr>
            <p:spPr>
              <a:xfrm>
                <a:off x="4697963" y="2812260"/>
                <a:ext cx="4519" cy="1901"/>
              </a:xfrm>
              <a:custGeom>
                <a:avLst/>
                <a:gdLst>
                  <a:gd name="connsiteX0" fmla="*/ 0 w 4519"/>
                  <a:gd name="connsiteY0" fmla="*/ 1901 h 1901"/>
                  <a:gd name="connsiteX1" fmla="*/ 4519 w 4519"/>
                  <a:gd name="connsiteY1" fmla="*/ 982 h 1901"/>
                  <a:gd name="connsiteX2" fmla="*/ 0 w 4519"/>
                  <a:gd name="connsiteY2" fmla="*/ 1901 h 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19" h="1901">
                    <a:moveTo>
                      <a:pt x="0" y="1901"/>
                    </a:moveTo>
                    <a:lnTo>
                      <a:pt x="4519" y="982"/>
                    </a:lnTo>
                    <a:cubicBezTo>
                      <a:pt x="4519" y="905"/>
                      <a:pt x="3830" y="-1699"/>
                      <a:pt x="0" y="190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6" name="Kombinationstegning: figur 11365">
                <a:extLst>
                  <a:ext uri="{FF2B5EF4-FFF2-40B4-BE49-F238E27FC236}">
                    <a16:creationId xmlns:a16="http://schemas.microsoft.com/office/drawing/2014/main" id="{F61A6F9E-6DFE-4EF7-BA78-872597E6E1B6}"/>
                  </a:ext>
                </a:extLst>
              </p:cNvPr>
              <p:cNvSpPr/>
              <p:nvPr/>
            </p:nvSpPr>
            <p:spPr>
              <a:xfrm>
                <a:off x="4725921" y="2855600"/>
                <a:ext cx="4520" cy="2374"/>
              </a:xfrm>
              <a:custGeom>
                <a:avLst/>
                <a:gdLst>
                  <a:gd name="connsiteX0" fmla="*/ 0 w 4520"/>
                  <a:gd name="connsiteY0" fmla="*/ 2374 h 2374"/>
                  <a:gd name="connsiteX1" fmla="*/ 4519 w 4520"/>
                  <a:gd name="connsiteY1" fmla="*/ 0 h 2374"/>
                  <a:gd name="connsiteX2" fmla="*/ 0 w 4520"/>
                  <a:gd name="connsiteY2" fmla="*/ 2374 h 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20" h="2374">
                    <a:moveTo>
                      <a:pt x="0" y="2374"/>
                    </a:moveTo>
                    <a:lnTo>
                      <a:pt x="4519" y="0"/>
                    </a:lnTo>
                    <a:cubicBezTo>
                      <a:pt x="4596" y="0"/>
                      <a:pt x="1455" y="460"/>
                      <a:pt x="0" y="237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7" name="Kombinationstegning: figur 11366">
                <a:extLst>
                  <a:ext uri="{FF2B5EF4-FFF2-40B4-BE49-F238E27FC236}">
                    <a16:creationId xmlns:a16="http://schemas.microsoft.com/office/drawing/2014/main" id="{730BFD91-E059-40CC-93CD-2799527D1CC9}"/>
                  </a:ext>
                </a:extLst>
              </p:cNvPr>
              <p:cNvSpPr/>
              <p:nvPr/>
            </p:nvSpPr>
            <p:spPr>
              <a:xfrm>
                <a:off x="4736491" y="2852153"/>
                <a:ext cx="8281" cy="5178"/>
              </a:xfrm>
              <a:custGeom>
                <a:avLst/>
                <a:gdLst>
                  <a:gd name="connsiteX0" fmla="*/ 3600 w 8281"/>
                  <a:gd name="connsiteY0" fmla="*/ 996 h 5178"/>
                  <a:gd name="connsiteX1" fmla="*/ 0 w 8281"/>
                  <a:gd name="connsiteY1" fmla="*/ 1456 h 5178"/>
                  <a:gd name="connsiteX2" fmla="*/ 3600 w 8281"/>
                  <a:gd name="connsiteY2" fmla="*/ 5056 h 5178"/>
                  <a:gd name="connsiteX3" fmla="*/ 7660 w 8281"/>
                  <a:gd name="connsiteY3" fmla="*/ 1915 h 5178"/>
                  <a:gd name="connsiteX4" fmla="*/ 3600 w 8281"/>
                  <a:gd name="connsiteY4" fmla="*/ 996 h 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1" h="5178">
                    <a:moveTo>
                      <a:pt x="3600" y="996"/>
                    </a:moveTo>
                    <a:cubicBezTo>
                      <a:pt x="1685" y="2222"/>
                      <a:pt x="1226" y="-2144"/>
                      <a:pt x="0" y="1456"/>
                    </a:cubicBezTo>
                    <a:cubicBezTo>
                      <a:pt x="0" y="1456"/>
                      <a:pt x="460" y="5975"/>
                      <a:pt x="3600" y="5056"/>
                    </a:cubicBezTo>
                    <a:cubicBezTo>
                      <a:pt x="6741" y="4136"/>
                      <a:pt x="9575" y="4366"/>
                      <a:pt x="7660" y="1915"/>
                    </a:cubicBezTo>
                    <a:cubicBezTo>
                      <a:pt x="5745" y="-536"/>
                      <a:pt x="5515" y="-153"/>
                      <a:pt x="3600" y="99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8" name="Kombinationstegning: figur 11367">
                <a:extLst>
                  <a:ext uri="{FF2B5EF4-FFF2-40B4-BE49-F238E27FC236}">
                    <a16:creationId xmlns:a16="http://schemas.microsoft.com/office/drawing/2014/main" id="{60C75DF4-2002-4B2F-AE3E-C28933D7EA62}"/>
                  </a:ext>
                </a:extLst>
              </p:cNvPr>
              <p:cNvSpPr/>
              <p:nvPr/>
            </p:nvSpPr>
            <p:spPr>
              <a:xfrm>
                <a:off x="4676885" y="2945936"/>
                <a:ext cx="2613" cy="13043"/>
              </a:xfrm>
              <a:custGeom>
                <a:avLst/>
                <a:gdLst>
                  <a:gd name="connsiteX0" fmla="*/ 1929 w 2613"/>
                  <a:gd name="connsiteY0" fmla="*/ 10158 h 13043"/>
                  <a:gd name="connsiteX1" fmla="*/ 704 w 2613"/>
                  <a:gd name="connsiteY1" fmla="*/ 1580 h 13043"/>
                  <a:gd name="connsiteX2" fmla="*/ 14 w 2613"/>
                  <a:gd name="connsiteY2" fmla="*/ 10695 h 13043"/>
                  <a:gd name="connsiteX3" fmla="*/ 1929 w 2613"/>
                  <a:gd name="connsiteY3" fmla="*/ 10158 h 1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3" h="13043">
                    <a:moveTo>
                      <a:pt x="1929" y="10158"/>
                    </a:moveTo>
                    <a:cubicBezTo>
                      <a:pt x="4074" y="3954"/>
                      <a:pt x="474" y="-3246"/>
                      <a:pt x="704" y="1580"/>
                    </a:cubicBezTo>
                    <a:cubicBezTo>
                      <a:pt x="934" y="6329"/>
                      <a:pt x="3614" y="7324"/>
                      <a:pt x="14" y="10695"/>
                    </a:cubicBezTo>
                    <a:cubicBezTo>
                      <a:pt x="14" y="10618"/>
                      <a:pt x="-292" y="16363"/>
                      <a:pt x="1929" y="1015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9" name="Kombinationstegning: figur 11368">
                <a:extLst>
                  <a:ext uri="{FF2B5EF4-FFF2-40B4-BE49-F238E27FC236}">
                    <a16:creationId xmlns:a16="http://schemas.microsoft.com/office/drawing/2014/main" id="{10970BDC-E514-4C3A-89C3-69A1CD499EFF}"/>
                  </a:ext>
                </a:extLst>
              </p:cNvPr>
              <p:cNvSpPr/>
              <p:nvPr/>
            </p:nvSpPr>
            <p:spPr>
              <a:xfrm>
                <a:off x="4441339" y="2919242"/>
                <a:ext cx="4085" cy="3686"/>
              </a:xfrm>
              <a:custGeom>
                <a:avLst/>
                <a:gdLst>
                  <a:gd name="connsiteX0" fmla="*/ 26 w 4085"/>
                  <a:gd name="connsiteY0" fmla="*/ 3073 h 3686"/>
                  <a:gd name="connsiteX1" fmla="*/ 4086 w 4085"/>
                  <a:gd name="connsiteY1" fmla="*/ 163 h 3686"/>
                  <a:gd name="connsiteX2" fmla="*/ 26 w 4085"/>
                  <a:gd name="connsiteY2" fmla="*/ 3073 h 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5" h="3686">
                    <a:moveTo>
                      <a:pt x="26" y="3073"/>
                    </a:moveTo>
                    <a:cubicBezTo>
                      <a:pt x="256" y="5448"/>
                      <a:pt x="4086" y="163"/>
                      <a:pt x="4086" y="163"/>
                    </a:cubicBezTo>
                    <a:cubicBezTo>
                      <a:pt x="2171" y="-450"/>
                      <a:pt x="-280" y="699"/>
                      <a:pt x="26" y="30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0" name="Kombinationstegning: figur 11369">
                <a:extLst>
                  <a:ext uri="{FF2B5EF4-FFF2-40B4-BE49-F238E27FC236}">
                    <a16:creationId xmlns:a16="http://schemas.microsoft.com/office/drawing/2014/main" id="{F508DD84-594A-4521-AB51-9AA9A940F519}"/>
                  </a:ext>
                </a:extLst>
              </p:cNvPr>
              <p:cNvSpPr/>
              <p:nvPr/>
            </p:nvSpPr>
            <p:spPr>
              <a:xfrm>
                <a:off x="4449235" y="2949784"/>
                <a:ext cx="68438" cy="38380"/>
              </a:xfrm>
              <a:custGeom>
                <a:avLst/>
                <a:gdLst>
                  <a:gd name="connsiteX0" fmla="*/ 54327 w 68438"/>
                  <a:gd name="connsiteY0" fmla="*/ 29060 h 38380"/>
                  <a:gd name="connsiteX1" fmla="*/ 58846 w 68438"/>
                  <a:gd name="connsiteY1" fmla="*/ 25919 h 38380"/>
                  <a:gd name="connsiteX2" fmla="*/ 66965 w 68438"/>
                  <a:gd name="connsiteY2" fmla="*/ 22319 h 38380"/>
                  <a:gd name="connsiteX3" fmla="*/ 66276 w 68438"/>
                  <a:gd name="connsiteY3" fmla="*/ 20404 h 38380"/>
                  <a:gd name="connsiteX4" fmla="*/ 15262 w 68438"/>
                  <a:gd name="connsiteY4" fmla="*/ 19945 h 38380"/>
                  <a:gd name="connsiteX5" fmla="*/ 15262 w 68438"/>
                  <a:gd name="connsiteY5" fmla="*/ 17800 h 38380"/>
                  <a:gd name="connsiteX6" fmla="*/ 12122 w 68438"/>
                  <a:gd name="connsiteY6" fmla="*/ 11826 h 38380"/>
                  <a:gd name="connsiteX7" fmla="*/ 10207 w 68438"/>
                  <a:gd name="connsiteY7" fmla="*/ 7996 h 38380"/>
                  <a:gd name="connsiteX8" fmla="*/ 12122 w 68438"/>
                  <a:gd name="connsiteY8" fmla="*/ 2251 h 38380"/>
                  <a:gd name="connsiteX9" fmla="*/ 8522 w 68438"/>
                  <a:gd name="connsiteY9" fmla="*/ 1562 h 38380"/>
                  <a:gd name="connsiteX10" fmla="*/ 1092 w 68438"/>
                  <a:gd name="connsiteY10" fmla="*/ 11136 h 38380"/>
                  <a:gd name="connsiteX11" fmla="*/ 2011 w 68438"/>
                  <a:gd name="connsiteY11" fmla="*/ 15426 h 38380"/>
                  <a:gd name="connsiteX12" fmla="*/ 7986 w 68438"/>
                  <a:gd name="connsiteY12" fmla="*/ 15196 h 38380"/>
                  <a:gd name="connsiteX13" fmla="*/ 8675 w 68438"/>
                  <a:gd name="connsiteY13" fmla="*/ 19485 h 38380"/>
                  <a:gd name="connsiteX14" fmla="*/ 11049 w 68438"/>
                  <a:gd name="connsiteY14" fmla="*/ 23085 h 38380"/>
                  <a:gd name="connsiteX15" fmla="*/ 16564 w 68438"/>
                  <a:gd name="connsiteY15" fmla="*/ 24770 h 38380"/>
                  <a:gd name="connsiteX16" fmla="*/ 22309 w 68438"/>
                  <a:gd name="connsiteY16" fmla="*/ 29060 h 38380"/>
                  <a:gd name="connsiteX17" fmla="*/ 29050 w 68438"/>
                  <a:gd name="connsiteY17" fmla="*/ 31205 h 38380"/>
                  <a:gd name="connsiteX18" fmla="*/ 32420 w 68438"/>
                  <a:gd name="connsiteY18" fmla="*/ 31205 h 38380"/>
                  <a:gd name="connsiteX19" fmla="*/ 35331 w 68438"/>
                  <a:gd name="connsiteY19" fmla="*/ 28064 h 38380"/>
                  <a:gd name="connsiteX20" fmla="*/ 39620 w 68438"/>
                  <a:gd name="connsiteY20" fmla="*/ 34805 h 38380"/>
                  <a:gd name="connsiteX21" fmla="*/ 52565 w 68438"/>
                  <a:gd name="connsiteY21" fmla="*/ 38175 h 38380"/>
                  <a:gd name="connsiteX22" fmla="*/ 54250 w 68438"/>
                  <a:gd name="connsiteY22" fmla="*/ 36030 h 38380"/>
                  <a:gd name="connsiteX23" fmla="*/ 53790 w 68438"/>
                  <a:gd name="connsiteY23" fmla="*/ 35111 h 38380"/>
                  <a:gd name="connsiteX24" fmla="*/ 52871 w 68438"/>
                  <a:gd name="connsiteY24" fmla="*/ 31511 h 38380"/>
                  <a:gd name="connsiteX25" fmla="*/ 54327 w 68438"/>
                  <a:gd name="connsiteY25" fmla="*/ 29060 h 38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8438" h="38380">
                    <a:moveTo>
                      <a:pt x="54327" y="29060"/>
                    </a:moveTo>
                    <a:cubicBezTo>
                      <a:pt x="56012" y="28371"/>
                      <a:pt x="57237" y="26456"/>
                      <a:pt x="58846" y="25919"/>
                    </a:cubicBezTo>
                    <a:cubicBezTo>
                      <a:pt x="60531" y="25460"/>
                      <a:pt x="63595" y="24234"/>
                      <a:pt x="66965" y="22319"/>
                    </a:cubicBezTo>
                    <a:cubicBezTo>
                      <a:pt x="70335" y="20404"/>
                      <a:pt x="66965" y="20404"/>
                      <a:pt x="66276" y="20404"/>
                    </a:cubicBezTo>
                    <a:cubicBezTo>
                      <a:pt x="65586" y="20404"/>
                      <a:pt x="18403" y="20634"/>
                      <a:pt x="15262" y="19945"/>
                    </a:cubicBezTo>
                    <a:cubicBezTo>
                      <a:pt x="12122" y="19256"/>
                      <a:pt x="13807" y="19026"/>
                      <a:pt x="15262" y="17800"/>
                    </a:cubicBezTo>
                    <a:cubicBezTo>
                      <a:pt x="16718" y="16575"/>
                      <a:pt x="16181" y="14889"/>
                      <a:pt x="12122" y="11826"/>
                    </a:cubicBezTo>
                    <a:cubicBezTo>
                      <a:pt x="8062" y="8685"/>
                      <a:pt x="10896" y="10370"/>
                      <a:pt x="10207" y="7996"/>
                    </a:cubicBezTo>
                    <a:cubicBezTo>
                      <a:pt x="9518" y="5621"/>
                      <a:pt x="12122" y="5851"/>
                      <a:pt x="12122" y="2251"/>
                    </a:cubicBezTo>
                    <a:cubicBezTo>
                      <a:pt x="12122" y="-1349"/>
                      <a:pt x="11662" y="106"/>
                      <a:pt x="8522" y="1562"/>
                    </a:cubicBezTo>
                    <a:cubicBezTo>
                      <a:pt x="5381" y="3017"/>
                      <a:pt x="4003" y="7306"/>
                      <a:pt x="1092" y="11136"/>
                    </a:cubicBezTo>
                    <a:cubicBezTo>
                      <a:pt x="-1819" y="14966"/>
                      <a:pt x="2011" y="15426"/>
                      <a:pt x="2011" y="15426"/>
                    </a:cubicBezTo>
                    <a:cubicBezTo>
                      <a:pt x="2011" y="15426"/>
                      <a:pt x="5152" y="14966"/>
                      <a:pt x="7986" y="15196"/>
                    </a:cubicBezTo>
                    <a:cubicBezTo>
                      <a:pt x="10896" y="15426"/>
                      <a:pt x="9900" y="16421"/>
                      <a:pt x="8675" y="19485"/>
                    </a:cubicBezTo>
                    <a:cubicBezTo>
                      <a:pt x="7449" y="22626"/>
                      <a:pt x="8215" y="23085"/>
                      <a:pt x="11049" y="23085"/>
                    </a:cubicBezTo>
                    <a:cubicBezTo>
                      <a:pt x="13884" y="23085"/>
                      <a:pt x="14420" y="22166"/>
                      <a:pt x="16564" y="24770"/>
                    </a:cubicBezTo>
                    <a:cubicBezTo>
                      <a:pt x="18709" y="27375"/>
                      <a:pt x="21083" y="28600"/>
                      <a:pt x="22309" y="29060"/>
                    </a:cubicBezTo>
                    <a:cubicBezTo>
                      <a:pt x="23535" y="29519"/>
                      <a:pt x="26139" y="29979"/>
                      <a:pt x="29050" y="31205"/>
                    </a:cubicBezTo>
                    <a:cubicBezTo>
                      <a:pt x="31960" y="32430"/>
                      <a:pt x="31424" y="32430"/>
                      <a:pt x="32420" y="31205"/>
                    </a:cubicBezTo>
                    <a:cubicBezTo>
                      <a:pt x="33339" y="29979"/>
                      <a:pt x="34105" y="28830"/>
                      <a:pt x="35331" y="28064"/>
                    </a:cubicBezTo>
                    <a:cubicBezTo>
                      <a:pt x="36556" y="27375"/>
                      <a:pt x="37245" y="29979"/>
                      <a:pt x="39620" y="34805"/>
                    </a:cubicBezTo>
                    <a:cubicBezTo>
                      <a:pt x="41994" y="39630"/>
                      <a:pt x="48735" y="38175"/>
                      <a:pt x="52565" y="38175"/>
                    </a:cubicBezTo>
                    <a:cubicBezTo>
                      <a:pt x="56395" y="38175"/>
                      <a:pt x="55475" y="36720"/>
                      <a:pt x="54250" y="36030"/>
                    </a:cubicBezTo>
                    <a:cubicBezTo>
                      <a:pt x="53024" y="35341"/>
                      <a:pt x="51646" y="35800"/>
                      <a:pt x="53790" y="35111"/>
                    </a:cubicBezTo>
                    <a:cubicBezTo>
                      <a:pt x="55935" y="34422"/>
                      <a:pt x="54709" y="32507"/>
                      <a:pt x="52871" y="31511"/>
                    </a:cubicBezTo>
                    <a:cubicBezTo>
                      <a:pt x="51033" y="30515"/>
                      <a:pt x="52641" y="29749"/>
                      <a:pt x="54327" y="2906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1" name="Kombinationstegning: figur 11370">
                <a:extLst>
                  <a:ext uri="{FF2B5EF4-FFF2-40B4-BE49-F238E27FC236}">
                    <a16:creationId xmlns:a16="http://schemas.microsoft.com/office/drawing/2014/main" id="{D7D41C64-7A11-4573-A485-2A1349C70DFF}"/>
                  </a:ext>
                </a:extLst>
              </p:cNvPr>
              <p:cNvSpPr/>
              <p:nvPr/>
            </p:nvSpPr>
            <p:spPr>
              <a:xfrm>
                <a:off x="4446321" y="2846255"/>
                <a:ext cx="80570" cy="30518"/>
              </a:xfrm>
              <a:custGeom>
                <a:avLst/>
                <a:gdLst>
                  <a:gd name="connsiteX0" fmla="*/ 76620 w 80570"/>
                  <a:gd name="connsiteY0" fmla="*/ 21983 h 30518"/>
                  <a:gd name="connsiteX1" fmla="*/ 66356 w 80570"/>
                  <a:gd name="connsiteY1" fmla="*/ 17234 h 30518"/>
                  <a:gd name="connsiteX2" fmla="*/ 59156 w 80570"/>
                  <a:gd name="connsiteY2" fmla="*/ 12715 h 30518"/>
                  <a:gd name="connsiteX3" fmla="*/ 52951 w 80570"/>
                  <a:gd name="connsiteY3" fmla="*/ 9345 h 30518"/>
                  <a:gd name="connsiteX4" fmla="*/ 44602 w 80570"/>
                  <a:gd name="connsiteY4" fmla="*/ 5745 h 30518"/>
                  <a:gd name="connsiteX5" fmla="*/ 5615 w 80570"/>
                  <a:gd name="connsiteY5" fmla="*/ 0 h 30518"/>
                  <a:gd name="connsiteX6" fmla="*/ 4159 w 80570"/>
                  <a:gd name="connsiteY6" fmla="*/ 3370 h 30518"/>
                  <a:gd name="connsiteX7" fmla="*/ 24994 w 80570"/>
                  <a:gd name="connsiteY7" fmla="*/ 14400 h 30518"/>
                  <a:gd name="connsiteX8" fmla="*/ 32423 w 80570"/>
                  <a:gd name="connsiteY8" fmla="*/ 20145 h 30518"/>
                  <a:gd name="connsiteX9" fmla="*/ 46058 w 80570"/>
                  <a:gd name="connsiteY9" fmla="*/ 26119 h 30518"/>
                  <a:gd name="connsiteX10" fmla="*/ 60458 w 80570"/>
                  <a:gd name="connsiteY10" fmla="*/ 28724 h 30518"/>
                  <a:gd name="connsiteX11" fmla="*/ 79147 w 80570"/>
                  <a:gd name="connsiteY11" fmla="*/ 28494 h 30518"/>
                  <a:gd name="connsiteX12" fmla="*/ 76620 w 80570"/>
                  <a:gd name="connsiteY12" fmla="*/ 21983 h 3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570" h="30518">
                    <a:moveTo>
                      <a:pt x="76620" y="21983"/>
                    </a:moveTo>
                    <a:cubicBezTo>
                      <a:pt x="74245" y="18613"/>
                      <a:pt x="69190" y="18383"/>
                      <a:pt x="66356" y="17234"/>
                    </a:cubicBezTo>
                    <a:cubicBezTo>
                      <a:pt x="63445" y="16009"/>
                      <a:pt x="61300" y="15319"/>
                      <a:pt x="59156" y="12715"/>
                    </a:cubicBezTo>
                    <a:cubicBezTo>
                      <a:pt x="57011" y="10111"/>
                      <a:pt x="55556" y="10800"/>
                      <a:pt x="52951" y="9345"/>
                    </a:cubicBezTo>
                    <a:cubicBezTo>
                      <a:pt x="50347" y="7889"/>
                      <a:pt x="44602" y="5745"/>
                      <a:pt x="44602" y="5745"/>
                    </a:cubicBezTo>
                    <a:cubicBezTo>
                      <a:pt x="34032" y="1685"/>
                      <a:pt x="17334" y="0"/>
                      <a:pt x="5615" y="0"/>
                    </a:cubicBezTo>
                    <a:cubicBezTo>
                      <a:pt x="-6105" y="0"/>
                      <a:pt x="4159" y="3370"/>
                      <a:pt x="4159" y="3370"/>
                    </a:cubicBezTo>
                    <a:cubicBezTo>
                      <a:pt x="10364" y="5285"/>
                      <a:pt x="22849" y="10111"/>
                      <a:pt x="24994" y="14400"/>
                    </a:cubicBezTo>
                    <a:cubicBezTo>
                      <a:pt x="27138" y="18690"/>
                      <a:pt x="29742" y="19149"/>
                      <a:pt x="32423" y="20145"/>
                    </a:cubicBezTo>
                    <a:cubicBezTo>
                      <a:pt x="35028" y="21064"/>
                      <a:pt x="42458" y="24434"/>
                      <a:pt x="46058" y="26119"/>
                    </a:cubicBezTo>
                    <a:cubicBezTo>
                      <a:pt x="49658" y="27804"/>
                      <a:pt x="51802" y="25430"/>
                      <a:pt x="60458" y="28724"/>
                    </a:cubicBezTo>
                    <a:cubicBezTo>
                      <a:pt x="69037" y="32094"/>
                      <a:pt x="75547" y="29949"/>
                      <a:pt x="79147" y="28494"/>
                    </a:cubicBezTo>
                    <a:cubicBezTo>
                      <a:pt x="82594" y="27039"/>
                      <a:pt x="78994" y="25353"/>
                      <a:pt x="76620" y="2198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2" name="Kombinationstegning: figur 11371">
                <a:extLst>
                  <a:ext uri="{FF2B5EF4-FFF2-40B4-BE49-F238E27FC236}">
                    <a16:creationId xmlns:a16="http://schemas.microsoft.com/office/drawing/2014/main" id="{21AD682B-6738-4421-90F7-1854BBC764CA}"/>
                  </a:ext>
                </a:extLst>
              </p:cNvPr>
              <p:cNvSpPr/>
              <p:nvPr/>
            </p:nvSpPr>
            <p:spPr>
              <a:xfrm>
                <a:off x="4519255" y="2929656"/>
                <a:ext cx="10144" cy="13469"/>
              </a:xfrm>
              <a:custGeom>
                <a:avLst/>
                <a:gdLst>
                  <a:gd name="connsiteX0" fmla="*/ 2536 w 10144"/>
                  <a:gd name="connsiteY0" fmla="*/ 7749 h 13469"/>
                  <a:gd name="connsiteX1" fmla="*/ 8281 w 10144"/>
                  <a:gd name="connsiteY1" fmla="*/ 2464 h 13469"/>
                  <a:gd name="connsiteX2" fmla="*/ 7056 w 10144"/>
                  <a:gd name="connsiteY2" fmla="*/ 1238 h 13469"/>
                  <a:gd name="connsiteX3" fmla="*/ 85 w 10144"/>
                  <a:gd name="connsiteY3" fmla="*/ 11043 h 13469"/>
                  <a:gd name="connsiteX4" fmla="*/ 2230 w 10144"/>
                  <a:gd name="connsiteY4" fmla="*/ 13187 h 13469"/>
                  <a:gd name="connsiteX5" fmla="*/ 1541 w 10144"/>
                  <a:gd name="connsiteY5" fmla="*/ 11272 h 13469"/>
                  <a:gd name="connsiteX6" fmla="*/ 2536 w 10144"/>
                  <a:gd name="connsiteY6" fmla="*/ 7749 h 1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44" h="13469">
                    <a:moveTo>
                      <a:pt x="2536" y="7749"/>
                    </a:moveTo>
                    <a:cubicBezTo>
                      <a:pt x="4681" y="6830"/>
                      <a:pt x="4911" y="5374"/>
                      <a:pt x="8281" y="2464"/>
                    </a:cubicBezTo>
                    <a:cubicBezTo>
                      <a:pt x="11651" y="-447"/>
                      <a:pt x="9966" y="-677"/>
                      <a:pt x="7056" y="1238"/>
                    </a:cubicBezTo>
                    <a:cubicBezTo>
                      <a:pt x="4145" y="3153"/>
                      <a:pt x="621" y="7672"/>
                      <a:pt x="85" y="11043"/>
                    </a:cubicBezTo>
                    <a:cubicBezTo>
                      <a:pt x="-451" y="14413"/>
                      <a:pt x="1694" y="13340"/>
                      <a:pt x="2230" y="13187"/>
                    </a:cubicBezTo>
                    <a:cubicBezTo>
                      <a:pt x="3685" y="12728"/>
                      <a:pt x="2919" y="12268"/>
                      <a:pt x="1541" y="11272"/>
                    </a:cubicBezTo>
                    <a:cubicBezTo>
                      <a:pt x="162" y="10277"/>
                      <a:pt x="315" y="8745"/>
                      <a:pt x="2536" y="774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3" name="Kombinationstegning: figur 11372">
                <a:extLst>
                  <a:ext uri="{FF2B5EF4-FFF2-40B4-BE49-F238E27FC236}">
                    <a16:creationId xmlns:a16="http://schemas.microsoft.com/office/drawing/2014/main" id="{03BB8BCF-12D1-4A17-8120-26483CAF7A9D}"/>
                  </a:ext>
                </a:extLst>
              </p:cNvPr>
              <p:cNvSpPr/>
              <p:nvPr/>
            </p:nvSpPr>
            <p:spPr>
              <a:xfrm>
                <a:off x="4530816" y="2949581"/>
                <a:ext cx="48932" cy="53067"/>
              </a:xfrm>
              <a:custGeom>
                <a:avLst/>
                <a:gdLst>
                  <a:gd name="connsiteX0" fmla="*/ 47887 w 48932"/>
                  <a:gd name="connsiteY0" fmla="*/ 31867 h 53067"/>
                  <a:gd name="connsiteX1" fmla="*/ 40227 w 48932"/>
                  <a:gd name="connsiteY1" fmla="*/ 28496 h 53067"/>
                  <a:gd name="connsiteX2" fmla="*/ 33027 w 48932"/>
                  <a:gd name="connsiteY2" fmla="*/ 27041 h 53067"/>
                  <a:gd name="connsiteX3" fmla="*/ 30653 w 48932"/>
                  <a:gd name="connsiteY3" fmla="*/ 28267 h 53067"/>
                  <a:gd name="connsiteX4" fmla="*/ 27512 w 48932"/>
                  <a:gd name="connsiteY4" fmla="*/ 28037 h 53067"/>
                  <a:gd name="connsiteX5" fmla="*/ 30883 w 48932"/>
                  <a:gd name="connsiteY5" fmla="*/ 19918 h 53067"/>
                  <a:gd name="connsiteX6" fmla="*/ 34253 w 48932"/>
                  <a:gd name="connsiteY6" fmla="*/ 10113 h 53067"/>
                  <a:gd name="connsiteX7" fmla="*/ 31342 w 48932"/>
                  <a:gd name="connsiteY7" fmla="*/ 6283 h 53067"/>
                  <a:gd name="connsiteX8" fmla="*/ 30883 w 48932"/>
                  <a:gd name="connsiteY8" fmla="*/ 1535 h 53067"/>
                  <a:gd name="connsiteX9" fmla="*/ 29198 w 48932"/>
                  <a:gd name="connsiteY9" fmla="*/ 615 h 53067"/>
                  <a:gd name="connsiteX10" fmla="*/ 24678 w 48932"/>
                  <a:gd name="connsiteY10" fmla="*/ 2990 h 53067"/>
                  <a:gd name="connsiteX11" fmla="*/ 20389 w 48932"/>
                  <a:gd name="connsiteY11" fmla="*/ 7049 h 53067"/>
                  <a:gd name="connsiteX12" fmla="*/ 15334 w 48932"/>
                  <a:gd name="connsiteY12" fmla="*/ 15169 h 53067"/>
                  <a:gd name="connsiteX13" fmla="*/ 13648 w 48932"/>
                  <a:gd name="connsiteY13" fmla="*/ 17543 h 53067"/>
                  <a:gd name="connsiteX14" fmla="*/ 3844 w 48932"/>
                  <a:gd name="connsiteY14" fmla="*/ 30718 h 53067"/>
                  <a:gd name="connsiteX15" fmla="*/ 14 w 48932"/>
                  <a:gd name="connsiteY15" fmla="*/ 39067 h 53067"/>
                  <a:gd name="connsiteX16" fmla="*/ 4074 w 48932"/>
                  <a:gd name="connsiteY16" fmla="*/ 49867 h 53067"/>
                  <a:gd name="connsiteX17" fmla="*/ 9129 w 48932"/>
                  <a:gd name="connsiteY17" fmla="*/ 52471 h 53067"/>
                  <a:gd name="connsiteX18" fmla="*/ 16099 w 48932"/>
                  <a:gd name="connsiteY18" fmla="*/ 51246 h 53067"/>
                  <a:gd name="connsiteX19" fmla="*/ 17249 w 48932"/>
                  <a:gd name="connsiteY19" fmla="*/ 50939 h 53067"/>
                  <a:gd name="connsiteX20" fmla="*/ 20389 w 48932"/>
                  <a:gd name="connsiteY20" fmla="*/ 51782 h 53067"/>
                  <a:gd name="connsiteX21" fmla="*/ 32108 w 48932"/>
                  <a:gd name="connsiteY21" fmla="*/ 49177 h 53067"/>
                  <a:gd name="connsiteX22" fmla="*/ 38542 w 48932"/>
                  <a:gd name="connsiteY22" fmla="*/ 44429 h 53067"/>
                  <a:gd name="connsiteX23" fmla="*/ 44976 w 48932"/>
                  <a:gd name="connsiteY23" fmla="*/ 42054 h 53067"/>
                  <a:gd name="connsiteX24" fmla="*/ 48806 w 48932"/>
                  <a:gd name="connsiteY24" fmla="*/ 35620 h 53067"/>
                  <a:gd name="connsiteX25" fmla="*/ 47887 w 48932"/>
                  <a:gd name="connsiteY25" fmla="*/ 31867 h 53067"/>
                  <a:gd name="connsiteX26" fmla="*/ 30423 w 48932"/>
                  <a:gd name="connsiteY26" fmla="*/ 39067 h 53067"/>
                  <a:gd name="connsiteX27" fmla="*/ 22534 w 48932"/>
                  <a:gd name="connsiteY27" fmla="*/ 45807 h 53067"/>
                  <a:gd name="connsiteX28" fmla="*/ 17785 w 48932"/>
                  <a:gd name="connsiteY28" fmla="*/ 50327 h 53067"/>
                  <a:gd name="connsiteX29" fmla="*/ 17631 w 48932"/>
                  <a:gd name="connsiteY29" fmla="*/ 50403 h 53067"/>
                  <a:gd name="connsiteX30" fmla="*/ 13189 w 48932"/>
                  <a:gd name="connsiteY30" fmla="*/ 47492 h 53067"/>
                  <a:gd name="connsiteX31" fmla="*/ 13189 w 48932"/>
                  <a:gd name="connsiteY31" fmla="*/ 44582 h 53067"/>
                  <a:gd name="connsiteX32" fmla="*/ 13189 w 48932"/>
                  <a:gd name="connsiteY32" fmla="*/ 42897 h 53067"/>
                  <a:gd name="connsiteX33" fmla="*/ 19623 w 48932"/>
                  <a:gd name="connsiteY33" fmla="*/ 39067 h 53067"/>
                  <a:gd name="connsiteX34" fmla="*/ 18168 w 48932"/>
                  <a:gd name="connsiteY34" fmla="*/ 36156 h 53067"/>
                  <a:gd name="connsiteX35" fmla="*/ 23912 w 48932"/>
                  <a:gd name="connsiteY35" fmla="*/ 33552 h 53067"/>
                  <a:gd name="connsiteX36" fmla="*/ 27512 w 48932"/>
                  <a:gd name="connsiteY36" fmla="*/ 34777 h 53067"/>
                  <a:gd name="connsiteX37" fmla="*/ 23453 w 48932"/>
                  <a:gd name="connsiteY37" fmla="*/ 37152 h 53067"/>
                  <a:gd name="connsiteX38" fmla="*/ 24372 w 48932"/>
                  <a:gd name="connsiteY38" fmla="*/ 40982 h 53067"/>
                  <a:gd name="connsiteX39" fmla="*/ 30423 w 48932"/>
                  <a:gd name="connsiteY39" fmla="*/ 39067 h 5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8932" h="53067">
                    <a:moveTo>
                      <a:pt x="47887" y="31867"/>
                    </a:moveTo>
                    <a:cubicBezTo>
                      <a:pt x="46968" y="31177"/>
                      <a:pt x="41913" y="29492"/>
                      <a:pt x="40227" y="28496"/>
                    </a:cubicBezTo>
                    <a:cubicBezTo>
                      <a:pt x="38542" y="27577"/>
                      <a:pt x="35708" y="26122"/>
                      <a:pt x="33027" y="27041"/>
                    </a:cubicBezTo>
                    <a:cubicBezTo>
                      <a:pt x="30423" y="27960"/>
                      <a:pt x="30423" y="30871"/>
                      <a:pt x="30653" y="28267"/>
                    </a:cubicBezTo>
                    <a:cubicBezTo>
                      <a:pt x="30883" y="25662"/>
                      <a:pt x="30423" y="26352"/>
                      <a:pt x="27512" y="28037"/>
                    </a:cubicBezTo>
                    <a:cubicBezTo>
                      <a:pt x="24602" y="29722"/>
                      <a:pt x="30423" y="22292"/>
                      <a:pt x="30883" y="19918"/>
                    </a:cubicBezTo>
                    <a:cubicBezTo>
                      <a:pt x="31342" y="17543"/>
                      <a:pt x="32568" y="13484"/>
                      <a:pt x="34253" y="10113"/>
                    </a:cubicBezTo>
                    <a:cubicBezTo>
                      <a:pt x="35938" y="6743"/>
                      <a:pt x="34023" y="6743"/>
                      <a:pt x="31342" y="6283"/>
                    </a:cubicBezTo>
                    <a:cubicBezTo>
                      <a:pt x="28738" y="5824"/>
                      <a:pt x="29427" y="4828"/>
                      <a:pt x="30883" y="1535"/>
                    </a:cubicBezTo>
                    <a:cubicBezTo>
                      <a:pt x="32338" y="-1836"/>
                      <a:pt x="30883" y="1535"/>
                      <a:pt x="29198" y="615"/>
                    </a:cubicBezTo>
                    <a:cubicBezTo>
                      <a:pt x="27512" y="-304"/>
                      <a:pt x="25827" y="1305"/>
                      <a:pt x="24678" y="2990"/>
                    </a:cubicBezTo>
                    <a:cubicBezTo>
                      <a:pt x="23453" y="4675"/>
                      <a:pt x="22763" y="5594"/>
                      <a:pt x="20389" y="7049"/>
                    </a:cubicBezTo>
                    <a:cubicBezTo>
                      <a:pt x="18014" y="8505"/>
                      <a:pt x="16789" y="14020"/>
                      <a:pt x="15334" y="15169"/>
                    </a:cubicBezTo>
                    <a:cubicBezTo>
                      <a:pt x="13878" y="16394"/>
                      <a:pt x="14108" y="14939"/>
                      <a:pt x="13648" y="17543"/>
                    </a:cubicBezTo>
                    <a:cubicBezTo>
                      <a:pt x="13189" y="20147"/>
                      <a:pt x="8134" y="27807"/>
                      <a:pt x="3844" y="30718"/>
                    </a:cubicBezTo>
                    <a:cubicBezTo>
                      <a:pt x="-445" y="33628"/>
                      <a:pt x="14" y="39067"/>
                      <a:pt x="14" y="39067"/>
                    </a:cubicBezTo>
                    <a:cubicBezTo>
                      <a:pt x="14" y="39067"/>
                      <a:pt x="704" y="43586"/>
                      <a:pt x="4074" y="49867"/>
                    </a:cubicBezTo>
                    <a:cubicBezTo>
                      <a:pt x="7444" y="56071"/>
                      <a:pt x="8363" y="51092"/>
                      <a:pt x="9129" y="52471"/>
                    </a:cubicBezTo>
                    <a:cubicBezTo>
                      <a:pt x="9819" y="53927"/>
                      <a:pt x="12270" y="51782"/>
                      <a:pt x="16099" y="51246"/>
                    </a:cubicBezTo>
                    <a:cubicBezTo>
                      <a:pt x="16636" y="51169"/>
                      <a:pt x="17019" y="51092"/>
                      <a:pt x="17249" y="50939"/>
                    </a:cubicBezTo>
                    <a:cubicBezTo>
                      <a:pt x="17861" y="50939"/>
                      <a:pt x="19010" y="51016"/>
                      <a:pt x="20389" y="51782"/>
                    </a:cubicBezTo>
                    <a:cubicBezTo>
                      <a:pt x="22993" y="53237"/>
                      <a:pt x="29274" y="50327"/>
                      <a:pt x="32108" y="49177"/>
                    </a:cubicBezTo>
                    <a:cubicBezTo>
                      <a:pt x="35019" y="47952"/>
                      <a:pt x="37163" y="47263"/>
                      <a:pt x="38542" y="44429"/>
                    </a:cubicBezTo>
                    <a:cubicBezTo>
                      <a:pt x="39921" y="41595"/>
                      <a:pt x="40687" y="41518"/>
                      <a:pt x="44976" y="42054"/>
                    </a:cubicBezTo>
                    <a:cubicBezTo>
                      <a:pt x="49266" y="42590"/>
                      <a:pt x="48576" y="38224"/>
                      <a:pt x="48806" y="35620"/>
                    </a:cubicBezTo>
                    <a:cubicBezTo>
                      <a:pt x="49113" y="32863"/>
                      <a:pt x="48883" y="32633"/>
                      <a:pt x="47887" y="31867"/>
                    </a:cubicBezTo>
                    <a:close/>
                    <a:moveTo>
                      <a:pt x="30423" y="39067"/>
                    </a:moveTo>
                    <a:cubicBezTo>
                      <a:pt x="29734" y="39526"/>
                      <a:pt x="23453" y="44122"/>
                      <a:pt x="22534" y="45807"/>
                    </a:cubicBezTo>
                    <a:cubicBezTo>
                      <a:pt x="21614" y="47492"/>
                      <a:pt x="19929" y="49177"/>
                      <a:pt x="17785" y="50327"/>
                    </a:cubicBezTo>
                    <a:cubicBezTo>
                      <a:pt x="17708" y="50403"/>
                      <a:pt x="17708" y="50327"/>
                      <a:pt x="17631" y="50403"/>
                    </a:cubicBezTo>
                    <a:cubicBezTo>
                      <a:pt x="17631" y="49484"/>
                      <a:pt x="15180" y="48105"/>
                      <a:pt x="13189" y="47492"/>
                    </a:cubicBezTo>
                    <a:cubicBezTo>
                      <a:pt x="10278" y="46573"/>
                      <a:pt x="11274" y="45807"/>
                      <a:pt x="13189" y="44582"/>
                    </a:cubicBezTo>
                    <a:cubicBezTo>
                      <a:pt x="15104" y="43356"/>
                      <a:pt x="16329" y="44122"/>
                      <a:pt x="13189" y="42897"/>
                    </a:cubicBezTo>
                    <a:cubicBezTo>
                      <a:pt x="10048" y="41671"/>
                      <a:pt x="17249" y="40522"/>
                      <a:pt x="19623" y="39067"/>
                    </a:cubicBezTo>
                    <a:cubicBezTo>
                      <a:pt x="21997" y="37611"/>
                      <a:pt x="21308" y="35697"/>
                      <a:pt x="18168" y="36156"/>
                    </a:cubicBezTo>
                    <a:cubicBezTo>
                      <a:pt x="15027" y="36616"/>
                      <a:pt x="21997" y="35467"/>
                      <a:pt x="23912" y="33552"/>
                    </a:cubicBezTo>
                    <a:cubicBezTo>
                      <a:pt x="25827" y="31637"/>
                      <a:pt x="23223" y="35467"/>
                      <a:pt x="27512" y="34777"/>
                    </a:cubicBezTo>
                    <a:cubicBezTo>
                      <a:pt x="31802" y="34088"/>
                      <a:pt x="27512" y="34777"/>
                      <a:pt x="23453" y="37152"/>
                    </a:cubicBezTo>
                    <a:cubicBezTo>
                      <a:pt x="19393" y="39526"/>
                      <a:pt x="22227" y="41671"/>
                      <a:pt x="24372" y="40982"/>
                    </a:cubicBezTo>
                    <a:cubicBezTo>
                      <a:pt x="26593" y="40292"/>
                      <a:pt x="31189" y="38607"/>
                      <a:pt x="30423" y="3906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4" name="Kombinationstegning: figur 11373">
                <a:extLst>
                  <a:ext uri="{FF2B5EF4-FFF2-40B4-BE49-F238E27FC236}">
                    <a16:creationId xmlns:a16="http://schemas.microsoft.com/office/drawing/2014/main" id="{D91F37ED-CDD1-4E4A-BF9E-4109175B110C}"/>
                  </a:ext>
                </a:extLst>
              </p:cNvPr>
              <p:cNvSpPr/>
              <p:nvPr/>
            </p:nvSpPr>
            <p:spPr>
              <a:xfrm>
                <a:off x="4575103" y="3058520"/>
                <a:ext cx="6206" cy="2435"/>
              </a:xfrm>
              <a:custGeom>
                <a:avLst/>
                <a:gdLst>
                  <a:gd name="connsiteX0" fmla="*/ 0 w 6206"/>
                  <a:gd name="connsiteY0" fmla="*/ 2436 h 2435"/>
                  <a:gd name="connsiteX1" fmla="*/ 6204 w 6206"/>
                  <a:gd name="connsiteY1" fmla="*/ 291 h 2435"/>
                  <a:gd name="connsiteX2" fmla="*/ 0 w 6206"/>
                  <a:gd name="connsiteY2" fmla="*/ 2436 h 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06" h="2435">
                    <a:moveTo>
                      <a:pt x="0" y="2436"/>
                    </a:moveTo>
                    <a:lnTo>
                      <a:pt x="6204" y="291"/>
                    </a:lnTo>
                    <a:cubicBezTo>
                      <a:pt x="6281" y="291"/>
                      <a:pt x="4596" y="-1164"/>
                      <a:pt x="0" y="24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5" name="Kombinationstegning: figur 11374">
                <a:extLst>
                  <a:ext uri="{FF2B5EF4-FFF2-40B4-BE49-F238E27FC236}">
                    <a16:creationId xmlns:a16="http://schemas.microsoft.com/office/drawing/2014/main" id="{ADB8E301-7348-4585-94C9-7244C88EC993}"/>
                  </a:ext>
                </a:extLst>
              </p:cNvPr>
              <p:cNvSpPr/>
              <p:nvPr/>
            </p:nvSpPr>
            <p:spPr>
              <a:xfrm>
                <a:off x="4377867" y="3029714"/>
                <a:ext cx="3852" cy="5352"/>
              </a:xfrm>
              <a:custGeom>
                <a:avLst/>
                <a:gdLst>
                  <a:gd name="connsiteX0" fmla="*/ 0 w 3852"/>
                  <a:gd name="connsiteY0" fmla="*/ 5352 h 5352"/>
                  <a:gd name="connsiteX1" fmla="*/ 3830 w 3852"/>
                  <a:gd name="connsiteY1" fmla="*/ 833 h 5352"/>
                  <a:gd name="connsiteX2" fmla="*/ 0 w 3852"/>
                  <a:gd name="connsiteY2" fmla="*/ 5352 h 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52" h="5352">
                    <a:moveTo>
                      <a:pt x="0" y="5352"/>
                    </a:moveTo>
                    <a:cubicBezTo>
                      <a:pt x="0" y="5352"/>
                      <a:pt x="3600" y="3437"/>
                      <a:pt x="3830" y="833"/>
                    </a:cubicBezTo>
                    <a:cubicBezTo>
                      <a:pt x="4136" y="-1771"/>
                      <a:pt x="1226" y="2288"/>
                      <a:pt x="0" y="535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6" name="Kombinationstegning: figur 11375">
                <a:extLst>
                  <a:ext uri="{FF2B5EF4-FFF2-40B4-BE49-F238E27FC236}">
                    <a16:creationId xmlns:a16="http://schemas.microsoft.com/office/drawing/2014/main" id="{A5AB2635-58E5-44F4-A962-45B09E0C0826}"/>
                  </a:ext>
                </a:extLst>
              </p:cNvPr>
              <p:cNvSpPr/>
              <p:nvPr/>
            </p:nvSpPr>
            <p:spPr>
              <a:xfrm>
                <a:off x="2270938" y="1878561"/>
                <a:ext cx="2427890" cy="1249522"/>
              </a:xfrm>
              <a:custGeom>
                <a:avLst/>
                <a:gdLst>
                  <a:gd name="connsiteX0" fmla="*/ 2418140 w 2427890"/>
                  <a:gd name="connsiteY0" fmla="*/ 873327 h 1249522"/>
                  <a:gd name="connsiteX1" fmla="*/ 2423425 w 2427890"/>
                  <a:gd name="connsiteY1" fmla="*/ 874016 h 1249522"/>
                  <a:gd name="connsiteX2" fmla="*/ 2426336 w 2427890"/>
                  <a:gd name="connsiteY2" fmla="*/ 874016 h 1249522"/>
                  <a:gd name="connsiteX3" fmla="*/ 2425876 w 2427890"/>
                  <a:gd name="connsiteY3" fmla="*/ 870646 h 1249522"/>
                  <a:gd name="connsiteX4" fmla="*/ 2412931 w 2427890"/>
                  <a:gd name="connsiteY4" fmla="*/ 868042 h 1249522"/>
                  <a:gd name="connsiteX5" fmla="*/ 2407416 w 2427890"/>
                  <a:gd name="connsiteY5" fmla="*/ 866357 h 1249522"/>
                  <a:gd name="connsiteX6" fmla="*/ 2416302 w 2427890"/>
                  <a:gd name="connsiteY6" fmla="*/ 866586 h 1249522"/>
                  <a:gd name="connsiteX7" fmla="*/ 2417757 w 2427890"/>
                  <a:gd name="connsiteY7" fmla="*/ 863676 h 1249522"/>
                  <a:gd name="connsiteX8" fmla="*/ 2424498 w 2427890"/>
                  <a:gd name="connsiteY8" fmla="*/ 863216 h 1249522"/>
                  <a:gd name="connsiteX9" fmla="*/ 2419442 w 2427890"/>
                  <a:gd name="connsiteY9" fmla="*/ 862527 h 1249522"/>
                  <a:gd name="connsiteX10" fmla="*/ 2415612 w 2427890"/>
                  <a:gd name="connsiteY10" fmla="*/ 858008 h 1249522"/>
                  <a:gd name="connsiteX11" fmla="*/ 2419442 w 2427890"/>
                  <a:gd name="connsiteY11" fmla="*/ 852263 h 1249522"/>
                  <a:gd name="connsiteX12" fmla="*/ 2416302 w 2427890"/>
                  <a:gd name="connsiteY12" fmla="*/ 848663 h 1249522"/>
                  <a:gd name="connsiteX13" fmla="*/ 2420361 w 2427890"/>
                  <a:gd name="connsiteY13" fmla="*/ 846288 h 1249522"/>
                  <a:gd name="connsiteX14" fmla="*/ 2423272 w 2427890"/>
                  <a:gd name="connsiteY14" fmla="*/ 845369 h 1249522"/>
                  <a:gd name="connsiteX15" fmla="*/ 2423732 w 2427890"/>
                  <a:gd name="connsiteY15" fmla="*/ 838399 h 1249522"/>
                  <a:gd name="connsiteX16" fmla="*/ 2416302 w 2427890"/>
                  <a:gd name="connsiteY16" fmla="*/ 835029 h 1249522"/>
                  <a:gd name="connsiteX17" fmla="*/ 2413391 w 2427890"/>
                  <a:gd name="connsiteY17" fmla="*/ 829054 h 1249522"/>
                  <a:gd name="connsiteX18" fmla="*/ 2412702 w 2427890"/>
                  <a:gd name="connsiteY18" fmla="*/ 827829 h 1249522"/>
                  <a:gd name="connsiteX19" fmla="*/ 2401212 w 2427890"/>
                  <a:gd name="connsiteY19" fmla="*/ 822314 h 1249522"/>
                  <a:gd name="connsiteX20" fmla="*/ 2401442 w 2427890"/>
                  <a:gd name="connsiteY20" fmla="*/ 820858 h 1249522"/>
                  <a:gd name="connsiteX21" fmla="*/ 2396693 w 2427890"/>
                  <a:gd name="connsiteY21" fmla="*/ 821778 h 1249522"/>
                  <a:gd name="connsiteX22" fmla="*/ 2385893 w 2427890"/>
                  <a:gd name="connsiteY22" fmla="*/ 824918 h 1249522"/>
                  <a:gd name="connsiteX23" fmla="*/ 2378233 w 2427890"/>
                  <a:gd name="connsiteY23" fmla="*/ 833037 h 1249522"/>
                  <a:gd name="connsiteX24" fmla="*/ 2379152 w 2427890"/>
                  <a:gd name="connsiteY24" fmla="*/ 829437 h 1249522"/>
                  <a:gd name="connsiteX25" fmla="*/ 2376548 w 2427890"/>
                  <a:gd name="connsiteY25" fmla="*/ 826297 h 1249522"/>
                  <a:gd name="connsiteX26" fmla="*/ 2378693 w 2427890"/>
                  <a:gd name="connsiteY26" fmla="*/ 823692 h 1249522"/>
                  <a:gd name="connsiteX27" fmla="*/ 2385127 w 2427890"/>
                  <a:gd name="connsiteY27" fmla="*/ 815343 h 1249522"/>
                  <a:gd name="connsiteX28" fmla="*/ 2372948 w 2427890"/>
                  <a:gd name="connsiteY28" fmla="*/ 805309 h 1249522"/>
                  <a:gd name="connsiteX29" fmla="*/ 2357629 w 2427890"/>
                  <a:gd name="connsiteY29" fmla="*/ 802169 h 1249522"/>
                  <a:gd name="connsiteX30" fmla="*/ 2349280 w 2427890"/>
                  <a:gd name="connsiteY30" fmla="*/ 804314 h 1249522"/>
                  <a:gd name="connsiteX31" fmla="*/ 2354565 w 2427890"/>
                  <a:gd name="connsiteY31" fmla="*/ 805999 h 1249522"/>
                  <a:gd name="connsiteX32" fmla="*/ 2361765 w 2427890"/>
                  <a:gd name="connsiteY32" fmla="*/ 807684 h 1249522"/>
                  <a:gd name="connsiteX33" fmla="*/ 2347365 w 2427890"/>
                  <a:gd name="connsiteY33" fmla="*/ 810288 h 1249522"/>
                  <a:gd name="connsiteX34" fmla="*/ 2333731 w 2427890"/>
                  <a:gd name="connsiteY34" fmla="*/ 816263 h 1249522"/>
                  <a:gd name="connsiteX35" fmla="*/ 2331126 w 2427890"/>
                  <a:gd name="connsiteY35" fmla="*/ 819863 h 1249522"/>
                  <a:gd name="connsiteX36" fmla="*/ 2327526 w 2427890"/>
                  <a:gd name="connsiteY36" fmla="*/ 823003 h 1249522"/>
                  <a:gd name="connsiteX37" fmla="*/ 2318641 w 2427890"/>
                  <a:gd name="connsiteY37" fmla="*/ 827063 h 1249522"/>
                  <a:gd name="connsiteX38" fmla="*/ 2310062 w 2427890"/>
                  <a:gd name="connsiteY38" fmla="*/ 829667 h 1249522"/>
                  <a:gd name="connsiteX39" fmla="*/ 2307152 w 2427890"/>
                  <a:gd name="connsiteY39" fmla="*/ 830893 h 1249522"/>
                  <a:gd name="connsiteX40" fmla="*/ 2305466 w 2427890"/>
                  <a:gd name="connsiteY40" fmla="*/ 833497 h 1249522"/>
                  <a:gd name="connsiteX41" fmla="*/ 2300947 w 2427890"/>
                  <a:gd name="connsiteY41" fmla="*/ 836867 h 1249522"/>
                  <a:gd name="connsiteX42" fmla="*/ 2300028 w 2427890"/>
                  <a:gd name="connsiteY42" fmla="*/ 838782 h 1249522"/>
                  <a:gd name="connsiteX43" fmla="*/ 2295739 w 2427890"/>
                  <a:gd name="connsiteY43" fmla="*/ 838322 h 1249522"/>
                  <a:gd name="connsiteX44" fmla="*/ 2296964 w 2427890"/>
                  <a:gd name="connsiteY44" fmla="*/ 836637 h 1249522"/>
                  <a:gd name="connsiteX45" fmla="*/ 2296964 w 2427890"/>
                  <a:gd name="connsiteY45" fmla="*/ 833727 h 1249522"/>
                  <a:gd name="connsiteX46" fmla="*/ 2302250 w 2427890"/>
                  <a:gd name="connsiteY46" fmla="*/ 830127 h 1249522"/>
                  <a:gd name="connsiteX47" fmla="*/ 2301330 w 2427890"/>
                  <a:gd name="connsiteY47" fmla="*/ 825607 h 1249522"/>
                  <a:gd name="connsiteX48" fmla="*/ 2302556 w 2427890"/>
                  <a:gd name="connsiteY48" fmla="*/ 822467 h 1249522"/>
                  <a:gd name="connsiteX49" fmla="*/ 2306386 w 2427890"/>
                  <a:gd name="connsiteY49" fmla="*/ 819097 h 1249522"/>
                  <a:gd name="connsiteX50" fmla="*/ 2312590 w 2427890"/>
                  <a:gd name="connsiteY50" fmla="*/ 816492 h 1249522"/>
                  <a:gd name="connsiteX51" fmla="*/ 2323160 w 2427890"/>
                  <a:gd name="connsiteY51" fmla="*/ 815573 h 1249522"/>
                  <a:gd name="connsiteX52" fmla="*/ 2333960 w 2427890"/>
                  <a:gd name="connsiteY52" fmla="*/ 810824 h 1249522"/>
                  <a:gd name="connsiteX53" fmla="*/ 2338709 w 2427890"/>
                  <a:gd name="connsiteY53" fmla="*/ 809139 h 1249522"/>
                  <a:gd name="connsiteX54" fmla="*/ 2345450 w 2427890"/>
                  <a:gd name="connsiteY54" fmla="*/ 806994 h 1249522"/>
                  <a:gd name="connsiteX55" fmla="*/ 2344761 w 2427890"/>
                  <a:gd name="connsiteY55" fmla="*/ 803854 h 1249522"/>
                  <a:gd name="connsiteX56" fmla="*/ 2323467 w 2427890"/>
                  <a:gd name="connsiteY56" fmla="*/ 810824 h 1249522"/>
                  <a:gd name="connsiteX57" fmla="*/ 2320556 w 2427890"/>
                  <a:gd name="connsiteY57" fmla="*/ 808220 h 1249522"/>
                  <a:gd name="connsiteX58" fmla="*/ 2337560 w 2427890"/>
                  <a:gd name="connsiteY58" fmla="*/ 805309 h 1249522"/>
                  <a:gd name="connsiteX59" fmla="*/ 2348820 w 2427890"/>
                  <a:gd name="connsiteY59" fmla="*/ 801020 h 1249522"/>
                  <a:gd name="connsiteX60" fmla="*/ 2356020 w 2427890"/>
                  <a:gd name="connsiteY60" fmla="*/ 799565 h 1249522"/>
                  <a:gd name="connsiteX61" fmla="*/ 2355331 w 2427890"/>
                  <a:gd name="connsiteY61" fmla="*/ 797190 h 1249522"/>
                  <a:gd name="connsiteX62" fmla="*/ 2368046 w 2427890"/>
                  <a:gd name="connsiteY62" fmla="*/ 796271 h 1249522"/>
                  <a:gd name="connsiteX63" fmla="*/ 2373561 w 2427890"/>
                  <a:gd name="connsiteY63" fmla="*/ 793130 h 1249522"/>
                  <a:gd name="connsiteX64" fmla="*/ 2374786 w 2427890"/>
                  <a:gd name="connsiteY64" fmla="*/ 791445 h 1249522"/>
                  <a:gd name="connsiteX65" fmla="*/ 2378616 w 2427890"/>
                  <a:gd name="connsiteY65" fmla="*/ 789071 h 1249522"/>
                  <a:gd name="connsiteX66" fmla="*/ 2374327 w 2427890"/>
                  <a:gd name="connsiteY66" fmla="*/ 787156 h 1249522"/>
                  <a:gd name="connsiteX67" fmla="*/ 2366437 w 2427890"/>
                  <a:gd name="connsiteY67" fmla="*/ 783786 h 1249522"/>
                  <a:gd name="connsiteX68" fmla="*/ 2360923 w 2427890"/>
                  <a:gd name="connsiteY68" fmla="*/ 782560 h 1249522"/>
                  <a:gd name="connsiteX69" fmla="*/ 2356173 w 2427890"/>
                  <a:gd name="connsiteY69" fmla="*/ 781105 h 1249522"/>
                  <a:gd name="connsiteX70" fmla="*/ 2349969 w 2427890"/>
                  <a:gd name="connsiteY70" fmla="*/ 780415 h 1249522"/>
                  <a:gd name="connsiteX71" fmla="*/ 2348054 w 2427890"/>
                  <a:gd name="connsiteY71" fmla="*/ 781641 h 1249522"/>
                  <a:gd name="connsiteX72" fmla="*/ 2340165 w 2427890"/>
                  <a:gd name="connsiteY72" fmla="*/ 779266 h 1249522"/>
                  <a:gd name="connsiteX73" fmla="*/ 2336794 w 2427890"/>
                  <a:gd name="connsiteY73" fmla="*/ 777581 h 1249522"/>
                  <a:gd name="connsiteX74" fmla="*/ 2333654 w 2427890"/>
                  <a:gd name="connsiteY74" fmla="*/ 774441 h 1249522"/>
                  <a:gd name="connsiteX75" fmla="*/ 2332735 w 2427890"/>
                  <a:gd name="connsiteY75" fmla="*/ 769692 h 1249522"/>
                  <a:gd name="connsiteX76" fmla="*/ 2329365 w 2427890"/>
                  <a:gd name="connsiteY76" fmla="*/ 768007 h 1249522"/>
                  <a:gd name="connsiteX77" fmla="*/ 2325765 w 2427890"/>
                  <a:gd name="connsiteY77" fmla="*/ 768007 h 1249522"/>
                  <a:gd name="connsiteX78" fmla="*/ 2325535 w 2427890"/>
                  <a:gd name="connsiteY78" fmla="*/ 763947 h 1249522"/>
                  <a:gd name="connsiteX79" fmla="*/ 2320786 w 2427890"/>
                  <a:gd name="connsiteY79" fmla="*/ 769692 h 1249522"/>
                  <a:gd name="connsiteX80" fmla="*/ 2315730 w 2427890"/>
                  <a:gd name="connsiteY80" fmla="*/ 772832 h 1249522"/>
                  <a:gd name="connsiteX81" fmla="*/ 2310445 w 2427890"/>
                  <a:gd name="connsiteY81" fmla="*/ 777581 h 1249522"/>
                  <a:gd name="connsiteX82" fmla="*/ 2308530 w 2427890"/>
                  <a:gd name="connsiteY82" fmla="*/ 777581 h 1249522"/>
                  <a:gd name="connsiteX83" fmla="*/ 2313815 w 2427890"/>
                  <a:gd name="connsiteY83" fmla="*/ 771147 h 1249522"/>
                  <a:gd name="connsiteX84" fmla="*/ 2318105 w 2427890"/>
                  <a:gd name="connsiteY84" fmla="*/ 767777 h 1249522"/>
                  <a:gd name="connsiteX85" fmla="*/ 2317416 w 2427890"/>
                  <a:gd name="connsiteY85" fmla="*/ 766092 h 1249522"/>
                  <a:gd name="connsiteX86" fmla="*/ 2308530 w 2427890"/>
                  <a:gd name="connsiteY86" fmla="*/ 765173 h 1249522"/>
                  <a:gd name="connsiteX87" fmla="*/ 2309986 w 2427890"/>
                  <a:gd name="connsiteY87" fmla="*/ 760424 h 1249522"/>
                  <a:gd name="connsiteX88" fmla="*/ 2302556 w 2427890"/>
                  <a:gd name="connsiteY88" fmla="*/ 764024 h 1249522"/>
                  <a:gd name="connsiteX89" fmla="*/ 2298266 w 2427890"/>
                  <a:gd name="connsiteY89" fmla="*/ 766169 h 1249522"/>
                  <a:gd name="connsiteX90" fmla="*/ 2299186 w 2427890"/>
                  <a:gd name="connsiteY90" fmla="*/ 763028 h 1249522"/>
                  <a:gd name="connsiteX91" fmla="*/ 2294666 w 2427890"/>
                  <a:gd name="connsiteY91" fmla="*/ 763947 h 1249522"/>
                  <a:gd name="connsiteX92" fmla="*/ 2287007 w 2427890"/>
                  <a:gd name="connsiteY92" fmla="*/ 770151 h 1249522"/>
                  <a:gd name="connsiteX93" fmla="*/ 2289151 w 2427890"/>
                  <a:gd name="connsiteY93" fmla="*/ 765862 h 1249522"/>
                  <a:gd name="connsiteX94" fmla="*/ 2291526 w 2427890"/>
                  <a:gd name="connsiteY94" fmla="*/ 762492 h 1249522"/>
                  <a:gd name="connsiteX95" fmla="*/ 2289611 w 2427890"/>
                  <a:gd name="connsiteY95" fmla="*/ 761036 h 1249522"/>
                  <a:gd name="connsiteX96" fmla="*/ 2293671 w 2427890"/>
                  <a:gd name="connsiteY96" fmla="*/ 757436 h 1249522"/>
                  <a:gd name="connsiteX97" fmla="*/ 2297271 w 2427890"/>
                  <a:gd name="connsiteY97" fmla="*/ 754832 h 1249522"/>
                  <a:gd name="connsiteX98" fmla="*/ 2297501 w 2427890"/>
                  <a:gd name="connsiteY98" fmla="*/ 752917 h 1249522"/>
                  <a:gd name="connsiteX99" fmla="*/ 2292981 w 2427890"/>
                  <a:gd name="connsiteY99" fmla="*/ 753147 h 1249522"/>
                  <a:gd name="connsiteX100" fmla="*/ 2294207 w 2427890"/>
                  <a:gd name="connsiteY100" fmla="*/ 748858 h 1249522"/>
                  <a:gd name="connsiteX101" fmla="*/ 2292522 w 2427890"/>
                  <a:gd name="connsiteY101" fmla="*/ 750313 h 1249522"/>
                  <a:gd name="connsiteX102" fmla="*/ 2288922 w 2427890"/>
                  <a:gd name="connsiteY102" fmla="*/ 747709 h 1249522"/>
                  <a:gd name="connsiteX103" fmla="*/ 2290607 w 2427890"/>
                  <a:gd name="connsiteY103" fmla="*/ 745794 h 1249522"/>
                  <a:gd name="connsiteX104" fmla="*/ 2294207 w 2427890"/>
                  <a:gd name="connsiteY104" fmla="*/ 742653 h 1249522"/>
                  <a:gd name="connsiteX105" fmla="*/ 2289917 w 2427890"/>
                  <a:gd name="connsiteY105" fmla="*/ 740738 h 1249522"/>
                  <a:gd name="connsiteX106" fmla="*/ 2286700 w 2427890"/>
                  <a:gd name="connsiteY106" fmla="*/ 746024 h 1249522"/>
                  <a:gd name="connsiteX107" fmla="*/ 2286317 w 2427890"/>
                  <a:gd name="connsiteY107" fmla="*/ 744721 h 1249522"/>
                  <a:gd name="connsiteX108" fmla="*/ 2286471 w 2427890"/>
                  <a:gd name="connsiteY108" fmla="*/ 740815 h 1249522"/>
                  <a:gd name="connsiteX109" fmla="*/ 2284709 w 2427890"/>
                  <a:gd name="connsiteY109" fmla="*/ 740815 h 1249522"/>
                  <a:gd name="connsiteX110" fmla="*/ 2277202 w 2427890"/>
                  <a:gd name="connsiteY110" fmla="*/ 742424 h 1249522"/>
                  <a:gd name="connsiteX111" fmla="*/ 2281875 w 2427890"/>
                  <a:gd name="connsiteY111" fmla="*/ 738134 h 1249522"/>
                  <a:gd name="connsiteX112" fmla="*/ 2272530 w 2427890"/>
                  <a:gd name="connsiteY112" fmla="*/ 738134 h 1249522"/>
                  <a:gd name="connsiteX113" fmla="*/ 2271304 w 2427890"/>
                  <a:gd name="connsiteY113" fmla="*/ 736909 h 1249522"/>
                  <a:gd name="connsiteX114" fmla="*/ 2270538 w 2427890"/>
                  <a:gd name="connsiteY114" fmla="*/ 734917 h 1249522"/>
                  <a:gd name="connsiteX115" fmla="*/ 2263338 w 2427890"/>
                  <a:gd name="connsiteY115" fmla="*/ 731164 h 1249522"/>
                  <a:gd name="connsiteX116" fmla="*/ 2265330 w 2427890"/>
                  <a:gd name="connsiteY116" fmla="*/ 729862 h 1249522"/>
                  <a:gd name="connsiteX117" fmla="*/ 2265483 w 2427890"/>
                  <a:gd name="connsiteY117" fmla="*/ 727028 h 1249522"/>
                  <a:gd name="connsiteX118" fmla="*/ 2263109 w 2427890"/>
                  <a:gd name="connsiteY118" fmla="*/ 723581 h 1249522"/>
                  <a:gd name="connsiteX119" fmla="*/ 2252308 w 2427890"/>
                  <a:gd name="connsiteY119" fmla="*/ 723274 h 1249522"/>
                  <a:gd name="connsiteX120" fmla="*/ 2246564 w 2427890"/>
                  <a:gd name="connsiteY120" fmla="*/ 720747 h 1249522"/>
                  <a:gd name="connsiteX121" fmla="*/ 2252155 w 2427890"/>
                  <a:gd name="connsiteY121" fmla="*/ 720593 h 1249522"/>
                  <a:gd name="connsiteX122" fmla="*/ 2255373 w 2427890"/>
                  <a:gd name="connsiteY122" fmla="*/ 720440 h 1249522"/>
                  <a:gd name="connsiteX123" fmla="*/ 2256598 w 2427890"/>
                  <a:gd name="connsiteY123" fmla="*/ 720057 h 1249522"/>
                  <a:gd name="connsiteX124" fmla="*/ 2255679 w 2427890"/>
                  <a:gd name="connsiteY124" fmla="*/ 718296 h 1249522"/>
                  <a:gd name="connsiteX125" fmla="*/ 2250623 w 2427890"/>
                  <a:gd name="connsiteY125" fmla="*/ 715079 h 1249522"/>
                  <a:gd name="connsiteX126" fmla="*/ 2247023 w 2427890"/>
                  <a:gd name="connsiteY126" fmla="*/ 714313 h 1249522"/>
                  <a:gd name="connsiteX127" fmla="*/ 2245951 w 2427890"/>
                  <a:gd name="connsiteY127" fmla="*/ 713240 h 1249522"/>
                  <a:gd name="connsiteX128" fmla="*/ 2249168 w 2427890"/>
                  <a:gd name="connsiteY128" fmla="*/ 711785 h 1249522"/>
                  <a:gd name="connsiteX129" fmla="*/ 2256675 w 2427890"/>
                  <a:gd name="connsiteY129" fmla="*/ 710713 h 1249522"/>
                  <a:gd name="connsiteX130" fmla="*/ 2249168 w 2427890"/>
                  <a:gd name="connsiteY130" fmla="*/ 708338 h 1249522"/>
                  <a:gd name="connsiteX131" fmla="*/ 2244496 w 2427890"/>
                  <a:gd name="connsiteY131" fmla="*/ 706883 h 1249522"/>
                  <a:gd name="connsiteX132" fmla="*/ 2244725 w 2427890"/>
                  <a:gd name="connsiteY132" fmla="*/ 705810 h 1249522"/>
                  <a:gd name="connsiteX133" fmla="*/ 2231398 w 2427890"/>
                  <a:gd name="connsiteY133" fmla="*/ 699912 h 1249522"/>
                  <a:gd name="connsiteX134" fmla="*/ 2235840 w 2427890"/>
                  <a:gd name="connsiteY134" fmla="*/ 697768 h 1249522"/>
                  <a:gd name="connsiteX135" fmla="*/ 2241585 w 2427890"/>
                  <a:gd name="connsiteY135" fmla="*/ 698840 h 1249522"/>
                  <a:gd name="connsiteX136" fmla="*/ 2234768 w 2427890"/>
                  <a:gd name="connsiteY136" fmla="*/ 700449 h 1249522"/>
                  <a:gd name="connsiteX137" fmla="*/ 2248785 w 2427890"/>
                  <a:gd name="connsiteY137" fmla="*/ 704738 h 1249522"/>
                  <a:gd name="connsiteX138" fmla="*/ 2251160 w 2427890"/>
                  <a:gd name="connsiteY138" fmla="*/ 705657 h 1249522"/>
                  <a:gd name="connsiteX139" fmla="*/ 2256368 w 2427890"/>
                  <a:gd name="connsiteY139" fmla="*/ 706040 h 1249522"/>
                  <a:gd name="connsiteX140" fmla="*/ 2253840 w 2427890"/>
                  <a:gd name="connsiteY140" fmla="*/ 703666 h 1249522"/>
                  <a:gd name="connsiteX141" fmla="*/ 2253534 w 2427890"/>
                  <a:gd name="connsiteY141" fmla="*/ 701674 h 1249522"/>
                  <a:gd name="connsiteX142" fmla="*/ 2252615 w 2427890"/>
                  <a:gd name="connsiteY142" fmla="*/ 700219 h 1249522"/>
                  <a:gd name="connsiteX143" fmla="*/ 2256904 w 2427890"/>
                  <a:gd name="connsiteY143" fmla="*/ 697538 h 1249522"/>
                  <a:gd name="connsiteX144" fmla="*/ 2262113 w 2427890"/>
                  <a:gd name="connsiteY144" fmla="*/ 692100 h 1249522"/>
                  <a:gd name="connsiteX145" fmla="*/ 2265866 w 2427890"/>
                  <a:gd name="connsiteY145" fmla="*/ 692253 h 1249522"/>
                  <a:gd name="connsiteX146" fmla="*/ 2260657 w 2427890"/>
                  <a:gd name="connsiteY146" fmla="*/ 685819 h 1249522"/>
                  <a:gd name="connsiteX147" fmla="*/ 2256675 w 2427890"/>
                  <a:gd name="connsiteY147" fmla="*/ 683827 h 1249522"/>
                  <a:gd name="connsiteX148" fmla="*/ 2255066 w 2427890"/>
                  <a:gd name="connsiteY148" fmla="*/ 683980 h 1249522"/>
                  <a:gd name="connsiteX149" fmla="*/ 2249858 w 2427890"/>
                  <a:gd name="connsiteY149" fmla="*/ 683827 h 1249522"/>
                  <a:gd name="connsiteX150" fmla="*/ 2248785 w 2427890"/>
                  <a:gd name="connsiteY150" fmla="*/ 681146 h 1249522"/>
                  <a:gd name="connsiteX151" fmla="*/ 2251313 w 2427890"/>
                  <a:gd name="connsiteY151" fmla="*/ 678082 h 1249522"/>
                  <a:gd name="connsiteX152" fmla="*/ 2252002 w 2427890"/>
                  <a:gd name="connsiteY152" fmla="*/ 676780 h 1249522"/>
                  <a:gd name="connsiteX153" fmla="*/ 2251083 w 2427890"/>
                  <a:gd name="connsiteY153" fmla="*/ 675555 h 1249522"/>
                  <a:gd name="connsiteX154" fmla="*/ 2238521 w 2427890"/>
                  <a:gd name="connsiteY154" fmla="*/ 673716 h 1249522"/>
                  <a:gd name="connsiteX155" fmla="*/ 2233083 w 2427890"/>
                  <a:gd name="connsiteY155" fmla="*/ 672261 h 1249522"/>
                  <a:gd name="connsiteX156" fmla="*/ 2234921 w 2427890"/>
                  <a:gd name="connsiteY156" fmla="*/ 672261 h 1249522"/>
                  <a:gd name="connsiteX157" fmla="*/ 2238368 w 2427890"/>
                  <a:gd name="connsiteY157" fmla="*/ 671572 h 1249522"/>
                  <a:gd name="connsiteX158" fmla="*/ 2241968 w 2427890"/>
                  <a:gd name="connsiteY158" fmla="*/ 669733 h 1249522"/>
                  <a:gd name="connsiteX159" fmla="*/ 2249015 w 2427890"/>
                  <a:gd name="connsiteY159" fmla="*/ 666899 h 1249522"/>
                  <a:gd name="connsiteX160" fmla="*/ 2249015 w 2427890"/>
                  <a:gd name="connsiteY160" fmla="*/ 662533 h 1249522"/>
                  <a:gd name="connsiteX161" fmla="*/ 2238598 w 2427890"/>
                  <a:gd name="connsiteY161" fmla="*/ 654491 h 1249522"/>
                  <a:gd name="connsiteX162" fmla="*/ 2236300 w 2427890"/>
                  <a:gd name="connsiteY162" fmla="*/ 653801 h 1249522"/>
                  <a:gd name="connsiteX163" fmla="*/ 2234308 w 2427890"/>
                  <a:gd name="connsiteY163" fmla="*/ 654491 h 1249522"/>
                  <a:gd name="connsiteX164" fmla="*/ 2230172 w 2427890"/>
                  <a:gd name="connsiteY164" fmla="*/ 652882 h 1249522"/>
                  <a:gd name="connsiteX165" fmla="*/ 2231398 w 2427890"/>
                  <a:gd name="connsiteY165" fmla="*/ 651274 h 1249522"/>
                  <a:gd name="connsiteX166" fmla="*/ 2236836 w 2427890"/>
                  <a:gd name="connsiteY166" fmla="*/ 650508 h 1249522"/>
                  <a:gd name="connsiteX167" fmla="*/ 2237066 w 2427890"/>
                  <a:gd name="connsiteY167" fmla="*/ 648669 h 1249522"/>
                  <a:gd name="connsiteX168" fmla="*/ 2232930 w 2427890"/>
                  <a:gd name="connsiteY168" fmla="*/ 648440 h 1249522"/>
                  <a:gd name="connsiteX169" fmla="*/ 2233159 w 2427890"/>
                  <a:gd name="connsiteY169" fmla="*/ 646448 h 1249522"/>
                  <a:gd name="connsiteX170" fmla="*/ 2233006 w 2427890"/>
                  <a:gd name="connsiteY170" fmla="*/ 644457 h 1249522"/>
                  <a:gd name="connsiteX171" fmla="*/ 2224964 w 2427890"/>
                  <a:gd name="connsiteY171" fmla="*/ 645146 h 1249522"/>
                  <a:gd name="connsiteX172" fmla="*/ 2217610 w 2427890"/>
                  <a:gd name="connsiteY172" fmla="*/ 647291 h 1249522"/>
                  <a:gd name="connsiteX173" fmla="*/ 2212402 w 2427890"/>
                  <a:gd name="connsiteY173" fmla="*/ 651044 h 1249522"/>
                  <a:gd name="connsiteX174" fmla="*/ 2213168 w 2427890"/>
                  <a:gd name="connsiteY174" fmla="*/ 649282 h 1249522"/>
                  <a:gd name="connsiteX175" fmla="*/ 2217074 w 2427890"/>
                  <a:gd name="connsiteY175" fmla="*/ 645682 h 1249522"/>
                  <a:gd name="connsiteX176" fmla="*/ 2224964 w 2427890"/>
                  <a:gd name="connsiteY176" fmla="*/ 643308 h 1249522"/>
                  <a:gd name="connsiteX177" fmla="*/ 2229789 w 2427890"/>
                  <a:gd name="connsiteY177" fmla="*/ 642388 h 1249522"/>
                  <a:gd name="connsiteX178" fmla="*/ 2228870 w 2427890"/>
                  <a:gd name="connsiteY178" fmla="*/ 641086 h 1249522"/>
                  <a:gd name="connsiteX179" fmla="*/ 2224351 w 2427890"/>
                  <a:gd name="connsiteY179" fmla="*/ 640550 h 1249522"/>
                  <a:gd name="connsiteX180" fmla="*/ 2226113 w 2427890"/>
                  <a:gd name="connsiteY180" fmla="*/ 639248 h 1249522"/>
                  <a:gd name="connsiteX181" fmla="*/ 2229330 w 2427890"/>
                  <a:gd name="connsiteY181" fmla="*/ 636720 h 1249522"/>
                  <a:gd name="connsiteX182" fmla="*/ 2230019 w 2427890"/>
                  <a:gd name="connsiteY182" fmla="*/ 632278 h 1249522"/>
                  <a:gd name="connsiteX183" fmla="*/ 2229253 w 2427890"/>
                  <a:gd name="connsiteY183" fmla="*/ 630822 h 1249522"/>
                  <a:gd name="connsiteX184" fmla="*/ 2225270 w 2427890"/>
                  <a:gd name="connsiteY184" fmla="*/ 630976 h 1249522"/>
                  <a:gd name="connsiteX185" fmla="*/ 2224044 w 2427890"/>
                  <a:gd name="connsiteY185" fmla="*/ 631512 h 1249522"/>
                  <a:gd name="connsiteX186" fmla="*/ 2215619 w 2427890"/>
                  <a:gd name="connsiteY186" fmla="*/ 634346 h 1249522"/>
                  <a:gd name="connsiteX187" fmla="*/ 2214546 w 2427890"/>
                  <a:gd name="connsiteY187" fmla="*/ 634652 h 1249522"/>
                  <a:gd name="connsiteX188" fmla="*/ 2214317 w 2427890"/>
                  <a:gd name="connsiteY188" fmla="*/ 632278 h 1249522"/>
                  <a:gd name="connsiteX189" fmla="*/ 2207653 w 2427890"/>
                  <a:gd name="connsiteY189" fmla="*/ 634805 h 1249522"/>
                  <a:gd name="connsiteX190" fmla="*/ 2203670 w 2427890"/>
                  <a:gd name="connsiteY190" fmla="*/ 637869 h 1249522"/>
                  <a:gd name="connsiteX191" fmla="*/ 2204359 w 2427890"/>
                  <a:gd name="connsiteY191" fmla="*/ 635878 h 1249522"/>
                  <a:gd name="connsiteX192" fmla="*/ 2208342 w 2427890"/>
                  <a:gd name="connsiteY192" fmla="*/ 632814 h 1249522"/>
                  <a:gd name="connsiteX193" fmla="*/ 2207423 w 2427890"/>
                  <a:gd name="connsiteY193" fmla="*/ 631588 h 1249522"/>
                  <a:gd name="connsiteX194" fmla="*/ 2205278 w 2427890"/>
                  <a:gd name="connsiteY194" fmla="*/ 631359 h 1249522"/>
                  <a:gd name="connsiteX195" fmla="*/ 2207117 w 2427890"/>
                  <a:gd name="connsiteY195" fmla="*/ 630286 h 1249522"/>
                  <a:gd name="connsiteX196" fmla="*/ 2214317 w 2427890"/>
                  <a:gd name="connsiteY196" fmla="*/ 629214 h 1249522"/>
                  <a:gd name="connsiteX197" fmla="*/ 2221134 w 2427890"/>
                  <a:gd name="connsiteY197" fmla="*/ 625307 h 1249522"/>
                  <a:gd name="connsiteX198" fmla="*/ 2221364 w 2427890"/>
                  <a:gd name="connsiteY198" fmla="*/ 622397 h 1249522"/>
                  <a:gd name="connsiteX199" fmla="*/ 2219372 w 2427890"/>
                  <a:gd name="connsiteY199" fmla="*/ 620558 h 1249522"/>
                  <a:gd name="connsiteX200" fmla="*/ 2216998 w 2427890"/>
                  <a:gd name="connsiteY200" fmla="*/ 615656 h 1249522"/>
                  <a:gd name="connsiteX201" fmla="*/ 2215236 w 2427890"/>
                  <a:gd name="connsiteY201" fmla="*/ 615809 h 1249522"/>
                  <a:gd name="connsiteX202" fmla="*/ 2213627 w 2427890"/>
                  <a:gd name="connsiteY202" fmla="*/ 616499 h 1249522"/>
                  <a:gd name="connsiteX203" fmla="*/ 2211100 w 2427890"/>
                  <a:gd name="connsiteY203" fmla="*/ 615733 h 1249522"/>
                  <a:gd name="connsiteX204" fmla="*/ 2211866 w 2427890"/>
                  <a:gd name="connsiteY204" fmla="*/ 614660 h 1249522"/>
                  <a:gd name="connsiteX205" fmla="*/ 2214010 w 2427890"/>
                  <a:gd name="connsiteY205" fmla="*/ 611597 h 1249522"/>
                  <a:gd name="connsiteX206" fmla="*/ 2212172 w 2427890"/>
                  <a:gd name="connsiteY206" fmla="*/ 611061 h 1249522"/>
                  <a:gd name="connsiteX207" fmla="*/ 2211483 w 2427890"/>
                  <a:gd name="connsiteY207" fmla="*/ 609299 h 1249522"/>
                  <a:gd name="connsiteX208" fmla="*/ 2215083 w 2427890"/>
                  <a:gd name="connsiteY208" fmla="*/ 607537 h 1249522"/>
                  <a:gd name="connsiteX209" fmla="*/ 2206580 w 2427890"/>
                  <a:gd name="connsiteY209" fmla="*/ 606311 h 1249522"/>
                  <a:gd name="connsiteX210" fmla="*/ 2197389 w 2427890"/>
                  <a:gd name="connsiteY210" fmla="*/ 608456 h 1249522"/>
                  <a:gd name="connsiteX211" fmla="*/ 2194478 w 2427890"/>
                  <a:gd name="connsiteY211" fmla="*/ 609758 h 1249522"/>
                  <a:gd name="connsiteX212" fmla="*/ 2193023 w 2427890"/>
                  <a:gd name="connsiteY212" fmla="*/ 610141 h 1249522"/>
                  <a:gd name="connsiteX213" fmla="*/ 2190342 w 2427890"/>
                  <a:gd name="connsiteY213" fmla="*/ 609069 h 1249522"/>
                  <a:gd name="connsiteX214" fmla="*/ 2190878 w 2427890"/>
                  <a:gd name="connsiteY214" fmla="*/ 607307 h 1249522"/>
                  <a:gd name="connsiteX215" fmla="*/ 2197312 w 2427890"/>
                  <a:gd name="connsiteY215" fmla="*/ 606618 h 1249522"/>
                  <a:gd name="connsiteX216" fmla="*/ 2207193 w 2427890"/>
                  <a:gd name="connsiteY216" fmla="*/ 602865 h 1249522"/>
                  <a:gd name="connsiteX217" fmla="*/ 2206504 w 2427890"/>
                  <a:gd name="connsiteY217" fmla="*/ 600337 h 1249522"/>
                  <a:gd name="connsiteX218" fmla="*/ 2201678 w 2427890"/>
                  <a:gd name="connsiteY218" fmla="*/ 600490 h 1249522"/>
                  <a:gd name="connsiteX219" fmla="*/ 2202215 w 2427890"/>
                  <a:gd name="connsiteY219" fmla="*/ 598728 h 1249522"/>
                  <a:gd name="connsiteX220" fmla="*/ 2202061 w 2427890"/>
                  <a:gd name="connsiteY220" fmla="*/ 594592 h 1249522"/>
                  <a:gd name="connsiteX221" fmla="*/ 2198231 w 2427890"/>
                  <a:gd name="connsiteY221" fmla="*/ 597273 h 1249522"/>
                  <a:gd name="connsiteX222" fmla="*/ 2195857 w 2427890"/>
                  <a:gd name="connsiteY222" fmla="*/ 599111 h 1249522"/>
                  <a:gd name="connsiteX223" fmla="*/ 2197465 w 2427890"/>
                  <a:gd name="connsiteY223" fmla="*/ 596201 h 1249522"/>
                  <a:gd name="connsiteX224" fmla="*/ 2196163 w 2427890"/>
                  <a:gd name="connsiteY224" fmla="*/ 593826 h 1249522"/>
                  <a:gd name="connsiteX225" fmla="*/ 2190572 w 2427890"/>
                  <a:gd name="connsiteY225" fmla="*/ 593137 h 1249522"/>
                  <a:gd name="connsiteX226" fmla="*/ 2192563 w 2427890"/>
                  <a:gd name="connsiteY226" fmla="*/ 591681 h 1249522"/>
                  <a:gd name="connsiteX227" fmla="*/ 2197236 w 2427890"/>
                  <a:gd name="connsiteY227" fmla="*/ 589307 h 1249522"/>
                  <a:gd name="connsiteX228" fmla="*/ 2194938 w 2427890"/>
                  <a:gd name="connsiteY228" fmla="*/ 586473 h 1249522"/>
                  <a:gd name="connsiteX229" fmla="*/ 2191491 w 2427890"/>
                  <a:gd name="connsiteY229" fmla="*/ 587545 h 1249522"/>
                  <a:gd name="connsiteX230" fmla="*/ 2192793 w 2427890"/>
                  <a:gd name="connsiteY230" fmla="*/ 583639 h 1249522"/>
                  <a:gd name="connsiteX231" fmla="*/ 2189346 w 2427890"/>
                  <a:gd name="connsiteY231" fmla="*/ 584711 h 1249522"/>
                  <a:gd name="connsiteX232" fmla="*/ 2187585 w 2427890"/>
                  <a:gd name="connsiteY232" fmla="*/ 587545 h 1249522"/>
                  <a:gd name="connsiteX233" fmla="*/ 2187891 w 2427890"/>
                  <a:gd name="connsiteY233" fmla="*/ 585171 h 1249522"/>
                  <a:gd name="connsiteX234" fmla="*/ 2190801 w 2427890"/>
                  <a:gd name="connsiteY234" fmla="*/ 582107 h 1249522"/>
                  <a:gd name="connsiteX235" fmla="*/ 2189499 w 2427890"/>
                  <a:gd name="connsiteY235" fmla="*/ 581188 h 1249522"/>
                  <a:gd name="connsiteX236" fmla="*/ 2184138 w 2427890"/>
                  <a:gd name="connsiteY236" fmla="*/ 576745 h 1249522"/>
                  <a:gd name="connsiteX237" fmla="*/ 2184827 w 2427890"/>
                  <a:gd name="connsiteY237" fmla="*/ 571920 h 1249522"/>
                  <a:gd name="connsiteX238" fmla="*/ 2184980 w 2427890"/>
                  <a:gd name="connsiteY238" fmla="*/ 569239 h 1249522"/>
                  <a:gd name="connsiteX239" fmla="*/ 2183908 w 2427890"/>
                  <a:gd name="connsiteY239" fmla="*/ 566941 h 1249522"/>
                  <a:gd name="connsiteX240" fmla="*/ 2180997 w 2427890"/>
                  <a:gd name="connsiteY240" fmla="*/ 567477 h 1249522"/>
                  <a:gd name="connsiteX241" fmla="*/ 2177627 w 2427890"/>
                  <a:gd name="connsiteY241" fmla="*/ 571077 h 1249522"/>
                  <a:gd name="connsiteX242" fmla="*/ 2175329 w 2427890"/>
                  <a:gd name="connsiteY242" fmla="*/ 569852 h 1249522"/>
                  <a:gd name="connsiteX243" fmla="*/ 2176095 w 2427890"/>
                  <a:gd name="connsiteY243" fmla="*/ 567324 h 1249522"/>
                  <a:gd name="connsiteX244" fmla="*/ 2179006 w 2427890"/>
                  <a:gd name="connsiteY244" fmla="*/ 566405 h 1249522"/>
                  <a:gd name="connsiteX245" fmla="*/ 2176478 w 2427890"/>
                  <a:gd name="connsiteY245" fmla="*/ 564796 h 1249522"/>
                  <a:gd name="connsiteX246" fmla="*/ 2168359 w 2427890"/>
                  <a:gd name="connsiteY246" fmla="*/ 567171 h 1249522"/>
                  <a:gd name="connsiteX247" fmla="*/ 2168742 w 2427890"/>
                  <a:gd name="connsiteY247" fmla="*/ 565026 h 1249522"/>
                  <a:gd name="connsiteX248" fmla="*/ 2172878 w 2427890"/>
                  <a:gd name="connsiteY248" fmla="*/ 557826 h 1249522"/>
                  <a:gd name="connsiteX249" fmla="*/ 2175023 w 2427890"/>
                  <a:gd name="connsiteY249" fmla="*/ 556753 h 1249522"/>
                  <a:gd name="connsiteX250" fmla="*/ 2177933 w 2427890"/>
                  <a:gd name="connsiteY250" fmla="*/ 556064 h 1249522"/>
                  <a:gd name="connsiteX251" fmla="*/ 2173950 w 2427890"/>
                  <a:gd name="connsiteY251" fmla="*/ 553919 h 1249522"/>
                  <a:gd name="connsiteX252" fmla="*/ 2169508 w 2427890"/>
                  <a:gd name="connsiteY252" fmla="*/ 552311 h 1249522"/>
                  <a:gd name="connsiteX253" fmla="*/ 2166674 w 2427890"/>
                  <a:gd name="connsiteY253" fmla="*/ 552081 h 1249522"/>
                  <a:gd name="connsiteX254" fmla="*/ 2165908 w 2427890"/>
                  <a:gd name="connsiteY254" fmla="*/ 553919 h 1249522"/>
                  <a:gd name="connsiteX255" fmla="*/ 2164835 w 2427890"/>
                  <a:gd name="connsiteY255" fmla="*/ 559128 h 1249522"/>
                  <a:gd name="connsiteX256" fmla="*/ 2160469 w 2427890"/>
                  <a:gd name="connsiteY256" fmla="*/ 565792 h 1249522"/>
                  <a:gd name="connsiteX257" fmla="*/ 2159550 w 2427890"/>
                  <a:gd name="connsiteY257" fmla="*/ 567783 h 1249522"/>
                  <a:gd name="connsiteX258" fmla="*/ 2159703 w 2427890"/>
                  <a:gd name="connsiteY258" fmla="*/ 570464 h 1249522"/>
                  <a:gd name="connsiteX259" fmla="*/ 2157865 w 2427890"/>
                  <a:gd name="connsiteY259" fmla="*/ 574754 h 1249522"/>
                  <a:gd name="connsiteX260" fmla="*/ 2160393 w 2427890"/>
                  <a:gd name="connsiteY260" fmla="*/ 577281 h 1249522"/>
                  <a:gd name="connsiteX261" fmla="*/ 2156639 w 2427890"/>
                  <a:gd name="connsiteY261" fmla="*/ 575443 h 1249522"/>
                  <a:gd name="connsiteX262" fmla="*/ 2153193 w 2427890"/>
                  <a:gd name="connsiteY262" fmla="*/ 574141 h 1249522"/>
                  <a:gd name="connsiteX263" fmla="*/ 2150282 w 2427890"/>
                  <a:gd name="connsiteY263" fmla="*/ 575213 h 1249522"/>
                  <a:gd name="connsiteX264" fmla="*/ 2147908 w 2427890"/>
                  <a:gd name="connsiteY264" fmla="*/ 578047 h 1249522"/>
                  <a:gd name="connsiteX265" fmla="*/ 2148597 w 2427890"/>
                  <a:gd name="connsiteY265" fmla="*/ 584175 h 1249522"/>
                  <a:gd name="connsiteX266" fmla="*/ 2151278 w 2427890"/>
                  <a:gd name="connsiteY266" fmla="*/ 587775 h 1249522"/>
                  <a:gd name="connsiteX267" fmla="*/ 2154648 w 2427890"/>
                  <a:gd name="connsiteY267" fmla="*/ 588158 h 1249522"/>
                  <a:gd name="connsiteX268" fmla="*/ 2156793 w 2427890"/>
                  <a:gd name="connsiteY268" fmla="*/ 589384 h 1249522"/>
                  <a:gd name="connsiteX269" fmla="*/ 2158631 w 2427890"/>
                  <a:gd name="connsiteY269" fmla="*/ 591528 h 1249522"/>
                  <a:gd name="connsiteX270" fmla="*/ 2157405 w 2427890"/>
                  <a:gd name="connsiteY270" fmla="*/ 591528 h 1249522"/>
                  <a:gd name="connsiteX271" fmla="*/ 2153652 w 2427890"/>
                  <a:gd name="connsiteY271" fmla="*/ 589537 h 1249522"/>
                  <a:gd name="connsiteX272" fmla="*/ 2150818 w 2427890"/>
                  <a:gd name="connsiteY272" fmla="*/ 589384 h 1249522"/>
                  <a:gd name="connsiteX273" fmla="*/ 2148520 w 2427890"/>
                  <a:gd name="connsiteY273" fmla="*/ 589767 h 1249522"/>
                  <a:gd name="connsiteX274" fmla="*/ 2147218 w 2427890"/>
                  <a:gd name="connsiteY274" fmla="*/ 590073 h 1249522"/>
                  <a:gd name="connsiteX275" fmla="*/ 2150665 w 2427890"/>
                  <a:gd name="connsiteY275" fmla="*/ 592218 h 1249522"/>
                  <a:gd name="connsiteX276" fmla="*/ 2150818 w 2427890"/>
                  <a:gd name="connsiteY276" fmla="*/ 593443 h 1249522"/>
                  <a:gd name="connsiteX277" fmla="*/ 2150665 w 2427890"/>
                  <a:gd name="connsiteY277" fmla="*/ 595052 h 1249522"/>
                  <a:gd name="connsiteX278" fmla="*/ 2151354 w 2427890"/>
                  <a:gd name="connsiteY278" fmla="*/ 597579 h 1249522"/>
                  <a:gd name="connsiteX279" fmla="*/ 2147754 w 2427890"/>
                  <a:gd name="connsiteY279" fmla="*/ 594745 h 1249522"/>
                  <a:gd name="connsiteX280" fmla="*/ 2146529 w 2427890"/>
                  <a:gd name="connsiteY280" fmla="*/ 594975 h 1249522"/>
                  <a:gd name="connsiteX281" fmla="*/ 2147218 w 2427890"/>
                  <a:gd name="connsiteY281" fmla="*/ 597886 h 1249522"/>
                  <a:gd name="connsiteX282" fmla="*/ 2147448 w 2427890"/>
                  <a:gd name="connsiteY282" fmla="*/ 599494 h 1249522"/>
                  <a:gd name="connsiteX283" fmla="*/ 2144920 w 2427890"/>
                  <a:gd name="connsiteY283" fmla="*/ 600950 h 1249522"/>
                  <a:gd name="connsiteX284" fmla="*/ 2141703 w 2427890"/>
                  <a:gd name="connsiteY284" fmla="*/ 598652 h 1249522"/>
                  <a:gd name="connsiteX285" fmla="*/ 2141856 w 2427890"/>
                  <a:gd name="connsiteY285" fmla="*/ 602635 h 1249522"/>
                  <a:gd name="connsiteX286" fmla="*/ 2143618 w 2427890"/>
                  <a:gd name="connsiteY286" fmla="*/ 605852 h 1249522"/>
                  <a:gd name="connsiteX287" fmla="*/ 2146835 w 2427890"/>
                  <a:gd name="connsiteY287" fmla="*/ 605928 h 1249522"/>
                  <a:gd name="connsiteX288" fmla="*/ 2149516 w 2427890"/>
                  <a:gd name="connsiteY288" fmla="*/ 606541 h 1249522"/>
                  <a:gd name="connsiteX289" fmla="*/ 2147754 w 2427890"/>
                  <a:gd name="connsiteY289" fmla="*/ 607690 h 1249522"/>
                  <a:gd name="connsiteX290" fmla="*/ 2141397 w 2427890"/>
                  <a:gd name="connsiteY290" fmla="*/ 608456 h 1249522"/>
                  <a:gd name="connsiteX291" fmla="*/ 2141550 w 2427890"/>
                  <a:gd name="connsiteY291" fmla="*/ 611367 h 1249522"/>
                  <a:gd name="connsiteX292" fmla="*/ 2137184 w 2427890"/>
                  <a:gd name="connsiteY292" fmla="*/ 610984 h 1249522"/>
                  <a:gd name="connsiteX293" fmla="*/ 2136724 w 2427890"/>
                  <a:gd name="connsiteY293" fmla="*/ 614584 h 1249522"/>
                  <a:gd name="connsiteX294" fmla="*/ 2136954 w 2427890"/>
                  <a:gd name="connsiteY294" fmla="*/ 616729 h 1249522"/>
                  <a:gd name="connsiteX295" fmla="*/ 2133814 w 2427890"/>
                  <a:gd name="connsiteY295" fmla="*/ 621478 h 1249522"/>
                  <a:gd name="connsiteX296" fmla="*/ 2137414 w 2427890"/>
                  <a:gd name="connsiteY296" fmla="*/ 628907 h 1249522"/>
                  <a:gd name="connsiteX297" fmla="*/ 2134273 w 2427890"/>
                  <a:gd name="connsiteY297" fmla="*/ 630822 h 1249522"/>
                  <a:gd name="connsiteX298" fmla="*/ 2133048 w 2427890"/>
                  <a:gd name="connsiteY298" fmla="*/ 624618 h 1249522"/>
                  <a:gd name="connsiteX299" fmla="*/ 2130443 w 2427890"/>
                  <a:gd name="connsiteY299" fmla="*/ 622244 h 1249522"/>
                  <a:gd name="connsiteX300" fmla="*/ 2126614 w 2427890"/>
                  <a:gd name="connsiteY300" fmla="*/ 619333 h 1249522"/>
                  <a:gd name="connsiteX301" fmla="*/ 2123703 w 2427890"/>
                  <a:gd name="connsiteY301" fmla="*/ 616729 h 1249522"/>
                  <a:gd name="connsiteX302" fmla="*/ 2121329 w 2427890"/>
                  <a:gd name="connsiteY302" fmla="*/ 617954 h 1249522"/>
                  <a:gd name="connsiteX303" fmla="*/ 2116963 w 2427890"/>
                  <a:gd name="connsiteY303" fmla="*/ 625001 h 1249522"/>
                  <a:gd name="connsiteX304" fmla="*/ 2115660 w 2427890"/>
                  <a:gd name="connsiteY304" fmla="*/ 627069 h 1249522"/>
                  <a:gd name="connsiteX305" fmla="*/ 2115201 w 2427890"/>
                  <a:gd name="connsiteY305" fmla="*/ 630133 h 1249522"/>
                  <a:gd name="connsiteX306" fmla="*/ 2113439 w 2427890"/>
                  <a:gd name="connsiteY306" fmla="*/ 631588 h 1249522"/>
                  <a:gd name="connsiteX307" fmla="*/ 2092069 w 2427890"/>
                  <a:gd name="connsiteY307" fmla="*/ 640014 h 1249522"/>
                  <a:gd name="connsiteX308" fmla="*/ 2088392 w 2427890"/>
                  <a:gd name="connsiteY308" fmla="*/ 642925 h 1249522"/>
                  <a:gd name="connsiteX309" fmla="*/ 2086630 w 2427890"/>
                  <a:gd name="connsiteY309" fmla="*/ 647214 h 1249522"/>
                  <a:gd name="connsiteX310" fmla="*/ 2086171 w 2427890"/>
                  <a:gd name="connsiteY310" fmla="*/ 649282 h 1249522"/>
                  <a:gd name="connsiteX311" fmla="*/ 2085558 w 2427890"/>
                  <a:gd name="connsiteY311" fmla="*/ 646601 h 1249522"/>
                  <a:gd name="connsiteX312" fmla="*/ 2086324 w 2427890"/>
                  <a:gd name="connsiteY312" fmla="*/ 642771 h 1249522"/>
                  <a:gd name="connsiteX313" fmla="*/ 2085711 w 2427890"/>
                  <a:gd name="connsiteY313" fmla="*/ 638942 h 1249522"/>
                  <a:gd name="connsiteX314" fmla="*/ 2085098 w 2427890"/>
                  <a:gd name="connsiteY314" fmla="*/ 637027 h 1249522"/>
                  <a:gd name="connsiteX315" fmla="*/ 2085558 w 2427890"/>
                  <a:gd name="connsiteY315" fmla="*/ 634499 h 1249522"/>
                  <a:gd name="connsiteX316" fmla="*/ 2084639 w 2427890"/>
                  <a:gd name="connsiteY316" fmla="*/ 633886 h 1249522"/>
                  <a:gd name="connsiteX317" fmla="*/ 2081958 w 2427890"/>
                  <a:gd name="connsiteY317" fmla="*/ 636108 h 1249522"/>
                  <a:gd name="connsiteX318" fmla="*/ 2082111 w 2427890"/>
                  <a:gd name="connsiteY318" fmla="*/ 638788 h 1249522"/>
                  <a:gd name="connsiteX319" fmla="*/ 2080656 w 2427890"/>
                  <a:gd name="connsiteY319" fmla="*/ 640703 h 1249522"/>
                  <a:gd name="connsiteX320" fmla="*/ 2079507 w 2427890"/>
                  <a:gd name="connsiteY320" fmla="*/ 642005 h 1249522"/>
                  <a:gd name="connsiteX321" fmla="*/ 2077592 w 2427890"/>
                  <a:gd name="connsiteY321" fmla="*/ 644074 h 1249522"/>
                  <a:gd name="connsiteX322" fmla="*/ 2075217 w 2427890"/>
                  <a:gd name="connsiteY322" fmla="*/ 646601 h 1249522"/>
                  <a:gd name="connsiteX323" fmla="*/ 2075064 w 2427890"/>
                  <a:gd name="connsiteY323" fmla="*/ 644227 h 1249522"/>
                  <a:gd name="connsiteX324" fmla="*/ 2079354 w 2427890"/>
                  <a:gd name="connsiteY324" fmla="*/ 640857 h 1249522"/>
                  <a:gd name="connsiteX325" fmla="*/ 2080273 w 2427890"/>
                  <a:gd name="connsiteY325" fmla="*/ 637180 h 1249522"/>
                  <a:gd name="connsiteX326" fmla="*/ 2078971 w 2427890"/>
                  <a:gd name="connsiteY326" fmla="*/ 632890 h 1249522"/>
                  <a:gd name="connsiteX327" fmla="*/ 2079124 w 2427890"/>
                  <a:gd name="connsiteY327" fmla="*/ 628754 h 1249522"/>
                  <a:gd name="connsiteX328" fmla="*/ 2075447 w 2427890"/>
                  <a:gd name="connsiteY328" fmla="*/ 628754 h 1249522"/>
                  <a:gd name="connsiteX329" fmla="*/ 2071771 w 2427890"/>
                  <a:gd name="connsiteY329" fmla="*/ 630669 h 1249522"/>
                  <a:gd name="connsiteX330" fmla="*/ 2071464 w 2427890"/>
                  <a:gd name="connsiteY330" fmla="*/ 634499 h 1249522"/>
                  <a:gd name="connsiteX331" fmla="*/ 2071005 w 2427890"/>
                  <a:gd name="connsiteY331" fmla="*/ 637716 h 1249522"/>
                  <a:gd name="connsiteX332" fmla="*/ 2069856 w 2427890"/>
                  <a:gd name="connsiteY332" fmla="*/ 640933 h 1249522"/>
                  <a:gd name="connsiteX333" fmla="*/ 2068553 w 2427890"/>
                  <a:gd name="connsiteY333" fmla="*/ 643154 h 1249522"/>
                  <a:gd name="connsiteX334" fmla="*/ 2067634 w 2427890"/>
                  <a:gd name="connsiteY334" fmla="*/ 647137 h 1249522"/>
                  <a:gd name="connsiteX335" fmla="*/ 2064953 w 2427890"/>
                  <a:gd name="connsiteY335" fmla="*/ 649512 h 1249522"/>
                  <a:gd name="connsiteX336" fmla="*/ 2056375 w 2427890"/>
                  <a:gd name="connsiteY336" fmla="*/ 651580 h 1249522"/>
                  <a:gd name="connsiteX337" fmla="*/ 2051089 w 2427890"/>
                  <a:gd name="connsiteY337" fmla="*/ 653189 h 1249522"/>
                  <a:gd name="connsiteX338" fmla="*/ 2046340 w 2427890"/>
                  <a:gd name="connsiteY338" fmla="*/ 655410 h 1249522"/>
                  <a:gd name="connsiteX339" fmla="*/ 2039830 w 2427890"/>
                  <a:gd name="connsiteY339" fmla="*/ 660389 h 1249522"/>
                  <a:gd name="connsiteX340" fmla="*/ 2041438 w 2427890"/>
                  <a:gd name="connsiteY340" fmla="*/ 657861 h 1249522"/>
                  <a:gd name="connsiteX341" fmla="*/ 2046877 w 2427890"/>
                  <a:gd name="connsiteY341" fmla="*/ 654031 h 1249522"/>
                  <a:gd name="connsiteX342" fmla="*/ 2054077 w 2427890"/>
                  <a:gd name="connsiteY342" fmla="*/ 651350 h 1249522"/>
                  <a:gd name="connsiteX343" fmla="*/ 2061583 w 2427890"/>
                  <a:gd name="connsiteY343" fmla="*/ 649435 h 1249522"/>
                  <a:gd name="connsiteX344" fmla="*/ 2064953 w 2427890"/>
                  <a:gd name="connsiteY344" fmla="*/ 647520 h 1249522"/>
                  <a:gd name="connsiteX345" fmla="*/ 2067021 w 2427890"/>
                  <a:gd name="connsiteY345" fmla="*/ 642925 h 1249522"/>
                  <a:gd name="connsiteX346" fmla="*/ 2068936 w 2427890"/>
                  <a:gd name="connsiteY346" fmla="*/ 638329 h 1249522"/>
                  <a:gd name="connsiteX347" fmla="*/ 2071005 w 2427890"/>
                  <a:gd name="connsiteY347" fmla="*/ 633044 h 1249522"/>
                  <a:gd name="connsiteX348" fmla="*/ 2070851 w 2427890"/>
                  <a:gd name="connsiteY348" fmla="*/ 629827 h 1249522"/>
                  <a:gd name="connsiteX349" fmla="*/ 2070698 w 2427890"/>
                  <a:gd name="connsiteY349" fmla="*/ 627299 h 1249522"/>
                  <a:gd name="connsiteX350" fmla="*/ 2066868 w 2427890"/>
                  <a:gd name="connsiteY350" fmla="*/ 619027 h 1249522"/>
                  <a:gd name="connsiteX351" fmla="*/ 2062885 w 2427890"/>
                  <a:gd name="connsiteY351" fmla="*/ 616499 h 1249522"/>
                  <a:gd name="connsiteX352" fmla="*/ 2055685 w 2427890"/>
                  <a:gd name="connsiteY352" fmla="*/ 613818 h 1249522"/>
                  <a:gd name="connsiteX353" fmla="*/ 2051855 w 2427890"/>
                  <a:gd name="connsiteY353" fmla="*/ 614431 h 1249522"/>
                  <a:gd name="connsiteX354" fmla="*/ 2046877 w 2427890"/>
                  <a:gd name="connsiteY354" fmla="*/ 614278 h 1249522"/>
                  <a:gd name="connsiteX355" fmla="*/ 2043813 w 2427890"/>
                  <a:gd name="connsiteY355" fmla="*/ 613971 h 1249522"/>
                  <a:gd name="connsiteX356" fmla="*/ 2039983 w 2427890"/>
                  <a:gd name="connsiteY356" fmla="*/ 614584 h 1249522"/>
                  <a:gd name="connsiteX357" fmla="*/ 2036459 w 2427890"/>
                  <a:gd name="connsiteY357" fmla="*/ 616805 h 1249522"/>
                  <a:gd name="connsiteX358" fmla="*/ 2033243 w 2427890"/>
                  <a:gd name="connsiteY358" fmla="*/ 619333 h 1249522"/>
                  <a:gd name="connsiteX359" fmla="*/ 2030332 w 2427890"/>
                  <a:gd name="connsiteY359" fmla="*/ 621095 h 1249522"/>
                  <a:gd name="connsiteX360" fmla="*/ 2029030 w 2427890"/>
                  <a:gd name="connsiteY360" fmla="*/ 622550 h 1249522"/>
                  <a:gd name="connsiteX361" fmla="*/ 2026808 w 2427890"/>
                  <a:gd name="connsiteY361" fmla="*/ 624158 h 1249522"/>
                  <a:gd name="connsiteX362" fmla="*/ 2024128 w 2427890"/>
                  <a:gd name="connsiteY362" fmla="*/ 625767 h 1249522"/>
                  <a:gd name="connsiteX363" fmla="*/ 2018536 w 2427890"/>
                  <a:gd name="connsiteY363" fmla="*/ 620788 h 1249522"/>
                  <a:gd name="connsiteX364" fmla="*/ 2016008 w 2427890"/>
                  <a:gd name="connsiteY364" fmla="*/ 619180 h 1249522"/>
                  <a:gd name="connsiteX365" fmla="*/ 2019072 w 2427890"/>
                  <a:gd name="connsiteY365" fmla="*/ 617724 h 1249522"/>
                  <a:gd name="connsiteX366" fmla="*/ 2021600 w 2427890"/>
                  <a:gd name="connsiteY366" fmla="*/ 617112 h 1249522"/>
                  <a:gd name="connsiteX367" fmla="*/ 2023821 w 2427890"/>
                  <a:gd name="connsiteY367" fmla="*/ 615963 h 1249522"/>
                  <a:gd name="connsiteX368" fmla="*/ 2025736 w 2427890"/>
                  <a:gd name="connsiteY368" fmla="*/ 614507 h 1249522"/>
                  <a:gd name="connsiteX369" fmla="*/ 2025583 w 2427890"/>
                  <a:gd name="connsiteY369" fmla="*/ 610065 h 1249522"/>
                  <a:gd name="connsiteX370" fmla="*/ 2028110 w 2427890"/>
                  <a:gd name="connsiteY370" fmla="*/ 611826 h 1249522"/>
                  <a:gd name="connsiteX371" fmla="*/ 2030638 w 2427890"/>
                  <a:gd name="connsiteY371" fmla="*/ 616805 h 1249522"/>
                  <a:gd name="connsiteX372" fmla="*/ 2032400 w 2427890"/>
                  <a:gd name="connsiteY372" fmla="*/ 617112 h 1249522"/>
                  <a:gd name="connsiteX373" fmla="*/ 2033855 w 2427890"/>
                  <a:gd name="connsiteY373" fmla="*/ 614431 h 1249522"/>
                  <a:gd name="connsiteX374" fmla="*/ 2035004 w 2427890"/>
                  <a:gd name="connsiteY374" fmla="*/ 613129 h 1249522"/>
                  <a:gd name="connsiteX375" fmla="*/ 2034698 w 2427890"/>
                  <a:gd name="connsiteY375" fmla="*/ 607231 h 1249522"/>
                  <a:gd name="connsiteX376" fmla="*/ 2036613 w 2427890"/>
                  <a:gd name="connsiteY376" fmla="*/ 607997 h 1249522"/>
                  <a:gd name="connsiteX377" fmla="*/ 2038221 w 2427890"/>
                  <a:gd name="connsiteY377" fmla="*/ 605622 h 1249522"/>
                  <a:gd name="connsiteX378" fmla="*/ 2038987 w 2427890"/>
                  <a:gd name="connsiteY378" fmla="*/ 599877 h 1249522"/>
                  <a:gd name="connsiteX379" fmla="*/ 2041362 w 2427890"/>
                  <a:gd name="connsiteY379" fmla="*/ 599877 h 1249522"/>
                  <a:gd name="connsiteX380" fmla="*/ 2040596 w 2427890"/>
                  <a:gd name="connsiteY380" fmla="*/ 596354 h 1249522"/>
                  <a:gd name="connsiteX381" fmla="*/ 2033089 w 2427890"/>
                  <a:gd name="connsiteY381" fmla="*/ 595588 h 1249522"/>
                  <a:gd name="connsiteX382" fmla="*/ 2030715 w 2427890"/>
                  <a:gd name="connsiteY382" fmla="*/ 596354 h 1249522"/>
                  <a:gd name="connsiteX383" fmla="*/ 2028953 w 2427890"/>
                  <a:gd name="connsiteY383" fmla="*/ 595588 h 1249522"/>
                  <a:gd name="connsiteX384" fmla="*/ 2029566 w 2427890"/>
                  <a:gd name="connsiteY384" fmla="*/ 592064 h 1249522"/>
                  <a:gd name="connsiteX385" fmla="*/ 2030332 w 2427890"/>
                  <a:gd name="connsiteY385" fmla="*/ 585171 h 1249522"/>
                  <a:gd name="connsiteX386" fmla="*/ 2033396 w 2427890"/>
                  <a:gd name="connsiteY386" fmla="*/ 582643 h 1249522"/>
                  <a:gd name="connsiteX387" fmla="*/ 2032093 w 2427890"/>
                  <a:gd name="connsiteY387" fmla="*/ 578201 h 1249522"/>
                  <a:gd name="connsiteX388" fmla="*/ 2031634 w 2427890"/>
                  <a:gd name="connsiteY388" fmla="*/ 575979 h 1249522"/>
                  <a:gd name="connsiteX389" fmla="*/ 2031481 w 2427890"/>
                  <a:gd name="connsiteY389" fmla="*/ 573911 h 1249522"/>
                  <a:gd name="connsiteX390" fmla="*/ 2031174 w 2427890"/>
                  <a:gd name="connsiteY390" fmla="*/ 572149 h 1249522"/>
                  <a:gd name="connsiteX391" fmla="*/ 2026196 w 2427890"/>
                  <a:gd name="connsiteY391" fmla="*/ 569086 h 1249522"/>
                  <a:gd name="connsiteX392" fmla="*/ 2009727 w 2427890"/>
                  <a:gd name="connsiteY392" fmla="*/ 568320 h 1249522"/>
                  <a:gd name="connsiteX393" fmla="*/ 2011642 w 2427890"/>
                  <a:gd name="connsiteY393" fmla="*/ 567018 h 1249522"/>
                  <a:gd name="connsiteX394" fmla="*/ 2023591 w 2427890"/>
                  <a:gd name="connsiteY394" fmla="*/ 567630 h 1249522"/>
                  <a:gd name="connsiteX395" fmla="*/ 2025506 w 2427890"/>
                  <a:gd name="connsiteY395" fmla="*/ 566175 h 1249522"/>
                  <a:gd name="connsiteX396" fmla="*/ 2026655 w 2427890"/>
                  <a:gd name="connsiteY396" fmla="*/ 564566 h 1249522"/>
                  <a:gd name="connsiteX397" fmla="*/ 2030944 w 2427890"/>
                  <a:gd name="connsiteY397" fmla="*/ 562958 h 1249522"/>
                  <a:gd name="connsiteX398" fmla="*/ 2029336 w 2427890"/>
                  <a:gd name="connsiteY398" fmla="*/ 556447 h 1249522"/>
                  <a:gd name="connsiteX399" fmla="*/ 2027115 w 2427890"/>
                  <a:gd name="connsiteY399" fmla="*/ 552924 h 1249522"/>
                  <a:gd name="connsiteX400" fmla="*/ 2026502 w 2427890"/>
                  <a:gd name="connsiteY400" fmla="*/ 547485 h 1249522"/>
                  <a:gd name="connsiteX401" fmla="*/ 2026962 w 2427890"/>
                  <a:gd name="connsiteY401" fmla="*/ 543962 h 1249522"/>
                  <a:gd name="connsiteX402" fmla="*/ 2029336 w 2427890"/>
                  <a:gd name="connsiteY402" fmla="*/ 542047 h 1249522"/>
                  <a:gd name="connsiteX403" fmla="*/ 2030791 w 2427890"/>
                  <a:gd name="connsiteY403" fmla="*/ 536609 h 1249522"/>
                  <a:gd name="connsiteX404" fmla="*/ 2037302 w 2427890"/>
                  <a:gd name="connsiteY404" fmla="*/ 531860 h 1249522"/>
                  <a:gd name="connsiteX405" fmla="*/ 2034391 w 2427890"/>
                  <a:gd name="connsiteY405" fmla="*/ 523740 h 1249522"/>
                  <a:gd name="connsiteX406" fmla="*/ 2032017 w 2427890"/>
                  <a:gd name="connsiteY406" fmla="*/ 522438 h 1249522"/>
                  <a:gd name="connsiteX407" fmla="*/ 2028800 w 2427890"/>
                  <a:gd name="connsiteY407" fmla="*/ 524813 h 1249522"/>
                  <a:gd name="connsiteX408" fmla="*/ 2029106 w 2427890"/>
                  <a:gd name="connsiteY408" fmla="*/ 528643 h 1249522"/>
                  <a:gd name="connsiteX409" fmla="*/ 2026425 w 2427890"/>
                  <a:gd name="connsiteY409" fmla="*/ 529945 h 1249522"/>
                  <a:gd name="connsiteX410" fmla="*/ 2022595 w 2427890"/>
                  <a:gd name="connsiteY410" fmla="*/ 530864 h 1249522"/>
                  <a:gd name="connsiteX411" fmla="*/ 2019915 w 2427890"/>
                  <a:gd name="connsiteY411" fmla="*/ 530098 h 1249522"/>
                  <a:gd name="connsiteX412" fmla="*/ 2016238 w 2427890"/>
                  <a:gd name="connsiteY412" fmla="*/ 523587 h 1249522"/>
                  <a:gd name="connsiteX413" fmla="*/ 2014629 w 2427890"/>
                  <a:gd name="connsiteY413" fmla="*/ 521519 h 1249522"/>
                  <a:gd name="connsiteX414" fmla="*/ 2006204 w 2427890"/>
                  <a:gd name="connsiteY414" fmla="*/ 522974 h 1249522"/>
                  <a:gd name="connsiteX415" fmla="*/ 2004136 w 2427890"/>
                  <a:gd name="connsiteY415" fmla="*/ 523894 h 1249522"/>
                  <a:gd name="connsiteX416" fmla="*/ 2001914 w 2427890"/>
                  <a:gd name="connsiteY416" fmla="*/ 524506 h 1249522"/>
                  <a:gd name="connsiteX417" fmla="*/ 1971582 w 2427890"/>
                  <a:gd name="connsiteY417" fmla="*/ 513323 h 1249522"/>
                  <a:gd name="connsiteX418" fmla="*/ 1971429 w 2427890"/>
                  <a:gd name="connsiteY418" fmla="*/ 511562 h 1249522"/>
                  <a:gd name="connsiteX419" fmla="*/ 1971429 w 2427890"/>
                  <a:gd name="connsiteY419" fmla="*/ 509800 h 1249522"/>
                  <a:gd name="connsiteX420" fmla="*/ 1971736 w 2427890"/>
                  <a:gd name="connsiteY420" fmla="*/ 508191 h 1249522"/>
                  <a:gd name="connsiteX421" fmla="*/ 1973038 w 2427890"/>
                  <a:gd name="connsiteY421" fmla="*/ 506430 h 1249522"/>
                  <a:gd name="connsiteX422" fmla="*/ 1969667 w 2427890"/>
                  <a:gd name="connsiteY422" fmla="*/ 504361 h 1249522"/>
                  <a:gd name="connsiteX423" fmla="*/ 1969055 w 2427890"/>
                  <a:gd name="connsiteY423" fmla="*/ 501987 h 1249522"/>
                  <a:gd name="connsiteX424" fmla="*/ 1971276 w 2427890"/>
                  <a:gd name="connsiteY424" fmla="*/ 501221 h 1249522"/>
                  <a:gd name="connsiteX425" fmla="*/ 1975106 w 2427890"/>
                  <a:gd name="connsiteY425" fmla="*/ 498846 h 1249522"/>
                  <a:gd name="connsiteX426" fmla="*/ 1967599 w 2427890"/>
                  <a:gd name="connsiteY426" fmla="*/ 495783 h 1249522"/>
                  <a:gd name="connsiteX427" fmla="*/ 1959633 w 2427890"/>
                  <a:gd name="connsiteY427" fmla="*/ 499000 h 1249522"/>
                  <a:gd name="connsiteX428" fmla="*/ 1960246 w 2427890"/>
                  <a:gd name="connsiteY428" fmla="*/ 497544 h 1249522"/>
                  <a:gd name="connsiteX429" fmla="*/ 1961548 w 2427890"/>
                  <a:gd name="connsiteY429" fmla="*/ 493715 h 1249522"/>
                  <a:gd name="connsiteX430" fmla="*/ 1958178 w 2427890"/>
                  <a:gd name="connsiteY430" fmla="*/ 490344 h 1249522"/>
                  <a:gd name="connsiteX431" fmla="*/ 1958178 w 2427890"/>
                  <a:gd name="connsiteY431" fmla="*/ 487970 h 1249522"/>
                  <a:gd name="connsiteX432" fmla="*/ 1950518 w 2427890"/>
                  <a:gd name="connsiteY432" fmla="*/ 484753 h 1249522"/>
                  <a:gd name="connsiteX433" fmla="*/ 1946229 w 2427890"/>
                  <a:gd name="connsiteY433" fmla="*/ 484446 h 1249522"/>
                  <a:gd name="connsiteX434" fmla="*/ 1944773 w 2427890"/>
                  <a:gd name="connsiteY434" fmla="*/ 486821 h 1249522"/>
                  <a:gd name="connsiteX435" fmla="*/ 1944620 w 2427890"/>
                  <a:gd name="connsiteY435" fmla="*/ 482838 h 1249522"/>
                  <a:gd name="connsiteX436" fmla="*/ 1946076 w 2427890"/>
                  <a:gd name="connsiteY436" fmla="*/ 479314 h 1249522"/>
                  <a:gd name="connsiteX437" fmla="*/ 1943395 w 2427890"/>
                  <a:gd name="connsiteY437" fmla="*/ 475485 h 1249522"/>
                  <a:gd name="connsiteX438" fmla="*/ 1929990 w 2427890"/>
                  <a:gd name="connsiteY438" fmla="*/ 470046 h 1249522"/>
                  <a:gd name="connsiteX439" fmla="*/ 1921871 w 2427890"/>
                  <a:gd name="connsiteY439" fmla="*/ 463842 h 1249522"/>
                  <a:gd name="connsiteX440" fmla="*/ 1913599 w 2427890"/>
                  <a:gd name="connsiteY440" fmla="*/ 461467 h 1249522"/>
                  <a:gd name="connsiteX441" fmla="*/ 1902569 w 2427890"/>
                  <a:gd name="connsiteY441" fmla="*/ 466216 h 1249522"/>
                  <a:gd name="connsiteX442" fmla="*/ 1895675 w 2427890"/>
                  <a:gd name="connsiteY442" fmla="*/ 469127 h 1249522"/>
                  <a:gd name="connsiteX443" fmla="*/ 1889930 w 2427890"/>
                  <a:gd name="connsiteY443" fmla="*/ 470582 h 1249522"/>
                  <a:gd name="connsiteX444" fmla="*/ 1885181 w 2427890"/>
                  <a:gd name="connsiteY444" fmla="*/ 472191 h 1249522"/>
                  <a:gd name="connsiteX445" fmla="*/ 1885794 w 2427890"/>
                  <a:gd name="connsiteY445" fmla="*/ 474259 h 1249522"/>
                  <a:gd name="connsiteX446" fmla="*/ 1864117 w 2427890"/>
                  <a:gd name="connsiteY446" fmla="*/ 468667 h 1249522"/>
                  <a:gd name="connsiteX447" fmla="*/ 1858526 w 2427890"/>
                  <a:gd name="connsiteY447" fmla="*/ 469816 h 1249522"/>
                  <a:gd name="connsiteX448" fmla="*/ 1857607 w 2427890"/>
                  <a:gd name="connsiteY448" fmla="*/ 467902 h 1249522"/>
                  <a:gd name="connsiteX449" fmla="*/ 1835930 w 2427890"/>
                  <a:gd name="connsiteY449" fmla="*/ 461697 h 1249522"/>
                  <a:gd name="connsiteX450" fmla="*/ 1819308 w 2427890"/>
                  <a:gd name="connsiteY450" fmla="*/ 457101 h 1249522"/>
                  <a:gd name="connsiteX451" fmla="*/ 1805598 w 2427890"/>
                  <a:gd name="connsiteY451" fmla="*/ 456642 h 1249522"/>
                  <a:gd name="connsiteX452" fmla="*/ 1791044 w 2427890"/>
                  <a:gd name="connsiteY452" fmla="*/ 466676 h 1249522"/>
                  <a:gd name="connsiteX453" fmla="*/ 1788670 w 2427890"/>
                  <a:gd name="connsiteY453" fmla="*/ 469587 h 1249522"/>
                  <a:gd name="connsiteX454" fmla="*/ 1796023 w 2427890"/>
                  <a:gd name="connsiteY454" fmla="*/ 490038 h 1249522"/>
                  <a:gd name="connsiteX455" fmla="*/ 1801308 w 2427890"/>
                  <a:gd name="connsiteY455" fmla="*/ 497851 h 1249522"/>
                  <a:gd name="connsiteX456" fmla="*/ 1805904 w 2427890"/>
                  <a:gd name="connsiteY456" fmla="*/ 499919 h 1249522"/>
                  <a:gd name="connsiteX457" fmla="*/ 1805138 w 2427890"/>
                  <a:gd name="connsiteY457" fmla="*/ 500378 h 1249522"/>
                  <a:gd name="connsiteX458" fmla="*/ 1802610 w 2427890"/>
                  <a:gd name="connsiteY458" fmla="*/ 501834 h 1249522"/>
                  <a:gd name="connsiteX459" fmla="*/ 1802763 w 2427890"/>
                  <a:gd name="connsiteY459" fmla="*/ 504208 h 1249522"/>
                  <a:gd name="connsiteX460" fmla="*/ 1800389 w 2427890"/>
                  <a:gd name="connsiteY460" fmla="*/ 505357 h 1249522"/>
                  <a:gd name="connsiteX461" fmla="*/ 1798474 w 2427890"/>
                  <a:gd name="connsiteY461" fmla="*/ 505664 h 1249522"/>
                  <a:gd name="connsiteX462" fmla="*/ 1798321 w 2427890"/>
                  <a:gd name="connsiteY462" fmla="*/ 511715 h 1249522"/>
                  <a:gd name="connsiteX463" fmla="*/ 1797019 w 2427890"/>
                  <a:gd name="connsiteY463" fmla="*/ 522438 h 1249522"/>
                  <a:gd name="connsiteX464" fmla="*/ 1788210 w 2427890"/>
                  <a:gd name="connsiteY464" fmla="*/ 529945 h 1249522"/>
                  <a:gd name="connsiteX465" fmla="*/ 1789972 w 2427890"/>
                  <a:gd name="connsiteY465" fmla="*/ 532855 h 1249522"/>
                  <a:gd name="connsiteX466" fmla="*/ 1797172 w 2427890"/>
                  <a:gd name="connsiteY466" fmla="*/ 533621 h 1249522"/>
                  <a:gd name="connsiteX467" fmla="*/ 1801614 w 2427890"/>
                  <a:gd name="connsiteY467" fmla="*/ 533468 h 1249522"/>
                  <a:gd name="connsiteX468" fmla="*/ 1801002 w 2427890"/>
                  <a:gd name="connsiteY468" fmla="*/ 534924 h 1249522"/>
                  <a:gd name="connsiteX469" fmla="*/ 1800236 w 2427890"/>
                  <a:gd name="connsiteY469" fmla="*/ 537604 h 1249522"/>
                  <a:gd name="connsiteX470" fmla="*/ 1799087 w 2427890"/>
                  <a:gd name="connsiteY470" fmla="*/ 541281 h 1249522"/>
                  <a:gd name="connsiteX471" fmla="*/ 1806134 w 2427890"/>
                  <a:gd name="connsiteY471" fmla="*/ 543349 h 1249522"/>
                  <a:gd name="connsiteX472" fmla="*/ 1805827 w 2427890"/>
                  <a:gd name="connsiteY472" fmla="*/ 544651 h 1249522"/>
                  <a:gd name="connsiteX473" fmla="*/ 1800389 w 2427890"/>
                  <a:gd name="connsiteY473" fmla="*/ 553077 h 1249522"/>
                  <a:gd name="connsiteX474" fmla="*/ 1804372 w 2427890"/>
                  <a:gd name="connsiteY474" fmla="*/ 562651 h 1249522"/>
                  <a:gd name="connsiteX475" fmla="*/ 1805138 w 2427890"/>
                  <a:gd name="connsiteY475" fmla="*/ 565715 h 1249522"/>
                  <a:gd name="connsiteX476" fmla="*/ 1811189 w 2427890"/>
                  <a:gd name="connsiteY476" fmla="*/ 567324 h 1249522"/>
                  <a:gd name="connsiteX477" fmla="*/ 1811342 w 2427890"/>
                  <a:gd name="connsiteY477" fmla="*/ 568932 h 1249522"/>
                  <a:gd name="connsiteX478" fmla="*/ 1810423 w 2427890"/>
                  <a:gd name="connsiteY478" fmla="*/ 572915 h 1249522"/>
                  <a:gd name="connsiteX479" fmla="*/ 1810883 w 2427890"/>
                  <a:gd name="connsiteY479" fmla="*/ 576286 h 1249522"/>
                  <a:gd name="connsiteX480" fmla="*/ 1808661 w 2427890"/>
                  <a:gd name="connsiteY480" fmla="*/ 577435 h 1249522"/>
                  <a:gd name="connsiteX481" fmla="*/ 1806900 w 2427890"/>
                  <a:gd name="connsiteY481" fmla="*/ 579656 h 1249522"/>
                  <a:gd name="connsiteX482" fmla="*/ 1808661 w 2427890"/>
                  <a:gd name="connsiteY482" fmla="*/ 583792 h 1249522"/>
                  <a:gd name="connsiteX483" fmla="*/ 1810883 w 2427890"/>
                  <a:gd name="connsiteY483" fmla="*/ 584711 h 1249522"/>
                  <a:gd name="connsiteX484" fmla="*/ 1809963 w 2427890"/>
                  <a:gd name="connsiteY484" fmla="*/ 585630 h 1249522"/>
                  <a:gd name="connsiteX485" fmla="*/ 1807589 w 2427890"/>
                  <a:gd name="connsiteY485" fmla="*/ 583409 h 1249522"/>
                  <a:gd name="connsiteX486" fmla="*/ 1805674 w 2427890"/>
                  <a:gd name="connsiteY486" fmla="*/ 581801 h 1249522"/>
                  <a:gd name="connsiteX487" fmla="*/ 1803913 w 2427890"/>
                  <a:gd name="connsiteY487" fmla="*/ 580881 h 1249522"/>
                  <a:gd name="connsiteX488" fmla="*/ 1801691 w 2427890"/>
                  <a:gd name="connsiteY488" fmla="*/ 581035 h 1249522"/>
                  <a:gd name="connsiteX489" fmla="*/ 1799317 w 2427890"/>
                  <a:gd name="connsiteY489" fmla="*/ 581341 h 1249522"/>
                  <a:gd name="connsiteX490" fmla="*/ 1800466 w 2427890"/>
                  <a:gd name="connsiteY490" fmla="*/ 584405 h 1249522"/>
                  <a:gd name="connsiteX491" fmla="*/ 1799853 w 2427890"/>
                  <a:gd name="connsiteY491" fmla="*/ 587622 h 1249522"/>
                  <a:gd name="connsiteX492" fmla="*/ 1796176 w 2427890"/>
                  <a:gd name="connsiteY492" fmla="*/ 590150 h 1249522"/>
                  <a:gd name="connsiteX493" fmla="*/ 1797095 w 2427890"/>
                  <a:gd name="connsiteY493" fmla="*/ 591758 h 1249522"/>
                  <a:gd name="connsiteX494" fmla="*/ 1800159 w 2427890"/>
                  <a:gd name="connsiteY494" fmla="*/ 592677 h 1249522"/>
                  <a:gd name="connsiteX495" fmla="*/ 1799853 w 2427890"/>
                  <a:gd name="connsiteY495" fmla="*/ 593596 h 1249522"/>
                  <a:gd name="connsiteX496" fmla="*/ 1797325 w 2427890"/>
                  <a:gd name="connsiteY496" fmla="*/ 596660 h 1249522"/>
                  <a:gd name="connsiteX497" fmla="*/ 1795564 w 2427890"/>
                  <a:gd name="connsiteY497" fmla="*/ 597426 h 1249522"/>
                  <a:gd name="connsiteX498" fmla="*/ 1793802 w 2427890"/>
                  <a:gd name="connsiteY498" fmla="*/ 599494 h 1249522"/>
                  <a:gd name="connsiteX499" fmla="*/ 1790431 w 2427890"/>
                  <a:gd name="connsiteY499" fmla="*/ 600796 h 1249522"/>
                  <a:gd name="connsiteX500" fmla="*/ 1787751 w 2427890"/>
                  <a:gd name="connsiteY500" fmla="*/ 604320 h 1249522"/>
                  <a:gd name="connsiteX501" fmla="*/ 1785070 w 2427890"/>
                  <a:gd name="connsiteY501" fmla="*/ 607231 h 1249522"/>
                  <a:gd name="connsiteX502" fmla="*/ 1782848 w 2427890"/>
                  <a:gd name="connsiteY502" fmla="*/ 611980 h 1249522"/>
                  <a:gd name="connsiteX503" fmla="*/ 1782082 w 2427890"/>
                  <a:gd name="connsiteY503" fmla="*/ 612439 h 1249522"/>
                  <a:gd name="connsiteX504" fmla="*/ 1780168 w 2427890"/>
                  <a:gd name="connsiteY504" fmla="*/ 611980 h 1249522"/>
                  <a:gd name="connsiteX505" fmla="*/ 1778559 w 2427890"/>
                  <a:gd name="connsiteY505" fmla="*/ 611826 h 1249522"/>
                  <a:gd name="connsiteX506" fmla="*/ 1777104 w 2427890"/>
                  <a:gd name="connsiteY506" fmla="*/ 612439 h 1249522"/>
                  <a:gd name="connsiteX507" fmla="*/ 1778865 w 2427890"/>
                  <a:gd name="connsiteY507" fmla="*/ 618337 h 1249522"/>
                  <a:gd name="connsiteX508" fmla="*/ 1778865 w 2427890"/>
                  <a:gd name="connsiteY508" fmla="*/ 622780 h 1249522"/>
                  <a:gd name="connsiteX509" fmla="*/ 1780934 w 2427890"/>
                  <a:gd name="connsiteY509" fmla="*/ 628065 h 1249522"/>
                  <a:gd name="connsiteX510" fmla="*/ 1782082 w 2427890"/>
                  <a:gd name="connsiteY510" fmla="*/ 626916 h 1249522"/>
                  <a:gd name="connsiteX511" fmla="*/ 1783691 w 2427890"/>
                  <a:gd name="connsiteY511" fmla="*/ 627376 h 1249522"/>
                  <a:gd name="connsiteX512" fmla="*/ 1786219 w 2427890"/>
                  <a:gd name="connsiteY512" fmla="*/ 630286 h 1249522"/>
                  <a:gd name="connsiteX513" fmla="*/ 1788593 w 2427890"/>
                  <a:gd name="connsiteY513" fmla="*/ 631895 h 1249522"/>
                  <a:gd name="connsiteX514" fmla="*/ 1790968 w 2427890"/>
                  <a:gd name="connsiteY514" fmla="*/ 633503 h 1249522"/>
                  <a:gd name="connsiteX515" fmla="*/ 1792576 w 2427890"/>
                  <a:gd name="connsiteY515" fmla="*/ 636184 h 1249522"/>
                  <a:gd name="connsiteX516" fmla="*/ 1799470 w 2427890"/>
                  <a:gd name="connsiteY516" fmla="*/ 638865 h 1249522"/>
                  <a:gd name="connsiteX517" fmla="*/ 1804755 w 2427890"/>
                  <a:gd name="connsiteY517" fmla="*/ 640627 h 1249522"/>
                  <a:gd name="connsiteX518" fmla="*/ 1808125 w 2427890"/>
                  <a:gd name="connsiteY518" fmla="*/ 643154 h 1249522"/>
                  <a:gd name="connsiteX519" fmla="*/ 1811649 w 2427890"/>
                  <a:gd name="connsiteY519" fmla="*/ 646984 h 1249522"/>
                  <a:gd name="connsiteX520" fmla="*/ 1817853 w 2427890"/>
                  <a:gd name="connsiteY520" fmla="*/ 651963 h 1249522"/>
                  <a:gd name="connsiteX521" fmla="*/ 1823445 w 2427890"/>
                  <a:gd name="connsiteY521" fmla="*/ 659776 h 1249522"/>
                  <a:gd name="connsiteX522" fmla="*/ 1827274 w 2427890"/>
                  <a:gd name="connsiteY522" fmla="*/ 666976 h 1249522"/>
                  <a:gd name="connsiteX523" fmla="*/ 1832406 w 2427890"/>
                  <a:gd name="connsiteY523" fmla="*/ 678465 h 1249522"/>
                  <a:gd name="connsiteX524" fmla="*/ 1834168 w 2427890"/>
                  <a:gd name="connsiteY524" fmla="*/ 687044 h 1249522"/>
                  <a:gd name="connsiteX525" fmla="*/ 1833862 w 2427890"/>
                  <a:gd name="connsiteY525" fmla="*/ 690874 h 1249522"/>
                  <a:gd name="connsiteX526" fmla="*/ 1835623 w 2427890"/>
                  <a:gd name="connsiteY526" fmla="*/ 702210 h 1249522"/>
                  <a:gd name="connsiteX527" fmla="*/ 1834857 w 2427890"/>
                  <a:gd name="connsiteY527" fmla="*/ 717223 h 1249522"/>
                  <a:gd name="connsiteX528" fmla="*/ 1830568 w 2427890"/>
                  <a:gd name="connsiteY528" fmla="*/ 730934 h 1249522"/>
                  <a:gd name="connsiteX529" fmla="*/ 1824670 w 2427890"/>
                  <a:gd name="connsiteY529" fmla="*/ 736679 h 1249522"/>
                  <a:gd name="connsiteX530" fmla="*/ 1818619 w 2427890"/>
                  <a:gd name="connsiteY530" fmla="*/ 743036 h 1249522"/>
                  <a:gd name="connsiteX531" fmla="*/ 1817700 w 2427890"/>
                  <a:gd name="connsiteY531" fmla="*/ 744951 h 1249522"/>
                  <a:gd name="connsiteX532" fmla="*/ 1816091 w 2427890"/>
                  <a:gd name="connsiteY532" fmla="*/ 747326 h 1249522"/>
                  <a:gd name="connsiteX533" fmla="*/ 1808125 w 2427890"/>
                  <a:gd name="connsiteY533" fmla="*/ 754526 h 1249522"/>
                  <a:gd name="connsiteX534" fmla="*/ 1800159 w 2427890"/>
                  <a:gd name="connsiteY534" fmla="*/ 760424 h 1249522"/>
                  <a:gd name="connsiteX535" fmla="*/ 1787214 w 2427890"/>
                  <a:gd name="connsiteY535" fmla="*/ 766781 h 1249522"/>
                  <a:gd name="connsiteX536" fmla="*/ 1745546 w 2427890"/>
                  <a:gd name="connsiteY536" fmla="*/ 784781 h 1249522"/>
                  <a:gd name="connsiteX537" fmla="*/ 1744244 w 2427890"/>
                  <a:gd name="connsiteY537" fmla="*/ 786084 h 1249522"/>
                  <a:gd name="connsiteX538" fmla="*/ 1747308 w 2427890"/>
                  <a:gd name="connsiteY538" fmla="*/ 786543 h 1249522"/>
                  <a:gd name="connsiteX539" fmla="*/ 1748916 w 2427890"/>
                  <a:gd name="connsiteY539" fmla="*/ 787692 h 1249522"/>
                  <a:gd name="connsiteX540" fmla="*/ 1750218 w 2427890"/>
                  <a:gd name="connsiteY540" fmla="*/ 791216 h 1249522"/>
                  <a:gd name="connsiteX541" fmla="*/ 1751827 w 2427890"/>
                  <a:gd name="connsiteY541" fmla="*/ 797267 h 1249522"/>
                  <a:gd name="connsiteX542" fmla="*/ 1754201 w 2427890"/>
                  <a:gd name="connsiteY542" fmla="*/ 801250 h 1249522"/>
                  <a:gd name="connsiteX543" fmla="*/ 1756729 w 2427890"/>
                  <a:gd name="connsiteY543" fmla="*/ 802552 h 1249522"/>
                  <a:gd name="connsiteX544" fmla="*/ 1758797 w 2427890"/>
                  <a:gd name="connsiteY544" fmla="*/ 805079 h 1249522"/>
                  <a:gd name="connsiteX545" fmla="*/ 1759946 w 2427890"/>
                  <a:gd name="connsiteY545" fmla="*/ 806841 h 1249522"/>
                  <a:gd name="connsiteX546" fmla="*/ 1758031 w 2427890"/>
                  <a:gd name="connsiteY546" fmla="*/ 807760 h 1249522"/>
                  <a:gd name="connsiteX547" fmla="*/ 1758950 w 2427890"/>
                  <a:gd name="connsiteY547" fmla="*/ 808680 h 1249522"/>
                  <a:gd name="connsiteX548" fmla="*/ 1761861 w 2427890"/>
                  <a:gd name="connsiteY548" fmla="*/ 809139 h 1249522"/>
                  <a:gd name="connsiteX549" fmla="*/ 1764235 w 2427890"/>
                  <a:gd name="connsiteY549" fmla="*/ 810441 h 1249522"/>
                  <a:gd name="connsiteX550" fmla="*/ 1763623 w 2427890"/>
                  <a:gd name="connsiteY550" fmla="*/ 813352 h 1249522"/>
                  <a:gd name="connsiteX551" fmla="*/ 1763470 w 2427890"/>
                  <a:gd name="connsiteY551" fmla="*/ 814960 h 1249522"/>
                  <a:gd name="connsiteX552" fmla="*/ 1765078 w 2427890"/>
                  <a:gd name="connsiteY552" fmla="*/ 817182 h 1249522"/>
                  <a:gd name="connsiteX553" fmla="*/ 1765078 w 2427890"/>
                  <a:gd name="connsiteY553" fmla="*/ 818790 h 1249522"/>
                  <a:gd name="connsiteX554" fmla="*/ 1762014 w 2427890"/>
                  <a:gd name="connsiteY554" fmla="*/ 820552 h 1249522"/>
                  <a:gd name="connsiteX555" fmla="*/ 1761555 w 2427890"/>
                  <a:gd name="connsiteY555" fmla="*/ 823463 h 1249522"/>
                  <a:gd name="connsiteX556" fmla="*/ 1764465 w 2427890"/>
                  <a:gd name="connsiteY556" fmla="*/ 825224 h 1249522"/>
                  <a:gd name="connsiteX557" fmla="*/ 1765920 w 2427890"/>
                  <a:gd name="connsiteY557" fmla="*/ 827139 h 1249522"/>
                  <a:gd name="connsiteX558" fmla="*/ 1766074 w 2427890"/>
                  <a:gd name="connsiteY558" fmla="*/ 829054 h 1249522"/>
                  <a:gd name="connsiteX559" fmla="*/ 1762857 w 2427890"/>
                  <a:gd name="connsiteY559" fmla="*/ 830356 h 1249522"/>
                  <a:gd name="connsiteX560" fmla="*/ 1763010 w 2427890"/>
                  <a:gd name="connsiteY560" fmla="*/ 832271 h 1249522"/>
                  <a:gd name="connsiteX561" fmla="*/ 1766074 w 2427890"/>
                  <a:gd name="connsiteY561" fmla="*/ 836408 h 1249522"/>
                  <a:gd name="connsiteX562" fmla="*/ 1767223 w 2427890"/>
                  <a:gd name="connsiteY562" fmla="*/ 839625 h 1249522"/>
                  <a:gd name="connsiteX563" fmla="*/ 1767529 w 2427890"/>
                  <a:gd name="connsiteY563" fmla="*/ 845676 h 1249522"/>
                  <a:gd name="connsiteX564" fmla="*/ 1767682 w 2427890"/>
                  <a:gd name="connsiteY564" fmla="*/ 850655 h 1249522"/>
                  <a:gd name="connsiteX565" fmla="*/ 1770593 w 2427890"/>
                  <a:gd name="connsiteY565" fmla="*/ 851957 h 1249522"/>
                  <a:gd name="connsiteX566" fmla="*/ 1772048 w 2427890"/>
                  <a:gd name="connsiteY566" fmla="*/ 855327 h 1249522"/>
                  <a:gd name="connsiteX567" fmla="*/ 1773350 w 2427890"/>
                  <a:gd name="connsiteY567" fmla="*/ 857701 h 1249522"/>
                  <a:gd name="connsiteX568" fmla="*/ 1774116 w 2427890"/>
                  <a:gd name="connsiteY568" fmla="*/ 868425 h 1249522"/>
                  <a:gd name="connsiteX569" fmla="*/ 1778865 w 2427890"/>
                  <a:gd name="connsiteY569" fmla="*/ 872561 h 1249522"/>
                  <a:gd name="connsiteX570" fmla="*/ 1779631 w 2427890"/>
                  <a:gd name="connsiteY570" fmla="*/ 877846 h 1249522"/>
                  <a:gd name="connsiteX571" fmla="*/ 1780091 w 2427890"/>
                  <a:gd name="connsiteY571" fmla="*/ 880910 h 1249522"/>
                  <a:gd name="connsiteX572" fmla="*/ 1767299 w 2427890"/>
                  <a:gd name="connsiteY572" fmla="*/ 897149 h 1249522"/>
                  <a:gd name="connsiteX573" fmla="*/ 1765844 w 2427890"/>
                  <a:gd name="connsiteY573" fmla="*/ 900212 h 1249522"/>
                  <a:gd name="connsiteX574" fmla="*/ 1767452 w 2427890"/>
                  <a:gd name="connsiteY574" fmla="*/ 902127 h 1249522"/>
                  <a:gd name="connsiteX575" fmla="*/ 1770133 w 2427890"/>
                  <a:gd name="connsiteY575" fmla="*/ 904808 h 1249522"/>
                  <a:gd name="connsiteX576" fmla="*/ 1770133 w 2427890"/>
                  <a:gd name="connsiteY576" fmla="*/ 907872 h 1249522"/>
                  <a:gd name="connsiteX577" fmla="*/ 1771742 w 2427890"/>
                  <a:gd name="connsiteY577" fmla="*/ 909634 h 1249522"/>
                  <a:gd name="connsiteX578" fmla="*/ 1769061 w 2427890"/>
                  <a:gd name="connsiteY578" fmla="*/ 912008 h 1249522"/>
                  <a:gd name="connsiteX579" fmla="*/ 1768142 w 2427890"/>
                  <a:gd name="connsiteY579" fmla="*/ 914689 h 1249522"/>
                  <a:gd name="connsiteX580" fmla="*/ 1767223 w 2427890"/>
                  <a:gd name="connsiteY580" fmla="*/ 916910 h 1249522"/>
                  <a:gd name="connsiteX581" fmla="*/ 1765767 w 2427890"/>
                  <a:gd name="connsiteY581" fmla="*/ 914230 h 1249522"/>
                  <a:gd name="connsiteX582" fmla="*/ 1763086 w 2427890"/>
                  <a:gd name="connsiteY582" fmla="*/ 908638 h 1249522"/>
                  <a:gd name="connsiteX583" fmla="*/ 1758337 w 2427890"/>
                  <a:gd name="connsiteY583" fmla="*/ 904502 h 1249522"/>
                  <a:gd name="connsiteX584" fmla="*/ 1756576 w 2427890"/>
                  <a:gd name="connsiteY584" fmla="*/ 904042 h 1249522"/>
                  <a:gd name="connsiteX585" fmla="*/ 1746695 w 2427890"/>
                  <a:gd name="connsiteY585" fmla="*/ 911089 h 1249522"/>
                  <a:gd name="connsiteX586" fmla="*/ 1744780 w 2427890"/>
                  <a:gd name="connsiteY586" fmla="*/ 913157 h 1249522"/>
                  <a:gd name="connsiteX587" fmla="*/ 1744167 w 2427890"/>
                  <a:gd name="connsiteY587" fmla="*/ 918749 h 1249522"/>
                  <a:gd name="connsiteX588" fmla="*/ 1744933 w 2427890"/>
                  <a:gd name="connsiteY588" fmla="*/ 921430 h 1249522"/>
                  <a:gd name="connsiteX589" fmla="*/ 1750525 w 2427890"/>
                  <a:gd name="connsiteY589" fmla="*/ 928170 h 1249522"/>
                  <a:gd name="connsiteX590" fmla="*/ 1748610 w 2427890"/>
                  <a:gd name="connsiteY590" fmla="*/ 927864 h 1249522"/>
                  <a:gd name="connsiteX591" fmla="*/ 1740491 w 2427890"/>
                  <a:gd name="connsiteY591" fmla="*/ 920664 h 1249522"/>
                  <a:gd name="connsiteX592" fmla="*/ 1737273 w 2427890"/>
                  <a:gd name="connsiteY592" fmla="*/ 918136 h 1249522"/>
                  <a:gd name="connsiteX593" fmla="*/ 1734363 w 2427890"/>
                  <a:gd name="connsiteY593" fmla="*/ 916374 h 1249522"/>
                  <a:gd name="connsiteX594" fmla="*/ 1730686 w 2427890"/>
                  <a:gd name="connsiteY594" fmla="*/ 915072 h 1249522"/>
                  <a:gd name="connsiteX595" fmla="*/ 1726244 w 2427890"/>
                  <a:gd name="connsiteY595" fmla="*/ 914306 h 1249522"/>
                  <a:gd name="connsiteX596" fmla="*/ 1721495 w 2427890"/>
                  <a:gd name="connsiteY596" fmla="*/ 915915 h 1249522"/>
                  <a:gd name="connsiteX597" fmla="*/ 1716516 w 2427890"/>
                  <a:gd name="connsiteY597" fmla="*/ 920664 h 1249522"/>
                  <a:gd name="connsiteX598" fmla="*/ 1711231 w 2427890"/>
                  <a:gd name="connsiteY598" fmla="*/ 922732 h 1249522"/>
                  <a:gd name="connsiteX599" fmla="*/ 1708856 w 2427890"/>
                  <a:gd name="connsiteY599" fmla="*/ 925106 h 1249522"/>
                  <a:gd name="connsiteX600" fmla="*/ 1711384 w 2427890"/>
                  <a:gd name="connsiteY600" fmla="*/ 921123 h 1249522"/>
                  <a:gd name="connsiteX601" fmla="*/ 1715826 w 2427890"/>
                  <a:gd name="connsiteY601" fmla="*/ 918902 h 1249522"/>
                  <a:gd name="connsiteX602" fmla="*/ 1721418 w 2427890"/>
                  <a:gd name="connsiteY602" fmla="*/ 913923 h 1249522"/>
                  <a:gd name="connsiteX603" fmla="*/ 1723792 w 2427890"/>
                  <a:gd name="connsiteY603" fmla="*/ 910706 h 1249522"/>
                  <a:gd name="connsiteX604" fmla="*/ 1720575 w 2427890"/>
                  <a:gd name="connsiteY604" fmla="*/ 903659 h 1249522"/>
                  <a:gd name="connsiteX605" fmla="*/ 1712916 w 2427890"/>
                  <a:gd name="connsiteY605" fmla="*/ 894085 h 1249522"/>
                  <a:gd name="connsiteX606" fmla="*/ 1708780 w 2427890"/>
                  <a:gd name="connsiteY606" fmla="*/ 890102 h 1249522"/>
                  <a:gd name="connsiteX607" fmla="*/ 1705256 w 2427890"/>
                  <a:gd name="connsiteY607" fmla="*/ 887038 h 1249522"/>
                  <a:gd name="connsiteX608" fmla="*/ 1703494 w 2427890"/>
                  <a:gd name="connsiteY608" fmla="*/ 886885 h 1249522"/>
                  <a:gd name="connsiteX609" fmla="*/ 1698209 w 2427890"/>
                  <a:gd name="connsiteY609" fmla="*/ 884970 h 1249522"/>
                  <a:gd name="connsiteX610" fmla="*/ 1695835 w 2427890"/>
                  <a:gd name="connsiteY610" fmla="*/ 882748 h 1249522"/>
                  <a:gd name="connsiteX611" fmla="*/ 1691698 w 2427890"/>
                  <a:gd name="connsiteY611" fmla="*/ 879685 h 1249522"/>
                  <a:gd name="connsiteX612" fmla="*/ 1687562 w 2427890"/>
                  <a:gd name="connsiteY612" fmla="*/ 879685 h 1249522"/>
                  <a:gd name="connsiteX613" fmla="*/ 1685035 w 2427890"/>
                  <a:gd name="connsiteY613" fmla="*/ 880833 h 1249522"/>
                  <a:gd name="connsiteX614" fmla="*/ 1685801 w 2427890"/>
                  <a:gd name="connsiteY614" fmla="*/ 878765 h 1249522"/>
                  <a:gd name="connsiteX615" fmla="*/ 1691698 w 2427890"/>
                  <a:gd name="connsiteY615" fmla="*/ 876697 h 1249522"/>
                  <a:gd name="connsiteX616" fmla="*/ 1692311 w 2427890"/>
                  <a:gd name="connsiteY616" fmla="*/ 875089 h 1249522"/>
                  <a:gd name="connsiteX617" fmla="*/ 1689094 w 2427890"/>
                  <a:gd name="connsiteY617" fmla="*/ 869804 h 1249522"/>
                  <a:gd name="connsiteX618" fmla="*/ 1685571 w 2427890"/>
                  <a:gd name="connsiteY618" fmla="*/ 866127 h 1249522"/>
                  <a:gd name="connsiteX619" fmla="*/ 1683196 w 2427890"/>
                  <a:gd name="connsiteY619" fmla="*/ 863446 h 1249522"/>
                  <a:gd name="connsiteX620" fmla="*/ 1679520 w 2427890"/>
                  <a:gd name="connsiteY620" fmla="*/ 859003 h 1249522"/>
                  <a:gd name="connsiteX621" fmla="*/ 1673928 w 2427890"/>
                  <a:gd name="connsiteY621" fmla="*/ 854025 h 1249522"/>
                  <a:gd name="connsiteX622" fmla="*/ 1671707 w 2427890"/>
                  <a:gd name="connsiteY622" fmla="*/ 847974 h 1249522"/>
                  <a:gd name="connsiteX623" fmla="*/ 1674081 w 2427890"/>
                  <a:gd name="connsiteY623" fmla="*/ 841922 h 1249522"/>
                  <a:gd name="connsiteX624" fmla="*/ 1675690 w 2427890"/>
                  <a:gd name="connsiteY624" fmla="*/ 837173 h 1249522"/>
                  <a:gd name="connsiteX625" fmla="*/ 1671247 w 2427890"/>
                  <a:gd name="connsiteY625" fmla="*/ 809752 h 1249522"/>
                  <a:gd name="connsiteX626" fmla="*/ 1669639 w 2427890"/>
                  <a:gd name="connsiteY626" fmla="*/ 807071 h 1249522"/>
                  <a:gd name="connsiteX627" fmla="*/ 1667877 w 2427890"/>
                  <a:gd name="connsiteY627" fmla="*/ 805003 h 1249522"/>
                  <a:gd name="connsiteX628" fmla="*/ 1667571 w 2427890"/>
                  <a:gd name="connsiteY628" fmla="*/ 801326 h 1249522"/>
                  <a:gd name="connsiteX629" fmla="*/ 1671554 w 2427890"/>
                  <a:gd name="connsiteY629" fmla="*/ 784398 h 1249522"/>
                  <a:gd name="connsiteX630" fmla="*/ 1672319 w 2427890"/>
                  <a:gd name="connsiteY630" fmla="*/ 773828 h 1249522"/>
                  <a:gd name="connsiteX631" fmla="*/ 1670558 w 2427890"/>
                  <a:gd name="connsiteY631" fmla="*/ 768083 h 1249522"/>
                  <a:gd name="connsiteX632" fmla="*/ 1656541 w 2427890"/>
                  <a:gd name="connsiteY632" fmla="*/ 766628 h 1249522"/>
                  <a:gd name="connsiteX633" fmla="*/ 1653630 w 2427890"/>
                  <a:gd name="connsiteY633" fmla="*/ 766934 h 1249522"/>
                  <a:gd name="connsiteX634" fmla="*/ 1652711 w 2427890"/>
                  <a:gd name="connsiteY634" fmla="*/ 765173 h 1249522"/>
                  <a:gd name="connsiteX635" fmla="*/ 1650183 w 2427890"/>
                  <a:gd name="connsiteY635" fmla="*/ 763717 h 1249522"/>
                  <a:gd name="connsiteX636" fmla="*/ 1639306 w 2427890"/>
                  <a:gd name="connsiteY636" fmla="*/ 763258 h 1249522"/>
                  <a:gd name="connsiteX637" fmla="*/ 1636243 w 2427890"/>
                  <a:gd name="connsiteY637" fmla="*/ 762951 h 1249522"/>
                  <a:gd name="connsiteX638" fmla="*/ 1631264 w 2427890"/>
                  <a:gd name="connsiteY638" fmla="*/ 761496 h 1249522"/>
                  <a:gd name="connsiteX639" fmla="*/ 1634787 w 2427890"/>
                  <a:gd name="connsiteY639" fmla="*/ 764713 h 1249522"/>
                  <a:gd name="connsiteX640" fmla="*/ 1634021 w 2427890"/>
                  <a:gd name="connsiteY640" fmla="*/ 766475 h 1249522"/>
                  <a:gd name="connsiteX641" fmla="*/ 1617400 w 2427890"/>
                  <a:gd name="connsiteY641" fmla="*/ 761726 h 1249522"/>
                  <a:gd name="connsiteX642" fmla="*/ 1612115 w 2427890"/>
                  <a:gd name="connsiteY642" fmla="*/ 761113 h 1249522"/>
                  <a:gd name="connsiteX643" fmla="*/ 1602693 w 2427890"/>
                  <a:gd name="connsiteY643" fmla="*/ 762722 h 1249522"/>
                  <a:gd name="connsiteX644" fmla="*/ 1590591 w 2427890"/>
                  <a:gd name="connsiteY644" fmla="*/ 761266 h 1249522"/>
                  <a:gd name="connsiteX645" fmla="*/ 1585995 w 2427890"/>
                  <a:gd name="connsiteY645" fmla="*/ 766245 h 1249522"/>
                  <a:gd name="connsiteX646" fmla="*/ 1584080 w 2427890"/>
                  <a:gd name="connsiteY646" fmla="*/ 769615 h 1249522"/>
                  <a:gd name="connsiteX647" fmla="*/ 1582012 w 2427890"/>
                  <a:gd name="connsiteY647" fmla="*/ 771683 h 1249522"/>
                  <a:gd name="connsiteX648" fmla="*/ 1585536 w 2427890"/>
                  <a:gd name="connsiteY648" fmla="*/ 765326 h 1249522"/>
                  <a:gd name="connsiteX649" fmla="*/ 1588217 w 2427890"/>
                  <a:gd name="connsiteY649" fmla="*/ 761496 h 1249522"/>
                  <a:gd name="connsiteX650" fmla="*/ 1589136 w 2427890"/>
                  <a:gd name="connsiteY650" fmla="*/ 758432 h 1249522"/>
                  <a:gd name="connsiteX651" fmla="*/ 1541569 w 2427890"/>
                  <a:gd name="connsiteY651" fmla="*/ 737062 h 1249522"/>
                  <a:gd name="connsiteX652" fmla="*/ 1539195 w 2427890"/>
                  <a:gd name="connsiteY652" fmla="*/ 736296 h 1249522"/>
                  <a:gd name="connsiteX653" fmla="*/ 1534599 w 2427890"/>
                  <a:gd name="connsiteY653" fmla="*/ 735683 h 1249522"/>
                  <a:gd name="connsiteX654" fmla="*/ 1530310 w 2427890"/>
                  <a:gd name="connsiteY654" fmla="*/ 734534 h 1249522"/>
                  <a:gd name="connsiteX655" fmla="*/ 1527093 w 2427890"/>
                  <a:gd name="connsiteY655" fmla="*/ 734381 h 1249522"/>
                  <a:gd name="connsiteX656" fmla="*/ 1523110 w 2427890"/>
                  <a:gd name="connsiteY656" fmla="*/ 733462 h 1249522"/>
                  <a:gd name="connsiteX657" fmla="*/ 1520199 w 2427890"/>
                  <a:gd name="connsiteY657" fmla="*/ 731853 h 1249522"/>
                  <a:gd name="connsiteX658" fmla="*/ 1518284 w 2427890"/>
                  <a:gd name="connsiteY658" fmla="*/ 730398 h 1249522"/>
                  <a:gd name="connsiteX659" fmla="*/ 1512386 w 2427890"/>
                  <a:gd name="connsiteY659" fmla="*/ 719674 h 1249522"/>
                  <a:gd name="connsiteX660" fmla="*/ 1508556 w 2427890"/>
                  <a:gd name="connsiteY660" fmla="*/ 714696 h 1249522"/>
                  <a:gd name="connsiteX661" fmla="*/ 1478224 w 2427890"/>
                  <a:gd name="connsiteY661" fmla="*/ 698610 h 1249522"/>
                  <a:gd name="connsiteX662" fmla="*/ 1450649 w 2427890"/>
                  <a:gd name="connsiteY662" fmla="*/ 691257 h 1249522"/>
                  <a:gd name="connsiteX663" fmla="*/ 1431500 w 2427890"/>
                  <a:gd name="connsiteY663" fmla="*/ 683444 h 1249522"/>
                  <a:gd name="connsiteX664" fmla="*/ 1415032 w 2427890"/>
                  <a:gd name="connsiteY664" fmla="*/ 683597 h 1249522"/>
                  <a:gd name="connsiteX665" fmla="*/ 1384547 w 2427890"/>
                  <a:gd name="connsiteY665" fmla="*/ 694474 h 1249522"/>
                  <a:gd name="connsiteX666" fmla="*/ 1384393 w 2427890"/>
                  <a:gd name="connsiteY666" fmla="*/ 692406 h 1249522"/>
                  <a:gd name="connsiteX667" fmla="*/ 1384853 w 2427890"/>
                  <a:gd name="connsiteY667" fmla="*/ 690032 h 1249522"/>
                  <a:gd name="connsiteX668" fmla="*/ 1374283 w 2427890"/>
                  <a:gd name="connsiteY668" fmla="*/ 694474 h 1249522"/>
                  <a:gd name="connsiteX669" fmla="*/ 1377346 w 2427890"/>
                  <a:gd name="connsiteY669" fmla="*/ 690797 h 1249522"/>
                  <a:gd name="connsiteX670" fmla="*/ 1380410 w 2427890"/>
                  <a:gd name="connsiteY670" fmla="*/ 671955 h 1249522"/>
                  <a:gd name="connsiteX671" fmla="*/ 1375125 w 2427890"/>
                  <a:gd name="connsiteY671" fmla="*/ 661614 h 1249522"/>
                  <a:gd name="connsiteX672" fmla="*/ 1373210 w 2427890"/>
                  <a:gd name="connsiteY672" fmla="*/ 657172 h 1249522"/>
                  <a:gd name="connsiteX673" fmla="*/ 1370989 w 2427890"/>
                  <a:gd name="connsiteY673" fmla="*/ 647137 h 1249522"/>
                  <a:gd name="connsiteX674" fmla="*/ 1364248 w 2427890"/>
                  <a:gd name="connsiteY674" fmla="*/ 632737 h 1249522"/>
                  <a:gd name="connsiteX675" fmla="*/ 1358657 w 2427890"/>
                  <a:gd name="connsiteY675" fmla="*/ 619946 h 1249522"/>
                  <a:gd name="connsiteX676" fmla="*/ 1341729 w 2427890"/>
                  <a:gd name="connsiteY676" fmla="*/ 619793 h 1249522"/>
                  <a:gd name="connsiteX677" fmla="*/ 1334376 w 2427890"/>
                  <a:gd name="connsiteY677" fmla="*/ 619946 h 1249522"/>
                  <a:gd name="connsiteX678" fmla="*/ 1333457 w 2427890"/>
                  <a:gd name="connsiteY678" fmla="*/ 621401 h 1249522"/>
                  <a:gd name="connsiteX679" fmla="*/ 1331235 w 2427890"/>
                  <a:gd name="connsiteY679" fmla="*/ 629061 h 1249522"/>
                  <a:gd name="connsiteX680" fmla="*/ 1329014 w 2427890"/>
                  <a:gd name="connsiteY680" fmla="*/ 640244 h 1249522"/>
                  <a:gd name="connsiteX681" fmla="*/ 1328554 w 2427890"/>
                  <a:gd name="connsiteY681" fmla="*/ 635801 h 1249522"/>
                  <a:gd name="connsiteX682" fmla="*/ 1329856 w 2427890"/>
                  <a:gd name="connsiteY682" fmla="*/ 625614 h 1249522"/>
                  <a:gd name="connsiteX683" fmla="*/ 1332078 w 2427890"/>
                  <a:gd name="connsiteY683" fmla="*/ 619716 h 1249522"/>
                  <a:gd name="connsiteX684" fmla="*/ 1330776 w 2427890"/>
                  <a:gd name="connsiteY684" fmla="*/ 619256 h 1249522"/>
                  <a:gd name="connsiteX685" fmla="*/ 1321048 w 2427890"/>
                  <a:gd name="connsiteY685" fmla="*/ 617954 h 1249522"/>
                  <a:gd name="connsiteX686" fmla="*/ 1311014 w 2427890"/>
                  <a:gd name="connsiteY686" fmla="*/ 609146 h 1249522"/>
                  <a:gd name="connsiteX687" fmla="*/ 1313541 w 2427890"/>
                  <a:gd name="connsiteY687" fmla="*/ 605928 h 1249522"/>
                  <a:gd name="connsiteX688" fmla="*/ 1315916 w 2427890"/>
                  <a:gd name="connsiteY688" fmla="*/ 602558 h 1249522"/>
                  <a:gd name="connsiteX689" fmla="*/ 1316375 w 2427890"/>
                  <a:gd name="connsiteY689" fmla="*/ 597426 h 1249522"/>
                  <a:gd name="connsiteX690" fmla="*/ 1316222 w 2427890"/>
                  <a:gd name="connsiteY690" fmla="*/ 589001 h 1249522"/>
                  <a:gd name="connsiteX691" fmla="*/ 1315073 w 2427890"/>
                  <a:gd name="connsiteY691" fmla="*/ 578813 h 1249522"/>
                  <a:gd name="connsiteX692" fmla="*/ 1314920 w 2427890"/>
                  <a:gd name="connsiteY692" fmla="*/ 568779 h 1249522"/>
                  <a:gd name="connsiteX693" fmla="*/ 1316222 w 2427890"/>
                  <a:gd name="connsiteY693" fmla="*/ 565103 h 1249522"/>
                  <a:gd name="connsiteX694" fmla="*/ 1319899 w 2427890"/>
                  <a:gd name="connsiteY694" fmla="*/ 549783 h 1249522"/>
                  <a:gd name="connsiteX695" fmla="*/ 1316375 w 2427890"/>
                  <a:gd name="connsiteY695" fmla="*/ 545494 h 1249522"/>
                  <a:gd name="connsiteX696" fmla="*/ 1320971 w 2427890"/>
                  <a:gd name="connsiteY696" fmla="*/ 543579 h 1249522"/>
                  <a:gd name="connsiteX697" fmla="*/ 1325261 w 2427890"/>
                  <a:gd name="connsiteY697" fmla="*/ 536226 h 1249522"/>
                  <a:gd name="connsiteX698" fmla="*/ 1330546 w 2427890"/>
                  <a:gd name="connsiteY698" fmla="*/ 528872 h 1249522"/>
                  <a:gd name="connsiteX699" fmla="*/ 1333916 w 2427890"/>
                  <a:gd name="connsiteY699" fmla="*/ 523281 h 1249522"/>
                  <a:gd name="connsiteX700" fmla="*/ 1337133 w 2427890"/>
                  <a:gd name="connsiteY700" fmla="*/ 520370 h 1249522"/>
                  <a:gd name="connsiteX701" fmla="*/ 1336827 w 2427890"/>
                  <a:gd name="connsiteY701" fmla="*/ 516694 h 1249522"/>
                  <a:gd name="connsiteX702" fmla="*/ 1336061 w 2427890"/>
                  <a:gd name="connsiteY702" fmla="*/ 512251 h 1249522"/>
                  <a:gd name="connsiteX703" fmla="*/ 1337210 w 2427890"/>
                  <a:gd name="connsiteY703" fmla="*/ 511638 h 1249522"/>
                  <a:gd name="connsiteX704" fmla="*/ 1342648 w 2427890"/>
                  <a:gd name="connsiteY704" fmla="*/ 509264 h 1249522"/>
                  <a:gd name="connsiteX705" fmla="*/ 1339431 w 2427890"/>
                  <a:gd name="connsiteY705" fmla="*/ 504515 h 1249522"/>
                  <a:gd name="connsiteX706" fmla="*/ 1343414 w 2427890"/>
                  <a:gd name="connsiteY706" fmla="*/ 500685 h 1249522"/>
                  <a:gd name="connsiteX707" fmla="*/ 1346325 w 2427890"/>
                  <a:gd name="connsiteY707" fmla="*/ 498923 h 1249522"/>
                  <a:gd name="connsiteX708" fmla="*/ 1353372 w 2427890"/>
                  <a:gd name="connsiteY708" fmla="*/ 494787 h 1249522"/>
                  <a:gd name="connsiteX709" fmla="*/ 1355287 w 2427890"/>
                  <a:gd name="connsiteY709" fmla="*/ 493178 h 1249522"/>
                  <a:gd name="connsiteX710" fmla="*/ 1356435 w 2427890"/>
                  <a:gd name="connsiteY710" fmla="*/ 491876 h 1249522"/>
                  <a:gd name="connsiteX711" fmla="*/ 1358963 w 2427890"/>
                  <a:gd name="connsiteY711" fmla="*/ 491417 h 1249522"/>
                  <a:gd name="connsiteX712" fmla="*/ 1357508 w 2427890"/>
                  <a:gd name="connsiteY712" fmla="*/ 490804 h 1249522"/>
                  <a:gd name="connsiteX713" fmla="*/ 1355746 w 2427890"/>
                  <a:gd name="connsiteY713" fmla="*/ 490038 h 1249522"/>
                  <a:gd name="connsiteX714" fmla="*/ 1353372 w 2427890"/>
                  <a:gd name="connsiteY714" fmla="*/ 488583 h 1249522"/>
                  <a:gd name="connsiteX715" fmla="*/ 1352069 w 2427890"/>
                  <a:gd name="connsiteY715" fmla="*/ 487127 h 1249522"/>
                  <a:gd name="connsiteX716" fmla="*/ 1350767 w 2427890"/>
                  <a:gd name="connsiteY716" fmla="*/ 484753 h 1249522"/>
                  <a:gd name="connsiteX717" fmla="*/ 1352835 w 2427890"/>
                  <a:gd name="connsiteY717" fmla="*/ 484600 h 1249522"/>
                  <a:gd name="connsiteX718" fmla="*/ 1356665 w 2427890"/>
                  <a:gd name="connsiteY718" fmla="*/ 485059 h 1249522"/>
                  <a:gd name="connsiteX719" fmla="*/ 1357278 w 2427890"/>
                  <a:gd name="connsiteY719" fmla="*/ 483604 h 1249522"/>
                  <a:gd name="connsiteX720" fmla="*/ 1358580 w 2427890"/>
                  <a:gd name="connsiteY720" fmla="*/ 482455 h 1249522"/>
                  <a:gd name="connsiteX721" fmla="*/ 1356818 w 2427890"/>
                  <a:gd name="connsiteY721" fmla="*/ 479544 h 1249522"/>
                  <a:gd name="connsiteX722" fmla="*/ 1361414 w 2427890"/>
                  <a:gd name="connsiteY722" fmla="*/ 480157 h 1249522"/>
                  <a:gd name="connsiteX723" fmla="*/ 1365704 w 2427890"/>
                  <a:gd name="connsiteY723" fmla="*/ 477629 h 1249522"/>
                  <a:gd name="connsiteX724" fmla="*/ 1366853 w 2427890"/>
                  <a:gd name="connsiteY724" fmla="*/ 475714 h 1249522"/>
                  <a:gd name="connsiteX725" fmla="*/ 1367772 w 2427890"/>
                  <a:gd name="connsiteY725" fmla="*/ 472650 h 1249522"/>
                  <a:gd name="connsiteX726" fmla="*/ 1370836 w 2427890"/>
                  <a:gd name="connsiteY726" fmla="*/ 469970 h 1249522"/>
                  <a:gd name="connsiteX727" fmla="*/ 1364784 w 2427890"/>
                  <a:gd name="connsiteY727" fmla="*/ 467748 h 1249522"/>
                  <a:gd name="connsiteX728" fmla="*/ 1365933 w 2427890"/>
                  <a:gd name="connsiteY728" fmla="*/ 466829 h 1249522"/>
                  <a:gd name="connsiteX729" fmla="*/ 1375508 w 2427890"/>
                  <a:gd name="connsiteY729" fmla="*/ 470812 h 1249522"/>
                  <a:gd name="connsiteX730" fmla="*/ 1379644 w 2427890"/>
                  <a:gd name="connsiteY730" fmla="*/ 474642 h 1249522"/>
                  <a:gd name="connsiteX731" fmla="*/ 1379797 w 2427890"/>
                  <a:gd name="connsiteY731" fmla="*/ 473340 h 1249522"/>
                  <a:gd name="connsiteX732" fmla="*/ 1378189 w 2427890"/>
                  <a:gd name="connsiteY732" fmla="*/ 469510 h 1249522"/>
                  <a:gd name="connsiteX733" fmla="*/ 1375814 w 2427890"/>
                  <a:gd name="connsiteY733" fmla="*/ 465833 h 1249522"/>
                  <a:gd name="connsiteX734" fmla="*/ 1373746 w 2427890"/>
                  <a:gd name="connsiteY734" fmla="*/ 462463 h 1249522"/>
                  <a:gd name="connsiteX735" fmla="*/ 1378189 w 2427890"/>
                  <a:gd name="connsiteY735" fmla="*/ 461008 h 1249522"/>
                  <a:gd name="connsiteX736" fmla="*/ 1380257 w 2427890"/>
                  <a:gd name="connsiteY736" fmla="*/ 459552 h 1249522"/>
                  <a:gd name="connsiteX737" fmla="*/ 1378802 w 2427890"/>
                  <a:gd name="connsiteY737" fmla="*/ 457638 h 1249522"/>
                  <a:gd name="connsiteX738" fmla="*/ 1378648 w 2427890"/>
                  <a:gd name="connsiteY738" fmla="*/ 454574 h 1249522"/>
                  <a:gd name="connsiteX739" fmla="*/ 1381329 w 2427890"/>
                  <a:gd name="connsiteY739" fmla="*/ 456182 h 1249522"/>
                  <a:gd name="connsiteX740" fmla="*/ 1383857 w 2427890"/>
                  <a:gd name="connsiteY740" fmla="*/ 457638 h 1249522"/>
                  <a:gd name="connsiteX741" fmla="*/ 1389295 w 2427890"/>
                  <a:gd name="connsiteY741" fmla="*/ 455723 h 1249522"/>
                  <a:gd name="connsiteX742" fmla="*/ 1393585 w 2427890"/>
                  <a:gd name="connsiteY742" fmla="*/ 457025 h 1249522"/>
                  <a:gd name="connsiteX743" fmla="*/ 1396496 w 2427890"/>
                  <a:gd name="connsiteY743" fmla="*/ 452889 h 1249522"/>
                  <a:gd name="connsiteX744" fmla="*/ 1384700 w 2427890"/>
                  <a:gd name="connsiteY744" fmla="*/ 449212 h 1249522"/>
                  <a:gd name="connsiteX745" fmla="*/ 1385619 w 2427890"/>
                  <a:gd name="connsiteY745" fmla="*/ 444463 h 1249522"/>
                  <a:gd name="connsiteX746" fmla="*/ 1394581 w 2427890"/>
                  <a:gd name="connsiteY746" fmla="*/ 443697 h 1249522"/>
                  <a:gd name="connsiteX747" fmla="*/ 1412428 w 2427890"/>
                  <a:gd name="connsiteY747" fmla="*/ 445305 h 1249522"/>
                  <a:gd name="connsiteX748" fmla="*/ 1421236 w 2427890"/>
                  <a:gd name="connsiteY748" fmla="*/ 440710 h 1249522"/>
                  <a:gd name="connsiteX749" fmla="*/ 1432726 w 2427890"/>
                  <a:gd name="connsiteY749" fmla="*/ 430676 h 1249522"/>
                  <a:gd name="connsiteX750" fmla="*/ 1429815 w 2427890"/>
                  <a:gd name="connsiteY750" fmla="*/ 420335 h 1249522"/>
                  <a:gd name="connsiteX751" fmla="*/ 1422462 w 2427890"/>
                  <a:gd name="connsiteY751" fmla="*/ 417118 h 1249522"/>
                  <a:gd name="connsiteX752" fmla="*/ 1414649 w 2427890"/>
                  <a:gd name="connsiteY752" fmla="*/ 414897 h 1249522"/>
                  <a:gd name="connsiteX753" fmla="*/ 1411432 w 2427890"/>
                  <a:gd name="connsiteY753" fmla="*/ 414284 h 1249522"/>
                  <a:gd name="connsiteX754" fmla="*/ 1406300 w 2427890"/>
                  <a:gd name="connsiteY754" fmla="*/ 410454 h 1249522"/>
                  <a:gd name="connsiteX755" fmla="*/ 1399559 w 2427890"/>
                  <a:gd name="connsiteY755" fmla="*/ 405858 h 1249522"/>
                  <a:gd name="connsiteX756" fmla="*/ 1392512 w 2427890"/>
                  <a:gd name="connsiteY756" fmla="*/ 408539 h 1249522"/>
                  <a:gd name="connsiteX757" fmla="*/ 1388989 w 2427890"/>
                  <a:gd name="connsiteY757" fmla="*/ 410914 h 1249522"/>
                  <a:gd name="connsiteX758" fmla="*/ 1383397 w 2427890"/>
                  <a:gd name="connsiteY758" fmla="*/ 412982 h 1249522"/>
                  <a:gd name="connsiteX759" fmla="*/ 1381942 w 2427890"/>
                  <a:gd name="connsiteY759" fmla="*/ 411526 h 1249522"/>
                  <a:gd name="connsiteX760" fmla="*/ 1386385 w 2427890"/>
                  <a:gd name="connsiteY760" fmla="*/ 407850 h 1249522"/>
                  <a:gd name="connsiteX761" fmla="*/ 1390061 w 2427890"/>
                  <a:gd name="connsiteY761" fmla="*/ 405475 h 1249522"/>
                  <a:gd name="connsiteX762" fmla="*/ 1382555 w 2427890"/>
                  <a:gd name="connsiteY762" fmla="*/ 402794 h 1249522"/>
                  <a:gd name="connsiteX763" fmla="*/ 1378725 w 2427890"/>
                  <a:gd name="connsiteY763" fmla="*/ 401645 h 1249522"/>
                  <a:gd name="connsiteX764" fmla="*/ 1368844 w 2427890"/>
                  <a:gd name="connsiteY764" fmla="*/ 399577 h 1249522"/>
                  <a:gd name="connsiteX765" fmla="*/ 1355133 w 2427890"/>
                  <a:gd name="connsiteY765" fmla="*/ 395594 h 1249522"/>
                  <a:gd name="connsiteX766" fmla="*/ 1357661 w 2427890"/>
                  <a:gd name="connsiteY766" fmla="*/ 399271 h 1249522"/>
                  <a:gd name="connsiteX767" fmla="*/ 1355593 w 2427890"/>
                  <a:gd name="connsiteY767" fmla="*/ 400037 h 1249522"/>
                  <a:gd name="connsiteX768" fmla="*/ 1345865 w 2427890"/>
                  <a:gd name="connsiteY768" fmla="*/ 393833 h 1249522"/>
                  <a:gd name="connsiteX769" fmla="*/ 1347780 w 2427890"/>
                  <a:gd name="connsiteY769" fmla="*/ 392684 h 1249522"/>
                  <a:gd name="connsiteX770" fmla="*/ 1348699 w 2427890"/>
                  <a:gd name="connsiteY770" fmla="*/ 389467 h 1249522"/>
                  <a:gd name="connsiteX771" fmla="*/ 1346018 w 2427890"/>
                  <a:gd name="connsiteY771" fmla="*/ 384488 h 1249522"/>
                  <a:gd name="connsiteX772" fmla="*/ 1348546 w 2427890"/>
                  <a:gd name="connsiteY772" fmla="*/ 387169 h 1249522"/>
                  <a:gd name="connsiteX773" fmla="*/ 1355057 w 2427890"/>
                  <a:gd name="connsiteY773" fmla="*/ 392148 h 1249522"/>
                  <a:gd name="connsiteX774" fmla="*/ 1368614 w 2427890"/>
                  <a:gd name="connsiteY774" fmla="*/ 395977 h 1249522"/>
                  <a:gd name="connsiteX775" fmla="*/ 1373210 w 2427890"/>
                  <a:gd name="connsiteY775" fmla="*/ 397892 h 1249522"/>
                  <a:gd name="connsiteX776" fmla="*/ 1378802 w 2427890"/>
                  <a:gd name="connsiteY776" fmla="*/ 399501 h 1249522"/>
                  <a:gd name="connsiteX777" fmla="*/ 1384087 w 2427890"/>
                  <a:gd name="connsiteY777" fmla="*/ 402028 h 1249522"/>
                  <a:gd name="connsiteX778" fmla="*/ 1390138 w 2427890"/>
                  <a:gd name="connsiteY778" fmla="*/ 402794 h 1249522"/>
                  <a:gd name="connsiteX779" fmla="*/ 1395117 w 2427890"/>
                  <a:gd name="connsiteY779" fmla="*/ 401186 h 1249522"/>
                  <a:gd name="connsiteX780" fmla="*/ 1402164 w 2427890"/>
                  <a:gd name="connsiteY780" fmla="*/ 403254 h 1249522"/>
                  <a:gd name="connsiteX781" fmla="*/ 1406453 w 2427890"/>
                  <a:gd name="connsiteY781" fmla="*/ 405016 h 1249522"/>
                  <a:gd name="connsiteX782" fmla="*/ 1412504 w 2427890"/>
                  <a:gd name="connsiteY782" fmla="*/ 407543 h 1249522"/>
                  <a:gd name="connsiteX783" fmla="*/ 1418862 w 2427890"/>
                  <a:gd name="connsiteY783" fmla="*/ 409612 h 1249522"/>
                  <a:gd name="connsiteX784" fmla="*/ 1427977 w 2427890"/>
                  <a:gd name="connsiteY784" fmla="*/ 411680 h 1249522"/>
                  <a:gd name="connsiteX785" fmla="*/ 1435024 w 2427890"/>
                  <a:gd name="connsiteY785" fmla="*/ 408463 h 1249522"/>
                  <a:gd name="connsiteX786" fmla="*/ 1432955 w 2427890"/>
                  <a:gd name="connsiteY786" fmla="*/ 405782 h 1249522"/>
                  <a:gd name="connsiteX787" fmla="*/ 1436785 w 2427890"/>
                  <a:gd name="connsiteY787" fmla="*/ 407850 h 1249522"/>
                  <a:gd name="connsiteX788" fmla="*/ 1442377 w 2427890"/>
                  <a:gd name="connsiteY788" fmla="*/ 408156 h 1249522"/>
                  <a:gd name="connsiteX789" fmla="*/ 1450343 w 2427890"/>
                  <a:gd name="connsiteY789" fmla="*/ 403714 h 1249522"/>
                  <a:gd name="connsiteX790" fmla="*/ 1451262 w 2427890"/>
                  <a:gd name="connsiteY790" fmla="*/ 400037 h 1249522"/>
                  <a:gd name="connsiteX791" fmla="*/ 1449041 w 2427890"/>
                  <a:gd name="connsiteY791" fmla="*/ 396207 h 1249522"/>
                  <a:gd name="connsiteX792" fmla="*/ 1445977 w 2427890"/>
                  <a:gd name="connsiteY792" fmla="*/ 393833 h 1249522"/>
                  <a:gd name="connsiteX793" fmla="*/ 1446436 w 2427890"/>
                  <a:gd name="connsiteY793" fmla="*/ 392071 h 1249522"/>
                  <a:gd name="connsiteX794" fmla="*/ 1451568 w 2427890"/>
                  <a:gd name="connsiteY794" fmla="*/ 393526 h 1249522"/>
                  <a:gd name="connsiteX795" fmla="*/ 1455551 w 2427890"/>
                  <a:gd name="connsiteY795" fmla="*/ 395748 h 1249522"/>
                  <a:gd name="connsiteX796" fmla="*/ 1455092 w 2427890"/>
                  <a:gd name="connsiteY796" fmla="*/ 391305 h 1249522"/>
                  <a:gd name="connsiteX797" fmla="*/ 1452411 w 2427890"/>
                  <a:gd name="connsiteY797" fmla="*/ 384794 h 1249522"/>
                  <a:gd name="connsiteX798" fmla="*/ 1458769 w 2427890"/>
                  <a:gd name="connsiteY798" fmla="*/ 383645 h 1249522"/>
                  <a:gd name="connsiteX799" fmla="*/ 1464054 w 2427890"/>
                  <a:gd name="connsiteY799" fmla="*/ 390845 h 1249522"/>
                  <a:gd name="connsiteX800" fmla="*/ 1469339 w 2427890"/>
                  <a:gd name="connsiteY800" fmla="*/ 392454 h 1249522"/>
                  <a:gd name="connsiteX801" fmla="*/ 1488335 w 2427890"/>
                  <a:gd name="connsiteY801" fmla="*/ 392607 h 1249522"/>
                  <a:gd name="connsiteX802" fmla="*/ 1495688 w 2427890"/>
                  <a:gd name="connsiteY802" fmla="*/ 390079 h 1249522"/>
                  <a:gd name="connsiteX803" fmla="*/ 1503501 w 2427890"/>
                  <a:gd name="connsiteY803" fmla="*/ 386403 h 1249522"/>
                  <a:gd name="connsiteX804" fmla="*/ 1507943 w 2427890"/>
                  <a:gd name="connsiteY804" fmla="*/ 382573 h 1249522"/>
                  <a:gd name="connsiteX805" fmla="*/ 1509705 w 2427890"/>
                  <a:gd name="connsiteY805" fmla="*/ 378590 h 1249522"/>
                  <a:gd name="connsiteX806" fmla="*/ 1519280 w 2427890"/>
                  <a:gd name="connsiteY806" fmla="*/ 366794 h 1249522"/>
                  <a:gd name="connsiteX807" fmla="*/ 1529314 w 2427890"/>
                  <a:gd name="connsiteY807" fmla="*/ 354692 h 1249522"/>
                  <a:gd name="connsiteX808" fmla="*/ 1535212 w 2427890"/>
                  <a:gd name="connsiteY808" fmla="*/ 345577 h 1249522"/>
                  <a:gd name="connsiteX809" fmla="*/ 1535059 w 2427890"/>
                  <a:gd name="connsiteY809" fmla="*/ 336002 h 1249522"/>
                  <a:gd name="connsiteX810" fmla="*/ 1522803 w 2427890"/>
                  <a:gd name="connsiteY810" fmla="*/ 333934 h 1249522"/>
                  <a:gd name="connsiteX811" fmla="*/ 1515910 w 2427890"/>
                  <a:gd name="connsiteY811" fmla="*/ 334087 h 1249522"/>
                  <a:gd name="connsiteX812" fmla="*/ 1482360 w 2427890"/>
                  <a:gd name="connsiteY812" fmla="*/ 331713 h 1249522"/>
                  <a:gd name="connsiteX813" fmla="*/ 1475007 w 2427890"/>
                  <a:gd name="connsiteY813" fmla="*/ 327270 h 1249522"/>
                  <a:gd name="connsiteX814" fmla="*/ 1471330 w 2427890"/>
                  <a:gd name="connsiteY814" fmla="*/ 324360 h 1249522"/>
                  <a:gd name="connsiteX815" fmla="*/ 1467347 w 2427890"/>
                  <a:gd name="connsiteY815" fmla="*/ 320377 h 1249522"/>
                  <a:gd name="connsiteX816" fmla="*/ 1461909 w 2427890"/>
                  <a:gd name="connsiteY816" fmla="*/ 315781 h 1249522"/>
                  <a:gd name="connsiteX817" fmla="*/ 1451032 w 2427890"/>
                  <a:gd name="connsiteY817" fmla="*/ 309423 h 1249522"/>
                  <a:gd name="connsiteX818" fmla="*/ 1412428 w 2427890"/>
                  <a:gd name="connsiteY818" fmla="*/ 303066 h 1249522"/>
                  <a:gd name="connsiteX819" fmla="*/ 1417560 w 2427890"/>
                  <a:gd name="connsiteY819" fmla="*/ 302300 h 1249522"/>
                  <a:gd name="connsiteX820" fmla="*/ 1433645 w 2427890"/>
                  <a:gd name="connsiteY820" fmla="*/ 304827 h 1249522"/>
                  <a:gd name="connsiteX821" fmla="*/ 1443679 w 2427890"/>
                  <a:gd name="connsiteY821" fmla="*/ 306130 h 1249522"/>
                  <a:gd name="connsiteX822" fmla="*/ 1452641 w 2427890"/>
                  <a:gd name="connsiteY822" fmla="*/ 305364 h 1249522"/>
                  <a:gd name="connsiteX823" fmla="*/ 1464590 w 2427890"/>
                  <a:gd name="connsiteY823" fmla="*/ 304062 h 1249522"/>
                  <a:gd name="connsiteX824" fmla="*/ 1481211 w 2427890"/>
                  <a:gd name="connsiteY824" fmla="*/ 311108 h 1249522"/>
                  <a:gd name="connsiteX825" fmla="*/ 1494462 w 2427890"/>
                  <a:gd name="connsiteY825" fmla="*/ 317466 h 1249522"/>
                  <a:gd name="connsiteX826" fmla="*/ 1490633 w 2427890"/>
                  <a:gd name="connsiteY826" fmla="*/ 319381 h 1249522"/>
                  <a:gd name="connsiteX827" fmla="*/ 1509782 w 2427890"/>
                  <a:gd name="connsiteY827" fmla="*/ 331330 h 1249522"/>
                  <a:gd name="connsiteX828" fmla="*/ 1532148 w 2427890"/>
                  <a:gd name="connsiteY828" fmla="*/ 329415 h 1249522"/>
                  <a:gd name="connsiteX829" fmla="*/ 1535671 w 2427890"/>
                  <a:gd name="connsiteY829" fmla="*/ 324130 h 1249522"/>
                  <a:gd name="connsiteX830" fmla="*/ 1551910 w 2427890"/>
                  <a:gd name="connsiteY830" fmla="*/ 311874 h 1249522"/>
                  <a:gd name="connsiteX831" fmla="*/ 1555127 w 2427890"/>
                  <a:gd name="connsiteY831" fmla="*/ 303755 h 1249522"/>
                  <a:gd name="connsiteX832" fmla="*/ 1565314 w 2427890"/>
                  <a:gd name="connsiteY832" fmla="*/ 296708 h 1249522"/>
                  <a:gd name="connsiteX833" fmla="*/ 1566769 w 2427890"/>
                  <a:gd name="connsiteY833" fmla="*/ 294027 h 1249522"/>
                  <a:gd name="connsiteX834" fmla="*/ 1563859 w 2427890"/>
                  <a:gd name="connsiteY834" fmla="*/ 289585 h 1249522"/>
                  <a:gd name="connsiteX835" fmla="*/ 1545629 w 2427890"/>
                  <a:gd name="connsiteY835" fmla="*/ 280317 h 1249522"/>
                  <a:gd name="connsiteX836" fmla="*/ 1548846 w 2427890"/>
                  <a:gd name="connsiteY836" fmla="*/ 275185 h 1249522"/>
                  <a:gd name="connsiteX837" fmla="*/ 1555204 w 2427890"/>
                  <a:gd name="connsiteY837" fmla="*/ 274265 h 1249522"/>
                  <a:gd name="connsiteX838" fmla="*/ 1583314 w 2427890"/>
                  <a:gd name="connsiteY838" fmla="*/ 276027 h 1249522"/>
                  <a:gd name="connsiteX839" fmla="*/ 1587757 w 2427890"/>
                  <a:gd name="connsiteY839" fmla="*/ 284606 h 1249522"/>
                  <a:gd name="connsiteX840" fmla="*/ 1591587 w 2427890"/>
                  <a:gd name="connsiteY840" fmla="*/ 286674 h 1249522"/>
                  <a:gd name="connsiteX841" fmla="*/ 1597332 w 2427890"/>
                  <a:gd name="connsiteY841" fmla="*/ 287287 h 1249522"/>
                  <a:gd name="connsiteX842" fmla="*/ 1607366 w 2427890"/>
                  <a:gd name="connsiteY842" fmla="*/ 290657 h 1249522"/>
                  <a:gd name="connsiteX843" fmla="*/ 1609281 w 2427890"/>
                  <a:gd name="connsiteY843" fmla="*/ 288742 h 1249522"/>
                  <a:gd name="connsiteX844" fmla="*/ 1607059 w 2427890"/>
                  <a:gd name="connsiteY844" fmla="*/ 283457 h 1249522"/>
                  <a:gd name="connsiteX845" fmla="*/ 1609127 w 2427890"/>
                  <a:gd name="connsiteY845" fmla="*/ 282844 h 1249522"/>
                  <a:gd name="connsiteX846" fmla="*/ 1612804 w 2427890"/>
                  <a:gd name="connsiteY846" fmla="*/ 284912 h 1249522"/>
                  <a:gd name="connsiteX847" fmla="*/ 1619315 w 2427890"/>
                  <a:gd name="connsiteY847" fmla="*/ 287440 h 1249522"/>
                  <a:gd name="connsiteX848" fmla="*/ 1629042 w 2427890"/>
                  <a:gd name="connsiteY848" fmla="*/ 291729 h 1249522"/>
                  <a:gd name="connsiteX849" fmla="*/ 1629502 w 2427890"/>
                  <a:gd name="connsiteY849" fmla="*/ 288359 h 1249522"/>
                  <a:gd name="connsiteX850" fmla="*/ 1624906 w 2427890"/>
                  <a:gd name="connsiteY850" fmla="*/ 282155 h 1249522"/>
                  <a:gd name="connsiteX851" fmla="*/ 1622226 w 2427890"/>
                  <a:gd name="connsiteY851" fmla="*/ 277176 h 1249522"/>
                  <a:gd name="connsiteX852" fmla="*/ 1617630 w 2427890"/>
                  <a:gd name="connsiteY852" fmla="*/ 269670 h 1249522"/>
                  <a:gd name="connsiteX853" fmla="*/ 1613570 w 2427890"/>
                  <a:gd name="connsiteY853" fmla="*/ 267755 h 1249522"/>
                  <a:gd name="connsiteX854" fmla="*/ 1610659 w 2427890"/>
                  <a:gd name="connsiteY854" fmla="*/ 264844 h 1249522"/>
                  <a:gd name="connsiteX855" fmla="*/ 1608974 w 2427890"/>
                  <a:gd name="connsiteY855" fmla="*/ 262699 h 1249522"/>
                  <a:gd name="connsiteX856" fmla="*/ 1606447 w 2427890"/>
                  <a:gd name="connsiteY856" fmla="*/ 260708 h 1249522"/>
                  <a:gd name="connsiteX857" fmla="*/ 1604532 w 2427890"/>
                  <a:gd name="connsiteY857" fmla="*/ 257644 h 1249522"/>
                  <a:gd name="connsiteX858" fmla="*/ 1602310 w 2427890"/>
                  <a:gd name="connsiteY858" fmla="*/ 256725 h 1249522"/>
                  <a:gd name="connsiteX859" fmla="*/ 1592429 w 2427890"/>
                  <a:gd name="connsiteY859" fmla="*/ 259942 h 1249522"/>
                  <a:gd name="connsiteX860" fmla="*/ 1594651 w 2427890"/>
                  <a:gd name="connsiteY860" fmla="*/ 257567 h 1249522"/>
                  <a:gd name="connsiteX861" fmla="*/ 1601697 w 2427890"/>
                  <a:gd name="connsiteY861" fmla="*/ 253584 h 1249522"/>
                  <a:gd name="connsiteX862" fmla="*/ 1601851 w 2427890"/>
                  <a:gd name="connsiteY862" fmla="*/ 252282 h 1249522"/>
                  <a:gd name="connsiteX863" fmla="*/ 1607136 w 2427890"/>
                  <a:gd name="connsiteY863" fmla="*/ 254197 h 1249522"/>
                  <a:gd name="connsiteX864" fmla="*/ 1610353 w 2427890"/>
                  <a:gd name="connsiteY864" fmla="*/ 257261 h 1249522"/>
                  <a:gd name="connsiteX865" fmla="*/ 1612115 w 2427890"/>
                  <a:gd name="connsiteY865" fmla="*/ 259789 h 1249522"/>
                  <a:gd name="connsiteX866" fmla="*/ 1612727 w 2427890"/>
                  <a:gd name="connsiteY866" fmla="*/ 262470 h 1249522"/>
                  <a:gd name="connsiteX867" fmla="*/ 1619927 w 2427890"/>
                  <a:gd name="connsiteY867" fmla="*/ 264538 h 1249522"/>
                  <a:gd name="connsiteX868" fmla="*/ 1624906 w 2427890"/>
                  <a:gd name="connsiteY868" fmla="*/ 260248 h 1249522"/>
                  <a:gd name="connsiteX869" fmla="*/ 1622991 w 2427890"/>
                  <a:gd name="connsiteY869" fmla="*/ 266453 h 1249522"/>
                  <a:gd name="connsiteX870" fmla="*/ 1622379 w 2427890"/>
                  <a:gd name="connsiteY870" fmla="*/ 269976 h 1249522"/>
                  <a:gd name="connsiteX871" fmla="*/ 1627511 w 2427890"/>
                  <a:gd name="connsiteY871" fmla="*/ 273653 h 1249522"/>
                  <a:gd name="connsiteX872" fmla="*/ 1632489 w 2427890"/>
                  <a:gd name="connsiteY872" fmla="*/ 277483 h 1249522"/>
                  <a:gd name="connsiteX873" fmla="*/ 1640609 w 2427890"/>
                  <a:gd name="connsiteY873" fmla="*/ 282231 h 1249522"/>
                  <a:gd name="connsiteX874" fmla="*/ 1651945 w 2427890"/>
                  <a:gd name="connsiteY874" fmla="*/ 277253 h 1249522"/>
                  <a:gd name="connsiteX875" fmla="*/ 1661520 w 2427890"/>
                  <a:gd name="connsiteY875" fmla="*/ 272121 h 1249522"/>
                  <a:gd name="connsiteX876" fmla="*/ 1671247 w 2427890"/>
                  <a:gd name="connsiteY876" fmla="*/ 267678 h 1249522"/>
                  <a:gd name="connsiteX877" fmla="*/ 1674311 w 2427890"/>
                  <a:gd name="connsiteY877" fmla="*/ 263542 h 1249522"/>
                  <a:gd name="connsiteX878" fmla="*/ 1683886 w 2427890"/>
                  <a:gd name="connsiteY878" fmla="*/ 255576 h 1249522"/>
                  <a:gd name="connsiteX879" fmla="*/ 1695988 w 2427890"/>
                  <a:gd name="connsiteY879" fmla="*/ 243627 h 1249522"/>
                  <a:gd name="connsiteX880" fmla="*/ 1698362 w 2427890"/>
                  <a:gd name="connsiteY880" fmla="*/ 227005 h 1249522"/>
                  <a:gd name="connsiteX881" fmla="*/ 1684192 w 2427890"/>
                  <a:gd name="connsiteY881" fmla="*/ 214903 h 1249522"/>
                  <a:gd name="connsiteX882" fmla="*/ 1683043 w 2427890"/>
                  <a:gd name="connsiteY882" fmla="*/ 213141 h 1249522"/>
                  <a:gd name="connsiteX883" fmla="*/ 1675690 w 2427890"/>
                  <a:gd name="connsiteY883" fmla="*/ 201958 h 1249522"/>
                  <a:gd name="connsiteX884" fmla="*/ 1675230 w 2427890"/>
                  <a:gd name="connsiteY884" fmla="*/ 197362 h 1249522"/>
                  <a:gd name="connsiteX885" fmla="*/ 1670098 w 2427890"/>
                  <a:gd name="connsiteY885" fmla="*/ 193686 h 1249522"/>
                  <a:gd name="connsiteX886" fmla="*/ 1670558 w 2427890"/>
                  <a:gd name="connsiteY886" fmla="*/ 190469 h 1249522"/>
                  <a:gd name="connsiteX887" fmla="*/ 1667188 w 2427890"/>
                  <a:gd name="connsiteY887" fmla="*/ 189320 h 1249522"/>
                  <a:gd name="connsiteX888" fmla="*/ 1665119 w 2427890"/>
                  <a:gd name="connsiteY888" fmla="*/ 184877 h 1249522"/>
                  <a:gd name="connsiteX889" fmla="*/ 1661290 w 2427890"/>
                  <a:gd name="connsiteY889" fmla="*/ 180588 h 1249522"/>
                  <a:gd name="connsiteX890" fmla="*/ 1663511 w 2427890"/>
                  <a:gd name="connsiteY890" fmla="*/ 179286 h 1249522"/>
                  <a:gd name="connsiteX891" fmla="*/ 1669562 w 2427890"/>
                  <a:gd name="connsiteY891" fmla="*/ 178137 h 1249522"/>
                  <a:gd name="connsiteX892" fmla="*/ 1675460 w 2427890"/>
                  <a:gd name="connsiteY892" fmla="*/ 178443 h 1249522"/>
                  <a:gd name="connsiteX893" fmla="*/ 1693996 w 2427890"/>
                  <a:gd name="connsiteY893" fmla="*/ 176375 h 1249522"/>
                  <a:gd name="connsiteX894" fmla="*/ 1698745 w 2427890"/>
                  <a:gd name="connsiteY894" fmla="*/ 163737 h 1249522"/>
                  <a:gd name="connsiteX895" fmla="*/ 1691852 w 2427890"/>
                  <a:gd name="connsiteY895" fmla="*/ 162434 h 1249522"/>
                  <a:gd name="connsiteX896" fmla="*/ 1692618 w 2427890"/>
                  <a:gd name="connsiteY896" fmla="*/ 158758 h 1249522"/>
                  <a:gd name="connsiteX897" fmla="*/ 1695145 w 2427890"/>
                  <a:gd name="connsiteY897" fmla="*/ 144587 h 1249522"/>
                  <a:gd name="connsiteX898" fmla="*/ 1686873 w 2427890"/>
                  <a:gd name="connsiteY898" fmla="*/ 141524 h 1249522"/>
                  <a:gd name="connsiteX899" fmla="*/ 1678600 w 2427890"/>
                  <a:gd name="connsiteY899" fmla="*/ 141524 h 1249522"/>
                  <a:gd name="connsiteX900" fmla="*/ 1673315 w 2427890"/>
                  <a:gd name="connsiteY900" fmla="*/ 138000 h 1249522"/>
                  <a:gd name="connsiteX901" fmla="*/ 1665043 w 2427890"/>
                  <a:gd name="connsiteY901" fmla="*/ 132562 h 1249522"/>
                  <a:gd name="connsiteX902" fmla="*/ 1645281 w 2427890"/>
                  <a:gd name="connsiteY902" fmla="*/ 127966 h 1249522"/>
                  <a:gd name="connsiteX903" fmla="*/ 1647962 w 2427890"/>
                  <a:gd name="connsiteY903" fmla="*/ 127353 h 1249522"/>
                  <a:gd name="connsiteX904" fmla="*/ 1661979 w 2427890"/>
                  <a:gd name="connsiteY904" fmla="*/ 129728 h 1249522"/>
                  <a:gd name="connsiteX905" fmla="*/ 1662132 w 2427890"/>
                  <a:gd name="connsiteY905" fmla="*/ 126204 h 1249522"/>
                  <a:gd name="connsiteX906" fmla="*/ 1662592 w 2427890"/>
                  <a:gd name="connsiteY906" fmla="*/ 122528 h 1249522"/>
                  <a:gd name="connsiteX907" fmla="*/ 1664047 w 2427890"/>
                  <a:gd name="connsiteY907" fmla="*/ 121379 h 1249522"/>
                  <a:gd name="connsiteX908" fmla="*/ 1656541 w 2427890"/>
                  <a:gd name="connsiteY908" fmla="*/ 119923 h 1249522"/>
                  <a:gd name="connsiteX909" fmla="*/ 1646506 w 2427890"/>
                  <a:gd name="connsiteY909" fmla="*/ 120077 h 1249522"/>
                  <a:gd name="connsiteX910" fmla="*/ 1640302 w 2427890"/>
                  <a:gd name="connsiteY910" fmla="*/ 120077 h 1249522"/>
                  <a:gd name="connsiteX911" fmla="*/ 1622915 w 2427890"/>
                  <a:gd name="connsiteY911" fmla="*/ 116553 h 1249522"/>
                  <a:gd name="connsiteX912" fmla="*/ 1598174 w 2427890"/>
                  <a:gd name="connsiteY912" fmla="*/ 112723 h 1249522"/>
                  <a:gd name="connsiteX913" fmla="*/ 1585536 w 2427890"/>
                  <a:gd name="connsiteY913" fmla="*/ 113183 h 1249522"/>
                  <a:gd name="connsiteX914" fmla="*/ 1578489 w 2427890"/>
                  <a:gd name="connsiteY914" fmla="*/ 111421 h 1249522"/>
                  <a:gd name="connsiteX915" fmla="*/ 1578336 w 2427890"/>
                  <a:gd name="connsiteY915" fmla="*/ 112723 h 1249522"/>
                  <a:gd name="connsiteX916" fmla="*/ 1582625 w 2427890"/>
                  <a:gd name="connsiteY916" fmla="*/ 115098 h 1249522"/>
                  <a:gd name="connsiteX917" fmla="*/ 1580097 w 2427890"/>
                  <a:gd name="connsiteY917" fmla="*/ 117013 h 1249522"/>
                  <a:gd name="connsiteX918" fmla="*/ 1579331 w 2427890"/>
                  <a:gd name="connsiteY918" fmla="*/ 119234 h 1249522"/>
                  <a:gd name="connsiteX919" fmla="*/ 1579025 w 2427890"/>
                  <a:gd name="connsiteY919" fmla="*/ 123677 h 1249522"/>
                  <a:gd name="connsiteX920" fmla="*/ 1579331 w 2427890"/>
                  <a:gd name="connsiteY920" fmla="*/ 128426 h 1249522"/>
                  <a:gd name="connsiteX921" fmla="*/ 1579178 w 2427890"/>
                  <a:gd name="connsiteY921" fmla="*/ 132868 h 1249522"/>
                  <a:gd name="connsiteX922" fmla="*/ 1580097 w 2427890"/>
                  <a:gd name="connsiteY922" fmla="*/ 134017 h 1249522"/>
                  <a:gd name="connsiteX923" fmla="*/ 1581017 w 2427890"/>
                  <a:gd name="connsiteY923" fmla="*/ 136698 h 1249522"/>
                  <a:gd name="connsiteX924" fmla="*/ 1580863 w 2427890"/>
                  <a:gd name="connsiteY924" fmla="*/ 138613 h 1249522"/>
                  <a:gd name="connsiteX925" fmla="*/ 1580404 w 2427890"/>
                  <a:gd name="connsiteY925" fmla="*/ 140987 h 1249522"/>
                  <a:gd name="connsiteX926" fmla="*/ 1584846 w 2427890"/>
                  <a:gd name="connsiteY926" fmla="*/ 144970 h 1249522"/>
                  <a:gd name="connsiteX927" fmla="*/ 1584999 w 2427890"/>
                  <a:gd name="connsiteY927" fmla="*/ 145890 h 1249522"/>
                  <a:gd name="connsiteX928" fmla="*/ 1586608 w 2427890"/>
                  <a:gd name="connsiteY928" fmla="*/ 147498 h 1249522"/>
                  <a:gd name="connsiteX929" fmla="*/ 1590438 w 2427890"/>
                  <a:gd name="connsiteY929" fmla="*/ 146885 h 1249522"/>
                  <a:gd name="connsiteX930" fmla="*/ 1591893 w 2427890"/>
                  <a:gd name="connsiteY930" fmla="*/ 147805 h 1249522"/>
                  <a:gd name="connsiteX931" fmla="*/ 1593808 w 2427890"/>
                  <a:gd name="connsiteY931" fmla="*/ 148264 h 1249522"/>
                  <a:gd name="connsiteX932" fmla="*/ 1597025 w 2427890"/>
                  <a:gd name="connsiteY932" fmla="*/ 150792 h 1249522"/>
                  <a:gd name="connsiteX933" fmla="*/ 1600242 w 2427890"/>
                  <a:gd name="connsiteY933" fmla="*/ 151405 h 1249522"/>
                  <a:gd name="connsiteX934" fmla="*/ 1604072 w 2427890"/>
                  <a:gd name="connsiteY934" fmla="*/ 155081 h 1249522"/>
                  <a:gd name="connsiteX935" fmla="*/ 1594498 w 2427890"/>
                  <a:gd name="connsiteY935" fmla="*/ 155234 h 1249522"/>
                  <a:gd name="connsiteX936" fmla="*/ 1593195 w 2427890"/>
                  <a:gd name="connsiteY936" fmla="*/ 156690 h 1249522"/>
                  <a:gd name="connsiteX937" fmla="*/ 1589519 w 2427890"/>
                  <a:gd name="connsiteY937" fmla="*/ 158298 h 1249522"/>
                  <a:gd name="connsiteX938" fmla="*/ 1588217 w 2427890"/>
                  <a:gd name="connsiteY938" fmla="*/ 161362 h 1249522"/>
                  <a:gd name="connsiteX939" fmla="*/ 1594421 w 2427890"/>
                  <a:gd name="connsiteY939" fmla="*/ 163737 h 1249522"/>
                  <a:gd name="connsiteX940" fmla="*/ 1597102 w 2427890"/>
                  <a:gd name="connsiteY940" fmla="*/ 166954 h 1249522"/>
                  <a:gd name="connsiteX941" fmla="*/ 1589136 w 2427890"/>
                  <a:gd name="connsiteY941" fmla="*/ 166800 h 1249522"/>
                  <a:gd name="connsiteX942" fmla="*/ 1586914 w 2427890"/>
                  <a:gd name="connsiteY942" fmla="*/ 168103 h 1249522"/>
                  <a:gd name="connsiteX943" fmla="*/ 1584540 w 2427890"/>
                  <a:gd name="connsiteY943" fmla="*/ 167643 h 1249522"/>
                  <a:gd name="connsiteX944" fmla="*/ 1581017 w 2427890"/>
                  <a:gd name="connsiteY944" fmla="*/ 166724 h 1249522"/>
                  <a:gd name="connsiteX945" fmla="*/ 1577646 w 2427890"/>
                  <a:gd name="connsiteY945" fmla="*/ 167873 h 1249522"/>
                  <a:gd name="connsiteX946" fmla="*/ 1572514 w 2427890"/>
                  <a:gd name="connsiteY946" fmla="*/ 172469 h 1249522"/>
                  <a:gd name="connsiteX947" fmla="*/ 1572974 w 2427890"/>
                  <a:gd name="connsiteY947" fmla="*/ 178520 h 1249522"/>
                  <a:gd name="connsiteX948" fmla="*/ 1571672 w 2427890"/>
                  <a:gd name="connsiteY948" fmla="*/ 186026 h 1249522"/>
                  <a:gd name="connsiteX949" fmla="*/ 1569910 w 2427890"/>
                  <a:gd name="connsiteY949" fmla="*/ 191158 h 1249522"/>
                  <a:gd name="connsiteX950" fmla="*/ 1564089 w 2427890"/>
                  <a:gd name="connsiteY950" fmla="*/ 203797 h 1249522"/>
                  <a:gd name="connsiteX951" fmla="*/ 1559799 w 2427890"/>
                  <a:gd name="connsiteY951" fmla="*/ 207167 h 1249522"/>
                  <a:gd name="connsiteX952" fmla="*/ 1550914 w 2427890"/>
                  <a:gd name="connsiteY952" fmla="*/ 224631 h 1249522"/>
                  <a:gd name="connsiteX953" fmla="*/ 1548769 w 2427890"/>
                  <a:gd name="connsiteY953" fmla="*/ 235201 h 1249522"/>
                  <a:gd name="connsiteX954" fmla="*/ 1545399 w 2427890"/>
                  <a:gd name="connsiteY954" fmla="*/ 234282 h 1249522"/>
                  <a:gd name="connsiteX955" fmla="*/ 1542489 w 2427890"/>
                  <a:gd name="connsiteY955" fmla="*/ 232827 h 1249522"/>
                  <a:gd name="connsiteX956" fmla="*/ 1536974 w 2427890"/>
                  <a:gd name="connsiteY956" fmla="*/ 234282 h 1249522"/>
                  <a:gd name="connsiteX957" fmla="*/ 1535288 w 2427890"/>
                  <a:gd name="connsiteY957" fmla="*/ 237423 h 1249522"/>
                  <a:gd name="connsiteX958" fmla="*/ 1535748 w 2427890"/>
                  <a:gd name="connsiteY958" fmla="*/ 240563 h 1249522"/>
                  <a:gd name="connsiteX959" fmla="*/ 1534293 w 2427890"/>
                  <a:gd name="connsiteY959" fmla="*/ 242248 h 1249522"/>
                  <a:gd name="connsiteX960" fmla="*/ 1530922 w 2427890"/>
                  <a:gd name="connsiteY960" fmla="*/ 242937 h 1249522"/>
                  <a:gd name="connsiteX961" fmla="*/ 1527093 w 2427890"/>
                  <a:gd name="connsiteY961" fmla="*/ 244852 h 1249522"/>
                  <a:gd name="connsiteX962" fmla="*/ 1523263 w 2427890"/>
                  <a:gd name="connsiteY962" fmla="*/ 237652 h 1249522"/>
                  <a:gd name="connsiteX963" fmla="*/ 1516829 w 2427890"/>
                  <a:gd name="connsiteY963" fmla="*/ 231448 h 1249522"/>
                  <a:gd name="connsiteX964" fmla="*/ 1506795 w 2427890"/>
                  <a:gd name="connsiteY964" fmla="*/ 222869 h 1249522"/>
                  <a:gd name="connsiteX965" fmla="*/ 1499135 w 2427890"/>
                  <a:gd name="connsiteY965" fmla="*/ 210154 h 1249522"/>
                  <a:gd name="connsiteX966" fmla="*/ 1499365 w 2427890"/>
                  <a:gd name="connsiteY966" fmla="*/ 200580 h 1249522"/>
                  <a:gd name="connsiteX967" fmla="*/ 1498446 w 2427890"/>
                  <a:gd name="connsiteY967" fmla="*/ 193379 h 1249522"/>
                  <a:gd name="connsiteX968" fmla="*/ 1498446 w 2427890"/>
                  <a:gd name="connsiteY968" fmla="*/ 188860 h 1249522"/>
                  <a:gd name="connsiteX969" fmla="*/ 1502735 w 2427890"/>
                  <a:gd name="connsiteY969" fmla="*/ 186945 h 1249522"/>
                  <a:gd name="connsiteX970" fmla="*/ 1505646 w 2427890"/>
                  <a:gd name="connsiteY970" fmla="*/ 192231 h 1249522"/>
                  <a:gd name="connsiteX971" fmla="*/ 1513075 w 2427890"/>
                  <a:gd name="connsiteY971" fmla="*/ 182196 h 1249522"/>
                  <a:gd name="connsiteX972" fmla="*/ 1509475 w 2427890"/>
                  <a:gd name="connsiteY972" fmla="*/ 171396 h 1249522"/>
                  <a:gd name="connsiteX973" fmla="*/ 1492931 w 2427890"/>
                  <a:gd name="connsiteY973" fmla="*/ 154392 h 1249522"/>
                  <a:gd name="connsiteX974" fmla="*/ 1482360 w 2427890"/>
                  <a:gd name="connsiteY974" fmla="*/ 145277 h 1249522"/>
                  <a:gd name="connsiteX975" fmla="*/ 1468726 w 2427890"/>
                  <a:gd name="connsiteY975" fmla="*/ 143822 h 1249522"/>
                  <a:gd name="connsiteX976" fmla="*/ 1462292 w 2427890"/>
                  <a:gd name="connsiteY976" fmla="*/ 151711 h 1249522"/>
                  <a:gd name="connsiteX977" fmla="*/ 1460607 w 2427890"/>
                  <a:gd name="connsiteY977" fmla="*/ 155081 h 1249522"/>
                  <a:gd name="connsiteX978" fmla="*/ 1459917 w 2427890"/>
                  <a:gd name="connsiteY978" fmla="*/ 170630 h 1249522"/>
                  <a:gd name="connsiteX979" fmla="*/ 1458003 w 2427890"/>
                  <a:gd name="connsiteY979" fmla="*/ 172086 h 1249522"/>
                  <a:gd name="connsiteX980" fmla="*/ 1454862 w 2427890"/>
                  <a:gd name="connsiteY980" fmla="*/ 171626 h 1249522"/>
                  <a:gd name="connsiteX981" fmla="*/ 1453636 w 2427890"/>
                  <a:gd name="connsiteY981" fmla="*/ 177830 h 1249522"/>
                  <a:gd name="connsiteX982" fmla="*/ 1453177 w 2427890"/>
                  <a:gd name="connsiteY982" fmla="*/ 182886 h 1249522"/>
                  <a:gd name="connsiteX983" fmla="*/ 1449577 w 2427890"/>
                  <a:gd name="connsiteY983" fmla="*/ 187175 h 1249522"/>
                  <a:gd name="connsiteX984" fmla="*/ 1442836 w 2427890"/>
                  <a:gd name="connsiteY984" fmla="*/ 192231 h 1249522"/>
                  <a:gd name="connsiteX985" fmla="*/ 1437092 w 2427890"/>
                  <a:gd name="connsiteY985" fmla="*/ 185490 h 1249522"/>
                  <a:gd name="connsiteX986" fmla="*/ 1434487 w 2427890"/>
                  <a:gd name="connsiteY986" fmla="*/ 180971 h 1249522"/>
                  <a:gd name="connsiteX987" fmla="*/ 1436402 w 2427890"/>
                  <a:gd name="connsiteY987" fmla="*/ 175456 h 1249522"/>
                  <a:gd name="connsiteX988" fmla="*/ 1436632 w 2427890"/>
                  <a:gd name="connsiteY988" fmla="*/ 171856 h 1249522"/>
                  <a:gd name="connsiteX989" fmla="*/ 1436632 w 2427890"/>
                  <a:gd name="connsiteY989" fmla="*/ 167796 h 1249522"/>
                  <a:gd name="connsiteX990" fmla="*/ 1436632 w 2427890"/>
                  <a:gd name="connsiteY990" fmla="*/ 163277 h 1249522"/>
                  <a:gd name="connsiteX991" fmla="*/ 1436326 w 2427890"/>
                  <a:gd name="connsiteY991" fmla="*/ 163354 h 1249522"/>
                  <a:gd name="connsiteX992" fmla="*/ 1436632 w 2427890"/>
                  <a:gd name="connsiteY992" fmla="*/ 158911 h 1249522"/>
                  <a:gd name="connsiteX993" fmla="*/ 1422768 w 2427890"/>
                  <a:gd name="connsiteY993" fmla="*/ 145277 h 1249522"/>
                  <a:gd name="connsiteX994" fmla="*/ 1411508 w 2427890"/>
                  <a:gd name="connsiteY994" fmla="*/ 137847 h 1249522"/>
                  <a:gd name="connsiteX995" fmla="*/ 1416028 w 2427890"/>
                  <a:gd name="connsiteY995" fmla="*/ 139073 h 1249522"/>
                  <a:gd name="connsiteX996" fmla="*/ 1422002 w 2427890"/>
                  <a:gd name="connsiteY996" fmla="*/ 138613 h 1249522"/>
                  <a:gd name="connsiteX997" fmla="*/ 1422462 w 2427890"/>
                  <a:gd name="connsiteY997" fmla="*/ 140987 h 1249522"/>
                  <a:gd name="connsiteX998" fmla="*/ 1427211 w 2427890"/>
                  <a:gd name="connsiteY998" fmla="*/ 140068 h 1249522"/>
                  <a:gd name="connsiteX999" fmla="*/ 1430121 w 2427890"/>
                  <a:gd name="connsiteY999" fmla="*/ 134324 h 1249522"/>
                  <a:gd name="connsiteX1000" fmla="*/ 1431806 w 2427890"/>
                  <a:gd name="connsiteY1000" fmla="*/ 132409 h 1249522"/>
                  <a:gd name="connsiteX1001" fmla="*/ 1439007 w 2427890"/>
                  <a:gd name="connsiteY1001" fmla="*/ 132638 h 1249522"/>
                  <a:gd name="connsiteX1002" fmla="*/ 1437781 w 2427890"/>
                  <a:gd name="connsiteY1002" fmla="*/ 129728 h 1249522"/>
                  <a:gd name="connsiteX1003" fmla="*/ 1429892 w 2427890"/>
                  <a:gd name="connsiteY1003" fmla="*/ 128043 h 1249522"/>
                  <a:gd name="connsiteX1004" fmla="*/ 1426751 w 2427890"/>
                  <a:gd name="connsiteY1004" fmla="*/ 128732 h 1249522"/>
                  <a:gd name="connsiteX1005" fmla="*/ 1423381 w 2427890"/>
                  <a:gd name="connsiteY1005" fmla="*/ 128272 h 1249522"/>
                  <a:gd name="connsiteX1006" fmla="*/ 1418862 w 2427890"/>
                  <a:gd name="connsiteY1006" fmla="*/ 127353 h 1249522"/>
                  <a:gd name="connsiteX1007" fmla="*/ 1413576 w 2427890"/>
                  <a:gd name="connsiteY1007" fmla="*/ 127813 h 1249522"/>
                  <a:gd name="connsiteX1008" fmla="*/ 1408521 w 2427890"/>
                  <a:gd name="connsiteY1008" fmla="*/ 128502 h 1249522"/>
                  <a:gd name="connsiteX1009" fmla="*/ 1411662 w 2427890"/>
                  <a:gd name="connsiteY1009" fmla="*/ 127047 h 1249522"/>
                  <a:gd name="connsiteX1010" fmla="*/ 1416181 w 2427890"/>
                  <a:gd name="connsiteY1010" fmla="*/ 124136 h 1249522"/>
                  <a:gd name="connsiteX1011" fmla="*/ 1415951 w 2427890"/>
                  <a:gd name="connsiteY1011" fmla="*/ 121762 h 1249522"/>
                  <a:gd name="connsiteX1012" fmla="*/ 1407066 w 2427890"/>
                  <a:gd name="connsiteY1012" fmla="*/ 123217 h 1249522"/>
                  <a:gd name="connsiteX1013" fmla="*/ 1397721 w 2427890"/>
                  <a:gd name="connsiteY1013" fmla="*/ 127047 h 1249522"/>
                  <a:gd name="connsiteX1014" fmla="*/ 1378112 w 2427890"/>
                  <a:gd name="connsiteY1014" fmla="*/ 120077 h 1249522"/>
                  <a:gd name="connsiteX1015" fmla="*/ 1372138 w 2427890"/>
                  <a:gd name="connsiteY1015" fmla="*/ 118162 h 1249522"/>
                  <a:gd name="connsiteX1016" fmla="*/ 1378342 w 2427890"/>
                  <a:gd name="connsiteY1016" fmla="*/ 114102 h 1249522"/>
                  <a:gd name="connsiteX1017" fmla="*/ 1391976 w 2427890"/>
                  <a:gd name="connsiteY1017" fmla="*/ 105753 h 1249522"/>
                  <a:gd name="connsiteX1018" fmla="*/ 1390751 w 2427890"/>
                  <a:gd name="connsiteY1018" fmla="*/ 99779 h 1249522"/>
                  <a:gd name="connsiteX1019" fmla="*/ 1381176 w 2427890"/>
                  <a:gd name="connsiteY1019" fmla="*/ 100698 h 1249522"/>
                  <a:gd name="connsiteX1020" fmla="*/ 1379261 w 2427890"/>
                  <a:gd name="connsiteY1020" fmla="*/ 99013 h 1249522"/>
                  <a:gd name="connsiteX1021" fmla="*/ 1380946 w 2427890"/>
                  <a:gd name="connsiteY1021" fmla="*/ 96102 h 1249522"/>
                  <a:gd name="connsiteX1022" fmla="*/ 1383857 w 2427890"/>
                  <a:gd name="connsiteY1022" fmla="*/ 93957 h 1249522"/>
                  <a:gd name="connsiteX1023" fmla="*/ 1385083 w 2427890"/>
                  <a:gd name="connsiteY1023" fmla="*/ 93038 h 1249522"/>
                  <a:gd name="connsiteX1024" fmla="*/ 1386768 w 2427890"/>
                  <a:gd name="connsiteY1024" fmla="*/ 93498 h 1249522"/>
                  <a:gd name="connsiteX1025" fmla="*/ 1396572 w 2427890"/>
                  <a:gd name="connsiteY1025" fmla="*/ 98247 h 1249522"/>
                  <a:gd name="connsiteX1026" fmla="*/ 1406147 w 2427890"/>
                  <a:gd name="connsiteY1026" fmla="*/ 96561 h 1249522"/>
                  <a:gd name="connsiteX1027" fmla="*/ 1405687 w 2427890"/>
                  <a:gd name="connsiteY1027" fmla="*/ 93421 h 1249522"/>
                  <a:gd name="connsiteX1028" fmla="*/ 1403083 w 2427890"/>
                  <a:gd name="connsiteY1028" fmla="*/ 90817 h 1249522"/>
                  <a:gd name="connsiteX1029" fmla="*/ 1400938 w 2427890"/>
                  <a:gd name="connsiteY1029" fmla="*/ 86987 h 1249522"/>
                  <a:gd name="connsiteX1030" fmla="*/ 1397798 w 2427890"/>
                  <a:gd name="connsiteY1030" fmla="*/ 87906 h 1249522"/>
                  <a:gd name="connsiteX1031" fmla="*/ 1395193 w 2427890"/>
                  <a:gd name="connsiteY1031" fmla="*/ 88366 h 1249522"/>
                  <a:gd name="connsiteX1032" fmla="*/ 1392589 w 2427890"/>
                  <a:gd name="connsiteY1032" fmla="*/ 82391 h 1249522"/>
                  <a:gd name="connsiteX1033" fmla="*/ 1389219 w 2427890"/>
                  <a:gd name="connsiteY1033" fmla="*/ 75651 h 1249522"/>
                  <a:gd name="connsiteX1034" fmla="*/ 1386615 w 2427890"/>
                  <a:gd name="connsiteY1034" fmla="*/ 72510 h 1249522"/>
                  <a:gd name="connsiteX1035" fmla="*/ 1385159 w 2427890"/>
                  <a:gd name="connsiteY1035" fmla="*/ 71285 h 1249522"/>
                  <a:gd name="connsiteX1036" fmla="*/ 1378189 w 2427890"/>
                  <a:gd name="connsiteY1036" fmla="*/ 69829 h 1249522"/>
                  <a:gd name="connsiteX1037" fmla="*/ 1374589 w 2427890"/>
                  <a:gd name="connsiteY1037" fmla="*/ 65770 h 1249522"/>
                  <a:gd name="connsiteX1038" fmla="*/ 1368844 w 2427890"/>
                  <a:gd name="connsiteY1038" fmla="*/ 61710 h 1249522"/>
                  <a:gd name="connsiteX1039" fmla="*/ 1366929 w 2427890"/>
                  <a:gd name="connsiteY1039" fmla="*/ 58570 h 1249522"/>
                  <a:gd name="connsiteX1040" fmla="*/ 1364018 w 2427890"/>
                  <a:gd name="connsiteY1040" fmla="*/ 32220 h 1249522"/>
                  <a:gd name="connsiteX1041" fmla="*/ 1356129 w 2427890"/>
                  <a:gd name="connsiteY1041" fmla="*/ 26016 h 1249522"/>
                  <a:gd name="connsiteX1042" fmla="*/ 1343184 w 2427890"/>
                  <a:gd name="connsiteY1042" fmla="*/ 16212 h 1249522"/>
                  <a:gd name="connsiteX1043" fmla="*/ 1341269 w 2427890"/>
                  <a:gd name="connsiteY1043" fmla="*/ 12382 h 1249522"/>
                  <a:gd name="connsiteX1044" fmla="*/ 1337899 w 2427890"/>
                  <a:gd name="connsiteY1044" fmla="*/ 12612 h 1249522"/>
                  <a:gd name="connsiteX1045" fmla="*/ 1335295 w 2427890"/>
                  <a:gd name="connsiteY1045" fmla="*/ 11692 h 1249522"/>
                  <a:gd name="connsiteX1046" fmla="*/ 1333150 w 2427890"/>
                  <a:gd name="connsiteY1046" fmla="*/ 11922 h 1249522"/>
                  <a:gd name="connsiteX1047" fmla="*/ 1330010 w 2427890"/>
                  <a:gd name="connsiteY1047" fmla="*/ 12612 h 1249522"/>
                  <a:gd name="connsiteX1048" fmla="*/ 1325950 w 2427890"/>
                  <a:gd name="connsiteY1048" fmla="*/ 16441 h 1249522"/>
                  <a:gd name="connsiteX1049" fmla="*/ 1326869 w 2427890"/>
                  <a:gd name="connsiteY1049" fmla="*/ 12841 h 1249522"/>
                  <a:gd name="connsiteX1050" fmla="*/ 1325414 w 2427890"/>
                  <a:gd name="connsiteY1050" fmla="*/ 10237 h 1249522"/>
                  <a:gd name="connsiteX1051" fmla="*/ 1321584 w 2427890"/>
                  <a:gd name="connsiteY1051" fmla="*/ 11156 h 1249522"/>
                  <a:gd name="connsiteX1052" fmla="*/ 1319439 w 2427890"/>
                  <a:gd name="connsiteY1052" fmla="*/ 9931 h 1249522"/>
                  <a:gd name="connsiteX1053" fmla="*/ 1322580 w 2427890"/>
                  <a:gd name="connsiteY1053" fmla="*/ 7020 h 1249522"/>
                  <a:gd name="connsiteX1054" fmla="*/ 1324265 w 2427890"/>
                  <a:gd name="connsiteY1054" fmla="*/ 4646 h 1249522"/>
                  <a:gd name="connsiteX1055" fmla="*/ 1323040 w 2427890"/>
                  <a:gd name="connsiteY1055" fmla="*/ 1046 h 1249522"/>
                  <a:gd name="connsiteX1056" fmla="*/ 1315150 w 2427890"/>
                  <a:gd name="connsiteY1056" fmla="*/ 126 h 1249522"/>
                  <a:gd name="connsiteX1057" fmla="*/ 1302435 w 2427890"/>
                  <a:gd name="connsiteY1057" fmla="*/ 3956 h 1249522"/>
                  <a:gd name="connsiteX1058" fmla="*/ 1302435 w 2427890"/>
                  <a:gd name="connsiteY1058" fmla="*/ 7786 h 1249522"/>
                  <a:gd name="connsiteX1059" fmla="*/ 1312469 w 2427890"/>
                  <a:gd name="connsiteY1059" fmla="*/ 7786 h 1249522"/>
                  <a:gd name="connsiteX1060" fmla="*/ 1316069 w 2427890"/>
                  <a:gd name="connsiteY1060" fmla="*/ 9012 h 1249522"/>
                  <a:gd name="connsiteX1061" fmla="*/ 1301439 w 2427890"/>
                  <a:gd name="connsiteY1061" fmla="*/ 10697 h 1249522"/>
                  <a:gd name="connsiteX1062" fmla="*/ 1298835 w 2427890"/>
                  <a:gd name="connsiteY1062" fmla="*/ 15752 h 1249522"/>
                  <a:gd name="connsiteX1063" fmla="*/ 1291405 w 2427890"/>
                  <a:gd name="connsiteY1063" fmla="*/ 17437 h 1249522"/>
                  <a:gd name="connsiteX1064" fmla="*/ 1284971 w 2427890"/>
                  <a:gd name="connsiteY1064" fmla="*/ 20578 h 1249522"/>
                  <a:gd name="connsiteX1065" fmla="*/ 1283745 w 2427890"/>
                  <a:gd name="connsiteY1065" fmla="*/ 25097 h 1249522"/>
                  <a:gd name="connsiteX1066" fmla="*/ 1294546 w 2427890"/>
                  <a:gd name="connsiteY1066" fmla="*/ 26552 h 1249522"/>
                  <a:gd name="connsiteX1067" fmla="*/ 1295005 w 2427890"/>
                  <a:gd name="connsiteY1067" fmla="*/ 28237 h 1249522"/>
                  <a:gd name="connsiteX1068" fmla="*/ 1294775 w 2427890"/>
                  <a:gd name="connsiteY1068" fmla="*/ 31608 h 1249522"/>
                  <a:gd name="connsiteX1069" fmla="*/ 1294546 w 2427890"/>
                  <a:gd name="connsiteY1069" fmla="*/ 33982 h 1249522"/>
                  <a:gd name="connsiteX1070" fmla="*/ 1293320 w 2427890"/>
                  <a:gd name="connsiteY1070" fmla="*/ 35667 h 1249522"/>
                  <a:gd name="connsiteX1071" fmla="*/ 1291175 w 2427890"/>
                  <a:gd name="connsiteY1071" fmla="*/ 37582 h 1249522"/>
                  <a:gd name="connsiteX1072" fmla="*/ 1279916 w 2427890"/>
                  <a:gd name="connsiteY1072" fmla="*/ 33293 h 1249522"/>
                  <a:gd name="connsiteX1073" fmla="*/ 1273941 w 2427890"/>
                  <a:gd name="connsiteY1073" fmla="*/ 33522 h 1249522"/>
                  <a:gd name="connsiteX1074" fmla="*/ 1268656 w 2427890"/>
                  <a:gd name="connsiteY1074" fmla="*/ 37352 h 1249522"/>
                  <a:gd name="connsiteX1075" fmla="*/ 1267201 w 2427890"/>
                  <a:gd name="connsiteY1075" fmla="*/ 40263 h 1249522"/>
                  <a:gd name="connsiteX1076" fmla="*/ 1267660 w 2427890"/>
                  <a:gd name="connsiteY1076" fmla="*/ 43174 h 1249522"/>
                  <a:gd name="connsiteX1077" fmla="*/ 1264290 w 2427890"/>
                  <a:gd name="connsiteY1077" fmla="*/ 46084 h 1249522"/>
                  <a:gd name="connsiteX1078" fmla="*/ 1267201 w 2427890"/>
                  <a:gd name="connsiteY1078" fmla="*/ 46544 h 1249522"/>
                  <a:gd name="connsiteX1079" fmla="*/ 1268120 w 2427890"/>
                  <a:gd name="connsiteY1079" fmla="*/ 49148 h 1249522"/>
                  <a:gd name="connsiteX1080" fmla="*/ 1265515 w 2427890"/>
                  <a:gd name="connsiteY1080" fmla="*/ 53667 h 1249522"/>
                  <a:gd name="connsiteX1081" fmla="*/ 1264060 w 2427890"/>
                  <a:gd name="connsiteY1081" fmla="*/ 58416 h 1249522"/>
                  <a:gd name="connsiteX1082" fmla="*/ 1264979 w 2427890"/>
                  <a:gd name="connsiteY1082" fmla="*/ 65157 h 1249522"/>
                  <a:gd name="connsiteX1083" fmla="*/ 1270954 w 2427890"/>
                  <a:gd name="connsiteY1083" fmla="*/ 69676 h 1249522"/>
                  <a:gd name="connsiteX1084" fmla="*/ 1278384 w 2427890"/>
                  <a:gd name="connsiteY1084" fmla="*/ 69676 h 1249522"/>
                  <a:gd name="connsiteX1085" fmla="*/ 1279609 w 2427890"/>
                  <a:gd name="connsiteY1085" fmla="*/ 70902 h 1249522"/>
                  <a:gd name="connsiteX1086" fmla="*/ 1271260 w 2427890"/>
                  <a:gd name="connsiteY1086" fmla="*/ 78561 h 1249522"/>
                  <a:gd name="connsiteX1087" fmla="*/ 1267890 w 2427890"/>
                  <a:gd name="connsiteY1087" fmla="*/ 84306 h 1249522"/>
                  <a:gd name="connsiteX1088" fmla="*/ 1264290 w 2427890"/>
                  <a:gd name="connsiteY1088" fmla="*/ 93191 h 1249522"/>
                  <a:gd name="connsiteX1089" fmla="*/ 1271950 w 2427890"/>
                  <a:gd name="connsiteY1089" fmla="*/ 105140 h 1249522"/>
                  <a:gd name="connsiteX1090" fmla="*/ 1277005 w 2427890"/>
                  <a:gd name="connsiteY1090" fmla="*/ 108970 h 1249522"/>
                  <a:gd name="connsiteX1091" fmla="*/ 1277924 w 2427890"/>
                  <a:gd name="connsiteY1091" fmla="*/ 113260 h 1249522"/>
                  <a:gd name="connsiteX1092" fmla="*/ 1282979 w 2427890"/>
                  <a:gd name="connsiteY1092" fmla="*/ 114179 h 1249522"/>
                  <a:gd name="connsiteX1093" fmla="*/ 1287728 w 2427890"/>
                  <a:gd name="connsiteY1093" fmla="*/ 115634 h 1249522"/>
                  <a:gd name="connsiteX1094" fmla="*/ 1297303 w 2427890"/>
                  <a:gd name="connsiteY1094" fmla="*/ 119234 h 1249522"/>
                  <a:gd name="connsiteX1095" fmla="*/ 1311167 w 2427890"/>
                  <a:gd name="connsiteY1095" fmla="*/ 122374 h 1249522"/>
                  <a:gd name="connsiteX1096" fmla="*/ 1319516 w 2427890"/>
                  <a:gd name="connsiteY1096" fmla="*/ 121455 h 1249522"/>
                  <a:gd name="connsiteX1097" fmla="*/ 1334376 w 2427890"/>
                  <a:gd name="connsiteY1097" fmla="*/ 131489 h 1249522"/>
                  <a:gd name="connsiteX1098" fmla="*/ 1349695 w 2427890"/>
                  <a:gd name="connsiteY1098" fmla="*/ 128119 h 1249522"/>
                  <a:gd name="connsiteX1099" fmla="*/ 1351150 w 2427890"/>
                  <a:gd name="connsiteY1099" fmla="*/ 133175 h 1249522"/>
                  <a:gd name="connsiteX1100" fmla="*/ 1350461 w 2427890"/>
                  <a:gd name="connsiteY1100" fmla="*/ 136315 h 1249522"/>
                  <a:gd name="connsiteX1101" fmla="*/ 1352146 w 2427890"/>
                  <a:gd name="connsiteY1101" fmla="*/ 138230 h 1249522"/>
                  <a:gd name="connsiteX1102" fmla="*/ 1342342 w 2427890"/>
                  <a:gd name="connsiteY1102" fmla="*/ 145430 h 1249522"/>
                  <a:gd name="connsiteX1103" fmla="*/ 1340886 w 2427890"/>
                  <a:gd name="connsiteY1103" fmla="*/ 143745 h 1249522"/>
                  <a:gd name="connsiteX1104" fmla="*/ 1330622 w 2427890"/>
                  <a:gd name="connsiteY1104" fmla="*/ 138996 h 1249522"/>
                  <a:gd name="connsiteX1105" fmla="*/ 1328478 w 2427890"/>
                  <a:gd name="connsiteY1105" fmla="*/ 141141 h 1249522"/>
                  <a:gd name="connsiteX1106" fmla="*/ 1328018 w 2427890"/>
                  <a:gd name="connsiteY1106" fmla="*/ 144741 h 1249522"/>
                  <a:gd name="connsiteX1107" fmla="*/ 1328018 w 2427890"/>
                  <a:gd name="connsiteY1107" fmla="*/ 146656 h 1249522"/>
                  <a:gd name="connsiteX1108" fmla="*/ 1327788 w 2427890"/>
                  <a:gd name="connsiteY1108" fmla="*/ 148800 h 1249522"/>
                  <a:gd name="connsiteX1109" fmla="*/ 1319669 w 2427890"/>
                  <a:gd name="connsiteY1109" fmla="*/ 160979 h 1249522"/>
                  <a:gd name="connsiteX1110" fmla="*/ 1320588 w 2427890"/>
                  <a:gd name="connsiteY1110" fmla="*/ 167413 h 1249522"/>
                  <a:gd name="connsiteX1111" fmla="*/ 1327022 w 2427890"/>
                  <a:gd name="connsiteY1111" fmla="*/ 167413 h 1249522"/>
                  <a:gd name="connsiteX1112" fmla="*/ 1339431 w 2427890"/>
                  <a:gd name="connsiteY1112" fmla="*/ 162664 h 1249522"/>
                  <a:gd name="connsiteX1113" fmla="*/ 1338971 w 2427890"/>
                  <a:gd name="connsiteY1113" fmla="*/ 160520 h 1249522"/>
                  <a:gd name="connsiteX1114" fmla="*/ 1336367 w 2427890"/>
                  <a:gd name="connsiteY1114" fmla="*/ 158375 h 1249522"/>
                  <a:gd name="connsiteX1115" fmla="*/ 1339278 w 2427890"/>
                  <a:gd name="connsiteY1115" fmla="*/ 153856 h 1249522"/>
                  <a:gd name="connsiteX1116" fmla="*/ 1340733 w 2427890"/>
                  <a:gd name="connsiteY1116" fmla="*/ 155081 h 1249522"/>
                  <a:gd name="connsiteX1117" fmla="*/ 1342189 w 2427890"/>
                  <a:gd name="connsiteY1117" fmla="*/ 156307 h 1249522"/>
                  <a:gd name="connsiteX1118" fmla="*/ 1345329 w 2427890"/>
                  <a:gd name="connsiteY1118" fmla="*/ 159447 h 1249522"/>
                  <a:gd name="connsiteX1119" fmla="*/ 1345099 w 2427890"/>
                  <a:gd name="connsiteY1119" fmla="*/ 170937 h 1249522"/>
                  <a:gd name="connsiteX1120" fmla="*/ 1346325 w 2427890"/>
                  <a:gd name="connsiteY1120" fmla="*/ 173311 h 1249522"/>
                  <a:gd name="connsiteX1121" fmla="*/ 1350384 w 2427890"/>
                  <a:gd name="connsiteY1121" fmla="*/ 175226 h 1249522"/>
                  <a:gd name="connsiteX1122" fmla="*/ 1335984 w 2427890"/>
                  <a:gd name="connsiteY1122" fmla="*/ 186026 h 1249522"/>
                  <a:gd name="connsiteX1123" fmla="*/ 1325720 w 2427890"/>
                  <a:gd name="connsiteY1123" fmla="*/ 193686 h 1249522"/>
                  <a:gd name="connsiteX1124" fmla="*/ 1317601 w 2427890"/>
                  <a:gd name="connsiteY1124" fmla="*/ 200426 h 1249522"/>
                  <a:gd name="connsiteX1125" fmla="*/ 1310401 w 2427890"/>
                  <a:gd name="connsiteY1125" fmla="*/ 201652 h 1249522"/>
                  <a:gd name="connsiteX1126" fmla="*/ 1304197 w 2427890"/>
                  <a:gd name="connsiteY1126" fmla="*/ 201422 h 1249522"/>
                  <a:gd name="connsiteX1127" fmla="*/ 1301056 w 2427890"/>
                  <a:gd name="connsiteY1127" fmla="*/ 201652 h 1249522"/>
                  <a:gd name="connsiteX1128" fmla="*/ 1299831 w 2427890"/>
                  <a:gd name="connsiteY1128" fmla="*/ 199967 h 1249522"/>
                  <a:gd name="connsiteX1129" fmla="*/ 1294316 w 2427890"/>
                  <a:gd name="connsiteY1129" fmla="*/ 205252 h 1249522"/>
                  <a:gd name="connsiteX1130" fmla="*/ 1290026 w 2427890"/>
                  <a:gd name="connsiteY1130" fmla="*/ 212682 h 1249522"/>
                  <a:gd name="connsiteX1131" fmla="*/ 1291482 w 2427890"/>
                  <a:gd name="connsiteY1131" fmla="*/ 219116 h 1249522"/>
                  <a:gd name="connsiteX1132" fmla="*/ 1297686 w 2427890"/>
                  <a:gd name="connsiteY1132" fmla="*/ 226776 h 1249522"/>
                  <a:gd name="connsiteX1133" fmla="*/ 1299371 w 2427890"/>
                  <a:gd name="connsiteY1133" fmla="*/ 235891 h 1249522"/>
                  <a:gd name="connsiteX1134" fmla="*/ 1301056 w 2427890"/>
                  <a:gd name="connsiteY1134" fmla="*/ 243780 h 1249522"/>
                  <a:gd name="connsiteX1135" fmla="*/ 1301056 w 2427890"/>
                  <a:gd name="connsiteY1135" fmla="*/ 252359 h 1249522"/>
                  <a:gd name="connsiteX1136" fmla="*/ 1299371 w 2427890"/>
                  <a:gd name="connsiteY1136" fmla="*/ 257414 h 1249522"/>
                  <a:gd name="connsiteX1137" fmla="*/ 1293167 w 2427890"/>
                  <a:gd name="connsiteY1137" fmla="*/ 256955 h 1249522"/>
                  <a:gd name="connsiteX1138" fmla="*/ 1286197 w 2427890"/>
                  <a:gd name="connsiteY1138" fmla="*/ 257184 h 1249522"/>
                  <a:gd name="connsiteX1139" fmla="*/ 1279762 w 2427890"/>
                  <a:gd name="connsiteY1139" fmla="*/ 256495 h 1249522"/>
                  <a:gd name="connsiteX1140" fmla="*/ 1287192 w 2427890"/>
                  <a:gd name="connsiteY1140" fmla="*/ 268980 h 1249522"/>
                  <a:gd name="connsiteX1141" fmla="*/ 1284818 w 2427890"/>
                  <a:gd name="connsiteY1141" fmla="*/ 268980 h 1249522"/>
                  <a:gd name="connsiteX1142" fmla="*/ 1281218 w 2427890"/>
                  <a:gd name="connsiteY1142" fmla="*/ 263236 h 1249522"/>
                  <a:gd name="connsiteX1143" fmla="*/ 1275013 w 2427890"/>
                  <a:gd name="connsiteY1143" fmla="*/ 257491 h 1249522"/>
                  <a:gd name="connsiteX1144" fmla="*/ 1269039 w 2427890"/>
                  <a:gd name="connsiteY1144" fmla="*/ 251057 h 1249522"/>
                  <a:gd name="connsiteX1145" fmla="*/ 1272179 w 2427890"/>
                  <a:gd name="connsiteY1145" fmla="*/ 249601 h 1249522"/>
                  <a:gd name="connsiteX1146" fmla="*/ 1275550 w 2427890"/>
                  <a:gd name="connsiteY1146" fmla="*/ 253431 h 1249522"/>
                  <a:gd name="connsiteX1147" fmla="*/ 1279839 w 2427890"/>
                  <a:gd name="connsiteY1147" fmla="*/ 250291 h 1249522"/>
                  <a:gd name="connsiteX1148" fmla="*/ 1281984 w 2427890"/>
                  <a:gd name="connsiteY1148" fmla="*/ 252206 h 1249522"/>
                  <a:gd name="connsiteX1149" fmla="*/ 1288954 w 2427890"/>
                  <a:gd name="connsiteY1149" fmla="*/ 253431 h 1249522"/>
                  <a:gd name="connsiteX1150" fmla="*/ 1292784 w 2427890"/>
                  <a:gd name="connsiteY1150" fmla="*/ 254121 h 1249522"/>
                  <a:gd name="connsiteX1151" fmla="*/ 1298299 w 2427890"/>
                  <a:gd name="connsiteY1151" fmla="*/ 252206 h 1249522"/>
                  <a:gd name="connsiteX1152" fmla="*/ 1296154 w 2427890"/>
                  <a:gd name="connsiteY1152" fmla="*/ 247457 h 1249522"/>
                  <a:gd name="connsiteX1153" fmla="*/ 1293780 w 2427890"/>
                  <a:gd name="connsiteY1153" fmla="*/ 243397 h 1249522"/>
                  <a:gd name="connsiteX1154" fmla="*/ 1288494 w 2427890"/>
                  <a:gd name="connsiteY1154" fmla="*/ 244086 h 1249522"/>
                  <a:gd name="connsiteX1155" fmla="*/ 1288035 w 2427890"/>
                  <a:gd name="connsiteY1155" fmla="*/ 241482 h 1249522"/>
                  <a:gd name="connsiteX1156" fmla="*/ 1291865 w 2427890"/>
                  <a:gd name="connsiteY1156" fmla="*/ 235048 h 1249522"/>
                  <a:gd name="connsiteX1157" fmla="*/ 1288265 w 2427890"/>
                  <a:gd name="connsiteY1157" fmla="*/ 235967 h 1249522"/>
                  <a:gd name="connsiteX1158" fmla="*/ 1284665 w 2427890"/>
                  <a:gd name="connsiteY1158" fmla="*/ 236197 h 1249522"/>
                  <a:gd name="connsiteX1159" fmla="*/ 1277464 w 2427890"/>
                  <a:gd name="connsiteY1159" fmla="*/ 240946 h 1249522"/>
                  <a:gd name="connsiteX1160" fmla="*/ 1273635 w 2427890"/>
                  <a:gd name="connsiteY1160" fmla="*/ 238571 h 1249522"/>
                  <a:gd name="connsiteX1161" fmla="*/ 1276009 w 2427890"/>
                  <a:gd name="connsiteY1161" fmla="*/ 232597 h 1249522"/>
                  <a:gd name="connsiteX1162" fmla="*/ 1267430 w 2427890"/>
                  <a:gd name="connsiteY1162" fmla="*/ 228078 h 1249522"/>
                  <a:gd name="connsiteX1163" fmla="*/ 1269345 w 2427890"/>
                  <a:gd name="connsiteY1163" fmla="*/ 223559 h 1249522"/>
                  <a:gd name="connsiteX1164" fmla="*/ 1272256 w 2427890"/>
                  <a:gd name="connsiteY1164" fmla="*/ 219499 h 1249522"/>
                  <a:gd name="connsiteX1165" fmla="*/ 1274860 w 2427890"/>
                  <a:gd name="connsiteY1165" fmla="*/ 218810 h 1249522"/>
                  <a:gd name="connsiteX1166" fmla="*/ 1275320 w 2427890"/>
                  <a:gd name="connsiteY1166" fmla="*/ 210460 h 1249522"/>
                  <a:gd name="connsiteX1167" fmla="*/ 1279379 w 2427890"/>
                  <a:gd name="connsiteY1167" fmla="*/ 198511 h 1249522"/>
                  <a:gd name="connsiteX1168" fmla="*/ 1277924 w 2427890"/>
                  <a:gd name="connsiteY1168" fmla="*/ 194452 h 1249522"/>
                  <a:gd name="connsiteX1169" fmla="*/ 1268809 w 2427890"/>
                  <a:gd name="connsiteY1169" fmla="*/ 199201 h 1249522"/>
                  <a:gd name="connsiteX1170" fmla="*/ 1259694 w 2427890"/>
                  <a:gd name="connsiteY1170" fmla="*/ 203490 h 1249522"/>
                  <a:gd name="connsiteX1171" fmla="*/ 1260154 w 2427890"/>
                  <a:gd name="connsiteY1171" fmla="*/ 199201 h 1249522"/>
                  <a:gd name="connsiteX1172" fmla="*/ 1264213 w 2427890"/>
                  <a:gd name="connsiteY1172" fmla="*/ 195141 h 1249522"/>
                  <a:gd name="connsiteX1173" fmla="*/ 1260843 w 2427890"/>
                  <a:gd name="connsiteY1173" fmla="*/ 192767 h 1249522"/>
                  <a:gd name="connsiteX1174" fmla="*/ 1259618 w 2427890"/>
                  <a:gd name="connsiteY1174" fmla="*/ 191082 h 1249522"/>
                  <a:gd name="connsiteX1175" fmla="*/ 1251039 w 2427890"/>
                  <a:gd name="connsiteY1175" fmla="*/ 189856 h 1249522"/>
                  <a:gd name="connsiteX1176" fmla="*/ 1249583 w 2427890"/>
                  <a:gd name="connsiteY1176" fmla="*/ 186256 h 1249522"/>
                  <a:gd name="connsiteX1177" fmla="*/ 1243838 w 2427890"/>
                  <a:gd name="connsiteY1177" fmla="*/ 182196 h 1249522"/>
                  <a:gd name="connsiteX1178" fmla="*/ 1236179 w 2427890"/>
                  <a:gd name="connsiteY1178" fmla="*/ 183652 h 1249522"/>
                  <a:gd name="connsiteX1179" fmla="*/ 1228749 w 2427890"/>
                  <a:gd name="connsiteY1179" fmla="*/ 178596 h 1249522"/>
                  <a:gd name="connsiteX1180" fmla="*/ 1224919 w 2427890"/>
                  <a:gd name="connsiteY1180" fmla="*/ 180511 h 1249522"/>
                  <a:gd name="connsiteX1181" fmla="*/ 1225379 w 2427890"/>
                  <a:gd name="connsiteY1181" fmla="*/ 187711 h 1249522"/>
                  <a:gd name="connsiteX1182" fmla="*/ 1212204 w 2427890"/>
                  <a:gd name="connsiteY1182" fmla="*/ 187482 h 1249522"/>
                  <a:gd name="connsiteX1183" fmla="*/ 1204315 w 2427890"/>
                  <a:gd name="connsiteY1183" fmla="*/ 187711 h 1249522"/>
                  <a:gd name="connsiteX1184" fmla="*/ 1209370 w 2427890"/>
                  <a:gd name="connsiteY1184" fmla="*/ 193916 h 1249522"/>
                  <a:gd name="connsiteX1185" fmla="*/ 1212970 w 2427890"/>
                  <a:gd name="connsiteY1185" fmla="*/ 198205 h 1249522"/>
                  <a:gd name="connsiteX1186" fmla="*/ 1210596 w 2427890"/>
                  <a:gd name="connsiteY1186" fmla="*/ 198894 h 1249522"/>
                  <a:gd name="connsiteX1187" fmla="*/ 1207991 w 2427890"/>
                  <a:gd name="connsiteY1187" fmla="*/ 197975 h 1249522"/>
                  <a:gd name="connsiteX1188" fmla="*/ 1213047 w 2427890"/>
                  <a:gd name="connsiteY1188" fmla="*/ 203950 h 1249522"/>
                  <a:gd name="connsiteX1189" fmla="*/ 1218792 w 2427890"/>
                  <a:gd name="connsiteY1189" fmla="*/ 208469 h 1249522"/>
                  <a:gd name="connsiteX1190" fmla="*/ 1222392 w 2427890"/>
                  <a:gd name="connsiteY1190" fmla="*/ 207243 h 1249522"/>
                  <a:gd name="connsiteX1191" fmla="*/ 1230970 w 2427890"/>
                  <a:gd name="connsiteY1191" fmla="*/ 203643 h 1249522"/>
                  <a:gd name="connsiteX1192" fmla="*/ 1236945 w 2427890"/>
                  <a:gd name="connsiteY1192" fmla="*/ 206248 h 1249522"/>
                  <a:gd name="connsiteX1193" fmla="*/ 1242000 w 2427890"/>
                  <a:gd name="connsiteY1193" fmla="*/ 209388 h 1249522"/>
                  <a:gd name="connsiteX1194" fmla="*/ 1246749 w 2427890"/>
                  <a:gd name="connsiteY1194" fmla="*/ 209848 h 1249522"/>
                  <a:gd name="connsiteX1195" fmla="*/ 1247668 w 2427890"/>
                  <a:gd name="connsiteY1195" fmla="*/ 216282 h 1249522"/>
                  <a:gd name="connsiteX1196" fmla="*/ 1247439 w 2427890"/>
                  <a:gd name="connsiteY1196" fmla="*/ 218656 h 1249522"/>
                  <a:gd name="connsiteX1197" fmla="*/ 1246519 w 2427890"/>
                  <a:gd name="connsiteY1197" fmla="*/ 221797 h 1249522"/>
                  <a:gd name="connsiteX1198" fmla="*/ 1236945 w 2427890"/>
                  <a:gd name="connsiteY1198" fmla="*/ 223712 h 1249522"/>
                  <a:gd name="connsiteX1199" fmla="*/ 1228596 w 2427890"/>
                  <a:gd name="connsiteY1199" fmla="*/ 220571 h 1249522"/>
                  <a:gd name="connsiteX1200" fmla="*/ 1219251 w 2427890"/>
                  <a:gd name="connsiteY1200" fmla="*/ 213371 h 1249522"/>
                  <a:gd name="connsiteX1201" fmla="*/ 1207762 w 2427890"/>
                  <a:gd name="connsiteY1201" fmla="*/ 202801 h 1249522"/>
                  <a:gd name="connsiteX1202" fmla="*/ 1202706 w 2427890"/>
                  <a:gd name="connsiteY1202" fmla="*/ 203490 h 1249522"/>
                  <a:gd name="connsiteX1203" fmla="*/ 1203932 w 2427890"/>
                  <a:gd name="connsiteY1203" fmla="*/ 206861 h 1249522"/>
                  <a:gd name="connsiteX1204" fmla="*/ 1204851 w 2427890"/>
                  <a:gd name="connsiteY1204" fmla="*/ 209235 h 1249522"/>
                  <a:gd name="connsiteX1205" fmla="*/ 1192902 w 2427890"/>
                  <a:gd name="connsiteY1205" fmla="*/ 218120 h 1249522"/>
                  <a:gd name="connsiteX1206" fmla="*/ 1173523 w 2427890"/>
                  <a:gd name="connsiteY1206" fmla="*/ 213371 h 1249522"/>
                  <a:gd name="connsiteX1207" fmla="*/ 1150544 w 2427890"/>
                  <a:gd name="connsiteY1207" fmla="*/ 213141 h 1249522"/>
                  <a:gd name="connsiteX1208" fmla="*/ 1121820 w 2427890"/>
                  <a:gd name="connsiteY1208" fmla="*/ 219576 h 1249522"/>
                  <a:gd name="connsiteX1209" fmla="*/ 1108186 w 2427890"/>
                  <a:gd name="connsiteY1209" fmla="*/ 218656 h 1249522"/>
                  <a:gd name="connsiteX1210" fmla="*/ 1100297 w 2427890"/>
                  <a:gd name="connsiteY1210" fmla="*/ 216512 h 1249522"/>
                  <a:gd name="connsiteX1211" fmla="*/ 1090492 w 2427890"/>
                  <a:gd name="connsiteY1211" fmla="*/ 213141 h 1249522"/>
                  <a:gd name="connsiteX1212" fmla="*/ 1084058 w 2427890"/>
                  <a:gd name="connsiteY1212" fmla="*/ 210001 h 1249522"/>
                  <a:gd name="connsiteX1213" fmla="*/ 1077318 w 2427890"/>
                  <a:gd name="connsiteY1213" fmla="*/ 206861 h 1249522"/>
                  <a:gd name="connsiteX1214" fmla="*/ 1071573 w 2427890"/>
                  <a:gd name="connsiteY1214" fmla="*/ 203720 h 1249522"/>
                  <a:gd name="connsiteX1215" fmla="*/ 1067054 w 2427890"/>
                  <a:gd name="connsiteY1215" fmla="*/ 202265 h 1249522"/>
                  <a:gd name="connsiteX1216" fmla="*/ 1052654 w 2427890"/>
                  <a:gd name="connsiteY1216" fmla="*/ 203184 h 1249522"/>
                  <a:gd name="connsiteX1217" fmla="*/ 1042849 w 2427890"/>
                  <a:gd name="connsiteY1217" fmla="*/ 202265 h 1249522"/>
                  <a:gd name="connsiteX1218" fmla="*/ 1038100 w 2427890"/>
                  <a:gd name="connsiteY1218" fmla="*/ 201575 h 1249522"/>
                  <a:gd name="connsiteX1219" fmla="*/ 1035726 w 2427890"/>
                  <a:gd name="connsiteY1219" fmla="*/ 198665 h 1249522"/>
                  <a:gd name="connsiteX1220" fmla="*/ 1034500 w 2427890"/>
                  <a:gd name="connsiteY1220" fmla="*/ 196060 h 1249522"/>
                  <a:gd name="connsiteX1221" fmla="*/ 1033581 w 2427890"/>
                  <a:gd name="connsiteY1221" fmla="*/ 192460 h 1249522"/>
                  <a:gd name="connsiteX1222" fmla="*/ 1026151 w 2427890"/>
                  <a:gd name="connsiteY1222" fmla="*/ 192231 h 1249522"/>
                  <a:gd name="connsiteX1223" fmla="*/ 1024236 w 2427890"/>
                  <a:gd name="connsiteY1223" fmla="*/ 191005 h 1249522"/>
                  <a:gd name="connsiteX1224" fmla="*/ 1015351 w 2427890"/>
                  <a:gd name="connsiteY1224" fmla="*/ 186716 h 1249522"/>
                  <a:gd name="connsiteX1225" fmla="*/ 1013436 w 2427890"/>
                  <a:gd name="connsiteY1225" fmla="*/ 183805 h 1249522"/>
                  <a:gd name="connsiteX1226" fmla="*/ 1011062 w 2427890"/>
                  <a:gd name="connsiteY1226" fmla="*/ 181660 h 1249522"/>
                  <a:gd name="connsiteX1227" fmla="*/ 1013972 w 2427890"/>
                  <a:gd name="connsiteY1227" fmla="*/ 178060 h 1249522"/>
                  <a:gd name="connsiteX1228" fmla="*/ 1009223 w 2427890"/>
                  <a:gd name="connsiteY1228" fmla="*/ 171090 h 1249522"/>
                  <a:gd name="connsiteX1229" fmla="*/ 1009453 w 2427890"/>
                  <a:gd name="connsiteY1229" fmla="*/ 167030 h 1249522"/>
                  <a:gd name="connsiteX1230" fmla="*/ 987393 w 2427890"/>
                  <a:gd name="connsiteY1230" fmla="*/ 159371 h 1249522"/>
                  <a:gd name="connsiteX1231" fmla="*/ 935461 w 2427890"/>
                  <a:gd name="connsiteY1231" fmla="*/ 172545 h 1249522"/>
                  <a:gd name="connsiteX1232" fmla="*/ 925197 w 2427890"/>
                  <a:gd name="connsiteY1232" fmla="*/ 179745 h 1249522"/>
                  <a:gd name="connsiteX1233" fmla="*/ 919452 w 2427890"/>
                  <a:gd name="connsiteY1233" fmla="*/ 186179 h 1249522"/>
                  <a:gd name="connsiteX1234" fmla="*/ 918763 w 2427890"/>
                  <a:gd name="connsiteY1234" fmla="*/ 190699 h 1249522"/>
                  <a:gd name="connsiteX1235" fmla="*/ 927648 w 2427890"/>
                  <a:gd name="connsiteY1235" fmla="*/ 190469 h 1249522"/>
                  <a:gd name="connsiteX1236" fmla="*/ 930252 w 2427890"/>
                  <a:gd name="connsiteY1236" fmla="*/ 192614 h 1249522"/>
                  <a:gd name="connsiteX1237" fmla="*/ 941972 w 2427890"/>
                  <a:gd name="connsiteY1237" fmla="*/ 194758 h 1249522"/>
                  <a:gd name="connsiteX1238" fmla="*/ 949631 w 2427890"/>
                  <a:gd name="connsiteY1238" fmla="*/ 195218 h 1249522"/>
                  <a:gd name="connsiteX1239" fmla="*/ 944576 w 2427890"/>
                  <a:gd name="connsiteY1239" fmla="*/ 188248 h 1249522"/>
                  <a:gd name="connsiteX1240" fmla="*/ 953155 w 2427890"/>
                  <a:gd name="connsiteY1240" fmla="*/ 187328 h 1249522"/>
                  <a:gd name="connsiteX1241" fmla="*/ 966559 w 2427890"/>
                  <a:gd name="connsiteY1241" fmla="*/ 187558 h 1249522"/>
                  <a:gd name="connsiteX1242" fmla="*/ 976134 w 2427890"/>
                  <a:gd name="connsiteY1242" fmla="*/ 185643 h 1249522"/>
                  <a:gd name="connsiteX1243" fmla="*/ 981189 w 2427890"/>
                  <a:gd name="connsiteY1243" fmla="*/ 186869 h 1249522"/>
                  <a:gd name="connsiteX1244" fmla="*/ 981878 w 2427890"/>
                  <a:gd name="connsiteY1244" fmla="*/ 181354 h 1249522"/>
                  <a:gd name="connsiteX1245" fmla="*/ 982568 w 2427890"/>
                  <a:gd name="connsiteY1245" fmla="*/ 177294 h 1249522"/>
                  <a:gd name="connsiteX1246" fmla="*/ 1001717 w 2427890"/>
                  <a:gd name="connsiteY1246" fmla="*/ 172545 h 1249522"/>
                  <a:gd name="connsiteX1247" fmla="*/ 1004628 w 2427890"/>
                  <a:gd name="connsiteY1247" fmla="*/ 173771 h 1249522"/>
                  <a:gd name="connsiteX1248" fmla="*/ 1003172 w 2427890"/>
                  <a:gd name="connsiteY1248" fmla="*/ 177371 h 1249522"/>
                  <a:gd name="connsiteX1249" fmla="*/ 1002253 w 2427890"/>
                  <a:gd name="connsiteY1249" fmla="*/ 181430 h 1249522"/>
                  <a:gd name="connsiteX1250" fmla="*/ 987623 w 2427890"/>
                  <a:gd name="connsiteY1250" fmla="*/ 185490 h 1249522"/>
                  <a:gd name="connsiteX1251" fmla="*/ 983334 w 2427890"/>
                  <a:gd name="connsiteY1251" fmla="*/ 189779 h 1249522"/>
                  <a:gd name="connsiteX1252" fmla="*/ 981419 w 2427890"/>
                  <a:gd name="connsiteY1252" fmla="*/ 194069 h 1249522"/>
                  <a:gd name="connsiteX1253" fmla="*/ 973759 w 2427890"/>
                  <a:gd name="connsiteY1253" fmla="*/ 192843 h 1249522"/>
                  <a:gd name="connsiteX1254" fmla="*/ 972074 w 2427890"/>
                  <a:gd name="connsiteY1254" fmla="*/ 195448 h 1249522"/>
                  <a:gd name="connsiteX1255" fmla="*/ 948176 w 2427890"/>
                  <a:gd name="connsiteY1255" fmla="*/ 203567 h 1249522"/>
                  <a:gd name="connsiteX1256" fmla="*/ 944576 w 2427890"/>
                  <a:gd name="connsiteY1256" fmla="*/ 202648 h 1249522"/>
                  <a:gd name="connsiteX1257" fmla="*/ 942431 w 2427890"/>
                  <a:gd name="connsiteY1257" fmla="*/ 200733 h 1249522"/>
                  <a:gd name="connsiteX1258" fmla="*/ 943121 w 2427890"/>
                  <a:gd name="connsiteY1258" fmla="*/ 204792 h 1249522"/>
                  <a:gd name="connsiteX1259" fmla="*/ 947640 w 2427890"/>
                  <a:gd name="connsiteY1259" fmla="*/ 206937 h 1249522"/>
                  <a:gd name="connsiteX1260" fmla="*/ 942584 w 2427890"/>
                  <a:gd name="connsiteY1260" fmla="*/ 210767 h 1249522"/>
                  <a:gd name="connsiteX1261" fmla="*/ 939674 w 2427890"/>
                  <a:gd name="connsiteY1261" fmla="*/ 216971 h 1249522"/>
                  <a:gd name="connsiteX1262" fmla="*/ 947793 w 2427890"/>
                  <a:gd name="connsiteY1262" fmla="*/ 225550 h 1249522"/>
                  <a:gd name="connsiteX1263" fmla="*/ 949248 w 2427890"/>
                  <a:gd name="connsiteY1263" fmla="*/ 230605 h 1249522"/>
                  <a:gd name="connsiteX1264" fmla="*/ 948559 w 2427890"/>
                  <a:gd name="connsiteY1264" fmla="*/ 234665 h 1249522"/>
                  <a:gd name="connsiteX1265" fmla="*/ 951470 w 2427890"/>
                  <a:gd name="connsiteY1265" fmla="*/ 239950 h 1249522"/>
                  <a:gd name="connsiteX1266" fmla="*/ 957674 w 2427890"/>
                  <a:gd name="connsiteY1266" fmla="*/ 245695 h 1249522"/>
                  <a:gd name="connsiteX1267" fmla="*/ 958593 w 2427890"/>
                  <a:gd name="connsiteY1267" fmla="*/ 248069 h 1249522"/>
                  <a:gd name="connsiteX1268" fmla="*/ 958363 w 2427890"/>
                  <a:gd name="connsiteY1268" fmla="*/ 251440 h 1249522"/>
                  <a:gd name="connsiteX1269" fmla="*/ 963878 w 2427890"/>
                  <a:gd name="connsiteY1269" fmla="*/ 258180 h 1249522"/>
                  <a:gd name="connsiteX1270" fmla="*/ 961274 w 2427890"/>
                  <a:gd name="connsiteY1270" fmla="*/ 256955 h 1249522"/>
                  <a:gd name="connsiteX1271" fmla="*/ 956219 w 2427890"/>
                  <a:gd name="connsiteY1271" fmla="*/ 254350 h 1249522"/>
                  <a:gd name="connsiteX1272" fmla="*/ 955759 w 2427890"/>
                  <a:gd name="connsiteY1272" fmla="*/ 256265 h 1249522"/>
                  <a:gd name="connsiteX1273" fmla="*/ 953614 w 2427890"/>
                  <a:gd name="connsiteY1273" fmla="*/ 260325 h 1249522"/>
                  <a:gd name="connsiteX1274" fmla="*/ 951240 w 2427890"/>
                  <a:gd name="connsiteY1274" fmla="*/ 257950 h 1249522"/>
                  <a:gd name="connsiteX1275" fmla="*/ 950321 w 2427890"/>
                  <a:gd name="connsiteY1275" fmla="*/ 250291 h 1249522"/>
                  <a:gd name="connsiteX1276" fmla="*/ 948176 w 2427890"/>
                  <a:gd name="connsiteY1276" fmla="*/ 250980 h 1249522"/>
                  <a:gd name="connsiteX1277" fmla="*/ 946031 w 2427890"/>
                  <a:gd name="connsiteY1277" fmla="*/ 255270 h 1249522"/>
                  <a:gd name="connsiteX1278" fmla="*/ 947487 w 2427890"/>
                  <a:gd name="connsiteY1278" fmla="*/ 261244 h 1249522"/>
                  <a:gd name="connsiteX1279" fmla="*/ 947257 w 2427890"/>
                  <a:gd name="connsiteY1279" fmla="*/ 264614 h 1249522"/>
                  <a:gd name="connsiteX1280" fmla="*/ 951776 w 2427890"/>
                  <a:gd name="connsiteY1280" fmla="*/ 270129 h 1249522"/>
                  <a:gd name="connsiteX1281" fmla="*/ 958976 w 2427890"/>
                  <a:gd name="connsiteY1281" fmla="*/ 278248 h 1249522"/>
                  <a:gd name="connsiteX1282" fmla="*/ 958287 w 2427890"/>
                  <a:gd name="connsiteY1282" fmla="*/ 281619 h 1249522"/>
                  <a:gd name="connsiteX1283" fmla="*/ 952542 w 2427890"/>
                  <a:gd name="connsiteY1283" fmla="*/ 274419 h 1249522"/>
                  <a:gd name="connsiteX1284" fmla="*/ 947793 w 2427890"/>
                  <a:gd name="connsiteY1284" fmla="*/ 269899 h 1249522"/>
                  <a:gd name="connsiteX1285" fmla="*/ 945648 w 2427890"/>
                  <a:gd name="connsiteY1285" fmla="*/ 268214 h 1249522"/>
                  <a:gd name="connsiteX1286" fmla="*/ 940593 w 2427890"/>
                  <a:gd name="connsiteY1286" fmla="*/ 264155 h 1249522"/>
                  <a:gd name="connsiteX1287" fmla="*/ 938218 w 2427890"/>
                  <a:gd name="connsiteY1287" fmla="*/ 259636 h 1249522"/>
                  <a:gd name="connsiteX1288" fmla="*/ 935614 w 2427890"/>
                  <a:gd name="connsiteY1288" fmla="*/ 258716 h 1249522"/>
                  <a:gd name="connsiteX1289" fmla="*/ 932014 w 2427890"/>
                  <a:gd name="connsiteY1289" fmla="*/ 253431 h 1249522"/>
                  <a:gd name="connsiteX1290" fmla="*/ 923665 w 2427890"/>
                  <a:gd name="connsiteY1290" fmla="*/ 248146 h 1249522"/>
                  <a:gd name="connsiteX1291" fmla="*/ 926040 w 2427890"/>
                  <a:gd name="connsiteY1291" fmla="*/ 247916 h 1249522"/>
                  <a:gd name="connsiteX1292" fmla="*/ 936074 w 2427890"/>
                  <a:gd name="connsiteY1292" fmla="*/ 250827 h 1249522"/>
                  <a:gd name="connsiteX1293" fmla="*/ 941589 w 2427890"/>
                  <a:gd name="connsiteY1293" fmla="*/ 249372 h 1249522"/>
                  <a:gd name="connsiteX1294" fmla="*/ 942278 w 2427890"/>
                  <a:gd name="connsiteY1294" fmla="*/ 244623 h 1249522"/>
                  <a:gd name="connsiteX1295" fmla="*/ 931018 w 2427890"/>
                  <a:gd name="connsiteY1295" fmla="*/ 236044 h 1249522"/>
                  <a:gd name="connsiteX1296" fmla="*/ 924278 w 2427890"/>
                  <a:gd name="connsiteY1296" fmla="*/ 228154 h 1249522"/>
                  <a:gd name="connsiteX1297" fmla="*/ 919529 w 2427890"/>
                  <a:gd name="connsiteY1297" fmla="*/ 223405 h 1249522"/>
                  <a:gd name="connsiteX1298" fmla="*/ 917614 w 2427890"/>
                  <a:gd name="connsiteY1298" fmla="*/ 230835 h 1249522"/>
                  <a:gd name="connsiteX1299" fmla="*/ 916159 w 2427890"/>
                  <a:gd name="connsiteY1299" fmla="*/ 234665 h 1249522"/>
                  <a:gd name="connsiteX1300" fmla="*/ 912559 w 2427890"/>
                  <a:gd name="connsiteY1300" fmla="*/ 231525 h 1249522"/>
                  <a:gd name="connsiteX1301" fmla="*/ 911639 w 2427890"/>
                  <a:gd name="connsiteY1301" fmla="*/ 228614 h 1249522"/>
                  <a:gd name="connsiteX1302" fmla="*/ 912329 w 2427890"/>
                  <a:gd name="connsiteY1302" fmla="*/ 224784 h 1249522"/>
                  <a:gd name="connsiteX1303" fmla="*/ 910414 w 2427890"/>
                  <a:gd name="connsiteY1303" fmla="*/ 220035 h 1249522"/>
                  <a:gd name="connsiteX1304" fmla="*/ 903673 w 2427890"/>
                  <a:gd name="connsiteY1304" fmla="*/ 217890 h 1249522"/>
                  <a:gd name="connsiteX1305" fmla="*/ 892414 w 2427890"/>
                  <a:gd name="connsiteY1305" fmla="*/ 218350 h 1249522"/>
                  <a:gd name="connsiteX1306" fmla="*/ 890729 w 2427890"/>
                  <a:gd name="connsiteY1306" fmla="*/ 215439 h 1249522"/>
                  <a:gd name="connsiteX1307" fmla="*/ 884984 w 2427890"/>
                  <a:gd name="connsiteY1307" fmla="*/ 212069 h 1249522"/>
                  <a:gd name="connsiteX1308" fmla="*/ 793757 w 2427890"/>
                  <a:gd name="connsiteY1308" fmla="*/ 219959 h 1249522"/>
                  <a:gd name="connsiteX1309" fmla="*/ 771698 w 2427890"/>
                  <a:gd name="connsiteY1309" fmla="*/ 218733 h 1249522"/>
                  <a:gd name="connsiteX1310" fmla="*/ 742974 w 2427890"/>
                  <a:gd name="connsiteY1310" fmla="*/ 213984 h 1249522"/>
                  <a:gd name="connsiteX1311" fmla="*/ 733859 w 2427890"/>
                  <a:gd name="connsiteY1311" fmla="*/ 212069 h 1249522"/>
                  <a:gd name="connsiteX1312" fmla="*/ 728574 w 2427890"/>
                  <a:gd name="connsiteY1312" fmla="*/ 209924 h 1249522"/>
                  <a:gd name="connsiteX1313" fmla="*/ 728574 w 2427890"/>
                  <a:gd name="connsiteY1313" fmla="*/ 206324 h 1249522"/>
                  <a:gd name="connsiteX1314" fmla="*/ 736233 w 2427890"/>
                  <a:gd name="connsiteY1314" fmla="*/ 202724 h 1249522"/>
                  <a:gd name="connsiteX1315" fmla="*/ 736463 w 2427890"/>
                  <a:gd name="connsiteY1315" fmla="*/ 197439 h 1249522"/>
                  <a:gd name="connsiteX1316" fmla="*/ 744812 w 2427890"/>
                  <a:gd name="connsiteY1316" fmla="*/ 195294 h 1249522"/>
                  <a:gd name="connsiteX1317" fmla="*/ 750097 w 2427890"/>
                  <a:gd name="connsiteY1317" fmla="*/ 193150 h 1249522"/>
                  <a:gd name="connsiteX1318" fmla="*/ 762812 w 2427890"/>
                  <a:gd name="connsiteY1318" fmla="*/ 192231 h 1249522"/>
                  <a:gd name="connsiteX1319" fmla="*/ 767561 w 2427890"/>
                  <a:gd name="connsiteY1319" fmla="*/ 188630 h 1249522"/>
                  <a:gd name="connsiteX1320" fmla="*/ 769936 w 2427890"/>
                  <a:gd name="connsiteY1320" fmla="*/ 184571 h 1249522"/>
                  <a:gd name="connsiteX1321" fmla="*/ 765417 w 2427890"/>
                  <a:gd name="connsiteY1321" fmla="*/ 182656 h 1249522"/>
                  <a:gd name="connsiteX1322" fmla="*/ 764191 w 2427890"/>
                  <a:gd name="connsiteY1322" fmla="*/ 178137 h 1249522"/>
                  <a:gd name="connsiteX1323" fmla="*/ 758217 w 2427890"/>
                  <a:gd name="connsiteY1323" fmla="*/ 174307 h 1249522"/>
                  <a:gd name="connsiteX1324" fmla="*/ 754846 w 2427890"/>
                  <a:gd name="connsiteY1324" fmla="*/ 170937 h 1249522"/>
                  <a:gd name="connsiteX1325" fmla="*/ 750787 w 2427890"/>
                  <a:gd name="connsiteY1325" fmla="*/ 167796 h 1249522"/>
                  <a:gd name="connsiteX1326" fmla="*/ 745731 w 2427890"/>
                  <a:gd name="connsiteY1326" fmla="*/ 164886 h 1249522"/>
                  <a:gd name="connsiteX1327" fmla="*/ 741212 w 2427890"/>
                  <a:gd name="connsiteY1327" fmla="*/ 162511 h 1249522"/>
                  <a:gd name="connsiteX1328" fmla="*/ 723518 w 2427890"/>
                  <a:gd name="connsiteY1328" fmla="*/ 156766 h 1249522"/>
                  <a:gd name="connsiteX1329" fmla="*/ 707280 w 2427890"/>
                  <a:gd name="connsiteY1329" fmla="*/ 154851 h 1249522"/>
                  <a:gd name="connsiteX1330" fmla="*/ 705825 w 2427890"/>
                  <a:gd name="connsiteY1330" fmla="*/ 158222 h 1249522"/>
                  <a:gd name="connsiteX1331" fmla="*/ 708429 w 2427890"/>
                  <a:gd name="connsiteY1331" fmla="*/ 163737 h 1249522"/>
                  <a:gd name="connsiteX1332" fmla="*/ 687595 w 2427890"/>
                  <a:gd name="connsiteY1332" fmla="*/ 160596 h 1249522"/>
                  <a:gd name="connsiteX1333" fmla="*/ 675186 w 2427890"/>
                  <a:gd name="connsiteY1333" fmla="*/ 158911 h 1249522"/>
                  <a:gd name="connsiteX1334" fmla="*/ 661782 w 2427890"/>
                  <a:gd name="connsiteY1334" fmla="*/ 155081 h 1249522"/>
                  <a:gd name="connsiteX1335" fmla="*/ 650062 w 2427890"/>
                  <a:gd name="connsiteY1335" fmla="*/ 152477 h 1249522"/>
                  <a:gd name="connsiteX1336" fmla="*/ 643858 w 2427890"/>
                  <a:gd name="connsiteY1336" fmla="*/ 149336 h 1249522"/>
                  <a:gd name="connsiteX1337" fmla="*/ 637883 w 2427890"/>
                  <a:gd name="connsiteY1337" fmla="*/ 145736 h 1249522"/>
                  <a:gd name="connsiteX1338" fmla="*/ 627083 w 2427890"/>
                  <a:gd name="connsiteY1338" fmla="*/ 141217 h 1249522"/>
                  <a:gd name="connsiteX1339" fmla="*/ 599355 w 2427890"/>
                  <a:gd name="connsiteY1339" fmla="*/ 137387 h 1249522"/>
                  <a:gd name="connsiteX1340" fmla="*/ 581125 w 2427890"/>
                  <a:gd name="connsiteY1340" fmla="*/ 128502 h 1249522"/>
                  <a:gd name="connsiteX1341" fmla="*/ 548112 w 2427890"/>
                  <a:gd name="connsiteY1341" fmla="*/ 114179 h 1249522"/>
                  <a:gd name="connsiteX1342" fmla="*/ 530189 w 2427890"/>
                  <a:gd name="connsiteY1342" fmla="*/ 112494 h 1249522"/>
                  <a:gd name="connsiteX1343" fmla="*/ 511040 w 2427890"/>
                  <a:gd name="connsiteY1343" fmla="*/ 113949 h 1249522"/>
                  <a:gd name="connsiteX1344" fmla="*/ 509125 w 2427890"/>
                  <a:gd name="connsiteY1344" fmla="*/ 117089 h 1249522"/>
                  <a:gd name="connsiteX1345" fmla="*/ 509584 w 2427890"/>
                  <a:gd name="connsiteY1345" fmla="*/ 120919 h 1249522"/>
                  <a:gd name="connsiteX1346" fmla="*/ 508359 w 2427890"/>
                  <a:gd name="connsiteY1346" fmla="*/ 124060 h 1249522"/>
                  <a:gd name="connsiteX1347" fmla="*/ 505448 w 2427890"/>
                  <a:gd name="connsiteY1347" fmla="*/ 129804 h 1249522"/>
                  <a:gd name="connsiteX1348" fmla="*/ 486529 w 2427890"/>
                  <a:gd name="connsiteY1348" fmla="*/ 135319 h 1249522"/>
                  <a:gd name="connsiteX1349" fmla="*/ 469754 w 2427890"/>
                  <a:gd name="connsiteY1349" fmla="*/ 133634 h 1249522"/>
                  <a:gd name="connsiteX1350" fmla="*/ 473354 w 2427890"/>
                  <a:gd name="connsiteY1350" fmla="*/ 129345 h 1249522"/>
                  <a:gd name="connsiteX1351" fmla="*/ 477873 w 2427890"/>
                  <a:gd name="connsiteY1351" fmla="*/ 126740 h 1249522"/>
                  <a:gd name="connsiteX1352" fmla="*/ 479788 w 2427890"/>
                  <a:gd name="connsiteY1352" fmla="*/ 122451 h 1249522"/>
                  <a:gd name="connsiteX1353" fmla="*/ 477184 w 2427890"/>
                  <a:gd name="connsiteY1353" fmla="*/ 120536 h 1249522"/>
                  <a:gd name="connsiteX1354" fmla="*/ 470443 w 2427890"/>
                  <a:gd name="connsiteY1354" fmla="*/ 114791 h 1249522"/>
                  <a:gd name="connsiteX1355" fmla="*/ 471363 w 2427890"/>
                  <a:gd name="connsiteY1355" fmla="*/ 106672 h 1249522"/>
                  <a:gd name="connsiteX1356" fmla="*/ 471133 w 2427890"/>
                  <a:gd name="connsiteY1356" fmla="*/ 96868 h 1249522"/>
                  <a:gd name="connsiteX1357" fmla="*/ 466077 w 2427890"/>
                  <a:gd name="connsiteY1357" fmla="*/ 95642 h 1249522"/>
                  <a:gd name="connsiteX1358" fmla="*/ 465848 w 2427890"/>
                  <a:gd name="connsiteY1358" fmla="*/ 93498 h 1249522"/>
                  <a:gd name="connsiteX1359" fmla="*/ 463473 w 2427890"/>
                  <a:gd name="connsiteY1359" fmla="*/ 95642 h 1249522"/>
                  <a:gd name="connsiteX1360" fmla="*/ 464163 w 2427890"/>
                  <a:gd name="connsiteY1360" fmla="*/ 97787 h 1249522"/>
                  <a:gd name="connsiteX1361" fmla="*/ 464852 w 2427890"/>
                  <a:gd name="connsiteY1361" fmla="*/ 99932 h 1249522"/>
                  <a:gd name="connsiteX1362" fmla="*/ 450758 w 2427890"/>
                  <a:gd name="connsiteY1362" fmla="*/ 104451 h 1249522"/>
                  <a:gd name="connsiteX1363" fmla="*/ 451448 w 2427890"/>
                  <a:gd name="connsiteY1363" fmla="*/ 106596 h 1249522"/>
                  <a:gd name="connsiteX1364" fmla="*/ 458648 w 2427890"/>
                  <a:gd name="connsiteY1364" fmla="*/ 104221 h 1249522"/>
                  <a:gd name="connsiteX1365" fmla="*/ 449762 w 2427890"/>
                  <a:gd name="connsiteY1365" fmla="*/ 112340 h 1249522"/>
                  <a:gd name="connsiteX1366" fmla="*/ 450988 w 2427890"/>
                  <a:gd name="connsiteY1366" fmla="*/ 115940 h 1249522"/>
                  <a:gd name="connsiteX1367" fmla="*/ 456962 w 2427890"/>
                  <a:gd name="connsiteY1367" fmla="*/ 119311 h 1249522"/>
                  <a:gd name="connsiteX1368" fmla="*/ 454052 w 2427890"/>
                  <a:gd name="connsiteY1368" fmla="*/ 118621 h 1249522"/>
                  <a:gd name="connsiteX1369" fmla="*/ 444247 w 2427890"/>
                  <a:gd name="connsiteY1369" fmla="*/ 121226 h 1249522"/>
                  <a:gd name="connsiteX1370" fmla="*/ 445473 w 2427890"/>
                  <a:gd name="connsiteY1370" fmla="*/ 124366 h 1249522"/>
                  <a:gd name="connsiteX1371" fmla="*/ 448077 w 2427890"/>
                  <a:gd name="connsiteY1371" fmla="*/ 126281 h 1249522"/>
                  <a:gd name="connsiteX1372" fmla="*/ 448307 w 2427890"/>
                  <a:gd name="connsiteY1372" fmla="*/ 128655 h 1249522"/>
                  <a:gd name="connsiteX1373" fmla="*/ 445703 w 2427890"/>
                  <a:gd name="connsiteY1373" fmla="*/ 129575 h 1249522"/>
                  <a:gd name="connsiteX1374" fmla="*/ 438732 w 2427890"/>
                  <a:gd name="connsiteY1374" fmla="*/ 132485 h 1249522"/>
                  <a:gd name="connsiteX1375" fmla="*/ 441337 w 2427890"/>
                  <a:gd name="connsiteY1375" fmla="*/ 132485 h 1249522"/>
                  <a:gd name="connsiteX1376" fmla="*/ 448077 w 2427890"/>
                  <a:gd name="connsiteY1376" fmla="*/ 133711 h 1249522"/>
                  <a:gd name="connsiteX1377" fmla="*/ 441873 w 2427890"/>
                  <a:gd name="connsiteY1377" fmla="*/ 138460 h 1249522"/>
                  <a:gd name="connsiteX1378" fmla="*/ 404800 w 2427890"/>
                  <a:gd name="connsiteY1378" fmla="*/ 111421 h 1249522"/>
                  <a:gd name="connsiteX1379" fmla="*/ 404570 w 2427890"/>
                  <a:gd name="connsiteY1379" fmla="*/ 108051 h 1249522"/>
                  <a:gd name="connsiteX1380" fmla="*/ 402885 w 2427890"/>
                  <a:gd name="connsiteY1380" fmla="*/ 105140 h 1249522"/>
                  <a:gd name="connsiteX1381" fmla="*/ 399975 w 2427890"/>
                  <a:gd name="connsiteY1381" fmla="*/ 100621 h 1249522"/>
                  <a:gd name="connsiteX1382" fmla="*/ 371711 w 2427890"/>
                  <a:gd name="connsiteY1382" fmla="*/ 75268 h 1249522"/>
                  <a:gd name="connsiteX1383" fmla="*/ 368800 w 2427890"/>
                  <a:gd name="connsiteY1383" fmla="*/ 75727 h 1249522"/>
                  <a:gd name="connsiteX1384" fmla="*/ 365659 w 2427890"/>
                  <a:gd name="connsiteY1384" fmla="*/ 85302 h 1249522"/>
                  <a:gd name="connsiteX1385" fmla="*/ 371174 w 2427890"/>
                  <a:gd name="connsiteY1385" fmla="*/ 85991 h 1249522"/>
                  <a:gd name="connsiteX1386" fmla="*/ 373319 w 2427890"/>
                  <a:gd name="connsiteY1386" fmla="*/ 90510 h 1249522"/>
                  <a:gd name="connsiteX1387" fmla="*/ 377838 w 2427890"/>
                  <a:gd name="connsiteY1387" fmla="*/ 93421 h 1249522"/>
                  <a:gd name="connsiteX1388" fmla="*/ 359608 w 2427890"/>
                  <a:gd name="connsiteY1388" fmla="*/ 101770 h 1249522"/>
                  <a:gd name="connsiteX1389" fmla="*/ 356698 w 2427890"/>
                  <a:gd name="connsiteY1389" fmla="*/ 109200 h 1249522"/>
                  <a:gd name="connsiteX1390" fmla="*/ 345438 w 2427890"/>
                  <a:gd name="connsiteY1390" fmla="*/ 118545 h 1249522"/>
                  <a:gd name="connsiteX1391" fmla="*/ 339463 w 2427890"/>
                  <a:gd name="connsiteY1391" fmla="*/ 120460 h 1249522"/>
                  <a:gd name="connsiteX1392" fmla="*/ 336553 w 2427890"/>
                  <a:gd name="connsiteY1392" fmla="*/ 115404 h 1249522"/>
                  <a:gd name="connsiteX1393" fmla="*/ 339923 w 2427890"/>
                  <a:gd name="connsiteY1393" fmla="*/ 112034 h 1249522"/>
                  <a:gd name="connsiteX1394" fmla="*/ 343753 w 2427890"/>
                  <a:gd name="connsiteY1394" fmla="*/ 110119 h 1249522"/>
                  <a:gd name="connsiteX1395" fmla="*/ 341148 w 2427890"/>
                  <a:gd name="connsiteY1395" fmla="*/ 109659 h 1249522"/>
                  <a:gd name="connsiteX1396" fmla="*/ 336400 w 2427890"/>
                  <a:gd name="connsiteY1396" fmla="*/ 112034 h 1249522"/>
                  <a:gd name="connsiteX1397" fmla="*/ 323991 w 2427890"/>
                  <a:gd name="connsiteY1397" fmla="*/ 114408 h 1249522"/>
                  <a:gd name="connsiteX1398" fmla="*/ 307752 w 2427890"/>
                  <a:gd name="connsiteY1398" fmla="*/ 118468 h 1249522"/>
                  <a:gd name="connsiteX1399" fmla="*/ 299174 w 2427890"/>
                  <a:gd name="connsiteY1399" fmla="*/ 125438 h 1249522"/>
                  <a:gd name="connsiteX1400" fmla="*/ 293659 w 2427890"/>
                  <a:gd name="connsiteY1400" fmla="*/ 130494 h 1249522"/>
                  <a:gd name="connsiteX1401" fmla="*/ 291744 w 2427890"/>
                  <a:gd name="connsiteY1401" fmla="*/ 133098 h 1249522"/>
                  <a:gd name="connsiteX1402" fmla="*/ 288144 w 2427890"/>
                  <a:gd name="connsiteY1402" fmla="*/ 139302 h 1249522"/>
                  <a:gd name="connsiteX1403" fmla="*/ 285769 w 2427890"/>
                  <a:gd name="connsiteY1403" fmla="*/ 147422 h 1249522"/>
                  <a:gd name="connsiteX1404" fmla="*/ 285539 w 2427890"/>
                  <a:gd name="connsiteY1404" fmla="*/ 142366 h 1249522"/>
                  <a:gd name="connsiteX1405" fmla="*/ 285539 w 2427890"/>
                  <a:gd name="connsiteY1405" fmla="*/ 138766 h 1249522"/>
                  <a:gd name="connsiteX1406" fmla="*/ 285310 w 2427890"/>
                  <a:gd name="connsiteY1406" fmla="*/ 135396 h 1249522"/>
                  <a:gd name="connsiteX1407" fmla="*/ 286229 w 2427890"/>
                  <a:gd name="connsiteY1407" fmla="*/ 128655 h 1249522"/>
                  <a:gd name="connsiteX1408" fmla="*/ 284773 w 2427890"/>
                  <a:gd name="connsiteY1408" fmla="*/ 131260 h 1249522"/>
                  <a:gd name="connsiteX1409" fmla="*/ 283088 w 2427890"/>
                  <a:gd name="connsiteY1409" fmla="*/ 136009 h 1249522"/>
                  <a:gd name="connsiteX1410" fmla="*/ 282629 w 2427890"/>
                  <a:gd name="connsiteY1410" fmla="*/ 127123 h 1249522"/>
                  <a:gd name="connsiteX1411" fmla="*/ 280944 w 2427890"/>
                  <a:gd name="connsiteY1411" fmla="*/ 126204 h 1249522"/>
                  <a:gd name="connsiteX1412" fmla="*/ 281863 w 2427890"/>
                  <a:gd name="connsiteY1412" fmla="*/ 133864 h 1249522"/>
                  <a:gd name="connsiteX1413" fmla="*/ 279948 w 2427890"/>
                  <a:gd name="connsiteY1413" fmla="*/ 127123 h 1249522"/>
                  <a:gd name="connsiteX1414" fmla="*/ 278493 w 2427890"/>
                  <a:gd name="connsiteY1414" fmla="*/ 128043 h 1249522"/>
                  <a:gd name="connsiteX1415" fmla="*/ 273744 w 2427890"/>
                  <a:gd name="connsiteY1415" fmla="*/ 136162 h 1249522"/>
                  <a:gd name="connsiteX1416" fmla="*/ 271139 w 2427890"/>
                  <a:gd name="connsiteY1416" fmla="*/ 135702 h 1249522"/>
                  <a:gd name="connsiteX1417" fmla="*/ 269684 w 2427890"/>
                  <a:gd name="connsiteY1417" fmla="*/ 132332 h 1249522"/>
                  <a:gd name="connsiteX1418" fmla="*/ 259114 w 2427890"/>
                  <a:gd name="connsiteY1418" fmla="*/ 134477 h 1249522"/>
                  <a:gd name="connsiteX1419" fmla="*/ 256969 w 2427890"/>
                  <a:gd name="connsiteY1419" fmla="*/ 139532 h 1249522"/>
                  <a:gd name="connsiteX1420" fmla="*/ 236364 w 2427890"/>
                  <a:gd name="connsiteY1420" fmla="*/ 150562 h 1249522"/>
                  <a:gd name="connsiteX1421" fmla="*/ 232535 w 2427890"/>
                  <a:gd name="connsiteY1421" fmla="*/ 153932 h 1249522"/>
                  <a:gd name="connsiteX1422" fmla="*/ 233990 w 2427890"/>
                  <a:gd name="connsiteY1422" fmla="*/ 159907 h 1249522"/>
                  <a:gd name="connsiteX1423" fmla="*/ 237820 w 2427890"/>
                  <a:gd name="connsiteY1423" fmla="*/ 159907 h 1249522"/>
                  <a:gd name="connsiteX1424" fmla="*/ 243335 w 2427890"/>
                  <a:gd name="connsiteY1424" fmla="*/ 161132 h 1249522"/>
                  <a:gd name="connsiteX1425" fmla="*/ 236364 w 2427890"/>
                  <a:gd name="connsiteY1425" fmla="*/ 164962 h 1249522"/>
                  <a:gd name="connsiteX1426" fmla="*/ 229394 w 2427890"/>
                  <a:gd name="connsiteY1426" fmla="*/ 163737 h 1249522"/>
                  <a:gd name="connsiteX1427" fmla="*/ 221045 w 2427890"/>
                  <a:gd name="connsiteY1427" fmla="*/ 162511 h 1249522"/>
                  <a:gd name="connsiteX1428" fmla="*/ 218441 w 2427890"/>
                  <a:gd name="connsiteY1428" fmla="*/ 164426 h 1249522"/>
                  <a:gd name="connsiteX1429" fmla="*/ 221811 w 2427890"/>
                  <a:gd name="connsiteY1429" fmla="*/ 166111 h 1249522"/>
                  <a:gd name="connsiteX1430" fmla="*/ 225871 w 2427890"/>
                  <a:gd name="connsiteY1430" fmla="*/ 169022 h 1249522"/>
                  <a:gd name="connsiteX1431" fmla="*/ 214151 w 2427890"/>
                  <a:gd name="connsiteY1431" fmla="*/ 163047 h 1249522"/>
                  <a:gd name="connsiteX1432" fmla="*/ 221351 w 2427890"/>
                  <a:gd name="connsiteY1432" fmla="*/ 157303 h 1249522"/>
                  <a:gd name="connsiteX1433" fmla="*/ 225871 w 2427890"/>
                  <a:gd name="connsiteY1433" fmla="*/ 151558 h 1249522"/>
                  <a:gd name="connsiteX1434" fmla="*/ 231845 w 2427890"/>
                  <a:gd name="connsiteY1434" fmla="*/ 149643 h 1249522"/>
                  <a:gd name="connsiteX1435" fmla="*/ 238586 w 2427890"/>
                  <a:gd name="connsiteY1435" fmla="*/ 140298 h 1249522"/>
                  <a:gd name="connsiteX1436" fmla="*/ 244330 w 2427890"/>
                  <a:gd name="connsiteY1436" fmla="*/ 143209 h 1249522"/>
                  <a:gd name="connsiteX1437" fmla="*/ 248160 w 2427890"/>
                  <a:gd name="connsiteY1437" fmla="*/ 138690 h 1249522"/>
                  <a:gd name="connsiteX1438" fmla="*/ 256050 w 2427890"/>
                  <a:gd name="connsiteY1438" fmla="*/ 130570 h 1249522"/>
                  <a:gd name="connsiteX1439" fmla="*/ 265165 w 2427890"/>
                  <a:gd name="connsiteY1439" fmla="*/ 125821 h 1249522"/>
                  <a:gd name="connsiteX1440" fmla="*/ 278110 w 2427890"/>
                  <a:gd name="connsiteY1440" fmla="*/ 123677 h 1249522"/>
                  <a:gd name="connsiteX1441" fmla="*/ 284314 w 2427890"/>
                  <a:gd name="connsiteY1441" fmla="*/ 123906 h 1249522"/>
                  <a:gd name="connsiteX1442" fmla="*/ 290059 w 2427890"/>
                  <a:gd name="connsiteY1442" fmla="*/ 122221 h 1249522"/>
                  <a:gd name="connsiteX1443" fmla="*/ 296799 w 2427890"/>
                  <a:gd name="connsiteY1443" fmla="*/ 116936 h 1249522"/>
                  <a:gd name="connsiteX1444" fmla="*/ 305914 w 2427890"/>
                  <a:gd name="connsiteY1444" fmla="*/ 111651 h 1249522"/>
                  <a:gd name="connsiteX1445" fmla="*/ 326748 w 2427890"/>
                  <a:gd name="connsiteY1445" fmla="*/ 103532 h 1249522"/>
                  <a:gd name="connsiteX1446" fmla="*/ 328893 w 2427890"/>
                  <a:gd name="connsiteY1446" fmla="*/ 99472 h 1249522"/>
                  <a:gd name="connsiteX1447" fmla="*/ 325982 w 2427890"/>
                  <a:gd name="connsiteY1447" fmla="*/ 95872 h 1249522"/>
                  <a:gd name="connsiteX1448" fmla="*/ 322842 w 2427890"/>
                  <a:gd name="connsiteY1448" fmla="*/ 92502 h 1249522"/>
                  <a:gd name="connsiteX1449" fmla="*/ 319242 w 2427890"/>
                  <a:gd name="connsiteY1449" fmla="*/ 93727 h 1249522"/>
                  <a:gd name="connsiteX1450" fmla="*/ 312501 w 2427890"/>
                  <a:gd name="connsiteY1450" fmla="*/ 100162 h 1249522"/>
                  <a:gd name="connsiteX1451" fmla="*/ 305301 w 2427890"/>
                  <a:gd name="connsiteY1451" fmla="*/ 100162 h 1249522"/>
                  <a:gd name="connsiteX1452" fmla="*/ 287378 w 2427890"/>
                  <a:gd name="connsiteY1452" fmla="*/ 100621 h 1249522"/>
                  <a:gd name="connsiteX1453" fmla="*/ 282629 w 2427890"/>
                  <a:gd name="connsiteY1453" fmla="*/ 106366 h 1249522"/>
                  <a:gd name="connsiteX1454" fmla="*/ 280254 w 2427890"/>
                  <a:gd name="connsiteY1454" fmla="*/ 111421 h 1249522"/>
                  <a:gd name="connsiteX1455" fmla="*/ 278569 w 2427890"/>
                  <a:gd name="connsiteY1455" fmla="*/ 110196 h 1249522"/>
                  <a:gd name="connsiteX1456" fmla="*/ 271139 w 2427890"/>
                  <a:gd name="connsiteY1456" fmla="*/ 108740 h 1249522"/>
                  <a:gd name="connsiteX1457" fmla="*/ 253675 w 2427890"/>
                  <a:gd name="connsiteY1457" fmla="*/ 119311 h 1249522"/>
                  <a:gd name="connsiteX1458" fmla="*/ 245786 w 2427890"/>
                  <a:gd name="connsiteY1458" fmla="*/ 118851 h 1249522"/>
                  <a:gd name="connsiteX1459" fmla="*/ 241267 w 2427890"/>
                  <a:gd name="connsiteY1459" fmla="*/ 118851 h 1249522"/>
                  <a:gd name="connsiteX1460" fmla="*/ 239811 w 2427890"/>
                  <a:gd name="connsiteY1460" fmla="*/ 121685 h 1249522"/>
                  <a:gd name="connsiteX1461" fmla="*/ 225947 w 2427890"/>
                  <a:gd name="connsiteY1461" fmla="*/ 125055 h 1249522"/>
                  <a:gd name="connsiteX1462" fmla="*/ 196228 w 2427890"/>
                  <a:gd name="connsiteY1462" fmla="*/ 142290 h 1249522"/>
                  <a:gd name="connsiteX1463" fmla="*/ 192168 w 2427890"/>
                  <a:gd name="connsiteY1463" fmla="*/ 142979 h 1249522"/>
                  <a:gd name="connsiteX1464" fmla="*/ 198373 w 2427890"/>
                  <a:gd name="connsiteY1464" fmla="*/ 135549 h 1249522"/>
                  <a:gd name="connsiteX1465" fmla="*/ 203428 w 2427890"/>
                  <a:gd name="connsiteY1465" fmla="*/ 131949 h 1249522"/>
                  <a:gd name="connsiteX1466" fmla="*/ 205802 w 2427890"/>
                  <a:gd name="connsiteY1466" fmla="*/ 125975 h 1249522"/>
                  <a:gd name="connsiteX1467" fmla="*/ 200747 w 2427890"/>
                  <a:gd name="connsiteY1467" fmla="*/ 128119 h 1249522"/>
                  <a:gd name="connsiteX1468" fmla="*/ 197377 w 2427890"/>
                  <a:gd name="connsiteY1468" fmla="*/ 126894 h 1249522"/>
                  <a:gd name="connsiteX1469" fmla="*/ 195232 w 2427890"/>
                  <a:gd name="connsiteY1469" fmla="*/ 124749 h 1249522"/>
                  <a:gd name="connsiteX1470" fmla="*/ 189717 w 2427890"/>
                  <a:gd name="connsiteY1470" fmla="*/ 119004 h 1249522"/>
                  <a:gd name="connsiteX1471" fmla="*/ 187802 w 2427890"/>
                  <a:gd name="connsiteY1471" fmla="*/ 120919 h 1249522"/>
                  <a:gd name="connsiteX1472" fmla="*/ 186347 w 2427890"/>
                  <a:gd name="connsiteY1472" fmla="*/ 130953 h 1249522"/>
                  <a:gd name="connsiteX1473" fmla="*/ 179147 w 2427890"/>
                  <a:gd name="connsiteY1473" fmla="*/ 130953 h 1249522"/>
                  <a:gd name="connsiteX1474" fmla="*/ 175087 w 2427890"/>
                  <a:gd name="connsiteY1474" fmla="*/ 129728 h 1249522"/>
                  <a:gd name="connsiteX1475" fmla="*/ 168883 w 2427890"/>
                  <a:gd name="connsiteY1475" fmla="*/ 130647 h 1249522"/>
                  <a:gd name="connsiteX1476" fmla="*/ 164593 w 2427890"/>
                  <a:gd name="connsiteY1476" fmla="*/ 136162 h 1249522"/>
                  <a:gd name="connsiteX1477" fmla="*/ 164823 w 2427890"/>
                  <a:gd name="connsiteY1477" fmla="*/ 140451 h 1249522"/>
                  <a:gd name="connsiteX1478" fmla="*/ 154789 w 2427890"/>
                  <a:gd name="connsiteY1478" fmla="*/ 139226 h 1249522"/>
                  <a:gd name="connsiteX1479" fmla="*/ 153104 w 2427890"/>
                  <a:gd name="connsiteY1479" fmla="*/ 141830 h 1249522"/>
                  <a:gd name="connsiteX1480" fmla="*/ 147129 w 2427890"/>
                  <a:gd name="connsiteY1480" fmla="*/ 140604 h 1249522"/>
                  <a:gd name="connsiteX1481" fmla="*/ 155249 w 2427890"/>
                  <a:gd name="connsiteY1481" fmla="*/ 146809 h 1249522"/>
                  <a:gd name="connsiteX1482" fmla="*/ 152874 w 2427890"/>
                  <a:gd name="connsiteY1482" fmla="*/ 147039 h 1249522"/>
                  <a:gd name="connsiteX1483" fmla="*/ 147589 w 2427890"/>
                  <a:gd name="connsiteY1483" fmla="*/ 143439 h 1249522"/>
                  <a:gd name="connsiteX1484" fmla="*/ 143759 w 2427890"/>
                  <a:gd name="connsiteY1484" fmla="*/ 143898 h 1249522"/>
                  <a:gd name="connsiteX1485" fmla="*/ 146670 w 2427890"/>
                  <a:gd name="connsiteY1485" fmla="*/ 149643 h 1249522"/>
                  <a:gd name="connsiteX1486" fmla="*/ 152644 w 2427890"/>
                  <a:gd name="connsiteY1486" fmla="*/ 152783 h 1249522"/>
                  <a:gd name="connsiteX1487" fmla="*/ 152185 w 2427890"/>
                  <a:gd name="connsiteY1487" fmla="*/ 154698 h 1249522"/>
                  <a:gd name="connsiteX1488" fmla="*/ 144985 w 2427890"/>
                  <a:gd name="connsiteY1488" fmla="*/ 157839 h 1249522"/>
                  <a:gd name="connsiteX1489" fmla="*/ 155785 w 2427890"/>
                  <a:gd name="connsiteY1489" fmla="*/ 158528 h 1249522"/>
                  <a:gd name="connsiteX1490" fmla="*/ 158925 w 2427890"/>
                  <a:gd name="connsiteY1490" fmla="*/ 157073 h 1249522"/>
                  <a:gd name="connsiteX1491" fmla="*/ 163674 w 2427890"/>
                  <a:gd name="connsiteY1491" fmla="*/ 157532 h 1249522"/>
                  <a:gd name="connsiteX1492" fmla="*/ 166279 w 2427890"/>
                  <a:gd name="connsiteY1492" fmla="*/ 160137 h 1249522"/>
                  <a:gd name="connsiteX1493" fmla="*/ 158619 w 2427890"/>
                  <a:gd name="connsiteY1493" fmla="*/ 164196 h 1249522"/>
                  <a:gd name="connsiteX1494" fmla="*/ 162908 w 2427890"/>
                  <a:gd name="connsiteY1494" fmla="*/ 169941 h 1249522"/>
                  <a:gd name="connsiteX1495" fmla="*/ 62107 w 2427890"/>
                  <a:gd name="connsiteY1495" fmla="*/ 135243 h 1249522"/>
                  <a:gd name="connsiteX1496" fmla="*/ 54907 w 2427890"/>
                  <a:gd name="connsiteY1496" fmla="*/ 130953 h 1249522"/>
                  <a:gd name="connsiteX1497" fmla="*/ 50848 w 2427890"/>
                  <a:gd name="connsiteY1497" fmla="*/ 128349 h 1249522"/>
                  <a:gd name="connsiteX1498" fmla="*/ 6805 w 2427890"/>
                  <a:gd name="connsiteY1498" fmla="*/ 122374 h 1249522"/>
                  <a:gd name="connsiteX1499" fmla="*/ 64 w 2427890"/>
                  <a:gd name="connsiteY1499" fmla="*/ 120996 h 1249522"/>
                  <a:gd name="connsiteX1500" fmla="*/ 64 w 2427890"/>
                  <a:gd name="connsiteY1500" fmla="*/ 546949 h 1249522"/>
                  <a:gd name="connsiteX1501" fmla="*/ 2515 w 2427890"/>
                  <a:gd name="connsiteY1501" fmla="*/ 554609 h 1249522"/>
                  <a:gd name="connsiteX1502" fmla="*/ 28022 w 2427890"/>
                  <a:gd name="connsiteY1502" fmla="*/ 559051 h 1249522"/>
                  <a:gd name="connsiteX1503" fmla="*/ 30090 w 2427890"/>
                  <a:gd name="connsiteY1503" fmla="*/ 557826 h 1249522"/>
                  <a:gd name="connsiteX1504" fmla="*/ 41426 w 2427890"/>
                  <a:gd name="connsiteY1504" fmla="*/ 552541 h 1249522"/>
                  <a:gd name="connsiteX1505" fmla="*/ 52073 w 2427890"/>
                  <a:gd name="connsiteY1505" fmla="*/ 552541 h 1249522"/>
                  <a:gd name="connsiteX1506" fmla="*/ 53605 w 2427890"/>
                  <a:gd name="connsiteY1506" fmla="*/ 555145 h 1249522"/>
                  <a:gd name="connsiteX1507" fmla="*/ 52303 w 2427890"/>
                  <a:gd name="connsiteY1507" fmla="*/ 561043 h 1249522"/>
                  <a:gd name="connsiteX1508" fmla="*/ 54601 w 2427890"/>
                  <a:gd name="connsiteY1508" fmla="*/ 566635 h 1249522"/>
                  <a:gd name="connsiteX1509" fmla="*/ 93589 w 2427890"/>
                  <a:gd name="connsiteY1509" fmla="*/ 597043 h 1249522"/>
                  <a:gd name="connsiteX1510" fmla="*/ 99103 w 2427890"/>
                  <a:gd name="connsiteY1510" fmla="*/ 606771 h 1249522"/>
                  <a:gd name="connsiteX1511" fmla="*/ 99563 w 2427890"/>
                  <a:gd name="connsiteY1511" fmla="*/ 610984 h 1249522"/>
                  <a:gd name="connsiteX1512" fmla="*/ 100023 w 2427890"/>
                  <a:gd name="connsiteY1512" fmla="*/ 612746 h 1249522"/>
                  <a:gd name="connsiteX1513" fmla="*/ 102550 w 2427890"/>
                  <a:gd name="connsiteY1513" fmla="*/ 611520 h 1249522"/>
                  <a:gd name="connsiteX1514" fmla="*/ 118099 w 2427890"/>
                  <a:gd name="connsiteY1514" fmla="*/ 603477 h 1249522"/>
                  <a:gd name="connsiteX1515" fmla="*/ 128976 w 2427890"/>
                  <a:gd name="connsiteY1515" fmla="*/ 597733 h 1249522"/>
                  <a:gd name="connsiteX1516" fmla="*/ 129359 w 2427890"/>
                  <a:gd name="connsiteY1516" fmla="*/ 591299 h 1249522"/>
                  <a:gd name="connsiteX1517" fmla="*/ 131734 w 2427890"/>
                  <a:gd name="connsiteY1517" fmla="*/ 590073 h 1249522"/>
                  <a:gd name="connsiteX1518" fmla="*/ 134338 w 2427890"/>
                  <a:gd name="connsiteY1518" fmla="*/ 585554 h 1249522"/>
                  <a:gd name="connsiteX1519" fmla="*/ 134108 w 2427890"/>
                  <a:gd name="connsiteY1519" fmla="*/ 583486 h 1249522"/>
                  <a:gd name="connsiteX1520" fmla="*/ 141921 w 2427890"/>
                  <a:gd name="connsiteY1520" fmla="*/ 581341 h 1249522"/>
                  <a:gd name="connsiteX1521" fmla="*/ 148968 w 2427890"/>
                  <a:gd name="connsiteY1521" fmla="*/ 578967 h 1249522"/>
                  <a:gd name="connsiteX1522" fmla="*/ 159538 w 2427890"/>
                  <a:gd name="connsiteY1522" fmla="*/ 579809 h 1249522"/>
                  <a:gd name="connsiteX1523" fmla="*/ 171181 w 2427890"/>
                  <a:gd name="connsiteY1523" fmla="*/ 596201 h 1249522"/>
                  <a:gd name="connsiteX1524" fmla="*/ 180602 w 2427890"/>
                  <a:gd name="connsiteY1524" fmla="*/ 601946 h 1249522"/>
                  <a:gd name="connsiteX1525" fmla="*/ 189564 w 2427890"/>
                  <a:gd name="connsiteY1525" fmla="*/ 611367 h 1249522"/>
                  <a:gd name="connsiteX1526" fmla="*/ 203122 w 2427890"/>
                  <a:gd name="connsiteY1526" fmla="*/ 624082 h 1249522"/>
                  <a:gd name="connsiteX1527" fmla="*/ 216296 w 2427890"/>
                  <a:gd name="connsiteY1527" fmla="*/ 634039 h 1249522"/>
                  <a:gd name="connsiteX1528" fmla="*/ 220969 w 2427890"/>
                  <a:gd name="connsiteY1528" fmla="*/ 641929 h 1249522"/>
                  <a:gd name="connsiteX1529" fmla="*/ 240118 w 2427890"/>
                  <a:gd name="connsiteY1529" fmla="*/ 670040 h 1249522"/>
                  <a:gd name="connsiteX1530" fmla="*/ 249080 w 2427890"/>
                  <a:gd name="connsiteY1530" fmla="*/ 684900 h 1249522"/>
                  <a:gd name="connsiteX1531" fmla="*/ 248237 w 2427890"/>
                  <a:gd name="connsiteY1531" fmla="*/ 690644 h 1249522"/>
                  <a:gd name="connsiteX1532" fmla="*/ 260646 w 2427890"/>
                  <a:gd name="connsiteY1532" fmla="*/ 706806 h 1249522"/>
                  <a:gd name="connsiteX1533" fmla="*/ 262407 w 2427890"/>
                  <a:gd name="connsiteY1533" fmla="*/ 708491 h 1249522"/>
                  <a:gd name="connsiteX1534" fmla="*/ 282399 w 2427890"/>
                  <a:gd name="connsiteY1534" fmla="*/ 715079 h 1249522"/>
                  <a:gd name="connsiteX1535" fmla="*/ 292433 w 2427890"/>
                  <a:gd name="connsiteY1535" fmla="*/ 719138 h 1249522"/>
                  <a:gd name="connsiteX1536" fmla="*/ 302391 w 2427890"/>
                  <a:gd name="connsiteY1536" fmla="*/ 724423 h 1249522"/>
                  <a:gd name="connsiteX1537" fmla="*/ 311506 w 2427890"/>
                  <a:gd name="connsiteY1537" fmla="*/ 732772 h 1249522"/>
                  <a:gd name="connsiteX1538" fmla="*/ 311965 w 2427890"/>
                  <a:gd name="connsiteY1538" fmla="*/ 736602 h 1249522"/>
                  <a:gd name="connsiteX1539" fmla="*/ 309208 w 2427890"/>
                  <a:gd name="connsiteY1539" fmla="*/ 741964 h 1249522"/>
                  <a:gd name="connsiteX1540" fmla="*/ 309897 w 2427890"/>
                  <a:gd name="connsiteY1540" fmla="*/ 743649 h 1249522"/>
                  <a:gd name="connsiteX1541" fmla="*/ 311659 w 2427890"/>
                  <a:gd name="connsiteY1541" fmla="*/ 752764 h 1249522"/>
                  <a:gd name="connsiteX1542" fmla="*/ 313421 w 2427890"/>
                  <a:gd name="connsiteY1542" fmla="*/ 762645 h 1249522"/>
                  <a:gd name="connsiteX1543" fmla="*/ 309131 w 2427890"/>
                  <a:gd name="connsiteY1543" fmla="*/ 770458 h 1249522"/>
                  <a:gd name="connsiteX1544" fmla="*/ 312808 w 2427890"/>
                  <a:gd name="connsiteY1544" fmla="*/ 769998 h 1249522"/>
                  <a:gd name="connsiteX1545" fmla="*/ 318706 w 2427890"/>
                  <a:gd name="connsiteY1545" fmla="*/ 751768 h 1249522"/>
                  <a:gd name="connsiteX1546" fmla="*/ 319625 w 2427890"/>
                  <a:gd name="connsiteY1546" fmla="*/ 748398 h 1249522"/>
                  <a:gd name="connsiteX1547" fmla="*/ 324374 w 2427890"/>
                  <a:gd name="connsiteY1547" fmla="*/ 753147 h 1249522"/>
                  <a:gd name="connsiteX1548" fmla="*/ 323455 w 2427890"/>
                  <a:gd name="connsiteY1548" fmla="*/ 755368 h 1249522"/>
                  <a:gd name="connsiteX1549" fmla="*/ 317863 w 2427890"/>
                  <a:gd name="connsiteY1549" fmla="*/ 764636 h 1249522"/>
                  <a:gd name="connsiteX1550" fmla="*/ 313574 w 2427890"/>
                  <a:gd name="connsiteY1550" fmla="*/ 771147 h 1249522"/>
                  <a:gd name="connsiteX1551" fmla="*/ 321540 w 2427890"/>
                  <a:gd name="connsiteY1551" fmla="*/ 772296 h 1249522"/>
                  <a:gd name="connsiteX1552" fmla="*/ 318169 w 2427890"/>
                  <a:gd name="connsiteY1552" fmla="*/ 772756 h 1249522"/>
                  <a:gd name="connsiteX1553" fmla="*/ 313038 w 2427890"/>
                  <a:gd name="connsiteY1553" fmla="*/ 774671 h 1249522"/>
                  <a:gd name="connsiteX1554" fmla="*/ 308595 w 2427890"/>
                  <a:gd name="connsiteY1554" fmla="*/ 776739 h 1249522"/>
                  <a:gd name="connsiteX1555" fmla="*/ 309361 w 2427890"/>
                  <a:gd name="connsiteY1555" fmla="*/ 777505 h 1249522"/>
                  <a:gd name="connsiteX1556" fmla="*/ 309055 w 2427890"/>
                  <a:gd name="connsiteY1556" fmla="*/ 779266 h 1249522"/>
                  <a:gd name="connsiteX1557" fmla="*/ 312731 w 2427890"/>
                  <a:gd name="connsiteY1557" fmla="*/ 785318 h 1249522"/>
                  <a:gd name="connsiteX1558" fmla="*/ 310970 w 2427890"/>
                  <a:gd name="connsiteY1558" fmla="*/ 785930 h 1249522"/>
                  <a:gd name="connsiteX1559" fmla="*/ 303923 w 2427890"/>
                  <a:gd name="connsiteY1559" fmla="*/ 784322 h 1249522"/>
                  <a:gd name="connsiteX1560" fmla="*/ 306986 w 2427890"/>
                  <a:gd name="connsiteY1560" fmla="*/ 789071 h 1249522"/>
                  <a:gd name="connsiteX1561" fmla="*/ 312272 w 2427890"/>
                  <a:gd name="connsiteY1561" fmla="*/ 792594 h 1249522"/>
                  <a:gd name="connsiteX1562" fmla="*/ 311659 w 2427890"/>
                  <a:gd name="connsiteY1562" fmla="*/ 797037 h 1249522"/>
                  <a:gd name="connsiteX1563" fmla="*/ 308595 w 2427890"/>
                  <a:gd name="connsiteY1563" fmla="*/ 794969 h 1249522"/>
                  <a:gd name="connsiteX1564" fmla="*/ 301242 w 2427890"/>
                  <a:gd name="connsiteY1564" fmla="*/ 788611 h 1249522"/>
                  <a:gd name="connsiteX1565" fmla="*/ 300322 w 2427890"/>
                  <a:gd name="connsiteY1565" fmla="*/ 794203 h 1249522"/>
                  <a:gd name="connsiteX1566" fmla="*/ 301242 w 2427890"/>
                  <a:gd name="connsiteY1566" fmla="*/ 796730 h 1249522"/>
                  <a:gd name="connsiteX1567" fmla="*/ 305072 w 2427890"/>
                  <a:gd name="connsiteY1567" fmla="*/ 796424 h 1249522"/>
                  <a:gd name="connsiteX1568" fmla="*/ 305684 w 2427890"/>
                  <a:gd name="connsiteY1568" fmla="*/ 798799 h 1249522"/>
                  <a:gd name="connsiteX1569" fmla="*/ 307140 w 2427890"/>
                  <a:gd name="connsiteY1569" fmla="*/ 803931 h 1249522"/>
                  <a:gd name="connsiteX1570" fmla="*/ 314340 w 2427890"/>
                  <a:gd name="connsiteY1570" fmla="*/ 803165 h 1249522"/>
                  <a:gd name="connsiteX1571" fmla="*/ 319778 w 2427890"/>
                  <a:gd name="connsiteY1571" fmla="*/ 802705 h 1249522"/>
                  <a:gd name="connsiteX1572" fmla="*/ 317404 w 2427890"/>
                  <a:gd name="connsiteY1572" fmla="*/ 803165 h 1249522"/>
                  <a:gd name="connsiteX1573" fmla="*/ 317250 w 2427890"/>
                  <a:gd name="connsiteY1573" fmla="*/ 807914 h 1249522"/>
                  <a:gd name="connsiteX1574" fmla="*/ 315642 w 2427890"/>
                  <a:gd name="connsiteY1574" fmla="*/ 807607 h 1249522"/>
                  <a:gd name="connsiteX1575" fmla="*/ 311199 w 2427890"/>
                  <a:gd name="connsiteY1575" fmla="*/ 806458 h 1249522"/>
                  <a:gd name="connsiteX1576" fmla="*/ 314263 w 2427890"/>
                  <a:gd name="connsiteY1576" fmla="*/ 816492 h 1249522"/>
                  <a:gd name="connsiteX1577" fmla="*/ 332110 w 2427890"/>
                  <a:gd name="connsiteY1577" fmla="*/ 831199 h 1249522"/>
                  <a:gd name="connsiteX1578" fmla="*/ 335174 w 2427890"/>
                  <a:gd name="connsiteY1578" fmla="*/ 827982 h 1249522"/>
                  <a:gd name="connsiteX1579" fmla="*/ 338085 w 2427890"/>
                  <a:gd name="connsiteY1579" fmla="*/ 822084 h 1249522"/>
                  <a:gd name="connsiteX1580" fmla="*/ 340306 w 2427890"/>
                  <a:gd name="connsiteY1580" fmla="*/ 819709 h 1249522"/>
                  <a:gd name="connsiteX1581" fmla="*/ 341455 w 2427890"/>
                  <a:gd name="connsiteY1581" fmla="*/ 819556 h 1249522"/>
                  <a:gd name="connsiteX1582" fmla="*/ 343063 w 2427890"/>
                  <a:gd name="connsiteY1582" fmla="*/ 817335 h 1249522"/>
                  <a:gd name="connsiteX1583" fmla="*/ 344212 w 2427890"/>
                  <a:gd name="connsiteY1583" fmla="*/ 816033 h 1249522"/>
                  <a:gd name="connsiteX1584" fmla="*/ 348349 w 2427890"/>
                  <a:gd name="connsiteY1584" fmla="*/ 814424 h 1249522"/>
                  <a:gd name="connsiteX1585" fmla="*/ 352638 w 2427890"/>
                  <a:gd name="connsiteY1585" fmla="*/ 811743 h 1249522"/>
                  <a:gd name="connsiteX1586" fmla="*/ 352485 w 2427890"/>
                  <a:gd name="connsiteY1586" fmla="*/ 816033 h 1249522"/>
                  <a:gd name="connsiteX1587" fmla="*/ 350417 w 2427890"/>
                  <a:gd name="connsiteY1587" fmla="*/ 817641 h 1249522"/>
                  <a:gd name="connsiteX1588" fmla="*/ 347506 w 2427890"/>
                  <a:gd name="connsiteY1588" fmla="*/ 821778 h 1249522"/>
                  <a:gd name="connsiteX1589" fmla="*/ 347353 w 2427890"/>
                  <a:gd name="connsiteY1589" fmla="*/ 825148 h 1249522"/>
                  <a:gd name="connsiteX1590" fmla="*/ 348655 w 2427890"/>
                  <a:gd name="connsiteY1590" fmla="*/ 827369 h 1249522"/>
                  <a:gd name="connsiteX1591" fmla="*/ 358383 w 2427890"/>
                  <a:gd name="connsiteY1591" fmla="*/ 831658 h 1249522"/>
                  <a:gd name="connsiteX1592" fmla="*/ 366196 w 2427890"/>
                  <a:gd name="connsiteY1592" fmla="*/ 831965 h 1249522"/>
                  <a:gd name="connsiteX1593" fmla="*/ 364127 w 2427890"/>
                  <a:gd name="connsiteY1593" fmla="*/ 833114 h 1249522"/>
                  <a:gd name="connsiteX1594" fmla="*/ 356621 w 2427890"/>
                  <a:gd name="connsiteY1594" fmla="*/ 834033 h 1249522"/>
                  <a:gd name="connsiteX1595" fmla="*/ 354859 w 2427890"/>
                  <a:gd name="connsiteY1595" fmla="*/ 834799 h 1249522"/>
                  <a:gd name="connsiteX1596" fmla="*/ 351642 w 2427890"/>
                  <a:gd name="connsiteY1596" fmla="*/ 831582 h 1249522"/>
                  <a:gd name="connsiteX1597" fmla="*/ 348272 w 2427890"/>
                  <a:gd name="connsiteY1597" fmla="*/ 830663 h 1249522"/>
                  <a:gd name="connsiteX1598" fmla="*/ 342680 w 2427890"/>
                  <a:gd name="connsiteY1598" fmla="*/ 831122 h 1249522"/>
                  <a:gd name="connsiteX1599" fmla="*/ 345361 w 2427890"/>
                  <a:gd name="connsiteY1599" fmla="*/ 837173 h 1249522"/>
                  <a:gd name="connsiteX1600" fmla="*/ 348042 w 2427890"/>
                  <a:gd name="connsiteY1600" fmla="*/ 840237 h 1249522"/>
                  <a:gd name="connsiteX1601" fmla="*/ 355702 w 2427890"/>
                  <a:gd name="connsiteY1601" fmla="*/ 845829 h 1249522"/>
                  <a:gd name="connsiteX1602" fmla="*/ 359991 w 2427890"/>
                  <a:gd name="connsiteY1602" fmla="*/ 857165 h 1249522"/>
                  <a:gd name="connsiteX1603" fmla="*/ 365736 w 2427890"/>
                  <a:gd name="connsiteY1603" fmla="*/ 854101 h 1249522"/>
                  <a:gd name="connsiteX1604" fmla="*/ 367651 w 2427890"/>
                  <a:gd name="connsiteY1604" fmla="*/ 853948 h 1249522"/>
                  <a:gd name="connsiteX1605" fmla="*/ 366732 w 2427890"/>
                  <a:gd name="connsiteY1605" fmla="*/ 857931 h 1249522"/>
                  <a:gd name="connsiteX1606" fmla="*/ 364664 w 2427890"/>
                  <a:gd name="connsiteY1606" fmla="*/ 863216 h 1249522"/>
                  <a:gd name="connsiteX1607" fmla="*/ 363745 w 2427890"/>
                  <a:gd name="connsiteY1607" fmla="*/ 869267 h 1249522"/>
                  <a:gd name="connsiteX1608" fmla="*/ 361830 w 2427890"/>
                  <a:gd name="connsiteY1608" fmla="*/ 873404 h 1249522"/>
                  <a:gd name="connsiteX1609" fmla="*/ 360068 w 2427890"/>
                  <a:gd name="connsiteY1609" fmla="*/ 875319 h 1249522"/>
                  <a:gd name="connsiteX1610" fmla="*/ 361370 w 2427890"/>
                  <a:gd name="connsiteY1610" fmla="*/ 876467 h 1249522"/>
                  <a:gd name="connsiteX1611" fmla="*/ 365813 w 2427890"/>
                  <a:gd name="connsiteY1611" fmla="*/ 871489 h 1249522"/>
                  <a:gd name="connsiteX1612" fmla="*/ 370408 w 2427890"/>
                  <a:gd name="connsiteY1612" fmla="*/ 867812 h 1249522"/>
                  <a:gd name="connsiteX1613" fmla="*/ 369949 w 2427890"/>
                  <a:gd name="connsiteY1613" fmla="*/ 869267 h 1249522"/>
                  <a:gd name="connsiteX1614" fmla="*/ 369796 w 2427890"/>
                  <a:gd name="connsiteY1614" fmla="*/ 874399 h 1249522"/>
                  <a:gd name="connsiteX1615" fmla="*/ 372323 w 2427890"/>
                  <a:gd name="connsiteY1615" fmla="*/ 871336 h 1249522"/>
                  <a:gd name="connsiteX1616" fmla="*/ 373625 w 2427890"/>
                  <a:gd name="connsiteY1616" fmla="*/ 870570 h 1249522"/>
                  <a:gd name="connsiteX1617" fmla="*/ 373319 w 2427890"/>
                  <a:gd name="connsiteY1617" fmla="*/ 875165 h 1249522"/>
                  <a:gd name="connsiteX1618" fmla="*/ 372553 w 2427890"/>
                  <a:gd name="connsiteY1618" fmla="*/ 878076 h 1249522"/>
                  <a:gd name="connsiteX1619" fmla="*/ 375770 w 2427890"/>
                  <a:gd name="connsiteY1619" fmla="*/ 877616 h 1249522"/>
                  <a:gd name="connsiteX1620" fmla="*/ 379600 w 2427890"/>
                  <a:gd name="connsiteY1620" fmla="*/ 875701 h 1249522"/>
                  <a:gd name="connsiteX1621" fmla="*/ 383430 w 2427890"/>
                  <a:gd name="connsiteY1621" fmla="*/ 874246 h 1249522"/>
                  <a:gd name="connsiteX1622" fmla="*/ 389481 w 2427890"/>
                  <a:gd name="connsiteY1622" fmla="*/ 870876 h 1249522"/>
                  <a:gd name="connsiteX1623" fmla="*/ 391396 w 2427890"/>
                  <a:gd name="connsiteY1623" fmla="*/ 867506 h 1249522"/>
                  <a:gd name="connsiteX1624" fmla="*/ 394919 w 2427890"/>
                  <a:gd name="connsiteY1624" fmla="*/ 864442 h 1249522"/>
                  <a:gd name="connsiteX1625" fmla="*/ 398596 w 2427890"/>
                  <a:gd name="connsiteY1625" fmla="*/ 860612 h 1249522"/>
                  <a:gd name="connsiteX1626" fmla="*/ 398902 w 2427890"/>
                  <a:gd name="connsiteY1626" fmla="*/ 862833 h 1249522"/>
                  <a:gd name="connsiteX1627" fmla="*/ 392162 w 2427890"/>
                  <a:gd name="connsiteY1627" fmla="*/ 868425 h 1249522"/>
                  <a:gd name="connsiteX1628" fmla="*/ 394230 w 2427890"/>
                  <a:gd name="connsiteY1628" fmla="*/ 873710 h 1249522"/>
                  <a:gd name="connsiteX1629" fmla="*/ 399975 w 2427890"/>
                  <a:gd name="connsiteY1629" fmla="*/ 874629 h 1249522"/>
                  <a:gd name="connsiteX1630" fmla="*/ 402196 w 2427890"/>
                  <a:gd name="connsiteY1630" fmla="*/ 874936 h 1249522"/>
                  <a:gd name="connsiteX1631" fmla="*/ 400894 w 2427890"/>
                  <a:gd name="connsiteY1631" fmla="*/ 878459 h 1249522"/>
                  <a:gd name="connsiteX1632" fmla="*/ 398826 w 2427890"/>
                  <a:gd name="connsiteY1632" fmla="*/ 878306 h 1249522"/>
                  <a:gd name="connsiteX1633" fmla="*/ 393081 w 2427890"/>
                  <a:gd name="connsiteY1633" fmla="*/ 877387 h 1249522"/>
                  <a:gd name="connsiteX1634" fmla="*/ 388485 w 2427890"/>
                  <a:gd name="connsiteY1634" fmla="*/ 880068 h 1249522"/>
                  <a:gd name="connsiteX1635" fmla="*/ 386570 w 2427890"/>
                  <a:gd name="connsiteY1635" fmla="*/ 882289 h 1249522"/>
                  <a:gd name="connsiteX1636" fmla="*/ 384196 w 2427890"/>
                  <a:gd name="connsiteY1636" fmla="*/ 884816 h 1249522"/>
                  <a:gd name="connsiteX1637" fmla="*/ 383430 w 2427890"/>
                  <a:gd name="connsiteY1637" fmla="*/ 883055 h 1249522"/>
                  <a:gd name="connsiteX1638" fmla="*/ 380519 w 2427890"/>
                  <a:gd name="connsiteY1638" fmla="*/ 885583 h 1249522"/>
                  <a:gd name="connsiteX1639" fmla="*/ 378145 w 2427890"/>
                  <a:gd name="connsiteY1639" fmla="*/ 889719 h 1249522"/>
                  <a:gd name="connsiteX1640" fmla="*/ 373702 w 2427890"/>
                  <a:gd name="connsiteY1640" fmla="*/ 893702 h 1249522"/>
                  <a:gd name="connsiteX1641" fmla="*/ 375617 w 2427890"/>
                  <a:gd name="connsiteY1641" fmla="*/ 904885 h 1249522"/>
                  <a:gd name="connsiteX1642" fmla="*/ 381515 w 2427890"/>
                  <a:gd name="connsiteY1642" fmla="*/ 905498 h 1249522"/>
                  <a:gd name="connsiteX1643" fmla="*/ 383123 w 2427890"/>
                  <a:gd name="connsiteY1643" fmla="*/ 902587 h 1249522"/>
                  <a:gd name="connsiteX1644" fmla="*/ 385345 w 2427890"/>
                  <a:gd name="connsiteY1644" fmla="*/ 899370 h 1249522"/>
                  <a:gd name="connsiteX1645" fmla="*/ 386800 w 2427890"/>
                  <a:gd name="connsiteY1645" fmla="*/ 895540 h 1249522"/>
                  <a:gd name="connsiteX1646" fmla="*/ 386953 w 2427890"/>
                  <a:gd name="connsiteY1646" fmla="*/ 897761 h 1249522"/>
                  <a:gd name="connsiteX1647" fmla="*/ 389175 w 2427890"/>
                  <a:gd name="connsiteY1647" fmla="*/ 899676 h 1249522"/>
                  <a:gd name="connsiteX1648" fmla="*/ 400051 w 2427890"/>
                  <a:gd name="connsiteY1648" fmla="*/ 899370 h 1249522"/>
                  <a:gd name="connsiteX1649" fmla="*/ 405336 w 2427890"/>
                  <a:gd name="connsiteY1649" fmla="*/ 900825 h 1249522"/>
                  <a:gd name="connsiteX1650" fmla="*/ 400894 w 2427890"/>
                  <a:gd name="connsiteY1650" fmla="*/ 901438 h 1249522"/>
                  <a:gd name="connsiteX1651" fmla="*/ 387796 w 2427890"/>
                  <a:gd name="connsiteY1651" fmla="*/ 901285 h 1249522"/>
                  <a:gd name="connsiteX1652" fmla="*/ 383966 w 2427890"/>
                  <a:gd name="connsiteY1652" fmla="*/ 904808 h 1249522"/>
                  <a:gd name="connsiteX1653" fmla="*/ 380902 w 2427890"/>
                  <a:gd name="connsiteY1653" fmla="*/ 909940 h 1249522"/>
                  <a:gd name="connsiteX1654" fmla="*/ 377072 w 2427890"/>
                  <a:gd name="connsiteY1654" fmla="*/ 913157 h 1249522"/>
                  <a:gd name="connsiteX1655" fmla="*/ 382970 w 2427890"/>
                  <a:gd name="connsiteY1655" fmla="*/ 912698 h 1249522"/>
                  <a:gd name="connsiteX1656" fmla="*/ 387719 w 2427890"/>
                  <a:gd name="connsiteY1656" fmla="*/ 913157 h 1249522"/>
                  <a:gd name="connsiteX1657" fmla="*/ 393004 w 2427890"/>
                  <a:gd name="connsiteY1657" fmla="*/ 913157 h 1249522"/>
                  <a:gd name="connsiteX1658" fmla="*/ 393464 w 2427890"/>
                  <a:gd name="connsiteY1658" fmla="*/ 914076 h 1249522"/>
                  <a:gd name="connsiteX1659" fmla="*/ 385498 w 2427890"/>
                  <a:gd name="connsiteY1659" fmla="*/ 914689 h 1249522"/>
                  <a:gd name="connsiteX1660" fmla="*/ 378757 w 2427890"/>
                  <a:gd name="connsiteY1660" fmla="*/ 915838 h 1249522"/>
                  <a:gd name="connsiteX1661" fmla="*/ 378145 w 2427890"/>
                  <a:gd name="connsiteY1661" fmla="*/ 918749 h 1249522"/>
                  <a:gd name="connsiteX1662" fmla="*/ 389941 w 2427890"/>
                  <a:gd name="connsiteY1662" fmla="*/ 922732 h 1249522"/>
                  <a:gd name="connsiteX1663" fmla="*/ 386417 w 2427890"/>
                  <a:gd name="connsiteY1663" fmla="*/ 923038 h 1249522"/>
                  <a:gd name="connsiteX1664" fmla="*/ 383506 w 2427890"/>
                  <a:gd name="connsiteY1664" fmla="*/ 925566 h 1249522"/>
                  <a:gd name="connsiteX1665" fmla="*/ 392621 w 2427890"/>
                  <a:gd name="connsiteY1665" fmla="*/ 928936 h 1249522"/>
                  <a:gd name="connsiteX1666" fmla="*/ 400281 w 2427890"/>
                  <a:gd name="connsiteY1666" fmla="*/ 930085 h 1249522"/>
                  <a:gd name="connsiteX1667" fmla="*/ 402655 w 2427890"/>
                  <a:gd name="connsiteY1667" fmla="*/ 928936 h 1249522"/>
                  <a:gd name="connsiteX1668" fmla="*/ 411770 w 2427890"/>
                  <a:gd name="connsiteY1668" fmla="*/ 928323 h 1249522"/>
                  <a:gd name="connsiteX1669" fmla="*/ 414298 w 2427890"/>
                  <a:gd name="connsiteY1669" fmla="*/ 923881 h 1249522"/>
                  <a:gd name="connsiteX1670" fmla="*/ 418588 w 2427890"/>
                  <a:gd name="connsiteY1670" fmla="*/ 928860 h 1249522"/>
                  <a:gd name="connsiteX1671" fmla="*/ 411081 w 2427890"/>
                  <a:gd name="connsiteY1671" fmla="*/ 931387 h 1249522"/>
                  <a:gd name="connsiteX1672" fmla="*/ 416520 w 2427890"/>
                  <a:gd name="connsiteY1672" fmla="*/ 931234 h 1249522"/>
                  <a:gd name="connsiteX1673" fmla="*/ 423566 w 2427890"/>
                  <a:gd name="connsiteY1673" fmla="*/ 934911 h 1249522"/>
                  <a:gd name="connsiteX1674" fmla="*/ 424179 w 2427890"/>
                  <a:gd name="connsiteY1674" fmla="*/ 937821 h 1249522"/>
                  <a:gd name="connsiteX1675" fmla="*/ 433601 w 2427890"/>
                  <a:gd name="connsiteY1675" fmla="*/ 936519 h 1249522"/>
                  <a:gd name="connsiteX1676" fmla="*/ 436511 w 2427890"/>
                  <a:gd name="connsiteY1676" fmla="*/ 932996 h 1249522"/>
                  <a:gd name="connsiteX1677" fmla="*/ 437813 w 2427890"/>
                  <a:gd name="connsiteY1677" fmla="*/ 931540 h 1249522"/>
                  <a:gd name="connsiteX1678" fmla="*/ 434749 w 2427890"/>
                  <a:gd name="connsiteY1678" fmla="*/ 937132 h 1249522"/>
                  <a:gd name="connsiteX1679" fmla="*/ 427549 w 2427890"/>
                  <a:gd name="connsiteY1679" fmla="*/ 938587 h 1249522"/>
                  <a:gd name="connsiteX1680" fmla="*/ 420349 w 2427890"/>
                  <a:gd name="connsiteY1680" fmla="*/ 939736 h 1249522"/>
                  <a:gd name="connsiteX1681" fmla="*/ 426247 w 2427890"/>
                  <a:gd name="connsiteY1681" fmla="*/ 940043 h 1249522"/>
                  <a:gd name="connsiteX1682" fmla="*/ 422571 w 2427890"/>
                  <a:gd name="connsiteY1682" fmla="*/ 942953 h 1249522"/>
                  <a:gd name="connsiteX1683" fmla="*/ 425252 w 2427890"/>
                  <a:gd name="connsiteY1683" fmla="*/ 945175 h 1249522"/>
                  <a:gd name="connsiteX1684" fmla="*/ 432758 w 2427890"/>
                  <a:gd name="connsiteY1684" fmla="*/ 943719 h 1249522"/>
                  <a:gd name="connsiteX1685" fmla="*/ 437201 w 2427890"/>
                  <a:gd name="connsiteY1685" fmla="*/ 945481 h 1249522"/>
                  <a:gd name="connsiteX1686" fmla="*/ 439269 w 2427890"/>
                  <a:gd name="connsiteY1686" fmla="*/ 940732 h 1249522"/>
                  <a:gd name="connsiteX1687" fmla="*/ 440035 w 2427890"/>
                  <a:gd name="connsiteY1687" fmla="*/ 942187 h 1249522"/>
                  <a:gd name="connsiteX1688" fmla="*/ 440801 w 2427890"/>
                  <a:gd name="connsiteY1688" fmla="*/ 945558 h 1249522"/>
                  <a:gd name="connsiteX1689" fmla="*/ 444171 w 2427890"/>
                  <a:gd name="connsiteY1689" fmla="*/ 944792 h 1249522"/>
                  <a:gd name="connsiteX1690" fmla="*/ 447081 w 2427890"/>
                  <a:gd name="connsiteY1690" fmla="*/ 944332 h 1249522"/>
                  <a:gd name="connsiteX1691" fmla="*/ 452213 w 2427890"/>
                  <a:gd name="connsiteY1691" fmla="*/ 945251 h 1249522"/>
                  <a:gd name="connsiteX1692" fmla="*/ 455277 w 2427890"/>
                  <a:gd name="connsiteY1692" fmla="*/ 942034 h 1249522"/>
                  <a:gd name="connsiteX1693" fmla="*/ 458188 w 2427890"/>
                  <a:gd name="connsiteY1693" fmla="*/ 937898 h 1249522"/>
                  <a:gd name="connsiteX1694" fmla="*/ 459337 w 2427890"/>
                  <a:gd name="connsiteY1694" fmla="*/ 939047 h 1249522"/>
                  <a:gd name="connsiteX1695" fmla="*/ 455813 w 2427890"/>
                  <a:gd name="connsiteY1695" fmla="*/ 944792 h 1249522"/>
                  <a:gd name="connsiteX1696" fmla="*/ 453286 w 2427890"/>
                  <a:gd name="connsiteY1696" fmla="*/ 950077 h 1249522"/>
                  <a:gd name="connsiteX1697" fmla="*/ 455354 w 2427890"/>
                  <a:gd name="connsiteY1697" fmla="*/ 948928 h 1249522"/>
                  <a:gd name="connsiteX1698" fmla="*/ 457269 w 2427890"/>
                  <a:gd name="connsiteY1698" fmla="*/ 948621 h 1249522"/>
                  <a:gd name="connsiteX1699" fmla="*/ 462860 w 2427890"/>
                  <a:gd name="connsiteY1699" fmla="*/ 949387 h 1249522"/>
                  <a:gd name="connsiteX1700" fmla="*/ 466843 w 2427890"/>
                  <a:gd name="connsiteY1700" fmla="*/ 947013 h 1249522"/>
                  <a:gd name="connsiteX1701" fmla="*/ 467303 w 2427890"/>
                  <a:gd name="connsiteY1701" fmla="*/ 948468 h 1249522"/>
                  <a:gd name="connsiteX1702" fmla="*/ 464928 w 2427890"/>
                  <a:gd name="connsiteY1702" fmla="*/ 953064 h 1249522"/>
                  <a:gd name="connsiteX1703" fmla="*/ 465235 w 2427890"/>
                  <a:gd name="connsiteY1703" fmla="*/ 958809 h 1249522"/>
                  <a:gd name="connsiteX1704" fmla="*/ 464316 w 2427890"/>
                  <a:gd name="connsiteY1704" fmla="*/ 962026 h 1249522"/>
                  <a:gd name="connsiteX1705" fmla="*/ 462554 w 2427890"/>
                  <a:gd name="connsiteY1705" fmla="*/ 962179 h 1249522"/>
                  <a:gd name="connsiteX1706" fmla="*/ 461788 w 2427890"/>
                  <a:gd name="connsiteY1706" fmla="*/ 962945 h 1249522"/>
                  <a:gd name="connsiteX1707" fmla="*/ 471669 w 2427890"/>
                  <a:gd name="connsiteY1707" fmla="*/ 968690 h 1249522"/>
                  <a:gd name="connsiteX1708" fmla="*/ 482392 w 2427890"/>
                  <a:gd name="connsiteY1708" fmla="*/ 968996 h 1249522"/>
                  <a:gd name="connsiteX1709" fmla="*/ 484307 w 2427890"/>
                  <a:gd name="connsiteY1709" fmla="*/ 966928 h 1249522"/>
                  <a:gd name="connsiteX1710" fmla="*/ 486376 w 2427890"/>
                  <a:gd name="connsiteY1710" fmla="*/ 969609 h 1249522"/>
                  <a:gd name="connsiteX1711" fmla="*/ 490665 w 2427890"/>
                  <a:gd name="connsiteY1711" fmla="*/ 974894 h 1249522"/>
                  <a:gd name="connsiteX1712" fmla="*/ 493039 w 2427890"/>
                  <a:gd name="connsiteY1712" fmla="*/ 976656 h 1249522"/>
                  <a:gd name="connsiteX1713" fmla="*/ 490359 w 2427890"/>
                  <a:gd name="connsiteY1713" fmla="*/ 980179 h 1249522"/>
                  <a:gd name="connsiteX1714" fmla="*/ 495950 w 2427890"/>
                  <a:gd name="connsiteY1714" fmla="*/ 984469 h 1249522"/>
                  <a:gd name="connsiteX1715" fmla="*/ 499167 w 2427890"/>
                  <a:gd name="connsiteY1715" fmla="*/ 982707 h 1249522"/>
                  <a:gd name="connsiteX1716" fmla="*/ 501848 w 2427890"/>
                  <a:gd name="connsiteY1716" fmla="*/ 979183 h 1249522"/>
                  <a:gd name="connsiteX1717" fmla="*/ 505984 w 2427890"/>
                  <a:gd name="connsiteY1717" fmla="*/ 976962 h 1249522"/>
                  <a:gd name="connsiteX1718" fmla="*/ 506444 w 2427890"/>
                  <a:gd name="connsiteY1718" fmla="*/ 980026 h 1249522"/>
                  <a:gd name="connsiteX1719" fmla="*/ 506137 w 2427890"/>
                  <a:gd name="connsiteY1719" fmla="*/ 987686 h 1249522"/>
                  <a:gd name="connsiteX1720" fmla="*/ 508206 w 2427890"/>
                  <a:gd name="connsiteY1720" fmla="*/ 989754 h 1249522"/>
                  <a:gd name="connsiteX1721" fmla="*/ 508052 w 2427890"/>
                  <a:gd name="connsiteY1721" fmla="*/ 991669 h 1249522"/>
                  <a:gd name="connsiteX1722" fmla="*/ 510580 w 2427890"/>
                  <a:gd name="connsiteY1722" fmla="*/ 997720 h 1249522"/>
                  <a:gd name="connsiteX1723" fmla="*/ 509125 w 2427890"/>
                  <a:gd name="connsiteY1723" fmla="*/ 1000401 h 1249522"/>
                  <a:gd name="connsiteX1724" fmla="*/ 521916 w 2427890"/>
                  <a:gd name="connsiteY1724" fmla="*/ 1000094 h 1249522"/>
                  <a:gd name="connsiteX1725" fmla="*/ 1302052 w 2427890"/>
                  <a:gd name="connsiteY1725" fmla="*/ 1000094 h 1249522"/>
                  <a:gd name="connsiteX1726" fmla="*/ 1303814 w 2427890"/>
                  <a:gd name="connsiteY1726" fmla="*/ 998333 h 1249522"/>
                  <a:gd name="connsiteX1727" fmla="*/ 1303814 w 2427890"/>
                  <a:gd name="connsiteY1727" fmla="*/ 987609 h 1249522"/>
                  <a:gd name="connsiteX1728" fmla="*/ 1305269 w 2427890"/>
                  <a:gd name="connsiteY1728" fmla="*/ 986307 h 1249522"/>
                  <a:gd name="connsiteX1729" fmla="*/ 1313541 w 2427890"/>
                  <a:gd name="connsiteY1729" fmla="*/ 992818 h 1249522"/>
                  <a:gd name="connsiteX1730" fmla="*/ 1319899 w 2427890"/>
                  <a:gd name="connsiteY1730" fmla="*/ 1009056 h 1249522"/>
                  <a:gd name="connsiteX1731" fmla="*/ 1324495 w 2427890"/>
                  <a:gd name="connsiteY1731" fmla="*/ 1011124 h 1249522"/>
                  <a:gd name="connsiteX1732" fmla="*/ 1329627 w 2427890"/>
                  <a:gd name="connsiteY1732" fmla="*/ 1012043 h 1249522"/>
                  <a:gd name="connsiteX1733" fmla="*/ 1346554 w 2427890"/>
                  <a:gd name="connsiteY1733" fmla="*/ 1017635 h 1249522"/>
                  <a:gd name="connsiteX1734" fmla="*/ 1357278 w 2427890"/>
                  <a:gd name="connsiteY1734" fmla="*/ 1013652 h 1249522"/>
                  <a:gd name="connsiteX1735" fmla="*/ 1373363 w 2427890"/>
                  <a:gd name="connsiteY1735" fmla="*/ 1016333 h 1249522"/>
                  <a:gd name="connsiteX1736" fmla="*/ 1377500 w 2427890"/>
                  <a:gd name="connsiteY1736" fmla="*/ 1019243 h 1249522"/>
                  <a:gd name="connsiteX1737" fmla="*/ 1381636 w 2427890"/>
                  <a:gd name="connsiteY1737" fmla="*/ 1024529 h 1249522"/>
                  <a:gd name="connsiteX1738" fmla="*/ 1384163 w 2427890"/>
                  <a:gd name="connsiteY1738" fmla="*/ 1027899 h 1249522"/>
                  <a:gd name="connsiteX1739" fmla="*/ 1385619 w 2427890"/>
                  <a:gd name="connsiteY1739" fmla="*/ 1025371 h 1249522"/>
                  <a:gd name="connsiteX1740" fmla="*/ 1388989 w 2427890"/>
                  <a:gd name="connsiteY1740" fmla="*/ 1023609 h 1249522"/>
                  <a:gd name="connsiteX1741" fmla="*/ 1397951 w 2427890"/>
                  <a:gd name="connsiteY1741" fmla="*/ 1028052 h 1249522"/>
                  <a:gd name="connsiteX1742" fmla="*/ 1417713 w 2427890"/>
                  <a:gd name="connsiteY1742" fmla="*/ 1031729 h 1249522"/>
                  <a:gd name="connsiteX1743" fmla="*/ 1427594 w 2427890"/>
                  <a:gd name="connsiteY1743" fmla="*/ 1030427 h 1249522"/>
                  <a:gd name="connsiteX1744" fmla="*/ 1431577 w 2427890"/>
                  <a:gd name="connsiteY1744" fmla="*/ 1032801 h 1249522"/>
                  <a:gd name="connsiteX1745" fmla="*/ 1446590 w 2427890"/>
                  <a:gd name="connsiteY1745" fmla="*/ 1035176 h 1249522"/>
                  <a:gd name="connsiteX1746" fmla="*/ 1464513 w 2427890"/>
                  <a:gd name="connsiteY1746" fmla="*/ 1035941 h 1249522"/>
                  <a:gd name="connsiteX1747" fmla="*/ 1473092 w 2427890"/>
                  <a:gd name="connsiteY1747" fmla="*/ 1023533 h 1249522"/>
                  <a:gd name="connsiteX1748" fmla="*/ 1475467 w 2427890"/>
                  <a:gd name="connsiteY1748" fmla="*/ 1018477 h 1249522"/>
                  <a:gd name="connsiteX1749" fmla="*/ 1484811 w 2427890"/>
                  <a:gd name="connsiteY1749" fmla="*/ 1016333 h 1249522"/>
                  <a:gd name="connsiteX1750" fmla="*/ 1482667 w 2427890"/>
                  <a:gd name="connsiteY1750" fmla="*/ 1020852 h 1249522"/>
                  <a:gd name="connsiteX1751" fmla="*/ 1482437 w 2427890"/>
                  <a:gd name="connsiteY1751" fmla="*/ 1024222 h 1249522"/>
                  <a:gd name="connsiteX1752" fmla="*/ 1487492 w 2427890"/>
                  <a:gd name="connsiteY1752" fmla="*/ 1019473 h 1249522"/>
                  <a:gd name="connsiteX1753" fmla="*/ 1489867 w 2427890"/>
                  <a:gd name="connsiteY1753" fmla="*/ 1015414 h 1249522"/>
                  <a:gd name="connsiteX1754" fmla="*/ 1492777 w 2427890"/>
                  <a:gd name="connsiteY1754" fmla="*/ 1010665 h 1249522"/>
                  <a:gd name="connsiteX1755" fmla="*/ 1494462 w 2427890"/>
                  <a:gd name="connsiteY1755" fmla="*/ 1006145 h 1249522"/>
                  <a:gd name="connsiteX1756" fmla="*/ 1497067 w 2427890"/>
                  <a:gd name="connsiteY1756" fmla="*/ 1008060 h 1249522"/>
                  <a:gd name="connsiteX1757" fmla="*/ 1495382 w 2427890"/>
                  <a:gd name="connsiteY1757" fmla="*/ 1012809 h 1249522"/>
                  <a:gd name="connsiteX1758" fmla="*/ 1491322 w 2427890"/>
                  <a:gd name="connsiteY1758" fmla="*/ 1018324 h 1249522"/>
                  <a:gd name="connsiteX1759" fmla="*/ 1493926 w 2427890"/>
                  <a:gd name="connsiteY1759" fmla="*/ 1016409 h 1249522"/>
                  <a:gd name="connsiteX1760" fmla="*/ 1497297 w 2427890"/>
                  <a:gd name="connsiteY1760" fmla="*/ 1016409 h 1249522"/>
                  <a:gd name="connsiteX1761" fmla="*/ 1499671 w 2427890"/>
                  <a:gd name="connsiteY1761" fmla="*/ 1012809 h 1249522"/>
                  <a:gd name="connsiteX1762" fmla="*/ 1503501 w 2427890"/>
                  <a:gd name="connsiteY1762" fmla="*/ 1011354 h 1249522"/>
                  <a:gd name="connsiteX1763" fmla="*/ 1502046 w 2427890"/>
                  <a:gd name="connsiteY1763" fmla="*/ 1005839 h 1249522"/>
                  <a:gd name="connsiteX1764" fmla="*/ 1500360 w 2427890"/>
                  <a:gd name="connsiteY1764" fmla="*/ 1000784 h 1249522"/>
                  <a:gd name="connsiteX1765" fmla="*/ 1507561 w 2427890"/>
                  <a:gd name="connsiteY1765" fmla="*/ 1000094 h 1249522"/>
                  <a:gd name="connsiteX1766" fmla="*/ 1531765 w 2427890"/>
                  <a:gd name="connsiteY1766" fmla="*/ 1008443 h 1249522"/>
                  <a:gd name="connsiteX1767" fmla="*/ 1538199 w 2427890"/>
                  <a:gd name="connsiteY1767" fmla="*/ 1007524 h 1249522"/>
                  <a:gd name="connsiteX1768" fmla="*/ 1545169 w 2427890"/>
                  <a:gd name="connsiteY1768" fmla="*/ 1007754 h 1249522"/>
                  <a:gd name="connsiteX1769" fmla="*/ 1552829 w 2427890"/>
                  <a:gd name="connsiteY1769" fmla="*/ 1009439 h 1249522"/>
                  <a:gd name="connsiteX1770" fmla="*/ 1560719 w 2427890"/>
                  <a:gd name="connsiteY1770" fmla="*/ 1026673 h 1249522"/>
                  <a:gd name="connsiteX1771" fmla="*/ 1572438 w 2427890"/>
                  <a:gd name="connsiteY1771" fmla="*/ 1037473 h 1249522"/>
                  <a:gd name="connsiteX1772" fmla="*/ 1582472 w 2427890"/>
                  <a:gd name="connsiteY1772" fmla="*/ 1037933 h 1249522"/>
                  <a:gd name="connsiteX1773" fmla="*/ 1596106 w 2427890"/>
                  <a:gd name="connsiteY1773" fmla="*/ 1039159 h 1249522"/>
                  <a:gd name="connsiteX1774" fmla="*/ 1594651 w 2427890"/>
                  <a:gd name="connsiteY1774" fmla="*/ 1042759 h 1249522"/>
                  <a:gd name="connsiteX1775" fmla="*/ 1594191 w 2427890"/>
                  <a:gd name="connsiteY1775" fmla="*/ 1046129 h 1249522"/>
                  <a:gd name="connsiteX1776" fmla="*/ 1592506 w 2427890"/>
                  <a:gd name="connsiteY1776" fmla="*/ 1047048 h 1249522"/>
                  <a:gd name="connsiteX1777" fmla="*/ 1591817 w 2427890"/>
                  <a:gd name="connsiteY1777" fmla="*/ 1051337 h 1249522"/>
                  <a:gd name="connsiteX1778" fmla="*/ 1602847 w 2427890"/>
                  <a:gd name="connsiteY1778" fmla="*/ 1059916 h 1249522"/>
                  <a:gd name="connsiteX1779" fmla="*/ 1603306 w 2427890"/>
                  <a:gd name="connsiteY1779" fmla="*/ 1063516 h 1249522"/>
                  <a:gd name="connsiteX1780" fmla="*/ 1601161 w 2427890"/>
                  <a:gd name="connsiteY1780" fmla="*/ 1067346 h 1249522"/>
                  <a:gd name="connsiteX1781" fmla="*/ 1599017 w 2427890"/>
                  <a:gd name="connsiteY1781" fmla="*/ 1072402 h 1249522"/>
                  <a:gd name="connsiteX1782" fmla="*/ 1606217 w 2427890"/>
                  <a:gd name="connsiteY1782" fmla="*/ 1079831 h 1249522"/>
                  <a:gd name="connsiteX1783" fmla="*/ 1606217 w 2427890"/>
                  <a:gd name="connsiteY1783" fmla="*/ 1083891 h 1249522"/>
                  <a:gd name="connsiteX1784" fmla="*/ 1605527 w 2427890"/>
                  <a:gd name="connsiteY1784" fmla="*/ 1086265 h 1249522"/>
                  <a:gd name="connsiteX1785" fmla="*/ 1601391 w 2427890"/>
                  <a:gd name="connsiteY1785" fmla="*/ 1088640 h 1249522"/>
                  <a:gd name="connsiteX1786" fmla="*/ 1606983 w 2427890"/>
                  <a:gd name="connsiteY1786" fmla="*/ 1091321 h 1249522"/>
                  <a:gd name="connsiteX1787" fmla="*/ 1611425 w 2427890"/>
                  <a:gd name="connsiteY1787" fmla="*/ 1089866 h 1249522"/>
                  <a:gd name="connsiteX1788" fmla="*/ 1615562 w 2427890"/>
                  <a:gd name="connsiteY1788" fmla="*/ 1088870 h 1249522"/>
                  <a:gd name="connsiteX1789" fmla="*/ 1617706 w 2427890"/>
                  <a:gd name="connsiteY1789" fmla="*/ 1094385 h 1249522"/>
                  <a:gd name="connsiteX1790" fmla="*/ 1625366 w 2427890"/>
                  <a:gd name="connsiteY1790" fmla="*/ 1097295 h 1249522"/>
                  <a:gd name="connsiteX1791" fmla="*/ 1642830 w 2427890"/>
                  <a:gd name="connsiteY1791" fmla="*/ 1100895 h 1249522"/>
                  <a:gd name="connsiteX1792" fmla="*/ 1652864 w 2427890"/>
                  <a:gd name="connsiteY1792" fmla="*/ 1101355 h 1249522"/>
                  <a:gd name="connsiteX1793" fmla="*/ 1660983 w 2427890"/>
                  <a:gd name="connsiteY1793" fmla="*/ 1101125 h 1249522"/>
                  <a:gd name="connsiteX1794" fmla="*/ 1667724 w 2427890"/>
                  <a:gd name="connsiteY1794" fmla="*/ 1101585 h 1249522"/>
                  <a:gd name="connsiteX1795" fmla="*/ 1684499 w 2427890"/>
                  <a:gd name="connsiteY1795" fmla="*/ 1104725 h 1249522"/>
                  <a:gd name="connsiteX1796" fmla="*/ 1686873 w 2427890"/>
                  <a:gd name="connsiteY1796" fmla="*/ 1105951 h 1249522"/>
                  <a:gd name="connsiteX1797" fmla="*/ 1689477 w 2427890"/>
                  <a:gd name="connsiteY1797" fmla="*/ 1107176 h 1249522"/>
                  <a:gd name="connsiteX1798" fmla="*/ 1693996 w 2427890"/>
                  <a:gd name="connsiteY1798" fmla="*/ 1108096 h 1249522"/>
                  <a:gd name="connsiteX1799" fmla="*/ 1700201 w 2427890"/>
                  <a:gd name="connsiteY1799" fmla="*/ 1108096 h 1249522"/>
                  <a:gd name="connsiteX1800" fmla="*/ 1704031 w 2427890"/>
                  <a:gd name="connsiteY1800" fmla="*/ 1108325 h 1249522"/>
                  <a:gd name="connsiteX1801" fmla="*/ 1711460 w 2427890"/>
                  <a:gd name="connsiteY1801" fmla="*/ 1110010 h 1249522"/>
                  <a:gd name="connsiteX1802" fmla="*/ 1729384 w 2427890"/>
                  <a:gd name="connsiteY1802" fmla="*/ 1126555 h 1249522"/>
                  <a:gd name="connsiteX1803" fmla="*/ 1732524 w 2427890"/>
                  <a:gd name="connsiteY1803" fmla="*/ 1130615 h 1249522"/>
                  <a:gd name="connsiteX1804" fmla="*/ 1733444 w 2427890"/>
                  <a:gd name="connsiteY1804" fmla="*/ 1138045 h 1249522"/>
                  <a:gd name="connsiteX1805" fmla="*/ 1737503 w 2427890"/>
                  <a:gd name="connsiteY1805" fmla="*/ 1145934 h 1249522"/>
                  <a:gd name="connsiteX1806" fmla="*/ 1742022 w 2427890"/>
                  <a:gd name="connsiteY1806" fmla="*/ 1151449 h 1249522"/>
                  <a:gd name="connsiteX1807" fmla="*/ 1737273 w 2427890"/>
                  <a:gd name="connsiteY1807" fmla="*/ 1149534 h 1249522"/>
                  <a:gd name="connsiteX1808" fmla="*/ 1733444 w 2427890"/>
                  <a:gd name="connsiteY1808" fmla="*/ 1150224 h 1249522"/>
                  <a:gd name="connsiteX1809" fmla="*/ 1733673 w 2427890"/>
                  <a:gd name="connsiteY1809" fmla="*/ 1158573 h 1249522"/>
                  <a:gd name="connsiteX1810" fmla="*/ 1726473 w 2427890"/>
                  <a:gd name="connsiteY1810" fmla="*/ 1160488 h 1249522"/>
                  <a:gd name="connsiteX1811" fmla="*/ 1717129 w 2427890"/>
                  <a:gd name="connsiteY1811" fmla="*/ 1155432 h 1249522"/>
                  <a:gd name="connsiteX1812" fmla="*/ 1711614 w 2427890"/>
                  <a:gd name="connsiteY1812" fmla="*/ 1154207 h 1249522"/>
                  <a:gd name="connsiteX1813" fmla="*/ 1703724 w 2427890"/>
                  <a:gd name="connsiteY1813" fmla="*/ 1152062 h 1249522"/>
                  <a:gd name="connsiteX1814" fmla="*/ 1706635 w 2427890"/>
                  <a:gd name="connsiteY1814" fmla="*/ 1147543 h 1249522"/>
                  <a:gd name="connsiteX1815" fmla="*/ 1705716 w 2427890"/>
                  <a:gd name="connsiteY1815" fmla="*/ 1145628 h 1249522"/>
                  <a:gd name="connsiteX1816" fmla="*/ 1700967 w 2427890"/>
                  <a:gd name="connsiteY1816" fmla="*/ 1144938 h 1249522"/>
                  <a:gd name="connsiteX1817" fmla="*/ 1698362 w 2427890"/>
                  <a:gd name="connsiteY1817" fmla="*/ 1140649 h 1249522"/>
                  <a:gd name="connsiteX1818" fmla="*/ 1698362 w 2427890"/>
                  <a:gd name="connsiteY1818" fmla="*/ 1135900 h 1249522"/>
                  <a:gd name="connsiteX1819" fmla="*/ 1688558 w 2427890"/>
                  <a:gd name="connsiteY1819" fmla="*/ 1134445 h 1249522"/>
                  <a:gd name="connsiteX1820" fmla="*/ 1689018 w 2427890"/>
                  <a:gd name="connsiteY1820" fmla="*/ 1136819 h 1249522"/>
                  <a:gd name="connsiteX1821" fmla="*/ 1692158 w 2427890"/>
                  <a:gd name="connsiteY1821" fmla="*/ 1139730 h 1249522"/>
                  <a:gd name="connsiteX1822" fmla="*/ 1695528 w 2427890"/>
                  <a:gd name="connsiteY1822" fmla="*/ 1143560 h 1249522"/>
                  <a:gd name="connsiteX1823" fmla="*/ 1697673 w 2427890"/>
                  <a:gd name="connsiteY1823" fmla="*/ 1147849 h 1249522"/>
                  <a:gd name="connsiteX1824" fmla="*/ 1698898 w 2427890"/>
                  <a:gd name="connsiteY1824" fmla="*/ 1155509 h 1249522"/>
                  <a:gd name="connsiteX1825" fmla="*/ 1693384 w 2427890"/>
                  <a:gd name="connsiteY1825" fmla="*/ 1163168 h 1249522"/>
                  <a:gd name="connsiteX1826" fmla="*/ 1689554 w 2427890"/>
                  <a:gd name="connsiteY1826" fmla="*/ 1168454 h 1249522"/>
                  <a:gd name="connsiteX1827" fmla="*/ 1686643 w 2427890"/>
                  <a:gd name="connsiteY1827" fmla="*/ 1173509 h 1249522"/>
                  <a:gd name="connsiteX1828" fmla="*/ 1685418 w 2427890"/>
                  <a:gd name="connsiteY1828" fmla="*/ 1192198 h 1249522"/>
                  <a:gd name="connsiteX1829" fmla="*/ 1666498 w 2427890"/>
                  <a:gd name="connsiteY1829" fmla="*/ 1210888 h 1249522"/>
                  <a:gd name="connsiteX1830" fmla="*/ 1658762 w 2427890"/>
                  <a:gd name="connsiteY1830" fmla="*/ 1229348 h 1249522"/>
                  <a:gd name="connsiteX1831" fmla="*/ 1663894 w 2427890"/>
                  <a:gd name="connsiteY1831" fmla="*/ 1230497 h 1249522"/>
                  <a:gd name="connsiteX1832" fmla="*/ 1665809 w 2427890"/>
                  <a:gd name="connsiteY1832" fmla="*/ 1235016 h 1249522"/>
                  <a:gd name="connsiteX1833" fmla="*/ 1662668 w 2427890"/>
                  <a:gd name="connsiteY1833" fmla="*/ 1236701 h 1249522"/>
                  <a:gd name="connsiteX1834" fmla="*/ 1650949 w 2427890"/>
                  <a:gd name="connsiteY1834" fmla="*/ 1236701 h 1249522"/>
                  <a:gd name="connsiteX1835" fmla="*/ 1646890 w 2427890"/>
                  <a:gd name="connsiteY1835" fmla="*/ 1242676 h 1249522"/>
                  <a:gd name="connsiteX1836" fmla="*/ 1648805 w 2427890"/>
                  <a:gd name="connsiteY1836" fmla="*/ 1246505 h 1249522"/>
                  <a:gd name="connsiteX1837" fmla="*/ 1658149 w 2427890"/>
                  <a:gd name="connsiteY1837" fmla="*/ 1247425 h 1249522"/>
                  <a:gd name="connsiteX1838" fmla="*/ 1662668 w 2427890"/>
                  <a:gd name="connsiteY1838" fmla="*/ 1248880 h 1249522"/>
                  <a:gd name="connsiteX1839" fmla="*/ 1664354 w 2427890"/>
                  <a:gd name="connsiteY1839" fmla="*/ 1246505 h 1249522"/>
                  <a:gd name="connsiteX1840" fmla="*/ 1667494 w 2427890"/>
                  <a:gd name="connsiteY1840" fmla="*/ 1242446 h 1249522"/>
                  <a:gd name="connsiteX1841" fmla="*/ 1681894 w 2427890"/>
                  <a:gd name="connsiteY1841" fmla="*/ 1236012 h 1249522"/>
                  <a:gd name="connsiteX1842" fmla="*/ 1695069 w 2427890"/>
                  <a:gd name="connsiteY1842" fmla="*/ 1226207 h 1249522"/>
                  <a:gd name="connsiteX1843" fmla="*/ 1725707 w 2427890"/>
                  <a:gd name="connsiteY1843" fmla="*/ 1227893 h 1249522"/>
                  <a:gd name="connsiteX1844" fmla="*/ 1726167 w 2427890"/>
                  <a:gd name="connsiteY1844" fmla="*/ 1226667 h 1249522"/>
                  <a:gd name="connsiteX1845" fmla="*/ 1728082 w 2427890"/>
                  <a:gd name="connsiteY1845" fmla="*/ 1222607 h 1249522"/>
                  <a:gd name="connsiteX1846" fmla="*/ 1759946 w 2427890"/>
                  <a:gd name="connsiteY1846" fmla="*/ 1216173 h 1249522"/>
                  <a:gd name="connsiteX1847" fmla="*/ 1761631 w 2427890"/>
                  <a:gd name="connsiteY1847" fmla="*/ 1212803 h 1249522"/>
                  <a:gd name="connsiteX1848" fmla="*/ 1761401 w 2427890"/>
                  <a:gd name="connsiteY1848" fmla="*/ 1210582 h 1249522"/>
                  <a:gd name="connsiteX1849" fmla="*/ 1761018 w 2427890"/>
                  <a:gd name="connsiteY1849" fmla="*/ 1206982 h 1249522"/>
                  <a:gd name="connsiteX1850" fmla="*/ 1761172 w 2427890"/>
                  <a:gd name="connsiteY1850" fmla="*/ 1203918 h 1249522"/>
                  <a:gd name="connsiteX1851" fmla="*/ 1749146 w 2427890"/>
                  <a:gd name="connsiteY1851" fmla="*/ 1205909 h 1249522"/>
                  <a:gd name="connsiteX1852" fmla="*/ 1742176 w 2427890"/>
                  <a:gd name="connsiteY1852" fmla="*/ 1204224 h 1249522"/>
                  <a:gd name="connsiteX1853" fmla="*/ 1742635 w 2427890"/>
                  <a:gd name="connsiteY1853" fmla="*/ 1200854 h 1249522"/>
                  <a:gd name="connsiteX1854" fmla="*/ 1746006 w 2427890"/>
                  <a:gd name="connsiteY1854" fmla="*/ 1195569 h 1249522"/>
                  <a:gd name="connsiteX1855" fmla="*/ 1748380 w 2427890"/>
                  <a:gd name="connsiteY1855" fmla="*/ 1192428 h 1249522"/>
                  <a:gd name="connsiteX1856" fmla="*/ 1757495 w 2427890"/>
                  <a:gd name="connsiteY1856" fmla="*/ 1187373 h 1249522"/>
                  <a:gd name="connsiteX1857" fmla="*/ 1763699 w 2427890"/>
                  <a:gd name="connsiteY1857" fmla="*/ 1184232 h 1249522"/>
                  <a:gd name="connsiteX1858" fmla="*/ 1802687 w 2427890"/>
                  <a:gd name="connsiteY1858" fmla="*/ 1178488 h 1249522"/>
                  <a:gd name="connsiteX1859" fmla="*/ 1806517 w 2427890"/>
                  <a:gd name="connsiteY1859" fmla="*/ 1180403 h 1249522"/>
                  <a:gd name="connsiteX1860" fmla="*/ 1811266 w 2427890"/>
                  <a:gd name="connsiteY1860" fmla="*/ 1180173 h 1249522"/>
                  <a:gd name="connsiteX1861" fmla="*/ 1817010 w 2427890"/>
                  <a:gd name="connsiteY1861" fmla="*/ 1183083 h 1249522"/>
                  <a:gd name="connsiteX1862" fmla="*/ 1824670 w 2427890"/>
                  <a:gd name="connsiteY1862" fmla="*/ 1174505 h 1249522"/>
                  <a:gd name="connsiteX1863" fmla="*/ 1847189 w 2427890"/>
                  <a:gd name="connsiteY1863" fmla="*/ 1164241 h 1249522"/>
                  <a:gd name="connsiteX1864" fmla="*/ 1852551 w 2427890"/>
                  <a:gd name="connsiteY1864" fmla="*/ 1162019 h 1249522"/>
                  <a:gd name="connsiteX1865" fmla="*/ 1867870 w 2427890"/>
                  <a:gd name="connsiteY1865" fmla="*/ 1148921 h 1249522"/>
                  <a:gd name="connsiteX1866" fmla="*/ 1889164 w 2427890"/>
                  <a:gd name="connsiteY1866" fmla="*/ 1143330 h 1249522"/>
                  <a:gd name="connsiteX1867" fmla="*/ 1976178 w 2427890"/>
                  <a:gd name="connsiteY1867" fmla="*/ 1143330 h 1249522"/>
                  <a:gd name="connsiteX1868" fmla="*/ 1986442 w 2427890"/>
                  <a:gd name="connsiteY1868" fmla="*/ 1133296 h 1249522"/>
                  <a:gd name="connsiteX1869" fmla="*/ 1989812 w 2427890"/>
                  <a:gd name="connsiteY1869" fmla="*/ 1133755 h 1249522"/>
                  <a:gd name="connsiteX1870" fmla="*/ 1998391 w 2427890"/>
                  <a:gd name="connsiteY1870" fmla="*/ 1131840 h 1249522"/>
                  <a:gd name="connsiteX1871" fmla="*/ 2010110 w 2427890"/>
                  <a:gd name="connsiteY1871" fmla="*/ 1113764 h 1249522"/>
                  <a:gd name="connsiteX1872" fmla="*/ 2011183 w 2427890"/>
                  <a:gd name="connsiteY1872" fmla="*/ 1109934 h 1249522"/>
                  <a:gd name="connsiteX1873" fmla="*/ 2011642 w 2427890"/>
                  <a:gd name="connsiteY1873" fmla="*/ 1103806 h 1249522"/>
                  <a:gd name="connsiteX1874" fmla="*/ 2033166 w 2427890"/>
                  <a:gd name="connsiteY1874" fmla="*/ 1067423 h 1249522"/>
                  <a:gd name="connsiteX1875" fmla="*/ 2042051 w 2427890"/>
                  <a:gd name="connsiteY1875" fmla="*/ 1056163 h 1249522"/>
                  <a:gd name="connsiteX1876" fmla="*/ 2045728 w 2427890"/>
                  <a:gd name="connsiteY1876" fmla="*/ 1061755 h 1249522"/>
                  <a:gd name="connsiteX1877" fmla="*/ 2047030 w 2427890"/>
                  <a:gd name="connsiteY1877" fmla="*/ 1063823 h 1249522"/>
                  <a:gd name="connsiteX1878" fmla="*/ 2054077 w 2427890"/>
                  <a:gd name="connsiteY1878" fmla="*/ 1064665 h 1249522"/>
                  <a:gd name="connsiteX1879" fmla="*/ 2069549 w 2427890"/>
                  <a:gd name="connsiteY1879" fmla="*/ 1061065 h 1249522"/>
                  <a:gd name="connsiteX1880" fmla="*/ 2081881 w 2427890"/>
                  <a:gd name="connsiteY1880" fmla="*/ 1074929 h 1249522"/>
                  <a:gd name="connsiteX1881" fmla="*/ 2082111 w 2427890"/>
                  <a:gd name="connsiteY1881" fmla="*/ 1110317 h 1249522"/>
                  <a:gd name="connsiteX1882" fmla="*/ 2081422 w 2427890"/>
                  <a:gd name="connsiteY1882" fmla="*/ 1117517 h 1249522"/>
                  <a:gd name="connsiteX1883" fmla="*/ 2082647 w 2427890"/>
                  <a:gd name="connsiteY1883" fmla="*/ 1119815 h 1249522"/>
                  <a:gd name="connsiteX1884" fmla="*/ 2086247 w 2427890"/>
                  <a:gd name="connsiteY1884" fmla="*/ 1121347 h 1249522"/>
                  <a:gd name="connsiteX1885" fmla="*/ 2092451 w 2427890"/>
                  <a:gd name="connsiteY1885" fmla="*/ 1123874 h 1249522"/>
                  <a:gd name="connsiteX1886" fmla="*/ 2090996 w 2427890"/>
                  <a:gd name="connsiteY1886" fmla="*/ 1127091 h 1249522"/>
                  <a:gd name="connsiteX1887" fmla="*/ 2091915 w 2427890"/>
                  <a:gd name="connsiteY1887" fmla="*/ 1134368 h 1249522"/>
                  <a:gd name="connsiteX1888" fmla="*/ 2095362 w 2427890"/>
                  <a:gd name="connsiteY1888" fmla="*/ 1138351 h 1249522"/>
                  <a:gd name="connsiteX1889" fmla="*/ 2098809 w 2427890"/>
                  <a:gd name="connsiteY1889" fmla="*/ 1138351 h 1249522"/>
                  <a:gd name="connsiteX1890" fmla="*/ 2102179 w 2427890"/>
                  <a:gd name="connsiteY1890" fmla="*/ 1141492 h 1249522"/>
                  <a:gd name="connsiteX1891" fmla="*/ 2102869 w 2427890"/>
                  <a:gd name="connsiteY1891" fmla="*/ 1139347 h 1249522"/>
                  <a:gd name="connsiteX1892" fmla="*/ 2108154 w 2427890"/>
                  <a:gd name="connsiteY1892" fmla="*/ 1140572 h 1249522"/>
                  <a:gd name="connsiteX1893" fmla="*/ 2117269 w 2427890"/>
                  <a:gd name="connsiteY1893" fmla="*/ 1140802 h 1249522"/>
                  <a:gd name="connsiteX1894" fmla="*/ 2123473 w 2427890"/>
                  <a:gd name="connsiteY1894" fmla="*/ 1138428 h 1249522"/>
                  <a:gd name="connsiteX1895" fmla="*/ 2129218 w 2427890"/>
                  <a:gd name="connsiteY1895" fmla="*/ 1130998 h 1249522"/>
                  <a:gd name="connsiteX1896" fmla="*/ 2130673 w 2427890"/>
                  <a:gd name="connsiteY1896" fmla="*/ 1133143 h 1249522"/>
                  <a:gd name="connsiteX1897" fmla="*/ 2140248 w 2427890"/>
                  <a:gd name="connsiteY1897" fmla="*/ 1133372 h 1249522"/>
                  <a:gd name="connsiteX1898" fmla="*/ 2165372 w 2427890"/>
                  <a:gd name="connsiteY1898" fmla="*/ 1118972 h 1249522"/>
                  <a:gd name="connsiteX1899" fmla="*/ 2172571 w 2427890"/>
                  <a:gd name="connsiteY1899" fmla="*/ 1112768 h 1249522"/>
                  <a:gd name="connsiteX1900" fmla="*/ 2174257 w 2427890"/>
                  <a:gd name="connsiteY1900" fmla="*/ 1112078 h 1249522"/>
                  <a:gd name="connsiteX1901" fmla="*/ 2179006 w 2427890"/>
                  <a:gd name="connsiteY1901" fmla="*/ 1115908 h 1249522"/>
                  <a:gd name="connsiteX1902" fmla="*/ 2176631 w 2427890"/>
                  <a:gd name="connsiteY1902" fmla="*/ 1120198 h 1249522"/>
                  <a:gd name="connsiteX1903" fmla="*/ 2168052 w 2427890"/>
                  <a:gd name="connsiteY1903" fmla="*/ 1132913 h 1249522"/>
                  <a:gd name="connsiteX1904" fmla="*/ 2173567 w 2427890"/>
                  <a:gd name="connsiteY1904" fmla="*/ 1129772 h 1249522"/>
                  <a:gd name="connsiteX1905" fmla="*/ 2182452 w 2427890"/>
                  <a:gd name="connsiteY1905" fmla="*/ 1130002 h 1249522"/>
                  <a:gd name="connsiteX1906" fmla="*/ 2195857 w 2427890"/>
                  <a:gd name="connsiteY1906" fmla="*/ 1129542 h 1249522"/>
                  <a:gd name="connsiteX1907" fmla="*/ 2203057 w 2427890"/>
                  <a:gd name="connsiteY1907" fmla="*/ 1133832 h 1249522"/>
                  <a:gd name="connsiteX1908" fmla="*/ 2185593 w 2427890"/>
                  <a:gd name="connsiteY1908" fmla="*/ 1142181 h 1249522"/>
                  <a:gd name="connsiteX1909" fmla="*/ 2180078 w 2427890"/>
                  <a:gd name="connsiteY1909" fmla="*/ 1136206 h 1249522"/>
                  <a:gd name="connsiteX1910" fmla="*/ 2173874 w 2427890"/>
                  <a:gd name="connsiteY1910" fmla="*/ 1132836 h 1249522"/>
                  <a:gd name="connsiteX1911" fmla="*/ 2139175 w 2427890"/>
                  <a:gd name="connsiteY1911" fmla="*/ 1155815 h 1249522"/>
                  <a:gd name="connsiteX1912" fmla="*/ 2129831 w 2427890"/>
                  <a:gd name="connsiteY1912" fmla="*/ 1167534 h 1249522"/>
                  <a:gd name="connsiteX1913" fmla="*/ 2127916 w 2427890"/>
                  <a:gd name="connsiteY1913" fmla="*/ 1178105 h 1249522"/>
                  <a:gd name="connsiteX1914" fmla="*/ 2131516 w 2427890"/>
                  <a:gd name="connsiteY1914" fmla="*/ 1187450 h 1249522"/>
                  <a:gd name="connsiteX1915" fmla="*/ 2133661 w 2427890"/>
                  <a:gd name="connsiteY1915" fmla="*/ 1186224 h 1249522"/>
                  <a:gd name="connsiteX1916" fmla="*/ 2137720 w 2427890"/>
                  <a:gd name="connsiteY1916" fmla="*/ 1188828 h 1249522"/>
                  <a:gd name="connsiteX1917" fmla="*/ 2143465 w 2427890"/>
                  <a:gd name="connsiteY1917" fmla="*/ 1195799 h 1249522"/>
                  <a:gd name="connsiteX1918" fmla="*/ 2150435 w 2427890"/>
                  <a:gd name="connsiteY1918" fmla="*/ 1193654 h 1249522"/>
                  <a:gd name="connsiteX1919" fmla="*/ 2152810 w 2427890"/>
                  <a:gd name="connsiteY1919" fmla="*/ 1187679 h 1249522"/>
                  <a:gd name="connsiteX1920" fmla="*/ 2156410 w 2427890"/>
                  <a:gd name="connsiteY1920" fmla="*/ 1189135 h 1249522"/>
                  <a:gd name="connsiteX1921" fmla="*/ 2161465 w 2427890"/>
                  <a:gd name="connsiteY1921" fmla="*/ 1184079 h 1249522"/>
                  <a:gd name="connsiteX1922" fmla="*/ 2170810 w 2427890"/>
                  <a:gd name="connsiteY1922" fmla="*/ 1177875 h 1249522"/>
                  <a:gd name="connsiteX1923" fmla="*/ 2173414 w 2427890"/>
                  <a:gd name="connsiteY1923" fmla="*/ 1173126 h 1249522"/>
                  <a:gd name="connsiteX1924" fmla="*/ 2178699 w 2427890"/>
                  <a:gd name="connsiteY1924" fmla="*/ 1169756 h 1249522"/>
                  <a:gd name="connsiteX1925" fmla="*/ 2181074 w 2427890"/>
                  <a:gd name="connsiteY1925" fmla="*/ 1167611 h 1249522"/>
                  <a:gd name="connsiteX1926" fmla="*/ 2180155 w 2427890"/>
                  <a:gd name="connsiteY1926" fmla="*/ 1164241 h 1249522"/>
                  <a:gd name="connsiteX1927" fmla="*/ 2182759 w 2427890"/>
                  <a:gd name="connsiteY1927" fmla="*/ 1160181 h 1249522"/>
                  <a:gd name="connsiteX1928" fmla="*/ 2187814 w 2427890"/>
                  <a:gd name="connsiteY1928" fmla="*/ 1159722 h 1249522"/>
                  <a:gd name="connsiteX1929" fmla="*/ 2190955 w 2427890"/>
                  <a:gd name="connsiteY1929" fmla="*/ 1155432 h 1249522"/>
                  <a:gd name="connsiteX1930" fmla="*/ 2193329 w 2427890"/>
                  <a:gd name="connsiteY1930" fmla="*/ 1161636 h 1249522"/>
                  <a:gd name="connsiteX1931" fmla="*/ 2199304 w 2427890"/>
                  <a:gd name="connsiteY1931" fmla="*/ 1162862 h 1249522"/>
                  <a:gd name="connsiteX1932" fmla="*/ 2202215 w 2427890"/>
                  <a:gd name="connsiteY1932" fmla="*/ 1159951 h 1249522"/>
                  <a:gd name="connsiteX1933" fmla="*/ 2201295 w 2427890"/>
                  <a:gd name="connsiteY1933" fmla="*/ 1154666 h 1249522"/>
                  <a:gd name="connsiteX1934" fmla="*/ 2211866 w 2427890"/>
                  <a:gd name="connsiteY1934" fmla="*/ 1156581 h 1249522"/>
                  <a:gd name="connsiteX1935" fmla="*/ 2230785 w 2427890"/>
                  <a:gd name="connsiteY1935" fmla="*/ 1150377 h 1249522"/>
                  <a:gd name="connsiteX1936" fmla="*/ 2274368 w 2427890"/>
                  <a:gd name="connsiteY1936" fmla="*/ 1133602 h 1249522"/>
                  <a:gd name="connsiteX1937" fmla="*/ 2273143 w 2427890"/>
                  <a:gd name="connsiteY1937" fmla="*/ 1130002 h 1249522"/>
                  <a:gd name="connsiteX1938" fmla="*/ 2262343 w 2427890"/>
                  <a:gd name="connsiteY1938" fmla="*/ 1121423 h 1249522"/>
                  <a:gd name="connsiteX1939" fmla="*/ 2253764 w 2427890"/>
                  <a:gd name="connsiteY1939" fmla="*/ 1120504 h 1249522"/>
                  <a:gd name="connsiteX1940" fmla="*/ 2249704 w 2427890"/>
                  <a:gd name="connsiteY1940" fmla="*/ 1119585 h 1249522"/>
                  <a:gd name="connsiteX1941" fmla="*/ 2247330 w 2427890"/>
                  <a:gd name="connsiteY1941" fmla="*/ 1114070 h 1249522"/>
                  <a:gd name="connsiteX1942" fmla="*/ 2238445 w 2427890"/>
                  <a:gd name="connsiteY1942" fmla="*/ 1119125 h 1249522"/>
                  <a:gd name="connsiteX1943" fmla="*/ 2234844 w 2427890"/>
                  <a:gd name="connsiteY1943" fmla="*/ 1120810 h 1249522"/>
                  <a:gd name="connsiteX1944" fmla="*/ 2230325 w 2427890"/>
                  <a:gd name="connsiteY1944" fmla="*/ 1122725 h 1249522"/>
                  <a:gd name="connsiteX1945" fmla="*/ 2227415 w 2427890"/>
                  <a:gd name="connsiteY1945" fmla="*/ 1120121 h 1249522"/>
                  <a:gd name="connsiteX1946" fmla="*/ 2224504 w 2427890"/>
                  <a:gd name="connsiteY1946" fmla="*/ 1117210 h 1249522"/>
                  <a:gd name="connsiteX1947" fmla="*/ 2212785 w 2427890"/>
                  <a:gd name="connsiteY1947" fmla="*/ 1117440 h 1249522"/>
                  <a:gd name="connsiteX1948" fmla="*/ 2209874 w 2427890"/>
                  <a:gd name="connsiteY1948" fmla="*/ 1116215 h 1249522"/>
                  <a:gd name="connsiteX1949" fmla="*/ 2193635 w 2427890"/>
                  <a:gd name="connsiteY1949" fmla="*/ 1109474 h 1249522"/>
                  <a:gd name="connsiteX1950" fmla="*/ 2192946 w 2427890"/>
                  <a:gd name="connsiteY1950" fmla="*/ 1106104 h 1249522"/>
                  <a:gd name="connsiteX1951" fmla="*/ 2192946 w 2427890"/>
                  <a:gd name="connsiteY1951" fmla="*/ 1103500 h 1249522"/>
                  <a:gd name="connsiteX1952" fmla="*/ 2182376 w 2427890"/>
                  <a:gd name="connsiteY1952" fmla="*/ 1100895 h 1249522"/>
                  <a:gd name="connsiteX1953" fmla="*/ 2176401 w 2427890"/>
                  <a:gd name="connsiteY1953" fmla="*/ 1099670 h 1249522"/>
                  <a:gd name="connsiteX1954" fmla="*/ 2174716 w 2427890"/>
                  <a:gd name="connsiteY1954" fmla="*/ 1097755 h 1249522"/>
                  <a:gd name="connsiteX1955" fmla="*/ 2172801 w 2427890"/>
                  <a:gd name="connsiteY1955" fmla="*/ 1096300 h 1249522"/>
                  <a:gd name="connsiteX1956" fmla="*/ 2172112 w 2427890"/>
                  <a:gd name="connsiteY1956" fmla="*/ 1094385 h 1249522"/>
                  <a:gd name="connsiteX1957" fmla="*/ 2170657 w 2427890"/>
                  <a:gd name="connsiteY1957" fmla="*/ 1090555 h 1249522"/>
                  <a:gd name="connsiteX1958" fmla="*/ 2169431 w 2427890"/>
                  <a:gd name="connsiteY1958" fmla="*/ 1085270 h 1249522"/>
                  <a:gd name="connsiteX1959" fmla="*/ 2166520 w 2427890"/>
                  <a:gd name="connsiteY1959" fmla="*/ 1080980 h 1249522"/>
                  <a:gd name="connsiteX1960" fmla="*/ 2164835 w 2427890"/>
                  <a:gd name="connsiteY1960" fmla="*/ 1074546 h 1249522"/>
                  <a:gd name="connsiteX1961" fmla="*/ 2166750 w 2427890"/>
                  <a:gd name="connsiteY1961" fmla="*/ 1070946 h 1249522"/>
                  <a:gd name="connsiteX1962" fmla="*/ 2164376 w 2427890"/>
                  <a:gd name="connsiteY1962" fmla="*/ 1070027 h 1249522"/>
                  <a:gd name="connsiteX1963" fmla="*/ 2155261 w 2427890"/>
                  <a:gd name="connsiteY1963" fmla="*/ 1067423 h 1249522"/>
                  <a:gd name="connsiteX1964" fmla="*/ 2163610 w 2427890"/>
                  <a:gd name="connsiteY1964" fmla="*/ 1056852 h 1249522"/>
                  <a:gd name="connsiteX1965" fmla="*/ 2167210 w 2427890"/>
                  <a:gd name="connsiteY1965" fmla="*/ 1048733 h 1249522"/>
                  <a:gd name="connsiteX1966" fmla="*/ 2167440 w 2427890"/>
                  <a:gd name="connsiteY1966" fmla="*/ 1045822 h 1249522"/>
                  <a:gd name="connsiteX1967" fmla="*/ 2146605 w 2427890"/>
                  <a:gd name="connsiteY1967" fmla="*/ 1048197 h 1249522"/>
                  <a:gd name="connsiteX1968" fmla="*/ 2142776 w 2427890"/>
                  <a:gd name="connsiteY1968" fmla="*/ 1047508 h 1249522"/>
                  <a:gd name="connsiteX1969" fmla="*/ 2132205 w 2427890"/>
                  <a:gd name="connsiteY1969" fmla="*/ 1037244 h 1249522"/>
                  <a:gd name="connsiteX1970" fmla="*/ 2127686 w 2427890"/>
                  <a:gd name="connsiteY1970" fmla="*/ 1033873 h 1249522"/>
                  <a:gd name="connsiteX1971" fmla="*/ 2139635 w 2427890"/>
                  <a:gd name="connsiteY1971" fmla="*/ 1031959 h 1249522"/>
                  <a:gd name="connsiteX1972" fmla="*/ 2151125 w 2427890"/>
                  <a:gd name="connsiteY1972" fmla="*/ 1036248 h 1249522"/>
                  <a:gd name="connsiteX1973" fmla="*/ 2159703 w 2427890"/>
                  <a:gd name="connsiteY1973" fmla="*/ 1031959 h 1249522"/>
                  <a:gd name="connsiteX1974" fmla="*/ 2166444 w 2427890"/>
                  <a:gd name="connsiteY1974" fmla="*/ 1028588 h 1249522"/>
                  <a:gd name="connsiteX1975" fmla="*/ 2169814 w 2427890"/>
                  <a:gd name="connsiteY1975" fmla="*/ 1025218 h 1249522"/>
                  <a:gd name="connsiteX1976" fmla="*/ 2175329 w 2427890"/>
                  <a:gd name="connsiteY1976" fmla="*/ 1022843 h 1249522"/>
                  <a:gd name="connsiteX1977" fmla="*/ 2182070 w 2427890"/>
                  <a:gd name="connsiteY1977" fmla="*/ 1018784 h 1249522"/>
                  <a:gd name="connsiteX1978" fmla="*/ 2182989 w 2427890"/>
                  <a:gd name="connsiteY1978" fmla="*/ 1017099 h 1249522"/>
                  <a:gd name="connsiteX1979" fmla="*/ 2183218 w 2427890"/>
                  <a:gd name="connsiteY1979" fmla="*/ 1013958 h 1249522"/>
                  <a:gd name="connsiteX1980" fmla="*/ 2181533 w 2427890"/>
                  <a:gd name="connsiteY1980" fmla="*/ 1011584 h 1249522"/>
                  <a:gd name="connsiteX1981" fmla="*/ 2178393 w 2427890"/>
                  <a:gd name="connsiteY1981" fmla="*/ 1007754 h 1249522"/>
                  <a:gd name="connsiteX1982" fmla="*/ 2176248 w 2427890"/>
                  <a:gd name="connsiteY1982" fmla="*/ 1006528 h 1249522"/>
                  <a:gd name="connsiteX1983" fmla="*/ 2179848 w 2427890"/>
                  <a:gd name="connsiteY1983" fmla="*/ 1005839 h 1249522"/>
                  <a:gd name="connsiteX1984" fmla="*/ 2183678 w 2427890"/>
                  <a:gd name="connsiteY1984" fmla="*/ 1004154 h 1249522"/>
                  <a:gd name="connsiteX1985" fmla="*/ 2178393 w 2427890"/>
                  <a:gd name="connsiteY1985" fmla="*/ 999635 h 1249522"/>
                  <a:gd name="connsiteX1986" fmla="*/ 2170963 w 2427890"/>
                  <a:gd name="connsiteY1986" fmla="*/ 995345 h 1249522"/>
                  <a:gd name="connsiteX1987" fmla="*/ 2158554 w 2427890"/>
                  <a:gd name="connsiteY1987" fmla="*/ 991745 h 1249522"/>
                  <a:gd name="connsiteX1988" fmla="*/ 2143924 w 2427890"/>
                  <a:gd name="connsiteY1988" fmla="*/ 991056 h 1249522"/>
                  <a:gd name="connsiteX1989" fmla="*/ 2126231 w 2427890"/>
                  <a:gd name="connsiteY1989" fmla="*/ 993201 h 1249522"/>
                  <a:gd name="connsiteX1990" fmla="*/ 2091303 w 2427890"/>
                  <a:gd name="connsiteY1990" fmla="*/ 1005379 h 1249522"/>
                  <a:gd name="connsiteX1991" fmla="*/ 2075753 w 2427890"/>
                  <a:gd name="connsiteY1991" fmla="*/ 1011584 h 1249522"/>
                  <a:gd name="connsiteX1992" fmla="*/ 2061124 w 2427890"/>
                  <a:gd name="connsiteY1992" fmla="*/ 1019243 h 1249522"/>
                  <a:gd name="connsiteX1993" fmla="*/ 2047260 w 2427890"/>
                  <a:gd name="connsiteY1993" fmla="*/ 1028588 h 1249522"/>
                  <a:gd name="connsiteX1994" fmla="*/ 2022366 w 2427890"/>
                  <a:gd name="connsiteY1994" fmla="*/ 1053942 h 1249522"/>
                  <a:gd name="connsiteX1995" fmla="*/ 2013787 w 2427890"/>
                  <a:gd name="connsiteY1995" fmla="*/ 1063286 h 1249522"/>
                  <a:gd name="connsiteX1996" fmla="*/ 2004672 w 2427890"/>
                  <a:gd name="connsiteY1996" fmla="*/ 1072402 h 1249522"/>
                  <a:gd name="connsiteX1997" fmla="*/ 1986748 w 2427890"/>
                  <a:gd name="connsiteY1997" fmla="*/ 1080750 h 1249522"/>
                  <a:gd name="connsiteX1998" fmla="*/ 1985293 w 2427890"/>
                  <a:gd name="connsiteY1998" fmla="*/ 1079525 h 1249522"/>
                  <a:gd name="connsiteX1999" fmla="*/ 1992493 w 2427890"/>
                  <a:gd name="connsiteY1999" fmla="*/ 1071635 h 1249522"/>
                  <a:gd name="connsiteX2000" fmla="*/ 1999923 w 2427890"/>
                  <a:gd name="connsiteY2000" fmla="*/ 1066121 h 1249522"/>
                  <a:gd name="connsiteX2001" fmla="*/ 2007812 w 2427890"/>
                  <a:gd name="connsiteY2001" fmla="*/ 1055550 h 1249522"/>
                  <a:gd name="connsiteX2002" fmla="*/ 2014553 w 2427890"/>
                  <a:gd name="connsiteY2002" fmla="*/ 1050801 h 1249522"/>
                  <a:gd name="connsiteX2003" fmla="*/ 2018613 w 2427890"/>
                  <a:gd name="connsiteY2003" fmla="*/ 1046971 h 1249522"/>
                  <a:gd name="connsiteX2004" fmla="*/ 2022213 w 2427890"/>
                  <a:gd name="connsiteY2004" fmla="*/ 1042222 h 1249522"/>
                  <a:gd name="connsiteX2005" fmla="*/ 2025583 w 2427890"/>
                  <a:gd name="connsiteY2005" fmla="*/ 1034333 h 1249522"/>
                  <a:gd name="connsiteX2006" fmla="*/ 2024357 w 2427890"/>
                  <a:gd name="connsiteY2006" fmla="*/ 1031729 h 1249522"/>
                  <a:gd name="connsiteX2007" fmla="*/ 2019608 w 2427890"/>
                  <a:gd name="connsiteY2007" fmla="*/ 1028129 h 1249522"/>
                  <a:gd name="connsiteX2008" fmla="*/ 2013864 w 2427890"/>
                  <a:gd name="connsiteY2008" fmla="*/ 1028129 h 1249522"/>
                  <a:gd name="connsiteX2009" fmla="*/ 2008119 w 2427890"/>
                  <a:gd name="connsiteY2009" fmla="*/ 1025218 h 1249522"/>
                  <a:gd name="connsiteX2010" fmla="*/ 1996629 w 2427890"/>
                  <a:gd name="connsiteY2010" fmla="*/ 1024299 h 1249522"/>
                  <a:gd name="connsiteX2011" fmla="*/ 1995710 w 2427890"/>
                  <a:gd name="connsiteY2011" fmla="*/ 1023380 h 1249522"/>
                  <a:gd name="connsiteX2012" fmla="*/ 1996170 w 2427890"/>
                  <a:gd name="connsiteY2012" fmla="*/ 1020775 h 1249522"/>
                  <a:gd name="connsiteX2013" fmla="*/ 2001685 w 2427890"/>
                  <a:gd name="connsiteY2013" fmla="*/ 1022920 h 1249522"/>
                  <a:gd name="connsiteX2014" fmla="*/ 2010570 w 2427890"/>
                  <a:gd name="connsiteY2014" fmla="*/ 1024146 h 1249522"/>
                  <a:gd name="connsiteX2015" fmla="*/ 2017004 w 2427890"/>
                  <a:gd name="connsiteY2015" fmla="*/ 1027056 h 1249522"/>
                  <a:gd name="connsiteX2016" fmla="*/ 2022519 w 2427890"/>
                  <a:gd name="connsiteY2016" fmla="*/ 1028282 h 1249522"/>
                  <a:gd name="connsiteX2017" fmla="*/ 2028493 w 2427890"/>
                  <a:gd name="connsiteY2017" fmla="*/ 1030656 h 1249522"/>
                  <a:gd name="connsiteX2018" fmla="*/ 2034698 w 2427890"/>
                  <a:gd name="connsiteY2018" fmla="*/ 1025907 h 1249522"/>
                  <a:gd name="connsiteX2019" fmla="*/ 2038527 w 2427890"/>
                  <a:gd name="connsiteY2019" fmla="*/ 1021618 h 1249522"/>
                  <a:gd name="connsiteX2020" fmla="*/ 2042128 w 2427890"/>
                  <a:gd name="connsiteY2020" fmla="*/ 1015414 h 1249522"/>
                  <a:gd name="connsiteX2021" fmla="*/ 2046417 w 2427890"/>
                  <a:gd name="connsiteY2021" fmla="*/ 1008443 h 1249522"/>
                  <a:gd name="connsiteX2022" fmla="*/ 2058366 w 2427890"/>
                  <a:gd name="connsiteY2022" fmla="*/ 999558 h 1249522"/>
                  <a:gd name="connsiteX2023" fmla="*/ 2063881 w 2427890"/>
                  <a:gd name="connsiteY2023" fmla="*/ 996647 h 1249522"/>
                  <a:gd name="connsiteX2024" fmla="*/ 2067711 w 2427890"/>
                  <a:gd name="connsiteY2024" fmla="*/ 994043 h 1249522"/>
                  <a:gd name="connsiteX2025" fmla="*/ 2078281 w 2427890"/>
                  <a:gd name="connsiteY2025" fmla="*/ 988298 h 1249522"/>
                  <a:gd name="connsiteX2026" fmla="*/ 2095515 w 2427890"/>
                  <a:gd name="connsiteY2026" fmla="*/ 984239 h 1249522"/>
                  <a:gd name="connsiteX2027" fmla="*/ 2098656 w 2427890"/>
                  <a:gd name="connsiteY2027" fmla="*/ 980179 h 1249522"/>
                  <a:gd name="connsiteX2028" fmla="*/ 2099881 w 2427890"/>
                  <a:gd name="connsiteY2028" fmla="*/ 975124 h 1249522"/>
                  <a:gd name="connsiteX2029" fmla="*/ 2100801 w 2427890"/>
                  <a:gd name="connsiteY2029" fmla="*/ 969609 h 1249522"/>
                  <a:gd name="connsiteX2030" fmla="*/ 2105856 w 2427890"/>
                  <a:gd name="connsiteY2030" fmla="*/ 964554 h 1249522"/>
                  <a:gd name="connsiteX2031" fmla="*/ 2113056 w 2427890"/>
                  <a:gd name="connsiteY2031" fmla="*/ 959805 h 1249522"/>
                  <a:gd name="connsiteX2032" fmla="*/ 2121405 w 2427890"/>
                  <a:gd name="connsiteY2032" fmla="*/ 954290 h 1249522"/>
                  <a:gd name="connsiteX2033" fmla="*/ 2135269 w 2427890"/>
                  <a:gd name="connsiteY2033" fmla="*/ 954979 h 1249522"/>
                  <a:gd name="connsiteX2034" fmla="*/ 2158707 w 2427890"/>
                  <a:gd name="connsiteY2034" fmla="*/ 952068 h 1249522"/>
                  <a:gd name="connsiteX2035" fmla="*/ 2177167 w 2427890"/>
                  <a:gd name="connsiteY2035" fmla="*/ 952298 h 1249522"/>
                  <a:gd name="connsiteX2036" fmla="*/ 2188887 w 2427890"/>
                  <a:gd name="connsiteY2036" fmla="*/ 952298 h 1249522"/>
                  <a:gd name="connsiteX2037" fmla="*/ 2198691 w 2427890"/>
                  <a:gd name="connsiteY2037" fmla="*/ 952987 h 1249522"/>
                  <a:gd name="connsiteX2038" fmla="*/ 2204436 w 2427890"/>
                  <a:gd name="connsiteY2038" fmla="*/ 953677 h 1249522"/>
                  <a:gd name="connsiteX2039" fmla="*/ 2208036 w 2427890"/>
                  <a:gd name="connsiteY2039" fmla="*/ 954902 h 1249522"/>
                  <a:gd name="connsiteX2040" fmla="*/ 2221440 w 2427890"/>
                  <a:gd name="connsiteY2040" fmla="*/ 952758 h 1249522"/>
                  <a:gd name="connsiteX2041" fmla="*/ 2233159 w 2427890"/>
                  <a:gd name="connsiteY2041" fmla="*/ 953677 h 1249522"/>
                  <a:gd name="connsiteX2042" fmla="*/ 2242964 w 2427890"/>
                  <a:gd name="connsiteY2042" fmla="*/ 954136 h 1249522"/>
                  <a:gd name="connsiteX2043" fmla="*/ 2253534 w 2427890"/>
                  <a:gd name="connsiteY2043" fmla="*/ 957507 h 1249522"/>
                  <a:gd name="connsiteX2044" fmla="*/ 2257134 w 2427890"/>
                  <a:gd name="connsiteY2044" fmla="*/ 960111 h 1249522"/>
                  <a:gd name="connsiteX2045" fmla="*/ 2275824 w 2427890"/>
                  <a:gd name="connsiteY2045" fmla="*/ 956051 h 1249522"/>
                  <a:gd name="connsiteX2046" fmla="*/ 2294743 w 2427890"/>
                  <a:gd name="connsiteY2046" fmla="*/ 954136 h 1249522"/>
                  <a:gd name="connsiteX2047" fmla="*/ 2302632 w 2427890"/>
                  <a:gd name="connsiteY2047" fmla="*/ 953447 h 1249522"/>
                  <a:gd name="connsiteX2048" fmla="*/ 2326071 w 2427890"/>
                  <a:gd name="connsiteY2048" fmla="*/ 934298 h 1249522"/>
                  <a:gd name="connsiteX2049" fmla="*/ 2330360 w 2427890"/>
                  <a:gd name="connsiteY2049" fmla="*/ 932843 h 1249522"/>
                  <a:gd name="connsiteX2050" fmla="*/ 2332965 w 2427890"/>
                  <a:gd name="connsiteY2050" fmla="*/ 930928 h 1249522"/>
                  <a:gd name="connsiteX2051" fmla="*/ 2333884 w 2427890"/>
                  <a:gd name="connsiteY2051" fmla="*/ 923498 h 1249522"/>
                  <a:gd name="connsiteX2052" fmla="*/ 2342463 w 2427890"/>
                  <a:gd name="connsiteY2052" fmla="*/ 918213 h 1249522"/>
                  <a:gd name="connsiteX2053" fmla="*/ 2345833 w 2427890"/>
                  <a:gd name="connsiteY2053" fmla="*/ 915302 h 1249522"/>
                  <a:gd name="connsiteX2054" fmla="*/ 2370727 w 2427890"/>
                  <a:gd name="connsiteY2054" fmla="*/ 908868 h 1249522"/>
                  <a:gd name="connsiteX2055" fmla="*/ 2391561 w 2427890"/>
                  <a:gd name="connsiteY2055" fmla="*/ 906723 h 1249522"/>
                  <a:gd name="connsiteX2056" fmla="*/ 2410710 w 2427890"/>
                  <a:gd name="connsiteY2056" fmla="*/ 895693 h 1249522"/>
                  <a:gd name="connsiteX2057" fmla="*/ 2420285 w 2427890"/>
                  <a:gd name="connsiteY2057" fmla="*/ 886808 h 1249522"/>
                  <a:gd name="connsiteX2058" fmla="*/ 2425034 w 2427890"/>
                  <a:gd name="connsiteY2058" fmla="*/ 880068 h 1249522"/>
                  <a:gd name="connsiteX2059" fmla="*/ 2425034 w 2427890"/>
                  <a:gd name="connsiteY2059" fmla="*/ 878153 h 1249522"/>
                  <a:gd name="connsiteX2060" fmla="*/ 2418140 w 2427890"/>
                  <a:gd name="connsiteY2060" fmla="*/ 873327 h 1249522"/>
                  <a:gd name="connsiteX2061" fmla="*/ 650445 w 2427890"/>
                  <a:gd name="connsiteY2061" fmla="*/ 307508 h 1249522"/>
                  <a:gd name="connsiteX2062" fmla="*/ 659790 w 2427890"/>
                  <a:gd name="connsiteY2062" fmla="*/ 307508 h 1249522"/>
                  <a:gd name="connsiteX2063" fmla="*/ 657416 w 2427890"/>
                  <a:gd name="connsiteY2063" fmla="*/ 311798 h 1249522"/>
                  <a:gd name="connsiteX2064" fmla="*/ 654275 w 2427890"/>
                  <a:gd name="connsiteY2064" fmla="*/ 312487 h 1249522"/>
                  <a:gd name="connsiteX2065" fmla="*/ 651135 w 2427890"/>
                  <a:gd name="connsiteY2065" fmla="*/ 313713 h 1249522"/>
                  <a:gd name="connsiteX2066" fmla="*/ 646845 w 2427890"/>
                  <a:gd name="connsiteY2066" fmla="*/ 314402 h 1249522"/>
                  <a:gd name="connsiteX2067" fmla="*/ 643245 w 2427890"/>
                  <a:gd name="connsiteY2067" fmla="*/ 313713 h 1249522"/>
                  <a:gd name="connsiteX2068" fmla="*/ 639875 w 2427890"/>
                  <a:gd name="connsiteY2068" fmla="*/ 314938 h 1249522"/>
                  <a:gd name="connsiteX2069" fmla="*/ 636275 w 2427890"/>
                  <a:gd name="connsiteY2069" fmla="*/ 315857 h 1249522"/>
                  <a:gd name="connsiteX2070" fmla="*/ 624556 w 2427890"/>
                  <a:gd name="connsiteY2070" fmla="*/ 307738 h 1249522"/>
                  <a:gd name="connsiteX2071" fmla="*/ 613526 w 2427890"/>
                  <a:gd name="connsiteY2071" fmla="*/ 309193 h 1249522"/>
                  <a:gd name="connsiteX2072" fmla="*/ 606096 w 2427890"/>
                  <a:gd name="connsiteY2072" fmla="*/ 309423 h 1249522"/>
                  <a:gd name="connsiteX2073" fmla="*/ 606096 w 2427890"/>
                  <a:gd name="connsiteY2073" fmla="*/ 312334 h 1249522"/>
                  <a:gd name="connsiteX2074" fmla="*/ 603721 w 2427890"/>
                  <a:gd name="connsiteY2074" fmla="*/ 314019 h 1249522"/>
                  <a:gd name="connsiteX2075" fmla="*/ 600351 w 2427890"/>
                  <a:gd name="connsiteY2075" fmla="*/ 316394 h 1249522"/>
                  <a:gd name="connsiteX2076" fmla="*/ 596521 w 2427890"/>
                  <a:gd name="connsiteY2076" fmla="*/ 318309 h 1249522"/>
                  <a:gd name="connsiteX2077" fmla="*/ 604181 w 2427890"/>
                  <a:gd name="connsiteY2077" fmla="*/ 323364 h 1249522"/>
                  <a:gd name="connsiteX2078" fmla="*/ 609696 w 2427890"/>
                  <a:gd name="connsiteY2078" fmla="*/ 327423 h 1249522"/>
                  <a:gd name="connsiteX2079" fmla="*/ 609236 w 2427890"/>
                  <a:gd name="connsiteY2079" fmla="*/ 330794 h 1249522"/>
                  <a:gd name="connsiteX2080" fmla="*/ 598436 w 2427890"/>
                  <a:gd name="connsiteY2080" fmla="*/ 332019 h 1249522"/>
                  <a:gd name="connsiteX2081" fmla="*/ 593151 w 2427890"/>
                  <a:gd name="connsiteY2081" fmla="*/ 336079 h 1249522"/>
                  <a:gd name="connsiteX2082" fmla="*/ 570632 w 2427890"/>
                  <a:gd name="connsiteY2082" fmla="*/ 350479 h 1249522"/>
                  <a:gd name="connsiteX2083" fmla="*/ 560598 w 2427890"/>
                  <a:gd name="connsiteY2083" fmla="*/ 353849 h 1249522"/>
                  <a:gd name="connsiteX2084" fmla="*/ 555083 w 2427890"/>
                  <a:gd name="connsiteY2084" fmla="*/ 348564 h 1249522"/>
                  <a:gd name="connsiteX2085" fmla="*/ 559372 w 2427890"/>
                  <a:gd name="connsiteY2085" fmla="*/ 347339 h 1249522"/>
                  <a:gd name="connsiteX2086" fmla="*/ 565347 w 2427890"/>
                  <a:gd name="connsiteY2086" fmla="*/ 346113 h 1249522"/>
                  <a:gd name="connsiteX2087" fmla="*/ 568947 w 2427890"/>
                  <a:gd name="connsiteY2087" fmla="*/ 343202 h 1249522"/>
                  <a:gd name="connsiteX2088" fmla="*/ 571091 w 2427890"/>
                  <a:gd name="connsiteY2088" fmla="*/ 339373 h 1249522"/>
                  <a:gd name="connsiteX2089" fmla="*/ 586640 w 2427890"/>
                  <a:gd name="connsiteY2089" fmla="*/ 325508 h 1249522"/>
                  <a:gd name="connsiteX2090" fmla="*/ 583040 w 2427890"/>
                  <a:gd name="connsiteY2090" fmla="*/ 317849 h 1249522"/>
                  <a:gd name="connsiteX2091" fmla="*/ 568947 w 2427890"/>
                  <a:gd name="connsiteY2091" fmla="*/ 319304 h 1249522"/>
                  <a:gd name="connsiteX2092" fmla="*/ 559142 w 2427890"/>
                  <a:gd name="connsiteY2092" fmla="*/ 326045 h 1249522"/>
                  <a:gd name="connsiteX2093" fmla="*/ 553397 w 2427890"/>
                  <a:gd name="connsiteY2093" fmla="*/ 328419 h 1249522"/>
                  <a:gd name="connsiteX2094" fmla="*/ 551712 w 2427890"/>
                  <a:gd name="connsiteY2094" fmla="*/ 332938 h 1249522"/>
                  <a:gd name="connsiteX2095" fmla="*/ 551942 w 2427890"/>
                  <a:gd name="connsiteY2095" fmla="*/ 334853 h 1249522"/>
                  <a:gd name="connsiteX2096" fmla="*/ 545738 w 2427890"/>
                  <a:gd name="connsiteY2096" fmla="*/ 343432 h 1249522"/>
                  <a:gd name="connsiteX2097" fmla="*/ 537389 w 2427890"/>
                  <a:gd name="connsiteY2097" fmla="*/ 346802 h 1249522"/>
                  <a:gd name="connsiteX2098" fmla="*/ 528044 w 2427890"/>
                  <a:gd name="connsiteY2098" fmla="*/ 344888 h 1249522"/>
                  <a:gd name="connsiteX2099" fmla="*/ 502461 w 2427890"/>
                  <a:gd name="connsiteY2099" fmla="*/ 336002 h 1249522"/>
                  <a:gd name="connsiteX2100" fmla="*/ 510810 w 2427890"/>
                  <a:gd name="connsiteY2100" fmla="*/ 335543 h 1249522"/>
                  <a:gd name="connsiteX2101" fmla="*/ 518240 w 2427890"/>
                  <a:gd name="connsiteY2101" fmla="*/ 330794 h 1249522"/>
                  <a:gd name="connsiteX2102" fmla="*/ 515865 w 2427890"/>
                  <a:gd name="connsiteY2102" fmla="*/ 325279 h 1249522"/>
                  <a:gd name="connsiteX2103" fmla="*/ 515635 w 2427890"/>
                  <a:gd name="connsiteY2103" fmla="*/ 322674 h 1249522"/>
                  <a:gd name="connsiteX2104" fmla="*/ 520155 w 2427890"/>
                  <a:gd name="connsiteY2104" fmla="*/ 318845 h 1249522"/>
                  <a:gd name="connsiteX2105" fmla="*/ 532563 w 2427890"/>
                  <a:gd name="connsiteY2105" fmla="*/ 313330 h 1249522"/>
                  <a:gd name="connsiteX2106" fmla="*/ 521304 w 2427890"/>
                  <a:gd name="connsiteY2106" fmla="*/ 302530 h 1249522"/>
                  <a:gd name="connsiteX2107" fmla="*/ 522989 w 2427890"/>
                  <a:gd name="connsiteY2107" fmla="*/ 299619 h 1249522"/>
                  <a:gd name="connsiteX2108" fmla="*/ 537619 w 2427890"/>
                  <a:gd name="connsiteY2108" fmla="*/ 300308 h 1249522"/>
                  <a:gd name="connsiteX2109" fmla="*/ 554853 w 2427890"/>
                  <a:gd name="connsiteY2109" fmla="*/ 301227 h 1249522"/>
                  <a:gd name="connsiteX2110" fmla="*/ 561823 w 2427890"/>
                  <a:gd name="connsiteY2110" fmla="*/ 295712 h 1249522"/>
                  <a:gd name="connsiteX2111" fmla="*/ 534555 w 2427890"/>
                  <a:gd name="connsiteY2111" fmla="*/ 286827 h 1249522"/>
                  <a:gd name="connsiteX2112" fmla="*/ 510886 w 2427890"/>
                  <a:gd name="connsiteY2112" fmla="*/ 288512 h 1249522"/>
                  <a:gd name="connsiteX2113" fmla="*/ 510197 w 2427890"/>
                  <a:gd name="connsiteY2113" fmla="*/ 291423 h 1249522"/>
                  <a:gd name="connsiteX2114" fmla="*/ 497482 w 2427890"/>
                  <a:gd name="connsiteY2114" fmla="*/ 291653 h 1249522"/>
                  <a:gd name="connsiteX2115" fmla="*/ 485533 w 2427890"/>
                  <a:gd name="connsiteY2115" fmla="*/ 292112 h 1249522"/>
                  <a:gd name="connsiteX2116" fmla="*/ 473584 w 2427890"/>
                  <a:gd name="connsiteY2116" fmla="*/ 290657 h 1249522"/>
                  <a:gd name="connsiteX2117" fmla="*/ 465924 w 2427890"/>
                  <a:gd name="connsiteY2117" fmla="*/ 292802 h 1249522"/>
                  <a:gd name="connsiteX2118" fmla="*/ 466614 w 2427890"/>
                  <a:gd name="connsiteY2118" fmla="*/ 296172 h 1249522"/>
                  <a:gd name="connsiteX2119" fmla="*/ 460409 w 2427890"/>
                  <a:gd name="connsiteY2119" fmla="*/ 300461 h 1249522"/>
                  <a:gd name="connsiteX2120" fmla="*/ 457805 w 2427890"/>
                  <a:gd name="connsiteY2120" fmla="*/ 300461 h 1249522"/>
                  <a:gd name="connsiteX2121" fmla="*/ 453056 w 2427890"/>
                  <a:gd name="connsiteY2121" fmla="*/ 294487 h 1249522"/>
                  <a:gd name="connsiteX2122" fmla="*/ 453975 w 2427890"/>
                  <a:gd name="connsiteY2122" fmla="*/ 284912 h 1249522"/>
                  <a:gd name="connsiteX2123" fmla="*/ 457575 w 2427890"/>
                  <a:gd name="connsiteY2123" fmla="*/ 285142 h 1249522"/>
                  <a:gd name="connsiteX2124" fmla="*/ 461175 w 2427890"/>
                  <a:gd name="connsiteY2124" fmla="*/ 286368 h 1249522"/>
                  <a:gd name="connsiteX2125" fmla="*/ 466231 w 2427890"/>
                  <a:gd name="connsiteY2125" fmla="*/ 285908 h 1249522"/>
                  <a:gd name="connsiteX2126" fmla="*/ 472205 w 2427890"/>
                  <a:gd name="connsiteY2126" fmla="*/ 285219 h 1249522"/>
                  <a:gd name="connsiteX2127" fmla="*/ 479865 w 2427890"/>
                  <a:gd name="connsiteY2127" fmla="*/ 282308 h 1249522"/>
                  <a:gd name="connsiteX2128" fmla="*/ 487524 w 2427890"/>
                  <a:gd name="connsiteY2128" fmla="*/ 282308 h 1249522"/>
                  <a:gd name="connsiteX2129" fmla="*/ 494495 w 2427890"/>
                  <a:gd name="connsiteY2129" fmla="*/ 280163 h 1249522"/>
                  <a:gd name="connsiteX2130" fmla="*/ 504299 w 2427890"/>
                  <a:gd name="connsiteY2130" fmla="*/ 277023 h 1249522"/>
                  <a:gd name="connsiteX2131" fmla="*/ 507899 w 2427890"/>
                  <a:gd name="connsiteY2131" fmla="*/ 275108 h 1249522"/>
                  <a:gd name="connsiteX2132" fmla="*/ 510274 w 2427890"/>
                  <a:gd name="connsiteY2132" fmla="*/ 276563 h 1249522"/>
                  <a:gd name="connsiteX2133" fmla="*/ 514103 w 2427890"/>
                  <a:gd name="connsiteY2133" fmla="*/ 275108 h 1249522"/>
                  <a:gd name="connsiteX2134" fmla="*/ 518163 w 2427890"/>
                  <a:gd name="connsiteY2134" fmla="*/ 272197 h 1249522"/>
                  <a:gd name="connsiteX2135" fmla="*/ 524367 w 2427890"/>
                  <a:gd name="connsiteY2135" fmla="*/ 272427 h 1249522"/>
                  <a:gd name="connsiteX2136" fmla="*/ 528657 w 2427890"/>
                  <a:gd name="connsiteY2136" fmla="*/ 270742 h 1249522"/>
                  <a:gd name="connsiteX2137" fmla="*/ 533176 w 2427890"/>
                  <a:gd name="connsiteY2137" fmla="*/ 271661 h 1249522"/>
                  <a:gd name="connsiteX2138" fmla="*/ 536776 w 2427890"/>
                  <a:gd name="connsiteY2138" fmla="*/ 270436 h 1249522"/>
                  <a:gd name="connsiteX2139" fmla="*/ 543210 w 2427890"/>
                  <a:gd name="connsiteY2139" fmla="*/ 268521 h 1249522"/>
                  <a:gd name="connsiteX2140" fmla="*/ 550870 w 2427890"/>
                  <a:gd name="connsiteY2140" fmla="*/ 266146 h 1249522"/>
                  <a:gd name="connsiteX2141" fmla="*/ 556844 w 2427890"/>
                  <a:gd name="connsiteY2141" fmla="*/ 262316 h 1249522"/>
                  <a:gd name="connsiteX2142" fmla="*/ 563049 w 2427890"/>
                  <a:gd name="connsiteY2142" fmla="*/ 259406 h 1249522"/>
                  <a:gd name="connsiteX2143" fmla="*/ 572393 w 2427890"/>
                  <a:gd name="connsiteY2143" fmla="*/ 257950 h 1249522"/>
                  <a:gd name="connsiteX2144" fmla="*/ 587253 w 2427890"/>
                  <a:gd name="connsiteY2144" fmla="*/ 253891 h 1249522"/>
                  <a:gd name="connsiteX2145" fmla="*/ 598053 w 2427890"/>
                  <a:gd name="connsiteY2145" fmla="*/ 250291 h 1249522"/>
                  <a:gd name="connsiteX2146" fmla="*/ 625781 w 2427890"/>
                  <a:gd name="connsiteY2146" fmla="*/ 257491 h 1249522"/>
                  <a:gd name="connsiteX2147" fmla="*/ 615977 w 2427890"/>
                  <a:gd name="connsiteY2147" fmla="*/ 261091 h 1249522"/>
                  <a:gd name="connsiteX2148" fmla="*/ 609543 w 2427890"/>
                  <a:gd name="connsiteY2148" fmla="*/ 264461 h 1249522"/>
                  <a:gd name="connsiteX2149" fmla="*/ 602113 w 2427890"/>
                  <a:gd name="connsiteY2149" fmla="*/ 265916 h 1249522"/>
                  <a:gd name="connsiteX2150" fmla="*/ 594913 w 2427890"/>
                  <a:gd name="connsiteY2150" fmla="*/ 269746 h 1249522"/>
                  <a:gd name="connsiteX2151" fmla="*/ 590853 w 2427890"/>
                  <a:gd name="connsiteY2151" fmla="*/ 273576 h 1249522"/>
                  <a:gd name="connsiteX2152" fmla="*/ 587713 w 2427890"/>
                  <a:gd name="connsiteY2152" fmla="*/ 276180 h 1249522"/>
                  <a:gd name="connsiteX2153" fmla="*/ 587253 w 2427890"/>
                  <a:gd name="connsiteY2153" fmla="*/ 278785 h 1249522"/>
                  <a:gd name="connsiteX2154" fmla="*/ 588938 w 2427890"/>
                  <a:gd name="connsiteY2154" fmla="*/ 280700 h 1249522"/>
                  <a:gd name="connsiteX2155" fmla="*/ 596138 w 2427890"/>
                  <a:gd name="connsiteY2155" fmla="*/ 280700 h 1249522"/>
                  <a:gd name="connsiteX2156" fmla="*/ 603568 w 2427890"/>
                  <a:gd name="connsiteY2156" fmla="*/ 282844 h 1249522"/>
                  <a:gd name="connsiteX2157" fmla="*/ 606939 w 2427890"/>
                  <a:gd name="connsiteY2157" fmla="*/ 282614 h 1249522"/>
                  <a:gd name="connsiteX2158" fmla="*/ 606249 w 2427890"/>
                  <a:gd name="connsiteY2158" fmla="*/ 284759 h 1249522"/>
                  <a:gd name="connsiteX2159" fmla="*/ 611994 w 2427890"/>
                  <a:gd name="connsiteY2159" fmla="*/ 284070 h 1249522"/>
                  <a:gd name="connsiteX2160" fmla="*/ 615594 w 2427890"/>
                  <a:gd name="connsiteY2160" fmla="*/ 282844 h 1249522"/>
                  <a:gd name="connsiteX2161" fmla="*/ 634054 w 2427890"/>
                  <a:gd name="connsiteY2161" fmla="*/ 283534 h 1249522"/>
                  <a:gd name="connsiteX2162" fmla="*/ 646003 w 2427890"/>
                  <a:gd name="connsiteY2162" fmla="*/ 279244 h 1249522"/>
                  <a:gd name="connsiteX2163" fmla="*/ 647228 w 2427890"/>
                  <a:gd name="connsiteY2163" fmla="*/ 276870 h 1249522"/>
                  <a:gd name="connsiteX2164" fmla="*/ 651058 w 2427890"/>
                  <a:gd name="connsiteY2164" fmla="*/ 272351 h 1249522"/>
                  <a:gd name="connsiteX2165" fmla="*/ 664462 w 2427890"/>
                  <a:gd name="connsiteY2165" fmla="*/ 268291 h 1249522"/>
                  <a:gd name="connsiteX2166" fmla="*/ 661552 w 2427890"/>
                  <a:gd name="connsiteY2166" fmla="*/ 272351 h 1249522"/>
                  <a:gd name="connsiteX2167" fmla="*/ 657492 w 2427890"/>
                  <a:gd name="connsiteY2167" fmla="*/ 277636 h 1249522"/>
                  <a:gd name="connsiteX2168" fmla="*/ 659867 w 2427890"/>
                  <a:gd name="connsiteY2168" fmla="*/ 278861 h 1249522"/>
                  <a:gd name="connsiteX2169" fmla="*/ 667986 w 2427890"/>
                  <a:gd name="connsiteY2169" fmla="*/ 278631 h 1249522"/>
                  <a:gd name="connsiteX2170" fmla="*/ 664845 w 2427890"/>
                  <a:gd name="connsiteY2170" fmla="*/ 284836 h 1249522"/>
                  <a:gd name="connsiteX2171" fmla="*/ 660786 w 2427890"/>
                  <a:gd name="connsiteY2171" fmla="*/ 294181 h 1249522"/>
                  <a:gd name="connsiteX2172" fmla="*/ 657186 w 2427890"/>
                  <a:gd name="connsiteY2172" fmla="*/ 297091 h 1249522"/>
                  <a:gd name="connsiteX2173" fmla="*/ 650752 w 2427890"/>
                  <a:gd name="connsiteY2173" fmla="*/ 299006 h 1249522"/>
                  <a:gd name="connsiteX2174" fmla="*/ 648837 w 2427890"/>
                  <a:gd name="connsiteY2174" fmla="*/ 303755 h 1249522"/>
                  <a:gd name="connsiteX2175" fmla="*/ 650445 w 2427890"/>
                  <a:gd name="connsiteY2175" fmla="*/ 307508 h 1249522"/>
                  <a:gd name="connsiteX2176" fmla="*/ 910107 w 2427890"/>
                  <a:gd name="connsiteY2176" fmla="*/ 447297 h 1249522"/>
                  <a:gd name="connsiteX2177" fmla="*/ 901222 w 2427890"/>
                  <a:gd name="connsiteY2177" fmla="*/ 453501 h 1249522"/>
                  <a:gd name="connsiteX2178" fmla="*/ 896167 w 2427890"/>
                  <a:gd name="connsiteY2178" fmla="*/ 447986 h 1249522"/>
                  <a:gd name="connsiteX2179" fmla="*/ 883758 w 2427890"/>
                  <a:gd name="connsiteY2179" fmla="*/ 444616 h 1249522"/>
                  <a:gd name="connsiteX2180" fmla="*/ 862694 w 2427890"/>
                  <a:gd name="connsiteY2180" fmla="*/ 443927 h 1249522"/>
                  <a:gd name="connsiteX2181" fmla="*/ 844464 w 2427890"/>
                  <a:gd name="connsiteY2181" fmla="*/ 451357 h 1249522"/>
                  <a:gd name="connsiteX2182" fmla="*/ 834890 w 2427890"/>
                  <a:gd name="connsiteY2182" fmla="*/ 462846 h 1249522"/>
                  <a:gd name="connsiteX2183" fmla="*/ 849520 w 2427890"/>
                  <a:gd name="connsiteY2183" fmla="*/ 453961 h 1249522"/>
                  <a:gd name="connsiteX2184" fmla="*/ 863154 w 2427890"/>
                  <a:gd name="connsiteY2184" fmla="*/ 451050 h 1249522"/>
                  <a:gd name="connsiteX2185" fmla="*/ 867673 w 2427890"/>
                  <a:gd name="connsiteY2185" fmla="*/ 449365 h 1249522"/>
                  <a:gd name="connsiteX2186" fmla="*/ 869588 w 2427890"/>
                  <a:gd name="connsiteY2186" fmla="*/ 446454 h 1249522"/>
                  <a:gd name="connsiteX2187" fmla="*/ 885137 w 2427890"/>
                  <a:gd name="connsiteY2187" fmla="*/ 448140 h 1249522"/>
                  <a:gd name="connsiteX2188" fmla="*/ 871503 w 2427890"/>
                  <a:gd name="connsiteY2188" fmla="*/ 447910 h 1249522"/>
                  <a:gd name="connsiteX2189" fmla="*/ 879852 w 2427890"/>
                  <a:gd name="connsiteY2189" fmla="*/ 451050 h 1249522"/>
                  <a:gd name="connsiteX2190" fmla="*/ 888737 w 2427890"/>
                  <a:gd name="connsiteY2190" fmla="*/ 451740 h 1249522"/>
                  <a:gd name="connsiteX2191" fmla="*/ 870277 w 2427890"/>
                  <a:gd name="connsiteY2191" fmla="*/ 456259 h 1249522"/>
                  <a:gd name="connsiteX2192" fmla="*/ 862388 w 2427890"/>
                  <a:gd name="connsiteY2192" fmla="*/ 456718 h 1249522"/>
                  <a:gd name="connsiteX2193" fmla="*/ 866447 w 2427890"/>
                  <a:gd name="connsiteY2193" fmla="*/ 457638 h 1249522"/>
                  <a:gd name="connsiteX2194" fmla="*/ 871503 w 2427890"/>
                  <a:gd name="connsiteY2194" fmla="*/ 456948 h 1249522"/>
                  <a:gd name="connsiteX2195" fmla="*/ 874643 w 2427890"/>
                  <a:gd name="connsiteY2195" fmla="*/ 458404 h 1249522"/>
                  <a:gd name="connsiteX2196" fmla="*/ 880388 w 2427890"/>
                  <a:gd name="connsiteY2196" fmla="*/ 456948 h 1249522"/>
                  <a:gd name="connsiteX2197" fmla="*/ 882992 w 2427890"/>
                  <a:gd name="connsiteY2197" fmla="*/ 458863 h 1249522"/>
                  <a:gd name="connsiteX2198" fmla="*/ 865758 w 2427890"/>
                  <a:gd name="connsiteY2198" fmla="*/ 463612 h 1249522"/>
                  <a:gd name="connsiteX2199" fmla="*/ 852813 w 2427890"/>
                  <a:gd name="connsiteY2199" fmla="*/ 462923 h 1249522"/>
                  <a:gd name="connsiteX2200" fmla="*/ 840098 w 2427890"/>
                  <a:gd name="connsiteY2200" fmla="*/ 472957 h 1249522"/>
                  <a:gd name="connsiteX2201" fmla="*/ 835809 w 2427890"/>
                  <a:gd name="connsiteY2201" fmla="*/ 477476 h 1249522"/>
                  <a:gd name="connsiteX2202" fmla="*/ 836728 w 2427890"/>
                  <a:gd name="connsiteY2202" fmla="*/ 480387 h 1249522"/>
                  <a:gd name="connsiteX2203" fmla="*/ 818498 w 2427890"/>
                  <a:gd name="connsiteY2203" fmla="*/ 495476 h 1249522"/>
                  <a:gd name="connsiteX2204" fmla="*/ 796974 w 2427890"/>
                  <a:gd name="connsiteY2204" fmla="*/ 503595 h 1249522"/>
                  <a:gd name="connsiteX2205" fmla="*/ 777596 w 2427890"/>
                  <a:gd name="connsiteY2205" fmla="*/ 513630 h 1249522"/>
                  <a:gd name="connsiteX2206" fmla="*/ 777825 w 2427890"/>
                  <a:gd name="connsiteY2206" fmla="*/ 518379 h 1249522"/>
                  <a:gd name="connsiteX2207" fmla="*/ 770855 w 2427890"/>
                  <a:gd name="connsiteY2207" fmla="*/ 524583 h 1249522"/>
                  <a:gd name="connsiteX2208" fmla="*/ 733782 w 2427890"/>
                  <a:gd name="connsiteY2208" fmla="*/ 529868 h 1249522"/>
                  <a:gd name="connsiteX2209" fmla="*/ 715323 w 2427890"/>
                  <a:gd name="connsiteY2209" fmla="*/ 530098 h 1249522"/>
                  <a:gd name="connsiteX2210" fmla="*/ 699314 w 2427890"/>
                  <a:gd name="connsiteY2210" fmla="*/ 525809 h 1249522"/>
                  <a:gd name="connsiteX2211" fmla="*/ 686369 w 2427890"/>
                  <a:gd name="connsiteY2211" fmla="*/ 521979 h 1249522"/>
                  <a:gd name="connsiteX2212" fmla="*/ 671509 w 2427890"/>
                  <a:gd name="connsiteY2212" fmla="*/ 516694 h 1249522"/>
                  <a:gd name="connsiteX2213" fmla="*/ 668369 w 2427890"/>
                  <a:gd name="connsiteY2213" fmla="*/ 514089 h 1249522"/>
                  <a:gd name="connsiteX2214" fmla="*/ 668599 w 2427890"/>
                  <a:gd name="connsiteY2214" fmla="*/ 511485 h 1249522"/>
                  <a:gd name="connsiteX2215" fmla="*/ 689663 w 2427890"/>
                  <a:gd name="connsiteY2215" fmla="*/ 513630 h 1249522"/>
                  <a:gd name="connsiteX2216" fmla="*/ 694948 w 2427890"/>
                  <a:gd name="connsiteY2216" fmla="*/ 509800 h 1249522"/>
                  <a:gd name="connsiteX2217" fmla="*/ 713178 w 2427890"/>
                  <a:gd name="connsiteY2217" fmla="*/ 511485 h 1249522"/>
                  <a:gd name="connsiteX2218" fmla="*/ 713178 w 2427890"/>
                  <a:gd name="connsiteY2218" fmla="*/ 506430 h 1249522"/>
                  <a:gd name="connsiteX2219" fmla="*/ 717927 w 2427890"/>
                  <a:gd name="connsiteY2219" fmla="*/ 502830 h 1249522"/>
                  <a:gd name="connsiteX2220" fmla="*/ 721757 w 2427890"/>
                  <a:gd name="connsiteY2220" fmla="*/ 495629 h 1249522"/>
                  <a:gd name="connsiteX2221" fmla="*/ 726812 w 2427890"/>
                  <a:gd name="connsiteY2221" fmla="*/ 490114 h 1249522"/>
                  <a:gd name="connsiteX2222" fmla="*/ 741672 w 2427890"/>
                  <a:gd name="connsiteY2222" fmla="*/ 491570 h 1249522"/>
                  <a:gd name="connsiteX2223" fmla="*/ 748872 w 2427890"/>
                  <a:gd name="connsiteY2223" fmla="*/ 484829 h 1249522"/>
                  <a:gd name="connsiteX2224" fmla="*/ 746267 w 2427890"/>
                  <a:gd name="connsiteY2224" fmla="*/ 481919 h 1249522"/>
                  <a:gd name="connsiteX2225" fmla="*/ 741748 w 2427890"/>
                  <a:gd name="connsiteY2225" fmla="*/ 477629 h 1249522"/>
                  <a:gd name="connsiteX2226" fmla="*/ 737919 w 2427890"/>
                  <a:gd name="connsiteY2226" fmla="*/ 474489 h 1249522"/>
                  <a:gd name="connsiteX2227" fmla="*/ 733399 w 2427890"/>
                  <a:gd name="connsiteY2227" fmla="*/ 469970 h 1249522"/>
                  <a:gd name="connsiteX2228" fmla="*/ 731025 w 2427890"/>
                  <a:gd name="connsiteY2228" fmla="*/ 467825 h 1249522"/>
                  <a:gd name="connsiteX2229" fmla="*/ 731484 w 2427890"/>
                  <a:gd name="connsiteY2229" fmla="*/ 463765 h 1249522"/>
                  <a:gd name="connsiteX2230" fmla="*/ 729570 w 2427890"/>
                  <a:gd name="connsiteY2230" fmla="*/ 459246 h 1249522"/>
                  <a:gd name="connsiteX2231" fmla="*/ 718310 w 2427890"/>
                  <a:gd name="connsiteY2231" fmla="*/ 457561 h 1249522"/>
                  <a:gd name="connsiteX2232" fmla="*/ 713254 w 2427890"/>
                  <a:gd name="connsiteY2232" fmla="*/ 451586 h 1249522"/>
                  <a:gd name="connsiteX2233" fmla="*/ 709884 w 2427890"/>
                  <a:gd name="connsiteY2233" fmla="*/ 447067 h 1249522"/>
                  <a:gd name="connsiteX2234" fmla="*/ 718003 w 2427890"/>
                  <a:gd name="connsiteY2234" fmla="*/ 448982 h 1249522"/>
                  <a:gd name="connsiteX2235" fmla="*/ 726582 w 2427890"/>
                  <a:gd name="connsiteY2235" fmla="*/ 453272 h 1249522"/>
                  <a:gd name="connsiteX2236" fmla="*/ 733553 w 2427890"/>
                  <a:gd name="connsiteY2236" fmla="*/ 456642 h 1249522"/>
                  <a:gd name="connsiteX2237" fmla="*/ 740523 w 2427890"/>
                  <a:gd name="connsiteY2237" fmla="*/ 460012 h 1249522"/>
                  <a:gd name="connsiteX2238" fmla="*/ 749638 w 2427890"/>
                  <a:gd name="connsiteY2238" fmla="*/ 464531 h 1249522"/>
                  <a:gd name="connsiteX2239" fmla="*/ 756378 w 2427890"/>
                  <a:gd name="connsiteY2239" fmla="*/ 463076 h 1249522"/>
                  <a:gd name="connsiteX2240" fmla="*/ 760668 w 2427890"/>
                  <a:gd name="connsiteY2240" fmla="*/ 463306 h 1249522"/>
                  <a:gd name="connsiteX2241" fmla="*/ 765953 w 2427890"/>
                  <a:gd name="connsiteY2241" fmla="*/ 468591 h 1249522"/>
                  <a:gd name="connsiteX2242" fmla="*/ 771698 w 2427890"/>
                  <a:gd name="connsiteY2242" fmla="*/ 473110 h 1249522"/>
                  <a:gd name="connsiteX2243" fmla="*/ 776753 w 2427890"/>
                  <a:gd name="connsiteY2243" fmla="*/ 476021 h 1249522"/>
                  <a:gd name="connsiteX2244" fmla="*/ 783493 w 2427890"/>
                  <a:gd name="connsiteY2244" fmla="*/ 479851 h 1249522"/>
                  <a:gd name="connsiteX2245" fmla="*/ 788779 w 2427890"/>
                  <a:gd name="connsiteY2245" fmla="*/ 481306 h 1249522"/>
                  <a:gd name="connsiteX2246" fmla="*/ 794064 w 2427890"/>
                  <a:gd name="connsiteY2246" fmla="*/ 479621 h 1249522"/>
                  <a:gd name="connsiteX2247" fmla="*/ 800038 w 2427890"/>
                  <a:gd name="connsiteY2247" fmla="*/ 478165 h 1249522"/>
                  <a:gd name="connsiteX2248" fmla="*/ 805094 w 2427890"/>
                  <a:gd name="connsiteY2248" fmla="*/ 478395 h 1249522"/>
                  <a:gd name="connsiteX2249" fmla="*/ 814898 w 2427890"/>
                  <a:gd name="connsiteY2249" fmla="*/ 476021 h 1249522"/>
                  <a:gd name="connsiteX2250" fmla="*/ 829988 w 2427890"/>
                  <a:gd name="connsiteY2250" fmla="*/ 464302 h 1249522"/>
                  <a:gd name="connsiteX2251" fmla="*/ 834507 w 2427890"/>
                  <a:gd name="connsiteY2251" fmla="*/ 458097 h 1249522"/>
                  <a:gd name="connsiteX2252" fmla="*/ 840022 w 2427890"/>
                  <a:gd name="connsiteY2252" fmla="*/ 451357 h 1249522"/>
                  <a:gd name="connsiteX2253" fmla="*/ 852967 w 2427890"/>
                  <a:gd name="connsiteY2253" fmla="*/ 442242 h 1249522"/>
                  <a:gd name="connsiteX2254" fmla="*/ 880235 w 2427890"/>
                  <a:gd name="connsiteY2254" fmla="*/ 438871 h 1249522"/>
                  <a:gd name="connsiteX2255" fmla="*/ 897239 w 2427890"/>
                  <a:gd name="connsiteY2255" fmla="*/ 442012 h 1249522"/>
                  <a:gd name="connsiteX2256" fmla="*/ 908959 w 2427890"/>
                  <a:gd name="connsiteY2256" fmla="*/ 444616 h 1249522"/>
                  <a:gd name="connsiteX2257" fmla="*/ 910107 w 2427890"/>
                  <a:gd name="connsiteY2257" fmla="*/ 447297 h 1249522"/>
                  <a:gd name="connsiteX2258" fmla="*/ 1214579 w 2427890"/>
                  <a:gd name="connsiteY2258" fmla="*/ 811590 h 1249522"/>
                  <a:gd name="connsiteX2259" fmla="*/ 1221013 w 2427890"/>
                  <a:gd name="connsiteY2259" fmla="*/ 796960 h 1249522"/>
                  <a:gd name="connsiteX2260" fmla="*/ 1223924 w 2427890"/>
                  <a:gd name="connsiteY2260" fmla="*/ 795045 h 1249522"/>
                  <a:gd name="connsiteX2261" fmla="*/ 1226068 w 2427890"/>
                  <a:gd name="connsiteY2261" fmla="*/ 798645 h 1249522"/>
                  <a:gd name="connsiteX2262" fmla="*/ 1224843 w 2427890"/>
                  <a:gd name="connsiteY2262" fmla="*/ 801250 h 1249522"/>
                  <a:gd name="connsiteX2263" fmla="*/ 1218102 w 2427890"/>
                  <a:gd name="connsiteY2263" fmla="*/ 806994 h 1249522"/>
                  <a:gd name="connsiteX2264" fmla="*/ 1217643 w 2427890"/>
                  <a:gd name="connsiteY2264" fmla="*/ 811054 h 1249522"/>
                  <a:gd name="connsiteX2265" fmla="*/ 1222392 w 2427890"/>
                  <a:gd name="connsiteY2265" fmla="*/ 811284 h 1249522"/>
                  <a:gd name="connsiteX2266" fmla="*/ 1225992 w 2427890"/>
                  <a:gd name="connsiteY2266" fmla="*/ 809599 h 1249522"/>
                  <a:gd name="connsiteX2267" fmla="*/ 1228902 w 2427890"/>
                  <a:gd name="connsiteY2267" fmla="*/ 808909 h 1249522"/>
                  <a:gd name="connsiteX2268" fmla="*/ 1226758 w 2427890"/>
                  <a:gd name="connsiteY2268" fmla="*/ 811514 h 1249522"/>
                  <a:gd name="connsiteX2269" fmla="*/ 1224843 w 2427890"/>
                  <a:gd name="connsiteY2269" fmla="*/ 816569 h 1249522"/>
                  <a:gd name="connsiteX2270" fmla="*/ 1224153 w 2427890"/>
                  <a:gd name="connsiteY2270" fmla="*/ 820399 h 1249522"/>
                  <a:gd name="connsiteX2271" fmla="*/ 1219098 w 2427890"/>
                  <a:gd name="connsiteY2271" fmla="*/ 815650 h 1249522"/>
                  <a:gd name="connsiteX2272" fmla="*/ 1214579 w 2427890"/>
                  <a:gd name="connsiteY2272" fmla="*/ 811590 h 1249522"/>
                  <a:gd name="connsiteX2273" fmla="*/ 1271337 w 2427890"/>
                  <a:gd name="connsiteY2273" fmla="*/ 920051 h 1249522"/>
                  <a:gd name="connsiteX2274" fmla="*/ 1268732 w 2427890"/>
                  <a:gd name="connsiteY2274" fmla="*/ 925796 h 1249522"/>
                  <a:gd name="connsiteX2275" fmla="*/ 1269652 w 2427890"/>
                  <a:gd name="connsiteY2275" fmla="*/ 934911 h 1249522"/>
                  <a:gd name="connsiteX2276" fmla="*/ 1269192 w 2427890"/>
                  <a:gd name="connsiteY2276" fmla="*/ 939660 h 1249522"/>
                  <a:gd name="connsiteX2277" fmla="*/ 1263447 w 2427890"/>
                  <a:gd name="connsiteY2277" fmla="*/ 940349 h 1249522"/>
                  <a:gd name="connsiteX2278" fmla="*/ 1257703 w 2427890"/>
                  <a:gd name="connsiteY2278" fmla="*/ 948238 h 1249522"/>
                  <a:gd name="connsiteX2279" fmla="*/ 1252188 w 2427890"/>
                  <a:gd name="connsiteY2279" fmla="*/ 935830 h 1249522"/>
                  <a:gd name="connsiteX2280" fmla="*/ 1254103 w 2427890"/>
                  <a:gd name="connsiteY2280" fmla="*/ 922425 h 1249522"/>
                  <a:gd name="connsiteX2281" fmla="*/ 1257703 w 2427890"/>
                  <a:gd name="connsiteY2281" fmla="*/ 918366 h 1249522"/>
                  <a:gd name="connsiteX2282" fmla="*/ 1260843 w 2427890"/>
                  <a:gd name="connsiteY2282" fmla="*/ 914766 h 1249522"/>
                  <a:gd name="connsiteX2283" fmla="*/ 1260383 w 2427890"/>
                  <a:gd name="connsiteY2283" fmla="*/ 912621 h 1249522"/>
                  <a:gd name="connsiteX2284" fmla="*/ 1252494 w 2427890"/>
                  <a:gd name="connsiteY2284" fmla="*/ 919055 h 1249522"/>
                  <a:gd name="connsiteX2285" fmla="*/ 1253183 w 2427890"/>
                  <a:gd name="connsiteY2285" fmla="*/ 911625 h 1249522"/>
                  <a:gd name="connsiteX2286" fmla="*/ 1257703 w 2427890"/>
                  <a:gd name="connsiteY2286" fmla="*/ 905191 h 1249522"/>
                  <a:gd name="connsiteX2287" fmla="*/ 1254332 w 2427890"/>
                  <a:gd name="connsiteY2287" fmla="*/ 900902 h 1249522"/>
                  <a:gd name="connsiteX2288" fmla="*/ 1247898 w 2427890"/>
                  <a:gd name="connsiteY2288" fmla="*/ 904502 h 1249522"/>
                  <a:gd name="connsiteX2289" fmla="*/ 1242613 w 2427890"/>
                  <a:gd name="connsiteY2289" fmla="*/ 907412 h 1249522"/>
                  <a:gd name="connsiteX2290" fmla="*/ 1243073 w 2427890"/>
                  <a:gd name="connsiteY2290" fmla="*/ 889719 h 1249522"/>
                  <a:gd name="connsiteX2291" fmla="*/ 1237098 w 2427890"/>
                  <a:gd name="connsiteY2291" fmla="*/ 887804 h 1249522"/>
                  <a:gd name="connsiteX2292" fmla="*/ 1235183 w 2427890"/>
                  <a:gd name="connsiteY2292" fmla="*/ 888034 h 1249522"/>
                  <a:gd name="connsiteX2293" fmla="*/ 1235413 w 2427890"/>
                  <a:gd name="connsiteY2293" fmla="*/ 883514 h 1249522"/>
                  <a:gd name="connsiteX2294" fmla="*/ 1229209 w 2427890"/>
                  <a:gd name="connsiteY2294" fmla="*/ 884204 h 1249522"/>
                  <a:gd name="connsiteX2295" fmla="*/ 1228289 w 2427890"/>
                  <a:gd name="connsiteY2295" fmla="*/ 892323 h 1249522"/>
                  <a:gd name="connsiteX2296" fmla="*/ 1217030 w 2427890"/>
                  <a:gd name="connsiteY2296" fmla="*/ 882059 h 1249522"/>
                  <a:gd name="connsiteX2297" fmla="*/ 1208451 w 2427890"/>
                  <a:gd name="connsiteY2297" fmla="*/ 871259 h 1249522"/>
                  <a:gd name="connsiteX2298" fmla="*/ 1202247 w 2427890"/>
                  <a:gd name="connsiteY2298" fmla="*/ 862910 h 1249522"/>
                  <a:gd name="connsiteX2299" fmla="*/ 1201328 w 2427890"/>
                  <a:gd name="connsiteY2299" fmla="*/ 854025 h 1249522"/>
                  <a:gd name="connsiteX2300" fmla="*/ 1206383 w 2427890"/>
                  <a:gd name="connsiteY2300" fmla="*/ 849965 h 1249522"/>
                  <a:gd name="connsiteX2301" fmla="*/ 1208757 w 2427890"/>
                  <a:gd name="connsiteY2301" fmla="*/ 848280 h 1249522"/>
                  <a:gd name="connsiteX2302" fmla="*/ 1199642 w 2427890"/>
                  <a:gd name="connsiteY2302" fmla="*/ 848050 h 1249522"/>
                  <a:gd name="connsiteX2303" fmla="*/ 1191753 w 2427890"/>
                  <a:gd name="connsiteY2303" fmla="*/ 846135 h 1249522"/>
                  <a:gd name="connsiteX2304" fmla="*/ 1188153 w 2427890"/>
                  <a:gd name="connsiteY2304" fmla="*/ 840161 h 1249522"/>
                  <a:gd name="connsiteX2305" fmla="*/ 1194357 w 2427890"/>
                  <a:gd name="connsiteY2305" fmla="*/ 819326 h 1249522"/>
                  <a:gd name="connsiteX2306" fmla="*/ 1201328 w 2427890"/>
                  <a:gd name="connsiteY2306" fmla="*/ 816722 h 1249522"/>
                  <a:gd name="connsiteX2307" fmla="*/ 1209677 w 2427890"/>
                  <a:gd name="connsiteY2307" fmla="*/ 816952 h 1249522"/>
                  <a:gd name="connsiteX2308" fmla="*/ 1220477 w 2427890"/>
                  <a:gd name="connsiteY2308" fmla="*/ 820322 h 1249522"/>
                  <a:gd name="connsiteX2309" fmla="*/ 1226451 w 2427890"/>
                  <a:gd name="connsiteY2309" fmla="*/ 822697 h 1249522"/>
                  <a:gd name="connsiteX2310" fmla="*/ 1228136 w 2427890"/>
                  <a:gd name="connsiteY2310" fmla="*/ 825071 h 1249522"/>
                  <a:gd name="connsiteX2311" fmla="*/ 1230051 w 2427890"/>
                  <a:gd name="connsiteY2311" fmla="*/ 829590 h 1249522"/>
                  <a:gd name="connsiteX2312" fmla="*/ 1235336 w 2427890"/>
                  <a:gd name="connsiteY2312" fmla="*/ 837710 h 1249522"/>
                  <a:gd name="connsiteX2313" fmla="*/ 1238936 w 2427890"/>
                  <a:gd name="connsiteY2313" fmla="*/ 843914 h 1249522"/>
                  <a:gd name="connsiteX2314" fmla="*/ 1240162 w 2427890"/>
                  <a:gd name="connsiteY2314" fmla="*/ 850884 h 1249522"/>
                  <a:gd name="connsiteX2315" fmla="*/ 1243073 w 2427890"/>
                  <a:gd name="connsiteY2315" fmla="*/ 858314 h 1249522"/>
                  <a:gd name="connsiteX2316" fmla="*/ 1247822 w 2427890"/>
                  <a:gd name="connsiteY2316" fmla="*/ 868578 h 1249522"/>
                  <a:gd name="connsiteX2317" fmla="*/ 1250962 w 2427890"/>
                  <a:gd name="connsiteY2317" fmla="*/ 879838 h 1249522"/>
                  <a:gd name="connsiteX2318" fmla="*/ 1255711 w 2427890"/>
                  <a:gd name="connsiteY2318" fmla="*/ 889642 h 1249522"/>
                  <a:gd name="connsiteX2319" fmla="*/ 1256630 w 2427890"/>
                  <a:gd name="connsiteY2319" fmla="*/ 893012 h 1249522"/>
                  <a:gd name="connsiteX2320" fmla="*/ 1259541 w 2427890"/>
                  <a:gd name="connsiteY2320" fmla="*/ 896842 h 1249522"/>
                  <a:gd name="connsiteX2321" fmla="*/ 1260996 w 2427890"/>
                  <a:gd name="connsiteY2321" fmla="*/ 901132 h 1249522"/>
                  <a:gd name="connsiteX2322" fmla="*/ 1265056 w 2427890"/>
                  <a:gd name="connsiteY2322" fmla="*/ 908791 h 1249522"/>
                  <a:gd name="connsiteX2323" fmla="*/ 1269345 w 2427890"/>
                  <a:gd name="connsiteY2323" fmla="*/ 913847 h 1249522"/>
                  <a:gd name="connsiteX2324" fmla="*/ 1271337 w 2427890"/>
                  <a:gd name="connsiteY2324" fmla="*/ 920051 h 124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</a:cxnLst>
                <a:rect l="l" t="t" r="r" b="b"/>
                <a:pathLst>
                  <a:path w="2427890" h="1249522">
                    <a:moveTo>
                      <a:pt x="2418140" y="873327"/>
                    </a:moveTo>
                    <a:cubicBezTo>
                      <a:pt x="2418140" y="873327"/>
                      <a:pt x="2423655" y="875012"/>
                      <a:pt x="2423425" y="874016"/>
                    </a:cubicBezTo>
                    <a:cubicBezTo>
                      <a:pt x="2423195" y="873097"/>
                      <a:pt x="2425570" y="873557"/>
                      <a:pt x="2426336" y="874016"/>
                    </a:cubicBezTo>
                    <a:cubicBezTo>
                      <a:pt x="2427025" y="874476"/>
                      <a:pt x="2429706" y="872331"/>
                      <a:pt x="2425876" y="870646"/>
                    </a:cubicBezTo>
                    <a:cubicBezTo>
                      <a:pt x="2422046" y="868961"/>
                      <a:pt x="2415842" y="868272"/>
                      <a:pt x="2412931" y="868042"/>
                    </a:cubicBezTo>
                    <a:cubicBezTo>
                      <a:pt x="2410021" y="867812"/>
                      <a:pt x="2401212" y="866357"/>
                      <a:pt x="2407416" y="866357"/>
                    </a:cubicBezTo>
                    <a:cubicBezTo>
                      <a:pt x="2413621" y="866357"/>
                      <a:pt x="2415076" y="867046"/>
                      <a:pt x="2416302" y="866586"/>
                    </a:cubicBezTo>
                    <a:cubicBezTo>
                      <a:pt x="2417527" y="866127"/>
                      <a:pt x="2416072" y="863216"/>
                      <a:pt x="2417757" y="863676"/>
                    </a:cubicBezTo>
                    <a:cubicBezTo>
                      <a:pt x="2419442" y="864135"/>
                      <a:pt x="2424957" y="865131"/>
                      <a:pt x="2424498" y="863216"/>
                    </a:cubicBezTo>
                    <a:cubicBezTo>
                      <a:pt x="2424038" y="861301"/>
                      <a:pt x="2421587" y="862757"/>
                      <a:pt x="2419442" y="862527"/>
                    </a:cubicBezTo>
                    <a:cubicBezTo>
                      <a:pt x="2417297" y="862297"/>
                      <a:pt x="2411782" y="856552"/>
                      <a:pt x="2415612" y="858008"/>
                    </a:cubicBezTo>
                    <a:cubicBezTo>
                      <a:pt x="2419442" y="859463"/>
                      <a:pt x="2424498" y="853718"/>
                      <a:pt x="2419442" y="852263"/>
                    </a:cubicBezTo>
                    <a:cubicBezTo>
                      <a:pt x="2414387" y="850808"/>
                      <a:pt x="2412702" y="848663"/>
                      <a:pt x="2416302" y="848663"/>
                    </a:cubicBezTo>
                    <a:cubicBezTo>
                      <a:pt x="2419902" y="848663"/>
                      <a:pt x="2420131" y="847744"/>
                      <a:pt x="2420361" y="846288"/>
                    </a:cubicBezTo>
                    <a:cubicBezTo>
                      <a:pt x="2420591" y="844833"/>
                      <a:pt x="2422046" y="845369"/>
                      <a:pt x="2423272" y="845369"/>
                    </a:cubicBezTo>
                    <a:cubicBezTo>
                      <a:pt x="2424498" y="845369"/>
                      <a:pt x="2425417" y="841539"/>
                      <a:pt x="2423732" y="838399"/>
                    </a:cubicBezTo>
                    <a:cubicBezTo>
                      <a:pt x="2422046" y="835259"/>
                      <a:pt x="2418676" y="836944"/>
                      <a:pt x="2416302" y="835029"/>
                    </a:cubicBezTo>
                    <a:cubicBezTo>
                      <a:pt x="2413927" y="833114"/>
                      <a:pt x="2408872" y="827599"/>
                      <a:pt x="2413391" y="829054"/>
                    </a:cubicBezTo>
                    <a:cubicBezTo>
                      <a:pt x="2417910" y="830510"/>
                      <a:pt x="2419365" y="829054"/>
                      <a:pt x="2412702" y="827829"/>
                    </a:cubicBezTo>
                    <a:cubicBezTo>
                      <a:pt x="2405961" y="826603"/>
                      <a:pt x="2394472" y="824458"/>
                      <a:pt x="2401212" y="822314"/>
                    </a:cubicBezTo>
                    <a:cubicBezTo>
                      <a:pt x="2407953" y="820169"/>
                      <a:pt x="2403740" y="820629"/>
                      <a:pt x="2401442" y="820858"/>
                    </a:cubicBezTo>
                    <a:cubicBezTo>
                      <a:pt x="2398608" y="821165"/>
                      <a:pt x="2397842" y="822543"/>
                      <a:pt x="2396693" y="821778"/>
                    </a:cubicBezTo>
                    <a:cubicBezTo>
                      <a:pt x="2395467" y="821088"/>
                      <a:pt x="2389033" y="820322"/>
                      <a:pt x="2385893" y="824918"/>
                    </a:cubicBezTo>
                    <a:cubicBezTo>
                      <a:pt x="2382752" y="829437"/>
                      <a:pt x="2380378" y="834722"/>
                      <a:pt x="2378233" y="833037"/>
                    </a:cubicBezTo>
                    <a:cubicBezTo>
                      <a:pt x="2376088" y="831352"/>
                      <a:pt x="2378693" y="832348"/>
                      <a:pt x="2379152" y="829437"/>
                    </a:cubicBezTo>
                    <a:cubicBezTo>
                      <a:pt x="2379612" y="826527"/>
                      <a:pt x="2377697" y="826297"/>
                      <a:pt x="2376548" y="826297"/>
                    </a:cubicBezTo>
                    <a:cubicBezTo>
                      <a:pt x="2375322" y="826297"/>
                      <a:pt x="2371033" y="825837"/>
                      <a:pt x="2378693" y="823692"/>
                    </a:cubicBezTo>
                    <a:cubicBezTo>
                      <a:pt x="2386352" y="821548"/>
                      <a:pt x="2388727" y="818178"/>
                      <a:pt x="2385127" y="815343"/>
                    </a:cubicBezTo>
                    <a:cubicBezTo>
                      <a:pt x="2381527" y="812433"/>
                      <a:pt x="2379382" y="807684"/>
                      <a:pt x="2372948" y="805309"/>
                    </a:cubicBezTo>
                    <a:cubicBezTo>
                      <a:pt x="2366514" y="802935"/>
                      <a:pt x="2360003" y="801939"/>
                      <a:pt x="2357629" y="802169"/>
                    </a:cubicBezTo>
                    <a:cubicBezTo>
                      <a:pt x="2355254" y="802399"/>
                      <a:pt x="2350199" y="802399"/>
                      <a:pt x="2349280" y="804314"/>
                    </a:cubicBezTo>
                    <a:cubicBezTo>
                      <a:pt x="2348361" y="806228"/>
                      <a:pt x="2350735" y="805999"/>
                      <a:pt x="2354565" y="805999"/>
                    </a:cubicBezTo>
                    <a:cubicBezTo>
                      <a:pt x="2358395" y="805999"/>
                      <a:pt x="2372488" y="806918"/>
                      <a:pt x="2361765" y="807684"/>
                    </a:cubicBezTo>
                    <a:cubicBezTo>
                      <a:pt x="2350965" y="808373"/>
                      <a:pt x="2350046" y="809599"/>
                      <a:pt x="2347365" y="810288"/>
                    </a:cubicBezTo>
                    <a:cubicBezTo>
                      <a:pt x="2344761" y="810977"/>
                      <a:pt x="2336565" y="813888"/>
                      <a:pt x="2333731" y="816263"/>
                    </a:cubicBezTo>
                    <a:cubicBezTo>
                      <a:pt x="2330820" y="818637"/>
                      <a:pt x="2330820" y="818407"/>
                      <a:pt x="2331126" y="819863"/>
                    </a:cubicBezTo>
                    <a:cubicBezTo>
                      <a:pt x="2331356" y="821318"/>
                      <a:pt x="2331126" y="822467"/>
                      <a:pt x="2327526" y="823003"/>
                    </a:cubicBezTo>
                    <a:cubicBezTo>
                      <a:pt x="2323926" y="823463"/>
                      <a:pt x="2322011" y="824458"/>
                      <a:pt x="2318641" y="827063"/>
                    </a:cubicBezTo>
                    <a:cubicBezTo>
                      <a:pt x="2315271" y="829667"/>
                      <a:pt x="2311671" y="830203"/>
                      <a:pt x="2310062" y="829667"/>
                    </a:cubicBezTo>
                    <a:cubicBezTo>
                      <a:pt x="2308377" y="829207"/>
                      <a:pt x="2306692" y="828441"/>
                      <a:pt x="2307152" y="830893"/>
                    </a:cubicBezTo>
                    <a:cubicBezTo>
                      <a:pt x="2307611" y="833344"/>
                      <a:pt x="2306692" y="832807"/>
                      <a:pt x="2305466" y="833497"/>
                    </a:cubicBezTo>
                    <a:cubicBezTo>
                      <a:pt x="2304241" y="834186"/>
                      <a:pt x="2300947" y="836867"/>
                      <a:pt x="2300947" y="836867"/>
                    </a:cubicBezTo>
                    <a:cubicBezTo>
                      <a:pt x="2300947" y="836867"/>
                      <a:pt x="2299492" y="837786"/>
                      <a:pt x="2300028" y="838782"/>
                    </a:cubicBezTo>
                    <a:cubicBezTo>
                      <a:pt x="2300564" y="839778"/>
                      <a:pt x="2291909" y="839242"/>
                      <a:pt x="2295739" y="838322"/>
                    </a:cubicBezTo>
                    <a:cubicBezTo>
                      <a:pt x="2299569" y="837403"/>
                      <a:pt x="2299339" y="836867"/>
                      <a:pt x="2296964" y="836637"/>
                    </a:cubicBezTo>
                    <a:cubicBezTo>
                      <a:pt x="2294590" y="836408"/>
                      <a:pt x="2291909" y="835718"/>
                      <a:pt x="2296964" y="833727"/>
                    </a:cubicBezTo>
                    <a:cubicBezTo>
                      <a:pt x="2302020" y="831812"/>
                      <a:pt x="2304854" y="831582"/>
                      <a:pt x="2302250" y="830127"/>
                    </a:cubicBezTo>
                    <a:cubicBezTo>
                      <a:pt x="2299645" y="828671"/>
                      <a:pt x="2300105" y="828671"/>
                      <a:pt x="2301330" y="825607"/>
                    </a:cubicBezTo>
                    <a:cubicBezTo>
                      <a:pt x="2302556" y="822467"/>
                      <a:pt x="2300411" y="824382"/>
                      <a:pt x="2302556" y="822467"/>
                    </a:cubicBezTo>
                    <a:cubicBezTo>
                      <a:pt x="2304700" y="820552"/>
                      <a:pt x="2303475" y="819863"/>
                      <a:pt x="2306386" y="819097"/>
                    </a:cubicBezTo>
                    <a:cubicBezTo>
                      <a:pt x="2309296" y="818407"/>
                      <a:pt x="2309756" y="815956"/>
                      <a:pt x="2312590" y="816492"/>
                    </a:cubicBezTo>
                    <a:cubicBezTo>
                      <a:pt x="2315424" y="817029"/>
                      <a:pt x="2320709" y="816492"/>
                      <a:pt x="2323160" y="815573"/>
                    </a:cubicBezTo>
                    <a:cubicBezTo>
                      <a:pt x="2325611" y="814654"/>
                      <a:pt x="2332275" y="813199"/>
                      <a:pt x="2333960" y="810824"/>
                    </a:cubicBezTo>
                    <a:cubicBezTo>
                      <a:pt x="2335646" y="808450"/>
                      <a:pt x="2337101" y="808680"/>
                      <a:pt x="2338709" y="809139"/>
                    </a:cubicBezTo>
                    <a:cubicBezTo>
                      <a:pt x="2340394" y="809599"/>
                      <a:pt x="2343995" y="809139"/>
                      <a:pt x="2345450" y="806994"/>
                    </a:cubicBezTo>
                    <a:cubicBezTo>
                      <a:pt x="2346905" y="804850"/>
                      <a:pt x="2351424" y="800560"/>
                      <a:pt x="2344761" y="803854"/>
                    </a:cubicBezTo>
                    <a:cubicBezTo>
                      <a:pt x="2338020" y="807224"/>
                      <a:pt x="2326837" y="810288"/>
                      <a:pt x="2323467" y="810824"/>
                    </a:cubicBezTo>
                    <a:cubicBezTo>
                      <a:pt x="2320096" y="811360"/>
                      <a:pt x="2311518" y="809369"/>
                      <a:pt x="2320556" y="808220"/>
                    </a:cubicBezTo>
                    <a:cubicBezTo>
                      <a:pt x="2329671" y="806994"/>
                      <a:pt x="2334956" y="806535"/>
                      <a:pt x="2337560" y="805309"/>
                    </a:cubicBezTo>
                    <a:cubicBezTo>
                      <a:pt x="2340165" y="804084"/>
                      <a:pt x="2346905" y="800254"/>
                      <a:pt x="2348820" y="801020"/>
                    </a:cubicBezTo>
                    <a:cubicBezTo>
                      <a:pt x="2350735" y="801709"/>
                      <a:pt x="2354795" y="800790"/>
                      <a:pt x="2356020" y="799565"/>
                    </a:cubicBezTo>
                    <a:cubicBezTo>
                      <a:pt x="2357246" y="798339"/>
                      <a:pt x="2351961" y="798109"/>
                      <a:pt x="2355331" y="797190"/>
                    </a:cubicBezTo>
                    <a:cubicBezTo>
                      <a:pt x="2358701" y="796271"/>
                      <a:pt x="2365595" y="796730"/>
                      <a:pt x="2368046" y="796271"/>
                    </a:cubicBezTo>
                    <a:cubicBezTo>
                      <a:pt x="2370420" y="795811"/>
                      <a:pt x="2376395" y="793360"/>
                      <a:pt x="2373561" y="793130"/>
                    </a:cubicBezTo>
                    <a:cubicBezTo>
                      <a:pt x="2370650" y="792901"/>
                      <a:pt x="2371876" y="792211"/>
                      <a:pt x="2374786" y="791445"/>
                    </a:cubicBezTo>
                    <a:cubicBezTo>
                      <a:pt x="2377697" y="790756"/>
                      <a:pt x="2379842" y="790220"/>
                      <a:pt x="2378616" y="789071"/>
                    </a:cubicBezTo>
                    <a:cubicBezTo>
                      <a:pt x="2377391" y="787845"/>
                      <a:pt x="2379076" y="787386"/>
                      <a:pt x="2374327" y="787156"/>
                    </a:cubicBezTo>
                    <a:cubicBezTo>
                      <a:pt x="2369578" y="786926"/>
                      <a:pt x="2367357" y="785011"/>
                      <a:pt x="2366437" y="783786"/>
                    </a:cubicBezTo>
                    <a:cubicBezTo>
                      <a:pt x="2365518" y="782560"/>
                      <a:pt x="2362837" y="782330"/>
                      <a:pt x="2360923" y="782560"/>
                    </a:cubicBezTo>
                    <a:cubicBezTo>
                      <a:pt x="2359008" y="782790"/>
                      <a:pt x="2357322" y="782101"/>
                      <a:pt x="2356173" y="781105"/>
                    </a:cubicBezTo>
                    <a:cubicBezTo>
                      <a:pt x="2354948" y="780186"/>
                      <a:pt x="2350658" y="778730"/>
                      <a:pt x="2349969" y="780415"/>
                    </a:cubicBezTo>
                    <a:cubicBezTo>
                      <a:pt x="2349280" y="782101"/>
                      <a:pt x="2349739" y="782790"/>
                      <a:pt x="2348054" y="781641"/>
                    </a:cubicBezTo>
                    <a:cubicBezTo>
                      <a:pt x="2346369" y="780415"/>
                      <a:pt x="2340165" y="777581"/>
                      <a:pt x="2340165" y="779266"/>
                    </a:cubicBezTo>
                    <a:cubicBezTo>
                      <a:pt x="2340165" y="780952"/>
                      <a:pt x="2339246" y="778807"/>
                      <a:pt x="2336794" y="777581"/>
                    </a:cubicBezTo>
                    <a:cubicBezTo>
                      <a:pt x="2334420" y="776356"/>
                      <a:pt x="2331739" y="776126"/>
                      <a:pt x="2333654" y="774441"/>
                    </a:cubicBezTo>
                    <a:cubicBezTo>
                      <a:pt x="2335569" y="772756"/>
                      <a:pt x="2331739" y="771837"/>
                      <a:pt x="2332735" y="769692"/>
                    </a:cubicBezTo>
                    <a:cubicBezTo>
                      <a:pt x="2333654" y="767547"/>
                      <a:pt x="2332965" y="766322"/>
                      <a:pt x="2329365" y="768007"/>
                    </a:cubicBezTo>
                    <a:cubicBezTo>
                      <a:pt x="2325765" y="769692"/>
                      <a:pt x="2322165" y="772296"/>
                      <a:pt x="2325765" y="768007"/>
                    </a:cubicBezTo>
                    <a:cubicBezTo>
                      <a:pt x="2329365" y="763717"/>
                      <a:pt x="2328905" y="761266"/>
                      <a:pt x="2325535" y="763947"/>
                    </a:cubicBezTo>
                    <a:cubicBezTo>
                      <a:pt x="2322165" y="766551"/>
                      <a:pt x="2322165" y="768696"/>
                      <a:pt x="2320786" y="769692"/>
                    </a:cubicBezTo>
                    <a:cubicBezTo>
                      <a:pt x="2319407" y="770688"/>
                      <a:pt x="2317416" y="772066"/>
                      <a:pt x="2315730" y="772832"/>
                    </a:cubicBezTo>
                    <a:cubicBezTo>
                      <a:pt x="2314045" y="773522"/>
                      <a:pt x="2310981" y="776432"/>
                      <a:pt x="2310445" y="777581"/>
                    </a:cubicBezTo>
                    <a:cubicBezTo>
                      <a:pt x="2309986" y="778807"/>
                      <a:pt x="2305390" y="783556"/>
                      <a:pt x="2308530" y="777581"/>
                    </a:cubicBezTo>
                    <a:cubicBezTo>
                      <a:pt x="2311671" y="771607"/>
                      <a:pt x="2311441" y="772526"/>
                      <a:pt x="2313815" y="771147"/>
                    </a:cubicBezTo>
                    <a:cubicBezTo>
                      <a:pt x="2316190" y="769768"/>
                      <a:pt x="2317186" y="768773"/>
                      <a:pt x="2318105" y="767777"/>
                    </a:cubicBezTo>
                    <a:cubicBezTo>
                      <a:pt x="2319024" y="766781"/>
                      <a:pt x="2321016" y="765173"/>
                      <a:pt x="2317416" y="766092"/>
                    </a:cubicBezTo>
                    <a:cubicBezTo>
                      <a:pt x="2313815" y="767011"/>
                      <a:pt x="2303322" y="767011"/>
                      <a:pt x="2308530" y="765173"/>
                    </a:cubicBezTo>
                    <a:cubicBezTo>
                      <a:pt x="2313739" y="763334"/>
                      <a:pt x="2312130" y="760654"/>
                      <a:pt x="2309986" y="760424"/>
                    </a:cubicBezTo>
                    <a:cubicBezTo>
                      <a:pt x="2307841" y="760194"/>
                      <a:pt x="2303552" y="762339"/>
                      <a:pt x="2302556" y="764024"/>
                    </a:cubicBezTo>
                    <a:cubicBezTo>
                      <a:pt x="2301637" y="765709"/>
                      <a:pt x="2294207" y="771224"/>
                      <a:pt x="2298266" y="766169"/>
                    </a:cubicBezTo>
                    <a:cubicBezTo>
                      <a:pt x="2302326" y="761113"/>
                      <a:pt x="2301866" y="761113"/>
                      <a:pt x="2299186" y="763028"/>
                    </a:cubicBezTo>
                    <a:cubicBezTo>
                      <a:pt x="2296581" y="764943"/>
                      <a:pt x="2301101" y="757743"/>
                      <a:pt x="2294666" y="763947"/>
                    </a:cubicBezTo>
                    <a:cubicBezTo>
                      <a:pt x="2288232" y="770151"/>
                      <a:pt x="2288462" y="768696"/>
                      <a:pt x="2287007" y="770151"/>
                    </a:cubicBezTo>
                    <a:cubicBezTo>
                      <a:pt x="2285551" y="771607"/>
                      <a:pt x="2285322" y="768466"/>
                      <a:pt x="2289151" y="765862"/>
                    </a:cubicBezTo>
                    <a:cubicBezTo>
                      <a:pt x="2292981" y="763258"/>
                      <a:pt x="2295586" y="760347"/>
                      <a:pt x="2291526" y="762492"/>
                    </a:cubicBezTo>
                    <a:cubicBezTo>
                      <a:pt x="2287466" y="764636"/>
                      <a:pt x="2286777" y="763717"/>
                      <a:pt x="2289611" y="761036"/>
                    </a:cubicBezTo>
                    <a:cubicBezTo>
                      <a:pt x="2292522" y="758432"/>
                      <a:pt x="2291756" y="760117"/>
                      <a:pt x="2293671" y="757436"/>
                    </a:cubicBezTo>
                    <a:cubicBezTo>
                      <a:pt x="2295586" y="754832"/>
                      <a:pt x="2295586" y="755521"/>
                      <a:pt x="2297271" y="754832"/>
                    </a:cubicBezTo>
                    <a:cubicBezTo>
                      <a:pt x="2298956" y="754143"/>
                      <a:pt x="2300411" y="751462"/>
                      <a:pt x="2297501" y="752917"/>
                    </a:cubicBezTo>
                    <a:cubicBezTo>
                      <a:pt x="2294590" y="754373"/>
                      <a:pt x="2290301" y="756517"/>
                      <a:pt x="2292981" y="753147"/>
                    </a:cubicBezTo>
                    <a:cubicBezTo>
                      <a:pt x="2295586" y="749777"/>
                      <a:pt x="2295892" y="747402"/>
                      <a:pt x="2294207" y="748858"/>
                    </a:cubicBezTo>
                    <a:cubicBezTo>
                      <a:pt x="2292522" y="750313"/>
                      <a:pt x="2292751" y="752458"/>
                      <a:pt x="2292522" y="750313"/>
                    </a:cubicBezTo>
                    <a:cubicBezTo>
                      <a:pt x="2292292" y="748168"/>
                      <a:pt x="2289611" y="747939"/>
                      <a:pt x="2288922" y="747709"/>
                    </a:cubicBezTo>
                    <a:cubicBezTo>
                      <a:pt x="2288232" y="747479"/>
                      <a:pt x="2288002" y="747019"/>
                      <a:pt x="2290607" y="745794"/>
                    </a:cubicBezTo>
                    <a:cubicBezTo>
                      <a:pt x="2293211" y="744568"/>
                      <a:pt x="2293747" y="744338"/>
                      <a:pt x="2294207" y="742653"/>
                    </a:cubicBezTo>
                    <a:cubicBezTo>
                      <a:pt x="2294666" y="740968"/>
                      <a:pt x="2291832" y="737904"/>
                      <a:pt x="2289917" y="740738"/>
                    </a:cubicBezTo>
                    <a:cubicBezTo>
                      <a:pt x="2289917" y="740738"/>
                      <a:pt x="2287926" y="743266"/>
                      <a:pt x="2286700" y="746024"/>
                    </a:cubicBezTo>
                    <a:cubicBezTo>
                      <a:pt x="2285475" y="748858"/>
                      <a:pt x="2284326" y="749241"/>
                      <a:pt x="2286317" y="744721"/>
                    </a:cubicBezTo>
                    <a:cubicBezTo>
                      <a:pt x="2288309" y="740202"/>
                      <a:pt x="2286164" y="741887"/>
                      <a:pt x="2286471" y="740815"/>
                    </a:cubicBezTo>
                    <a:cubicBezTo>
                      <a:pt x="2286777" y="739743"/>
                      <a:pt x="2286854" y="739360"/>
                      <a:pt x="2284709" y="740815"/>
                    </a:cubicBezTo>
                    <a:cubicBezTo>
                      <a:pt x="2282564" y="742270"/>
                      <a:pt x="2273909" y="743726"/>
                      <a:pt x="2277202" y="742424"/>
                    </a:cubicBezTo>
                    <a:cubicBezTo>
                      <a:pt x="2280573" y="741121"/>
                      <a:pt x="2285858" y="739053"/>
                      <a:pt x="2281875" y="738134"/>
                    </a:cubicBezTo>
                    <a:cubicBezTo>
                      <a:pt x="2277892" y="737215"/>
                      <a:pt x="2274522" y="738517"/>
                      <a:pt x="2272530" y="738134"/>
                    </a:cubicBezTo>
                    <a:cubicBezTo>
                      <a:pt x="2270538" y="737751"/>
                      <a:pt x="2270156" y="737368"/>
                      <a:pt x="2271304" y="736909"/>
                    </a:cubicBezTo>
                    <a:cubicBezTo>
                      <a:pt x="2272530" y="736526"/>
                      <a:pt x="2273679" y="735606"/>
                      <a:pt x="2270538" y="734917"/>
                    </a:cubicBezTo>
                    <a:cubicBezTo>
                      <a:pt x="2267322" y="734228"/>
                      <a:pt x="2258436" y="731470"/>
                      <a:pt x="2263338" y="731164"/>
                    </a:cubicBezTo>
                    <a:cubicBezTo>
                      <a:pt x="2268241" y="730934"/>
                      <a:pt x="2269313" y="730475"/>
                      <a:pt x="2265330" y="729862"/>
                    </a:cubicBezTo>
                    <a:cubicBezTo>
                      <a:pt x="2261347" y="729172"/>
                      <a:pt x="2263875" y="729862"/>
                      <a:pt x="2265483" y="727028"/>
                    </a:cubicBezTo>
                    <a:cubicBezTo>
                      <a:pt x="2267092" y="724194"/>
                      <a:pt x="2265100" y="723811"/>
                      <a:pt x="2263109" y="723581"/>
                    </a:cubicBezTo>
                    <a:cubicBezTo>
                      <a:pt x="2261117" y="723274"/>
                      <a:pt x="2254453" y="723045"/>
                      <a:pt x="2252308" y="723274"/>
                    </a:cubicBezTo>
                    <a:cubicBezTo>
                      <a:pt x="2250164" y="723581"/>
                      <a:pt x="2243653" y="721436"/>
                      <a:pt x="2246564" y="720747"/>
                    </a:cubicBezTo>
                    <a:cubicBezTo>
                      <a:pt x="2249474" y="720057"/>
                      <a:pt x="2250317" y="719828"/>
                      <a:pt x="2252155" y="720593"/>
                    </a:cubicBezTo>
                    <a:cubicBezTo>
                      <a:pt x="2253994" y="721359"/>
                      <a:pt x="2257364" y="721819"/>
                      <a:pt x="2255373" y="720440"/>
                    </a:cubicBezTo>
                    <a:cubicBezTo>
                      <a:pt x="2253381" y="719138"/>
                      <a:pt x="2254606" y="719674"/>
                      <a:pt x="2256598" y="720057"/>
                    </a:cubicBezTo>
                    <a:cubicBezTo>
                      <a:pt x="2258589" y="720440"/>
                      <a:pt x="2259815" y="720211"/>
                      <a:pt x="2255679" y="718296"/>
                    </a:cubicBezTo>
                    <a:cubicBezTo>
                      <a:pt x="2251543" y="716457"/>
                      <a:pt x="2251696" y="716304"/>
                      <a:pt x="2250623" y="715079"/>
                    </a:cubicBezTo>
                    <a:cubicBezTo>
                      <a:pt x="2249551" y="713853"/>
                      <a:pt x="2248249" y="713853"/>
                      <a:pt x="2247023" y="714313"/>
                    </a:cubicBezTo>
                    <a:cubicBezTo>
                      <a:pt x="2245798" y="714696"/>
                      <a:pt x="2243117" y="713930"/>
                      <a:pt x="2245951" y="713240"/>
                    </a:cubicBezTo>
                    <a:cubicBezTo>
                      <a:pt x="2248785" y="712551"/>
                      <a:pt x="2246717" y="711632"/>
                      <a:pt x="2249168" y="711785"/>
                    </a:cubicBezTo>
                    <a:cubicBezTo>
                      <a:pt x="2251543" y="711938"/>
                      <a:pt x="2257823" y="711938"/>
                      <a:pt x="2256675" y="710713"/>
                    </a:cubicBezTo>
                    <a:cubicBezTo>
                      <a:pt x="2255449" y="709487"/>
                      <a:pt x="2252002" y="708721"/>
                      <a:pt x="2249168" y="708338"/>
                    </a:cubicBezTo>
                    <a:cubicBezTo>
                      <a:pt x="2246334" y="707955"/>
                      <a:pt x="2238904" y="706347"/>
                      <a:pt x="2244496" y="706883"/>
                    </a:cubicBezTo>
                    <a:cubicBezTo>
                      <a:pt x="2250087" y="707419"/>
                      <a:pt x="2247560" y="706883"/>
                      <a:pt x="2244725" y="705810"/>
                    </a:cubicBezTo>
                    <a:cubicBezTo>
                      <a:pt x="2241891" y="704738"/>
                      <a:pt x="2230479" y="701444"/>
                      <a:pt x="2231398" y="699912"/>
                    </a:cubicBezTo>
                    <a:cubicBezTo>
                      <a:pt x="2232317" y="698457"/>
                      <a:pt x="2232317" y="697921"/>
                      <a:pt x="2235840" y="697768"/>
                    </a:cubicBezTo>
                    <a:cubicBezTo>
                      <a:pt x="2239287" y="697615"/>
                      <a:pt x="2246104" y="698457"/>
                      <a:pt x="2241585" y="698840"/>
                    </a:cubicBezTo>
                    <a:cubicBezTo>
                      <a:pt x="2237066" y="699223"/>
                      <a:pt x="2230632" y="698457"/>
                      <a:pt x="2234768" y="700449"/>
                    </a:cubicBezTo>
                    <a:cubicBezTo>
                      <a:pt x="2238904" y="702440"/>
                      <a:pt x="2245874" y="705887"/>
                      <a:pt x="2248785" y="704738"/>
                    </a:cubicBezTo>
                    <a:cubicBezTo>
                      <a:pt x="2251696" y="703512"/>
                      <a:pt x="2250011" y="705121"/>
                      <a:pt x="2251160" y="705657"/>
                    </a:cubicBezTo>
                    <a:cubicBezTo>
                      <a:pt x="2252385" y="706193"/>
                      <a:pt x="2258896" y="708491"/>
                      <a:pt x="2256368" y="706040"/>
                    </a:cubicBezTo>
                    <a:cubicBezTo>
                      <a:pt x="2253840" y="703666"/>
                      <a:pt x="2253074" y="704815"/>
                      <a:pt x="2253840" y="703666"/>
                    </a:cubicBezTo>
                    <a:cubicBezTo>
                      <a:pt x="2254606" y="702440"/>
                      <a:pt x="2255066" y="701674"/>
                      <a:pt x="2253534" y="701674"/>
                    </a:cubicBezTo>
                    <a:cubicBezTo>
                      <a:pt x="2252002" y="701674"/>
                      <a:pt x="2250164" y="701521"/>
                      <a:pt x="2252615" y="700219"/>
                    </a:cubicBezTo>
                    <a:cubicBezTo>
                      <a:pt x="2254989" y="698917"/>
                      <a:pt x="2255832" y="699453"/>
                      <a:pt x="2256904" y="697538"/>
                    </a:cubicBezTo>
                    <a:cubicBezTo>
                      <a:pt x="2257977" y="695700"/>
                      <a:pt x="2260275" y="692176"/>
                      <a:pt x="2262113" y="692100"/>
                    </a:cubicBezTo>
                    <a:cubicBezTo>
                      <a:pt x="2263951" y="691946"/>
                      <a:pt x="2266556" y="694244"/>
                      <a:pt x="2265866" y="692253"/>
                    </a:cubicBezTo>
                    <a:cubicBezTo>
                      <a:pt x="2265177" y="690261"/>
                      <a:pt x="2264641" y="686278"/>
                      <a:pt x="2260657" y="685819"/>
                    </a:cubicBezTo>
                    <a:cubicBezTo>
                      <a:pt x="2256675" y="685436"/>
                      <a:pt x="2255832" y="685129"/>
                      <a:pt x="2256675" y="683827"/>
                    </a:cubicBezTo>
                    <a:cubicBezTo>
                      <a:pt x="2257441" y="682525"/>
                      <a:pt x="2255909" y="683291"/>
                      <a:pt x="2255066" y="683980"/>
                    </a:cubicBezTo>
                    <a:cubicBezTo>
                      <a:pt x="2254223" y="684670"/>
                      <a:pt x="2252002" y="685436"/>
                      <a:pt x="2249858" y="683827"/>
                    </a:cubicBezTo>
                    <a:cubicBezTo>
                      <a:pt x="2247713" y="682219"/>
                      <a:pt x="2245874" y="682372"/>
                      <a:pt x="2248785" y="681146"/>
                    </a:cubicBezTo>
                    <a:cubicBezTo>
                      <a:pt x="2251696" y="679921"/>
                      <a:pt x="2251313" y="679308"/>
                      <a:pt x="2251313" y="678082"/>
                    </a:cubicBezTo>
                    <a:cubicBezTo>
                      <a:pt x="2251313" y="676857"/>
                      <a:pt x="2251160" y="676780"/>
                      <a:pt x="2252002" y="676780"/>
                    </a:cubicBezTo>
                    <a:cubicBezTo>
                      <a:pt x="2252845" y="676780"/>
                      <a:pt x="2252921" y="676244"/>
                      <a:pt x="2251083" y="675555"/>
                    </a:cubicBezTo>
                    <a:cubicBezTo>
                      <a:pt x="2249245" y="674865"/>
                      <a:pt x="2246947" y="672261"/>
                      <a:pt x="2238521" y="673716"/>
                    </a:cubicBezTo>
                    <a:cubicBezTo>
                      <a:pt x="2238521" y="673716"/>
                      <a:pt x="2235610" y="674482"/>
                      <a:pt x="2233083" y="672261"/>
                    </a:cubicBezTo>
                    <a:cubicBezTo>
                      <a:pt x="2230555" y="669963"/>
                      <a:pt x="2232930" y="671572"/>
                      <a:pt x="2234921" y="672261"/>
                    </a:cubicBezTo>
                    <a:cubicBezTo>
                      <a:pt x="2236913" y="672950"/>
                      <a:pt x="2237602" y="673180"/>
                      <a:pt x="2238368" y="671572"/>
                    </a:cubicBezTo>
                    <a:cubicBezTo>
                      <a:pt x="2239134" y="669963"/>
                      <a:pt x="2240130" y="669810"/>
                      <a:pt x="2241968" y="669733"/>
                    </a:cubicBezTo>
                    <a:cubicBezTo>
                      <a:pt x="2243806" y="669580"/>
                      <a:pt x="2248096" y="667435"/>
                      <a:pt x="2249015" y="666899"/>
                    </a:cubicBezTo>
                    <a:cubicBezTo>
                      <a:pt x="2249934" y="666363"/>
                      <a:pt x="2251849" y="664755"/>
                      <a:pt x="2249015" y="662533"/>
                    </a:cubicBezTo>
                    <a:cubicBezTo>
                      <a:pt x="2246181" y="660235"/>
                      <a:pt x="2239134" y="654644"/>
                      <a:pt x="2238598" y="654491"/>
                    </a:cubicBezTo>
                    <a:cubicBezTo>
                      <a:pt x="2238062" y="654338"/>
                      <a:pt x="2236070" y="652729"/>
                      <a:pt x="2236300" y="653801"/>
                    </a:cubicBezTo>
                    <a:cubicBezTo>
                      <a:pt x="2236530" y="654874"/>
                      <a:pt x="2236453" y="657018"/>
                      <a:pt x="2234308" y="654491"/>
                    </a:cubicBezTo>
                    <a:cubicBezTo>
                      <a:pt x="2232164" y="651963"/>
                      <a:pt x="2231474" y="651963"/>
                      <a:pt x="2230172" y="652882"/>
                    </a:cubicBezTo>
                    <a:cubicBezTo>
                      <a:pt x="2228870" y="653801"/>
                      <a:pt x="2228334" y="651810"/>
                      <a:pt x="2231398" y="651274"/>
                    </a:cubicBezTo>
                    <a:cubicBezTo>
                      <a:pt x="2234462" y="650737"/>
                      <a:pt x="2234615" y="650201"/>
                      <a:pt x="2236836" y="650508"/>
                    </a:cubicBezTo>
                    <a:cubicBezTo>
                      <a:pt x="2239134" y="650814"/>
                      <a:pt x="2239134" y="649052"/>
                      <a:pt x="2237066" y="648669"/>
                    </a:cubicBezTo>
                    <a:cubicBezTo>
                      <a:pt x="2235074" y="648286"/>
                      <a:pt x="2235074" y="647444"/>
                      <a:pt x="2232930" y="648440"/>
                    </a:cubicBezTo>
                    <a:cubicBezTo>
                      <a:pt x="2230785" y="649359"/>
                      <a:pt x="2232547" y="648286"/>
                      <a:pt x="2233159" y="646448"/>
                    </a:cubicBezTo>
                    <a:cubicBezTo>
                      <a:pt x="2233849" y="644610"/>
                      <a:pt x="2234921" y="643384"/>
                      <a:pt x="2233006" y="644457"/>
                    </a:cubicBezTo>
                    <a:cubicBezTo>
                      <a:pt x="2231168" y="645529"/>
                      <a:pt x="2227032" y="645376"/>
                      <a:pt x="2224964" y="645146"/>
                    </a:cubicBezTo>
                    <a:cubicBezTo>
                      <a:pt x="2222972" y="644840"/>
                      <a:pt x="2219219" y="644840"/>
                      <a:pt x="2217610" y="647291"/>
                    </a:cubicBezTo>
                    <a:cubicBezTo>
                      <a:pt x="2216002" y="649665"/>
                      <a:pt x="2213321" y="651120"/>
                      <a:pt x="2212402" y="651044"/>
                    </a:cubicBezTo>
                    <a:cubicBezTo>
                      <a:pt x="2211483" y="650891"/>
                      <a:pt x="2210257" y="651350"/>
                      <a:pt x="2213168" y="649282"/>
                    </a:cubicBezTo>
                    <a:cubicBezTo>
                      <a:pt x="2216078" y="647291"/>
                      <a:pt x="2213704" y="647137"/>
                      <a:pt x="2217074" y="645682"/>
                    </a:cubicBezTo>
                    <a:cubicBezTo>
                      <a:pt x="2220444" y="644227"/>
                      <a:pt x="2222129" y="643154"/>
                      <a:pt x="2224964" y="643308"/>
                    </a:cubicBezTo>
                    <a:cubicBezTo>
                      <a:pt x="2227798" y="643461"/>
                      <a:pt x="2229100" y="642925"/>
                      <a:pt x="2229789" y="642388"/>
                    </a:cubicBezTo>
                    <a:cubicBezTo>
                      <a:pt x="2230479" y="641852"/>
                      <a:pt x="2231244" y="641469"/>
                      <a:pt x="2228870" y="641086"/>
                    </a:cubicBezTo>
                    <a:cubicBezTo>
                      <a:pt x="2226495" y="640703"/>
                      <a:pt x="2225806" y="640167"/>
                      <a:pt x="2224351" y="640550"/>
                    </a:cubicBezTo>
                    <a:cubicBezTo>
                      <a:pt x="2222895" y="640933"/>
                      <a:pt x="2223585" y="639325"/>
                      <a:pt x="2226113" y="639248"/>
                    </a:cubicBezTo>
                    <a:cubicBezTo>
                      <a:pt x="2228640" y="639095"/>
                      <a:pt x="2229483" y="638329"/>
                      <a:pt x="2229330" y="636720"/>
                    </a:cubicBezTo>
                    <a:cubicBezTo>
                      <a:pt x="2229176" y="635112"/>
                      <a:pt x="2229023" y="633273"/>
                      <a:pt x="2230019" y="632278"/>
                    </a:cubicBezTo>
                    <a:cubicBezTo>
                      <a:pt x="2230938" y="631359"/>
                      <a:pt x="2230785" y="631205"/>
                      <a:pt x="2229253" y="630822"/>
                    </a:cubicBezTo>
                    <a:cubicBezTo>
                      <a:pt x="2227644" y="630439"/>
                      <a:pt x="2225270" y="630133"/>
                      <a:pt x="2225270" y="630976"/>
                    </a:cubicBezTo>
                    <a:cubicBezTo>
                      <a:pt x="2225270" y="631742"/>
                      <a:pt x="2224581" y="631512"/>
                      <a:pt x="2224044" y="631512"/>
                    </a:cubicBezTo>
                    <a:cubicBezTo>
                      <a:pt x="2223508" y="631512"/>
                      <a:pt x="2218070" y="631742"/>
                      <a:pt x="2215619" y="634346"/>
                    </a:cubicBezTo>
                    <a:cubicBezTo>
                      <a:pt x="2215619" y="634346"/>
                      <a:pt x="2213780" y="636491"/>
                      <a:pt x="2214546" y="634652"/>
                    </a:cubicBezTo>
                    <a:cubicBezTo>
                      <a:pt x="2215312" y="632814"/>
                      <a:pt x="2215772" y="632125"/>
                      <a:pt x="2214317" y="632278"/>
                    </a:cubicBezTo>
                    <a:cubicBezTo>
                      <a:pt x="2212861" y="632431"/>
                      <a:pt x="2210027" y="632507"/>
                      <a:pt x="2207653" y="634805"/>
                    </a:cubicBezTo>
                    <a:cubicBezTo>
                      <a:pt x="2205278" y="637103"/>
                      <a:pt x="2204742" y="637333"/>
                      <a:pt x="2203670" y="637869"/>
                    </a:cubicBezTo>
                    <a:cubicBezTo>
                      <a:pt x="2202597" y="638405"/>
                      <a:pt x="2202215" y="637333"/>
                      <a:pt x="2204359" y="635878"/>
                    </a:cubicBezTo>
                    <a:cubicBezTo>
                      <a:pt x="2206504" y="634422"/>
                      <a:pt x="2207806" y="633197"/>
                      <a:pt x="2208342" y="632814"/>
                    </a:cubicBezTo>
                    <a:cubicBezTo>
                      <a:pt x="2208878" y="632431"/>
                      <a:pt x="2208649" y="631895"/>
                      <a:pt x="2207423" y="631588"/>
                    </a:cubicBezTo>
                    <a:cubicBezTo>
                      <a:pt x="2206197" y="631359"/>
                      <a:pt x="2205968" y="631205"/>
                      <a:pt x="2205278" y="631359"/>
                    </a:cubicBezTo>
                    <a:cubicBezTo>
                      <a:pt x="2204589" y="631512"/>
                      <a:pt x="2203287" y="630286"/>
                      <a:pt x="2207117" y="630286"/>
                    </a:cubicBezTo>
                    <a:cubicBezTo>
                      <a:pt x="2210946" y="630286"/>
                      <a:pt x="2212325" y="629903"/>
                      <a:pt x="2214317" y="629214"/>
                    </a:cubicBezTo>
                    <a:cubicBezTo>
                      <a:pt x="2216308" y="628525"/>
                      <a:pt x="2220061" y="626380"/>
                      <a:pt x="2221134" y="625307"/>
                    </a:cubicBezTo>
                    <a:cubicBezTo>
                      <a:pt x="2222206" y="624235"/>
                      <a:pt x="2224198" y="622780"/>
                      <a:pt x="2221364" y="622397"/>
                    </a:cubicBezTo>
                    <a:cubicBezTo>
                      <a:pt x="2218529" y="622014"/>
                      <a:pt x="2217534" y="621861"/>
                      <a:pt x="2219372" y="620558"/>
                    </a:cubicBezTo>
                    <a:cubicBezTo>
                      <a:pt x="2221210" y="619256"/>
                      <a:pt x="2220827" y="616269"/>
                      <a:pt x="2216998" y="615656"/>
                    </a:cubicBezTo>
                    <a:cubicBezTo>
                      <a:pt x="2216998" y="615656"/>
                      <a:pt x="2215772" y="615120"/>
                      <a:pt x="2215236" y="615809"/>
                    </a:cubicBezTo>
                    <a:cubicBezTo>
                      <a:pt x="2214700" y="616499"/>
                      <a:pt x="2214470" y="616882"/>
                      <a:pt x="2213627" y="616499"/>
                    </a:cubicBezTo>
                    <a:cubicBezTo>
                      <a:pt x="2212861" y="616116"/>
                      <a:pt x="2211636" y="615733"/>
                      <a:pt x="2211100" y="615733"/>
                    </a:cubicBezTo>
                    <a:cubicBezTo>
                      <a:pt x="2210563" y="615733"/>
                      <a:pt x="2209644" y="615350"/>
                      <a:pt x="2211866" y="614660"/>
                    </a:cubicBezTo>
                    <a:cubicBezTo>
                      <a:pt x="2214087" y="613971"/>
                      <a:pt x="2213704" y="612669"/>
                      <a:pt x="2214010" y="611597"/>
                    </a:cubicBezTo>
                    <a:cubicBezTo>
                      <a:pt x="2214240" y="610524"/>
                      <a:pt x="2213627" y="610678"/>
                      <a:pt x="2212172" y="611061"/>
                    </a:cubicBezTo>
                    <a:cubicBezTo>
                      <a:pt x="2210717" y="611443"/>
                      <a:pt x="2208725" y="611214"/>
                      <a:pt x="2211483" y="609299"/>
                    </a:cubicBezTo>
                    <a:cubicBezTo>
                      <a:pt x="2214317" y="607460"/>
                      <a:pt x="2217074" y="608763"/>
                      <a:pt x="2215083" y="607537"/>
                    </a:cubicBezTo>
                    <a:cubicBezTo>
                      <a:pt x="2213091" y="606311"/>
                      <a:pt x="2209644" y="605009"/>
                      <a:pt x="2206580" y="606311"/>
                    </a:cubicBezTo>
                    <a:cubicBezTo>
                      <a:pt x="2203517" y="607614"/>
                      <a:pt x="2198844" y="608839"/>
                      <a:pt x="2197389" y="608456"/>
                    </a:cubicBezTo>
                    <a:cubicBezTo>
                      <a:pt x="2195934" y="608073"/>
                      <a:pt x="2194172" y="608609"/>
                      <a:pt x="2194478" y="609758"/>
                    </a:cubicBezTo>
                    <a:cubicBezTo>
                      <a:pt x="2194708" y="610984"/>
                      <a:pt x="2194325" y="611367"/>
                      <a:pt x="2193023" y="610141"/>
                    </a:cubicBezTo>
                    <a:cubicBezTo>
                      <a:pt x="2191721" y="608916"/>
                      <a:pt x="2191185" y="608533"/>
                      <a:pt x="2190342" y="609069"/>
                    </a:cubicBezTo>
                    <a:cubicBezTo>
                      <a:pt x="2189576" y="609605"/>
                      <a:pt x="2189270" y="607997"/>
                      <a:pt x="2190878" y="607307"/>
                    </a:cubicBezTo>
                    <a:cubicBezTo>
                      <a:pt x="2192487" y="606618"/>
                      <a:pt x="2193789" y="606388"/>
                      <a:pt x="2197312" y="606618"/>
                    </a:cubicBezTo>
                    <a:cubicBezTo>
                      <a:pt x="2200759" y="606848"/>
                      <a:pt x="2205278" y="605546"/>
                      <a:pt x="2207193" y="602865"/>
                    </a:cubicBezTo>
                    <a:cubicBezTo>
                      <a:pt x="2209031" y="600184"/>
                      <a:pt x="2207883" y="600567"/>
                      <a:pt x="2206504" y="600337"/>
                    </a:cubicBezTo>
                    <a:cubicBezTo>
                      <a:pt x="2205202" y="600031"/>
                      <a:pt x="2202597" y="600184"/>
                      <a:pt x="2201678" y="600490"/>
                    </a:cubicBezTo>
                    <a:cubicBezTo>
                      <a:pt x="2200759" y="600720"/>
                      <a:pt x="2201142" y="599724"/>
                      <a:pt x="2202215" y="598728"/>
                    </a:cubicBezTo>
                    <a:cubicBezTo>
                      <a:pt x="2203287" y="597809"/>
                      <a:pt x="2204512" y="594209"/>
                      <a:pt x="2202061" y="594592"/>
                    </a:cubicBezTo>
                    <a:cubicBezTo>
                      <a:pt x="2199687" y="594975"/>
                      <a:pt x="2199150" y="595511"/>
                      <a:pt x="2198231" y="597273"/>
                    </a:cubicBezTo>
                    <a:cubicBezTo>
                      <a:pt x="2197312" y="599035"/>
                      <a:pt x="2196393" y="599035"/>
                      <a:pt x="2195857" y="599111"/>
                    </a:cubicBezTo>
                    <a:cubicBezTo>
                      <a:pt x="2195321" y="599265"/>
                      <a:pt x="2197465" y="596201"/>
                      <a:pt x="2197465" y="596201"/>
                    </a:cubicBezTo>
                    <a:cubicBezTo>
                      <a:pt x="2197465" y="596201"/>
                      <a:pt x="2199074" y="593903"/>
                      <a:pt x="2196163" y="593826"/>
                    </a:cubicBezTo>
                    <a:cubicBezTo>
                      <a:pt x="2193253" y="593673"/>
                      <a:pt x="2191874" y="592754"/>
                      <a:pt x="2190572" y="593137"/>
                    </a:cubicBezTo>
                    <a:cubicBezTo>
                      <a:pt x="2189270" y="593520"/>
                      <a:pt x="2189882" y="592064"/>
                      <a:pt x="2192563" y="591681"/>
                    </a:cubicBezTo>
                    <a:cubicBezTo>
                      <a:pt x="2195244" y="591299"/>
                      <a:pt x="2196929" y="591452"/>
                      <a:pt x="2197236" y="589307"/>
                    </a:cubicBezTo>
                    <a:cubicBezTo>
                      <a:pt x="2197542" y="587162"/>
                      <a:pt x="2196010" y="586243"/>
                      <a:pt x="2194938" y="586473"/>
                    </a:cubicBezTo>
                    <a:cubicBezTo>
                      <a:pt x="2193942" y="586703"/>
                      <a:pt x="2192563" y="586626"/>
                      <a:pt x="2191491" y="587545"/>
                    </a:cubicBezTo>
                    <a:cubicBezTo>
                      <a:pt x="2192333" y="586703"/>
                      <a:pt x="2194478" y="584328"/>
                      <a:pt x="2192793" y="583639"/>
                    </a:cubicBezTo>
                    <a:cubicBezTo>
                      <a:pt x="2190495" y="582720"/>
                      <a:pt x="2190112" y="582873"/>
                      <a:pt x="2189346" y="584711"/>
                    </a:cubicBezTo>
                    <a:cubicBezTo>
                      <a:pt x="2188580" y="586550"/>
                      <a:pt x="2188274" y="587009"/>
                      <a:pt x="2187585" y="587545"/>
                    </a:cubicBezTo>
                    <a:cubicBezTo>
                      <a:pt x="2186895" y="588082"/>
                      <a:pt x="2186819" y="587162"/>
                      <a:pt x="2187891" y="585171"/>
                    </a:cubicBezTo>
                    <a:cubicBezTo>
                      <a:pt x="2188963" y="583179"/>
                      <a:pt x="2189653" y="582337"/>
                      <a:pt x="2190801" y="582107"/>
                    </a:cubicBezTo>
                    <a:cubicBezTo>
                      <a:pt x="2192027" y="581877"/>
                      <a:pt x="2191491" y="581571"/>
                      <a:pt x="2189499" y="581188"/>
                    </a:cubicBezTo>
                    <a:cubicBezTo>
                      <a:pt x="2187508" y="580805"/>
                      <a:pt x="2182529" y="580498"/>
                      <a:pt x="2184138" y="576745"/>
                    </a:cubicBezTo>
                    <a:cubicBezTo>
                      <a:pt x="2185746" y="572992"/>
                      <a:pt x="2188044" y="570847"/>
                      <a:pt x="2184827" y="571920"/>
                    </a:cubicBezTo>
                    <a:cubicBezTo>
                      <a:pt x="2181610" y="572992"/>
                      <a:pt x="2183601" y="571000"/>
                      <a:pt x="2184980" y="569239"/>
                    </a:cubicBezTo>
                    <a:cubicBezTo>
                      <a:pt x="2186282" y="567477"/>
                      <a:pt x="2185516" y="567477"/>
                      <a:pt x="2183908" y="566941"/>
                    </a:cubicBezTo>
                    <a:cubicBezTo>
                      <a:pt x="2182299" y="566405"/>
                      <a:pt x="2181227" y="565485"/>
                      <a:pt x="2180997" y="567477"/>
                    </a:cubicBezTo>
                    <a:cubicBezTo>
                      <a:pt x="2180767" y="569469"/>
                      <a:pt x="2178852" y="570541"/>
                      <a:pt x="2177627" y="571077"/>
                    </a:cubicBezTo>
                    <a:cubicBezTo>
                      <a:pt x="2176401" y="571613"/>
                      <a:pt x="2176018" y="571077"/>
                      <a:pt x="2175329" y="569852"/>
                    </a:cubicBezTo>
                    <a:cubicBezTo>
                      <a:pt x="2174640" y="568626"/>
                      <a:pt x="2173874" y="567018"/>
                      <a:pt x="2176095" y="567324"/>
                    </a:cubicBezTo>
                    <a:cubicBezTo>
                      <a:pt x="2178393" y="567630"/>
                      <a:pt x="2179006" y="567171"/>
                      <a:pt x="2179006" y="566405"/>
                    </a:cubicBezTo>
                    <a:cubicBezTo>
                      <a:pt x="2179006" y="565639"/>
                      <a:pt x="2177780" y="564643"/>
                      <a:pt x="2176478" y="564796"/>
                    </a:cubicBezTo>
                    <a:cubicBezTo>
                      <a:pt x="2175176" y="564949"/>
                      <a:pt x="2172725" y="564566"/>
                      <a:pt x="2168359" y="567171"/>
                    </a:cubicBezTo>
                    <a:cubicBezTo>
                      <a:pt x="2168359" y="567171"/>
                      <a:pt x="2166597" y="568626"/>
                      <a:pt x="2168742" y="565026"/>
                    </a:cubicBezTo>
                    <a:cubicBezTo>
                      <a:pt x="2170887" y="561426"/>
                      <a:pt x="2172342" y="558362"/>
                      <a:pt x="2172878" y="557826"/>
                    </a:cubicBezTo>
                    <a:cubicBezTo>
                      <a:pt x="2173414" y="557290"/>
                      <a:pt x="2172725" y="556753"/>
                      <a:pt x="2175023" y="556753"/>
                    </a:cubicBezTo>
                    <a:cubicBezTo>
                      <a:pt x="2177321" y="556753"/>
                      <a:pt x="2180461" y="557443"/>
                      <a:pt x="2177933" y="556064"/>
                    </a:cubicBezTo>
                    <a:cubicBezTo>
                      <a:pt x="2175406" y="554762"/>
                      <a:pt x="2174716" y="554456"/>
                      <a:pt x="2173950" y="553919"/>
                    </a:cubicBezTo>
                    <a:cubicBezTo>
                      <a:pt x="2173184" y="553383"/>
                      <a:pt x="2171040" y="552464"/>
                      <a:pt x="2169508" y="552311"/>
                    </a:cubicBezTo>
                    <a:cubicBezTo>
                      <a:pt x="2168052" y="552158"/>
                      <a:pt x="2167210" y="551928"/>
                      <a:pt x="2166674" y="552081"/>
                    </a:cubicBezTo>
                    <a:cubicBezTo>
                      <a:pt x="2166137" y="552234"/>
                      <a:pt x="2165984" y="552464"/>
                      <a:pt x="2165908" y="553919"/>
                    </a:cubicBezTo>
                    <a:cubicBezTo>
                      <a:pt x="2165754" y="555375"/>
                      <a:pt x="2165525" y="558056"/>
                      <a:pt x="2164835" y="559128"/>
                    </a:cubicBezTo>
                    <a:cubicBezTo>
                      <a:pt x="2164146" y="560200"/>
                      <a:pt x="2161465" y="564720"/>
                      <a:pt x="2160469" y="565792"/>
                    </a:cubicBezTo>
                    <a:cubicBezTo>
                      <a:pt x="2159397" y="566864"/>
                      <a:pt x="2158707" y="567018"/>
                      <a:pt x="2159550" y="567783"/>
                    </a:cubicBezTo>
                    <a:cubicBezTo>
                      <a:pt x="2160316" y="568549"/>
                      <a:pt x="2160086" y="569622"/>
                      <a:pt x="2159703" y="570464"/>
                    </a:cubicBezTo>
                    <a:cubicBezTo>
                      <a:pt x="2159320" y="571230"/>
                      <a:pt x="2156869" y="573528"/>
                      <a:pt x="2157865" y="574754"/>
                    </a:cubicBezTo>
                    <a:cubicBezTo>
                      <a:pt x="2158784" y="575979"/>
                      <a:pt x="2162154" y="577052"/>
                      <a:pt x="2160393" y="577281"/>
                    </a:cubicBezTo>
                    <a:cubicBezTo>
                      <a:pt x="2158631" y="577588"/>
                      <a:pt x="2157329" y="576056"/>
                      <a:pt x="2156639" y="575443"/>
                    </a:cubicBezTo>
                    <a:cubicBezTo>
                      <a:pt x="2155950" y="574754"/>
                      <a:pt x="2154265" y="573988"/>
                      <a:pt x="2153193" y="574141"/>
                    </a:cubicBezTo>
                    <a:cubicBezTo>
                      <a:pt x="2152120" y="574294"/>
                      <a:pt x="2151354" y="574294"/>
                      <a:pt x="2150282" y="575213"/>
                    </a:cubicBezTo>
                    <a:cubicBezTo>
                      <a:pt x="2149210" y="576132"/>
                      <a:pt x="2147908" y="576515"/>
                      <a:pt x="2147908" y="578047"/>
                    </a:cubicBezTo>
                    <a:cubicBezTo>
                      <a:pt x="2147908" y="579503"/>
                      <a:pt x="2147678" y="582720"/>
                      <a:pt x="2148597" y="584175"/>
                    </a:cubicBezTo>
                    <a:cubicBezTo>
                      <a:pt x="2149516" y="585630"/>
                      <a:pt x="2149286" y="587928"/>
                      <a:pt x="2151278" y="587775"/>
                    </a:cubicBezTo>
                    <a:cubicBezTo>
                      <a:pt x="2153269" y="587622"/>
                      <a:pt x="2153805" y="587239"/>
                      <a:pt x="2154648" y="588158"/>
                    </a:cubicBezTo>
                    <a:cubicBezTo>
                      <a:pt x="2155414" y="589077"/>
                      <a:pt x="2155950" y="589077"/>
                      <a:pt x="2156793" y="589384"/>
                    </a:cubicBezTo>
                    <a:cubicBezTo>
                      <a:pt x="2157559" y="589690"/>
                      <a:pt x="2157712" y="590686"/>
                      <a:pt x="2158631" y="591528"/>
                    </a:cubicBezTo>
                    <a:cubicBezTo>
                      <a:pt x="2159550" y="592294"/>
                      <a:pt x="2159550" y="593290"/>
                      <a:pt x="2157405" y="591528"/>
                    </a:cubicBezTo>
                    <a:cubicBezTo>
                      <a:pt x="2155261" y="589767"/>
                      <a:pt x="2154878" y="589690"/>
                      <a:pt x="2153652" y="589537"/>
                    </a:cubicBezTo>
                    <a:cubicBezTo>
                      <a:pt x="2152427" y="589384"/>
                      <a:pt x="2152044" y="588847"/>
                      <a:pt x="2150818" y="589384"/>
                    </a:cubicBezTo>
                    <a:cubicBezTo>
                      <a:pt x="2149592" y="589920"/>
                      <a:pt x="2149363" y="590303"/>
                      <a:pt x="2148520" y="589767"/>
                    </a:cubicBezTo>
                    <a:cubicBezTo>
                      <a:pt x="2147754" y="589230"/>
                      <a:pt x="2145303" y="587928"/>
                      <a:pt x="2147218" y="590073"/>
                    </a:cubicBezTo>
                    <a:cubicBezTo>
                      <a:pt x="2149056" y="592218"/>
                      <a:pt x="2149746" y="591835"/>
                      <a:pt x="2150665" y="592218"/>
                    </a:cubicBezTo>
                    <a:cubicBezTo>
                      <a:pt x="2151584" y="592601"/>
                      <a:pt x="2151048" y="592754"/>
                      <a:pt x="2150818" y="593443"/>
                    </a:cubicBezTo>
                    <a:cubicBezTo>
                      <a:pt x="2150588" y="594133"/>
                      <a:pt x="2149363" y="593979"/>
                      <a:pt x="2150665" y="595052"/>
                    </a:cubicBezTo>
                    <a:cubicBezTo>
                      <a:pt x="2151967" y="596124"/>
                      <a:pt x="2152963" y="598652"/>
                      <a:pt x="2151354" y="597579"/>
                    </a:cubicBezTo>
                    <a:cubicBezTo>
                      <a:pt x="2149746" y="596507"/>
                      <a:pt x="2148290" y="595435"/>
                      <a:pt x="2147754" y="594745"/>
                    </a:cubicBezTo>
                    <a:cubicBezTo>
                      <a:pt x="2147218" y="594056"/>
                      <a:pt x="2145610" y="592907"/>
                      <a:pt x="2146529" y="594975"/>
                    </a:cubicBezTo>
                    <a:cubicBezTo>
                      <a:pt x="2147448" y="597120"/>
                      <a:pt x="2146529" y="597503"/>
                      <a:pt x="2147218" y="597886"/>
                    </a:cubicBezTo>
                    <a:cubicBezTo>
                      <a:pt x="2147908" y="598269"/>
                      <a:pt x="2148137" y="598575"/>
                      <a:pt x="2147448" y="599494"/>
                    </a:cubicBezTo>
                    <a:cubicBezTo>
                      <a:pt x="2146758" y="600413"/>
                      <a:pt x="2145839" y="601639"/>
                      <a:pt x="2144920" y="600950"/>
                    </a:cubicBezTo>
                    <a:cubicBezTo>
                      <a:pt x="2144001" y="600260"/>
                      <a:pt x="2142393" y="597579"/>
                      <a:pt x="2141703" y="598652"/>
                    </a:cubicBezTo>
                    <a:cubicBezTo>
                      <a:pt x="2141014" y="599724"/>
                      <a:pt x="2141014" y="601333"/>
                      <a:pt x="2141856" y="602635"/>
                    </a:cubicBezTo>
                    <a:cubicBezTo>
                      <a:pt x="2142622" y="603937"/>
                      <a:pt x="2142239" y="605546"/>
                      <a:pt x="2143618" y="605852"/>
                    </a:cubicBezTo>
                    <a:cubicBezTo>
                      <a:pt x="2144920" y="606082"/>
                      <a:pt x="2145380" y="606388"/>
                      <a:pt x="2146835" y="605928"/>
                    </a:cubicBezTo>
                    <a:cubicBezTo>
                      <a:pt x="2148290" y="605469"/>
                      <a:pt x="2148750" y="606388"/>
                      <a:pt x="2149516" y="606541"/>
                    </a:cubicBezTo>
                    <a:cubicBezTo>
                      <a:pt x="2150282" y="606694"/>
                      <a:pt x="2151891" y="607690"/>
                      <a:pt x="2147754" y="607690"/>
                    </a:cubicBezTo>
                    <a:cubicBezTo>
                      <a:pt x="2143618" y="607690"/>
                      <a:pt x="2140708" y="607077"/>
                      <a:pt x="2141397" y="608456"/>
                    </a:cubicBezTo>
                    <a:cubicBezTo>
                      <a:pt x="2142010" y="609912"/>
                      <a:pt x="2143618" y="612286"/>
                      <a:pt x="2141550" y="611367"/>
                    </a:cubicBezTo>
                    <a:cubicBezTo>
                      <a:pt x="2139482" y="610448"/>
                      <a:pt x="2137643" y="608303"/>
                      <a:pt x="2137184" y="610984"/>
                    </a:cubicBezTo>
                    <a:cubicBezTo>
                      <a:pt x="2136724" y="613588"/>
                      <a:pt x="2135039" y="614354"/>
                      <a:pt x="2136724" y="614584"/>
                    </a:cubicBezTo>
                    <a:cubicBezTo>
                      <a:pt x="2138409" y="614814"/>
                      <a:pt x="2139099" y="614814"/>
                      <a:pt x="2136954" y="616729"/>
                    </a:cubicBezTo>
                    <a:cubicBezTo>
                      <a:pt x="2134809" y="618644"/>
                      <a:pt x="2131669" y="620329"/>
                      <a:pt x="2133814" y="621478"/>
                    </a:cubicBezTo>
                    <a:cubicBezTo>
                      <a:pt x="2135958" y="622703"/>
                      <a:pt x="2138869" y="626763"/>
                      <a:pt x="2137414" y="628907"/>
                    </a:cubicBezTo>
                    <a:cubicBezTo>
                      <a:pt x="2135958" y="631052"/>
                      <a:pt x="2132895" y="637793"/>
                      <a:pt x="2134273" y="630822"/>
                    </a:cubicBezTo>
                    <a:cubicBezTo>
                      <a:pt x="2135729" y="623852"/>
                      <a:pt x="2134273" y="625078"/>
                      <a:pt x="2133048" y="624618"/>
                    </a:cubicBezTo>
                    <a:cubicBezTo>
                      <a:pt x="2131822" y="624158"/>
                      <a:pt x="2131133" y="623392"/>
                      <a:pt x="2130443" y="622244"/>
                    </a:cubicBezTo>
                    <a:cubicBezTo>
                      <a:pt x="2129754" y="621018"/>
                      <a:pt x="2127303" y="619639"/>
                      <a:pt x="2126614" y="619333"/>
                    </a:cubicBezTo>
                    <a:cubicBezTo>
                      <a:pt x="2125924" y="619103"/>
                      <a:pt x="2123703" y="616729"/>
                      <a:pt x="2123703" y="616729"/>
                    </a:cubicBezTo>
                    <a:cubicBezTo>
                      <a:pt x="2123703" y="616729"/>
                      <a:pt x="2122018" y="616269"/>
                      <a:pt x="2121329" y="617954"/>
                    </a:cubicBezTo>
                    <a:cubicBezTo>
                      <a:pt x="2120639" y="619639"/>
                      <a:pt x="2117422" y="624465"/>
                      <a:pt x="2116963" y="625001"/>
                    </a:cubicBezTo>
                    <a:cubicBezTo>
                      <a:pt x="2116503" y="625461"/>
                      <a:pt x="2115354" y="626150"/>
                      <a:pt x="2115660" y="627069"/>
                    </a:cubicBezTo>
                    <a:cubicBezTo>
                      <a:pt x="2115967" y="627988"/>
                      <a:pt x="2115201" y="628525"/>
                      <a:pt x="2115201" y="630133"/>
                    </a:cubicBezTo>
                    <a:cubicBezTo>
                      <a:pt x="2115201" y="631742"/>
                      <a:pt x="2114205" y="630746"/>
                      <a:pt x="2113439" y="631588"/>
                    </a:cubicBezTo>
                    <a:cubicBezTo>
                      <a:pt x="2112673" y="632354"/>
                      <a:pt x="2092069" y="640014"/>
                      <a:pt x="2092069" y="640014"/>
                    </a:cubicBezTo>
                    <a:cubicBezTo>
                      <a:pt x="2092069" y="640014"/>
                      <a:pt x="2089541" y="640933"/>
                      <a:pt x="2088392" y="642925"/>
                    </a:cubicBezTo>
                    <a:cubicBezTo>
                      <a:pt x="2087243" y="644840"/>
                      <a:pt x="2086017" y="646142"/>
                      <a:pt x="2086630" y="647214"/>
                    </a:cubicBezTo>
                    <a:cubicBezTo>
                      <a:pt x="2087243" y="648363"/>
                      <a:pt x="2087090" y="648823"/>
                      <a:pt x="2086171" y="649282"/>
                    </a:cubicBezTo>
                    <a:cubicBezTo>
                      <a:pt x="2085251" y="649742"/>
                      <a:pt x="2085711" y="647980"/>
                      <a:pt x="2085558" y="646601"/>
                    </a:cubicBezTo>
                    <a:cubicBezTo>
                      <a:pt x="2085405" y="645146"/>
                      <a:pt x="2085711" y="643691"/>
                      <a:pt x="2086324" y="642771"/>
                    </a:cubicBezTo>
                    <a:cubicBezTo>
                      <a:pt x="2086937" y="641852"/>
                      <a:pt x="2086630" y="640244"/>
                      <a:pt x="2085711" y="638942"/>
                    </a:cubicBezTo>
                    <a:cubicBezTo>
                      <a:pt x="2084792" y="637639"/>
                      <a:pt x="2084256" y="637793"/>
                      <a:pt x="2085098" y="637027"/>
                    </a:cubicBezTo>
                    <a:cubicBezTo>
                      <a:pt x="2085864" y="636261"/>
                      <a:pt x="2084639" y="635418"/>
                      <a:pt x="2085558" y="634499"/>
                    </a:cubicBezTo>
                    <a:cubicBezTo>
                      <a:pt x="2086477" y="633580"/>
                      <a:pt x="2085711" y="633044"/>
                      <a:pt x="2084639" y="633886"/>
                    </a:cubicBezTo>
                    <a:cubicBezTo>
                      <a:pt x="2083490" y="634652"/>
                      <a:pt x="2081575" y="634882"/>
                      <a:pt x="2081958" y="636108"/>
                    </a:cubicBezTo>
                    <a:cubicBezTo>
                      <a:pt x="2082264" y="637410"/>
                      <a:pt x="2082724" y="638176"/>
                      <a:pt x="2082111" y="638788"/>
                    </a:cubicBezTo>
                    <a:cubicBezTo>
                      <a:pt x="2081498" y="639401"/>
                      <a:pt x="2080656" y="640091"/>
                      <a:pt x="2080656" y="640703"/>
                    </a:cubicBezTo>
                    <a:cubicBezTo>
                      <a:pt x="2080656" y="641316"/>
                      <a:pt x="2080196" y="642005"/>
                      <a:pt x="2079507" y="642005"/>
                    </a:cubicBezTo>
                    <a:cubicBezTo>
                      <a:pt x="2078894" y="642005"/>
                      <a:pt x="2077592" y="643461"/>
                      <a:pt x="2077592" y="644074"/>
                    </a:cubicBezTo>
                    <a:cubicBezTo>
                      <a:pt x="2077592" y="644686"/>
                      <a:pt x="2075983" y="646295"/>
                      <a:pt x="2075217" y="646601"/>
                    </a:cubicBezTo>
                    <a:cubicBezTo>
                      <a:pt x="2074451" y="646908"/>
                      <a:pt x="2072843" y="646754"/>
                      <a:pt x="2075064" y="644227"/>
                    </a:cubicBezTo>
                    <a:cubicBezTo>
                      <a:pt x="2077286" y="641699"/>
                      <a:pt x="2078894" y="641699"/>
                      <a:pt x="2079354" y="640857"/>
                    </a:cubicBezTo>
                    <a:cubicBezTo>
                      <a:pt x="2079813" y="640091"/>
                      <a:pt x="2080809" y="638635"/>
                      <a:pt x="2080273" y="637180"/>
                    </a:cubicBezTo>
                    <a:cubicBezTo>
                      <a:pt x="2079813" y="635725"/>
                      <a:pt x="2078664" y="633963"/>
                      <a:pt x="2078971" y="632890"/>
                    </a:cubicBezTo>
                    <a:cubicBezTo>
                      <a:pt x="2079277" y="631742"/>
                      <a:pt x="2080273" y="629673"/>
                      <a:pt x="2079124" y="628754"/>
                    </a:cubicBezTo>
                    <a:cubicBezTo>
                      <a:pt x="2077975" y="627835"/>
                      <a:pt x="2077209" y="627835"/>
                      <a:pt x="2075447" y="628754"/>
                    </a:cubicBezTo>
                    <a:cubicBezTo>
                      <a:pt x="2073685" y="629673"/>
                      <a:pt x="2072077" y="629367"/>
                      <a:pt x="2071771" y="630669"/>
                    </a:cubicBezTo>
                    <a:cubicBezTo>
                      <a:pt x="2071464" y="631971"/>
                      <a:pt x="2071617" y="633733"/>
                      <a:pt x="2071464" y="634499"/>
                    </a:cubicBezTo>
                    <a:cubicBezTo>
                      <a:pt x="2071311" y="635265"/>
                      <a:pt x="2071311" y="637027"/>
                      <a:pt x="2071005" y="637716"/>
                    </a:cubicBezTo>
                    <a:cubicBezTo>
                      <a:pt x="2070698" y="638329"/>
                      <a:pt x="2069702" y="639937"/>
                      <a:pt x="2069856" y="640933"/>
                    </a:cubicBezTo>
                    <a:cubicBezTo>
                      <a:pt x="2070009" y="641929"/>
                      <a:pt x="2068553" y="642235"/>
                      <a:pt x="2068553" y="643154"/>
                    </a:cubicBezTo>
                    <a:cubicBezTo>
                      <a:pt x="2068553" y="644074"/>
                      <a:pt x="2068247" y="646525"/>
                      <a:pt x="2067634" y="647137"/>
                    </a:cubicBezTo>
                    <a:cubicBezTo>
                      <a:pt x="2067021" y="647750"/>
                      <a:pt x="2065260" y="649052"/>
                      <a:pt x="2064953" y="649512"/>
                    </a:cubicBezTo>
                    <a:cubicBezTo>
                      <a:pt x="2064647" y="649971"/>
                      <a:pt x="2058596" y="650661"/>
                      <a:pt x="2056375" y="651580"/>
                    </a:cubicBezTo>
                    <a:cubicBezTo>
                      <a:pt x="2054153" y="652499"/>
                      <a:pt x="2052545" y="652499"/>
                      <a:pt x="2051089" y="653189"/>
                    </a:cubicBezTo>
                    <a:cubicBezTo>
                      <a:pt x="2049634" y="653801"/>
                      <a:pt x="2047872" y="654797"/>
                      <a:pt x="2046340" y="655410"/>
                    </a:cubicBezTo>
                    <a:cubicBezTo>
                      <a:pt x="2044732" y="656023"/>
                      <a:pt x="2041208" y="659699"/>
                      <a:pt x="2039830" y="660389"/>
                    </a:cubicBezTo>
                    <a:cubicBezTo>
                      <a:pt x="2038374" y="661001"/>
                      <a:pt x="2039217" y="659623"/>
                      <a:pt x="2041438" y="657861"/>
                    </a:cubicBezTo>
                    <a:cubicBezTo>
                      <a:pt x="2043660" y="656099"/>
                      <a:pt x="2044962" y="654950"/>
                      <a:pt x="2046877" y="654031"/>
                    </a:cubicBezTo>
                    <a:cubicBezTo>
                      <a:pt x="2048792" y="653112"/>
                      <a:pt x="2052162" y="651810"/>
                      <a:pt x="2054077" y="651350"/>
                    </a:cubicBezTo>
                    <a:cubicBezTo>
                      <a:pt x="2055992" y="650891"/>
                      <a:pt x="2060587" y="649895"/>
                      <a:pt x="2061583" y="649435"/>
                    </a:cubicBezTo>
                    <a:cubicBezTo>
                      <a:pt x="2062502" y="648976"/>
                      <a:pt x="2063345" y="649589"/>
                      <a:pt x="2064953" y="647520"/>
                    </a:cubicBezTo>
                    <a:cubicBezTo>
                      <a:pt x="2066562" y="645452"/>
                      <a:pt x="2066868" y="644686"/>
                      <a:pt x="2067021" y="642925"/>
                    </a:cubicBezTo>
                    <a:cubicBezTo>
                      <a:pt x="2067175" y="641163"/>
                      <a:pt x="2068477" y="639708"/>
                      <a:pt x="2068936" y="638329"/>
                    </a:cubicBezTo>
                    <a:cubicBezTo>
                      <a:pt x="2069396" y="636874"/>
                      <a:pt x="2071311" y="634959"/>
                      <a:pt x="2071005" y="633044"/>
                    </a:cubicBezTo>
                    <a:cubicBezTo>
                      <a:pt x="2070698" y="631129"/>
                      <a:pt x="2070545" y="630822"/>
                      <a:pt x="2070851" y="629827"/>
                    </a:cubicBezTo>
                    <a:cubicBezTo>
                      <a:pt x="2071158" y="628831"/>
                      <a:pt x="2070851" y="628065"/>
                      <a:pt x="2070698" y="627299"/>
                    </a:cubicBezTo>
                    <a:cubicBezTo>
                      <a:pt x="2070545" y="626533"/>
                      <a:pt x="2067328" y="619793"/>
                      <a:pt x="2066868" y="619027"/>
                    </a:cubicBezTo>
                    <a:cubicBezTo>
                      <a:pt x="2066409" y="618260"/>
                      <a:pt x="2065719" y="617571"/>
                      <a:pt x="2062885" y="616499"/>
                    </a:cubicBezTo>
                    <a:cubicBezTo>
                      <a:pt x="2060051" y="615426"/>
                      <a:pt x="2056145" y="613818"/>
                      <a:pt x="2055685" y="613818"/>
                    </a:cubicBezTo>
                    <a:cubicBezTo>
                      <a:pt x="2055226" y="613818"/>
                      <a:pt x="2053004" y="613971"/>
                      <a:pt x="2051855" y="614431"/>
                    </a:cubicBezTo>
                    <a:cubicBezTo>
                      <a:pt x="2050707" y="614890"/>
                      <a:pt x="2047872" y="614737"/>
                      <a:pt x="2046877" y="614278"/>
                    </a:cubicBezTo>
                    <a:cubicBezTo>
                      <a:pt x="2045957" y="613818"/>
                      <a:pt x="2044962" y="613665"/>
                      <a:pt x="2043813" y="613971"/>
                    </a:cubicBezTo>
                    <a:cubicBezTo>
                      <a:pt x="2042664" y="614278"/>
                      <a:pt x="2041438" y="614124"/>
                      <a:pt x="2039983" y="614584"/>
                    </a:cubicBezTo>
                    <a:cubicBezTo>
                      <a:pt x="2038527" y="615043"/>
                      <a:pt x="2037915" y="614890"/>
                      <a:pt x="2036459" y="616805"/>
                    </a:cubicBezTo>
                    <a:cubicBezTo>
                      <a:pt x="2035004" y="618720"/>
                      <a:pt x="2034851" y="618873"/>
                      <a:pt x="2033243" y="619333"/>
                    </a:cubicBezTo>
                    <a:cubicBezTo>
                      <a:pt x="2031634" y="619793"/>
                      <a:pt x="2030715" y="620099"/>
                      <a:pt x="2030332" y="621095"/>
                    </a:cubicBezTo>
                    <a:cubicBezTo>
                      <a:pt x="2029949" y="622090"/>
                      <a:pt x="2030638" y="622703"/>
                      <a:pt x="2029030" y="622550"/>
                    </a:cubicBezTo>
                    <a:cubicBezTo>
                      <a:pt x="2027421" y="622397"/>
                      <a:pt x="2027574" y="622703"/>
                      <a:pt x="2026808" y="624158"/>
                    </a:cubicBezTo>
                    <a:cubicBezTo>
                      <a:pt x="2026042" y="625614"/>
                      <a:pt x="2025353" y="626686"/>
                      <a:pt x="2024128" y="625767"/>
                    </a:cubicBezTo>
                    <a:cubicBezTo>
                      <a:pt x="2022902" y="624848"/>
                      <a:pt x="2018536" y="620788"/>
                      <a:pt x="2018536" y="620788"/>
                    </a:cubicBezTo>
                    <a:cubicBezTo>
                      <a:pt x="2018536" y="620788"/>
                      <a:pt x="2013557" y="619639"/>
                      <a:pt x="2016008" y="619180"/>
                    </a:cubicBezTo>
                    <a:cubicBezTo>
                      <a:pt x="2018383" y="618720"/>
                      <a:pt x="2018076" y="618414"/>
                      <a:pt x="2019072" y="617724"/>
                    </a:cubicBezTo>
                    <a:cubicBezTo>
                      <a:pt x="2019991" y="617112"/>
                      <a:pt x="2020681" y="617418"/>
                      <a:pt x="2021600" y="617112"/>
                    </a:cubicBezTo>
                    <a:cubicBezTo>
                      <a:pt x="2022519" y="616805"/>
                      <a:pt x="2022749" y="615043"/>
                      <a:pt x="2023821" y="615963"/>
                    </a:cubicBezTo>
                    <a:cubicBezTo>
                      <a:pt x="2024970" y="616882"/>
                      <a:pt x="2026196" y="616729"/>
                      <a:pt x="2025736" y="614507"/>
                    </a:cubicBezTo>
                    <a:cubicBezTo>
                      <a:pt x="2025276" y="612286"/>
                      <a:pt x="2024434" y="607997"/>
                      <a:pt x="2025583" y="610065"/>
                    </a:cubicBezTo>
                    <a:cubicBezTo>
                      <a:pt x="2026732" y="612133"/>
                      <a:pt x="2026578" y="608150"/>
                      <a:pt x="2028110" y="611826"/>
                    </a:cubicBezTo>
                    <a:cubicBezTo>
                      <a:pt x="2029719" y="615503"/>
                      <a:pt x="2030178" y="615809"/>
                      <a:pt x="2030638" y="616805"/>
                    </a:cubicBezTo>
                    <a:cubicBezTo>
                      <a:pt x="2031098" y="617801"/>
                      <a:pt x="2031787" y="618567"/>
                      <a:pt x="2032400" y="617112"/>
                    </a:cubicBezTo>
                    <a:cubicBezTo>
                      <a:pt x="2033013" y="615656"/>
                      <a:pt x="2033166" y="613435"/>
                      <a:pt x="2033855" y="614431"/>
                    </a:cubicBezTo>
                    <a:cubicBezTo>
                      <a:pt x="2034468" y="615350"/>
                      <a:pt x="2035464" y="615580"/>
                      <a:pt x="2035004" y="613129"/>
                    </a:cubicBezTo>
                    <a:cubicBezTo>
                      <a:pt x="2034545" y="610754"/>
                      <a:pt x="2033702" y="605469"/>
                      <a:pt x="2034698" y="607231"/>
                    </a:cubicBezTo>
                    <a:cubicBezTo>
                      <a:pt x="2035617" y="608992"/>
                      <a:pt x="2036306" y="608992"/>
                      <a:pt x="2036613" y="607997"/>
                    </a:cubicBezTo>
                    <a:cubicBezTo>
                      <a:pt x="2036919" y="607001"/>
                      <a:pt x="2038374" y="607077"/>
                      <a:pt x="2038221" y="605622"/>
                    </a:cubicBezTo>
                    <a:cubicBezTo>
                      <a:pt x="2038068" y="604167"/>
                      <a:pt x="2037455" y="597962"/>
                      <a:pt x="2038987" y="599877"/>
                    </a:cubicBezTo>
                    <a:cubicBezTo>
                      <a:pt x="2040519" y="601792"/>
                      <a:pt x="2041055" y="601026"/>
                      <a:pt x="2041362" y="599877"/>
                    </a:cubicBezTo>
                    <a:cubicBezTo>
                      <a:pt x="2041668" y="598728"/>
                      <a:pt x="2041668" y="596660"/>
                      <a:pt x="2040596" y="596354"/>
                    </a:cubicBezTo>
                    <a:cubicBezTo>
                      <a:pt x="2039447" y="596048"/>
                      <a:pt x="2034238" y="595205"/>
                      <a:pt x="2033089" y="595588"/>
                    </a:cubicBezTo>
                    <a:cubicBezTo>
                      <a:pt x="2031940" y="595894"/>
                      <a:pt x="2031787" y="595741"/>
                      <a:pt x="2030715" y="596354"/>
                    </a:cubicBezTo>
                    <a:cubicBezTo>
                      <a:pt x="2029566" y="596967"/>
                      <a:pt x="2027651" y="596814"/>
                      <a:pt x="2028953" y="595588"/>
                    </a:cubicBezTo>
                    <a:cubicBezTo>
                      <a:pt x="2030255" y="594286"/>
                      <a:pt x="2029566" y="592907"/>
                      <a:pt x="2029566" y="592064"/>
                    </a:cubicBezTo>
                    <a:cubicBezTo>
                      <a:pt x="2029566" y="591299"/>
                      <a:pt x="2025889" y="586320"/>
                      <a:pt x="2030332" y="585171"/>
                    </a:cubicBezTo>
                    <a:cubicBezTo>
                      <a:pt x="2030332" y="585171"/>
                      <a:pt x="2033243" y="584405"/>
                      <a:pt x="2033396" y="582643"/>
                    </a:cubicBezTo>
                    <a:cubicBezTo>
                      <a:pt x="2033549" y="580881"/>
                      <a:pt x="2031328" y="578660"/>
                      <a:pt x="2032093" y="578201"/>
                    </a:cubicBezTo>
                    <a:cubicBezTo>
                      <a:pt x="2032859" y="577741"/>
                      <a:pt x="2032093" y="576898"/>
                      <a:pt x="2031634" y="575979"/>
                    </a:cubicBezTo>
                    <a:cubicBezTo>
                      <a:pt x="2031174" y="575060"/>
                      <a:pt x="2030868" y="574217"/>
                      <a:pt x="2031481" y="573911"/>
                    </a:cubicBezTo>
                    <a:cubicBezTo>
                      <a:pt x="2032093" y="573605"/>
                      <a:pt x="2032400" y="573145"/>
                      <a:pt x="2031174" y="572149"/>
                    </a:cubicBezTo>
                    <a:cubicBezTo>
                      <a:pt x="2029949" y="571154"/>
                      <a:pt x="2027038" y="569086"/>
                      <a:pt x="2026196" y="569086"/>
                    </a:cubicBezTo>
                    <a:cubicBezTo>
                      <a:pt x="2025353" y="569086"/>
                      <a:pt x="2009727" y="568320"/>
                      <a:pt x="2009727" y="568320"/>
                    </a:cubicBezTo>
                    <a:cubicBezTo>
                      <a:pt x="2009727" y="568320"/>
                      <a:pt x="2003523" y="567554"/>
                      <a:pt x="2011642" y="567018"/>
                    </a:cubicBezTo>
                    <a:cubicBezTo>
                      <a:pt x="2019761" y="566558"/>
                      <a:pt x="2022825" y="567630"/>
                      <a:pt x="2023591" y="567630"/>
                    </a:cubicBezTo>
                    <a:cubicBezTo>
                      <a:pt x="2024357" y="567630"/>
                      <a:pt x="2027574" y="568396"/>
                      <a:pt x="2025506" y="566175"/>
                    </a:cubicBezTo>
                    <a:cubicBezTo>
                      <a:pt x="2023438" y="563954"/>
                      <a:pt x="2025200" y="564107"/>
                      <a:pt x="2026655" y="564566"/>
                    </a:cubicBezTo>
                    <a:cubicBezTo>
                      <a:pt x="2028110" y="565026"/>
                      <a:pt x="2030791" y="565332"/>
                      <a:pt x="2030944" y="562958"/>
                    </a:cubicBezTo>
                    <a:cubicBezTo>
                      <a:pt x="2031098" y="560583"/>
                      <a:pt x="2030944" y="557826"/>
                      <a:pt x="2029336" y="556447"/>
                    </a:cubicBezTo>
                    <a:cubicBezTo>
                      <a:pt x="2027728" y="554992"/>
                      <a:pt x="2026119" y="554073"/>
                      <a:pt x="2027115" y="552924"/>
                    </a:cubicBezTo>
                    <a:cubicBezTo>
                      <a:pt x="2028110" y="551775"/>
                      <a:pt x="2027268" y="549247"/>
                      <a:pt x="2026502" y="547485"/>
                    </a:cubicBezTo>
                    <a:cubicBezTo>
                      <a:pt x="2025736" y="545724"/>
                      <a:pt x="2025200" y="543962"/>
                      <a:pt x="2026962" y="543962"/>
                    </a:cubicBezTo>
                    <a:cubicBezTo>
                      <a:pt x="2028723" y="543962"/>
                      <a:pt x="2030025" y="543502"/>
                      <a:pt x="2029336" y="542047"/>
                    </a:cubicBezTo>
                    <a:cubicBezTo>
                      <a:pt x="2028723" y="540592"/>
                      <a:pt x="2027881" y="537451"/>
                      <a:pt x="2030791" y="536609"/>
                    </a:cubicBezTo>
                    <a:cubicBezTo>
                      <a:pt x="2033702" y="535843"/>
                      <a:pt x="2037685" y="534541"/>
                      <a:pt x="2037302" y="531860"/>
                    </a:cubicBezTo>
                    <a:cubicBezTo>
                      <a:pt x="2036996" y="529179"/>
                      <a:pt x="2034621" y="524506"/>
                      <a:pt x="2034391" y="523740"/>
                    </a:cubicBezTo>
                    <a:cubicBezTo>
                      <a:pt x="2034238" y="522974"/>
                      <a:pt x="2033625" y="521672"/>
                      <a:pt x="2032017" y="522438"/>
                    </a:cubicBezTo>
                    <a:cubicBezTo>
                      <a:pt x="2030408" y="523204"/>
                      <a:pt x="2028953" y="523587"/>
                      <a:pt x="2028800" y="524813"/>
                    </a:cubicBezTo>
                    <a:cubicBezTo>
                      <a:pt x="2028647" y="526115"/>
                      <a:pt x="2029719" y="527723"/>
                      <a:pt x="2029106" y="528643"/>
                    </a:cubicBezTo>
                    <a:cubicBezTo>
                      <a:pt x="2028493" y="529562"/>
                      <a:pt x="2027344" y="530098"/>
                      <a:pt x="2026425" y="529945"/>
                    </a:cubicBezTo>
                    <a:cubicBezTo>
                      <a:pt x="2025506" y="529792"/>
                      <a:pt x="2023208" y="529945"/>
                      <a:pt x="2022595" y="530864"/>
                    </a:cubicBezTo>
                    <a:cubicBezTo>
                      <a:pt x="2021983" y="531783"/>
                      <a:pt x="2020987" y="532319"/>
                      <a:pt x="2019915" y="530098"/>
                    </a:cubicBezTo>
                    <a:cubicBezTo>
                      <a:pt x="2018766" y="527877"/>
                      <a:pt x="2016085" y="525349"/>
                      <a:pt x="2016238" y="523587"/>
                    </a:cubicBezTo>
                    <a:cubicBezTo>
                      <a:pt x="2016391" y="521825"/>
                      <a:pt x="2016238" y="521366"/>
                      <a:pt x="2014629" y="521519"/>
                    </a:cubicBezTo>
                    <a:cubicBezTo>
                      <a:pt x="2013021" y="521672"/>
                      <a:pt x="2007583" y="522285"/>
                      <a:pt x="2006204" y="522974"/>
                    </a:cubicBezTo>
                    <a:cubicBezTo>
                      <a:pt x="2004749" y="523587"/>
                      <a:pt x="2004289" y="522515"/>
                      <a:pt x="2004136" y="523894"/>
                    </a:cubicBezTo>
                    <a:cubicBezTo>
                      <a:pt x="2003983" y="525349"/>
                      <a:pt x="2003370" y="524506"/>
                      <a:pt x="2001914" y="524506"/>
                    </a:cubicBezTo>
                    <a:cubicBezTo>
                      <a:pt x="2000459" y="524506"/>
                      <a:pt x="1979089" y="519221"/>
                      <a:pt x="1971582" y="513323"/>
                    </a:cubicBezTo>
                    <a:cubicBezTo>
                      <a:pt x="1971582" y="513323"/>
                      <a:pt x="1970433" y="512404"/>
                      <a:pt x="1971429" y="511562"/>
                    </a:cubicBezTo>
                    <a:cubicBezTo>
                      <a:pt x="1972425" y="510719"/>
                      <a:pt x="1972578" y="510106"/>
                      <a:pt x="1971429" y="509800"/>
                    </a:cubicBezTo>
                    <a:cubicBezTo>
                      <a:pt x="1970280" y="509493"/>
                      <a:pt x="1967752" y="508651"/>
                      <a:pt x="1971736" y="508191"/>
                    </a:cubicBezTo>
                    <a:cubicBezTo>
                      <a:pt x="1975718" y="507732"/>
                      <a:pt x="1974570" y="506736"/>
                      <a:pt x="1973038" y="506430"/>
                    </a:cubicBezTo>
                    <a:cubicBezTo>
                      <a:pt x="1971429" y="506123"/>
                      <a:pt x="1969055" y="505664"/>
                      <a:pt x="1969667" y="504361"/>
                    </a:cubicBezTo>
                    <a:cubicBezTo>
                      <a:pt x="1970280" y="503059"/>
                      <a:pt x="1968748" y="503442"/>
                      <a:pt x="1969055" y="501987"/>
                    </a:cubicBezTo>
                    <a:cubicBezTo>
                      <a:pt x="1969361" y="500532"/>
                      <a:pt x="1969821" y="501221"/>
                      <a:pt x="1971276" y="501221"/>
                    </a:cubicBezTo>
                    <a:cubicBezTo>
                      <a:pt x="1972731" y="501221"/>
                      <a:pt x="1976255" y="500455"/>
                      <a:pt x="1975106" y="498846"/>
                    </a:cubicBezTo>
                    <a:cubicBezTo>
                      <a:pt x="1973957" y="497238"/>
                      <a:pt x="1970816" y="494557"/>
                      <a:pt x="1967599" y="495783"/>
                    </a:cubicBezTo>
                    <a:cubicBezTo>
                      <a:pt x="1964382" y="497085"/>
                      <a:pt x="1962621" y="498846"/>
                      <a:pt x="1959633" y="499000"/>
                    </a:cubicBezTo>
                    <a:cubicBezTo>
                      <a:pt x="1956569" y="499153"/>
                      <a:pt x="1957718" y="498846"/>
                      <a:pt x="1960246" y="497544"/>
                    </a:cubicBezTo>
                    <a:cubicBezTo>
                      <a:pt x="1962774" y="496242"/>
                      <a:pt x="1963463" y="495017"/>
                      <a:pt x="1961548" y="493715"/>
                    </a:cubicBezTo>
                    <a:cubicBezTo>
                      <a:pt x="1959633" y="492412"/>
                      <a:pt x="1957412" y="490651"/>
                      <a:pt x="1958178" y="490344"/>
                    </a:cubicBezTo>
                    <a:cubicBezTo>
                      <a:pt x="1958944" y="490038"/>
                      <a:pt x="1959327" y="489042"/>
                      <a:pt x="1958178" y="487970"/>
                    </a:cubicBezTo>
                    <a:cubicBezTo>
                      <a:pt x="1957029" y="486897"/>
                      <a:pt x="1951973" y="485136"/>
                      <a:pt x="1950518" y="484753"/>
                    </a:cubicBezTo>
                    <a:cubicBezTo>
                      <a:pt x="1949063" y="484446"/>
                      <a:pt x="1946382" y="482991"/>
                      <a:pt x="1946229" y="484446"/>
                    </a:cubicBezTo>
                    <a:cubicBezTo>
                      <a:pt x="1946076" y="485902"/>
                      <a:pt x="1946382" y="491646"/>
                      <a:pt x="1944773" y="486821"/>
                    </a:cubicBezTo>
                    <a:cubicBezTo>
                      <a:pt x="1943165" y="481995"/>
                      <a:pt x="1943471" y="483604"/>
                      <a:pt x="1944620" y="482838"/>
                    </a:cubicBezTo>
                    <a:cubicBezTo>
                      <a:pt x="1945769" y="482072"/>
                      <a:pt x="1946535" y="481382"/>
                      <a:pt x="1946076" y="479314"/>
                    </a:cubicBezTo>
                    <a:cubicBezTo>
                      <a:pt x="1945616" y="477246"/>
                      <a:pt x="1944927" y="476404"/>
                      <a:pt x="1943395" y="475485"/>
                    </a:cubicBezTo>
                    <a:cubicBezTo>
                      <a:pt x="1941863" y="474565"/>
                      <a:pt x="1931292" y="471348"/>
                      <a:pt x="1929990" y="470046"/>
                    </a:cubicBezTo>
                    <a:cubicBezTo>
                      <a:pt x="1928688" y="468744"/>
                      <a:pt x="1925854" y="465757"/>
                      <a:pt x="1921871" y="463842"/>
                    </a:cubicBezTo>
                    <a:cubicBezTo>
                      <a:pt x="1917888" y="461927"/>
                      <a:pt x="1916279" y="460012"/>
                      <a:pt x="1913599" y="461467"/>
                    </a:cubicBezTo>
                    <a:cubicBezTo>
                      <a:pt x="1910918" y="462923"/>
                      <a:pt x="1904024" y="465757"/>
                      <a:pt x="1902569" y="466216"/>
                    </a:cubicBezTo>
                    <a:cubicBezTo>
                      <a:pt x="1901114" y="466676"/>
                      <a:pt x="1897130" y="468131"/>
                      <a:pt x="1895675" y="469127"/>
                    </a:cubicBezTo>
                    <a:cubicBezTo>
                      <a:pt x="1894220" y="470123"/>
                      <a:pt x="1891079" y="470736"/>
                      <a:pt x="1889930" y="470582"/>
                    </a:cubicBezTo>
                    <a:cubicBezTo>
                      <a:pt x="1888781" y="470429"/>
                      <a:pt x="1884492" y="470123"/>
                      <a:pt x="1885181" y="472191"/>
                    </a:cubicBezTo>
                    <a:cubicBezTo>
                      <a:pt x="1885794" y="474259"/>
                      <a:pt x="1890007" y="476327"/>
                      <a:pt x="1885794" y="474259"/>
                    </a:cubicBezTo>
                    <a:cubicBezTo>
                      <a:pt x="1881658" y="472191"/>
                      <a:pt x="1871930" y="465833"/>
                      <a:pt x="1864117" y="468667"/>
                    </a:cubicBezTo>
                    <a:cubicBezTo>
                      <a:pt x="1856304" y="471578"/>
                      <a:pt x="1851709" y="476634"/>
                      <a:pt x="1858526" y="469816"/>
                    </a:cubicBezTo>
                    <a:cubicBezTo>
                      <a:pt x="1858526" y="469816"/>
                      <a:pt x="1860900" y="468514"/>
                      <a:pt x="1857607" y="467902"/>
                    </a:cubicBezTo>
                    <a:cubicBezTo>
                      <a:pt x="1854236" y="467289"/>
                      <a:pt x="1838304" y="462463"/>
                      <a:pt x="1835930" y="461697"/>
                    </a:cubicBezTo>
                    <a:cubicBezTo>
                      <a:pt x="1833555" y="460931"/>
                      <a:pt x="1821070" y="457255"/>
                      <a:pt x="1819308" y="457101"/>
                    </a:cubicBezTo>
                    <a:cubicBezTo>
                      <a:pt x="1817547" y="456948"/>
                      <a:pt x="1808125" y="454727"/>
                      <a:pt x="1805598" y="456642"/>
                    </a:cubicBezTo>
                    <a:cubicBezTo>
                      <a:pt x="1803070" y="458557"/>
                      <a:pt x="1792499" y="465604"/>
                      <a:pt x="1791044" y="466676"/>
                    </a:cubicBezTo>
                    <a:cubicBezTo>
                      <a:pt x="1789589" y="467748"/>
                      <a:pt x="1787827" y="467442"/>
                      <a:pt x="1788670" y="469587"/>
                    </a:cubicBezTo>
                    <a:cubicBezTo>
                      <a:pt x="1789512" y="471731"/>
                      <a:pt x="1795027" y="487434"/>
                      <a:pt x="1796023" y="490038"/>
                    </a:cubicBezTo>
                    <a:cubicBezTo>
                      <a:pt x="1796942" y="492566"/>
                      <a:pt x="1798704" y="497391"/>
                      <a:pt x="1801308" y="497851"/>
                    </a:cubicBezTo>
                    <a:cubicBezTo>
                      <a:pt x="1803836" y="498310"/>
                      <a:pt x="1805291" y="499459"/>
                      <a:pt x="1805904" y="499919"/>
                    </a:cubicBezTo>
                    <a:cubicBezTo>
                      <a:pt x="1806517" y="500378"/>
                      <a:pt x="1807359" y="500838"/>
                      <a:pt x="1805138" y="500378"/>
                    </a:cubicBezTo>
                    <a:cubicBezTo>
                      <a:pt x="1802917" y="499919"/>
                      <a:pt x="1801308" y="500685"/>
                      <a:pt x="1802610" y="501834"/>
                    </a:cubicBezTo>
                    <a:cubicBezTo>
                      <a:pt x="1803913" y="502983"/>
                      <a:pt x="1804219" y="503136"/>
                      <a:pt x="1802763" y="504208"/>
                    </a:cubicBezTo>
                    <a:cubicBezTo>
                      <a:pt x="1801308" y="505357"/>
                      <a:pt x="1801002" y="506276"/>
                      <a:pt x="1800389" y="505357"/>
                    </a:cubicBezTo>
                    <a:cubicBezTo>
                      <a:pt x="1799776" y="504438"/>
                      <a:pt x="1798934" y="504438"/>
                      <a:pt x="1798474" y="505664"/>
                    </a:cubicBezTo>
                    <a:cubicBezTo>
                      <a:pt x="1798014" y="506966"/>
                      <a:pt x="1797861" y="508728"/>
                      <a:pt x="1798321" y="511715"/>
                    </a:cubicBezTo>
                    <a:cubicBezTo>
                      <a:pt x="1798780" y="514702"/>
                      <a:pt x="1798934" y="520983"/>
                      <a:pt x="1797019" y="522438"/>
                    </a:cubicBezTo>
                    <a:cubicBezTo>
                      <a:pt x="1795104" y="523894"/>
                      <a:pt x="1789206" y="527723"/>
                      <a:pt x="1788210" y="529945"/>
                    </a:cubicBezTo>
                    <a:cubicBezTo>
                      <a:pt x="1787291" y="532166"/>
                      <a:pt x="1787061" y="533468"/>
                      <a:pt x="1789972" y="532855"/>
                    </a:cubicBezTo>
                    <a:cubicBezTo>
                      <a:pt x="1792883" y="532243"/>
                      <a:pt x="1795410" y="532702"/>
                      <a:pt x="1797172" y="533621"/>
                    </a:cubicBezTo>
                    <a:cubicBezTo>
                      <a:pt x="1798934" y="534541"/>
                      <a:pt x="1799700" y="534081"/>
                      <a:pt x="1801614" y="533468"/>
                    </a:cubicBezTo>
                    <a:cubicBezTo>
                      <a:pt x="1803529" y="532855"/>
                      <a:pt x="1800312" y="534234"/>
                      <a:pt x="1801002" y="534924"/>
                    </a:cubicBezTo>
                    <a:cubicBezTo>
                      <a:pt x="1801614" y="535536"/>
                      <a:pt x="1802304" y="536226"/>
                      <a:pt x="1800236" y="537604"/>
                    </a:cubicBezTo>
                    <a:cubicBezTo>
                      <a:pt x="1798168" y="539060"/>
                      <a:pt x="1796253" y="540132"/>
                      <a:pt x="1799087" y="541281"/>
                    </a:cubicBezTo>
                    <a:cubicBezTo>
                      <a:pt x="1801998" y="542430"/>
                      <a:pt x="1804832" y="543196"/>
                      <a:pt x="1806134" y="543349"/>
                    </a:cubicBezTo>
                    <a:cubicBezTo>
                      <a:pt x="1807436" y="543502"/>
                      <a:pt x="1808508" y="543809"/>
                      <a:pt x="1805827" y="544651"/>
                    </a:cubicBezTo>
                    <a:cubicBezTo>
                      <a:pt x="1803146" y="545417"/>
                      <a:pt x="1798168" y="549477"/>
                      <a:pt x="1800389" y="553077"/>
                    </a:cubicBezTo>
                    <a:cubicBezTo>
                      <a:pt x="1802610" y="556677"/>
                      <a:pt x="1804525" y="560737"/>
                      <a:pt x="1804372" y="562651"/>
                    </a:cubicBezTo>
                    <a:cubicBezTo>
                      <a:pt x="1804219" y="564566"/>
                      <a:pt x="1803223" y="565332"/>
                      <a:pt x="1805138" y="565715"/>
                    </a:cubicBezTo>
                    <a:cubicBezTo>
                      <a:pt x="1807053" y="566022"/>
                      <a:pt x="1811189" y="567324"/>
                      <a:pt x="1811189" y="567324"/>
                    </a:cubicBezTo>
                    <a:cubicBezTo>
                      <a:pt x="1811189" y="567324"/>
                      <a:pt x="1814559" y="567171"/>
                      <a:pt x="1811342" y="568932"/>
                    </a:cubicBezTo>
                    <a:cubicBezTo>
                      <a:pt x="1808125" y="570694"/>
                      <a:pt x="1808661" y="571154"/>
                      <a:pt x="1810423" y="572915"/>
                    </a:cubicBezTo>
                    <a:cubicBezTo>
                      <a:pt x="1812185" y="574677"/>
                      <a:pt x="1812338" y="576745"/>
                      <a:pt x="1810883" y="576286"/>
                    </a:cubicBezTo>
                    <a:cubicBezTo>
                      <a:pt x="1809427" y="575826"/>
                      <a:pt x="1809121" y="576592"/>
                      <a:pt x="1808661" y="577435"/>
                    </a:cubicBezTo>
                    <a:cubicBezTo>
                      <a:pt x="1808202" y="578277"/>
                      <a:pt x="1805981" y="577588"/>
                      <a:pt x="1806900" y="579656"/>
                    </a:cubicBezTo>
                    <a:cubicBezTo>
                      <a:pt x="1807819" y="581724"/>
                      <a:pt x="1808049" y="583179"/>
                      <a:pt x="1808661" y="583792"/>
                    </a:cubicBezTo>
                    <a:cubicBezTo>
                      <a:pt x="1809274" y="584405"/>
                      <a:pt x="1810883" y="584711"/>
                      <a:pt x="1810883" y="584711"/>
                    </a:cubicBezTo>
                    <a:cubicBezTo>
                      <a:pt x="1810883" y="584711"/>
                      <a:pt x="1811495" y="586013"/>
                      <a:pt x="1809963" y="585630"/>
                    </a:cubicBezTo>
                    <a:cubicBezTo>
                      <a:pt x="1808355" y="585324"/>
                      <a:pt x="1808202" y="585171"/>
                      <a:pt x="1807589" y="583409"/>
                    </a:cubicBezTo>
                    <a:cubicBezTo>
                      <a:pt x="1806976" y="581647"/>
                      <a:pt x="1805827" y="582949"/>
                      <a:pt x="1805674" y="581801"/>
                    </a:cubicBezTo>
                    <a:cubicBezTo>
                      <a:pt x="1805521" y="580652"/>
                      <a:pt x="1805061" y="580039"/>
                      <a:pt x="1803913" y="580881"/>
                    </a:cubicBezTo>
                    <a:cubicBezTo>
                      <a:pt x="1802763" y="581647"/>
                      <a:pt x="1802457" y="582030"/>
                      <a:pt x="1801691" y="581035"/>
                    </a:cubicBezTo>
                    <a:cubicBezTo>
                      <a:pt x="1800925" y="580039"/>
                      <a:pt x="1798780" y="579886"/>
                      <a:pt x="1799317" y="581341"/>
                    </a:cubicBezTo>
                    <a:cubicBezTo>
                      <a:pt x="1799776" y="582796"/>
                      <a:pt x="1799929" y="583103"/>
                      <a:pt x="1800466" y="584405"/>
                    </a:cubicBezTo>
                    <a:cubicBezTo>
                      <a:pt x="1800925" y="585707"/>
                      <a:pt x="1800772" y="587086"/>
                      <a:pt x="1799853" y="587622"/>
                    </a:cubicBezTo>
                    <a:cubicBezTo>
                      <a:pt x="1798934" y="588082"/>
                      <a:pt x="1796636" y="588771"/>
                      <a:pt x="1796176" y="590150"/>
                    </a:cubicBezTo>
                    <a:cubicBezTo>
                      <a:pt x="1795717" y="591605"/>
                      <a:pt x="1795410" y="591758"/>
                      <a:pt x="1797095" y="591758"/>
                    </a:cubicBezTo>
                    <a:cubicBezTo>
                      <a:pt x="1798780" y="591758"/>
                      <a:pt x="1799010" y="592677"/>
                      <a:pt x="1800159" y="592677"/>
                    </a:cubicBezTo>
                    <a:cubicBezTo>
                      <a:pt x="1801308" y="592677"/>
                      <a:pt x="1801308" y="592677"/>
                      <a:pt x="1799853" y="593596"/>
                    </a:cubicBezTo>
                    <a:cubicBezTo>
                      <a:pt x="1798398" y="594516"/>
                      <a:pt x="1798091" y="596814"/>
                      <a:pt x="1797325" y="596660"/>
                    </a:cubicBezTo>
                    <a:cubicBezTo>
                      <a:pt x="1796559" y="596507"/>
                      <a:pt x="1796023" y="596201"/>
                      <a:pt x="1795564" y="597426"/>
                    </a:cubicBezTo>
                    <a:cubicBezTo>
                      <a:pt x="1795104" y="598728"/>
                      <a:pt x="1795104" y="598345"/>
                      <a:pt x="1793802" y="599494"/>
                    </a:cubicBezTo>
                    <a:cubicBezTo>
                      <a:pt x="1792499" y="600643"/>
                      <a:pt x="1791580" y="599341"/>
                      <a:pt x="1790431" y="600796"/>
                    </a:cubicBezTo>
                    <a:cubicBezTo>
                      <a:pt x="1789283" y="602252"/>
                      <a:pt x="1788670" y="602711"/>
                      <a:pt x="1787751" y="604320"/>
                    </a:cubicBezTo>
                    <a:cubicBezTo>
                      <a:pt x="1786831" y="605928"/>
                      <a:pt x="1785836" y="605622"/>
                      <a:pt x="1785070" y="607231"/>
                    </a:cubicBezTo>
                    <a:cubicBezTo>
                      <a:pt x="1784304" y="608839"/>
                      <a:pt x="1782848" y="611061"/>
                      <a:pt x="1782848" y="611980"/>
                    </a:cubicBezTo>
                    <a:cubicBezTo>
                      <a:pt x="1782848" y="612899"/>
                      <a:pt x="1782542" y="614201"/>
                      <a:pt x="1782082" y="612439"/>
                    </a:cubicBezTo>
                    <a:cubicBezTo>
                      <a:pt x="1781623" y="610678"/>
                      <a:pt x="1780780" y="610524"/>
                      <a:pt x="1780168" y="611980"/>
                    </a:cubicBezTo>
                    <a:cubicBezTo>
                      <a:pt x="1779555" y="613435"/>
                      <a:pt x="1778865" y="612592"/>
                      <a:pt x="1778559" y="611826"/>
                    </a:cubicBezTo>
                    <a:cubicBezTo>
                      <a:pt x="1778253" y="611061"/>
                      <a:pt x="1776031" y="609605"/>
                      <a:pt x="1777104" y="612439"/>
                    </a:cubicBezTo>
                    <a:cubicBezTo>
                      <a:pt x="1778253" y="615350"/>
                      <a:pt x="1778712" y="616882"/>
                      <a:pt x="1778865" y="618337"/>
                    </a:cubicBezTo>
                    <a:cubicBezTo>
                      <a:pt x="1779019" y="619793"/>
                      <a:pt x="1778253" y="622014"/>
                      <a:pt x="1778865" y="622780"/>
                    </a:cubicBezTo>
                    <a:cubicBezTo>
                      <a:pt x="1779478" y="623546"/>
                      <a:pt x="1779019" y="626763"/>
                      <a:pt x="1780934" y="628065"/>
                    </a:cubicBezTo>
                    <a:cubicBezTo>
                      <a:pt x="1782848" y="629367"/>
                      <a:pt x="1783308" y="628831"/>
                      <a:pt x="1782082" y="626916"/>
                    </a:cubicBezTo>
                    <a:cubicBezTo>
                      <a:pt x="1780780" y="625001"/>
                      <a:pt x="1782389" y="625614"/>
                      <a:pt x="1783691" y="627376"/>
                    </a:cubicBezTo>
                    <a:cubicBezTo>
                      <a:pt x="1784993" y="629137"/>
                      <a:pt x="1784687" y="629137"/>
                      <a:pt x="1786219" y="630286"/>
                    </a:cubicBezTo>
                    <a:cubicBezTo>
                      <a:pt x="1787827" y="631435"/>
                      <a:pt x="1787521" y="631052"/>
                      <a:pt x="1788593" y="631895"/>
                    </a:cubicBezTo>
                    <a:cubicBezTo>
                      <a:pt x="1789742" y="632661"/>
                      <a:pt x="1789359" y="630746"/>
                      <a:pt x="1790968" y="633503"/>
                    </a:cubicBezTo>
                    <a:cubicBezTo>
                      <a:pt x="1792576" y="636184"/>
                      <a:pt x="1791274" y="635878"/>
                      <a:pt x="1792576" y="636184"/>
                    </a:cubicBezTo>
                    <a:cubicBezTo>
                      <a:pt x="1793878" y="636491"/>
                      <a:pt x="1796866" y="637946"/>
                      <a:pt x="1799470" y="638865"/>
                    </a:cubicBezTo>
                    <a:cubicBezTo>
                      <a:pt x="1802074" y="639784"/>
                      <a:pt x="1804066" y="639631"/>
                      <a:pt x="1804755" y="640627"/>
                    </a:cubicBezTo>
                    <a:cubicBezTo>
                      <a:pt x="1805444" y="641622"/>
                      <a:pt x="1807666" y="641239"/>
                      <a:pt x="1808125" y="643154"/>
                    </a:cubicBezTo>
                    <a:cubicBezTo>
                      <a:pt x="1808585" y="645069"/>
                      <a:pt x="1810347" y="645835"/>
                      <a:pt x="1811649" y="646984"/>
                    </a:cubicBezTo>
                    <a:cubicBezTo>
                      <a:pt x="1812951" y="648133"/>
                      <a:pt x="1816244" y="649206"/>
                      <a:pt x="1817853" y="651963"/>
                    </a:cubicBezTo>
                    <a:cubicBezTo>
                      <a:pt x="1819462" y="654644"/>
                      <a:pt x="1822142" y="657861"/>
                      <a:pt x="1823445" y="659776"/>
                    </a:cubicBezTo>
                    <a:cubicBezTo>
                      <a:pt x="1824747" y="661691"/>
                      <a:pt x="1826815" y="665061"/>
                      <a:pt x="1827274" y="666976"/>
                    </a:cubicBezTo>
                    <a:cubicBezTo>
                      <a:pt x="1827734" y="668891"/>
                      <a:pt x="1831411" y="676244"/>
                      <a:pt x="1832406" y="678465"/>
                    </a:cubicBezTo>
                    <a:cubicBezTo>
                      <a:pt x="1833326" y="680687"/>
                      <a:pt x="1833326" y="685665"/>
                      <a:pt x="1834168" y="687044"/>
                    </a:cubicBezTo>
                    <a:cubicBezTo>
                      <a:pt x="1834934" y="688500"/>
                      <a:pt x="1833249" y="688806"/>
                      <a:pt x="1833862" y="690874"/>
                    </a:cubicBezTo>
                    <a:cubicBezTo>
                      <a:pt x="1834474" y="692942"/>
                      <a:pt x="1835470" y="700602"/>
                      <a:pt x="1835623" y="702210"/>
                    </a:cubicBezTo>
                    <a:cubicBezTo>
                      <a:pt x="1835777" y="703819"/>
                      <a:pt x="1834474" y="715768"/>
                      <a:pt x="1834857" y="717223"/>
                    </a:cubicBezTo>
                    <a:cubicBezTo>
                      <a:pt x="1835164" y="718679"/>
                      <a:pt x="1831640" y="729325"/>
                      <a:pt x="1830568" y="730934"/>
                    </a:cubicBezTo>
                    <a:cubicBezTo>
                      <a:pt x="1829419" y="732543"/>
                      <a:pt x="1826738" y="734304"/>
                      <a:pt x="1824670" y="736679"/>
                    </a:cubicBezTo>
                    <a:cubicBezTo>
                      <a:pt x="1822602" y="739053"/>
                      <a:pt x="1819538" y="741964"/>
                      <a:pt x="1818619" y="743036"/>
                    </a:cubicBezTo>
                    <a:cubicBezTo>
                      <a:pt x="1817700" y="744185"/>
                      <a:pt x="1815096" y="745947"/>
                      <a:pt x="1817700" y="744951"/>
                    </a:cubicBezTo>
                    <a:cubicBezTo>
                      <a:pt x="1820227" y="744032"/>
                      <a:pt x="1818696" y="745104"/>
                      <a:pt x="1816091" y="747326"/>
                    </a:cubicBezTo>
                    <a:cubicBezTo>
                      <a:pt x="1813564" y="749547"/>
                      <a:pt x="1808891" y="753836"/>
                      <a:pt x="1808125" y="754526"/>
                    </a:cubicBezTo>
                    <a:cubicBezTo>
                      <a:pt x="1807359" y="755139"/>
                      <a:pt x="1801614" y="759122"/>
                      <a:pt x="1800159" y="760424"/>
                    </a:cubicBezTo>
                    <a:cubicBezTo>
                      <a:pt x="1798704" y="761726"/>
                      <a:pt x="1789589" y="765709"/>
                      <a:pt x="1787214" y="766781"/>
                    </a:cubicBezTo>
                    <a:cubicBezTo>
                      <a:pt x="1784840" y="767854"/>
                      <a:pt x="1746388" y="784628"/>
                      <a:pt x="1745546" y="784781"/>
                    </a:cubicBezTo>
                    <a:cubicBezTo>
                      <a:pt x="1744703" y="784935"/>
                      <a:pt x="1741869" y="786084"/>
                      <a:pt x="1744244" y="786084"/>
                    </a:cubicBezTo>
                    <a:cubicBezTo>
                      <a:pt x="1746618" y="786084"/>
                      <a:pt x="1745393" y="787233"/>
                      <a:pt x="1747308" y="786543"/>
                    </a:cubicBezTo>
                    <a:cubicBezTo>
                      <a:pt x="1749222" y="785930"/>
                      <a:pt x="1747308" y="787845"/>
                      <a:pt x="1748916" y="787692"/>
                    </a:cubicBezTo>
                    <a:cubicBezTo>
                      <a:pt x="1750525" y="787539"/>
                      <a:pt x="1749835" y="790603"/>
                      <a:pt x="1750218" y="791216"/>
                    </a:cubicBezTo>
                    <a:cubicBezTo>
                      <a:pt x="1750525" y="791828"/>
                      <a:pt x="1751214" y="795811"/>
                      <a:pt x="1751827" y="797267"/>
                    </a:cubicBezTo>
                    <a:cubicBezTo>
                      <a:pt x="1752440" y="798722"/>
                      <a:pt x="1752746" y="801403"/>
                      <a:pt x="1754201" y="801250"/>
                    </a:cubicBezTo>
                    <a:cubicBezTo>
                      <a:pt x="1755657" y="801097"/>
                      <a:pt x="1756423" y="801403"/>
                      <a:pt x="1756729" y="802552"/>
                    </a:cubicBezTo>
                    <a:cubicBezTo>
                      <a:pt x="1757035" y="803701"/>
                      <a:pt x="1757342" y="806228"/>
                      <a:pt x="1758797" y="805079"/>
                    </a:cubicBezTo>
                    <a:cubicBezTo>
                      <a:pt x="1760252" y="803931"/>
                      <a:pt x="1764848" y="803011"/>
                      <a:pt x="1759946" y="806841"/>
                    </a:cubicBezTo>
                    <a:cubicBezTo>
                      <a:pt x="1759946" y="806841"/>
                      <a:pt x="1759180" y="807607"/>
                      <a:pt x="1758031" y="807760"/>
                    </a:cubicBezTo>
                    <a:cubicBezTo>
                      <a:pt x="1756882" y="807914"/>
                      <a:pt x="1756423" y="809369"/>
                      <a:pt x="1758950" y="808680"/>
                    </a:cubicBezTo>
                    <a:cubicBezTo>
                      <a:pt x="1761478" y="808067"/>
                      <a:pt x="1760865" y="808680"/>
                      <a:pt x="1761861" y="809139"/>
                    </a:cubicBezTo>
                    <a:cubicBezTo>
                      <a:pt x="1762780" y="809599"/>
                      <a:pt x="1766840" y="809292"/>
                      <a:pt x="1764235" y="810441"/>
                    </a:cubicBezTo>
                    <a:cubicBezTo>
                      <a:pt x="1761708" y="811590"/>
                      <a:pt x="1761861" y="812816"/>
                      <a:pt x="1763623" y="813352"/>
                    </a:cubicBezTo>
                    <a:cubicBezTo>
                      <a:pt x="1765384" y="813811"/>
                      <a:pt x="1764389" y="814271"/>
                      <a:pt x="1763470" y="814960"/>
                    </a:cubicBezTo>
                    <a:cubicBezTo>
                      <a:pt x="1763470" y="814960"/>
                      <a:pt x="1761861" y="815420"/>
                      <a:pt x="1765078" y="817182"/>
                    </a:cubicBezTo>
                    <a:cubicBezTo>
                      <a:pt x="1768295" y="818944"/>
                      <a:pt x="1766840" y="819250"/>
                      <a:pt x="1765078" y="818790"/>
                    </a:cubicBezTo>
                    <a:cubicBezTo>
                      <a:pt x="1763316" y="818331"/>
                      <a:pt x="1762704" y="818484"/>
                      <a:pt x="1762014" y="820552"/>
                    </a:cubicBezTo>
                    <a:cubicBezTo>
                      <a:pt x="1761401" y="822620"/>
                      <a:pt x="1759640" y="823233"/>
                      <a:pt x="1761555" y="823463"/>
                    </a:cubicBezTo>
                    <a:cubicBezTo>
                      <a:pt x="1763470" y="823616"/>
                      <a:pt x="1764772" y="823616"/>
                      <a:pt x="1764465" y="825224"/>
                    </a:cubicBezTo>
                    <a:cubicBezTo>
                      <a:pt x="1764159" y="826833"/>
                      <a:pt x="1765384" y="826680"/>
                      <a:pt x="1765920" y="827139"/>
                    </a:cubicBezTo>
                    <a:cubicBezTo>
                      <a:pt x="1766380" y="827599"/>
                      <a:pt x="1767989" y="828748"/>
                      <a:pt x="1766074" y="829054"/>
                    </a:cubicBezTo>
                    <a:cubicBezTo>
                      <a:pt x="1764159" y="829361"/>
                      <a:pt x="1763393" y="829667"/>
                      <a:pt x="1762857" y="830356"/>
                    </a:cubicBezTo>
                    <a:cubicBezTo>
                      <a:pt x="1762397" y="830969"/>
                      <a:pt x="1761708" y="831812"/>
                      <a:pt x="1763010" y="832271"/>
                    </a:cubicBezTo>
                    <a:cubicBezTo>
                      <a:pt x="1764312" y="832731"/>
                      <a:pt x="1765538" y="834952"/>
                      <a:pt x="1766074" y="836408"/>
                    </a:cubicBezTo>
                    <a:cubicBezTo>
                      <a:pt x="1766533" y="837863"/>
                      <a:pt x="1766686" y="838322"/>
                      <a:pt x="1767223" y="839625"/>
                    </a:cubicBezTo>
                    <a:cubicBezTo>
                      <a:pt x="1767682" y="840927"/>
                      <a:pt x="1767835" y="843301"/>
                      <a:pt x="1767529" y="845676"/>
                    </a:cubicBezTo>
                    <a:cubicBezTo>
                      <a:pt x="1767223" y="848050"/>
                      <a:pt x="1765920" y="850425"/>
                      <a:pt x="1767682" y="850655"/>
                    </a:cubicBezTo>
                    <a:cubicBezTo>
                      <a:pt x="1769444" y="850884"/>
                      <a:pt x="1770210" y="850501"/>
                      <a:pt x="1770593" y="851957"/>
                    </a:cubicBezTo>
                    <a:cubicBezTo>
                      <a:pt x="1770899" y="853412"/>
                      <a:pt x="1771206" y="855327"/>
                      <a:pt x="1772048" y="855327"/>
                    </a:cubicBezTo>
                    <a:cubicBezTo>
                      <a:pt x="1772891" y="855327"/>
                      <a:pt x="1773504" y="855020"/>
                      <a:pt x="1773350" y="857701"/>
                    </a:cubicBezTo>
                    <a:cubicBezTo>
                      <a:pt x="1773197" y="860382"/>
                      <a:pt x="1772201" y="867735"/>
                      <a:pt x="1774116" y="868425"/>
                    </a:cubicBezTo>
                    <a:cubicBezTo>
                      <a:pt x="1776031" y="869038"/>
                      <a:pt x="1777640" y="866663"/>
                      <a:pt x="1778865" y="872561"/>
                    </a:cubicBezTo>
                    <a:cubicBezTo>
                      <a:pt x="1780168" y="878459"/>
                      <a:pt x="1778253" y="876851"/>
                      <a:pt x="1779631" y="877846"/>
                    </a:cubicBezTo>
                    <a:cubicBezTo>
                      <a:pt x="1781010" y="878842"/>
                      <a:pt x="1781393" y="878842"/>
                      <a:pt x="1780091" y="880910"/>
                    </a:cubicBezTo>
                    <a:cubicBezTo>
                      <a:pt x="1778789" y="882978"/>
                      <a:pt x="1768755" y="895463"/>
                      <a:pt x="1767299" y="897149"/>
                    </a:cubicBezTo>
                    <a:cubicBezTo>
                      <a:pt x="1765844" y="898834"/>
                      <a:pt x="1764925" y="899370"/>
                      <a:pt x="1765844" y="900212"/>
                    </a:cubicBezTo>
                    <a:cubicBezTo>
                      <a:pt x="1766763" y="900978"/>
                      <a:pt x="1765538" y="901668"/>
                      <a:pt x="1767452" y="902127"/>
                    </a:cubicBezTo>
                    <a:cubicBezTo>
                      <a:pt x="1769367" y="902587"/>
                      <a:pt x="1770516" y="903736"/>
                      <a:pt x="1770133" y="904808"/>
                    </a:cubicBezTo>
                    <a:cubicBezTo>
                      <a:pt x="1769827" y="905957"/>
                      <a:pt x="1767759" y="907872"/>
                      <a:pt x="1770133" y="907872"/>
                    </a:cubicBezTo>
                    <a:cubicBezTo>
                      <a:pt x="1772508" y="907872"/>
                      <a:pt x="1774423" y="907259"/>
                      <a:pt x="1771742" y="909634"/>
                    </a:cubicBezTo>
                    <a:cubicBezTo>
                      <a:pt x="1769061" y="912008"/>
                      <a:pt x="1768831" y="910783"/>
                      <a:pt x="1769061" y="912008"/>
                    </a:cubicBezTo>
                    <a:cubicBezTo>
                      <a:pt x="1769214" y="913310"/>
                      <a:pt x="1769061" y="913617"/>
                      <a:pt x="1768142" y="914689"/>
                    </a:cubicBezTo>
                    <a:cubicBezTo>
                      <a:pt x="1767223" y="915838"/>
                      <a:pt x="1766993" y="916298"/>
                      <a:pt x="1767223" y="916910"/>
                    </a:cubicBezTo>
                    <a:cubicBezTo>
                      <a:pt x="1767376" y="917523"/>
                      <a:pt x="1766763" y="916910"/>
                      <a:pt x="1765767" y="914230"/>
                    </a:cubicBezTo>
                    <a:cubicBezTo>
                      <a:pt x="1764772" y="911549"/>
                      <a:pt x="1764618" y="909940"/>
                      <a:pt x="1763086" y="908638"/>
                    </a:cubicBezTo>
                    <a:cubicBezTo>
                      <a:pt x="1761478" y="907336"/>
                      <a:pt x="1758797" y="905421"/>
                      <a:pt x="1758337" y="904502"/>
                    </a:cubicBezTo>
                    <a:cubicBezTo>
                      <a:pt x="1757878" y="903583"/>
                      <a:pt x="1758337" y="902434"/>
                      <a:pt x="1756576" y="904042"/>
                    </a:cubicBezTo>
                    <a:cubicBezTo>
                      <a:pt x="1754814" y="905651"/>
                      <a:pt x="1748456" y="910247"/>
                      <a:pt x="1746695" y="911089"/>
                    </a:cubicBezTo>
                    <a:cubicBezTo>
                      <a:pt x="1744933" y="911932"/>
                      <a:pt x="1744474" y="912008"/>
                      <a:pt x="1744780" y="913157"/>
                    </a:cubicBezTo>
                    <a:cubicBezTo>
                      <a:pt x="1745086" y="914306"/>
                      <a:pt x="1745086" y="917600"/>
                      <a:pt x="1744167" y="918749"/>
                    </a:cubicBezTo>
                    <a:cubicBezTo>
                      <a:pt x="1743248" y="919898"/>
                      <a:pt x="1743861" y="920204"/>
                      <a:pt x="1744933" y="921430"/>
                    </a:cubicBezTo>
                    <a:cubicBezTo>
                      <a:pt x="1746082" y="922732"/>
                      <a:pt x="1749759" y="926868"/>
                      <a:pt x="1750525" y="928170"/>
                    </a:cubicBezTo>
                    <a:cubicBezTo>
                      <a:pt x="1751290" y="929472"/>
                      <a:pt x="1758184" y="937592"/>
                      <a:pt x="1748610" y="927864"/>
                    </a:cubicBezTo>
                    <a:cubicBezTo>
                      <a:pt x="1748610" y="927864"/>
                      <a:pt x="1742405" y="921353"/>
                      <a:pt x="1740491" y="920664"/>
                    </a:cubicBezTo>
                    <a:cubicBezTo>
                      <a:pt x="1738576" y="920051"/>
                      <a:pt x="1738422" y="919208"/>
                      <a:pt x="1737273" y="918136"/>
                    </a:cubicBezTo>
                    <a:cubicBezTo>
                      <a:pt x="1736125" y="916987"/>
                      <a:pt x="1735665" y="916374"/>
                      <a:pt x="1734363" y="916374"/>
                    </a:cubicBezTo>
                    <a:cubicBezTo>
                      <a:pt x="1733061" y="916374"/>
                      <a:pt x="1732295" y="914919"/>
                      <a:pt x="1730686" y="915072"/>
                    </a:cubicBezTo>
                    <a:cubicBezTo>
                      <a:pt x="1729078" y="915225"/>
                      <a:pt x="1727163" y="914613"/>
                      <a:pt x="1726244" y="914306"/>
                    </a:cubicBezTo>
                    <a:cubicBezTo>
                      <a:pt x="1725324" y="914000"/>
                      <a:pt x="1722567" y="914613"/>
                      <a:pt x="1721495" y="915915"/>
                    </a:cubicBezTo>
                    <a:cubicBezTo>
                      <a:pt x="1720346" y="917217"/>
                      <a:pt x="1717665" y="920051"/>
                      <a:pt x="1716516" y="920664"/>
                    </a:cubicBezTo>
                    <a:cubicBezTo>
                      <a:pt x="1715367" y="921277"/>
                      <a:pt x="1711767" y="921659"/>
                      <a:pt x="1711231" y="922732"/>
                    </a:cubicBezTo>
                    <a:cubicBezTo>
                      <a:pt x="1710771" y="923881"/>
                      <a:pt x="1709009" y="927481"/>
                      <a:pt x="1708856" y="925106"/>
                    </a:cubicBezTo>
                    <a:cubicBezTo>
                      <a:pt x="1708703" y="922732"/>
                      <a:pt x="1709622" y="921583"/>
                      <a:pt x="1711384" y="921123"/>
                    </a:cubicBezTo>
                    <a:cubicBezTo>
                      <a:pt x="1713146" y="920664"/>
                      <a:pt x="1715060" y="920357"/>
                      <a:pt x="1715826" y="918902"/>
                    </a:cubicBezTo>
                    <a:cubicBezTo>
                      <a:pt x="1716592" y="917447"/>
                      <a:pt x="1719043" y="914766"/>
                      <a:pt x="1721418" y="913923"/>
                    </a:cubicBezTo>
                    <a:cubicBezTo>
                      <a:pt x="1723792" y="913157"/>
                      <a:pt x="1724329" y="912008"/>
                      <a:pt x="1723792" y="910706"/>
                    </a:cubicBezTo>
                    <a:cubicBezTo>
                      <a:pt x="1723333" y="909404"/>
                      <a:pt x="1721418" y="904808"/>
                      <a:pt x="1720575" y="903659"/>
                    </a:cubicBezTo>
                    <a:cubicBezTo>
                      <a:pt x="1719809" y="902510"/>
                      <a:pt x="1714371" y="894851"/>
                      <a:pt x="1712916" y="894085"/>
                    </a:cubicBezTo>
                    <a:cubicBezTo>
                      <a:pt x="1711460" y="893319"/>
                      <a:pt x="1709546" y="891710"/>
                      <a:pt x="1708780" y="890102"/>
                    </a:cubicBezTo>
                    <a:cubicBezTo>
                      <a:pt x="1708013" y="888493"/>
                      <a:pt x="1706099" y="887191"/>
                      <a:pt x="1705256" y="887038"/>
                    </a:cubicBezTo>
                    <a:cubicBezTo>
                      <a:pt x="1704490" y="886885"/>
                      <a:pt x="1704643" y="887038"/>
                      <a:pt x="1703494" y="886885"/>
                    </a:cubicBezTo>
                    <a:cubicBezTo>
                      <a:pt x="1702345" y="886731"/>
                      <a:pt x="1699511" y="884970"/>
                      <a:pt x="1698209" y="884970"/>
                    </a:cubicBezTo>
                    <a:cubicBezTo>
                      <a:pt x="1696907" y="884970"/>
                      <a:pt x="1696141" y="883514"/>
                      <a:pt x="1695835" y="882748"/>
                    </a:cubicBezTo>
                    <a:cubicBezTo>
                      <a:pt x="1695835" y="882748"/>
                      <a:pt x="1694226" y="879378"/>
                      <a:pt x="1691698" y="879685"/>
                    </a:cubicBezTo>
                    <a:cubicBezTo>
                      <a:pt x="1689171" y="879991"/>
                      <a:pt x="1688175" y="879838"/>
                      <a:pt x="1687562" y="879685"/>
                    </a:cubicBezTo>
                    <a:cubicBezTo>
                      <a:pt x="1686949" y="879531"/>
                      <a:pt x="1685647" y="879838"/>
                      <a:pt x="1685035" y="880833"/>
                    </a:cubicBezTo>
                    <a:cubicBezTo>
                      <a:pt x="1684422" y="881829"/>
                      <a:pt x="1682660" y="880527"/>
                      <a:pt x="1685801" y="878765"/>
                    </a:cubicBezTo>
                    <a:cubicBezTo>
                      <a:pt x="1688941" y="877004"/>
                      <a:pt x="1690779" y="876391"/>
                      <a:pt x="1691698" y="876697"/>
                    </a:cubicBezTo>
                    <a:cubicBezTo>
                      <a:pt x="1692618" y="877004"/>
                      <a:pt x="1693767" y="877004"/>
                      <a:pt x="1692311" y="875089"/>
                    </a:cubicBezTo>
                    <a:cubicBezTo>
                      <a:pt x="1690856" y="873174"/>
                      <a:pt x="1690090" y="871106"/>
                      <a:pt x="1689094" y="869804"/>
                    </a:cubicBezTo>
                    <a:cubicBezTo>
                      <a:pt x="1688175" y="868501"/>
                      <a:pt x="1686183" y="867276"/>
                      <a:pt x="1685571" y="866127"/>
                    </a:cubicBezTo>
                    <a:cubicBezTo>
                      <a:pt x="1684958" y="864978"/>
                      <a:pt x="1684805" y="864672"/>
                      <a:pt x="1683196" y="863446"/>
                    </a:cubicBezTo>
                    <a:cubicBezTo>
                      <a:pt x="1681588" y="862144"/>
                      <a:pt x="1680822" y="861991"/>
                      <a:pt x="1679520" y="859003"/>
                    </a:cubicBezTo>
                    <a:cubicBezTo>
                      <a:pt x="1678218" y="855940"/>
                      <a:pt x="1675384" y="854714"/>
                      <a:pt x="1673928" y="854025"/>
                    </a:cubicBezTo>
                    <a:cubicBezTo>
                      <a:pt x="1672473" y="853412"/>
                      <a:pt x="1670864" y="852876"/>
                      <a:pt x="1671707" y="847974"/>
                    </a:cubicBezTo>
                    <a:cubicBezTo>
                      <a:pt x="1672473" y="842995"/>
                      <a:pt x="1672856" y="843837"/>
                      <a:pt x="1674081" y="841922"/>
                    </a:cubicBezTo>
                    <a:cubicBezTo>
                      <a:pt x="1675307" y="840008"/>
                      <a:pt x="1676456" y="839854"/>
                      <a:pt x="1675690" y="837173"/>
                    </a:cubicBezTo>
                    <a:cubicBezTo>
                      <a:pt x="1674924" y="834493"/>
                      <a:pt x="1671247" y="809752"/>
                      <a:pt x="1671247" y="809752"/>
                    </a:cubicBezTo>
                    <a:cubicBezTo>
                      <a:pt x="1671247" y="809752"/>
                      <a:pt x="1670634" y="806535"/>
                      <a:pt x="1669639" y="807071"/>
                    </a:cubicBezTo>
                    <a:cubicBezTo>
                      <a:pt x="1668719" y="807531"/>
                      <a:pt x="1668030" y="806305"/>
                      <a:pt x="1667877" y="805003"/>
                    </a:cubicBezTo>
                    <a:cubicBezTo>
                      <a:pt x="1667724" y="803701"/>
                      <a:pt x="1667264" y="802322"/>
                      <a:pt x="1667571" y="801326"/>
                    </a:cubicBezTo>
                    <a:cubicBezTo>
                      <a:pt x="1667877" y="800331"/>
                      <a:pt x="1671400" y="785701"/>
                      <a:pt x="1671554" y="784398"/>
                    </a:cubicBezTo>
                    <a:cubicBezTo>
                      <a:pt x="1671707" y="783096"/>
                      <a:pt x="1672473" y="778347"/>
                      <a:pt x="1672319" y="773828"/>
                    </a:cubicBezTo>
                    <a:cubicBezTo>
                      <a:pt x="1672166" y="769386"/>
                      <a:pt x="1672166" y="768083"/>
                      <a:pt x="1670558" y="768083"/>
                    </a:cubicBezTo>
                    <a:cubicBezTo>
                      <a:pt x="1668949" y="768083"/>
                      <a:pt x="1658609" y="767088"/>
                      <a:pt x="1656541" y="766628"/>
                    </a:cubicBezTo>
                    <a:cubicBezTo>
                      <a:pt x="1654473" y="766169"/>
                      <a:pt x="1654473" y="766015"/>
                      <a:pt x="1653630" y="766934"/>
                    </a:cubicBezTo>
                    <a:cubicBezTo>
                      <a:pt x="1652787" y="767854"/>
                      <a:pt x="1652864" y="767700"/>
                      <a:pt x="1652711" y="765173"/>
                    </a:cubicBezTo>
                    <a:cubicBezTo>
                      <a:pt x="1652558" y="762645"/>
                      <a:pt x="1651945" y="763564"/>
                      <a:pt x="1650183" y="763717"/>
                    </a:cubicBezTo>
                    <a:cubicBezTo>
                      <a:pt x="1648421" y="763871"/>
                      <a:pt x="1640302" y="763717"/>
                      <a:pt x="1639306" y="763258"/>
                    </a:cubicBezTo>
                    <a:cubicBezTo>
                      <a:pt x="1638387" y="762798"/>
                      <a:pt x="1637851" y="763564"/>
                      <a:pt x="1636243" y="762951"/>
                    </a:cubicBezTo>
                    <a:cubicBezTo>
                      <a:pt x="1634634" y="762339"/>
                      <a:pt x="1630038" y="760271"/>
                      <a:pt x="1631264" y="761496"/>
                    </a:cubicBezTo>
                    <a:cubicBezTo>
                      <a:pt x="1632566" y="762798"/>
                      <a:pt x="1634634" y="763717"/>
                      <a:pt x="1634787" y="764713"/>
                    </a:cubicBezTo>
                    <a:cubicBezTo>
                      <a:pt x="1634941" y="765709"/>
                      <a:pt x="1635706" y="767241"/>
                      <a:pt x="1634021" y="766475"/>
                    </a:cubicBezTo>
                    <a:cubicBezTo>
                      <a:pt x="1632260" y="765709"/>
                      <a:pt x="1618855" y="762185"/>
                      <a:pt x="1617400" y="761726"/>
                    </a:cubicBezTo>
                    <a:cubicBezTo>
                      <a:pt x="1615945" y="761266"/>
                      <a:pt x="1613723" y="760271"/>
                      <a:pt x="1612115" y="761113"/>
                    </a:cubicBezTo>
                    <a:cubicBezTo>
                      <a:pt x="1610506" y="761956"/>
                      <a:pt x="1605374" y="762875"/>
                      <a:pt x="1602693" y="762722"/>
                    </a:cubicBezTo>
                    <a:cubicBezTo>
                      <a:pt x="1600012" y="762568"/>
                      <a:pt x="1592812" y="759505"/>
                      <a:pt x="1590591" y="761266"/>
                    </a:cubicBezTo>
                    <a:cubicBezTo>
                      <a:pt x="1588370" y="763028"/>
                      <a:pt x="1586914" y="765096"/>
                      <a:pt x="1585995" y="766245"/>
                    </a:cubicBezTo>
                    <a:cubicBezTo>
                      <a:pt x="1585076" y="767394"/>
                      <a:pt x="1584540" y="768007"/>
                      <a:pt x="1584080" y="769615"/>
                    </a:cubicBezTo>
                    <a:cubicBezTo>
                      <a:pt x="1583621" y="771224"/>
                      <a:pt x="1582012" y="775360"/>
                      <a:pt x="1582012" y="771683"/>
                    </a:cubicBezTo>
                    <a:cubicBezTo>
                      <a:pt x="1582012" y="768007"/>
                      <a:pt x="1584540" y="767394"/>
                      <a:pt x="1585536" y="765326"/>
                    </a:cubicBezTo>
                    <a:cubicBezTo>
                      <a:pt x="1586455" y="763258"/>
                      <a:pt x="1587451" y="761956"/>
                      <a:pt x="1588217" y="761496"/>
                    </a:cubicBezTo>
                    <a:cubicBezTo>
                      <a:pt x="1588983" y="761036"/>
                      <a:pt x="1592506" y="759888"/>
                      <a:pt x="1589136" y="758432"/>
                    </a:cubicBezTo>
                    <a:cubicBezTo>
                      <a:pt x="1585766" y="756977"/>
                      <a:pt x="1541569" y="737062"/>
                      <a:pt x="1541569" y="737062"/>
                    </a:cubicBezTo>
                    <a:cubicBezTo>
                      <a:pt x="1541569" y="737062"/>
                      <a:pt x="1540420" y="735913"/>
                      <a:pt x="1539195" y="736296"/>
                    </a:cubicBezTo>
                    <a:cubicBezTo>
                      <a:pt x="1537893" y="736602"/>
                      <a:pt x="1535978" y="735300"/>
                      <a:pt x="1534599" y="735683"/>
                    </a:cubicBezTo>
                    <a:cubicBezTo>
                      <a:pt x="1533144" y="735989"/>
                      <a:pt x="1531229" y="734381"/>
                      <a:pt x="1530310" y="734534"/>
                    </a:cubicBezTo>
                    <a:cubicBezTo>
                      <a:pt x="1529391" y="734687"/>
                      <a:pt x="1527782" y="733921"/>
                      <a:pt x="1527093" y="734381"/>
                    </a:cubicBezTo>
                    <a:cubicBezTo>
                      <a:pt x="1526480" y="734840"/>
                      <a:pt x="1523876" y="733768"/>
                      <a:pt x="1523110" y="733462"/>
                    </a:cubicBezTo>
                    <a:cubicBezTo>
                      <a:pt x="1522344" y="733155"/>
                      <a:pt x="1520582" y="731240"/>
                      <a:pt x="1520199" y="731853"/>
                    </a:cubicBezTo>
                    <a:cubicBezTo>
                      <a:pt x="1519892" y="732466"/>
                      <a:pt x="1518897" y="732772"/>
                      <a:pt x="1518284" y="730398"/>
                    </a:cubicBezTo>
                    <a:cubicBezTo>
                      <a:pt x="1517671" y="728023"/>
                      <a:pt x="1515067" y="721819"/>
                      <a:pt x="1512386" y="719674"/>
                    </a:cubicBezTo>
                    <a:cubicBezTo>
                      <a:pt x="1509705" y="717530"/>
                      <a:pt x="1510318" y="716151"/>
                      <a:pt x="1508556" y="714696"/>
                    </a:cubicBezTo>
                    <a:cubicBezTo>
                      <a:pt x="1506795" y="713240"/>
                      <a:pt x="1482896" y="699989"/>
                      <a:pt x="1478224" y="698610"/>
                    </a:cubicBezTo>
                    <a:cubicBezTo>
                      <a:pt x="1473628" y="697155"/>
                      <a:pt x="1452870" y="692100"/>
                      <a:pt x="1450649" y="691257"/>
                    </a:cubicBezTo>
                    <a:cubicBezTo>
                      <a:pt x="1448428" y="690414"/>
                      <a:pt x="1434717" y="684593"/>
                      <a:pt x="1431500" y="683444"/>
                    </a:cubicBezTo>
                    <a:cubicBezTo>
                      <a:pt x="1428283" y="682295"/>
                      <a:pt x="1420011" y="681223"/>
                      <a:pt x="1415032" y="683597"/>
                    </a:cubicBezTo>
                    <a:cubicBezTo>
                      <a:pt x="1410053" y="685972"/>
                      <a:pt x="1387074" y="693632"/>
                      <a:pt x="1384547" y="694474"/>
                    </a:cubicBezTo>
                    <a:cubicBezTo>
                      <a:pt x="1382019" y="695240"/>
                      <a:pt x="1381176" y="695240"/>
                      <a:pt x="1384393" y="692406"/>
                    </a:cubicBezTo>
                    <a:cubicBezTo>
                      <a:pt x="1387610" y="689572"/>
                      <a:pt x="1388070" y="689189"/>
                      <a:pt x="1384853" y="690032"/>
                    </a:cubicBezTo>
                    <a:cubicBezTo>
                      <a:pt x="1381636" y="690874"/>
                      <a:pt x="1375738" y="693861"/>
                      <a:pt x="1374283" y="694474"/>
                    </a:cubicBezTo>
                    <a:cubicBezTo>
                      <a:pt x="1372827" y="695087"/>
                      <a:pt x="1373517" y="694168"/>
                      <a:pt x="1377346" y="690797"/>
                    </a:cubicBezTo>
                    <a:cubicBezTo>
                      <a:pt x="1381176" y="687427"/>
                      <a:pt x="1384853" y="680304"/>
                      <a:pt x="1380410" y="671955"/>
                    </a:cubicBezTo>
                    <a:cubicBezTo>
                      <a:pt x="1375968" y="663682"/>
                      <a:pt x="1376427" y="662993"/>
                      <a:pt x="1375125" y="661614"/>
                    </a:cubicBezTo>
                    <a:cubicBezTo>
                      <a:pt x="1373823" y="660159"/>
                      <a:pt x="1372751" y="659086"/>
                      <a:pt x="1373210" y="657172"/>
                    </a:cubicBezTo>
                    <a:cubicBezTo>
                      <a:pt x="1373670" y="655257"/>
                      <a:pt x="1371908" y="650125"/>
                      <a:pt x="1370989" y="647137"/>
                    </a:cubicBezTo>
                    <a:cubicBezTo>
                      <a:pt x="1370070" y="644074"/>
                      <a:pt x="1365397" y="638865"/>
                      <a:pt x="1364248" y="632737"/>
                    </a:cubicBezTo>
                    <a:cubicBezTo>
                      <a:pt x="1363099" y="626686"/>
                      <a:pt x="1360418" y="620099"/>
                      <a:pt x="1358657" y="619946"/>
                    </a:cubicBezTo>
                    <a:cubicBezTo>
                      <a:pt x="1358657" y="619946"/>
                      <a:pt x="1346708" y="619180"/>
                      <a:pt x="1341729" y="619793"/>
                    </a:cubicBezTo>
                    <a:cubicBezTo>
                      <a:pt x="1336750" y="620405"/>
                      <a:pt x="1335218" y="619946"/>
                      <a:pt x="1334376" y="619946"/>
                    </a:cubicBezTo>
                    <a:cubicBezTo>
                      <a:pt x="1333533" y="619946"/>
                      <a:pt x="1333610" y="619027"/>
                      <a:pt x="1333457" y="621401"/>
                    </a:cubicBezTo>
                    <a:cubicBezTo>
                      <a:pt x="1333303" y="623775"/>
                      <a:pt x="1330776" y="626150"/>
                      <a:pt x="1331235" y="629061"/>
                    </a:cubicBezTo>
                    <a:cubicBezTo>
                      <a:pt x="1331695" y="631971"/>
                      <a:pt x="1330316" y="638482"/>
                      <a:pt x="1329014" y="640244"/>
                    </a:cubicBezTo>
                    <a:cubicBezTo>
                      <a:pt x="1327712" y="642005"/>
                      <a:pt x="1327865" y="642159"/>
                      <a:pt x="1328554" y="635801"/>
                    </a:cubicBezTo>
                    <a:cubicBezTo>
                      <a:pt x="1329167" y="629444"/>
                      <a:pt x="1328401" y="627835"/>
                      <a:pt x="1329856" y="625614"/>
                    </a:cubicBezTo>
                    <a:cubicBezTo>
                      <a:pt x="1331312" y="623392"/>
                      <a:pt x="1332078" y="620482"/>
                      <a:pt x="1332078" y="619716"/>
                    </a:cubicBezTo>
                    <a:cubicBezTo>
                      <a:pt x="1332078" y="618950"/>
                      <a:pt x="1331771" y="618567"/>
                      <a:pt x="1330776" y="619256"/>
                    </a:cubicBezTo>
                    <a:cubicBezTo>
                      <a:pt x="1329856" y="619869"/>
                      <a:pt x="1323269" y="618490"/>
                      <a:pt x="1321048" y="617954"/>
                    </a:cubicBezTo>
                    <a:cubicBezTo>
                      <a:pt x="1318827" y="617495"/>
                      <a:pt x="1313235" y="612363"/>
                      <a:pt x="1311014" y="609146"/>
                    </a:cubicBezTo>
                    <a:cubicBezTo>
                      <a:pt x="1308792" y="605928"/>
                      <a:pt x="1310860" y="605928"/>
                      <a:pt x="1313541" y="605928"/>
                    </a:cubicBezTo>
                    <a:cubicBezTo>
                      <a:pt x="1316222" y="605928"/>
                      <a:pt x="1316069" y="605469"/>
                      <a:pt x="1315916" y="602558"/>
                    </a:cubicBezTo>
                    <a:cubicBezTo>
                      <a:pt x="1315763" y="599648"/>
                      <a:pt x="1315916" y="598728"/>
                      <a:pt x="1316375" y="597426"/>
                    </a:cubicBezTo>
                    <a:cubicBezTo>
                      <a:pt x="1316835" y="596124"/>
                      <a:pt x="1317678" y="591988"/>
                      <a:pt x="1316222" y="589001"/>
                    </a:cubicBezTo>
                    <a:cubicBezTo>
                      <a:pt x="1314767" y="586013"/>
                      <a:pt x="1314614" y="581954"/>
                      <a:pt x="1315073" y="578813"/>
                    </a:cubicBezTo>
                    <a:cubicBezTo>
                      <a:pt x="1315533" y="575596"/>
                      <a:pt x="1315227" y="570235"/>
                      <a:pt x="1314920" y="568779"/>
                    </a:cubicBezTo>
                    <a:cubicBezTo>
                      <a:pt x="1314614" y="567324"/>
                      <a:pt x="1315227" y="567860"/>
                      <a:pt x="1316222" y="565103"/>
                    </a:cubicBezTo>
                    <a:cubicBezTo>
                      <a:pt x="1317141" y="562422"/>
                      <a:pt x="1321507" y="551545"/>
                      <a:pt x="1319899" y="549783"/>
                    </a:cubicBezTo>
                    <a:cubicBezTo>
                      <a:pt x="1318290" y="548021"/>
                      <a:pt x="1313848" y="546413"/>
                      <a:pt x="1316375" y="545494"/>
                    </a:cubicBezTo>
                    <a:cubicBezTo>
                      <a:pt x="1318903" y="544575"/>
                      <a:pt x="1319899" y="545341"/>
                      <a:pt x="1320971" y="543579"/>
                    </a:cubicBezTo>
                    <a:cubicBezTo>
                      <a:pt x="1322120" y="541817"/>
                      <a:pt x="1323652" y="540055"/>
                      <a:pt x="1325261" y="536226"/>
                    </a:cubicBezTo>
                    <a:cubicBezTo>
                      <a:pt x="1326869" y="532396"/>
                      <a:pt x="1329090" y="531094"/>
                      <a:pt x="1330546" y="528872"/>
                    </a:cubicBezTo>
                    <a:cubicBezTo>
                      <a:pt x="1332001" y="526651"/>
                      <a:pt x="1332614" y="524583"/>
                      <a:pt x="1333916" y="523281"/>
                    </a:cubicBezTo>
                    <a:cubicBezTo>
                      <a:pt x="1335218" y="521979"/>
                      <a:pt x="1338665" y="521672"/>
                      <a:pt x="1337133" y="520370"/>
                    </a:cubicBezTo>
                    <a:cubicBezTo>
                      <a:pt x="1335525" y="519068"/>
                      <a:pt x="1336674" y="518608"/>
                      <a:pt x="1336827" y="516694"/>
                    </a:cubicBezTo>
                    <a:cubicBezTo>
                      <a:pt x="1336980" y="514779"/>
                      <a:pt x="1336980" y="513017"/>
                      <a:pt x="1336061" y="512251"/>
                    </a:cubicBezTo>
                    <a:cubicBezTo>
                      <a:pt x="1335142" y="511485"/>
                      <a:pt x="1334759" y="510949"/>
                      <a:pt x="1337210" y="511638"/>
                    </a:cubicBezTo>
                    <a:cubicBezTo>
                      <a:pt x="1339584" y="512251"/>
                      <a:pt x="1343720" y="510872"/>
                      <a:pt x="1342648" y="509264"/>
                    </a:cubicBezTo>
                    <a:cubicBezTo>
                      <a:pt x="1341499" y="507655"/>
                      <a:pt x="1337363" y="506736"/>
                      <a:pt x="1339431" y="504515"/>
                    </a:cubicBezTo>
                    <a:cubicBezTo>
                      <a:pt x="1341499" y="502293"/>
                      <a:pt x="1342112" y="499766"/>
                      <a:pt x="1343414" y="500685"/>
                    </a:cubicBezTo>
                    <a:cubicBezTo>
                      <a:pt x="1344716" y="501604"/>
                      <a:pt x="1344869" y="500225"/>
                      <a:pt x="1346325" y="498923"/>
                    </a:cubicBezTo>
                    <a:cubicBezTo>
                      <a:pt x="1347780" y="497621"/>
                      <a:pt x="1351074" y="495706"/>
                      <a:pt x="1353372" y="494787"/>
                    </a:cubicBezTo>
                    <a:cubicBezTo>
                      <a:pt x="1355669" y="493868"/>
                      <a:pt x="1356742" y="493791"/>
                      <a:pt x="1355287" y="493178"/>
                    </a:cubicBezTo>
                    <a:cubicBezTo>
                      <a:pt x="1353831" y="492566"/>
                      <a:pt x="1352759" y="491263"/>
                      <a:pt x="1356435" y="491876"/>
                    </a:cubicBezTo>
                    <a:cubicBezTo>
                      <a:pt x="1360112" y="492489"/>
                      <a:pt x="1359116" y="492489"/>
                      <a:pt x="1358963" y="491417"/>
                    </a:cubicBezTo>
                    <a:cubicBezTo>
                      <a:pt x="1358810" y="490344"/>
                      <a:pt x="1358657" y="490421"/>
                      <a:pt x="1357508" y="490804"/>
                    </a:cubicBezTo>
                    <a:cubicBezTo>
                      <a:pt x="1356359" y="491110"/>
                      <a:pt x="1355899" y="490804"/>
                      <a:pt x="1355746" y="490038"/>
                    </a:cubicBezTo>
                    <a:cubicBezTo>
                      <a:pt x="1355593" y="489272"/>
                      <a:pt x="1354827" y="488429"/>
                      <a:pt x="1353372" y="488583"/>
                    </a:cubicBezTo>
                    <a:cubicBezTo>
                      <a:pt x="1351916" y="488736"/>
                      <a:pt x="1352069" y="488123"/>
                      <a:pt x="1352069" y="487127"/>
                    </a:cubicBezTo>
                    <a:cubicBezTo>
                      <a:pt x="1352069" y="486131"/>
                      <a:pt x="1351457" y="484906"/>
                      <a:pt x="1350767" y="484753"/>
                    </a:cubicBezTo>
                    <a:cubicBezTo>
                      <a:pt x="1350078" y="484600"/>
                      <a:pt x="1348240" y="482378"/>
                      <a:pt x="1352835" y="484600"/>
                    </a:cubicBezTo>
                    <a:cubicBezTo>
                      <a:pt x="1357431" y="486821"/>
                      <a:pt x="1358427" y="486514"/>
                      <a:pt x="1356665" y="485059"/>
                    </a:cubicBezTo>
                    <a:cubicBezTo>
                      <a:pt x="1354903" y="483604"/>
                      <a:pt x="1355210" y="483604"/>
                      <a:pt x="1357278" y="483604"/>
                    </a:cubicBezTo>
                    <a:cubicBezTo>
                      <a:pt x="1359346" y="483604"/>
                      <a:pt x="1360802" y="483757"/>
                      <a:pt x="1358580" y="482455"/>
                    </a:cubicBezTo>
                    <a:cubicBezTo>
                      <a:pt x="1356359" y="481153"/>
                      <a:pt x="1354138" y="479391"/>
                      <a:pt x="1356818" y="479544"/>
                    </a:cubicBezTo>
                    <a:cubicBezTo>
                      <a:pt x="1359499" y="479697"/>
                      <a:pt x="1359499" y="481766"/>
                      <a:pt x="1361414" y="480157"/>
                    </a:cubicBezTo>
                    <a:cubicBezTo>
                      <a:pt x="1363329" y="478548"/>
                      <a:pt x="1364095" y="478242"/>
                      <a:pt x="1365704" y="477629"/>
                    </a:cubicBezTo>
                    <a:cubicBezTo>
                      <a:pt x="1367312" y="477017"/>
                      <a:pt x="1368768" y="476174"/>
                      <a:pt x="1366853" y="475714"/>
                    </a:cubicBezTo>
                    <a:cubicBezTo>
                      <a:pt x="1364938" y="475255"/>
                      <a:pt x="1363023" y="473034"/>
                      <a:pt x="1367772" y="472650"/>
                    </a:cubicBezTo>
                    <a:cubicBezTo>
                      <a:pt x="1372521" y="472344"/>
                      <a:pt x="1374436" y="471884"/>
                      <a:pt x="1370836" y="469970"/>
                    </a:cubicBezTo>
                    <a:cubicBezTo>
                      <a:pt x="1367159" y="468055"/>
                      <a:pt x="1366853" y="468208"/>
                      <a:pt x="1364784" y="467748"/>
                    </a:cubicBezTo>
                    <a:cubicBezTo>
                      <a:pt x="1362716" y="467289"/>
                      <a:pt x="1358274" y="465221"/>
                      <a:pt x="1365933" y="466829"/>
                    </a:cubicBezTo>
                    <a:cubicBezTo>
                      <a:pt x="1373593" y="468438"/>
                      <a:pt x="1375508" y="470812"/>
                      <a:pt x="1375508" y="470812"/>
                    </a:cubicBezTo>
                    <a:cubicBezTo>
                      <a:pt x="1378189" y="473493"/>
                      <a:pt x="1377423" y="474642"/>
                      <a:pt x="1379644" y="474642"/>
                    </a:cubicBezTo>
                    <a:cubicBezTo>
                      <a:pt x="1381866" y="474642"/>
                      <a:pt x="1380793" y="474029"/>
                      <a:pt x="1379797" y="473340"/>
                    </a:cubicBezTo>
                    <a:cubicBezTo>
                      <a:pt x="1378878" y="472727"/>
                      <a:pt x="1378648" y="471884"/>
                      <a:pt x="1378189" y="469510"/>
                    </a:cubicBezTo>
                    <a:cubicBezTo>
                      <a:pt x="1377729" y="467136"/>
                      <a:pt x="1377270" y="466446"/>
                      <a:pt x="1375814" y="465833"/>
                    </a:cubicBezTo>
                    <a:cubicBezTo>
                      <a:pt x="1374359" y="465221"/>
                      <a:pt x="1370989" y="464531"/>
                      <a:pt x="1373746" y="462463"/>
                    </a:cubicBezTo>
                    <a:cubicBezTo>
                      <a:pt x="1376427" y="460395"/>
                      <a:pt x="1375968" y="461008"/>
                      <a:pt x="1378189" y="461008"/>
                    </a:cubicBezTo>
                    <a:cubicBezTo>
                      <a:pt x="1380410" y="461008"/>
                      <a:pt x="1380410" y="460242"/>
                      <a:pt x="1380257" y="459552"/>
                    </a:cubicBezTo>
                    <a:cubicBezTo>
                      <a:pt x="1380104" y="458940"/>
                      <a:pt x="1379108" y="459093"/>
                      <a:pt x="1378802" y="457638"/>
                    </a:cubicBezTo>
                    <a:cubicBezTo>
                      <a:pt x="1378495" y="456182"/>
                      <a:pt x="1376887" y="453042"/>
                      <a:pt x="1378648" y="454574"/>
                    </a:cubicBezTo>
                    <a:cubicBezTo>
                      <a:pt x="1380410" y="456182"/>
                      <a:pt x="1381482" y="453808"/>
                      <a:pt x="1381329" y="456182"/>
                    </a:cubicBezTo>
                    <a:cubicBezTo>
                      <a:pt x="1381176" y="458557"/>
                      <a:pt x="1382095" y="458404"/>
                      <a:pt x="1383857" y="457638"/>
                    </a:cubicBezTo>
                    <a:cubicBezTo>
                      <a:pt x="1385619" y="456872"/>
                      <a:pt x="1387840" y="453655"/>
                      <a:pt x="1389295" y="455723"/>
                    </a:cubicBezTo>
                    <a:cubicBezTo>
                      <a:pt x="1390751" y="457791"/>
                      <a:pt x="1391057" y="457791"/>
                      <a:pt x="1393585" y="457025"/>
                    </a:cubicBezTo>
                    <a:cubicBezTo>
                      <a:pt x="1396112" y="456259"/>
                      <a:pt x="1400478" y="453348"/>
                      <a:pt x="1396496" y="452889"/>
                    </a:cubicBezTo>
                    <a:cubicBezTo>
                      <a:pt x="1392512" y="452429"/>
                      <a:pt x="1387227" y="451969"/>
                      <a:pt x="1384700" y="449212"/>
                    </a:cubicBezTo>
                    <a:cubicBezTo>
                      <a:pt x="1382172" y="446454"/>
                      <a:pt x="1381329" y="444463"/>
                      <a:pt x="1385619" y="444463"/>
                    </a:cubicBezTo>
                    <a:cubicBezTo>
                      <a:pt x="1389908" y="444463"/>
                      <a:pt x="1390215" y="442854"/>
                      <a:pt x="1394581" y="443697"/>
                    </a:cubicBezTo>
                    <a:cubicBezTo>
                      <a:pt x="1398870" y="444463"/>
                      <a:pt x="1408138" y="446914"/>
                      <a:pt x="1412428" y="445305"/>
                    </a:cubicBezTo>
                    <a:cubicBezTo>
                      <a:pt x="1416717" y="443697"/>
                      <a:pt x="1417023" y="441935"/>
                      <a:pt x="1421236" y="440710"/>
                    </a:cubicBezTo>
                    <a:cubicBezTo>
                      <a:pt x="1425372" y="439408"/>
                      <a:pt x="1434487" y="436420"/>
                      <a:pt x="1432726" y="430676"/>
                    </a:cubicBezTo>
                    <a:cubicBezTo>
                      <a:pt x="1430964" y="424931"/>
                      <a:pt x="1433338" y="421101"/>
                      <a:pt x="1429815" y="420335"/>
                    </a:cubicBezTo>
                    <a:cubicBezTo>
                      <a:pt x="1426291" y="419569"/>
                      <a:pt x="1424836" y="417961"/>
                      <a:pt x="1422462" y="417118"/>
                    </a:cubicBezTo>
                    <a:cubicBezTo>
                      <a:pt x="1420087" y="416352"/>
                      <a:pt x="1415798" y="414054"/>
                      <a:pt x="1414649" y="414897"/>
                    </a:cubicBezTo>
                    <a:cubicBezTo>
                      <a:pt x="1413500" y="415739"/>
                      <a:pt x="1412734" y="414897"/>
                      <a:pt x="1411432" y="414284"/>
                    </a:cubicBezTo>
                    <a:cubicBezTo>
                      <a:pt x="1410130" y="413671"/>
                      <a:pt x="1406836" y="412369"/>
                      <a:pt x="1406300" y="410454"/>
                    </a:cubicBezTo>
                    <a:cubicBezTo>
                      <a:pt x="1405764" y="408539"/>
                      <a:pt x="1403389" y="404250"/>
                      <a:pt x="1399559" y="405858"/>
                    </a:cubicBezTo>
                    <a:cubicBezTo>
                      <a:pt x="1395730" y="407467"/>
                      <a:pt x="1393968" y="408233"/>
                      <a:pt x="1392512" y="408539"/>
                    </a:cubicBezTo>
                    <a:cubicBezTo>
                      <a:pt x="1391057" y="408846"/>
                      <a:pt x="1389449" y="409995"/>
                      <a:pt x="1388989" y="410914"/>
                    </a:cubicBezTo>
                    <a:cubicBezTo>
                      <a:pt x="1388529" y="411833"/>
                      <a:pt x="1385312" y="412982"/>
                      <a:pt x="1383397" y="412982"/>
                    </a:cubicBezTo>
                    <a:cubicBezTo>
                      <a:pt x="1381482" y="412982"/>
                      <a:pt x="1378802" y="413135"/>
                      <a:pt x="1381942" y="411526"/>
                    </a:cubicBezTo>
                    <a:cubicBezTo>
                      <a:pt x="1385159" y="409918"/>
                      <a:pt x="1383704" y="408309"/>
                      <a:pt x="1386385" y="407850"/>
                    </a:cubicBezTo>
                    <a:cubicBezTo>
                      <a:pt x="1389066" y="407390"/>
                      <a:pt x="1393738" y="406395"/>
                      <a:pt x="1390061" y="405475"/>
                    </a:cubicBezTo>
                    <a:cubicBezTo>
                      <a:pt x="1386385" y="404556"/>
                      <a:pt x="1383551" y="403407"/>
                      <a:pt x="1382555" y="402794"/>
                    </a:cubicBezTo>
                    <a:cubicBezTo>
                      <a:pt x="1381636" y="402182"/>
                      <a:pt x="1380027" y="400880"/>
                      <a:pt x="1378725" y="401645"/>
                    </a:cubicBezTo>
                    <a:cubicBezTo>
                      <a:pt x="1377423" y="402411"/>
                      <a:pt x="1371985" y="401186"/>
                      <a:pt x="1368844" y="399577"/>
                    </a:cubicBezTo>
                    <a:cubicBezTo>
                      <a:pt x="1365627" y="397969"/>
                      <a:pt x="1355440" y="393833"/>
                      <a:pt x="1355133" y="395594"/>
                    </a:cubicBezTo>
                    <a:cubicBezTo>
                      <a:pt x="1354827" y="397356"/>
                      <a:pt x="1355746" y="398275"/>
                      <a:pt x="1357661" y="399271"/>
                    </a:cubicBezTo>
                    <a:cubicBezTo>
                      <a:pt x="1359576" y="400267"/>
                      <a:pt x="1358274" y="399884"/>
                      <a:pt x="1355593" y="400037"/>
                    </a:cubicBezTo>
                    <a:cubicBezTo>
                      <a:pt x="1352912" y="400190"/>
                      <a:pt x="1347627" y="399424"/>
                      <a:pt x="1345865" y="393833"/>
                    </a:cubicBezTo>
                    <a:cubicBezTo>
                      <a:pt x="1345865" y="393833"/>
                      <a:pt x="1344946" y="393067"/>
                      <a:pt x="1347780" y="392684"/>
                    </a:cubicBezTo>
                    <a:cubicBezTo>
                      <a:pt x="1350691" y="392377"/>
                      <a:pt x="1350461" y="391382"/>
                      <a:pt x="1348699" y="389467"/>
                    </a:cubicBezTo>
                    <a:cubicBezTo>
                      <a:pt x="1346938" y="387552"/>
                      <a:pt x="1342954" y="382726"/>
                      <a:pt x="1346018" y="384488"/>
                    </a:cubicBezTo>
                    <a:cubicBezTo>
                      <a:pt x="1349082" y="386250"/>
                      <a:pt x="1347780" y="384641"/>
                      <a:pt x="1348546" y="387169"/>
                    </a:cubicBezTo>
                    <a:cubicBezTo>
                      <a:pt x="1349312" y="389696"/>
                      <a:pt x="1352223" y="390692"/>
                      <a:pt x="1355057" y="392148"/>
                    </a:cubicBezTo>
                    <a:cubicBezTo>
                      <a:pt x="1357968" y="393603"/>
                      <a:pt x="1366546" y="394675"/>
                      <a:pt x="1368614" y="395977"/>
                    </a:cubicBezTo>
                    <a:cubicBezTo>
                      <a:pt x="1370683" y="397280"/>
                      <a:pt x="1371525" y="396437"/>
                      <a:pt x="1373210" y="397892"/>
                    </a:cubicBezTo>
                    <a:cubicBezTo>
                      <a:pt x="1374972" y="399348"/>
                      <a:pt x="1376734" y="398658"/>
                      <a:pt x="1378802" y="399501"/>
                    </a:cubicBezTo>
                    <a:cubicBezTo>
                      <a:pt x="1380870" y="400343"/>
                      <a:pt x="1381866" y="401569"/>
                      <a:pt x="1384087" y="402028"/>
                    </a:cubicBezTo>
                    <a:cubicBezTo>
                      <a:pt x="1386308" y="402488"/>
                      <a:pt x="1388836" y="402335"/>
                      <a:pt x="1390138" y="402794"/>
                    </a:cubicBezTo>
                    <a:cubicBezTo>
                      <a:pt x="1391440" y="403254"/>
                      <a:pt x="1395270" y="399118"/>
                      <a:pt x="1395117" y="401186"/>
                    </a:cubicBezTo>
                    <a:cubicBezTo>
                      <a:pt x="1394964" y="403254"/>
                      <a:pt x="1398487" y="405016"/>
                      <a:pt x="1402164" y="403254"/>
                    </a:cubicBezTo>
                    <a:cubicBezTo>
                      <a:pt x="1405840" y="401492"/>
                      <a:pt x="1401015" y="405322"/>
                      <a:pt x="1406453" y="405016"/>
                    </a:cubicBezTo>
                    <a:cubicBezTo>
                      <a:pt x="1411891" y="404709"/>
                      <a:pt x="1410436" y="406318"/>
                      <a:pt x="1412504" y="407543"/>
                    </a:cubicBezTo>
                    <a:cubicBezTo>
                      <a:pt x="1414572" y="408846"/>
                      <a:pt x="1415338" y="408846"/>
                      <a:pt x="1418862" y="409612"/>
                    </a:cubicBezTo>
                    <a:cubicBezTo>
                      <a:pt x="1422385" y="410377"/>
                      <a:pt x="1424760" y="412829"/>
                      <a:pt x="1427977" y="411680"/>
                    </a:cubicBezTo>
                    <a:cubicBezTo>
                      <a:pt x="1431194" y="410531"/>
                      <a:pt x="1436096" y="409918"/>
                      <a:pt x="1435024" y="408463"/>
                    </a:cubicBezTo>
                    <a:cubicBezTo>
                      <a:pt x="1433875" y="407007"/>
                      <a:pt x="1431194" y="406701"/>
                      <a:pt x="1432955" y="405782"/>
                    </a:cubicBezTo>
                    <a:cubicBezTo>
                      <a:pt x="1434717" y="404863"/>
                      <a:pt x="1434564" y="406241"/>
                      <a:pt x="1436785" y="407850"/>
                    </a:cubicBezTo>
                    <a:cubicBezTo>
                      <a:pt x="1439007" y="409458"/>
                      <a:pt x="1440309" y="409458"/>
                      <a:pt x="1442377" y="408156"/>
                    </a:cubicBezTo>
                    <a:cubicBezTo>
                      <a:pt x="1444445" y="406854"/>
                      <a:pt x="1449117" y="404480"/>
                      <a:pt x="1450343" y="403714"/>
                    </a:cubicBezTo>
                    <a:cubicBezTo>
                      <a:pt x="1451568" y="402948"/>
                      <a:pt x="1452717" y="401339"/>
                      <a:pt x="1451262" y="400037"/>
                    </a:cubicBezTo>
                    <a:cubicBezTo>
                      <a:pt x="1449807" y="398735"/>
                      <a:pt x="1449500" y="397509"/>
                      <a:pt x="1449041" y="396207"/>
                    </a:cubicBezTo>
                    <a:cubicBezTo>
                      <a:pt x="1448581" y="394905"/>
                      <a:pt x="1447585" y="395058"/>
                      <a:pt x="1445977" y="393833"/>
                    </a:cubicBezTo>
                    <a:cubicBezTo>
                      <a:pt x="1444368" y="392530"/>
                      <a:pt x="1442760" y="390156"/>
                      <a:pt x="1446436" y="392071"/>
                    </a:cubicBezTo>
                    <a:cubicBezTo>
                      <a:pt x="1450113" y="393986"/>
                      <a:pt x="1449807" y="392530"/>
                      <a:pt x="1451568" y="393526"/>
                    </a:cubicBezTo>
                    <a:cubicBezTo>
                      <a:pt x="1453330" y="394522"/>
                      <a:pt x="1453790" y="396743"/>
                      <a:pt x="1455551" y="395748"/>
                    </a:cubicBezTo>
                    <a:cubicBezTo>
                      <a:pt x="1457313" y="394752"/>
                      <a:pt x="1456854" y="393067"/>
                      <a:pt x="1455092" y="391305"/>
                    </a:cubicBezTo>
                    <a:cubicBezTo>
                      <a:pt x="1453330" y="389543"/>
                      <a:pt x="1451262" y="386556"/>
                      <a:pt x="1452411" y="384794"/>
                    </a:cubicBezTo>
                    <a:cubicBezTo>
                      <a:pt x="1453560" y="383033"/>
                      <a:pt x="1458156" y="379816"/>
                      <a:pt x="1458769" y="383645"/>
                    </a:cubicBezTo>
                    <a:cubicBezTo>
                      <a:pt x="1459381" y="387475"/>
                      <a:pt x="1461985" y="388394"/>
                      <a:pt x="1464054" y="390845"/>
                    </a:cubicBezTo>
                    <a:cubicBezTo>
                      <a:pt x="1466122" y="393220"/>
                      <a:pt x="1466581" y="392760"/>
                      <a:pt x="1469339" y="392454"/>
                    </a:cubicBezTo>
                    <a:cubicBezTo>
                      <a:pt x="1472020" y="392148"/>
                      <a:pt x="1485960" y="392913"/>
                      <a:pt x="1488335" y="392607"/>
                    </a:cubicBezTo>
                    <a:cubicBezTo>
                      <a:pt x="1490709" y="392301"/>
                      <a:pt x="1493084" y="391458"/>
                      <a:pt x="1495688" y="390079"/>
                    </a:cubicBezTo>
                    <a:cubicBezTo>
                      <a:pt x="1498216" y="388624"/>
                      <a:pt x="1500973" y="387016"/>
                      <a:pt x="1503501" y="386403"/>
                    </a:cubicBezTo>
                    <a:cubicBezTo>
                      <a:pt x="1506028" y="385790"/>
                      <a:pt x="1508327" y="383875"/>
                      <a:pt x="1507943" y="382573"/>
                    </a:cubicBezTo>
                    <a:cubicBezTo>
                      <a:pt x="1507637" y="381271"/>
                      <a:pt x="1507790" y="381118"/>
                      <a:pt x="1509705" y="378590"/>
                    </a:cubicBezTo>
                    <a:cubicBezTo>
                      <a:pt x="1511620" y="376062"/>
                      <a:pt x="1516752" y="368862"/>
                      <a:pt x="1519280" y="366794"/>
                    </a:cubicBezTo>
                    <a:cubicBezTo>
                      <a:pt x="1521807" y="364726"/>
                      <a:pt x="1527705" y="358139"/>
                      <a:pt x="1529314" y="354692"/>
                    </a:cubicBezTo>
                    <a:cubicBezTo>
                      <a:pt x="1530922" y="351168"/>
                      <a:pt x="1533450" y="347951"/>
                      <a:pt x="1535212" y="345577"/>
                    </a:cubicBezTo>
                    <a:cubicBezTo>
                      <a:pt x="1536974" y="343202"/>
                      <a:pt x="1541263" y="337611"/>
                      <a:pt x="1535059" y="336002"/>
                    </a:cubicBezTo>
                    <a:cubicBezTo>
                      <a:pt x="1528854" y="334394"/>
                      <a:pt x="1524335" y="334853"/>
                      <a:pt x="1522803" y="333934"/>
                    </a:cubicBezTo>
                    <a:cubicBezTo>
                      <a:pt x="1521195" y="333015"/>
                      <a:pt x="1518514" y="332938"/>
                      <a:pt x="1515910" y="334087"/>
                    </a:cubicBezTo>
                    <a:cubicBezTo>
                      <a:pt x="1513382" y="335236"/>
                      <a:pt x="1486573" y="332479"/>
                      <a:pt x="1482360" y="331713"/>
                    </a:cubicBezTo>
                    <a:cubicBezTo>
                      <a:pt x="1478224" y="330947"/>
                      <a:pt x="1475620" y="329338"/>
                      <a:pt x="1475007" y="327270"/>
                    </a:cubicBezTo>
                    <a:cubicBezTo>
                      <a:pt x="1474394" y="325202"/>
                      <a:pt x="1473245" y="325202"/>
                      <a:pt x="1471330" y="324360"/>
                    </a:cubicBezTo>
                    <a:cubicBezTo>
                      <a:pt x="1469415" y="323517"/>
                      <a:pt x="1468113" y="321832"/>
                      <a:pt x="1467347" y="320377"/>
                    </a:cubicBezTo>
                    <a:cubicBezTo>
                      <a:pt x="1466581" y="318921"/>
                      <a:pt x="1463364" y="316547"/>
                      <a:pt x="1461909" y="315781"/>
                    </a:cubicBezTo>
                    <a:cubicBezTo>
                      <a:pt x="1460454" y="315015"/>
                      <a:pt x="1452181" y="309423"/>
                      <a:pt x="1451032" y="309423"/>
                    </a:cubicBezTo>
                    <a:cubicBezTo>
                      <a:pt x="1449883" y="309423"/>
                      <a:pt x="1414955" y="303372"/>
                      <a:pt x="1412428" y="303066"/>
                    </a:cubicBezTo>
                    <a:cubicBezTo>
                      <a:pt x="1409900" y="302759"/>
                      <a:pt x="1411968" y="301610"/>
                      <a:pt x="1417560" y="302300"/>
                    </a:cubicBezTo>
                    <a:cubicBezTo>
                      <a:pt x="1423151" y="302913"/>
                      <a:pt x="1431730" y="304521"/>
                      <a:pt x="1433645" y="304827"/>
                    </a:cubicBezTo>
                    <a:cubicBezTo>
                      <a:pt x="1435560" y="305134"/>
                      <a:pt x="1441305" y="305976"/>
                      <a:pt x="1443679" y="306130"/>
                    </a:cubicBezTo>
                    <a:cubicBezTo>
                      <a:pt x="1446054" y="306283"/>
                      <a:pt x="1450190" y="305823"/>
                      <a:pt x="1452641" y="305364"/>
                    </a:cubicBezTo>
                    <a:cubicBezTo>
                      <a:pt x="1455015" y="304904"/>
                      <a:pt x="1460913" y="301687"/>
                      <a:pt x="1464590" y="304062"/>
                    </a:cubicBezTo>
                    <a:cubicBezTo>
                      <a:pt x="1468266" y="306436"/>
                      <a:pt x="1477688" y="309959"/>
                      <a:pt x="1481211" y="311108"/>
                    </a:cubicBezTo>
                    <a:cubicBezTo>
                      <a:pt x="1484735" y="312257"/>
                      <a:pt x="1500054" y="318309"/>
                      <a:pt x="1494462" y="317466"/>
                    </a:cubicBezTo>
                    <a:cubicBezTo>
                      <a:pt x="1488871" y="316700"/>
                      <a:pt x="1485041" y="316317"/>
                      <a:pt x="1490633" y="319381"/>
                    </a:cubicBezTo>
                    <a:cubicBezTo>
                      <a:pt x="1496224" y="322445"/>
                      <a:pt x="1506871" y="330564"/>
                      <a:pt x="1509782" y="331330"/>
                    </a:cubicBezTo>
                    <a:cubicBezTo>
                      <a:pt x="1512692" y="332096"/>
                      <a:pt x="1526556" y="331943"/>
                      <a:pt x="1532148" y="329415"/>
                    </a:cubicBezTo>
                    <a:cubicBezTo>
                      <a:pt x="1537740" y="326887"/>
                      <a:pt x="1530080" y="327653"/>
                      <a:pt x="1535671" y="324130"/>
                    </a:cubicBezTo>
                    <a:cubicBezTo>
                      <a:pt x="1541263" y="320606"/>
                      <a:pt x="1551604" y="314862"/>
                      <a:pt x="1551910" y="311874"/>
                    </a:cubicBezTo>
                    <a:cubicBezTo>
                      <a:pt x="1552216" y="308810"/>
                      <a:pt x="1549689" y="306589"/>
                      <a:pt x="1555127" y="303755"/>
                    </a:cubicBezTo>
                    <a:cubicBezTo>
                      <a:pt x="1560565" y="300921"/>
                      <a:pt x="1565697" y="298776"/>
                      <a:pt x="1565314" y="296708"/>
                    </a:cubicBezTo>
                    <a:cubicBezTo>
                      <a:pt x="1564931" y="294640"/>
                      <a:pt x="1565161" y="294487"/>
                      <a:pt x="1566769" y="294027"/>
                    </a:cubicBezTo>
                    <a:cubicBezTo>
                      <a:pt x="1568378" y="293568"/>
                      <a:pt x="1567535" y="290504"/>
                      <a:pt x="1563859" y="289585"/>
                    </a:cubicBezTo>
                    <a:cubicBezTo>
                      <a:pt x="1560182" y="288666"/>
                      <a:pt x="1540574" y="285908"/>
                      <a:pt x="1545629" y="280317"/>
                    </a:cubicBezTo>
                    <a:cubicBezTo>
                      <a:pt x="1550761" y="274725"/>
                      <a:pt x="1548003" y="276334"/>
                      <a:pt x="1548846" y="275185"/>
                    </a:cubicBezTo>
                    <a:cubicBezTo>
                      <a:pt x="1549612" y="274036"/>
                      <a:pt x="1552370" y="274265"/>
                      <a:pt x="1555204" y="274265"/>
                    </a:cubicBezTo>
                    <a:cubicBezTo>
                      <a:pt x="1558038" y="274265"/>
                      <a:pt x="1581706" y="269133"/>
                      <a:pt x="1583314" y="276027"/>
                    </a:cubicBezTo>
                    <a:cubicBezTo>
                      <a:pt x="1584923" y="282921"/>
                      <a:pt x="1584463" y="284606"/>
                      <a:pt x="1587757" y="284606"/>
                    </a:cubicBezTo>
                    <a:cubicBezTo>
                      <a:pt x="1591051" y="284606"/>
                      <a:pt x="1589672" y="285908"/>
                      <a:pt x="1591587" y="286674"/>
                    </a:cubicBezTo>
                    <a:cubicBezTo>
                      <a:pt x="1593502" y="287440"/>
                      <a:pt x="1596719" y="287134"/>
                      <a:pt x="1597332" y="287287"/>
                    </a:cubicBezTo>
                    <a:cubicBezTo>
                      <a:pt x="1597944" y="287440"/>
                      <a:pt x="1604685" y="289815"/>
                      <a:pt x="1607366" y="290657"/>
                    </a:cubicBezTo>
                    <a:cubicBezTo>
                      <a:pt x="1610047" y="291423"/>
                      <a:pt x="1612651" y="292572"/>
                      <a:pt x="1609281" y="288742"/>
                    </a:cubicBezTo>
                    <a:cubicBezTo>
                      <a:pt x="1605910" y="284912"/>
                      <a:pt x="1606217" y="285066"/>
                      <a:pt x="1607059" y="283457"/>
                    </a:cubicBezTo>
                    <a:cubicBezTo>
                      <a:pt x="1607825" y="281848"/>
                      <a:pt x="1607825" y="281389"/>
                      <a:pt x="1609127" y="282844"/>
                    </a:cubicBezTo>
                    <a:cubicBezTo>
                      <a:pt x="1610430" y="284300"/>
                      <a:pt x="1609893" y="284759"/>
                      <a:pt x="1612804" y="284912"/>
                    </a:cubicBezTo>
                    <a:cubicBezTo>
                      <a:pt x="1615715" y="285066"/>
                      <a:pt x="1617783" y="285832"/>
                      <a:pt x="1619315" y="287440"/>
                    </a:cubicBezTo>
                    <a:cubicBezTo>
                      <a:pt x="1620923" y="289049"/>
                      <a:pt x="1626515" y="292725"/>
                      <a:pt x="1629042" y="291729"/>
                    </a:cubicBezTo>
                    <a:cubicBezTo>
                      <a:pt x="1631570" y="290734"/>
                      <a:pt x="1631111" y="290274"/>
                      <a:pt x="1629502" y="288359"/>
                    </a:cubicBezTo>
                    <a:cubicBezTo>
                      <a:pt x="1627894" y="286444"/>
                      <a:pt x="1625060" y="284529"/>
                      <a:pt x="1624906" y="282155"/>
                    </a:cubicBezTo>
                    <a:cubicBezTo>
                      <a:pt x="1624753" y="279780"/>
                      <a:pt x="1623987" y="278478"/>
                      <a:pt x="1622226" y="277176"/>
                    </a:cubicBezTo>
                    <a:cubicBezTo>
                      <a:pt x="1620464" y="275874"/>
                      <a:pt x="1616634" y="273270"/>
                      <a:pt x="1617630" y="269670"/>
                    </a:cubicBezTo>
                    <a:cubicBezTo>
                      <a:pt x="1618549" y="266070"/>
                      <a:pt x="1615255" y="267985"/>
                      <a:pt x="1613570" y="267755"/>
                    </a:cubicBezTo>
                    <a:cubicBezTo>
                      <a:pt x="1611885" y="267525"/>
                      <a:pt x="1609051" y="266070"/>
                      <a:pt x="1610659" y="264844"/>
                    </a:cubicBezTo>
                    <a:cubicBezTo>
                      <a:pt x="1612345" y="263619"/>
                      <a:pt x="1610430" y="263159"/>
                      <a:pt x="1608974" y="262699"/>
                    </a:cubicBezTo>
                    <a:cubicBezTo>
                      <a:pt x="1607519" y="262240"/>
                      <a:pt x="1607212" y="262163"/>
                      <a:pt x="1606447" y="260708"/>
                    </a:cubicBezTo>
                    <a:cubicBezTo>
                      <a:pt x="1605681" y="259253"/>
                      <a:pt x="1603919" y="258793"/>
                      <a:pt x="1604532" y="257644"/>
                    </a:cubicBezTo>
                    <a:cubicBezTo>
                      <a:pt x="1605144" y="256495"/>
                      <a:pt x="1604378" y="255576"/>
                      <a:pt x="1602310" y="256725"/>
                    </a:cubicBezTo>
                    <a:cubicBezTo>
                      <a:pt x="1600242" y="257874"/>
                      <a:pt x="1594344" y="259253"/>
                      <a:pt x="1592429" y="259942"/>
                    </a:cubicBezTo>
                    <a:cubicBezTo>
                      <a:pt x="1590514" y="260555"/>
                      <a:pt x="1589902" y="259636"/>
                      <a:pt x="1594651" y="257567"/>
                    </a:cubicBezTo>
                    <a:cubicBezTo>
                      <a:pt x="1599400" y="255499"/>
                      <a:pt x="1603766" y="253891"/>
                      <a:pt x="1601697" y="253584"/>
                    </a:cubicBezTo>
                    <a:cubicBezTo>
                      <a:pt x="1601697" y="253584"/>
                      <a:pt x="1595493" y="250521"/>
                      <a:pt x="1601851" y="252282"/>
                    </a:cubicBezTo>
                    <a:cubicBezTo>
                      <a:pt x="1608208" y="254044"/>
                      <a:pt x="1606830" y="251363"/>
                      <a:pt x="1607136" y="254197"/>
                    </a:cubicBezTo>
                    <a:cubicBezTo>
                      <a:pt x="1607442" y="257108"/>
                      <a:pt x="1610200" y="253048"/>
                      <a:pt x="1610353" y="257261"/>
                    </a:cubicBezTo>
                    <a:cubicBezTo>
                      <a:pt x="1610506" y="261397"/>
                      <a:pt x="1613877" y="257874"/>
                      <a:pt x="1612115" y="259789"/>
                    </a:cubicBezTo>
                    <a:cubicBezTo>
                      <a:pt x="1610353" y="261704"/>
                      <a:pt x="1609893" y="260248"/>
                      <a:pt x="1612727" y="262470"/>
                    </a:cubicBezTo>
                    <a:cubicBezTo>
                      <a:pt x="1615562" y="264691"/>
                      <a:pt x="1619468" y="267065"/>
                      <a:pt x="1619927" y="264538"/>
                    </a:cubicBezTo>
                    <a:cubicBezTo>
                      <a:pt x="1620387" y="262010"/>
                      <a:pt x="1626438" y="255423"/>
                      <a:pt x="1624906" y="260248"/>
                    </a:cubicBezTo>
                    <a:cubicBezTo>
                      <a:pt x="1623374" y="265074"/>
                      <a:pt x="1624447" y="265840"/>
                      <a:pt x="1622991" y="266453"/>
                    </a:cubicBezTo>
                    <a:cubicBezTo>
                      <a:pt x="1621536" y="267065"/>
                      <a:pt x="1620923" y="268061"/>
                      <a:pt x="1622379" y="269976"/>
                    </a:cubicBezTo>
                    <a:cubicBezTo>
                      <a:pt x="1623834" y="271891"/>
                      <a:pt x="1625060" y="273193"/>
                      <a:pt x="1627511" y="273653"/>
                    </a:cubicBezTo>
                    <a:cubicBezTo>
                      <a:pt x="1629885" y="274112"/>
                      <a:pt x="1631647" y="275414"/>
                      <a:pt x="1632489" y="277483"/>
                    </a:cubicBezTo>
                    <a:cubicBezTo>
                      <a:pt x="1633332" y="279551"/>
                      <a:pt x="1637775" y="283380"/>
                      <a:pt x="1640609" y="282231"/>
                    </a:cubicBezTo>
                    <a:cubicBezTo>
                      <a:pt x="1643443" y="281083"/>
                      <a:pt x="1647655" y="277942"/>
                      <a:pt x="1651945" y="277253"/>
                    </a:cubicBezTo>
                    <a:cubicBezTo>
                      <a:pt x="1656234" y="276640"/>
                      <a:pt x="1660064" y="273882"/>
                      <a:pt x="1661520" y="272121"/>
                    </a:cubicBezTo>
                    <a:cubicBezTo>
                      <a:pt x="1662975" y="270359"/>
                      <a:pt x="1668030" y="268597"/>
                      <a:pt x="1671247" y="267678"/>
                    </a:cubicBezTo>
                    <a:cubicBezTo>
                      <a:pt x="1674464" y="266759"/>
                      <a:pt x="1672856" y="266376"/>
                      <a:pt x="1674311" y="263542"/>
                    </a:cubicBezTo>
                    <a:cubicBezTo>
                      <a:pt x="1675766" y="260631"/>
                      <a:pt x="1679060" y="256648"/>
                      <a:pt x="1683886" y="255576"/>
                    </a:cubicBezTo>
                    <a:cubicBezTo>
                      <a:pt x="1688635" y="254427"/>
                      <a:pt x="1693460" y="253814"/>
                      <a:pt x="1695988" y="243627"/>
                    </a:cubicBezTo>
                    <a:cubicBezTo>
                      <a:pt x="1698516" y="233439"/>
                      <a:pt x="1701886" y="230529"/>
                      <a:pt x="1698362" y="227005"/>
                    </a:cubicBezTo>
                    <a:cubicBezTo>
                      <a:pt x="1694839" y="223482"/>
                      <a:pt x="1683349" y="215822"/>
                      <a:pt x="1684192" y="214903"/>
                    </a:cubicBezTo>
                    <a:cubicBezTo>
                      <a:pt x="1685035" y="213984"/>
                      <a:pt x="1685341" y="213907"/>
                      <a:pt x="1683043" y="213141"/>
                    </a:cubicBezTo>
                    <a:cubicBezTo>
                      <a:pt x="1680822" y="212375"/>
                      <a:pt x="1671860" y="207397"/>
                      <a:pt x="1675690" y="201958"/>
                    </a:cubicBezTo>
                    <a:cubicBezTo>
                      <a:pt x="1679520" y="196520"/>
                      <a:pt x="1680439" y="195601"/>
                      <a:pt x="1675230" y="197362"/>
                    </a:cubicBezTo>
                    <a:cubicBezTo>
                      <a:pt x="1669945" y="199124"/>
                      <a:pt x="1667724" y="196443"/>
                      <a:pt x="1670098" y="193686"/>
                    </a:cubicBezTo>
                    <a:cubicBezTo>
                      <a:pt x="1672473" y="191005"/>
                      <a:pt x="1671860" y="190622"/>
                      <a:pt x="1670558" y="190469"/>
                    </a:cubicBezTo>
                    <a:cubicBezTo>
                      <a:pt x="1669256" y="190316"/>
                      <a:pt x="1665809" y="192077"/>
                      <a:pt x="1667188" y="189320"/>
                    </a:cubicBezTo>
                    <a:cubicBezTo>
                      <a:pt x="1668643" y="186639"/>
                      <a:pt x="1667800" y="185490"/>
                      <a:pt x="1665119" y="184877"/>
                    </a:cubicBezTo>
                    <a:cubicBezTo>
                      <a:pt x="1662439" y="184264"/>
                      <a:pt x="1660370" y="182809"/>
                      <a:pt x="1661290" y="180588"/>
                    </a:cubicBezTo>
                    <a:cubicBezTo>
                      <a:pt x="1662209" y="178367"/>
                      <a:pt x="1661596" y="178520"/>
                      <a:pt x="1663511" y="179286"/>
                    </a:cubicBezTo>
                    <a:cubicBezTo>
                      <a:pt x="1665426" y="180052"/>
                      <a:pt x="1667647" y="178826"/>
                      <a:pt x="1669562" y="178137"/>
                    </a:cubicBezTo>
                    <a:cubicBezTo>
                      <a:pt x="1671477" y="177447"/>
                      <a:pt x="1673086" y="177371"/>
                      <a:pt x="1675460" y="178443"/>
                    </a:cubicBezTo>
                    <a:cubicBezTo>
                      <a:pt x="1677834" y="179592"/>
                      <a:pt x="1687256" y="180818"/>
                      <a:pt x="1693996" y="176375"/>
                    </a:cubicBezTo>
                    <a:cubicBezTo>
                      <a:pt x="1700737" y="171932"/>
                      <a:pt x="1701963" y="168256"/>
                      <a:pt x="1698745" y="163737"/>
                    </a:cubicBezTo>
                    <a:cubicBezTo>
                      <a:pt x="1695528" y="159217"/>
                      <a:pt x="1691852" y="162434"/>
                      <a:pt x="1691852" y="162434"/>
                    </a:cubicBezTo>
                    <a:cubicBezTo>
                      <a:pt x="1691852" y="162434"/>
                      <a:pt x="1688175" y="163890"/>
                      <a:pt x="1692618" y="158758"/>
                    </a:cubicBezTo>
                    <a:cubicBezTo>
                      <a:pt x="1697060" y="153626"/>
                      <a:pt x="1701733" y="146502"/>
                      <a:pt x="1695145" y="144587"/>
                    </a:cubicBezTo>
                    <a:cubicBezTo>
                      <a:pt x="1688635" y="142673"/>
                      <a:pt x="1688405" y="142060"/>
                      <a:pt x="1686873" y="141524"/>
                    </a:cubicBezTo>
                    <a:cubicBezTo>
                      <a:pt x="1685264" y="141064"/>
                      <a:pt x="1680975" y="140375"/>
                      <a:pt x="1678600" y="141524"/>
                    </a:cubicBezTo>
                    <a:cubicBezTo>
                      <a:pt x="1676226" y="142673"/>
                      <a:pt x="1675077" y="141830"/>
                      <a:pt x="1673315" y="138000"/>
                    </a:cubicBezTo>
                    <a:cubicBezTo>
                      <a:pt x="1671554" y="134170"/>
                      <a:pt x="1667877" y="133251"/>
                      <a:pt x="1665043" y="132562"/>
                    </a:cubicBezTo>
                    <a:cubicBezTo>
                      <a:pt x="1662132" y="131949"/>
                      <a:pt x="1647809" y="129192"/>
                      <a:pt x="1645281" y="127966"/>
                    </a:cubicBezTo>
                    <a:cubicBezTo>
                      <a:pt x="1642753" y="126664"/>
                      <a:pt x="1641911" y="125285"/>
                      <a:pt x="1647962" y="127353"/>
                    </a:cubicBezTo>
                    <a:cubicBezTo>
                      <a:pt x="1654013" y="129421"/>
                      <a:pt x="1659911" y="130264"/>
                      <a:pt x="1661979" y="129728"/>
                    </a:cubicBezTo>
                    <a:cubicBezTo>
                      <a:pt x="1664047" y="129268"/>
                      <a:pt x="1664200" y="129421"/>
                      <a:pt x="1662132" y="126204"/>
                    </a:cubicBezTo>
                    <a:cubicBezTo>
                      <a:pt x="1660064" y="122987"/>
                      <a:pt x="1660370" y="122068"/>
                      <a:pt x="1662592" y="122528"/>
                    </a:cubicBezTo>
                    <a:cubicBezTo>
                      <a:pt x="1664813" y="122987"/>
                      <a:pt x="1667034" y="122987"/>
                      <a:pt x="1664047" y="121379"/>
                    </a:cubicBezTo>
                    <a:cubicBezTo>
                      <a:pt x="1661060" y="119770"/>
                      <a:pt x="1659451" y="119311"/>
                      <a:pt x="1656541" y="119923"/>
                    </a:cubicBezTo>
                    <a:cubicBezTo>
                      <a:pt x="1653630" y="120536"/>
                      <a:pt x="1648115" y="120230"/>
                      <a:pt x="1646506" y="120077"/>
                    </a:cubicBezTo>
                    <a:cubicBezTo>
                      <a:pt x="1644898" y="119923"/>
                      <a:pt x="1642370" y="119464"/>
                      <a:pt x="1640302" y="120077"/>
                    </a:cubicBezTo>
                    <a:cubicBezTo>
                      <a:pt x="1638234" y="120689"/>
                      <a:pt x="1626591" y="118315"/>
                      <a:pt x="1622915" y="116553"/>
                    </a:cubicBezTo>
                    <a:cubicBezTo>
                      <a:pt x="1619238" y="114791"/>
                      <a:pt x="1609970" y="108587"/>
                      <a:pt x="1598174" y="112723"/>
                    </a:cubicBezTo>
                    <a:cubicBezTo>
                      <a:pt x="1586378" y="116860"/>
                      <a:pt x="1590208" y="115634"/>
                      <a:pt x="1585536" y="113183"/>
                    </a:cubicBezTo>
                    <a:cubicBezTo>
                      <a:pt x="1580940" y="110808"/>
                      <a:pt x="1580557" y="110655"/>
                      <a:pt x="1578489" y="111421"/>
                    </a:cubicBezTo>
                    <a:cubicBezTo>
                      <a:pt x="1576421" y="112187"/>
                      <a:pt x="1576268" y="112570"/>
                      <a:pt x="1578336" y="112723"/>
                    </a:cubicBezTo>
                    <a:cubicBezTo>
                      <a:pt x="1580404" y="112877"/>
                      <a:pt x="1584846" y="114179"/>
                      <a:pt x="1582625" y="115098"/>
                    </a:cubicBezTo>
                    <a:cubicBezTo>
                      <a:pt x="1580404" y="116017"/>
                      <a:pt x="1578642" y="116247"/>
                      <a:pt x="1580097" y="117013"/>
                    </a:cubicBezTo>
                    <a:cubicBezTo>
                      <a:pt x="1581553" y="117779"/>
                      <a:pt x="1580404" y="117932"/>
                      <a:pt x="1579331" y="119234"/>
                    </a:cubicBezTo>
                    <a:cubicBezTo>
                      <a:pt x="1578183" y="120536"/>
                      <a:pt x="1577263" y="122757"/>
                      <a:pt x="1579025" y="123677"/>
                    </a:cubicBezTo>
                    <a:cubicBezTo>
                      <a:pt x="1580787" y="124596"/>
                      <a:pt x="1580633" y="126204"/>
                      <a:pt x="1579331" y="128426"/>
                    </a:cubicBezTo>
                    <a:cubicBezTo>
                      <a:pt x="1578029" y="130647"/>
                      <a:pt x="1577876" y="133864"/>
                      <a:pt x="1579178" y="132868"/>
                    </a:cubicBezTo>
                    <a:cubicBezTo>
                      <a:pt x="1580480" y="131872"/>
                      <a:pt x="1581246" y="132255"/>
                      <a:pt x="1580097" y="134017"/>
                    </a:cubicBezTo>
                    <a:cubicBezTo>
                      <a:pt x="1578948" y="135779"/>
                      <a:pt x="1580404" y="135166"/>
                      <a:pt x="1581017" y="136698"/>
                    </a:cubicBezTo>
                    <a:cubicBezTo>
                      <a:pt x="1581629" y="138307"/>
                      <a:pt x="1581936" y="138766"/>
                      <a:pt x="1580863" y="138613"/>
                    </a:cubicBezTo>
                    <a:cubicBezTo>
                      <a:pt x="1579714" y="138460"/>
                      <a:pt x="1579102" y="139762"/>
                      <a:pt x="1580404" y="140987"/>
                    </a:cubicBezTo>
                    <a:cubicBezTo>
                      <a:pt x="1581706" y="142213"/>
                      <a:pt x="1583468" y="145277"/>
                      <a:pt x="1584846" y="144970"/>
                    </a:cubicBezTo>
                    <a:cubicBezTo>
                      <a:pt x="1586302" y="144664"/>
                      <a:pt x="1585766" y="144817"/>
                      <a:pt x="1584999" y="145890"/>
                    </a:cubicBezTo>
                    <a:cubicBezTo>
                      <a:pt x="1584233" y="147039"/>
                      <a:pt x="1584999" y="148111"/>
                      <a:pt x="1586608" y="147498"/>
                    </a:cubicBezTo>
                    <a:cubicBezTo>
                      <a:pt x="1588217" y="146885"/>
                      <a:pt x="1592200" y="144587"/>
                      <a:pt x="1590438" y="146885"/>
                    </a:cubicBezTo>
                    <a:cubicBezTo>
                      <a:pt x="1588676" y="149107"/>
                      <a:pt x="1590744" y="148188"/>
                      <a:pt x="1591893" y="147805"/>
                    </a:cubicBezTo>
                    <a:cubicBezTo>
                      <a:pt x="1593042" y="147498"/>
                      <a:pt x="1593961" y="147498"/>
                      <a:pt x="1593808" y="148264"/>
                    </a:cubicBezTo>
                    <a:cubicBezTo>
                      <a:pt x="1593655" y="149030"/>
                      <a:pt x="1595263" y="151328"/>
                      <a:pt x="1597025" y="150792"/>
                    </a:cubicBezTo>
                    <a:cubicBezTo>
                      <a:pt x="1598787" y="150332"/>
                      <a:pt x="1599553" y="149490"/>
                      <a:pt x="1600242" y="151405"/>
                    </a:cubicBezTo>
                    <a:cubicBezTo>
                      <a:pt x="1600855" y="153319"/>
                      <a:pt x="1610583" y="155234"/>
                      <a:pt x="1604072" y="155081"/>
                    </a:cubicBezTo>
                    <a:cubicBezTo>
                      <a:pt x="1597561" y="154928"/>
                      <a:pt x="1591970" y="153473"/>
                      <a:pt x="1594498" y="155234"/>
                    </a:cubicBezTo>
                    <a:cubicBezTo>
                      <a:pt x="1597025" y="156996"/>
                      <a:pt x="1597408" y="156996"/>
                      <a:pt x="1593195" y="156690"/>
                    </a:cubicBezTo>
                    <a:cubicBezTo>
                      <a:pt x="1589059" y="156383"/>
                      <a:pt x="1589825" y="156690"/>
                      <a:pt x="1589519" y="158298"/>
                    </a:cubicBezTo>
                    <a:cubicBezTo>
                      <a:pt x="1589212" y="159907"/>
                      <a:pt x="1587298" y="160213"/>
                      <a:pt x="1588217" y="161362"/>
                    </a:cubicBezTo>
                    <a:cubicBezTo>
                      <a:pt x="1589136" y="162511"/>
                      <a:pt x="1592046" y="164273"/>
                      <a:pt x="1594421" y="163737"/>
                    </a:cubicBezTo>
                    <a:cubicBezTo>
                      <a:pt x="1596795" y="163277"/>
                      <a:pt x="1601927" y="167566"/>
                      <a:pt x="1597102" y="166954"/>
                    </a:cubicBezTo>
                    <a:cubicBezTo>
                      <a:pt x="1592353" y="166341"/>
                      <a:pt x="1590208" y="166341"/>
                      <a:pt x="1589136" y="166800"/>
                    </a:cubicBezTo>
                    <a:cubicBezTo>
                      <a:pt x="1587987" y="167260"/>
                      <a:pt x="1587527" y="167107"/>
                      <a:pt x="1586914" y="168103"/>
                    </a:cubicBezTo>
                    <a:cubicBezTo>
                      <a:pt x="1586302" y="169098"/>
                      <a:pt x="1585153" y="169405"/>
                      <a:pt x="1584540" y="167643"/>
                    </a:cubicBezTo>
                    <a:cubicBezTo>
                      <a:pt x="1583927" y="165881"/>
                      <a:pt x="1582625" y="165422"/>
                      <a:pt x="1581017" y="166724"/>
                    </a:cubicBezTo>
                    <a:cubicBezTo>
                      <a:pt x="1579408" y="168026"/>
                      <a:pt x="1579255" y="167643"/>
                      <a:pt x="1577646" y="167873"/>
                    </a:cubicBezTo>
                    <a:cubicBezTo>
                      <a:pt x="1576038" y="168026"/>
                      <a:pt x="1573204" y="168792"/>
                      <a:pt x="1572514" y="172469"/>
                    </a:cubicBezTo>
                    <a:cubicBezTo>
                      <a:pt x="1571902" y="176145"/>
                      <a:pt x="1572361" y="176298"/>
                      <a:pt x="1572974" y="178520"/>
                    </a:cubicBezTo>
                    <a:cubicBezTo>
                      <a:pt x="1573587" y="180741"/>
                      <a:pt x="1573587" y="184264"/>
                      <a:pt x="1571672" y="186026"/>
                    </a:cubicBezTo>
                    <a:cubicBezTo>
                      <a:pt x="1569757" y="187788"/>
                      <a:pt x="1569604" y="188554"/>
                      <a:pt x="1569910" y="191158"/>
                    </a:cubicBezTo>
                    <a:cubicBezTo>
                      <a:pt x="1570216" y="193686"/>
                      <a:pt x="1568838" y="202801"/>
                      <a:pt x="1564089" y="203797"/>
                    </a:cubicBezTo>
                    <a:cubicBezTo>
                      <a:pt x="1559340" y="204792"/>
                      <a:pt x="1562174" y="204026"/>
                      <a:pt x="1559799" y="207167"/>
                    </a:cubicBezTo>
                    <a:cubicBezTo>
                      <a:pt x="1557425" y="210307"/>
                      <a:pt x="1550455" y="213601"/>
                      <a:pt x="1550914" y="224631"/>
                    </a:cubicBezTo>
                    <a:cubicBezTo>
                      <a:pt x="1551374" y="235661"/>
                      <a:pt x="1550455" y="236810"/>
                      <a:pt x="1548769" y="235201"/>
                    </a:cubicBezTo>
                    <a:cubicBezTo>
                      <a:pt x="1547084" y="233516"/>
                      <a:pt x="1547314" y="233057"/>
                      <a:pt x="1545399" y="234282"/>
                    </a:cubicBezTo>
                    <a:cubicBezTo>
                      <a:pt x="1543484" y="235508"/>
                      <a:pt x="1542489" y="232827"/>
                      <a:pt x="1542489" y="232827"/>
                    </a:cubicBezTo>
                    <a:cubicBezTo>
                      <a:pt x="1542489" y="232827"/>
                      <a:pt x="1539118" y="232367"/>
                      <a:pt x="1536974" y="234282"/>
                    </a:cubicBezTo>
                    <a:cubicBezTo>
                      <a:pt x="1534829" y="236197"/>
                      <a:pt x="1534063" y="235737"/>
                      <a:pt x="1535288" y="237423"/>
                    </a:cubicBezTo>
                    <a:cubicBezTo>
                      <a:pt x="1536514" y="239108"/>
                      <a:pt x="1536974" y="241482"/>
                      <a:pt x="1535748" y="240563"/>
                    </a:cubicBezTo>
                    <a:cubicBezTo>
                      <a:pt x="1534522" y="239644"/>
                      <a:pt x="1534829" y="241482"/>
                      <a:pt x="1534293" y="242248"/>
                    </a:cubicBezTo>
                    <a:cubicBezTo>
                      <a:pt x="1533833" y="242937"/>
                      <a:pt x="1532837" y="240333"/>
                      <a:pt x="1530922" y="242937"/>
                    </a:cubicBezTo>
                    <a:cubicBezTo>
                      <a:pt x="1529007" y="245542"/>
                      <a:pt x="1528318" y="249678"/>
                      <a:pt x="1527093" y="244852"/>
                    </a:cubicBezTo>
                    <a:cubicBezTo>
                      <a:pt x="1525867" y="240103"/>
                      <a:pt x="1523722" y="240103"/>
                      <a:pt x="1523263" y="237652"/>
                    </a:cubicBezTo>
                    <a:cubicBezTo>
                      <a:pt x="1522803" y="235201"/>
                      <a:pt x="1516829" y="231448"/>
                      <a:pt x="1516829" y="231448"/>
                    </a:cubicBezTo>
                    <a:cubicBezTo>
                      <a:pt x="1516829" y="231448"/>
                      <a:pt x="1510395" y="224248"/>
                      <a:pt x="1506795" y="222869"/>
                    </a:cubicBezTo>
                    <a:cubicBezTo>
                      <a:pt x="1503194" y="221414"/>
                      <a:pt x="1499594" y="213295"/>
                      <a:pt x="1499135" y="210154"/>
                    </a:cubicBezTo>
                    <a:cubicBezTo>
                      <a:pt x="1498675" y="207014"/>
                      <a:pt x="1498675" y="203414"/>
                      <a:pt x="1499365" y="200580"/>
                    </a:cubicBezTo>
                    <a:cubicBezTo>
                      <a:pt x="1500054" y="197669"/>
                      <a:pt x="1499135" y="196060"/>
                      <a:pt x="1498446" y="193379"/>
                    </a:cubicBezTo>
                    <a:cubicBezTo>
                      <a:pt x="1497756" y="190775"/>
                      <a:pt x="1496531" y="190009"/>
                      <a:pt x="1498446" y="188860"/>
                    </a:cubicBezTo>
                    <a:cubicBezTo>
                      <a:pt x="1500360" y="187635"/>
                      <a:pt x="1503501" y="182426"/>
                      <a:pt x="1502735" y="186945"/>
                    </a:cubicBezTo>
                    <a:cubicBezTo>
                      <a:pt x="1502046" y="191465"/>
                      <a:pt x="1502505" y="193150"/>
                      <a:pt x="1505646" y="192231"/>
                    </a:cubicBezTo>
                    <a:cubicBezTo>
                      <a:pt x="1508786" y="191311"/>
                      <a:pt x="1514990" y="188401"/>
                      <a:pt x="1513075" y="182196"/>
                    </a:cubicBezTo>
                    <a:cubicBezTo>
                      <a:pt x="1511161" y="175992"/>
                      <a:pt x="1509246" y="173847"/>
                      <a:pt x="1509475" y="171396"/>
                    </a:cubicBezTo>
                    <a:cubicBezTo>
                      <a:pt x="1509705" y="169022"/>
                      <a:pt x="1508020" y="160596"/>
                      <a:pt x="1492931" y="154392"/>
                    </a:cubicBezTo>
                    <a:cubicBezTo>
                      <a:pt x="1492931" y="154392"/>
                      <a:pt x="1486726" y="149873"/>
                      <a:pt x="1482360" y="145277"/>
                    </a:cubicBezTo>
                    <a:cubicBezTo>
                      <a:pt x="1478071" y="140758"/>
                      <a:pt x="1471790" y="139073"/>
                      <a:pt x="1468726" y="143822"/>
                    </a:cubicBezTo>
                    <a:cubicBezTo>
                      <a:pt x="1465586" y="148571"/>
                      <a:pt x="1464437" y="150792"/>
                      <a:pt x="1462292" y="151711"/>
                    </a:cubicBezTo>
                    <a:cubicBezTo>
                      <a:pt x="1460147" y="152630"/>
                      <a:pt x="1460377" y="153626"/>
                      <a:pt x="1460607" y="155081"/>
                    </a:cubicBezTo>
                    <a:cubicBezTo>
                      <a:pt x="1460837" y="156537"/>
                      <a:pt x="1461066" y="168026"/>
                      <a:pt x="1459917" y="170630"/>
                    </a:cubicBezTo>
                    <a:cubicBezTo>
                      <a:pt x="1458692" y="173235"/>
                      <a:pt x="1457313" y="174460"/>
                      <a:pt x="1458003" y="172086"/>
                    </a:cubicBezTo>
                    <a:cubicBezTo>
                      <a:pt x="1458692" y="169711"/>
                      <a:pt x="1456088" y="169941"/>
                      <a:pt x="1454862" y="171626"/>
                    </a:cubicBezTo>
                    <a:cubicBezTo>
                      <a:pt x="1453636" y="173311"/>
                      <a:pt x="1452947" y="175456"/>
                      <a:pt x="1453636" y="177830"/>
                    </a:cubicBezTo>
                    <a:cubicBezTo>
                      <a:pt x="1454326" y="180205"/>
                      <a:pt x="1453866" y="182120"/>
                      <a:pt x="1453177" y="182886"/>
                    </a:cubicBezTo>
                    <a:cubicBezTo>
                      <a:pt x="1452488" y="183575"/>
                      <a:pt x="1450266" y="186026"/>
                      <a:pt x="1449577" y="187175"/>
                    </a:cubicBezTo>
                    <a:cubicBezTo>
                      <a:pt x="1448888" y="188401"/>
                      <a:pt x="1444062" y="194835"/>
                      <a:pt x="1442836" y="192231"/>
                    </a:cubicBezTo>
                    <a:cubicBezTo>
                      <a:pt x="1441611" y="189626"/>
                      <a:pt x="1439236" y="186486"/>
                      <a:pt x="1437092" y="185490"/>
                    </a:cubicBezTo>
                    <a:cubicBezTo>
                      <a:pt x="1434947" y="184571"/>
                      <a:pt x="1432343" y="182579"/>
                      <a:pt x="1434487" y="180971"/>
                    </a:cubicBezTo>
                    <a:cubicBezTo>
                      <a:pt x="1436632" y="179286"/>
                      <a:pt x="1437398" y="178060"/>
                      <a:pt x="1436402" y="175456"/>
                    </a:cubicBezTo>
                    <a:cubicBezTo>
                      <a:pt x="1435483" y="172852"/>
                      <a:pt x="1435483" y="173311"/>
                      <a:pt x="1436632" y="171856"/>
                    </a:cubicBezTo>
                    <a:cubicBezTo>
                      <a:pt x="1437858" y="170401"/>
                      <a:pt x="1436862" y="169941"/>
                      <a:pt x="1436632" y="167796"/>
                    </a:cubicBezTo>
                    <a:cubicBezTo>
                      <a:pt x="1436402" y="165652"/>
                      <a:pt x="1438547" y="162741"/>
                      <a:pt x="1436632" y="163277"/>
                    </a:cubicBezTo>
                    <a:cubicBezTo>
                      <a:pt x="1436479" y="163354"/>
                      <a:pt x="1436402" y="163354"/>
                      <a:pt x="1436326" y="163354"/>
                    </a:cubicBezTo>
                    <a:cubicBezTo>
                      <a:pt x="1436862" y="163124"/>
                      <a:pt x="1438241" y="162051"/>
                      <a:pt x="1436632" y="158911"/>
                    </a:cubicBezTo>
                    <a:cubicBezTo>
                      <a:pt x="1434258" y="154392"/>
                      <a:pt x="1429892" y="148111"/>
                      <a:pt x="1422768" y="145277"/>
                    </a:cubicBezTo>
                    <a:cubicBezTo>
                      <a:pt x="1415645" y="142443"/>
                      <a:pt x="1411508" y="137847"/>
                      <a:pt x="1411508" y="137847"/>
                    </a:cubicBezTo>
                    <a:cubicBezTo>
                      <a:pt x="1411508" y="137847"/>
                      <a:pt x="1412964" y="138307"/>
                      <a:pt x="1416028" y="139073"/>
                    </a:cubicBezTo>
                    <a:cubicBezTo>
                      <a:pt x="1419168" y="139762"/>
                      <a:pt x="1424913" y="135243"/>
                      <a:pt x="1422002" y="138613"/>
                    </a:cubicBezTo>
                    <a:cubicBezTo>
                      <a:pt x="1419091" y="141983"/>
                      <a:pt x="1420547" y="141524"/>
                      <a:pt x="1422462" y="140987"/>
                    </a:cubicBezTo>
                    <a:cubicBezTo>
                      <a:pt x="1424377" y="140451"/>
                      <a:pt x="1424836" y="144358"/>
                      <a:pt x="1427211" y="140068"/>
                    </a:cubicBezTo>
                    <a:cubicBezTo>
                      <a:pt x="1429585" y="135779"/>
                      <a:pt x="1429355" y="135013"/>
                      <a:pt x="1430121" y="134324"/>
                    </a:cubicBezTo>
                    <a:cubicBezTo>
                      <a:pt x="1430811" y="133634"/>
                      <a:pt x="1429432" y="131183"/>
                      <a:pt x="1431806" y="132409"/>
                    </a:cubicBezTo>
                    <a:cubicBezTo>
                      <a:pt x="1434181" y="133634"/>
                      <a:pt x="1437321" y="133328"/>
                      <a:pt x="1439007" y="132638"/>
                    </a:cubicBezTo>
                    <a:cubicBezTo>
                      <a:pt x="1440692" y="131949"/>
                      <a:pt x="1441381" y="130953"/>
                      <a:pt x="1437781" y="129728"/>
                    </a:cubicBezTo>
                    <a:cubicBezTo>
                      <a:pt x="1434181" y="128502"/>
                      <a:pt x="1430351" y="126128"/>
                      <a:pt x="1429892" y="128043"/>
                    </a:cubicBezTo>
                    <a:cubicBezTo>
                      <a:pt x="1429432" y="129958"/>
                      <a:pt x="1427747" y="129728"/>
                      <a:pt x="1426751" y="128732"/>
                    </a:cubicBezTo>
                    <a:cubicBezTo>
                      <a:pt x="1425755" y="127736"/>
                      <a:pt x="1424836" y="127813"/>
                      <a:pt x="1423381" y="128272"/>
                    </a:cubicBezTo>
                    <a:cubicBezTo>
                      <a:pt x="1421925" y="128732"/>
                      <a:pt x="1419551" y="127813"/>
                      <a:pt x="1418862" y="127353"/>
                    </a:cubicBezTo>
                    <a:cubicBezTo>
                      <a:pt x="1418172" y="126894"/>
                      <a:pt x="1414802" y="126894"/>
                      <a:pt x="1413576" y="127813"/>
                    </a:cubicBezTo>
                    <a:cubicBezTo>
                      <a:pt x="1412351" y="128732"/>
                      <a:pt x="1409976" y="128272"/>
                      <a:pt x="1408521" y="128502"/>
                    </a:cubicBezTo>
                    <a:cubicBezTo>
                      <a:pt x="1407066" y="128732"/>
                      <a:pt x="1406147" y="128272"/>
                      <a:pt x="1411662" y="127047"/>
                    </a:cubicBezTo>
                    <a:cubicBezTo>
                      <a:pt x="1417176" y="125821"/>
                      <a:pt x="1413347" y="125362"/>
                      <a:pt x="1416181" y="124136"/>
                    </a:cubicBezTo>
                    <a:cubicBezTo>
                      <a:pt x="1419091" y="122911"/>
                      <a:pt x="1419551" y="121532"/>
                      <a:pt x="1415951" y="121762"/>
                    </a:cubicBezTo>
                    <a:cubicBezTo>
                      <a:pt x="1412351" y="121992"/>
                      <a:pt x="1409211" y="121072"/>
                      <a:pt x="1407066" y="123217"/>
                    </a:cubicBezTo>
                    <a:cubicBezTo>
                      <a:pt x="1404921" y="125362"/>
                      <a:pt x="1402317" y="128502"/>
                      <a:pt x="1397721" y="127047"/>
                    </a:cubicBezTo>
                    <a:cubicBezTo>
                      <a:pt x="1393202" y="125592"/>
                      <a:pt x="1381942" y="119387"/>
                      <a:pt x="1378112" y="120077"/>
                    </a:cubicBezTo>
                    <a:cubicBezTo>
                      <a:pt x="1374283" y="120766"/>
                      <a:pt x="1363712" y="122681"/>
                      <a:pt x="1372138" y="118162"/>
                    </a:cubicBezTo>
                    <a:cubicBezTo>
                      <a:pt x="1372138" y="118162"/>
                      <a:pt x="1374512" y="115787"/>
                      <a:pt x="1378342" y="114102"/>
                    </a:cubicBezTo>
                    <a:cubicBezTo>
                      <a:pt x="1382172" y="112417"/>
                      <a:pt x="1390291" y="106902"/>
                      <a:pt x="1391976" y="105753"/>
                    </a:cubicBezTo>
                    <a:cubicBezTo>
                      <a:pt x="1393662" y="104528"/>
                      <a:pt x="1397262" y="99779"/>
                      <a:pt x="1390751" y="99779"/>
                    </a:cubicBezTo>
                    <a:cubicBezTo>
                      <a:pt x="1384317" y="99779"/>
                      <a:pt x="1383321" y="100468"/>
                      <a:pt x="1381176" y="100698"/>
                    </a:cubicBezTo>
                    <a:cubicBezTo>
                      <a:pt x="1379032" y="100927"/>
                      <a:pt x="1376887" y="100468"/>
                      <a:pt x="1379261" y="99013"/>
                    </a:cubicBezTo>
                    <a:cubicBezTo>
                      <a:pt x="1381636" y="97557"/>
                      <a:pt x="1381176" y="97327"/>
                      <a:pt x="1380946" y="96102"/>
                    </a:cubicBezTo>
                    <a:cubicBezTo>
                      <a:pt x="1380717" y="94876"/>
                      <a:pt x="1381866" y="93498"/>
                      <a:pt x="1383857" y="93957"/>
                    </a:cubicBezTo>
                    <a:cubicBezTo>
                      <a:pt x="1385849" y="94417"/>
                      <a:pt x="1385083" y="93957"/>
                      <a:pt x="1385083" y="93038"/>
                    </a:cubicBezTo>
                    <a:cubicBezTo>
                      <a:pt x="1385083" y="92119"/>
                      <a:pt x="1385312" y="91353"/>
                      <a:pt x="1386768" y="93498"/>
                    </a:cubicBezTo>
                    <a:cubicBezTo>
                      <a:pt x="1388223" y="95642"/>
                      <a:pt x="1393202" y="98553"/>
                      <a:pt x="1396572" y="98247"/>
                    </a:cubicBezTo>
                    <a:cubicBezTo>
                      <a:pt x="1399942" y="98017"/>
                      <a:pt x="1404691" y="97021"/>
                      <a:pt x="1406147" y="96561"/>
                    </a:cubicBezTo>
                    <a:cubicBezTo>
                      <a:pt x="1407602" y="96102"/>
                      <a:pt x="1409517" y="94876"/>
                      <a:pt x="1405687" y="93421"/>
                    </a:cubicBezTo>
                    <a:cubicBezTo>
                      <a:pt x="1401857" y="91966"/>
                      <a:pt x="1402776" y="95566"/>
                      <a:pt x="1403083" y="90817"/>
                    </a:cubicBezTo>
                    <a:cubicBezTo>
                      <a:pt x="1403313" y="86068"/>
                      <a:pt x="1402853" y="86297"/>
                      <a:pt x="1400938" y="86987"/>
                    </a:cubicBezTo>
                    <a:cubicBezTo>
                      <a:pt x="1399023" y="87676"/>
                      <a:pt x="1399483" y="85761"/>
                      <a:pt x="1397798" y="87906"/>
                    </a:cubicBezTo>
                    <a:cubicBezTo>
                      <a:pt x="1396112" y="90051"/>
                      <a:pt x="1394887" y="90510"/>
                      <a:pt x="1395193" y="88366"/>
                    </a:cubicBezTo>
                    <a:cubicBezTo>
                      <a:pt x="1395423" y="86221"/>
                      <a:pt x="1393738" y="83846"/>
                      <a:pt x="1392589" y="82391"/>
                    </a:cubicBezTo>
                    <a:cubicBezTo>
                      <a:pt x="1391363" y="80936"/>
                      <a:pt x="1389985" y="77336"/>
                      <a:pt x="1389219" y="75651"/>
                    </a:cubicBezTo>
                    <a:cubicBezTo>
                      <a:pt x="1388529" y="73965"/>
                      <a:pt x="1386844" y="71361"/>
                      <a:pt x="1386615" y="72510"/>
                    </a:cubicBezTo>
                    <a:cubicBezTo>
                      <a:pt x="1386385" y="73736"/>
                      <a:pt x="1386385" y="72510"/>
                      <a:pt x="1385159" y="71285"/>
                    </a:cubicBezTo>
                    <a:cubicBezTo>
                      <a:pt x="1383934" y="70059"/>
                      <a:pt x="1379185" y="70365"/>
                      <a:pt x="1378189" y="69829"/>
                    </a:cubicBezTo>
                    <a:cubicBezTo>
                      <a:pt x="1377193" y="69293"/>
                      <a:pt x="1375278" y="67455"/>
                      <a:pt x="1374589" y="65770"/>
                    </a:cubicBezTo>
                    <a:cubicBezTo>
                      <a:pt x="1373899" y="64085"/>
                      <a:pt x="1370529" y="61940"/>
                      <a:pt x="1368844" y="61710"/>
                    </a:cubicBezTo>
                    <a:cubicBezTo>
                      <a:pt x="1367159" y="61480"/>
                      <a:pt x="1366929" y="59565"/>
                      <a:pt x="1366929" y="58570"/>
                    </a:cubicBezTo>
                    <a:cubicBezTo>
                      <a:pt x="1366929" y="57574"/>
                      <a:pt x="1367619" y="33676"/>
                      <a:pt x="1364018" y="32220"/>
                    </a:cubicBezTo>
                    <a:cubicBezTo>
                      <a:pt x="1360418" y="30765"/>
                      <a:pt x="1360189" y="27701"/>
                      <a:pt x="1356129" y="26016"/>
                    </a:cubicBezTo>
                    <a:cubicBezTo>
                      <a:pt x="1352069" y="24331"/>
                      <a:pt x="1340810" y="21956"/>
                      <a:pt x="1343184" y="16212"/>
                    </a:cubicBezTo>
                    <a:cubicBezTo>
                      <a:pt x="1345559" y="10467"/>
                      <a:pt x="1343184" y="11692"/>
                      <a:pt x="1341269" y="12382"/>
                    </a:cubicBezTo>
                    <a:cubicBezTo>
                      <a:pt x="1339354" y="13071"/>
                      <a:pt x="1338895" y="13837"/>
                      <a:pt x="1337899" y="12612"/>
                    </a:cubicBezTo>
                    <a:cubicBezTo>
                      <a:pt x="1336980" y="11386"/>
                      <a:pt x="1336214" y="10467"/>
                      <a:pt x="1335295" y="11692"/>
                    </a:cubicBezTo>
                    <a:cubicBezTo>
                      <a:pt x="1334376" y="12918"/>
                      <a:pt x="1334069" y="12382"/>
                      <a:pt x="1333150" y="11922"/>
                    </a:cubicBezTo>
                    <a:cubicBezTo>
                      <a:pt x="1332231" y="11463"/>
                      <a:pt x="1330010" y="11003"/>
                      <a:pt x="1330010" y="12612"/>
                    </a:cubicBezTo>
                    <a:cubicBezTo>
                      <a:pt x="1330010" y="14297"/>
                      <a:pt x="1326640" y="15216"/>
                      <a:pt x="1325950" y="16441"/>
                    </a:cubicBezTo>
                    <a:cubicBezTo>
                      <a:pt x="1325261" y="17667"/>
                      <a:pt x="1326869" y="14986"/>
                      <a:pt x="1326869" y="12841"/>
                    </a:cubicBezTo>
                    <a:cubicBezTo>
                      <a:pt x="1326869" y="10697"/>
                      <a:pt x="1326640" y="9012"/>
                      <a:pt x="1325414" y="10237"/>
                    </a:cubicBezTo>
                    <a:cubicBezTo>
                      <a:pt x="1324188" y="11463"/>
                      <a:pt x="1323040" y="9548"/>
                      <a:pt x="1321584" y="11156"/>
                    </a:cubicBezTo>
                    <a:cubicBezTo>
                      <a:pt x="1320129" y="12841"/>
                      <a:pt x="1317754" y="11846"/>
                      <a:pt x="1319439" y="9931"/>
                    </a:cubicBezTo>
                    <a:cubicBezTo>
                      <a:pt x="1321125" y="8016"/>
                      <a:pt x="1321125" y="7020"/>
                      <a:pt x="1322580" y="7020"/>
                    </a:cubicBezTo>
                    <a:cubicBezTo>
                      <a:pt x="1324035" y="7020"/>
                      <a:pt x="1323040" y="5105"/>
                      <a:pt x="1324265" y="4646"/>
                    </a:cubicBezTo>
                    <a:cubicBezTo>
                      <a:pt x="1325490" y="4186"/>
                      <a:pt x="1325490" y="2041"/>
                      <a:pt x="1323040" y="1046"/>
                    </a:cubicBezTo>
                    <a:cubicBezTo>
                      <a:pt x="1320588" y="50"/>
                      <a:pt x="1317295" y="-180"/>
                      <a:pt x="1315150" y="126"/>
                    </a:cubicBezTo>
                    <a:cubicBezTo>
                      <a:pt x="1313005" y="356"/>
                      <a:pt x="1303431" y="2041"/>
                      <a:pt x="1302435" y="3956"/>
                    </a:cubicBezTo>
                    <a:cubicBezTo>
                      <a:pt x="1301439" y="5871"/>
                      <a:pt x="1299524" y="7556"/>
                      <a:pt x="1302435" y="7786"/>
                    </a:cubicBezTo>
                    <a:cubicBezTo>
                      <a:pt x="1305346" y="8016"/>
                      <a:pt x="1310784" y="8016"/>
                      <a:pt x="1312469" y="7786"/>
                    </a:cubicBezTo>
                    <a:cubicBezTo>
                      <a:pt x="1314154" y="7556"/>
                      <a:pt x="1321048" y="8016"/>
                      <a:pt x="1316069" y="9012"/>
                    </a:cubicBezTo>
                    <a:cubicBezTo>
                      <a:pt x="1311014" y="9931"/>
                      <a:pt x="1301439" y="7786"/>
                      <a:pt x="1301439" y="10697"/>
                    </a:cubicBezTo>
                    <a:cubicBezTo>
                      <a:pt x="1301439" y="13607"/>
                      <a:pt x="1301209" y="15752"/>
                      <a:pt x="1298835" y="15752"/>
                    </a:cubicBezTo>
                    <a:cubicBezTo>
                      <a:pt x="1296461" y="15752"/>
                      <a:pt x="1294775" y="15293"/>
                      <a:pt x="1291405" y="17437"/>
                    </a:cubicBezTo>
                    <a:cubicBezTo>
                      <a:pt x="1288035" y="19582"/>
                      <a:pt x="1286886" y="19812"/>
                      <a:pt x="1284971" y="20578"/>
                    </a:cubicBezTo>
                    <a:cubicBezTo>
                      <a:pt x="1283056" y="21267"/>
                      <a:pt x="1279686" y="23948"/>
                      <a:pt x="1283745" y="25097"/>
                    </a:cubicBezTo>
                    <a:cubicBezTo>
                      <a:pt x="1287805" y="26322"/>
                      <a:pt x="1292324" y="27242"/>
                      <a:pt x="1294546" y="26552"/>
                    </a:cubicBezTo>
                    <a:cubicBezTo>
                      <a:pt x="1296690" y="25863"/>
                      <a:pt x="1296920" y="26322"/>
                      <a:pt x="1295005" y="28237"/>
                    </a:cubicBezTo>
                    <a:cubicBezTo>
                      <a:pt x="1293090" y="30152"/>
                      <a:pt x="1294086" y="30382"/>
                      <a:pt x="1294775" y="31608"/>
                    </a:cubicBezTo>
                    <a:cubicBezTo>
                      <a:pt x="1295465" y="32833"/>
                      <a:pt x="1296231" y="33522"/>
                      <a:pt x="1294546" y="33982"/>
                    </a:cubicBezTo>
                    <a:cubicBezTo>
                      <a:pt x="1292860" y="34442"/>
                      <a:pt x="1292860" y="33752"/>
                      <a:pt x="1293320" y="35667"/>
                    </a:cubicBezTo>
                    <a:cubicBezTo>
                      <a:pt x="1293780" y="37582"/>
                      <a:pt x="1293090" y="37812"/>
                      <a:pt x="1291175" y="37582"/>
                    </a:cubicBezTo>
                    <a:cubicBezTo>
                      <a:pt x="1289260" y="37352"/>
                      <a:pt x="1281371" y="33982"/>
                      <a:pt x="1279916" y="33293"/>
                    </a:cubicBezTo>
                    <a:cubicBezTo>
                      <a:pt x="1278460" y="32603"/>
                      <a:pt x="1275396" y="31148"/>
                      <a:pt x="1273941" y="33522"/>
                    </a:cubicBezTo>
                    <a:cubicBezTo>
                      <a:pt x="1272486" y="35897"/>
                      <a:pt x="1271567" y="35897"/>
                      <a:pt x="1268656" y="37352"/>
                    </a:cubicBezTo>
                    <a:cubicBezTo>
                      <a:pt x="1265745" y="38808"/>
                      <a:pt x="1265745" y="38271"/>
                      <a:pt x="1267201" y="40263"/>
                    </a:cubicBezTo>
                    <a:cubicBezTo>
                      <a:pt x="1268656" y="42254"/>
                      <a:pt x="1268886" y="41948"/>
                      <a:pt x="1267660" y="43174"/>
                    </a:cubicBezTo>
                    <a:cubicBezTo>
                      <a:pt x="1266435" y="44399"/>
                      <a:pt x="1263371" y="44629"/>
                      <a:pt x="1264290" y="46084"/>
                    </a:cubicBezTo>
                    <a:cubicBezTo>
                      <a:pt x="1265209" y="47540"/>
                      <a:pt x="1264979" y="47540"/>
                      <a:pt x="1267201" y="46544"/>
                    </a:cubicBezTo>
                    <a:cubicBezTo>
                      <a:pt x="1269345" y="45625"/>
                      <a:pt x="1269805" y="47999"/>
                      <a:pt x="1268120" y="49148"/>
                    </a:cubicBezTo>
                    <a:cubicBezTo>
                      <a:pt x="1266435" y="50374"/>
                      <a:pt x="1265515" y="52289"/>
                      <a:pt x="1265515" y="53667"/>
                    </a:cubicBezTo>
                    <a:cubicBezTo>
                      <a:pt x="1265515" y="55046"/>
                      <a:pt x="1265056" y="56808"/>
                      <a:pt x="1264060" y="58416"/>
                    </a:cubicBezTo>
                    <a:cubicBezTo>
                      <a:pt x="1263141" y="60101"/>
                      <a:pt x="1260920" y="63702"/>
                      <a:pt x="1264979" y="65157"/>
                    </a:cubicBezTo>
                    <a:cubicBezTo>
                      <a:pt x="1269039" y="66612"/>
                      <a:pt x="1270035" y="68527"/>
                      <a:pt x="1270954" y="69676"/>
                    </a:cubicBezTo>
                    <a:cubicBezTo>
                      <a:pt x="1271873" y="70902"/>
                      <a:pt x="1275243" y="71131"/>
                      <a:pt x="1278384" y="69676"/>
                    </a:cubicBezTo>
                    <a:cubicBezTo>
                      <a:pt x="1281524" y="68221"/>
                      <a:pt x="1285124" y="66765"/>
                      <a:pt x="1279609" y="70902"/>
                    </a:cubicBezTo>
                    <a:cubicBezTo>
                      <a:pt x="1274094" y="74961"/>
                      <a:pt x="1271720" y="76646"/>
                      <a:pt x="1271260" y="78561"/>
                    </a:cubicBezTo>
                    <a:cubicBezTo>
                      <a:pt x="1270801" y="80476"/>
                      <a:pt x="1269575" y="82851"/>
                      <a:pt x="1267890" y="84306"/>
                    </a:cubicBezTo>
                    <a:cubicBezTo>
                      <a:pt x="1266205" y="85761"/>
                      <a:pt x="1262605" y="87217"/>
                      <a:pt x="1264290" y="93191"/>
                    </a:cubicBezTo>
                    <a:cubicBezTo>
                      <a:pt x="1265975" y="99166"/>
                      <a:pt x="1268349" y="103991"/>
                      <a:pt x="1271950" y="105140"/>
                    </a:cubicBezTo>
                    <a:cubicBezTo>
                      <a:pt x="1275550" y="106366"/>
                      <a:pt x="1277924" y="107285"/>
                      <a:pt x="1277005" y="108970"/>
                    </a:cubicBezTo>
                    <a:cubicBezTo>
                      <a:pt x="1276086" y="110655"/>
                      <a:pt x="1275320" y="111115"/>
                      <a:pt x="1277924" y="113260"/>
                    </a:cubicBezTo>
                    <a:cubicBezTo>
                      <a:pt x="1280528" y="115404"/>
                      <a:pt x="1281065" y="113719"/>
                      <a:pt x="1282979" y="114179"/>
                    </a:cubicBezTo>
                    <a:cubicBezTo>
                      <a:pt x="1284894" y="114638"/>
                      <a:pt x="1284435" y="115864"/>
                      <a:pt x="1287728" y="115634"/>
                    </a:cubicBezTo>
                    <a:cubicBezTo>
                      <a:pt x="1291099" y="115404"/>
                      <a:pt x="1294162" y="117089"/>
                      <a:pt x="1297303" y="119234"/>
                    </a:cubicBezTo>
                    <a:cubicBezTo>
                      <a:pt x="1300443" y="121379"/>
                      <a:pt x="1307107" y="123523"/>
                      <a:pt x="1311167" y="122374"/>
                    </a:cubicBezTo>
                    <a:cubicBezTo>
                      <a:pt x="1315227" y="121149"/>
                      <a:pt x="1318827" y="119234"/>
                      <a:pt x="1319516" y="121455"/>
                    </a:cubicBezTo>
                    <a:cubicBezTo>
                      <a:pt x="1320205" y="123600"/>
                      <a:pt x="1325031" y="134630"/>
                      <a:pt x="1334376" y="131489"/>
                    </a:cubicBezTo>
                    <a:cubicBezTo>
                      <a:pt x="1343720" y="128349"/>
                      <a:pt x="1348776" y="126740"/>
                      <a:pt x="1349695" y="128119"/>
                    </a:cubicBezTo>
                    <a:cubicBezTo>
                      <a:pt x="1350614" y="129575"/>
                      <a:pt x="1353065" y="130724"/>
                      <a:pt x="1351150" y="133175"/>
                    </a:cubicBezTo>
                    <a:cubicBezTo>
                      <a:pt x="1349235" y="135626"/>
                      <a:pt x="1347780" y="136545"/>
                      <a:pt x="1350461" y="136315"/>
                    </a:cubicBezTo>
                    <a:cubicBezTo>
                      <a:pt x="1353065" y="136085"/>
                      <a:pt x="1357201" y="135396"/>
                      <a:pt x="1352146" y="138230"/>
                    </a:cubicBezTo>
                    <a:cubicBezTo>
                      <a:pt x="1347091" y="141141"/>
                      <a:pt x="1342342" y="145430"/>
                      <a:pt x="1342342" y="145430"/>
                    </a:cubicBezTo>
                    <a:cubicBezTo>
                      <a:pt x="1342342" y="145430"/>
                      <a:pt x="1341882" y="145200"/>
                      <a:pt x="1340886" y="143745"/>
                    </a:cubicBezTo>
                    <a:cubicBezTo>
                      <a:pt x="1339891" y="142290"/>
                      <a:pt x="1332537" y="138996"/>
                      <a:pt x="1330622" y="138996"/>
                    </a:cubicBezTo>
                    <a:cubicBezTo>
                      <a:pt x="1328708" y="138996"/>
                      <a:pt x="1328248" y="139226"/>
                      <a:pt x="1328478" y="141141"/>
                    </a:cubicBezTo>
                    <a:cubicBezTo>
                      <a:pt x="1328708" y="143056"/>
                      <a:pt x="1328708" y="143745"/>
                      <a:pt x="1328018" y="144741"/>
                    </a:cubicBezTo>
                    <a:cubicBezTo>
                      <a:pt x="1327329" y="145660"/>
                      <a:pt x="1327559" y="145660"/>
                      <a:pt x="1328018" y="146656"/>
                    </a:cubicBezTo>
                    <a:cubicBezTo>
                      <a:pt x="1328478" y="147651"/>
                      <a:pt x="1328937" y="147345"/>
                      <a:pt x="1327788" y="148800"/>
                    </a:cubicBezTo>
                    <a:cubicBezTo>
                      <a:pt x="1326563" y="150256"/>
                      <a:pt x="1319669" y="156690"/>
                      <a:pt x="1319669" y="160979"/>
                    </a:cubicBezTo>
                    <a:cubicBezTo>
                      <a:pt x="1319669" y="165269"/>
                      <a:pt x="1318750" y="166724"/>
                      <a:pt x="1320588" y="167413"/>
                    </a:cubicBezTo>
                    <a:cubicBezTo>
                      <a:pt x="1322503" y="168103"/>
                      <a:pt x="1324418" y="167873"/>
                      <a:pt x="1327022" y="167413"/>
                    </a:cubicBezTo>
                    <a:cubicBezTo>
                      <a:pt x="1329627" y="166954"/>
                      <a:pt x="1338282" y="163354"/>
                      <a:pt x="1339431" y="162664"/>
                    </a:cubicBezTo>
                    <a:cubicBezTo>
                      <a:pt x="1340657" y="161975"/>
                      <a:pt x="1343720" y="158834"/>
                      <a:pt x="1338971" y="160520"/>
                    </a:cubicBezTo>
                    <a:cubicBezTo>
                      <a:pt x="1334223" y="162205"/>
                      <a:pt x="1334223" y="160979"/>
                      <a:pt x="1336367" y="158375"/>
                    </a:cubicBezTo>
                    <a:cubicBezTo>
                      <a:pt x="1338512" y="155771"/>
                      <a:pt x="1338971" y="155464"/>
                      <a:pt x="1339278" y="153856"/>
                    </a:cubicBezTo>
                    <a:cubicBezTo>
                      <a:pt x="1339508" y="152171"/>
                      <a:pt x="1340963" y="153396"/>
                      <a:pt x="1340733" y="155081"/>
                    </a:cubicBezTo>
                    <a:cubicBezTo>
                      <a:pt x="1340504" y="156766"/>
                      <a:pt x="1340733" y="156766"/>
                      <a:pt x="1342189" y="156307"/>
                    </a:cubicBezTo>
                    <a:cubicBezTo>
                      <a:pt x="1343644" y="155847"/>
                      <a:pt x="1344793" y="155617"/>
                      <a:pt x="1345329" y="159447"/>
                    </a:cubicBezTo>
                    <a:cubicBezTo>
                      <a:pt x="1345865" y="163277"/>
                      <a:pt x="1345329" y="169022"/>
                      <a:pt x="1345099" y="170937"/>
                    </a:cubicBezTo>
                    <a:cubicBezTo>
                      <a:pt x="1344869" y="172852"/>
                      <a:pt x="1343644" y="173847"/>
                      <a:pt x="1346325" y="173311"/>
                    </a:cubicBezTo>
                    <a:cubicBezTo>
                      <a:pt x="1348929" y="172852"/>
                      <a:pt x="1357814" y="171626"/>
                      <a:pt x="1350384" y="175226"/>
                    </a:cubicBezTo>
                    <a:cubicBezTo>
                      <a:pt x="1342954" y="178826"/>
                      <a:pt x="1338895" y="182656"/>
                      <a:pt x="1335984" y="186026"/>
                    </a:cubicBezTo>
                    <a:cubicBezTo>
                      <a:pt x="1333074" y="189396"/>
                      <a:pt x="1327635" y="192231"/>
                      <a:pt x="1325720" y="193686"/>
                    </a:cubicBezTo>
                    <a:cubicBezTo>
                      <a:pt x="1323805" y="195141"/>
                      <a:pt x="1318980" y="199431"/>
                      <a:pt x="1317601" y="200426"/>
                    </a:cubicBezTo>
                    <a:cubicBezTo>
                      <a:pt x="1316222" y="201422"/>
                      <a:pt x="1311856" y="202341"/>
                      <a:pt x="1310401" y="201652"/>
                    </a:cubicBezTo>
                    <a:cubicBezTo>
                      <a:pt x="1308946" y="200963"/>
                      <a:pt x="1305882" y="200733"/>
                      <a:pt x="1304197" y="201422"/>
                    </a:cubicBezTo>
                    <a:cubicBezTo>
                      <a:pt x="1302511" y="202111"/>
                      <a:pt x="1300137" y="202341"/>
                      <a:pt x="1301056" y="201652"/>
                    </a:cubicBezTo>
                    <a:cubicBezTo>
                      <a:pt x="1301975" y="200963"/>
                      <a:pt x="1301286" y="199507"/>
                      <a:pt x="1299831" y="199967"/>
                    </a:cubicBezTo>
                    <a:cubicBezTo>
                      <a:pt x="1298375" y="200426"/>
                      <a:pt x="1296461" y="200886"/>
                      <a:pt x="1294316" y="205252"/>
                    </a:cubicBezTo>
                    <a:cubicBezTo>
                      <a:pt x="1292171" y="209541"/>
                      <a:pt x="1291711" y="210307"/>
                      <a:pt x="1290026" y="212682"/>
                    </a:cubicBezTo>
                    <a:cubicBezTo>
                      <a:pt x="1288341" y="215056"/>
                      <a:pt x="1288112" y="218197"/>
                      <a:pt x="1291482" y="219116"/>
                    </a:cubicBezTo>
                    <a:cubicBezTo>
                      <a:pt x="1294852" y="220035"/>
                      <a:pt x="1296997" y="223176"/>
                      <a:pt x="1297686" y="226776"/>
                    </a:cubicBezTo>
                    <a:cubicBezTo>
                      <a:pt x="1298375" y="230376"/>
                      <a:pt x="1297916" y="234435"/>
                      <a:pt x="1299371" y="235891"/>
                    </a:cubicBezTo>
                    <a:cubicBezTo>
                      <a:pt x="1300826" y="237346"/>
                      <a:pt x="1301746" y="241176"/>
                      <a:pt x="1301056" y="243780"/>
                    </a:cubicBezTo>
                    <a:cubicBezTo>
                      <a:pt x="1300367" y="246384"/>
                      <a:pt x="1300367" y="248529"/>
                      <a:pt x="1301056" y="252359"/>
                    </a:cubicBezTo>
                    <a:cubicBezTo>
                      <a:pt x="1301746" y="256189"/>
                      <a:pt x="1301516" y="258563"/>
                      <a:pt x="1299371" y="257414"/>
                    </a:cubicBezTo>
                    <a:cubicBezTo>
                      <a:pt x="1297226" y="256189"/>
                      <a:pt x="1295541" y="256189"/>
                      <a:pt x="1293167" y="256955"/>
                    </a:cubicBezTo>
                    <a:cubicBezTo>
                      <a:pt x="1290792" y="257644"/>
                      <a:pt x="1287882" y="257874"/>
                      <a:pt x="1286197" y="257184"/>
                    </a:cubicBezTo>
                    <a:cubicBezTo>
                      <a:pt x="1284511" y="256495"/>
                      <a:pt x="1278537" y="254044"/>
                      <a:pt x="1279762" y="256495"/>
                    </a:cubicBezTo>
                    <a:cubicBezTo>
                      <a:pt x="1280988" y="258870"/>
                      <a:pt x="1289337" y="265610"/>
                      <a:pt x="1287192" y="268980"/>
                    </a:cubicBezTo>
                    <a:cubicBezTo>
                      <a:pt x="1285047" y="272351"/>
                      <a:pt x="1285507" y="271891"/>
                      <a:pt x="1284818" y="268980"/>
                    </a:cubicBezTo>
                    <a:cubicBezTo>
                      <a:pt x="1284128" y="266070"/>
                      <a:pt x="1284818" y="263925"/>
                      <a:pt x="1281218" y="263236"/>
                    </a:cubicBezTo>
                    <a:cubicBezTo>
                      <a:pt x="1277618" y="262546"/>
                      <a:pt x="1277388" y="258946"/>
                      <a:pt x="1275013" y="257491"/>
                    </a:cubicBezTo>
                    <a:cubicBezTo>
                      <a:pt x="1272639" y="256035"/>
                      <a:pt x="1269498" y="251746"/>
                      <a:pt x="1269039" y="251057"/>
                    </a:cubicBezTo>
                    <a:cubicBezTo>
                      <a:pt x="1268579" y="250367"/>
                      <a:pt x="1271950" y="246767"/>
                      <a:pt x="1272179" y="249601"/>
                    </a:cubicBezTo>
                    <a:cubicBezTo>
                      <a:pt x="1272409" y="252512"/>
                      <a:pt x="1273405" y="253431"/>
                      <a:pt x="1275550" y="253431"/>
                    </a:cubicBezTo>
                    <a:cubicBezTo>
                      <a:pt x="1277694" y="253431"/>
                      <a:pt x="1277924" y="250291"/>
                      <a:pt x="1279839" y="250291"/>
                    </a:cubicBezTo>
                    <a:cubicBezTo>
                      <a:pt x="1281754" y="250291"/>
                      <a:pt x="1280069" y="250980"/>
                      <a:pt x="1281984" y="252206"/>
                    </a:cubicBezTo>
                    <a:cubicBezTo>
                      <a:pt x="1283899" y="253431"/>
                      <a:pt x="1286733" y="253431"/>
                      <a:pt x="1288954" y="253431"/>
                    </a:cubicBezTo>
                    <a:cubicBezTo>
                      <a:pt x="1291099" y="253431"/>
                      <a:pt x="1292784" y="254121"/>
                      <a:pt x="1292784" y="254121"/>
                    </a:cubicBezTo>
                    <a:cubicBezTo>
                      <a:pt x="1292784" y="254121"/>
                      <a:pt x="1299754" y="255576"/>
                      <a:pt x="1298299" y="252206"/>
                    </a:cubicBezTo>
                    <a:cubicBezTo>
                      <a:pt x="1296843" y="248835"/>
                      <a:pt x="1296614" y="249601"/>
                      <a:pt x="1296154" y="247457"/>
                    </a:cubicBezTo>
                    <a:cubicBezTo>
                      <a:pt x="1295694" y="245312"/>
                      <a:pt x="1296154" y="244086"/>
                      <a:pt x="1293780" y="243397"/>
                    </a:cubicBezTo>
                    <a:cubicBezTo>
                      <a:pt x="1291405" y="242708"/>
                      <a:pt x="1290180" y="242937"/>
                      <a:pt x="1288494" y="244086"/>
                    </a:cubicBezTo>
                    <a:cubicBezTo>
                      <a:pt x="1286809" y="245312"/>
                      <a:pt x="1283975" y="244546"/>
                      <a:pt x="1288035" y="241482"/>
                    </a:cubicBezTo>
                    <a:cubicBezTo>
                      <a:pt x="1292094" y="238342"/>
                      <a:pt x="1294239" y="232137"/>
                      <a:pt x="1291865" y="235048"/>
                    </a:cubicBezTo>
                    <a:cubicBezTo>
                      <a:pt x="1289490" y="237959"/>
                      <a:pt x="1288494" y="237193"/>
                      <a:pt x="1288265" y="235967"/>
                    </a:cubicBezTo>
                    <a:cubicBezTo>
                      <a:pt x="1288035" y="234742"/>
                      <a:pt x="1286120" y="234052"/>
                      <a:pt x="1284665" y="236197"/>
                    </a:cubicBezTo>
                    <a:cubicBezTo>
                      <a:pt x="1283209" y="238342"/>
                      <a:pt x="1279150" y="240946"/>
                      <a:pt x="1277464" y="240946"/>
                    </a:cubicBezTo>
                    <a:cubicBezTo>
                      <a:pt x="1275779" y="240946"/>
                      <a:pt x="1272409" y="240486"/>
                      <a:pt x="1273635" y="238571"/>
                    </a:cubicBezTo>
                    <a:cubicBezTo>
                      <a:pt x="1274860" y="236657"/>
                      <a:pt x="1280375" y="232367"/>
                      <a:pt x="1276009" y="232597"/>
                    </a:cubicBezTo>
                    <a:cubicBezTo>
                      <a:pt x="1271720" y="232827"/>
                      <a:pt x="1267890" y="230682"/>
                      <a:pt x="1267430" y="228078"/>
                    </a:cubicBezTo>
                    <a:cubicBezTo>
                      <a:pt x="1266971" y="225473"/>
                      <a:pt x="1267430" y="226622"/>
                      <a:pt x="1269345" y="223559"/>
                    </a:cubicBezTo>
                    <a:cubicBezTo>
                      <a:pt x="1271260" y="220418"/>
                      <a:pt x="1270571" y="217584"/>
                      <a:pt x="1272256" y="219499"/>
                    </a:cubicBezTo>
                    <a:cubicBezTo>
                      <a:pt x="1273941" y="221414"/>
                      <a:pt x="1275856" y="222869"/>
                      <a:pt x="1274860" y="218810"/>
                    </a:cubicBezTo>
                    <a:cubicBezTo>
                      <a:pt x="1273941" y="214750"/>
                      <a:pt x="1273405" y="214980"/>
                      <a:pt x="1275320" y="210460"/>
                    </a:cubicBezTo>
                    <a:cubicBezTo>
                      <a:pt x="1277235" y="205941"/>
                      <a:pt x="1279839" y="200656"/>
                      <a:pt x="1279379" y="198511"/>
                    </a:cubicBezTo>
                    <a:cubicBezTo>
                      <a:pt x="1278920" y="196367"/>
                      <a:pt x="1281984" y="192077"/>
                      <a:pt x="1277924" y="194452"/>
                    </a:cubicBezTo>
                    <a:cubicBezTo>
                      <a:pt x="1273864" y="196826"/>
                      <a:pt x="1270724" y="197056"/>
                      <a:pt x="1268809" y="199201"/>
                    </a:cubicBezTo>
                    <a:cubicBezTo>
                      <a:pt x="1266894" y="201346"/>
                      <a:pt x="1261609" y="204256"/>
                      <a:pt x="1259694" y="203490"/>
                    </a:cubicBezTo>
                    <a:cubicBezTo>
                      <a:pt x="1257779" y="202801"/>
                      <a:pt x="1256783" y="201116"/>
                      <a:pt x="1260154" y="199201"/>
                    </a:cubicBezTo>
                    <a:cubicBezTo>
                      <a:pt x="1263524" y="197286"/>
                      <a:pt x="1266894" y="195141"/>
                      <a:pt x="1264213" y="195141"/>
                    </a:cubicBezTo>
                    <a:cubicBezTo>
                      <a:pt x="1261609" y="195141"/>
                      <a:pt x="1259924" y="193916"/>
                      <a:pt x="1260843" y="192767"/>
                    </a:cubicBezTo>
                    <a:cubicBezTo>
                      <a:pt x="1261762" y="191541"/>
                      <a:pt x="1262758" y="190392"/>
                      <a:pt x="1259618" y="191082"/>
                    </a:cubicBezTo>
                    <a:cubicBezTo>
                      <a:pt x="1256477" y="191771"/>
                      <a:pt x="1249353" y="191082"/>
                      <a:pt x="1251039" y="189856"/>
                    </a:cubicBezTo>
                    <a:cubicBezTo>
                      <a:pt x="1252724" y="188630"/>
                      <a:pt x="1252264" y="186716"/>
                      <a:pt x="1249583" y="186256"/>
                    </a:cubicBezTo>
                    <a:cubicBezTo>
                      <a:pt x="1246979" y="185796"/>
                      <a:pt x="1249583" y="182196"/>
                      <a:pt x="1243838" y="182196"/>
                    </a:cubicBezTo>
                    <a:cubicBezTo>
                      <a:pt x="1238094" y="182196"/>
                      <a:pt x="1238783" y="184571"/>
                      <a:pt x="1236179" y="183652"/>
                    </a:cubicBezTo>
                    <a:cubicBezTo>
                      <a:pt x="1233575" y="182733"/>
                      <a:pt x="1232579" y="180052"/>
                      <a:pt x="1228749" y="178596"/>
                    </a:cubicBezTo>
                    <a:cubicBezTo>
                      <a:pt x="1224919" y="177141"/>
                      <a:pt x="1221549" y="178367"/>
                      <a:pt x="1224919" y="180511"/>
                    </a:cubicBezTo>
                    <a:cubicBezTo>
                      <a:pt x="1228289" y="182656"/>
                      <a:pt x="1229209" y="186945"/>
                      <a:pt x="1225379" y="187711"/>
                    </a:cubicBezTo>
                    <a:cubicBezTo>
                      <a:pt x="1221549" y="188401"/>
                      <a:pt x="1217260" y="189396"/>
                      <a:pt x="1212204" y="187482"/>
                    </a:cubicBezTo>
                    <a:cubicBezTo>
                      <a:pt x="1207149" y="185567"/>
                      <a:pt x="1200945" y="184341"/>
                      <a:pt x="1204315" y="187711"/>
                    </a:cubicBezTo>
                    <a:cubicBezTo>
                      <a:pt x="1207685" y="191082"/>
                      <a:pt x="1207225" y="192001"/>
                      <a:pt x="1209370" y="193916"/>
                    </a:cubicBezTo>
                    <a:cubicBezTo>
                      <a:pt x="1211515" y="195831"/>
                      <a:pt x="1213889" y="194835"/>
                      <a:pt x="1212970" y="198205"/>
                    </a:cubicBezTo>
                    <a:cubicBezTo>
                      <a:pt x="1212051" y="201575"/>
                      <a:pt x="1212051" y="200350"/>
                      <a:pt x="1210596" y="198894"/>
                    </a:cubicBezTo>
                    <a:cubicBezTo>
                      <a:pt x="1209140" y="197439"/>
                      <a:pt x="1205081" y="195984"/>
                      <a:pt x="1207991" y="197975"/>
                    </a:cubicBezTo>
                    <a:cubicBezTo>
                      <a:pt x="1210902" y="199967"/>
                      <a:pt x="1209906" y="202265"/>
                      <a:pt x="1213047" y="203950"/>
                    </a:cubicBezTo>
                    <a:cubicBezTo>
                      <a:pt x="1216187" y="205635"/>
                      <a:pt x="1217336" y="207780"/>
                      <a:pt x="1218792" y="208469"/>
                    </a:cubicBezTo>
                    <a:cubicBezTo>
                      <a:pt x="1220247" y="209158"/>
                      <a:pt x="1220936" y="209158"/>
                      <a:pt x="1222392" y="207243"/>
                    </a:cubicBezTo>
                    <a:cubicBezTo>
                      <a:pt x="1223847" y="205329"/>
                      <a:pt x="1228826" y="204103"/>
                      <a:pt x="1230970" y="203643"/>
                    </a:cubicBezTo>
                    <a:cubicBezTo>
                      <a:pt x="1233115" y="203184"/>
                      <a:pt x="1234570" y="204333"/>
                      <a:pt x="1236945" y="206248"/>
                    </a:cubicBezTo>
                    <a:cubicBezTo>
                      <a:pt x="1239319" y="208163"/>
                      <a:pt x="1239090" y="211533"/>
                      <a:pt x="1242000" y="209388"/>
                    </a:cubicBezTo>
                    <a:cubicBezTo>
                      <a:pt x="1244911" y="207243"/>
                      <a:pt x="1245600" y="207933"/>
                      <a:pt x="1246749" y="209848"/>
                    </a:cubicBezTo>
                    <a:cubicBezTo>
                      <a:pt x="1247975" y="211763"/>
                      <a:pt x="1249124" y="214367"/>
                      <a:pt x="1247668" y="216282"/>
                    </a:cubicBezTo>
                    <a:cubicBezTo>
                      <a:pt x="1246213" y="218197"/>
                      <a:pt x="1246749" y="217737"/>
                      <a:pt x="1247439" y="218656"/>
                    </a:cubicBezTo>
                    <a:cubicBezTo>
                      <a:pt x="1248128" y="219576"/>
                      <a:pt x="1248664" y="219882"/>
                      <a:pt x="1246519" y="221797"/>
                    </a:cubicBezTo>
                    <a:cubicBezTo>
                      <a:pt x="1244375" y="223712"/>
                      <a:pt x="1238860" y="223712"/>
                      <a:pt x="1236945" y="223712"/>
                    </a:cubicBezTo>
                    <a:cubicBezTo>
                      <a:pt x="1235030" y="223712"/>
                      <a:pt x="1231660" y="222256"/>
                      <a:pt x="1228596" y="220571"/>
                    </a:cubicBezTo>
                    <a:cubicBezTo>
                      <a:pt x="1225455" y="218886"/>
                      <a:pt x="1220706" y="215516"/>
                      <a:pt x="1219251" y="213371"/>
                    </a:cubicBezTo>
                    <a:cubicBezTo>
                      <a:pt x="1217796" y="211227"/>
                      <a:pt x="1212281" y="204792"/>
                      <a:pt x="1207762" y="202801"/>
                    </a:cubicBezTo>
                    <a:cubicBezTo>
                      <a:pt x="1203242" y="200886"/>
                      <a:pt x="1202476" y="200886"/>
                      <a:pt x="1202706" y="203490"/>
                    </a:cubicBezTo>
                    <a:cubicBezTo>
                      <a:pt x="1202936" y="206094"/>
                      <a:pt x="1202476" y="205865"/>
                      <a:pt x="1203932" y="206861"/>
                    </a:cubicBezTo>
                    <a:cubicBezTo>
                      <a:pt x="1205387" y="207856"/>
                      <a:pt x="1206076" y="207320"/>
                      <a:pt x="1204851" y="209235"/>
                    </a:cubicBezTo>
                    <a:cubicBezTo>
                      <a:pt x="1203625" y="211150"/>
                      <a:pt x="1199336" y="218580"/>
                      <a:pt x="1192902" y="218120"/>
                    </a:cubicBezTo>
                    <a:cubicBezTo>
                      <a:pt x="1186468" y="217661"/>
                      <a:pt x="1179727" y="213065"/>
                      <a:pt x="1173523" y="213371"/>
                    </a:cubicBezTo>
                    <a:cubicBezTo>
                      <a:pt x="1167319" y="213601"/>
                      <a:pt x="1160348" y="210231"/>
                      <a:pt x="1150544" y="213141"/>
                    </a:cubicBezTo>
                    <a:cubicBezTo>
                      <a:pt x="1140740" y="216052"/>
                      <a:pt x="1127565" y="220571"/>
                      <a:pt x="1121820" y="219576"/>
                    </a:cubicBezTo>
                    <a:cubicBezTo>
                      <a:pt x="1116076" y="218580"/>
                      <a:pt x="1111250" y="217890"/>
                      <a:pt x="1108186" y="218656"/>
                    </a:cubicBezTo>
                    <a:cubicBezTo>
                      <a:pt x="1105046" y="219346"/>
                      <a:pt x="1102212" y="217431"/>
                      <a:pt x="1100297" y="216512"/>
                    </a:cubicBezTo>
                    <a:cubicBezTo>
                      <a:pt x="1098382" y="215593"/>
                      <a:pt x="1093097" y="212452"/>
                      <a:pt x="1090492" y="213141"/>
                    </a:cubicBezTo>
                    <a:cubicBezTo>
                      <a:pt x="1087888" y="213831"/>
                      <a:pt x="1085437" y="211456"/>
                      <a:pt x="1084058" y="210001"/>
                    </a:cubicBezTo>
                    <a:cubicBezTo>
                      <a:pt x="1082603" y="208546"/>
                      <a:pt x="1079999" y="207397"/>
                      <a:pt x="1077318" y="206861"/>
                    </a:cubicBezTo>
                    <a:cubicBezTo>
                      <a:pt x="1074713" y="206401"/>
                      <a:pt x="1072033" y="204946"/>
                      <a:pt x="1071573" y="203720"/>
                    </a:cubicBezTo>
                    <a:cubicBezTo>
                      <a:pt x="1071113" y="202495"/>
                      <a:pt x="1070118" y="201346"/>
                      <a:pt x="1067054" y="202265"/>
                    </a:cubicBezTo>
                    <a:cubicBezTo>
                      <a:pt x="1063913" y="203184"/>
                      <a:pt x="1056254" y="202724"/>
                      <a:pt x="1052654" y="203184"/>
                    </a:cubicBezTo>
                    <a:cubicBezTo>
                      <a:pt x="1049054" y="203643"/>
                      <a:pt x="1044764" y="201958"/>
                      <a:pt x="1042849" y="202265"/>
                    </a:cubicBezTo>
                    <a:cubicBezTo>
                      <a:pt x="1040934" y="202495"/>
                      <a:pt x="1037794" y="202495"/>
                      <a:pt x="1038100" y="201575"/>
                    </a:cubicBezTo>
                    <a:cubicBezTo>
                      <a:pt x="1038330" y="200656"/>
                      <a:pt x="1037641" y="199431"/>
                      <a:pt x="1035726" y="198665"/>
                    </a:cubicBezTo>
                    <a:cubicBezTo>
                      <a:pt x="1033811" y="197975"/>
                      <a:pt x="1033811" y="197209"/>
                      <a:pt x="1034500" y="196060"/>
                    </a:cubicBezTo>
                    <a:cubicBezTo>
                      <a:pt x="1035190" y="194835"/>
                      <a:pt x="1035190" y="192001"/>
                      <a:pt x="1033581" y="192460"/>
                    </a:cubicBezTo>
                    <a:cubicBezTo>
                      <a:pt x="1031896" y="192920"/>
                      <a:pt x="1027070" y="192767"/>
                      <a:pt x="1026151" y="192231"/>
                    </a:cubicBezTo>
                    <a:cubicBezTo>
                      <a:pt x="1024236" y="191005"/>
                      <a:pt x="1026611" y="191005"/>
                      <a:pt x="1024236" y="191005"/>
                    </a:cubicBezTo>
                    <a:cubicBezTo>
                      <a:pt x="1021862" y="191005"/>
                      <a:pt x="1016347" y="187865"/>
                      <a:pt x="1015351" y="186716"/>
                    </a:cubicBezTo>
                    <a:cubicBezTo>
                      <a:pt x="1014432" y="185490"/>
                      <a:pt x="1016577" y="183345"/>
                      <a:pt x="1013436" y="183805"/>
                    </a:cubicBezTo>
                    <a:cubicBezTo>
                      <a:pt x="1010296" y="184264"/>
                      <a:pt x="1006466" y="183345"/>
                      <a:pt x="1011062" y="181660"/>
                    </a:cubicBezTo>
                    <a:cubicBezTo>
                      <a:pt x="1015581" y="179975"/>
                      <a:pt x="1016117" y="179745"/>
                      <a:pt x="1013972" y="178060"/>
                    </a:cubicBezTo>
                    <a:cubicBezTo>
                      <a:pt x="1011828" y="176375"/>
                      <a:pt x="1007538" y="172775"/>
                      <a:pt x="1009223" y="171090"/>
                    </a:cubicBezTo>
                    <a:cubicBezTo>
                      <a:pt x="1010909" y="169405"/>
                      <a:pt x="1011368" y="168715"/>
                      <a:pt x="1009453" y="167030"/>
                    </a:cubicBezTo>
                    <a:cubicBezTo>
                      <a:pt x="1007538" y="165345"/>
                      <a:pt x="994823" y="155541"/>
                      <a:pt x="987393" y="159371"/>
                    </a:cubicBezTo>
                    <a:cubicBezTo>
                      <a:pt x="979964" y="163200"/>
                      <a:pt x="943350" y="170401"/>
                      <a:pt x="935461" y="172545"/>
                    </a:cubicBezTo>
                    <a:cubicBezTo>
                      <a:pt x="927572" y="174690"/>
                      <a:pt x="927572" y="176605"/>
                      <a:pt x="925197" y="179745"/>
                    </a:cubicBezTo>
                    <a:cubicBezTo>
                      <a:pt x="922823" y="182886"/>
                      <a:pt x="922286" y="184264"/>
                      <a:pt x="919452" y="186179"/>
                    </a:cubicBezTo>
                    <a:cubicBezTo>
                      <a:pt x="916618" y="188094"/>
                      <a:pt x="913478" y="192614"/>
                      <a:pt x="918763" y="190699"/>
                    </a:cubicBezTo>
                    <a:cubicBezTo>
                      <a:pt x="924048" y="188784"/>
                      <a:pt x="928567" y="188554"/>
                      <a:pt x="927648" y="190469"/>
                    </a:cubicBezTo>
                    <a:cubicBezTo>
                      <a:pt x="926729" y="192384"/>
                      <a:pt x="928108" y="192843"/>
                      <a:pt x="930252" y="192614"/>
                    </a:cubicBezTo>
                    <a:cubicBezTo>
                      <a:pt x="932397" y="192384"/>
                      <a:pt x="938831" y="193839"/>
                      <a:pt x="941972" y="194758"/>
                    </a:cubicBezTo>
                    <a:cubicBezTo>
                      <a:pt x="945112" y="195677"/>
                      <a:pt x="952236" y="196903"/>
                      <a:pt x="949631" y="195218"/>
                    </a:cubicBezTo>
                    <a:cubicBezTo>
                      <a:pt x="947027" y="193533"/>
                      <a:pt x="942431" y="189933"/>
                      <a:pt x="944576" y="188248"/>
                    </a:cubicBezTo>
                    <a:cubicBezTo>
                      <a:pt x="946721" y="186562"/>
                      <a:pt x="949325" y="184877"/>
                      <a:pt x="953155" y="187328"/>
                    </a:cubicBezTo>
                    <a:cubicBezTo>
                      <a:pt x="956985" y="189779"/>
                      <a:pt x="960814" y="192077"/>
                      <a:pt x="966559" y="187558"/>
                    </a:cubicBezTo>
                    <a:cubicBezTo>
                      <a:pt x="972304" y="183039"/>
                      <a:pt x="973300" y="183499"/>
                      <a:pt x="976134" y="185643"/>
                    </a:cubicBezTo>
                    <a:cubicBezTo>
                      <a:pt x="979044" y="187788"/>
                      <a:pt x="980653" y="190392"/>
                      <a:pt x="981189" y="186869"/>
                    </a:cubicBezTo>
                    <a:cubicBezTo>
                      <a:pt x="981649" y="183269"/>
                      <a:pt x="983564" y="184724"/>
                      <a:pt x="981878" y="181354"/>
                    </a:cubicBezTo>
                    <a:cubicBezTo>
                      <a:pt x="980193" y="177984"/>
                      <a:pt x="978968" y="178213"/>
                      <a:pt x="982568" y="177294"/>
                    </a:cubicBezTo>
                    <a:cubicBezTo>
                      <a:pt x="986168" y="176375"/>
                      <a:pt x="999113" y="173005"/>
                      <a:pt x="1001717" y="172545"/>
                    </a:cubicBezTo>
                    <a:cubicBezTo>
                      <a:pt x="1004321" y="172086"/>
                      <a:pt x="1007002" y="172086"/>
                      <a:pt x="1004628" y="173771"/>
                    </a:cubicBezTo>
                    <a:cubicBezTo>
                      <a:pt x="1002253" y="175456"/>
                      <a:pt x="1001717" y="175686"/>
                      <a:pt x="1003172" y="177371"/>
                    </a:cubicBezTo>
                    <a:cubicBezTo>
                      <a:pt x="1004628" y="179056"/>
                      <a:pt x="1005547" y="179745"/>
                      <a:pt x="1002253" y="181430"/>
                    </a:cubicBezTo>
                    <a:cubicBezTo>
                      <a:pt x="998883" y="183116"/>
                      <a:pt x="990074" y="185030"/>
                      <a:pt x="987623" y="185490"/>
                    </a:cubicBezTo>
                    <a:cubicBezTo>
                      <a:pt x="985172" y="185950"/>
                      <a:pt x="983564" y="186716"/>
                      <a:pt x="983334" y="189779"/>
                    </a:cubicBezTo>
                    <a:cubicBezTo>
                      <a:pt x="983104" y="192920"/>
                      <a:pt x="983104" y="196214"/>
                      <a:pt x="981419" y="194069"/>
                    </a:cubicBezTo>
                    <a:cubicBezTo>
                      <a:pt x="979734" y="191924"/>
                      <a:pt x="974678" y="192154"/>
                      <a:pt x="973759" y="192843"/>
                    </a:cubicBezTo>
                    <a:cubicBezTo>
                      <a:pt x="972840" y="193533"/>
                      <a:pt x="974985" y="194069"/>
                      <a:pt x="972074" y="195448"/>
                    </a:cubicBezTo>
                    <a:cubicBezTo>
                      <a:pt x="969163" y="196826"/>
                      <a:pt x="949095" y="203107"/>
                      <a:pt x="948176" y="203567"/>
                    </a:cubicBezTo>
                    <a:cubicBezTo>
                      <a:pt x="947257" y="204026"/>
                      <a:pt x="945265" y="204026"/>
                      <a:pt x="944576" y="202648"/>
                    </a:cubicBezTo>
                    <a:cubicBezTo>
                      <a:pt x="943887" y="201192"/>
                      <a:pt x="942891" y="198358"/>
                      <a:pt x="942431" y="200733"/>
                    </a:cubicBezTo>
                    <a:cubicBezTo>
                      <a:pt x="941972" y="203107"/>
                      <a:pt x="940746" y="204103"/>
                      <a:pt x="943121" y="204792"/>
                    </a:cubicBezTo>
                    <a:cubicBezTo>
                      <a:pt x="945495" y="205482"/>
                      <a:pt x="949325" y="205022"/>
                      <a:pt x="947640" y="206937"/>
                    </a:cubicBezTo>
                    <a:cubicBezTo>
                      <a:pt x="945955" y="208852"/>
                      <a:pt x="945036" y="209541"/>
                      <a:pt x="942584" y="210767"/>
                    </a:cubicBezTo>
                    <a:cubicBezTo>
                      <a:pt x="940210" y="211992"/>
                      <a:pt x="938065" y="214826"/>
                      <a:pt x="939674" y="216971"/>
                    </a:cubicBezTo>
                    <a:cubicBezTo>
                      <a:pt x="941359" y="219116"/>
                      <a:pt x="944729" y="222027"/>
                      <a:pt x="947793" y="225550"/>
                    </a:cubicBezTo>
                    <a:cubicBezTo>
                      <a:pt x="950933" y="229150"/>
                      <a:pt x="951163" y="228920"/>
                      <a:pt x="949248" y="230605"/>
                    </a:cubicBezTo>
                    <a:cubicBezTo>
                      <a:pt x="947333" y="232291"/>
                      <a:pt x="946874" y="232750"/>
                      <a:pt x="948559" y="234665"/>
                    </a:cubicBezTo>
                    <a:cubicBezTo>
                      <a:pt x="950244" y="236580"/>
                      <a:pt x="950933" y="238725"/>
                      <a:pt x="951470" y="239950"/>
                    </a:cubicBezTo>
                    <a:cubicBezTo>
                      <a:pt x="951929" y="241176"/>
                      <a:pt x="953844" y="244469"/>
                      <a:pt x="957674" y="245695"/>
                    </a:cubicBezTo>
                    <a:cubicBezTo>
                      <a:pt x="961504" y="246920"/>
                      <a:pt x="961963" y="246155"/>
                      <a:pt x="958593" y="248069"/>
                    </a:cubicBezTo>
                    <a:cubicBezTo>
                      <a:pt x="955223" y="249984"/>
                      <a:pt x="956448" y="250674"/>
                      <a:pt x="958363" y="251440"/>
                    </a:cubicBezTo>
                    <a:cubicBezTo>
                      <a:pt x="960278" y="252129"/>
                      <a:pt x="963648" y="255270"/>
                      <a:pt x="963878" y="258180"/>
                    </a:cubicBezTo>
                    <a:cubicBezTo>
                      <a:pt x="964108" y="261091"/>
                      <a:pt x="963648" y="260325"/>
                      <a:pt x="961274" y="256955"/>
                    </a:cubicBezTo>
                    <a:cubicBezTo>
                      <a:pt x="958900" y="253584"/>
                      <a:pt x="956219" y="254350"/>
                      <a:pt x="956219" y="254350"/>
                    </a:cubicBezTo>
                    <a:cubicBezTo>
                      <a:pt x="956219" y="254350"/>
                      <a:pt x="955989" y="254121"/>
                      <a:pt x="955759" y="256265"/>
                    </a:cubicBezTo>
                    <a:cubicBezTo>
                      <a:pt x="955529" y="258410"/>
                      <a:pt x="955529" y="261014"/>
                      <a:pt x="953614" y="260325"/>
                    </a:cubicBezTo>
                    <a:cubicBezTo>
                      <a:pt x="953614" y="260325"/>
                      <a:pt x="950551" y="258640"/>
                      <a:pt x="951240" y="257950"/>
                    </a:cubicBezTo>
                    <a:cubicBezTo>
                      <a:pt x="954150" y="255040"/>
                      <a:pt x="952695" y="251210"/>
                      <a:pt x="950321" y="250291"/>
                    </a:cubicBezTo>
                    <a:cubicBezTo>
                      <a:pt x="947946" y="249372"/>
                      <a:pt x="949861" y="248606"/>
                      <a:pt x="948176" y="250980"/>
                    </a:cubicBezTo>
                    <a:cubicBezTo>
                      <a:pt x="946491" y="253355"/>
                      <a:pt x="944806" y="252435"/>
                      <a:pt x="946031" y="255270"/>
                    </a:cubicBezTo>
                    <a:cubicBezTo>
                      <a:pt x="947257" y="258180"/>
                      <a:pt x="948942" y="259559"/>
                      <a:pt x="947487" y="261244"/>
                    </a:cubicBezTo>
                    <a:cubicBezTo>
                      <a:pt x="946031" y="262929"/>
                      <a:pt x="944576" y="263619"/>
                      <a:pt x="947257" y="264614"/>
                    </a:cubicBezTo>
                    <a:cubicBezTo>
                      <a:pt x="949861" y="265533"/>
                      <a:pt x="950397" y="268674"/>
                      <a:pt x="951776" y="270129"/>
                    </a:cubicBezTo>
                    <a:cubicBezTo>
                      <a:pt x="953155" y="271585"/>
                      <a:pt x="958210" y="276334"/>
                      <a:pt x="958976" y="278248"/>
                    </a:cubicBezTo>
                    <a:cubicBezTo>
                      <a:pt x="959665" y="280163"/>
                      <a:pt x="960661" y="285908"/>
                      <a:pt x="958287" y="281619"/>
                    </a:cubicBezTo>
                    <a:cubicBezTo>
                      <a:pt x="955912" y="277329"/>
                      <a:pt x="953997" y="275185"/>
                      <a:pt x="952542" y="274419"/>
                    </a:cubicBezTo>
                    <a:cubicBezTo>
                      <a:pt x="951087" y="273729"/>
                      <a:pt x="948253" y="271048"/>
                      <a:pt x="947793" y="269899"/>
                    </a:cubicBezTo>
                    <a:cubicBezTo>
                      <a:pt x="947333" y="268674"/>
                      <a:pt x="947333" y="268444"/>
                      <a:pt x="945648" y="268214"/>
                    </a:cubicBezTo>
                    <a:cubicBezTo>
                      <a:pt x="943963" y="267985"/>
                      <a:pt x="940363" y="266529"/>
                      <a:pt x="940593" y="264155"/>
                    </a:cubicBezTo>
                    <a:cubicBezTo>
                      <a:pt x="940823" y="261780"/>
                      <a:pt x="939904" y="258640"/>
                      <a:pt x="938218" y="259636"/>
                    </a:cubicBezTo>
                    <a:cubicBezTo>
                      <a:pt x="936533" y="260555"/>
                      <a:pt x="934159" y="260555"/>
                      <a:pt x="935614" y="258716"/>
                    </a:cubicBezTo>
                    <a:cubicBezTo>
                      <a:pt x="937069" y="256878"/>
                      <a:pt x="934695" y="254657"/>
                      <a:pt x="932014" y="253431"/>
                    </a:cubicBezTo>
                    <a:cubicBezTo>
                      <a:pt x="929410" y="252206"/>
                      <a:pt x="925580" y="250521"/>
                      <a:pt x="923665" y="248146"/>
                    </a:cubicBezTo>
                    <a:cubicBezTo>
                      <a:pt x="921750" y="245772"/>
                      <a:pt x="923206" y="244776"/>
                      <a:pt x="926040" y="247916"/>
                    </a:cubicBezTo>
                    <a:cubicBezTo>
                      <a:pt x="928950" y="251057"/>
                      <a:pt x="933929" y="251057"/>
                      <a:pt x="936074" y="250827"/>
                    </a:cubicBezTo>
                    <a:cubicBezTo>
                      <a:pt x="938218" y="250597"/>
                      <a:pt x="940593" y="249372"/>
                      <a:pt x="941589" y="249372"/>
                    </a:cubicBezTo>
                    <a:cubicBezTo>
                      <a:pt x="942584" y="249372"/>
                      <a:pt x="943044" y="247227"/>
                      <a:pt x="942278" y="244623"/>
                    </a:cubicBezTo>
                    <a:cubicBezTo>
                      <a:pt x="941589" y="242018"/>
                      <a:pt x="937989" y="235508"/>
                      <a:pt x="931018" y="236044"/>
                    </a:cubicBezTo>
                    <a:cubicBezTo>
                      <a:pt x="924048" y="236503"/>
                      <a:pt x="924584" y="231525"/>
                      <a:pt x="924278" y="228154"/>
                    </a:cubicBezTo>
                    <a:cubicBezTo>
                      <a:pt x="924048" y="224784"/>
                      <a:pt x="920678" y="222639"/>
                      <a:pt x="919529" y="223405"/>
                    </a:cubicBezTo>
                    <a:cubicBezTo>
                      <a:pt x="918303" y="224095"/>
                      <a:pt x="917614" y="228154"/>
                      <a:pt x="917614" y="230835"/>
                    </a:cubicBezTo>
                    <a:cubicBezTo>
                      <a:pt x="917614" y="233439"/>
                      <a:pt x="916925" y="233976"/>
                      <a:pt x="916159" y="234665"/>
                    </a:cubicBezTo>
                    <a:cubicBezTo>
                      <a:pt x="915469" y="235354"/>
                      <a:pt x="914703" y="232520"/>
                      <a:pt x="912559" y="231525"/>
                    </a:cubicBezTo>
                    <a:cubicBezTo>
                      <a:pt x="910414" y="230605"/>
                      <a:pt x="910414" y="230069"/>
                      <a:pt x="911639" y="228614"/>
                    </a:cubicBezTo>
                    <a:cubicBezTo>
                      <a:pt x="912865" y="227159"/>
                      <a:pt x="913325" y="226699"/>
                      <a:pt x="912329" y="224784"/>
                    </a:cubicBezTo>
                    <a:cubicBezTo>
                      <a:pt x="911333" y="222869"/>
                      <a:pt x="911103" y="221184"/>
                      <a:pt x="910414" y="220035"/>
                    </a:cubicBezTo>
                    <a:cubicBezTo>
                      <a:pt x="909725" y="218810"/>
                      <a:pt x="908729" y="217124"/>
                      <a:pt x="903673" y="217890"/>
                    </a:cubicBezTo>
                    <a:cubicBezTo>
                      <a:pt x="898618" y="218580"/>
                      <a:pt x="894099" y="219116"/>
                      <a:pt x="892414" y="218350"/>
                    </a:cubicBezTo>
                    <a:cubicBezTo>
                      <a:pt x="890729" y="217661"/>
                      <a:pt x="891724" y="216665"/>
                      <a:pt x="890729" y="215439"/>
                    </a:cubicBezTo>
                    <a:cubicBezTo>
                      <a:pt x="889809" y="214214"/>
                      <a:pt x="890039" y="211839"/>
                      <a:pt x="884984" y="212069"/>
                    </a:cubicBezTo>
                    <a:cubicBezTo>
                      <a:pt x="879929" y="212299"/>
                      <a:pt x="796898" y="220188"/>
                      <a:pt x="793757" y="219959"/>
                    </a:cubicBezTo>
                    <a:cubicBezTo>
                      <a:pt x="790617" y="219729"/>
                      <a:pt x="774608" y="218733"/>
                      <a:pt x="771698" y="218733"/>
                    </a:cubicBezTo>
                    <a:cubicBezTo>
                      <a:pt x="768787" y="218733"/>
                      <a:pt x="748029" y="213218"/>
                      <a:pt x="742974" y="213984"/>
                    </a:cubicBezTo>
                    <a:cubicBezTo>
                      <a:pt x="737919" y="214673"/>
                      <a:pt x="735084" y="213065"/>
                      <a:pt x="733859" y="212069"/>
                    </a:cubicBezTo>
                    <a:cubicBezTo>
                      <a:pt x="732633" y="211150"/>
                      <a:pt x="729799" y="209924"/>
                      <a:pt x="728574" y="209924"/>
                    </a:cubicBezTo>
                    <a:cubicBezTo>
                      <a:pt x="727348" y="209924"/>
                      <a:pt x="721833" y="208009"/>
                      <a:pt x="728574" y="206324"/>
                    </a:cubicBezTo>
                    <a:cubicBezTo>
                      <a:pt x="735314" y="204639"/>
                      <a:pt x="737919" y="204180"/>
                      <a:pt x="736233" y="202724"/>
                    </a:cubicBezTo>
                    <a:cubicBezTo>
                      <a:pt x="734548" y="201269"/>
                      <a:pt x="730489" y="200580"/>
                      <a:pt x="736463" y="197439"/>
                    </a:cubicBezTo>
                    <a:cubicBezTo>
                      <a:pt x="742438" y="194299"/>
                      <a:pt x="741748" y="196980"/>
                      <a:pt x="744812" y="195294"/>
                    </a:cubicBezTo>
                    <a:cubicBezTo>
                      <a:pt x="747953" y="193609"/>
                      <a:pt x="745502" y="192920"/>
                      <a:pt x="750097" y="193150"/>
                    </a:cubicBezTo>
                    <a:cubicBezTo>
                      <a:pt x="754617" y="193379"/>
                      <a:pt x="759212" y="192460"/>
                      <a:pt x="762812" y="192231"/>
                    </a:cubicBezTo>
                    <a:cubicBezTo>
                      <a:pt x="766412" y="192001"/>
                      <a:pt x="766642" y="190775"/>
                      <a:pt x="767561" y="188630"/>
                    </a:cubicBezTo>
                    <a:cubicBezTo>
                      <a:pt x="768481" y="186486"/>
                      <a:pt x="772846" y="184801"/>
                      <a:pt x="769936" y="184571"/>
                    </a:cubicBezTo>
                    <a:cubicBezTo>
                      <a:pt x="767025" y="184341"/>
                      <a:pt x="763731" y="184111"/>
                      <a:pt x="765417" y="182656"/>
                    </a:cubicBezTo>
                    <a:cubicBezTo>
                      <a:pt x="767102" y="181201"/>
                      <a:pt x="766106" y="179286"/>
                      <a:pt x="764191" y="178137"/>
                    </a:cubicBezTo>
                    <a:cubicBezTo>
                      <a:pt x="762276" y="176911"/>
                      <a:pt x="759136" y="174767"/>
                      <a:pt x="758217" y="174307"/>
                    </a:cubicBezTo>
                    <a:cubicBezTo>
                      <a:pt x="757297" y="173847"/>
                      <a:pt x="755612" y="172162"/>
                      <a:pt x="754846" y="170937"/>
                    </a:cubicBezTo>
                    <a:cubicBezTo>
                      <a:pt x="754157" y="169711"/>
                      <a:pt x="752472" y="167337"/>
                      <a:pt x="750787" y="167796"/>
                    </a:cubicBezTo>
                    <a:cubicBezTo>
                      <a:pt x="749102" y="168256"/>
                      <a:pt x="746497" y="165881"/>
                      <a:pt x="745731" y="164886"/>
                    </a:cubicBezTo>
                    <a:cubicBezTo>
                      <a:pt x="745042" y="163966"/>
                      <a:pt x="743127" y="162511"/>
                      <a:pt x="741212" y="162511"/>
                    </a:cubicBezTo>
                    <a:cubicBezTo>
                      <a:pt x="739297" y="162511"/>
                      <a:pt x="726352" y="158911"/>
                      <a:pt x="723518" y="156766"/>
                    </a:cubicBezTo>
                    <a:cubicBezTo>
                      <a:pt x="720608" y="154622"/>
                      <a:pt x="710344" y="154162"/>
                      <a:pt x="707280" y="154851"/>
                    </a:cubicBezTo>
                    <a:cubicBezTo>
                      <a:pt x="704139" y="155541"/>
                      <a:pt x="700539" y="156077"/>
                      <a:pt x="705825" y="158222"/>
                    </a:cubicBezTo>
                    <a:cubicBezTo>
                      <a:pt x="711110" y="160366"/>
                      <a:pt x="713714" y="164656"/>
                      <a:pt x="708429" y="163737"/>
                    </a:cubicBezTo>
                    <a:cubicBezTo>
                      <a:pt x="703144" y="162817"/>
                      <a:pt x="691195" y="160596"/>
                      <a:pt x="687595" y="160596"/>
                    </a:cubicBezTo>
                    <a:cubicBezTo>
                      <a:pt x="683995" y="160596"/>
                      <a:pt x="677024" y="160366"/>
                      <a:pt x="675186" y="158911"/>
                    </a:cubicBezTo>
                    <a:cubicBezTo>
                      <a:pt x="673271" y="157456"/>
                      <a:pt x="664386" y="155311"/>
                      <a:pt x="661782" y="155081"/>
                    </a:cubicBezTo>
                    <a:cubicBezTo>
                      <a:pt x="659177" y="154851"/>
                      <a:pt x="651747" y="153626"/>
                      <a:pt x="650062" y="152477"/>
                    </a:cubicBezTo>
                    <a:cubicBezTo>
                      <a:pt x="648377" y="151251"/>
                      <a:pt x="645313" y="149873"/>
                      <a:pt x="643858" y="149336"/>
                    </a:cubicBezTo>
                    <a:cubicBezTo>
                      <a:pt x="642403" y="148877"/>
                      <a:pt x="638803" y="146426"/>
                      <a:pt x="637883" y="145736"/>
                    </a:cubicBezTo>
                    <a:cubicBezTo>
                      <a:pt x="636964" y="145047"/>
                      <a:pt x="631679" y="140987"/>
                      <a:pt x="627083" y="141217"/>
                    </a:cubicBezTo>
                    <a:cubicBezTo>
                      <a:pt x="622564" y="141447"/>
                      <a:pt x="601730" y="138077"/>
                      <a:pt x="599355" y="137387"/>
                    </a:cubicBezTo>
                    <a:cubicBezTo>
                      <a:pt x="596981" y="136698"/>
                      <a:pt x="583806" y="130187"/>
                      <a:pt x="581125" y="128502"/>
                    </a:cubicBezTo>
                    <a:cubicBezTo>
                      <a:pt x="578521" y="126817"/>
                      <a:pt x="554087" y="114408"/>
                      <a:pt x="548112" y="114179"/>
                    </a:cubicBezTo>
                    <a:cubicBezTo>
                      <a:pt x="542138" y="113949"/>
                      <a:pt x="533482" y="112953"/>
                      <a:pt x="530189" y="112494"/>
                    </a:cubicBezTo>
                    <a:cubicBezTo>
                      <a:pt x="526818" y="112034"/>
                      <a:pt x="513414" y="112723"/>
                      <a:pt x="511040" y="113949"/>
                    </a:cubicBezTo>
                    <a:cubicBezTo>
                      <a:pt x="508665" y="115174"/>
                      <a:pt x="508435" y="115174"/>
                      <a:pt x="509125" y="117089"/>
                    </a:cubicBezTo>
                    <a:cubicBezTo>
                      <a:pt x="509814" y="119004"/>
                      <a:pt x="510580" y="119923"/>
                      <a:pt x="509584" y="120919"/>
                    </a:cubicBezTo>
                    <a:cubicBezTo>
                      <a:pt x="508588" y="121915"/>
                      <a:pt x="507669" y="122834"/>
                      <a:pt x="508359" y="124060"/>
                    </a:cubicBezTo>
                    <a:cubicBezTo>
                      <a:pt x="509048" y="125285"/>
                      <a:pt x="509048" y="128579"/>
                      <a:pt x="505448" y="129804"/>
                    </a:cubicBezTo>
                    <a:cubicBezTo>
                      <a:pt x="501848" y="131030"/>
                      <a:pt x="492503" y="132179"/>
                      <a:pt x="486529" y="135319"/>
                    </a:cubicBezTo>
                    <a:cubicBezTo>
                      <a:pt x="480554" y="138460"/>
                      <a:pt x="465235" y="136545"/>
                      <a:pt x="469754" y="133634"/>
                    </a:cubicBezTo>
                    <a:cubicBezTo>
                      <a:pt x="474273" y="130724"/>
                      <a:pt x="471669" y="131949"/>
                      <a:pt x="473354" y="129345"/>
                    </a:cubicBezTo>
                    <a:cubicBezTo>
                      <a:pt x="475039" y="126740"/>
                      <a:pt x="476724" y="128885"/>
                      <a:pt x="477873" y="126740"/>
                    </a:cubicBezTo>
                    <a:cubicBezTo>
                      <a:pt x="479099" y="124596"/>
                      <a:pt x="478103" y="122911"/>
                      <a:pt x="479788" y="122451"/>
                    </a:cubicBezTo>
                    <a:cubicBezTo>
                      <a:pt x="481473" y="121992"/>
                      <a:pt x="479788" y="120536"/>
                      <a:pt x="477184" y="120536"/>
                    </a:cubicBezTo>
                    <a:cubicBezTo>
                      <a:pt x="474580" y="120536"/>
                      <a:pt x="468299" y="119617"/>
                      <a:pt x="470443" y="114791"/>
                    </a:cubicBezTo>
                    <a:cubicBezTo>
                      <a:pt x="472588" y="110042"/>
                      <a:pt x="470673" y="112187"/>
                      <a:pt x="471363" y="106672"/>
                    </a:cubicBezTo>
                    <a:cubicBezTo>
                      <a:pt x="472052" y="101157"/>
                      <a:pt x="474273" y="96868"/>
                      <a:pt x="471133" y="96868"/>
                    </a:cubicBezTo>
                    <a:cubicBezTo>
                      <a:pt x="467992" y="96868"/>
                      <a:pt x="464392" y="96868"/>
                      <a:pt x="466077" y="95642"/>
                    </a:cubicBezTo>
                    <a:cubicBezTo>
                      <a:pt x="467763" y="94417"/>
                      <a:pt x="468222" y="93268"/>
                      <a:pt x="465848" y="93498"/>
                    </a:cubicBezTo>
                    <a:cubicBezTo>
                      <a:pt x="463473" y="93727"/>
                      <a:pt x="462248" y="94417"/>
                      <a:pt x="463473" y="95642"/>
                    </a:cubicBezTo>
                    <a:cubicBezTo>
                      <a:pt x="464699" y="96868"/>
                      <a:pt x="462248" y="97557"/>
                      <a:pt x="464163" y="97787"/>
                    </a:cubicBezTo>
                    <a:cubicBezTo>
                      <a:pt x="466077" y="98017"/>
                      <a:pt x="467763" y="99013"/>
                      <a:pt x="464852" y="99932"/>
                    </a:cubicBezTo>
                    <a:cubicBezTo>
                      <a:pt x="461941" y="100851"/>
                      <a:pt x="452137" y="102306"/>
                      <a:pt x="450758" y="104451"/>
                    </a:cubicBezTo>
                    <a:cubicBezTo>
                      <a:pt x="449303" y="106596"/>
                      <a:pt x="448154" y="109200"/>
                      <a:pt x="451448" y="106596"/>
                    </a:cubicBezTo>
                    <a:cubicBezTo>
                      <a:pt x="454818" y="103991"/>
                      <a:pt x="460563" y="102076"/>
                      <a:pt x="458648" y="104221"/>
                    </a:cubicBezTo>
                    <a:cubicBezTo>
                      <a:pt x="456733" y="106366"/>
                      <a:pt x="450758" y="111191"/>
                      <a:pt x="449762" y="112340"/>
                    </a:cubicBezTo>
                    <a:cubicBezTo>
                      <a:pt x="448843" y="113566"/>
                      <a:pt x="446392" y="116170"/>
                      <a:pt x="450988" y="115940"/>
                    </a:cubicBezTo>
                    <a:cubicBezTo>
                      <a:pt x="455507" y="115711"/>
                      <a:pt x="458188" y="117855"/>
                      <a:pt x="456962" y="119311"/>
                    </a:cubicBezTo>
                    <a:cubicBezTo>
                      <a:pt x="455737" y="120766"/>
                      <a:pt x="456043" y="119311"/>
                      <a:pt x="454052" y="118621"/>
                    </a:cubicBezTo>
                    <a:cubicBezTo>
                      <a:pt x="452137" y="117932"/>
                      <a:pt x="445167" y="119540"/>
                      <a:pt x="444247" y="121226"/>
                    </a:cubicBezTo>
                    <a:cubicBezTo>
                      <a:pt x="443328" y="122911"/>
                      <a:pt x="443022" y="124136"/>
                      <a:pt x="445473" y="124366"/>
                    </a:cubicBezTo>
                    <a:cubicBezTo>
                      <a:pt x="447847" y="124596"/>
                      <a:pt x="448384" y="125592"/>
                      <a:pt x="448077" y="126281"/>
                    </a:cubicBezTo>
                    <a:cubicBezTo>
                      <a:pt x="447847" y="126970"/>
                      <a:pt x="446392" y="128426"/>
                      <a:pt x="448307" y="128655"/>
                    </a:cubicBezTo>
                    <a:cubicBezTo>
                      <a:pt x="450222" y="128885"/>
                      <a:pt x="450682" y="130341"/>
                      <a:pt x="445703" y="129575"/>
                    </a:cubicBezTo>
                    <a:cubicBezTo>
                      <a:pt x="440647" y="128885"/>
                      <a:pt x="438962" y="131489"/>
                      <a:pt x="438732" y="132485"/>
                    </a:cubicBezTo>
                    <a:cubicBezTo>
                      <a:pt x="438503" y="133404"/>
                      <a:pt x="438732" y="133941"/>
                      <a:pt x="441337" y="132485"/>
                    </a:cubicBezTo>
                    <a:cubicBezTo>
                      <a:pt x="443941" y="131030"/>
                      <a:pt x="449456" y="130570"/>
                      <a:pt x="448077" y="133711"/>
                    </a:cubicBezTo>
                    <a:cubicBezTo>
                      <a:pt x="446622" y="136851"/>
                      <a:pt x="444477" y="140145"/>
                      <a:pt x="441873" y="138460"/>
                    </a:cubicBezTo>
                    <a:cubicBezTo>
                      <a:pt x="439269" y="136775"/>
                      <a:pt x="415983" y="132026"/>
                      <a:pt x="404800" y="111421"/>
                    </a:cubicBezTo>
                    <a:cubicBezTo>
                      <a:pt x="404800" y="111421"/>
                      <a:pt x="404111" y="109047"/>
                      <a:pt x="404570" y="108051"/>
                    </a:cubicBezTo>
                    <a:cubicBezTo>
                      <a:pt x="405030" y="107132"/>
                      <a:pt x="404341" y="105447"/>
                      <a:pt x="402885" y="105140"/>
                    </a:cubicBezTo>
                    <a:cubicBezTo>
                      <a:pt x="401430" y="104910"/>
                      <a:pt x="400970" y="102536"/>
                      <a:pt x="399975" y="100621"/>
                    </a:cubicBezTo>
                    <a:cubicBezTo>
                      <a:pt x="398979" y="98706"/>
                      <a:pt x="394689" y="88672"/>
                      <a:pt x="371711" y="75268"/>
                    </a:cubicBezTo>
                    <a:cubicBezTo>
                      <a:pt x="371711" y="75268"/>
                      <a:pt x="369796" y="74042"/>
                      <a:pt x="368800" y="75727"/>
                    </a:cubicBezTo>
                    <a:cubicBezTo>
                      <a:pt x="367881" y="77412"/>
                      <a:pt x="362596" y="85302"/>
                      <a:pt x="365659" y="85302"/>
                    </a:cubicBezTo>
                    <a:cubicBezTo>
                      <a:pt x="368800" y="85302"/>
                      <a:pt x="373779" y="83157"/>
                      <a:pt x="371174" y="85991"/>
                    </a:cubicBezTo>
                    <a:cubicBezTo>
                      <a:pt x="368570" y="88902"/>
                      <a:pt x="369259" y="90510"/>
                      <a:pt x="373319" y="90510"/>
                    </a:cubicBezTo>
                    <a:cubicBezTo>
                      <a:pt x="377379" y="90510"/>
                      <a:pt x="385728" y="92425"/>
                      <a:pt x="377838" y="93421"/>
                    </a:cubicBezTo>
                    <a:cubicBezTo>
                      <a:pt x="369949" y="94340"/>
                      <a:pt x="359149" y="96332"/>
                      <a:pt x="359608" y="101770"/>
                    </a:cubicBezTo>
                    <a:cubicBezTo>
                      <a:pt x="360068" y="107285"/>
                      <a:pt x="359608" y="107745"/>
                      <a:pt x="356698" y="109200"/>
                    </a:cubicBezTo>
                    <a:cubicBezTo>
                      <a:pt x="353787" y="110655"/>
                      <a:pt x="346127" y="116860"/>
                      <a:pt x="345438" y="118545"/>
                    </a:cubicBezTo>
                    <a:cubicBezTo>
                      <a:pt x="344748" y="120230"/>
                      <a:pt x="340919" y="121149"/>
                      <a:pt x="339463" y="120460"/>
                    </a:cubicBezTo>
                    <a:cubicBezTo>
                      <a:pt x="338008" y="119770"/>
                      <a:pt x="335633" y="118315"/>
                      <a:pt x="336553" y="115404"/>
                    </a:cubicBezTo>
                    <a:cubicBezTo>
                      <a:pt x="337472" y="112494"/>
                      <a:pt x="337778" y="111574"/>
                      <a:pt x="339923" y="112034"/>
                    </a:cubicBezTo>
                    <a:cubicBezTo>
                      <a:pt x="342068" y="112494"/>
                      <a:pt x="343293" y="112034"/>
                      <a:pt x="343753" y="110119"/>
                    </a:cubicBezTo>
                    <a:cubicBezTo>
                      <a:pt x="344212" y="108204"/>
                      <a:pt x="343063" y="107974"/>
                      <a:pt x="341148" y="109659"/>
                    </a:cubicBezTo>
                    <a:cubicBezTo>
                      <a:pt x="339234" y="111345"/>
                      <a:pt x="338238" y="111574"/>
                      <a:pt x="336400" y="112034"/>
                    </a:cubicBezTo>
                    <a:cubicBezTo>
                      <a:pt x="334485" y="112494"/>
                      <a:pt x="329659" y="112034"/>
                      <a:pt x="323991" y="114408"/>
                    </a:cubicBezTo>
                    <a:cubicBezTo>
                      <a:pt x="318246" y="116783"/>
                      <a:pt x="309591" y="118008"/>
                      <a:pt x="307752" y="118468"/>
                    </a:cubicBezTo>
                    <a:cubicBezTo>
                      <a:pt x="305914" y="118928"/>
                      <a:pt x="303003" y="120383"/>
                      <a:pt x="299174" y="125438"/>
                    </a:cubicBezTo>
                    <a:cubicBezTo>
                      <a:pt x="295344" y="130494"/>
                      <a:pt x="294884" y="129038"/>
                      <a:pt x="293659" y="130494"/>
                    </a:cubicBezTo>
                    <a:cubicBezTo>
                      <a:pt x="292433" y="131949"/>
                      <a:pt x="291744" y="131413"/>
                      <a:pt x="291744" y="133098"/>
                    </a:cubicBezTo>
                    <a:cubicBezTo>
                      <a:pt x="291744" y="134783"/>
                      <a:pt x="288833" y="137158"/>
                      <a:pt x="288144" y="139302"/>
                    </a:cubicBezTo>
                    <a:cubicBezTo>
                      <a:pt x="287454" y="141447"/>
                      <a:pt x="287454" y="148647"/>
                      <a:pt x="285769" y="147422"/>
                    </a:cubicBezTo>
                    <a:cubicBezTo>
                      <a:pt x="284084" y="146196"/>
                      <a:pt x="284084" y="145047"/>
                      <a:pt x="285539" y="142366"/>
                    </a:cubicBezTo>
                    <a:cubicBezTo>
                      <a:pt x="286995" y="139762"/>
                      <a:pt x="287225" y="138996"/>
                      <a:pt x="285539" y="138766"/>
                    </a:cubicBezTo>
                    <a:cubicBezTo>
                      <a:pt x="283854" y="138536"/>
                      <a:pt x="283625" y="137847"/>
                      <a:pt x="285310" y="135396"/>
                    </a:cubicBezTo>
                    <a:cubicBezTo>
                      <a:pt x="286995" y="133021"/>
                      <a:pt x="286229" y="128655"/>
                      <a:pt x="286229" y="128655"/>
                    </a:cubicBezTo>
                    <a:cubicBezTo>
                      <a:pt x="286229" y="128655"/>
                      <a:pt x="285310" y="127200"/>
                      <a:pt x="284773" y="131260"/>
                    </a:cubicBezTo>
                    <a:cubicBezTo>
                      <a:pt x="284314" y="135319"/>
                      <a:pt x="283088" y="136009"/>
                      <a:pt x="283088" y="136009"/>
                    </a:cubicBezTo>
                    <a:cubicBezTo>
                      <a:pt x="283088" y="136009"/>
                      <a:pt x="284314" y="128119"/>
                      <a:pt x="282629" y="127123"/>
                    </a:cubicBezTo>
                    <a:cubicBezTo>
                      <a:pt x="280944" y="126204"/>
                      <a:pt x="279488" y="122604"/>
                      <a:pt x="280944" y="126204"/>
                    </a:cubicBezTo>
                    <a:cubicBezTo>
                      <a:pt x="282399" y="129804"/>
                      <a:pt x="282629" y="132638"/>
                      <a:pt x="281863" y="133864"/>
                    </a:cubicBezTo>
                    <a:cubicBezTo>
                      <a:pt x="281173" y="135090"/>
                      <a:pt x="280944" y="127430"/>
                      <a:pt x="279948" y="127123"/>
                    </a:cubicBezTo>
                    <a:cubicBezTo>
                      <a:pt x="279029" y="126894"/>
                      <a:pt x="277344" y="124979"/>
                      <a:pt x="278493" y="128043"/>
                    </a:cubicBezTo>
                    <a:cubicBezTo>
                      <a:pt x="279718" y="131183"/>
                      <a:pt x="276348" y="135013"/>
                      <a:pt x="273744" y="136162"/>
                    </a:cubicBezTo>
                    <a:cubicBezTo>
                      <a:pt x="271139" y="137387"/>
                      <a:pt x="269224" y="138077"/>
                      <a:pt x="271139" y="135702"/>
                    </a:cubicBezTo>
                    <a:cubicBezTo>
                      <a:pt x="273054" y="133328"/>
                      <a:pt x="273284" y="132102"/>
                      <a:pt x="269684" y="132332"/>
                    </a:cubicBezTo>
                    <a:cubicBezTo>
                      <a:pt x="266084" y="132562"/>
                      <a:pt x="258654" y="132562"/>
                      <a:pt x="259114" y="134477"/>
                    </a:cubicBezTo>
                    <a:cubicBezTo>
                      <a:pt x="259573" y="136392"/>
                      <a:pt x="259114" y="136851"/>
                      <a:pt x="256969" y="139532"/>
                    </a:cubicBezTo>
                    <a:cubicBezTo>
                      <a:pt x="254824" y="142136"/>
                      <a:pt x="245250" y="149566"/>
                      <a:pt x="236364" y="150562"/>
                    </a:cubicBezTo>
                    <a:cubicBezTo>
                      <a:pt x="236364" y="150562"/>
                      <a:pt x="231309" y="150102"/>
                      <a:pt x="232535" y="153932"/>
                    </a:cubicBezTo>
                    <a:cubicBezTo>
                      <a:pt x="233760" y="157762"/>
                      <a:pt x="232305" y="158222"/>
                      <a:pt x="233990" y="159907"/>
                    </a:cubicBezTo>
                    <a:cubicBezTo>
                      <a:pt x="235675" y="161592"/>
                      <a:pt x="235675" y="160596"/>
                      <a:pt x="237820" y="159907"/>
                    </a:cubicBezTo>
                    <a:cubicBezTo>
                      <a:pt x="239964" y="159217"/>
                      <a:pt x="244024" y="158451"/>
                      <a:pt x="243335" y="161132"/>
                    </a:cubicBezTo>
                    <a:cubicBezTo>
                      <a:pt x="242645" y="163737"/>
                      <a:pt x="239275" y="165422"/>
                      <a:pt x="236364" y="164962"/>
                    </a:cubicBezTo>
                    <a:cubicBezTo>
                      <a:pt x="233454" y="164503"/>
                      <a:pt x="231616" y="163507"/>
                      <a:pt x="229394" y="163737"/>
                    </a:cubicBezTo>
                    <a:cubicBezTo>
                      <a:pt x="227249" y="163966"/>
                      <a:pt x="221045" y="162511"/>
                      <a:pt x="221045" y="162511"/>
                    </a:cubicBezTo>
                    <a:cubicBezTo>
                      <a:pt x="221045" y="162511"/>
                      <a:pt x="215071" y="162741"/>
                      <a:pt x="218441" y="164426"/>
                    </a:cubicBezTo>
                    <a:cubicBezTo>
                      <a:pt x="221811" y="166111"/>
                      <a:pt x="219896" y="164656"/>
                      <a:pt x="221811" y="166111"/>
                    </a:cubicBezTo>
                    <a:cubicBezTo>
                      <a:pt x="223726" y="167566"/>
                      <a:pt x="230696" y="169941"/>
                      <a:pt x="225871" y="169022"/>
                    </a:cubicBezTo>
                    <a:cubicBezTo>
                      <a:pt x="221045" y="168103"/>
                      <a:pt x="211777" y="165422"/>
                      <a:pt x="214151" y="163047"/>
                    </a:cubicBezTo>
                    <a:cubicBezTo>
                      <a:pt x="216526" y="160673"/>
                      <a:pt x="219437" y="160443"/>
                      <a:pt x="221351" y="157303"/>
                    </a:cubicBezTo>
                    <a:cubicBezTo>
                      <a:pt x="223266" y="154162"/>
                      <a:pt x="222041" y="151328"/>
                      <a:pt x="225871" y="151558"/>
                    </a:cubicBezTo>
                    <a:cubicBezTo>
                      <a:pt x="229701" y="151788"/>
                      <a:pt x="231616" y="153243"/>
                      <a:pt x="231845" y="149643"/>
                    </a:cubicBezTo>
                    <a:cubicBezTo>
                      <a:pt x="232075" y="146043"/>
                      <a:pt x="235445" y="139609"/>
                      <a:pt x="238586" y="140298"/>
                    </a:cubicBezTo>
                    <a:cubicBezTo>
                      <a:pt x="241726" y="140987"/>
                      <a:pt x="240730" y="145583"/>
                      <a:pt x="244330" y="143209"/>
                    </a:cubicBezTo>
                    <a:cubicBezTo>
                      <a:pt x="247930" y="140834"/>
                      <a:pt x="246016" y="140068"/>
                      <a:pt x="248160" y="138690"/>
                    </a:cubicBezTo>
                    <a:cubicBezTo>
                      <a:pt x="250305" y="137234"/>
                      <a:pt x="253216" y="135779"/>
                      <a:pt x="256050" y="130570"/>
                    </a:cubicBezTo>
                    <a:cubicBezTo>
                      <a:pt x="258960" y="125285"/>
                      <a:pt x="261105" y="126281"/>
                      <a:pt x="265165" y="125821"/>
                    </a:cubicBezTo>
                    <a:cubicBezTo>
                      <a:pt x="269224" y="125362"/>
                      <a:pt x="274509" y="124902"/>
                      <a:pt x="278110" y="123677"/>
                    </a:cubicBezTo>
                    <a:cubicBezTo>
                      <a:pt x="281710" y="122451"/>
                      <a:pt x="283165" y="122987"/>
                      <a:pt x="284314" y="123906"/>
                    </a:cubicBezTo>
                    <a:cubicBezTo>
                      <a:pt x="285539" y="124826"/>
                      <a:pt x="286688" y="126511"/>
                      <a:pt x="290059" y="122221"/>
                    </a:cubicBezTo>
                    <a:cubicBezTo>
                      <a:pt x="293429" y="117932"/>
                      <a:pt x="291973" y="121532"/>
                      <a:pt x="296799" y="116936"/>
                    </a:cubicBezTo>
                    <a:cubicBezTo>
                      <a:pt x="301548" y="112417"/>
                      <a:pt x="301855" y="112877"/>
                      <a:pt x="305914" y="111651"/>
                    </a:cubicBezTo>
                    <a:cubicBezTo>
                      <a:pt x="309974" y="110425"/>
                      <a:pt x="324374" y="105676"/>
                      <a:pt x="326748" y="103532"/>
                    </a:cubicBezTo>
                    <a:cubicBezTo>
                      <a:pt x="329123" y="101387"/>
                      <a:pt x="330119" y="101157"/>
                      <a:pt x="328893" y="99472"/>
                    </a:cubicBezTo>
                    <a:cubicBezTo>
                      <a:pt x="327668" y="97787"/>
                      <a:pt x="328893" y="97098"/>
                      <a:pt x="325982" y="95872"/>
                    </a:cubicBezTo>
                    <a:cubicBezTo>
                      <a:pt x="323072" y="94647"/>
                      <a:pt x="323072" y="93268"/>
                      <a:pt x="322842" y="92502"/>
                    </a:cubicBezTo>
                    <a:cubicBezTo>
                      <a:pt x="322612" y="91812"/>
                      <a:pt x="322153" y="89591"/>
                      <a:pt x="319242" y="93727"/>
                    </a:cubicBezTo>
                    <a:cubicBezTo>
                      <a:pt x="316331" y="97787"/>
                      <a:pt x="315872" y="99242"/>
                      <a:pt x="312501" y="100162"/>
                    </a:cubicBezTo>
                    <a:cubicBezTo>
                      <a:pt x="309131" y="101081"/>
                      <a:pt x="309131" y="100851"/>
                      <a:pt x="305301" y="100162"/>
                    </a:cubicBezTo>
                    <a:cubicBezTo>
                      <a:pt x="301472" y="99472"/>
                      <a:pt x="290671" y="98247"/>
                      <a:pt x="287378" y="100621"/>
                    </a:cubicBezTo>
                    <a:cubicBezTo>
                      <a:pt x="284084" y="102996"/>
                      <a:pt x="283318" y="103532"/>
                      <a:pt x="282629" y="106366"/>
                    </a:cubicBezTo>
                    <a:cubicBezTo>
                      <a:pt x="281939" y="109276"/>
                      <a:pt x="280714" y="110655"/>
                      <a:pt x="280254" y="111421"/>
                    </a:cubicBezTo>
                    <a:cubicBezTo>
                      <a:pt x="279795" y="112111"/>
                      <a:pt x="279335" y="112877"/>
                      <a:pt x="278569" y="110196"/>
                    </a:cubicBezTo>
                    <a:cubicBezTo>
                      <a:pt x="277880" y="107591"/>
                      <a:pt x="274969" y="107055"/>
                      <a:pt x="271139" y="108740"/>
                    </a:cubicBezTo>
                    <a:cubicBezTo>
                      <a:pt x="267309" y="110425"/>
                      <a:pt x="258731" y="117319"/>
                      <a:pt x="253675" y="119311"/>
                    </a:cubicBezTo>
                    <a:cubicBezTo>
                      <a:pt x="248620" y="121226"/>
                      <a:pt x="248620" y="119311"/>
                      <a:pt x="245786" y="118851"/>
                    </a:cubicBezTo>
                    <a:cubicBezTo>
                      <a:pt x="242952" y="118391"/>
                      <a:pt x="239811" y="115940"/>
                      <a:pt x="241267" y="118851"/>
                    </a:cubicBezTo>
                    <a:cubicBezTo>
                      <a:pt x="242722" y="121685"/>
                      <a:pt x="244867" y="121685"/>
                      <a:pt x="239811" y="121685"/>
                    </a:cubicBezTo>
                    <a:cubicBezTo>
                      <a:pt x="234756" y="121685"/>
                      <a:pt x="228552" y="123370"/>
                      <a:pt x="225947" y="125055"/>
                    </a:cubicBezTo>
                    <a:cubicBezTo>
                      <a:pt x="223343" y="126740"/>
                      <a:pt x="199139" y="140604"/>
                      <a:pt x="196228" y="142290"/>
                    </a:cubicBezTo>
                    <a:cubicBezTo>
                      <a:pt x="193317" y="143975"/>
                      <a:pt x="189028" y="146809"/>
                      <a:pt x="192168" y="142979"/>
                    </a:cubicBezTo>
                    <a:cubicBezTo>
                      <a:pt x="195309" y="139149"/>
                      <a:pt x="196228" y="138919"/>
                      <a:pt x="198373" y="135549"/>
                    </a:cubicBezTo>
                    <a:cubicBezTo>
                      <a:pt x="200517" y="132179"/>
                      <a:pt x="202432" y="133175"/>
                      <a:pt x="203428" y="131949"/>
                    </a:cubicBezTo>
                    <a:cubicBezTo>
                      <a:pt x="204347" y="130724"/>
                      <a:pt x="208713" y="124060"/>
                      <a:pt x="205802" y="125975"/>
                    </a:cubicBezTo>
                    <a:cubicBezTo>
                      <a:pt x="202892" y="127889"/>
                      <a:pt x="202432" y="129345"/>
                      <a:pt x="200747" y="128119"/>
                    </a:cubicBezTo>
                    <a:cubicBezTo>
                      <a:pt x="199062" y="126894"/>
                      <a:pt x="198602" y="126204"/>
                      <a:pt x="197377" y="126894"/>
                    </a:cubicBezTo>
                    <a:cubicBezTo>
                      <a:pt x="196151" y="127583"/>
                      <a:pt x="195921" y="126434"/>
                      <a:pt x="195232" y="124749"/>
                    </a:cubicBezTo>
                    <a:cubicBezTo>
                      <a:pt x="194543" y="123064"/>
                      <a:pt x="191862" y="120230"/>
                      <a:pt x="189717" y="119004"/>
                    </a:cubicBezTo>
                    <a:cubicBezTo>
                      <a:pt x="187572" y="117779"/>
                      <a:pt x="188492" y="118315"/>
                      <a:pt x="187802" y="120919"/>
                    </a:cubicBezTo>
                    <a:cubicBezTo>
                      <a:pt x="187113" y="123523"/>
                      <a:pt x="188721" y="129498"/>
                      <a:pt x="186347" y="130953"/>
                    </a:cubicBezTo>
                    <a:cubicBezTo>
                      <a:pt x="183972" y="132409"/>
                      <a:pt x="180602" y="132179"/>
                      <a:pt x="179147" y="130953"/>
                    </a:cubicBezTo>
                    <a:cubicBezTo>
                      <a:pt x="177691" y="129728"/>
                      <a:pt x="176772" y="128809"/>
                      <a:pt x="175087" y="129728"/>
                    </a:cubicBezTo>
                    <a:cubicBezTo>
                      <a:pt x="173402" y="130647"/>
                      <a:pt x="169572" y="130647"/>
                      <a:pt x="168883" y="130647"/>
                    </a:cubicBezTo>
                    <a:cubicBezTo>
                      <a:pt x="168194" y="130647"/>
                      <a:pt x="162142" y="131872"/>
                      <a:pt x="164593" y="136162"/>
                    </a:cubicBezTo>
                    <a:cubicBezTo>
                      <a:pt x="166968" y="140451"/>
                      <a:pt x="166738" y="141447"/>
                      <a:pt x="164823" y="140451"/>
                    </a:cubicBezTo>
                    <a:cubicBezTo>
                      <a:pt x="162908" y="139456"/>
                      <a:pt x="155249" y="136851"/>
                      <a:pt x="154789" y="139226"/>
                    </a:cubicBezTo>
                    <a:cubicBezTo>
                      <a:pt x="154330" y="141600"/>
                      <a:pt x="154559" y="142596"/>
                      <a:pt x="153104" y="141830"/>
                    </a:cubicBezTo>
                    <a:cubicBezTo>
                      <a:pt x="151649" y="141141"/>
                      <a:pt x="146364" y="139456"/>
                      <a:pt x="147129" y="140604"/>
                    </a:cubicBezTo>
                    <a:cubicBezTo>
                      <a:pt x="147819" y="141830"/>
                      <a:pt x="151189" y="145124"/>
                      <a:pt x="155249" y="146809"/>
                    </a:cubicBezTo>
                    <a:cubicBezTo>
                      <a:pt x="159308" y="148494"/>
                      <a:pt x="155249" y="148264"/>
                      <a:pt x="152874" y="147039"/>
                    </a:cubicBezTo>
                    <a:cubicBezTo>
                      <a:pt x="150500" y="145813"/>
                      <a:pt x="148355" y="144128"/>
                      <a:pt x="147589" y="143439"/>
                    </a:cubicBezTo>
                    <a:cubicBezTo>
                      <a:pt x="146900" y="142749"/>
                      <a:pt x="143529" y="141064"/>
                      <a:pt x="143759" y="143898"/>
                    </a:cubicBezTo>
                    <a:cubicBezTo>
                      <a:pt x="143989" y="146809"/>
                      <a:pt x="142304" y="148188"/>
                      <a:pt x="146670" y="149643"/>
                    </a:cubicBezTo>
                    <a:cubicBezTo>
                      <a:pt x="151036" y="151098"/>
                      <a:pt x="149810" y="152783"/>
                      <a:pt x="152644" y="152783"/>
                    </a:cubicBezTo>
                    <a:cubicBezTo>
                      <a:pt x="155478" y="152783"/>
                      <a:pt x="156015" y="154468"/>
                      <a:pt x="152185" y="154698"/>
                    </a:cubicBezTo>
                    <a:cubicBezTo>
                      <a:pt x="148355" y="154928"/>
                      <a:pt x="140006" y="156843"/>
                      <a:pt x="144985" y="157839"/>
                    </a:cubicBezTo>
                    <a:cubicBezTo>
                      <a:pt x="150040" y="158758"/>
                      <a:pt x="154330" y="160443"/>
                      <a:pt x="155785" y="158528"/>
                    </a:cubicBezTo>
                    <a:cubicBezTo>
                      <a:pt x="157240" y="156613"/>
                      <a:pt x="157470" y="156383"/>
                      <a:pt x="158925" y="157073"/>
                    </a:cubicBezTo>
                    <a:cubicBezTo>
                      <a:pt x="160381" y="157762"/>
                      <a:pt x="162525" y="157992"/>
                      <a:pt x="163674" y="157532"/>
                    </a:cubicBezTo>
                    <a:cubicBezTo>
                      <a:pt x="164900" y="157073"/>
                      <a:pt x="170415" y="158222"/>
                      <a:pt x="166279" y="160137"/>
                    </a:cubicBezTo>
                    <a:cubicBezTo>
                      <a:pt x="162219" y="162051"/>
                      <a:pt x="155478" y="162741"/>
                      <a:pt x="158619" y="164196"/>
                    </a:cubicBezTo>
                    <a:cubicBezTo>
                      <a:pt x="161759" y="165652"/>
                      <a:pt x="170338" y="171856"/>
                      <a:pt x="162908" y="169941"/>
                    </a:cubicBezTo>
                    <a:cubicBezTo>
                      <a:pt x="155478" y="168026"/>
                      <a:pt x="62107" y="135243"/>
                      <a:pt x="62107" y="135243"/>
                    </a:cubicBezTo>
                    <a:cubicBezTo>
                      <a:pt x="62107" y="135243"/>
                      <a:pt x="55137" y="132102"/>
                      <a:pt x="54907" y="130953"/>
                    </a:cubicBezTo>
                    <a:cubicBezTo>
                      <a:pt x="54677" y="129728"/>
                      <a:pt x="52533" y="127813"/>
                      <a:pt x="50848" y="128349"/>
                    </a:cubicBezTo>
                    <a:cubicBezTo>
                      <a:pt x="49163" y="128809"/>
                      <a:pt x="6805" y="122374"/>
                      <a:pt x="6805" y="122374"/>
                    </a:cubicBezTo>
                    <a:cubicBezTo>
                      <a:pt x="6805" y="122374"/>
                      <a:pt x="4124" y="122068"/>
                      <a:pt x="64" y="120996"/>
                    </a:cubicBezTo>
                    <a:lnTo>
                      <a:pt x="64" y="546949"/>
                    </a:lnTo>
                    <a:cubicBezTo>
                      <a:pt x="64" y="546949"/>
                      <a:pt x="-625" y="554149"/>
                      <a:pt x="2515" y="554609"/>
                    </a:cubicBezTo>
                    <a:cubicBezTo>
                      <a:pt x="5656" y="555068"/>
                      <a:pt x="28022" y="559051"/>
                      <a:pt x="28022" y="559051"/>
                    </a:cubicBezTo>
                    <a:cubicBezTo>
                      <a:pt x="28022" y="559051"/>
                      <a:pt x="29094" y="558898"/>
                      <a:pt x="30090" y="557826"/>
                    </a:cubicBezTo>
                    <a:cubicBezTo>
                      <a:pt x="31009" y="556753"/>
                      <a:pt x="36294" y="552541"/>
                      <a:pt x="41426" y="552541"/>
                    </a:cubicBezTo>
                    <a:lnTo>
                      <a:pt x="52073" y="552541"/>
                    </a:lnTo>
                    <a:cubicBezTo>
                      <a:pt x="53758" y="552541"/>
                      <a:pt x="54218" y="552694"/>
                      <a:pt x="53605" y="555145"/>
                    </a:cubicBezTo>
                    <a:cubicBezTo>
                      <a:pt x="53605" y="555145"/>
                      <a:pt x="52916" y="559664"/>
                      <a:pt x="52303" y="561043"/>
                    </a:cubicBezTo>
                    <a:cubicBezTo>
                      <a:pt x="51690" y="562345"/>
                      <a:pt x="52303" y="565026"/>
                      <a:pt x="54601" y="566635"/>
                    </a:cubicBezTo>
                    <a:cubicBezTo>
                      <a:pt x="56899" y="568320"/>
                      <a:pt x="92440" y="596048"/>
                      <a:pt x="93589" y="597043"/>
                    </a:cubicBezTo>
                    <a:cubicBezTo>
                      <a:pt x="94814" y="597962"/>
                      <a:pt x="98261" y="602099"/>
                      <a:pt x="99103" y="606771"/>
                    </a:cubicBezTo>
                    <a:cubicBezTo>
                      <a:pt x="99103" y="606771"/>
                      <a:pt x="99946" y="609682"/>
                      <a:pt x="99563" y="610984"/>
                    </a:cubicBezTo>
                    <a:cubicBezTo>
                      <a:pt x="99180" y="612286"/>
                      <a:pt x="99103" y="612746"/>
                      <a:pt x="100023" y="612746"/>
                    </a:cubicBezTo>
                    <a:cubicBezTo>
                      <a:pt x="100942" y="612746"/>
                      <a:pt x="101095" y="612516"/>
                      <a:pt x="102550" y="611520"/>
                    </a:cubicBezTo>
                    <a:cubicBezTo>
                      <a:pt x="104006" y="610524"/>
                      <a:pt x="114423" y="604320"/>
                      <a:pt x="118099" y="603477"/>
                    </a:cubicBezTo>
                    <a:cubicBezTo>
                      <a:pt x="121776" y="602635"/>
                      <a:pt x="128517" y="602022"/>
                      <a:pt x="128976" y="597733"/>
                    </a:cubicBezTo>
                    <a:cubicBezTo>
                      <a:pt x="129436" y="593443"/>
                      <a:pt x="128134" y="593060"/>
                      <a:pt x="129359" y="591299"/>
                    </a:cubicBezTo>
                    <a:cubicBezTo>
                      <a:pt x="130585" y="589537"/>
                      <a:pt x="130661" y="590916"/>
                      <a:pt x="131734" y="590073"/>
                    </a:cubicBezTo>
                    <a:cubicBezTo>
                      <a:pt x="132806" y="589230"/>
                      <a:pt x="136176" y="587775"/>
                      <a:pt x="134338" y="585554"/>
                    </a:cubicBezTo>
                    <a:cubicBezTo>
                      <a:pt x="132576" y="583256"/>
                      <a:pt x="132270" y="583869"/>
                      <a:pt x="134108" y="583486"/>
                    </a:cubicBezTo>
                    <a:cubicBezTo>
                      <a:pt x="135870" y="583103"/>
                      <a:pt x="138551" y="582184"/>
                      <a:pt x="141921" y="581341"/>
                    </a:cubicBezTo>
                    <a:cubicBezTo>
                      <a:pt x="145291" y="580498"/>
                      <a:pt x="146440" y="580422"/>
                      <a:pt x="148968" y="578967"/>
                    </a:cubicBezTo>
                    <a:cubicBezTo>
                      <a:pt x="148968" y="578967"/>
                      <a:pt x="155708" y="574447"/>
                      <a:pt x="159538" y="579809"/>
                    </a:cubicBezTo>
                    <a:cubicBezTo>
                      <a:pt x="163368" y="585171"/>
                      <a:pt x="168423" y="594209"/>
                      <a:pt x="171181" y="596201"/>
                    </a:cubicBezTo>
                    <a:cubicBezTo>
                      <a:pt x="173938" y="598269"/>
                      <a:pt x="178611" y="600873"/>
                      <a:pt x="180602" y="601946"/>
                    </a:cubicBezTo>
                    <a:cubicBezTo>
                      <a:pt x="182670" y="603018"/>
                      <a:pt x="186960" y="606158"/>
                      <a:pt x="189564" y="611367"/>
                    </a:cubicBezTo>
                    <a:cubicBezTo>
                      <a:pt x="192168" y="616652"/>
                      <a:pt x="199598" y="621324"/>
                      <a:pt x="203122" y="624082"/>
                    </a:cubicBezTo>
                    <a:cubicBezTo>
                      <a:pt x="206568" y="626839"/>
                      <a:pt x="214994" y="632584"/>
                      <a:pt x="216296" y="634039"/>
                    </a:cubicBezTo>
                    <a:cubicBezTo>
                      <a:pt x="217598" y="635495"/>
                      <a:pt x="219973" y="640397"/>
                      <a:pt x="220969" y="641929"/>
                    </a:cubicBezTo>
                    <a:cubicBezTo>
                      <a:pt x="221964" y="643461"/>
                      <a:pt x="238433" y="667818"/>
                      <a:pt x="240118" y="670040"/>
                    </a:cubicBezTo>
                    <a:cubicBezTo>
                      <a:pt x="241803" y="672338"/>
                      <a:pt x="250688" y="682985"/>
                      <a:pt x="249080" y="684900"/>
                    </a:cubicBezTo>
                    <a:cubicBezTo>
                      <a:pt x="247547" y="686814"/>
                      <a:pt x="246322" y="687657"/>
                      <a:pt x="248237" y="690644"/>
                    </a:cubicBezTo>
                    <a:cubicBezTo>
                      <a:pt x="250152" y="693632"/>
                      <a:pt x="259114" y="703359"/>
                      <a:pt x="260646" y="706806"/>
                    </a:cubicBezTo>
                    <a:cubicBezTo>
                      <a:pt x="260646" y="706806"/>
                      <a:pt x="260875" y="708108"/>
                      <a:pt x="262407" y="708491"/>
                    </a:cubicBezTo>
                    <a:cubicBezTo>
                      <a:pt x="263939" y="708874"/>
                      <a:pt x="278569" y="712934"/>
                      <a:pt x="282399" y="715079"/>
                    </a:cubicBezTo>
                    <a:cubicBezTo>
                      <a:pt x="286229" y="717223"/>
                      <a:pt x="290059" y="718066"/>
                      <a:pt x="292433" y="719138"/>
                    </a:cubicBezTo>
                    <a:cubicBezTo>
                      <a:pt x="294808" y="720211"/>
                      <a:pt x="302391" y="724423"/>
                      <a:pt x="302391" y="724423"/>
                    </a:cubicBezTo>
                    <a:cubicBezTo>
                      <a:pt x="304765" y="725955"/>
                      <a:pt x="310433" y="728100"/>
                      <a:pt x="311506" y="732772"/>
                    </a:cubicBezTo>
                    <a:cubicBezTo>
                      <a:pt x="311506" y="732772"/>
                      <a:pt x="312731" y="735989"/>
                      <a:pt x="311965" y="736602"/>
                    </a:cubicBezTo>
                    <a:cubicBezTo>
                      <a:pt x="311276" y="737215"/>
                      <a:pt x="309744" y="741045"/>
                      <a:pt x="309208" y="741964"/>
                    </a:cubicBezTo>
                    <a:cubicBezTo>
                      <a:pt x="309437" y="741887"/>
                      <a:pt x="309437" y="742730"/>
                      <a:pt x="309897" y="743649"/>
                    </a:cubicBezTo>
                    <a:cubicBezTo>
                      <a:pt x="311506" y="746789"/>
                      <a:pt x="309591" y="747785"/>
                      <a:pt x="311659" y="752764"/>
                    </a:cubicBezTo>
                    <a:cubicBezTo>
                      <a:pt x="313727" y="757743"/>
                      <a:pt x="315642" y="759811"/>
                      <a:pt x="313421" y="762645"/>
                    </a:cubicBezTo>
                    <a:cubicBezTo>
                      <a:pt x="311199" y="765556"/>
                      <a:pt x="307676" y="767624"/>
                      <a:pt x="309131" y="770458"/>
                    </a:cubicBezTo>
                    <a:cubicBezTo>
                      <a:pt x="310587" y="773292"/>
                      <a:pt x="311506" y="772066"/>
                      <a:pt x="312808" y="769998"/>
                    </a:cubicBezTo>
                    <a:cubicBezTo>
                      <a:pt x="314110" y="767930"/>
                      <a:pt x="319855" y="761190"/>
                      <a:pt x="318706" y="751768"/>
                    </a:cubicBezTo>
                    <a:cubicBezTo>
                      <a:pt x="318706" y="751768"/>
                      <a:pt x="317787" y="745717"/>
                      <a:pt x="319625" y="748398"/>
                    </a:cubicBezTo>
                    <a:cubicBezTo>
                      <a:pt x="321463" y="751079"/>
                      <a:pt x="323761" y="752534"/>
                      <a:pt x="324374" y="753147"/>
                    </a:cubicBezTo>
                    <a:cubicBezTo>
                      <a:pt x="324987" y="753760"/>
                      <a:pt x="325982" y="752994"/>
                      <a:pt x="323455" y="755368"/>
                    </a:cubicBezTo>
                    <a:cubicBezTo>
                      <a:pt x="320927" y="757743"/>
                      <a:pt x="319165" y="762722"/>
                      <a:pt x="317863" y="764636"/>
                    </a:cubicBezTo>
                    <a:cubicBezTo>
                      <a:pt x="316561" y="766551"/>
                      <a:pt x="311123" y="770841"/>
                      <a:pt x="313574" y="771147"/>
                    </a:cubicBezTo>
                    <a:cubicBezTo>
                      <a:pt x="315948" y="771454"/>
                      <a:pt x="320238" y="772143"/>
                      <a:pt x="321540" y="772296"/>
                    </a:cubicBezTo>
                    <a:cubicBezTo>
                      <a:pt x="322842" y="772449"/>
                      <a:pt x="321080" y="771990"/>
                      <a:pt x="318169" y="772756"/>
                    </a:cubicBezTo>
                    <a:cubicBezTo>
                      <a:pt x="315259" y="773522"/>
                      <a:pt x="314952" y="775130"/>
                      <a:pt x="313038" y="774671"/>
                    </a:cubicBezTo>
                    <a:cubicBezTo>
                      <a:pt x="311123" y="774211"/>
                      <a:pt x="309514" y="775130"/>
                      <a:pt x="308595" y="776739"/>
                    </a:cubicBezTo>
                    <a:cubicBezTo>
                      <a:pt x="307676" y="778347"/>
                      <a:pt x="307446" y="778654"/>
                      <a:pt x="309361" y="777505"/>
                    </a:cubicBezTo>
                    <a:cubicBezTo>
                      <a:pt x="311276" y="776356"/>
                      <a:pt x="310127" y="777505"/>
                      <a:pt x="309055" y="779266"/>
                    </a:cubicBezTo>
                    <a:cubicBezTo>
                      <a:pt x="307906" y="781028"/>
                      <a:pt x="308135" y="783403"/>
                      <a:pt x="312731" y="785318"/>
                    </a:cubicBezTo>
                    <a:cubicBezTo>
                      <a:pt x="317327" y="787233"/>
                      <a:pt x="314799" y="788228"/>
                      <a:pt x="310970" y="785930"/>
                    </a:cubicBezTo>
                    <a:cubicBezTo>
                      <a:pt x="307140" y="783709"/>
                      <a:pt x="305837" y="781794"/>
                      <a:pt x="303923" y="784322"/>
                    </a:cubicBezTo>
                    <a:cubicBezTo>
                      <a:pt x="302008" y="786850"/>
                      <a:pt x="303003" y="787692"/>
                      <a:pt x="306986" y="789071"/>
                    </a:cubicBezTo>
                    <a:cubicBezTo>
                      <a:pt x="310970" y="790526"/>
                      <a:pt x="313344" y="790986"/>
                      <a:pt x="312272" y="792594"/>
                    </a:cubicBezTo>
                    <a:cubicBezTo>
                      <a:pt x="311123" y="794203"/>
                      <a:pt x="310970" y="795965"/>
                      <a:pt x="311659" y="797037"/>
                    </a:cubicBezTo>
                    <a:cubicBezTo>
                      <a:pt x="312272" y="798186"/>
                      <a:pt x="311506" y="798186"/>
                      <a:pt x="308595" y="794969"/>
                    </a:cubicBezTo>
                    <a:cubicBezTo>
                      <a:pt x="305684" y="791752"/>
                      <a:pt x="301089" y="783939"/>
                      <a:pt x="301242" y="788611"/>
                    </a:cubicBezTo>
                    <a:cubicBezTo>
                      <a:pt x="301395" y="793207"/>
                      <a:pt x="301242" y="793590"/>
                      <a:pt x="300322" y="794203"/>
                    </a:cubicBezTo>
                    <a:cubicBezTo>
                      <a:pt x="299403" y="794816"/>
                      <a:pt x="299863" y="795965"/>
                      <a:pt x="301242" y="796730"/>
                    </a:cubicBezTo>
                    <a:cubicBezTo>
                      <a:pt x="302697" y="797496"/>
                      <a:pt x="303616" y="798033"/>
                      <a:pt x="305072" y="796424"/>
                    </a:cubicBezTo>
                    <a:cubicBezTo>
                      <a:pt x="306527" y="794816"/>
                      <a:pt x="305684" y="797190"/>
                      <a:pt x="305684" y="798799"/>
                    </a:cubicBezTo>
                    <a:cubicBezTo>
                      <a:pt x="305684" y="800407"/>
                      <a:pt x="304382" y="802169"/>
                      <a:pt x="307140" y="803931"/>
                    </a:cubicBezTo>
                    <a:cubicBezTo>
                      <a:pt x="309821" y="805692"/>
                      <a:pt x="311889" y="804084"/>
                      <a:pt x="314340" y="803165"/>
                    </a:cubicBezTo>
                    <a:cubicBezTo>
                      <a:pt x="316791" y="802245"/>
                      <a:pt x="318476" y="801862"/>
                      <a:pt x="319778" y="802705"/>
                    </a:cubicBezTo>
                    <a:cubicBezTo>
                      <a:pt x="321080" y="803471"/>
                      <a:pt x="319625" y="802552"/>
                      <a:pt x="317404" y="803165"/>
                    </a:cubicBezTo>
                    <a:cubicBezTo>
                      <a:pt x="315182" y="803777"/>
                      <a:pt x="314340" y="804467"/>
                      <a:pt x="317250" y="807914"/>
                    </a:cubicBezTo>
                    <a:cubicBezTo>
                      <a:pt x="320161" y="811437"/>
                      <a:pt x="319319" y="810977"/>
                      <a:pt x="315642" y="807607"/>
                    </a:cubicBezTo>
                    <a:cubicBezTo>
                      <a:pt x="311965" y="804237"/>
                      <a:pt x="311199" y="804390"/>
                      <a:pt x="311199" y="806458"/>
                    </a:cubicBezTo>
                    <a:cubicBezTo>
                      <a:pt x="311199" y="808526"/>
                      <a:pt x="309744" y="812969"/>
                      <a:pt x="314263" y="816492"/>
                    </a:cubicBezTo>
                    <a:cubicBezTo>
                      <a:pt x="318706" y="820016"/>
                      <a:pt x="329429" y="829284"/>
                      <a:pt x="332110" y="831199"/>
                    </a:cubicBezTo>
                    <a:cubicBezTo>
                      <a:pt x="334791" y="833114"/>
                      <a:pt x="334485" y="832961"/>
                      <a:pt x="335174" y="827982"/>
                    </a:cubicBezTo>
                    <a:cubicBezTo>
                      <a:pt x="335787" y="823003"/>
                      <a:pt x="335940" y="823539"/>
                      <a:pt x="338085" y="822084"/>
                    </a:cubicBezTo>
                    <a:cubicBezTo>
                      <a:pt x="340153" y="820629"/>
                      <a:pt x="340612" y="820935"/>
                      <a:pt x="340306" y="819709"/>
                    </a:cubicBezTo>
                    <a:cubicBezTo>
                      <a:pt x="340000" y="818407"/>
                      <a:pt x="340612" y="819097"/>
                      <a:pt x="341455" y="819556"/>
                    </a:cubicBezTo>
                    <a:cubicBezTo>
                      <a:pt x="342221" y="820016"/>
                      <a:pt x="343676" y="819556"/>
                      <a:pt x="343063" y="817335"/>
                    </a:cubicBezTo>
                    <a:cubicBezTo>
                      <a:pt x="342451" y="815114"/>
                      <a:pt x="342757" y="815114"/>
                      <a:pt x="344212" y="816033"/>
                    </a:cubicBezTo>
                    <a:cubicBezTo>
                      <a:pt x="345668" y="816952"/>
                      <a:pt x="345668" y="817948"/>
                      <a:pt x="348349" y="814424"/>
                    </a:cubicBezTo>
                    <a:cubicBezTo>
                      <a:pt x="351029" y="810901"/>
                      <a:pt x="354706" y="807914"/>
                      <a:pt x="352638" y="811743"/>
                    </a:cubicBezTo>
                    <a:cubicBezTo>
                      <a:pt x="350570" y="815573"/>
                      <a:pt x="350570" y="815114"/>
                      <a:pt x="352485" y="816033"/>
                    </a:cubicBezTo>
                    <a:cubicBezTo>
                      <a:pt x="354400" y="816952"/>
                      <a:pt x="352638" y="816799"/>
                      <a:pt x="350417" y="817641"/>
                    </a:cubicBezTo>
                    <a:cubicBezTo>
                      <a:pt x="348195" y="818407"/>
                      <a:pt x="347200" y="819403"/>
                      <a:pt x="347506" y="821778"/>
                    </a:cubicBezTo>
                    <a:cubicBezTo>
                      <a:pt x="347812" y="824152"/>
                      <a:pt x="347812" y="824688"/>
                      <a:pt x="347353" y="825148"/>
                    </a:cubicBezTo>
                    <a:cubicBezTo>
                      <a:pt x="346893" y="825607"/>
                      <a:pt x="347200" y="826067"/>
                      <a:pt x="348655" y="827369"/>
                    </a:cubicBezTo>
                    <a:cubicBezTo>
                      <a:pt x="350110" y="828671"/>
                      <a:pt x="355319" y="833114"/>
                      <a:pt x="358383" y="831658"/>
                    </a:cubicBezTo>
                    <a:cubicBezTo>
                      <a:pt x="361447" y="830203"/>
                      <a:pt x="365123" y="830203"/>
                      <a:pt x="366196" y="831965"/>
                    </a:cubicBezTo>
                    <a:cubicBezTo>
                      <a:pt x="367268" y="833727"/>
                      <a:pt x="365430" y="833573"/>
                      <a:pt x="364127" y="833114"/>
                    </a:cubicBezTo>
                    <a:cubicBezTo>
                      <a:pt x="362825" y="832654"/>
                      <a:pt x="357234" y="831352"/>
                      <a:pt x="356621" y="834033"/>
                    </a:cubicBezTo>
                    <a:cubicBezTo>
                      <a:pt x="356008" y="836714"/>
                      <a:pt x="355702" y="837097"/>
                      <a:pt x="354859" y="834799"/>
                    </a:cubicBezTo>
                    <a:cubicBezTo>
                      <a:pt x="354093" y="832578"/>
                      <a:pt x="351949" y="830816"/>
                      <a:pt x="351642" y="831582"/>
                    </a:cubicBezTo>
                    <a:cubicBezTo>
                      <a:pt x="351336" y="832348"/>
                      <a:pt x="351336" y="832501"/>
                      <a:pt x="348272" y="830663"/>
                    </a:cubicBezTo>
                    <a:cubicBezTo>
                      <a:pt x="345208" y="828748"/>
                      <a:pt x="341531" y="827139"/>
                      <a:pt x="342680" y="831122"/>
                    </a:cubicBezTo>
                    <a:cubicBezTo>
                      <a:pt x="343829" y="835105"/>
                      <a:pt x="345361" y="835412"/>
                      <a:pt x="345361" y="837173"/>
                    </a:cubicBezTo>
                    <a:cubicBezTo>
                      <a:pt x="345361" y="838935"/>
                      <a:pt x="346817" y="839701"/>
                      <a:pt x="348042" y="840237"/>
                    </a:cubicBezTo>
                    <a:cubicBezTo>
                      <a:pt x="349344" y="840697"/>
                      <a:pt x="355395" y="843148"/>
                      <a:pt x="355702" y="845829"/>
                    </a:cubicBezTo>
                    <a:cubicBezTo>
                      <a:pt x="356008" y="848510"/>
                      <a:pt x="355395" y="855863"/>
                      <a:pt x="359991" y="857165"/>
                    </a:cubicBezTo>
                    <a:cubicBezTo>
                      <a:pt x="364587" y="858467"/>
                      <a:pt x="364587" y="855710"/>
                      <a:pt x="365736" y="854101"/>
                    </a:cubicBezTo>
                    <a:cubicBezTo>
                      <a:pt x="366885" y="852493"/>
                      <a:pt x="369413" y="851574"/>
                      <a:pt x="367651" y="853948"/>
                    </a:cubicBezTo>
                    <a:cubicBezTo>
                      <a:pt x="365889" y="856323"/>
                      <a:pt x="366885" y="856323"/>
                      <a:pt x="366732" y="857931"/>
                    </a:cubicBezTo>
                    <a:cubicBezTo>
                      <a:pt x="366579" y="859540"/>
                      <a:pt x="365583" y="861608"/>
                      <a:pt x="364664" y="863216"/>
                    </a:cubicBezTo>
                    <a:cubicBezTo>
                      <a:pt x="363745" y="864825"/>
                      <a:pt x="363898" y="866740"/>
                      <a:pt x="363745" y="869267"/>
                    </a:cubicBezTo>
                    <a:cubicBezTo>
                      <a:pt x="363591" y="871795"/>
                      <a:pt x="362979" y="873250"/>
                      <a:pt x="361830" y="873404"/>
                    </a:cubicBezTo>
                    <a:cubicBezTo>
                      <a:pt x="360681" y="873557"/>
                      <a:pt x="360221" y="874170"/>
                      <a:pt x="360068" y="875319"/>
                    </a:cubicBezTo>
                    <a:cubicBezTo>
                      <a:pt x="359915" y="876467"/>
                      <a:pt x="358919" y="877387"/>
                      <a:pt x="361370" y="876467"/>
                    </a:cubicBezTo>
                    <a:cubicBezTo>
                      <a:pt x="363745" y="875548"/>
                      <a:pt x="363898" y="874246"/>
                      <a:pt x="365813" y="871489"/>
                    </a:cubicBezTo>
                    <a:cubicBezTo>
                      <a:pt x="367727" y="868731"/>
                      <a:pt x="369183" y="867965"/>
                      <a:pt x="370408" y="867812"/>
                    </a:cubicBezTo>
                    <a:cubicBezTo>
                      <a:pt x="371711" y="867659"/>
                      <a:pt x="372170" y="866663"/>
                      <a:pt x="369949" y="869267"/>
                    </a:cubicBezTo>
                    <a:cubicBezTo>
                      <a:pt x="367727" y="871795"/>
                      <a:pt x="368034" y="873097"/>
                      <a:pt x="369796" y="874399"/>
                    </a:cubicBezTo>
                    <a:cubicBezTo>
                      <a:pt x="371557" y="875701"/>
                      <a:pt x="372170" y="873787"/>
                      <a:pt x="372323" y="871336"/>
                    </a:cubicBezTo>
                    <a:cubicBezTo>
                      <a:pt x="372477" y="868961"/>
                      <a:pt x="372936" y="867812"/>
                      <a:pt x="373625" y="870570"/>
                    </a:cubicBezTo>
                    <a:cubicBezTo>
                      <a:pt x="374238" y="873250"/>
                      <a:pt x="374391" y="874399"/>
                      <a:pt x="373319" y="875165"/>
                    </a:cubicBezTo>
                    <a:cubicBezTo>
                      <a:pt x="372170" y="875931"/>
                      <a:pt x="371711" y="876467"/>
                      <a:pt x="372553" y="878076"/>
                    </a:cubicBezTo>
                    <a:cubicBezTo>
                      <a:pt x="373319" y="879685"/>
                      <a:pt x="374315" y="879531"/>
                      <a:pt x="375770" y="877616"/>
                    </a:cubicBezTo>
                    <a:cubicBezTo>
                      <a:pt x="377225" y="875701"/>
                      <a:pt x="378451" y="874936"/>
                      <a:pt x="379600" y="875701"/>
                    </a:cubicBezTo>
                    <a:cubicBezTo>
                      <a:pt x="380749" y="876467"/>
                      <a:pt x="381515" y="875548"/>
                      <a:pt x="383430" y="874246"/>
                    </a:cubicBezTo>
                    <a:cubicBezTo>
                      <a:pt x="385345" y="872944"/>
                      <a:pt x="388026" y="871336"/>
                      <a:pt x="389481" y="870876"/>
                    </a:cubicBezTo>
                    <a:cubicBezTo>
                      <a:pt x="390936" y="870416"/>
                      <a:pt x="390247" y="868808"/>
                      <a:pt x="391396" y="867506"/>
                    </a:cubicBezTo>
                    <a:cubicBezTo>
                      <a:pt x="392545" y="866204"/>
                      <a:pt x="393158" y="865284"/>
                      <a:pt x="394919" y="864442"/>
                    </a:cubicBezTo>
                    <a:cubicBezTo>
                      <a:pt x="396681" y="863599"/>
                      <a:pt x="398290" y="862374"/>
                      <a:pt x="398596" y="860612"/>
                    </a:cubicBezTo>
                    <a:cubicBezTo>
                      <a:pt x="398902" y="858850"/>
                      <a:pt x="400664" y="860152"/>
                      <a:pt x="398902" y="862833"/>
                    </a:cubicBezTo>
                    <a:cubicBezTo>
                      <a:pt x="397141" y="865514"/>
                      <a:pt x="392545" y="866357"/>
                      <a:pt x="392162" y="868425"/>
                    </a:cubicBezTo>
                    <a:cubicBezTo>
                      <a:pt x="391855" y="870493"/>
                      <a:pt x="393311" y="872408"/>
                      <a:pt x="394230" y="873710"/>
                    </a:cubicBezTo>
                    <a:cubicBezTo>
                      <a:pt x="395149" y="875012"/>
                      <a:pt x="398366" y="875165"/>
                      <a:pt x="399975" y="874629"/>
                    </a:cubicBezTo>
                    <a:cubicBezTo>
                      <a:pt x="401583" y="874170"/>
                      <a:pt x="406026" y="872408"/>
                      <a:pt x="402196" y="874936"/>
                    </a:cubicBezTo>
                    <a:cubicBezTo>
                      <a:pt x="398366" y="877463"/>
                      <a:pt x="400587" y="877004"/>
                      <a:pt x="400894" y="878459"/>
                    </a:cubicBezTo>
                    <a:cubicBezTo>
                      <a:pt x="401200" y="879914"/>
                      <a:pt x="400894" y="880221"/>
                      <a:pt x="398826" y="878306"/>
                    </a:cubicBezTo>
                    <a:cubicBezTo>
                      <a:pt x="396758" y="876391"/>
                      <a:pt x="395915" y="875242"/>
                      <a:pt x="393081" y="877387"/>
                    </a:cubicBezTo>
                    <a:cubicBezTo>
                      <a:pt x="390247" y="879531"/>
                      <a:pt x="389251" y="880068"/>
                      <a:pt x="388485" y="880068"/>
                    </a:cubicBezTo>
                    <a:cubicBezTo>
                      <a:pt x="387719" y="880068"/>
                      <a:pt x="386570" y="880833"/>
                      <a:pt x="386570" y="882289"/>
                    </a:cubicBezTo>
                    <a:cubicBezTo>
                      <a:pt x="386570" y="883744"/>
                      <a:pt x="382740" y="886731"/>
                      <a:pt x="384196" y="884816"/>
                    </a:cubicBezTo>
                    <a:cubicBezTo>
                      <a:pt x="385651" y="882902"/>
                      <a:pt x="385115" y="882136"/>
                      <a:pt x="383430" y="883055"/>
                    </a:cubicBezTo>
                    <a:cubicBezTo>
                      <a:pt x="381745" y="883974"/>
                      <a:pt x="380902" y="883668"/>
                      <a:pt x="380519" y="885583"/>
                    </a:cubicBezTo>
                    <a:cubicBezTo>
                      <a:pt x="380213" y="887497"/>
                      <a:pt x="379753" y="889106"/>
                      <a:pt x="378145" y="889719"/>
                    </a:cubicBezTo>
                    <a:cubicBezTo>
                      <a:pt x="376536" y="890331"/>
                      <a:pt x="373855" y="892093"/>
                      <a:pt x="373702" y="893702"/>
                    </a:cubicBezTo>
                    <a:cubicBezTo>
                      <a:pt x="373549" y="895310"/>
                      <a:pt x="374315" y="902817"/>
                      <a:pt x="375617" y="904885"/>
                    </a:cubicBezTo>
                    <a:cubicBezTo>
                      <a:pt x="376919" y="906953"/>
                      <a:pt x="379906" y="908408"/>
                      <a:pt x="381515" y="905498"/>
                    </a:cubicBezTo>
                    <a:cubicBezTo>
                      <a:pt x="383123" y="902587"/>
                      <a:pt x="381055" y="904732"/>
                      <a:pt x="383123" y="902587"/>
                    </a:cubicBezTo>
                    <a:cubicBezTo>
                      <a:pt x="385191" y="900519"/>
                      <a:pt x="385498" y="901285"/>
                      <a:pt x="385345" y="899370"/>
                    </a:cubicBezTo>
                    <a:cubicBezTo>
                      <a:pt x="385191" y="897455"/>
                      <a:pt x="385345" y="896995"/>
                      <a:pt x="386800" y="895540"/>
                    </a:cubicBezTo>
                    <a:cubicBezTo>
                      <a:pt x="388255" y="894085"/>
                      <a:pt x="387413" y="896153"/>
                      <a:pt x="386953" y="897761"/>
                    </a:cubicBezTo>
                    <a:cubicBezTo>
                      <a:pt x="386494" y="899370"/>
                      <a:pt x="387260" y="900442"/>
                      <a:pt x="389175" y="899676"/>
                    </a:cubicBezTo>
                    <a:cubicBezTo>
                      <a:pt x="391089" y="898910"/>
                      <a:pt x="398443" y="899063"/>
                      <a:pt x="400051" y="899370"/>
                    </a:cubicBezTo>
                    <a:cubicBezTo>
                      <a:pt x="401660" y="899676"/>
                      <a:pt x="404187" y="900978"/>
                      <a:pt x="405336" y="900825"/>
                    </a:cubicBezTo>
                    <a:cubicBezTo>
                      <a:pt x="406485" y="900672"/>
                      <a:pt x="403575" y="901974"/>
                      <a:pt x="400894" y="901438"/>
                    </a:cubicBezTo>
                    <a:cubicBezTo>
                      <a:pt x="398213" y="900978"/>
                      <a:pt x="388792" y="900519"/>
                      <a:pt x="387796" y="901285"/>
                    </a:cubicBezTo>
                    <a:cubicBezTo>
                      <a:pt x="386877" y="902051"/>
                      <a:pt x="384579" y="902434"/>
                      <a:pt x="383966" y="904808"/>
                    </a:cubicBezTo>
                    <a:cubicBezTo>
                      <a:pt x="383353" y="907183"/>
                      <a:pt x="382511" y="908638"/>
                      <a:pt x="380902" y="909940"/>
                    </a:cubicBezTo>
                    <a:cubicBezTo>
                      <a:pt x="379294" y="911242"/>
                      <a:pt x="374851" y="912315"/>
                      <a:pt x="377072" y="913157"/>
                    </a:cubicBezTo>
                    <a:cubicBezTo>
                      <a:pt x="379294" y="913923"/>
                      <a:pt x="381055" y="912698"/>
                      <a:pt x="382970" y="912698"/>
                    </a:cubicBezTo>
                    <a:cubicBezTo>
                      <a:pt x="384885" y="912698"/>
                      <a:pt x="386340" y="912391"/>
                      <a:pt x="387719" y="913157"/>
                    </a:cubicBezTo>
                    <a:cubicBezTo>
                      <a:pt x="389175" y="913923"/>
                      <a:pt x="391396" y="914306"/>
                      <a:pt x="393004" y="913157"/>
                    </a:cubicBezTo>
                    <a:cubicBezTo>
                      <a:pt x="394613" y="912008"/>
                      <a:pt x="396528" y="912391"/>
                      <a:pt x="393464" y="914076"/>
                    </a:cubicBezTo>
                    <a:cubicBezTo>
                      <a:pt x="390400" y="915838"/>
                      <a:pt x="388179" y="915991"/>
                      <a:pt x="385498" y="914689"/>
                    </a:cubicBezTo>
                    <a:cubicBezTo>
                      <a:pt x="382817" y="913387"/>
                      <a:pt x="380213" y="914536"/>
                      <a:pt x="378757" y="915838"/>
                    </a:cubicBezTo>
                    <a:cubicBezTo>
                      <a:pt x="377302" y="917140"/>
                      <a:pt x="375081" y="917140"/>
                      <a:pt x="378145" y="918749"/>
                    </a:cubicBezTo>
                    <a:cubicBezTo>
                      <a:pt x="381209" y="920357"/>
                      <a:pt x="385957" y="921659"/>
                      <a:pt x="389941" y="922732"/>
                    </a:cubicBezTo>
                    <a:cubicBezTo>
                      <a:pt x="393923" y="923804"/>
                      <a:pt x="389175" y="924340"/>
                      <a:pt x="386417" y="923038"/>
                    </a:cubicBezTo>
                    <a:cubicBezTo>
                      <a:pt x="383736" y="921736"/>
                      <a:pt x="381974" y="923804"/>
                      <a:pt x="383506" y="925566"/>
                    </a:cubicBezTo>
                    <a:cubicBezTo>
                      <a:pt x="385115" y="927328"/>
                      <a:pt x="389558" y="927940"/>
                      <a:pt x="392621" y="928936"/>
                    </a:cubicBezTo>
                    <a:cubicBezTo>
                      <a:pt x="395685" y="929855"/>
                      <a:pt x="400434" y="931004"/>
                      <a:pt x="400281" y="930085"/>
                    </a:cubicBezTo>
                    <a:cubicBezTo>
                      <a:pt x="400128" y="929166"/>
                      <a:pt x="401047" y="928630"/>
                      <a:pt x="402655" y="928936"/>
                    </a:cubicBezTo>
                    <a:cubicBezTo>
                      <a:pt x="404264" y="929243"/>
                      <a:pt x="411464" y="931311"/>
                      <a:pt x="411770" y="928323"/>
                    </a:cubicBezTo>
                    <a:cubicBezTo>
                      <a:pt x="412077" y="925259"/>
                      <a:pt x="411770" y="922579"/>
                      <a:pt x="414298" y="923881"/>
                    </a:cubicBezTo>
                    <a:cubicBezTo>
                      <a:pt x="416826" y="925183"/>
                      <a:pt x="425022" y="928170"/>
                      <a:pt x="418588" y="928860"/>
                    </a:cubicBezTo>
                    <a:cubicBezTo>
                      <a:pt x="412230" y="929472"/>
                      <a:pt x="410622" y="930621"/>
                      <a:pt x="411081" y="931387"/>
                    </a:cubicBezTo>
                    <a:cubicBezTo>
                      <a:pt x="411541" y="932153"/>
                      <a:pt x="414911" y="931387"/>
                      <a:pt x="416520" y="931234"/>
                    </a:cubicBezTo>
                    <a:cubicBezTo>
                      <a:pt x="418128" y="931081"/>
                      <a:pt x="426707" y="931081"/>
                      <a:pt x="423566" y="934911"/>
                    </a:cubicBezTo>
                    <a:cubicBezTo>
                      <a:pt x="420349" y="938741"/>
                      <a:pt x="420043" y="938128"/>
                      <a:pt x="424179" y="937821"/>
                    </a:cubicBezTo>
                    <a:cubicBezTo>
                      <a:pt x="428315" y="937515"/>
                      <a:pt x="432605" y="936826"/>
                      <a:pt x="433601" y="936519"/>
                    </a:cubicBezTo>
                    <a:cubicBezTo>
                      <a:pt x="434520" y="936213"/>
                      <a:pt x="436664" y="934911"/>
                      <a:pt x="436511" y="932996"/>
                    </a:cubicBezTo>
                    <a:cubicBezTo>
                      <a:pt x="436358" y="931081"/>
                      <a:pt x="437813" y="928247"/>
                      <a:pt x="437813" y="931540"/>
                    </a:cubicBezTo>
                    <a:cubicBezTo>
                      <a:pt x="437813" y="934911"/>
                      <a:pt x="436511" y="936136"/>
                      <a:pt x="434749" y="937132"/>
                    </a:cubicBezTo>
                    <a:cubicBezTo>
                      <a:pt x="432988" y="938051"/>
                      <a:pt x="428852" y="938741"/>
                      <a:pt x="427549" y="938587"/>
                    </a:cubicBezTo>
                    <a:cubicBezTo>
                      <a:pt x="426247" y="938434"/>
                      <a:pt x="418588" y="938741"/>
                      <a:pt x="420349" y="939736"/>
                    </a:cubicBezTo>
                    <a:cubicBezTo>
                      <a:pt x="422111" y="940655"/>
                      <a:pt x="428009" y="938817"/>
                      <a:pt x="426247" y="940043"/>
                    </a:cubicBezTo>
                    <a:cubicBezTo>
                      <a:pt x="424486" y="941345"/>
                      <a:pt x="422571" y="941651"/>
                      <a:pt x="422571" y="942953"/>
                    </a:cubicBezTo>
                    <a:cubicBezTo>
                      <a:pt x="422571" y="944255"/>
                      <a:pt x="422417" y="945021"/>
                      <a:pt x="425252" y="945175"/>
                    </a:cubicBezTo>
                    <a:cubicBezTo>
                      <a:pt x="428086" y="945328"/>
                      <a:pt x="430690" y="943566"/>
                      <a:pt x="432758" y="943719"/>
                    </a:cubicBezTo>
                    <a:cubicBezTo>
                      <a:pt x="434826" y="943872"/>
                      <a:pt x="435592" y="946094"/>
                      <a:pt x="437201" y="945481"/>
                    </a:cubicBezTo>
                    <a:cubicBezTo>
                      <a:pt x="438809" y="944868"/>
                      <a:pt x="437660" y="942800"/>
                      <a:pt x="439269" y="940732"/>
                    </a:cubicBezTo>
                    <a:cubicBezTo>
                      <a:pt x="440877" y="938664"/>
                      <a:pt x="441184" y="938664"/>
                      <a:pt x="440035" y="942187"/>
                    </a:cubicBezTo>
                    <a:cubicBezTo>
                      <a:pt x="438886" y="945711"/>
                      <a:pt x="439422" y="945404"/>
                      <a:pt x="440801" y="945558"/>
                    </a:cubicBezTo>
                    <a:cubicBezTo>
                      <a:pt x="442256" y="945711"/>
                      <a:pt x="443711" y="945711"/>
                      <a:pt x="444171" y="944792"/>
                    </a:cubicBezTo>
                    <a:cubicBezTo>
                      <a:pt x="444630" y="943872"/>
                      <a:pt x="445473" y="943183"/>
                      <a:pt x="447081" y="944332"/>
                    </a:cubicBezTo>
                    <a:cubicBezTo>
                      <a:pt x="448690" y="945481"/>
                      <a:pt x="451677" y="947549"/>
                      <a:pt x="452213" y="945251"/>
                    </a:cubicBezTo>
                    <a:cubicBezTo>
                      <a:pt x="452673" y="943030"/>
                      <a:pt x="453669" y="943336"/>
                      <a:pt x="455277" y="942034"/>
                    </a:cubicBezTo>
                    <a:cubicBezTo>
                      <a:pt x="456886" y="940732"/>
                      <a:pt x="458494" y="940119"/>
                      <a:pt x="458188" y="937898"/>
                    </a:cubicBezTo>
                    <a:cubicBezTo>
                      <a:pt x="457882" y="935677"/>
                      <a:pt x="459643" y="936289"/>
                      <a:pt x="459337" y="939047"/>
                    </a:cubicBezTo>
                    <a:cubicBezTo>
                      <a:pt x="459031" y="941728"/>
                      <a:pt x="457269" y="943796"/>
                      <a:pt x="455813" y="944792"/>
                    </a:cubicBezTo>
                    <a:cubicBezTo>
                      <a:pt x="454358" y="945787"/>
                      <a:pt x="451984" y="949081"/>
                      <a:pt x="453286" y="950077"/>
                    </a:cubicBezTo>
                    <a:cubicBezTo>
                      <a:pt x="454588" y="950996"/>
                      <a:pt x="455048" y="950690"/>
                      <a:pt x="455354" y="948928"/>
                    </a:cubicBezTo>
                    <a:cubicBezTo>
                      <a:pt x="455660" y="947166"/>
                      <a:pt x="455354" y="947473"/>
                      <a:pt x="457269" y="948621"/>
                    </a:cubicBezTo>
                    <a:cubicBezTo>
                      <a:pt x="459184" y="949770"/>
                      <a:pt x="461711" y="950843"/>
                      <a:pt x="462860" y="949387"/>
                    </a:cubicBezTo>
                    <a:cubicBezTo>
                      <a:pt x="464009" y="947932"/>
                      <a:pt x="465771" y="946860"/>
                      <a:pt x="466843" y="947013"/>
                    </a:cubicBezTo>
                    <a:cubicBezTo>
                      <a:pt x="467992" y="947166"/>
                      <a:pt x="471133" y="947473"/>
                      <a:pt x="467303" y="948468"/>
                    </a:cubicBezTo>
                    <a:cubicBezTo>
                      <a:pt x="463473" y="949464"/>
                      <a:pt x="463320" y="951379"/>
                      <a:pt x="464928" y="953064"/>
                    </a:cubicBezTo>
                    <a:cubicBezTo>
                      <a:pt x="466537" y="954826"/>
                      <a:pt x="465848" y="957353"/>
                      <a:pt x="465235" y="958809"/>
                    </a:cubicBezTo>
                    <a:cubicBezTo>
                      <a:pt x="464622" y="960264"/>
                      <a:pt x="464086" y="960877"/>
                      <a:pt x="464316" y="962026"/>
                    </a:cubicBezTo>
                    <a:cubicBezTo>
                      <a:pt x="464469" y="963175"/>
                      <a:pt x="464316" y="964247"/>
                      <a:pt x="462554" y="962179"/>
                    </a:cubicBezTo>
                    <a:cubicBezTo>
                      <a:pt x="460792" y="960111"/>
                      <a:pt x="458724" y="960570"/>
                      <a:pt x="461788" y="962945"/>
                    </a:cubicBezTo>
                    <a:cubicBezTo>
                      <a:pt x="464852" y="965320"/>
                      <a:pt x="470214" y="967924"/>
                      <a:pt x="471669" y="968690"/>
                    </a:cubicBezTo>
                    <a:cubicBezTo>
                      <a:pt x="473124" y="969456"/>
                      <a:pt x="482239" y="973975"/>
                      <a:pt x="482392" y="968996"/>
                    </a:cubicBezTo>
                    <a:cubicBezTo>
                      <a:pt x="482546" y="964017"/>
                      <a:pt x="482699" y="966315"/>
                      <a:pt x="484307" y="966928"/>
                    </a:cubicBezTo>
                    <a:cubicBezTo>
                      <a:pt x="485916" y="967541"/>
                      <a:pt x="486222" y="968230"/>
                      <a:pt x="486376" y="969609"/>
                    </a:cubicBezTo>
                    <a:cubicBezTo>
                      <a:pt x="486529" y="971064"/>
                      <a:pt x="486835" y="974588"/>
                      <a:pt x="490665" y="974894"/>
                    </a:cubicBezTo>
                    <a:cubicBezTo>
                      <a:pt x="494495" y="975200"/>
                      <a:pt x="495414" y="975047"/>
                      <a:pt x="493039" y="976656"/>
                    </a:cubicBezTo>
                    <a:cubicBezTo>
                      <a:pt x="490665" y="978264"/>
                      <a:pt x="489669" y="978111"/>
                      <a:pt x="490359" y="980179"/>
                    </a:cubicBezTo>
                    <a:cubicBezTo>
                      <a:pt x="490971" y="982247"/>
                      <a:pt x="492733" y="983703"/>
                      <a:pt x="495950" y="984469"/>
                    </a:cubicBezTo>
                    <a:cubicBezTo>
                      <a:pt x="499167" y="985235"/>
                      <a:pt x="498478" y="985235"/>
                      <a:pt x="499167" y="982707"/>
                    </a:cubicBezTo>
                    <a:cubicBezTo>
                      <a:pt x="499780" y="980179"/>
                      <a:pt x="499933" y="979796"/>
                      <a:pt x="501848" y="979183"/>
                    </a:cubicBezTo>
                    <a:cubicBezTo>
                      <a:pt x="503763" y="978571"/>
                      <a:pt x="505371" y="978417"/>
                      <a:pt x="505984" y="976962"/>
                    </a:cubicBezTo>
                    <a:cubicBezTo>
                      <a:pt x="506597" y="975507"/>
                      <a:pt x="508052" y="975354"/>
                      <a:pt x="506444" y="980026"/>
                    </a:cubicBezTo>
                    <a:cubicBezTo>
                      <a:pt x="504835" y="984622"/>
                      <a:pt x="503763" y="986920"/>
                      <a:pt x="506137" y="987686"/>
                    </a:cubicBezTo>
                    <a:cubicBezTo>
                      <a:pt x="508512" y="988452"/>
                      <a:pt x="512648" y="989601"/>
                      <a:pt x="508206" y="989754"/>
                    </a:cubicBezTo>
                    <a:cubicBezTo>
                      <a:pt x="503763" y="989907"/>
                      <a:pt x="505984" y="990213"/>
                      <a:pt x="508052" y="991669"/>
                    </a:cubicBezTo>
                    <a:cubicBezTo>
                      <a:pt x="510120" y="993124"/>
                      <a:pt x="511729" y="995192"/>
                      <a:pt x="510580" y="997720"/>
                    </a:cubicBezTo>
                    <a:lnTo>
                      <a:pt x="509125" y="1000401"/>
                    </a:lnTo>
                    <a:lnTo>
                      <a:pt x="521916" y="1000094"/>
                    </a:lnTo>
                    <a:lnTo>
                      <a:pt x="1302052" y="1000094"/>
                    </a:lnTo>
                    <a:cubicBezTo>
                      <a:pt x="1302052" y="1000094"/>
                      <a:pt x="1303967" y="1000248"/>
                      <a:pt x="1303814" y="998333"/>
                    </a:cubicBezTo>
                    <a:cubicBezTo>
                      <a:pt x="1303661" y="996418"/>
                      <a:pt x="1303814" y="987609"/>
                      <a:pt x="1303814" y="987609"/>
                    </a:cubicBezTo>
                    <a:cubicBezTo>
                      <a:pt x="1303814" y="987609"/>
                      <a:pt x="1303201" y="985694"/>
                      <a:pt x="1305269" y="986307"/>
                    </a:cubicBezTo>
                    <a:cubicBezTo>
                      <a:pt x="1307337" y="986920"/>
                      <a:pt x="1313235" y="987762"/>
                      <a:pt x="1313541" y="992818"/>
                    </a:cubicBezTo>
                    <a:cubicBezTo>
                      <a:pt x="1313848" y="997950"/>
                      <a:pt x="1318137" y="1006835"/>
                      <a:pt x="1319899" y="1009056"/>
                    </a:cubicBezTo>
                    <a:cubicBezTo>
                      <a:pt x="1321661" y="1011277"/>
                      <a:pt x="1322580" y="1011584"/>
                      <a:pt x="1324495" y="1011124"/>
                    </a:cubicBezTo>
                    <a:cubicBezTo>
                      <a:pt x="1326410" y="1010665"/>
                      <a:pt x="1327176" y="1010358"/>
                      <a:pt x="1329627" y="1012043"/>
                    </a:cubicBezTo>
                    <a:cubicBezTo>
                      <a:pt x="1332001" y="1013805"/>
                      <a:pt x="1340963" y="1018937"/>
                      <a:pt x="1346554" y="1017635"/>
                    </a:cubicBezTo>
                    <a:cubicBezTo>
                      <a:pt x="1352146" y="1016333"/>
                      <a:pt x="1354061" y="1013192"/>
                      <a:pt x="1357278" y="1013652"/>
                    </a:cubicBezTo>
                    <a:cubicBezTo>
                      <a:pt x="1360495" y="1014111"/>
                      <a:pt x="1371985" y="1016026"/>
                      <a:pt x="1373363" y="1016333"/>
                    </a:cubicBezTo>
                    <a:cubicBezTo>
                      <a:pt x="1374819" y="1016639"/>
                      <a:pt x="1375891" y="1018401"/>
                      <a:pt x="1377500" y="1019243"/>
                    </a:cubicBezTo>
                    <a:cubicBezTo>
                      <a:pt x="1379108" y="1020009"/>
                      <a:pt x="1380410" y="1021618"/>
                      <a:pt x="1381636" y="1024529"/>
                    </a:cubicBezTo>
                    <a:cubicBezTo>
                      <a:pt x="1382861" y="1027439"/>
                      <a:pt x="1383091" y="1028052"/>
                      <a:pt x="1384163" y="1027899"/>
                    </a:cubicBezTo>
                    <a:cubicBezTo>
                      <a:pt x="1385312" y="1027746"/>
                      <a:pt x="1385466" y="1026137"/>
                      <a:pt x="1385619" y="1025371"/>
                    </a:cubicBezTo>
                    <a:cubicBezTo>
                      <a:pt x="1385772" y="1024605"/>
                      <a:pt x="1387840" y="1023916"/>
                      <a:pt x="1388989" y="1023609"/>
                    </a:cubicBezTo>
                    <a:cubicBezTo>
                      <a:pt x="1390138" y="1023303"/>
                      <a:pt x="1394427" y="1025065"/>
                      <a:pt x="1397951" y="1028052"/>
                    </a:cubicBezTo>
                    <a:cubicBezTo>
                      <a:pt x="1401474" y="1031039"/>
                      <a:pt x="1408291" y="1038239"/>
                      <a:pt x="1417713" y="1031729"/>
                    </a:cubicBezTo>
                    <a:cubicBezTo>
                      <a:pt x="1417713" y="1031729"/>
                      <a:pt x="1425525" y="1025678"/>
                      <a:pt x="1427594" y="1030427"/>
                    </a:cubicBezTo>
                    <a:cubicBezTo>
                      <a:pt x="1429662" y="1035176"/>
                      <a:pt x="1429509" y="1032342"/>
                      <a:pt x="1431577" y="1032801"/>
                    </a:cubicBezTo>
                    <a:cubicBezTo>
                      <a:pt x="1431577" y="1032801"/>
                      <a:pt x="1439696" y="1034716"/>
                      <a:pt x="1446590" y="1035176"/>
                    </a:cubicBezTo>
                    <a:cubicBezTo>
                      <a:pt x="1453483" y="1035635"/>
                      <a:pt x="1464513" y="1035941"/>
                      <a:pt x="1464513" y="1035941"/>
                    </a:cubicBezTo>
                    <a:cubicBezTo>
                      <a:pt x="1468113" y="1033337"/>
                      <a:pt x="1472633" y="1027056"/>
                      <a:pt x="1473092" y="1023533"/>
                    </a:cubicBezTo>
                    <a:cubicBezTo>
                      <a:pt x="1473552" y="1019933"/>
                      <a:pt x="1472633" y="1019473"/>
                      <a:pt x="1475467" y="1018477"/>
                    </a:cubicBezTo>
                    <a:cubicBezTo>
                      <a:pt x="1478301" y="1017482"/>
                      <a:pt x="1486496" y="1013422"/>
                      <a:pt x="1484811" y="1016333"/>
                    </a:cubicBezTo>
                    <a:cubicBezTo>
                      <a:pt x="1483126" y="1019243"/>
                      <a:pt x="1483892" y="1019933"/>
                      <a:pt x="1482667" y="1020852"/>
                    </a:cubicBezTo>
                    <a:cubicBezTo>
                      <a:pt x="1481441" y="1021771"/>
                      <a:pt x="1480292" y="1025371"/>
                      <a:pt x="1482437" y="1024222"/>
                    </a:cubicBezTo>
                    <a:cubicBezTo>
                      <a:pt x="1484582" y="1022997"/>
                      <a:pt x="1487186" y="1021848"/>
                      <a:pt x="1487492" y="1019473"/>
                    </a:cubicBezTo>
                    <a:cubicBezTo>
                      <a:pt x="1487722" y="1017099"/>
                      <a:pt x="1489867" y="1017788"/>
                      <a:pt x="1489867" y="1015414"/>
                    </a:cubicBezTo>
                    <a:cubicBezTo>
                      <a:pt x="1489867" y="1013039"/>
                      <a:pt x="1493007" y="1012503"/>
                      <a:pt x="1492777" y="1010665"/>
                    </a:cubicBezTo>
                    <a:cubicBezTo>
                      <a:pt x="1492547" y="1008750"/>
                      <a:pt x="1492777" y="1006605"/>
                      <a:pt x="1494462" y="1006145"/>
                    </a:cubicBezTo>
                    <a:cubicBezTo>
                      <a:pt x="1496147" y="1005686"/>
                      <a:pt x="1496377" y="1005916"/>
                      <a:pt x="1497067" y="1008060"/>
                    </a:cubicBezTo>
                    <a:cubicBezTo>
                      <a:pt x="1497756" y="1010205"/>
                      <a:pt x="1497297" y="1011890"/>
                      <a:pt x="1495382" y="1012809"/>
                    </a:cubicBezTo>
                    <a:cubicBezTo>
                      <a:pt x="1493467" y="1013728"/>
                      <a:pt x="1490326" y="1016180"/>
                      <a:pt x="1491322" y="1018324"/>
                    </a:cubicBezTo>
                    <a:cubicBezTo>
                      <a:pt x="1492241" y="1020469"/>
                      <a:pt x="1492241" y="1017635"/>
                      <a:pt x="1493926" y="1016409"/>
                    </a:cubicBezTo>
                    <a:cubicBezTo>
                      <a:pt x="1495611" y="1015184"/>
                      <a:pt x="1495611" y="1016869"/>
                      <a:pt x="1497297" y="1016409"/>
                    </a:cubicBezTo>
                    <a:cubicBezTo>
                      <a:pt x="1498982" y="1015950"/>
                      <a:pt x="1497067" y="1010665"/>
                      <a:pt x="1499671" y="1012809"/>
                    </a:cubicBezTo>
                    <a:cubicBezTo>
                      <a:pt x="1502275" y="1014954"/>
                      <a:pt x="1502275" y="1013499"/>
                      <a:pt x="1503501" y="1011354"/>
                    </a:cubicBezTo>
                    <a:cubicBezTo>
                      <a:pt x="1504726" y="1009209"/>
                      <a:pt x="1503501" y="1006605"/>
                      <a:pt x="1502046" y="1005839"/>
                    </a:cubicBezTo>
                    <a:cubicBezTo>
                      <a:pt x="1500590" y="1005150"/>
                      <a:pt x="1497986" y="1001320"/>
                      <a:pt x="1500360" y="1000784"/>
                    </a:cubicBezTo>
                    <a:cubicBezTo>
                      <a:pt x="1502735" y="1000248"/>
                      <a:pt x="1503960" y="997873"/>
                      <a:pt x="1507561" y="1000094"/>
                    </a:cubicBezTo>
                    <a:cubicBezTo>
                      <a:pt x="1511161" y="1002239"/>
                      <a:pt x="1529314" y="1008443"/>
                      <a:pt x="1531765" y="1008443"/>
                    </a:cubicBezTo>
                    <a:cubicBezTo>
                      <a:pt x="1534216" y="1008443"/>
                      <a:pt x="1535365" y="1006299"/>
                      <a:pt x="1538199" y="1007524"/>
                    </a:cubicBezTo>
                    <a:cubicBezTo>
                      <a:pt x="1541110" y="1008750"/>
                      <a:pt x="1542029" y="1007065"/>
                      <a:pt x="1545169" y="1007754"/>
                    </a:cubicBezTo>
                    <a:cubicBezTo>
                      <a:pt x="1548310" y="1008443"/>
                      <a:pt x="1551144" y="1007294"/>
                      <a:pt x="1552829" y="1009439"/>
                    </a:cubicBezTo>
                    <a:cubicBezTo>
                      <a:pt x="1554514" y="1011584"/>
                      <a:pt x="1558574" y="1020469"/>
                      <a:pt x="1560719" y="1026673"/>
                    </a:cubicBezTo>
                    <a:cubicBezTo>
                      <a:pt x="1562863" y="1032878"/>
                      <a:pt x="1567153" y="1035559"/>
                      <a:pt x="1572438" y="1037473"/>
                    </a:cubicBezTo>
                    <a:cubicBezTo>
                      <a:pt x="1577723" y="1039388"/>
                      <a:pt x="1579408" y="1037703"/>
                      <a:pt x="1582472" y="1037933"/>
                    </a:cubicBezTo>
                    <a:cubicBezTo>
                      <a:pt x="1582472" y="1037933"/>
                      <a:pt x="1599706" y="1036018"/>
                      <a:pt x="1596106" y="1039159"/>
                    </a:cubicBezTo>
                    <a:cubicBezTo>
                      <a:pt x="1592506" y="1042299"/>
                      <a:pt x="1594191" y="1041763"/>
                      <a:pt x="1594651" y="1042759"/>
                    </a:cubicBezTo>
                    <a:cubicBezTo>
                      <a:pt x="1595110" y="1043754"/>
                      <a:pt x="1595876" y="1045133"/>
                      <a:pt x="1594191" y="1046129"/>
                    </a:cubicBezTo>
                    <a:cubicBezTo>
                      <a:pt x="1592506" y="1047048"/>
                      <a:pt x="1591817" y="1045669"/>
                      <a:pt x="1592506" y="1047048"/>
                    </a:cubicBezTo>
                    <a:cubicBezTo>
                      <a:pt x="1593195" y="1048503"/>
                      <a:pt x="1590821" y="1049423"/>
                      <a:pt x="1591817" y="1051337"/>
                    </a:cubicBezTo>
                    <a:cubicBezTo>
                      <a:pt x="1592812" y="1053252"/>
                      <a:pt x="1602847" y="1059916"/>
                      <a:pt x="1602847" y="1059916"/>
                    </a:cubicBezTo>
                    <a:cubicBezTo>
                      <a:pt x="1602847" y="1059916"/>
                      <a:pt x="1605221" y="1062520"/>
                      <a:pt x="1603306" y="1063516"/>
                    </a:cubicBezTo>
                    <a:cubicBezTo>
                      <a:pt x="1601391" y="1064512"/>
                      <a:pt x="1601161" y="1066427"/>
                      <a:pt x="1601161" y="1067346"/>
                    </a:cubicBezTo>
                    <a:cubicBezTo>
                      <a:pt x="1601161" y="1068265"/>
                      <a:pt x="1597561" y="1070487"/>
                      <a:pt x="1599017" y="1072402"/>
                    </a:cubicBezTo>
                    <a:cubicBezTo>
                      <a:pt x="1600472" y="1074316"/>
                      <a:pt x="1606906" y="1077457"/>
                      <a:pt x="1606217" y="1079831"/>
                    </a:cubicBezTo>
                    <a:cubicBezTo>
                      <a:pt x="1605527" y="1082206"/>
                      <a:pt x="1605298" y="1082742"/>
                      <a:pt x="1606217" y="1083891"/>
                    </a:cubicBezTo>
                    <a:cubicBezTo>
                      <a:pt x="1607136" y="1085117"/>
                      <a:pt x="1606676" y="1085346"/>
                      <a:pt x="1605527" y="1086265"/>
                    </a:cubicBezTo>
                    <a:cubicBezTo>
                      <a:pt x="1604302" y="1087185"/>
                      <a:pt x="1604225" y="1089406"/>
                      <a:pt x="1601391" y="1088640"/>
                    </a:cubicBezTo>
                    <a:cubicBezTo>
                      <a:pt x="1601391" y="1088640"/>
                      <a:pt x="1604455" y="1092470"/>
                      <a:pt x="1606983" y="1091321"/>
                    </a:cubicBezTo>
                    <a:cubicBezTo>
                      <a:pt x="1606983" y="1091321"/>
                      <a:pt x="1610276" y="1090019"/>
                      <a:pt x="1611425" y="1089866"/>
                    </a:cubicBezTo>
                    <a:cubicBezTo>
                      <a:pt x="1611425" y="1089866"/>
                      <a:pt x="1614719" y="1088946"/>
                      <a:pt x="1615562" y="1088870"/>
                    </a:cubicBezTo>
                    <a:cubicBezTo>
                      <a:pt x="1618472" y="1088487"/>
                      <a:pt x="1618702" y="1091780"/>
                      <a:pt x="1617706" y="1094385"/>
                    </a:cubicBezTo>
                    <a:cubicBezTo>
                      <a:pt x="1616787" y="1096989"/>
                      <a:pt x="1622762" y="1096989"/>
                      <a:pt x="1625366" y="1097295"/>
                    </a:cubicBezTo>
                    <a:cubicBezTo>
                      <a:pt x="1627970" y="1097525"/>
                      <a:pt x="1640456" y="1100206"/>
                      <a:pt x="1642830" y="1100895"/>
                    </a:cubicBezTo>
                    <a:cubicBezTo>
                      <a:pt x="1645204" y="1101585"/>
                      <a:pt x="1649800" y="1101585"/>
                      <a:pt x="1652864" y="1101355"/>
                    </a:cubicBezTo>
                    <a:cubicBezTo>
                      <a:pt x="1656005" y="1101125"/>
                      <a:pt x="1659068" y="1100895"/>
                      <a:pt x="1660983" y="1101125"/>
                    </a:cubicBezTo>
                    <a:cubicBezTo>
                      <a:pt x="1662898" y="1101355"/>
                      <a:pt x="1664813" y="1100666"/>
                      <a:pt x="1667724" y="1101585"/>
                    </a:cubicBezTo>
                    <a:cubicBezTo>
                      <a:pt x="1670634" y="1102504"/>
                      <a:pt x="1682584" y="1104495"/>
                      <a:pt x="1684499" y="1104725"/>
                    </a:cubicBezTo>
                    <a:cubicBezTo>
                      <a:pt x="1686413" y="1104955"/>
                      <a:pt x="1686873" y="1103806"/>
                      <a:pt x="1686873" y="1105951"/>
                    </a:cubicBezTo>
                    <a:cubicBezTo>
                      <a:pt x="1686873" y="1108096"/>
                      <a:pt x="1687792" y="1107866"/>
                      <a:pt x="1689477" y="1107176"/>
                    </a:cubicBezTo>
                    <a:cubicBezTo>
                      <a:pt x="1691162" y="1106487"/>
                      <a:pt x="1691622" y="1106487"/>
                      <a:pt x="1693996" y="1108096"/>
                    </a:cubicBezTo>
                    <a:cubicBezTo>
                      <a:pt x="1696371" y="1109781"/>
                      <a:pt x="1697596" y="1109321"/>
                      <a:pt x="1700201" y="1108096"/>
                    </a:cubicBezTo>
                    <a:cubicBezTo>
                      <a:pt x="1702805" y="1106870"/>
                      <a:pt x="1702575" y="1107866"/>
                      <a:pt x="1704031" y="1108325"/>
                    </a:cubicBezTo>
                    <a:cubicBezTo>
                      <a:pt x="1705486" y="1108785"/>
                      <a:pt x="1709316" y="1109551"/>
                      <a:pt x="1711460" y="1110010"/>
                    </a:cubicBezTo>
                    <a:cubicBezTo>
                      <a:pt x="1713605" y="1110470"/>
                      <a:pt x="1728005" y="1124104"/>
                      <a:pt x="1729384" y="1126555"/>
                    </a:cubicBezTo>
                    <a:cubicBezTo>
                      <a:pt x="1730839" y="1128930"/>
                      <a:pt x="1734669" y="1127474"/>
                      <a:pt x="1732524" y="1130615"/>
                    </a:cubicBezTo>
                    <a:cubicBezTo>
                      <a:pt x="1730380" y="1133755"/>
                      <a:pt x="1732984" y="1135134"/>
                      <a:pt x="1733444" y="1138045"/>
                    </a:cubicBezTo>
                    <a:cubicBezTo>
                      <a:pt x="1733903" y="1140955"/>
                      <a:pt x="1734133" y="1141645"/>
                      <a:pt x="1737503" y="1145934"/>
                    </a:cubicBezTo>
                    <a:cubicBezTo>
                      <a:pt x="1740873" y="1150224"/>
                      <a:pt x="1742788" y="1149534"/>
                      <a:pt x="1742022" y="1151449"/>
                    </a:cubicBezTo>
                    <a:cubicBezTo>
                      <a:pt x="1741333" y="1153364"/>
                      <a:pt x="1737963" y="1150760"/>
                      <a:pt x="1737273" y="1149534"/>
                    </a:cubicBezTo>
                    <a:cubicBezTo>
                      <a:pt x="1736584" y="1148309"/>
                      <a:pt x="1736584" y="1147619"/>
                      <a:pt x="1733444" y="1150224"/>
                    </a:cubicBezTo>
                    <a:cubicBezTo>
                      <a:pt x="1730303" y="1152828"/>
                      <a:pt x="1735359" y="1154053"/>
                      <a:pt x="1733673" y="1158573"/>
                    </a:cubicBezTo>
                    <a:cubicBezTo>
                      <a:pt x="1731988" y="1163092"/>
                      <a:pt x="1729154" y="1161483"/>
                      <a:pt x="1726473" y="1160488"/>
                    </a:cubicBezTo>
                    <a:cubicBezTo>
                      <a:pt x="1723869" y="1159568"/>
                      <a:pt x="1718814" y="1157577"/>
                      <a:pt x="1717129" y="1155432"/>
                    </a:cubicBezTo>
                    <a:cubicBezTo>
                      <a:pt x="1715443" y="1153287"/>
                      <a:pt x="1714218" y="1152062"/>
                      <a:pt x="1711614" y="1154207"/>
                    </a:cubicBezTo>
                    <a:cubicBezTo>
                      <a:pt x="1709009" y="1156351"/>
                      <a:pt x="1705869" y="1153977"/>
                      <a:pt x="1703724" y="1152062"/>
                    </a:cubicBezTo>
                    <a:cubicBezTo>
                      <a:pt x="1701579" y="1150147"/>
                      <a:pt x="1705409" y="1149151"/>
                      <a:pt x="1706635" y="1147543"/>
                    </a:cubicBezTo>
                    <a:cubicBezTo>
                      <a:pt x="1707860" y="1145858"/>
                      <a:pt x="1707324" y="1144938"/>
                      <a:pt x="1705716" y="1145628"/>
                    </a:cubicBezTo>
                    <a:cubicBezTo>
                      <a:pt x="1704031" y="1146317"/>
                      <a:pt x="1702116" y="1145628"/>
                      <a:pt x="1700967" y="1144938"/>
                    </a:cubicBezTo>
                    <a:cubicBezTo>
                      <a:pt x="1699741" y="1144249"/>
                      <a:pt x="1699741" y="1141568"/>
                      <a:pt x="1698362" y="1140649"/>
                    </a:cubicBezTo>
                    <a:cubicBezTo>
                      <a:pt x="1696984" y="1139730"/>
                      <a:pt x="1697137" y="1138274"/>
                      <a:pt x="1698362" y="1135900"/>
                    </a:cubicBezTo>
                    <a:cubicBezTo>
                      <a:pt x="1699588" y="1133526"/>
                      <a:pt x="1692618" y="1134445"/>
                      <a:pt x="1688558" y="1134445"/>
                    </a:cubicBezTo>
                    <a:cubicBezTo>
                      <a:pt x="1684499" y="1134445"/>
                      <a:pt x="1687639" y="1136819"/>
                      <a:pt x="1689018" y="1136819"/>
                    </a:cubicBezTo>
                    <a:cubicBezTo>
                      <a:pt x="1690396" y="1136819"/>
                      <a:pt x="1691162" y="1138964"/>
                      <a:pt x="1692158" y="1139730"/>
                    </a:cubicBezTo>
                    <a:cubicBezTo>
                      <a:pt x="1693077" y="1140419"/>
                      <a:pt x="1694073" y="1143789"/>
                      <a:pt x="1695528" y="1143560"/>
                    </a:cubicBezTo>
                    <a:cubicBezTo>
                      <a:pt x="1696984" y="1143330"/>
                      <a:pt x="1696448" y="1145704"/>
                      <a:pt x="1697673" y="1147849"/>
                    </a:cubicBezTo>
                    <a:cubicBezTo>
                      <a:pt x="1698898" y="1149994"/>
                      <a:pt x="1698898" y="1150990"/>
                      <a:pt x="1698898" y="1155509"/>
                    </a:cubicBezTo>
                    <a:cubicBezTo>
                      <a:pt x="1698898" y="1160028"/>
                      <a:pt x="1695298" y="1161713"/>
                      <a:pt x="1693384" y="1163168"/>
                    </a:cubicBezTo>
                    <a:cubicBezTo>
                      <a:pt x="1691469" y="1164624"/>
                      <a:pt x="1689783" y="1166309"/>
                      <a:pt x="1689554" y="1168454"/>
                    </a:cubicBezTo>
                    <a:cubicBezTo>
                      <a:pt x="1689324" y="1170598"/>
                      <a:pt x="1688328" y="1171824"/>
                      <a:pt x="1686643" y="1173509"/>
                    </a:cubicBezTo>
                    <a:cubicBezTo>
                      <a:pt x="1684958" y="1175194"/>
                      <a:pt x="1685724" y="1188598"/>
                      <a:pt x="1685418" y="1192198"/>
                    </a:cubicBezTo>
                    <a:cubicBezTo>
                      <a:pt x="1685188" y="1195799"/>
                      <a:pt x="1669639" y="1207748"/>
                      <a:pt x="1666498" y="1210888"/>
                    </a:cubicBezTo>
                    <a:cubicBezTo>
                      <a:pt x="1666498" y="1210888"/>
                      <a:pt x="1659758" y="1227969"/>
                      <a:pt x="1658762" y="1229348"/>
                    </a:cubicBezTo>
                    <a:cubicBezTo>
                      <a:pt x="1658762" y="1229348"/>
                      <a:pt x="1662822" y="1230267"/>
                      <a:pt x="1663894" y="1230497"/>
                    </a:cubicBezTo>
                    <a:cubicBezTo>
                      <a:pt x="1667647" y="1231493"/>
                      <a:pt x="1665809" y="1230956"/>
                      <a:pt x="1665809" y="1235016"/>
                    </a:cubicBezTo>
                    <a:cubicBezTo>
                      <a:pt x="1665809" y="1239076"/>
                      <a:pt x="1662668" y="1236701"/>
                      <a:pt x="1662668" y="1236701"/>
                    </a:cubicBezTo>
                    <a:cubicBezTo>
                      <a:pt x="1658149" y="1233790"/>
                      <a:pt x="1654090" y="1236471"/>
                      <a:pt x="1650949" y="1236701"/>
                    </a:cubicBezTo>
                    <a:cubicBezTo>
                      <a:pt x="1647809" y="1236931"/>
                      <a:pt x="1646890" y="1239612"/>
                      <a:pt x="1646890" y="1242676"/>
                    </a:cubicBezTo>
                    <a:cubicBezTo>
                      <a:pt x="1646890" y="1245816"/>
                      <a:pt x="1647119" y="1245050"/>
                      <a:pt x="1648805" y="1246505"/>
                    </a:cubicBezTo>
                    <a:cubicBezTo>
                      <a:pt x="1650490" y="1247961"/>
                      <a:pt x="1654549" y="1248191"/>
                      <a:pt x="1658149" y="1247425"/>
                    </a:cubicBezTo>
                    <a:cubicBezTo>
                      <a:pt x="1661749" y="1246735"/>
                      <a:pt x="1661290" y="1246965"/>
                      <a:pt x="1662668" y="1248880"/>
                    </a:cubicBezTo>
                    <a:cubicBezTo>
                      <a:pt x="1664047" y="1250795"/>
                      <a:pt x="1663894" y="1247961"/>
                      <a:pt x="1664354" y="1246505"/>
                    </a:cubicBezTo>
                    <a:cubicBezTo>
                      <a:pt x="1664813" y="1245050"/>
                      <a:pt x="1665273" y="1244131"/>
                      <a:pt x="1667494" y="1242446"/>
                    </a:cubicBezTo>
                    <a:cubicBezTo>
                      <a:pt x="1669639" y="1240761"/>
                      <a:pt x="1679443" y="1238616"/>
                      <a:pt x="1681894" y="1236012"/>
                    </a:cubicBezTo>
                    <a:cubicBezTo>
                      <a:pt x="1684269" y="1233407"/>
                      <a:pt x="1691009" y="1227663"/>
                      <a:pt x="1695069" y="1226207"/>
                    </a:cubicBezTo>
                    <a:cubicBezTo>
                      <a:pt x="1699128" y="1224752"/>
                      <a:pt x="1718967" y="1226897"/>
                      <a:pt x="1725707" y="1227893"/>
                    </a:cubicBezTo>
                    <a:cubicBezTo>
                      <a:pt x="1732448" y="1228888"/>
                      <a:pt x="1729997" y="1227433"/>
                      <a:pt x="1726167" y="1226667"/>
                    </a:cubicBezTo>
                    <a:cubicBezTo>
                      <a:pt x="1722337" y="1225978"/>
                      <a:pt x="1723792" y="1225978"/>
                      <a:pt x="1728082" y="1222607"/>
                    </a:cubicBezTo>
                    <a:cubicBezTo>
                      <a:pt x="1732371" y="1219237"/>
                      <a:pt x="1757035" y="1216633"/>
                      <a:pt x="1759946" y="1216173"/>
                    </a:cubicBezTo>
                    <a:cubicBezTo>
                      <a:pt x="1762857" y="1215714"/>
                      <a:pt x="1762857" y="1215484"/>
                      <a:pt x="1761631" y="1212803"/>
                    </a:cubicBezTo>
                    <a:cubicBezTo>
                      <a:pt x="1761631" y="1212803"/>
                      <a:pt x="1761248" y="1211118"/>
                      <a:pt x="1761401" y="1210582"/>
                    </a:cubicBezTo>
                    <a:cubicBezTo>
                      <a:pt x="1761401" y="1210582"/>
                      <a:pt x="1760635" y="1209126"/>
                      <a:pt x="1761018" y="1206982"/>
                    </a:cubicBezTo>
                    <a:cubicBezTo>
                      <a:pt x="1761401" y="1204837"/>
                      <a:pt x="1761172" y="1203918"/>
                      <a:pt x="1761172" y="1203918"/>
                    </a:cubicBezTo>
                    <a:cubicBezTo>
                      <a:pt x="1761172" y="1203918"/>
                      <a:pt x="1750525" y="1205833"/>
                      <a:pt x="1749146" y="1205909"/>
                    </a:cubicBezTo>
                    <a:cubicBezTo>
                      <a:pt x="1745776" y="1205986"/>
                      <a:pt x="1744627" y="1204684"/>
                      <a:pt x="1742176" y="1204224"/>
                    </a:cubicBezTo>
                    <a:cubicBezTo>
                      <a:pt x="1742176" y="1204224"/>
                      <a:pt x="1740261" y="1203765"/>
                      <a:pt x="1742635" y="1200854"/>
                    </a:cubicBezTo>
                    <a:cubicBezTo>
                      <a:pt x="1745010" y="1197943"/>
                      <a:pt x="1744780" y="1197484"/>
                      <a:pt x="1746006" y="1195569"/>
                    </a:cubicBezTo>
                    <a:cubicBezTo>
                      <a:pt x="1747231" y="1193654"/>
                      <a:pt x="1747231" y="1193194"/>
                      <a:pt x="1748380" y="1192428"/>
                    </a:cubicBezTo>
                    <a:cubicBezTo>
                      <a:pt x="1749606" y="1191739"/>
                      <a:pt x="1755580" y="1187909"/>
                      <a:pt x="1757495" y="1187373"/>
                    </a:cubicBezTo>
                    <a:cubicBezTo>
                      <a:pt x="1759410" y="1186913"/>
                      <a:pt x="1760405" y="1184462"/>
                      <a:pt x="1763699" y="1184232"/>
                    </a:cubicBezTo>
                    <a:cubicBezTo>
                      <a:pt x="1767070" y="1184003"/>
                      <a:pt x="1802687" y="1178488"/>
                      <a:pt x="1802687" y="1178488"/>
                    </a:cubicBezTo>
                    <a:cubicBezTo>
                      <a:pt x="1802687" y="1178488"/>
                      <a:pt x="1804372" y="1179713"/>
                      <a:pt x="1806517" y="1180403"/>
                    </a:cubicBezTo>
                    <a:cubicBezTo>
                      <a:pt x="1808661" y="1181092"/>
                      <a:pt x="1810576" y="1178717"/>
                      <a:pt x="1811266" y="1180173"/>
                    </a:cubicBezTo>
                    <a:cubicBezTo>
                      <a:pt x="1811955" y="1181628"/>
                      <a:pt x="1815555" y="1185458"/>
                      <a:pt x="1817010" y="1183083"/>
                    </a:cubicBezTo>
                    <a:cubicBezTo>
                      <a:pt x="1818466" y="1180709"/>
                      <a:pt x="1822985" y="1174964"/>
                      <a:pt x="1824670" y="1174505"/>
                    </a:cubicBezTo>
                    <a:cubicBezTo>
                      <a:pt x="1826355" y="1174045"/>
                      <a:pt x="1847189" y="1164241"/>
                      <a:pt x="1847189" y="1164241"/>
                    </a:cubicBezTo>
                    <a:cubicBezTo>
                      <a:pt x="1848185" y="1163781"/>
                      <a:pt x="1852551" y="1162019"/>
                      <a:pt x="1852551" y="1162019"/>
                    </a:cubicBezTo>
                    <a:cubicBezTo>
                      <a:pt x="1852551" y="1162019"/>
                      <a:pt x="1864883" y="1150913"/>
                      <a:pt x="1867870" y="1148921"/>
                    </a:cubicBezTo>
                    <a:cubicBezTo>
                      <a:pt x="1870858" y="1146853"/>
                      <a:pt x="1877598" y="1143330"/>
                      <a:pt x="1889164" y="1143330"/>
                    </a:cubicBezTo>
                    <a:cubicBezTo>
                      <a:pt x="1900807" y="1143330"/>
                      <a:pt x="1976178" y="1143330"/>
                      <a:pt x="1976178" y="1143330"/>
                    </a:cubicBezTo>
                    <a:cubicBezTo>
                      <a:pt x="1976178" y="1143330"/>
                      <a:pt x="1977020" y="1133066"/>
                      <a:pt x="1986442" y="1133296"/>
                    </a:cubicBezTo>
                    <a:cubicBezTo>
                      <a:pt x="1986442" y="1133296"/>
                      <a:pt x="1988127" y="1133296"/>
                      <a:pt x="1989812" y="1133755"/>
                    </a:cubicBezTo>
                    <a:cubicBezTo>
                      <a:pt x="1991497" y="1134215"/>
                      <a:pt x="1996399" y="1134598"/>
                      <a:pt x="1998391" y="1131840"/>
                    </a:cubicBezTo>
                    <a:cubicBezTo>
                      <a:pt x="2000459" y="1129083"/>
                      <a:pt x="2010110" y="1113764"/>
                      <a:pt x="2010110" y="1113764"/>
                    </a:cubicBezTo>
                    <a:cubicBezTo>
                      <a:pt x="2010110" y="1113764"/>
                      <a:pt x="2012408" y="1111159"/>
                      <a:pt x="2011183" y="1109934"/>
                    </a:cubicBezTo>
                    <a:cubicBezTo>
                      <a:pt x="2009957" y="1108708"/>
                      <a:pt x="2010493" y="1105874"/>
                      <a:pt x="2011642" y="1103806"/>
                    </a:cubicBezTo>
                    <a:cubicBezTo>
                      <a:pt x="2012868" y="1101738"/>
                      <a:pt x="2030562" y="1071635"/>
                      <a:pt x="2033166" y="1067423"/>
                    </a:cubicBezTo>
                    <a:cubicBezTo>
                      <a:pt x="2035770" y="1063210"/>
                      <a:pt x="2038527" y="1056316"/>
                      <a:pt x="2042051" y="1056163"/>
                    </a:cubicBezTo>
                    <a:cubicBezTo>
                      <a:pt x="2045498" y="1056010"/>
                      <a:pt x="2045498" y="1059303"/>
                      <a:pt x="2045728" y="1061755"/>
                    </a:cubicBezTo>
                    <a:cubicBezTo>
                      <a:pt x="2045728" y="1061755"/>
                      <a:pt x="2045881" y="1063210"/>
                      <a:pt x="2047030" y="1063823"/>
                    </a:cubicBezTo>
                    <a:cubicBezTo>
                      <a:pt x="2048255" y="1064435"/>
                      <a:pt x="2050400" y="1065891"/>
                      <a:pt x="2054077" y="1064665"/>
                    </a:cubicBezTo>
                    <a:cubicBezTo>
                      <a:pt x="2057753" y="1063440"/>
                      <a:pt x="2065949" y="1059303"/>
                      <a:pt x="2069549" y="1061065"/>
                    </a:cubicBezTo>
                    <a:cubicBezTo>
                      <a:pt x="2073149" y="1062827"/>
                      <a:pt x="2081728" y="1068725"/>
                      <a:pt x="2081881" y="1074929"/>
                    </a:cubicBezTo>
                    <a:cubicBezTo>
                      <a:pt x="2082034" y="1081134"/>
                      <a:pt x="2082341" y="1108478"/>
                      <a:pt x="2082111" y="1110317"/>
                    </a:cubicBezTo>
                    <a:cubicBezTo>
                      <a:pt x="2081881" y="1112232"/>
                      <a:pt x="2081651" y="1116291"/>
                      <a:pt x="2081422" y="1117517"/>
                    </a:cubicBezTo>
                    <a:cubicBezTo>
                      <a:pt x="2081192" y="1118742"/>
                      <a:pt x="2081575" y="1119279"/>
                      <a:pt x="2082647" y="1119815"/>
                    </a:cubicBezTo>
                    <a:cubicBezTo>
                      <a:pt x="2083720" y="1120274"/>
                      <a:pt x="2084792" y="1120887"/>
                      <a:pt x="2086247" y="1121347"/>
                    </a:cubicBezTo>
                    <a:cubicBezTo>
                      <a:pt x="2087703" y="1121806"/>
                      <a:pt x="2092605" y="1122189"/>
                      <a:pt x="2092451" y="1123874"/>
                    </a:cubicBezTo>
                    <a:cubicBezTo>
                      <a:pt x="2092298" y="1125560"/>
                      <a:pt x="2090154" y="1125100"/>
                      <a:pt x="2090996" y="1127091"/>
                    </a:cubicBezTo>
                    <a:cubicBezTo>
                      <a:pt x="2091839" y="1129160"/>
                      <a:pt x="2092069" y="1132223"/>
                      <a:pt x="2091915" y="1134368"/>
                    </a:cubicBezTo>
                    <a:cubicBezTo>
                      <a:pt x="2091762" y="1136513"/>
                      <a:pt x="2093217" y="1138657"/>
                      <a:pt x="2095362" y="1138351"/>
                    </a:cubicBezTo>
                    <a:cubicBezTo>
                      <a:pt x="2097507" y="1137968"/>
                      <a:pt x="2097737" y="1137126"/>
                      <a:pt x="2098809" y="1138351"/>
                    </a:cubicBezTo>
                    <a:cubicBezTo>
                      <a:pt x="2099881" y="1139577"/>
                      <a:pt x="2101184" y="1139883"/>
                      <a:pt x="2102179" y="1141492"/>
                    </a:cubicBezTo>
                    <a:cubicBezTo>
                      <a:pt x="2101260" y="1139806"/>
                      <a:pt x="2100035" y="1138887"/>
                      <a:pt x="2102869" y="1139347"/>
                    </a:cubicBezTo>
                    <a:cubicBezTo>
                      <a:pt x="2105703" y="1139806"/>
                      <a:pt x="2106009" y="1139806"/>
                      <a:pt x="2108154" y="1140572"/>
                    </a:cubicBezTo>
                    <a:cubicBezTo>
                      <a:pt x="2110299" y="1141262"/>
                      <a:pt x="2114588" y="1141262"/>
                      <a:pt x="2117269" y="1140802"/>
                    </a:cubicBezTo>
                    <a:cubicBezTo>
                      <a:pt x="2119873" y="1140343"/>
                      <a:pt x="2121558" y="1140343"/>
                      <a:pt x="2123473" y="1138428"/>
                    </a:cubicBezTo>
                    <a:cubicBezTo>
                      <a:pt x="2125388" y="1136513"/>
                      <a:pt x="2126384" y="1133143"/>
                      <a:pt x="2129218" y="1130998"/>
                    </a:cubicBezTo>
                    <a:cubicBezTo>
                      <a:pt x="2132128" y="1128853"/>
                      <a:pt x="2128299" y="1131687"/>
                      <a:pt x="2130673" y="1133143"/>
                    </a:cubicBezTo>
                    <a:cubicBezTo>
                      <a:pt x="2133048" y="1134598"/>
                      <a:pt x="2136878" y="1136053"/>
                      <a:pt x="2140248" y="1133372"/>
                    </a:cubicBezTo>
                    <a:cubicBezTo>
                      <a:pt x="2143618" y="1130768"/>
                      <a:pt x="2161542" y="1120657"/>
                      <a:pt x="2165372" y="1118972"/>
                    </a:cubicBezTo>
                    <a:cubicBezTo>
                      <a:pt x="2169201" y="1117287"/>
                      <a:pt x="2173031" y="1115602"/>
                      <a:pt x="2172571" y="1112768"/>
                    </a:cubicBezTo>
                    <a:cubicBezTo>
                      <a:pt x="2172112" y="1109934"/>
                      <a:pt x="2172342" y="1107023"/>
                      <a:pt x="2174257" y="1112078"/>
                    </a:cubicBezTo>
                    <a:cubicBezTo>
                      <a:pt x="2176171" y="1117134"/>
                      <a:pt x="2175176" y="1117823"/>
                      <a:pt x="2179006" y="1115908"/>
                    </a:cubicBezTo>
                    <a:cubicBezTo>
                      <a:pt x="2182836" y="1113993"/>
                      <a:pt x="2179925" y="1116598"/>
                      <a:pt x="2176631" y="1120198"/>
                    </a:cubicBezTo>
                    <a:cubicBezTo>
                      <a:pt x="2173261" y="1123798"/>
                      <a:pt x="2165831" y="1133372"/>
                      <a:pt x="2168052" y="1132913"/>
                    </a:cubicBezTo>
                    <a:cubicBezTo>
                      <a:pt x="2170197" y="1132453"/>
                      <a:pt x="2170963" y="1130538"/>
                      <a:pt x="2173567" y="1129772"/>
                    </a:cubicBezTo>
                    <a:cubicBezTo>
                      <a:pt x="2176171" y="1129083"/>
                      <a:pt x="2180308" y="1130998"/>
                      <a:pt x="2182452" y="1130002"/>
                    </a:cubicBezTo>
                    <a:cubicBezTo>
                      <a:pt x="2184597" y="1129083"/>
                      <a:pt x="2191338" y="1130921"/>
                      <a:pt x="2195857" y="1129542"/>
                    </a:cubicBezTo>
                    <a:cubicBezTo>
                      <a:pt x="2200376" y="1128087"/>
                      <a:pt x="2211866" y="1129542"/>
                      <a:pt x="2203057" y="1133832"/>
                    </a:cubicBezTo>
                    <a:cubicBezTo>
                      <a:pt x="2194172" y="1138121"/>
                      <a:pt x="2188427" y="1145781"/>
                      <a:pt x="2185593" y="1142181"/>
                    </a:cubicBezTo>
                    <a:cubicBezTo>
                      <a:pt x="2182682" y="1138581"/>
                      <a:pt x="2178623" y="1139270"/>
                      <a:pt x="2180078" y="1136206"/>
                    </a:cubicBezTo>
                    <a:cubicBezTo>
                      <a:pt x="2181533" y="1133066"/>
                      <a:pt x="2178623" y="1129772"/>
                      <a:pt x="2173874" y="1132836"/>
                    </a:cubicBezTo>
                    <a:cubicBezTo>
                      <a:pt x="2169125" y="1135977"/>
                      <a:pt x="2142546" y="1154130"/>
                      <a:pt x="2139175" y="1155815"/>
                    </a:cubicBezTo>
                    <a:cubicBezTo>
                      <a:pt x="2135805" y="1157500"/>
                      <a:pt x="2130826" y="1164700"/>
                      <a:pt x="2129831" y="1167534"/>
                    </a:cubicBezTo>
                    <a:cubicBezTo>
                      <a:pt x="2128835" y="1170368"/>
                      <a:pt x="2125771" y="1174505"/>
                      <a:pt x="2127916" y="1178105"/>
                    </a:cubicBezTo>
                    <a:cubicBezTo>
                      <a:pt x="2130060" y="1181705"/>
                      <a:pt x="2129601" y="1186684"/>
                      <a:pt x="2131516" y="1187450"/>
                    </a:cubicBezTo>
                    <a:cubicBezTo>
                      <a:pt x="2133431" y="1188139"/>
                      <a:pt x="2132741" y="1188369"/>
                      <a:pt x="2133661" y="1186224"/>
                    </a:cubicBezTo>
                    <a:cubicBezTo>
                      <a:pt x="2134580" y="1184079"/>
                      <a:pt x="2136571" y="1185305"/>
                      <a:pt x="2137720" y="1188828"/>
                    </a:cubicBezTo>
                    <a:cubicBezTo>
                      <a:pt x="2138946" y="1192428"/>
                      <a:pt x="2139635" y="1195799"/>
                      <a:pt x="2143465" y="1195799"/>
                    </a:cubicBezTo>
                    <a:cubicBezTo>
                      <a:pt x="2147295" y="1195799"/>
                      <a:pt x="2148520" y="1197254"/>
                      <a:pt x="2150435" y="1193654"/>
                    </a:cubicBezTo>
                    <a:cubicBezTo>
                      <a:pt x="2152350" y="1190054"/>
                      <a:pt x="2151354" y="1185305"/>
                      <a:pt x="2152810" y="1187679"/>
                    </a:cubicBezTo>
                    <a:cubicBezTo>
                      <a:pt x="2154265" y="1190054"/>
                      <a:pt x="2153729" y="1185075"/>
                      <a:pt x="2156410" y="1189135"/>
                    </a:cubicBezTo>
                    <a:cubicBezTo>
                      <a:pt x="2159014" y="1193194"/>
                      <a:pt x="2157329" y="1188215"/>
                      <a:pt x="2161465" y="1184079"/>
                    </a:cubicBezTo>
                    <a:cubicBezTo>
                      <a:pt x="2165525" y="1180020"/>
                      <a:pt x="2171499" y="1180479"/>
                      <a:pt x="2170810" y="1177875"/>
                    </a:cubicBezTo>
                    <a:cubicBezTo>
                      <a:pt x="2170121" y="1175271"/>
                      <a:pt x="2171499" y="1174964"/>
                      <a:pt x="2173414" y="1173126"/>
                    </a:cubicBezTo>
                    <a:cubicBezTo>
                      <a:pt x="2175329" y="1171288"/>
                      <a:pt x="2177704" y="1171441"/>
                      <a:pt x="2178699" y="1169756"/>
                    </a:cubicBezTo>
                    <a:cubicBezTo>
                      <a:pt x="2179618" y="1168071"/>
                      <a:pt x="2182070" y="1170981"/>
                      <a:pt x="2181074" y="1167611"/>
                    </a:cubicBezTo>
                    <a:cubicBezTo>
                      <a:pt x="2180078" y="1164241"/>
                      <a:pt x="2183448" y="1164241"/>
                      <a:pt x="2180155" y="1164241"/>
                    </a:cubicBezTo>
                    <a:cubicBezTo>
                      <a:pt x="2180155" y="1164241"/>
                      <a:pt x="2180844" y="1158956"/>
                      <a:pt x="2182759" y="1160181"/>
                    </a:cubicBezTo>
                    <a:cubicBezTo>
                      <a:pt x="2184674" y="1161407"/>
                      <a:pt x="2187048" y="1163322"/>
                      <a:pt x="2187814" y="1159722"/>
                    </a:cubicBezTo>
                    <a:cubicBezTo>
                      <a:pt x="2188504" y="1156121"/>
                      <a:pt x="2189499" y="1154436"/>
                      <a:pt x="2190955" y="1155432"/>
                    </a:cubicBezTo>
                    <a:cubicBezTo>
                      <a:pt x="2192410" y="1156428"/>
                      <a:pt x="2190955" y="1161866"/>
                      <a:pt x="2193329" y="1161636"/>
                    </a:cubicBezTo>
                    <a:cubicBezTo>
                      <a:pt x="2195704" y="1161407"/>
                      <a:pt x="2197159" y="1162326"/>
                      <a:pt x="2199304" y="1162862"/>
                    </a:cubicBezTo>
                    <a:cubicBezTo>
                      <a:pt x="2201448" y="1163322"/>
                      <a:pt x="2201908" y="1162173"/>
                      <a:pt x="2202215" y="1159951"/>
                    </a:cubicBezTo>
                    <a:cubicBezTo>
                      <a:pt x="2202444" y="1157807"/>
                      <a:pt x="2197925" y="1152292"/>
                      <a:pt x="2201295" y="1154666"/>
                    </a:cubicBezTo>
                    <a:cubicBezTo>
                      <a:pt x="2204665" y="1157041"/>
                      <a:pt x="2205355" y="1157577"/>
                      <a:pt x="2211866" y="1156581"/>
                    </a:cubicBezTo>
                    <a:cubicBezTo>
                      <a:pt x="2218300" y="1155662"/>
                      <a:pt x="2226725" y="1152062"/>
                      <a:pt x="2230785" y="1150377"/>
                    </a:cubicBezTo>
                    <a:cubicBezTo>
                      <a:pt x="2234844" y="1148692"/>
                      <a:pt x="2273143" y="1134368"/>
                      <a:pt x="2274368" y="1133602"/>
                    </a:cubicBezTo>
                    <a:cubicBezTo>
                      <a:pt x="2275594" y="1132913"/>
                      <a:pt x="2276053" y="1131917"/>
                      <a:pt x="2273143" y="1130002"/>
                    </a:cubicBezTo>
                    <a:cubicBezTo>
                      <a:pt x="2270232" y="1128087"/>
                      <a:pt x="2263568" y="1123032"/>
                      <a:pt x="2262343" y="1121423"/>
                    </a:cubicBezTo>
                    <a:cubicBezTo>
                      <a:pt x="2261117" y="1119738"/>
                      <a:pt x="2258053" y="1119049"/>
                      <a:pt x="2253764" y="1120504"/>
                    </a:cubicBezTo>
                    <a:cubicBezTo>
                      <a:pt x="2249474" y="1121959"/>
                      <a:pt x="2249704" y="1121959"/>
                      <a:pt x="2249704" y="1119585"/>
                    </a:cubicBezTo>
                    <a:cubicBezTo>
                      <a:pt x="2249704" y="1117210"/>
                      <a:pt x="2250394" y="1111695"/>
                      <a:pt x="2247330" y="1114070"/>
                    </a:cubicBezTo>
                    <a:cubicBezTo>
                      <a:pt x="2244189" y="1116445"/>
                      <a:pt x="2240359" y="1118819"/>
                      <a:pt x="2238445" y="1119125"/>
                    </a:cubicBezTo>
                    <a:cubicBezTo>
                      <a:pt x="2236530" y="1119355"/>
                      <a:pt x="2234844" y="1120045"/>
                      <a:pt x="2234844" y="1120810"/>
                    </a:cubicBezTo>
                    <a:cubicBezTo>
                      <a:pt x="2234844" y="1121500"/>
                      <a:pt x="2232470" y="1123415"/>
                      <a:pt x="2230325" y="1122725"/>
                    </a:cubicBezTo>
                    <a:cubicBezTo>
                      <a:pt x="2228181" y="1122036"/>
                      <a:pt x="2226266" y="1121270"/>
                      <a:pt x="2227415" y="1120121"/>
                    </a:cubicBezTo>
                    <a:cubicBezTo>
                      <a:pt x="2228640" y="1118896"/>
                      <a:pt x="2227874" y="1117517"/>
                      <a:pt x="2224504" y="1117210"/>
                    </a:cubicBezTo>
                    <a:cubicBezTo>
                      <a:pt x="2221134" y="1116981"/>
                      <a:pt x="2214470" y="1117210"/>
                      <a:pt x="2212785" y="1117440"/>
                    </a:cubicBezTo>
                    <a:cubicBezTo>
                      <a:pt x="2211100" y="1117670"/>
                      <a:pt x="2210640" y="1117210"/>
                      <a:pt x="2209874" y="1116215"/>
                    </a:cubicBezTo>
                    <a:cubicBezTo>
                      <a:pt x="2209185" y="1115295"/>
                      <a:pt x="2200300" y="1110700"/>
                      <a:pt x="2193635" y="1109474"/>
                    </a:cubicBezTo>
                    <a:cubicBezTo>
                      <a:pt x="2186895" y="1108249"/>
                      <a:pt x="2187891" y="1108249"/>
                      <a:pt x="2192946" y="1106104"/>
                    </a:cubicBezTo>
                    <a:cubicBezTo>
                      <a:pt x="2198002" y="1103959"/>
                      <a:pt x="2197236" y="1103959"/>
                      <a:pt x="2192946" y="1103500"/>
                    </a:cubicBezTo>
                    <a:cubicBezTo>
                      <a:pt x="2188657" y="1103040"/>
                      <a:pt x="2184367" y="1102044"/>
                      <a:pt x="2182376" y="1100895"/>
                    </a:cubicBezTo>
                    <a:cubicBezTo>
                      <a:pt x="2180461" y="1099670"/>
                      <a:pt x="2177627" y="1099670"/>
                      <a:pt x="2176401" y="1099670"/>
                    </a:cubicBezTo>
                    <a:cubicBezTo>
                      <a:pt x="2175176" y="1099670"/>
                      <a:pt x="2174486" y="1099210"/>
                      <a:pt x="2174716" y="1097755"/>
                    </a:cubicBezTo>
                    <a:cubicBezTo>
                      <a:pt x="2174946" y="1096300"/>
                      <a:pt x="2173797" y="1096070"/>
                      <a:pt x="2172801" y="1096300"/>
                    </a:cubicBezTo>
                    <a:cubicBezTo>
                      <a:pt x="2171882" y="1096529"/>
                      <a:pt x="2171346" y="1097525"/>
                      <a:pt x="2172112" y="1094385"/>
                    </a:cubicBezTo>
                    <a:cubicBezTo>
                      <a:pt x="2172801" y="1091244"/>
                      <a:pt x="2171423" y="1092010"/>
                      <a:pt x="2170657" y="1090555"/>
                    </a:cubicBezTo>
                    <a:cubicBezTo>
                      <a:pt x="2169967" y="1089099"/>
                      <a:pt x="2169431" y="1086955"/>
                      <a:pt x="2169431" y="1085270"/>
                    </a:cubicBezTo>
                    <a:cubicBezTo>
                      <a:pt x="2169431" y="1083585"/>
                      <a:pt x="2168206" y="1083585"/>
                      <a:pt x="2166520" y="1080980"/>
                    </a:cubicBezTo>
                    <a:cubicBezTo>
                      <a:pt x="2164835" y="1078376"/>
                      <a:pt x="2163150" y="1075925"/>
                      <a:pt x="2164835" y="1074546"/>
                    </a:cubicBezTo>
                    <a:cubicBezTo>
                      <a:pt x="2166520" y="1073091"/>
                      <a:pt x="2166520" y="1072402"/>
                      <a:pt x="2166750" y="1070946"/>
                    </a:cubicBezTo>
                    <a:cubicBezTo>
                      <a:pt x="2166980" y="1069491"/>
                      <a:pt x="2165525" y="1070027"/>
                      <a:pt x="2164376" y="1070027"/>
                    </a:cubicBezTo>
                    <a:cubicBezTo>
                      <a:pt x="2163150" y="1070027"/>
                      <a:pt x="2144767" y="1073397"/>
                      <a:pt x="2155261" y="1067423"/>
                    </a:cubicBezTo>
                    <a:cubicBezTo>
                      <a:pt x="2165831" y="1061448"/>
                      <a:pt x="2163380" y="1060223"/>
                      <a:pt x="2163610" y="1056852"/>
                    </a:cubicBezTo>
                    <a:cubicBezTo>
                      <a:pt x="2163840" y="1053482"/>
                      <a:pt x="2165065" y="1050112"/>
                      <a:pt x="2167210" y="1048733"/>
                    </a:cubicBezTo>
                    <a:cubicBezTo>
                      <a:pt x="2169355" y="1047278"/>
                      <a:pt x="2172265" y="1045822"/>
                      <a:pt x="2167440" y="1045822"/>
                    </a:cubicBezTo>
                    <a:cubicBezTo>
                      <a:pt x="2162614" y="1045822"/>
                      <a:pt x="2148750" y="1047278"/>
                      <a:pt x="2146605" y="1048197"/>
                    </a:cubicBezTo>
                    <a:cubicBezTo>
                      <a:pt x="2144461" y="1049116"/>
                      <a:pt x="2143465" y="1049882"/>
                      <a:pt x="2142776" y="1047508"/>
                    </a:cubicBezTo>
                    <a:cubicBezTo>
                      <a:pt x="2142086" y="1045133"/>
                      <a:pt x="2134656" y="1038393"/>
                      <a:pt x="2132205" y="1037244"/>
                    </a:cubicBezTo>
                    <a:cubicBezTo>
                      <a:pt x="2129831" y="1036018"/>
                      <a:pt x="2120256" y="1035329"/>
                      <a:pt x="2127686" y="1033873"/>
                    </a:cubicBezTo>
                    <a:cubicBezTo>
                      <a:pt x="2135116" y="1032418"/>
                      <a:pt x="2137261" y="1030273"/>
                      <a:pt x="2139635" y="1031959"/>
                    </a:cubicBezTo>
                    <a:cubicBezTo>
                      <a:pt x="2142010" y="1033644"/>
                      <a:pt x="2148520" y="1036478"/>
                      <a:pt x="2151125" y="1036248"/>
                    </a:cubicBezTo>
                    <a:cubicBezTo>
                      <a:pt x="2153729" y="1036018"/>
                      <a:pt x="2157865" y="1033644"/>
                      <a:pt x="2159703" y="1031959"/>
                    </a:cubicBezTo>
                    <a:cubicBezTo>
                      <a:pt x="2161618" y="1030273"/>
                      <a:pt x="2164759" y="1028818"/>
                      <a:pt x="2166444" y="1028588"/>
                    </a:cubicBezTo>
                    <a:cubicBezTo>
                      <a:pt x="2168129" y="1028358"/>
                      <a:pt x="2168818" y="1026214"/>
                      <a:pt x="2169814" y="1025218"/>
                    </a:cubicBezTo>
                    <a:cubicBezTo>
                      <a:pt x="2170810" y="1024222"/>
                      <a:pt x="2174333" y="1023303"/>
                      <a:pt x="2175329" y="1022843"/>
                    </a:cubicBezTo>
                    <a:cubicBezTo>
                      <a:pt x="2176248" y="1022384"/>
                      <a:pt x="2181074" y="1020469"/>
                      <a:pt x="2182070" y="1018784"/>
                    </a:cubicBezTo>
                    <a:cubicBezTo>
                      <a:pt x="2182989" y="1017099"/>
                      <a:pt x="2185670" y="1018554"/>
                      <a:pt x="2182989" y="1017099"/>
                    </a:cubicBezTo>
                    <a:cubicBezTo>
                      <a:pt x="2180384" y="1015643"/>
                      <a:pt x="2182299" y="1014724"/>
                      <a:pt x="2183218" y="1013958"/>
                    </a:cubicBezTo>
                    <a:cubicBezTo>
                      <a:pt x="2184138" y="1013269"/>
                      <a:pt x="2183218" y="1013269"/>
                      <a:pt x="2181533" y="1011584"/>
                    </a:cubicBezTo>
                    <a:cubicBezTo>
                      <a:pt x="2179848" y="1009899"/>
                      <a:pt x="2179618" y="1007524"/>
                      <a:pt x="2178393" y="1007754"/>
                    </a:cubicBezTo>
                    <a:cubicBezTo>
                      <a:pt x="2177167" y="1007984"/>
                      <a:pt x="2176938" y="1005839"/>
                      <a:pt x="2176248" y="1006528"/>
                    </a:cubicBezTo>
                    <a:cubicBezTo>
                      <a:pt x="2175559" y="1007218"/>
                      <a:pt x="2173874" y="1003924"/>
                      <a:pt x="2179848" y="1005839"/>
                    </a:cubicBezTo>
                    <a:cubicBezTo>
                      <a:pt x="2185823" y="1007754"/>
                      <a:pt x="2185593" y="1007754"/>
                      <a:pt x="2183678" y="1004154"/>
                    </a:cubicBezTo>
                    <a:cubicBezTo>
                      <a:pt x="2181763" y="1000554"/>
                      <a:pt x="2179159" y="1001550"/>
                      <a:pt x="2178393" y="999635"/>
                    </a:cubicBezTo>
                    <a:cubicBezTo>
                      <a:pt x="2177704" y="997720"/>
                      <a:pt x="2172418" y="996035"/>
                      <a:pt x="2170963" y="995345"/>
                    </a:cubicBezTo>
                    <a:cubicBezTo>
                      <a:pt x="2169508" y="994656"/>
                      <a:pt x="2161388" y="991516"/>
                      <a:pt x="2158554" y="991745"/>
                    </a:cubicBezTo>
                    <a:cubicBezTo>
                      <a:pt x="2155644" y="991975"/>
                      <a:pt x="2147754" y="989601"/>
                      <a:pt x="2143924" y="991056"/>
                    </a:cubicBezTo>
                    <a:cubicBezTo>
                      <a:pt x="2140095" y="992511"/>
                      <a:pt x="2133124" y="991975"/>
                      <a:pt x="2126231" y="993201"/>
                    </a:cubicBezTo>
                    <a:cubicBezTo>
                      <a:pt x="2119260" y="994426"/>
                      <a:pt x="2095132" y="1003771"/>
                      <a:pt x="2091303" y="1005379"/>
                    </a:cubicBezTo>
                    <a:cubicBezTo>
                      <a:pt x="2087473" y="1007065"/>
                      <a:pt x="2077898" y="1011124"/>
                      <a:pt x="2075753" y="1011584"/>
                    </a:cubicBezTo>
                    <a:cubicBezTo>
                      <a:pt x="2073609" y="1012043"/>
                      <a:pt x="2065490" y="1017099"/>
                      <a:pt x="2061124" y="1019243"/>
                    </a:cubicBezTo>
                    <a:cubicBezTo>
                      <a:pt x="2056834" y="1021388"/>
                      <a:pt x="2048715" y="1026673"/>
                      <a:pt x="2047260" y="1028588"/>
                    </a:cubicBezTo>
                    <a:cubicBezTo>
                      <a:pt x="2045804" y="1030503"/>
                      <a:pt x="2026425" y="1049652"/>
                      <a:pt x="2022366" y="1053942"/>
                    </a:cubicBezTo>
                    <a:cubicBezTo>
                      <a:pt x="2018306" y="1058231"/>
                      <a:pt x="2015625" y="1061142"/>
                      <a:pt x="2013787" y="1063286"/>
                    </a:cubicBezTo>
                    <a:cubicBezTo>
                      <a:pt x="2011872" y="1065431"/>
                      <a:pt x="2006587" y="1071635"/>
                      <a:pt x="2004672" y="1072402"/>
                    </a:cubicBezTo>
                    <a:cubicBezTo>
                      <a:pt x="2002757" y="1073091"/>
                      <a:pt x="1989123" y="1079831"/>
                      <a:pt x="1986748" y="1080750"/>
                    </a:cubicBezTo>
                    <a:cubicBezTo>
                      <a:pt x="1984374" y="1081670"/>
                      <a:pt x="1981693" y="1082665"/>
                      <a:pt x="1985293" y="1079525"/>
                    </a:cubicBezTo>
                    <a:cubicBezTo>
                      <a:pt x="1988893" y="1076385"/>
                      <a:pt x="1990348" y="1072785"/>
                      <a:pt x="1992493" y="1071635"/>
                    </a:cubicBezTo>
                    <a:cubicBezTo>
                      <a:pt x="1994638" y="1070410"/>
                      <a:pt x="1998238" y="1069491"/>
                      <a:pt x="1999923" y="1066121"/>
                    </a:cubicBezTo>
                    <a:cubicBezTo>
                      <a:pt x="2001608" y="1062750"/>
                      <a:pt x="2006127" y="1056316"/>
                      <a:pt x="2007812" y="1055550"/>
                    </a:cubicBezTo>
                    <a:cubicBezTo>
                      <a:pt x="2009498" y="1054861"/>
                      <a:pt x="2013557" y="1051950"/>
                      <a:pt x="2014553" y="1050801"/>
                    </a:cubicBezTo>
                    <a:cubicBezTo>
                      <a:pt x="2015472" y="1049576"/>
                      <a:pt x="2017157" y="1047431"/>
                      <a:pt x="2018613" y="1046971"/>
                    </a:cubicBezTo>
                    <a:cubicBezTo>
                      <a:pt x="2020068" y="1046512"/>
                      <a:pt x="2021523" y="1043601"/>
                      <a:pt x="2022213" y="1042222"/>
                    </a:cubicBezTo>
                    <a:cubicBezTo>
                      <a:pt x="2022902" y="1040767"/>
                      <a:pt x="2024817" y="1035482"/>
                      <a:pt x="2025583" y="1034333"/>
                    </a:cubicBezTo>
                    <a:cubicBezTo>
                      <a:pt x="2026272" y="1033107"/>
                      <a:pt x="2026808" y="1032878"/>
                      <a:pt x="2024357" y="1031729"/>
                    </a:cubicBezTo>
                    <a:cubicBezTo>
                      <a:pt x="2021983" y="1030503"/>
                      <a:pt x="2021217" y="1028129"/>
                      <a:pt x="2019608" y="1028129"/>
                    </a:cubicBezTo>
                    <a:cubicBezTo>
                      <a:pt x="2017923" y="1028129"/>
                      <a:pt x="2016238" y="1029048"/>
                      <a:pt x="2013864" y="1028129"/>
                    </a:cubicBezTo>
                    <a:cubicBezTo>
                      <a:pt x="2011489" y="1027209"/>
                      <a:pt x="2009344" y="1025218"/>
                      <a:pt x="2008119" y="1025218"/>
                    </a:cubicBezTo>
                    <a:cubicBezTo>
                      <a:pt x="2006893" y="1025218"/>
                      <a:pt x="1998085" y="1023763"/>
                      <a:pt x="1996629" y="1024299"/>
                    </a:cubicBezTo>
                    <a:cubicBezTo>
                      <a:pt x="1995174" y="1024758"/>
                      <a:pt x="1993719" y="1024529"/>
                      <a:pt x="1995710" y="1023380"/>
                    </a:cubicBezTo>
                    <a:cubicBezTo>
                      <a:pt x="1997625" y="1022154"/>
                      <a:pt x="1991191" y="1019550"/>
                      <a:pt x="1996170" y="1020775"/>
                    </a:cubicBezTo>
                    <a:cubicBezTo>
                      <a:pt x="2001225" y="1022001"/>
                      <a:pt x="1996170" y="1022460"/>
                      <a:pt x="2001685" y="1022920"/>
                    </a:cubicBezTo>
                    <a:cubicBezTo>
                      <a:pt x="2007200" y="1023380"/>
                      <a:pt x="2009574" y="1023380"/>
                      <a:pt x="2010570" y="1024146"/>
                    </a:cubicBezTo>
                    <a:cubicBezTo>
                      <a:pt x="2011489" y="1024835"/>
                      <a:pt x="2014859" y="1027975"/>
                      <a:pt x="2017004" y="1027056"/>
                    </a:cubicBezTo>
                    <a:cubicBezTo>
                      <a:pt x="2019149" y="1026137"/>
                      <a:pt x="2020604" y="1026367"/>
                      <a:pt x="2022519" y="1028282"/>
                    </a:cubicBezTo>
                    <a:cubicBezTo>
                      <a:pt x="2024434" y="1030197"/>
                      <a:pt x="2026349" y="1032342"/>
                      <a:pt x="2028493" y="1030656"/>
                    </a:cubicBezTo>
                    <a:cubicBezTo>
                      <a:pt x="2030638" y="1028971"/>
                      <a:pt x="2033779" y="1027286"/>
                      <a:pt x="2034698" y="1025907"/>
                    </a:cubicBezTo>
                    <a:cubicBezTo>
                      <a:pt x="2035617" y="1024452"/>
                      <a:pt x="2037838" y="1022307"/>
                      <a:pt x="2038527" y="1021618"/>
                    </a:cubicBezTo>
                    <a:cubicBezTo>
                      <a:pt x="2039217" y="1020929"/>
                      <a:pt x="2040213" y="1016103"/>
                      <a:pt x="2042128" y="1015414"/>
                    </a:cubicBezTo>
                    <a:cubicBezTo>
                      <a:pt x="2044042" y="1014724"/>
                      <a:pt x="2045268" y="1009209"/>
                      <a:pt x="2046417" y="1008443"/>
                    </a:cubicBezTo>
                    <a:cubicBezTo>
                      <a:pt x="2047642" y="1007754"/>
                      <a:pt x="2056987" y="1002009"/>
                      <a:pt x="2058366" y="999558"/>
                    </a:cubicBezTo>
                    <a:cubicBezTo>
                      <a:pt x="2059822" y="997184"/>
                      <a:pt x="2062426" y="997184"/>
                      <a:pt x="2063881" y="996647"/>
                    </a:cubicBezTo>
                    <a:cubicBezTo>
                      <a:pt x="2065336" y="996188"/>
                      <a:pt x="2065796" y="996188"/>
                      <a:pt x="2067711" y="994043"/>
                    </a:cubicBezTo>
                    <a:cubicBezTo>
                      <a:pt x="2069626" y="991898"/>
                      <a:pt x="2076596" y="988988"/>
                      <a:pt x="2078281" y="988298"/>
                    </a:cubicBezTo>
                    <a:cubicBezTo>
                      <a:pt x="2079966" y="987609"/>
                      <a:pt x="2094520" y="984469"/>
                      <a:pt x="2095515" y="984239"/>
                    </a:cubicBezTo>
                    <a:cubicBezTo>
                      <a:pt x="2096435" y="984009"/>
                      <a:pt x="2098120" y="982554"/>
                      <a:pt x="2098656" y="980179"/>
                    </a:cubicBezTo>
                    <a:cubicBezTo>
                      <a:pt x="2099192" y="977805"/>
                      <a:pt x="2098886" y="976120"/>
                      <a:pt x="2099881" y="975124"/>
                    </a:cubicBezTo>
                    <a:cubicBezTo>
                      <a:pt x="2100877" y="974128"/>
                      <a:pt x="2098426" y="971064"/>
                      <a:pt x="2100801" y="969609"/>
                    </a:cubicBezTo>
                    <a:cubicBezTo>
                      <a:pt x="2103175" y="968154"/>
                      <a:pt x="2104171" y="965779"/>
                      <a:pt x="2105856" y="964554"/>
                    </a:cubicBezTo>
                    <a:cubicBezTo>
                      <a:pt x="2107541" y="963328"/>
                      <a:pt x="2110911" y="961643"/>
                      <a:pt x="2113056" y="959805"/>
                    </a:cubicBezTo>
                    <a:cubicBezTo>
                      <a:pt x="2115201" y="957890"/>
                      <a:pt x="2118801" y="953600"/>
                      <a:pt x="2121405" y="954290"/>
                    </a:cubicBezTo>
                    <a:cubicBezTo>
                      <a:pt x="2124009" y="954979"/>
                      <a:pt x="2129065" y="956434"/>
                      <a:pt x="2135269" y="954979"/>
                    </a:cubicBezTo>
                    <a:cubicBezTo>
                      <a:pt x="2141473" y="953524"/>
                      <a:pt x="2157788" y="951379"/>
                      <a:pt x="2158707" y="952068"/>
                    </a:cubicBezTo>
                    <a:cubicBezTo>
                      <a:pt x="2159627" y="952758"/>
                      <a:pt x="2174716" y="952758"/>
                      <a:pt x="2177167" y="952298"/>
                    </a:cubicBezTo>
                    <a:cubicBezTo>
                      <a:pt x="2179618" y="951838"/>
                      <a:pt x="2186282" y="953753"/>
                      <a:pt x="2188887" y="952298"/>
                    </a:cubicBezTo>
                    <a:cubicBezTo>
                      <a:pt x="2191491" y="950843"/>
                      <a:pt x="2196776" y="952528"/>
                      <a:pt x="2198691" y="952987"/>
                    </a:cubicBezTo>
                    <a:cubicBezTo>
                      <a:pt x="2200606" y="953447"/>
                      <a:pt x="2203440" y="953447"/>
                      <a:pt x="2204436" y="953677"/>
                    </a:cubicBezTo>
                    <a:cubicBezTo>
                      <a:pt x="2205355" y="953907"/>
                      <a:pt x="2206580" y="954596"/>
                      <a:pt x="2208036" y="954902"/>
                    </a:cubicBezTo>
                    <a:cubicBezTo>
                      <a:pt x="2209491" y="955132"/>
                      <a:pt x="2217840" y="953983"/>
                      <a:pt x="2221440" y="952758"/>
                    </a:cubicBezTo>
                    <a:cubicBezTo>
                      <a:pt x="2225040" y="951532"/>
                      <a:pt x="2231015" y="953217"/>
                      <a:pt x="2233159" y="953677"/>
                    </a:cubicBezTo>
                    <a:cubicBezTo>
                      <a:pt x="2235304" y="954136"/>
                      <a:pt x="2240819" y="953907"/>
                      <a:pt x="2242964" y="954136"/>
                    </a:cubicBezTo>
                    <a:cubicBezTo>
                      <a:pt x="2245108" y="954366"/>
                      <a:pt x="2252768" y="956281"/>
                      <a:pt x="2253534" y="957507"/>
                    </a:cubicBezTo>
                    <a:cubicBezTo>
                      <a:pt x="2254223" y="958732"/>
                      <a:pt x="2253074" y="959881"/>
                      <a:pt x="2257134" y="960111"/>
                    </a:cubicBezTo>
                    <a:cubicBezTo>
                      <a:pt x="2261194" y="960341"/>
                      <a:pt x="2269313" y="956511"/>
                      <a:pt x="2275824" y="956051"/>
                    </a:cubicBezTo>
                    <a:cubicBezTo>
                      <a:pt x="2282258" y="955592"/>
                      <a:pt x="2292828" y="953907"/>
                      <a:pt x="2294743" y="954136"/>
                    </a:cubicBezTo>
                    <a:cubicBezTo>
                      <a:pt x="2296658" y="954366"/>
                      <a:pt x="2300718" y="954596"/>
                      <a:pt x="2302632" y="953447"/>
                    </a:cubicBezTo>
                    <a:cubicBezTo>
                      <a:pt x="2304547" y="952221"/>
                      <a:pt x="2323007" y="936672"/>
                      <a:pt x="2326071" y="934298"/>
                    </a:cubicBezTo>
                    <a:cubicBezTo>
                      <a:pt x="2329211" y="931923"/>
                      <a:pt x="2330131" y="930468"/>
                      <a:pt x="2330360" y="932843"/>
                    </a:cubicBezTo>
                    <a:cubicBezTo>
                      <a:pt x="2330590" y="935217"/>
                      <a:pt x="2332965" y="934068"/>
                      <a:pt x="2332965" y="930928"/>
                    </a:cubicBezTo>
                    <a:cubicBezTo>
                      <a:pt x="2332965" y="927787"/>
                      <a:pt x="2331739" y="924953"/>
                      <a:pt x="2333884" y="923498"/>
                    </a:cubicBezTo>
                    <a:cubicBezTo>
                      <a:pt x="2336029" y="922042"/>
                      <a:pt x="2343459" y="919898"/>
                      <a:pt x="2342463" y="918213"/>
                    </a:cubicBezTo>
                    <a:cubicBezTo>
                      <a:pt x="2341544" y="916527"/>
                      <a:pt x="2344607" y="915608"/>
                      <a:pt x="2345833" y="915302"/>
                    </a:cubicBezTo>
                    <a:cubicBezTo>
                      <a:pt x="2347059" y="915072"/>
                      <a:pt x="2361612" y="907412"/>
                      <a:pt x="2370727" y="908868"/>
                    </a:cubicBezTo>
                    <a:cubicBezTo>
                      <a:pt x="2379842" y="910323"/>
                      <a:pt x="2387272" y="910783"/>
                      <a:pt x="2391561" y="906723"/>
                    </a:cubicBezTo>
                    <a:cubicBezTo>
                      <a:pt x="2395851" y="902664"/>
                      <a:pt x="2407340" y="897378"/>
                      <a:pt x="2410710" y="895693"/>
                    </a:cubicBezTo>
                    <a:cubicBezTo>
                      <a:pt x="2414081" y="894008"/>
                      <a:pt x="2418370" y="890408"/>
                      <a:pt x="2420285" y="886808"/>
                    </a:cubicBezTo>
                    <a:cubicBezTo>
                      <a:pt x="2422200" y="883208"/>
                      <a:pt x="2422889" y="880374"/>
                      <a:pt x="2425034" y="880068"/>
                    </a:cubicBezTo>
                    <a:cubicBezTo>
                      <a:pt x="2427178" y="879838"/>
                      <a:pt x="2428864" y="880527"/>
                      <a:pt x="2425034" y="878153"/>
                    </a:cubicBezTo>
                    <a:cubicBezTo>
                      <a:pt x="2420974" y="875778"/>
                      <a:pt x="2409485" y="870723"/>
                      <a:pt x="2418140" y="873327"/>
                    </a:cubicBezTo>
                    <a:close/>
                    <a:moveTo>
                      <a:pt x="650445" y="307508"/>
                    </a:moveTo>
                    <a:cubicBezTo>
                      <a:pt x="654275" y="306819"/>
                      <a:pt x="660020" y="305134"/>
                      <a:pt x="659790" y="307508"/>
                    </a:cubicBezTo>
                    <a:cubicBezTo>
                      <a:pt x="659560" y="309883"/>
                      <a:pt x="659560" y="312564"/>
                      <a:pt x="657416" y="311798"/>
                    </a:cubicBezTo>
                    <a:cubicBezTo>
                      <a:pt x="655271" y="311108"/>
                      <a:pt x="655501" y="311108"/>
                      <a:pt x="654275" y="312487"/>
                    </a:cubicBezTo>
                    <a:cubicBezTo>
                      <a:pt x="653050" y="313942"/>
                      <a:pt x="653050" y="314402"/>
                      <a:pt x="651135" y="313713"/>
                    </a:cubicBezTo>
                    <a:cubicBezTo>
                      <a:pt x="649220" y="313023"/>
                      <a:pt x="648760" y="313713"/>
                      <a:pt x="646845" y="314402"/>
                    </a:cubicBezTo>
                    <a:cubicBezTo>
                      <a:pt x="644930" y="315091"/>
                      <a:pt x="644471" y="313942"/>
                      <a:pt x="643245" y="313713"/>
                    </a:cubicBezTo>
                    <a:cubicBezTo>
                      <a:pt x="642020" y="313483"/>
                      <a:pt x="639875" y="313713"/>
                      <a:pt x="639875" y="314938"/>
                    </a:cubicBezTo>
                    <a:cubicBezTo>
                      <a:pt x="639875" y="316164"/>
                      <a:pt x="637960" y="318538"/>
                      <a:pt x="636275" y="315857"/>
                    </a:cubicBezTo>
                    <a:cubicBezTo>
                      <a:pt x="634590" y="313253"/>
                      <a:pt x="628845" y="306972"/>
                      <a:pt x="624556" y="307738"/>
                    </a:cubicBezTo>
                    <a:cubicBezTo>
                      <a:pt x="620266" y="308427"/>
                      <a:pt x="616666" y="309653"/>
                      <a:pt x="613526" y="309193"/>
                    </a:cubicBezTo>
                    <a:cubicBezTo>
                      <a:pt x="610385" y="308734"/>
                      <a:pt x="607551" y="307049"/>
                      <a:pt x="606096" y="309423"/>
                    </a:cubicBezTo>
                    <a:cubicBezTo>
                      <a:pt x="604641" y="311798"/>
                      <a:pt x="604181" y="312028"/>
                      <a:pt x="606096" y="312334"/>
                    </a:cubicBezTo>
                    <a:cubicBezTo>
                      <a:pt x="608011" y="312564"/>
                      <a:pt x="606096" y="313789"/>
                      <a:pt x="603721" y="314019"/>
                    </a:cubicBezTo>
                    <a:cubicBezTo>
                      <a:pt x="601347" y="314249"/>
                      <a:pt x="602802" y="315704"/>
                      <a:pt x="600351" y="316394"/>
                    </a:cubicBezTo>
                    <a:cubicBezTo>
                      <a:pt x="597977" y="317083"/>
                      <a:pt x="593917" y="316623"/>
                      <a:pt x="596521" y="318309"/>
                    </a:cubicBezTo>
                    <a:cubicBezTo>
                      <a:pt x="599126" y="319994"/>
                      <a:pt x="601577" y="322598"/>
                      <a:pt x="604181" y="323364"/>
                    </a:cubicBezTo>
                    <a:cubicBezTo>
                      <a:pt x="606785" y="324053"/>
                      <a:pt x="608700" y="324819"/>
                      <a:pt x="609696" y="327423"/>
                    </a:cubicBezTo>
                    <a:cubicBezTo>
                      <a:pt x="610615" y="330028"/>
                      <a:pt x="614215" y="331713"/>
                      <a:pt x="609236" y="330794"/>
                    </a:cubicBezTo>
                    <a:cubicBezTo>
                      <a:pt x="604181" y="329875"/>
                      <a:pt x="601577" y="329568"/>
                      <a:pt x="598436" y="332019"/>
                    </a:cubicBezTo>
                    <a:cubicBezTo>
                      <a:pt x="595296" y="334394"/>
                      <a:pt x="595296" y="335390"/>
                      <a:pt x="593151" y="336079"/>
                    </a:cubicBezTo>
                    <a:cubicBezTo>
                      <a:pt x="591006" y="336768"/>
                      <a:pt x="572547" y="349483"/>
                      <a:pt x="570632" y="350479"/>
                    </a:cubicBezTo>
                    <a:cubicBezTo>
                      <a:pt x="568717" y="351475"/>
                      <a:pt x="564657" y="354768"/>
                      <a:pt x="560598" y="353849"/>
                    </a:cubicBezTo>
                    <a:cubicBezTo>
                      <a:pt x="556538" y="352930"/>
                      <a:pt x="552249" y="350939"/>
                      <a:pt x="555083" y="348564"/>
                    </a:cubicBezTo>
                    <a:cubicBezTo>
                      <a:pt x="557917" y="346190"/>
                      <a:pt x="556998" y="346879"/>
                      <a:pt x="559372" y="347339"/>
                    </a:cubicBezTo>
                    <a:cubicBezTo>
                      <a:pt x="561746" y="347798"/>
                      <a:pt x="562742" y="345653"/>
                      <a:pt x="565347" y="346113"/>
                    </a:cubicBezTo>
                    <a:cubicBezTo>
                      <a:pt x="567951" y="346573"/>
                      <a:pt x="569636" y="345194"/>
                      <a:pt x="568947" y="343202"/>
                    </a:cubicBezTo>
                    <a:cubicBezTo>
                      <a:pt x="568257" y="341287"/>
                      <a:pt x="568027" y="340062"/>
                      <a:pt x="571091" y="339373"/>
                    </a:cubicBezTo>
                    <a:cubicBezTo>
                      <a:pt x="574232" y="338683"/>
                      <a:pt x="586640" y="331713"/>
                      <a:pt x="586640" y="325508"/>
                    </a:cubicBezTo>
                    <a:cubicBezTo>
                      <a:pt x="586640" y="319304"/>
                      <a:pt x="586640" y="318309"/>
                      <a:pt x="583040" y="317849"/>
                    </a:cubicBezTo>
                    <a:cubicBezTo>
                      <a:pt x="579440" y="317389"/>
                      <a:pt x="572010" y="316930"/>
                      <a:pt x="568947" y="319304"/>
                    </a:cubicBezTo>
                    <a:cubicBezTo>
                      <a:pt x="565806" y="321679"/>
                      <a:pt x="562742" y="325279"/>
                      <a:pt x="559142" y="326045"/>
                    </a:cubicBezTo>
                    <a:cubicBezTo>
                      <a:pt x="555542" y="326734"/>
                      <a:pt x="553168" y="325815"/>
                      <a:pt x="553397" y="328419"/>
                    </a:cubicBezTo>
                    <a:cubicBezTo>
                      <a:pt x="553627" y="331023"/>
                      <a:pt x="552938" y="332709"/>
                      <a:pt x="551712" y="332938"/>
                    </a:cubicBezTo>
                    <a:cubicBezTo>
                      <a:pt x="550487" y="333168"/>
                      <a:pt x="551483" y="333398"/>
                      <a:pt x="551942" y="334853"/>
                    </a:cubicBezTo>
                    <a:cubicBezTo>
                      <a:pt x="552402" y="336309"/>
                      <a:pt x="551253" y="341287"/>
                      <a:pt x="545738" y="343432"/>
                    </a:cubicBezTo>
                    <a:cubicBezTo>
                      <a:pt x="540223" y="345577"/>
                      <a:pt x="540453" y="349177"/>
                      <a:pt x="537389" y="346802"/>
                    </a:cubicBezTo>
                    <a:cubicBezTo>
                      <a:pt x="534248" y="344428"/>
                      <a:pt x="533099" y="345117"/>
                      <a:pt x="528044" y="344888"/>
                    </a:cubicBezTo>
                    <a:cubicBezTo>
                      <a:pt x="522989" y="344658"/>
                      <a:pt x="483312" y="340368"/>
                      <a:pt x="502461" y="336002"/>
                    </a:cubicBezTo>
                    <a:cubicBezTo>
                      <a:pt x="502461" y="336002"/>
                      <a:pt x="508206" y="335543"/>
                      <a:pt x="510810" y="335543"/>
                    </a:cubicBezTo>
                    <a:cubicBezTo>
                      <a:pt x="513414" y="335543"/>
                      <a:pt x="517780" y="334623"/>
                      <a:pt x="518240" y="330794"/>
                    </a:cubicBezTo>
                    <a:cubicBezTo>
                      <a:pt x="518699" y="326964"/>
                      <a:pt x="517550" y="326964"/>
                      <a:pt x="515865" y="325279"/>
                    </a:cubicBezTo>
                    <a:cubicBezTo>
                      <a:pt x="514180" y="323594"/>
                      <a:pt x="513491" y="323134"/>
                      <a:pt x="515635" y="322674"/>
                    </a:cubicBezTo>
                    <a:cubicBezTo>
                      <a:pt x="517780" y="322215"/>
                      <a:pt x="517320" y="319074"/>
                      <a:pt x="520155" y="318845"/>
                    </a:cubicBezTo>
                    <a:cubicBezTo>
                      <a:pt x="523065" y="318615"/>
                      <a:pt x="533789" y="316700"/>
                      <a:pt x="532563" y="313330"/>
                    </a:cubicBezTo>
                    <a:cubicBezTo>
                      <a:pt x="531338" y="309959"/>
                      <a:pt x="523678" y="304215"/>
                      <a:pt x="521304" y="302530"/>
                    </a:cubicBezTo>
                    <a:cubicBezTo>
                      <a:pt x="518929" y="300845"/>
                      <a:pt x="517014" y="300385"/>
                      <a:pt x="522989" y="299619"/>
                    </a:cubicBezTo>
                    <a:cubicBezTo>
                      <a:pt x="528963" y="298930"/>
                      <a:pt x="531874" y="298393"/>
                      <a:pt x="537619" y="300308"/>
                    </a:cubicBezTo>
                    <a:cubicBezTo>
                      <a:pt x="543363" y="302223"/>
                      <a:pt x="549568" y="302683"/>
                      <a:pt x="554853" y="301227"/>
                    </a:cubicBezTo>
                    <a:cubicBezTo>
                      <a:pt x="560138" y="299772"/>
                      <a:pt x="564887" y="298317"/>
                      <a:pt x="561823" y="295712"/>
                    </a:cubicBezTo>
                    <a:cubicBezTo>
                      <a:pt x="558683" y="293108"/>
                      <a:pt x="549108" y="287823"/>
                      <a:pt x="534555" y="286827"/>
                    </a:cubicBezTo>
                    <a:cubicBezTo>
                      <a:pt x="519925" y="285908"/>
                      <a:pt x="508206" y="286368"/>
                      <a:pt x="510886" y="288512"/>
                    </a:cubicBezTo>
                    <a:cubicBezTo>
                      <a:pt x="513491" y="290657"/>
                      <a:pt x="513797" y="292112"/>
                      <a:pt x="510197" y="291423"/>
                    </a:cubicBezTo>
                    <a:cubicBezTo>
                      <a:pt x="506597" y="290734"/>
                      <a:pt x="501082" y="290504"/>
                      <a:pt x="497482" y="291653"/>
                    </a:cubicBezTo>
                    <a:cubicBezTo>
                      <a:pt x="493882" y="292878"/>
                      <a:pt x="490052" y="294257"/>
                      <a:pt x="485533" y="292112"/>
                    </a:cubicBezTo>
                    <a:cubicBezTo>
                      <a:pt x="481014" y="289968"/>
                      <a:pt x="477184" y="289738"/>
                      <a:pt x="473584" y="290657"/>
                    </a:cubicBezTo>
                    <a:cubicBezTo>
                      <a:pt x="469984" y="291576"/>
                      <a:pt x="464009" y="291883"/>
                      <a:pt x="465924" y="292802"/>
                    </a:cubicBezTo>
                    <a:cubicBezTo>
                      <a:pt x="467839" y="293721"/>
                      <a:pt x="468069" y="296172"/>
                      <a:pt x="466614" y="296172"/>
                    </a:cubicBezTo>
                    <a:cubicBezTo>
                      <a:pt x="465158" y="296172"/>
                      <a:pt x="460639" y="295712"/>
                      <a:pt x="460409" y="300461"/>
                    </a:cubicBezTo>
                    <a:cubicBezTo>
                      <a:pt x="460409" y="300461"/>
                      <a:pt x="460180" y="304062"/>
                      <a:pt x="457805" y="300461"/>
                    </a:cubicBezTo>
                    <a:cubicBezTo>
                      <a:pt x="455430" y="296861"/>
                      <a:pt x="453516" y="297091"/>
                      <a:pt x="453056" y="294487"/>
                    </a:cubicBezTo>
                    <a:cubicBezTo>
                      <a:pt x="452596" y="291883"/>
                      <a:pt x="451371" y="286368"/>
                      <a:pt x="453975" y="284912"/>
                    </a:cubicBezTo>
                    <a:cubicBezTo>
                      <a:pt x="456579" y="283457"/>
                      <a:pt x="455890" y="283687"/>
                      <a:pt x="457575" y="285142"/>
                    </a:cubicBezTo>
                    <a:cubicBezTo>
                      <a:pt x="459260" y="286598"/>
                      <a:pt x="459720" y="287517"/>
                      <a:pt x="461175" y="286368"/>
                    </a:cubicBezTo>
                    <a:cubicBezTo>
                      <a:pt x="462631" y="285142"/>
                      <a:pt x="464316" y="285142"/>
                      <a:pt x="466231" y="285908"/>
                    </a:cubicBezTo>
                    <a:cubicBezTo>
                      <a:pt x="468146" y="286598"/>
                      <a:pt x="470750" y="288283"/>
                      <a:pt x="472205" y="285219"/>
                    </a:cubicBezTo>
                    <a:cubicBezTo>
                      <a:pt x="473660" y="282078"/>
                      <a:pt x="476954" y="281159"/>
                      <a:pt x="479865" y="282308"/>
                    </a:cubicBezTo>
                    <a:cubicBezTo>
                      <a:pt x="482775" y="283534"/>
                      <a:pt x="484920" y="284912"/>
                      <a:pt x="487524" y="282308"/>
                    </a:cubicBezTo>
                    <a:cubicBezTo>
                      <a:pt x="490129" y="279704"/>
                      <a:pt x="491584" y="280393"/>
                      <a:pt x="494495" y="280163"/>
                    </a:cubicBezTo>
                    <a:cubicBezTo>
                      <a:pt x="497405" y="279934"/>
                      <a:pt x="502614" y="278019"/>
                      <a:pt x="504299" y="277023"/>
                    </a:cubicBezTo>
                    <a:cubicBezTo>
                      <a:pt x="505984" y="276104"/>
                      <a:pt x="507440" y="273653"/>
                      <a:pt x="507899" y="275108"/>
                    </a:cubicBezTo>
                    <a:cubicBezTo>
                      <a:pt x="508359" y="276563"/>
                      <a:pt x="508818" y="276793"/>
                      <a:pt x="510274" y="276563"/>
                    </a:cubicBezTo>
                    <a:cubicBezTo>
                      <a:pt x="511729" y="276334"/>
                      <a:pt x="513414" y="276793"/>
                      <a:pt x="514103" y="275108"/>
                    </a:cubicBezTo>
                    <a:cubicBezTo>
                      <a:pt x="514793" y="273423"/>
                      <a:pt x="514333" y="271968"/>
                      <a:pt x="518163" y="272197"/>
                    </a:cubicBezTo>
                    <a:cubicBezTo>
                      <a:pt x="521993" y="272427"/>
                      <a:pt x="523218" y="273882"/>
                      <a:pt x="524367" y="272427"/>
                    </a:cubicBezTo>
                    <a:cubicBezTo>
                      <a:pt x="525593" y="270972"/>
                      <a:pt x="527738" y="270053"/>
                      <a:pt x="528657" y="270742"/>
                    </a:cubicBezTo>
                    <a:cubicBezTo>
                      <a:pt x="529576" y="271431"/>
                      <a:pt x="531797" y="272887"/>
                      <a:pt x="533176" y="271661"/>
                    </a:cubicBezTo>
                    <a:cubicBezTo>
                      <a:pt x="533176" y="271661"/>
                      <a:pt x="534631" y="270206"/>
                      <a:pt x="536776" y="270436"/>
                    </a:cubicBezTo>
                    <a:cubicBezTo>
                      <a:pt x="538921" y="270665"/>
                      <a:pt x="541525" y="269746"/>
                      <a:pt x="543210" y="268521"/>
                    </a:cubicBezTo>
                    <a:cubicBezTo>
                      <a:pt x="544895" y="267295"/>
                      <a:pt x="549185" y="266376"/>
                      <a:pt x="550870" y="266146"/>
                    </a:cubicBezTo>
                    <a:cubicBezTo>
                      <a:pt x="552555" y="265916"/>
                      <a:pt x="555389" y="262087"/>
                      <a:pt x="556844" y="262316"/>
                    </a:cubicBezTo>
                    <a:cubicBezTo>
                      <a:pt x="558300" y="262546"/>
                      <a:pt x="561900" y="260631"/>
                      <a:pt x="563049" y="259406"/>
                    </a:cubicBezTo>
                    <a:cubicBezTo>
                      <a:pt x="564274" y="258180"/>
                      <a:pt x="570019" y="258946"/>
                      <a:pt x="572393" y="257950"/>
                    </a:cubicBezTo>
                    <a:cubicBezTo>
                      <a:pt x="574768" y="256955"/>
                      <a:pt x="585338" y="254121"/>
                      <a:pt x="587253" y="253891"/>
                    </a:cubicBezTo>
                    <a:cubicBezTo>
                      <a:pt x="589168" y="253661"/>
                      <a:pt x="596138" y="249372"/>
                      <a:pt x="598053" y="250291"/>
                    </a:cubicBezTo>
                    <a:cubicBezTo>
                      <a:pt x="599968" y="251210"/>
                      <a:pt x="629611" y="256495"/>
                      <a:pt x="625781" y="257491"/>
                    </a:cubicBezTo>
                    <a:cubicBezTo>
                      <a:pt x="621951" y="258487"/>
                      <a:pt x="618122" y="259636"/>
                      <a:pt x="615977" y="261091"/>
                    </a:cubicBezTo>
                    <a:cubicBezTo>
                      <a:pt x="613832" y="262546"/>
                      <a:pt x="612607" y="264461"/>
                      <a:pt x="609543" y="264461"/>
                    </a:cubicBezTo>
                    <a:cubicBezTo>
                      <a:pt x="606402" y="264461"/>
                      <a:pt x="603798" y="264691"/>
                      <a:pt x="602113" y="265916"/>
                    </a:cubicBezTo>
                    <a:cubicBezTo>
                      <a:pt x="600428" y="267142"/>
                      <a:pt x="595679" y="268827"/>
                      <a:pt x="594913" y="269746"/>
                    </a:cubicBezTo>
                    <a:cubicBezTo>
                      <a:pt x="594223" y="270665"/>
                      <a:pt x="592002" y="273116"/>
                      <a:pt x="590853" y="273576"/>
                    </a:cubicBezTo>
                    <a:cubicBezTo>
                      <a:pt x="589628" y="274036"/>
                      <a:pt x="585568" y="275721"/>
                      <a:pt x="587713" y="276180"/>
                    </a:cubicBezTo>
                    <a:cubicBezTo>
                      <a:pt x="589857" y="276640"/>
                      <a:pt x="589168" y="277100"/>
                      <a:pt x="587253" y="278785"/>
                    </a:cubicBezTo>
                    <a:cubicBezTo>
                      <a:pt x="585338" y="280470"/>
                      <a:pt x="585338" y="281159"/>
                      <a:pt x="588938" y="280700"/>
                    </a:cubicBezTo>
                    <a:cubicBezTo>
                      <a:pt x="592538" y="280240"/>
                      <a:pt x="593994" y="279474"/>
                      <a:pt x="596138" y="280700"/>
                    </a:cubicBezTo>
                    <a:cubicBezTo>
                      <a:pt x="598283" y="281925"/>
                      <a:pt x="602572" y="283610"/>
                      <a:pt x="603568" y="282844"/>
                    </a:cubicBezTo>
                    <a:cubicBezTo>
                      <a:pt x="604487" y="282155"/>
                      <a:pt x="610309" y="281389"/>
                      <a:pt x="606939" y="282614"/>
                    </a:cubicBezTo>
                    <a:cubicBezTo>
                      <a:pt x="603568" y="283840"/>
                      <a:pt x="603338" y="284529"/>
                      <a:pt x="606249" y="284759"/>
                    </a:cubicBezTo>
                    <a:cubicBezTo>
                      <a:pt x="609160" y="284989"/>
                      <a:pt x="612224" y="286215"/>
                      <a:pt x="611994" y="284070"/>
                    </a:cubicBezTo>
                    <a:cubicBezTo>
                      <a:pt x="611764" y="281925"/>
                      <a:pt x="612224" y="282614"/>
                      <a:pt x="615594" y="282844"/>
                    </a:cubicBezTo>
                    <a:cubicBezTo>
                      <a:pt x="618964" y="283074"/>
                      <a:pt x="630224" y="285219"/>
                      <a:pt x="634054" y="283534"/>
                    </a:cubicBezTo>
                    <a:cubicBezTo>
                      <a:pt x="634054" y="283534"/>
                      <a:pt x="642632" y="282078"/>
                      <a:pt x="646003" y="279244"/>
                    </a:cubicBezTo>
                    <a:cubicBezTo>
                      <a:pt x="649373" y="276334"/>
                      <a:pt x="649143" y="276104"/>
                      <a:pt x="647228" y="276870"/>
                    </a:cubicBezTo>
                    <a:cubicBezTo>
                      <a:pt x="645313" y="277559"/>
                      <a:pt x="647228" y="274495"/>
                      <a:pt x="651058" y="272351"/>
                    </a:cubicBezTo>
                    <a:cubicBezTo>
                      <a:pt x="654888" y="270206"/>
                      <a:pt x="665152" y="264921"/>
                      <a:pt x="664462" y="268291"/>
                    </a:cubicBezTo>
                    <a:cubicBezTo>
                      <a:pt x="663773" y="271661"/>
                      <a:pt x="663543" y="269976"/>
                      <a:pt x="661552" y="272351"/>
                    </a:cubicBezTo>
                    <a:cubicBezTo>
                      <a:pt x="659637" y="274725"/>
                      <a:pt x="657952" y="276410"/>
                      <a:pt x="657492" y="277636"/>
                    </a:cubicBezTo>
                    <a:cubicBezTo>
                      <a:pt x="657033" y="278861"/>
                      <a:pt x="657033" y="279321"/>
                      <a:pt x="659867" y="278861"/>
                    </a:cubicBezTo>
                    <a:cubicBezTo>
                      <a:pt x="662701" y="278402"/>
                      <a:pt x="670437" y="276487"/>
                      <a:pt x="667986" y="278631"/>
                    </a:cubicBezTo>
                    <a:cubicBezTo>
                      <a:pt x="665611" y="280776"/>
                      <a:pt x="666301" y="282231"/>
                      <a:pt x="664845" y="284836"/>
                    </a:cubicBezTo>
                    <a:cubicBezTo>
                      <a:pt x="663390" y="287440"/>
                      <a:pt x="661016" y="292266"/>
                      <a:pt x="660786" y="294181"/>
                    </a:cubicBezTo>
                    <a:cubicBezTo>
                      <a:pt x="660556" y="296095"/>
                      <a:pt x="658641" y="298010"/>
                      <a:pt x="657186" y="297091"/>
                    </a:cubicBezTo>
                    <a:cubicBezTo>
                      <a:pt x="655730" y="296172"/>
                      <a:pt x="652437" y="297091"/>
                      <a:pt x="650752" y="299006"/>
                    </a:cubicBezTo>
                    <a:cubicBezTo>
                      <a:pt x="649067" y="300921"/>
                      <a:pt x="650062" y="302376"/>
                      <a:pt x="648837" y="303755"/>
                    </a:cubicBezTo>
                    <a:cubicBezTo>
                      <a:pt x="647535" y="305364"/>
                      <a:pt x="646615" y="308198"/>
                      <a:pt x="650445" y="307508"/>
                    </a:cubicBezTo>
                    <a:close/>
                    <a:moveTo>
                      <a:pt x="910107" y="447297"/>
                    </a:moveTo>
                    <a:cubicBezTo>
                      <a:pt x="906508" y="449672"/>
                      <a:pt x="901222" y="459016"/>
                      <a:pt x="901222" y="453501"/>
                    </a:cubicBezTo>
                    <a:cubicBezTo>
                      <a:pt x="901222" y="447986"/>
                      <a:pt x="898848" y="449901"/>
                      <a:pt x="896167" y="447986"/>
                    </a:cubicBezTo>
                    <a:cubicBezTo>
                      <a:pt x="893563" y="446071"/>
                      <a:pt x="887282" y="444846"/>
                      <a:pt x="883758" y="444616"/>
                    </a:cubicBezTo>
                    <a:cubicBezTo>
                      <a:pt x="880158" y="444386"/>
                      <a:pt x="865528" y="442471"/>
                      <a:pt x="862694" y="443927"/>
                    </a:cubicBezTo>
                    <a:cubicBezTo>
                      <a:pt x="859784" y="445382"/>
                      <a:pt x="847835" y="448676"/>
                      <a:pt x="844464" y="451357"/>
                    </a:cubicBezTo>
                    <a:cubicBezTo>
                      <a:pt x="841094" y="453961"/>
                      <a:pt x="831060" y="465987"/>
                      <a:pt x="834890" y="462846"/>
                    </a:cubicBezTo>
                    <a:cubicBezTo>
                      <a:pt x="838720" y="459706"/>
                      <a:pt x="844924" y="455646"/>
                      <a:pt x="849520" y="453961"/>
                    </a:cubicBezTo>
                    <a:cubicBezTo>
                      <a:pt x="854039" y="452276"/>
                      <a:pt x="859324" y="450591"/>
                      <a:pt x="863154" y="451050"/>
                    </a:cubicBezTo>
                    <a:cubicBezTo>
                      <a:pt x="866984" y="451510"/>
                      <a:pt x="867213" y="451510"/>
                      <a:pt x="867673" y="449365"/>
                    </a:cubicBezTo>
                    <a:cubicBezTo>
                      <a:pt x="868133" y="447220"/>
                      <a:pt x="866447" y="446225"/>
                      <a:pt x="869588" y="446454"/>
                    </a:cubicBezTo>
                    <a:cubicBezTo>
                      <a:pt x="872728" y="446684"/>
                      <a:pt x="894941" y="447144"/>
                      <a:pt x="885137" y="448140"/>
                    </a:cubicBezTo>
                    <a:cubicBezTo>
                      <a:pt x="875333" y="449059"/>
                      <a:pt x="870048" y="445995"/>
                      <a:pt x="871503" y="447910"/>
                    </a:cubicBezTo>
                    <a:cubicBezTo>
                      <a:pt x="872958" y="449825"/>
                      <a:pt x="875103" y="451510"/>
                      <a:pt x="879852" y="451050"/>
                    </a:cubicBezTo>
                    <a:cubicBezTo>
                      <a:pt x="884601" y="450591"/>
                      <a:pt x="896397" y="449595"/>
                      <a:pt x="888737" y="451740"/>
                    </a:cubicBezTo>
                    <a:cubicBezTo>
                      <a:pt x="881077" y="453884"/>
                      <a:pt x="872728" y="455799"/>
                      <a:pt x="870277" y="456259"/>
                    </a:cubicBezTo>
                    <a:cubicBezTo>
                      <a:pt x="867903" y="456718"/>
                      <a:pt x="860933" y="455033"/>
                      <a:pt x="862388" y="456718"/>
                    </a:cubicBezTo>
                    <a:cubicBezTo>
                      <a:pt x="863843" y="458404"/>
                      <a:pt x="864533" y="458174"/>
                      <a:pt x="866447" y="457638"/>
                    </a:cubicBezTo>
                    <a:cubicBezTo>
                      <a:pt x="868362" y="457178"/>
                      <a:pt x="873188" y="455493"/>
                      <a:pt x="871503" y="456948"/>
                    </a:cubicBezTo>
                    <a:cubicBezTo>
                      <a:pt x="869818" y="458404"/>
                      <a:pt x="872192" y="458174"/>
                      <a:pt x="874643" y="458404"/>
                    </a:cubicBezTo>
                    <a:cubicBezTo>
                      <a:pt x="877018" y="458633"/>
                      <a:pt x="878703" y="457178"/>
                      <a:pt x="880388" y="456948"/>
                    </a:cubicBezTo>
                    <a:cubicBezTo>
                      <a:pt x="882073" y="456718"/>
                      <a:pt x="891188" y="455033"/>
                      <a:pt x="882992" y="458863"/>
                    </a:cubicBezTo>
                    <a:cubicBezTo>
                      <a:pt x="874796" y="462693"/>
                      <a:pt x="869818" y="463918"/>
                      <a:pt x="865758" y="463612"/>
                    </a:cubicBezTo>
                    <a:cubicBezTo>
                      <a:pt x="861699" y="463382"/>
                      <a:pt x="855954" y="461238"/>
                      <a:pt x="852813" y="462923"/>
                    </a:cubicBezTo>
                    <a:cubicBezTo>
                      <a:pt x="849673" y="464608"/>
                      <a:pt x="843469" y="470353"/>
                      <a:pt x="840098" y="472957"/>
                    </a:cubicBezTo>
                    <a:cubicBezTo>
                      <a:pt x="836728" y="475561"/>
                      <a:pt x="831519" y="479697"/>
                      <a:pt x="835809" y="477476"/>
                    </a:cubicBezTo>
                    <a:cubicBezTo>
                      <a:pt x="840098" y="475331"/>
                      <a:pt x="841554" y="476787"/>
                      <a:pt x="836728" y="480387"/>
                    </a:cubicBezTo>
                    <a:cubicBezTo>
                      <a:pt x="831979" y="483987"/>
                      <a:pt x="820490" y="493332"/>
                      <a:pt x="818498" y="495476"/>
                    </a:cubicBezTo>
                    <a:cubicBezTo>
                      <a:pt x="816583" y="497621"/>
                      <a:pt x="814209" y="502217"/>
                      <a:pt x="796974" y="503595"/>
                    </a:cubicBezTo>
                    <a:cubicBezTo>
                      <a:pt x="779740" y="505051"/>
                      <a:pt x="779051" y="510796"/>
                      <a:pt x="777596" y="513630"/>
                    </a:cubicBezTo>
                    <a:cubicBezTo>
                      <a:pt x="776140" y="516464"/>
                      <a:pt x="778821" y="516004"/>
                      <a:pt x="777825" y="518379"/>
                    </a:cubicBezTo>
                    <a:cubicBezTo>
                      <a:pt x="776906" y="520753"/>
                      <a:pt x="777136" y="524353"/>
                      <a:pt x="770855" y="524583"/>
                    </a:cubicBezTo>
                    <a:cubicBezTo>
                      <a:pt x="764651" y="524813"/>
                      <a:pt x="739757" y="528643"/>
                      <a:pt x="733782" y="529868"/>
                    </a:cubicBezTo>
                    <a:cubicBezTo>
                      <a:pt x="727808" y="531094"/>
                      <a:pt x="718923" y="529638"/>
                      <a:pt x="715323" y="530098"/>
                    </a:cubicBezTo>
                    <a:cubicBezTo>
                      <a:pt x="715323" y="530098"/>
                      <a:pt x="701688" y="527953"/>
                      <a:pt x="699314" y="525809"/>
                    </a:cubicBezTo>
                    <a:cubicBezTo>
                      <a:pt x="696939" y="523664"/>
                      <a:pt x="690199" y="521979"/>
                      <a:pt x="686369" y="521979"/>
                    </a:cubicBezTo>
                    <a:cubicBezTo>
                      <a:pt x="682539" y="521979"/>
                      <a:pt x="675799" y="522438"/>
                      <a:pt x="671509" y="516694"/>
                    </a:cubicBezTo>
                    <a:cubicBezTo>
                      <a:pt x="671509" y="516694"/>
                      <a:pt x="670590" y="515008"/>
                      <a:pt x="668369" y="514089"/>
                    </a:cubicBezTo>
                    <a:cubicBezTo>
                      <a:pt x="668369" y="514089"/>
                      <a:pt x="658794" y="510030"/>
                      <a:pt x="668599" y="511485"/>
                    </a:cubicBezTo>
                    <a:cubicBezTo>
                      <a:pt x="678403" y="512940"/>
                      <a:pt x="691118" y="515774"/>
                      <a:pt x="689663" y="513630"/>
                    </a:cubicBezTo>
                    <a:cubicBezTo>
                      <a:pt x="688207" y="511485"/>
                      <a:pt x="687518" y="507655"/>
                      <a:pt x="694948" y="509800"/>
                    </a:cubicBezTo>
                    <a:cubicBezTo>
                      <a:pt x="702378" y="511945"/>
                      <a:pt x="711723" y="515315"/>
                      <a:pt x="713178" y="511485"/>
                    </a:cubicBezTo>
                    <a:cubicBezTo>
                      <a:pt x="714633" y="507655"/>
                      <a:pt x="707203" y="507425"/>
                      <a:pt x="713178" y="506430"/>
                    </a:cubicBezTo>
                    <a:cubicBezTo>
                      <a:pt x="719152" y="505510"/>
                      <a:pt x="717467" y="506659"/>
                      <a:pt x="717927" y="502830"/>
                    </a:cubicBezTo>
                    <a:cubicBezTo>
                      <a:pt x="718386" y="499000"/>
                      <a:pt x="719152" y="497085"/>
                      <a:pt x="721757" y="495629"/>
                    </a:cubicBezTo>
                    <a:cubicBezTo>
                      <a:pt x="724361" y="494174"/>
                      <a:pt x="722982" y="489655"/>
                      <a:pt x="726812" y="490114"/>
                    </a:cubicBezTo>
                    <a:cubicBezTo>
                      <a:pt x="730642" y="490574"/>
                      <a:pt x="737612" y="492719"/>
                      <a:pt x="741672" y="491570"/>
                    </a:cubicBezTo>
                    <a:cubicBezTo>
                      <a:pt x="745731" y="490344"/>
                      <a:pt x="749331" y="488966"/>
                      <a:pt x="748872" y="484829"/>
                    </a:cubicBezTo>
                    <a:cubicBezTo>
                      <a:pt x="748412" y="480770"/>
                      <a:pt x="746727" y="484140"/>
                      <a:pt x="746267" y="481919"/>
                    </a:cubicBezTo>
                    <a:cubicBezTo>
                      <a:pt x="745808" y="479774"/>
                      <a:pt x="743893" y="478548"/>
                      <a:pt x="741748" y="477629"/>
                    </a:cubicBezTo>
                    <a:cubicBezTo>
                      <a:pt x="739604" y="476710"/>
                      <a:pt x="737689" y="476710"/>
                      <a:pt x="737919" y="474489"/>
                    </a:cubicBezTo>
                    <a:cubicBezTo>
                      <a:pt x="738148" y="472344"/>
                      <a:pt x="736693" y="469433"/>
                      <a:pt x="733399" y="469970"/>
                    </a:cubicBezTo>
                    <a:cubicBezTo>
                      <a:pt x="730029" y="470429"/>
                      <a:pt x="728880" y="469970"/>
                      <a:pt x="731025" y="467825"/>
                    </a:cubicBezTo>
                    <a:cubicBezTo>
                      <a:pt x="733170" y="465680"/>
                      <a:pt x="731255" y="466906"/>
                      <a:pt x="731484" y="463765"/>
                    </a:cubicBezTo>
                    <a:cubicBezTo>
                      <a:pt x="731714" y="460625"/>
                      <a:pt x="732404" y="458710"/>
                      <a:pt x="729570" y="459246"/>
                    </a:cubicBezTo>
                    <a:cubicBezTo>
                      <a:pt x="726735" y="459782"/>
                      <a:pt x="719995" y="461391"/>
                      <a:pt x="718310" y="457561"/>
                    </a:cubicBezTo>
                    <a:cubicBezTo>
                      <a:pt x="716625" y="453731"/>
                      <a:pt x="716165" y="452276"/>
                      <a:pt x="713254" y="451586"/>
                    </a:cubicBezTo>
                    <a:cubicBezTo>
                      <a:pt x="710344" y="450897"/>
                      <a:pt x="707280" y="448676"/>
                      <a:pt x="709884" y="447067"/>
                    </a:cubicBezTo>
                    <a:cubicBezTo>
                      <a:pt x="712489" y="445382"/>
                      <a:pt x="714633" y="446837"/>
                      <a:pt x="718003" y="448982"/>
                    </a:cubicBezTo>
                    <a:cubicBezTo>
                      <a:pt x="721374" y="451127"/>
                      <a:pt x="723748" y="453272"/>
                      <a:pt x="726582" y="453272"/>
                    </a:cubicBezTo>
                    <a:cubicBezTo>
                      <a:pt x="729416" y="453272"/>
                      <a:pt x="731101" y="454727"/>
                      <a:pt x="733553" y="456642"/>
                    </a:cubicBezTo>
                    <a:cubicBezTo>
                      <a:pt x="736004" y="458557"/>
                      <a:pt x="737153" y="458557"/>
                      <a:pt x="740523" y="460012"/>
                    </a:cubicBezTo>
                    <a:cubicBezTo>
                      <a:pt x="743893" y="461467"/>
                      <a:pt x="748182" y="463612"/>
                      <a:pt x="749638" y="464531"/>
                    </a:cubicBezTo>
                    <a:cubicBezTo>
                      <a:pt x="751093" y="465450"/>
                      <a:pt x="752242" y="464761"/>
                      <a:pt x="756378" y="463076"/>
                    </a:cubicBezTo>
                    <a:cubicBezTo>
                      <a:pt x="760438" y="461391"/>
                      <a:pt x="758293" y="460165"/>
                      <a:pt x="760668" y="463306"/>
                    </a:cubicBezTo>
                    <a:cubicBezTo>
                      <a:pt x="763042" y="466446"/>
                      <a:pt x="762583" y="467595"/>
                      <a:pt x="765953" y="468591"/>
                    </a:cubicBezTo>
                    <a:cubicBezTo>
                      <a:pt x="769323" y="469510"/>
                      <a:pt x="769783" y="471731"/>
                      <a:pt x="771698" y="473110"/>
                    </a:cubicBezTo>
                    <a:cubicBezTo>
                      <a:pt x="773613" y="474489"/>
                      <a:pt x="775298" y="473570"/>
                      <a:pt x="776753" y="476021"/>
                    </a:cubicBezTo>
                    <a:cubicBezTo>
                      <a:pt x="778208" y="478472"/>
                      <a:pt x="781502" y="480080"/>
                      <a:pt x="783493" y="479851"/>
                    </a:cubicBezTo>
                    <a:cubicBezTo>
                      <a:pt x="785408" y="479621"/>
                      <a:pt x="786634" y="481766"/>
                      <a:pt x="788779" y="481306"/>
                    </a:cubicBezTo>
                    <a:cubicBezTo>
                      <a:pt x="790923" y="480846"/>
                      <a:pt x="791383" y="478395"/>
                      <a:pt x="794064" y="479621"/>
                    </a:cubicBezTo>
                    <a:cubicBezTo>
                      <a:pt x="796668" y="480846"/>
                      <a:pt x="798813" y="476251"/>
                      <a:pt x="800038" y="478165"/>
                    </a:cubicBezTo>
                    <a:cubicBezTo>
                      <a:pt x="801264" y="480080"/>
                      <a:pt x="802949" y="478165"/>
                      <a:pt x="805094" y="478395"/>
                    </a:cubicBezTo>
                    <a:cubicBezTo>
                      <a:pt x="807238" y="478625"/>
                      <a:pt x="811068" y="478395"/>
                      <a:pt x="814898" y="476021"/>
                    </a:cubicBezTo>
                    <a:cubicBezTo>
                      <a:pt x="818728" y="473646"/>
                      <a:pt x="826388" y="464991"/>
                      <a:pt x="829988" y="464302"/>
                    </a:cubicBezTo>
                    <a:cubicBezTo>
                      <a:pt x="833588" y="463612"/>
                      <a:pt x="832132" y="461161"/>
                      <a:pt x="834507" y="458097"/>
                    </a:cubicBezTo>
                    <a:cubicBezTo>
                      <a:pt x="836881" y="454957"/>
                      <a:pt x="836881" y="453808"/>
                      <a:pt x="840022" y="451357"/>
                    </a:cubicBezTo>
                    <a:cubicBezTo>
                      <a:pt x="843162" y="448982"/>
                      <a:pt x="845537" y="444157"/>
                      <a:pt x="852967" y="442242"/>
                    </a:cubicBezTo>
                    <a:cubicBezTo>
                      <a:pt x="860396" y="440327"/>
                      <a:pt x="873801" y="437493"/>
                      <a:pt x="880235" y="438871"/>
                    </a:cubicBezTo>
                    <a:cubicBezTo>
                      <a:pt x="886669" y="440327"/>
                      <a:pt x="893639" y="441782"/>
                      <a:pt x="897239" y="442012"/>
                    </a:cubicBezTo>
                    <a:cubicBezTo>
                      <a:pt x="900839" y="442242"/>
                      <a:pt x="907273" y="444616"/>
                      <a:pt x="908959" y="444616"/>
                    </a:cubicBezTo>
                    <a:cubicBezTo>
                      <a:pt x="910644" y="444923"/>
                      <a:pt x="913708" y="444923"/>
                      <a:pt x="910107" y="447297"/>
                    </a:cubicBezTo>
                    <a:close/>
                    <a:moveTo>
                      <a:pt x="1214579" y="811590"/>
                    </a:moveTo>
                    <a:cubicBezTo>
                      <a:pt x="1215804" y="807531"/>
                      <a:pt x="1221013" y="796960"/>
                      <a:pt x="1221013" y="796960"/>
                    </a:cubicBezTo>
                    <a:cubicBezTo>
                      <a:pt x="1221013" y="796960"/>
                      <a:pt x="1222928" y="791675"/>
                      <a:pt x="1223924" y="795045"/>
                    </a:cubicBezTo>
                    <a:cubicBezTo>
                      <a:pt x="1224919" y="798416"/>
                      <a:pt x="1224613" y="798875"/>
                      <a:pt x="1226068" y="798645"/>
                    </a:cubicBezTo>
                    <a:cubicBezTo>
                      <a:pt x="1227524" y="798416"/>
                      <a:pt x="1228213" y="800101"/>
                      <a:pt x="1224843" y="801250"/>
                    </a:cubicBezTo>
                    <a:cubicBezTo>
                      <a:pt x="1221472" y="802475"/>
                      <a:pt x="1217872" y="804620"/>
                      <a:pt x="1218102" y="806994"/>
                    </a:cubicBezTo>
                    <a:cubicBezTo>
                      <a:pt x="1218332" y="809369"/>
                      <a:pt x="1216647" y="809369"/>
                      <a:pt x="1217643" y="811054"/>
                    </a:cubicBezTo>
                    <a:cubicBezTo>
                      <a:pt x="1218562" y="812739"/>
                      <a:pt x="1220247" y="813429"/>
                      <a:pt x="1222392" y="811284"/>
                    </a:cubicBezTo>
                    <a:cubicBezTo>
                      <a:pt x="1224536" y="809139"/>
                      <a:pt x="1224996" y="809369"/>
                      <a:pt x="1225992" y="809599"/>
                    </a:cubicBezTo>
                    <a:cubicBezTo>
                      <a:pt x="1226911" y="809829"/>
                      <a:pt x="1227447" y="810518"/>
                      <a:pt x="1228902" y="808909"/>
                    </a:cubicBezTo>
                    <a:cubicBezTo>
                      <a:pt x="1230358" y="807224"/>
                      <a:pt x="1230128" y="809829"/>
                      <a:pt x="1226758" y="811514"/>
                    </a:cubicBezTo>
                    <a:cubicBezTo>
                      <a:pt x="1223387" y="813199"/>
                      <a:pt x="1223617" y="814424"/>
                      <a:pt x="1224843" y="816569"/>
                    </a:cubicBezTo>
                    <a:cubicBezTo>
                      <a:pt x="1226068" y="818714"/>
                      <a:pt x="1227217" y="822543"/>
                      <a:pt x="1224153" y="820399"/>
                    </a:cubicBezTo>
                    <a:cubicBezTo>
                      <a:pt x="1221013" y="818254"/>
                      <a:pt x="1221243" y="816109"/>
                      <a:pt x="1219098" y="815650"/>
                    </a:cubicBezTo>
                    <a:cubicBezTo>
                      <a:pt x="1217030" y="815190"/>
                      <a:pt x="1213430" y="815650"/>
                      <a:pt x="1214579" y="811590"/>
                    </a:cubicBezTo>
                    <a:close/>
                    <a:moveTo>
                      <a:pt x="1271337" y="920051"/>
                    </a:moveTo>
                    <a:cubicBezTo>
                      <a:pt x="1268962" y="922962"/>
                      <a:pt x="1268962" y="922425"/>
                      <a:pt x="1268732" y="925796"/>
                    </a:cubicBezTo>
                    <a:cubicBezTo>
                      <a:pt x="1268503" y="929166"/>
                      <a:pt x="1269192" y="931311"/>
                      <a:pt x="1269652" y="934911"/>
                    </a:cubicBezTo>
                    <a:cubicBezTo>
                      <a:pt x="1270111" y="938511"/>
                      <a:pt x="1271567" y="941345"/>
                      <a:pt x="1269192" y="939660"/>
                    </a:cubicBezTo>
                    <a:cubicBezTo>
                      <a:pt x="1266817" y="937975"/>
                      <a:pt x="1263907" y="935140"/>
                      <a:pt x="1263447" y="940349"/>
                    </a:cubicBezTo>
                    <a:cubicBezTo>
                      <a:pt x="1262988" y="945634"/>
                      <a:pt x="1262988" y="949464"/>
                      <a:pt x="1257703" y="948238"/>
                    </a:cubicBezTo>
                    <a:cubicBezTo>
                      <a:pt x="1252418" y="947013"/>
                      <a:pt x="1251498" y="946324"/>
                      <a:pt x="1252188" y="935830"/>
                    </a:cubicBezTo>
                    <a:cubicBezTo>
                      <a:pt x="1252877" y="925259"/>
                      <a:pt x="1251498" y="922655"/>
                      <a:pt x="1254103" y="922425"/>
                    </a:cubicBezTo>
                    <a:cubicBezTo>
                      <a:pt x="1256707" y="922196"/>
                      <a:pt x="1256477" y="920281"/>
                      <a:pt x="1257703" y="918366"/>
                    </a:cubicBezTo>
                    <a:cubicBezTo>
                      <a:pt x="1258928" y="916451"/>
                      <a:pt x="1259388" y="915762"/>
                      <a:pt x="1260843" y="914766"/>
                    </a:cubicBezTo>
                    <a:cubicBezTo>
                      <a:pt x="1262298" y="913770"/>
                      <a:pt x="1263447" y="911625"/>
                      <a:pt x="1260383" y="912621"/>
                    </a:cubicBezTo>
                    <a:cubicBezTo>
                      <a:pt x="1257243" y="913540"/>
                      <a:pt x="1253183" y="921200"/>
                      <a:pt x="1252494" y="919055"/>
                    </a:cubicBezTo>
                    <a:cubicBezTo>
                      <a:pt x="1251805" y="916910"/>
                      <a:pt x="1251268" y="914536"/>
                      <a:pt x="1253183" y="911625"/>
                    </a:cubicBezTo>
                    <a:cubicBezTo>
                      <a:pt x="1255098" y="908715"/>
                      <a:pt x="1258698" y="909251"/>
                      <a:pt x="1257703" y="905191"/>
                    </a:cubicBezTo>
                    <a:cubicBezTo>
                      <a:pt x="1256783" y="901132"/>
                      <a:pt x="1257932" y="902051"/>
                      <a:pt x="1254332" y="900902"/>
                    </a:cubicBezTo>
                    <a:cubicBezTo>
                      <a:pt x="1250732" y="899676"/>
                      <a:pt x="1249277" y="899983"/>
                      <a:pt x="1247898" y="904502"/>
                    </a:cubicBezTo>
                    <a:cubicBezTo>
                      <a:pt x="1246443" y="909021"/>
                      <a:pt x="1241694" y="914076"/>
                      <a:pt x="1242613" y="907412"/>
                    </a:cubicBezTo>
                    <a:cubicBezTo>
                      <a:pt x="1243532" y="900749"/>
                      <a:pt x="1246213" y="892553"/>
                      <a:pt x="1243073" y="889719"/>
                    </a:cubicBezTo>
                    <a:cubicBezTo>
                      <a:pt x="1239932" y="886808"/>
                      <a:pt x="1237788" y="886119"/>
                      <a:pt x="1237098" y="887804"/>
                    </a:cubicBezTo>
                    <a:cubicBezTo>
                      <a:pt x="1236409" y="889489"/>
                      <a:pt x="1233268" y="892859"/>
                      <a:pt x="1235183" y="888034"/>
                    </a:cubicBezTo>
                    <a:cubicBezTo>
                      <a:pt x="1237098" y="883208"/>
                      <a:pt x="1238554" y="883744"/>
                      <a:pt x="1235413" y="883514"/>
                    </a:cubicBezTo>
                    <a:cubicBezTo>
                      <a:pt x="1232273" y="883285"/>
                      <a:pt x="1229439" y="881140"/>
                      <a:pt x="1229209" y="884204"/>
                    </a:cubicBezTo>
                    <a:cubicBezTo>
                      <a:pt x="1228979" y="887344"/>
                      <a:pt x="1229898" y="892553"/>
                      <a:pt x="1228289" y="892323"/>
                    </a:cubicBezTo>
                    <a:cubicBezTo>
                      <a:pt x="1226604" y="892093"/>
                      <a:pt x="1220860" y="891097"/>
                      <a:pt x="1217030" y="882059"/>
                    </a:cubicBezTo>
                    <a:cubicBezTo>
                      <a:pt x="1213200" y="872944"/>
                      <a:pt x="1210596" y="874629"/>
                      <a:pt x="1208451" y="871259"/>
                    </a:cubicBezTo>
                    <a:cubicBezTo>
                      <a:pt x="1206306" y="867889"/>
                      <a:pt x="1204162" y="866740"/>
                      <a:pt x="1202247" y="862910"/>
                    </a:cubicBezTo>
                    <a:cubicBezTo>
                      <a:pt x="1200332" y="859080"/>
                      <a:pt x="1199336" y="858391"/>
                      <a:pt x="1201328" y="854025"/>
                    </a:cubicBezTo>
                    <a:cubicBezTo>
                      <a:pt x="1203319" y="849659"/>
                      <a:pt x="1204238" y="850425"/>
                      <a:pt x="1206383" y="849965"/>
                    </a:cubicBezTo>
                    <a:cubicBezTo>
                      <a:pt x="1208528" y="849505"/>
                      <a:pt x="1213583" y="849735"/>
                      <a:pt x="1208757" y="848280"/>
                    </a:cubicBezTo>
                    <a:cubicBezTo>
                      <a:pt x="1203932" y="846825"/>
                      <a:pt x="1204928" y="847820"/>
                      <a:pt x="1199642" y="848050"/>
                    </a:cubicBezTo>
                    <a:cubicBezTo>
                      <a:pt x="1194357" y="848280"/>
                      <a:pt x="1193668" y="848740"/>
                      <a:pt x="1191753" y="846135"/>
                    </a:cubicBezTo>
                    <a:cubicBezTo>
                      <a:pt x="1189838" y="843531"/>
                      <a:pt x="1186698" y="843991"/>
                      <a:pt x="1188153" y="840161"/>
                    </a:cubicBezTo>
                    <a:cubicBezTo>
                      <a:pt x="1189608" y="836331"/>
                      <a:pt x="1191983" y="822467"/>
                      <a:pt x="1194357" y="819326"/>
                    </a:cubicBezTo>
                    <a:cubicBezTo>
                      <a:pt x="1194357" y="819326"/>
                      <a:pt x="1195583" y="814577"/>
                      <a:pt x="1201328" y="816722"/>
                    </a:cubicBezTo>
                    <a:cubicBezTo>
                      <a:pt x="1207072" y="818867"/>
                      <a:pt x="1207532" y="816952"/>
                      <a:pt x="1209677" y="816952"/>
                    </a:cubicBezTo>
                    <a:cubicBezTo>
                      <a:pt x="1211821" y="816952"/>
                      <a:pt x="1216647" y="817641"/>
                      <a:pt x="1220477" y="820322"/>
                    </a:cubicBezTo>
                    <a:cubicBezTo>
                      <a:pt x="1224306" y="822926"/>
                      <a:pt x="1225532" y="822926"/>
                      <a:pt x="1226451" y="822697"/>
                    </a:cubicBezTo>
                    <a:cubicBezTo>
                      <a:pt x="1227370" y="822467"/>
                      <a:pt x="1227907" y="822926"/>
                      <a:pt x="1228136" y="825071"/>
                    </a:cubicBezTo>
                    <a:cubicBezTo>
                      <a:pt x="1228366" y="827216"/>
                      <a:pt x="1228136" y="827982"/>
                      <a:pt x="1230051" y="829590"/>
                    </a:cubicBezTo>
                    <a:cubicBezTo>
                      <a:pt x="1231966" y="831276"/>
                      <a:pt x="1233651" y="835105"/>
                      <a:pt x="1235336" y="837710"/>
                    </a:cubicBezTo>
                    <a:cubicBezTo>
                      <a:pt x="1237022" y="840314"/>
                      <a:pt x="1238247" y="840620"/>
                      <a:pt x="1238936" y="843914"/>
                    </a:cubicBezTo>
                    <a:cubicBezTo>
                      <a:pt x="1239626" y="847284"/>
                      <a:pt x="1241541" y="847744"/>
                      <a:pt x="1240162" y="850884"/>
                    </a:cubicBezTo>
                    <a:cubicBezTo>
                      <a:pt x="1238707" y="854025"/>
                      <a:pt x="1239932" y="854025"/>
                      <a:pt x="1243073" y="858314"/>
                    </a:cubicBezTo>
                    <a:cubicBezTo>
                      <a:pt x="1246213" y="862604"/>
                      <a:pt x="1246903" y="865514"/>
                      <a:pt x="1247822" y="868578"/>
                    </a:cubicBezTo>
                    <a:cubicBezTo>
                      <a:pt x="1248741" y="871719"/>
                      <a:pt x="1249737" y="873863"/>
                      <a:pt x="1250962" y="879838"/>
                    </a:cubicBezTo>
                    <a:cubicBezTo>
                      <a:pt x="1252188" y="885812"/>
                      <a:pt x="1256477" y="886042"/>
                      <a:pt x="1255711" y="889642"/>
                    </a:cubicBezTo>
                    <a:cubicBezTo>
                      <a:pt x="1255022" y="893242"/>
                      <a:pt x="1254486" y="892246"/>
                      <a:pt x="1256630" y="893012"/>
                    </a:cubicBezTo>
                    <a:cubicBezTo>
                      <a:pt x="1258775" y="893702"/>
                      <a:pt x="1260460" y="895157"/>
                      <a:pt x="1259541" y="896842"/>
                    </a:cubicBezTo>
                    <a:cubicBezTo>
                      <a:pt x="1258622" y="898527"/>
                      <a:pt x="1259311" y="898987"/>
                      <a:pt x="1260996" y="901132"/>
                    </a:cubicBezTo>
                    <a:cubicBezTo>
                      <a:pt x="1262681" y="903276"/>
                      <a:pt x="1263907" y="905881"/>
                      <a:pt x="1265056" y="908791"/>
                    </a:cubicBezTo>
                    <a:cubicBezTo>
                      <a:pt x="1266281" y="911702"/>
                      <a:pt x="1266741" y="911396"/>
                      <a:pt x="1269345" y="913847"/>
                    </a:cubicBezTo>
                    <a:cubicBezTo>
                      <a:pt x="1271796" y="916221"/>
                      <a:pt x="1273711" y="917140"/>
                      <a:pt x="1271337" y="92005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7" name="Kombinationstegning: figur 11376">
                <a:extLst>
                  <a:ext uri="{FF2B5EF4-FFF2-40B4-BE49-F238E27FC236}">
                    <a16:creationId xmlns:a16="http://schemas.microsoft.com/office/drawing/2014/main" id="{FE6017A6-818F-475F-995A-AB5AC618E367}"/>
                  </a:ext>
                </a:extLst>
              </p:cNvPr>
              <p:cNvSpPr/>
              <p:nvPr/>
            </p:nvSpPr>
            <p:spPr>
              <a:xfrm>
                <a:off x="2629414" y="2809790"/>
                <a:ext cx="144864" cy="93945"/>
              </a:xfrm>
              <a:custGeom>
                <a:avLst/>
                <a:gdLst>
                  <a:gd name="connsiteX0" fmla="*/ 139236 w 144864"/>
                  <a:gd name="connsiteY0" fmla="*/ 92227 h 93945"/>
                  <a:gd name="connsiteX1" fmla="*/ 143525 w 144864"/>
                  <a:gd name="connsiteY1" fmla="*/ 91308 h 93945"/>
                  <a:gd name="connsiteX2" fmla="*/ 143755 w 144864"/>
                  <a:gd name="connsiteY2" fmla="*/ 85333 h 93945"/>
                  <a:gd name="connsiteX3" fmla="*/ 141151 w 144864"/>
                  <a:gd name="connsiteY3" fmla="*/ 82423 h 93945"/>
                  <a:gd name="connsiteX4" fmla="*/ 136631 w 144864"/>
                  <a:gd name="connsiteY4" fmla="*/ 79819 h 93945"/>
                  <a:gd name="connsiteX5" fmla="*/ 136402 w 144864"/>
                  <a:gd name="connsiteY5" fmla="*/ 77214 h 93945"/>
                  <a:gd name="connsiteX6" fmla="*/ 133797 w 144864"/>
                  <a:gd name="connsiteY6" fmla="*/ 71699 h 93945"/>
                  <a:gd name="connsiteX7" fmla="*/ 130657 w 144864"/>
                  <a:gd name="connsiteY7" fmla="*/ 67410 h 93945"/>
                  <a:gd name="connsiteX8" fmla="*/ 127287 w 144864"/>
                  <a:gd name="connsiteY8" fmla="*/ 63350 h 93945"/>
                  <a:gd name="connsiteX9" fmla="*/ 123457 w 144864"/>
                  <a:gd name="connsiteY9" fmla="*/ 60210 h 93945"/>
                  <a:gd name="connsiteX10" fmla="*/ 120316 w 144864"/>
                  <a:gd name="connsiteY10" fmla="*/ 58754 h 93945"/>
                  <a:gd name="connsiteX11" fmla="*/ 108367 w 144864"/>
                  <a:gd name="connsiteY11" fmla="*/ 53699 h 93945"/>
                  <a:gd name="connsiteX12" fmla="*/ 100708 w 144864"/>
                  <a:gd name="connsiteY12" fmla="*/ 49640 h 93945"/>
                  <a:gd name="connsiteX13" fmla="*/ 99023 w 144864"/>
                  <a:gd name="connsiteY13" fmla="*/ 46269 h 93945"/>
                  <a:gd name="connsiteX14" fmla="*/ 97797 w 144864"/>
                  <a:gd name="connsiteY14" fmla="*/ 42440 h 93945"/>
                  <a:gd name="connsiteX15" fmla="*/ 95652 w 144864"/>
                  <a:gd name="connsiteY15" fmla="*/ 38610 h 93945"/>
                  <a:gd name="connsiteX16" fmla="*/ 89908 w 144864"/>
                  <a:gd name="connsiteY16" fmla="*/ 32405 h 93945"/>
                  <a:gd name="connsiteX17" fmla="*/ 84852 w 144864"/>
                  <a:gd name="connsiteY17" fmla="*/ 23826 h 93945"/>
                  <a:gd name="connsiteX18" fmla="*/ 79337 w 144864"/>
                  <a:gd name="connsiteY18" fmla="*/ 19078 h 93945"/>
                  <a:gd name="connsiteX19" fmla="*/ 69303 w 144864"/>
                  <a:gd name="connsiteY19" fmla="*/ 17622 h 93945"/>
                  <a:gd name="connsiteX20" fmla="*/ 59269 w 144864"/>
                  <a:gd name="connsiteY20" fmla="*/ 14482 h 93945"/>
                  <a:gd name="connsiteX21" fmla="*/ 47320 w 144864"/>
                  <a:gd name="connsiteY21" fmla="*/ 12337 h 93945"/>
                  <a:gd name="connsiteX22" fmla="*/ 39660 w 144864"/>
                  <a:gd name="connsiteY22" fmla="*/ 9733 h 93945"/>
                  <a:gd name="connsiteX23" fmla="*/ 29396 w 144864"/>
                  <a:gd name="connsiteY23" fmla="*/ 6592 h 93945"/>
                  <a:gd name="connsiteX24" fmla="*/ 24647 w 144864"/>
                  <a:gd name="connsiteY24" fmla="*/ 3222 h 93945"/>
                  <a:gd name="connsiteX25" fmla="*/ 3354 w 144864"/>
                  <a:gd name="connsiteY25" fmla="*/ 1307 h 93945"/>
                  <a:gd name="connsiteX26" fmla="*/ 1209 w 144864"/>
                  <a:gd name="connsiteY26" fmla="*/ 4907 h 93945"/>
                  <a:gd name="connsiteX27" fmla="*/ 6494 w 144864"/>
                  <a:gd name="connsiteY27" fmla="*/ 13256 h 93945"/>
                  <a:gd name="connsiteX28" fmla="*/ 19209 w 144864"/>
                  <a:gd name="connsiteY28" fmla="*/ 12567 h 93945"/>
                  <a:gd name="connsiteX29" fmla="*/ 22349 w 144864"/>
                  <a:gd name="connsiteY29" fmla="*/ 10882 h 93945"/>
                  <a:gd name="connsiteX30" fmla="*/ 25260 w 144864"/>
                  <a:gd name="connsiteY30" fmla="*/ 9656 h 93945"/>
                  <a:gd name="connsiteX31" fmla="*/ 25720 w 144864"/>
                  <a:gd name="connsiteY31" fmla="*/ 11341 h 93945"/>
                  <a:gd name="connsiteX32" fmla="*/ 25490 w 144864"/>
                  <a:gd name="connsiteY32" fmla="*/ 15631 h 93945"/>
                  <a:gd name="connsiteX33" fmla="*/ 23115 w 144864"/>
                  <a:gd name="connsiteY33" fmla="*/ 16090 h 93945"/>
                  <a:gd name="connsiteX34" fmla="*/ 14230 w 144864"/>
                  <a:gd name="connsiteY34" fmla="*/ 16090 h 93945"/>
                  <a:gd name="connsiteX35" fmla="*/ 14690 w 144864"/>
                  <a:gd name="connsiteY35" fmla="*/ 22065 h 93945"/>
                  <a:gd name="connsiteX36" fmla="*/ 15379 w 144864"/>
                  <a:gd name="connsiteY36" fmla="*/ 25895 h 93945"/>
                  <a:gd name="connsiteX37" fmla="*/ 18520 w 144864"/>
                  <a:gd name="connsiteY37" fmla="*/ 26354 h 93945"/>
                  <a:gd name="connsiteX38" fmla="*/ 24264 w 144864"/>
                  <a:gd name="connsiteY38" fmla="*/ 26124 h 93945"/>
                  <a:gd name="connsiteX39" fmla="*/ 26639 w 144864"/>
                  <a:gd name="connsiteY39" fmla="*/ 26814 h 93945"/>
                  <a:gd name="connsiteX40" fmla="*/ 28094 w 144864"/>
                  <a:gd name="connsiteY40" fmla="*/ 29724 h 93945"/>
                  <a:gd name="connsiteX41" fmla="*/ 31694 w 144864"/>
                  <a:gd name="connsiteY41" fmla="*/ 27810 h 93945"/>
                  <a:gd name="connsiteX42" fmla="*/ 34835 w 144864"/>
                  <a:gd name="connsiteY42" fmla="*/ 27580 h 93945"/>
                  <a:gd name="connsiteX43" fmla="*/ 34145 w 144864"/>
                  <a:gd name="connsiteY43" fmla="*/ 30720 h 93945"/>
                  <a:gd name="connsiteX44" fmla="*/ 37056 w 144864"/>
                  <a:gd name="connsiteY44" fmla="*/ 36465 h 93945"/>
                  <a:gd name="connsiteX45" fmla="*/ 42571 w 144864"/>
                  <a:gd name="connsiteY45" fmla="*/ 34091 h 93945"/>
                  <a:gd name="connsiteX46" fmla="*/ 49541 w 144864"/>
                  <a:gd name="connsiteY46" fmla="*/ 37231 h 93945"/>
                  <a:gd name="connsiteX47" fmla="*/ 53141 w 144864"/>
                  <a:gd name="connsiteY47" fmla="*/ 41520 h 93945"/>
                  <a:gd name="connsiteX48" fmla="*/ 55746 w 144864"/>
                  <a:gd name="connsiteY48" fmla="*/ 41290 h 93945"/>
                  <a:gd name="connsiteX49" fmla="*/ 58350 w 144864"/>
                  <a:gd name="connsiteY49" fmla="*/ 44201 h 93945"/>
                  <a:gd name="connsiteX50" fmla="*/ 56205 w 144864"/>
                  <a:gd name="connsiteY50" fmla="*/ 45657 h 93945"/>
                  <a:gd name="connsiteX51" fmla="*/ 52146 w 144864"/>
                  <a:gd name="connsiteY51" fmla="*/ 50942 h 93945"/>
                  <a:gd name="connsiteX52" fmla="*/ 54060 w 144864"/>
                  <a:gd name="connsiteY52" fmla="*/ 53546 h 93945"/>
                  <a:gd name="connsiteX53" fmla="*/ 57201 w 144864"/>
                  <a:gd name="connsiteY53" fmla="*/ 53086 h 93945"/>
                  <a:gd name="connsiteX54" fmla="*/ 67235 w 144864"/>
                  <a:gd name="connsiteY54" fmla="*/ 53316 h 93945"/>
                  <a:gd name="connsiteX55" fmla="*/ 68154 w 144864"/>
                  <a:gd name="connsiteY55" fmla="*/ 57376 h 93945"/>
                  <a:gd name="connsiteX56" fmla="*/ 71754 w 144864"/>
                  <a:gd name="connsiteY56" fmla="*/ 58601 h 93945"/>
                  <a:gd name="connsiteX57" fmla="*/ 74358 w 144864"/>
                  <a:gd name="connsiteY57" fmla="*/ 59520 h 93945"/>
                  <a:gd name="connsiteX58" fmla="*/ 76733 w 144864"/>
                  <a:gd name="connsiteY58" fmla="*/ 63121 h 93945"/>
                  <a:gd name="connsiteX59" fmla="*/ 78648 w 144864"/>
                  <a:gd name="connsiteY59" fmla="*/ 61895 h 93945"/>
                  <a:gd name="connsiteX60" fmla="*/ 73363 w 144864"/>
                  <a:gd name="connsiteY60" fmla="*/ 65495 h 93945"/>
                  <a:gd name="connsiteX61" fmla="*/ 78112 w 144864"/>
                  <a:gd name="connsiteY61" fmla="*/ 67869 h 93945"/>
                  <a:gd name="connsiteX62" fmla="*/ 90061 w 144864"/>
                  <a:gd name="connsiteY62" fmla="*/ 68099 h 93945"/>
                  <a:gd name="connsiteX63" fmla="*/ 99865 w 144864"/>
                  <a:gd name="connsiteY63" fmla="*/ 66414 h 93945"/>
                  <a:gd name="connsiteX64" fmla="*/ 102010 w 144864"/>
                  <a:gd name="connsiteY64" fmla="*/ 63121 h 93945"/>
                  <a:gd name="connsiteX65" fmla="*/ 102010 w 144864"/>
                  <a:gd name="connsiteY65" fmla="*/ 65495 h 93945"/>
                  <a:gd name="connsiteX66" fmla="*/ 94350 w 144864"/>
                  <a:gd name="connsiteY66" fmla="*/ 74380 h 93945"/>
                  <a:gd name="connsiteX67" fmla="*/ 95269 w 144864"/>
                  <a:gd name="connsiteY67" fmla="*/ 79436 h 93945"/>
                  <a:gd name="connsiteX68" fmla="*/ 134027 w 144864"/>
                  <a:gd name="connsiteY68" fmla="*/ 93070 h 93945"/>
                  <a:gd name="connsiteX69" fmla="*/ 139236 w 144864"/>
                  <a:gd name="connsiteY69" fmla="*/ 92227 h 9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44864" h="93945">
                    <a:moveTo>
                      <a:pt x="139236" y="92227"/>
                    </a:moveTo>
                    <a:cubicBezTo>
                      <a:pt x="140921" y="89853"/>
                      <a:pt x="140921" y="91308"/>
                      <a:pt x="143525" y="91308"/>
                    </a:cubicBezTo>
                    <a:cubicBezTo>
                      <a:pt x="146129" y="91308"/>
                      <a:pt x="144215" y="87938"/>
                      <a:pt x="143755" y="85333"/>
                    </a:cubicBezTo>
                    <a:cubicBezTo>
                      <a:pt x="143295" y="82729"/>
                      <a:pt x="143295" y="81963"/>
                      <a:pt x="141151" y="82423"/>
                    </a:cubicBezTo>
                    <a:cubicBezTo>
                      <a:pt x="139006" y="82882"/>
                      <a:pt x="138240" y="80738"/>
                      <a:pt x="136631" y="79819"/>
                    </a:cubicBezTo>
                    <a:cubicBezTo>
                      <a:pt x="134946" y="78899"/>
                      <a:pt x="134717" y="78134"/>
                      <a:pt x="136402" y="77214"/>
                    </a:cubicBezTo>
                    <a:cubicBezTo>
                      <a:pt x="138087" y="76295"/>
                      <a:pt x="137627" y="74074"/>
                      <a:pt x="133797" y="71699"/>
                    </a:cubicBezTo>
                    <a:cubicBezTo>
                      <a:pt x="129968" y="69325"/>
                      <a:pt x="128512" y="69555"/>
                      <a:pt x="130657" y="67410"/>
                    </a:cubicBezTo>
                    <a:cubicBezTo>
                      <a:pt x="132802" y="65265"/>
                      <a:pt x="129968" y="65725"/>
                      <a:pt x="127287" y="63350"/>
                    </a:cubicBezTo>
                    <a:cubicBezTo>
                      <a:pt x="124682" y="60976"/>
                      <a:pt x="125602" y="60746"/>
                      <a:pt x="123457" y="60210"/>
                    </a:cubicBezTo>
                    <a:cubicBezTo>
                      <a:pt x="121312" y="59750"/>
                      <a:pt x="119627" y="60440"/>
                      <a:pt x="120316" y="58754"/>
                    </a:cubicBezTo>
                    <a:cubicBezTo>
                      <a:pt x="121006" y="57069"/>
                      <a:pt x="110742" y="54465"/>
                      <a:pt x="108367" y="53699"/>
                    </a:cubicBezTo>
                    <a:cubicBezTo>
                      <a:pt x="105993" y="53010"/>
                      <a:pt x="101933" y="50788"/>
                      <a:pt x="100708" y="49640"/>
                    </a:cubicBezTo>
                    <a:cubicBezTo>
                      <a:pt x="99482" y="48414"/>
                      <a:pt x="100248" y="47725"/>
                      <a:pt x="99023" y="46269"/>
                    </a:cubicBezTo>
                    <a:cubicBezTo>
                      <a:pt x="97797" y="44814"/>
                      <a:pt x="96878" y="44125"/>
                      <a:pt x="97797" y="42440"/>
                    </a:cubicBezTo>
                    <a:cubicBezTo>
                      <a:pt x="98716" y="40754"/>
                      <a:pt x="97337" y="39835"/>
                      <a:pt x="95652" y="38610"/>
                    </a:cubicBezTo>
                    <a:cubicBezTo>
                      <a:pt x="93967" y="37384"/>
                      <a:pt x="92742" y="36695"/>
                      <a:pt x="89908" y="32405"/>
                    </a:cubicBezTo>
                    <a:cubicBezTo>
                      <a:pt x="87074" y="28116"/>
                      <a:pt x="85159" y="27886"/>
                      <a:pt x="84852" y="23826"/>
                    </a:cubicBezTo>
                    <a:cubicBezTo>
                      <a:pt x="84622" y="19767"/>
                      <a:pt x="80793" y="19307"/>
                      <a:pt x="79337" y="19078"/>
                    </a:cubicBezTo>
                    <a:cubicBezTo>
                      <a:pt x="77882" y="18848"/>
                      <a:pt x="73133" y="19767"/>
                      <a:pt x="69303" y="17622"/>
                    </a:cubicBezTo>
                    <a:cubicBezTo>
                      <a:pt x="65473" y="15477"/>
                      <a:pt x="61414" y="15248"/>
                      <a:pt x="59269" y="14482"/>
                    </a:cubicBezTo>
                    <a:cubicBezTo>
                      <a:pt x="57124" y="13792"/>
                      <a:pt x="51150" y="13563"/>
                      <a:pt x="47320" y="12337"/>
                    </a:cubicBezTo>
                    <a:cubicBezTo>
                      <a:pt x="43490" y="11112"/>
                      <a:pt x="40886" y="10652"/>
                      <a:pt x="39660" y="9733"/>
                    </a:cubicBezTo>
                    <a:cubicBezTo>
                      <a:pt x="38435" y="8814"/>
                      <a:pt x="32230" y="9963"/>
                      <a:pt x="29396" y="6592"/>
                    </a:cubicBezTo>
                    <a:cubicBezTo>
                      <a:pt x="26562" y="3222"/>
                      <a:pt x="27941" y="7511"/>
                      <a:pt x="24647" y="3222"/>
                    </a:cubicBezTo>
                    <a:cubicBezTo>
                      <a:pt x="21277" y="-1067"/>
                      <a:pt x="9328" y="-378"/>
                      <a:pt x="3354" y="1307"/>
                    </a:cubicBezTo>
                    <a:cubicBezTo>
                      <a:pt x="-2621" y="2992"/>
                      <a:pt x="1209" y="4907"/>
                      <a:pt x="1209" y="4907"/>
                    </a:cubicBezTo>
                    <a:cubicBezTo>
                      <a:pt x="1209" y="4907"/>
                      <a:pt x="3813" y="10882"/>
                      <a:pt x="6494" y="13256"/>
                    </a:cubicBezTo>
                    <a:cubicBezTo>
                      <a:pt x="9098" y="15631"/>
                      <a:pt x="17524" y="13026"/>
                      <a:pt x="19209" y="12567"/>
                    </a:cubicBezTo>
                    <a:cubicBezTo>
                      <a:pt x="20894" y="12107"/>
                      <a:pt x="23269" y="12337"/>
                      <a:pt x="22349" y="10882"/>
                    </a:cubicBezTo>
                    <a:cubicBezTo>
                      <a:pt x="21430" y="9426"/>
                      <a:pt x="22349" y="9656"/>
                      <a:pt x="25260" y="9656"/>
                    </a:cubicBezTo>
                    <a:cubicBezTo>
                      <a:pt x="28171" y="9656"/>
                      <a:pt x="27175" y="9886"/>
                      <a:pt x="25720" y="11341"/>
                    </a:cubicBezTo>
                    <a:cubicBezTo>
                      <a:pt x="24264" y="12797"/>
                      <a:pt x="23115" y="12031"/>
                      <a:pt x="25490" y="15631"/>
                    </a:cubicBezTo>
                    <a:cubicBezTo>
                      <a:pt x="27864" y="19231"/>
                      <a:pt x="25950" y="17775"/>
                      <a:pt x="23115" y="16090"/>
                    </a:cubicBezTo>
                    <a:cubicBezTo>
                      <a:pt x="20205" y="14405"/>
                      <a:pt x="16911" y="14405"/>
                      <a:pt x="14230" y="16090"/>
                    </a:cubicBezTo>
                    <a:cubicBezTo>
                      <a:pt x="11626" y="17775"/>
                      <a:pt x="12086" y="20839"/>
                      <a:pt x="14690" y="22065"/>
                    </a:cubicBezTo>
                    <a:cubicBezTo>
                      <a:pt x="17294" y="23290"/>
                      <a:pt x="17830" y="23520"/>
                      <a:pt x="15379" y="25895"/>
                    </a:cubicBezTo>
                    <a:cubicBezTo>
                      <a:pt x="13005" y="28269"/>
                      <a:pt x="15609" y="27810"/>
                      <a:pt x="18520" y="26354"/>
                    </a:cubicBezTo>
                    <a:cubicBezTo>
                      <a:pt x="21430" y="24899"/>
                      <a:pt x="21660" y="26584"/>
                      <a:pt x="24264" y="26124"/>
                    </a:cubicBezTo>
                    <a:cubicBezTo>
                      <a:pt x="26869" y="25665"/>
                      <a:pt x="27175" y="25665"/>
                      <a:pt x="26639" y="26814"/>
                    </a:cubicBezTo>
                    <a:cubicBezTo>
                      <a:pt x="26179" y="28039"/>
                      <a:pt x="26179" y="28729"/>
                      <a:pt x="28094" y="29724"/>
                    </a:cubicBezTo>
                    <a:cubicBezTo>
                      <a:pt x="30009" y="30720"/>
                      <a:pt x="31005" y="29724"/>
                      <a:pt x="31694" y="27810"/>
                    </a:cubicBezTo>
                    <a:cubicBezTo>
                      <a:pt x="32384" y="25895"/>
                      <a:pt x="33379" y="27350"/>
                      <a:pt x="34835" y="27580"/>
                    </a:cubicBezTo>
                    <a:cubicBezTo>
                      <a:pt x="36290" y="27810"/>
                      <a:pt x="35754" y="28499"/>
                      <a:pt x="34145" y="30720"/>
                    </a:cubicBezTo>
                    <a:cubicBezTo>
                      <a:pt x="32460" y="32865"/>
                      <a:pt x="33915" y="35776"/>
                      <a:pt x="37056" y="36465"/>
                    </a:cubicBezTo>
                    <a:cubicBezTo>
                      <a:pt x="40196" y="37154"/>
                      <a:pt x="40886" y="35546"/>
                      <a:pt x="42571" y="34091"/>
                    </a:cubicBezTo>
                    <a:cubicBezTo>
                      <a:pt x="44256" y="32635"/>
                      <a:pt x="46631" y="34550"/>
                      <a:pt x="49541" y="37231"/>
                    </a:cubicBezTo>
                    <a:cubicBezTo>
                      <a:pt x="52452" y="39835"/>
                      <a:pt x="50001" y="43971"/>
                      <a:pt x="53141" y="41520"/>
                    </a:cubicBezTo>
                    <a:cubicBezTo>
                      <a:pt x="56282" y="39146"/>
                      <a:pt x="56741" y="40065"/>
                      <a:pt x="55746" y="41290"/>
                    </a:cubicBezTo>
                    <a:cubicBezTo>
                      <a:pt x="54826" y="42516"/>
                      <a:pt x="53371" y="43895"/>
                      <a:pt x="58350" y="44201"/>
                    </a:cubicBezTo>
                    <a:cubicBezTo>
                      <a:pt x="63405" y="44431"/>
                      <a:pt x="60035" y="44891"/>
                      <a:pt x="56205" y="45657"/>
                    </a:cubicBezTo>
                    <a:cubicBezTo>
                      <a:pt x="52375" y="46346"/>
                      <a:pt x="52375" y="47112"/>
                      <a:pt x="52146" y="50942"/>
                    </a:cubicBezTo>
                    <a:cubicBezTo>
                      <a:pt x="51916" y="54772"/>
                      <a:pt x="53065" y="54542"/>
                      <a:pt x="54060" y="53546"/>
                    </a:cubicBezTo>
                    <a:cubicBezTo>
                      <a:pt x="55056" y="52550"/>
                      <a:pt x="55516" y="52857"/>
                      <a:pt x="57201" y="53086"/>
                    </a:cubicBezTo>
                    <a:cubicBezTo>
                      <a:pt x="58886" y="53316"/>
                      <a:pt x="63635" y="53546"/>
                      <a:pt x="67235" y="53316"/>
                    </a:cubicBezTo>
                    <a:cubicBezTo>
                      <a:pt x="70835" y="53086"/>
                      <a:pt x="70146" y="54006"/>
                      <a:pt x="68154" y="57376"/>
                    </a:cubicBezTo>
                    <a:cubicBezTo>
                      <a:pt x="66163" y="60746"/>
                      <a:pt x="68843" y="60516"/>
                      <a:pt x="71754" y="58601"/>
                    </a:cubicBezTo>
                    <a:cubicBezTo>
                      <a:pt x="74665" y="56686"/>
                      <a:pt x="73899" y="56916"/>
                      <a:pt x="74358" y="59520"/>
                    </a:cubicBezTo>
                    <a:cubicBezTo>
                      <a:pt x="74818" y="62125"/>
                      <a:pt x="74818" y="64576"/>
                      <a:pt x="76733" y="63121"/>
                    </a:cubicBezTo>
                    <a:cubicBezTo>
                      <a:pt x="78648" y="61665"/>
                      <a:pt x="79108" y="60210"/>
                      <a:pt x="78648" y="61895"/>
                    </a:cubicBezTo>
                    <a:cubicBezTo>
                      <a:pt x="78188" y="63580"/>
                      <a:pt x="76273" y="65265"/>
                      <a:pt x="73363" y="65495"/>
                    </a:cubicBezTo>
                    <a:cubicBezTo>
                      <a:pt x="70452" y="65725"/>
                      <a:pt x="75967" y="68406"/>
                      <a:pt x="78112" y="67869"/>
                    </a:cubicBezTo>
                    <a:cubicBezTo>
                      <a:pt x="80256" y="67410"/>
                      <a:pt x="85771" y="67180"/>
                      <a:pt x="90061" y="68099"/>
                    </a:cubicBezTo>
                    <a:cubicBezTo>
                      <a:pt x="94350" y="69019"/>
                      <a:pt x="96495" y="70244"/>
                      <a:pt x="99865" y="66414"/>
                    </a:cubicBezTo>
                    <a:cubicBezTo>
                      <a:pt x="101474" y="64576"/>
                      <a:pt x="101933" y="63350"/>
                      <a:pt x="102010" y="63121"/>
                    </a:cubicBezTo>
                    <a:cubicBezTo>
                      <a:pt x="101933" y="63350"/>
                      <a:pt x="101857" y="64116"/>
                      <a:pt x="102010" y="65495"/>
                    </a:cubicBezTo>
                    <a:cubicBezTo>
                      <a:pt x="102469" y="69325"/>
                      <a:pt x="98640" y="71699"/>
                      <a:pt x="94350" y="74380"/>
                    </a:cubicBezTo>
                    <a:cubicBezTo>
                      <a:pt x="90061" y="76985"/>
                      <a:pt x="94580" y="79129"/>
                      <a:pt x="95269" y="79436"/>
                    </a:cubicBezTo>
                    <a:cubicBezTo>
                      <a:pt x="95959" y="79665"/>
                      <a:pt x="130963" y="91844"/>
                      <a:pt x="134027" y="93070"/>
                    </a:cubicBezTo>
                    <a:cubicBezTo>
                      <a:pt x="137091" y="94142"/>
                      <a:pt x="137551" y="94602"/>
                      <a:pt x="139236" y="9222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8" name="Kombinationstegning: figur 11377">
                <a:extLst>
                  <a:ext uri="{FF2B5EF4-FFF2-40B4-BE49-F238E27FC236}">
                    <a16:creationId xmlns:a16="http://schemas.microsoft.com/office/drawing/2014/main" id="{8F9554C1-D171-475C-BB9D-76DCC0FD3259}"/>
                  </a:ext>
                </a:extLst>
              </p:cNvPr>
              <p:cNvSpPr/>
              <p:nvPr/>
            </p:nvSpPr>
            <p:spPr>
              <a:xfrm>
                <a:off x="2670397" y="2846915"/>
                <a:ext cx="7841" cy="10230"/>
              </a:xfrm>
              <a:custGeom>
                <a:avLst/>
                <a:gdLst>
                  <a:gd name="connsiteX0" fmla="*/ 2278 w 7841"/>
                  <a:gd name="connsiteY0" fmla="*/ 719 h 10230"/>
                  <a:gd name="connsiteX1" fmla="*/ 822 w 7841"/>
                  <a:gd name="connsiteY1" fmla="*/ 5239 h 10230"/>
                  <a:gd name="connsiteX2" fmla="*/ 5572 w 7841"/>
                  <a:gd name="connsiteY2" fmla="*/ 9528 h 10230"/>
                  <a:gd name="connsiteX3" fmla="*/ 7257 w 7841"/>
                  <a:gd name="connsiteY3" fmla="*/ 3553 h 10230"/>
                  <a:gd name="connsiteX4" fmla="*/ 2278 w 7841"/>
                  <a:gd name="connsiteY4" fmla="*/ 719 h 1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41" h="10230">
                    <a:moveTo>
                      <a:pt x="2278" y="719"/>
                    </a:moveTo>
                    <a:cubicBezTo>
                      <a:pt x="-1782" y="1945"/>
                      <a:pt x="822" y="5239"/>
                      <a:pt x="822" y="5239"/>
                    </a:cubicBezTo>
                    <a:cubicBezTo>
                      <a:pt x="822" y="5239"/>
                      <a:pt x="3427" y="7153"/>
                      <a:pt x="5572" y="9528"/>
                    </a:cubicBezTo>
                    <a:cubicBezTo>
                      <a:pt x="7716" y="11903"/>
                      <a:pt x="8482" y="7843"/>
                      <a:pt x="7257" y="3553"/>
                    </a:cubicBezTo>
                    <a:cubicBezTo>
                      <a:pt x="6108" y="-659"/>
                      <a:pt x="6337" y="-430"/>
                      <a:pt x="2278" y="7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9" name="Kombinationstegning: figur 11378">
                <a:extLst>
                  <a:ext uri="{FF2B5EF4-FFF2-40B4-BE49-F238E27FC236}">
                    <a16:creationId xmlns:a16="http://schemas.microsoft.com/office/drawing/2014/main" id="{797D3B60-6F63-4FA1-82CF-BCC4CFBB79D5}"/>
                  </a:ext>
                </a:extLst>
              </p:cNvPr>
              <p:cNvSpPr/>
              <p:nvPr/>
            </p:nvSpPr>
            <p:spPr>
              <a:xfrm>
                <a:off x="2691316" y="2864619"/>
                <a:ext cx="3679" cy="4290"/>
              </a:xfrm>
              <a:custGeom>
                <a:avLst/>
                <a:gdLst>
                  <a:gd name="connsiteX0" fmla="*/ 48 w 3679"/>
                  <a:gd name="connsiteY0" fmla="*/ 1475 h 4290"/>
                  <a:gd name="connsiteX1" fmla="*/ 1504 w 3679"/>
                  <a:gd name="connsiteY1" fmla="*/ 3849 h 4290"/>
                  <a:gd name="connsiteX2" fmla="*/ 3419 w 3679"/>
                  <a:gd name="connsiteY2" fmla="*/ 1934 h 4290"/>
                  <a:gd name="connsiteX3" fmla="*/ 48 w 3679"/>
                  <a:gd name="connsiteY3" fmla="*/ 1475 h 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9" h="4290">
                    <a:moveTo>
                      <a:pt x="48" y="1475"/>
                    </a:moveTo>
                    <a:cubicBezTo>
                      <a:pt x="48" y="1475"/>
                      <a:pt x="-411" y="2930"/>
                      <a:pt x="1504" y="3849"/>
                    </a:cubicBezTo>
                    <a:cubicBezTo>
                      <a:pt x="3419" y="4768"/>
                      <a:pt x="4108" y="4309"/>
                      <a:pt x="3419" y="1934"/>
                    </a:cubicBezTo>
                    <a:cubicBezTo>
                      <a:pt x="2653" y="-440"/>
                      <a:pt x="967" y="-670"/>
                      <a:pt x="48" y="147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80" name="Kombinationstegning: figur 11379">
                <a:extLst>
                  <a:ext uri="{FF2B5EF4-FFF2-40B4-BE49-F238E27FC236}">
                    <a16:creationId xmlns:a16="http://schemas.microsoft.com/office/drawing/2014/main" id="{FF477667-07C1-42EA-B6B3-B130783D9EA1}"/>
                  </a:ext>
                </a:extLst>
              </p:cNvPr>
              <p:cNvSpPr/>
              <p:nvPr/>
            </p:nvSpPr>
            <p:spPr>
              <a:xfrm>
                <a:off x="2766959" y="2882289"/>
                <a:ext cx="4505" cy="5871"/>
              </a:xfrm>
              <a:custGeom>
                <a:avLst/>
                <a:gdLst>
                  <a:gd name="connsiteX0" fmla="*/ 235 w 4505"/>
                  <a:gd name="connsiteY0" fmla="*/ 579 h 5871"/>
                  <a:gd name="connsiteX1" fmla="*/ 2150 w 4505"/>
                  <a:gd name="connsiteY1" fmla="*/ 5864 h 5871"/>
                  <a:gd name="connsiteX2" fmla="*/ 3606 w 4505"/>
                  <a:gd name="connsiteY2" fmla="*/ 2954 h 5871"/>
                  <a:gd name="connsiteX3" fmla="*/ 235 w 4505"/>
                  <a:gd name="connsiteY3" fmla="*/ 579 h 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05" h="5871">
                    <a:moveTo>
                      <a:pt x="235" y="579"/>
                    </a:moveTo>
                    <a:cubicBezTo>
                      <a:pt x="235" y="579"/>
                      <a:pt x="-990" y="6094"/>
                      <a:pt x="2150" y="5864"/>
                    </a:cubicBezTo>
                    <a:cubicBezTo>
                      <a:pt x="5291" y="5634"/>
                      <a:pt x="4755" y="3949"/>
                      <a:pt x="3606" y="2954"/>
                    </a:cubicBezTo>
                    <a:cubicBezTo>
                      <a:pt x="2380" y="2034"/>
                      <a:pt x="235" y="-1336"/>
                      <a:pt x="235" y="57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81" name="Kombinationstegning: figur 11380">
                <a:extLst>
                  <a:ext uri="{FF2B5EF4-FFF2-40B4-BE49-F238E27FC236}">
                    <a16:creationId xmlns:a16="http://schemas.microsoft.com/office/drawing/2014/main" id="{E47E31FB-4D22-4D5D-BECC-91D116B05EC5}"/>
                  </a:ext>
                </a:extLst>
              </p:cNvPr>
              <p:cNvSpPr/>
              <p:nvPr/>
            </p:nvSpPr>
            <p:spPr>
              <a:xfrm>
                <a:off x="2766965" y="2879728"/>
                <a:ext cx="6118" cy="4527"/>
              </a:xfrm>
              <a:custGeom>
                <a:avLst/>
                <a:gdLst>
                  <a:gd name="connsiteX0" fmla="*/ 0 w 6118"/>
                  <a:gd name="connsiteY0" fmla="*/ 0 h 4527"/>
                  <a:gd name="connsiteX1" fmla="*/ 5745 w 6118"/>
                  <a:gd name="connsiteY1" fmla="*/ 4519 h 4527"/>
                  <a:gd name="connsiteX2" fmla="*/ 0 w 6118"/>
                  <a:gd name="connsiteY2" fmla="*/ 0 h 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18" h="4527">
                    <a:moveTo>
                      <a:pt x="0" y="0"/>
                    </a:moveTo>
                    <a:cubicBezTo>
                      <a:pt x="0" y="0"/>
                      <a:pt x="3830" y="4749"/>
                      <a:pt x="5745" y="4519"/>
                    </a:cubicBezTo>
                    <a:cubicBezTo>
                      <a:pt x="7660" y="4289"/>
                      <a:pt x="1685" y="1226"/>
                      <a:pt x="0" y="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82" name="Kombinationstegning: figur 11381">
                <a:extLst>
                  <a:ext uri="{FF2B5EF4-FFF2-40B4-BE49-F238E27FC236}">
                    <a16:creationId xmlns:a16="http://schemas.microsoft.com/office/drawing/2014/main" id="{C957A979-3FB3-4B84-B085-643E9A67C340}"/>
                  </a:ext>
                </a:extLst>
              </p:cNvPr>
              <p:cNvSpPr/>
              <p:nvPr/>
            </p:nvSpPr>
            <p:spPr>
              <a:xfrm>
                <a:off x="2735637" y="2849387"/>
                <a:ext cx="14359" cy="11022"/>
              </a:xfrm>
              <a:custGeom>
                <a:avLst/>
                <a:gdLst>
                  <a:gd name="connsiteX0" fmla="*/ 14324 w 14359"/>
                  <a:gd name="connsiteY0" fmla="*/ 10502 h 11022"/>
                  <a:gd name="connsiteX1" fmla="*/ 9804 w 14359"/>
                  <a:gd name="connsiteY1" fmla="*/ 5447 h 11022"/>
                  <a:gd name="connsiteX2" fmla="*/ 2145 w 14359"/>
                  <a:gd name="connsiteY2" fmla="*/ 1157 h 11022"/>
                  <a:gd name="connsiteX3" fmla="*/ 0 w 14359"/>
                  <a:gd name="connsiteY3" fmla="*/ 1157 h 11022"/>
                  <a:gd name="connsiteX4" fmla="*/ 6741 w 14359"/>
                  <a:gd name="connsiteY4" fmla="*/ 5677 h 11022"/>
                  <a:gd name="connsiteX5" fmla="*/ 14324 w 14359"/>
                  <a:gd name="connsiteY5" fmla="*/ 10502 h 1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59" h="11022">
                    <a:moveTo>
                      <a:pt x="14324" y="10502"/>
                    </a:moveTo>
                    <a:cubicBezTo>
                      <a:pt x="14324" y="10502"/>
                      <a:pt x="14094" y="8128"/>
                      <a:pt x="9804" y="5447"/>
                    </a:cubicBezTo>
                    <a:cubicBezTo>
                      <a:pt x="5515" y="2843"/>
                      <a:pt x="2604" y="1847"/>
                      <a:pt x="2145" y="1157"/>
                    </a:cubicBezTo>
                    <a:cubicBezTo>
                      <a:pt x="2145" y="1157"/>
                      <a:pt x="0" y="-1447"/>
                      <a:pt x="0" y="1157"/>
                    </a:cubicBezTo>
                    <a:cubicBezTo>
                      <a:pt x="0" y="3762"/>
                      <a:pt x="4060" y="3762"/>
                      <a:pt x="6741" y="5677"/>
                    </a:cubicBezTo>
                    <a:cubicBezTo>
                      <a:pt x="9345" y="7592"/>
                      <a:pt x="14860" y="12647"/>
                      <a:pt x="14324" y="1050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83" name="Kombinationstegning: figur 11382">
                <a:extLst>
                  <a:ext uri="{FF2B5EF4-FFF2-40B4-BE49-F238E27FC236}">
                    <a16:creationId xmlns:a16="http://schemas.microsoft.com/office/drawing/2014/main" id="{0FBA991C-B7A1-454B-A1A5-A7DAB214E935}"/>
                  </a:ext>
                </a:extLst>
              </p:cNvPr>
              <p:cNvSpPr/>
              <p:nvPr/>
            </p:nvSpPr>
            <p:spPr>
              <a:xfrm>
                <a:off x="2726062" y="2834679"/>
                <a:ext cx="2243" cy="5142"/>
              </a:xfrm>
              <a:custGeom>
                <a:avLst/>
                <a:gdLst>
                  <a:gd name="connsiteX0" fmla="*/ 1685 w 2243"/>
                  <a:gd name="connsiteY0" fmla="*/ 4606 h 5142"/>
                  <a:gd name="connsiteX1" fmla="*/ 0 w 2243"/>
                  <a:gd name="connsiteY1" fmla="*/ 2691 h 5142"/>
                  <a:gd name="connsiteX2" fmla="*/ 1685 w 2243"/>
                  <a:gd name="connsiteY2" fmla="*/ 4606 h 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3" h="5142">
                    <a:moveTo>
                      <a:pt x="1685" y="4606"/>
                    </a:moveTo>
                    <a:cubicBezTo>
                      <a:pt x="3140" y="2691"/>
                      <a:pt x="1455" y="-3513"/>
                      <a:pt x="0" y="2691"/>
                    </a:cubicBezTo>
                    <a:cubicBezTo>
                      <a:pt x="0" y="2691"/>
                      <a:pt x="230" y="6521"/>
                      <a:pt x="1685" y="460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84" name="Kombinationstegning: figur 11383">
                <a:extLst>
                  <a:ext uri="{FF2B5EF4-FFF2-40B4-BE49-F238E27FC236}">
                    <a16:creationId xmlns:a16="http://schemas.microsoft.com/office/drawing/2014/main" id="{844A854B-F07A-4159-A8E9-DE181038C282}"/>
                  </a:ext>
                </a:extLst>
              </p:cNvPr>
              <p:cNvSpPr/>
              <p:nvPr/>
            </p:nvSpPr>
            <p:spPr>
              <a:xfrm>
                <a:off x="2716215" y="2826413"/>
                <a:ext cx="7883" cy="12430"/>
              </a:xfrm>
              <a:custGeom>
                <a:avLst/>
                <a:gdLst>
                  <a:gd name="connsiteX0" fmla="*/ 6248 w 7883"/>
                  <a:gd name="connsiteY0" fmla="*/ 9731 h 12430"/>
                  <a:gd name="connsiteX1" fmla="*/ 6018 w 7883"/>
                  <a:gd name="connsiteY1" fmla="*/ 3297 h 12430"/>
                  <a:gd name="connsiteX2" fmla="*/ 963 w 7883"/>
                  <a:gd name="connsiteY2" fmla="*/ 1612 h 12430"/>
                  <a:gd name="connsiteX3" fmla="*/ 963 w 7883"/>
                  <a:gd name="connsiteY3" fmla="*/ 5901 h 12430"/>
                  <a:gd name="connsiteX4" fmla="*/ 4333 w 7883"/>
                  <a:gd name="connsiteY4" fmla="*/ 11187 h 12430"/>
                  <a:gd name="connsiteX5" fmla="*/ 6248 w 7883"/>
                  <a:gd name="connsiteY5" fmla="*/ 9731 h 1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83" h="12430">
                    <a:moveTo>
                      <a:pt x="6248" y="9731"/>
                    </a:moveTo>
                    <a:cubicBezTo>
                      <a:pt x="6248" y="9731"/>
                      <a:pt x="10078" y="7357"/>
                      <a:pt x="6018" y="3297"/>
                    </a:cubicBezTo>
                    <a:cubicBezTo>
                      <a:pt x="1958" y="-762"/>
                      <a:pt x="2878" y="-762"/>
                      <a:pt x="963" y="1612"/>
                    </a:cubicBezTo>
                    <a:cubicBezTo>
                      <a:pt x="-952" y="3987"/>
                      <a:pt x="503" y="3527"/>
                      <a:pt x="963" y="5901"/>
                    </a:cubicBezTo>
                    <a:cubicBezTo>
                      <a:pt x="1422" y="8276"/>
                      <a:pt x="5022" y="15246"/>
                      <a:pt x="4333" y="11187"/>
                    </a:cubicBezTo>
                    <a:cubicBezTo>
                      <a:pt x="3644" y="7127"/>
                      <a:pt x="6248" y="9731"/>
                      <a:pt x="6248" y="973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85" name="Kombinationstegning: figur 11384">
                <a:extLst>
                  <a:ext uri="{FF2B5EF4-FFF2-40B4-BE49-F238E27FC236}">
                    <a16:creationId xmlns:a16="http://schemas.microsoft.com/office/drawing/2014/main" id="{0990724B-2B63-439E-A27D-23C4A8C3FB63}"/>
                  </a:ext>
                </a:extLst>
              </p:cNvPr>
              <p:cNvSpPr/>
              <p:nvPr/>
            </p:nvSpPr>
            <p:spPr>
              <a:xfrm>
                <a:off x="2681419" y="2810991"/>
                <a:ext cx="8982" cy="7000"/>
              </a:xfrm>
              <a:custGeom>
                <a:avLst/>
                <a:gdLst>
                  <a:gd name="connsiteX0" fmla="*/ 8949 w 8982"/>
                  <a:gd name="connsiteY0" fmla="*/ 3400 h 7000"/>
                  <a:gd name="connsiteX1" fmla="*/ 4200 w 8982"/>
                  <a:gd name="connsiteY1" fmla="*/ 1255 h 7000"/>
                  <a:gd name="connsiteX2" fmla="*/ 4890 w 8982"/>
                  <a:gd name="connsiteY2" fmla="*/ 7000 h 7000"/>
                  <a:gd name="connsiteX3" fmla="*/ 8949 w 8982"/>
                  <a:gd name="connsiteY3" fmla="*/ 3400 h 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2" h="7000">
                    <a:moveTo>
                      <a:pt x="8949" y="3400"/>
                    </a:moveTo>
                    <a:cubicBezTo>
                      <a:pt x="8490" y="30"/>
                      <a:pt x="8030" y="-1119"/>
                      <a:pt x="4200" y="1255"/>
                    </a:cubicBezTo>
                    <a:cubicBezTo>
                      <a:pt x="370" y="3630"/>
                      <a:pt x="-3230" y="6004"/>
                      <a:pt x="4890" y="7000"/>
                    </a:cubicBezTo>
                    <a:cubicBezTo>
                      <a:pt x="4890" y="7000"/>
                      <a:pt x="9409" y="6770"/>
                      <a:pt x="8949" y="340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86" name="Kombinationstegning: figur 11385">
                <a:extLst>
                  <a:ext uri="{FF2B5EF4-FFF2-40B4-BE49-F238E27FC236}">
                    <a16:creationId xmlns:a16="http://schemas.microsoft.com/office/drawing/2014/main" id="{85320FC5-E52D-432A-9415-2103D8FD73B5}"/>
                  </a:ext>
                </a:extLst>
              </p:cNvPr>
              <p:cNvSpPr/>
              <p:nvPr/>
            </p:nvSpPr>
            <p:spPr>
              <a:xfrm>
                <a:off x="2644222" y="2750675"/>
                <a:ext cx="16180" cy="17130"/>
              </a:xfrm>
              <a:custGeom>
                <a:avLst/>
                <a:gdLst>
                  <a:gd name="connsiteX0" fmla="*/ 2563 w 16180"/>
                  <a:gd name="connsiteY0" fmla="*/ 16303 h 17130"/>
                  <a:gd name="connsiteX1" fmla="*/ 9303 w 16180"/>
                  <a:gd name="connsiteY1" fmla="*/ 7954 h 17130"/>
                  <a:gd name="connsiteX2" fmla="*/ 15278 w 16180"/>
                  <a:gd name="connsiteY2" fmla="*/ 2669 h 17130"/>
                  <a:gd name="connsiteX3" fmla="*/ 12367 w 16180"/>
                  <a:gd name="connsiteY3" fmla="*/ 1980 h 17130"/>
                  <a:gd name="connsiteX4" fmla="*/ 648 w 16180"/>
                  <a:gd name="connsiteY4" fmla="*/ 11095 h 17130"/>
                  <a:gd name="connsiteX5" fmla="*/ 2563 w 16180"/>
                  <a:gd name="connsiteY5" fmla="*/ 16303 h 1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80" h="17130">
                    <a:moveTo>
                      <a:pt x="2563" y="16303"/>
                    </a:moveTo>
                    <a:cubicBezTo>
                      <a:pt x="5473" y="13929"/>
                      <a:pt x="6163" y="10558"/>
                      <a:pt x="9303" y="7954"/>
                    </a:cubicBezTo>
                    <a:cubicBezTo>
                      <a:pt x="12444" y="5350"/>
                      <a:pt x="15278" y="2669"/>
                      <a:pt x="15278" y="2669"/>
                    </a:cubicBezTo>
                    <a:cubicBezTo>
                      <a:pt x="15278" y="2669"/>
                      <a:pt x="18648" y="-2846"/>
                      <a:pt x="12367" y="1980"/>
                    </a:cubicBezTo>
                    <a:cubicBezTo>
                      <a:pt x="6086" y="6805"/>
                      <a:pt x="1797" y="6728"/>
                      <a:pt x="648" y="11095"/>
                    </a:cubicBezTo>
                    <a:cubicBezTo>
                      <a:pt x="-501" y="15384"/>
                      <a:pt x="-272" y="18754"/>
                      <a:pt x="2563" y="1630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87" name="Kombinationstegning: figur 11386">
                <a:extLst>
                  <a:ext uri="{FF2B5EF4-FFF2-40B4-BE49-F238E27FC236}">
                    <a16:creationId xmlns:a16="http://schemas.microsoft.com/office/drawing/2014/main" id="{117272D8-1D1C-456C-B871-AD3F8ECE296C}"/>
                  </a:ext>
                </a:extLst>
              </p:cNvPr>
              <p:cNvSpPr/>
              <p:nvPr/>
            </p:nvSpPr>
            <p:spPr>
              <a:xfrm>
                <a:off x="2636440" y="2777447"/>
                <a:ext cx="5366" cy="10541"/>
              </a:xfrm>
              <a:custGeom>
                <a:avLst/>
                <a:gdLst>
                  <a:gd name="connsiteX0" fmla="*/ 1537 w 5366"/>
                  <a:gd name="connsiteY0" fmla="*/ 561 h 10541"/>
                  <a:gd name="connsiteX1" fmla="*/ 847 w 5366"/>
                  <a:gd name="connsiteY1" fmla="*/ 6995 h 10541"/>
                  <a:gd name="connsiteX2" fmla="*/ 5366 w 5366"/>
                  <a:gd name="connsiteY2" fmla="*/ 8221 h 10541"/>
                  <a:gd name="connsiteX3" fmla="*/ 5137 w 5366"/>
                  <a:gd name="connsiteY3" fmla="*/ 2246 h 10541"/>
                  <a:gd name="connsiteX4" fmla="*/ 1537 w 5366"/>
                  <a:gd name="connsiteY4" fmla="*/ 561 h 1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66" h="10541">
                    <a:moveTo>
                      <a:pt x="1537" y="561"/>
                    </a:moveTo>
                    <a:cubicBezTo>
                      <a:pt x="-378" y="2476"/>
                      <a:pt x="-378" y="5617"/>
                      <a:pt x="847" y="6995"/>
                    </a:cubicBezTo>
                    <a:cubicBezTo>
                      <a:pt x="2073" y="8451"/>
                      <a:pt x="5366" y="13429"/>
                      <a:pt x="5366" y="8221"/>
                    </a:cubicBezTo>
                    <a:cubicBezTo>
                      <a:pt x="5366" y="3012"/>
                      <a:pt x="5137" y="2246"/>
                      <a:pt x="5137" y="2246"/>
                    </a:cubicBezTo>
                    <a:cubicBezTo>
                      <a:pt x="5137" y="2246"/>
                      <a:pt x="3452" y="-1354"/>
                      <a:pt x="1537" y="56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88" name="Kombinationstegning: figur 11387">
                <a:extLst>
                  <a:ext uri="{FF2B5EF4-FFF2-40B4-BE49-F238E27FC236}">
                    <a16:creationId xmlns:a16="http://schemas.microsoft.com/office/drawing/2014/main" id="{F528C154-54DF-4F9F-A227-715ABC2940E3}"/>
                  </a:ext>
                </a:extLst>
              </p:cNvPr>
              <p:cNvSpPr/>
              <p:nvPr/>
            </p:nvSpPr>
            <p:spPr>
              <a:xfrm>
                <a:off x="2633765" y="2764135"/>
                <a:ext cx="8246" cy="12328"/>
              </a:xfrm>
              <a:custGeom>
                <a:avLst/>
                <a:gdLst>
                  <a:gd name="connsiteX0" fmla="*/ 7275 w 8246"/>
                  <a:gd name="connsiteY0" fmla="*/ 9 h 12328"/>
                  <a:gd name="connsiteX1" fmla="*/ 535 w 8246"/>
                  <a:gd name="connsiteY1" fmla="*/ 6443 h 12328"/>
                  <a:gd name="connsiteX2" fmla="*/ 3446 w 8246"/>
                  <a:gd name="connsiteY2" fmla="*/ 10273 h 12328"/>
                  <a:gd name="connsiteX3" fmla="*/ 6586 w 8246"/>
                  <a:gd name="connsiteY3" fmla="*/ 9584 h 12328"/>
                  <a:gd name="connsiteX4" fmla="*/ 7275 w 8246"/>
                  <a:gd name="connsiteY4" fmla="*/ 9 h 1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46" h="12328">
                    <a:moveTo>
                      <a:pt x="7275" y="9"/>
                    </a:moveTo>
                    <a:cubicBezTo>
                      <a:pt x="5590" y="239"/>
                      <a:pt x="-2069" y="3839"/>
                      <a:pt x="535" y="6443"/>
                    </a:cubicBezTo>
                    <a:cubicBezTo>
                      <a:pt x="3139" y="9048"/>
                      <a:pt x="3446" y="9354"/>
                      <a:pt x="3446" y="10273"/>
                    </a:cubicBezTo>
                    <a:cubicBezTo>
                      <a:pt x="3446" y="10273"/>
                      <a:pt x="4901" y="15329"/>
                      <a:pt x="6586" y="9584"/>
                    </a:cubicBezTo>
                    <a:cubicBezTo>
                      <a:pt x="8271" y="3839"/>
                      <a:pt x="8961" y="-220"/>
                      <a:pt x="7275" y="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89" name="Kombinationstegning: figur 11388">
                <a:extLst>
                  <a:ext uri="{FF2B5EF4-FFF2-40B4-BE49-F238E27FC236}">
                    <a16:creationId xmlns:a16="http://schemas.microsoft.com/office/drawing/2014/main" id="{6C6A1224-5E83-4517-BBDD-D08CAA43B9FE}"/>
                  </a:ext>
                </a:extLst>
              </p:cNvPr>
              <p:cNvSpPr/>
              <p:nvPr/>
            </p:nvSpPr>
            <p:spPr>
              <a:xfrm>
                <a:off x="2632915" y="2758779"/>
                <a:ext cx="3410" cy="5517"/>
              </a:xfrm>
              <a:custGeom>
                <a:avLst/>
                <a:gdLst>
                  <a:gd name="connsiteX0" fmla="*/ 1232 w 3410"/>
                  <a:gd name="connsiteY0" fmla="*/ 769 h 5517"/>
                  <a:gd name="connsiteX1" fmla="*/ 543 w 3410"/>
                  <a:gd name="connsiteY1" fmla="*/ 5518 h 5517"/>
                  <a:gd name="connsiteX2" fmla="*/ 3147 w 3410"/>
                  <a:gd name="connsiteY2" fmla="*/ 2377 h 5517"/>
                  <a:gd name="connsiteX3" fmla="*/ 1232 w 3410"/>
                  <a:gd name="connsiteY3" fmla="*/ 769 h 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10" h="5517">
                    <a:moveTo>
                      <a:pt x="1232" y="769"/>
                    </a:moveTo>
                    <a:cubicBezTo>
                      <a:pt x="6" y="1994"/>
                      <a:pt x="-453" y="5058"/>
                      <a:pt x="543" y="5518"/>
                    </a:cubicBezTo>
                    <a:cubicBezTo>
                      <a:pt x="543" y="5518"/>
                      <a:pt x="2228" y="5288"/>
                      <a:pt x="3147" y="2377"/>
                    </a:cubicBezTo>
                    <a:cubicBezTo>
                      <a:pt x="4066" y="-534"/>
                      <a:pt x="2381" y="-380"/>
                      <a:pt x="1232" y="76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90" name="Kombinationstegning: figur 11389">
                <a:extLst>
                  <a:ext uri="{FF2B5EF4-FFF2-40B4-BE49-F238E27FC236}">
                    <a16:creationId xmlns:a16="http://schemas.microsoft.com/office/drawing/2014/main" id="{45D90306-6492-4391-BB48-ED3536282BF7}"/>
                  </a:ext>
                </a:extLst>
              </p:cNvPr>
              <p:cNvSpPr/>
              <p:nvPr/>
            </p:nvSpPr>
            <p:spPr>
              <a:xfrm>
                <a:off x="2571332" y="2652300"/>
                <a:ext cx="7481" cy="5298"/>
              </a:xfrm>
              <a:custGeom>
                <a:avLst/>
                <a:gdLst>
                  <a:gd name="connsiteX0" fmla="*/ 1078 w 7481"/>
                  <a:gd name="connsiteY0" fmla="*/ 5298 h 5298"/>
                  <a:gd name="connsiteX1" fmla="*/ 5597 w 7481"/>
                  <a:gd name="connsiteY1" fmla="*/ 2694 h 5298"/>
                  <a:gd name="connsiteX2" fmla="*/ 5138 w 7481"/>
                  <a:gd name="connsiteY2" fmla="*/ 779 h 5298"/>
                  <a:gd name="connsiteX3" fmla="*/ 1078 w 7481"/>
                  <a:gd name="connsiteY3" fmla="*/ 5298 h 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1" h="5298">
                    <a:moveTo>
                      <a:pt x="1078" y="5298"/>
                    </a:moveTo>
                    <a:cubicBezTo>
                      <a:pt x="1078" y="5298"/>
                      <a:pt x="4219" y="3843"/>
                      <a:pt x="5597" y="2694"/>
                    </a:cubicBezTo>
                    <a:cubicBezTo>
                      <a:pt x="7053" y="1468"/>
                      <a:pt x="9198" y="-1366"/>
                      <a:pt x="5138" y="779"/>
                    </a:cubicBezTo>
                    <a:cubicBezTo>
                      <a:pt x="1078" y="2924"/>
                      <a:pt x="-1603" y="4839"/>
                      <a:pt x="1078" y="529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91" name="Kombinationstegning: figur 11390">
                <a:extLst>
                  <a:ext uri="{FF2B5EF4-FFF2-40B4-BE49-F238E27FC236}">
                    <a16:creationId xmlns:a16="http://schemas.microsoft.com/office/drawing/2014/main" id="{6CE7DD42-1C63-4A85-9757-979C98D3E00C}"/>
                  </a:ext>
                </a:extLst>
              </p:cNvPr>
              <p:cNvSpPr/>
              <p:nvPr/>
            </p:nvSpPr>
            <p:spPr>
              <a:xfrm>
                <a:off x="2494863" y="2683380"/>
                <a:ext cx="41757" cy="39164"/>
              </a:xfrm>
              <a:custGeom>
                <a:avLst/>
                <a:gdLst>
                  <a:gd name="connsiteX0" fmla="*/ 24619 w 41757"/>
                  <a:gd name="connsiteY0" fmla="*/ 38177 h 39164"/>
                  <a:gd name="connsiteX1" fmla="*/ 24849 w 41757"/>
                  <a:gd name="connsiteY1" fmla="*/ 36721 h 39164"/>
                  <a:gd name="connsiteX2" fmla="*/ 32508 w 41757"/>
                  <a:gd name="connsiteY2" fmla="*/ 34117 h 39164"/>
                  <a:gd name="connsiteX3" fmla="*/ 34423 w 41757"/>
                  <a:gd name="connsiteY3" fmla="*/ 19487 h 39164"/>
                  <a:gd name="connsiteX4" fmla="*/ 40857 w 41757"/>
                  <a:gd name="connsiteY4" fmla="*/ 5393 h 39164"/>
                  <a:gd name="connsiteX5" fmla="*/ 39172 w 41757"/>
                  <a:gd name="connsiteY5" fmla="*/ 2789 h 39164"/>
                  <a:gd name="connsiteX6" fmla="*/ 30593 w 41757"/>
                  <a:gd name="connsiteY6" fmla="*/ 5163 h 39164"/>
                  <a:gd name="connsiteX7" fmla="*/ 28678 w 41757"/>
                  <a:gd name="connsiteY7" fmla="*/ 4780 h 39164"/>
                  <a:gd name="connsiteX8" fmla="*/ 29444 w 41757"/>
                  <a:gd name="connsiteY8" fmla="*/ 6849 h 39164"/>
                  <a:gd name="connsiteX9" fmla="*/ 26304 w 41757"/>
                  <a:gd name="connsiteY9" fmla="*/ 16883 h 39164"/>
                  <a:gd name="connsiteX10" fmla="*/ 19563 w 41757"/>
                  <a:gd name="connsiteY10" fmla="*/ 21632 h 39164"/>
                  <a:gd name="connsiteX11" fmla="*/ 24849 w 41757"/>
                  <a:gd name="connsiteY11" fmla="*/ 14891 h 39164"/>
                  <a:gd name="connsiteX12" fmla="*/ 26993 w 41757"/>
                  <a:gd name="connsiteY12" fmla="*/ 4857 h 39164"/>
                  <a:gd name="connsiteX13" fmla="*/ 19563 w 41757"/>
                  <a:gd name="connsiteY13" fmla="*/ 3172 h 39164"/>
                  <a:gd name="connsiteX14" fmla="*/ 15963 w 41757"/>
                  <a:gd name="connsiteY14" fmla="*/ 2253 h 39164"/>
                  <a:gd name="connsiteX15" fmla="*/ 10908 w 41757"/>
                  <a:gd name="connsiteY15" fmla="*/ 1334 h 39164"/>
                  <a:gd name="connsiteX16" fmla="*/ 3478 w 41757"/>
                  <a:gd name="connsiteY16" fmla="*/ 108 h 39164"/>
                  <a:gd name="connsiteX17" fmla="*/ 2253 w 41757"/>
                  <a:gd name="connsiteY17" fmla="*/ 2253 h 39164"/>
                  <a:gd name="connsiteX18" fmla="*/ 2023 w 41757"/>
                  <a:gd name="connsiteY18" fmla="*/ 5163 h 39164"/>
                  <a:gd name="connsiteX19" fmla="*/ 338 w 41757"/>
                  <a:gd name="connsiteY19" fmla="*/ 8074 h 39164"/>
                  <a:gd name="connsiteX20" fmla="*/ 4168 w 41757"/>
                  <a:gd name="connsiteY20" fmla="*/ 15964 h 39164"/>
                  <a:gd name="connsiteX21" fmla="*/ 5623 w 41757"/>
                  <a:gd name="connsiteY21" fmla="*/ 21938 h 39164"/>
                  <a:gd name="connsiteX22" fmla="*/ 16653 w 41757"/>
                  <a:gd name="connsiteY22" fmla="*/ 30287 h 39164"/>
                  <a:gd name="connsiteX23" fmla="*/ 18568 w 41757"/>
                  <a:gd name="connsiteY23" fmla="*/ 32432 h 39164"/>
                  <a:gd name="connsiteX24" fmla="*/ 14738 w 41757"/>
                  <a:gd name="connsiteY24" fmla="*/ 31513 h 39164"/>
                  <a:gd name="connsiteX25" fmla="*/ 13053 w 41757"/>
                  <a:gd name="connsiteY25" fmla="*/ 32432 h 39164"/>
                  <a:gd name="connsiteX26" fmla="*/ 14508 w 41757"/>
                  <a:gd name="connsiteY26" fmla="*/ 33657 h 39164"/>
                  <a:gd name="connsiteX27" fmla="*/ 14738 w 41757"/>
                  <a:gd name="connsiteY27" fmla="*/ 36798 h 39164"/>
                  <a:gd name="connsiteX28" fmla="*/ 24619 w 41757"/>
                  <a:gd name="connsiteY28" fmla="*/ 38177 h 39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757" h="39164">
                    <a:moveTo>
                      <a:pt x="24619" y="38177"/>
                    </a:moveTo>
                    <a:cubicBezTo>
                      <a:pt x="26993" y="37717"/>
                      <a:pt x="26764" y="37257"/>
                      <a:pt x="24849" y="36721"/>
                    </a:cubicBezTo>
                    <a:cubicBezTo>
                      <a:pt x="22934" y="36185"/>
                      <a:pt x="27759" y="36262"/>
                      <a:pt x="32508" y="34117"/>
                    </a:cubicBezTo>
                    <a:cubicBezTo>
                      <a:pt x="37257" y="31972"/>
                      <a:pt x="34653" y="23547"/>
                      <a:pt x="34423" y="19487"/>
                    </a:cubicBezTo>
                    <a:cubicBezTo>
                      <a:pt x="34193" y="15427"/>
                      <a:pt x="38713" y="10372"/>
                      <a:pt x="40857" y="5393"/>
                    </a:cubicBezTo>
                    <a:cubicBezTo>
                      <a:pt x="43002" y="338"/>
                      <a:pt x="40857" y="1104"/>
                      <a:pt x="39172" y="2789"/>
                    </a:cubicBezTo>
                    <a:cubicBezTo>
                      <a:pt x="37487" y="4474"/>
                      <a:pt x="33887" y="5163"/>
                      <a:pt x="30593" y="5163"/>
                    </a:cubicBezTo>
                    <a:cubicBezTo>
                      <a:pt x="29444" y="5163"/>
                      <a:pt x="28908" y="4934"/>
                      <a:pt x="28678" y="4780"/>
                    </a:cubicBezTo>
                    <a:cubicBezTo>
                      <a:pt x="28908" y="5010"/>
                      <a:pt x="29138" y="5623"/>
                      <a:pt x="29444" y="6849"/>
                    </a:cubicBezTo>
                    <a:cubicBezTo>
                      <a:pt x="30134" y="10678"/>
                      <a:pt x="28525" y="11904"/>
                      <a:pt x="26304" y="16883"/>
                    </a:cubicBezTo>
                    <a:cubicBezTo>
                      <a:pt x="24159" y="21938"/>
                      <a:pt x="22244" y="21172"/>
                      <a:pt x="19563" y="21632"/>
                    </a:cubicBezTo>
                    <a:cubicBezTo>
                      <a:pt x="16959" y="22091"/>
                      <a:pt x="21249" y="16883"/>
                      <a:pt x="24849" y="14891"/>
                    </a:cubicBezTo>
                    <a:cubicBezTo>
                      <a:pt x="28449" y="12976"/>
                      <a:pt x="28908" y="9146"/>
                      <a:pt x="26993" y="4857"/>
                    </a:cubicBezTo>
                    <a:cubicBezTo>
                      <a:pt x="25078" y="568"/>
                      <a:pt x="21938" y="2253"/>
                      <a:pt x="19563" y="3172"/>
                    </a:cubicBezTo>
                    <a:cubicBezTo>
                      <a:pt x="17189" y="4091"/>
                      <a:pt x="17189" y="4091"/>
                      <a:pt x="15963" y="2253"/>
                    </a:cubicBezTo>
                    <a:cubicBezTo>
                      <a:pt x="14738" y="338"/>
                      <a:pt x="12823" y="797"/>
                      <a:pt x="10908" y="1334"/>
                    </a:cubicBezTo>
                    <a:cubicBezTo>
                      <a:pt x="8993" y="1870"/>
                      <a:pt x="6619" y="874"/>
                      <a:pt x="3478" y="108"/>
                    </a:cubicBezTo>
                    <a:cubicBezTo>
                      <a:pt x="338" y="-581"/>
                      <a:pt x="2253" y="2253"/>
                      <a:pt x="2253" y="2253"/>
                    </a:cubicBezTo>
                    <a:cubicBezTo>
                      <a:pt x="2942" y="3938"/>
                      <a:pt x="2942" y="3708"/>
                      <a:pt x="2023" y="5163"/>
                    </a:cubicBezTo>
                    <a:cubicBezTo>
                      <a:pt x="1104" y="6619"/>
                      <a:pt x="338" y="8074"/>
                      <a:pt x="338" y="8074"/>
                    </a:cubicBezTo>
                    <a:cubicBezTo>
                      <a:pt x="-1807" y="18644"/>
                      <a:pt x="7078" y="11674"/>
                      <a:pt x="4168" y="15964"/>
                    </a:cubicBezTo>
                    <a:cubicBezTo>
                      <a:pt x="1257" y="20253"/>
                      <a:pt x="8457" y="20713"/>
                      <a:pt x="5623" y="21938"/>
                    </a:cubicBezTo>
                    <a:cubicBezTo>
                      <a:pt x="2712" y="23164"/>
                      <a:pt x="13512" y="29138"/>
                      <a:pt x="16653" y="30287"/>
                    </a:cubicBezTo>
                    <a:cubicBezTo>
                      <a:pt x="19793" y="31513"/>
                      <a:pt x="19793" y="33198"/>
                      <a:pt x="18568" y="32432"/>
                    </a:cubicBezTo>
                    <a:cubicBezTo>
                      <a:pt x="17342" y="31742"/>
                      <a:pt x="18338" y="31513"/>
                      <a:pt x="14738" y="31513"/>
                    </a:cubicBezTo>
                    <a:cubicBezTo>
                      <a:pt x="11138" y="31513"/>
                      <a:pt x="11368" y="33428"/>
                      <a:pt x="13053" y="32432"/>
                    </a:cubicBezTo>
                    <a:cubicBezTo>
                      <a:pt x="14738" y="31513"/>
                      <a:pt x="15657" y="33121"/>
                      <a:pt x="14508" y="33657"/>
                    </a:cubicBezTo>
                    <a:cubicBezTo>
                      <a:pt x="13283" y="34117"/>
                      <a:pt x="12134" y="32738"/>
                      <a:pt x="14738" y="36798"/>
                    </a:cubicBezTo>
                    <a:cubicBezTo>
                      <a:pt x="17419" y="40781"/>
                      <a:pt x="22244" y="38636"/>
                      <a:pt x="24619" y="3817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92" name="Kombinationstegning: figur 11391">
                <a:extLst>
                  <a:ext uri="{FF2B5EF4-FFF2-40B4-BE49-F238E27FC236}">
                    <a16:creationId xmlns:a16="http://schemas.microsoft.com/office/drawing/2014/main" id="{ED2DDCC3-32B1-416A-8F9F-140616102DF9}"/>
                  </a:ext>
                </a:extLst>
              </p:cNvPr>
              <p:cNvSpPr/>
              <p:nvPr/>
            </p:nvSpPr>
            <p:spPr>
              <a:xfrm>
                <a:off x="2511591" y="2718643"/>
                <a:ext cx="41699" cy="42975"/>
              </a:xfrm>
              <a:custGeom>
                <a:avLst/>
                <a:gdLst>
                  <a:gd name="connsiteX0" fmla="*/ 37840 w 41699"/>
                  <a:gd name="connsiteY0" fmla="*/ 35696 h 42975"/>
                  <a:gd name="connsiteX1" fmla="*/ 32325 w 41699"/>
                  <a:gd name="connsiteY1" fmla="*/ 32326 h 42975"/>
                  <a:gd name="connsiteX2" fmla="*/ 21755 w 41699"/>
                  <a:gd name="connsiteY2" fmla="*/ 21296 h 42975"/>
                  <a:gd name="connsiteX3" fmla="*/ 23670 w 41699"/>
                  <a:gd name="connsiteY3" fmla="*/ 17926 h 42975"/>
                  <a:gd name="connsiteX4" fmla="*/ 17236 w 41699"/>
                  <a:gd name="connsiteY4" fmla="*/ 14326 h 42975"/>
                  <a:gd name="connsiteX5" fmla="*/ 16317 w 41699"/>
                  <a:gd name="connsiteY5" fmla="*/ 10266 h 42975"/>
                  <a:gd name="connsiteX6" fmla="*/ 18232 w 41699"/>
                  <a:gd name="connsiteY6" fmla="*/ 7126 h 42975"/>
                  <a:gd name="connsiteX7" fmla="*/ 21142 w 41699"/>
                  <a:gd name="connsiteY7" fmla="*/ 922 h 42975"/>
                  <a:gd name="connsiteX8" fmla="*/ 13253 w 41699"/>
                  <a:gd name="connsiteY8" fmla="*/ 3832 h 42975"/>
                  <a:gd name="connsiteX9" fmla="*/ 1533 w 41699"/>
                  <a:gd name="connsiteY9" fmla="*/ 4751 h 42975"/>
                  <a:gd name="connsiteX10" fmla="*/ 2759 w 41699"/>
                  <a:gd name="connsiteY10" fmla="*/ 7892 h 42975"/>
                  <a:gd name="connsiteX11" fmla="*/ 11108 w 41699"/>
                  <a:gd name="connsiteY11" fmla="*/ 9577 h 42975"/>
                  <a:gd name="connsiteX12" fmla="*/ 7278 w 41699"/>
                  <a:gd name="connsiteY12" fmla="*/ 11722 h 42975"/>
                  <a:gd name="connsiteX13" fmla="*/ 10419 w 41699"/>
                  <a:gd name="connsiteY13" fmla="*/ 16777 h 42975"/>
                  <a:gd name="connsiteX14" fmla="*/ 12334 w 41699"/>
                  <a:gd name="connsiteY14" fmla="*/ 17696 h 42975"/>
                  <a:gd name="connsiteX15" fmla="*/ 14938 w 41699"/>
                  <a:gd name="connsiteY15" fmla="*/ 16777 h 42975"/>
                  <a:gd name="connsiteX16" fmla="*/ 14478 w 41699"/>
                  <a:gd name="connsiteY16" fmla="*/ 18922 h 42975"/>
                  <a:gd name="connsiteX17" fmla="*/ 16623 w 41699"/>
                  <a:gd name="connsiteY17" fmla="*/ 22752 h 42975"/>
                  <a:gd name="connsiteX18" fmla="*/ 23363 w 41699"/>
                  <a:gd name="connsiteY18" fmla="*/ 28956 h 42975"/>
                  <a:gd name="connsiteX19" fmla="*/ 29568 w 41699"/>
                  <a:gd name="connsiteY19" fmla="*/ 35926 h 42975"/>
                  <a:gd name="connsiteX20" fmla="*/ 35313 w 41699"/>
                  <a:gd name="connsiteY20" fmla="*/ 41671 h 42975"/>
                  <a:gd name="connsiteX21" fmla="*/ 36538 w 41699"/>
                  <a:gd name="connsiteY21" fmla="*/ 39756 h 42975"/>
                  <a:gd name="connsiteX22" fmla="*/ 38223 w 41699"/>
                  <a:gd name="connsiteY22" fmla="*/ 41671 h 42975"/>
                  <a:gd name="connsiteX23" fmla="*/ 41134 w 41699"/>
                  <a:gd name="connsiteY23" fmla="*/ 40982 h 42975"/>
                  <a:gd name="connsiteX24" fmla="*/ 37840 w 41699"/>
                  <a:gd name="connsiteY24" fmla="*/ 35696 h 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699" h="42975">
                    <a:moveTo>
                      <a:pt x="37840" y="35696"/>
                    </a:moveTo>
                    <a:cubicBezTo>
                      <a:pt x="35236" y="33552"/>
                      <a:pt x="34470" y="34777"/>
                      <a:pt x="32325" y="32326"/>
                    </a:cubicBezTo>
                    <a:cubicBezTo>
                      <a:pt x="30181" y="29952"/>
                      <a:pt x="25125" y="23441"/>
                      <a:pt x="21755" y="21296"/>
                    </a:cubicBezTo>
                    <a:cubicBezTo>
                      <a:pt x="18385" y="19152"/>
                      <a:pt x="20070" y="19152"/>
                      <a:pt x="23670" y="17926"/>
                    </a:cubicBezTo>
                    <a:cubicBezTo>
                      <a:pt x="27270" y="16700"/>
                      <a:pt x="19610" y="16011"/>
                      <a:pt x="17236" y="14326"/>
                    </a:cubicBezTo>
                    <a:cubicBezTo>
                      <a:pt x="14861" y="12641"/>
                      <a:pt x="17236" y="12181"/>
                      <a:pt x="16317" y="10266"/>
                    </a:cubicBezTo>
                    <a:cubicBezTo>
                      <a:pt x="15397" y="8351"/>
                      <a:pt x="14861" y="7662"/>
                      <a:pt x="18232" y="7126"/>
                    </a:cubicBezTo>
                    <a:cubicBezTo>
                      <a:pt x="21602" y="6590"/>
                      <a:pt x="21832" y="3756"/>
                      <a:pt x="21142" y="922"/>
                    </a:cubicBezTo>
                    <a:cubicBezTo>
                      <a:pt x="20453" y="-1989"/>
                      <a:pt x="15857" y="2836"/>
                      <a:pt x="13253" y="3832"/>
                    </a:cubicBezTo>
                    <a:cubicBezTo>
                      <a:pt x="10648" y="4751"/>
                      <a:pt x="5593" y="4292"/>
                      <a:pt x="1533" y="4751"/>
                    </a:cubicBezTo>
                    <a:cubicBezTo>
                      <a:pt x="-2526" y="5211"/>
                      <a:pt x="2759" y="7892"/>
                      <a:pt x="2759" y="7892"/>
                    </a:cubicBezTo>
                    <a:cubicBezTo>
                      <a:pt x="2759" y="7892"/>
                      <a:pt x="6589" y="8122"/>
                      <a:pt x="11108" y="9577"/>
                    </a:cubicBezTo>
                    <a:cubicBezTo>
                      <a:pt x="15627" y="11032"/>
                      <a:pt x="10419" y="12181"/>
                      <a:pt x="7278" y="11722"/>
                    </a:cubicBezTo>
                    <a:cubicBezTo>
                      <a:pt x="4138" y="11262"/>
                      <a:pt x="8197" y="14326"/>
                      <a:pt x="10419" y="16777"/>
                    </a:cubicBezTo>
                    <a:cubicBezTo>
                      <a:pt x="12563" y="19152"/>
                      <a:pt x="11874" y="19381"/>
                      <a:pt x="12334" y="17696"/>
                    </a:cubicBezTo>
                    <a:cubicBezTo>
                      <a:pt x="12793" y="16011"/>
                      <a:pt x="13559" y="15551"/>
                      <a:pt x="14938" y="16777"/>
                    </a:cubicBezTo>
                    <a:cubicBezTo>
                      <a:pt x="16393" y="18003"/>
                      <a:pt x="16623" y="17466"/>
                      <a:pt x="14478" y="18922"/>
                    </a:cubicBezTo>
                    <a:cubicBezTo>
                      <a:pt x="12334" y="20377"/>
                      <a:pt x="14708" y="21526"/>
                      <a:pt x="16623" y="22752"/>
                    </a:cubicBezTo>
                    <a:cubicBezTo>
                      <a:pt x="18538" y="23977"/>
                      <a:pt x="21678" y="28267"/>
                      <a:pt x="23363" y="28956"/>
                    </a:cubicBezTo>
                    <a:cubicBezTo>
                      <a:pt x="25049" y="29645"/>
                      <a:pt x="27193" y="31560"/>
                      <a:pt x="29568" y="35926"/>
                    </a:cubicBezTo>
                    <a:cubicBezTo>
                      <a:pt x="31942" y="40292"/>
                      <a:pt x="34623" y="39296"/>
                      <a:pt x="35313" y="41671"/>
                    </a:cubicBezTo>
                    <a:cubicBezTo>
                      <a:pt x="36002" y="44045"/>
                      <a:pt x="36538" y="42130"/>
                      <a:pt x="36538" y="39756"/>
                    </a:cubicBezTo>
                    <a:cubicBezTo>
                      <a:pt x="36538" y="37382"/>
                      <a:pt x="37457" y="39526"/>
                      <a:pt x="38223" y="41671"/>
                    </a:cubicBezTo>
                    <a:cubicBezTo>
                      <a:pt x="38913" y="43816"/>
                      <a:pt x="39142" y="43126"/>
                      <a:pt x="41134" y="40982"/>
                    </a:cubicBezTo>
                    <a:cubicBezTo>
                      <a:pt x="42819" y="38760"/>
                      <a:pt x="40444" y="37841"/>
                      <a:pt x="37840" y="3569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93" name="Kombinationstegning: figur 11392">
                <a:extLst>
                  <a:ext uri="{FF2B5EF4-FFF2-40B4-BE49-F238E27FC236}">
                    <a16:creationId xmlns:a16="http://schemas.microsoft.com/office/drawing/2014/main" id="{8175600B-3A25-4B69-98A3-196319808BAD}"/>
                  </a:ext>
                </a:extLst>
              </p:cNvPr>
              <p:cNvSpPr/>
              <p:nvPr/>
            </p:nvSpPr>
            <p:spPr>
              <a:xfrm>
                <a:off x="2530634" y="2727512"/>
                <a:ext cx="6725" cy="2622"/>
              </a:xfrm>
              <a:custGeom>
                <a:avLst/>
                <a:gdLst>
                  <a:gd name="connsiteX0" fmla="*/ 2022 w 6725"/>
                  <a:gd name="connsiteY0" fmla="*/ 2623 h 2622"/>
                  <a:gd name="connsiteX1" fmla="*/ 4396 w 6725"/>
                  <a:gd name="connsiteY1" fmla="*/ 478 h 2622"/>
                  <a:gd name="connsiteX2" fmla="*/ 337 w 6725"/>
                  <a:gd name="connsiteY2" fmla="*/ 248 h 2622"/>
                  <a:gd name="connsiteX3" fmla="*/ 2022 w 6725"/>
                  <a:gd name="connsiteY3" fmla="*/ 2623 h 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5" h="2622">
                    <a:moveTo>
                      <a:pt x="2022" y="2623"/>
                    </a:moveTo>
                    <a:cubicBezTo>
                      <a:pt x="5162" y="2623"/>
                      <a:pt x="9452" y="1397"/>
                      <a:pt x="4396" y="478"/>
                    </a:cubicBezTo>
                    <a:cubicBezTo>
                      <a:pt x="-659" y="-441"/>
                      <a:pt x="337" y="248"/>
                      <a:pt x="337" y="248"/>
                    </a:cubicBezTo>
                    <a:cubicBezTo>
                      <a:pt x="337" y="248"/>
                      <a:pt x="-1119" y="2623"/>
                      <a:pt x="2022" y="26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94" name="Kombinationstegning: figur 11393">
                <a:extLst>
                  <a:ext uri="{FF2B5EF4-FFF2-40B4-BE49-F238E27FC236}">
                    <a16:creationId xmlns:a16="http://schemas.microsoft.com/office/drawing/2014/main" id="{B616A8A0-C504-447F-9F2C-7849535C264F}"/>
                  </a:ext>
                </a:extLst>
              </p:cNvPr>
              <p:cNvSpPr/>
              <p:nvPr/>
            </p:nvSpPr>
            <p:spPr>
              <a:xfrm>
                <a:off x="2562554" y="2686230"/>
                <a:ext cx="14456" cy="9447"/>
              </a:xfrm>
              <a:custGeom>
                <a:avLst/>
                <a:gdLst>
                  <a:gd name="connsiteX0" fmla="*/ 12000 w 14456"/>
                  <a:gd name="connsiteY0" fmla="*/ 8211 h 9447"/>
                  <a:gd name="connsiteX1" fmla="*/ 12230 w 14456"/>
                  <a:gd name="connsiteY1" fmla="*/ 1470 h 9447"/>
                  <a:gd name="connsiteX2" fmla="*/ 2655 w 14456"/>
                  <a:gd name="connsiteY2" fmla="*/ 3155 h 9447"/>
                  <a:gd name="connsiteX3" fmla="*/ 2655 w 14456"/>
                  <a:gd name="connsiteY3" fmla="*/ 8670 h 9447"/>
                  <a:gd name="connsiteX4" fmla="*/ 12000 w 14456"/>
                  <a:gd name="connsiteY4" fmla="*/ 8211 h 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56" h="9447">
                    <a:moveTo>
                      <a:pt x="12000" y="8211"/>
                    </a:moveTo>
                    <a:cubicBezTo>
                      <a:pt x="15830" y="6526"/>
                      <a:pt x="14604" y="3921"/>
                      <a:pt x="12230" y="1470"/>
                    </a:cubicBezTo>
                    <a:cubicBezTo>
                      <a:pt x="9855" y="-904"/>
                      <a:pt x="8630" y="-445"/>
                      <a:pt x="2655" y="3155"/>
                    </a:cubicBezTo>
                    <a:cubicBezTo>
                      <a:pt x="-3319" y="6755"/>
                      <a:pt x="2655" y="8670"/>
                      <a:pt x="2655" y="8670"/>
                    </a:cubicBezTo>
                    <a:cubicBezTo>
                      <a:pt x="4340" y="9666"/>
                      <a:pt x="8170" y="9896"/>
                      <a:pt x="12000" y="821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95" name="Kombinationstegning: figur 11394">
                <a:extLst>
                  <a:ext uri="{FF2B5EF4-FFF2-40B4-BE49-F238E27FC236}">
                    <a16:creationId xmlns:a16="http://schemas.microsoft.com/office/drawing/2014/main" id="{C35875C8-CB1F-4554-979B-DB2E862483DE}"/>
                  </a:ext>
                </a:extLst>
              </p:cNvPr>
              <p:cNvSpPr/>
              <p:nvPr/>
            </p:nvSpPr>
            <p:spPr>
              <a:xfrm>
                <a:off x="2569073" y="2703822"/>
                <a:ext cx="22300" cy="18990"/>
              </a:xfrm>
              <a:custGeom>
                <a:avLst/>
                <a:gdLst>
                  <a:gd name="connsiteX0" fmla="*/ 3796 w 22300"/>
                  <a:gd name="connsiteY0" fmla="*/ 729 h 18990"/>
                  <a:gd name="connsiteX1" fmla="*/ 3107 w 22300"/>
                  <a:gd name="connsiteY1" fmla="*/ 3333 h 18990"/>
                  <a:gd name="connsiteX2" fmla="*/ 17201 w 22300"/>
                  <a:gd name="connsiteY2" fmla="*/ 16508 h 18990"/>
                  <a:gd name="connsiteX3" fmla="*/ 21031 w 22300"/>
                  <a:gd name="connsiteY3" fmla="*/ 14134 h 18990"/>
                  <a:gd name="connsiteX4" fmla="*/ 3796 w 22300"/>
                  <a:gd name="connsiteY4" fmla="*/ 729 h 18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00" h="18990">
                    <a:moveTo>
                      <a:pt x="3796" y="729"/>
                    </a:moveTo>
                    <a:cubicBezTo>
                      <a:pt x="-4323" y="-1875"/>
                      <a:pt x="3107" y="3333"/>
                      <a:pt x="3107" y="3333"/>
                    </a:cubicBezTo>
                    <a:cubicBezTo>
                      <a:pt x="3107" y="3333"/>
                      <a:pt x="14137" y="12678"/>
                      <a:pt x="17201" y="16508"/>
                    </a:cubicBezTo>
                    <a:cubicBezTo>
                      <a:pt x="20341" y="20338"/>
                      <a:pt x="24401" y="19878"/>
                      <a:pt x="21031" y="14134"/>
                    </a:cubicBezTo>
                    <a:cubicBezTo>
                      <a:pt x="17660" y="8389"/>
                      <a:pt x="11916" y="3333"/>
                      <a:pt x="3796" y="72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96" name="Kombinationstegning: figur 11395">
                <a:extLst>
                  <a:ext uri="{FF2B5EF4-FFF2-40B4-BE49-F238E27FC236}">
                    <a16:creationId xmlns:a16="http://schemas.microsoft.com/office/drawing/2014/main" id="{166EC69E-4543-4E41-8588-B19E8D8CF103}"/>
                  </a:ext>
                </a:extLst>
              </p:cNvPr>
              <p:cNvSpPr/>
              <p:nvPr/>
            </p:nvSpPr>
            <p:spPr>
              <a:xfrm>
                <a:off x="2572916" y="2694157"/>
                <a:ext cx="26891" cy="25630"/>
              </a:xfrm>
              <a:custGeom>
                <a:avLst/>
                <a:gdLst>
                  <a:gd name="connsiteX0" fmla="*/ 25536 w 26891"/>
                  <a:gd name="connsiteY0" fmla="*/ 16369 h 25630"/>
                  <a:gd name="connsiteX1" fmla="*/ 23621 w 26891"/>
                  <a:gd name="connsiteY1" fmla="*/ 14455 h 25630"/>
                  <a:gd name="connsiteX2" fmla="*/ 13051 w 26891"/>
                  <a:gd name="connsiteY2" fmla="*/ 3654 h 25630"/>
                  <a:gd name="connsiteX3" fmla="*/ 5162 w 26891"/>
                  <a:gd name="connsiteY3" fmla="*/ 54 h 25630"/>
                  <a:gd name="connsiteX4" fmla="*/ 4242 w 26891"/>
                  <a:gd name="connsiteY4" fmla="*/ 2199 h 25630"/>
                  <a:gd name="connsiteX5" fmla="*/ 4472 w 26891"/>
                  <a:gd name="connsiteY5" fmla="*/ 3884 h 25630"/>
                  <a:gd name="connsiteX6" fmla="*/ 4319 w 26891"/>
                  <a:gd name="connsiteY6" fmla="*/ 4420 h 25630"/>
                  <a:gd name="connsiteX7" fmla="*/ 1868 w 26891"/>
                  <a:gd name="connsiteY7" fmla="*/ 5110 h 25630"/>
                  <a:gd name="connsiteX8" fmla="*/ 1868 w 26891"/>
                  <a:gd name="connsiteY8" fmla="*/ 10625 h 25630"/>
                  <a:gd name="connsiteX9" fmla="*/ 4549 w 26891"/>
                  <a:gd name="connsiteY9" fmla="*/ 5263 h 25630"/>
                  <a:gd name="connsiteX10" fmla="*/ 7613 w 26891"/>
                  <a:gd name="connsiteY10" fmla="*/ 7254 h 25630"/>
                  <a:gd name="connsiteX11" fmla="*/ 10217 w 26891"/>
                  <a:gd name="connsiteY11" fmla="*/ 9169 h 25630"/>
                  <a:gd name="connsiteX12" fmla="*/ 11672 w 26891"/>
                  <a:gd name="connsiteY12" fmla="*/ 10855 h 25630"/>
                  <a:gd name="connsiteX13" fmla="*/ 14047 w 26891"/>
                  <a:gd name="connsiteY13" fmla="*/ 13229 h 25630"/>
                  <a:gd name="connsiteX14" fmla="*/ 16421 w 26891"/>
                  <a:gd name="connsiteY14" fmla="*/ 17748 h 25630"/>
                  <a:gd name="connsiteX15" fmla="*/ 20711 w 26891"/>
                  <a:gd name="connsiteY15" fmla="*/ 20123 h 25630"/>
                  <a:gd name="connsiteX16" fmla="*/ 21400 w 26891"/>
                  <a:gd name="connsiteY16" fmla="*/ 23952 h 25630"/>
                  <a:gd name="connsiteX17" fmla="*/ 25460 w 26891"/>
                  <a:gd name="connsiteY17" fmla="*/ 21808 h 25630"/>
                  <a:gd name="connsiteX18" fmla="*/ 25536 w 26891"/>
                  <a:gd name="connsiteY18" fmla="*/ 16369 h 2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891" h="25630">
                    <a:moveTo>
                      <a:pt x="25536" y="16369"/>
                    </a:moveTo>
                    <a:cubicBezTo>
                      <a:pt x="23392" y="15680"/>
                      <a:pt x="22626" y="15910"/>
                      <a:pt x="23621" y="14455"/>
                    </a:cubicBezTo>
                    <a:cubicBezTo>
                      <a:pt x="24617" y="12999"/>
                      <a:pt x="15502" y="6565"/>
                      <a:pt x="13051" y="3654"/>
                    </a:cubicBezTo>
                    <a:cubicBezTo>
                      <a:pt x="10600" y="744"/>
                      <a:pt x="8532" y="514"/>
                      <a:pt x="5162" y="54"/>
                    </a:cubicBezTo>
                    <a:cubicBezTo>
                      <a:pt x="1791" y="-405"/>
                      <a:pt x="4242" y="2199"/>
                      <a:pt x="4242" y="2199"/>
                    </a:cubicBezTo>
                    <a:cubicBezTo>
                      <a:pt x="4242" y="2199"/>
                      <a:pt x="5698" y="1740"/>
                      <a:pt x="4472" y="3884"/>
                    </a:cubicBezTo>
                    <a:cubicBezTo>
                      <a:pt x="4396" y="4114"/>
                      <a:pt x="4319" y="4267"/>
                      <a:pt x="4319" y="4420"/>
                    </a:cubicBezTo>
                    <a:cubicBezTo>
                      <a:pt x="4089" y="3808"/>
                      <a:pt x="3400" y="3271"/>
                      <a:pt x="1868" y="5110"/>
                    </a:cubicBezTo>
                    <a:cubicBezTo>
                      <a:pt x="-506" y="8020"/>
                      <a:pt x="-736" y="9399"/>
                      <a:pt x="1868" y="10625"/>
                    </a:cubicBezTo>
                    <a:cubicBezTo>
                      <a:pt x="4472" y="11850"/>
                      <a:pt x="8992" y="12310"/>
                      <a:pt x="4549" y="5263"/>
                    </a:cubicBezTo>
                    <a:cubicBezTo>
                      <a:pt x="5238" y="5876"/>
                      <a:pt x="7077" y="5952"/>
                      <a:pt x="7613" y="7254"/>
                    </a:cubicBezTo>
                    <a:cubicBezTo>
                      <a:pt x="8302" y="9169"/>
                      <a:pt x="7843" y="8940"/>
                      <a:pt x="10217" y="9169"/>
                    </a:cubicBezTo>
                    <a:cubicBezTo>
                      <a:pt x="12591" y="9399"/>
                      <a:pt x="11672" y="8940"/>
                      <a:pt x="11672" y="10855"/>
                    </a:cubicBezTo>
                    <a:cubicBezTo>
                      <a:pt x="11672" y="12769"/>
                      <a:pt x="13357" y="9399"/>
                      <a:pt x="14047" y="13229"/>
                    </a:cubicBezTo>
                    <a:cubicBezTo>
                      <a:pt x="14736" y="17059"/>
                      <a:pt x="16651" y="14914"/>
                      <a:pt x="16421" y="17748"/>
                    </a:cubicBezTo>
                    <a:cubicBezTo>
                      <a:pt x="16192" y="20659"/>
                      <a:pt x="19026" y="20123"/>
                      <a:pt x="20711" y="20123"/>
                    </a:cubicBezTo>
                    <a:cubicBezTo>
                      <a:pt x="22396" y="20123"/>
                      <a:pt x="20711" y="20123"/>
                      <a:pt x="21400" y="23952"/>
                    </a:cubicBezTo>
                    <a:cubicBezTo>
                      <a:pt x="22089" y="27782"/>
                      <a:pt x="24004" y="24182"/>
                      <a:pt x="25460" y="21808"/>
                    </a:cubicBezTo>
                    <a:cubicBezTo>
                      <a:pt x="26992" y="19433"/>
                      <a:pt x="27681" y="17059"/>
                      <a:pt x="25536" y="1636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97" name="Kombinationstegning: figur 11396">
                <a:extLst>
                  <a:ext uri="{FF2B5EF4-FFF2-40B4-BE49-F238E27FC236}">
                    <a16:creationId xmlns:a16="http://schemas.microsoft.com/office/drawing/2014/main" id="{553D54BD-7F28-44B2-ABFB-3C99FF7B243A}"/>
                  </a:ext>
                </a:extLst>
              </p:cNvPr>
              <p:cNvSpPr/>
              <p:nvPr/>
            </p:nvSpPr>
            <p:spPr>
              <a:xfrm>
                <a:off x="2607108" y="2701389"/>
                <a:ext cx="10028" cy="11745"/>
              </a:xfrm>
              <a:custGeom>
                <a:avLst/>
                <a:gdLst>
                  <a:gd name="connsiteX0" fmla="*/ 2145 w 10028"/>
                  <a:gd name="connsiteY0" fmla="*/ 10286 h 11745"/>
                  <a:gd name="connsiteX1" fmla="*/ 9345 w 10028"/>
                  <a:gd name="connsiteY1" fmla="*/ 1707 h 11745"/>
                  <a:gd name="connsiteX2" fmla="*/ 3830 w 10028"/>
                  <a:gd name="connsiteY2" fmla="*/ 1018 h 11745"/>
                  <a:gd name="connsiteX3" fmla="*/ 0 w 10028"/>
                  <a:gd name="connsiteY3" fmla="*/ 9367 h 11745"/>
                  <a:gd name="connsiteX4" fmla="*/ 2145 w 10028"/>
                  <a:gd name="connsiteY4" fmla="*/ 10286 h 1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8" h="11745">
                    <a:moveTo>
                      <a:pt x="2145" y="10286"/>
                    </a:moveTo>
                    <a:cubicBezTo>
                      <a:pt x="2145" y="10286"/>
                      <a:pt x="6894" y="3852"/>
                      <a:pt x="9345" y="1707"/>
                    </a:cubicBezTo>
                    <a:cubicBezTo>
                      <a:pt x="11719" y="-438"/>
                      <a:pt x="7430" y="-438"/>
                      <a:pt x="3830" y="1018"/>
                    </a:cubicBezTo>
                    <a:cubicBezTo>
                      <a:pt x="230" y="2473"/>
                      <a:pt x="0" y="4618"/>
                      <a:pt x="0" y="9367"/>
                    </a:cubicBezTo>
                    <a:cubicBezTo>
                      <a:pt x="0" y="14116"/>
                      <a:pt x="2145" y="10286"/>
                      <a:pt x="2145" y="1028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98" name="Kombinationstegning: figur 11397">
                <a:extLst>
                  <a:ext uri="{FF2B5EF4-FFF2-40B4-BE49-F238E27FC236}">
                    <a16:creationId xmlns:a16="http://schemas.microsoft.com/office/drawing/2014/main" id="{A5467360-E595-420B-A65B-628EA766A71F}"/>
                  </a:ext>
                </a:extLst>
              </p:cNvPr>
              <p:cNvSpPr/>
              <p:nvPr/>
            </p:nvSpPr>
            <p:spPr>
              <a:xfrm>
                <a:off x="2605385" y="2736539"/>
                <a:ext cx="8747" cy="12168"/>
              </a:xfrm>
              <a:custGeom>
                <a:avLst/>
                <a:gdLst>
                  <a:gd name="connsiteX0" fmla="*/ 1952 w 8747"/>
                  <a:gd name="connsiteY0" fmla="*/ 566 h 12168"/>
                  <a:gd name="connsiteX1" fmla="*/ 497 w 8747"/>
                  <a:gd name="connsiteY1" fmla="*/ 2481 h 12168"/>
                  <a:gd name="connsiteX2" fmla="*/ 4557 w 8747"/>
                  <a:gd name="connsiteY2" fmla="*/ 9681 h 12168"/>
                  <a:gd name="connsiteX3" fmla="*/ 8157 w 8747"/>
                  <a:gd name="connsiteY3" fmla="*/ 9221 h 12168"/>
                  <a:gd name="connsiteX4" fmla="*/ 1952 w 8747"/>
                  <a:gd name="connsiteY4" fmla="*/ 566 h 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7" h="12168">
                    <a:moveTo>
                      <a:pt x="1952" y="566"/>
                    </a:moveTo>
                    <a:cubicBezTo>
                      <a:pt x="1952" y="566"/>
                      <a:pt x="-1188" y="-1579"/>
                      <a:pt x="497" y="2481"/>
                    </a:cubicBezTo>
                    <a:cubicBezTo>
                      <a:pt x="2182" y="6541"/>
                      <a:pt x="1416" y="7536"/>
                      <a:pt x="4557" y="9681"/>
                    </a:cubicBezTo>
                    <a:cubicBezTo>
                      <a:pt x="7697" y="11826"/>
                      <a:pt x="9842" y="14200"/>
                      <a:pt x="8157" y="9221"/>
                    </a:cubicBezTo>
                    <a:cubicBezTo>
                      <a:pt x="6472" y="4166"/>
                      <a:pt x="1952" y="566"/>
                      <a:pt x="1952" y="56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99" name="Kombinationstegning: figur 11398">
                <a:extLst>
                  <a:ext uri="{FF2B5EF4-FFF2-40B4-BE49-F238E27FC236}">
                    <a16:creationId xmlns:a16="http://schemas.microsoft.com/office/drawing/2014/main" id="{002A746C-B9AF-4386-BB52-526F91E14E10}"/>
                  </a:ext>
                </a:extLst>
              </p:cNvPr>
              <p:cNvSpPr/>
              <p:nvPr/>
            </p:nvSpPr>
            <p:spPr>
              <a:xfrm>
                <a:off x="2607772" y="2717018"/>
                <a:ext cx="17595" cy="24883"/>
              </a:xfrm>
              <a:custGeom>
                <a:avLst/>
                <a:gdLst>
                  <a:gd name="connsiteX0" fmla="*/ 13889 w 17595"/>
                  <a:gd name="connsiteY0" fmla="*/ 23687 h 24883"/>
                  <a:gd name="connsiteX1" fmla="*/ 16800 w 17595"/>
                  <a:gd name="connsiteY1" fmla="*/ 21312 h 24883"/>
                  <a:gd name="connsiteX2" fmla="*/ 14655 w 17595"/>
                  <a:gd name="connsiteY2" fmla="*/ 5074 h 24883"/>
                  <a:gd name="connsiteX3" fmla="*/ 4391 w 17595"/>
                  <a:gd name="connsiteY3" fmla="*/ 19 h 24883"/>
                  <a:gd name="connsiteX4" fmla="*/ 2246 w 17595"/>
                  <a:gd name="connsiteY4" fmla="*/ 2393 h 24883"/>
                  <a:gd name="connsiteX5" fmla="*/ 2246 w 17595"/>
                  <a:gd name="connsiteY5" fmla="*/ 7142 h 24883"/>
                  <a:gd name="connsiteX6" fmla="*/ 561 w 17595"/>
                  <a:gd name="connsiteY6" fmla="*/ 13346 h 24883"/>
                  <a:gd name="connsiteX7" fmla="*/ 3702 w 17595"/>
                  <a:gd name="connsiteY7" fmla="*/ 20087 h 24883"/>
                  <a:gd name="connsiteX8" fmla="*/ 10902 w 17595"/>
                  <a:gd name="connsiteY8" fmla="*/ 23227 h 24883"/>
                  <a:gd name="connsiteX9" fmla="*/ 13889 w 17595"/>
                  <a:gd name="connsiteY9" fmla="*/ 23687 h 2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95" h="24883">
                    <a:moveTo>
                      <a:pt x="13889" y="23687"/>
                    </a:moveTo>
                    <a:cubicBezTo>
                      <a:pt x="15344" y="25372"/>
                      <a:pt x="16263" y="25832"/>
                      <a:pt x="16800" y="21312"/>
                    </a:cubicBezTo>
                    <a:cubicBezTo>
                      <a:pt x="17259" y="16793"/>
                      <a:pt x="19174" y="8368"/>
                      <a:pt x="14655" y="5074"/>
                    </a:cubicBezTo>
                    <a:cubicBezTo>
                      <a:pt x="10136" y="1704"/>
                      <a:pt x="6306" y="-211"/>
                      <a:pt x="4391" y="19"/>
                    </a:cubicBezTo>
                    <a:cubicBezTo>
                      <a:pt x="2476" y="248"/>
                      <a:pt x="1787" y="-211"/>
                      <a:pt x="2246" y="2393"/>
                    </a:cubicBezTo>
                    <a:cubicBezTo>
                      <a:pt x="2706" y="4997"/>
                      <a:pt x="3702" y="5993"/>
                      <a:pt x="2246" y="7142"/>
                    </a:cubicBezTo>
                    <a:cubicBezTo>
                      <a:pt x="2246" y="7142"/>
                      <a:pt x="-1354" y="10742"/>
                      <a:pt x="561" y="13346"/>
                    </a:cubicBezTo>
                    <a:cubicBezTo>
                      <a:pt x="2476" y="15951"/>
                      <a:pt x="561" y="17176"/>
                      <a:pt x="3702" y="20087"/>
                    </a:cubicBezTo>
                    <a:cubicBezTo>
                      <a:pt x="6842" y="22998"/>
                      <a:pt x="8757" y="24606"/>
                      <a:pt x="10902" y="23227"/>
                    </a:cubicBezTo>
                    <a:cubicBezTo>
                      <a:pt x="12970" y="21772"/>
                      <a:pt x="12510" y="22002"/>
                      <a:pt x="13889" y="2368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00" name="Kombinationstegning: figur 11399">
                <a:extLst>
                  <a:ext uri="{FF2B5EF4-FFF2-40B4-BE49-F238E27FC236}">
                    <a16:creationId xmlns:a16="http://schemas.microsoft.com/office/drawing/2014/main" id="{DEF13D3B-A857-4ACA-B0D6-4F6E8064DBCF}"/>
                  </a:ext>
                </a:extLst>
              </p:cNvPr>
              <p:cNvSpPr/>
              <p:nvPr/>
            </p:nvSpPr>
            <p:spPr>
              <a:xfrm>
                <a:off x="2618970" y="2742281"/>
                <a:ext cx="8057" cy="7881"/>
              </a:xfrm>
              <a:custGeom>
                <a:avLst/>
                <a:gdLst>
                  <a:gd name="connsiteX0" fmla="*/ 776 w 8057"/>
                  <a:gd name="connsiteY0" fmla="*/ 2484 h 7881"/>
                  <a:gd name="connsiteX1" fmla="*/ 2232 w 8057"/>
                  <a:gd name="connsiteY1" fmla="*/ 5625 h 7881"/>
                  <a:gd name="connsiteX2" fmla="*/ 5832 w 8057"/>
                  <a:gd name="connsiteY2" fmla="*/ 7539 h 7881"/>
                  <a:gd name="connsiteX3" fmla="*/ 7057 w 8057"/>
                  <a:gd name="connsiteY3" fmla="*/ 799 h 7881"/>
                  <a:gd name="connsiteX4" fmla="*/ 776 w 8057"/>
                  <a:gd name="connsiteY4" fmla="*/ 2484 h 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7" h="7881">
                    <a:moveTo>
                      <a:pt x="776" y="2484"/>
                    </a:moveTo>
                    <a:cubicBezTo>
                      <a:pt x="-1598" y="4169"/>
                      <a:pt x="2232" y="5625"/>
                      <a:pt x="2232" y="5625"/>
                    </a:cubicBezTo>
                    <a:cubicBezTo>
                      <a:pt x="2232" y="5625"/>
                      <a:pt x="2232" y="5625"/>
                      <a:pt x="5832" y="7539"/>
                    </a:cubicBezTo>
                    <a:cubicBezTo>
                      <a:pt x="9432" y="9454"/>
                      <a:pt x="7747" y="2791"/>
                      <a:pt x="7057" y="799"/>
                    </a:cubicBezTo>
                    <a:cubicBezTo>
                      <a:pt x="6291" y="-1116"/>
                      <a:pt x="3228" y="799"/>
                      <a:pt x="776" y="248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01" name="Kombinationstegning: figur 11400">
                <a:extLst>
                  <a:ext uri="{FF2B5EF4-FFF2-40B4-BE49-F238E27FC236}">
                    <a16:creationId xmlns:a16="http://schemas.microsoft.com/office/drawing/2014/main" id="{B034DF49-A5CE-439B-8442-E36110B2CDB7}"/>
                  </a:ext>
                </a:extLst>
              </p:cNvPr>
              <p:cNvSpPr/>
              <p:nvPr/>
            </p:nvSpPr>
            <p:spPr>
              <a:xfrm>
                <a:off x="2628061" y="2737516"/>
                <a:ext cx="4689" cy="15450"/>
              </a:xfrm>
              <a:custGeom>
                <a:avLst/>
                <a:gdLst>
                  <a:gd name="connsiteX0" fmla="*/ 3711 w 4689"/>
                  <a:gd name="connsiteY0" fmla="*/ 11768 h 15450"/>
                  <a:gd name="connsiteX1" fmla="*/ 3022 w 4689"/>
                  <a:gd name="connsiteY1" fmla="*/ 1734 h 15450"/>
                  <a:gd name="connsiteX2" fmla="*/ 647 w 4689"/>
                  <a:gd name="connsiteY2" fmla="*/ 2959 h 15450"/>
                  <a:gd name="connsiteX3" fmla="*/ 187 w 4689"/>
                  <a:gd name="connsiteY3" fmla="*/ 13529 h 15450"/>
                  <a:gd name="connsiteX4" fmla="*/ 3711 w 4689"/>
                  <a:gd name="connsiteY4" fmla="*/ 11768 h 1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9" h="15450">
                    <a:moveTo>
                      <a:pt x="3711" y="11768"/>
                    </a:moveTo>
                    <a:cubicBezTo>
                      <a:pt x="5856" y="8627"/>
                      <a:pt x="3941" y="6253"/>
                      <a:pt x="3022" y="1734"/>
                    </a:cubicBezTo>
                    <a:cubicBezTo>
                      <a:pt x="2102" y="-2786"/>
                      <a:pt x="647" y="2959"/>
                      <a:pt x="647" y="2959"/>
                    </a:cubicBezTo>
                    <a:cubicBezTo>
                      <a:pt x="647" y="2959"/>
                      <a:pt x="877" y="9700"/>
                      <a:pt x="187" y="13529"/>
                    </a:cubicBezTo>
                    <a:cubicBezTo>
                      <a:pt x="-655" y="17283"/>
                      <a:pt x="1490" y="14908"/>
                      <a:pt x="3711" y="1176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02" name="Kombinationstegning: figur 11401">
                <a:extLst>
                  <a:ext uri="{FF2B5EF4-FFF2-40B4-BE49-F238E27FC236}">
                    <a16:creationId xmlns:a16="http://schemas.microsoft.com/office/drawing/2014/main" id="{C1C67F5C-0132-40E7-8385-681BC127687F}"/>
                  </a:ext>
                </a:extLst>
              </p:cNvPr>
              <p:cNvSpPr/>
              <p:nvPr/>
            </p:nvSpPr>
            <p:spPr>
              <a:xfrm>
                <a:off x="3686154" y="1557981"/>
                <a:ext cx="46093" cy="26343"/>
              </a:xfrm>
              <a:custGeom>
                <a:avLst/>
                <a:gdLst>
                  <a:gd name="connsiteX0" fmla="*/ 44778 w 46093"/>
                  <a:gd name="connsiteY0" fmla="*/ 14321 h 26343"/>
                  <a:gd name="connsiteX1" fmla="*/ 31373 w 46093"/>
                  <a:gd name="connsiteY1" fmla="*/ 3061 h 26343"/>
                  <a:gd name="connsiteX2" fmla="*/ 13680 w 46093"/>
                  <a:gd name="connsiteY2" fmla="*/ 457 h 26343"/>
                  <a:gd name="connsiteX3" fmla="*/ 1731 w 46093"/>
                  <a:gd name="connsiteY3" fmla="*/ 5742 h 26343"/>
                  <a:gd name="connsiteX4" fmla="*/ 6250 w 46093"/>
                  <a:gd name="connsiteY4" fmla="*/ 18916 h 26343"/>
                  <a:gd name="connsiteX5" fmla="*/ 22029 w 46093"/>
                  <a:gd name="connsiteY5" fmla="*/ 25657 h 26343"/>
                  <a:gd name="connsiteX6" fmla="*/ 40948 w 46093"/>
                  <a:gd name="connsiteY6" fmla="*/ 22057 h 26343"/>
                  <a:gd name="connsiteX7" fmla="*/ 44778 w 46093"/>
                  <a:gd name="connsiteY7" fmla="*/ 14321 h 2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093" h="26343">
                    <a:moveTo>
                      <a:pt x="44778" y="14321"/>
                    </a:moveTo>
                    <a:cubicBezTo>
                      <a:pt x="43323" y="10950"/>
                      <a:pt x="37808" y="6891"/>
                      <a:pt x="31373" y="3061"/>
                    </a:cubicBezTo>
                    <a:cubicBezTo>
                      <a:pt x="24939" y="-769"/>
                      <a:pt x="22488" y="2831"/>
                      <a:pt x="13680" y="457"/>
                    </a:cubicBezTo>
                    <a:cubicBezTo>
                      <a:pt x="4794" y="-1918"/>
                      <a:pt x="1731" y="5742"/>
                      <a:pt x="1731" y="5742"/>
                    </a:cubicBezTo>
                    <a:cubicBezTo>
                      <a:pt x="-3018" y="15546"/>
                      <a:pt x="3186" y="16772"/>
                      <a:pt x="6250" y="18916"/>
                    </a:cubicBezTo>
                    <a:cubicBezTo>
                      <a:pt x="9390" y="21061"/>
                      <a:pt x="18965" y="23665"/>
                      <a:pt x="22029" y="25657"/>
                    </a:cubicBezTo>
                    <a:cubicBezTo>
                      <a:pt x="25169" y="27572"/>
                      <a:pt x="33748" y="25197"/>
                      <a:pt x="40948" y="22057"/>
                    </a:cubicBezTo>
                    <a:cubicBezTo>
                      <a:pt x="48072" y="18916"/>
                      <a:pt x="46157" y="17691"/>
                      <a:pt x="44778" y="1432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03" name="Kombinationstegning: figur 11402">
                <a:extLst>
                  <a:ext uri="{FF2B5EF4-FFF2-40B4-BE49-F238E27FC236}">
                    <a16:creationId xmlns:a16="http://schemas.microsoft.com/office/drawing/2014/main" id="{3FCD0068-CBBD-4CBE-8C1A-07C09A7725F4}"/>
                  </a:ext>
                </a:extLst>
              </p:cNvPr>
              <p:cNvSpPr/>
              <p:nvPr/>
            </p:nvSpPr>
            <p:spPr>
              <a:xfrm>
                <a:off x="3705627" y="1606018"/>
                <a:ext cx="24982" cy="22344"/>
              </a:xfrm>
              <a:custGeom>
                <a:avLst/>
                <a:gdLst>
                  <a:gd name="connsiteX0" fmla="*/ 23084 w 24982"/>
                  <a:gd name="connsiteY0" fmla="*/ 8948 h 22344"/>
                  <a:gd name="connsiteX1" fmla="*/ 22165 w 24982"/>
                  <a:gd name="connsiteY1" fmla="*/ 3663 h 22344"/>
                  <a:gd name="connsiteX2" fmla="*/ 12590 w 24982"/>
                  <a:gd name="connsiteY2" fmla="*/ 63 h 22344"/>
                  <a:gd name="connsiteX3" fmla="*/ 2786 w 24982"/>
                  <a:gd name="connsiteY3" fmla="*/ 3204 h 22344"/>
                  <a:gd name="connsiteX4" fmla="*/ 1100 w 24982"/>
                  <a:gd name="connsiteY4" fmla="*/ 7953 h 22344"/>
                  <a:gd name="connsiteX5" fmla="*/ 13279 w 24982"/>
                  <a:gd name="connsiteY5" fmla="*/ 20361 h 22344"/>
                  <a:gd name="connsiteX6" fmla="*/ 22165 w 24982"/>
                  <a:gd name="connsiteY6" fmla="*/ 21280 h 22344"/>
                  <a:gd name="connsiteX7" fmla="*/ 20479 w 24982"/>
                  <a:gd name="connsiteY7" fmla="*/ 15536 h 22344"/>
                  <a:gd name="connsiteX8" fmla="*/ 23084 w 24982"/>
                  <a:gd name="connsiteY8" fmla="*/ 8948 h 2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982" h="22344">
                    <a:moveTo>
                      <a:pt x="23084" y="8948"/>
                    </a:moveTo>
                    <a:cubicBezTo>
                      <a:pt x="25994" y="7263"/>
                      <a:pt x="25458" y="7263"/>
                      <a:pt x="22165" y="3663"/>
                    </a:cubicBezTo>
                    <a:cubicBezTo>
                      <a:pt x="18794" y="63"/>
                      <a:pt x="14275" y="-167"/>
                      <a:pt x="12590" y="63"/>
                    </a:cubicBezTo>
                    <a:cubicBezTo>
                      <a:pt x="10905" y="293"/>
                      <a:pt x="7841" y="2208"/>
                      <a:pt x="2786" y="3204"/>
                    </a:cubicBezTo>
                    <a:cubicBezTo>
                      <a:pt x="-2270" y="4123"/>
                      <a:pt x="1100" y="7953"/>
                      <a:pt x="1100" y="7953"/>
                    </a:cubicBezTo>
                    <a:cubicBezTo>
                      <a:pt x="1100" y="7953"/>
                      <a:pt x="10905" y="17527"/>
                      <a:pt x="13279" y="20361"/>
                    </a:cubicBezTo>
                    <a:cubicBezTo>
                      <a:pt x="15654" y="23195"/>
                      <a:pt x="18028" y="22506"/>
                      <a:pt x="22165" y="21280"/>
                    </a:cubicBezTo>
                    <a:cubicBezTo>
                      <a:pt x="26224" y="20055"/>
                      <a:pt x="22854" y="18370"/>
                      <a:pt x="20479" y="15536"/>
                    </a:cubicBezTo>
                    <a:cubicBezTo>
                      <a:pt x="18105" y="12702"/>
                      <a:pt x="20250" y="10633"/>
                      <a:pt x="23084" y="894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04" name="Kombinationstegning: figur 11403">
                <a:extLst>
                  <a:ext uri="{FF2B5EF4-FFF2-40B4-BE49-F238E27FC236}">
                    <a16:creationId xmlns:a16="http://schemas.microsoft.com/office/drawing/2014/main" id="{BA9DA64E-BE8C-4771-AFD5-E4D46C131036}"/>
                  </a:ext>
                </a:extLst>
              </p:cNvPr>
              <p:cNvSpPr/>
              <p:nvPr/>
            </p:nvSpPr>
            <p:spPr>
              <a:xfrm>
                <a:off x="3666219" y="1199204"/>
                <a:ext cx="875028" cy="448183"/>
              </a:xfrm>
              <a:custGeom>
                <a:avLst/>
                <a:gdLst>
                  <a:gd name="connsiteX0" fmla="*/ 4355 w 875028"/>
                  <a:gd name="connsiteY0" fmla="*/ 104091 h 448183"/>
                  <a:gd name="connsiteX1" fmla="*/ 13700 w 875028"/>
                  <a:gd name="connsiteY1" fmla="*/ 106465 h 448183"/>
                  <a:gd name="connsiteX2" fmla="*/ 25419 w 875028"/>
                  <a:gd name="connsiteY2" fmla="*/ 107920 h 448183"/>
                  <a:gd name="connsiteX3" fmla="*/ 28789 w 875028"/>
                  <a:gd name="connsiteY3" fmla="*/ 102635 h 448183"/>
                  <a:gd name="connsiteX4" fmla="*/ 34074 w 875028"/>
                  <a:gd name="connsiteY4" fmla="*/ 101410 h 448183"/>
                  <a:gd name="connsiteX5" fmla="*/ 41504 w 875028"/>
                  <a:gd name="connsiteY5" fmla="*/ 100720 h 448183"/>
                  <a:gd name="connsiteX6" fmla="*/ 45104 w 875028"/>
                  <a:gd name="connsiteY6" fmla="*/ 99801 h 448183"/>
                  <a:gd name="connsiteX7" fmla="*/ 49624 w 875028"/>
                  <a:gd name="connsiteY7" fmla="*/ 100031 h 448183"/>
                  <a:gd name="connsiteX8" fmla="*/ 62568 w 875028"/>
                  <a:gd name="connsiteY8" fmla="*/ 103171 h 448183"/>
                  <a:gd name="connsiteX9" fmla="*/ 60883 w 875028"/>
                  <a:gd name="connsiteY9" fmla="*/ 105086 h 448183"/>
                  <a:gd name="connsiteX10" fmla="*/ 51538 w 875028"/>
                  <a:gd name="connsiteY10" fmla="*/ 106771 h 448183"/>
                  <a:gd name="connsiteX11" fmla="*/ 33079 w 875028"/>
                  <a:gd name="connsiteY11" fmla="*/ 113742 h 448183"/>
                  <a:gd name="connsiteX12" fmla="*/ 40968 w 875028"/>
                  <a:gd name="connsiteY12" fmla="*/ 119486 h 448183"/>
                  <a:gd name="connsiteX13" fmla="*/ 47173 w 875028"/>
                  <a:gd name="connsiteY13" fmla="*/ 118797 h 448183"/>
                  <a:gd name="connsiteX14" fmla="*/ 57437 w 875028"/>
                  <a:gd name="connsiteY14" fmla="*/ 116882 h 448183"/>
                  <a:gd name="connsiteX15" fmla="*/ 85930 w 875028"/>
                  <a:gd name="connsiteY15" fmla="*/ 107767 h 448183"/>
                  <a:gd name="connsiteX16" fmla="*/ 125684 w 875028"/>
                  <a:gd name="connsiteY16" fmla="*/ 109452 h 448183"/>
                  <a:gd name="connsiteX17" fmla="*/ 123539 w 875028"/>
                  <a:gd name="connsiteY17" fmla="*/ 110908 h 448183"/>
                  <a:gd name="connsiteX18" fmla="*/ 114195 w 875028"/>
                  <a:gd name="connsiteY18" fmla="*/ 110218 h 448183"/>
                  <a:gd name="connsiteX19" fmla="*/ 101480 w 875028"/>
                  <a:gd name="connsiteY19" fmla="*/ 108993 h 448183"/>
                  <a:gd name="connsiteX20" fmla="*/ 80875 w 875028"/>
                  <a:gd name="connsiteY20" fmla="*/ 115197 h 448183"/>
                  <a:gd name="connsiteX21" fmla="*/ 61496 w 875028"/>
                  <a:gd name="connsiteY21" fmla="*/ 121938 h 448183"/>
                  <a:gd name="connsiteX22" fmla="*/ 65326 w 875028"/>
                  <a:gd name="connsiteY22" fmla="*/ 125767 h 448183"/>
                  <a:gd name="connsiteX23" fmla="*/ 79726 w 875028"/>
                  <a:gd name="connsiteY23" fmla="*/ 127682 h 448183"/>
                  <a:gd name="connsiteX24" fmla="*/ 73752 w 875028"/>
                  <a:gd name="connsiteY24" fmla="*/ 131512 h 448183"/>
                  <a:gd name="connsiteX25" fmla="*/ 61343 w 875028"/>
                  <a:gd name="connsiteY25" fmla="*/ 129827 h 448183"/>
                  <a:gd name="connsiteX26" fmla="*/ 48398 w 875028"/>
                  <a:gd name="connsiteY26" fmla="*/ 131972 h 448183"/>
                  <a:gd name="connsiteX27" fmla="*/ 51998 w 875028"/>
                  <a:gd name="connsiteY27" fmla="*/ 140321 h 448183"/>
                  <a:gd name="connsiteX28" fmla="*/ 72833 w 875028"/>
                  <a:gd name="connsiteY28" fmla="*/ 143921 h 448183"/>
                  <a:gd name="connsiteX29" fmla="*/ 87922 w 875028"/>
                  <a:gd name="connsiteY29" fmla="*/ 141316 h 448183"/>
                  <a:gd name="connsiteX30" fmla="*/ 113046 w 875028"/>
                  <a:gd name="connsiteY30" fmla="*/ 140627 h 448183"/>
                  <a:gd name="connsiteX31" fmla="*/ 136484 w 875028"/>
                  <a:gd name="connsiteY31" fmla="*/ 139172 h 448183"/>
                  <a:gd name="connsiteX32" fmla="*/ 148203 w 875028"/>
                  <a:gd name="connsiteY32" fmla="*/ 137257 h 448183"/>
                  <a:gd name="connsiteX33" fmla="*/ 165208 w 875028"/>
                  <a:gd name="connsiteY33" fmla="*/ 131742 h 448183"/>
                  <a:gd name="connsiteX34" fmla="*/ 185276 w 875028"/>
                  <a:gd name="connsiteY34" fmla="*/ 126457 h 448183"/>
                  <a:gd name="connsiteX35" fmla="*/ 200136 w 875028"/>
                  <a:gd name="connsiteY35" fmla="*/ 125001 h 448183"/>
                  <a:gd name="connsiteX36" fmla="*/ 197225 w 875028"/>
                  <a:gd name="connsiteY36" fmla="*/ 128601 h 448183"/>
                  <a:gd name="connsiteX37" fmla="*/ 183131 w 875028"/>
                  <a:gd name="connsiteY37" fmla="*/ 132891 h 448183"/>
                  <a:gd name="connsiteX38" fmla="*/ 171182 w 875028"/>
                  <a:gd name="connsiteY38" fmla="*/ 138406 h 448183"/>
                  <a:gd name="connsiteX39" fmla="*/ 166893 w 875028"/>
                  <a:gd name="connsiteY39" fmla="*/ 139861 h 448183"/>
                  <a:gd name="connsiteX40" fmla="*/ 158314 w 875028"/>
                  <a:gd name="connsiteY40" fmla="*/ 142465 h 448183"/>
                  <a:gd name="connsiteX41" fmla="*/ 141769 w 875028"/>
                  <a:gd name="connsiteY41" fmla="*/ 145606 h 448183"/>
                  <a:gd name="connsiteX42" fmla="*/ 118790 w 875028"/>
                  <a:gd name="connsiteY42" fmla="*/ 146065 h 448183"/>
                  <a:gd name="connsiteX43" fmla="*/ 97267 w 875028"/>
                  <a:gd name="connsiteY43" fmla="*/ 145146 h 448183"/>
                  <a:gd name="connsiteX44" fmla="*/ 73369 w 875028"/>
                  <a:gd name="connsiteY44" fmla="*/ 149665 h 448183"/>
                  <a:gd name="connsiteX45" fmla="*/ 98952 w 875028"/>
                  <a:gd name="connsiteY45" fmla="*/ 162840 h 448183"/>
                  <a:gd name="connsiteX46" fmla="*/ 130816 w 875028"/>
                  <a:gd name="connsiteY46" fmla="*/ 169274 h 448183"/>
                  <a:gd name="connsiteX47" fmla="*/ 139395 w 875028"/>
                  <a:gd name="connsiteY47" fmla="*/ 163300 h 448183"/>
                  <a:gd name="connsiteX48" fmla="*/ 149199 w 875028"/>
                  <a:gd name="connsiteY48" fmla="*/ 156100 h 448183"/>
                  <a:gd name="connsiteX49" fmla="*/ 170723 w 875028"/>
                  <a:gd name="connsiteY49" fmla="*/ 143921 h 448183"/>
                  <a:gd name="connsiteX50" fmla="*/ 187268 w 875028"/>
                  <a:gd name="connsiteY50" fmla="*/ 140780 h 448183"/>
                  <a:gd name="connsiteX51" fmla="*/ 200672 w 875028"/>
                  <a:gd name="connsiteY51" fmla="*/ 140321 h 448183"/>
                  <a:gd name="connsiteX52" fmla="*/ 234451 w 875028"/>
                  <a:gd name="connsiteY52" fmla="*/ 136950 h 448183"/>
                  <a:gd name="connsiteX53" fmla="*/ 263634 w 875028"/>
                  <a:gd name="connsiteY53" fmla="*/ 133810 h 448183"/>
                  <a:gd name="connsiteX54" fmla="*/ 264094 w 875028"/>
                  <a:gd name="connsiteY54" fmla="*/ 135955 h 448183"/>
                  <a:gd name="connsiteX55" fmla="*/ 254060 w 875028"/>
                  <a:gd name="connsiteY55" fmla="*/ 136414 h 448183"/>
                  <a:gd name="connsiteX56" fmla="*/ 231311 w 875028"/>
                  <a:gd name="connsiteY56" fmla="*/ 140014 h 448183"/>
                  <a:gd name="connsiteX57" fmla="*/ 217906 w 875028"/>
                  <a:gd name="connsiteY57" fmla="*/ 141699 h 448183"/>
                  <a:gd name="connsiteX58" fmla="*/ 199676 w 875028"/>
                  <a:gd name="connsiteY58" fmla="*/ 143155 h 448183"/>
                  <a:gd name="connsiteX59" fmla="*/ 187268 w 875028"/>
                  <a:gd name="connsiteY59" fmla="*/ 145759 h 448183"/>
                  <a:gd name="connsiteX60" fmla="*/ 172178 w 875028"/>
                  <a:gd name="connsiteY60" fmla="*/ 150278 h 448183"/>
                  <a:gd name="connsiteX61" fmla="*/ 160459 w 875028"/>
                  <a:gd name="connsiteY61" fmla="*/ 159623 h 448183"/>
                  <a:gd name="connsiteX62" fmla="*/ 150195 w 875028"/>
                  <a:gd name="connsiteY62" fmla="*/ 167283 h 448183"/>
                  <a:gd name="connsiteX63" fmla="*/ 164289 w 875028"/>
                  <a:gd name="connsiteY63" fmla="*/ 175402 h 448183"/>
                  <a:gd name="connsiteX64" fmla="*/ 174323 w 875028"/>
                  <a:gd name="connsiteY64" fmla="*/ 172491 h 448183"/>
                  <a:gd name="connsiteX65" fmla="*/ 175242 w 875028"/>
                  <a:gd name="connsiteY65" fmla="*/ 173717 h 448183"/>
                  <a:gd name="connsiteX66" fmla="*/ 181217 w 875028"/>
                  <a:gd name="connsiteY66" fmla="*/ 176857 h 448183"/>
                  <a:gd name="connsiteX67" fmla="*/ 196306 w 875028"/>
                  <a:gd name="connsiteY67" fmla="*/ 176857 h 448183"/>
                  <a:gd name="connsiteX68" fmla="*/ 211625 w 875028"/>
                  <a:gd name="connsiteY68" fmla="*/ 176168 h 448183"/>
                  <a:gd name="connsiteX69" fmla="*/ 229855 w 875028"/>
                  <a:gd name="connsiteY69" fmla="*/ 174253 h 448183"/>
                  <a:gd name="connsiteX70" fmla="*/ 231770 w 875028"/>
                  <a:gd name="connsiteY70" fmla="*/ 163683 h 448183"/>
                  <a:gd name="connsiteX71" fmla="*/ 246860 w 875028"/>
                  <a:gd name="connsiteY71" fmla="*/ 156942 h 448183"/>
                  <a:gd name="connsiteX72" fmla="*/ 242800 w 875028"/>
                  <a:gd name="connsiteY72" fmla="*/ 161998 h 448183"/>
                  <a:gd name="connsiteX73" fmla="*/ 245404 w 875028"/>
                  <a:gd name="connsiteY73" fmla="*/ 165598 h 448183"/>
                  <a:gd name="connsiteX74" fmla="*/ 265779 w 875028"/>
                  <a:gd name="connsiteY74" fmla="*/ 161078 h 448183"/>
                  <a:gd name="connsiteX75" fmla="*/ 276809 w 875028"/>
                  <a:gd name="connsiteY75" fmla="*/ 158934 h 448183"/>
                  <a:gd name="connsiteX76" fmla="*/ 284698 w 875028"/>
                  <a:gd name="connsiteY76" fmla="*/ 157019 h 448183"/>
                  <a:gd name="connsiteX77" fmla="*/ 284928 w 875028"/>
                  <a:gd name="connsiteY77" fmla="*/ 161538 h 448183"/>
                  <a:gd name="connsiteX78" fmla="*/ 267464 w 875028"/>
                  <a:gd name="connsiteY78" fmla="*/ 165368 h 448183"/>
                  <a:gd name="connsiteX79" fmla="*/ 251915 w 875028"/>
                  <a:gd name="connsiteY79" fmla="*/ 170883 h 448183"/>
                  <a:gd name="connsiteX80" fmla="*/ 256664 w 875028"/>
                  <a:gd name="connsiteY80" fmla="*/ 176168 h 448183"/>
                  <a:gd name="connsiteX81" fmla="*/ 287533 w 875028"/>
                  <a:gd name="connsiteY81" fmla="*/ 172338 h 448183"/>
                  <a:gd name="connsiteX82" fmla="*/ 322461 w 875028"/>
                  <a:gd name="connsiteY82" fmla="*/ 165598 h 448183"/>
                  <a:gd name="connsiteX83" fmla="*/ 349729 w 875028"/>
                  <a:gd name="connsiteY83" fmla="*/ 157478 h 448183"/>
                  <a:gd name="connsiteX84" fmla="*/ 354478 w 875028"/>
                  <a:gd name="connsiteY84" fmla="*/ 153189 h 448183"/>
                  <a:gd name="connsiteX85" fmla="*/ 359533 w 875028"/>
                  <a:gd name="connsiteY85" fmla="*/ 149819 h 448183"/>
                  <a:gd name="connsiteX86" fmla="*/ 360452 w 875028"/>
                  <a:gd name="connsiteY86" fmla="*/ 145759 h 448183"/>
                  <a:gd name="connsiteX87" fmla="*/ 359763 w 875028"/>
                  <a:gd name="connsiteY87" fmla="*/ 141929 h 448183"/>
                  <a:gd name="connsiteX88" fmla="*/ 358308 w 875028"/>
                  <a:gd name="connsiteY88" fmla="*/ 135955 h 448183"/>
                  <a:gd name="connsiteX89" fmla="*/ 370716 w 875028"/>
                  <a:gd name="connsiteY89" fmla="*/ 138559 h 448183"/>
                  <a:gd name="connsiteX90" fmla="*/ 375006 w 875028"/>
                  <a:gd name="connsiteY90" fmla="*/ 134499 h 448183"/>
                  <a:gd name="connsiteX91" fmla="*/ 383125 w 875028"/>
                  <a:gd name="connsiteY91" fmla="*/ 129444 h 448183"/>
                  <a:gd name="connsiteX92" fmla="*/ 390555 w 875028"/>
                  <a:gd name="connsiteY92" fmla="*/ 125155 h 448183"/>
                  <a:gd name="connsiteX93" fmla="*/ 419968 w 875028"/>
                  <a:gd name="connsiteY93" fmla="*/ 116040 h 448183"/>
                  <a:gd name="connsiteX94" fmla="*/ 418742 w 875028"/>
                  <a:gd name="connsiteY94" fmla="*/ 120099 h 448183"/>
                  <a:gd name="connsiteX95" fmla="*/ 396453 w 875028"/>
                  <a:gd name="connsiteY95" fmla="*/ 126074 h 448183"/>
                  <a:gd name="connsiteX96" fmla="*/ 394078 w 875028"/>
                  <a:gd name="connsiteY96" fmla="*/ 130363 h 448183"/>
                  <a:gd name="connsiteX97" fmla="*/ 386418 w 875028"/>
                  <a:gd name="connsiteY97" fmla="*/ 133733 h 448183"/>
                  <a:gd name="connsiteX98" fmla="*/ 380444 w 875028"/>
                  <a:gd name="connsiteY98" fmla="*/ 137793 h 448183"/>
                  <a:gd name="connsiteX99" fmla="*/ 373244 w 875028"/>
                  <a:gd name="connsiteY99" fmla="*/ 143538 h 448183"/>
                  <a:gd name="connsiteX100" fmla="*/ 371329 w 875028"/>
                  <a:gd name="connsiteY100" fmla="*/ 152653 h 448183"/>
                  <a:gd name="connsiteX101" fmla="*/ 384504 w 875028"/>
                  <a:gd name="connsiteY101" fmla="*/ 152653 h 448183"/>
                  <a:gd name="connsiteX102" fmla="*/ 411542 w 875028"/>
                  <a:gd name="connsiteY102" fmla="*/ 151197 h 448183"/>
                  <a:gd name="connsiteX103" fmla="*/ 435976 w 875028"/>
                  <a:gd name="connsiteY103" fmla="*/ 151887 h 448183"/>
                  <a:gd name="connsiteX104" fmla="*/ 426402 w 875028"/>
                  <a:gd name="connsiteY104" fmla="*/ 155946 h 448183"/>
                  <a:gd name="connsiteX105" fmla="*/ 400819 w 875028"/>
                  <a:gd name="connsiteY105" fmla="*/ 157402 h 448183"/>
                  <a:gd name="connsiteX106" fmla="*/ 344290 w 875028"/>
                  <a:gd name="connsiteY106" fmla="*/ 169121 h 448183"/>
                  <a:gd name="connsiteX107" fmla="*/ 357925 w 875028"/>
                  <a:gd name="connsiteY107" fmla="*/ 171725 h 448183"/>
                  <a:gd name="connsiteX108" fmla="*/ 390248 w 875028"/>
                  <a:gd name="connsiteY108" fmla="*/ 171495 h 448183"/>
                  <a:gd name="connsiteX109" fmla="*/ 379984 w 875028"/>
                  <a:gd name="connsiteY109" fmla="*/ 174406 h 448183"/>
                  <a:gd name="connsiteX110" fmla="*/ 344597 w 875028"/>
                  <a:gd name="connsiteY110" fmla="*/ 176321 h 448183"/>
                  <a:gd name="connsiteX111" fmla="*/ 329967 w 875028"/>
                  <a:gd name="connsiteY111" fmla="*/ 178925 h 448183"/>
                  <a:gd name="connsiteX112" fmla="*/ 320163 w 875028"/>
                  <a:gd name="connsiteY112" fmla="*/ 180840 h 448183"/>
                  <a:gd name="connsiteX113" fmla="*/ 299328 w 875028"/>
                  <a:gd name="connsiteY113" fmla="*/ 183215 h 448183"/>
                  <a:gd name="connsiteX114" fmla="*/ 256511 w 875028"/>
                  <a:gd name="connsiteY114" fmla="*/ 188270 h 448183"/>
                  <a:gd name="connsiteX115" fmla="*/ 264170 w 875028"/>
                  <a:gd name="connsiteY115" fmla="*/ 201675 h 448183"/>
                  <a:gd name="connsiteX116" fmla="*/ 292894 w 875028"/>
                  <a:gd name="connsiteY116" fmla="*/ 213394 h 448183"/>
                  <a:gd name="connsiteX117" fmla="*/ 295498 w 875028"/>
                  <a:gd name="connsiteY117" fmla="*/ 216534 h 448183"/>
                  <a:gd name="connsiteX118" fmla="*/ 296418 w 875028"/>
                  <a:gd name="connsiteY118" fmla="*/ 224424 h 448183"/>
                  <a:gd name="connsiteX119" fmla="*/ 308826 w 875028"/>
                  <a:gd name="connsiteY119" fmla="*/ 230628 h 448183"/>
                  <a:gd name="connsiteX120" fmla="*/ 326061 w 875028"/>
                  <a:gd name="connsiteY120" fmla="*/ 231547 h 448183"/>
                  <a:gd name="connsiteX121" fmla="*/ 342299 w 875028"/>
                  <a:gd name="connsiteY121" fmla="*/ 230322 h 448183"/>
                  <a:gd name="connsiteX122" fmla="*/ 337550 w 875028"/>
                  <a:gd name="connsiteY122" fmla="*/ 233692 h 448183"/>
                  <a:gd name="connsiteX123" fmla="*/ 322231 w 875028"/>
                  <a:gd name="connsiteY123" fmla="*/ 236603 h 448183"/>
                  <a:gd name="connsiteX124" fmla="*/ 303311 w 875028"/>
                  <a:gd name="connsiteY124" fmla="*/ 234917 h 448183"/>
                  <a:gd name="connsiteX125" fmla="*/ 292741 w 875028"/>
                  <a:gd name="connsiteY125" fmla="*/ 237828 h 448183"/>
                  <a:gd name="connsiteX126" fmla="*/ 290826 w 875028"/>
                  <a:gd name="connsiteY126" fmla="*/ 235224 h 448183"/>
                  <a:gd name="connsiteX127" fmla="*/ 288681 w 875028"/>
                  <a:gd name="connsiteY127" fmla="*/ 231624 h 448183"/>
                  <a:gd name="connsiteX128" fmla="*/ 281481 w 875028"/>
                  <a:gd name="connsiteY128" fmla="*/ 224653 h 448183"/>
                  <a:gd name="connsiteX129" fmla="*/ 248239 w 875028"/>
                  <a:gd name="connsiteY129" fmla="*/ 204815 h 448183"/>
                  <a:gd name="connsiteX130" fmla="*/ 229779 w 875028"/>
                  <a:gd name="connsiteY130" fmla="*/ 194551 h 448183"/>
                  <a:gd name="connsiteX131" fmla="*/ 196536 w 875028"/>
                  <a:gd name="connsiteY131" fmla="*/ 193326 h 448183"/>
                  <a:gd name="connsiteX132" fmla="*/ 173327 w 875028"/>
                  <a:gd name="connsiteY132" fmla="*/ 189725 h 448183"/>
                  <a:gd name="connsiteX133" fmla="*/ 157778 w 875028"/>
                  <a:gd name="connsiteY133" fmla="*/ 190415 h 448183"/>
                  <a:gd name="connsiteX134" fmla="*/ 151344 w 875028"/>
                  <a:gd name="connsiteY134" fmla="*/ 199530 h 448183"/>
                  <a:gd name="connsiteX135" fmla="*/ 154254 w 875028"/>
                  <a:gd name="connsiteY135" fmla="*/ 207419 h 448183"/>
                  <a:gd name="connsiteX136" fmla="*/ 167889 w 875028"/>
                  <a:gd name="connsiteY136" fmla="*/ 211019 h 448183"/>
                  <a:gd name="connsiteX137" fmla="*/ 183438 w 875028"/>
                  <a:gd name="connsiteY137" fmla="*/ 213930 h 448183"/>
                  <a:gd name="connsiteX138" fmla="*/ 187038 w 875028"/>
                  <a:gd name="connsiteY138" fmla="*/ 216841 h 448183"/>
                  <a:gd name="connsiteX139" fmla="*/ 181293 w 875028"/>
                  <a:gd name="connsiteY139" fmla="*/ 215156 h 448183"/>
                  <a:gd name="connsiteX140" fmla="*/ 169114 w 875028"/>
                  <a:gd name="connsiteY140" fmla="*/ 214696 h 448183"/>
                  <a:gd name="connsiteX141" fmla="*/ 159999 w 875028"/>
                  <a:gd name="connsiteY141" fmla="*/ 212321 h 448183"/>
                  <a:gd name="connsiteX142" fmla="*/ 155710 w 875028"/>
                  <a:gd name="connsiteY142" fmla="*/ 222126 h 448183"/>
                  <a:gd name="connsiteX143" fmla="*/ 167659 w 875028"/>
                  <a:gd name="connsiteY143" fmla="*/ 228330 h 448183"/>
                  <a:gd name="connsiteX144" fmla="*/ 181753 w 875028"/>
                  <a:gd name="connsiteY144" fmla="*/ 230245 h 448183"/>
                  <a:gd name="connsiteX145" fmla="*/ 197302 w 875028"/>
                  <a:gd name="connsiteY145" fmla="*/ 237905 h 448183"/>
                  <a:gd name="connsiteX146" fmla="*/ 206646 w 875028"/>
                  <a:gd name="connsiteY146" fmla="*/ 245335 h 448183"/>
                  <a:gd name="connsiteX147" fmla="*/ 216911 w 875028"/>
                  <a:gd name="connsiteY147" fmla="*/ 260884 h 448183"/>
                  <a:gd name="connsiteX148" fmla="*/ 224570 w 875028"/>
                  <a:gd name="connsiteY148" fmla="*/ 262109 h 448183"/>
                  <a:gd name="connsiteX149" fmla="*/ 226715 w 875028"/>
                  <a:gd name="connsiteY149" fmla="*/ 264713 h 448183"/>
                  <a:gd name="connsiteX150" fmla="*/ 238204 w 875028"/>
                  <a:gd name="connsiteY150" fmla="*/ 271454 h 448183"/>
                  <a:gd name="connsiteX151" fmla="*/ 240119 w 875028"/>
                  <a:gd name="connsiteY151" fmla="*/ 273139 h 448183"/>
                  <a:gd name="connsiteX152" fmla="*/ 232230 w 875028"/>
                  <a:gd name="connsiteY152" fmla="*/ 273139 h 448183"/>
                  <a:gd name="connsiteX153" fmla="*/ 219055 w 875028"/>
                  <a:gd name="connsiteY153" fmla="*/ 267165 h 448183"/>
                  <a:gd name="connsiteX154" fmla="*/ 205421 w 875028"/>
                  <a:gd name="connsiteY154" fmla="*/ 269079 h 448183"/>
                  <a:gd name="connsiteX155" fmla="*/ 214536 w 875028"/>
                  <a:gd name="connsiteY155" fmla="*/ 276739 h 448183"/>
                  <a:gd name="connsiteX156" fmla="*/ 232230 w 875028"/>
                  <a:gd name="connsiteY156" fmla="*/ 278194 h 448183"/>
                  <a:gd name="connsiteX157" fmla="*/ 248468 w 875028"/>
                  <a:gd name="connsiteY157" fmla="*/ 278194 h 448183"/>
                  <a:gd name="connsiteX158" fmla="*/ 267388 w 875028"/>
                  <a:gd name="connsiteY158" fmla="*/ 281105 h 448183"/>
                  <a:gd name="connsiteX159" fmla="*/ 280103 w 875028"/>
                  <a:gd name="connsiteY159" fmla="*/ 278960 h 448183"/>
                  <a:gd name="connsiteX160" fmla="*/ 291592 w 875028"/>
                  <a:gd name="connsiteY160" fmla="*/ 271760 h 448183"/>
                  <a:gd name="connsiteX161" fmla="*/ 293277 w 875028"/>
                  <a:gd name="connsiteY161" fmla="*/ 274901 h 448183"/>
                  <a:gd name="connsiteX162" fmla="*/ 289218 w 875028"/>
                  <a:gd name="connsiteY162" fmla="*/ 281641 h 448183"/>
                  <a:gd name="connsiteX163" fmla="*/ 283473 w 875028"/>
                  <a:gd name="connsiteY163" fmla="*/ 283786 h 448183"/>
                  <a:gd name="connsiteX164" fmla="*/ 269839 w 875028"/>
                  <a:gd name="connsiteY164" fmla="*/ 286161 h 448183"/>
                  <a:gd name="connsiteX165" fmla="*/ 250460 w 875028"/>
                  <a:gd name="connsiteY165" fmla="*/ 284246 h 448183"/>
                  <a:gd name="connsiteX166" fmla="*/ 258809 w 875028"/>
                  <a:gd name="connsiteY166" fmla="*/ 290986 h 448183"/>
                  <a:gd name="connsiteX167" fmla="*/ 271524 w 875028"/>
                  <a:gd name="connsiteY167" fmla="*/ 290986 h 448183"/>
                  <a:gd name="connsiteX168" fmla="*/ 269379 w 875028"/>
                  <a:gd name="connsiteY168" fmla="*/ 292212 h 448183"/>
                  <a:gd name="connsiteX169" fmla="*/ 270834 w 875028"/>
                  <a:gd name="connsiteY169" fmla="*/ 297727 h 448183"/>
                  <a:gd name="connsiteX170" fmla="*/ 272060 w 875028"/>
                  <a:gd name="connsiteY170" fmla="*/ 301097 h 448183"/>
                  <a:gd name="connsiteX171" fmla="*/ 265626 w 875028"/>
                  <a:gd name="connsiteY171" fmla="*/ 298186 h 448183"/>
                  <a:gd name="connsiteX172" fmla="*/ 248851 w 875028"/>
                  <a:gd name="connsiteY172" fmla="*/ 291752 h 448183"/>
                  <a:gd name="connsiteX173" fmla="*/ 236136 w 875028"/>
                  <a:gd name="connsiteY173" fmla="*/ 287003 h 448183"/>
                  <a:gd name="connsiteX174" fmla="*/ 217217 w 875028"/>
                  <a:gd name="connsiteY174" fmla="*/ 284629 h 448183"/>
                  <a:gd name="connsiteX175" fmla="*/ 197838 w 875028"/>
                  <a:gd name="connsiteY175" fmla="*/ 281029 h 448183"/>
                  <a:gd name="connsiteX176" fmla="*/ 184204 w 875028"/>
                  <a:gd name="connsiteY176" fmla="*/ 282254 h 448183"/>
                  <a:gd name="connsiteX177" fmla="*/ 164365 w 875028"/>
                  <a:gd name="connsiteY177" fmla="*/ 286314 h 448183"/>
                  <a:gd name="connsiteX178" fmla="*/ 146901 w 875028"/>
                  <a:gd name="connsiteY178" fmla="*/ 289454 h 448183"/>
                  <a:gd name="connsiteX179" fmla="*/ 137786 w 875028"/>
                  <a:gd name="connsiteY179" fmla="*/ 300714 h 448183"/>
                  <a:gd name="connsiteX180" fmla="*/ 128671 w 875028"/>
                  <a:gd name="connsiteY180" fmla="*/ 308374 h 448183"/>
                  <a:gd name="connsiteX181" fmla="*/ 126297 w 875028"/>
                  <a:gd name="connsiteY181" fmla="*/ 318944 h 448183"/>
                  <a:gd name="connsiteX182" fmla="*/ 131812 w 875028"/>
                  <a:gd name="connsiteY182" fmla="*/ 323693 h 448183"/>
                  <a:gd name="connsiteX183" fmla="*/ 132041 w 875028"/>
                  <a:gd name="connsiteY183" fmla="*/ 325838 h 448183"/>
                  <a:gd name="connsiteX184" fmla="*/ 125837 w 875028"/>
                  <a:gd name="connsiteY184" fmla="*/ 328978 h 448183"/>
                  <a:gd name="connsiteX185" fmla="*/ 141846 w 875028"/>
                  <a:gd name="connsiteY185" fmla="*/ 330433 h 448183"/>
                  <a:gd name="connsiteX186" fmla="*/ 151650 w 875028"/>
                  <a:gd name="connsiteY186" fmla="*/ 326604 h 448183"/>
                  <a:gd name="connsiteX187" fmla="*/ 157625 w 875028"/>
                  <a:gd name="connsiteY187" fmla="*/ 324918 h 448183"/>
                  <a:gd name="connsiteX188" fmla="*/ 168425 w 875028"/>
                  <a:gd name="connsiteY188" fmla="*/ 318714 h 448183"/>
                  <a:gd name="connsiteX189" fmla="*/ 171565 w 875028"/>
                  <a:gd name="connsiteY189" fmla="*/ 319633 h 448183"/>
                  <a:gd name="connsiteX190" fmla="*/ 167965 w 875028"/>
                  <a:gd name="connsiteY190" fmla="*/ 324382 h 448183"/>
                  <a:gd name="connsiteX191" fmla="*/ 162221 w 875028"/>
                  <a:gd name="connsiteY191" fmla="*/ 327982 h 448183"/>
                  <a:gd name="connsiteX192" fmla="*/ 160765 w 875028"/>
                  <a:gd name="connsiteY192" fmla="*/ 330587 h 448183"/>
                  <a:gd name="connsiteX193" fmla="*/ 182289 w 875028"/>
                  <a:gd name="connsiteY193" fmla="*/ 330357 h 448183"/>
                  <a:gd name="connsiteX194" fmla="*/ 195693 w 875028"/>
                  <a:gd name="connsiteY194" fmla="*/ 318408 h 448183"/>
                  <a:gd name="connsiteX195" fmla="*/ 200749 w 875028"/>
                  <a:gd name="connsiteY195" fmla="*/ 308144 h 448183"/>
                  <a:gd name="connsiteX196" fmla="*/ 201974 w 875028"/>
                  <a:gd name="connsiteY196" fmla="*/ 311744 h 448183"/>
                  <a:gd name="connsiteX197" fmla="*/ 206034 w 875028"/>
                  <a:gd name="connsiteY197" fmla="*/ 315344 h 448183"/>
                  <a:gd name="connsiteX198" fmla="*/ 204808 w 875028"/>
                  <a:gd name="connsiteY198" fmla="*/ 317259 h 448183"/>
                  <a:gd name="connsiteX199" fmla="*/ 199293 w 875028"/>
                  <a:gd name="connsiteY199" fmla="*/ 321089 h 448183"/>
                  <a:gd name="connsiteX200" fmla="*/ 201208 w 875028"/>
                  <a:gd name="connsiteY200" fmla="*/ 323999 h 448183"/>
                  <a:gd name="connsiteX201" fmla="*/ 215608 w 875028"/>
                  <a:gd name="connsiteY201" fmla="*/ 324689 h 448183"/>
                  <a:gd name="connsiteX202" fmla="*/ 214383 w 875028"/>
                  <a:gd name="connsiteY202" fmla="*/ 326374 h 448183"/>
                  <a:gd name="connsiteX203" fmla="*/ 206264 w 875028"/>
                  <a:gd name="connsiteY203" fmla="*/ 326374 h 448183"/>
                  <a:gd name="connsiteX204" fmla="*/ 199063 w 875028"/>
                  <a:gd name="connsiteY204" fmla="*/ 327063 h 448183"/>
                  <a:gd name="connsiteX205" fmla="*/ 195923 w 875028"/>
                  <a:gd name="connsiteY205" fmla="*/ 330433 h 448183"/>
                  <a:gd name="connsiteX206" fmla="*/ 207872 w 875028"/>
                  <a:gd name="connsiteY206" fmla="*/ 332578 h 448183"/>
                  <a:gd name="connsiteX207" fmla="*/ 211242 w 875028"/>
                  <a:gd name="connsiteY207" fmla="*/ 333497 h 448183"/>
                  <a:gd name="connsiteX208" fmla="*/ 205268 w 875028"/>
                  <a:gd name="connsiteY208" fmla="*/ 335412 h 448183"/>
                  <a:gd name="connsiteX209" fmla="*/ 195463 w 875028"/>
                  <a:gd name="connsiteY209" fmla="*/ 334493 h 448183"/>
                  <a:gd name="connsiteX210" fmla="*/ 181063 w 875028"/>
                  <a:gd name="connsiteY210" fmla="*/ 339012 h 448183"/>
                  <a:gd name="connsiteX211" fmla="*/ 184663 w 875028"/>
                  <a:gd name="connsiteY211" fmla="*/ 343072 h 448183"/>
                  <a:gd name="connsiteX212" fmla="*/ 208868 w 875028"/>
                  <a:gd name="connsiteY212" fmla="*/ 342382 h 448183"/>
                  <a:gd name="connsiteX213" fmla="*/ 209327 w 875028"/>
                  <a:gd name="connsiteY213" fmla="*/ 343302 h 448183"/>
                  <a:gd name="connsiteX214" fmla="*/ 203123 w 875028"/>
                  <a:gd name="connsiteY214" fmla="*/ 346212 h 448183"/>
                  <a:gd name="connsiteX215" fmla="*/ 198374 w 875028"/>
                  <a:gd name="connsiteY215" fmla="*/ 345293 h 448183"/>
                  <a:gd name="connsiteX216" fmla="*/ 192400 w 875028"/>
                  <a:gd name="connsiteY216" fmla="*/ 345293 h 448183"/>
                  <a:gd name="connsiteX217" fmla="*/ 187344 w 875028"/>
                  <a:gd name="connsiteY217" fmla="*/ 346978 h 448183"/>
                  <a:gd name="connsiteX218" fmla="*/ 195463 w 875028"/>
                  <a:gd name="connsiteY218" fmla="*/ 347668 h 448183"/>
                  <a:gd name="connsiteX219" fmla="*/ 194008 w 875028"/>
                  <a:gd name="connsiteY219" fmla="*/ 349582 h 448183"/>
                  <a:gd name="connsiteX220" fmla="*/ 188263 w 875028"/>
                  <a:gd name="connsiteY220" fmla="*/ 353872 h 448183"/>
                  <a:gd name="connsiteX221" fmla="*/ 195923 w 875028"/>
                  <a:gd name="connsiteY221" fmla="*/ 360842 h 448183"/>
                  <a:gd name="connsiteX222" fmla="*/ 208102 w 875028"/>
                  <a:gd name="connsiteY222" fmla="*/ 357702 h 448183"/>
                  <a:gd name="connsiteX223" fmla="*/ 202587 w 875028"/>
                  <a:gd name="connsiteY223" fmla="*/ 363217 h 448183"/>
                  <a:gd name="connsiteX224" fmla="*/ 212161 w 875028"/>
                  <a:gd name="connsiteY224" fmla="*/ 366357 h 448183"/>
                  <a:gd name="connsiteX225" fmla="*/ 230391 w 875028"/>
                  <a:gd name="connsiteY225" fmla="*/ 367276 h 448183"/>
                  <a:gd name="connsiteX226" fmla="*/ 250766 w 875028"/>
                  <a:gd name="connsiteY226" fmla="*/ 351268 h 448183"/>
                  <a:gd name="connsiteX227" fmla="*/ 258656 w 875028"/>
                  <a:gd name="connsiteY227" fmla="*/ 342382 h 448183"/>
                  <a:gd name="connsiteX228" fmla="*/ 259575 w 875028"/>
                  <a:gd name="connsiteY228" fmla="*/ 337633 h 448183"/>
                  <a:gd name="connsiteX229" fmla="*/ 268919 w 875028"/>
                  <a:gd name="connsiteY229" fmla="*/ 333114 h 448183"/>
                  <a:gd name="connsiteX230" fmla="*/ 267464 w 875028"/>
                  <a:gd name="connsiteY230" fmla="*/ 335259 h 448183"/>
                  <a:gd name="connsiteX231" fmla="*/ 264324 w 875028"/>
                  <a:gd name="connsiteY231" fmla="*/ 340544 h 448183"/>
                  <a:gd name="connsiteX232" fmla="*/ 257583 w 875028"/>
                  <a:gd name="connsiteY232" fmla="*/ 352493 h 448183"/>
                  <a:gd name="connsiteX233" fmla="*/ 248698 w 875028"/>
                  <a:gd name="connsiteY233" fmla="*/ 363753 h 448183"/>
                  <a:gd name="connsiteX234" fmla="*/ 235064 w 875028"/>
                  <a:gd name="connsiteY234" fmla="*/ 369498 h 448183"/>
                  <a:gd name="connsiteX235" fmla="*/ 236519 w 875028"/>
                  <a:gd name="connsiteY235" fmla="*/ 373787 h 448183"/>
                  <a:gd name="connsiteX236" fmla="*/ 230545 w 875028"/>
                  <a:gd name="connsiteY236" fmla="*/ 375242 h 448183"/>
                  <a:gd name="connsiteX237" fmla="*/ 220281 w 875028"/>
                  <a:gd name="connsiteY237" fmla="*/ 374553 h 448183"/>
                  <a:gd name="connsiteX238" fmla="*/ 212621 w 875028"/>
                  <a:gd name="connsiteY238" fmla="*/ 374553 h 448183"/>
                  <a:gd name="connsiteX239" fmla="*/ 206646 w 875028"/>
                  <a:gd name="connsiteY239" fmla="*/ 376927 h 448183"/>
                  <a:gd name="connsiteX240" fmla="*/ 201591 w 875028"/>
                  <a:gd name="connsiteY240" fmla="*/ 377617 h 448183"/>
                  <a:gd name="connsiteX241" fmla="*/ 193932 w 875028"/>
                  <a:gd name="connsiteY241" fmla="*/ 375242 h 448183"/>
                  <a:gd name="connsiteX242" fmla="*/ 182212 w 875028"/>
                  <a:gd name="connsiteY242" fmla="*/ 372102 h 448183"/>
                  <a:gd name="connsiteX243" fmla="*/ 178842 w 875028"/>
                  <a:gd name="connsiteY243" fmla="*/ 371183 h 448183"/>
                  <a:gd name="connsiteX244" fmla="*/ 174093 w 875028"/>
                  <a:gd name="connsiteY244" fmla="*/ 368042 h 448183"/>
                  <a:gd name="connsiteX245" fmla="*/ 144374 w 875028"/>
                  <a:gd name="connsiteY245" fmla="*/ 344374 h 448183"/>
                  <a:gd name="connsiteX246" fmla="*/ 116339 w 875028"/>
                  <a:gd name="connsiteY246" fmla="*/ 347514 h 448183"/>
                  <a:gd name="connsiteX247" fmla="*/ 108680 w 875028"/>
                  <a:gd name="connsiteY247" fmla="*/ 347744 h 448183"/>
                  <a:gd name="connsiteX248" fmla="*/ 105769 w 875028"/>
                  <a:gd name="connsiteY248" fmla="*/ 348663 h 448183"/>
                  <a:gd name="connsiteX249" fmla="*/ 105769 w 875028"/>
                  <a:gd name="connsiteY249" fmla="*/ 356783 h 448183"/>
                  <a:gd name="connsiteX250" fmla="*/ 108680 w 875028"/>
                  <a:gd name="connsiteY250" fmla="*/ 362068 h 448183"/>
                  <a:gd name="connsiteX251" fmla="*/ 119480 w 875028"/>
                  <a:gd name="connsiteY251" fmla="*/ 375242 h 448183"/>
                  <a:gd name="connsiteX252" fmla="*/ 139318 w 875028"/>
                  <a:gd name="connsiteY252" fmla="*/ 375702 h 448183"/>
                  <a:gd name="connsiteX253" fmla="*/ 134799 w 875028"/>
                  <a:gd name="connsiteY253" fmla="*/ 379072 h 448183"/>
                  <a:gd name="connsiteX254" fmla="*/ 135259 w 875028"/>
                  <a:gd name="connsiteY254" fmla="*/ 383362 h 448183"/>
                  <a:gd name="connsiteX255" fmla="*/ 135718 w 875028"/>
                  <a:gd name="connsiteY255" fmla="*/ 386502 h 448183"/>
                  <a:gd name="connsiteX256" fmla="*/ 133573 w 875028"/>
                  <a:gd name="connsiteY256" fmla="*/ 386962 h 448183"/>
                  <a:gd name="connsiteX257" fmla="*/ 127829 w 875028"/>
                  <a:gd name="connsiteY257" fmla="*/ 391021 h 448183"/>
                  <a:gd name="connsiteX258" fmla="*/ 118944 w 875028"/>
                  <a:gd name="connsiteY258" fmla="*/ 391021 h 448183"/>
                  <a:gd name="connsiteX259" fmla="*/ 104543 w 875028"/>
                  <a:gd name="connsiteY259" fmla="*/ 390791 h 448183"/>
                  <a:gd name="connsiteX260" fmla="*/ 95199 w 875028"/>
                  <a:gd name="connsiteY260" fmla="*/ 394391 h 448183"/>
                  <a:gd name="connsiteX261" fmla="*/ 87309 w 875028"/>
                  <a:gd name="connsiteY261" fmla="*/ 397991 h 448183"/>
                  <a:gd name="connsiteX262" fmla="*/ 77275 w 875028"/>
                  <a:gd name="connsiteY262" fmla="*/ 403506 h 448183"/>
                  <a:gd name="connsiteX263" fmla="*/ 69386 w 875028"/>
                  <a:gd name="connsiteY263" fmla="*/ 406417 h 448183"/>
                  <a:gd name="connsiteX264" fmla="*/ 69845 w 875028"/>
                  <a:gd name="connsiteY264" fmla="*/ 414536 h 448183"/>
                  <a:gd name="connsiteX265" fmla="*/ 69386 w 875028"/>
                  <a:gd name="connsiteY265" fmla="*/ 418596 h 448183"/>
                  <a:gd name="connsiteX266" fmla="*/ 65786 w 875028"/>
                  <a:gd name="connsiteY266" fmla="*/ 421736 h 448183"/>
                  <a:gd name="connsiteX267" fmla="*/ 66015 w 875028"/>
                  <a:gd name="connsiteY267" fmla="*/ 424111 h 448183"/>
                  <a:gd name="connsiteX268" fmla="*/ 83250 w 875028"/>
                  <a:gd name="connsiteY268" fmla="*/ 432996 h 448183"/>
                  <a:gd name="connsiteX269" fmla="*/ 89990 w 875028"/>
                  <a:gd name="connsiteY269" fmla="*/ 424647 h 448183"/>
                  <a:gd name="connsiteX270" fmla="*/ 92901 w 875028"/>
                  <a:gd name="connsiteY270" fmla="*/ 428707 h 448183"/>
                  <a:gd name="connsiteX271" fmla="*/ 93360 w 875028"/>
                  <a:gd name="connsiteY271" fmla="*/ 433226 h 448183"/>
                  <a:gd name="connsiteX272" fmla="*/ 97190 w 875028"/>
                  <a:gd name="connsiteY272" fmla="*/ 427711 h 448183"/>
                  <a:gd name="connsiteX273" fmla="*/ 94586 w 875028"/>
                  <a:gd name="connsiteY273" fmla="*/ 421736 h 448183"/>
                  <a:gd name="connsiteX274" fmla="*/ 93667 w 875028"/>
                  <a:gd name="connsiteY274" fmla="*/ 417447 h 448183"/>
                  <a:gd name="connsiteX275" fmla="*/ 93897 w 875028"/>
                  <a:gd name="connsiteY275" fmla="*/ 412162 h 448183"/>
                  <a:gd name="connsiteX276" fmla="*/ 96501 w 875028"/>
                  <a:gd name="connsiteY276" fmla="*/ 412162 h 448183"/>
                  <a:gd name="connsiteX277" fmla="*/ 97420 w 875028"/>
                  <a:gd name="connsiteY277" fmla="*/ 416911 h 448183"/>
                  <a:gd name="connsiteX278" fmla="*/ 100331 w 875028"/>
                  <a:gd name="connsiteY278" fmla="*/ 425260 h 448183"/>
                  <a:gd name="connsiteX279" fmla="*/ 100101 w 875028"/>
                  <a:gd name="connsiteY279" fmla="*/ 428860 h 448183"/>
                  <a:gd name="connsiteX280" fmla="*/ 100560 w 875028"/>
                  <a:gd name="connsiteY280" fmla="*/ 433149 h 448183"/>
                  <a:gd name="connsiteX281" fmla="*/ 102935 w 875028"/>
                  <a:gd name="connsiteY281" fmla="*/ 435064 h 448183"/>
                  <a:gd name="connsiteX282" fmla="*/ 119173 w 875028"/>
                  <a:gd name="connsiteY282" fmla="*/ 437209 h 448183"/>
                  <a:gd name="connsiteX283" fmla="*/ 125607 w 875028"/>
                  <a:gd name="connsiteY283" fmla="*/ 427864 h 448183"/>
                  <a:gd name="connsiteX284" fmla="*/ 124152 w 875028"/>
                  <a:gd name="connsiteY284" fmla="*/ 422579 h 448183"/>
                  <a:gd name="connsiteX285" fmla="*/ 128212 w 875028"/>
                  <a:gd name="connsiteY285" fmla="*/ 428783 h 448183"/>
                  <a:gd name="connsiteX286" fmla="*/ 134952 w 875028"/>
                  <a:gd name="connsiteY286" fmla="*/ 431388 h 448183"/>
                  <a:gd name="connsiteX287" fmla="*/ 136408 w 875028"/>
                  <a:gd name="connsiteY287" fmla="*/ 433532 h 448183"/>
                  <a:gd name="connsiteX288" fmla="*/ 145523 w 875028"/>
                  <a:gd name="connsiteY288" fmla="*/ 436137 h 448183"/>
                  <a:gd name="connsiteX289" fmla="*/ 148893 w 875028"/>
                  <a:gd name="connsiteY289" fmla="*/ 432537 h 448183"/>
                  <a:gd name="connsiteX290" fmla="*/ 154408 w 875028"/>
                  <a:gd name="connsiteY290" fmla="*/ 428017 h 448183"/>
                  <a:gd name="connsiteX291" fmla="*/ 155327 w 875028"/>
                  <a:gd name="connsiteY291" fmla="*/ 422962 h 448183"/>
                  <a:gd name="connsiteX292" fmla="*/ 161072 w 875028"/>
                  <a:gd name="connsiteY292" fmla="*/ 425566 h 448183"/>
                  <a:gd name="connsiteX293" fmla="*/ 158927 w 875028"/>
                  <a:gd name="connsiteY293" fmla="*/ 428171 h 448183"/>
                  <a:gd name="connsiteX294" fmla="*/ 157701 w 875028"/>
                  <a:gd name="connsiteY294" fmla="*/ 432919 h 448183"/>
                  <a:gd name="connsiteX295" fmla="*/ 163906 w 875028"/>
                  <a:gd name="connsiteY295" fmla="*/ 435830 h 448183"/>
                  <a:gd name="connsiteX296" fmla="*/ 180451 w 875028"/>
                  <a:gd name="connsiteY296" fmla="*/ 437745 h 448183"/>
                  <a:gd name="connsiteX297" fmla="*/ 193625 w 875028"/>
                  <a:gd name="connsiteY297" fmla="*/ 440120 h 448183"/>
                  <a:gd name="connsiteX298" fmla="*/ 208944 w 875028"/>
                  <a:gd name="connsiteY298" fmla="*/ 438894 h 448183"/>
                  <a:gd name="connsiteX299" fmla="*/ 200825 w 875028"/>
                  <a:gd name="connsiteY299" fmla="*/ 433149 h 448183"/>
                  <a:gd name="connsiteX300" fmla="*/ 195770 w 875028"/>
                  <a:gd name="connsiteY300" fmla="*/ 426409 h 448183"/>
                  <a:gd name="connsiteX301" fmla="*/ 207030 w 875028"/>
                  <a:gd name="connsiteY301" fmla="*/ 430009 h 448183"/>
                  <a:gd name="connsiteX302" fmla="*/ 219208 w 875028"/>
                  <a:gd name="connsiteY302" fmla="*/ 423039 h 448183"/>
                  <a:gd name="connsiteX303" fmla="*/ 223038 w 875028"/>
                  <a:gd name="connsiteY303" fmla="*/ 423728 h 448183"/>
                  <a:gd name="connsiteX304" fmla="*/ 243106 w 875028"/>
                  <a:gd name="connsiteY304" fmla="*/ 431847 h 448183"/>
                  <a:gd name="connsiteX305" fmla="*/ 240732 w 875028"/>
                  <a:gd name="connsiteY305" fmla="*/ 417983 h 448183"/>
                  <a:gd name="connsiteX306" fmla="*/ 249617 w 875028"/>
                  <a:gd name="connsiteY306" fmla="*/ 421583 h 448183"/>
                  <a:gd name="connsiteX307" fmla="*/ 251532 w 875028"/>
                  <a:gd name="connsiteY307" fmla="*/ 427558 h 448183"/>
                  <a:gd name="connsiteX308" fmla="*/ 259422 w 875028"/>
                  <a:gd name="connsiteY308" fmla="*/ 433532 h 448183"/>
                  <a:gd name="connsiteX309" fmla="*/ 267771 w 875028"/>
                  <a:gd name="connsiteY309" fmla="*/ 433532 h 448183"/>
                  <a:gd name="connsiteX310" fmla="*/ 275890 w 875028"/>
                  <a:gd name="connsiteY310" fmla="*/ 432613 h 448183"/>
                  <a:gd name="connsiteX311" fmla="*/ 277575 w 875028"/>
                  <a:gd name="connsiteY311" fmla="*/ 423498 h 448183"/>
                  <a:gd name="connsiteX312" fmla="*/ 264170 w 875028"/>
                  <a:gd name="connsiteY312" fmla="*/ 412238 h 448183"/>
                  <a:gd name="connsiteX313" fmla="*/ 266545 w 875028"/>
                  <a:gd name="connsiteY313" fmla="*/ 410553 h 448183"/>
                  <a:gd name="connsiteX314" fmla="*/ 282554 w 875028"/>
                  <a:gd name="connsiteY314" fmla="*/ 417753 h 448183"/>
                  <a:gd name="connsiteX315" fmla="*/ 283013 w 875028"/>
                  <a:gd name="connsiteY315" fmla="*/ 419439 h 448183"/>
                  <a:gd name="connsiteX316" fmla="*/ 281098 w 875028"/>
                  <a:gd name="connsiteY316" fmla="*/ 425183 h 448183"/>
                  <a:gd name="connsiteX317" fmla="*/ 292128 w 875028"/>
                  <a:gd name="connsiteY317" fmla="*/ 429243 h 448183"/>
                  <a:gd name="connsiteX318" fmla="*/ 302162 w 875028"/>
                  <a:gd name="connsiteY318" fmla="*/ 425643 h 448183"/>
                  <a:gd name="connsiteX319" fmla="*/ 312426 w 875028"/>
                  <a:gd name="connsiteY319" fmla="*/ 429702 h 448183"/>
                  <a:gd name="connsiteX320" fmla="*/ 311967 w 875028"/>
                  <a:gd name="connsiteY320" fmla="*/ 445252 h 448183"/>
                  <a:gd name="connsiteX321" fmla="*/ 312426 w 875028"/>
                  <a:gd name="connsiteY321" fmla="*/ 448162 h 448183"/>
                  <a:gd name="connsiteX322" fmla="*/ 352640 w 875028"/>
                  <a:gd name="connsiteY322" fmla="*/ 440503 h 448183"/>
                  <a:gd name="connsiteX323" fmla="*/ 367269 w 875028"/>
                  <a:gd name="connsiteY323" fmla="*/ 429932 h 448183"/>
                  <a:gd name="connsiteX324" fmla="*/ 380674 w 875028"/>
                  <a:gd name="connsiteY324" fmla="*/ 429702 h 448183"/>
                  <a:gd name="connsiteX325" fmla="*/ 396683 w 875028"/>
                  <a:gd name="connsiteY325" fmla="*/ 422273 h 448183"/>
                  <a:gd name="connsiteX326" fmla="*/ 402198 w 875028"/>
                  <a:gd name="connsiteY326" fmla="*/ 409864 h 448183"/>
                  <a:gd name="connsiteX327" fmla="*/ 399057 w 875028"/>
                  <a:gd name="connsiteY327" fmla="*/ 403889 h 448183"/>
                  <a:gd name="connsiteX328" fmla="*/ 391397 w 875028"/>
                  <a:gd name="connsiteY328" fmla="*/ 396689 h 448183"/>
                  <a:gd name="connsiteX329" fmla="*/ 374163 w 875028"/>
                  <a:gd name="connsiteY329" fmla="*/ 406264 h 448183"/>
                  <a:gd name="connsiteX330" fmla="*/ 370333 w 875028"/>
                  <a:gd name="connsiteY330" fmla="*/ 403353 h 448183"/>
                  <a:gd name="connsiteX331" fmla="*/ 359763 w 875028"/>
                  <a:gd name="connsiteY331" fmla="*/ 401898 h 448183"/>
                  <a:gd name="connsiteX332" fmla="*/ 361678 w 875028"/>
                  <a:gd name="connsiteY332" fmla="*/ 391328 h 448183"/>
                  <a:gd name="connsiteX333" fmla="*/ 352563 w 875028"/>
                  <a:gd name="connsiteY333" fmla="*/ 383208 h 448183"/>
                  <a:gd name="connsiteX334" fmla="*/ 332188 w 875028"/>
                  <a:gd name="connsiteY334" fmla="*/ 392094 h 448183"/>
                  <a:gd name="connsiteX335" fmla="*/ 330733 w 875028"/>
                  <a:gd name="connsiteY335" fmla="*/ 387574 h 448183"/>
                  <a:gd name="connsiteX336" fmla="*/ 316333 w 875028"/>
                  <a:gd name="connsiteY336" fmla="*/ 382059 h 448183"/>
                  <a:gd name="connsiteX337" fmla="*/ 299328 w 875028"/>
                  <a:gd name="connsiteY337" fmla="*/ 383285 h 448183"/>
                  <a:gd name="connsiteX338" fmla="*/ 286920 w 875028"/>
                  <a:gd name="connsiteY338" fmla="*/ 387574 h 448183"/>
                  <a:gd name="connsiteX339" fmla="*/ 281864 w 875028"/>
                  <a:gd name="connsiteY339" fmla="*/ 380604 h 448183"/>
                  <a:gd name="connsiteX340" fmla="*/ 302239 w 875028"/>
                  <a:gd name="connsiteY340" fmla="*/ 378689 h 448183"/>
                  <a:gd name="connsiteX341" fmla="*/ 293124 w 875028"/>
                  <a:gd name="connsiteY341" fmla="*/ 372944 h 448183"/>
                  <a:gd name="connsiteX342" fmla="*/ 290749 w 875028"/>
                  <a:gd name="connsiteY342" fmla="*/ 367889 h 448183"/>
                  <a:gd name="connsiteX343" fmla="*/ 286460 w 875028"/>
                  <a:gd name="connsiteY343" fmla="*/ 360919 h 448183"/>
                  <a:gd name="connsiteX344" fmla="*/ 285541 w 875028"/>
                  <a:gd name="connsiteY344" fmla="*/ 357089 h 448183"/>
                  <a:gd name="connsiteX345" fmla="*/ 292971 w 875028"/>
                  <a:gd name="connsiteY345" fmla="*/ 363293 h 448183"/>
                  <a:gd name="connsiteX346" fmla="*/ 298945 w 875028"/>
                  <a:gd name="connsiteY346" fmla="*/ 369268 h 448183"/>
                  <a:gd name="connsiteX347" fmla="*/ 308520 w 875028"/>
                  <a:gd name="connsiteY347" fmla="*/ 373787 h 448183"/>
                  <a:gd name="connsiteX348" fmla="*/ 326214 w 875028"/>
                  <a:gd name="connsiteY348" fmla="*/ 378842 h 448183"/>
                  <a:gd name="connsiteX349" fmla="*/ 344903 w 875028"/>
                  <a:gd name="connsiteY349" fmla="*/ 379302 h 448183"/>
                  <a:gd name="connsiteX350" fmla="*/ 357082 w 875028"/>
                  <a:gd name="connsiteY350" fmla="*/ 379532 h 448183"/>
                  <a:gd name="connsiteX351" fmla="*/ 369261 w 875028"/>
                  <a:gd name="connsiteY351" fmla="*/ 378306 h 448183"/>
                  <a:gd name="connsiteX352" fmla="*/ 372631 w 875028"/>
                  <a:gd name="connsiteY352" fmla="*/ 378766 h 448183"/>
                  <a:gd name="connsiteX353" fmla="*/ 379372 w 875028"/>
                  <a:gd name="connsiteY353" fmla="*/ 375166 h 448183"/>
                  <a:gd name="connsiteX354" fmla="*/ 393006 w 875028"/>
                  <a:gd name="connsiteY354" fmla="*/ 362451 h 448183"/>
                  <a:gd name="connsiteX355" fmla="*/ 394921 w 875028"/>
                  <a:gd name="connsiteY355" fmla="*/ 357166 h 448183"/>
                  <a:gd name="connsiteX356" fmla="*/ 394231 w 875028"/>
                  <a:gd name="connsiteY356" fmla="*/ 354561 h 448183"/>
                  <a:gd name="connsiteX357" fmla="*/ 396836 w 875028"/>
                  <a:gd name="connsiteY357" fmla="*/ 349812 h 448183"/>
                  <a:gd name="connsiteX358" fmla="*/ 387491 w 875028"/>
                  <a:gd name="connsiteY358" fmla="*/ 345753 h 448183"/>
                  <a:gd name="connsiteX359" fmla="*/ 387031 w 875028"/>
                  <a:gd name="connsiteY359" fmla="*/ 339778 h 448183"/>
                  <a:gd name="connsiteX360" fmla="*/ 395380 w 875028"/>
                  <a:gd name="connsiteY360" fmla="*/ 338859 h 448183"/>
                  <a:gd name="connsiteX361" fmla="*/ 410010 w 875028"/>
                  <a:gd name="connsiteY361" fmla="*/ 340314 h 448183"/>
                  <a:gd name="connsiteX362" fmla="*/ 421959 w 875028"/>
                  <a:gd name="connsiteY362" fmla="*/ 341233 h 448183"/>
                  <a:gd name="connsiteX363" fmla="*/ 441798 w 875028"/>
                  <a:gd name="connsiteY363" fmla="*/ 339089 h 448183"/>
                  <a:gd name="connsiteX364" fmla="*/ 453058 w 875028"/>
                  <a:gd name="connsiteY364" fmla="*/ 338629 h 448183"/>
                  <a:gd name="connsiteX365" fmla="*/ 456198 w 875028"/>
                  <a:gd name="connsiteY365" fmla="*/ 329514 h 448183"/>
                  <a:gd name="connsiteX366" fmla="*/ 437968 w 875028"/>
                  <a:gd name="connsiteY366" fmla="*/ 326604 h 448183"/>
                  <a:gd name="connsiteX367" fmla="*/ 432683 w 875028"/>
                  <a:gd name="connsiteY367" fmla="*/ 323233 h 448183"/>
                  <a:gd name="connsiteX368" fmla="*/ 459721 w 875028"/>
                  <a:gd name="connsiteY368" fmla="*/ 324152 h 448183"/>
                  <a:gd name="connsiteX369" fmla="*/ 469296 w 875028"/>
                  <a:gd name="connsiteY369" fmla="*/ 313582 h 448183"/>
                  <a:gd name="connsiteX370" fmla="*/ 463781 w 875028"/>
                  <a:gd name="connsiteY370" fmla="*/ 309982 h 448183"/>
                  <a:gd name="connsiteX371" fmla="*/ 450377 w 875028"/>
                  <a:gd name="connsiteY371" fmla="*/ 306842 h 448183"/>
                  <a:gd name="connsiteX372" fmla="*/ 434598 w 875028"/>
                  <a:gd name="connsiteY372" fmla="*/ 305386 h 448183"/>
                  <a:gd name="connsiteX373" fmla="*/ 486990 w 875028"/>
                  <a:gd name="connsiteY373" fmla="*/ 301097 h 448183"/>
                  <a:gd name="connsiteX374" fmla="*/ 486990 w 875028"/>
                  <a:gd name="connsiteY374" fmla="*/ 298722 h 448183"/>
                  <a:gd name="connsiteX375" fmla="*/ 485534 w 875028"/>
                  <a:gd name="connsiteY375" fmla="*/ 293207 h 448183"/>
                  <a:gd name="connsiteX376" fmla="*/ 486454 w 875028"/>
                  <a:gd name="connsiteY376" fmla="*/ 288688 h 448183"/>
                  <a:gd name="connsiteX377" fmla="*/ 478564 w 875028"/>
                  <a:gd name="connsiteY377" fmla="*/ 283403 h 448183"/>
                  <a:gd name="connsiteX378" fmla="*/ 443636 w 875028"/>
                  <a:gd name="connsiteY378" fmla="*/ 284092 h 448183"/>
                  <a:gd name="connsiteX379" fmla="*/ 449381 w 875028"/>
                  <a:gd name="connsiteY379" fmla="*/ 275973 h 448183"/>
                  <a:gd name="connsiteX380" fmla="*/ 427321 w 875028"/>
                  <a:gd name="connsiteY380" fmla="*/ 273599 h 448183"/>
                  <a:gd name="connsiteX381" fmla="*/ 406947 w 875028"/>
                  <a:gd name="connsiteY381" fmla="*/ 276739 h 448183"/>
                  <a:gd name="connsiteX382" fmla="*/ 388257 w 875028"/>
                  <a:gd name="connsiteY382" fmla="*/ 287003 h 448183"/>
                  <a:gd name="connsiteX383" fmla="*/ 399517 w 875028"/>
                  <a:gd name="connsiteY383" fmla="*/ 274824 h 448183"/>
                  <a:gd name="connsiteX384" fmla="*/ 395917 w 875028"/>
                  <a:gd name="connsiteY384" fmla="*/ 271224 h 448183"/>
                  <a:gd name="connsiteX385" fmla="*/ 392317 w 875028"/>
                  <a:gd name="connsiteY385" fmla="*/ 271454 h 448183"/>
                  <a:gd name="connsiteX386" fmla="*/ 403806 w 875028"/>
                  <a:gd name="connsiteY386" fmla="*/ 272143 h 448183"/>
                  <a:gd name="connsiteX387" fmla="*/ 414606 w 875028"/>
                  <a:gd name="connsiteY387" fmla="*/ 271914 h 448183"/>
                  <a:gd name="connsiteX388" fmla="*/ 426325 w 875028"/>
                  <a:gd name="connsiteY388" fmla="*/ 269003 h 448183"/>
                  <a:gd name="connsiteX389" fmla="*/ 444785 w 875028"/>
                  <a:gd name="connsiteY389" fmla="*/ 269462 h 448183"/>
                  <a:gd name="connsiteX390" fmla="*/ 437585 w 875028"/>
                  <a:gd name="connsiteY390" fmla="*/ 265633 h 448183"/>
                  <a:gd name="connsiteX391" fmla="*/ 418436 w 875028"/>
                  <a:gd name="connsiteY391" fmla="*/ 264713 h 448183"/>
                  <a:gd name="connsiteX392" fmla="*/ 393083 w 875028"/>
                  <a:gd name="connsiteY392" fmla="*/ 263488 h 448183"/>
                  <a:gd name="connsiteX393" fmla="*/ 416521 w 875028"/>
                  <a:gd name="connsiteY393" fmla="*/ 262033 h 448183"/>
                  <a:gd name="connsiteX394" fmla="*/ 429236 w 875028"/>
                  <a:gd name="connsiteY394" fmla="*/ 262033 h 448183"/>
                  <a:gd name="connsiteX395" fmla="*/ 450760 w 875028"/>
                  <a:gd name="connsiteY395" fmla="*/ 262262 h 448183"/>
                  <a:gd name="connsiteX396" fmla="*/ 455509 w 875028"/>
                  <a:gd name="connsiteY396" fmla="*/ 265862 h 448183"/>
                  <a:gd name="connsiteX397" fmla="*/ 457653 w 875028"/>
                  <a:gd name="connsiteY397" fmla="*/ 267777 h 448183"/>
                  <a:gd name="connsiteX398" fmla="*/ 461713 w 875028"/>
                  <a:gd name="connsiteY398" fmla="*/ 270152 h 448183"/>
                  <a:gd name="connsiteX399" fmla="*/ 491662 w 875028"/>
                  <a:gd name="connsiteY399" fmla="*/ 273292 h 448183"/>
                  <a:gd name="connsiteX400" fmla="*/ 493347 w 875028"/>
                  <a:gd name="connsiteY400" fmla="*/ 269003 h 448183"/>
                  <a:gd name="connsiteX401" fmla="*/ 488828 w 875028"/>
                  <a:gd name="connsiteY401" fmla="*/ 264484 h 448183"/>
                  <a:gd name="connsiteX402" fmla="*/ 488828 w 875028"/>
                  <a:gd name="connsiteY402" fmla="*/ 260424 h 448183"/>
                  <a:gd name="connsiteX403" fmla="*/ 467305 w 875028"/>
                  <a:gd name="connsiteY403" fmla="*/ 259735 h 448183"/>
                  <a:gd name="connsiteX404" fmla="*/ 452675 w 875028"/>
                  <a:gd name="connsiteY404" fmla="*/ 259505 h 448183"/>
                  <a:gd name="connsiteX405" fmla="*/ 431611 w 875028"/>
                  <a:gd name="connsiteY405" fmla="*/ 257590 h 448183"/>
                  <a:gd name="connsiteX406" fmla="*/ 415602 w 875028"/>
                  <a:gd name="connsiteY406" fmla="*/ 258279 h 448183"/>
                  <a:gd name="connsiteX407" fmla="*/ 412232 w 875028"/>
                  <a:gd name="connsiteY407" fmla="*/ 256594 h 448183"/>
                  <a:gd name="connsiteX408" fmla="*/ 406257 w 875028"/>
                  <a:gd name="connsiteY408" fmla="*/ 254679 h 448183"/>
                  <a:gd name="connsiteX409" fmla="*/ 414836 w 875028"/>
                  <a:gd name="connsiteY409" fmla="*/ 253224 h 448183"/>
                  <a:gd name="connsiteX410" fmla="*/ 414836 w 875028"/>
                  <a:gd name="connsiteY410" fmla="*/ 247939 h 448183"/>
                  <a:gd name="connsiteX411" fmla="*/ 427551 w 875028"/>
                  <a:gd name="connsiteY411" fmla="*/ 251998 h 448183"/>
                  <a:gd name="connsiteX412" fmla="*/ 450990 w 875028"/>
                  <a:gd name="connsiteY412" fmla="*/ 252228 h 448183"/>
                  <a:gd name="connsiteX413" fmla="*/ 449075 w 875028"/>
                  <a:gd name="connsiteY413" fmla="*/ 249854 h 448183"/>
                  <a:gd name="connsiteX414" fmla="*/ 446470 w 875028"/>
                  <a:gd name="connsiteY414" fmla="*/ 246483 h 448183"/>
                  <a:gd name="connsiteX415" fmla="*/ 424947 w 875028"/>
                  <a:gd name="connsiteY415" fmla="*/ 244109 h 448183"/>
                  <a:gd name="connsiteX416" fmla="*/ 423491 w 875028"/>
                  <a:gd name="connsiteY416" fmla="*/ 240509 h 448183"/>
                  <a:gd name="connsiteX417" fmla="*/ 448845 w 875028"/>
                  <a:gd name="connsiteY417" fmla="*/ 244569 h 448183"/>
                  <a:gd name="connsiteX418" fmla="*/ 452675 w 875028"/>
                  <a:gd name="connsiteY418" fmla="*/ 247173 h 448183"/>
                  <a:gd name="connsiteX419" fmla="*/ 458419 w 875028"/>
                  <a:gd name="connsiteY419" fmla="*/ 247862 h 448183"/>
                  <a:gd name="connsiteX420" fmla="*/ 478028 w 875028"/>
                  <a:gd name="connsiteY420" fmla="*/ 250467 h 448183"/>
                  <a:gd name="connsiteX421" fmla="*/ 480632 w 875028"/>
                  <a:gd name="connsiteY421" fmla="*/ 244952 h 448183"/>
                  <a:gd name="connsiteX422" fmla="*/ 489747 w 875028"/>
                  <a:gd name="connsiteY422" fmla="*/ 245641 h 448183"/>
                  <a:gd name="connsiteX423" fmla="*/ 517245 w 875028"/>
                  <a:gd name="connsiteY423" fmla="*/ 244186 h 448183"/>
                  <a:gd name="connsiteX424" fmla="*/ 530420 w 875028"/>
                  <a:gd name="connsiteY424" fmla="*/ 238900 h 448183"/>
                  <a:gd name="connsiteX425" fmla="*/ 528275 w 875028"/>
                  <a:gd name="connsiteY425" fmla="*/ 230322 h 448183"/>
                  <a:gd name="connsiteX426" fmla="*/ 527356 w 875028"/>
                  <a:gd name="connsiteY426" fmla="*/ 226262 h 448183"/>
                  <a:gd name="connsiteX427" fmla="*/ 523067 w 875028"/>
                  <a:gd name="connsiteY427" fmla="*/ 225802 h 448183"/>
                  <a:gd name="connsiteX428" fmla="*/ 515407 w 875028"/>
                  <a:gd name="connsiteY428" fmla="*/ 225343 h 448183"/>
                  <a:gd name="connsiteX429" fmla="*/ 496718 w 875028"/>
                  <a:gd name="connsiteY429" fmla="*/ 224117 h 448183"/>
                  <a:gd name="connsiteX430" fmla="*/ 488369 w 875028"/>
                  <a:gd name="connsiteY430" fmla="*/ 221743 h 448183"/>
                  <a:gd name="connsiteX431" fmla="*/ 509433 w 875028"/>
                  <a:gd name="connsiteY431" fmla="*/ 218373 h 448183"/>
                  <a:gd name="connsiteX432" fmla="*/ 513952 w 875028"/>
                  <a:gd name="connsiteY432" fmla="*/ 220977 h 448183"/>
                  <a:gd name="connsiteX433" fmla="*/ 536701 w 875028"/>
                  <a:gd name="connsiteY433" fmla="*/ 221436 h 448183"/>
                  <a:gd name="connsiteX434" fmla="*/ 538386 w 875028"/>
                  <a:gd name="connsiteY434" fmla="*/ 225036 h 448183"/>
                  <a:gd name="connsiteX435" fmla="*/ 547961 w 875028"/>
                  <a:gd name="connsiteY435" fmla="*/ 230551 h 448183"/>
                  <a:gd name="connsiteX436" fmla="*/ 557306 w 875028"/>
                  <a:gd name="connsiteY436" fmla="*/ 232466 h 448183"/>
                  <a:gd name="connsiteX437" fmla="*/ 573314 w 875028"/>
                  <a:gd name="connsiteY437" fmla="*/ 228407 h 448183"/>
                  <a:gd name="connsiteX438" fmla="*/ 589859 w 875028"/>
                  <a:gd name="connsiteY438" fmla="*/ 220977 h 448183"/>
                  <a:gd name="connsiteX439" fmla="*/ 583884 w 875028"/>
                  <a:gd name="connsiteY439" fmla="*/ 217377 h 448183"/>
                  <a:gd name="connsiteX440" fmla="*/ 598514 w 875028"/>
                  <a:gd name="connsiteY440" fmla="*/ 212628 h 448183"/>
                  <a:gd name="connsiteX441" fmla="*/ 603799 w 875028"/>
                  <a:gd name="connsiteY441" fmla="*/ 203283 h 448183"/>
                  <a:gd name="connsiteX442" fmla="*/ 593995 w 875028"/>
                  <a:gd name="connsiteY442" fmla="*/ 203743 h 448183"/>
                  <a:gd name="connsiteX443" fmla="*/ 578216 w 875028"/>
                  <a:gd name="connsiteY443" fmla="*/ 206347 h 448183"/>
                  <a:gd name="connsiteX444" fmla="*/ 559297 w 875028"/>
                  <a:gd name="connsiteY444" fmla="*/ 207036 h 448183"/>
                  <a:gd name="connsiteX445" fmla="*/ 556386 w 875028"/>
                  <a:gd name="connsiteY445" fmla="*/ 202287 h 448183"/>
                  <a:gd name="connsiteX446" fmla="*/ 555161 w 875028"/>
                  <a:gd name="connsiteY446" fmla="*/ 197768 h 448183"/>
                  <a:gd name="connsiteX447" fmla="*/ 567340 w 875028"/>
                  <a:gd name="connsiteY447" fmla="*/ 200143 h 448183"/>
                  <a:gd name="connsiteX448" fmla="*/ 583884 w 875028"/>
                  <a:gd name="connsiteY448" fmla="*/ 201062 h 448183"/>
                  <a:gd name="connsiteX449" fmla="*/ 610463 w 875028"/>
                  <a:gd name="connsiteY449" fmla="*/ 197921 h 448183"/>
                  <a:gd name="connsiteX450" fmla="*/ 617893 w 875028"/>
                  <a:gd name="connsiteY450" fmla="*/ 193862 h 448183"/>
                  <a:gd name="connsiteX451" fmla="*/ 611153 w 875028"/>
                  <a:gd name="connsiteY451" fmla="*/ 189113 h 448183"/>
                  <a:gd name="connsiteX452" fmla="*/ 609698 w 875028"/>
                  <a:gd name="connsiteY452" fmla="*/ 184594 h 448183"/>
                  <a:gd name="connsiteX453" fmla="*/ 604412 w 875028"/>
                  <a:gd name="connsiteY453" fmla="*/ 177853 h 448183"/>
                  <a:gd name="connsiteX454" fmla="*/ 609927 w 875028"/>
                  <a:gd name="connsiteY454" fmla="*/ 177393 h 448183"/>
                  <a:gd name="connsiteX455" fmla="*/ 614983 w 875028"/>
                  <a:gd name="connsiteY455" fmla="*/ 185972 h 448183"/>
                  <a:gd name="connsiteX456" fmla="*/ 635587 w 875028"/>
                  <a:gd name="connsiteY456" fmla="*/ 185053 h 448183"/>
                  <a:gd name="connsiteX457" fmla="*/ 675800 w 875028"/>
                  <a:gd name="connsiteY457" fmla="*/ 160389 h 448183"/>
                  <a:gd name="connsiteX458" fmla="*/ 700005 w 875028"/>
                  <a:gd name="connsiteY458" fmla="*/ 146295 h 448183"/>
                  <a:gd name="connsiteX459" fmla="*/ 765342 w 875028"/>
                  <a:gd name="connsiteY459" fmla="*/ 122627 h 448183"/>
                  <a:gd name="connsiteX460" fmla="*/ 777750 w 875028"/>
                  <a:gd name="connsiteY460" fmla="*/ 110218 h 448183"/>
                  <a:gd name="connsiteX461" fmla="*/ 760746 w 875028"/>
                  <a:gd name="connsiteY461" fmla="*/ 108993 h 448183"/>
                  <a:gd name="connsiteX462" fmla="*/ 705443 w 875028"/>
                  <a:gd name="connsiteY462" fmla="*/ 120252 h 448183"/>
                  <a:gd name="connsiteX463" fmla="*/ 651596 w 875028"/>
                  <a:gd name="connsiteY463" fmla="*/ 130057 h 448183"/>
                  <a:gd name="connsiteX464" fmla="*/ 630991 w 875028"/>
                  <a:gd name="connsiteY464" fmla="*/ 135572 h 448183"/>
                  <a:gd name="connsiteX465" fmla="*/ 624251 w 875028"/>
                  <a:gd name="connsiteY465" fmla="*/ 136491 h 448183"/>
                  <a:gd name="connsiteX466" fmla="*/ 620191 w 875028"/>
                  <a:gd name="connsiteY466" fmla="*/ 133887 h 448183"/>
                  <a:gd name="connsiteX467" fmla="*/ 627162 w 875028"/>
                  <a:gd name="connsiteY467" fmla="*/ 130057 h 448183"/>
                  <a:gd name="connsiteX468" fmla="*/ 712337 w 875028"/>
                  <a:gd name="connsiteY468" fmla="*/ 111827 h 448183"/>
                  <a:gd name="connsiteX469" fmla="*/ 700388 w 875028"/>
                  <a:gd name="connsiteY469" fmla="*/ 107078 h 448183"/>
                  <a:gd name="connsiteX470" fmla="*/ 661170 w 875028"/>
                  <a:gd name="connsiteY470" fmla="*/ 109222 h 448183"/>
                  <a:gd name="connsiteX471" fmla="*/ 658796 w 875028"/>
                  <a:gd name="connsiteY471" fmla="*/ 104933 h 448183"/>
                  <a:gd name="connsiteX472" fmla="*/ 653511 w 875028"/>
                  <a:gd name="connsiteY472" fmla="*/ 100644 h 448183"/>
                  <a:gd name="connsiteX473" fmla="*/ 649911 w 875028"/>
                  <a:gd name="connsiteY473" fmla="*/ 98039 h 448183"/>
                  <a:gd name="connsiteX474" fmla="*/ 667834 w 875028"/>
                  <a:gd name="connsiteY474" fmla="*/ 105010 h 448183"/>
                  <a:gd name="connsiteX475" fmla="*/ 688898 w 875028"/>
                  <a:gd name="connsiteY475" fmla="*/ 104780 h 448183"/>
                  <a:gd name="connsiteX476" fmla="*/ 725971 w 875028"/>
                  <a:gd name="connsiteY476" fmla="*/ 102865 h 448183"/>
                  <a:gd name="connsiteX477" fmla="*/ 769325 w 875028"/>
                  <a:gd name="connsiteY477" fmla="*/ 97580 h 448183"/>
                  <a:gd name="connsiteX478" fmla="*/ 794908 w 875028"/>
                  <a:gd name="connsiteY478" fmla="*/ 90839 h 448183"/>
                  <a:gd name="connsiteX479" fmla="*/ 873879 w 875028"/>
                  <a:gd name="connsiteY479" fmla="*/ 56141 h 448183"/>
                  <a:gd name="connsiteX480" fmla="*/ 870279 w 875028"/>
                  <a:gd name="connsiteY480" fmla="*/ 47562 h 448183"/>
                  <a:gd name="connsiteX481" fmla="*/ 861930 w 875028"/>
                  <a:gd name="connsiteY481" fmla="*/ 44192 h 448183"/>
                  <a:gd name="connsiteX482" fmla="*/ 831291 w 875028"/>
                  <a:gd name="connsiteY482" fmla="*/ 43503 h 448183"/>
                  <a:gd name="connsiteX483" fmla="*/ 818117 w 875028"/>
                  <a:gd name="connsiteY483" fmla="*/ 46107 h 448183"/>
                  <a:gd name="connsiteX484" fmla="*/ 821946 w 875028"/>
                  <a:gd name="connsiteY484" fmla="*/ 38907 h 448183"/>
                  <a:gd name="connsiteX485" fmla="*/ 804253 w 875028"/>
                  <a:gd name="connsiteY485" fmla="*/ 27647 h 448183"/>
                  <a:gd name="connsiteX486" fmla="*/ 808083 w 875028"/>
                  <a:gd name="connsiteY486" fmla="*/ 24507 h 448183"/>
                  <a:gd name="connsiteX487" fmla="*/ 809308 w 875028"/>
                  <a:gd name="connsiteY487" fmla="*/ 19988 h 448183"/>
                  <a:gd name="connsiteX488" fmla="*/ 763350 w 875028"/>
                  <a:gd name="connsiteY488" fmla="*/ 22132 h 448183"/>
                  <a:gd name="connsiteX489" fmla="*/ 749946 w 875028"/>
                  <a:gd name="connsiteY489" fmla="*/ 23051 h 448183"/>
                  <a:gd name="connsiteX490" fmla="*/ 717852 w 875028"/>
                  <a:gd name="connsiteY490" fmla="*/ 26192 h 448183"/>
                  <a:gd name="connsiteX491" fmla="*/ 713103 w 875028"/>
                  <a:gd name="connsiteY491" fmla="*/ 27417 h 448183"/>
                  <a:gd name="connsiteX492" fmla="*/ 701613 w 875028"/>
                  <a:gd name="connsiteY492" fmla="*/ 29562 h 448183"/>
                  <a:gd name="connsiteX493" fmla="*/ 689435 w 875028"/>
                  <a:gd name="connsiteY493" fmla="*/ 31937 h 448183"/>
                  <a:gd name="connsiteX494" fmla="*/ 666915 w 875028"/>
                  <a:gd name="connsiteY494" fmla="*/ 32626 h 448183"/>
                  <a:gd name="connsiteX495" fmla="*/ 682234 w 875028"/>
                  <a:gd name="connsiteY495" fmla="*/ 26881 h 448183"/>
                  <a:gd name="connsiteX496" fmla="*/ 706439 w 875028"/>
                  <a:gd name="connsiteY496" fmla="*/ 21596 h 448183"/>
                  <a:gd name="connsiteX497" fmla="*/ 719843 w 875028"/>
                  <a:gd name="connsiteY497" fmla="*/ 17077 h 448183"/>
                  <a:gd name="connsiteX498" fmla="*/ 722218 w 875028"/>
                  <a:gd name="connsiteY498" fmla="*/ 14473 h 448183"/>
                  <a:gd name="connsiteX499" fmla="*/ 638651 w 875028"/>
                  <a:gd name="connsiteY499" fmla="*/ 8728 h 448183"/>
                  <a:gd name="connsiteX500" fmla="*/ 635511 w 875028"/>
                  <a:gd name="connsiteY500" fmla="*/ 5358 h 448183"/>
                  <a:gd name="connsiteX501" fmla="*/ 632906 w 875028"/>
                  <a:gd name="connsiteY501" fmla="*/ 838 h 448183"/>
                  <a:gd name="connsiteX502" fmla="*/ 624787 w 875028"/>
                  <a:gd name="connsiteY502" fmla="*/ 1298 h 448183"/>
                  <a:gd name="connsiteX503" fmla="*/ 587178 w 875028"/>
                  <a:gd name="connsiteY503" fmla="*/ 6353 h 448183"/>
                  <a:gd name="connsiteX504" fmla="*/ 593919 w 875028"/>
                  <a:gd name="connsiteY504" fmla="*/ 12328 h 448183"/>
                  <a:gd name="connsiteX505" fmla="*/ 591544 w 875028"/>
                  <a:gd name="connsiteY505" fmla="*/ 14702 h 448183"/>
                  <a:gd name="connsiteX506" fmla="*/ 574770 w 875028"/>
                  <a:gd name="connsiteY506" fmla="*/ 9647 h 448183"/>
                  <a:gd name="connsiteX507" fmla="*/ 573084 w 875028"/>
                  <a:gd name="connsiteY507" fmla="*/ 2217 h 448183"/>
                  <a:gd name="connsiteX508" fmla="*/ 569714 w 875028"/>
                  <a:gd name="connsiteY508" fmla="*/ 1987 h 448183"/>
                  <a:gd name="connsiteX509" fmla="*/ 526131 w 875028"/>
                  <a:gd name="connsiteY509" fmla="*/ 13936 h 448183"/>
                  <a:gd name="connsiteX510" fmla="*/ 526590 w 875028"/>
                  <a:gd name="connsiteY510" fmla="*/ 18226 h 448183"/>
                  <a:gd name="connsiteX511" fmla="*/ 538769 w 875028"/>
                  <a:gd name="connsiteY511" fmla="*/ 22515 h 448183"/>
                  <a:gd name="connsiteX512" fmla="*/ 547118 w 875028"/>
                  <a:gd name="connsiteY512" fmla="*/ 26115 h 448183"/>
                  <a:gd name="connsiteX513" fmla="*/ 542599 w 875028"/>
                  <a:gd name="connsiteY513" fmla="*/ 27571 h 448183"/>
                  <a:gd name="connsiteX514" fmla="*/ 518165 w 875028"/>
                  <a:gd name="connsiteY514" fmla="*/ 20371 h 448183"/>
                  <a:gd name="connsiteX515" fmla="*/ 508360 w 875028"/>
                  <a:gd name="connsiteY515" fmla="*/ 13400 h 448183"/>
                  <a:gd name="connsiteX516" fmla="*/ 474122 w 875028"/>
                  <a:gd name="connsiteY516" fmla="*/ 3826 h 448183"/>
                  <a:gd name="connsiteX517" fmla="*/ 451602 w 875028"/>
                  <a:gd name="connsiteY517" fmla="*/ 3596 h 448183"/>
                  <a:gd name="connsiteX518" fmla="*/ 431534 w 875028"/>
                  <a:gd name="connsiteY518" fmla="*/ 4285 h 448183"/>
                  <a:gd name="connsiteX519" fmla="*/ 414989 w 875028"/>
                  <a:gd name="connsiteY519" fmla="*/ 4745 h 448183"/>
                  <a:gd name="connsiteX520" fmla="*/ 413534 w 875028"/>
                  <a:gd name="connsiteY520" fmla="*/ 7885 h 448183"/>
                  <a:gd name="connsiteX521" fmla="*/ 418053 w 875028"/>
                  <a:gd name="connsiteY521" fmla="*/ 12634 h 448183"/>
                  <a:gd name="connsiteX522" fmla="*/ 427168 w 875028"/>
                  <a:gd name="connsiteY522" fmla="*/ 16464 h 448183"/>
                  <a:gd name="connsiteX523" fmla="*/ 438198 w 875028"/>
                  <a:gd name="connsiteY523" fmla="*/ 21519 h 448183"/>
                  <a:gd name="connsiteX524" fmla="*/ 441798 w 875028"/>
                  <a:gd name="connsiteY524" fmla="*/ 24430 h 448183"/>
                  <a:gd name="connsiteX525" fmla="*/ 462632 w 875028"/>
                  <a:gd name="connsiteY525" fmla="*/ 33315 h 448183"/>
                  <a:gd name="connsiteX526" fmla="*/ 456887 w 875028"/>
                  <a:gd name="connsiteY526" fmla="*/ 37835 h 448183"/>
                  <a:gd name="connsiteX527" fmla="*/ 442487 w 875028"/>
                  <a:gd name="connsiteY527" fmla="*/ 44805 h 448183"/>
                  <a:gd name="connsiteX528" fmla="*/ 448691 w 875028"/>
                  <a:gd name="connsiteY528" fmla="*/ 36686 h 448183"/>
                  <a:gd name="connsiteX529" fmla="*/ 438428 w 875028"/>
                  <a:gd name="connsiteY529" fmla="*/ 32856 h 448183"/>
                  <a:gd name="connsiteX530" fmla="*/ 430538 w 875028"/>
                  <a:gd name="connsiteY530" fmla="*/ 29256 h 448183"/>
                  <a:gd name="connsiteX531" fmla="*/ 421653 w 875028"/>
                  <a:gd name="connsiteY531" fmla="*/ 23971 h 448183"/>
                  <a:gd name="connsiteX532" fmla="*/ 414683 w 875028"/>
                  <a:gd name="connsiteY532" fmla="*/ 18226 h 448183"/>
                  <a:gd name="connsiteX533" fmla="*/ 394308 w 875028"/>
                  <a:gd name="connsiteY533" fmla="*/ 13707 h 448183"/>
                  <a:gd name="connsiteX534" fmla="*/ 374469 w 875028"/>
                  <a:gd name="connsiteY534" fmla="*/ 11102 h 448183"/>
                  <a:gd name="connsiteX535" fmla="*/ 357235 w 875028"/>
                  <a:gd name="connsiteY535" fmla="*/ 10413 h 448183"/>
                  <a:gd name="connsiteX536" fmla="*/ 349805 w 875028"/>
                  <a:gd name="connsiteY536" fmla="*/ 15928 h 448183"/>
                  <a:gd name="connsiteX537" fmla="*/ 344290 w 875028"/>
                  <a:gd name="connsiteY537" fmla="*/ 21443 h 448183"/>
                  <a:gd name="connsiteX538" fmla="*/ 351261 w 875028"/>
                  <a:gd name="connsiteY538" fmla="*/ 26958 h 448183"/>
                  <a:gd name="connsiteX539" fmla="*/ 375465 w 875028"/>
                  <a:gd name="connsiteY539" fmla="*/ 28873 h 448183"/>
                  <a:gd name="connsiteX540" fmla="*/ 374546 w 875028"/>
                  <a:gd name="connsiteY540" fmla="*/ 30558 h 448183"/>
                  <a:gd name="connsiteX541" fmla="*/ 337703 w 875028"/>
                  <a:gd name="connsiteY541" fmla="*/ 27954 h 448183"/>
                  <a:gd name="connsiteX542" fmla="*/ 330733 w 875028"/>
                  <a:gd name="connsiteY542" fmla="*/ 25043 h 448183"/>
                  <a:gd name="connsiteX543" fmla="*/ 309899 w 875028"/>
                  <a:gd name="connsiteY543" fmla="*/ 19068 h 448183"/>
                  <a:gd name="connsiteX544" fmla="*/ 300094 w 875028"/>
                  <a:gd name="connsiteY544" fmla="*/ 20983 h 448183"/>
                  <a:gd name="connsiteX545" fmla="*/ 315873 w 875028"/>
                  <a:gd name="connsiteY545" fmla="*/ 34617 h 448183"/>
                  <a:gd name="connsiteX546" fmla="*/ 317788 w 875028"/>
                  <a:gd name="connsiteY546" fmla="*/ 38217 h 448183"/>
                  <a:gd name="connsiteX547" fmla="*/ 295269 w 875028"/>
                  <a:gd name="connsiteY547" fmla="*/ 33162 h 448183"/>
                  <a:gd name="connsiteX548" fmla="*/ 284698 w 875028"/>
                  <a:gd name="connsiteY548" fmla="*/ 31017 h 448183"/>
                  <a:gd name="connsiteX549" fmla="*/ 278494 w 875028"/>
                  <a:gd name="connsiteY549" fmla="*/ 33622 h 448183"/>
                  <a:gd name="connsiteX550" fmla="*/ 287073 w 875028"/>
                  <a:gd name="connsiteY550" fmla="*/ 40592 h 448183"/>
                  <a:gd name="connsiteX551" fmla="*/ 286154 w 875028"/>
                  <a:gd name="connsiteY551" fmla="*/ 42737 h 448183"/>
                  <a:gd name="connsiteX552" fmla="*/ 272060 w 875028"/>
                  <a:gd name="connsiteY552" fmla="*/ 41511 h 448183"/>
                  <a:gd name="connsiteX553" fmla="*/ 262715 w 875028"/>
                  <a:gd name="connsiteY553" fmla="*/ 47486 h 448183"/>
                  <a:gd name="connsiteX554" fmla="*/ 284239 w 875028"/>
                  <a:gd name="connsiteY554" fmla="*/ 59205 h 448183"/>
                  <a:gd name="connsiteX555" fmla="*/ 310128 w 875028"/>
                  <a:gd name="connsiteY555" fmla="*/ 65639 h 448183"/>
                  <a:gd name="connsiteX556" fmla="*/ 311814 w 875028"/>
                  <a:gd name="connsiteY556" fmla="*/ 68550 h 448183"/>
                  <a:gd name="connsiteX557" fmla="*/ 340078 w 875028"/>
                  <a:gd name="connsiteY557" fmla="*/ 74524 h 448183"/>
                  <a:gd name="connsiteX558" fmla="*/ 342222 w 875028"/>
                  <a:gd name="connsiteY558" fmla="*/ 77129 h 448183"/>
                  <a:gd name="connsiteX559" fmla="*/ 345133 w 875028"/>
                  <a:gd name="connsiteY559" fmla="*/ 79503 h 448183"/>
                  <a:gd name="connsiteX560" fmla="*/ 356393 w 875028"/>
                  <a:gd name="connsiteY560" fmla="*/ 86473 h 448183"/>
                  <a:gd name="connsiteX561" fmla="*/ 354478 w 875028"/>
                  <a:gd name="connsiteY561" fmla="*/ 88848 h 448183"/>
                  <a:gd name="connsiteX562" fmla="*/ 281711 w 875028"/>
                  <a:gd name="connsiteY562" fmla="*/ 73988 h 448183"/>
                  <a:gd name="connsiteX563" fmla="*/ 268307 w 875028"/>
                  <a:gd name="connsiteY563" fmla="*/ 70618 h 448183"/>
                  <a:gd name="connsiteX564" fmla="*/ 264017 w 875028"/>
                  <a:gd name="connsiteY564" fmla="*/ 72073 h 448183"/>
                  <a:gd name="connsiteX565" fmla="*/ 254902 w 875028"/>
                  <a:gd name="connsiteY565" fmla="*/ 72533 h 448183"/>
                  <a:gd name="connsiteX566" fmla="*/ 253217 w 875028"/>
                  <a:gd name="connsiteY566" fmla="*/ 68243 h 448183"/>
                  <a:gd name="connsiteX567" fmla="*/ 241728 w 875028"/>
                  <a:gd name="connsiteY567" fmla="*/ 57979 h 448183"/>
                  <a:gd name="connsiteX568" fmla="*/ 227098 w 875028"/>
                  <a:gd name="connsiteY568" fmla="*/ 51545 h 448183"/>
                  <a:gd name="connsiteX569" fmla="*/ 206034 w 875028"/>
                  <a:gd name="connsiteY569" fmla="*/ 46260 h 448183"/>
                  <a:gd name="connsiteX570" fmla="*/ 188110 w 875028"/>
                  <a:gd name="connsiteY570" fmla="*/ 43349 h 448183"/>
                  <a:gd name="connsiteX571" fmla="*/ 172561 w 875028"/>
                  <a:gd name="connsiteY571" fmla="*/ 45264 h 448183"/>
                  <a:gd name="connsiteX572" fmla="*/ 178536 w 875028"/>
                  <a:gd name="connsiteY572" fmla="*/ 47869 h 448183"/>
                  <a:gd name="connsiteX573" fmla="*/ 184740 w 875028"/>
                  <a:gd name="connsiteY573" fmla="*/ 55069 h 448183"/>
                  <a:gd name="connsiteX574" fmla="*/ 173480 w 875028"/>
                  <a:gd name="connsiteY574" fmla="*/ 60813 h 448183"/>
                  <a:gd name="connsiteX575" fmla="*/ 149276 w 875028"/>
                  <a:gd name="connsiteY575" fmla="*/ 61273 h 448183"/>
                  <a:gd name="connsiteX576" fmla="*/ 145216 w 875028"/>
                  <a:gd name="connsiteY576" fmla="*/ 65103 h 448183"/>
                  <a:gd name="connsiteX577" fmla="*/ 158850 w 875028"/>
                  <a:gd name="connsiteY577" fmla="*/ 69163 h 448183"/>
                  <a:gd name="connsiteX578" fmla="*/ 169421 w 875028"/>
                  <a:gd name="connsiteY578" fmla="*/ 70388 h 448183"/>
                  <a:gd name="connsiteX579" fmla="*/ 195770 w 875028"/>
                  <a:gd name="connsiteY579" fmla="*/ 74677 h 448183"/>
                  <a:gd name="connsiteX580" fmla="*/ 204655 w 875028"/>
                  <a:gd name="connsiteY580" fmla="*/ 81112 h 448183"/>
                  <a:gd name="connsiteX581" fmla="*/ 201515 w 875028"/>
                  <a:gd name="connsiteY581" fmla="*/ 80192 h 448183"/>
                  <a:gd name="connsiteX582" fmla="*/ 196229 w 875028"/>
                  <a:gd name="connsiteY582" fmla="*/ 77052 h 448183"/>
                  <a:gd name="connsiteX583" fmla="*/ 196689 w 875028"/>
                  <a:gd name="connsiteY583" fmla="*/ 79963 h 448183"/>
                  <a:gd name="connsiteX584" fmla="*/ 197915 w 875028"/>
                  <a:gd name="connsiteY584" fmla="*/ 83103 h 448183"/>
                  <a:gd name="connsiteX585" fmla="*/ 190944 w 875028"/>
                  <a:gd name="connsiteY585" fmla="*/ 77588 h 448183"/>
                  <a:gd name="connsiteX586" fmla="*/ 178229 w 875028"/>
                  <a:gd name="connsiteY586" fmla="*/ 77358 h 448183"/>
                  <a:gd name="connsiteX587" fmla="*/ 183974 w 875028"/>
                  <a:gd name="connsiteY587" fmla="*/ 84329 h 448183"/>
                  <a:gd name="connsiteX588" fmla="*/ 178459 w 875028"/>
                  <a:gd name="connsiteY588" fmla="*/ 82414 h 448183"/>
                  <a:gd name="connsiteX589" fmla="*/ 166510 w 875028"/>
                  <a:gd name="connsiteY589" fmla="*/ 75214 h 448183"/>
                  <a:gd name="connsiteX590" fmla="*/ 154561 w 875028"/>
                  <a:gd name="connsiteY590" fmla="*/ 73529 h 448183"/>
                  <a:gd name="connsiteX591" fmla="*/ 143761 w 875028"/>
                  <a:gd name="connsiteY591" fmla="*/ 72609 h 448183"/>
                  <a:gd name="connsiteX592" fmla="*/ 141156 w 875028"/>
                  <a:gd name="connsiteY592" fmla="*/ 75750 h 448183"/>
                  <a:gd name="connsiteX593" fmla="*/ 139012 w 875028"/>
                  <a:gd name="connsiteY593" fmla="*/ 77895 h 448183"/>
                  <a:gd name="connsiteX594" fmla="*/ 143531 w 875028"/>
                  <a:gd name="connsiteY594" fmla="*/ 81954 h 448183"/>
                  <a:gd name="connsiteX595" fmla="*/ 134646 w 875028"/>
                  <a:gd name="connsiteY595" fmla="*/ 81495 h 448183"/>
                  <a:gd name="connsiteX596" fmla="*/ 133727 w 875028"/>
                  <a:gd name="connsiteY596" fmla="*/ 75980 h 448183"/>
                  <a:gd name="connsiteX597" fmla="*/ 122697 w 875028"/>
                  <a:gd name="connsiteY597" fmla="*/ 70465 h 448183"/>
                  <a:gd name="connsiteX598" fmla="*/ 112126 w 875028"/>
                  <a:gd name="connsiteY598" fmla="*/ 70465 h 448183"/>
                  <a:gd name="connsiteX599" fmla="*/ 89837 w 875028"/>
                  <a:gd name="connsiteY599" fmla="*/ 74294 h 448183"/>
                  <a:gd name="connsiteX600" fmla="*/ 80952 w 875028"/>
                  <a:gd name="connsiteY600" fmla="*/ 79809 h 448183"/>
                  <a:gd name="connsiteX601" fmla="*/ 77811 w 875028"/>
                  <a:gd name="connsiteY601" fmla="*/ 81954 h 448183"/>
                  <a:gd name="connsiteX602" fmla="*/ 72296 w 875028"/>
                  <a:gd name="connsiteY602" fmla="*/ 81265 h 448183"/>
                  <a:gd name="connsiteX603" fmla="*/ 74901 w 875028"/>
                  <a:gd name="connsiteY603" fmla="*/ 83409 h 448183"/>
                  <a:gd name="connsiteX604" fmla="*/ 73981 w 875028"/>
                  <a:gd name="connsiteY604" fmla="*/ 88695 h 448183"/>
                  <a:gd name="connsiteX605" fmla="*/ 61266 w 875028"/>
                  <a:gd name="connsiteY605" fmla="*/ 84635 h 448183"/>
                  <a:gd name="connsiteX606" fmla="*/ 46866 w 875028"/>
                  <a:gd name="connsiteY606" fmla="*/ 84635 h 448183"/>
                  <a:gd name="connsiteX607" fmla="*/ 35377 w 875028"/>
                  <a:gd name="connsiteY607" fmla="*/ 86780 h 448183"/>
                  <a:gd name="connsiteX608" fmla="*/ 25343 w 875028"/>
                  <a:gd name="connsiteY608" fmla="*/ 88924 h 448183"/>
                  <a:gd name="connsiteX609" fmla="*/ 21743 w 875028"/>
                  <a:gd name="connsiteY609" fmla="*/ 92295 h 448183"/>
                  <a:gd name="connsiteX610" fmla="*/ 14313 w 875028"/>
                  <a:gd name="connsiteY610" fmla="*/ 92984 h 448183"/>
                  <a:gd name="connsiteX611" fmla="*/ 8108 w 875028"/>
                  <a:gd name="connsiteY611" fmla="*/ 94669 h 448183"/>
                  <a:gd name="connsiteX612" fmla="*/ 5198 w 875028"/>
                  <a:gd name="connsiteY612" fmla="*/ 96584 h 448183"/>
                  <a:gd name="connsiteX613" fmla="*/ 908 w 875028"/>
                  <a:gd name="connsiteY613" fmla="*/ 99954 h 448183"/>
                  <a:gd name="connsiteX614" fmla="*/ 4355 w 875028"/>
                  <a:gd name="connsiteY614" fmla="*/ 104091 h 44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</a:cxnLst>
                <a:rect l="l" t="t" r="r" b="b"/>
                <a:pathLst>
                  <a:path w="875028" h="448183">
                    <a:moveTo>
                      <a:pt x="4355" y="104091"/>
                    </a:moveTo>
                    <a:cubicBezTo>
                      <a:pt x="7495" y="104320"/>
                      <a:pt x="8415" y="104780"/>
                      <a:pt x="13700" y="106465"/>
                    </a:cubicBezTo>
                    <a:cubicBezTo>
                      <a:pt x="18985" y="108150"/>
                      <a:pt x="23045" y="108610"/>
                      <a:pt x="25419" y="107920"/>
                    </a:cubicBezTo>
                    <a:cubicBezTo>
                      <a:pt x="27794" y="107231"/>
                      <a:pt x="26875" y="104320"/>
                      <a:pt x="28789" y="102635"/>
                    </a:cubicBezTo>
                    <a:cubicBezTo>
                      <a:pt x="30704" y="100950"/>
                      <a:pt x="31930" y="102405"/>
                      <a:pt x="34074" y="101410"/>
                    </a:cubicBezTo>
                    <a:cubicBezTo>
                      <a:pt x="36219" y="100490"/>
                      <a:pt x="37215" y="99495"/>
                      <a:pt x="41504" y="100720"/>
                    </a:cubicBezTo>
                    <a:cubicBezTo>
                      <a:pt x="45794" y="101946"/>
                      <a:pt x="45794" y="100950"/>
                      <a:pt x="45104" y="99801"/>
                    </a:cubicBezTo>
                    <a:cubicBezTo>
                      <a:pt x="44415" y="98576"/>
                      <a:pt x="47249" y="98576"/>
                      <a:pt x="49624" y="100031"/>
                    </a:cubicBezTo>
                    <a:cubicBezTo>
                      <a:pt x="51998" y="101486"/>
                      <a:pt x="57053" y="103401"/>
                      <a:pt x="62568" y="103171"/>
                    </a:cubicBezTo>
                    <a:cubicBezTo>
                      <a:pt x="68083" y="102942"/>
                      <a:pt x="63028" y="104091"/>
                      <a:pt x="60883" y="105086"/>
                    </a:cubicBezTo>
                    <a:cubicBezTo>
                      <a:pt x="58739" y="106005"/>
                      <a:pt x="54449" y="105546"/>
                      <a:pt x="51538" y="106771"/>
                    </a:cubicBezTo>
                    <a:cubicBezTo>
                      <a:pt x="48628" y="107997"/>
                      <a:pt x="39589" y="111291"/>
                      <a:pt x="33079" y="113742"/>
                    </a:cubicBezTo>
                    <a:cubicBezTo>
                      <a:pt x="26645" y="116116"/>
                      <a:pt x="38594" y="118261"/>
                      <a:pt x="40968" y="119486"/>
                    </a:cubicBezTo>
                    <a:cubicBezTo>
                      <a:pt x="43343" y="120712"/>
                      <a:pt x="45487" y="119486"/>
                      <a:pt x="47173" y="118797"/>
                    </a:cubicBezTo>
                    <a:cubicBezTo>
                      <a:pt x="48858" y="118108"/>
                      <a:pt x="53377" y="117342"/>
                      <a:pt x="57437" y="116882"/>
                    </a:cubicBezTo>
                    <a:cubicBezTo>
                      <a:pt x="61496" y="116423"/>
                      <a:pt x="80875" y="109682"/>
                      <a:pt x="85930" y="107767"/>
                    </a:cubicBezTo>
                    <a:cubicBezTo>
                      <a:pt x="90986" y="105852"/>
                      <a:pt x="111514" y="107078"/>
                      <a:pt x="125684" y="109452"/>
                    </a:cubicBezTo>
                    <a:cubicBezTo>
                      <a:pt x="139778" y="111827"/>
                      <a:pt x="125225" y="111137"/>
                      <a:pt x="123539" y="110908"/>
                    </a:cubicBezTo>
                    <a:cubicBezTo>
                      <a:pt x="121854" y="110678"/>
                      <a:pt x="117105" y="110448"/>
                      <a:pt x="114195" y="110218"/>
                    </a:cubicBezTo>
                    <a:cubicBezTo>
                      <a:pt x="111284" y="109988"/>
                      <a:pt x="106535" y="109299"/>
                      <a:pt x="101480" y="108993"/>
                    </a:cubicBezTo>
                    <a:cubicBezTo>
                      <a:pt x="96424" y="108763"/>
                      <a:pt x="84475" y="113282"/>
                      <a:pt x="80875" y="115197"/>
                    </a:cubicBezTo>
                    <a:cubicBezTo>
                      <a:pt x="77275" y="117112"/>
                      <a:pt x="69615" y="120252"/>
                      <a:pt x="61496" y="121938"/>
                    </a:cubicBezTo>
                    <a:cubicBezTo>
                      <a:pt x="53377" y="123623"/>
                      <a:pt x="59581" y="124542"/>
                      <a:pt x="65326" y="125767"/>
                    </a:cubicBezTo>
                    <a:cubicBezTo>
                      <a:pt x="71071" y="126993"/>
                      <a:pt x="69845" y="127912"/>
                      <a:pt x="79726" y="127682"/>
                    </a:cubicBezTo>
                    <a:cubicBezTo>
                      <a:pt x="89530" y="127452"/>
                      <a:pt x="75896" y="130823"/>
                      <a:pt x="73752" y="131512"/>
                    </a:cubicBezTo>
                    <a:cubicBezTo>
                      <a:pt x="71607" y="132201"/>
                      <a:pt x="67011" y="131972"/>
                      <a:pt x="61343" y="129827"/>
                    </a:cubicBezTo>
                    <a:cubicBezTo>
                      <a:pt x="55598" y="127682"/>
                      <a:pt x="52228" y="129367"/>
                      <a:pt x="48398" y="131972"/>
                    </a:cubicBezTo>
                    <a:cubicBezTo>
                      <a:pt x="44568" y="134576"/>
                      <a:pt x="44339" y="134576"/>
                      <a:pt x="51998" y="140321"/>
                    </a:cubicBezTo>
                    <a:cubicBezTo>
                      <a:pt x="59658" y="146065"/>
                      <a:pt x="69232" y="144151"/>
                      <a:pt x="72833" y="143921"/>
                    </a:cubicBezTo>
                    <a:cubicBezTo>
                      <a:pt x="76432" y="143691"/>
                      <a:pt x="83862" y="141010"/>
                      <a:pt x="87922" y="141316"/>
                    </a:cubicBezTo>
                    <a:cubicBezTo>
                      <a:pt x="91982" y="141546"/>
                      <a:pt x="106841" y="140091"/>
                      <a:pt x="113046" y="140627"/>
                    </a:cubicBezTo>
                    <a:cubicBezTo>
                      <a:pt x="119250" y="141087"/>
                      <a:pt x="131965" y="139708"/>
                      <a:pt x="136484" y="139172"/>
                    </a:cubicBezTo>
                    <a:cubicBezTo>
                      <a:pt x="141003" y="138712"/>
                      <a:pt x="139854" y="137716"/>
                      <a:pt x="148203" y="137257"/>
                    </a:cubicBezTo>
                    <a:cubicBezTo>
                      <a:pt x="156552" y="136797"/>
                      <a:pt x="162067" y="133887"/>
                      <a:pt x="165208" y="131742"/>
                    </a:cubicBezTo>
                    <a:cubicBezTo>
                      <a:pt x="168348" y="129597"/>
                      <a:pt x="182442" y="126993"/>
                      <a:pt x="185276" y="126457"/>
                    </a:cubicBezTo>
                    <a:cubicBezTo>
                      <a:pt x="188110" y="125921"/>
                      <a:pt x="193395" y="124312"/>
                      <a:pt x="200136" y="125001"/>
                    </a:cubicBezTo>
                    <a:cubicBezTo>
                      <a:pt x="206876" y="125691"/>
                      <a:pt x="199906" y="127912"/>
                      <a:pt x="197225" y="128601"/>
                    </a:cubicBezTo>
                    <a:cubicBezTo>
                      <a:pt x="194621" y="129291"/>
                      <a:pt x="187880" y="130746"/>
                      <a:pt x="183131" y="132891"/>
                    </a:cubicBezTo>
                    <a:cubicBezTo>
                      <a:pt x="178383" y="135036"/>
                      <a:pt x="172102" y="136950"/>
                      <a:pt x="171182" y="138406"/>
                    </a:cubicBezTo>
                    <a:cubicBezTo>
                      <a:pt x="170263" y="139861"/>
                      <a:pt x="169268" y="139861"/>
                      <a:pt x="166893" y="139861"/>
                    </a:cubicBezTo>
                    <a:cubicBezTo>
                      <a:pt x="164518" y="139861"/>
                      <a:pt x="160459" y="141316"/>
                      <a:pt x="158314" y="142465"/>
                    </a:cubicBezTo>
                    <a:cubicBezTo>
                      <a:pt x="156169" y="143691"/>
                      <a:pt x="144680" y="145376"/>
                      <a:pt x="141769" y="145606"/>
                    </a:cubicBezTo>
                    <a:cubicBezTo>
                      <a:pt x="138859" y="145836"/>
                      <a:pt x="124305" y="147061"/>
                      <a:pt x="118790" y="146065"/>
                    </a:cubicBezTo>
                    <a:cubicBezTo>
                      <a:pt x="113275" y="145146"/>
                      <a:pt x="102552" y="144840"/>
                      <a:pt x="97267" y="145146"/>
                    </a:cubicBezTo>
                    <a:cubicBezTo>
                      <a:pt x="91982" y="145376"/>
                      <a:pt x="81258" y="147061"/>
                      <a:pt x="73369" y="149665"/>
                    </a:cubicBezTo>
                    <a:cubicBezTo>
                      <a:pt x="65479" y="152270"/>
                      <a:pt x="89377" y="160695"/>
                      <a:pt x="98952" y="162840"/>
                    </a:cubicBezTo>
                    <a:cubicBezTo>
                      <a:pt x="108526" y="164985"/>
                      <a:pt x="123846" y="170040"/>
                      <a:pt x="130816" y="169274"/>
                    </a:cubicBezTo>
                    <a:cubicBezTo>
                      <a:pt x="137786" y="168585"/>
                      <a:pt x="137556" y="165444"/>
                      <a:pt x="139395" y="163300"/>
                    </a:cubicBezTo>
                    <a:cubicBezTo>
                      <a:pt x="141310" y="161155"/>
                      <a:pt x="144144" y="158244"/>
                      <a:pt x="149199" y="156100"/>
                    </a:cubicBezTo>
                    <a:cubicBezTo>
                      <a:pt x="154254" y="153955"/>
                      <a:pt x="165744" y="146755"/>
                      <a:pt x="170723" y="143921"/>
                    </a:cubicBezTo>
                    <a:cubicBezTo>
                      <a:pt x="175778" y="141010"/>
                      <a:pt x="185353" y="141010"/>
                      <a:pt x="187268" y="140780"/>
                    </a:cubicBezTo>
                    <a:cubicBezTo>
                      <a:pt x="189182" y="140550"/>
                      <a:pt x="196153" y="140091"/>
                      <a:pt x="200672" y="140321"/>
                    </a:cubicBezTo>
                    <a:cubicBezTo>
                      <a:pt x="205191" y="140550"/>
                      <a:pt x="230391" y="137716"/>
                      <a:pt x="234451" y="136950"/>
                    </a:cubicBezTo>
                    <a:cubicBezTo>
                      <a:pt x="238511" y="136261"/>
                      <a:pt x="253141" y="134576"/>
                      <a:pt x="263634" y="133810"/>
                    </a:cubicBezTo>
                    <a:cubicBezTo>
                      <a:pt x="274205" y="133121"/>
                      <a:pt x="265319" y="135725"/>
                      <a:pt x="264094" y="135955"/>
                    </a:cubicBezTo>
                    <a:cubicBezTo>
                      <a:pt x="262868" y="136184"/>
                      <a:pt x="258579" y="136644"/>
                      <a:pt x="254060" y="136414"/>
                    </a:cubicBezTo>
                    <a:cubicBezTo>
                      <a:pt x="249541" y="136184"/>
                      <a:pt x="234911" y="140014"/>
                      <a:pt x="231311" y="140014"/>
                    </a:cubicBezTo>
                    <a:cubicBezTo>
                      <a:pt x="227710" y="140014"/>
                      <a:pt x="219821" y="140933"/>
                      <a:pt x="217906" y="141699"/>
                    </a:cubicBezTo>
                    <a:cubicBezTo>
                      <a:pt x="215991" y="142389"/>
                      <a:pt x="203506" y="143844"/>
                      <a:pt x="199676" y="143155"/>
                    </a:cubicBezTo>
                    <a:cubicBezTo>
                      <a:pt x="195847" y="142465"/>
                      <a:pt x="192476" y="144380"/>
                      <a:pt x="187268" y="145759"/>
                    </a:cubicBezTo>
                    <a:cubicBezTo>
                      <a:pt x="181983" y="147214"/>
                      <a:pt x="174323" y="147674"/>
                      <a:pt x="172178" y="150278"/>
                    </a:cubicBezTo>
                    <a:cubicBezTo>
                      <a:pt x="170033" y="152883"/>
                      <a:pt x="163829" y="157478"/>
                      <a:pt x="160459" y="159623"/>
                    </a:cubicBezTo>
                    <a:cubicBezTo>
                      <a:pt x="157089" y="161768"/>
                      <a:pt x="155940" y="160849"/>
                      <a:pt x="150195" y="167283"/>
                    </a:cubicBezTo>
                    <a:cubicBezTo>
                      <a:pt x="144450" y="173717"/>
                      <a:pt x="160229" y="175402"/>
                      <a:pt x="164289" y="175402"/>
                    </a:cubicBezTo>
                    <a:cubicBezTo>
                      <a:pt x="168348" y="175402"/>
                      <a:pt x="167659" y="177087"/>
                      <a:pt x="174323" y="172491"/>
                    </a:cubicBezTo>
                    <a:cubicBezTo>
                      <a:pt x="181063" y="167972"/>
                      <a:pt x="179072" y="171266"/>
                      <a:pt x="175242" y="173717"/>
                    </a:cubicBezTo>
                    <a:cubicBezTo>
                      <a:pt x="171412" y="176168"/>
                      <a:pt x="175931" y="176091"/>
                      <a:pt x="181217" y="176857"/>
                    </a:cubicBezTo>
                    <a:cubicBezTo>
                      <a:pt x="186502" y="177547"/>
                      <a:pt x="192246" y="177087"/>
                      <a:pt x="196306" y="176857"/>
                    </a:cubicBezTo>
                    <a:cubicBezTo>
                      <a:pt x="200366" y="176627"/>
                      <a:pt x="203047" y="175632"/>
                      <a:pt x="211625" y="176168"/>
                    </a:cubicBezTo>
                    <a:cubicBezTo>
                      <a:pt x="220204" y="176704"/>
                      <a:pt x="224800" y="175708"/>
                      <a:pt x="229855" y="174253"/>
                    </a:cubicBezTo>
                    <a:cubicBezTo>
                      <a:pt x="234911" y="172798"/>
                      <a:pt x="232996" y="166593"/>
                      <a:pt x="231770" y="163683"/>
                    </a:cubicBezTo>
                    <a:cubicBezTo>
                      <a:pt x="230545" y="160772"/>
                      <a:pt x="240119" y="159623"/>
                      <a:pt x="246860" y="156942"/>
                    </a:cubicBezTo>
                    <a:cubicBezTo>
                      <a:pt x="253600" y="154338"/>
                      <a:pt x="247779" y="160312"/>
                      <a:pt x="242800" y="161998"/>
                    </a:cubicBezTo>
                    <a:cubicBezTo>
                      <a:pt x="237745" y="163683"/>
                      <a:pt x="241575" y="164602"/>
                      <a:pt x="245404" y="165598"/>
                    </a:cubicBezTo>
                    <a:cubicBezTo>
                      <a:pt x="249234" y="166593"/>
                      <a:pt x="261949" y="162457"/>
                      <a:pt x="265779" y="161078"/>
                    </a:cubicBezTo>
                    <a:cubicBezTo>
                      <a:pt x="269609" y="159623"/>
                      <a:pt x="272979" y="159623"/>
                      <a:pt x="276809" y="158934"/>
                    </a:cubicBezTo>
                    <a:cubicBezTo>
                      <a:pt x="280639" y="158244"/>
                      <a:pt x="277728" y="157019"/>
                      <a:pt x="284698" y="157019"/>
                    </a:cubicBezTo>
                    <a:cubicBezTo>
                      <a:pt x="291669" y="157019"/>
                      <a:pt x="287303" y="160159"/>
                      <a:pt x="284928" y="161538"/>
                    </a:cubicBezTo>
                    <a:cubicBezTo>
                      <a:pt x="282554" y="162993"/>
                      <a:pt x="275583" y="164449"/>
                      <a:pt x="267464" y="165368"/>
                    </a:cubicBezTo>
                    <a:cubicBezTo>
                      <a:pt x="259345" y="166287"/>
                      <a:pt x="256894" y="167512"/>
                      <a:pt x="251915" y="170883"/>
                    </a:cubicBezTo>
                    <a:cubicBezTo>
                      <a:pt x="246860" y="174253"/>
                      <a:pt x="253141" y="175938"/>
                      <a:pt x="256664" y="176168"/>
                    </a:cubicBezTo>
                    <a:cubicBezTo>
                      <a:pt x="260264" y="176398"/>
                      <a:pt x="280868" y="173564"/>
                      <a:pt x="287533" y="172338"/>
                    </a:cubicBezTo>
                    <a:cubicBezTo>
                      <a:pt x="294273" y="171113"/>
                      <a:pt x="317711" y="166593"/>
                      <a:pt x="322461" y="165598"/>
                    </a:cubicBezTo>
                    <a:cubicBezTo>
                      <a:pt x="327210" y="164602"/>
                      <a:pt x="346665" y="158627"/>
                      <a:pt x="349729" y="157478"/>
                    </a:cubicBezTo>
                    <a:cubicBezTo>
                      <a:pt x="352869" y="156253"/>
                      <a:pt x="353789" y="154874"/>
                      <a:pt x="354478" y="153189"/>
                    </a:cubicBezTo>
                    <a:cubicBezTo>
                      <a:pt x="355167" y="151504"/>
                      <a:pt x="354478" y="150278"/>
                      <a:pt x="359533" y="149819"/>
                    </a:cubicBezTo>
                    <a:cubicBezTo>
                      <a:pt x="364589" y="149359"/>
                      <a:pt x="363133" y="145759"/>
                      <a:pt x="360452" y="145759"/>
                    </a:cubicBezTo>
                    <a:cubicBezTo>
                      <a:pt x="357848" y="145759"/>
                      <a:pt x="355933" y="144533"/>
                      <a:pt x="359763" y="141929"/>
                    </a:cubicBezTo>
                    <a:cubicBezTo>
                      <a:pt x="363593" y="139325"/>
                      <a:pt x="365278" y="142159"/>
                      <a:pt x="358308" y="135955"/>
                    </a:cubicBezTo>
                    <a:cubicBezTo>
                      <a:pt x="351337" y="129750"/>
                      <a:pt x="368878" y="138559"/>
                      <a:pt x="370716" y="138559"/>
                    </a:cubicBezTo>
                    <a:cubicBezTo>
                      <a:pt x="372555" y="138559"/>
                      <a:pt x="375235" y="137640"/>
                      <a:pt x="375006" y="134499"/>
                    </a:cubicBezTo>
                    <a:cubicBezTo>
                      <a:pt x="374776" y="131359"/>
                      <a:pt x="380521" y="130670"/>
                      <a:pt x="383125" y="129444"/>
                    </a:cubicBezTo>
                    <a:cubicBezTo>
                      <a:pt x="385729" y="128218"/>
                      <a:pt x="387414" y="127299"/>
                      <a:pt x="390555" y="125155"/>
                    </a:cubicBezTo>
                    <a:cubicBezTo>
                      <a:pt x="393695" y="123010"/>
                      <a:pt x="410929" y="118184"/>
                      <a:pt x="419968" y="116040"/>
                    </a:cubicBezTo>
                    <a:cubicBezTo>
                      <a:pt x="429083" y="113895"/>
                      <a:pt x="421423" y="118414"/>
                      <a:pt x="418742" y="120099"/>
                    </a:cubicBezTo>
                    <a:cubicBezTo>
                      <a:pt x="416138" y="121784"/>
                      <a:pt x="400283" y="125384"/>
                      <a:pt x="396453" y="126074"/>
                    </a:cubicBezTo>
                    <a:cubicBezTo>
                      <a:pt x="392623" y="126763"/>
                      <a:pt x="394078" y="128218"/>
                      <a:pt x="394078" y="130363"/>
                    </a:cubicBezTo>
                    <a:cubicBezTo>
                      <a:pt x="394078" y="132508"/>
                      <a:pt x="390019" y="132508"/>
                      <a:pt x="386418" y="133733"/>
                    </a:cubicBezTo>
                    <a:cubicBezTo>
                      <a:pt x="382818" y="134959"/>
                      <a:pt x="382589" y="135419"/>
                      <a:pt x="380444" y="137793"/>
                    </a:cubicBezTo>
                    <a:cubicBezTo>
                      <a:pt x="378299" y="140167"/>
                      <a:pt x="376155" y="142082"/>
                      <a:pt x="373244" y="143538"/>
                    </a:cubicBezTo>
                    <a:cubicBezTo>
                      <a:pt x="370333" y="144993"/>
                      <a:pt x="370640" y="148593"/>
                      <a:pt x="371329" y="152653"/>
                    </a:cubicBezTo>
                    <a:cubicBezTo>
                      <a:pt x="372019" y="156712"/>
                      <a:pt x="378069" y="153878"/>
                      <a:pt x="384504" y="152653"/>
                    </a:cubicBezTo>
                    <a:cubicBezTo>
                      <a:pt x="390938" y="151427"/>
                      <a:pt x="407942" y="150278"/>
                      <a:pt x="411542" y="151197"/>
                    </a:cubicBezTo>
                    <a:cubicBezTo>
                      <a:pt x="415142" y="152117"/>
                      <a:pt x="422572" y="151657"/>
                      <a:pt x="435976" y="151887"/>
                    </a:cubicBezTo>
                    <a:cubicBezTo>
                      <a:pt x="449381" y="152117"/>
                      <a:pt x="430002" y="155946"/>
                      <a:pt x="426402" y="155946"/>
                    </a:cubicBezTo>
                    <a:cubicBezTo>
                      <a:pt x="422802" y="155946"/>
                      <a:pt x="413227" y="156176"/>
                      <a:pt x="400819" y="157402"/>
                    </a:cubicBezTo>
                    <a:cubicBezTo>
                      <a:pt x="388410" y="158627"/>
                      <a:pt x="354401" y="166517"/>
                      <a:pt x="344290" y="169121"/>
                    </a:cubicBezTo>
                    <a:cubicBezTo>
                      <a:pt x="334256" y="171725"/>
                      <a:pt x="351490" y="172951"/>
                      <a:pt x="357925" y="171725"/>
                    </a:cubicBezTo>
                    <a:cubicBezTo>
                      <a:pt x="364359" y="170500"/>
                      <a:pt x="376384" y="170040"/>
                      <a:pt x="390248" y="171495"/>
                    </a:cubicBezTo>
                    <a:cubicBezTo>
                      <a:pt x="404112" y="172951"/>
                      <a:pt x="383814" y="174636"/>
                      <a:pt x="379984" y="174406"/>
                    </a:cubicBezTo>
                    <a:cubicBezTo>
                      <a:pt x="376155" y="174176"/>
                      <a:pt x="348120" y="176551"/>
                      <a:pt x="344597" y="176321"/>
                    </a:cubicBezTo>
                    <a:cubicBezTo>
                      <a:pt x="340997" y="176091"/>
                      <a:pt x="334026" y="177010"/>
                      <a:pt x="329967" y="178925"/>
                    </a:cubicBezTo>
                    <a:cubicBezTo>
                      <a:pt x="325907" y="180840"/>
                      <a:pt x="322537" y="180840"/>
                      <a:pt x="320163" y="180840"/>
                    </a:cubicBezTo>
                    <a:cubicBezTo>
                      <a:pt x="317788" y="180840"/>
                      <a:pt x="306988" y="182296"/>
                      <a:pt x="299328" y="183215"/>
                    </a:cubicBezTo>
                    <a:cubicBezTo>
                      <a:pt x="291669" y="184134"/>
                      <a:pt x="275124" y="188500"/>
                      <a:pt x="256511" y="188270"/>
                    </a:cubicBezTo>
                    <a:cubicBezTo>
                      <a:pt x="237821" y="188040"/>
                      <a:pt x="258196" y="195930"/>
                      <a:pt x="264170" y="201675"/>
                    </a:cubicBezTo>
                    <a:cubicBezTo>
                      <a:pt x="270145" y="207419"/>
                      <a:pt x="289754" y="212934"/>
                      <a:pt x="292894" y="213394"/>
                    </a:cubicBezTo>
                    <a:cubicBezTo>
                      <a:pt x="296035" y="213853"/>
                      <a:pt x="298409" y="214083"/>
                      <a:pt x="295498" y="216534"/>
                    </a:cubicBezTo>
                    <a:cubicBezTo>
                      <a:pt x="292588" y="218909"/>
                      <a:pt x="295498" y="219675"/>
                      <a:pt x="296418" y="224424"/>
                    </a:cubicBezTo>
                    <a:cubicBezTo>
                      <a:pt x="297337" y="229173"/>
                      <a:pt x="302852" y="229939"/>
                      <a:pt x="308826" y="230628"/>
                    </a:cubicBezTo>
                    <a:cubicBezTo>
                      <a:pt x="314801" y="231317"/>
                      <a:pt x="320546" y="233232"/>
                      <a:pt x="326061" y="231547"/>
                    </a:cubicBezTo>
                    <a:cubicBezTo>
                      <a:pt x="331576" y="229862"/>
                      <a:pt x="334410" y="231088"/>
                      <a:pt x="342299" y="230322"/>
                    </a:cubicBezTo>
                    <a:cubicBezTo>
                      <a:pt x="350188" y="229632"/>
                      <a:pt x="339695" y="233232"/>
                      <a:pt x="337550" y="233692"/>
                    </a:cubicBezTo>
                    <a:cubicBezTo>
                      <a:pt x="335405" y="234151"/>
                      <a:pt x="327976" y="235377"/>
                      <a:pt x="322231" y="236603"/>
                    </a:cubicBezTo>
                    <a:cubicBezTo>
                      <a:pt x="316486" y="237828"/>
                      <a:pt x="306911" y="236373"/>
                      <a:pt x="303311" y="234917"/>
                    </a:cubicBezTo>
                    <a:cubicBezTo>
                      <a:pt x="299711" y="233462"/>
                      <a:pt x="296111" y="236832"/>
                      <a:pt x="292741" y="237828"/>
                    </a:cubicBezTo>
                    <a:cubicBezTo>
                      <a:pt x="289371" y="238824"/>
                      <a:pt x="289371" y="235683"/>
                      <a:pt x="290826" y="235224"/>
                    </a:cubicBezTo>
                    <a:cubicBezTo>
                      <a:pt x="292282" y="234764"/>
                      <a:pt x="291516" y="233309"/>
                      <a:pt x="288681" y="231624"/>
                    </a:cubicBezTo>
                    <a:cubicBezTo>
                      <a:pt x="285771" y="229939"/>
                      <a:pt x="284162" y="231624"/>
                      <a:pt x="281481" y="224653"/>
                    </a:cubicBezTo>
                    <a:cubicBezTo>
                      <a:pt x="278877" y="217683"/>
                      <a:pt x="250383" y="205734"/>
                      <a:pt x="248239" y="204815"/>
                    </a:cubicBezTo>
                    <a:cubicBezTo>
                      <a:pt x="246094" y="203896"/>
                      <a:pt x="233149" y="196466"/>
                      <a:pt x="229779" y="194551"/>
                    </a:cubicBezTo>
                    <a:cubicBezTo>
                      <a:pt x="226408" y="192636"/>
                      <a:pt x="201744" y="193326"/>
                      <a:pt x="196536" y="193326"/>
                    </a:cubicBezTo>
                    <a:cubicBezTo>
                      <a:pt x="191327" y="193326"/>
                      <a:pt x="179531" y="191181"/>
                      <a:pt x="173327" y="189725"/>
                    </a:cubicBezTo>
                    <a:cubicBezTo>
                      <a:pt x="167123" y="188270"/>
                      <a:pt x="161148" y="189036"/>
                      <a:pt x="157778" y="190415"/>
                    </a:cubicBezTo>
                    <a:cubicBezTo>
                      <a:pt x="154408" y="191794"/>
                      <a:pt x="153718" y="195700"/>
                      <a:pt x="151344" y="199530"/>
                    </a:cubicBezTo>
                    <a:cubicBezTo>
                      <a:pt x="148969" y="203360"/>
                      <a:pt x="151114" y="205275"/>
                      <a:pt x="154254" y="207419"/>
                    </a:cubicBezTo>
                    <a:cubicBezTo>
                      <a:pt x="157395" y="209564"/>
                      <a:pt x="163599" y="211019"/>
                      <a:pt x="167889" y="211019"/>
                    </a:cubicBezTo>
                    <a:cubicBezTo>
                      <a:pt x="172178" y="211019"/>
                      <a:pt x="176238" y="212245"/>
                      <a:pt x="183438" y="213930"/>
                    </a:cubicBezTo>
                    <a:cubicBezTo>
                      <a:pt x="190638" y="215615"/>
                      <a:pt x="188723" y="216304"/>
                      <a:pt x="187038" y="216841"/>
                    </a:cubicBezTo>
                    <a:cubicBezTo>
                      <a:pt x="185353" y="217300"/>
                      <a:pt x="184127" y="216841"/>
                      <a:pt x="181293" y="215156"/>
                    </a:cubicBezTo>
                    <a:cubicBezTo>
                      <a:pt x="178383" y="213470"/>
                      <a:pt x="171718" y="214466"/>
                      <a:pt x="169114" y="214696"/>
                    </a:cubicBezTo>
                    <a:cubicBezTo>
                      <a:pt x="166510" y="214926"/>
                      <a:pt x="165055" y="212321"/>
                      <a:pt x="159999" y="212321"/>
                    </a:cubicBezTo>
                    <a:cubicBezTo>
                      <a:pt x="154944" y="212321"/>
                      <a:pt x="155250" y="215921"/>
                      <a:pt x="155710" y="222126"/>
                    </a:cubicBezTo>
                    <a:cubicBezTo>
                      <a:pt x="156169" y="228330"/>
                      <a:pt x="161455" y="228100"/>
                      <a:pt x="167659" y="228330"/>
                    </a:cubicBezTo>
                    <a:cubicBezTo>
                      <a:pt x="173863" y="228560"/>
                      <a:pt x="170799" y="230015"/>
                      <a:pt x="181753" y="230245"/>
                    </a:cubicBezTo>
                    <a:cubicBezTo>
                      <a:pt x="192782" y="230475"/>
                      <a:pt x="196153" y="236679"/>
                      <a:pt x="197302" y="237905"/>
                    </a:cubicBezTo>
                    <a:cubicBezTo>
                      <a:pt x="198527" y="239130"/>
                      <a:pt x="200212" y="243879"/>
                      <a:pt x="206646" y="245335"/>
                    </a:cubicBezTo>
                    <a:cubicBezTo>
                      <a:pt x="213081" y="246790"/>
                      <a:pt x="215532" y="257743"/>
                      <a:pt x="216911" y="260884"/>
                    </a:cubicBezTo>
                    <a:cubicBezTo>
                      <a:pt x="218366" y="264024"/>
                      <a:pt x="220970" y="264254"/>
                      <a:pt x="224570" y="262109"/>
                    </a:cubicBezTo>
                    <a:cubicBezTo>
                      <a:pt x="228170" y="259965"/>
                      <a:pt x="226715" y="262569"/>
                      <a:pt x="226715" y="264713"/>
                    </a:cubicBezTo>
                    <a:cubicBezTo>
                      <a:pt x="226715" y="266858"/>
                      <a:pt x="233149" y="271148"/>
                      <a:pt x="238204" y="271454"/>
                    </a:cubicBezTo>
                    <a:cubicBezTo>
                      <a:pt x="243260" y="271684"/>
                      <a:pt x="242494" y="272373"/>
                      <a:pt x="240119" y="273139"/>
                    </a:cubicBezTo>
                    <a:cubicBezTo>
                      <a:pt x="237745" y="273828"/>
                      <a:pt x="234604" y="273828"/>
                      <a:pt x="232230" y="273139"/>
                    </a:cubicBezTo>
                    <a:cubicBezTo>
                      <a:pt x="229855" y="272450"/>
                      <a:pt x="223345" y="269309"/>
                      <a:pt x="219055" y="267165"/>
                    </a:cubicBezTo>
                    <a:cubicBezTo>
                      <a:pt x="214766" y="265020"/>
                      <a:pt x="210476" y="266245"/>
                      <a:pt x="205421" y="269079"/>
                    </a:cubicBezTo>
                    <a:cubicBezTo>
                      <a:pt x="200366" y="271990"/>
                      <a:pt x="209940" y="274594"/>
                      <a:pt x="214536" y="276739"/>
                    </a:cubicBezTo>
                    <a:cubicBezTo>
                      <a:pt x="219055" y="278884"/>
                      <a:pt x="228936" y="276739"/>
                      <a:pt x="232230" y="278194"/>
                    </a:cubicBezTo>
                    <a:cubicBezTo>
                      <a:pt x="235523" y="279650"/>
                      <a:pt x="244179" y="278654"/>
                      <a:pt x="248468" y="278194"/>
                    </a:cubicBezTo>
                    <a:cubicBezTo>
                      <a:pt x="252758" y="277735"/>
                      <a:pt x="262562" y="280569"/>
                      <a:pt x="267388" y="281105"/>
                    </a:cubicBezTo>
                    <a:cubicBezTo>
                      <a:pt x="272213" y="281641"/>
                      <a:pt x="276962" y="281105"/>
                      <a:pt x="280103" y="278960"/>
                    </a:cubicBezTo>
                    <a:cubicBezTo>
                      <a:pt x="283243" y="276816"/>
                      <a:pt x="284622" y="274671"/>
                      <a:pt x="291592" y="271760"/>
                    </a:cubicBezTo>
                    <a:cubicBezTo>
                      <a:pt x="298562" y="268850"/>
                      <a:pt x="295422" y="273216"/>
                      <a:pt x="293277" y="274901"/>
                    </a:cubicBezTo>
                    <a:cubicBezTo>
                      <a:pt x="291133" y="276586"/>
                      <a:pt x="289447" y="278041"/>
                      <a:pt x="289218" y="281641"/>
                    </a:cubicBezTo>
                    <a:cubicBezTo>
                      <a:pt x="288988" y="285241"/>
                      <a:pt x="286843" y="284552"/>
                      <a:pt x="283473" y="283786"/>
                    </a:cubicBezTo>
                    <a:cubicBezTo>
                      <a:pt x="280103" y="283097"/>
                      <a:pt x="272213" y="286161"/>
                      <a:pt x="269839" y="286161"/>
                    </a:cubicBezTo>
                    <a:cubicBezTo>
                      <a:pt x="267464" y="286161"/>
                      <a:pt x="259039" y="284246"/>
                      <a:pt x="250460" y="284246"/>
                    </a:cubicBezTo>
                    <a:cubicBezTo>
                      <a:pt x="241881" y="284246"/>
                      <a:pt x="256204" y="289990"/>
                      <a:pt x="258809" y="290986"/>
                    </a:cubicBezTo>
                    <a:cubicBezTo>
                      <a:pt x="261413" y="291905"/>
                      <a:pt x="265779" y="291675"/>
                      <a:pt x="271524" y="290986"/>
                    </a:cubicBezTo>
                    <a:cubicBezTo>
                      <a:pt x="277268" y="290297"/>
                      <a:pt x="273209" y="292441"/>
                      <a:pt x="269379" y="292212"/>
                    </a:cubicBezTo>
                    <a:cubicBezTo>
                      <a:pt x="265549" y="291982"/>
                      <a:pt x="265319" y="294127"/>
                      <a:pt x="270834" y="297727"/>
                    </a:cubicBezTo>
                    <a:cubicBezTo>
                      <a:pt x="276349" y="301327"/>
                      <a:pt x="273975" y="300331"/>
                      <a:pt x="272060" y="301097"/>
                    </a:cubicBezTo>
                    <a:cubicBezTo>
                      <a:pt x="270145" y="301786"/>
                      <a:pt x="268460" y="300637"/>
                      <a:pt x="265626" y="298186"/>
                    </a:cubicBezTo>
                    <a:cubicBezTo>
                      <a:pt x="262715" y="295812"/>
                      <a:pt x="252911" y="294586"/>
                      <a:pt x="248851" y="291752"/>
                    </a:cubicBezTo>
                    <a:cubicBezTo>
                      <a:pt x="244792" y="288841"/>
                      <a:pt x="240962" y="288841"/>
                      <a:pt x="236136" y="287003"/>
                    </a:cubicBezTo>
                    <a:cubicBezTo>
                      <a:pt x="231311" y="285165"/>
                      <a:pt x="220127" y="284858"/>
                      <a:pt x="217217" y="284629"/>
                    </a:cubicBezTo>
                    <a:cubicBezTo>
                      <a:pt x="214306" y="284399"/>
                      <a:pt x="201668" y="282943"/>
                      <a:pt x="197838" y="281029"/>
                    </a:cubicBezTo>
                    <a:cubicBezTo>
                      <a:pt x="194008" y="279114"/>
                      <a:pt x="188953" y="279803"/>
                      <a:pt x="184204" y="282254"/>
                    </a:cubicBezTo>
                    <a:cubicBezTo>
                      <a:pt x="179455" y="284705"/>
                      <a:pt x="168425" y="286543"/>
                      <a:pt x="164365" y="286314"/>
                    </a:cubicBezTo>
                    <a:cubicBezTo>
                      <a:pt x="160306" y="286084"/>
                      <a:pt x="150501" y="288229"/>
                      <a:pt x="146901" y="289454"/>
                    </a:cubicBezTo>
                    <a:cubicBezTo>
                      <a:pt x="143301" y="290680"/>
                      <a:pt x="140467" y="297114"/>
                      <a:pt x="137786" y="300714"/>
                    </a:cubicBezTo>
                    <a:cubicBezTo>
                      <a:pt x="135182" y="304314"/>
                      <a:pt x="133267" y="305003"/>
                      <a:pt x="128671" y="308374"/>
                    </a:cubicBezTo>
                    <a:cubicBezTo>
                      <a:pt x="124152" y="311744"/>
                      <a:pt x="125301" y="315114"/>
                      <a:pt x="126297" y="318944"/>
                    </a:cubicBezTo>
                    <a:cubicBezTo>
                      <a:pt x="127293" y="322774"/>
                      <a:pt x="126297" y="323463"/>
                      <a:pt x="131812" y="323693"/>
                    </a:cubicBezTo>
                    <a:cubicBezTo>
                      <a:pt x="137327" y="323923"/>
                      <a:pt x="134186" y="325608"/>
                      <a:pt x="132041" y="325838"/>
                    </a:cubicBezTo>
                    <a:cubicBezTo>
                      <a:pt x="129897" y="326067"/>
                      <a:pt x="126297" y="326757"/>
                      <a:pt x="125837" y="328978"/>
                    </a:cubicBezTo>
                    <a:cubicBezTo>
                      <a:pt x="125378" y="331123"/>
                      <a:pt x="137327" y="329897"/>
                      <a:pt x="141846" y="330433"/>
                    </a:cubicBezTo>
                    <a:cubicBezTo>
                      <a:pt x="146365" y="330893"/>
                      <a:pt x="149735" y="328518"/>
                      <a:pt x="151650" y="326604"/>
                    </a:cubicBezTo>
                    <a:cubicBezTo>
                      <a:pt x="153565" y="324689"/>
                      <a:pt x="154254" y="323233"/>
                      <a:pt x="157625" y="324918"/>
                    </a:cubicBezTo>
                    <a:cubicBezTo>
                      <a:pt x="160995" y="326604"/>
                      <a:pt x="164595" y="324689"/>
                      <a:pt x="168425" y="318714"/>
                    </a:cubicBezTo>
                    <a:cubicBezTo>
                      <a:pt x="172255" y="312740"/>
                      <a:pt x="172025" y="316569"/>
                      <a:pt x="171565" y="319633"/>
                    </a:cubicBezTo>
                    <a:cubicBezTo>
                      <a:pt x="171106" y="322774"/>
                      <a:pt x="169421" y="322774"/>
                      <a:pt x="167965" y="324382"/>
                    </a:cubicBezTo>
                    <a:cubicBezTo>
                      <a:pt x="166510" y="326067"/>
                      <a:pt x="165361" y="327293"/>
                      <a:pt x="162221" y="327982"/>
                    </a:cubicBezTo>
                    <a:cubicBezTo>
                      <a:pt x="159080" y="328672"/>
                      <a:pt x="162221" y="327982"/>
                      <a:pt x="160765" y="330587"/>
                    </a:cubicBezTo>
                    <a:cubicBezTo>
                      <a:pt x="159310" y="333191"/>
                      <a:pt x="176544" y="331046"/>
                      <a:pt x="182289" y="330357"/>
                    </a:cubicBezTo>
                    <a:cubicBezTo>
                      <a:pt x="188034" y="329667"/>
                      <a:pt x="192553" y="322237"/>
                      <a:pt x="195693" y="318408"/>
                    </a:cubicBezTo>
                    <a:cubicBezTo>
                      <a:pt x="198834" y="314578"/>
                      <a:pt x="194774" y="316493"/>
                      <a:pt x="200749" y="308144"/>
                    </a:cubicBezTo>
                    <a:cubicBezTo>
                      <a:pt x="206723" y="299795"/>
                      <a:pt x="203123" y="309829"/>
                      <a:pt x="201974" y="311744"/>
                    </a:cubicBezTo>
                    <a:cubicBezTo>
                      <a:pt x="200749" y="313659"/>
                      <a:pt x="201974" y="315803"/>
                      <a:pt x="206034" y="315344"/>
                    </a:cubicBezTo>
                    <a:cubicBezTo>
                      <a:pt x="210093" y="314884"/>
                      <a:pt x="206723" y="316569"/>
                      <a:pt x="204808" y="317259"/>
                    </a:cubicBezTo>
                    <a:cubicBezTo>
                      <a:pt x="202893" y="317948"/>
                      <a:pt x="202204" y="319174"/>
                      <a:pt x="199293" y="321089"/>
                    </a:cubicBezTo>
                    <a:cubicBezTo>
                      <a:pt x="196383" y="323003"/>
                      <a:pt x="198374" y="323999"/>
                      <a:pt x="201208" y="323999"/>
                    </a:cubicBezTo>
                    <a:cubicBezTo>
                      <a:pt x="204042" y="323999"/>
                      <a:pt x="206264" y="322314"/>
                      <a:pt x="215608" y="324689"/>
                    </a:cubicBezTo>
                    <a:cubicBezTo>
                      <a:pt x="224953" y="327063"/>
                      <a:pt x="217064" y="326604"/>
                      <a:pt x="214383" y="326374"/>
                    </a:cubicBezTo>
                    <a:cubicBezTo>
                      <a:pt x="211778" y="326144"/>
                      <a:pt x="208408" y="325914"/>
                      <a:pt x="206264" y="326374"/>
                    </a:cubicBezTo>
                    <a:cubicBezTo>
                      <a:pt x="204119" y="326833"/>
                      <a:pt x="201515" y="327063"/>
                      <a:pt x="199063" y="327063"/>
                    </a:cubicBezTo>
                    <a:cubicBezTo>
                      <a:pt x="196612" y="327063"/>
                      <a:pt x="196919" y="328289"/>
                      <a:pt x="195923" y="330433"/>
                    </a:cubicBezTo>
                    <a:cubicBezTo>
                      <a:pt x="195004" y="332578"/>
                      <a:pt x="201438" y="333344"/>
                      <a:pt x="207872" y="332578"/>
                    </a:cubicBezTo>
                    <a:cubicBezTo>
                      <a:pt x="214306" y="331889"/>
                      <a:pt x="212621" y="333497"/>
                      <a:pt x="211242" y="333497"/>
                    </a:cubicBezTo>
                    <a:cubicBezTo>
                      <a:pt x="209864" y="333497"/>
                      <a:pt x="207872" y="334723"/>
                      <a:pt x="205268" y="335412"/>
                    </a:cubicBezTo>
                    <a:cubicBezTo>
                      <a:pt x="202663" y="336101"/>
                      <a:pt x="198527" y="334723"/>
                      <a:pt x="195463" y="334493"/>
                    </a:cubicBezTo>
                    <a:cubicBezTo>
                      <a:pt x="192323" y="334263"/>
                      <a:pt x="185659" y="337097"/>
                      <a:pt x="181063" y="339012"/>
                    </a:cubicBezTo>
                    <a:cubicBezTo>
                      <a:pt x="176544" y="340927"/>
                      <a:pt x="180144" y="342842"/>
                      <a:pt x="184663" y="343072"/>
                    </a:cubicBezTo>
                    <a:cubicBezTo>
                      <a:pt x="189182" y="343302"/>
                      <a:pt x="201668" y="342842"/>
                      <a:pt x="208868" y="342382"/>
                    </a:cubicBezTo>
                    <a:cubicBezTo>
                      <a:pt x="216068" y="341923"/>
                      <a:pt x="212238" y="343608"/>
                      <a:pt x="209327" y="343302"/>
                    </a:cubicBezTo>
                    <a:cubicBezTo>
                      <a:pt x="206417" y="343072"/>
                      <a:pt x="204272" y="344757"/>
                      <a:pt x="203123" y="346212"/>
                    </a:cubicBezTo>
                    <a:cubicBezTo>
                      <a:pt x="201897" y="347668"/>
                      <a:pt x="199523" y="346212"/>
                      <a:pt x="198374" y="345293"/>
                    </a:cubicBezTo>
                    <a:cubicBezTo>
                      <a:pt x="197149" y="344374"/>
                      <a:pt x="195004" y="345523"/>
                      <a:pt x="192400" y="345293"/>
                    </a:cubicBezTo>
                    <a:cubicBezTo>
                      <a:pt x="189795" y="345063"/>
                      <a:pt x="189029" y="345293"/>
                      <a:pt x="187344" y="346978"/>
                    </a:cubicBezTo>
                    <a:cubicBezTo>
                      <a:pt x="185659" y="348663"/>
                      <a:pt x="191863" y="348893"/>
                      <a:pt x="195463" y="347668"/>
                    </a:cubicBezTo>
                    <a:cubicBezTo>
                      <a:pt x="199063" y="346442"/>
                      <a:pt x="196383" y="348893"/>
                      <a:pt x="194008" y="349582"/>
                    </a:cubicBezTo>
                    <a:cubicBezTo>
                      <a:pt x="191634" y="350272"/>
                      <a:pt x="192782" y="351957"/>
                      <a:pt x="188263" y="353872"/>
                    </a:cubicBezTo>
                    <a:cubicBezTo>
                      <a:pt x="183744" y="355787"/>
                      <a:pt x="192553" y="360076"/>
                      <a:pt x="195923" y="360842"/>
                    </a:cubicBezTo>
                    <a:cubicBezTo>
                      <a:pt x="199293" y="361532"/>
                      <a:pt x="201897" y="361532"/>
                      <a:pt x="208102" y="357702"/>
                    </a:cubicBezTo>
                    <a:cubicBezTo>
                      <a:pt x="214306" y="353872"/>
                      <a:pt x="207412" y="360306"/>
                      <a:pt x="202587" y="363217"/>
                    </a:cubicBezTo>
                    <a:cubicBezTo>
                      <a:pt x="197761" y="366127"/>
                      <a:pt x="209557" y="366817"/>
                      <a:pt x="212161" y="366357"/>
                    </a:cubicBezTo>
                    <a:cubicBezTo>
                      <a:pt x="214766" y="365898"/>
                      <a:pt x="221047" y="367046"/>
                      <a:pt x="230391" y="367276"/>
                    </a:cubicBezTo>
                    <a:cubicBezTo>
                      <a:pt x="239736" y="367506"/>
                      <a:pt x="249311" y="353412"/>
                      <a:pt x="250766" y="351268"/>
                    </a:cubicBezTo>
                    <a:cubicBezTo>
                      <a:pt x="252221" y="349123"/>
                      <a:pt x="256511" y="344297"/>
                      <a:pt x="258656" y="342382"/>
                    </a:cubicBezTo>
                    <a:cubicBezTo>
                      <a:pt x="260800" y="340467"/>
                      <a:pt x="260800" y="341463"/>
                      <a:pt x="259575" y="337633"/>
                    </a:cubicBezTo>
                    <a:cubicBezTo>
                      <a:pt x="258349" y="333804"/>
                      <a:pt x="264630" y="334723"/>
                      <a:pt x="268919" y="333114"/>
                    </a:cubicBezTo>
                    <a:cubicBezTo>
                      <a:pt x="273209" y="331429"/>
                      <a:pt x="269379" y="335259"/>
                      <a:pt x="267464" y="335259"/>
                    </a:cubicBezTo>
                    <a:cubicBezTo>
                      <a:pt x="265549" y="335259"/>
                      <a:pt x="265090" y="338859"/>
                      <a:pt x="264324" y="340544"/>
                    </a:cubicBezTo>
                    <a:cubicBezTo>
                      <a:pt x="263634" y="342229"/>
                      <a:pt x="260724" y="348434"/>
                      <a:pt x="257583" y="352493"/>
                    </a:cubicBezTo>
                    <a:cubicBezTo>
                      <a:pt x="254443" y="356553"/>
                      <a:pt x="253064" y="359234"/>
                      <a:pt x="248698" y="363753"/>
                    </a:cubicBezTo>
                    <a:cubicBezTo>
                      <a:pt x="244409" y="368272"/>
                      <a:pt x="239583" y="369268"/>
                      <a:pt x="235064" y="369498"/>
                    </a:cubicBezTo>
                    <a:cubicBezTo>
                      <a:pt x="230545" y="369727"/>
                      <a:pt x="228630" y="371412"/>
                      <a:pt x="236519" y="373787"/>
                    </a:cubicBezTo>
                    <a:cubicBezTo>
                      <a:pt x="244409" y="376161"/>
                      <a:pt x="232919" y="375702"/>
                      <a:pt x="230545" y="375242"/>
                    </a:cubicBezTo>
                    <a:cubicBezTo>
                      <a:pt x="228170" y="374783"/>
                      <a:pt x="221966" y="374017"/>
                      <a:pt x="220281" y="374553"/>
                    </a:cubicBezTo>
                    <a:cubicBezTo>
                      <a:pt x="218596" y="375013"/>
                      <a:pt x="214766" y="375472"/>
                      <a:pt x="212621" y="374553"/>
                    </a:cubicBezTo>
                    <a:cubicBezTo>
                      <a:pt x="210476" y="373634"/>
                      <a:pt x="208102" y="375013"/>
                      <a:pt x="206646" y="376927"/>
                    </a:cubicBezTo>
                    <a:cubicBezTo>
                      <a:pt x="205191" y="378842"/>
                      <a:pt x="203506" y="379302"/>
                      <a:pt x="201591" y="377617"/>
                    </a:cubicBezTo>
                    <a:cubicBezTo>
                      <a:pt x="199676" y="375932"/>
                      <a:pt x="199906" y="374706"/>
                      <a:pt x="193932" y="375242"/>
                    </a:cubicBezTo>
                    <a:cubicBezTo>
                      <a:pt x="187957" y="375702"/>
                      <a:pt x="183361" y="373098"/>
                      <a:pt x="182212" y="372102"/>
                    </a:cubicBezTo>
                    <a:cubicBezTo>
                      <a:pt x="180987" y="371183"/>
                      <a:pt x="184357" y="368272"/>
                      <a:pt x="178842" y="371183"/>
                    </a:cubicBezTo>
                    <a:cubicBezTo>
                      <a:pt x="173327" y="374093"/>
                      <a:pt x="174093" y="368042"/>
                      <a:pt x="174093" y="368042"/>
                    </a:cubicBezTo>
                    <a:cubicBezTo>
                      <a:pt x="171489" y="349353"/>
                      <a:pt x="152340" y="345523"/>
                      <a:pt x="144374" y="344374"/>
                    </a:cubicBezTo>
                    <a:cubicBezTo>
                      <a:pt x="136484" y="343148"/>
                      <a:pt x="119710" y="346289"/>
                      <a:pt x="116339" y="347514"/>
                    </a:cubicBezTo>
                    <a:cubicBezTo>
                      <a:pt x="112969" y="348740"/>
                      <a:pt x="111820" y="348970"/>
                      <a:pt x="108680" y="347744"/>
                    </a:cubicBezTo>
                    <a:cubicBezTo>
                      <a:pt x="105539" y="346519"/>
                      <a:pt x="105769" y="347514"/>
                      <a:pt x="105769" y="348663"/>
                    </a:cubicBezTo>
                    <a:cubicBezTo>
                      <a:pt x="105769" y="349889"/>
                      <a:pt x="105999" y="355404"/>
                      <a:pt x="105769" y="356783"/>
                    </a:cubicBezTo>
                    <a:cubicBezTo>
                      <a:pt x="105539" y="358238"/>
                      <a:pt x="103854" y="359157"/>
                      <a:pt x="108680" y="362068"/>
                    </a:cubicBezTo>
                    <a:cubicBezTo>
                      <a:pt x="113505" y="364978"/>
                      <a:pt x="119480" y="374017"/>
                      <a:pt x="119480" y="375242"/>
                    </a:cubicBezTo>
                    <a:cubicBezTo>
                      <a:pt x="119480" y="376468"/>
                      <a:pt x="129284" y="376698"/>
                      <a:pt x="139318" y="375702"/>
                    </a:cubicBezTo>
                    <a:cubicBezTo>
                      <a:pt x="149352" y="374706"/>
                      <a:pt x="137174" y="378306"/>
                      <a:pt x="134799" y="379072"/>
                    </a:cubicBezTo>
                    <a:cubicBezTo>
                      <a:pt x="132425" y="379761"/>
                      <a:pt x="136714" y="382902"/>
                      <a:pt x="135259" y="383362"/>
                    </a:cubicBezTo>
                    <a:cubicBezTo>
                      <a:pt x="133803" y="383821"/>
                      <a:pt x="134033" y="384281"/>
                      <a:pt x="135718" y="386502"/>
                    </a:cubicBezTo>
                    <a:cubicBezTo>
                      <a:pt x="137403" y="388647"/>
                      <a:pt x="135718" y="387728"/>
                      <a:pt x="133573" y="386962"/>
                    </a:cubicBezTo>
                    <a:cubicBezTo>
                      <a:pt x="131429" y="386272"/>
                      <a:pt x="126373" y="389336"/>
                      <a:pt x="127829" y="391021"/>
                    </a:cubicBezTo>
                    <a:cubicBezTo>
                      <a:pt x="129284" y="392706"/>
                      <a:pt x="122773" y="392247"/>
                      <a:pt x="118944" y="391021"/>
                    </a:cubicBezTo>
                    <a:cubicBezTo>
                      <a:pt x="115114" y="389796"/>
                      <a:pt x="108909" y="391481"/>
                      <a:pt x="104543" y="390791"/>
                    </a:cubicBezTo>
                    <a:cubicBezTo>
                      <a:pt x="100254" y="390102"/>
                      <a:pt x="96654" y="392706"/>
                      <a:pt x="95199" y="394391"/>
                    </a:cubicBezTo>
                    <a:cubicBezTo>
                      <a:pt x="93743" y="396077"/>
                      <a:pt x="91369" y="397532"/>
                      <a:pt x="87309" y="397991"/>
                    </a:cubicBezTo>
                    <a:cubicBezTo>
                      <a:pt x="83250" y="398451"/>
                      <a:pt x="79420" y="402740"/>
                      <a:pt x="77275" y="403506"/>
                    </a:cubicBezTo>
                    <a:cubicBezTo>
                      <a:pt x="75130" y="404196"/>
                      <a:pt x="71760" y="405192"/>
                      <a:pt x="69386" y="406417"/>
                    </a:cubicBezTo>
                    <a:cubicBezTo>
                      <a:pt x="67011" y="407643"/>
                      <a:pt x="69156" y="411932"/>
                      <a:pt x="69845" y="414536"/>
                    </a:cubicBezTo>
                    <a:cubicBezTo>
                      <a:pt x="70534" y="417141"/>
                      <a:pt x="70764" y="417907"/>
                      <a:pt x="69386" y="418596"/>
                    </a:cubicBezTo>
                    <a:cubicBezTo>
                      <a:pt x="67930" y="419285"/>
                      <a:pt x="67700" y="419515"/>
                      <a:pt x="65786" y="421736"/>
                    </a:cubicBezTo>
                    <a:cubicBezTo>
                      <a:pt x="63871" y="423881"/>
                      <a:pt x="66015" y="424111"/>
                      <a:pt x="66015" y="424111"/>
                    </a:cubicBezTo>
                    <a:cubicBezTo>
                      <a:pt x="66015" y="424111"/>
                      <a:pt x="78194" y="433226"/>
                      <a:pt x="83250" y="432996"/>
                    </a:cubicBezTo>
                    <a:cubicBezTo>
                      <a:pt x="88305" y="432766"/>
                      <a:pt x="88305" y="428477"/>
                      <a:pt x="89990" y="424647"/>
                    </a:cubicBezTo>
                    <a:cubicBezTo>
                      <a:pt x="91675" y="420817"/>
                      <a:pt x="94050" y="426102"/>
                      <a:pt x="92901" y="428707"/>
                    </a:cubicBezTo>
                    <a:cubicBezTo>
                      <a:pt x="91675" y="431311"/>
                      <a:pt x="91675" y="431311"/>
                      <a:pt x="93360" y="433226"/>
                    </a:cubicBezTo>
                    <a:cubicBezTo>
                      <a:pt x="95045" y="435141"/>
                      <a:pt x="95505" y="430085"/>
                      <a:pt x="97190" y="427711"/>
                    </a:cubicBezTo>
                    <a:cubicBezTo>
                      <a:pt x="98875" y="425336"/>
                      <a:pt x="96960" y="422962"/>
                      <a:pt x="94586" y="421736"/>
                    </a:cubicBezTo>
                    <a:cubicBezTo>
                      <a:pt x="92211" y="420511"/>
                      <a:pt x="95275" y="419132"/>
                      <a:pt x="93667" y="417447"/>
                    </a:cubicBezTo>
                    <a:cubicBezTo>
                      <a:pt x="91982" y="415762"/>
                      <a:pt x="91522" y="415762"/>
                      <a:pt x="93897" y="412162"/>
                    </a:cubicBezTo>
                    <a:cubicBezTo>
                      <a:pt x="96271" y="408562"/>
                      <a:pt x="97496" y="410936"/>
                      <a:pt x="96501" y="412162"/>
                    </a:cubicBezTo>
                    <a:cubicBezTo>
                      <a:pt x="95581" y="413387"/>
                      <a:pt x="98186" y="415302"/>
                      <a:pt x="97420" y="416911"/>
                    </a:cubicBezTo>
                    <a:cubicBezTo>
                      <a:pt x="96731" y="418596"/>
                      <a:pt x="98645" y="423115"/>
                      <a:pt x="100331" y="425260"/>
                    </a:cubicBezTo>
                    <a:cubicBezTo>
                      <a:pt x="102016" y="427405"/>
                      <a:pt x="101786" y="428400"/>
                      <a:pt x="100101" y="428860"/>
                    </a:cubicBezTo>
                    <a:cubicBezTo>
                      <a:pt x="98416" y="429319"/>
                      <a:pt x="100790" y="431464"/>
                      <a:pt x="100560" y="433149"/>
                    </a:cubicBezTo>
                    <a:cubicBezTo>
                      <a:pt x="100331" y="434834"/>
                      <a:pt x="100790" y="435524"/>
                      <a:pt x="102935" y="435064"/>
                    </a:cubicBezTo>
                    <a:cubicBezTo>
                      <a:pt x="105080" y="434605"/>
                      <a:pt x="115114" y="436290"/>
                      <a:pt x="119173" y="437209"/>
                    </a:cubicBezTo>
                    <a:cubicBezTo>
                      <a:pt x="123233" y="438128"/>
                      <a:pt x="125148" y="431005"/>
                      <a:pt x="125607" y="427864"/>
                    </a:cubicBezTo>
                    <a:cubicBezTo>
                      <a:pt x="126067" y="424724"/>
                      <a:pt x="123003" y="427405"/>
                      <a:pt x="124152" y="422579"/>
                    </a:cubicBezTo>
                    <a:cubicBezTo>
                      <a:pt x="125378" y="417830"/>
                      <a:pt x="129207" y="426179"/>
                      <a:pt x="128212" y="428783"/>
                    </a:cubicBezTo>
                    <a:cubicBezTo>
                      <a:pt x="127293" y="431388"/>
                      <a:pt x="131812" y="431158"/>
                      <a:pt x="134952" y="431388"/>
                    </a:cubicBezTo>
                    <a:cubicBezTo>
                      <a:pt x="138093" y="431617"/>
                      <a:pt x="137556" y="432077"/>
                      <a:pt x="136408" y="433532"/>
                    </a:cubicBezTo>
                    <a:cubicBezTo>
                      <a:pt x="135182" y="434988"/>
                      <a:pt x="141156" y="436137"/>
                      <a:pt x="145523" y="436137"/>
                    </a:cubicBezTo>
                    <a:cubicBezTo>
                      <a:pt x="149889" y="436137"/>
                      <a:pt x="148663" y="435677"/>
                      <a:pt x="148893" y="432537"/>
                    </a:cubicBezTo>
                    <a:cubicBezTo>
                      <a:pt x="149123" y="429396"/>
                      <a:pt x="150578" y="429932"/>
                      <a:pt x="154408" y="428017"/>
                    </a:cubicBezTo>
                    <a:cubicBezTo>
                      <a:pt x="158238" y="426102"/>
                      <a:pt x="159693" y="426102"/>
                      <a:pt x="155327" y="422962"/>
                    </a:cubicBezTo>
                    <a:cubicBezTo>
                      <a:pt x="151037" y="419821"/>
                      <a:pt x="158697" y="423651"/>
                      <a:pt x="161072" y="425566"/>
                    </a:cubicBezTo>
                    <a:cubicBezTo>
                      <a:pt x="163446" y="427481"/>
                      <a:pt x="161531" y="427251"/>
                      <a:pt x="158927" y="428171"/>
                    </a:cubicBezTo>
                    <a:cubicBezTo>
                      <a:pt x="156323" y="429090"/>
                      <a:pt x="157242" y="430545"/>
                      <a:pt x="157701" y="432919"/>
                    </a:cubicBezTo>
                    <a:cubicBezTo>
                      <a:pt x="158161" y="435294"/>
                      <a:pt x="161072" y="436060"/>
                      <a:pt x="163906" y="435830"/>
                    </a:cubicBezTo>
                    <a:cubicBezTo>
                      <a:pt x="166816" y="435600"/>
                      <a:pt x="176621" y="438205"/>
                      <a:pt x="180451" y="437745"/>
                    </a:cubicBezTo>
                    <a:cubicBezTo>
                      <a:pt x="184280" y="437285"/>
                      <a:pt x="190025" y="440656"/>
                      <a:pt x="193625" y="440120"/>
                    </a:cubicBezTo>
                    <a:cubicBezTo>
                      <a:pt x="197225" y="439660"/>
                      <a:pt x="203429" y="440349"/>
                      <a:pt x="208944" y="438894"/>
                    </a:cubicBezTo>
                    <a:cubicBezTo>
                      <a:pt x="214459" y="437439"/>
                      <a:pt x="203659" y="434145"/>
                      <a:pt x="200825" y="433149"/>
                    </a:cubicBezTo>
                    <a:cubicBezTo>
                      <a:pt x="197991" y="432154"/>
                      <a:pt x="197685" y="431694"/>
                      <a:pt x="195770" y="426409"/>
                    </a:cubicBezTo>
                    <a:cubicBezTo>
                      <a:pt x="193855" y="421124"/>
                      <a:pt x="201974" y="427328"/>
                      <a:pt x="207030" y="430009"/>
                    </a:cubicBezTo>
                    <a:cubicBezTo>
                      <a:pt x="212085" y="432613"/>
                      <a:pt x="218289" y="426868"/>
                      <a:pt x="219208" y="423039"/>
                    </a:cubicBezTo>
                    <a:cubicBezTo>
                      <a:pt x="220127" y="419209"/>
                      <a:pt x="223038" y="423728"/>
                      <a:pt x="223038" y="423728"/>
                    </a:cubicBezTo>
                    <a:cubicBezTo>
                      <a:pt x="232843" y="431388"/>
                      <a:pt x="239277" y="432843"/>
                      <a:pt x="243106" y="431847"/>
                    </a:cubicBezTo>
                    <a:cubicBezTo>
                      <a:pt x="246936" y="430851"/>
                      <a:pt x="244332" y="421047"/>
                      <a:pt x="240732" y="417983"/>
                    </a:cubicBezTo>
                    <a:cubicBezTo>
                      <a:pt x="237132" y="414843"/>
                      <a:pt x="247472" y="419898"/>
                      <a:pt x="249617" y="421583"/>
                    </a:cubicBezTo>
                    <a:cubicBezTo>
                      <a:pt x="251762" y="423268"/>
                      <a:pt x="251302" y="422502"/>
                      <a:pt x="251532" y="427558"/>
                    </a:cubicBezTo>
                    <a:cubicBezTo>
                      <a:pt x="251762" y="432613"/>
                      <a:pt x="257047" y="432613"/>
                      <a:pt x="259422" y="433532"/>
                    </a:cubicBezTo>
                    <a:cubicBezTo>
                      <a:pt x="261796" y="434451"/>
                      <a:pt x="264707" y="434222"/>
                      <a:pt x="267771" y="433532"/>
                    </a:cubicBezTo>
                    <a:cubicBezTo>
                      <a:pt x="270911" y="432843"/>
                      <a:pt x="272290" y="433992"/>
                      <a:pt x="275890" y="432613"/>
                    </a:cubicBezTo>
                    <a:cubicBezTo>
                      <a:pt x="279490" y="431158"/>
                      <a:pt x="278034" y="426868"/>
                      <a:pt x="277575" y="423498"/>
                    </a:cubicBezTo>
                    <a:cubicBezTo>
                      <a:pt x="277115" y="420128"/>
                      <a:pt x="271371" y="415838"/>
                      <a:pt x="264170" y="412238"/>
                    </a:cubicBezTo>
                    <a:cubicBezTo>
                      <a:pt x="256970" y="408638"/>
                      <a:pt x="263941" y="409864"/>
                      <a:pt x="266545" y="410553"/>
                    </a:cubicBezTo>
                    <a:cubicBezTo>
                      <a:pt x="269149" y="411243"/>
                      <a:pt x="277575" y="416987"/>
                      <a:pt x="282554" y="417753"/>
                    </a:cubicBezTo>
                    <a:cubicBezTo>
                      <a:pt x="287609" y="418443"/>
                      <a:pt x="283013" y="419439"/>
                      <a:pt x="283013" y="419439"/>
                    </a:cubicBezTo>
                    <a:cubicBezTo>
                      <a:pt x="281098" y="420128"/>
                      <a:pt x="283013" y="422579"/>
                      <a:pt x="281098" y="425183"/>
                    </a:cubicBezTo>
                    <a:cubicBezTo>
                      <a:pt x="279183" y="427788"/>
                      <a:pt x="289677" y="428553"/>
                      <a:pt x="292128" y="429243"/>
                    </a:cubicBezTo>
                    <a:cubicBezTo>
                      <a:pt x="294503" y="429932"/>
                      <a:pt x="299558" y="428017"/>
                      <a:pt x="302162" y="425643"/>
                    </a:cubicBezTo>
                    <a:cubicBezTo>
                      <a:pt x="304767" y="423268"/>
                      <a:pt x="307218" y="426868"/>
                      <a:pt x="312426" y="429702"/>
                    </a:cubicBezTo>
                    <a:cubicBezTo>
                      <a:pt x="317635" y="432537"/>
                      <a:pt x="313882" y="441881"/>
                      <a:pt x="311967" y="445252"/>
                    </a:cubicBezTo>
                    <a:cubicBezTo>
                      <a:pt x="310052" y="448622"/>
                      <a:pt x="311737" y="448162"/>
                      <a:pt x="312426" y="448162"/>
                    </a:cubicBezTo>
                    <a:cubicBezTo>
                      <a:pt x="313116" y="448162"/>
                      <a:pt x="348580" y="440962"/>
                      <a:pt x="352640" y="440503"/>
                    </a:cubicBezTo>
                    <a:cubicBezTo>
                      <a:pt x="356699" y="440043"/>
                      <a:pt x="358614" y="441192"/>
                      <a:pt x="367269" y="429932"/>
                    </a:cubicBezTo>
                    <a:cubicBezTo>
                      <a:pt x="375848" y="418673"/>
                      <a:pt x="377074" y="427788"/>
                      <a:pt x="380674" y="429702"/>
                    </a:cubicBezTo>
                    <a:cubicBezTo>
                      <a:pt x="384274" y="431617"/>
                      <a:pt x="390938" y="425643"/>
                      <a:pt x="396683" y="422273"/>
                    </a:cubicBezTo>
                    <a:cubicBezTo>
                      <a:pt x="402427" y="418902"/>
                      <a:pt x="401432" y="413924"/>
                      <a:pt x="402198" y="409864"/>
                    </a:cubicBezTo>
                    <a:cubicBezTo>
                      <a:pt x="402887" y="405804"/>
                      <a:pt x="400283" y="407260"/>
                      <a:pt x="399057" y="403889"/>
                    </a:cubicBezTo>
                    <a:cubicBezTo>
                      <a:pt x="397832" y="400519"/>
                      <a:pt x="398827" y="398374"/>
                      <a:pt x="391397" y="396689"/>
                    </a:cubicBezTo>
                    <a:cubicBezTo>
                      <a:pt x="383968" y="395004"/>
                      <a:pt x="378453" y="403660"/>
                      <a:pt x="374163" y="406264"/>
                    </a:cubicBezTo>
                    <a:cubicBezTo>
                      <a:pt x="369874" y="408868"/>
                      <a:pt x="368878" y="405804"/>
                      <a:pt x="370333" y="403353"/>
                    </a:cubicBezTo>
                    <a:cubicBezTo>
                      <a:pt x="371789" y="400979"/>
                      <a:pt x="365584" y="401209"/>
                      <a:pt x="359763" y="401898"/>
                    </a:cubicBezTo>
                    <a:cubicBezTo>
                      <a:pt x="354018" y="402587"/>
                      <a:pt x="356623" y="397838"/>
                      <a:pt x="361678" y="391328"/>
                    </a:cubicBezTo>
                    <a:cubicBezTo>
                      <a:pt x="366733" y="384893"/>
                      <a:pt x="359074" y="383898"/>
                      <a:pt x="352563" y="383208"/>
                    </a:cubicBezTo>
                    <a:cubicBezTo>
                      <a:pt x="346129" y="382519"/>
                      <a:pt x="338469" y="387268"/>
                      <a:pt x="332188" y="392094"/>
                    </a:cubicBezTo>
                    <a:cubicBezTo>
                      <a:pt x="325907" y="396919"/>
                      <a:pt x="328588" y="391864"/>
                      <a:pt x="330733" y="387574"/>
                    </a:cubicBezTo>
                    <a:cubicBezTo>
                      <a:pt x="332878" y="383285"/>
                      <a:pt x="325984" y="384434"/>
                      <a:pt x="316333" y="382059"/>
                    </a:cubicBezTo>
                    <a:cubicBezTo>
                      <a:pt x="306682" y="379685"/>
                      <a:pt x="303618" y="381370"/>
                      <a:pt x="299328" y="383285"/>
                    </a:cubicBezTo>
                    <a:cubicBezTo>
                      <a:pt x="295039" y="385200"/>
                      <a:pt x="292128" y="387345"/>
                      <a:pt x="286920" y="387574"/>
                    </a:cubicBezTo>
                    <a:cubicBezTo>
                      <a:pt x="281634" y="387804"/>
                      <a:pt x="289830" y="383285"/>
                      <a:pt x="281864" y="380604"/>
                    </a:cubicBezTo>
                    <a:cubicBezTo>
                      <a:pt x="273975" y="378000"/>
                      <a:pt x="297184" y="378689"/>
                      <a:pt x="302239" y="378689"/>
                    </a:cubicBezTo>
                    <a:cubicBezTo>
                      <a:pt x="307294" y="378689"/>
                      <a:pt x="297950" y="374630"/>
                      <a:pt x="293124" y="372944"/>
                    </a:cubicBezTo>
                    <a:cubicBezTo>
                      <a:pt x="288375" y="371259"/>
                      <a:pt x="289524" y="370034"/>
                      <a:pt x="290749" y="367889"/>
                    </a:cubicBezTo>
                    <a:cubicBezTo>
                      <a:pt x="291975" y="365744"/>
                      <a:pt x="289830" y="362604"/>
                      <a:pt x="286460" y="360919"/>
                    </a:cubicBezTo>
                    <a:cubicBezTo>
                      <a:pt x="283090" y="359234"/>
                      <a:pt x="283856" y="357548"/>
                      <a:pt x="285541" y="357089"/>
                    </a:cubicBezTo>
                    <a:cubicBezTo>
                      <a:pt x="287226" y="356629"/>
                      <a:pt x="290290" y="360689"/>
                      <a:pt x="292971" y="363293"/>
                    </a:cubicBezTo>
                    <a:cubicBezTo>
                      <a:pt x="295575" y="365898"/>
                      <a:pt x="295575" y="368042"/>
                      <a:pt x="298945" y="369268"/>
                    </a:cubicBezTo>
                    <a:cubicBezTo>
                      <a:pt x="302316" y="370493"/>
                      <a:pt x="304460" y="372638"/>
                      <a:pt x="308520" y="373787"/>
                    </a:cubicBezTo>
                    <a:cubicBezTo>
                      <a:pt x="312580" y="375013"/>
                      <a:pt x="317865" y="377847"/>
                      <a:pt x="326214" y="378842"/>
                    </a:cubicBezTo>
                    <a:cubicBezTo>
                      <a:pt x="334563" y="379761"/>
                      <a:pt x="343218" y="380068"/>
                      <a:pt x="344903" y="379302"/>
                    </a:cubicBezTo>
                    <a:cubicBezTo>
                      <a:pt x="346588" y="378613"/>
                      <a:pt x="353252" y="379072"/>
                      <a:pt x="357082" y="379532"/>
                    </a:cubicBezTo>
                    <a:cubicBezTo>
                      <a:pt x="360912" y="379991"/>
                      <a:pt x="367652" y="378842"/>
                      <a:pt x="369261" y="378306"/>
                    </a:cubicBezTo>
                    <a:cubicBezTo>
                      <a:pt x="370946" y="377847"/>
                      <a:pt x="371865" y="377847"/>
                      <a:pt x="372631" y="378766"/>
                    </a:cubicBezTo>
                    <a:cubicBezTo>
                      <a:pt x="373321" y="379685"/>
                      <a:pt x="376691" y="378306"/>
                      <a:pt x="379372" y="375166"/>
                    </a:cubicBezTo>
                    <a:cubicBezTo>
                      <a:pt x="381976" y="372025"/>
                      <a:pt x="387261" y="368425"/>
                      <a:pt x="393006" y="362451"/>
                    </a:cubicBezTo>
                    <a:cubicBezTo>
                      <a:pt x="398751" y="356476"/>
                      <a:pt x="395917" y="359540"/>
                      <a:pt x="394921" y="357166"/>
                    </a:cubicBezTo>
                    <a:cubicBezTo>
                      <a:pt x="394002" y="354791"/>
                      <a:pt x="394921" y="357166"/>
                      <a:pt x="394231" y="354561"/>
                    </a:cubicBezTo>
                    <a:cubicBezTo>
                      <a:pt x="393542" y="351957"/>
                      <a:pt x="395151" y="352187"/>
                      <a:pt x="396836" y="349812"/>
                    </a:cubicBezTo>
                    <a:cubicBezTo>
                      <a:pt x="398521" y="347438"/>
                      <a:pt x="393925" y="347208"/>
                      <a:pt x="387491" y="345753"/>
                    </a:cubicBezTo>
                    <a:cubicBezTo>
                      <a:pt x="381057" y="344297"/>
                      <a:pt x="384350" y="341693"/>
                      <a:pt x="387031" y="339778"/>
                    </a:cubicBezTo>
                    <a:cubicBezTo>
                      <a:pt x="389636" y="337863"/>
                      <a:pt x="392776" y="337863"/>
                      <a:pt x="395380" y="338859"/>
                    </a:cubicBezTo>
                    <a:cubicBezTo>
                      <a:pt x="397985" y="339778"/>
                      <a:pt x="407789" y="340314"/>
                      <a:pt x="410010" y="340314"/>
                    </a:cubicBezTo>
                    <a:cubicBezTo>
                      <a:pt x="412155" y="340314"/>
                      <a:pt x="413610" y="338629"/>
                      <a:pt x="421959" y="341233"/>
                    </a:cubicBezTo>
                    <a:cubicBezTo>
                      <a:pt x="430308" y="343838"/>
                      <a:pt x="438734" y="340774"/>
                      <a:pt x="441798" y="339089"/>
                    </a:cubicBezTo>
                    <a:cubicBezTo>
                      <a:pt x="444938" y="337404"/>
                      <a:pt x="449917" y="336178"/>
                      <a:pt x="453058" y="338629"/>
                    </a:cubicBezTo>
                    <a:cubicBezTo>
                      <a:pt x="456198" y="341004"/>
                      <a:pt x="457577" y="331659"/>
                      <a:pt x="456198" y="329514"/>
                    </a:cubicBezTo>
                    <a:cubicBezTo>
                      <a:pt x="454743" y="327369"/>
                      <a:pt x="444019" y="327829"/>
                      <a:pt x="437968" y="326604"/>
                    </a:cubicBezTo>
                    <a:cubicBezTo>
                      <a:pt x="431994" y="325378"/>
                      <a:pt x="423338" y="324918"/>
                      <a:pt x="432683" y="323233"/>
                    </a:cubicBezTo>
                    <a:cubicBezTo>
                      <a:pt x="442028" y="321548"/>
                      <a:pt x="454743" y="322774"/>
                      <a:pt x="459721" y="324152"/>
                    </a:cubicBezTo>
                    <a:cubicBezTo>
                      <a:pt x="464777" y="325608"/>
                      <a:pt x="468070" y="316723"/>
                      <a:pt x="469296" y="313582"/>
                    </a:cubicBezTo>
                    <a:cubicBezTo>
                      <a:pt x="470522" y="310442"/>
                      <a:pt x="467841" y="309752"/>
                      <a:pt x="463781" y="309982"/>
                    </a:cubicBezTo>
                    <a:cubicBezTo>
                      <a:pt x="459721" y="310212"/>
                      <a:pt x="456581" y="309063"/>
                      <a:pt x="450377" y="306842"/>
                    </a:cubicBezTo>
                    <a:cubicBezTo>
                      <a:pt x="444172" y="304697"/>
                      <a:pt x="439117" y="306612"/>
                      <a:pt x="434598" y="305386"/>
                    </a:cubicBezTo>
                    <a:cubicBezTo>
                      <a:pt x="430079" y="304161"/>
                      <a:pt x="480326" y="301786"/>
                      <a:pt x="486990" y="301097"/>
                    </a:cubicBezTo>
                    <a:cubicBezTo>
                      <a:pt x="493730" y="300407"/>
                      <a:pt x="490130" y="299642"/>
                      <a:pt x="486990" y="298722"/>
                    </a:cubicBezTo>
                    <a:cubicBezTo>
                      <a:pt x="483849" y="297803"/>
                      <a:pt x="485534" y="295122"/>
                      <a:pt x="485534" y="293207"/>
                    </a:cubicBezTo>
                    <a:cubicBezTo>
                      <a:pt x="485534" y="291292"/>
                      <a:pt x="489824" y="291752"/>
                      <a:pt x="486454" y="288688"/>
                    </a:cubicBezTo>
                    <a:cubicBezTo>
                      <a:pt x="483083" y="285548"/>
                      <a:pt x="490743" y="287233"/>
                      <a:pt x="478564" y="283403"/>
                    </a:cubicBezTo>
                    <a:cubicBezTo>
                      <a:pt x="466385" y="279573"/>
                      <a:pt x="451296" y="283403"/>
                      <a:pt x="443636" y="284092"/>
                    </a:cubicBezTo>
                    <a:cubicBezTo>
                      <a:pt x="435976" y="284782"/>
                      <a:pt x="444555" y="279037"/>
                      <a:pt x="449381" y="275973"/>
                    </a:cubicBezTo>
                    <a:cubicBezTo>
                      <a:pt x="454130" y="272833"/>
                      <a:pt x="430232" y="272833"/>
                      <a:pt x="427321" y="273599"/>
                    </a:cubicBezTo>
                    <a:cubicBezTo>
                      <a:pt x="424411" y="274288"/>
                      <a:pt x="413687" y="275284"/>
                      <a:pt x="406947" y="276739"/>
                    </a:cubicBezTo>
                    <a:cubicBezTo>
                      <a:pt x="400206" y="278194"/>
                      <a:pt x="393083" y="283939"/>
                      <a:pt x="388257" y="287003"/>
                    </a:cubicBezTo>
                    <a:cubicBezTo>
                      <a:pt x="383508" y="290144"/>
                      <a:pt x="394461" y="278118"/>
                      <a:pt x="399517" y="274824"/>
                    </a:cubicBezTo>
                    <a:cubicBezTo>
                      <a:pt x="404572" y="271454"/>
                      <a:pt x="397602" y="270765"/>
                      <a:pt x="395917" y="271224"/>
                    </a:cubicBezTo>
                    <a:cubicBezTo>
                      <a:pt x="394231" y="271684"/>
                      <a:pt x="389942" y="272909"/>
                      <a:pt x="392317" y="271454"/>
                    </a:cubicBezTo>
                    <a:cubicBezTo>
                      <a:pt x="394691" y="269999"/>
                      <a:pt x="398521" y="270535"/>
                      <a:pt x="403806" y="272143"/>
                    </a:cubicBezTo>
                    <a:cubicBezTo>
                      <a:pt x="409091" y="273828"/>
                      <a:pt x="411006" y="272603"/>
                      <a:pt x="414606" y="271914"/>
                    </a:cubicBezTo>
                    <a:cubicBezTo>
                      <a:pt x="418206" y="271224"/>
                      <a:pt x="422955" y="269999"/>
                      <a:pt x="426325" y="269003"/>
                    </a:cubicBezTo>
                    <a:cubicBezTo>
                      <a:pt x="429696" y="268007"/>
                      <a:pt x="438274" y="270458"/>
                      <a:pt x="444785" y="269462"/>
                    </a:cubicBezTo>
                    <a:cubicBezTo>
                      <a:pt x="451219" y="268543"/>
                      <a:pt x="440266" y="266092"/>
                      <a:pt x="437585" y="265633"/>
                    </a:cubicBezTo>
                    <a:cubicBezTo>
                      <a:pt x="434981" y="265173"/>
                      <a:pt x="422955" y="264943"/>
                      <a:pt x="418436" y="264713"/>
                    </a:cubicBezTo>
                    <a:cubicBezTo>
                      <a:pt x="413917" y="264484"/>
                      <a:pt x="403806" y="264254"/>
                      <a:pt x="393083" y="263488"/>
                    </a:cubicBezTo>
                    <a:cubicBezTo>
                      <a:pt x="382282" y="262799"/>
                      <a:pt x="413457" y="262033"/>
                      <a:pt x="416521" y="262033"/>
                    </a:cubicBezTo>
                    <a:cubicBezTo>
                      <a:pt x="419662" y="262033"/>
                      <a:pt x="426096" y="262492"/>
                      <a:pt x="429236" y="262033"/>
                    </a:cubicBezTo>
                    <a:cubicBezTo>
                      <a:pt x="432376" y="261573"/>
                      <a:pt x="446700" y="262952"/>
                      <a:pt x="450760" y="262262"/>
                    </a:cubicBezTo>
                    <a:cubicBezTo>
                      <a:pt x="454819" y="261573"/>
                      <a:pt x="455509" y="264867"/>
                      <a:pt x="455509" y="265862"/>
                    </a:cubicBezTo>
                    <a:cubicBezTo>
                      <a:pt x="455509" y="266858"/>
                      <a:pt x="456734" y="267777"/>
                      <a:pt x="457653" y="267777"/>
                    </a:cubicBezTo>
                    <a:cubicBezTo>
                      <a:pt x="458573" y="267777"/>
                      <a:pt x="457424" y="269692"/>
                      <a:pt x="461713" y="270152"/>
                    </a:cubicBezTo>
                    <a:cubicBezTo>
                      <a:pt x="466002" y="270611"/>
                      <a:pt x="488292" y="273063"/>
                      <a:pt x="491662" y="273292"/>
                    </a:cubicBezTo>
                    <a:cubicBezTo>
                      <a:pt x="495033" y="273522"/>
                      <a:pt x="495492" y="270918"/>
                      <a:pt x="493347" y="269003"/>
                    </a:cubicBezTo>
                    <a:cubicBezTo>
                      <a:pt x="491203" y="267088"/>
                      <a:pt x="493347" y="264943"/>
                      <a:pt x="488828" y="264484"/>
                    </a:cubicBezTo>
                    <a:cubicBezTo>
                      <a:pt x="484309" y="264024"/>
                      <a:pt x="485918" y="262799"/>
                      <a:pt x="488828" y="260424"/>
                    </a:cubicBezTo>
                    <a:cubicBezTo>
                      <a:pt x="491739" y="258050"/>
                      <a:pt x="470368" y="259505"/>
                      <a:pt x="467305" y="259735"/>
                    </a:cubicBezTo>
                    <a:cubicBezTo>
                      <a:pt x="464164" y="259965"/>
                      <a:pt x="454896" y="260424"/>
                      <a:pt x="452675" y="259505"/>
                    </a:cubicBezTo>
                    <a:cubicBezTo>
                      <a:pt x="450530" y="258586"/>
                      <a:pt x="435440" y="257820"/>
                      <a:pt x="431611" y="257590"/>
                    </a:cubicBezTo>
                    <a:cubicBezTo>
                      <a:pt x="427781" y="257360"/>
                      <a:pt x="420121" y="257360"/>
                      <a:pt x="415602" y="258279"/>
                    </a:cubicBezTo>
                    <a:cubicBezTo>
                      <a:pt x="411083" y="259199"/>
                      <a:pt x="411772" y="258050"/>
                      <a:pt x="412232" y="256594"/>
                    </a:cubicBezTo>
                    <a:cubicBezTo>
                      <a:pt x="412691" y="255139"/>
                      <a:pt x="406257" y="254679"/>
                      <a:pt x="406257" y="254679"/>
                    </a:cubicBezTo>
                    <a:cubicBezTo>
                      <a:pt x="380904" y="251539"/>
                      <a:pt x="410776" y="252075"/>
                      <a:pt x="414836" y="253224"/>
                    </a:cubicBezTo>
                    <a:cubicBezTo>
                      <a:pt x="418896" y="254450"/>
                      <a:pt x="418436" y="251998"/>
                      <a:pt x="414836" y="247939"/>
                    </a:cubicBezTo>
                    <a:cubicBezTo>
                      <a:pt x="411236" y="243879"/>
                      <a:pt x="423721" y="249854"/>
                      <a:pt x="427551" y="251998"/>
                    </a:cubicBezTo>
                    <a:cubicBezTo>
                      <a:pt x="431381" y="254143"/>
                      <a:pt x="441645" y="251769"/>
                      <a:pt x="450990" y="252228"/>
                    </a:cubicBezTo>
                    <a:cubicBezTo>
                      <a:pt x="460334" y="252688"/>
                      <a:pt x="451909" y="250543"/>
                      <a:pt x="449075" y="249854"/>
                    </a:cubicBezTo>
                    <a:cubicBezTo>
                      <a:pt x="446164" y="249164"/>
                      <a:pt x="445475" y="249164"/>
                      <a:pt x="446470" y="246483"/>
                    </a:cubicBezTo>
                    <a:cubicBezTo>
                      <a:pt x="447389" y="243879"/>
                      <a:pt x="434062" y="243343"/>
                      <a:pt x="424947" y="244109"/>
                    </a:cubicBezTo>
                    <a:cubicBezTo>
                      <a:pt x="415832" y="244798"/>
                      <a:pt x="418742" y="240969"/>
                      <a:pt x="423491" y="240509"/>
                    </a:cubicBezTo>
                    <a:cubicBezTo>
                      <a:pt x="428240" y="240049"/>
                      <a:pt x="447389" y="242883"/>
                      <a:pt x="448845" y="244569"/>
                    </a:cubicBezTo>
                    <a:cubicBezTo>
                      <a:pt x="450300" y="246254"/>
                      <a:pt x="450760" y="247173"/>
                      <a:pt x="452675" y="247173"/>
                    </a:cubicBezTo>
                    <a:cubicBezTo>
                      <a:pt x="454590" y="247173"/>
                      <a:pt x="455049" y="247173"/>
                      <a:pt x="458419" y="247862"/>
                    </a:cubicBezTo>
                    <a:cubicBezTo>
                      <a:pt x="461790" y="248552"/>
                      <a:pt x="473049" y="250467"/>
                      <a:pt x="478028" y="250467"/>
                    </a:cubicBezTo>
                    <a:cubicBezTo>
                      <a:pt x="483083" y="250467"/>
                      <a:pt x="481169" y="249011"/>
                      <a:pt x="480632" y="244952"/>
                    </a:cubicBezTo>
                    <a:cubicBezTo>
                      <a:pt x="480173" y="240892"/>
                      <a:pt x="484692" y="243496"/>
                      <a:pt x="489747" y="245641"/>
                    </a:cubicBezTo>
                    <a:cubicBezTo>
                      <a:pt x="494803" y="247786"/>
                      <a:pt x="512726" y="244415"/>
                      <a:pt x="517245" y="244186"/>
                    </a:cubicBezTo>
                    <a:cubicBezTo>
                      <a:pt x="521765" y="243956"/>
                      <a:pt x="527280" y="242730"/>
                      <a:pt x="530420" y="238900"/>
                    </a:cubicBezTo>
                    <a:cubicBezTo>
                      <a:pt x="533561" y="235071"/>
                      <a:pt x="530190" y="231700"/>
                      <a:pt x="528275" y="230322"/>
                    </a:cubicBezTo>
                    <a:cubicBezTo>
                      <a:pt x="526361" y="228943"/>
                      <a:pt x="526590" y="228637"/>
                      <a:pt x="527356" y="226262"/>
                    </a:cubicBezTo>
                    <a:cubicBezTo>
                      <a:pt x="528046" y="223888"/>
                      <a:pt x="525901" y="224807"/>
                      <a:pt x="523067" y="225802"/>
                    </a:cubicBezTo>
                    <a:cubicBezTo>
                      <a:pt x="520233" y="226798"/>
                      <a:pt x="518547" y="226262"/>
                      <a:pt x="515407" y="225343"/>
                    </a:cubicBezTo>
                    <a:cubicBezTo>
                      <a:pt x="512267" y="224424"/>
                      <a:pt x="501773" y="223888"/>
                      <a:pt x="496718" y="224117"/>
                    </a:cubicBezTo>
                    <a:cubicBezTo>
                      <a:pt x="491662" y="224347"/>
                      <a:pt x="490743" y="224347"/>
                      <a:pt x="488369" y="221743"/>
                    </a:cubicBezTo>
                    <a:cubicBezTo>
                      <a:pt x="485994" y="219139"/>
                      <a:pt x="506062" y="218143"/>
                      <a:pt x="509433" y="218373"/>
                    </a:cubicBezTo>
                    <a:cubicBezTo>
                      <a:pt x="512803" y="218602"/>
                      <a:pt x="516403" y="219598"/>
                      <a:pt x="513952" y="220977"/>
                    </a:cubicBezTo>
                    <a:cubicBezTo>
                      <a:pt x="511577" y="222432"/>
                      <a:pt x="533331" y="221666"/>
                      <a:pt x="536701" y="221436"/>
                    </a:cubicBezTo>
                    <a:cubicBezTo>
                      <a:pt x="540071" y="221207"/>
                      <a:pt x="540990" y="221436"/>
                      <a:pt x="538386" y="225036"/>
                    </a:cubicBezTo>
                    <a:cubicBezTo>
                      <a:pt x="535782" y="228637"/>
                      <a:pt x="546046" y="230551"/>
                      <a:pt x="547961" y="230551"/>
                    </a:cubicBezTo>
                    <a:cubicBezTo>
                      <a:pt x="549876" y="230551"/>
                      <a:pt x="553706" y="230781"/>
                      <a:pt x="557306" y="232466"/>
                    </a:cubicBezTo>
                    <a:cubicBezTo>
                      <a:pt x="560905" y="234151"/>
                      <a:pt x="568565" y="229862"/>
                      <a:pt x="573314" y="228407"/>
                    </a:cubicBezTo>
                    <a:cubicBezTo>
                      <a:pt x="578063" y="226951"/>
                      <a:pt x="584114" y="228177"/>
                      <a:pt x="589859" y="220977"/>
                    </a:cubicBezTo>
                    <a:cubicBezTo>
                      <a:pt x="595604" y="213777"/>
                      <a:pt x="591774" y="217147"/>
                      <a:pt x="583884" y="217377"/>
                    </a:cubicBezTo>
                    <a:cubicBezTo>
                      <a:pt x="575995" y="217607"/>
                      <a:pt x="591774" y="213547"/>
                      <a:pt x="598514" y="212628"/>
                    </a:cubicBezTo>
                    <a:cubicBezTo>
                      <a:pt x="605255" y="211709"/>
                      <a:pt x="604029" y="206194"/>
                      <a:pt x="603799" y="203283"/>
                    </a:cubicBezTo>
                    <a:cubicBezTo>
                      <a:pt x="603570" y="200372"/>
                      <a:pt x="596599" y="202594"/>
                      <a:pt x="593995" y="203743"/>
                    </a:cubicBezTo>
                    <a:cubicBezTo>
                      <a:pt x="591391" y="204968"/>
                      <a:pt x="584421" y="206117"/>
                      <a:pt x="578216" y="206347"/>
                    </a:cubicBezTo>
                    <a:cubicBezTo>
                      <a:pt x="572012" y="206577"/>
                      <a:pt x="563816" y="207572"/>
                      <a:pt x="559297" y="207036"/>
                    </a:cubicBezTo>
                    <a:cubicBezTo>
                      <a:pt x="554778" y="206577"/>
                      <a:pt x="554242" y="204126"/>
                      <a:pt x="556386" y="202287"/>
                    </a:cubicBezTo>
                    <a:cubicBezTo>
                      <a:pt x="558531" y="200372"/>
                      <a:pt x="559756" y="199913"/>
                      <a:pt x="555161" y="197768"/>
                    </a:cubicBezTo>
                    <a:cubicBezTo>
                      <a:pt x="550641" y="195623"/>
                      <a:pt x="561901" y="197079"/>
                      <a:pt x="567340" y="200143"/>
                    </a:cubicBezTo>
                    <a:cubicBezTo>
                      <a:pt x="572855" y="203283"/>
                      <a:pt x="577144" y="203513"/>
                      <a:pt x="583884" y="201062"/>
                    </a:cubicBezTo>
                    <a:cubicBezTo>
                      <a:pt x="590625" y="198611"/>
                      <a:pt x="602344" y="196006"/>
                      <a:pt x="610463" y="197921"/>
                    </a:cubicBezTo>
                    <a:cubicBezTo>
                      <a:pt x="618583" y="199836"/>
                      <a:pt x="617204" y="196236"/>
                      <a:pt x="617893" y="193862"/>
                    </a:cubicBezTo>
                    <a:cubicBezTo>
                      <a:pt x="618583" y="191487"/>
                      <a:pt x="614063" y="189802"/>
                      <a:pt x="611153" y="189113"/>
                    </a:cubicBezTo>
                    <a:cubicBezTo>
                      <a:pt x="608242" y="188423"/>
                      <a:pt x="608242" y="186508"/>
                      <a:pt x="609698" y="184594"/>
                    </a:cubicBezTo>
                    <a:cubicBezTo>
                      <a:pt x="611153" y="182679"/>
                      <a:pt x="609927" y="182449"/>
                      <a:pt x="604412" y="177853"/>
                    </a:cubicBezTo>
                    <a:cubicBezTo>
                      <a:pt x="598897" y="173334"/>
                      <a:pt x="605868" y="176168"/>
                      <a:pt x="609927" y="177393"/>
                    </a:cubicBezTo>
                    <a:cubicBezTo>
                      <a:pt x="613987" y="178619"/>
                      <a:pt x="617127" y="182908"/>
                      <a:pt x="614983" y="185972"/>
                    </a:cubicBezTo>
                    <a:cubicBezTo>
                      <a:pt x="612838" y="189113"/>
                      <a:pt x="628617" y="187428"/>
                      <a:pt x="635587" y="185053"/>
                    </a:cubicBezTo>
                    <a:cubicBezTo>
                      <a:pt x="642557" y="182679"/>
                      <a:pt x="669826" y="163759"/>
                      <a:pt x="675800" y="160389"/>
                    </a:cubicBezTo>
                    <a:cubicBezTo>
                      <a:pt x="681775" y="157019"/>
                      <a:pt x="691809" y="149589"/>
                      <a:pt x="700005" y="146295"/>
                    </a:cubicBezTo>
                    <a:cubicBezTo>
                      <a:pt x="708124" y="142925"/>
                      <a:pt x="756533" y="124772"/>
                      <a:pt x="765342" y="122627"/>
                    </a:cubicBezTo>
                    <a:cubicBezTo>
                      <a:pt x="774227" y="120482"/>
                      <a:pt x="774686" y="115427"/>
                      <a:pt x="777750" y="110218"/>
                    </a:cubicBezTo>
                    <a:cubicBezTo>
                      <a:pt x="780891" y="104933"/>
                      <a:pt x="762891" y="108763"/>
                      <a:pt x="760746" y="108993"/>
                    </a:cubicBezTo>
                    <a:cubicBezTo>
                      <a:pt x="758601" y="109222"/>
                      <a:pt x="710499" y="119257"/>
                      <a:pt x="705443" y="120252"/>
                    </a:cubicBezTo>
                    <a:cubicBezTo>
                      <a:pt x="700388" y="121172"/>
                      <a:pt x="657111" y="129367"/>
                      <a:pt x="651596" y="130057"/>
                    </a:cubicBezTo>
                    <a:cubicBezTo>
                      <a:pt x="646081" y="130746"/>
                      <a:pt x="635357" y="132201"/>
                      <a:pt x="630991" y="135572"/>
                    </a:cubicBezTo>
                    <a:cubicBezTo>
                      <a:pt x="626625" y="138942"/>
                      <a:pt x="620727" y="138712"/>
                      <a:pt x="624251" y="136491"/>
                    </a:cubicBezTo>
                    <a:cubicBezTo>
                      <a:pt x="627851" y="134346"/>
                      <a:pt x="630225" y="134346"/>
                      <a:pt x="620191" y="133887"/>
                    </a:cubicBezTo>
                    <a:cubicBezTo>
                      <a:pt x="610157" y="133427"/>
                      <a:pt x="626396" y="130287"/>
                      <a:pt x="627162" y="130057"/>
                    </a:cubicBezTo>
                    <a:cubicBezTo>
                      <a:pt x="627851" y="129827"/>
                      <a:pt x="701613" y="114278"/>
                      <a:pt x="712337" y="111827"/>
                    </a:cubicBezTo>
                    <a:cubicBezTo>
                      <a:pt x="723137" y="109452"/>
                      <a:pt x="706592" y="107078"/>
                      <a:pt x="700388" y="107078"/>
                    </a:cubicBezTo>
                    <a:cubicBezTo>
                      <a:pt x="694184" y="107078"/>
                      <a:pt x="667834" y="109682"/>
                      <a:pt x="661170" y="109222"/>
                    </a:cubicBezTo>
                    <a:cubicBezTo>
                      <a:pt x="654506" y="108763"/>
                      <a:pt x="656421" y="107078"/>
                      <a:pt x="658796" y="104933"/>
                    </a:cubicBezTo>
                    <a:cubicBezTo>
                      <a:pt x="661170" y="102788"/>
                      <a:pt x="661170" y="103248"/>
                      <a:pt x="653511" y="100644"/>
                    </a:cubicBezTo>
                    <a:cubicBezTo>
                      <a:pt x="645851" y="98039"/>
                      <a:pt x="647076" y="97733"/>
                      <a:pt x="649911" y="98039"/>
                    </a:cubicBezTo>
                    <a:cubicBezTo>
                      <a:pt x="652821" y="98269"/>
                      <a:pt x="662856" y="102329"/>
                      <a:pt x="667834" y="105010"/>
                    </a:cubicBezTo>
                    <a:cubicBezTo>
                      <a:pt x="672890" y="107614"/>
                      <a:pt x="684073" y="105699"/>
                      <a:pt x="688898" y="104780"/>
                    </a:cubicBezTo>
                    <a:cubicBezTo>
                      <a:pt x="693724" y="103861"/>
                      <a:pt x="720226" y="101869"/>
                      <a:pt x="725971" y="102865"/>
                    </a:cubicBezTo>
                    <a:cubicBezTo>
                      <a:pt x="731716" y="103861"/>
                      <a:pt x="753699" y="99725"/>
                      <a:pt x="769325" y="97580"/>
                    </a:cubicBezTo>
                    <a:cubicBezTo>
                      <a:pt x="784874" y="95435"/>
                      <a:pt x="794219" y="91146"/>
                      <a:pt x="794908" y="90839"/>
                    </a:cubicBezTo>
                    <a:cubicBezTo>
                      <a:pt x="795597" y="90610"/>
                      <a:pt x="871045" y="57290"/>
                      <a:pt x="873879" y="56141"/>
                    </a:cubicBezTo>
                    <a:cubicBezTo>
                      <a:pt x="876790" y="54916"/>
                      <a:pt x="873649" y="51852"/>
                      <a:pt x="870279" y="47562"/>
                    </a:cubicBezTo>
                    <a:cubicBezTo>
                      <a:pt x="866909" y="43273"/>
                      <a:pt x="863079" y="43962"/>
                      <a:pt x="861930" y="44192"/>
                    </a:cubicBezTo>
                    <a:cubicBezTo>
                      <a:pt x="860704" y="44422"/>
                      <a:pt x="833896" y="43962"/>
                      <a:pt x="831291" y="43503"/>
                    </a:cubicBezTo>
                    <a:cubicBezTo>
                      <a:pt x="828687" y="43043"/>
                      <a:pt x="825776" y="43043"/>
                      <a:pt x="818117" y="46107"/>
                    </a:cubicBezTo>
                    <a:cubicBezTo>
                      <a:pt x="810457" y="49247"/>
                      <a:pt x="817427" y="41358"/>
                      <a:pt x="821946" y="38907"/>
                    </a:cubicBezTo>
                    <a:cubicBezTo>
                      <a:pt x="826466" y="36532"/>
                      <a:pt x="809002" y="29792"/>
                      <a:pt x="804253" y="27647"/>
                    </a:cubicBezTo>
                    <a:cubicBezTo>
                      <a:pt x="799504" y="25502"/>
                      <a:pt x="803793" y="25273"/>
                      <a:pt x="808083" y="24507"/>
                    </a:cubicBezTo>
                    <a:cubicBezTo>
                      <a:pt x="812372" y="23817"/>
                      <a:pt x="811453" y="21902"/>
                      <a:pt x="809308" y="19988"/>
                    </a:cubicBezTo>
                    <a:cubicBezTo>
                      <a:pt x="807163" y="18073"/>
                      <a:pt x="771929" y="21673"/>
                      <a:pt x="763350" y="22132"/>
                    </a:cubicBezTo>
                    <a:cubicBezTo>
                      <a:pt x="754771" y="22592"/>
                      <a:pt x="749946" y="23051"/>
                      <a:pt x="749946" y="23051"/>
                    </a:cubicBezTo>
                    <a:cubicBezTo>
                      <a:pt x="727886" y="19681"/>
                      <a:pt x="719537" y="24966"/>
                      <a:pt x="717852" y="26192"/>
                    </a:cubicBezTo>
                    <a:cubicBezTo>
                      <a:pt x="716167" y="27417"/>
                      <a:pt x="716167" y="27877"/>
                      <a:pt x="713103" y="27417"/>
                    </a:cubicBezTo>
                    <a:cubicBezTo>
                      <a:pt x="709962" y="26958"/>
                      <a:pt x="704218" y="28873"/>
                      <a:pt x="701613" y="29562"/>
                    </a:cubicBezTo>
                    <a:cubicBezTo>
                      <a:pt x="699009" y="30251"/>
                      <a:pt x="691043" y="32166"/>
                      <a:pt x="689435" y="31937"/>
                    </a:cubicBezTo>
                    <a:cubicBezTo>
                      <a:pt x="687749" y="31707"/>
                      <a:pt x="675570" y="31937"/>
                      <a:pt x="666915" y="32626"/>
                    </a:cubicBezTo>
                    <a:cubicBezTo>
                      <a:pt x="658336" y="33315"/>
                      <a:pt x="678634" y="27341"/>
                      <a:pt x="682234" y="26881"/>
                    </a:cubicBezTo>
                    <a:cubicBezTo>
                      <a:pt x="685835" y="26422"/>
                      <a:pt x="702073" y="22592"/>
                      <a:pt x="706439" y="21596"/>
                    </a:cubicBezTo>
                    <a:cubicBezTo>
                      <a:pt x="710805" y="20600"/>
                      <a:pt x="711494" y="18685"/>
                      <a:pt x="719843" y="17077"/>
                    </a:cubicBezTo>
                    <a:cubicBezTo>
                      <a:pt x="728192" y="15392"/>
                      <a:pt x="722218" y="14473"/>
                      <a:pt x="722218" y="14473"/>
                    </a:cubicBezTo>
                    <a:cubicBezTo>
                      <a:pt x="679170" y="7732"/>
                      <a:pt x="644166" y="8268"/>
                      <a:pt x="638651" y="8728"/>
                    </a:cubicBezTo>
                    <a:cubicBezTo>
                      <a:pt x="633136" y="9187"/>
                      <a:pt x="633902" y="6353"/>
                      <a:pt x="635511" y="5358"/>
                    </a:cubicBezTo>
                    <a:cubicBezTo>
                      <a:pt x="637196" y="4438"/>
                      <a:pt x="634821" y="2524"/>
                      <a:pt x="632906" y="838"/>
                    </a:cubicBezTo>
                    <a:cubicBezTo>
                      <a:pt x="630991" y="-847"/>
                      <a:pt x="628847" y="379"/>
                      <a:pt x="624787" y="1298"/>
                    </a:cubicBezTo>
                    <a:cubicBezTo>
                      <a:pt x="620727" y="2217"/>
                      <a:pt x="594608" y="5817"/>
                      <a:pt x="587178" y="6353"/>
                    </a:cubicBezTo>
                    <a:cubicBezTo>
                      <a:pt x="579748" y="6813"/>
                      <a:pt x="585953" y="8498"/>
                      <a:pt x="593919" y="12328"/>
                    </a:cubicBezTo>
                    <a:cubicBezTo>
                      <a:pt x="601808" y="16158"/>
                      <a:pt x="593689" y="14702"/>
                      <a:pt x="591544" y="14702"/>
                    </a:cubicBezTo>
                    <a:cubicBezTo>
                      <a:pt x="589399" y="14702"/>
                      <a:pt x="579135" y="11562"/>
                      <a:pt x="574770" y="9647"/>
                    </a:cubicBezTo>
                    <a:cubicBezTo>
                      <a:pt x="570404" y="7732"/>
                      <a:pt x="570020" y="6047"/>
                      <a:pt x="573084" y="2217"/>
                    </a:cubicBezTo>
                    <a:cubicBezTo>
                      <a:pt x="576225" y="-1613"/>
                      <a:pt x="569714" y="1987"/>
                      <a:pt x="569714" y="1987"/>
                    </a:cubicBezTo>
                    <a:cubicBezTo>
                      <a:pt x="569714" y="1987"/>
                      <a:pt x="529271" y="12787"/>
                      <a:pt x="526131" y="13936"/>
                    </a:cubicBezTo>
                    <a:cubicBezTo>
                      <a:pt x="522990" y="15162"/>
                      <a:pt x="522760" y="15392"/>
                      <a:pt x="526590" y="18226"/>
                    </a:cubicBezTo>
                    <a:cubicBezTo>
                      <a:pt x="530420" y="21060"/>
                      <a:pt x="534480" y="22285"/>
                      <a:pt x="538769" y="22515"/>
                    </a:cubicBezTo>
                    <a:cubicBezTo>
                      <a:pt x="543058" y="22745"/>
                      <a:pt x="541373" y="22515"/>
                      <a:pt x="547118" y="26115"/>
                    </a:cubicBezTo>
                    <a:cubicBezTo>
                      <a:pt x="552863" y="29715"/>
                      <a:pt x="542599" y="27571"/>
                      <a:pt x="542599" y="27571"/>
                    </a:cubicBezTo>
                    <a:cubicBezTo>
                      <a:pt x="542599" y="27571"/>
                      <a:pt x="524905" y="23051"/>
                      <a:pt x="518165" y="20371"/>
                    </a:cubicBezTo>
                    <a:cubicBezTo>
                      <a:pt x="511424" y="17766"/>
                      <a:pt x="508360" y="13400"/>
                      <a:pt x="508360" y="13400"/>
                    </a:cubicBezTo>
                    <a:cubicBezTo>
                      <a:pt x="500011" y="3596"/>
                      <a:pt x="476496" y="3596"/>
                      <a:pt x="474122" y="3826"/>
                    </a:cubicBezTo>
                    <a:cubicBezTo>
                      <a:pt x="471747" y="4055"/>
                      <a:pt x="453517" y="4285"/>
                      <a:pt x="451602" y="3596"/>
                    </a:cubicBezTo>
                    <a:cubicBezTo>
                      <a:pt x="449687" y="2906"/>
                      <a:pt x="433372" y="3596"/>
                      <a:pt x="431534" y="4285"/>
                    </a:cubicBezTo>
                    <a:cubicBezTo>
                      <a:pt x="429619" y="4975"/>
                      <a:pt x="418819" y="4515"/>
                      <a:pt x="414989" y="4745"/>
                    </a:cubicBezTo>
                    <a:cubicBezTo>
                      <a:pt x="411159" y="4975"/>
                      <a:pt x="412615" y="5970"/>
                      <a:pt x="413534" y="7885"/>
                    </a:cubicBezTo>
                    <a:cubicBezTo>
                      <a:pt x="414453" y="9800"/>
                      <a:pt x="415908" y="11945"/>
                      <a:pt x="418053" y="12634"/>
                    </a:cubicBezTo>
                    <a:cubicBezTo>
                      <a:pt x="420198" y="13324"/>
                      <a:pt x="424257" y="13553"/>
                      <a:pt x="427168" y="16464"/>
                    </a:cubicBezTo>
                    <a:cubicBezTo>
                      <a:pt x="430079" y="19375"/>
                      <a:pt x="430079" y="20753"/>
                      <a:pt x="438198" y="21519"/>
                    </a:cubicBezTo>
                    <a:cubicBezTo>
                      <a:pt x="446317" y="22209"/>
                      <a:pt x="448998" y="21060"/>
                      <a:pt x="441798" y="24430"/>
                    </a:cubicBezTo>
                    <a:cubicBezTo>
                      <a:pt x="434598" y="27800"/>
                      <a:pt x="457117" y="32320"/>
                      <a:pt x="462632" y="33315"/>
                    </a:cubicBezTo>
                    <a:cubicBezTo>
                      <a:pt x="468147" y="34234"/>
                      <a:pt x="460717" y="36915"/>
                      <a:pt x="456887" y="37835"/>
                    </a:cubicBezTo>
                    <a:cubicBezTo>
                      <a:pt x="453058" y="38754"/>
                      <a:pt x="447083" y="42890"/>
                      <a:pt x="442487" y="44805"/>
                    </a:cubicBezTo>
                    <a:cubicBezTo>
                      <a:pt x="437968" y="46720"/>
                      <a:pt x="443177" y="39290"/>
                      <a:pt x="448691" y="36686"/>
                    </a:cubicBezTo>
                    <a:cubicBezTo>
                      <a:pt x="454206" y="34081"/>
                      <a:pt x="441951" y="33545"/>
                      <a:pt x="438428" y="32856"/>
                    </a:cubicBezTo>
                    <a:cubicBezTo>
                      <a:pt x="434828" y="32166"/>
                      <a:pt x="431994" y="30941"/>
                      <a:pt x="430538" y="29256"/>
                    </a:cubicBezTo>
                    <a:cubicBezTo>
                      <a:pt x="429083" y="27571"/>
                      <a:pt x="425023" y="25196"/>
                      <a:pt x="421653" y="23971"/>
                    </a:cubicBezTo>
                    <a:cubicBezTo>
                      <a:pt x="418283" y="22745"/>
                      <a:pt x="416904" y="19911"/>
                      <a:pt x="414683" y="18226"/>
                    </a:cubicBezTo>
                    <a:cubicBezTo>
                      <a:pt x="412538" y="16541"/>
                      <a:pt x="395533" y="13936"/>
                      <a:pt x="394308" y="13707"/>
                    </a:cubicBezTo>
                    <a:cubicBezTo>
                      <a:pt x="393083" y="13477"/>
                      <a:pt x="376384" y="11332"/>
                      <a:pt x="374469" y="11102"/>
                    </a:cubicBezTo>
                    <a:cubicBezTo>
                      <a:pt x="372555" y="10873"/>
                      <a:pt x="362291" y="9877"/>
                      <a:pt x="357235" y="10413"/>
                    </a:cubicBezTo>
                    <a:cubicBezTo>
                      <a:pt x="352180" y="10873"/>
                      <a:pt x="351261" y="14702"/>
                      <a:pt x="349805" y="15928"/>
                    </a:cubicBezTo>
                    <a:cubicBezTo>
                      <a:pt x="348350" y="17153"/>
                      <a:pt x="348580" y="19298"/>
                      <a:pt x="344290" y="21443"/>
                    </a:cubicBezTo>
                    <a:cubicBezTo>
                      <a:pt x="340001" y="23588"/>
                      <a:pt x="343371" y="24583"/>
                      <a:pt x="351261" y="26958"/>
                    </a:cubicBezTo>
                    <a:cubicBezTo>
                      <a:pt x="359150" y="29332"/>
                      <a:pt x="366350" y="28183"/>
                      <a:pt x="375465" y="28873"/>
                    </a:cubicBezTo>
                    <a:cubicBezTo>
                      <a:pt x="384580" y="29562"/>
                      <a:pt x="374546" y="30558"/>
                      <a:pt x="374546" y="30558"/>
                    </a:cubicBezTo>
                    <a:cubicBezTo>
                      <a:pt x="374546" y="30558"/>
                      <a:pt x="340767" y="28413"/>
                      <a:pt x="337703" y="27954"/>
                    </a:cubicBezTo>
                    <a:cubicBezTo>
                      <a:pt x="334563" y="27494"/>
                      <a:pt x="330733" y="25043"/>
                      <a:pt x="330733" y="25043"/>
                    </a:cubicBezTo>
                    <a:cubicBezTo>
                      <a:pt x="325677" y="20753"/>
                      <a:pt x="314188" y="19758"/>
                      <a:pt x="309899" y="19068"/>
                    </a:cubicBezTo>
                    <a:cubicBezTo>
                      <a:pt x="305609" y="18379"/>
                      <a:pt x="302469" y="18609"/>
                      <a:pt x="300094" y="20983"/>
                    </a:cubicBezTo>
                    <a:cubicBezTo>
                      <a:pt x="297720" y="23358"/>
                      <a:pt x="308673" y="29332"/>
                      <a:pt x="315873" y="34617"/>
                    </a:cubicBezTo>
                    <a:cubicBezTo>
                      <a:pt x="323073" y="39903"/>
                      <a:pt x="317788" y="38217"/>
                      <a:pt x="317788" y="38217"/>
                    </a:cubicBezTo>
                    <a:cubicBezTo>
                      <a:pt x="317788" y="38217"/>
                      <a:pt x="300784" y="34158"/>
                      <a:pt x="295269" y="33162"/>
                    </a:cubicBezTo>
                    <a:cubicBezTo>
                      <a:pt x="289754" y="32243"/>
                      <a:pt x="287379" y="32243"/>
                      <a:pt x="284698" y="31017"/>
                    </a:cubicBezTo>
                    <a:cubicBezTo>
                      <a:pt x="282094" y="29792"/>
                      <a:pt x="277498" y="29332"/>
                      <a:pt x="278494" y="33622"/>
                    </a:cubicBezTo>
                    <a:cubicBezTo>
                      <a:pt x="279490" y="37911"/>
                      <a:pt x="275583" y="37452"/>
                      <a:pt x="287073" y="40592"/>
                    </a:cubicBezTo>
                    <a:cubicBezTo>
                      <a:pt x="298562" y="43732"/>
                      <a:pt x="286154" y="42737"/>
                      <a:pt x="286154" y="42737"/>
                    </a:cubicBezTo>
                    <a:cubicBezTo>
                      <a:pt x="286154" y="42737"/>
                      <a:pt x="277575" y="41281"/>
                      <a:pt x="272060" y="41511"/>
                    </a:cubicBezTo>
                    <a:cubicBezTo>
                      <a:pt x="266545" y="41741"/>
                      <a:pt x="265319" y="42966"/>
                      <a:pt x="262715" y="47486"/>
                    </a:cubicBezTo>
                    <a:cubicBezTo>
                      <a:pt x="260111" y="52005"/>
                      <a:pt x="268000" y="53920"/>
                      <a:pt x="284239" y="59205"/>
                    </a:cubicBezTo>
                    <a:cubicBezTo>
                      <a:pt x="300477" y="64490"/>
                      <a:pt x="308903" y="65945"/>
                      <a:pt x="310128" y="65639"/>
                    </a:cubicBezTo>
                    <a:cubicBezTo>
                      <a:pt x="311354" y="65409"/>
                      <a:pt x="312273" y="66328"/>
                      <a:pt x="311814" y="68550"/>
                    </a:cubicBezTo>
                    <a:cubicBezTo>
                      <a:pt x="311354" y="70694"/>
                      <a:pt x="337933" y="74524"/>
                      <a:pt x="340078" y="74524"/>
                    </a:cubicBezTo>
                    <a:cubicBezTo>
                      <a:pt x="342222" y="74524"/>
                      <a:pt x="342988" y="76209"/>
                      <a:pt x="342222" y="77129"/>
                    </a:cubicBezTo>
                    <a:cubicBezTo>
                      <a:pt x="341533" y="78048"/>
                      <a:pt x="343448" y="79503"/>
                      <a:pt x="345133" y="79503"/>
                    </a:cubicBezTo>
                    <a:cubicBezTo>
                      <a:pt x="346818" y="79503"/>
                      <a:pt x="350418" y="82107"/>
                      <a:pt x="356393" y="86473"/>
                    </a:cubicBezTo>
                    <a:cubicBezTo>
                      <a:pt x="362367" y="90763"/>
                      <a:pt x="354478" y="88848"/>
                      <a:pt x="354478" y="88848"/>
                    </a:cubicBezTo>
                    <a:lnTo>
                      <a:pt x="281711" y="73988"/>
                    </a:lnTo>
                    <a:cubicBezTo>
                      <a:pt x="281711" y="73988"/>
                      <a:pt x="272596" y="71614"/>
                      <a:pt x="268307" y="70618"/>
                    </a:cubicBezTo>
                    <a:cubicBezTo>
                      <a:pt x="264017" y="69622"/>
                      <a:pt x="266162" y="72533"/>
                      <a:pt x="264017" y="72073"/>
                    </a:cubicBezTo>
                    <a:cubicBezTo>
                      <a:pt x="261873" y="71614"/>
                      <a:pt x="259268" y="72533"/>
                      <a:pt x="254902" y="72533"/>
                    </a:cubicBezTo>
                    <a:cubicBezTo>
                      <a:pt x="250536" y="72533"/>
                      <a:pt x="251992" y="70618"/>
                      <a:pt x="253217" y="68243"/>
                    </a:cubicBezTo>
                    <a:cubicBezTo>
                      <a:pt x="254443" y="65869"/>
                      <a:pt x="246783" y="62039"/>
                      <a:pt x="241728" y="57979"/>
                    </a:cubicBezTo>
                    <a:cubicBezTo>
                      <a:pt x="236672" y="53920"/>
                      <a:pt x="229549" y="52464"/>
                      <a:pt x="227098" y="51545"/>
                    </a:cubicBezTo>
                    <a:cubicBezTo>
                      <a:pt x="224647" y="50626"/>
                      <a:pt x="212008" y="47715"/>
                      <a:pt x="206034" y="46260"/>
                    </a:cubicBezTo>
                    <a:cubicBezTo>
                      <a:pt x="200059" y="44805"/>
                      <a:pt x="190944" y="42890"/>
                      <a:pt x="188110" y="43349"/>
                    </a:cubicBezTo>
                    <a:cubicBezTo>
                      <a:pt x="185199" y="43809"/>
                      <a:pt x="177846" y="43579"/>
                      <a:pt x="172561" y="45264"/>
                    </a:cubicBezTo>
                    <a:cubicBezTo>
                      <a:pt x="167276" y="46949"/>
                      <a:pt x="174706" y="47869"/>
                      <a:pt x="178536" y="47869"/>
                    </a:cubicBezTo>
                    <a:cubicBezTo>
                      <a:pt x="182365" y="47869"/>
                      <a:pt x="183055" y="51009"/>
                      <a:pt x="184740" y="55069"/>
                    </a:cubicBezTo>
                    <a:cubicBezTo>
                      <a:pt x="186425" y="59128"/>
                      <a:pt x="176161" y="60354"/>
                      <a:pt x="173480" y="60813"/>
                    </a:cubicBezTo>
                    <a:cubicBezTo>
                      <a:pt x="170876" y="61273"/>
                      <a:pt x="153106" y="61273"/>
                      <a:pt x="149276" y="61273"/>
                    </a:cubicBezTo>
                    <a:cubicBezTo>
                      <a:pt x="145446" y="61273"/>
                      <a:pt x="140161" y="61503"/>
                      <a:pt x="145216" y="65103"/>
                    </a:cubicBezTo>
                    <a:cubicBezTo>
                      <a:pt x="150271" y="68703"/>
                      <a:pt x="156476" y="68933"/>
                      <a:pt x="158850" y="69163"/>
                    </a:cubicBezTo>
                    <a:cubicBezTo>
                      <a:pt x="161225" y="69392"/>
                      <a:pt x="163369" y="68703"/>
                      <a:pt x="169421" y="70388"/>
                    </a:cubicBezTo>
                    <a:cubicBezTo>
                      <a:pt x="175395" y="72073"/>
                      <a:pt x="193089" y="74677"/>
                      <a:pt x="195770" y="74677"/>
                    </a:cubicBezTo>
                    <a:cubicBezTo>
                      <a:pt x="198374" y="74677"/>
                      <a:pt x="200519" y="75367"/>
                      <a:pt x="204655" y="81112"/>
                    </a:cubicBezTo>
                    <a:cubicBezTo>
                      <a:pt x="208715" y="86856"/>
                      <a:pt x="202510" y="81571"/>
                      <a:pt x="201515" y="80192"/>
                    </a:cubicBezTo>
                    <a:cubicBezTo>
                      <a:pt x="200595" y="78737"/>
                      <a:pt x="197225" y="77282"/>
                      <a:pt x="196229" y="77052"/>
                    </a:cubicBezTo>
                    <a:cubicBezTo>
                      <a:pt x="195310" y="76822"/>
                      <a:pt x="192629" y="76592"/>
                      <a:pt x="196689" y="79963"/>
                    </a:cubicBezTo>
                    <a:cubicBezTo>
                      <a:pt x="200749" y="83333"/>
                      <a:pt x="199293" y="83563"/>
                      <a:pt x="197915" y="83103"/>
                    </a:cubicBezTo>
                    <a:cubicBezTo>
                      <a:pt x="196459" y="82643"/>
                      <a:pt x="192629" y="78814"/>
                      <a:pt x="190944" y="77588"/>
                    </a:cubicBezTo>
                    <a:cubicBezTo>
                      <a:pt x="189259" y="76363"/>
                      <a:pt x="183285" y="76363"/>
                      <a:pt x="178229" y="77358"/>
                    </a:cubicBezTo>
                    <a:cubicBezTo>
                      <a:pt x="173174" y="78277"/>
                      <a:pt x="178229" y="79043"/>
                      <a:pt x="183974" y="84329"/>
                    </a:cubicBezTo>
                    <a:cubicBezTo>
                      <a:pt x="189719" y="89614"/>
                      <a:pt x="179914" y="83409"/>
                      <a:pt x="178459" y="82414"/>
                    </a:cubicBezTo>
                    <a:cubicBezTo>
                      <a:pt x="177004" y="81418"/>
                      <a:pt x="168425" y="76209"/>
                      <a:pt x="166510" y="75214"/>
                    </a:cubicBezTo>
                    <a:cubicBezTo>
                      <a:pt x="164595" y="74294"/>
                      <a:pt x="157165" y="73529"/>
                      <a:pt x="154561" y="73529"/>
                    </a:cubicBezTo>
                    <a:cubicBezTo>
                      <a:pt x="151957" y="73529"/>
                      <a:pt x="146442" y="72609"/>
                      <a:pt x="143761" y="72609"/>
                    </a:cubicBezTo>
                    <a:cubicBezTo>
                      <a:pt x="141156" y="72609"/>
                      <a:pt x="139242" y="74754"/>
                      <a:pt x="141156" y="75750"/>
                    </a:cubicBezTo>
                    <a:cubicBezTo>
                      <a:pt x="143071" y="76669"/>
                      <a:pt x="141156" y="77435"/>
                      <a:pt x="139012" y="77895"/>
                    </a:cubicBezTo>
                    <a:cubicBezTo>
                      <a:pt x="136867" y="78354"/>
                      <a:pt x="136408" y="78124"/>
                      <a:pt x="143531" y="81954"/>
                    </a:cubicBezTo>
                    <a:cubicBezTo>
                      <a:pt x="150654" y="85784"/>
                      <a:pt x="139242" y="83180"/>
                      <a:pt x="134646" y="81495"/>
                    </a:cubicBezTo>
                    <a:cubicBezTo>
                      <a:pt x="130127" y="79809"/>
                      <a:pt x="131505" y="77665"/>
                      <a:pt x="133727" y="75980"/>
                    </a:cubicBezTo>
                    <a:cubicBezTo>
                      <a:pt x="135871" y="74294"/>
                      <a:pt x="124612" y="70924"/>
                      <a:pt x="122697" y="70465"/>
                    </a:cubicBezTo>
                    <a:cubicBezTo>
                      <a:pt x="120782" y="70005"/>
                      <a:pt x="118178" y="71154"/>
                      <a:pt x="112126" y="70465"/>
                    </a:cubicBezTo>
                    <a:cubicBezTo>
                      <a:pt x="106152" y="69775"/>
                      <a:pt x="97496" y="71384"/>
                      <a:pt x="89837" y="74294"/>
                    </a:cubicBezTo>
                    <a:cubicBezTo>
                      <a:pt x="82177" y="77129"/>
                      <a:pt x="81717" y="77435"/>
                      <a:pt x="80952" y="79809"/>
                    </a:cubicBezTo>
                    <a:cubicBezTo>
                      <a:pt x="80262" y="82184"/>
                      <a:pt x="79726" y="81954"/>
                      <a:pt x="77811" y="81954"/>
                    </a:cubicBezTo>
                    <a:cubicBezTo>
                      <a:pt x="75896" y="81954"/>
                      <a:pt x="74671" y="81035"/>
                      <a:pt x="72296" y="81265"/>
                    </a:cubicBezTo>
                    <a:cubicBezTo>
                      <a:pt x="69922" y="81495"/>
                      <a:pt x="71071" y="82490"/>
                      <a:pt x="74901" y="83409"/>
                    </a:cubicBezTo>
                    <a:cubicBezTo>
                      <a:pt x="78730" y="84329"/>
                      <a:pt x="77275" y="86550"/>
                      <a:pt x="73981" y="88695"/>
                    </a:cubicBezTo>
                    <a:cubicBezTo>
                      <a:pt x="70611" y="90839"/>
                      <a:pt x="66092" y="86550"/>
                      <a:pt x="61266" y="84635"/>
                    </a:cubicBezTo>
                    <a:cubicBezTo>
                      <a:pt x="56517" y="82720"/>
                      <a:pt x="50696" y="84175"/>
                      <a:pt x="46866" y="84635"/>
                    </a:cubicBezTo>
                    <a:cubicBezTo>
                      <a:pt x="43036" y="85095"/>
                      <a:pt x="37521" y="85324"/>
                      <a:pt x="35377" y="86780"/>
                    </a:cubicBezTo>
                    <a:cubicBezTo>
                      <a:pt x="33232" y="88235"/>
                      <a:pt x="28177" y="88465"/>
                      <a:pt x="25343" y="88924"/>
                    </a:cubicBezTo>
                    <a:cubicBezTo>
                      <a:pt x="22432" y="89384"/>
                      <a:pt x="21972" y="90150"/>
                      <a:pt x="21743" y="92295"/>
                    </a:cubicBezTo>
                    <a:cubicBezTo>
                      <a:pt x="21513" y="94439"/>
                      <a:pt x="16994" y="93214"/>
                      <a:pt x="14313" y="92984"/>
                    </a:cubicBezTo>
                    <a:cubicBezTo>
                      <a:pt x="11708" y="92754"/>
                      <a:pt x="9793" y="93903"/>
                      <a:pt x="8108" y="94669"/>
                    </a:cubicBezTo>
                    <a:cubicBezTo>
                      <a:pt x="6423" y="95359"/>
                      <a:pt x="5734" y="95359"/>
                      <a:pt x="5198" y="96584"/>
                    </a:cubicBezTo>
                    <a:cubicBezTo>
                      <a:pt x="4738" y="97810"/>
                      <a:pt x="3283" y="98039"/>
                      <a:pt x="908" y="99954"/>
                    </a:cubicBezTo>
                    <a:cubicBezTo>
                      <a:pt x="-1466" y="101869"/>
                      <a:pt x="1215" y="103861"/>
                      <a:pt x="4355" y="10409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05" name="Kombinationstegning: figur 11404">
                <a:extLst>
                  <a:ext uri="{FF2B5EF4-FFF2-40B4-BE49-F238E27FC236}">
                    <a16:creationId xmlns:a16="http://schemas.microsoft.com/office/drawing/2014/main" id="{70B5D479-52AE-42CF-8EF4-5AE182956C58}"/>
                  </a:ext>
                </a:extLst>
              </p:cNvPr>
              <p:cNvSpPr/>
              <p:nvPr/>
            </p:nvSpPr>
            <p:spPr>
              <a:xfrm>
                <a:off x="4014169" y="1647809"/>
                <a:ext cx="23543" cy="19984"/>
              </a:xfrm>
              <a:custGeom>
                <a:avLst/>
                <a:gdLst>
                  <a:gd name="connsiteX0" fmla="*/ 17404 w 23543"/>
                  <a:gd name="connsiteY0" fmla="*/ 2315 h 19984"/>
                  <a:gd name="connsiteX1" fmla="*/ 10970 w 23543"/>
                  <a:gd name="connsiteY1" fmla="*/ 6375 h 19984"/>
                  <a:gd name="connsiteX2" fmla="*/ 6451 w 23543"/>
                  <a:gd name="connsiteY2" fmla="*/ 9515 h 19984"/>
                  <a:gd name="connsiteX3" fmla="*/ 1396 w 23543"/>
                  <a:gd name="connsiteY3" fmla="*/ 13575 h 19984"/>
                  <a:gd name="connsiteX4" fmla="*/ 1396 w 23543"/>
                  <a:gd name="connsiteY4" fmla="*/ 16485 h 19984"/>
                  <a:gd name="connsiteX5" fmla="*/ 5685 w 23543"/>
                  <a:gd name="connsiteY5" fmla="*/ 19626 h 19984"/>
                  <a:gd name="connsiteX6" fmla="*/ 14264 w 23543"/>
                  <a:gd name="connsiteY6" fmla="*/ 16715 h 19984"/>
                  <a:gd name="connsiteX7" fmla="*/ 17634 w 23543"/>
                  <a:gd name="connsiteY7" fmla="*/ 16485 h 19984"/>
                  <a:gd name="connsiteX8" fmla="*/ 21924 w 23543"/>
                  <a:gd name="connsiteY8" fmla="*/ 17404 h 19984"/>
                  <a:gd name="connsiteX9" fmla="*/ 15719 w 23543"/>
                  <a:gd name="connsiteY9" fmla="*/ 12655 h 19984"/>
                  <a:gd name="connsiteX10" fmla="*/ 22690 w 23543"/>
                  <a:gd name="connsiteY10" fmla="*/ 1626 h 19984"/>
                  <a:gd name="connsiteX11" fmla="*/ 17404 w 23543"/>
                  <a:gd name="connsiteY11" fmla="*/ 2315 h 1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43" h="19984">
                    <a:moveTo>
                      <a:pt x="17404" y="2315"/>
                    </a:moveTo>
                    <a:cubicBezTo>
                      <a:pt x="15949" y="3234"/>
                      <a:pt x="13115" y="5455"/>
                      <a:pt x="10970" y="6375"/>
                    </a:cubicBezTo>
                    <a:cubicBezTo>
                      <a:pt x="8826" y="7294"/>
                      <a:pt x="8366" y="7600"/>
                      <a:pt x="6451" y="9515"/>
                    </a:cubicBezTo>
                    <a:cubicBezTo>
                      <a:pt x="4536" y="11430"/>
                      <a:pt x="4536" y="11889"/>
                      <a:pt x="1396" y="13575"/>
                    </a:cubicBezTo>
                    <a:cubicBezTo>
                      <a:pt x="-1745" y="15260"/>
                      <a:pt x="1396" y="16485"/>
                      <a:pt x="1396" y="16485"/>
                    </a:cubicBezTo>
                    <a:cubicBezTo>
                      <a:pt x="1396" y="16485"/>
                      <a:pt x="2621" y="18400"/>
                      <a:pt x="5685" y="19626"/>
                    </a:cubicBezTo>
                    <a:cubicBezTo>
                      <a:pt x="8826" y="20851"/>
                      <a:pt x="11889" y="18707"/>
                      <a:pt x="14264" y="16715"/>
                    </a:cubicBezTo>
                    <a:cubicBezTo>
                      <a:pt x="16639" y="14724"/>
                      <a:pt x="17404" y="15030"/>
                      <a:pt x="17634" y="16485"/>
                    </a:cubicBezTo>
                    <a:cubicBezTo>
                      <a:pt x="17864" y="17941"/>
                      <a:pt x="19090" y="18170"/>
                      <a:pt x="21924" y="17404"/>
                    </a:cubicBezTo>
                    <a:cubicBezTo>
                      <a:pt x="24834" y="16715"/>
                      <a:pt x="18324" y="14494"/>
                      <a:pt x="15719" y="12655"/>
                    </a:cubicBezTo>
                    <a:cubicBezTo>
                      <a:pt x="13115" y="10741"/>
                      <a:pt x="19319" y="5226"/>
                      <a:pt x="22690" y="1626"/>
                    </a:cubicBezTo>
                    <a:cubicBezTo>
                      <a:pt x="25983" y="-1974"/>
                      <a:pt x="18783" y="1396"/>
                      <a:pt x="17404" y="231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06" name="Kombinationstegning: figur 11405">
                <a:extLst>
                  <a:ext uri="{FF2B5EF4-FFF2-40B4-BE49-F238E27FC236}">
                    <a16:creationId xmlns:a16="http://schemas.microsoft.com/office/drawing/2014/main" id="{B20D2089-6FBA-4439-AD48-C65E47ED0927}"/>
                  </a:ext>
                </a:extLst>
              </p:cNvPr>
              <p:cNvSpPr/>
              <p:nvPr/>
            </p:nvSpPr>
            <p:spPr>
              <a:xfrm>
                <a:off x="2319732" y="2000548"/>
                <a:ext cx="10334" cy="4890"/>
              </a:xfrm>
              <a:custGeom>
                <a:avLst/>
                <a:gdLst>
                  <a:gd name="connsiteX0" fmla="*/ 599 w 10334"/>
                  <a:gd name="connsiteY0" fmla="*/ 3605 h 4890"/>
                  <a:gd name="connsiteX1" fmla="*/ 7799 w 10334"/>
                  <a:gd name="connsiteY1" fmla="*/ 3375 h 4890"/>
                  <a:gd name="connsiteX2" fmla="*/ 9943 w 10334"/>
                  <a:gd name="connsiteY2" fmla="*/ 1231 h 4890"/>
                  <a:gd name="connsiteX3" fmla="*/ 2284 w 10334"/>
                  <a:gd name="connsiteY3" fmla="*/ 541 h 4890"/>
                  <a:gd name="connsiteX4" fmla="*/ 599 w 10334"/>
                  <a:gd name="connsiteY4" fmla="*/ 3605 h 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34" h="4890">
                    <a:moveTo>
                      <a:pt x="599" y="3605"/>
                    </a:moveTo>
                    <a:cubicBezTo>
                      <a:pt x="5654" y="6516"/>
                      <a:pt x="6343" y="3605"/>
                      <a:pt x="7799" y="3375"/>
                    </a:cubicBezTo>
                    <a:cubicBezTo>
                      <a:pt x="9254" y="3146"/>
                      <a:pt x="11169" y="1460"/>
                      <a:pt x="9943" y="1231"/>
                    </a:cubicBezTo>
                    <a:cubicBezTo>
                      <a:pt x="8718" y="1001"/>
                      <a:pt x="6114" y="-914"/>
                      <a:pt x="2284" y="541"/>
                    </a:cubicBezTo>
                    <a:cubicBezTo>
                      <a:pt x="-1546" y="1997"/>
                      <a:pt x="599" y="3605"/>
                      <a:pt x="599" y="360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07" name="Kombinationstegning: figur 11406">
                <a:extLst>
                  <a:ext uri="{FF2B5EF4-FFF2-40B4-BE49-F238E27FC236}">
                    <a16:creationId xmlns:a16="http://schemas.microsoft.com/office/drawing/2014/main" id="{F6952EDE-0C66-45F9-87BE-520A0395B734}"/>
                  </a:ext>
                </a:extLst>
              </p:cNvPr>
              <p:cNvSpPr/>
              <p:nvPr/>
            </p:nvSpPr>
            <p:spPr>
              <a:xfrm>
                <a:off x="3122804" y="2055716"/>
                <a:ext cx="8654" cy="2862"/>
              </a:xfrm>
              <a:custGeom>
                <a:avLst/>
                <a:gdLst>
                  <a:gd name="connsiteX0" fmla="*/ 1560 w 8654"/>
                  <a:gd name="connsiteY0" fmla="*/ 828 h 2862"/>
                  <a:gd name="connsiteX1" fmla="*/ 2479 w 8654"/>
                  <a:gd name="connsiteY1" fmla="*/ 2743 h 2862"/>
                  <a:gd name="connsiteX2" fmla="*/ 7994 w 8654"/>
                  <a:gd name="connsiteY2" fmla="*/ 828 h 2862"/>
                  <a:gd name="connsiteX3" fmla="*/ 1560 w 8654"/>
                  <a:gd name="connsiteY3" fmla="*/ 828 h 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4" h="2862">
                    <a:moveTo>
                      <a:pt x="1560" y="828"/>
                    </a:moveTo>
                    <a:cubicBezTo>
                      <a:pt x="1560" y="828"/>
                      <a:pt x="-2500" y="2284"/>
                      <a:pt x="2479" y="2743"/>
                    </a:cubicBezTo>
                    <a:cubicBezTo>
                      <a:pt x="7534" y="3203"/>
                      <a:pt x="9909" y="2284"/>
                      <a:pt x="7994" y="828"/>
                    </a:cubicBezTo>
                    <a:cubicBezTo>
                      <a:pt x="6079" y="-627"/>
                      <a:pt x="4164" y="139"/>
                      <a:pt x="1560" y="8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08" name="Kombinationstegning: figur 11407">
                <a:extLst>
                  <a:ext uri="{FF2B5EF4-FFF2-40B4-BE49-F238E27FC236}">
                    <a16:creationId xmlns:a16="http://schemas.microsoft.com/office/drawing/2014/main" id="{F284BE85-8512-4D1E-AFB3-DB0B23CA3552}"/>
                  </a:ext>
                </a:extLst>
              </p:cNvPr>
              <p:cNvSpPr/>
              <p:nvPr/>
            </p:nvSpPr>
            <p:spPr>
              <a:xfrm>
                <a:off x="3889250" y="2975708"/>
                <a:ext cx="8667" cy="7359"/>
              </a:xfrm>
              <a:custGeom>
                <a:avLst/>
                <a:gdLst>
                  <a:gd name="connsiteX0" fmla="*/ 4679 w 8667"/>
                  <a:gd name="connsiteY0" fmla="*/ 6966 h 7359"/>
                  <a:gd name="connsiteX1" fmla="*/ 7054 w 8667"/>
                  <a:gd name="connsiteY1" fmla="*/ 5740 h 7359"/>
                  <a:gd name="connsiteX2" fmla="*/ 7054 w 8667"/>
                  <a:gd name="connsiteY2" fmla="*/ 1910 h 7359"/>
                  <a:gd name="connsiteX3" fmla="*/ 620 w 8667"/>
                  <a:gd name="connsiteY3" fmla="*/ 2370 h 7359"/>
                  <a:gd name="connsiteX4" fmla="*/ 4679 w 8667"/>
                  <a:gd name="connsiteY4" fmla="*/ 6966 h 7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7" h="7359">
                    <a:moveTo>
                      <a:pt x="4679" y="6966"/>
                    </a:moveTo>
                    <a:cubicBezTo>
                      <a:pt x="4679" y="6966"/>
                      <a:pt x="5139" y="8421"/>
                      <a:pt x="7054" y="5740"/>
                    </a:cubicBezTo>
                    <a:cubicBezTo>
                      <a:pt x="8969" y="3136"/>
                      <a:pt x="9428" y="3136"/>
                      <a:pt x="7054" y="1910"/>
                    </a:cubicBezTo>
                    <a:cubicBezTo>
                      <a:pt x="4679" y="685"/>
                      <a:pt x="-2061" y="-1920"/>
                      <a:pt x="620" y="2370"/>
                    </a:cubicBezTo>
                    <a:cubicBezTo>
                      <a:pt x="3224" y="6736"/>
                      <a:pt x="4679" y="6966"/>
                      <a:pt x="4679" y="696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09" name="Kombinationstegning: figur 11408">
                <a:extLst>
                  <a:ext uri="{FF2B5EF4-FFF2-40B4-BE49-F238E27FC236}">
                    <a16:creationId xmlns:a16="http://schemas.microsoft.com/office/drawing/2014/main" id="{7DB0D86F-4B63-441E-A8D4-A0C9B7A7F1E8}"/>
                  </a:ext>
                </a:extLst>
              </p:cNvPr>
              <p:cNvSpPr/>
              <p:nvPr/>
            </p:nvSpPr>
            <p:spPr>
              <a:xfrm>
                <a:off x="3905727" y="2987539"/>
                <a:ext cx="5368" cy="4015"/>
              </a:xfrm>
              <a:custGeom>
                <a:avLst/>
                <a:gdLst>
                  <a:gd name="connsiteX0" fmla="*/ 1071 w 5368"/>
                  <a:gd name="connsiteY0" fmla="*/ 3025 h 4015"/>
                  <a:gd name="connsiteX1" fmla="*/ 5360 w 5368"/>
                  <a:gd name="connsiteY1" fmla="*/ 2795 h 4015"/>
                  <a:gd name="connsiteX2" fmla="*/ 3216 w 5368"/>
                  <a:gd name="connsiteY2" fmla="*/ 420 h 4015"/>
                  <a:gd name="connsiteX3" fmla="*/ 1071 w 5368"/>
                  <a:gd name="connsiteY3" fmla="*/ 3025 h 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68" h="4015">
                    <a:moveTo>
                      <a:pt x="1071" y="3025"/>
                    </a:moveTo>
                    <a:cubicBezTo>
                      <a:pt x="1071" y="3025"/>
                      <a:pt x="5590" y="5399"/>
                      <a:pt x="5360" y="2795"/>
                    </a:cubicBezTo>
                    <a:cubicBezTo>
                      <a:pt x="5131" y="191"/>
                      <a:pt x="4671" y="-575"/>
                      <a:pt x="3216" y="420"/>
                    </a:cubicBezTo>
                    <a:cubicBezTo>
                      <a:pt x="1760" y="1416"/>
                      <a:pt x="-1763" y="2106"/>
                      <a:pt x="1071" y="302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10" name="Kombinationstegning: figur 11409">
                <a:extLst>
                  <a:ext uri="{FF2B5EF4-FFF2-40B4-BE49-F238E27FC236}">
                    <a16:creationId xmlns:a16="http://schemas.microsoft.com/office/drawing/2014/main" id="{C98B11DB-6F3F-46D8-8D05-8B8A54AEFA3A}"/>
                  </a:ext>
                </a:extLst>
              </p:cNvPr>
              <p:cNvSpPr/>
              <p:nvPr/>
            </p:nvSpPr>
            <p:spPr>
              <a:xfrm>
                <a:off x="3914154" y="2986900"/>
                <a:ext cx="45527" cy="16402"/>
              </a:xfrm>
              <a:custGeom>
                <a:avLst/>
                <a:gdLst>
                  <a:gd name="connsiteX0" fmla="*/ 1759 w 45527"/>
                  <a:gd name="connsiteY0" fmla="*/ 4889 h 16402"/>
                  <a:gd name="connsiteX1" fmla="*/ 5819 w 45527"/>
                  <a:gd name="connsiteY1" fmla="*/ 6574 h 16402"/>
                  <a:gd name="connsiteX2" fmla="*/ 10108 w 45527"/>
                  <a:gd name="connsiteY2" fmla="*/ 7264 h 16402"/>
                  <a:gd name="connsiteX3" fmla="*/ 28032 w 45527"/>
                  <a:gd name="connsiteY3" fmla="*/ 13008 h 16402"/>
                  <a:gd name="connsiteX4" fmla="*/ 34236 w 45527"/>
                  <a:gd name="connsiteY4" fmla="*/ 14234 h 16402"/>
                  <a:gd name="connsiteX5" fmla="*/ 37147 w 45527"/>
                  <a:gd name="connsiteY5" fmla="*/ 14464 h 16402"/>
                  <a:gd name="connsiteX6" fmla="*/ 37836 w 45527"/>
                  <a:gd name="connsiteY6" fmla="*/ 16379 h 16402"/>
                  <a:gd name="connsiteX7" fmla="*/ 44577 w 45527"/>
                  <a:gd name="connsiteY7" fmla="*/ 8949 h 16402"/>
                  <a:gd name="connsiteX8" fmla="*/ 44347 w 45527"/>
                  <a:gd name="connsiteY8" fmla="*/ 4889 h 16402"/>
                  <a:gd name="connsiteX9" fmla="*/ 40977 w 45527"/>
                  <a:gd name="connsiteY9" fmla="*/ 6345 h 16402"/>
                  <a:gd name="connsiteX10" fmla="*/ 38066 w 45527"/>
                  <a:gd name="connsiteY10" fmla="*/ 3204 h 16402"/>
                  <a:gd name="connsiteX11" fmla="*/ 33317 w 45527"/>
                  <a:gd name="connsiteY11" fmla="*/ 1978 h 16402"/>
                  <a:gd name="connsiteX12" fmla="*/ 28261 w 45527"/>
                  <a:gd name="connsiteY12" fmla="*/ 753 h 16402"/>
                  <a:gd name="connsiteX13" fmla="*/ 18687 w 45527"/>
                  <a:gd name="connsiteY13" fmla="*/ 2668 h 16402"/>
                  <a:gd name="connsiteX14" fmla="*/ 12253 w 45527"/>
                  <a:gd name="connsiteY14" fmla="*/ 1749 h 16402"/>
                  <a:gd name="connsiteX15" fmla="*/ 1682 w 45527"/>
                  <a:gd name="connsiteY15" fmla="*/ 2208 h 16402"/>
                  <a:gd name="connsiteX16" fmla="*/ 1759 w 45527"/>
                  <a:gd name="connsiteY16" fmla="*/ 4889 h 1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527" h="16402">
                    <a:moveTo>
                      <a:pt x="1759" y="4889"/>
                    </a:moveTo>
                    <a:cubicBezTo>
                      <a:pt x="3215" y="6345"/>
                      <a:pt x="5819" y="6574"/>
                      <a:pt x="5819" y="6574"/>
                    </a:cubicBezTo>
                    <a:cubicBezTo>
                      <a:pt x="5819" y="6574"/>
                      <a:pt x="5819" y="6574"/>
                      <a:pt x="10108" y="7264"/>
                    </a:cubicBezTo>
                    <a:cubicBezTo>
                      <a:pt x="14398" y="7953"/>
                      <a:pt x="23972" y="10864"/>
                      <a:pt x="28032" y="13008"/>
                    </a:cubicBezTo>
                    <a:cubicBezTo>
                      <a:pt x="32091" y="15153"/>
                      <a:pt x="34236" y="14234"/>
                      <a:pt x="34236" y="14234"/>
                    </a:cubicBezTo>
                    <a:cubicBezTo>
                      <a:pt x="42585" y="9944"/>
                      <a:pt x="39521" y="13545"/>
                      <a:pt x="37147" y="14464"/>
                    </a:cubicBezTo>
                    <a:cubicBezTo>
                      <a:pt x="34772" y="15383"/>
                      <a:pt x="35462" y="15919"/>
                      <a:pt x="37836" y="16379"/>
                    </a:cubicBezTo>
                    <a:cubicBezTo>
                      <a:pt x="40211" y="16838"/>
                      <a:pt x="42585" y="10634"/>
                      <a:pt x="44577" y="8949"/>
                    </a:cubicBezTo>
                    <a:cubicBezTo>
                      <a:pt x="46492" y="7264"/>
                      <a:pt x="45036" y="7034"/>
                      <a:pt x="44347" y="4889"/>
                    </a:cubicBezTo>
                    <a:cubicBezTo>
                      <a:pt x="43657" y="2745"/>
                      <a:pt x="42662" y="3970"/>
                      <a:pt x="40977" y="6345"/>
                    </a:cubicBezTo>
                    <a:cubicBezTo>
                      <a:pt x="39291" y="8719"/>
                      <a:pt x="39521" y="7570"/>
                      <a:pt x="38066" y="3204"/>
                    </a:cubicBezTo>
                    <a:cubicBezTo>
                      <a:pt x="36610" y="-1162"/>
                      <a:pt x="34236" y="1519"/>
                      <a:pt x="33317" y="1978"/>
                    </a:cubicBezTo>
                    <a:cubicBezTo>
                      <a:pt x="32398" y="2438"/>
                      <a:pt x="29947" y="2668"/>
                      <a:pt x="28261" y="753"/>
                    </a:cubicBezTo>
                    <a:cubicBezTo>
                      <a:pt x="26576" y="-1162"/>
                      <a:pt x="23513" y="983"/>
                      <a:pt x="18687" y="2668"/>
                    </a:cubicBezTo>
                    <a:cubicBezTo>
                      <a:pt x="13938" y="4353"/>
                      <a:pt x="14168" y="4583"/>
                      <a:pt x="12253" y="1749"/>
                    </a:cubicBezTo>
                    <a:cubicBezTo>
                      <a:pt x="10338" y="-1085"/>
                      <a:pt x="5512" y="2208"/>
                      <a:pt x="1682" y="2208"/>
                    </a:cubicBezTo>
                    <a:cubicBezTo>
                      <a:pt x="-2147" y="2208"/>
                      <a:pt x="1759" y="4889"/>
                      <a:pt x="1759" y="488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11" name="Kombinationstegning: figur 11410">
                <a:extLst>
                  <a:ext uri="{FF2B5EF4-FFF2-40B4-BE49-F238E27FC236}">
                    <a16:creationId xmlns:a16="http://schemas.microsoft.com/office/drawing/2014/main" id="{1133DFCC-8267-4DE4-BB93-98F929EE30A6}"/>
                  </a:ext>
                </a:extLst>
              </p:cNvPr>
              <p:cNvSpPr/>
              <p:nvPr/>
            </p:nvSpPr>
            <p:spPr>
              <a:xfrm>
                <a:off x="3775697" y="2883513"/>
                <a:ext cx="7347" cy="2444"/>
              </a:xfrm>
              <a:custGeom>
                <a:avLst/>
                <a:gdLst>
                  <a:gd name="connsiteX0" fmla="*/ 4028 w 7347"/>
                  <a:gd name="connsiteY0" fmla="*/ 2420 h 2444"/>
                  <a:gd name="connsiteX1" fmla="*/ 6172 w 7347"/>
                  <a:gd name="connsiteY1" fmla="*/ 275 h 2444"/>
                  <a:gd name="connsiteX2" fmla="*/ 657 w 7347"/>
                  <a:gd name="connsiteY2" fmla="*/ 1194 h 2444"/>
                  <a:gd name="connsiteX3" fmla="*/ 4028 w 7347"/>
                  <a:gd name="connsiteY3" fmla="*/ 2420 h 2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7" h="2444">
                    <a:moveTo>
                      <a:pt x="4028" y="2420"/>
                    </a:moveTo>
                    <a:cubicBezTo>
                      <a:pt x="7857" y="1194"/>
                      <a:pt x="8087" y="734"/>
                      <a:pt x="6172" y="275"/>
                    </a:cubicBezTo>
                    <a:cubicBezTo>
                      <a:pt x="4257" y="-185"/>
                      <a:pt x="3262" y="-185"/>
                      <a:pt x="657" y="1194"/>
                    </a:cubicBezTo>
                    <a:cubicBezTo>
                      <a:pt x="-1947" y="2726"/>
                      <a:pt x="4028" y="2420"/>
                      <a:pt x="4028" y="242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12" name="Kombinationstegning: figur 11411">
                <a:extLst>
                  <a:ext uri="{FF2B5EF4-FFF2-40B4-BE49-F238E27FC236}">
                    <a16:creationId xmlns:a16="http://schemas.microsoft.com/office/drawing/2014/main" id="{FB7059AA-A5BC-4BB5-9333-4F3D7886C676}"/>
                  </a:ext>
                </a:extLst>
              </p:cNvPr>
              <p:cNvSpPr/>
              <p:nvPr/>
            </p:nvSpPr>
            <p:spPr>
              <a:xfrm>
                <a:off x="3719019" y="1777920"/>
                <a:ext cx="818713" cy="586106"/>
              </a:xfrm>
              <a:custGeom>
                <a:avLst/>
                <a:gdLst>
                  <a:gd name="connsiteX0" fmla="*/ 810126 w 818713"/>
                  <a:gd name="connsiteY0" fmla="*/ 358822 h 586106"/>
                  <a:gd name="connsiteX1" fmla="*/ 797411 w 818713"/>
                  <a:gd name="connsiteY1" fmla="*/ 355681 h 586106"/>
                  <a:gd name="connsiteX2" fmla="*/ 796721 w 818713"/>
                  <a:gd name="connsiteY2" fmla="*/ 352771 h 586106"/>
                  <a:gd name="connsiteX3" fmla="*/ 794577 w 818713"/>
                  <a:gd name="connsiteY3" fmla="*/ 350626 h 586106"/>
                  <a:gd name="connsiteX4" fmla="*/ 790517 w 818713"/>
                  <a:gd name="connsiteY4" fmla="*/ 353767 h 586106"/>
                  <a:gd name="connsiteX5" fmla="*/ 787606 w 818713"/>
                  <a:gd name="connsiteY5" fmla="*/ 355222 h 586106"/>
                  <a:gd name="connsiteX6" fmla="*/ 788296 w 818713"/>
                  <a:gd name="connsiteY6" fmla="*/ 360967 h 586106"/>
                  <a:gd name="connsiteX7" fmla="*/ 788525 w 818713"/>
                  <a:gd name="connsiteY7" fmla="*/ 364337 h 586106"/>
                  <a:gd name="connsiteX8" fmla="*/ 785155 w 818713"/>
                  <a:gd name="connsiteY8" fmla="*/ 357367 h 586106"/>
                  <a:gd name="connsiteX9" fmla="*/ 779640 w 818713"/>
                  <a:gd name="connsiteY9" fmla="*/ 354992 h 586106"/>
                  <a:gd name="connsiteX10" fmla="*/ 777036 w 818713"/>
                  <a:gd name="connsiteY10" fmla="*/ 360737 h 586106"/>
                  <a:gd name="connsiteX11" fmla="*/ 774661 w 818713"/>
                  <a:gd name="connsiteY11" fmla="*/ 367707 h 586106"/>
                  <a:gd name="connsiteX12" fmla="*/ 773742 w 818713"/>
                  <a:gd name="connsiteY12" fmla="*/ 364567 h 586106"/>
                  <a:gd name="connsiteX13" fmla="*/ 775198 w 818713"/>
                  <a:gd name="connsiteY13" fmla="*/ 356218 h 586106"/>
                  <a:gd name="connsiteX14" fmla="*/ 761793 w 818713"/>
                  <a:gd name="connsiteY14" fmla="*/ 356218 h 586106"/>
                  <a:gd name="connsiteX15" fmla="*/ 760338 w 818713"/>
                  <a:gd name="connsiteY15" fmla="*/ 362958 h 586106"/>
                  <a:gd name="connsiteX16" fmla="*/ 757427 w 818713"/>
                  <a:gd name="connsiteY16" fmla="*/ 359818 h 586106"/>
                  <a:gd name="connsiteX17" fmla="*/ 756202 w 818713"/>
                  <a:gd name="connsiteY17" fmla="*/ 358592 h 586106"/>
                  <a:gd name="connsiteX18" fmla="*/ 752372 w 818713"/>
                  <a:gd name="connsiteY18" fmla="*/ 360047 h 586106"/>
                  <a:gd name="connsiteX19" fmla="*/ 754057 w 818713"/>
                  <a:gd name="connsiteY19" fmla="*/ 356907 h 586106"/>
                  <a:gd name="connsiteX20" fmla="*/ 760261 w 818713"/>
                  <a:gd name="connsiteY20" fmla="*/ 354992 h 586106"/>
                  <a:gd name="connsiteX21" fmla="*/ 762406 w 818713"/>
                  <a:gd name="connsiteY21" fmla="*/ 348558 h 586106"/>
                  <a:gd name="connsiteX22" fmla="*/ 767461 w 818713"/>
                  <a:gd name="connsiteY22" fmla="*/ 344269 h 586106"/>
                  <a:gd name="connsiteX23" fmla="*/ 770372 w 818713"/>
                  <a:gd name="connsiteY23" fmla="*/ 339213 h 586106"/>
                  <a:gd name="connsiteX24" fmla="*/ 762023 w 818713"/>
                  <a:gd name="connsiteY24" fmla="*/ 340439 h 586106"/>
                  <a:gd name="connsiteX25" fmla="*/ 758423 w 818713"/>
                  <a:gd name="connsiteY25" fmla="*/ 343579 h 586106"/>
                  <a:gd name="connsiteX26" fmla="*/ 755053 w 818713"/>
                  <a:gd name="connsiteY26" fmla="*/ 348864 h 586106"/>
                  <a:gd name="connsiteX27" fmla="*/ 751682 w 818713"/>
                  <a:gd name="connsiteY27" fmla="*/ 348635 h 586106"/>
                  <a:gd name="connsiteX28" fmla="*/ 756431 w 818713"/>
                  <a:gd name="connsiteY28" fmla="*/ 344115 h 586106"/>
                  <a:gd name="connsiteX29" fmla="*/ 745402 w 818713"/>
                  <a:gd name="connsiteY29" fmla="*/ 341741 h 586106"/>
                  <a:gd name="connsiteX30" fmla="*/ 731997 w 818713"/>
                  <a:gd name="connsiteY30" fmla="*/ 345571 h 586106"/>
                  <a:gd name="connsiteX31" fmla="*/ 724337 w 818713"/>
                  <a:gd name="connsiteY31" fmla="*/ 349171 h 586106"/>
                  <a:gd name="connsiteX32" fmla="*/ 721963 w 818713"/>
                  <a:gd name="connsiteY32" fmla="*/ 348941 h 586106"/>
                  <a:gd name="connsiteX33" fmla="*/ 728933 w 818713"/>
                  <a:gd name="connsiteY33" fmla="*/ 344422 h 586106"/>
                  <a:gd name="connsiteX34" fmla="*/ 741342 w 818713"/>
                  <a:gd name="connsiteY34" fmla="*/ 340592 h 586106"/>
                  <a:gd name="connsiteX35" fmla="*/ 727248 w 818713"/>
                  <a:gd name="connsiteY35" fmla="*/ 341281 h 586106"/>
                  <a:gd name="connsiteX36" fmla="*/ 721274 w 818713"/>
                  <a:gd name="connsiteY36" fmla="*/ 341511 h 586106"/>
                  <a:gd name="connsiteX37" fmla="*/ 733223 w 818713"/>
                  <a:gd name="connsiteY37" fmla="*/ 339137 h 586106"/>
                  <a:gd name="connsiteX38" fmla="*/ 721274 w 818713"/>
                  <a:gd name="connsiteY38" fmla="*/ 336762 h 586106"/>
                  <a:gd name="connsiteX39" fmla="*/ 730848 w 818713"/>
                  <a:gd name="connsiteY39" fmla="*/ 336762 h 586106"/>
                  <a:gd name="connsiteX40" fmla="*/ 743027 w 818713"/>
                  <a:gd name="connsiteY40" fmla="*/ 337451 h 586106"/>
                  <a:gd name="connsiteX41" fmla="*/ 740423 w 818713"/>
                  <a:gd name="connsiteY41" fmla="*/ 329792 h 586106"/>
                  <a:gd name="connsiteX42" fmla="*/ 740882 w 818713"/>
                  <a:gd name="connsiteY42" fmla="*/ 325732 h 586106"/>
                  <a:gd name="connsiteX43" fmla="*/ 726482 w 818713"/>
                  <a:gd name="connsiteY43" fmla="*/ 314013 h 586106"/>
                  <a:gd name="connsiteX44" fmla="*/ 719282 w 818713"/>
                  <a:gd name="connsiteY44" fmla="*/ 317613 h 586106"/>
                  <a:gd name="connsiteX45" fmla="*/ 715452 w 818713"/>
                  <a:gd name="connsiteY45" fmla="*/ 315928 h 586106"/>
                  <a:gd name="connsiteX46" fmla="*/ 708712 w 818713"/>
                  <a:gd name="connsiteY46" fmla="*/ 319298 h 586106"/>
                  <a:gd name="connsiteX47" fmla="*/ 710856 w 818713"/>
                  <a:gd name="connsiteY47" fmla="*/ 315698 h 586106"/>
                  <a:gd name="connsiteX48" fmla="*/ 711086 w 818713"/>
                  <a:gd name="connsiteY48" fmla="*/ 312787 h 586106"/>
                  <a:gd name="connsiteX49" fmla="*/ 712006 w 818713"/>
                  <a:gd name="connsiteY49" fmla="*/ 310643 h 586106"/>
                  <a:gd name="connsiteX50" fmla="*/ 713231 w 818713"/>
                  <a:gd name="connsiteY50" fmla="*/ 308268 h 586106"/>
                  <a:gd name="connsiteX51" fmla="*/ 719435 w 818713"/>
                  <a:gd name="connsiteY51" fmla="*/ 305358 h 586106"/>
                  <a:gd name="connsiteX52" fmla="*/ 706031 w 818713"/>
                  <a:gd name="connsiteY52" fmla="*/ 306583 h 586106"/>
                  <a:gd name="connsiteX53" fmla="*/ 699061 w 818713"/>
                  <a:gd name="connsiteY53" fmla="*/ 311868 h 586106"/>
                  <a:gd name="connsiteX54" fmla="*/ 702201 w 818713"/>
                  <a:gd name="connsiteY54" fmla="*/ 319528 h 586106"/>
                  <a:gd name="connsiteX55" fmla="*/ 696686 w 818713"/>
                  <a:gd name="connsiteY55" fmla="*/ 316924 h 586106"/>
                  <a:gd name="connsiteX56" fmla="*/ 699597 w 818713"/>
                  <a:gd name="connsiteY56" fmla="*/ 307579 h 586106"/>
                  <a:gd name="connsiteX57" fmla="*/ 696686 w 818713"/>
                  <a:gd name="connsiteY57" fmla="*/ 304975 h 586106"/>
                  <a:gd name="connsiteX58" fmla="*/ 688797 w 818713"/>
                  <a:gd name="connsiteY58" fmla="*/ 310030 h 586106"/>
                  <a:gd name="connsiteX59" fmla="*/ 685886 w 818713"/>
                  <a:gd name="connsiteY59" fmla="*/ 315315 h 586106"/>
                  <a:gd name="connsiteX60" fmla="*/ 683512 w 818713"/>
                  <a:gd name="connsiteY60" fmla="*/ 319375 h 586106"/>
                  <a:gd name="connsiteX61" fmla="*/ 684737 w 818713"/>
                  <a:gd name="connsiteY61" fmla="*/ 312175 h 586106"/>
                  <a:gd name="connsiteX62" fmla="*/ 684507 w 818713"/>
                  <a:gd name="connsiteY62" fmla="*/ 307119 h 586106"/>
                  <a:gd name="connsiteX63" fmla="*/ 688107 w 818713"/>
                  <a:gd name="connsiteY63" fmla="*/ 297774 h 586106"/>
                  <a:gd name="connsiteX64" fmla="*/ 685963 w 818713"/>
                  <a:gd name="connsiteY64" fmla="*/ 301145 h 586106"/>
                  <a:gd name="connsiteX65" fmla="*/ 679222 w 818713"/>
                  <a:gd name="connsiteY65" fmla="*/ 304745 h 586106"/>
                  <a:gd name="connsiteX66" fmla="*/ 674167 w 818713"/>
                  <a:gd name="connsiteY66" fmla="*/ 312175 h 586106"/>
                  <a:gd name="connsiteX67" fmla="*/ 667197 w 818713"/>
                  <a:gd name="connsiteY67" fmla="*/ 312864 h 586106"/>
                  <a:gd name="connsiteX68" fmla="*/ 671486 w 818713"/>
                  <a:gd name="connsiteY68" fmla="*/ 310490 h 586106"/>
                  <a:gd name="connsiteX69" fmla="*/ 675316 w 818713"/>
                  <a:gd name="connsiteY69" fmla="*/ 305741 h 586106"/>
                  <a:gd name="connsiteX70" fmla="*/ 677001 w 818713"/>
                  <a:gd name="connsiteY70" fmla="*/ 301681 h 586106"/>
                  <a:gd name="connsiteX71" fmla="*/ 665511 w 818713"/>
                  <a:gd name="connsiteY71" fmla="*/ 304285 h 586106"/>
                  <a:gd name="connsiteX72" fmla="*/ 664592 w 818713"/>
                  <a:gd name="connsiteY72" fmla="*/ 299766 h 586106"/>
                  <a:gd name="connsiteX73" fmla="*/ 659843 w 818713"/>
                  <a:gd name="connsiteY73" fmla="*/ 302370 h 586106"/>
                  <a:gd name="connsiteX74" fmla="*/ 661298 w 818713"/>
                  <a:gd name="connsiteY74" fmla="*/ 293791 h 586106"/>
                  <a:gd name="connsiteX75" fmla="*/ 649120 w 818713"/>
                  <a:gd name="connsiteY75" fmla="*/ 292336 h 586106"/>
                  <a:gd name="connsiteX76" fmla="*/ 645979 w 818713"/>
                  <a:gd name="connsiteY76" fmla="*/ 297085 h 586106"/>
                  <a:gd name="connsiteX77" fmla="*/ 643834 w 818713"/>
                  <a:gd name="connsiteY77" fmla="*/ 296855 h 586106"/>
                  <a:gd name="connsiteX78" fmla="*/ 646439 w 818713"/>
                  <a:gd name="connsiteY78" fmla="*/ 293715 h 586106"/>
                  <a:gd name="connsiteX79" fmla="*/ 649809 w 818713"/>
                  <a:gd name="connsiteY79" fmla="*/ 289425 h 586106"/>
                  <a:gd name="connsiteX80" fmla="*/ 646669 w 818713"/>
                  <a:gd name="connsiteY80" fmla="*/ 288200 h 586106"/>
                  <a:gd name="connsiteX81" fmla="*/ 641154 w 818713"/>
                  <a:gd name="connsiteY81" fmla="*/ 290115 h 586106"/>
                  <a:gd name="connsiteX82" fmla="*/ 639469 w 818713"/>
                  <a:gd name="connsiteY82" fmla="*/ 289196 h 586106"/>
                  <a:gd name="connsiteX83" fmla="*/ 635639 w 818713"/>
                  <a:gd name="connsiteY83" fmla="*/ 287740 h 586106"/>
                  <a:gd name="connsiteX84" fmla="*/ 634413 w 818713"/>
                  <a:gd name="connsiteY84" fmla="*/ 287281 h 586106"/>
                  <a:gd name="connsiteX85" fmla="*/ 640847 w 818713"/>
                  <a:gd name="connsiteY85" fmla="*/ 286362 h 586106"/>
                  <a:gd name="connsiteX86" fmla="*/ 650881 w 818713"/>
                  <a:gd name="connsiteY86" fmla="*/ 285136 h 586106"/>
                  <a:gd name="connsiteX87" fmla="*/ 656856 w 818713"/>
                  <a:gd name="connsiteY87" fmla="*/ 285366 h 586106"/>
                  <a:gd name="connsiteX88" fmla="*/ 660456 w 818713"/>
                  <a:gd name="connsiteY88" fmla="*/ 283911 h 586106"/>
                  <a:gd name="connsiteX89" fmla="*/ 660686 w 818713"/>
                  <a:gd name="connsiteY89" fmla="*/ 282991 h 586106"/>
                  <a:gd name="connsiteX90" fmla="*/ 653486 w 818713"/>
                  <a:gd name="connsiteY90" fmla="*/ 282532 h 586106"/>
                  <a:gd name="connsiteX91" fmla="*/ 641766 w 818713"/>
                  <a:gd name="connsiteY91" fmla="*/ 284447 h 586106"/>
                  <a:gd name="connsiteX92" fmla="*/ 638396 w 818713"/>
                  <a:gd name="connsiteY92" fmla="*/ 283221 h 586106"/>
                  <a:gd name="connsiteX93" fmla="*/ 640541 w 818713"/>
                  <a:gd name="connsiteY93" fmla="*/ 278702 h 586106"/>
                  <a:gd name="connsiteX94" fmla="*/ 633800 w 818713"/>
                  <a:gd name="connsiteY94" fmla="*/ 281076 h 586106"/>
                  <a:gd name="connsiteX95" fmla="*/ 629281 w 818713"/>
                  <a:gd name="connsiteY95" fmla="*/ 282532 h 586106"/>
                  <a:gd name="connsiteX96" fmla="*/ 626907 w 818713"/>
                  <a:gd name="connsiteY96" fmla="*/ 278472 h 586106"/>
                  <a:gd name="connsiteX97" fmla="*/ 618787 w 818713"/>
                  <a:gd name="connsiteY97" fmla="*/ 275102 h 586106"/>
                  <a:gd name="connsiteX98" fmla="*/ 608524 w 818713"/>
                  <a:gd name="connsiteY98" fmla="*/ 276557 h 586106"/>
                  <a:gd name="connsiteX99" fmla="*/ 612353 w 818713"/>
                  <a:gd name="connsiteY99" fmla="*/ 273187 h 586106"/>
                  <a:gd name="connsiteX100" fmla="*/ 619783 w 818713"/>
                  <a:gd name="connsiteY100" fmla="*/ 272957 h 586106"/>
                  <a:gd name="connsiteX101" fmla="*/ 621468 w 818713"/>
                  <a:gd name="connsiteY101" fmla="*/ 269817 h 586106"/>
                  <a:gd name="connsiteX102" fmla="*/ 603009 w 818713"/>
                  <a:gd name="connsiteY102" fmla="*/ 267902 h 586106"/>
                  <a:gd name="connsiteX103" fmla="*/ 600098 w 818713"/>
                  <a:gd name="connsiteY103" fmla="*/ 265987 h 586106"/>
                  <a:gd name="connsiteX104" fmla="*/ 592898 w 818713"/>
                  <a:gd name="connsiteY104" fmla="*/ 264072 h 586106"/>
                  <a:gd name="connsiteX105" fmla="*/ 592438 w 818713"/>
                  <a:gd name="connsiteY105" fmla="*/ 261697 h 586106"/>
                  <a:gd name="connsiteX106" fmla="*/ 606302 w 818713"/>
                  <a:gd name="connsiteY106" fmla="*/ 265068 h 586106"/>
                  <a:gd name="connsiteX107" fmla="*/ 619017 w 818713"/>
                  <a:gd name="connsiteY107" fmla="*/ 263842 h 586106"/>
                  <a:gd name="connsiteX108" fmla="*/ 632881 w 818713"/>
                  <a:gd name="connsiteY108" fmla="*/ 265527 h 586106"/>
                  <a:gd name="connsiteX109" fmla="*/ 627596 w 818713"/>
                  <a:gd name="connsiteY109" fmla="*/ 263842 h 586106"/>
                  <a:gd name="connsiteX110" fmla="*/ 619477 w 818713"/>
                  <a:gd name="connsiteY110" fmla="*/ 260472 h 586106"/>
                  <a:gd name="connsiteX111" fmla="*/ 626677 w 818713"/>
                  <a:gd name="connsiteY111" fmla="*/ 261697 h 586106"/>
                  <a:gd name="connsiteX112" fmla="*/ 626447 w 818713"/>
                  <a:gd name="connsiteY112" fmla="*/ 258097 h 586106"/>
                  <a:gd name="connsiteX113" fmla="*/ 616643 w 818713"/>
                  <a:gd name="connsiteY113" fmla="*/ 256412 h 586106"/>
                  <a:gd name="connsiteX114" fmla="*/ 622388 w 818713"/>
                  <a:gd name="connsiteY114" fmla="*/ 254727 h 586106"/>
                  <a:gd name="connsiteX115" fmla="*/ 632192 w 818713"/>
                  <a:gd name="connsiteY115" fmla="*/ 254727 h 586106"/>
                  <a:gd name="connsiteX116" fmla="*/ 634107 w 818713"/>
                  <a:gd name="connsiteY116" fmla="*/ 252353 h 586106"/>
                  <a:gd name="connsiteX117" fmla="*/ 623077 w 818713"/>
                  <a:gd name="connsiteY117" fmla="*/ 247604 h 586106"/>
                  <a:gd name="connsiteX118" fmla="*/ 611128 w 818713"/>
                  <a:gd name="connsiteY118" fmla="*/ 247374 h 586106"/>
                  <a:gd name="connsiteX119" fmla="*/ 607758 w 818713"/>
                  <a:gd name="connsiteY119" fmla="*/ 246685 h 586106"/>
                  <a:gd name="connsiteX120" fmla="*/ 609213 w 818713"/>
                  <a:gd name="connsiteY120" fmla="*/ 244540 h 586106"/>
                  <a:gd name="connsiteX121" fmla="*/ 604694 w 818713"/>
                  <a:gd name="connsiteY121" fmla="*/ 243314 h 586106"/>
                  <a:gd name="connsiteX122" fmla="*/ 619094 w 818713"/>
                  <a:gd name="connsiteY122" fmla="*/ 244770 h 586106"/>
                  <a:gd name="connsiteX123" fmla="*/ 622924 w 818713"/>
                  <a:gd name="connsiteY123" fmla="*/ 242625 h 586106"/>
                  <a:gd name="connsiteX124" fmla="*/ 614345 w 818713"/>
                  <a:gd name="connsiteY124" fmla="*/ 241170 h 586106"/>
                  <a:gd name="connsiteX125" fmla="*/ 610056 w 818713"/>
                  <a:gd name="connsiteY125" fmla="*/ 239025 h 586106"/>
                  <a:gd name="connsiteX126" fmla="*/ 621315 w 818713"/>
                  <a:gd name="connsiteY126" fmla="*/ 239944 h 586106"/>
                  <a:gd name="connsiteX127" fmla="*/ 630890 w 818713"/>
                  <a:gd name="connsiteY127" fmla="*/ 243544 h 586106"/>
                  <a:gd name="connsiteX128" fmla="*/ 641460 w 818713"/>
                  <a:gd name="connsiteY128" fmla="*/ 246455 h 586106"/>
                  <a:gd name="connsiteX129" fmla="*/ 647435 w 818713"/>
                  <a:gd name="connsiteY129" fmla="*/ 246685 h 586106"/>
                  <a:gd name="connsiteX130" fmla="*/ 652949 w 818713"/>
                  <a:gd name="connsiteY130" fmla="*/ 246455 h 586106"/>
                  <a:gd name="connsiteX131" fmla="*/ 660379 w 818713"/>
                  <a:gd name="connsiteY131" fmla="*/ 247680 h 586106"/>
                  <a:gd name="connsiteX132" fmla="*/ 664209 w 818713"/>
                  <a:gd name="connsiteY132" fmla="*/ 240480 h 586106"/>
                  <a:gd name="connsiteX133" fmla="*/ 650345 w 818713"/>
                  <a:gd name="connsiteY133" fmla="*/ 232361 h 586106"/>
                  <a:gd name="connsiteX134" fmla="*/ 633571 w 818713"/>
                  <a:gd name="connsiteY134" fmla="*/ 230906 h 586106"/>
                  <a:gd name="connsiteX135" fmla="*/ 623536 w 818713"/>
                  <a:gd name="connsiteY135" fmla="*/ 229680 h 586106"/>
                  <a:gd name="connsiteX136" fmla="*/ 609443 w 818713"/>
                  <a:gd name="connsiteY136" fmla="*/ 225161 h 586106"/>
                  <a:gd name="connsiteX137" fmla="*/ 598183 w 818713"/>
                  <a:gd name="connsiteY137" fmla="*/ 227765 h 586106"/>
                  <a:gd name="connsiteX138" fmla="*/ 587153 w 818713"/>
                  <a:gd name="connsiteY138" fmla="*/ 228225 h 586106"/>
                  <a:gd name="connsiteX139" fmla="*/ 574438 w 818713"/>
                  <a:gd name="connsiteY139" fmla="*/ 228684 h 586106"/>
                  <a:gd name="connsiteX140" fmla="*/ 578038 w 818713"/>
                  <a:gd name="connsiteY140" fmla="*/ 226080 h 586106"/>
                  <a:gd name="connsiteX141" fmla="*/ 590983 w 818713"/>
                  <a:gd name="connsiteY141" fmla="*/ 227535 h 586106"/>
                  <a:gd name="connsiteX142" fmla="*/ 602243 w 818713"/>
                  <a:gd name="connsiteY142" fmla="*/ 224931 h 586106"/>
                  <a:gd name="connsiteX143" fmla="*/ 615187 w 818713"/>
                  <a:gd name="connsiteY143" fmla="*/ 223476 h 586106"/>
                  <a:gd name="connsiteX144" fmla="*/ 626907 w 818713"/>
                  <a:gd name="connsiteY144" fmla="*/ 216046 h 586106"/>
                  <a:gd name="connsiteX145" fmla="*/ 635026 w 818713"/>
                  <a:gd name="connsiteY145" fmla="*/ 215816 h 586106"/>
                  <a:gd name="connsiteX146" fmla="*/ 649426 w 818713"/>
                  <a:gd name="connsiteY146" fmla="*/ 218957 h 586106"/>
                  <a:gd name="connsiteX147" fmla="*/ 650652 w 818713"/>
                  <a:gd name="connsiteY147" fmla="*/ 213442 h 586106"/>
                  <a:gd name="connsiteX148" fmla="*/ 650192 w 818713"/>
                  <a:gd name="connsiteY148" fmla="*/ 208157 h 586106"/>
                  <a:gd name="connsiteX149" fmla="*/ 642073 w 818713"/>
                  <a:gd name="connsiteY149" fmla="*/ 199271 h 586106"/>
                  <a:gd name="connsiteX150" fmla="*/ 629894 w 818713"/>
                  <a:gd name="connsiteY150" fmla="*/ 190693 h 586106"/>
                  <a:gd name="connsiteX151" fmla="*/ 624839 w 818713"/>
                  <a:gd name="connsiteY151" fmla="*/ 189467 h 586106"/>
                  <a:gd name="connsiteX152" fmla="*/ 622234 w 818713"/>
                  <a:gd name="connsiteY152" fmla="*/ 196437 h 586106"/>
                  <a:gd name="connsiteX153" fmla="*/ 614345 w 818713"/>
                  <a:gd name="connsiteY153" fmla="*/ 201952 h 586106"/>
                  <a:gd name="connsiteX154" fmla="*/ 603775 w 818713"/>
                  <a:gd name="connsiteY154" fmla="*/ 207467 h 586106"/>
                  <a:gd name="connsiteX155" fmla="*/ 593970 w 818713"/>
                  <a:gd name="connsiteY155" fmla="*/ 210378 h 586106"/>
                  <a:gd name="connsiteX156" fmla="*/ 586770 w 818713"/>
                  <a:gd name="connsiteY156" fmla="*/ 214437 h 586106"/>
                  <a:gd name="connsiteX157" fmla="*/ 579570 w 818713"/>
                  <a:gd name="connsiteY157" fmla="*/ 214897 h 586106"/>
                  <a:gd name="connsiteX158" fmla="*/ 575970 w 818713"/>
                  <a:gd name="connsiteY158" fmla="*/ 214667 h 586106"/>
                  <a:gd name="connsiteX159" fmla="*/ 582711 w 818713"/>
                  <a:gd name="connsiteY159" fmla="*/ 212752 h 586106"/>
                  <a:gd name="connsiteX160" fmla="*/ 588915 w 818713"/>
                  <a:gd name="connsiteY160" fmla="*/ 211297 h 586106"/>
                  <a:gd name="connsiteX161" fmla="*/ 594430 w 818713"/>
                  <a:gd name="connsiteY161" fmla="*/ 207697 h 586106"/>
                  <a:gd name="connsiteX162" fmla="*/ 603315 w 818713"/>
                  <a:gd name="connsiteY162" fmla="*/ 203178 h 586106"/>
                  <a:gd name="connsiteX163" fmla="*/ 606915 w 818713"/>
                  <a:gd name="connsiteY163" fmla="*/ 197893 h 586106"/>
                  <a:gd name="connsiteX164" fmla="*/ 604004 w 818713"/>
                  <a:gd name="connsiteY164" fmla="*/ 195288 h 586106"/>
                  <a:gd name="connsiteX165" fmla="*/ 598949 w 818713"/>
                  <a:gd name="connsiteY165" fmla="*/ 194369 h 586106"/>
                  <a:gd name="connsiteX166" fmla="*/ 592745 w 818713"/>
                  <a:gd name="connsiteY166" fmla="*/ 194829 h 586106"/>
                  <a:gd name="connsiteX167" fmla="*/ 582481 w 818713"/>
                  <a:gd name="connsiteY167" fmla="*/ 197739 h 586106"/>
                  <a:gd name="connsiteX168" fmla="*/ 578881 w 818713"/>
                  <a:gd name="connsiteY168" fmla="*/ 202488 h 586106"/>
                  <a:gd name="connsiteX169" fmla="*/ 574591 w 818713"/>
                  <a:gd name="connsiteY169" fmla="*/ 206318 h 586106"/>
                  <a:gd name="connsiteX170" fmla="*/ 566702 w 818713"/>
                  <a:gd name="connsiteY170" fmla="*/ 208693 h 586106"/>
                  <a:gd name="connsiteX171" fmla="*/ 559042 w 818713"/>
                  <a:gd name="connsiteY171" fmla="*/ 211297 h 586106"/>
                  <a:gd name="connsiteX172" fmla="*/ 569842 w 818713"/>
                  <a:gd name="connsiteY172" fmla="*/ 205322 h 586106"/>
                  <a:gd name="connsiteX173" fmla="*/ 575127 w 818713"/>
                  <a:gd name="connsiteY173" fmla="*/ 204097 h 586106"/>
                  <a:gd name="connsiteX174" fmla="*/ 569613 w 818713"/>
                  <a:gd name="connsiteY174" fmla="*/ 202412 h 586106"/>
                  <a:gd name="connsiteX175" fmla="*/ 571528 w 818713"/>
                  <a:gd name="connsiteY175" fmla="*/ 200267 h 586106"/>
                  <a:gd name="connsiteX176" fmla="*/ 577502 w 818713"/>
                  <a:gd name="connsiteY176" fmla="*/ 195518 h 586106"/>
                  <a:gd name="connsiteX177" fmla="*/ 603621 w 818713"/>
                  <a:gd name="connsiteY177" fmla="*/ 189084 h 586106"/>
                  <a:gd name="connsiteX178" fmla="*/ 608906 w 818713"/>
                  <a:gd name="connsiteY178" fmla="*/ 186480 h 586106"/>
                  <a:gd name="connsiteX179" fmla="*/ 613196 w 818713"/>
                  <a:gd name="connsiteY179" fmla="*/ 185024 h 586106"/>
                  <a:gd name="connsiteX180" fmla="*/ 617255 w 818713"/>
                  <a:gd name="connsiteY180" fmla="*/ 175450 h 586106"/>
                  <a:gd name="connsiteX181" fmla="*/ 610056 w 818713"/>
                  <a:gd name="connsiteY181" fmla="*/ 172846 h 586106"/>
                  <a:gd name="connsiteX182" fmla="*/ 602396 w 818713"/>
                  <a:gd name="connsiteY182" fmla="*/ 169245 h 586106"/>
                  <a:gd name="connsiteX183" fmla="*/ 589451 w 818713"/>
                  <a:gd name="connsiteY183" fmla="*/ 164726 h 586106"/>
                  <a:gd name="connsiteX184" fmla="*/ 571987 w 818713"/>
                  <a:gd name="connsiteY184" fmla="*/ 170931 h 586106"/>
                  <a:gd name="connsiteX185" fmla="*/ 563638 w 818713"/>
                  <a:gd name="connsiteY185" fmla="*/ 173305 h 586106"/>
                  <a:gd name="connsiteX186" fmla="*/ 561953 w 818713"/>
                  <a:gd name="connsiteY186" fmla="*/ 175220 h 586106"/>
                  <a:gd name="connsiteX187" fmla="*/ 560498 w 818713"/>
                  <a:gd name="connsiteY187" fmla="*/ 177135 h 586106"/>
                  <a:gd name="connsiteX188" fmla="*/ 557587 w 818713"/>
                  <a:gd name="connsiteY188" fmla="*/ 173765 h 586106"/>
                  <a:gd name="connsiteX189" fmla="*/ 563561 w 818713"/>
                  <a:gd name="connsiteY189" fmla="*/ 171850 h 586106"/>
                  <a:gd name="connsiteX190" fmla="*/ 571910 w 818713"/>
                  <a:gd name="connsiteY190" fmla="*/ 166794 h 586106"/>
                  <a:gd name="connsiteX191" fmla="*/ 575510 w 818713"/>
                  <a:gd name="connsiteY191" fmla="*/ 160360 h 586106"/>
                  <a:gd name="connsiteX192" fmla="*/ 565936 w 818713"/>
                  <a:gd name="connsiteY192" fmla="*/ 162505 h 586106"/>
                  <a:gd name="connsiteX193" fmla="*/ 552532 w 818713"/>
                  <a:gd name="connsiteY193" fmla="*/ 168709 h 586106"/>
                  <a:gd name="connsiteX194" fmla="*/ 544642 w 818713"/>
                  <a:gd name="connsiteY194" fmla="*/ 172080 h 586106"/>
                  <a:gd name="connsiteX195" fmla="*/ 538668 w 818713"/>
                  <a:gd name="connsiteY195" fmla="*/ 183799 h 586106"/>
                  <a:gd name="connsiteX196" fmla="*/ 533612 w 818713"/>
                  <a:gd name="connsiteY196" fmla="*/ 191229 h 586106"/>
                  <a:gd name="connsiteX197" fmla="*/ 536982 w 818713"/>
                  <a:gd name="connsiteY197" fmla="*/ 178284 h 586106"/>
                  <a:gd name="connsiteX198" fmla="*/ 530242 w 818713"/>
                  <a:gd name="connsiteY198" fmla="*/ 175373 h 586106"/>
                  <a:gd name="connsiteX199" fmla="*/ 525187 w 818713"/>
                  <a:gd name="connsiteY199" fmla="*/ 174914 h 586106"/>
                  <a:gd name="connsiteX200" fmla="*/ 534072 w 818713"/>
                  <a:gd name="connsiteY200" fmla="*/ 174684 h 586106"/>
                  <a:gd name="connsiteX201" fmla="*/ 542651 w 818713"/>
                  <a:gd name="connsiteY201" fmla="*/ 170394 h 586106"/>
                  <a:gd name="connsiteX202" fmla="*/ 551766 w 818713"/>
                  <a:gd name="connsiteY202" fmla="*/ 162505 h 586106"/>
                  <a:gd name="connsiteX203" fmla="*/ 554140 w 818713"/>
                  <a:gd name="connsiteY203" fmla="*/ 154156 h 586106"/>
                  <a:gd name="connsiteX204" fmla="*/ 549391 w 818713"/>
                  <a:gd name="connsiteY204" fmla="*/ 147186 h 586106"/>
                  <a:gd name="connsiteX205" fmla="*/ 541272 w 818713"/>
                  <a:gd name="connsiteY205" fmla="*/ 150786 h 586106"/>
                  <a:gd name="connsiteX206" fmla="*/ 538131 w 818713"/>
                  <a:gd name="connsiteY206" fmla="*/ 155305 h 586106"/>
                  <a:gd name="connsiteX207" fmla="*/ 534761 w 818713"/>
                  <a:gd name="connsiteY207" fmla="*/ 159594 h 586106"/>
                  <a:gd name="connsiteX208" fmla="*/ 506267 w 818713"/>
                  <a:gd name="connsiteY208" fmla="*/ 167024 h 586106"/>
                  <a:gd name="connsiteX209" fmla="*/ 507493 w 818713"/>
                  <a:gd name="connsiteY209" fmla="*/ 162965 h 586106"/>
                  <a:gd name="connsiteX210" fmla="*/ 504122 w 818713"/>
                  <a:gd name="connsiteY210" fmla="*/ 160590 h 586106"/>
                  <a:gd name="connsiteX211" fmla="*/ 503433 w 818713"/>
                  <a:gd name="connsiteY211" fmla="*/ 159135 h 586106"/>
                  <a:gd name="connsiteX212" fmla="*/ 514233 w 818713"/>
                  <a:gd name="connsiteY212" fmla="*/ 150250 h 586106"/>
                  <a:gd name="connsiteX213" fmla="*/ 524804 w 818713"/>
                  <a:gd name="connsiteY213" fmla="*/ 149560 h 586106"/>
                  <a:gd name="connsiteX214" fmla="*/ 531774 w 818713"/>
                  <a:gd name="connsiteY214" fmla="*/ 146650 h 586106"/>
                  <a:gd name="connsiteX215" fmla="*/ 537519 w 818713"/>
                  <a:gd name="connsiteY215" fmla="*/ 141135 h 586106"/>
                  <a:gd name="connsiteX216" fmla="*/ 529859 w 818713"/>
                  <a:gd name="connsiteY216" fmla="*/ 128956 h 586106"/>
                  <a:gd name="connsiteX217" fmla="*/ 520744 w 818713"/>
                  <a:gd name="connsiteY217" fmla="*/ 126045 h 586106"/>
                  <a:gd name="connsiteX218" fmla="*/ 501135 w 818713"/>
                  <a:gd name="connsiteY218" fmla="*/ 119611 h 586106"/>
                  <a:gd name="connsiteX219" fmla="*/ 495850 w 818713"/>
                  <a:gd name="connsiteY219" fmla="*/ 121756 h 586106"/>
                  <a:gd name="connsiteX220" fmla="*/ 492020 w 818713"/>
                  <a:gd name="connsiteY220" fmla="*/ 128496 h 586106"/>
                  <a:gd name="connsiteX221" fmla="*/ 488880 w 818713"/>
                  <a:gd name="connsiteY221" fmla="*/ 130641 h 586106"/>
                  <a:gd name="connsiteX222" fmla="*/ 483365 w 818713"/>
                  <a:gd name="connsiteY222" fmla="*/ 138760 h 586106"/>
                  <a:gd name="connsiteX223" fmla="*/ 479995 w 818713"/>
                  <a:gd name="connsiteY223" fmla="*/ 137841 h 586106"/>
                  <a:gd name="connsiteX224" fmla="*/ 468735 w 818713"/>
                  <a:gd name="connsiteY224" fmla="*/ 142360 h 586106"/>
                  <a:gd name="connsiteX225" fmla="*/ 464905 w 818713"/>
                  <a:gd name="connsiteY225" fmla="*/ 146420 h 586106"/>
                  <a:gd name="connsiteX226" fmla="*/ 467280 w 818713"/>
                  <a:gd name="connsiteY226" fmla="*/ 138760 h 586106"/>
                  <a:gd name="connsiteX227" fmla="*/ 472565 w 818713"/>
                  <a:gd name="connsiteY227" fmla="*/ 133015 h 586106"/>
                  <a:gd name="connsiteX228" fmla="*/ 470190 w 818713"/>
                  <a:gd name="connsiteY228" fmla="*/ 131330 h 586106"/>
                  <a:gd name="connsiteX229" fmla="*/ 468275 w 818713"/>
                  <a:gd name="connsiteY229" fmla="*/ 127271 h 586106"/>
                  <a:gd name="connsiteX230" fmla="*/ 466360 w 818713"/>
                  <a:gd name="connsiteY230" fmla="*/ 122751 h 586106"/>
                  <a:gd name="connsiteX231" fmla="*/ 455331 w 818713"/>
                  <a:gd name="connsiteY231" fmla="*/ 138071 h 586106"/>
                  <a:gd name="connsiteX232" fmla="*/ 453186 w 818713"/>
                  <a:gd name="connsiteY232" fmla="*/ 136156 h 586106"/>
                  <a:gd name="connsiteX233" fmla="*/ 451730 w 818713"/>
                  <a:gd name="connsiteY233" fmla="*/ 131637 h 586106"/>
                  <a:gd name="connsiteX234" fmla="*/ 455790 w 818713"/>
                  <a:gd name="connsiteY234" fmla="*/ 129032 h 586106"/>
                  <a:gd name="connsiteX235" fmla="*/ 460309 w 818713"/>
                  <a:gd name="connsiteY235" fmla="*/ 121832 h 586106"/>
                  <a:gd name="connsiteX236" fmla="*/ 467969 w 818713"/>
                  <a:gd name="connsiteY236" fmla="*/ 115092 h 586106"/>
                  <a:gd name="connsiteX237" fmla="*/ 453569 w 818713"/>
                  <a:gd name="connsiteY237" fmla="*/ 118002 h 586106"/>
                  <a:gd name="connsiteX238" fmla="*/ 452650 w 818713"/>
                  <a:gd name="connsiteY238" fmla="*/ 115858 h 586106"/>
                  <a:gd name="connsiteX239" fmla="*/ 439245 w 818713"/>
                  <a:gd name="connsiteY239" fmla="*/ 122062 h 586106"/>
                  <a:gd name="connsiteX240" fmla="*/ 438556 w 818713"/>
                  <a:gd name="connsiteY240" fmla="*/ 131177 h 586106"/>
                  <a:gd name="connsiteX241" fmla="*/ 430666 w 818713"/>
                  <a:gd name="connsiteY241" fmla="*/ 142207 h 586106"/>
                  <a:gd name="connsiteX242" fmla="*/ 433577 w 818713"/>
                  <a:gd name="connsiteY242" fmla="*/ 136692 h 586106"/>
                  <a:gd name="connsiteX243" fmla="*/ 435492 w 818713"/>
                  <a:gd name="connsiteY243" fmla="*/ 131637 h 586106"/>
                  <a:gd name="connsiteX244" fmla="*/ 431432 w 818713"/>
                  <a:gd name="connsiteY244" fmla="*/ 128496 h 586106"/>
                  <a:gd name="connsiteX245" fmla="*/ 430973 w 818713"/>
                  <a:gd name="connsiteY245" fmla="*/ 124896 h 586106"/>
                  <a:gd name="connsiteX246" fmla="*/ 438403 w 818713"/>
                  <a:gd name="connsiteY246" fmla="*/ 121066 h 586106"/>
                  <a:gd name="connsiteX247" fmla="*/ 436718 w 818713"/>
                  <a:gd name="connsiteY247" fmla="*/ 117466 h 586106"/>
                  <a:gd name="connsiteX248" fmla="*/ 429058 w 818713"/>
                  <a:gd name="connsiteY248" fmla="*/ 120070 h 586106"/>
                  <a:gd name="connsiteX249" fmla="*/ 428828 w 818713"/>
                  <a:gd name="connsiteY249" fmla="*/ 117160 h 586106"/>
                  <a:gd name="connsiteX250" fmla="*/ 423083 w 818713"/>
                  <a:gd name="connsiteY250" fmla="*/ 115704 h 586106"/>
                  <a:gd name="connsiteX251" fmla="*/ 430973 w 818713"/>
                  <a:gd name="connsiteY251" fmla="*/ 115475 h 586106"/>
                  <a:gd name="connsiteX252" fmla="*/ 439858 w 818713"/>
                  <a:gd name="connsiteY252" fmla="*/ 111645 h 586106"/>
                  <a:gd name="connsiteX253" fmla="*/ 446062 w 818713"/>
                  <a:gd name="connsiteY253" fmla="*/ 110726 h 586106"/>
                  <a:gd name="connsiteX254" fmla="*/ 452496 w 818713"/>
                  <a:gd name="connsiteY254" fmla="*/ 102147 h 586106"/>
                  <a:gd name="connsiteX255" fmla="*/ 443611 w 818713"/>
                  <a:gd name="connsiteY255" fmla="*/ 96172 h 586106"/>
                  <a:gd name="connsiteX256" fmla="*/ 432122 w 818713"/>
                  <a:gd name="connsiteY256" fmla="*/ 94717 h 586106"/>
                  <a:gd name="connsiteX257" fmla="*/ 423007 w 818713"/>
                  <a:gd name="connsiteY257" fmla="*/ 97857 h 586106"/>
                  <a:gd name="connsiteX258" fmla="*/ 416036 w 818713"/>
                  <a:gd name="connsiteY258" fmla="*/ 100768 h 586106"/>
                  <a:gd name="connsiteX259" fmla="*/ 408836 w 818713"/>
                  <a:gd name="connsiteY259" fmla="*/ 110572 h 586106"/>
                  <a:gd name="connsiteX260" fmla="*/ 404547 w 818713"/>
                  <a:gd name="connsiteY260" fmla="*/ 113713 h 586106"/>
                  <a:gd name="connsiteX261" fmla="*/ 409832 w 818713"/>
                  <a:gd name="connsiteY261" fmla="*/ 104138 h 586106"/>
                  <a:gd name="connsiteX262" fmla="*/ 417032 w 818713"/>
                  <a:gd name="connsiteY262" fmla="*/ 98853 h 586106"/>
                  <a:gd name="connsiteX263" fmla="*/ 413662 w 818713"/>
                  <a:gd name="connsiteY263" fmla="*/ 94794 h 586106"/>
                  <a:gd name="connsiteX264" fmla="*/ 396887 w 818713"/>
                  <a:gd name="connsiteY264" fmla="*/ 100309 h 586106"/>
                  <a:gd name="connsiteX265" fmla="*/ 396658 w 818713"/>
                  <a:gd name="connsiteY265" fmla="*/ 98853 h 586106"/>
                  <a:gd name="connsiteX266" fmla="*/ 406921 w 818713"/>
                  <a:gd name="connsiteY266" fmla="*/ 93108 h 586106"/>
                  <a:gd name="connsiteX267" fmla="*/ 420556 w 818713"/>
                  <a:gd name="connsiteY267" fmla="*/ 93338 h 586106"/>
                  <a:gd name="connsiteX268" fmla="*/ 428905 w 818713"/>
                  <a:gd name="connsiteY268" fmla="*/ 87594 h 586106"/>
                  <a:gd name="connsiteX269" fmla="*/ 421705 w 818713"/>
                  <a:gd name="connsiteY269" fmla="*/ 75185 h 586106"/>
                  <a:gd name="connsiteX270" fmla="*/ 409296 w 818713"/>
                  <a:gd name="connsiteY270" fmla="*/ 70896 h 586106"/>
                  <a:gd name="connsiteX271" fmla="*/ 398266 w 818713"/>
                  <a:gd name="connsiteY271" fmla="*/ 71125 h 586106"/>
                  <a:gd name="connsiteX272" fmla="*/ 394896 w 818713"/>
                  <a:gd name="connsiteY272" fmla="*/ 69670 h 586106"/>
                  <a:gd name="connsiteX273" fmla="*/ 384862 w 818713"/>
                  <a:gd name="connsiteY273" fmla="*/ 67525 h 586106"/>
                  <a:gd name="connsiteX274" fmla="*/ 379806 w 818713"/>
                  <a:gd name="connsiteY274" fmla="*/ 63925 h 586106"/>
                  <a:gd name="connsiteX275" fmla="*/ 358742 w 818713"/>
                  <a:gd name="connsiteY275" fmla="*/ 60555 h 586106"/>
                  <a:gd name="connsiteX276" fmla="*/ 336223 w 818713"/>
                  <a:gd name="connsiteY276" fmla="*/ 67755 h 586106"/>
                  <a:gd name="connsiteX277" fmla="*/ 328104 w 818713"/>
                  <a:gd name="connsiteY277" fmla="*/ 75874 h 586106"/>
                  <a:gd name="connsiteX278" fmla="*/ 348478 w 818713"/>
                  <a:gd name="connsiteY278" fmla="*/ 86445 h 586106"/>
                  <a:gd name="connsiteX279" fmla="*/ 361883 w 818713"/>
                  <a:gd name="connsiteY279" fmla="*/ 90734 h 586106"/>
                  <a:gd name="connsiteX280" fmla="*/ 364487 w 818713"/>
                  <a:gd name="connsiteY280" fmla="*/ 91423 h 586106"/>
                  <a:gd name="connsiteX281" fmla="*/ 354453 w 818713"/>
                  <a:gd name="connsiteY281" fmla="*/ 93798 h 586106"/>
                  <a:gd name="connsiteX282" fmla="*/ 352997 w 818713"/>
                  <a:gd name="connsiteY282" fmla="*/ 91194 h 586106"/>
                  <a:gd name="connsiteX283" fmla="*/ 343883 w 818713"/>
                  <a:gd name="connsiteY283" fmla="*/ 86904 h 586106"/>
                  <a:gd name="connsiteX284" fmla="*/ 342198 w 818713"/>
                  <a:gd name="connsiteY284" fmla="*/ 87134 h 586106"/>
                  <a:gd name="connsiteX285" fmla="*/ 334768 w 818713"/>
                  <a:gd name="connsiteY285" fmla="*/ 84223 h 586106"/>
                  <a:gd name="connsiteX286" fmla="*/ 330018 w 818713"/>
                  <a:gd name="connsiteY286" fmla="*/ 85908 h 586106"/>
                  <a:gd name="connsiteX287" fmla="*/ 327644 w 818713"/>
                  <a:gd name="connsiteY287" fmla="*/ 83994 h 586106"/>
                  <a:gd name="connsiteX288" fmla="*/ 323125 w 818713"/>
                  <a:gd name="connsiteY288" fmla="*/ 81849 h 586106"/>
                  <a:gd name="connsiteX289" fmla="*/ 318376 w 818713"/>
                  <a:gd name="connsiteY289" fmla="*/ 86138 h 586106"/>
                  <a:gd name="connsiteX290" fmla="*/ 330095 w 818713"/>
                  <a:gd name="connsiteY290" fmla="*/ 93338 h 586106"/>
                  <a:gd name="connsiteX291" fmla="*/ 333236 w 818713"/>
                  <a:gd name="connsiteY291" fmla="*/ 97398 h 586106"/>
                  <a:gd name="connsiteX292" fmla="*/ 335840 w 818713"/>
                  <a:gd name="connsiteY292" fmla="*/ 101458 h 586106"/>
                  <a:gd name="connsiteX293" fmla="*/ 342274 w 818713"/>
                  <a:gd name="connsiteY293" fmla="*/ 104368 h 586106"/>
                  <a:gd name="connsiteX294" fmla="*/ 343729 w 818713"/>
                  <a:gd name="connsiteY294" fmla="*/ 107968 h 586106"/>
                  <a:gd name="connsiteX295" fmla="*/ 337295 w 818713"/>
                  <a:gd name="connsiteY295" fmla="*/ 102683 h 586106"/>
                  <a:gd name="connsiteX296" fmla="*/ 337755 w 818713"/>
                  <a:gd name="connsiteY296" fmla="*/ 108428 h 586106"/>
                  <a:gd name="connsiteX297" fmla="*/ 340665 w 818713"/>
                  <a:gd name="connsiteY297" fmla="*/ 112028 h 586106"/>
                  <a:gd name="connsiteX298" fmla="*/ 331091 w 818713"/>
                  <a:gd name="connsiteY298" fmla="*/ 99313 h 586106"/>
                  <a:gd name="connsiteX299" fmla="*/ 321976 w 818713"/>
                  <a:gd name="connsiteY299" fmla="*/ 92572 h 586106"/>
                  <a:gd name="connsiteX300" fmla="*/ 317687 w 818713"/>
                  <a:gd name="connsiteY300" fmla="*/ 97857 h 586106"/>
                  <a:gd name="connsiteX301" fmla="*/ 326572 w 818713"/>
                  <a:gd name="connsiteY301" fmla="*/ 105058 h 586106"/>
                  <a:gd name="connsiteX302" fmla="*/ 323968 w 818713"/>
                  <a:gd name="connsiteY302" fmla="*/ 106283 h 586106"/>
                  <a:gd name="connsiteX303" fmla="*/ 311559 w 818713"/>
                  <a:gd name="connsiteY303" fmla="*/ 102683 h 586106"/>
                  <a:gd name="connsiteX304" fmla="*/ 311559 w 818713"/>
                  <a:gd name="connsiteY304" fmla="*/ 99313 h 586106"/>
                  <a:gd name="connsiteX305" fmla="*/ 315389 w 818713"/>
                  <a:gd name="connsiteY305" fmla="*/ 93798 h 586106"/>
                  <a:gd name="connsiteX306" fmla="*/ 311789 w 818713"/>
                  <a:gd name="connsiteY306" fmla="*/ 82768 h 586106"/>
                  <a:gd name="connsiteX307" fmla="*/ 301755 w 818713"/>
                  <a:gd name="connsiteY307" fmla="*/ 83228 h 586106"/>
                  <a:gd name="connsiteX308" fmla="*/ 295780 w 818713"/>
                  <a:gd name="connsiteY308" fmla="*/ 88283 h 586106"/>
                  <a:gd name="connsiteX309" fmla="*/ 295780 w 818713"/>
                  <a:gd name="connsiteY309" fmla="*/ 85372 h 586106"/>
                  <a:gd name="connsiteX310" fmla="*/ 296469 w 818713"/>
                  <a:gd name="connsiteY310" fmla="*/ 81083 h 586106"/>
                  <a:gd name="connsiteX311" fmla="*/ 294095 w 818713"/>
                  <a:gd name="connsiteY311" fmla="*/ 77253 h 586106"/>
                  <a:gd name="connsiteX312" fmla="*/ 292869 w 818713"/>
                  <a:gd name="connsiteY312" fmla="*/ 74342 h 586106"/>
                  <a:gd name="connsiteX313" fmla="*/ 289040 w 818713"/>
                  <a:gd name="connsiteY313" fmla="*/ 76717 h 586106"/>
                  <a:gd name="connsiteX314" fmla="*/ 282299 w 818713"/>
                  <a:gd name="connsiteY314" fmla="*/ 82462 h 586106"/>
                  <a:gd name="connsiteX315" fmla="*/ 292333 w 818713"/>
                  <a:gd name="connsiteY315" fmla="*/ 91806 h 586106"/>
                  <a:gd name="connsiteX316" fmla="*/ 292793 w 818713"/>
                  <a:gd name="connsiteY316" fmla="*/ 93951 h 586106"/>
                  <a:gd name="connsiteX317" fmla="*/ 282759 w 818713"/>
                  <a:gd name="connsiteY317" fmla="*/ 86981 h 586106"/>
                  <a:gd name="connsiteX318" fmla="*/ 278699 w 818713"/>
                  <a:gd name="connsiteY318" fmla="*/ 86981 h 586106"/>
                  <a:gd name="connsiteX319" fmla="*/ 275558 w 818713"/>
                  <a:gd name="connsiteY319" fmla="*/ 90581 h 586106"/>
                  <a:gd name="connsiteX320" fmla="*/ 275329 w 818713"/>
                  <a:gd name="connsiteY320" fmla="*/ 94411 h 586106"/>
                  <a:gd name="connsiteX321" fmla="*/ 271958 w 818713"/>
                  <a:gd name="connsiteY321" fmla="*/ 99160 h 586106"/>
                  <a:gd name="connsiteX322" fmla="*/ 263609 w 818713"/>
                  <a:gd name="connsiteY322" fmla="*/ 104215 h 586106"/>
                  <a:gd name="connsiteX323" fmla="*/ 263150 w 818713"/>
                  <a:gd name="connsiteY323" fmla="*/ 101075 h 586106"/>
                  <a:gd name="connsiteX324" fmla="*/ 258094 w 818713"/>
                  <a:gd name="connsiteY324" fmla="*/ 98930 h 586106"/>
                  <a:gd name="connsiteX325" fmla="*/ 258324 w 818713"/>
                  <a:gd name="connsiteY325" fmla="*/ 95789 h 586106"/>
                  <a:gd name="connsiteX326" fmla="*/ 269124 w 818713"/>
                  <a:gd name="connsiteY326" fmla="*/ 96709 h 586106"/>
                  <a:gd name="connsiteX327" fmla="*/ 262154 w 818713"/>
                  <a:gd name="connsiteY327" fmla="*/ 91960 h 586106"/>
                  <a:gd name="connsiteX328" fmla="*/ 261465 w 818713"/>
                  <a:gd name="connsiteY328" fmla="*/ 90045 h 586106"/>
                  <a:gd name="connsiteX329" fmla="*/ 263609 w 818713"/>
                  <a:gd name="connsiteY329" fmla="*/ 86674 h 586106"/>
                  <a:gd name="connsiteX330" fmla="*/ 269814 w 818713"/>
                  <a:gd name="connsiteY330" fmla="*/ 80930 h 586106"/>
                  <a:gd name="connsiteX331" fmla="*/ 271039 w 818713"/>
                  <a:gd name="connsiteY331" fmla="*/ 74725 h 586106"/>
                  <a:gd name="connsiteX332" fmla="*/ 262154 w 818713"/>
                  <a:gd name="connsiteY332" fmla="*/ 77100 h 586106"/>
                  <a:gd name="connsiteX333" fmla="*/ 250205 w 818713"/>
                  <a:gd name="connsiteY333" fmla="*/ 86904 h 586106"/>
                  <a:gd name="connsiteX334" fmla="*/ 255950 w 818713"/>
                  <a:gd name="connsiteY334" fmla="*/ 80164 h 586106"/>
                  <a:gd name="connsiteX335" fmla="*/ 268665 w 818713"/>
                  <a:gd name="connsiteY335" fmla="*/ 70589 h 586106"/>
                  <a:gd name="connsiteX336" fmla="*/ 276554 w 818713"/>
                  <a:gd name="connsiteY336" fmla="*/ 62929 h 586106"/>
                  <a:gd name="connsiteX337" fmla="*/ 272035 w 818713"/>
                  <a:gd name="connsiteY337" fmla="*/ 55500 h 586106"/>
                  <a:gd name="connsiteX338" fmla="*/ 269890 w 818713"/>
                  <a:gd name="connsiteY338" fmla="*/ 43321 h 586106"/>
                  <a:gd name="connsiteX339" fmla="*/ 268435 w 818713"/>
                  <a:gd name="connsiteY339" fmla="*/ 38036 h 586106"/>
                  <a:gd name="connsiteX340" fmla="*/ 254341 w 818713"/>
                  <a:gd name="connsiteY340" fmla="*/ 32980 h 586106"/>
                  <a:gd name="connsiteX341" fmla="*/ 251967 w 818713"/>
                  <a:gd name="connsiteY341" fmla="*/ 20035 h 586106"/>
                  <a:gd name="connsiteX342" fmla="*/ 247218 w 818713"/>
                  <a:gd name="connsiteY342" fmla="*/ 13065 h 586106"/>
                  <a:gd name="connsiteX343" fmla="*/ 244613 w 818713"/>
                  <a:gd name="connsiteY343" fmla="*/ 9006 h 586106"/>
                  <a:gd name="connsiteX344" fmla="*/ 225464 w 818713"/>
                  <a:gd name="connsiteY344" fmla="*/ 7780 h 586106"/>
                  <a:gd name="connsiteX345" fmla="*/ 212290 w 818713"/>
                  <a:gd name="connsiteY345" fmla="*/ 6554 h 586106"/>
                  <a:gd name="connsiteX346" fmla="*/ 202945 w 818713"/>
                  <a:gd name="connsiteY346" fmla="*/ 8699 h 586106"/>
                  <a:gd name="connsiteX347" fmla="*/ 196741 w 818713"/>
                  <a:gd name="connsiteY347" fmla="*/ 11074 h 586106"/>
                  <a:gd name="connsiteX348" fmla="*/ 178051 w 818713"/>
                  <a:gd name="connsiteY348" fmla="*/ 16359 h 586106"/>
                  <a:gd name="connsiteX349" fmla="*/ 177132 w 818713"/>
                  <a:gd name="connsiteY349" fmla="*/ 19959 h 586106"/>
                  <a:gd name="connsiteX350" fmla="*/ 183106 w 818713"/>
                  <a:gd name="connsiteY350" fmla="*/ 25014 h 586106"/>
                  <a:gd name="connsiteX351" fmla="*/ 178817 w 818713"/>
                  <a:gd name="connsiteY351" fmla="*/ 24555 h 586106"/>
                  <a:gd name="connsiteX352" fmla="*/ 159438 w 818713"/>
                  <a:gd name="connsiteY352" fmla="*/ 23635 h 586106"/>
                  <a:gd name="connsiteX353" fmla="*/ 158749 w 818713"/>
                  <a:gd name="connsiteY353" fmla="*/ 29840 h 586106"/>
                  <a:gd name="connsiteX354" fmla="*/ 158519 w 818713"/>
                  <a:gd name="connsiteY354" fmla="*/ 32444 h 586106"/>
                  <a:gd name="connsiteX355" fmla="*/ 151549 w 818713"/>
                  <a:gd name="connsiteY355" fmla="*/ 27389 h 586106"/>
                  <a:gd name="connsiteX356" fmla="*/ 145344 w 818713"/>
                  <a:gd name="connsiteY356" fmla="*/ 27848 h 586106"/>
                  <a:gd name="connsiteX357" fmla="*/ 144119 w 818713"/>
                  <a:gd name="connsiteY357" fmla="*/ 23789 h 586106"/>
                  <a:gd name="connsiteX358" fmla="*/ 144808 w 818713"/>
                  <a:gd name="connsiteY358" fmla="*/ 12299 h 586106"/>
                  <a:gd name="connsiteX359" fmla="*/ 148178 w 818713"/>
                  <a:gd name="connsiteY359" fmla="*/ 6554 h 586106"/>
                  <a:gd name="connsiteX360" fmla="*/ 137914 w 818713"/>
                  <a:gd name="connsiteY360" fmla="*/ 2495 h 586106"/>
                  <a:gd name="connsiteX361" fmla="*/ 124051 w 818713"/>
                  <a:gd name="connsiteY361" fmla="*/ 580 h 586106"/>
                  <a:gd name="connsiteX362" fmla="*/ 83608 w 818713"/>
                  <a:gd name="connsiteY362" fmla="*/ 2495 h 586106"/>
                  <a:gd name="connsiteX363" fmla="*/ 40254 w 818713"/>
                  <a:gd name="connsiteY363" fmla="*/ 23789 h 586106"/>
                  <a:gd name="connsiteX364" fmla="*/ 37113 w 818713"/>
                  <a:gd name="connsiteY364" fmla="*/ 29074 h 586106"/>
                  <a:gd name="connsiteX365" fmla="*/ 35198 w 818713"/>
                  <a:gd name="connsiteY365" fmla="*/ 29993 h 586106"/>
                  <a:gd name="connsiteX366" fmla="*/ 31139 w 818713"/>
                  <a:gd name="connsiteY366" fmla="*/ 30682 h 586106"/>
                  <a:gd name="connsiteX367" fmla="*/ 27079 w 818713"/>
                  <a:gd name="connsiteY367" fmla="*/ 36427 h 586106"/>
                  <a:gd name="connsiteX368" fmla="*/ 21335 w 818713"/>
                  <a:gd name="connsiteY368" fmla="*/ 48146 h 586106"/>
                  <a:gd name="connsiteX369" fmla="*/ 21794 w 818713"/>
                  <a:gd name="connsiteY369" fmla="*/ 52895 h 586106"/>
                  <a:gd name="connsiteX370" fmla="*/ 20109 w 818713"/>
                  <a:gd name="connsiteY370" fmla="*/ 56495 h 586106"/>
                  <a:gd name="connsiteX371" fmla="*/ 18194 w 818713"/>
                  <a:gd name="connsiteY371" fmla="*/ 58870 h 586106"/>
                  <a:gd name="connsiteX372" fmla="*/ 15054 w 818713"/>
                  <a:gd name="connsiteY372" fmla="*/ 62010 h 586106"/>
                  <a:gd name="connsiteX373" fmla="*/ 11913 w 818713"/>
                  <a:gd name="connsiteY373" fmla="*/ 66529 h 586106"/>
                  <a:gd name="connsiteX374" fmla="*/ 8773 w 818713"/>
                  <a:gd name="connsiteY374" fmla="*/ 68674 h 586106"/>
                  <a:gd name="connsiteX375" fmla="*/ 5862 w 818713"/>
                  <a:gd name="connsiteY375" fmla="*/ 75644 h 586106"/>
                  <a:gd name="connsiteX376" fmla="*/ 4637 w 818713"/>
                  <a:gd name="connsiteY376" fmla="*/ 83534 h 586106"/>
                  <a:gd name="connsiteX377" fmla="*/ 9156 w 818713"/>
                  <a:gd name="connsiteY377" fmla="*/ 89968 h 586106"/>
                  <a:gd name="connsiteX378" fmla="*/ 5096 w 818713"/>
                  <a:gd name="connsiteY378" fmla="*/ 95483 h 586106"/>
                  <a:gd name="connsiteX379" fmla="*/ 2951 w 818713"/>
                  <a:gd name="connsiteY379" fmla="*/ 97628 h 586106"/>
                  <a:gd name="connsiteX380" fmla="*/ 807 w 818713"/>
                  <a:gd name="connsiteY380" fmla="*/ 102377 h 586106"/>
                  <a:gd name="connsiteX381" fmla="*/ 3411 w 818713"/>
                  <a:gd name="connsiteY381" fmla="*/ 111951 h 586106"/>
                  <a:gd name="connsiteX382" fmla="*/ 2722 w 818713"/>
                  <a:gd name="connsiteY382" fmla="*/ 119841 h 586106"/>
                  <a:gd name="connsiteX383" fmla="*/ 6781 w 818713"/>
                  <a:gd name="connsiteY383" fmla="*/ 133705 h 586106"/>
                  <a:gd name="connsiteX384" fmla="*/ 50594 w 818713"/>
                  <a:gd name="connsiteY384" fmla="*/ 141364 h 586106"/>
                  <a:gd name="connsiteX385" fmla="*/ 59709 w 818713"/>
                  <a:gd name="connsiteY385" fmla="*/ 139909 h 586106"/>
                  <a:gd name="connsiteX386" fmla="*/ 66680 w 818713"/>
                  <a:gd name="connsiteY386" fmla="*/ 141594 h 586106"/>
                  <a:gd name="connsiteX387" fmla="*/ 77480 w 818713"/>
                  <a:gd name="connsiteY387" fmla="*/ 149943 h 586106"/>
                  <a:gd name="connsiteX388" fmla="*/ 78169 w 818713"/>
                  <a:gd name="connsiteY388" fmla="*/ 154003 h 586106"/>
                  <a:gd name="connsiteX389" fmla="*/ 72654 w 818713"/>
                  <a:gd name="connsiteY389" fmla="*/ 154462 h 586106"/>
                  <a:gd name="connsiteX390" fmla="*/ 58024 w 818713"/>
                  <a:gd name="connsiteY390" fmla="*/ 155688 h 586106"/>
                  <a:gd name="connsiteX391" fmla="*/ 46994 w 818713"/>
                  <a:gd name="connsiteY391" fmla="*/ 152088 h 586106"/>
                  <a:gd name="connsiteX392" fmla="*/ 41250 w 818713"/>
                  <a:gd name="connsiteY392" fmla="*/ 150403 h 586106"/>
                  <a:gd name="connsiteX393" fmla="*/ 36194 w 818713"/>
                  <a:gd name="connsiteY393" fmla="*/ 150633 h 586106"/>
                  <a:gd name="connsiteX394" fmla="*/ 29760 w 818713"/>
                  <a:gd name="connsiteY394" fmla="*/ 150633 h 586106"/>
                  <a:gd name="connsiteX395" fmla="*/ 20875 w 818713"/>
                  <a:gd name="connsiteY395" fmla="*/ 148947 h 586106"/>
                  <a:gd name="connsiteX396" fmla="*/ 16126 w 818713"/>
                  <a:gd name="connsiteY396" fmla="*/ 149407 h 586106"/>
                  <a:gd name="connsiteX397" fmla="*/ 18271 w 818713"/>
                  <a:gd name="connsiteY397" fmla="*/ 156837 h 586106"/>
                  <a:gd name="connsiteX398" fmla="*/ 33130 w 818713"/>
                  <a:gd name="connsiteY398" fmla="*/ 171237 h 586106"/>
                  <a:gd name="connsiteX399" fmla="*/ 53965 w 818713"/>
                  <a:gd name="connsiteY399" fmla="*/ 183186 h 586106"/>
                  <a:gd name="connsiteX400" fmla="*/ 55880 w 818713"/>
                  <a:gd name="connsiteY400" fmla="*/ 187016 h 586106"/>
                  <a:gd name="connsiteX401" fmla="*/ 65684 w 818713"/>
                  <a:gd name="connsiteY401" fmla="*/ 191305 h 586106"/>
                  <a:gd name="connsiteX402" fmla="*/ 70203 w 818713"/>
                  <a:gd name="connsiteY402" fmla="*/ 187705 h 586106"/>
                  <a:gd name="connsiteX403" fmla="*/ 80774 w 818713"/>
                  <a:gd name="connsiteY403" fmla="*/ 187935 h 586106"/>
                  <a:gd name="connsiteX404" fmla="*/ 87514 w 818713"/>
                  <a:gd name="connsiteY404" fmla="*/ 188624 h 586106"/>
                  <a:gd name="connsiteX405" fmla="*/ 83914 w 818713"/>
                  <a:gd name="connsiteY405" fmla="*/ 184565 h 586106"/>
                  <a:gd name="connsiteX406" fmla="*/ 83454 w 818713"/>
                  <a:gd name="connsiteY406" fmla="*/ 180965 h 586106"/>
                  <a:gd name="connsiteX407" fmla="*/ 90195 w 818713"/>
                  <a:gd name="connsiteY407" fmla="*/ 181654 h 586106"/>
                  <a:gd name="connsiteX408" fmla="*/ 92339 w 818713"/>
                  <a:gd name="connsiteY408" fmla="*/ 185024 h 586106"/>
                  <a:gd name="connsiteX409" fmla="*/ 95250 w 818713"/>
                  <a:gd name="connsiteY409" fmla="*/ 187169 h 586106"/>
                  <a:gd name="connsiteX410" fmla="*/ 97625 w 818713"/>
                  <a:gd name="connsiteY410" fmla="*/ 185024 h 586106"/>
                  <a:gd name="connsiteX411" fmla="*/ 102680 w 818713"/>
                  <a:gd name="connsiteY411" fmla="*/ 180965 h 586106"/>
                  <a:gd name="connsiteX412" fmla="*/ 102220 w 818713"/>
                  <a:gd name="connsiteY412" fmla="*/ 183875 h 586106"/>
                  <a:gd name="connsiteX413" fmla="*/ 103140 w 818713"/>
                  <a:gd name="connsiteY413" fmla="*/ 193450 h 586106"/>
                  <a:gd name="connsiteX414" fmla="*/ 124204 w 818713"/>
                  <a:gd name="connsiteY414" fmla="*/ 203254 h 586106"/>
                  <a:gd name="connsiteX415" fmla="*/ 133548 w 818713"/>
                  <a:gd name="connsiteY415" fmla="*/ 204173 h 586106"/>
                  <a:gd name="connsiteX416" fmla="*/ 135693 w 818713"/>
                  <a:gd name="connsiteY416" fmla="*/ 202948 h 586106"/>
                  <a:gd name="connsiteX417" fmla="*/ 123744 w 818713"/>
                  <a:gd name="connsiteY417" fmla="*/ 200803 h 586106"/>
                  <a:gd name="connsiteX418" fmla="*/ 123974 w 818713"/>
                  <a:gd name="connsiteY418" fmla="*/ 198659 h 586106"/>
                  <a:gd name="connsiteX419" fmla="*/ 139982 w 818713"/>
                  <a:gd name="connsiteY419" fmla="*/ 198888 h 586106"/>
                  <a:gd name="connsiteX420" fmla="*/ 147412 w 818713"/>
                  <a:gd name="connsiteY420" fmla="*/ 199807 h 586106"/>
                  <a:gd name="connsiteX421" fmla="*/ 153157 w 818713"/>
                  <a:gd name="connsiteY421" fmla="*/ 201263 h 586106"/>
                  <a:gd name="connsiteX422" fmla="*/ 163727 w 818713"/>
                  <a:gd name="connsiteY422" fmla="*/ 204633 h 586106"/>
                  <a:gd name="connsiteX423" fmla="*/ 176902 w 818713"/>
                  <a:gd name="connsiteY423" fmla="*/ 206318 h 586106"/>
                  <a:gd name="connsiteX424" fmla="*/ 190536 w 818713"/>
                  <a:gd name="connsiteY424" fmla="*/ 204633 h 586106"/>
                  <a:gd name="connsiteX425" fmla="*/ 202485 w 818713"/>
                  <a:gd name="connsiteY425" fmla="*/ 205322 h 586106"/>
                  <a:gd name="connsiteX426" fmla="*/ 212519 w 818713"/>
                  <a:gd name="connsiteY426" fmla="*/ 209612 h 586106"/>
                  <a:gd name="connsiteX427" fmla="*/ 222554 w 818713"/>
                  <a:gd name="connsiteY427" fmla="*/ 211986 h 586106"/>
                  <a:gd name="connsiteX428" fmla="*/ 226383 w 818713"/>
                  <a:gd name="connsiteY428" fmla="*/ 211527 h 586106"/>
                  <a:gd name="connsiteX429" fmla="*/ 229983 w 818713"/>
                  <a:gd name="connsiteY429" fmla="*/ 211297 h 586106"/>
                  <a:gd name="connsiteX430" fmla="*/ 235039 w 818713"/>
                  <a:gd name="connsiteY430" fmla="*/ 209612 h 586106"/>
                  <a:gd name="connsiteX431" fmla="*/ 235728 w 818713"/>
                  <a:gd name="connsiteY431" fmla="*/ 207008 h 586106"/>
                  <a:gd name="connsiteX432" fmla="*/ 230979 w 818713"/>
                  <a:gd name="connsiteY432" fmla="*/ 203637 h 586106"/>
                  <a:gd name="connsiteX433" fmla="*/ 208000 w 818713"/>
                  <a:gd name="connsiteY433" fmla="*/ 192607 h 586106"/>
                  <a:gd name="connsiteX434" fmla="*/ 206775 w 818713"/>
                  <a:gd name="connsiteY434" fmla="*/ 191152 h 586106"/>
                  <a:gd name="connsiteX435" fmla="*/ 229064 w 818713"/>
                  <a:gd name="connsiteY435" fmla="*/ 200497 h 586106"/>
                  <a:gd name="connsiteX436" fmla="*/ 241473 w 818713"/>
                  <a:gd name="connsiteY436" fmla="*/ 205552 h 586106"/>
                  <a:gd name="connsiteX437" fmla="*/ 254188 w 818713"/>
                  <a:gd name="connsiteY437" fmla="*/ 213671 h 586106"/>
                  <a:gd name="connsiteX438" fmla="*/ 264222 w 818713"/>
                  <a:gd name="connsiteY438" fmla="*/ 216812 h 586106"/>
                  <a:gd name="connsiteX439" fmla="*/ 255643 w 818713"/>
                  <a:gd name="connsiteY439" fmla="*/ 206778 h 586106"/>
                  <a:gd name="connsiteX440" fmla="*/ 249439 w 818713"/>
                  <a:gd name="connsiteY440" fmla="*/ 202948 h 586106"/>
                  <a:gd name="connsiteX441" fmla="*/ 239175 w 818713"/>
                  <a:gd name="connsiteY441" fmla="*/ 199578 h 586106"/>
                  <a:gd name="connsiteX442" fmla="*/ 252350 w 818713"/>
                  <a:gd name="connsiteY442" fmla="*/ 199118 h 586106"/>
                  <a:gd name="connsiteX443" fmla="*/ 271729 w 818713"/>
                  <a:gd name="connsiteY443" fmla="*/ 202488 h 586106"/>
                  <a:gd name="connsiteX444" fmla="*/ 278929 w 818713"/>
                  <a:gd name="connsiteY444" fmla="*/ 203178 h 586106"/>
                  <a:gd name="connsiteX445" fmla="*/ 288503 w 818713"/>
                  <a:gd name="connsiteY445" fmla="*/ 205322 h 586106"/>
                  <a:gd name="connsiteX446" fmla="*/ 294248 w 818713"/>
                  <a:gd name="connsiteY446" fmla="*/ 208922 h 586106"/>
                  <a:gd name="connsiteX447" fmla="*/ 303363 w 818713"/>
                  <a:gd name="connsiteY447" fmla="*/ 209842 h 586106"/>
                  <a:gd name="connsiteX448" fmla="*/ 321823 w 818713"/>
                  <a:gd name="connsiteY448" fmla="*/ 209152 h 586106"/>
                  <a:gd name="connsiteX449" fmla="*/ 318682 w 818713"/>
                  <a:gd name="connsiteY449" fmla="*/ 190463 h 586106"/>
                  <a:gd name="connsiteX450" fmla="*/ 311252 w 818713"/>
                  <a:gd name="connsiteY450" fmla="*/ 187858 h 586106"/>
                  <a:gd name="connsiteX451" fmla="*/ 306733 w 818713"/>
                  <a:gd name="connsiteY451" fmla="*/ 185254 h 586106"/>
                  <a:gd name="connsiteX452" fmla="*/ 299303 w 818713"/>
                  <a:gd name="connsiteY452" fmla="*/ 183799 h 586106"/>
                  <a:gd name="connsiteX453" fmla="*/ 304818 w 818713"/>
                  <a:gd name="connsiteY453" fmla="*/ 180199 h 586106"/>
                  <a:gd name="connsiteX454" fmla="*/ 308418 w 818713"/>
                  <a:gd name="connsiteY454" fmla="*/ 181424 h 586106"/>
                  <a:gd name="connsiteX455" fmla="*/ 310333 w 818713"/>
                  <a:gd name="connsiteY455" fmla="*/ 180199 h 586106"/>
                  <a:gd name="connsiteX456" fmla="*/ 313474 w 818713"/>
                  <a:gd name="connsiteY456" fmla="*/ 174684 h 586106"/>
                  <a:gd name="connsiteX457" fmla="*/ 311789 w 818713"/>
                  <a:gd name="connsiteY457" fmla="*/ 170624 h 586106"/>
                  <a:gd name="connsiteX458" fmla="*/ 315159 w 818713"/>
                  <a:gd name="connsiteY458" fmla="*/ 170854 h 586106"/>
                  <a:gd name="connsiteX459" fmla="*/ 319678 w 818713"/>
                  <a:gd name="connsiteY459" fmla="*/ 170624 h 586106"/>
                  <a:gd name="connsiteX460" fmla="*/ 321133 w 818713"/>
                  <a:gd name="connsiteY460" fmla="*/ 173228 h 586106"/>
                  <a:gd name="connsiteX461" fmla="*/ 315159 w 818713"/>
                  <a:gd name="connsiteY461" fmla="*/ 176139 h 586106"/>
                  <a:gd name="connsiteX462" fmla="*/ 316614 w 818713"/>
                  <a:gd name="connsiteY462" fmla="*/ 181654 h 586106"/>
                  <a:gd name="connsiteX463" fmla="*/ 321363 w 818713"/>
                  <a:gd name="connsiteY463" fmla="*/ 181654 h 586106"/>
                  <a:gd name="connsiteX464" fmla="*/ 325193 w 818713"/>
                  <a:gd name="connsiteY464" fmla="*/ 184795 h 586106"/>
                  <a:gd name="connsiteX465" fmla="*/ 328563 w 818713"/>
                  <a:gd name="connsiteY465" fmla="*/ 185254 h 586106"/>
                  <a:gd name="connsiteX466" fmla="*/ 329789 w 818713"/>
                  <a:gd name="connsiteY466" fmla="*/ 187399 h 586106"/>
                  <a:gd name="connsiteX467" fmla="*/ 332699 w 818713"/>
                  <a:gd name="connsiteY467" fmla="*/ 192454 h 586106"/>
                  <a:gd name="connsiteX468" fmla="*/ 337219 w 818713"/>
                  <a:gd name="connsiteY468" fmla="*/ 193144 h 586106"/>
                  <a:gd name="connsiteX469" fmla="*/ 339593 w 818713"/>
                  <a:gd name="connsiteY469" fmla="*/ 192684 h 586106"/>
                  <a:gd name="connsiteX470" fmla="*/ 344648 w 818713"/>
                  <a:gd name="connsiteY470" fmla="*/ 191458 h 586106"/>
                  <a:gd name="connsiteX471" fmla="*/ 351083 w 818713"/>
                  <a:gd name="connsiteY471" fmla="*/ 192914 h 586106"/>
                  <a:gd name="connsiteX472" fmla="*/ 354453 w 818713"/>
                  <a:gd name="connsiteY472" fmla="*/ 214667 h 586106"/>
                  <a:gd name="connsiteX473" fmla="*/ 356827 w 818713"/>
                  <a:gd name="connsiteY473" fmla="*/ 215127 h 586106"/>
                  <a:gd name="connsiteX474" fmla="*/ 357057 w 818713"/>
                  <a:gd name="connsiteY474" fmla="*/ 213212 h 586106"/>
                  <a:gd name="connsiteX475" fmla="*/ 361806 w 818713"/>
                  <a:gd name="connsiteY475" fmla="*/ 209152 h 586106"/>
                  <a:gd name="connsiteX476" fmla="*/ 366325 w 818713"/>
                  <a:gd name="connsiteY476" fmla="*/ 209152 h 586106"/>
                  <a:gd name="connsiteX477" fmla="*/ 364640 w 818713"/>
                  <a:gd name="connsiteY477" fmla="*/ 212063 h 586106"/>
                  <a:gd name="connsiteX478" fmla="*/ 369389 w 818713"/>
                  <a:gd name="connsiteY478" fmla="*/ 212063 h 586106"/>
                  <a:gd name="connsiteX479" fmla="*/ 372300 w 818713"/>
                  <a:gd name="connsiteY479" fmla="*/ 212293 h 586106"/>
                  <a:gd name="connsiteX480" fmla="*/ 376360 w 818713"/>
                  <a:gd name="connsiteY480" fmla="*/ 213978 h 586106"/>
                  <a:gd name="connsiteX481" fmla="*/ 377279 w 818713"/>
                  <a:gd name="connsiteY481" fmla="*/ 216889 h 586106"/>
                  <a:gd name="connsiteX482" fmla="*/ 369619 w 818713"/>
                  <a:gd name="connsiteY482" fmla="*/ 219263 h 586106"/>
                  <a:gd name="connsiteX483" fmla="*/ 370308 w 818713"/>
                  <a:gd name="connsiteY483" fmla="*/ 222633 h 586106"/>
                  <a:gd name="connsiteX484" fmla="*/ 373908 w 818713"/>
                  <a:gd name="connsiteY484" fmla="*/ 223323 h 586106"/>
                  <a:gd name="connsiteX485" fmla="*/ 378198 w 818713"/>
                  <a:gd name="connsiteY485" fmla="*/ 225467 h 586106"/>
                  <a:gd name="connsiteX486" fmla="*/ 381798 w 818713"/>
                  <a:gd name="connsiteY486" fmla="*/ 224012 h 586106"/>
                  <a:gd name="connsiteX487" fmla="*/ 383483 w 818713"/>
                  <a:gd name="connsiteY487" fmla="*/ 220412 h 586106"/>
                  <a:gd name="connsiteX488" fmla="*/ 392368 w 818713"/>
                  <a:gd name="connsiteY488" fmla="*/ 220642 h 586106"/>
                  <a:gd name="connsiteX489" fmla="*/ 385934 w 818713"/>
                  <a:gd name="connsiteY489" fmla="*/ 223552 h 586106"/>
                  <a:gd name="connsiteX490" fmla="*/ 386623 w 818713"/>
                  <a:gd name="connsiteY490" fmla="*/ 229527 h 586106"/>
                  <a:gd name="connsiteX491" fmla="*/ 393594 w 818713"/>
                  <a:gd name="connsiteY491" fmla="*/ 232897 h 586106"/>
                  <a:gd name="connsiteX492" fmla="*/ 406539 w 818713"/>
                  <a:gd name="connsiteY492" fmla="*/ 238642 h 586106"/>
                  <a:gd name="connsiteX493" fmla="*/ 408683 w 818713"/>
                  <a:gd name="connsiteY493" fmla="*/ 245842 h 586106"/>
                  <a:gd name="connsiteX494" fmla="*/ 401483 w 818713"/>
                  <a:gd name="connsiteY494" fmla="*/ 253731 h 586106"/>
                  <a:gd name="connsiteX495" fmla="*/ 385704 w 818713"/>
                  <a:gd name="connsiteY495" fmla="*/ 252812 h 586106"/>
                  <a:gd name="connsiteX496" fmla="*/ 384019 w 818713"/>
                  <a:gd name="connsiteY496" fmla="*/ 257868 h 586106"/>
                  <a:gd name="connsiteX497" fmla="*/ 382104 w 818713"/>
                  <a:gd name="connsiteY497" fmla="*/ 267212 h 586106"/>
                  <a:gd name="connsiteX498" fmla="*/ 397653 w 818713"/>
                  <a:gd name="connsiteY498" fmla="*/ 265987 h 586106"/>
                  <a:gd name="connsiteX499" fmla="*/ 407687 w 818713"/>
                  <a:gd name="connsiteY499" fmla="*/ 261927 h 586106"/>
                  <a:gd name="connsiteX500" fmla="*/ 415807 w 818713"/>
                  <a:gd name="connsiteY500" fmla="*/ 255953 h 586106"/>
                  <a:gd name="connsiteX501" fmla="*/ 421781 w 818713"/>
                  <a:gd name="connsiteY501" fmla="*/ 257868 h 586106"/>
                  <a:gd name="connsiteX502" fmla="*/ 427066 w 818713"/>
                  <a:gd name="connsiteY502" fmla="*/ 256183 h 586106"/>
                  <a:gd name="connsiteX503" fmla="*/ 435645 w 818713"/>
                  <a:gd name="connsiteY503" fmla="*/ 250668 h 586106"/>
                  <a:gd name="connsiteX504" fmla="*/ 430130 w 818713"/>
                  <a:gd name="connsiteY504" fmla="*/ 255723 h 586106"/>
                  <a:gd name="connsiteX505" fmla="*/ 437100 w 818713"/>
                  <a:gd name="connsiteY505" fmla="*/ 258097 h 586106"/>
                  <a:gd name="connsiteX506" fmla="*/ 433960 w 818713"/>
                  <a:gd name="connsiteY506" fmla="*/ 262387 h 586106"/>
                  <a:gd name="connsiteX507" fmla="*/ 435645 w 818713"/>
                  <a:gd name="connsiteY507" fmla="*/ 265298 h 586106"/>
                  <a:gd name="connsiteX508" fmla="*/ 439015 w 818713"/>
                  <a:gd name="connsiteY508" fmla="*/ 263612 h 586106"/>
                  <a:gd name="connsiteX509" fmla="*/ 440930 w 818713"/>
                  <a:gd name="connsiteY509" fmla="*/ 270353 h 586106"/>
                  <a:gd name="connsiteX510" fmla="*/ 457475 w 818713"/>
                  <a:gd name="connsiteY510" fmla="*/ 278242 h 586106"/>
                  <a:gd name="connsiteX511" fmla="*/ 456020 w 818713"/>
                  <a:gd name="connsiteY511" fmla="*/ 271502 h 586106"/>
                  <a:gd name="connsiteX512" fmla="*/ 459390 w 818713"/>
                  <a:gd name="connsiteY512" fmla="*/ 268591 h 586106"/>
                  <a:gd name="connsiteX513" fmla="*/ 461994 w 818713"/>
                  <a:gd name="connsiteY513" fmla="*/ 281996 h 586106"/>
                  <a:gd name="connsiteX514" fmla="*/ 465594 w 818713"/>
                  <a:gd name="connsiteY514" fmla="*/ 288200 h 586106"/>
                  <a:gd name="connsiteX515" fmla="*/ 467969 w 818713"/>
                  <a:gd name="connsiteY515" fmla="*/ 289885 h 586106"/>
                  <a:gd name="connsiteX516" fmla="*/ 471109 w 818713"/>
                  <a:gd name="connsiteY516" fmla="*/ 289196 h 586106"/>
                  <a:gd name="connsiteX517" fmla="*/ 477850 w 818713"/>
                  <a:gd name="connsiteY517" fmla="*/ 284676 h 586106"/>
                  <a:gd name="connsiteX518" fmla="*/ 481220 w 818713"/>
                  <a:gd name="connsiteY518" fmla="*/ 291877 h 586106"/>
                  <a:gd name="connsiteX519" fmla="*/ 485739 w 818713"/>
                  <a:gd name="connsiteY519" fmla="*/ 292336 h 586106"/>
                  <a:gd name="connsiteX520" fmla="*/ 487654 w 818713"/>
                  <a:gd name="connsiteY520" fmla="*/ 299306 h 586106"/>
                  <a:gd name="connsiteX521" fmla="*/ 488573 w 818713"/>
                  <a:gd name="connsiteY521" fmla="*/ 308192 h 586106"/>
                  <a:gd name="connsiteX522" fmla="*/ 491178 w 818713"/>
                  <a:gd name="connsiteY522" fmla="*/ 310566 h 586106"/>
                  <a:gd name="connsiteX523" fmla="*/ 495237 w 818713"/>
                  <a:gd name="connsiteY523" fmla="*/ 312481 h 586106"/>
                  <a:gd name="connsiteX524" fmla="*/ 495927 w 818713"/>
                  <a:gd name="connsiteY524" fmla="*/ 317766 h 586106"/>
                  <a:gd name="connsiteX525" fmla="*/ 499067 w 818713"/>
                  <a:gd name="connsiteY525" fmla="*/ 322056 h 586106"/>
                  <a:gd name="connsiteX526" fmla="*/ 501978 w 818713"/>
                  <a:gd name="connsiteY526" fmla="*/ 331630 h 586106"/>
                  <a:gd name="connsiteX527" fmla="*/ 505808 w 818713"/>
                  <a:gd name="connsiteY527" fmla="*/ 337834 h 586106"/>
                  <a:gd name="connsiteX528" fmla="*/ 507033 w 818713"/>
                  <a:gd name="connsiteY528" fmla="*/ 341664 h 586106"/>
                  <a:gd name="connsiteX529" fmla="*/ 489110 w 818713"/>
                  <a:gd name="connsiteY529" fmla="*/ 361503 h 586106"/>
                  <a:gd name="connsiteX530" fmla="*/ 502744 w 818713"/>
                  <a:gd name="connsiteY530" fmla="*/ 365562 h 586106"/>
                  <a:gd name="connsiteX531" fmla="*/ 521204 w 818713"/>
                  <a:gd name="connsiteY531" fmla="*/ 368473 h 586106"/>
                  <a:gd name="connsiteX532" fmla="*/ 530319 w 818713"/>
                  <a:gd name="connsiteY532" fmla="*/ 369928 h 586106"/>
                  <a:gd name="connsiteX533" fmla="*/ 533919 w 818713"/>
                  <a:gd name="connsiteY533" fmla="*/ 363724 h 586106"/>
                  <a:gd name="connsiteX534" fmla="*/ 536829 w 818713"/>
                  <a:gd name="connsiteY534" fmla="*/ 357750 h 586106"/>
                  <a:gd name="connsiteX535" fmla="*/ 537519 w 818713"/>
                  <a:gd name="connsiteY535" fmla="*/ 352005 h 586106"/>
                  <a:gd name="connsiteX536" fmla="*/ 541349 w 818713"/>
                  <a:gd name="connsiteY536" fmla="*/ 351315 h 586106"/>
                  <a:gd name="connsiteX537" fmla="*/ 550233 w 818713"/>
                  <a:gd name="connsiteY537" fmla="*/ 353460 h 586106"/>
                  <a:gd name="connsiteX538" fmla="*/ 553834 w 818713"/>
                  <a:gd name="connsiteY538" fmla="*/ 360201 h 586106"/>
                  <a:gd name="connsiteX539" fmla="*/ 561034 w 818713"/>
                  <a:gd name="connsiteY539" fmla="*/ 365716 h 586106"/>
                  <a:gd name="connsiteX540" fmla="*/ 569613 w 818713"/>
                  <a:gd name="connsiteY540" fmla="*/ 366175 h 586106"/>
                  <a:gd name="connsiteX541" fmla="*/ 586157 w 818713"/>
                  <a:gd name="connsiteY541" fmla="*/ 372380 h 586106"/>
                  <a:gd name="connsiteX542" fmla="*/ 590447 w 818713"/>
                  <a:gd name="connsiteY542" fmla="*/ 373069 h 586106"/>
                  <a:gd name="connsiteX543" fmla="*/ 590447 w 818713"/>
                  <a:gd name="connsiteY543" fmla="*/ 376899 h 586106"/>
                  <a:gd name="connsiteX544" fmla="*/ 594047 w 818713"/>
                  <a:gd name="connsiteY544" fmla="*/ 379043 h 586106"/>
                  <a:gd name="connsiteX545" fmla="*/ 592821 w 818713"/>
                  <a:gd name="connsiteY545" fmla="*/ 382873 h 586106"/>
                  <a:gd name="connsiteX546" fmla="*/ 584702 w 818713"/>
                  <a:gd name="connsiteY546" fmla="*/ 388848 h 586106"/>
                  <a:gd name="connsiteX547" fmla="*/ 575817 w 818713"/>
                  <a:gd name="connsiteY547" fmla="*/ 387622 h 586106"/>
                  <a:gd name="connsiteX548" fmla="*/ 564327 w 818713"/>
                  <a:gd name="connsiteY548" fmla="*/ 389078 h 586106"/>
                  <a:gd name="connsiteX549" fmla="*/ 558353 w 818713"/>
                  <a:gd name="connsiteY549" fmla="*/ 389997 h 586106"/>
                  <a:gd name="connsiteX550" fmla="*/ 555212 w 818713"/>
                  <a:gd name="connsiteY550" fmla="*/ 386856 h 586106"/>
                  <a:gd name="connsiteX551" fmla="*/ 553068 w 818713"/>
                  <a:gd name="connsiteY551" fmla="*/ 387775 h 586106"/>
                  <a:gd name="connsiteX552" fmla="*/ 542497 w 818713"/>
                  <a:gd name="connsiteY552" fmla="*/ 397580 h 586106"/>
                  <a:gd name="connsiteX553" fmla="*/ 539127 w 818713"/>
                  <a:gd name="connsiteY553" fmla="*/ 398269 h 586106"/>
                  <a:gd name="connsiteX554" fmla="*/ 537212 w 818713"/>
                  <a:gd name="connsiteY554" fmla="*/ 395665 h 586106"/>
                  <a:gd name="connsiteX555" fmla="*/ 535987 w 818713"/>
                  <a:gd name="connsiteY555" fmla="*/ 393980 h 586106"/>
                  <a:gd name="connsiteX556" fmla="*/ 537902 w 818713"/>
                  <a:gd name="connsiteY556" fmla="*/ 389920 h 586106"/>
                  <a:gd name="connsiteX557" fmla="*/ 539127 w 818713"/>
                  <a:gd name="connsiteY557" fmla="*/ 383946 h 586106"/>
                  <a:gd name="connsiteX558" fmla="*/ 535527 w 818713"/>
                  <a:gd name="connsiteY558" fmla="*/ 378201 h 586106"/>
                  <a:gd name="connsiteX559" fmla="*/ 530472 w 818713"/>
                  <a:gd name="connsiteY559" fmla="*/ 372686 h 586106"/>
                  <a:gd name="connsiteX560" fmla="*/ 515842 w 818713"/>
                  <a:gd name="connsiteY560" fmla="*/ 369086 h 586106"/>
                  <a:gd name="connsiteX561" fmla="*/ 500982 w 818713"/>
                  <a:gd name="connsiteY561" fmla="*/ 367860 h 586106"/>
                  <a:gd name="connsiteX562" fmla="*/ 489263 w 818713"/>
                  <a:gd name="connsiteY562" fmla="*/ 366405 h 586106"/>
                  <a:gd name="connsiteX563" fmla="*/ 479688 w 818713"/>
                  <a:gd name="connsiteY563" fmla="*/ 367324 h 586106"/>
                  <a:gd name="connsiteX564" fmla="*/ 446445 w 818713"/>
                  <a:gd name="connsiteY564" fmla="*/ 394363 h 586106"/>
                  <a:gd name="connsiteX565" fmla="*/ 447901 w 818713"/>
                  <a:gd name="connsiteY565" fmla="*/ 398652 h 586106"/>
                  <a:gd name="connsiteX566" fmla="*/ 463679 w 818713"/>
                  <a:gd name="connsiteY566" fmla="*/ 408916 h 586106"/>
                  <a:gd name="connsiteX567" fmla="*/ 466820 w 818713"/>
                  <a:gd name="connsiteY567" fmla="*/ 412976 h 586106"/>
                  <a:gd name="connsiteX568" fmla="*/ 468046 w 818713"/>
                  <a:gd name="connsiteY568" fmla="*/ 415580 h 586106"/>
                  <a:gd name="connsiteX569" fmla="*/ 468965 w 818713"/>
                  <a:gd name="connsiteY569" fmla="*/ 418720 h 586106"/>
                  <a:gd name="connsiteX570" fmla="*/ 461994 w 818713"/>
                  <a:gd name="connsiteY570" fmla="*/ 422320 h 586106"/>
                  <a:gd name="connsiteX571" fmla="*/ 444530 w 818713"/>
                  <a:gd name="connsiteY571" fmla="*/ 428295 h 586106"/>
                  <a:gd name="connsiteX572" fmla="*/ 438096 w 818713"/>
                  <a:gd name="connsiteY572" fmla="*/ 427069 h 586106"/>
                  <a:gd name="connsiteX573" fmla="*/ 431356 w 818713"/>
                  <a:gd name="connsiteY573" fmla="*/ 427299 h 586106"/>
                  <a:gd name="connsiteX574" fmla="*/ 426607 w 818713"/>
                  <a:gd name="connsiteY574" fmla="*/ 431129 h 586106"/>
                  <a:gd name="connsiteX575" fmla="*/ 412207 w 818713"/>
                  <a:gd name="connsiteY575" fmla="*/ 432355 h 586106"/>
                  <a:gd name="connsiteX576" fmla="*/ 406692 w 818713"/>
                  <a:gd name="connsiteY576" fmla="*/ 431129 h 586106"/>
                  <a:gd name="connsiteX577" fmla="*/ 406462 w 818713"/>
                  <a:gd name="connsiteY577" fmla="*/ 434959 h 586106"/>
                  <a:gd name="connsiteX578" fmla="*/ 416496 w 818713"/>
                  <a:gd name="connsiteY578" fmla="*/ 440474 h 586106"/>
                  <a:gd name="connsiteX579" fmla="*/ 421015 w 818713"/>
                  <a:gd name="connsiteY579" fmla="*/ 444763 h 586106"/>
                  <a:gd name="connsiteX580" fmla="*/ 418641 w 818713"/>
                  <a:gd name="connsiteY580" fmla="*/ 448823 h 586106"/>
                  <a:gd name="connsiteX581" fmla="*/ 416956 w 818713"/>
                  <a:gd name="connsiteY581" fmla="*/ 451427 h 586106"/>
                  <a:gd name="connsiteX582" fmla="*/ 418641 w 818713"/>
                  <a:gd name="connsiteY582" fmla="*/ 453802 h 586106"/>
                  <a:gd name="connsiteX583" fmla="*/ 417185 w 818713"/>
                  <a:gd name="connsiteY583" fmla="*/ 455027 h 586106"/>
                  <a:gd name="connsiteX584" fmla="*/ 413815 w 818713"/>
                  <a:gd name="connsiteY584" fmla="*/ 452653 h 586106"/>
                  <a:gd name="connsiteX585" fmla="*/ 411211 w 818713"/>
                  <a:gd name="connsiteY585" fmla="*/ 450278 h 586106"/>
                  <a:gd name="connsiteX586" fmla="*/ 412896 w 818713"/>
                  <a:gd name="connsiteY586" fmla="*/ 448134 h 586106"/>
                  <a:gd name="connsiteX587" fmla="*/ 416956 w 818713"/>
                  <a:gd name="connsiteY587" fmla="*/ 444304 h 586106"/>
                  <a:gd name="connsiteX588" fmla="*/ 408836 w 818713"/>
                  <a:gd name="connsiteY588" fmla="*/ 437333 h 586106"/>
                  <a:gd name="connsiteX589" fmla="*/ 399721 w 818713"/>
                  <a:gd name="connsiteY589" fmla="*/ 434423 h 586106"/>
                  <a:gd name="connsiteX590" fmla="*/ 390147 w 818713"/>
                  <a:gd name="connsiteY590" fmla="*/ 429674 h 586106"/>
                  <a:gd name="connsiteX591" fmla="*/ 375057 w 818713"/>
                  <a:gd name="connsiteY591" fmla="*/ 426763 h 586106"/>
                  <a:gd name="connsiteX592" fmla="*/ 366938 w 818713"/>
                  <a:gd name="connsiteY592" fmla="*/ 425308 h 586106"/>
                  <a:gd name="connsiteX593" fmla="*/ 362878 w 818713"/>
                  <a:gd name="connsiteY593" fmla="*/ 428678 h 586106"/>
                  <a:gd name="connsiteX594" fmla="*/ 362189 w 818713"/>
                  <a:gd name="connsiteY594" fmla="*/ 434882 h 586106"/>
                  <a:gd name="connsiteX595" fmla="*/ 354759 w 818713"/>
                  <a:gd name="connsiteY595" fmla="*/ 439938 h 586106"/>
                  <a:gd name="connsiteX596" fmla="*/ 336836 w 818713"/>
                  <a:gd name="connsiteY596" fmla="*/ 456176 h 586106"/>
                  <a:gd name="connsiteX597" fmla="*/ 337295 w 818713"/>
                  <a:gd name="connsiteY597" fmla="*/ 464295 h 586106"/>
                  <a:gd name="connsiteX598" fmla="*/ 344036 w 818713"/>
                  <a:gd name="connsiteY598" fmla="*/ 471955 h 586106"/>
                  <a:gd name="connsiteX599" fmla="*/ 365559 w 818713"/>
                  <a:gd name="connsiteY599" fmla="*/ 479155 h 586106"/>
                  <a:gd name="connsiteX600" fmla="*/ 379194 w 818713"/>
                  <a:gd name="connsiteY600" fmla="*/ 481070 h 586106"/>
                  <a:gd name="connsiteX601" fmla="*/ 381568 w 818713"/>
                  <a:gd name="connsiteY601" fmla="*/ 477700 h 586106"/>
                  <a:gd name="connsiteX602" fmla="*/ 391143 w 818713"/>
                  <a:gd name="connsiteY602" fmla="*/ 478619 h 586106"/>
                  <a:gd name="connsiteX603" fmla="*/ 392368 w 818713"/>
                  <a:gd name="connsiteY603" fmla="*/ 476244 h 586106"/>
                  <a:gd name="connsiteX604" fmla="*/ 394283 w 818713"/>
                  <a:gd name="connsiteY604" fmla="*/ 475019 h 586106"/>
                  <a:gd name="connsiteX605" fmla="*/ 397424 w 818713"/>
                  <a:gd name="connsiteY605" fmla="*/ 473793 h 586106"/>
                  <a:gd name="connsiteX606" fmla="*/ 405313 w 818713"/>
                  <a:gd name="connsiteY606" fmla="*/ 473793 h 586106"/>
                  <a:gd name="connsiteX607" fmla="*/ 406002 w 818713"/>
                  <a:gd name="connsiteY607" fmla="*/ 472568 h 586106"/>
                  <a:gd name="connsiteX608" fmla="*/ 406002 w 818713"/>
                  <a:gd name="connsiteY608" fmla="*/ 470193 h 586106"/>
                  <a:gd name="connsiteX609" fmla="*/ 407228 w 818713"/>
                  <a:gd name="connsiteY609" fmla="*/ 468968 h 586106"/>
                  <a:gd name="connsiteX610" fmla="*/ 405543 w 818713"/>
                  <a:gd name="connsiteY610" fmla="*/ 464678 h 586106"/>
                  <a:gd name="connsiteX611" fmla="*/ 423007 w 818713"/>
                  <a:gd name="connsiteY611" fmla="*/ 468968 h 586106"/>
                  <a:gd name="connsiteX612" fmla="*/ 440471 w 818713"/>
                  <a:gd name="connsiteY612" fmla="*/ 472798 h 586106"/>
                  <a:gd name="connsiteX613" fmla="*/ 440471 w 818713"/>
                  <a:gd name="connsiteY613" fmla="*/ 469887 h 586106"/>
                  <a:gd name="connsiteX614" fmla="*/ 442615 w 818713"/>
                  <a:gd name="connsiteY614" fmla="*/ 465827 h 586106"/>
                  <a:gd name="connsiteX615" fmla="*/ 432352 w 818713"/>
                  <a:gd name="connsiteY615" fmla="*/ 456483 h 586106"/>
                  <a:gd name="connsiteX616" fmla="*/ 435262 w 818713"/>
                  <a:gd name="connsiteY616" fmla="*/ 455257 h 586106"/>
                  <a:gd name="connsiteX617" fmla="*/ 439092 w 818713"/>
                  <a:gd name="connsiteY617" fmla="*/ 450738 h 586106"/>
                  <a:gd name="connsiteX618" fmla="*/ 440547 w 818713"/>
                  <a:gd name="connsiteY618" fmla="*/ 454797 h 586106"/>
                  <a:gd name="connsiteX619" fmla="*/ 439092 w 818713"/>
                  <a:gd name="connsiteY619" fmla="*/ 460083 h 586106"/>
                  <a:gd name="connsiteX620" fmla="*/ 445526 w 818713"/>
                  <a:gd name="connsiteY620" fmla="*/ 460542 h 586106"/>
                  <a:gd name="connsiteX621" fmla="*/ 450582 w 818713"/>
                  <a:gd name="connsiteY621" fmla="*/ 460542 h 586106"/>
                  <a:gd name="connsiteX622" fmla="*/ 453952 w 818713"/>
                  <a:gd name="connsiteY622" fmla="*/ 459087 h 586106"/>
                  <a:gd name="connsiteX623" fmla="*/ 455637 w 818713"/>
                  <a:gd name="connsiteY623" fmla="*/ 461997 h 586106"/>
                  <a:gd name="connsiteX624" fmla="*/ 454948 w 818713"/>
                  <a:gd name="connsiteY624" fmla="*/ 464908 h 586106"/>
                  <a:gd name="connsiteX625" fmla="*/ 455407 w 818713"/>
                  <a:gd name="connsiteY625" fmla="*/ 467512 h 586106"/>
                  <a:gd name="connsiteX626" fmla="*/ 454718 w 818713"/>
                  <a:gd name="connsiteY626" fmla="*/ 472568 h 586106"/>
                  <a:gd name="connsiteX627" fmla="*/ 456863 w 818713"/>
                  <a:gd name="connsiteY627" fmla="*/ 474253 h 586106"/>
                  <a:gd name="connsiteX628" fmla="*/ 458088 w 818713"/>
                  <a:gd name="connsiteY628" fmla="*/ 471342 h 586106"/>
                  <a:gd name="connsiteX629" fmla="*/ 461458 w 818713"/>
                  <a:gd name="connsiteY629" fmla="*/ 469657 h 586106"/>
                  <a:gd name="connsiteX630" fmla="*/ 460769 w 818713"/>
                  <a:gd name="connsiteY630" fmla="*/ 465368 h 586106"/>
                  <a:gd name="connsiteX631" fmla="*/ 465824 w 818713"/>
                  <a:gd name="connsiteY631" fmla="*/ 465827 h 586106"/>
                  <a:gd name="connsiteX632" fmla="*/ 467509 w 818713"/>
                  <a:gd name="connsiteY632" fmla="*/ 463453 h 586106"/>
                  <a:gd name="connsiteX633" fmla="*/ 470650 w 818713"/>
                  <a:gd name="connsiteY633" fmla="*/ 462534 h 586106"/>
                  <a:gd name="connsiteX634" fmla="*/ 473790 w 818713"/>
                  <a:gd name="connsiteY634" fmla="*/ 467283 h 586106"/>
                  <a:gd name="connsiteX635" fmla="*/ 477390 w 818713"/>
                  <a:gd name="connsiteY635" fmla="*/ 464678 h 586106"/>
                  <a:gd name="connsiteX636" fmla="*/ 478080 w 818713"/>
                  <a:gd name="connsiteY636" fmla="*/ 466593 h 586106"/>
                  <a:gd name="connsiteX637" fmla="*/ 473790 w 818713"/>
                  <a:gd name="connsiteY637" fmla="*/ 470423 h 586106"/>
                  <a:gd name="connsiteX638" fmla="*/ 474709 w 818713"/>
                  <a:gd name="connsiteY638" fmla="*/ 475938 h 586106"/>
                  <a:gd name="connsiteX639" fmla="*/ 478999 w 818713"/>
                  <a:gd name="connsiteY639" fmla="*/ 477164 h 586106"/>
                  <a:gd name="connsiteX640" fmla="*/ 486888 w 818713"/>
                  <a:gd name="connsiteY640" fmla="*/ 481913 h 586106"/>
                  <a:gd name="connsiteX641" fmla="*/ 490258 w 818713"/>
                  <a:gd name="connsiteY641" fmla="*/ 490262 h 586106"/>
                  <a:gd name="connsiteX642" fmla="*/ 494088 w 818713"/>
                  <a:gd name="connsiteY642" fmla="*/ 489802 h 586106"/>
                  <a:gd name="connsiteX643" fmla="*/ 496999 w 818713"/>
                  <a:gd name="connsiteY643" fmla="*/ 491257 h 586106"/>
                  <a:gd name="connsiteX644" fmla="*/ 496999 w 818713"/>
                  <a:gd name="connsiteY644" fmla="*/ 498687 h 586106"/>
                  <a:gd name="connsiteX645" fmla="*/ 505578 w 818713"/>
                  <a:gd name="connsiteY645" fmla="*/ 496542 h 586106"/>
                  <a:gd name="connsiteX646" fmla="*/ 507263 w 818713"/>
                  <a:gd name="connsiteY646" fmla="*/ 499453 h 586106"/>
                  <a:gd name="connsiteX647" fmla="*/ 507722 w 818713"/>
                  <a:gd name="connsiteY647" fmla="*/ 502594 h 586106"/>
                  <a:gd name="connsiteX648" fmla="*/ 513467 w 818713"/>
                  <a:gd name="connsiteY648" fmla="*/ 503513 h 586106"/>
                  <a:gd name="connsiteX649" fmla="*/ 516378 w 818713"/>
                  <a:gd name="connsiteY649" fmla="*/ 501368 h 586106"/>
                  <a:gd name="connsiteX650" fmla="*/ 521663 w 818713"/>
                  <a:gd name="connsiteY650" fmla="*/ 502057 h 586106"/>
                  <a:gd name="connsiteX651" fmla="*/ 525953 w 818713"/>
                  <a:gd name="connsiteY651" fmla="*/ 508798 h 586106"/>
                  <a:gd name="connsiteX652" fmla="*/ 528097 w 818713"/>
                  <a:gd name="connsiteY652" fmla="*/ 509717 h 586106"/>
                  <a:gd name="connsiteX653" fmla="*/ 533842 w 818713"/>
                  <a:gd name="connsiteY653" fmla="*/ 508798 h 586106"/>
                  <a:gd name="connsiteX654" fmla="*/ 530701 w 818713"/>
                  <a:gd name="connsiteY654" fmla="*/ 514313 h 586106"/>
                  <a:gd name="connsiteX655" fmla="*/ 525953 w 818713"/>
                  <a:gd name="connsiteY655" fmla="*/ 516458 h 586106"/>
                  <a:gd name="connsiteX656" fmla="*/ 512778 w 818713"/>
                  <a:gd name="connsiteY656" fmla="*/ 516917 h 586106"/>
                  <a:gd name="connsiteX657" fmla="*/ 519212 w 818713"/>
                  <a:gd name="connsiteY657" fmla="*/ 522892 h 586106"/>
                  <a:gd name="connsiteX658" fmla="*/ 526182 w 818713"/>
                  <a:gd name="connsiteY658" fmla="*/ 530551 h 586106"/>
                  <a:gd name="connsiteX659" fmla="*/ 541731 w 818713"/>
                  <a:gd name="connsiteY659" fmla="*/ 531011 h 586106"/>
                  <a:gd name="connsiteX660" fmla="*/ 544106 w 818713"/>
                  <a:gd name="connsiteY660" fmla="*/ 531011 h 586106"/>
                  <a:gd name="connsiteX661" fmla="*/ 541195 w 818713"/>
                  <a:gd name="connsiteY661" fmla="*/ 535071 h 586106"/>
                  <a:gd name="connsiteX662" fmla="*/ 542880 w 818713"/>
                  <a:gd name="connsiteY662" fmla="*/ 539360 h 586106"/>
                  <a:gd name="connsiteX663" fmla="*/ 573749 w 818713"/>
                  <a:gd name="connsiteY663" fmla="*/ 546100 h 586106"/>
                  <a:gd name="connsiteX664" fmla="*/ 575893 w 818713"/>
                  <a:gd name="connsiteY664" fmla="*/ 544645 h 586106"/>
                  <a:gd name="connsiteX665" fmla="*/ 586464 w 818713"/>
                  <a:gd name="connsiteY665" fmla="*/ 546560 h 586106"/>
                  <a:gd name="connsiteX666" fmla="*/ 586694 w 818713"/>
                  <a:gd name="connsiteY666" fmla="*/ 549164 h 586106"/>
                  <a:gd name="connsiteX667" fmla="*/ 583553 w 818713"/>
                  <a:gd name="connsiteY667" fmla="*/ 552305 h 586106"/>
                  <a:gd name="connsiteX668" fmla="*/ 588302 w 818713"/>
                  <a:gd name="connsiteY668" fmla="*/ 554909 h 586106"/>
                  <a:gd name="connsiteX669" fmla="*/ 591902 w 818713"/>
                  <a:gd name="connsiteY669" fmla="*/ 558969 h 586106"/>
                  <a:gd name="connsiteX670" fmla="*/ 627060 w 818713"/>
                  <a:gd name="connsiteY670" fmla="*/ 572373 h 586106"/>
                  <a:gd name="connsiteX671" fmla="*/ 667963 w 818713"/>
                  <a:gd name="connsiteY671" fmla="*/ 584092 h 586106"/>
                  <a:gd name="connsiteX672" fmla="*/ 682822 w 818713"/>
                  <a:gd name="connsiteY672" fmla="*/ 585778 h 586106"/>
                  <a:gd name="connsiteX673" fmla="*/ 680907 w 818713"/>
                  <a:gd name="connsiteY673" fmla="*/ 580263 h 586106"/>
                  <a:gd name="connsiteX674" fmla="*/ 682363 w 818713"/>
                  <a:gd name="connsiteY674" fmla="*/ 577658 h 586106"/>
                  <a:gd name="connsiteX675" fmla="*/ 684507 w 818713"/>
                  <a:gd name="connsiteY675" fmla="*/ 576203 h 586106"/>
                  <a:gd name="connsiteX676" fmla="*/ 686192 w 818713"/>
                  <a:gd name="connsiteY676" fmla="*/ 572603 h 586106"/>
                  <a:gd name="connsiteX677" fmla="*/ 681137 w 818713"/>
                  <a:gd name="connsiteY677" fmla="*/ 570228 h 586106"/>
                  <a:gd name="connsiteX678" fmla="*/ 678533 w 818713"/>
                  <a:gd name="connsiteY678" fmla="*/ 568084 h 586106"/>
                  <a:gd name="connsiteX679" fmla="*/ 675163 w 818713"/>
                  <a:gd name="connsiteY679" fmla="*/ 566169 h 586106"/>
                  <a:gd name="connsiteX680" fmla="*/ 674473 w 818713"/>
                  <a:gd name="connsiteY680" fmla="*/ 564484 h 586106"/>
                  <a:gd name="connsiteX681" fmla="*/ 671563 w 818713"/>
                  <a:gd name="connsiteY681" fmla="*/ 561573 h 586106"/>
                  <a:gd name="connsiteX682" fmla="*/ 669648 w 818713"/>
                  <a:gd name="connsiteY682" fmla="*/ 557054 h 586106"/>
                  <a:gd name="connsiteX683" fmla="*/ 663903 w 818713"/>
                  <a:gd name="connsiteY683" fmla="*/ 552305 h 586106"/>
                  <a:gd name="connsiteX684" fmla="*/ 659154 w 818713"/>
                  <a:gd name="connsiteY684" fmla="*/ 550850 h 586106"/>
                  <a:gd name="connsiteX685" fmla="*/ 654405 w 818713"/>
                  <a:gd name="connsiteY685" fmla="*/ 547709 h 586106"/>
                  <a:gd name="connsiteX686" fmla="*/ 650805 w 818713"/>
                  <a:gd name="connsiteY686" fmla="*/ 544569 h 586106"/>
                  <a:gd name="connsiteX687" fmla="*/ 647894 w 818713"/>
                  <a:gd name="connsiteY687" fmla="*/ 540279 h 586106"/>
                  <a:gd name="connsiteX688" fmla="*/ 644524 w 818713"/>
                  <a:gd name="connsiteY688" fmla="*/ 539054 h 586106"/>
                  <a:gd name="connsiteX689" fmla="*/ 642839 w 818713"/>
                  <a:gd name="connsiteY689" fmla="*/ 537368 h 586106"/>
                  <a:gd name="connsiteX690" fmla="*/ 641154 w 818713"/>
                  <a:gd name="connsiteY690" fmla="*/ 536449 h 586106"/>
                  <a:gd name="connsiteX691" fmla="*/ 637554 w 818713"/>
                  <a:gd name="connsiteY691" fmla="*/ 535530 h 586106"/>
                  <a:gd name="connsiteX692" fmla="*/ 636864 w 818713"/>
                  <a:gd name="connsiteY692" fmla="*/ 533845 h 586106"/>
                  <a:gd name="connsiteX693" fmla="*/ 635179 w 818713"/>
                  <a:gd name="connsiteY693" fmla="*/ 531930 h 586106"/>
                  <a:gd name="connsiteX694" fmla="*/ 630890 w 818713"/>
                  <a:gd name="connsiteY694" fmla="*/ 531470 h 586106"/>
                  <a:gd name="connsiteX695" fmla="*/ 626370 w 818713"/>
                  <a:gd name="connsiteY695" fmla="*/ 529785 h 586106"/>
                  <a:gd name="connsiteX696" fmla="*/ 618481 w 818713"/>
                  <a:gd name="connsiteY696" fmla="*/ 521436 h 586106"/>
                  <a:gd name="connsiteX697" fmla="*/ 601706 w 818713"/>
                  <a:gd name="connsiteY697" fmla="*/ 503972 h 586106"/>
                  <a:gd name="connsiteX698" fmla="*/ 617255 w 818713"/>
                  <a:gd name="connsiteY698" fmla="*/ 505887 h 586106"/>
                  <a:gd name="connsiteX699" fmla="*/ 620855 w 818713"/>
                  <a:gd name="connsiteY699" fmla="*/ 507343 h 586106"/>
                  <a:gd name="connsiteX700" fmla="*/ 623230 w 818713"/>
                  <a:gd name="connsiteY700" fmla="*/ 509028 h 586106"/>
                  <a:gd name="connsiteX701" fmla="*/ 628975 w 818713"/>
                  <a:gd name="connsiteY701" fmla="*/ 513547 h 586106"/>
                  <a:gd name="connsiteX702" fmla="*/ 636405 w 818713"/>
                  <a:gd name="connsiteY702" fmla="*/ 519981 h 586106"/>
                  <a:gd name="connsiteX703" fmla="*/ 633035 w 818713"/>
                  <a:gd name="connsiteY703" fmla="*/ 509411 h 586106"/>
                  <a:gd name="connsiteX704" fmla="*/ 633724 w 818713"/>
                  <a:gd name="connsiteY704" fmla="*/ 506270 h 586106"/>
                  <a:gd name="connsiteX705" fmla="*/ 637094 w 818713"/>
                  <a:gd name="connsiteY705" fmla="*/ 508185 h 586106"/>
                  <a:gd name="connsiteX706" fmla="*/ 641154 w 818713"/>
                  <a:gd name="connsiteY706" fmla="*/ 515155 h 586106"/>
                  <a:gd name="connsiteX707" fmla="*/ 647128 w 818713"/>
                  <a:gd name="connsiteY707" fmla="*/ 520211 h 586106"/>
                  <a:gd name="connsiteX708" fmla="*/ 656243 w 818713"/>
                  <a:gd name="connsiteY708" fmla="*/ 523581 h 586106"/>
                  <a:gd name="connsiteX709" fmla="*/ 658388 w 818713"/>
                  <a:gd name="connsiteY709" fmla="*/ 527181 h 586106"/>
                  <a:gd name="connsiteX710" fmla="*/ 660762 w 818713"/>
                  <a:gd name="connsiteY710" fmla="*/ 530092 h 586106"/>
                  <a:gd name="connsiteX711" fmla="*/ 664133 w 818713"/>
                  <a:gd name="connsiteY711" fmla="*/ 533462 h 586106"/>
                  <a:gd name="connsiteX712" fmla="*/ 667043 w 818713"/>
                  <a:gd name="connsiteY712" fmla="*/ 534151 h 586106"/>
                  <a:gd name="connsiteX713" fmla="*/ 667733 w 818713"/>
                  <a:gd name="connsiteY713" fmla="*/ 532696 h 586106"/>
                  <a:gd name="connsiteX714" fmla="*/ 667043 w 818713"/>
                  <a:gd name="connsiteY714" fmla="*/ 528866 h 586106"/>
                  <a:gd name="connsiteX715" fmla="*/ 666354 w 818713"/>
                  <a:gd name="connsiteY715" fmla="*/ 525266 h 586106"/>
                  <a:gd name="connsiteX716" fmla="*/ 670643 w 818713"/>
                  <a:gd name="connsiteY716" fmla="*/ 532926 h 586106"/>
                  <a:gd name="connsiteX717" fmla="*/ 681903 w 818713"/>
                  <a:gd name="connsiteY717" fmla="*/ 538671 h 586106"/>
                  <a:gd name="connsiteX718" fmla="*/ 680984 w 818713"/>
                  <a:gd name="connsiteY718" fmla="*/ 536296 h 586106"/>
                  <a:gd name="connsiteX719" fmla="*/ 681443 w 818713"/>
                  <a:gd name="connsiteY719" fmla="*/ 533385 h 586106"/>
                  <a:gd name="connsiteX720" fmla="*/ 683358 w 818713"/>
                  <a:gd name="connsiteY720" fmla="*/ 535300 h 586106"/>
                  <a:gd name="connsiteX721" fmla="*/ 684584 w 818713"/>
                  <a:gd name="connsiteY721" fmla="*/ 537445 h 586106"/>
                  <a:gd name="connsiteX722" fmla="*/ 687724 w 818713"/>
                  <a:gd name="connsiteY722" fmla="*/ 537445 h 586106"/>
                  <a:gd name="connsiteX723" fmla="*/ 689180 w 818713"/>
                  <a:gd name="connsiteY723" fmla="*/ 540586 h 586106"/>
                  <a:gd name="connsiteX724" fmla="*/ 691324 w 818713"/>
                  <a:gd name="connsiteY724" fmla="*/ 540126 h 586106"/>
                  <a:gd name="connsiteX725" fmla="*/ 694235 w 818713"/>
                  <a:gd name="connsiteY725" fmla="*/ 540356 h 586106"/>
                  <a:gd name="connsiteX726" fmla="*/ 702354 w 818713"/>
                  <a:gd name="connsiteY726" fmla="*/ 543956 h 586106"/>
                  <a:gd name="connsiteX727" fmla="*/ 704499 w 818713"/>
                  <a:gd name="connsiteY727" fmla="*/ 543726 h 586106"/>
                  <a:gd name="connsiteX728" fmla="*/ 705418 w 818713"/>
                  <a:gd name="connsiteY728" fmla="*/ 545871 h 586106"/>
                  <a:gd name="connsiteX729" fmla="*/ 705188 w 818713"/>
                  <a:gd name="connsiteY729" fmla="*/ 548245 h 586106"/>
                  <a:gd name="connsiteX730" fmla="*/ 705188 w 818713"/>
                  <a:gd name="connsiteY730" fmla="*/ 550850 h 586106"/>
                  <a:gd name="connsiteX731" fmla="*/ 706107 w 818713"/>
                  <a:gd name="connsiteY731" fmla="*/ 553990 h 586106"/>
                  <a:gd name="connsiteX732" fmla="*/ 713997 w 818713"/>
                  <a:gd name="connsiteY732" fmla="*/ 553530 h 586106"/>
                  <a:gd name="connsiteX733" fmla="*/ 708252 w 818713"/>
                  <a:gd name="connsiteY733" fmla="*/ 541811 h 586106"/>
                  <a:gd name="connsiteX734" fmla="*/ 708252 w 818713"/>
                  <a:gd name="connsiteY734" fmla="*/ 539207 h 586106"/>
                  <a:gd name="connsiteX735" fmla="*/ 709478 w 818713"/>
                  <a:gd name="connsiteY735" fmla="*/ 538517 h 586106"/>
                  <a:gd name="connsiteX736" fmla="*/ 711622 w 818713"/>
                  <a:gd name="connsiteY736" fmla="*/ 539743 h 586106"/>
                  <a:gd name="connsiteX737" fmla="*/ 719512 w 818713"/>
                  <a:gd name="connsiteY737" fmla="*/ 541658 h 586106"/>
                  <a:gd name="connsiteX738" fmla="*/ 719742 w 818713"/>
                  <a:gd name="connsiteY738" fmla="*/ 539283 h 586106"/>
                  <a:gd name="connsiteX739" fmla="*/ 719742 w 818713"/>
                  <a:gd name="connsiteY739" fmla="*/ 533768 h 586106"/>
                  <a:gd name="connsiteX740" fmla="*/ 712542 w 818713"/>
                  <a:gd name="connsiteY740" fmla="*/ 527564 h 586106"/>
                  <a:gd name="connsiteX741" fmla="*/ 711086 w 818713"/>
                  <a:gd name="connsiteY741" fmla="*/ 524653 h 586106"/>
                  <a:gd name="connsiteX742" fmla="*/ 715606 w 818713"/>
                  <a:gd name="connsiteY742" fmla="*/ 524194 h 586106"/>
                  <a:gd name="connsiteX743" fmla="*/ 710856 w 818713"/>
                  <a:gd name="connsiteY743" fmla="*/ 519675 h 586106"/>
                  <a:gd name="connsiteX744" fmla="*/ 711316 w 818713"/>
                  <a:gd name="connsiteY744" fmla="*/ 515845 h 586106"/>
                  <a:gd name="connsiteX745" fmla="*/ 711546 w 818713"/>
                  <a:gd name="connsiteY745" fmla="*/ 512934 h 586106"/>
                  <a:gd name="connsiteX746" fmla="*/ 712235 w 818713"/>
                  <a:gd name="connsiteY746" fmla="*/ 510789 h 586106"/>
                  <a:gd name="connsiteX747" fmla="*/ 708176 w 818713"/>
                  <a:gd name="connsiteY747" fmla="*/ 503589 h 586106"/>
                  <a:gd name="connsiteX748" fmla="*/ 709861 w 818713"/>
                  <a:gd name="connsiteY748" fmla="*/ 502900 h 586106"/>
                  <a:gd name="connsiteX749" fmla="*/ 713691 w 818713"/>
                  <a:gd name="connsiteY749" fmla="*/ 507649 h 586106"/>
                  <a:gd name="connsiteX750" fmla="*/ 719435 w 818713"/>
                  <a:gd name="connsiteY750" fmla="*/ 517453 h 586106"/>
                  <a:gd name="connsiteX751" fmla="*/ 726176 w 818713"/>
                  <a:gd name="connsiteY751" fmla="*/ 525113 h 586106"/>
                  <a:gd name="connsiteX752" fmla="*/ 726865 w 818713"/>
                  <a:gd name="connsiteY752" fmla="*/ 522202 h 586106"/>
                  <a:gd name="connsiteX753" fmla="*/ 727325 w 818713"/>
                  <a:gd name="connsiteY753" fmla="*/ 518602 h 586106"/>
                  <a:gd name="connsiteX754" fmla="*/ 726406 w 818713"/>
                  <a:gd name="connsiteY754" fmla="*/ 507572 h 586106"/>
                  <a:gd name="connsiteX755" fmla="*/ 715146 w 818713"/>
                  <a:gd name="connsiteY755" fmla="*/ 500602 h 586106"/>
                  <a:gd name="connsiteX756" fmla="*/ 719665 w 818713"/>
                  <a:gd name="connsiteY756" fmla="*/ 494398 h 586106"/>
                  <a:gd name="connsiteX757" fmla="*/ 723265 w 818713"/>
                  <a:gd name="connsiteY757" fmla="*/ 492023 h 586106"/>
                  <a:gd name="connsiteX758" fmla="*/ 716065 w 818713"/>
                  <a:gd name="connsiteY758" fmla="*/ 491104 h 586106"/>
                  <a:gd name="connsiteX759" fmla="*/ 711010 w 818713"/>
                  <a:gd name="connsiteY759" fmla="*/ 490415 h 586106"/>
                  <a:gd name="connsiteX760" fmla="*/ 710320 w 818713"/>
                  <a:gd name="connsiteY760" fmla="*/ 488500 h 586106"/>
                  <a:gd name="connsiteX761" fmla="*/ 706950 w 818713"/>
                  <a:gd name="connsiteY761" fmla="*/ 485359 h 586106"/>
                  <a:gd name="connsiteX762" fmla="*/ 704576 w 818713"/>
                  <a:gd name="connsiteY762" fmla="*/ 480840 h 586106"/>
                  <a:gd name="connsiteX763" fmla="*/ 698831 w 818713"/>
                  <a:gd name="connsiteY763" fmla="*/ 480381 h 586106"/>
                  <a:gd name="connsiteX764" fmla="*/ 705265 w 818713"/>
                  <a:gd name="connsiteY764" fmla="*/ 478695 h 586106"/>
                  <a:gd name="connsiteX765" fmla="*/ 707639 w 818713"/>
                  <a:gd name="connsiteY765" fmla="*/ 476551 h 586106"/>
                  <a:gd name="connsiteX766" fmla="*/ 708865 w 818713"/>
                  <a:gd name="connsiteY766" fmla="*/ 473640 h 586106"/>
                  <a:gd name="connsiteX767" fmla="*/ 707639 w 818713"/>
                  <a:gd name="connsiteY767" fmla="*/ 470040 h 586106"/>
                  <a:gd name="connsiteX768" fmla="*/ 703810 w 818713"/>
                  <a:gd name="connsiteY768" fmla="*/ 470959 h 586106"/>
                  <a:gd name="connsiteX769" fmla="*/ 700439 w 818713"/>
                  <a:gd name="connsiteY769" fmla="*/ 470500 h 586106"/>
                  <a:gd name="connsiteX770" fmla="*/ 693699 w 818713"/>
                  <a:gd name="connsiteY770" fmla="*/ 468585 h 586106"/>
                  <a:gd name="connsiteX771" fmla="*/ 695844 w 818713"/>
                  <a:gd name="connsiteY771" fmla="*/ 464295 h 586106"/>
                  <a:gd name="connsiteX772" fmla="*/ 696533 w 818713"/>
                  <a:gd name="connsiteY772" fmla="*/ 458321 h 586106"/>
                  <a:gd name="connsiteX773" fmla="*/ 692933 w 818713"/>
                  <a:gd name="connsiteY773" fmla="*/ 456406 h 586106"/>
                  <a:gd name="connsiteX774" fmla="*/ 689563 w 818713"/>
                  <a:gd name="connsiteY774" fmla="*/ 453265 h 586106"/>
                  <a:gd name="connsiteX775" fmla="*/ 686652 w 818713"/>
                  <a:gd name="connsiteY775" fmla="*/ 450891 h 586106"/>
                  <a:gd name="connsiteX776" fmla="*/ 687341 w 818713"/>
                  <a:gd name="connsiteY776" fmla="*/ 454031 h 586106"/>
                  <a:gd name="connsiteX777" fmla="*/ 686422 w 818713"/>
                  <a:gd name="connsiteY777" fmla="*/ 458091 h 586106"/>
                  <a:gd name="connsiteX778" fmla="*/ 682363 w 818713"/>
                  <a:gd name="connsiteY778" fmla="*/ 456866 h 586106"/>
                  <a:gd name="connsiteX779" fmla="*/ 680448 w 818713"/>
                  <a:gd name="connsiteY779" fmla="*/ 459470 h 586106"/>
                  <a:gd name="connsiteX780" fmla="*/ 677307 w 818713"/>
                  <a:gd name="connsiteY780" fmla="*/ 457325 h 586106"/>
                  <a:gd name="connsiteX781" fmla="*/ 679912 w 818713"/>
                  <a:gd name="connsiteY781" fmla="*/ 453955 h 586106"/>
                  <a:gd name="connsiteX782" fmla="*/ 677537 w 818713"/>
                  <a:gd name="connsiteY782" fmla="*/ 451351 h 586106"/>
                  <a:gd name="connsiteX783" fmla="*/ 675852 w 818713"/>
                  <a:gd name="connsiteY783" fmla="*/ 450661 h 586106"/>
                  <a:gd name="connsiteX784" fmla="*/ 674167 w 818713"/>
                  <a:gd name="connsiteY784" fmla="*/ 448746 h 586106"/>
                  <a:gd name="connsiteX785" fmla="*/ 669648 w 818713"/>
                  <a:gd name="connsiteY785" fmla="*/ 447827 h 586106"/>
                  <a:gd name="connsiteX786" fmla="*/ 666277 w 818713"/>
                  <a:gd name="connsiteY786" fmla="*/ 444227 h 586106"/>
                  <a:gd name="connsiteX787" fmla="*/ 665588 w 818713"/>
                  <a:gd name="connsiteY787" fmla="*/ 451427 h 586106"/>
                  <a:gd name="connsiteX788" fmla="*/ 663443 w 818713"/>
                  <a:gd name="connsiteY788" fmla="*/ 453342 h 586106"/>
                  <a:gd name="connsiteX789" fmla="*/ 660533 w 818713"/>
                  <a:gd name="connsiteY789" fmla="*/ 445912 h 586106"/>
                  <a:gd name="connsiteX790" fmla="*/ 662907 w 818713"/>
                  <a:gd name="connsiteY790" fmla="*/ 440397 h 586106"/>
                  <a:gd name="connsiteX791" fmla="*/ 659537 w 818713"/>
                  <a:gd name="connsiteY791" fmla="*/ 440627 h 586106"/>
                  <a:gd name="connsiteX792" fmla="*/ 657392 w 818713"/>
                  <a:gd name="connsiteY792" fmla="*/ 442542 h 586106"/>
                  <a:gd name="connsiteX793" fmla="*/ 657162 w 818713"/>
                  <a:gd name="connsiteY793" fmla="*/ 438942 h 586106"/>
                  <a:gd name="connsiteX794" fmla="*/ 654252 w 818713"/>
                  <a:gd name="connsiteY794" fmla="*/ 435801 h 586106"/>
                  <a:gd name="connsiteX795" fmla="*/ 651111 w 818713"/>
                  <a:gd name="connsiteY795" fmla="*/ 431742 h 586106"/>
                  <a:gd name="connsiteX796" fmla="*/ 652796 w 818713"/>
                  <a:gd name="connsiteY796" fmla="*/ 427682 h 586106"/>
                  <a:gd name="connsiteX797" fmla="*/ 649196 w 818713"/>
                  <a:gd name="connsiteY797" fmla="*/ 424542 h 586106"/>
                  <a:gd name="connsiteX798" fmla="*/ 645137 w 818713"/>
                  <a:gd name="connsiteY798" fmla="*/ 423852 h 586106"/>
                  <a:gd name="connsiteX799" fmla="*/ 645596 w 818713"/>
                  <a:gd name="connsiteY799" fmla="*/ 415733 h 586106"/>
                  <a:gd name="connsiteX800" fmla="*/ 638166 w 818713"/>
                  <a:gd name="connsiteY800" fmla="*/ 415503 h 586106"/>
                  <a:gd name="connsiteX801" fmla="*/ 628362 w 818713"/>
                  <a:gd name="connsiteY801" fmla="*/ 421938 h 586106"/>
                  <a:gd name="connsiteX802" fmla="*/ 629051 w 818713"/>
                  <a:gd name="connsiteY802" fmla="*/ 414967 h 586106"/>
                  <a:gd name="connsiteX803" fmla="*/ 629051 w 818713"/>
                  <a:gd name="connsiteY803" fmla="*/ 413282 h 586106"/>
                  <a:gd name="connsiteX804" fmla="*/ 631962 w 818713"/>
                  <a:gd name="connsiteY804" fmla="*/ 408763 h 586106"/>
                  <a:gd name="connsiteX805" fmla="*/ 628822 w 818713"/>
                  <a:gd name="connsiteY805" fmla="*/ 408303 h 586106"/>
                  <a:gd name="connsiteX806" fmla="*/ 623766 w 818713"/>
                  <a:gd name="connsiteY806" fmla="*/ 408993 h 586106"/>
                  <a:gd name="connsiteX807" fmla="*/ 623307 w 818713"/>
                  <a:gd name="connsiteY807" fmla="*/ 405622 h 586106"/>
                  <a:gd name="connsiteX808" fmla="*/ 620396 w 818713"/>
                  <a:gd name="connsiteY808" fmla="*/ 403478 h 586106"/>
                  <a:gd name="connsiteX809" fmla="*/ 618481 w 818713"/>
                  <a:gd name="connsiteY809" fmla="*/ 399188 h 586106"/>
                  <a:gd name="connsiteX810" fmla="*/ 623766 w 818713"/>
                  <a:gd name="connsiteY810" fmla="*/ 399648 h 586106"/>
                  <a:gd name="connsiteX811" fmla="*/ 624992 w 818713"/>
                  <a:gd name="connsiteY811" fmla="*/ 396507 h 586106"/>
                  <a:gd name="connsiteX812" fmla="*/ 627136 w 818713"/>
                  <a:gd name="connsiteY812" fmla="*/ 394363 h 586106"/>
                  <a:gd name="connsiteX813" fmla="*/ 629281 w 818713"/>
                  <a:gd name="connsiteY813" fmla="*/ 402022 h 586106"/>
                  <a:gd name="connsiteX814" fmla="*/ 637860 w 818713"/>
                  <a:gd name="connsiteY814" fmla="*/ 404167 h 586106"/>
                  <a:gd name="connsiteX815" fmla="*/ 646975 w 818713"/>
                  <a:gd name="connsiteY815" fmla="*/ 403708 h 586106"/>
                  <a:gd name="connsiteX816" fmla="*/ 648430 w 818713"/>
                  <a:gd name="connsiteY816" fmla="*/ 401103 h 586106"/>
                  <a:gd name="connsiteX817" fmla="*/ 648201 w 818713"/>
                  <a:gd name="connsiteY817" fmla="*/ 396584 h 586106"/>
                  <a:gd name="connsiteX818" fmla="*/ 639852 w 818713"/>
                  <a:gd name="connsiteY818" fmla="*/ 389614 h 586106"/>
                  <a:gd name="connsiteX819" fmla="*/ 632192 w 818713"/>
                  <a:gd name="connsiteY819" fmla="*/ 379580 h 586106"/>
                  <a:gd name="connsiteX820" fmla="*/ 645137 w 818713"/>
                  <a:gd name="connsiteY820" fmla="*/ 385094 h 586106"/>
                  <a:gd name="connsiteX821" fmla="*/ 646822 w 818713"/>
                  <a:gd name="connsiteY821" fmla="*/ 381724 h 586106"/>
                  <a:gd name="connsiteX822" fmla="*/ 648737 w 818713"/>
                  <a:gd name="connsiteY822" fmla="*/ 378584 h 586106"/>
                  <a:gd name="connsiteX823" fmla="*/ 648737 w 818713"/>
                  <a:gd name="connsiteY823" fmla="*/ 375443 h 586106"/>
                  <a:gd name="connsiteX824" fmla="*/ 638166 w 818713"/>
                  <a:gd name="connsiteY824" fmla="*/ 373299 h 586106"/>
                  <a:gd name="connsiteX825" fmla="*/ 640541 w 818713"/>
                  <a:gd name="connsiteY825" fmla="*/ 370388 h 586106"/>
                  <a:gd name="connsiteX826" fmla="*/ 656550 w 818713"/>
                  <a:gd name="connsiteY826" fmla="*/ 373299 h 586106"/>
                  <a:gd name="connsiteX827" fmla="*/ 656550 w 818713"/>
                  <a:gd name="connsiteY827" fmla="*/ 370158 h 586106"/>
                  <a:gd name="connsiteX828" fmla="*/ 660839 w 818713"/>
                  <a:gd name="connsiteY828" fmla="*/ 370158 h 586106"/>
                  <a:gd name="connsiteX829" fmla="*/ 662984 w 818713"/>
                  <a:gd name="connsiteY829" fmla="*/ 372303 h 586106"/>
                  <a:gd name="connsiteX830" fmla="*/ 661758 w 818713"/>
                  <a:gd name="connsiteY830" fmla="*/ 378048 h 586106"/>
                  <a:gd name="connsiteX831" fmla="*/ 668499 w 818713"/>
                  <a:gd name="connsiteY831" fmla="*/ 379963 h 586106"/>
                  <a:gd name="connsiteX832" fmla="*/ 670873 w 818713"/>
                  <a:gd name="connsiteY832" fmla="*/ 383103 h 586106"/>
                  <a:gd name="connsiteX833" fmla="*/ 676388 w 818713"/>
                  <a:gd name="connsiteY833" fmla="*/ 386014 h 586106"/>
                  <a:gd name="connsiteX834" fmla="*/ 678303 w 818713"/>
                  <a:gd name="connsiteY834" fmla="*/ 387239 h 586106"/>
                  <a:gd name="connsiteX835" fmla="*/ 682133 w 818713"/>
                  <a:gd name="connsiteY835" fmla="*/ 391988 h 586106"/>
                  <a:gd name="connsiteX836" fmla="*/ 691018 w 818713"/>
                  <a:gd name="connsiteY836" fmla="*/ 391299 h 586106"/>
                  <a:gd name="connsiteX837" fmla="*/ 688414 w 818713"/>
                  <a:gd name="connsiteY837" fmla="*/ 396814 h 586106"/>
                  <a:gd name="connsiteX838" fmla="*/ 691554 w 818713"/>
                  <a:gd name="connsiteY838" fmla="*/ 398269 h 586106"/>
                  <a:gd name="connsiteX839" fmla="*/ 710933 w 818713"/>
                  <a:gd name="connsiteY839" fmla="*/ 392295 h 586106"/>
                  <a:gd name="connsiteX840" fmla="*/ 724108 w 818713"/>
                  <a:gd name="connsiteY840" fmla="*/ 385554 h 586106"/>
                  <a:gd name="connsiteX841" fmla="*/ 720048 w 818713"/>
                  <a:gd name="connsiteY841" fmla="*/ 392295 h 586106"/>
                  <a:gd name="connsiteX842" fmla="*/ 718363 w 818713"/>
                  <a:gd name="connsiteY842" fmla="*/ 398269 h 586106"/>
                  <a:gd name="connsiteX843" fmla="*/ 711393 w 818713"/>
                  <a:gd name="connsiteY843" fmla="*/ 401180 h 586106"/>
                  <a:gd name="connsiteX844" fmla="*/ 700363 w 818713"/>
                  <a:gd name="connsiteY844" fmla="*/ 408380 h 586106"/>
                  <a:gd name="connsiteX845" fmla="*/ 700822 w 818713"/>
                  <a:gd name="connsiteY845" fmla="*/ 412210 h 586106"/>
                  <a:gd name="connsiteX846" fmla="*/ 705341 w 818713"/>
                  <a:gd name="connsiteY846" fmla="*/ 414584 h 586106"/>
                  <a:gd name="connsiteX847" fmla="*/ 704652 w 818713"/>
                  <a:gd name="connsiteY847" fmla="*/ 417954 h 586106"/>
                  <a:gd name="connsiteX848" fmla="*/ 710627 w 818713"/>
                  <a:gd name="connsiteY848" fmla="*/ 420099 h 586106"/>
                  <a:gd name="connsiteX849" fmla="*/ 711086 w 818713"/>
                  <a:gd name="connsiteY849" fmla="*/ 422703 h 586106"/>
                  <a:gd name="connsiteX850" fmla="*/ 709861 w 818713"/>
                  <a:gd name="connsiteY850" fmla="*/ 426533 h 586106"/>
                  <a:gd name="connsiteX851" fmla="*/ 720125 w 818713"/>
                  <a:gd name="connsiteY851" fmla="*/ 426763 h 586106"/>
                  <a:gd name="connsiteX852" fmla="*/ 721044 w 818713"/>
                  <a:gd name="connsiteY852" fmla="*/ 428448 h 586106"/>
                  <a:gd name="connsiteX853" fmla="*/ 720125 w 818713"/>
                  <a:gd name="connsiteY853" fmla="*/ 430133 h 586106"/>
                  <a:gd name="connsiteX854" fmla="*/ 716984 w 818713"/>
                  <a:gd name="connsiteY854" fmla="*/ 431589 h 586106"/>
                  <a:gd name="connsiteX855" fmla="*/ 720355 w 818713"/>
                  <a:gd name="connsiteY855" fmla="*/ 434499 h 586106"/>
                  <a:gd name="connsiteX856" fmla="*/ 720584 w 818713"/>
                  <a:gd name="connsiteY856" fmla="*/ 436414 h 586106"/>
                  <a:gd name="connsiteX857" fmla="*/ 722269 w 818713"/>
                  <a:gd name="connsiteY857" fmla="*/ 438559 h 586106"/>
                  <a:gd name="connsiteX858" fmla="*/ 724184 w 818713"/>
                  <a:gd name="connsiteY858" fmla="*/ 440244 h 586106"/>
                  <a:gd name="connsiteX859" fmla="*/ 730389 w 818713"/>
                  <a:gd name="connsiteY859" fmla="*/ 428525 h 586106"/>
                  <a:gd name="connsiteX860" fmla="*/ 731078 w 818713"/>
                  <a:gd name="connsiteY860" fmla="*/ 434959 h 586106"/>
                  <a:gd name="connsiteX861" fmla="*/ 735597 w 818713"/>
                  <a:gd name="connsiteY861" fmla="*/ 436644 h 586106"/>
                  <a:gd name="connsiteX862" fmla="*/ 736287 w 818713"/>
                  <a:gd name="connsiteY862" fmla="*/ 438559 h 586106"/>
                  <a:gd name="connsiteX863" fmla="*/ 735061 w 818713"/>
                  <a:gd name="connsiteY863" fmla="*/ 441470 h 586106"/>
                  <a:gd name="connsiteX864" fmla="*/ 742950 w 818713"/>
                  <a:gd name="connsiteY864" fmla="*/ 442695 h 586106"/>
                  <a:gd name="connsiteX865" fmla="*/ 747240 w 818713"/>
                  <a:gd name="connsiteY865" fmla="*/ 443921 h 586106"/>
                  <a:gd name="connsiteX866" fmla="*/ 747010 w 818713"/>
                  <a:gd name="connsiteY866" fmla="*/ 445606 h 586106"/>
                  <a:gd name="connsiteX867" fmla="*/ 750380 w 818713"/>
                  <a:gd name="connsiteY867" fmla="*/ 447980 h 586106"/>
                  <a:gd name="connsiteX868" fmla="*/ 751606 w 818713"/>
                  <a:gd name="connsiteY868" fmla="*/ 451121 h 586106"/>
                  <a:gd name="connsiteX869" fmla="*/ 754517 w 818713"/>
                  <a:gd name="connsiteY869" fmla="*/ 447980 h 586106"/>
                  <a:gd name="connsiteX870" fmla="*/ 756661 w 818713"/>
                  <a:gd name="connsiteY870" fmla="*/ 439402 h 586106"/>
                  <a:gd name="connsiteX871" fmla="*/ 758346 w 818713"/>
                  <a:gd name="connsiteY871" fmla="*/ 437027 h 586106"/>
                  <a:gd name="connsiteX872" fmla="*/ 758346 w 818713"/>
                  <a:gd name="connsiteY872" fmla="*/ 435572 h 586106"/>
                  <a:gd name="connsiteX873" fmla="*/ 757121 w 818713"/>
                  <a:gd name="connsiteY873" fmla="*/ 431972 h 586106"/>
                  <a:gd name="connsiteX874" fmla="*/ 754210 w 818713"/>
                  <a:gd name="connsiteY874" fmla="*/ 426916 h 586106"/>
                  <a:gd name="connsiteX875" fmla="*/ 757121 w 818713"/>
                  <a:gd name="connsiteY875" fmla="*/ 425461 h 586106"/>
                  <a:gd name="connsiteX876" fmla="*/ 754746 w 818713"/>
                  <a:gd name="connsiteY876" fmla="*/ 422857 h 586106"/>
                  <a:gd name="connsiteX877" fmla="*/ 755206 w 818713"/>
                  <a:gd name="connsiteY877" fmla="*/ 420712 h 586106"/>
                  <a:gd name="connsiteX878" fmla="*/ 759036 w 818713"/>
                  <a:gd name="connsiteY878" fmla="*/ 419257 h 586106"/>
                  <a:gd name="connsiteX879" fmla="*/ 754287 w 818713"/>
                  <a:gd name="connsiteY879" fmla="*/ 415427 h 586106"/>
                  <a:gd name="connsiteX880" fmla="*/ 757427 w 818713"/>
                  <a:gd name="connsiteY880" fmla="*/ 414201 h 586106"/>
                  <a:gd name="connsiteX881" fmla="*/ 756508 w 818713"/>
                  <a:gd name="connsiteY881" fmla="*/ 407767 h 586106"/>
                  <a:gd name="connsiteX882" fmla="*/ 762942 w 818713"/>
                  <a:gd name="connsiteY882" fmla="*/ 413742 h 586106"/>
                  <a:gd name="connsiteX883" fmla="*/ 765546 w 818713"/>
                  <a:gd name="connsiteY883" fmla="*/ 416116 h 586106"/>
                  <a:gd name="connsiteX884" fmla="*/ 769146 w 818713"/>
                  <a:gd name="connsiteY884" fmla="*/ 418031 h 586106"/>
                  <a:gd name="connsiteX885" fmla="*/ 771061 w 818713"/>
                  <a:gd name="connsiteY885" fmla="*/ 415427 h 586106"/>
                  <a:gd name="connsiteX886" fmla="*/ 773206 w 818713"/>
                  <a:gd name="connsiteY886" fmla="*/ 413742 h 586106"/>
                  <a:gd name="connsiteX887" fmla="*/ 776117 w 818713"/>
                  <a:gd name="connsiteY887" fmla="*/ 417801 h 586106"/>
                  <a:gd name="connsiteX888" fmla="*/ 779487 w 818713"/>
                  <a:gd name="connsiteY888" fmla="*/ 417342 h 586106"/>
                  <a:gd name="connsiteX889" fmla="*/ 776347 w 818713"/>
                  <a:gd name="connsiteY889" fmla="*/ 413052 h 586106"/>
                  <a:gd name="connsiteX890" fmla="*/ 780636 w 818713"/>
                  <a:gd name="connsiteY890" fmla="*/ 412363 h 586106"/>
                  <a:gd name="connsiteX891" fmla="*/ 776117 w 818713"/>
                  <a:gd name="connsiteY891" fmla="*/ 406848 h 586106"/>
                  <a:gd name="connsiteX892" fmla="*/ 777572 w 818713"/>
                  <a:gd name="connsiteY892" fmla="*/ 405929 h 586106"/>
                  <a:gd name="connsiteX893" fmla="*/ 786917 w 818713"/>
                  <a:gd name="connsiteY893" fmla="*/ 408303 h 586106"/>
                  <a:gd name="connsiteX894" fmla="*/ 787377 w 818713"/>
                  <a:gd name="connsiteY894" fmla="*/ 404703 h 586106"/>
                  <a:gd name="connsiteX895" fmla="*/ 784466 w 818713"/>
                  <a:gd name="connsiteY895" fmla="*/ 401333 h 586106"/>
                  <a:gd name="connsiteX896" fmla="*/ 777495 w 818713"/>
                  <a:gd name="connsiteY896" fmla="*/ 398422 h 586106"/>
                  <a:gd name="connsiteX897" fmla="*/ 771061 w 818713"/>
                  <a:gd name="connsiteY897" fmla="*/ 394822 h 586106"/>
                  <a:gd name="connsiteX898" fmla="*/ 773972 w 818713"/>
                  <a:gd name="connsiteY898" fmla="*/ 395512 h 586106"/>
                  <a:gd name="connsiteX899" fmla="*/ 779717 w 818713"/>
                  <a:gd name="connsiteY899" fmla="*/ 397427 h 586106"/>
                  <a:gd name="connsiteX900" fmla="*/ 785691 w 818713"/>
                  <a:gd name="connsiteY900" fmla="*/ 398116 h 586106"/>
                  <a:gd name="connsiteX901" fmla="*/ 793811 w 818713"/>
                  <a:gd name="connsiteY901" fmla="*/ 399341 h 586106"/>
                  <a:gd name="connsiteX902" fmla="*/ 795955 w 818713"/>
                  <a:gd name="connsiteY902" fmla="*/ 397427 h 586106"/>
                  <a:gd name="connsiteX903" fmla="*/ 793351 w 818713"/>
                  <a:gd name="connsiteY903" fmla="*/ 393137 h 586106"/>
                  <a:gd name="connsiteX904" fmla="*/ 782781 w 818713"/>
                  <a:gd name="connsiteY904" fmla="*/ 389767 h 586106"/>
                  <a:gd name="connsiteX905" fmla="*/ 776347 w 818713"/>
                  <a:gd name="connsiteY905" fmla="*/ 389307 h 586106"/>
                  <a:gd name="connsiteX906" fmla="*/ 778491 w 818713"/>
                  <a:gd name="connsiteY906" fmla="*/ 386933 h 586106"/>
                  <a:gd name="connsiteX907" fmla="*/ 783240 w 818713"/>
                  <a:gd name="connsiteY907" fmla="*/ 382643 h 586106"/>
                  <a:gd name="connsiteX908" fmla="*/ 780100 w 818713"/>
                  <a:gd name="connsiteY908" fmla="*/ 380729 h 586106"/>
                  <a:gd name="connsiteX909" fmla="*/ 781555 w 818713"/>
                  <a:gd name="connsiteY909" fmla="*/ 379503 h 586106"/>
                  <a:gd name="connsiteX910" fmla="*/ 796645 w 818713"/>
                  <a:gd name="connsiteY910" fmla="*/ 384788 h 586106"/>
                  <a:gd name="connsiteX911" fmla="*/ 802619 w 818713"/>
                  <a:gd name="connsiteY911" fmla="*/ 384558 h 586106"/>
                  <a:gd name="connsiteX912" fmla="*/ 810968 w 818713"/>
                  <a:gd name="connsiteY912" fmla="*/ 382643 h 586106"/>
                  <a:gd name="connsiteX913" fmla="*/ 800168 w 818713"/>
                  <a:gd name="connsiteY913" fmla="*/ 379273 h 586106"/>
                  <a:gd name="connsiteX914" fmla="*/ 808517 w 818713"/>
                  <a:gd name="connsiteY914" fmla="*/ 378354 h 586106"/>
                  <a:gd name="connsiteX915" fmla="*/ 802772 w 818713"/>
                  <a:gd name="connsiteY915" fmla="*/ 371384 h 586106"/>
                  <a:gd name="connsiteX916" fmla="*/ 795342 w 818713"/>
                  <a:gd name="connsiteY916" fmla="*/ 369928 h 586106"/>
                  <a:gd name="connsiteX917" fmla="*/ 799632 w 818713"/>
                  <a:gd name="connsiteY917" fmla="*/ 366788 h 586106"/>
                  <a:gd name="connsiteX918" fmla="*/ 808211 w 818713"/>
                  <a:gd name="connsiteY918" fmla="*/ 370388 h 586106"/>
                  <a:gd name="connsiteX919" fmla="*/ 817326 w 818713"/>
                  <a:gd name="connsiteY919" fmla="*/ 371843 h 586106"/>
                  <a:gd name="connsiteX920" fmla="*/ 810126 w 818713"/>
                  <a:gd name="connsiteY920" fmla="*/ 358822 h 586106"/>
                  <a:gd name="connsiteX921" fmla="*/ 156681 w 818713"/>
                  <a:gd name="connsiteY921" fmla="*/ 127883 h 586106"/>
                  <a:gd name="connsiteX922" fmla="*/ 151396 w 818713"/>
                  <a:gd name="connsiteY922" fmla="*/ 131713 h 586106"/>
                  <a:gd name="connsiteX923" fmla="*/ 151396 w 818713"/>
                  <a:gd name="connsiteY923" fmla="*/ 139373 h 586106"/>
                  <a:gd name="connsiteX924" fmla="*/ 150476 w 818713"/>
                  <a:gd name="connsiteY924" fmla="*/ 144122 h 586106"/>
                  <a:gd name="connsiteX925" fmla="*/ 150476 w 818713"/>
                  <a:gd name="connsiteY925" fmla="*/ 151322 h 586106"/>
                  <a:gd name="connsiteX926" fmla="*/ 147872 w 818713"/>
                  <a:gd name="connsiteY926" fmla="*/ 157067 h 586106"/>
                  <a:gd name="connsiteX927" fmla="*/ 144732 w 818713"/>
                  <a:gd name="connsiteY927" fmla="*/ 153926 h 586106"/>
                  <a:gd name="connsiteX928" fmla="*/ 142357 w 818713"/>
                  <a:gd name="connsiteY928" fmla="*/ 148411 h 586106"/>
                  <a:gd name="connsiteX929" fmla="*/ 145497 w 818713"/>
                  <a:gd name="connsiteY929" fmla="*/ 147722 h 586106"/>
                  <a:gd name="connsiteX930" fmla="*/ 147872 w 818713"/>
                  <a:gd name="connsiteY930" fmla="*/ 146496 h 586106"/>
                  <a:gd name="connsiteX931" fmla="*/ 145497 w 818713"/>
                  <a:gd name="connsiteY931" fmla="*/ 143892 h 586106"/>
                  <a:gd name="connsiteX932" fmla="*/ 143583 w 818713"/>
                  <a:gd name="connsiteY932" fmla="*/ 141517 h 586106"/>
                  <a:gd name="connsiteX933" fmla="*/ 147412 w 818713"/>
                  <a:gd name="connsiteY933" fmla="*/ 137688 h 586106"/>
                  <a:gd name="connsiteX934" fmla="*/ 145957 w 818713"/>
                  <a:gd name="connsiteY934" fmla="*/ 131254 h 586106"/>
                  <a:gd name="connsiteX935" fmla="*/ 144502 w 818713"/>
                  <a:gd name="connsiteY935" fmla="*/ 122905 h 586106"/>
                  <a:gd name="connsiteX936" fmla="*/ 147872 w 818713"/>
                  <a:gd name="connsiteY936" fmla="*/ 119305 h 586106"/>
                  <a:gd name="connsiteX937" fmla="*/ 153387 w 818713"/>
                  <a:gd name="connsiteY937" fmla="*/ 116930 h 586106"/>
                  <a:gd name="connsiteX938" fmla="*/ 156681 w 818713"/>
                  <a:gd name="connsiteY938" fmla="*/ 127883 h 586106"/>
                  <a:gd name="connsiteX939" fmla="*/ 164111 w 818713"/>
                  <a:gd name="connsiteY939" fmla="*/ 97934 h 586106"/>
                  <a:gd name="connsiteX940" fmla="*/ 146876 w 818713"/>
                  <a:gd name="connsiteY940" fmla="*/ 88130 h 586106"/>
                  <a:gd name="connsiteX941" fmla="*/ 144272 w 818713"/>
                  <a:gd name="connsiteY941" fmla="*/ 84989 h 586106"/>
                  <a:gd name="connsiteX942" fmla="*/ 145957 w 818713"/>
                  <a:gd name="connsiteY942" fmla="*/ 78019 h 586106"/>
                  <a:gd name="connsiteX943" fmla="*/ 149557 w 818713"/>
                  <a:gd name="connsiteY943" fmla="*/ 77789 h 586106"/>
                  <a:gd name="connsiteX944" fmla="*/ 151472 w 818713"/>
                  <a:gd name="connsiteY944" fmla="*/ 80164 h 586106"/>
                  <a:gd name="connsiteX945" fmla="*/ 156987 w 818713"/>
                  <a:gd name="connsiteY945" fmla="*/ 81619 h 586106"/>
                  <a:gd name="connsiteX946" fmla="*/ 148638 w 818713"/>
                  <a:gd name="connsiteY946" fmla="*/ 84530 h 586106"/>
                  <a:gd name="connsiteX947" fmla="*/ 159438 w 818713"/>
                  <a:gd name="connsiteY947" fmla="*/ 91730 h 586106"/>
                  <a:gd name="connsiteX948" fmla="*/ 164111 w 818713"/>
                  <a:gd name="connsiteY948" fmla="*/ 97934 h 586106"/>
                  <a:gd name="connsiteX949" fmla="*/ 171081 w 818713"/>
                  <a:gd name="connsiteY949" fmla="*/ 58410 h 586106"/>
                  <a:gd name="connsiteX950" fmla="*/ 158366 w 818713"/>
                  <a:gd name="connsiteY950" fmla="*/ 54810 h 586106"/>
                  <a:gd name="connsiteX951" fmla="*/ 146187 w 818713"/>
                  <a:gd name="connsiteY951" fmla="*/ 52436 h 586106"/>
                  <a:gd name="connsiteX952" fmla="*/ 144042 w 818713"/>
                  <a:gd name="connsiteY952" fmla="*/ 50061 h 586106"/>
                  <a:gd name="connsiteX953" fmla="*/ 147183 w 818713"/>
                  <a:gd name="connsiteY953" fmla="*/ 48836 h 586106"/>
                  <a:gd name="connsiteX954" fmla="*/ 154153 w 818713"/>
                  <a:gd name="connsiteY954" fmla="*/ 51210 h 586106"/>
                  <a:gd name="connsiteX955" fmla="*/ 162042 w 818713"/>
                  <a:gd name="connsiteY955" fmla="*/ 55040 h 586106"/>
                  <a:gd name="connsiteX956" fmla="*/ 171081 w 818713"/>
                  <a:gd name="connsiteY956" fmla="*/ 58410 h 586106"/>
                  <a:gd name="connsiteX957" fmla="*/ 172996 w 818713"/>
                  <a:gd name="connsiteY957" fmla="*/ 45236 h 586106"/>
                  <a:gd name="connsiteX958" fmla="*/ 146187 w 818713"/>
                  <a:gd name="connsiteY958" fmla="*/ 40716 h 586106"/>
                  <a:gd name="connsiteX959" fmla="*/ 144042 w 818713"/>
                  <a:gd name="connsiteY959" fmla="*/ 38342 h 586106"/>
                  <a:gd name="connsiteX960" fmla="*/ 147872 w 818713"/>
                  <a:gd name="connsiteY960" fmla="*/ 37882 h 586106"/>
                  <a:gd name="connsiteX961" fmla="*/ 165796 w 818713"/>
                  <a:gd name="connsiteY961" fmla="*/ 41942 h 586106"/>
                  <a:gd name="connsiteX962" fmla="*/ 178970 w 818713"/>
                  <a:gd name="connsiteY962" fmla="*/ 45082 h 586106"/>
                  <a:gd name="connsiteX963" fmla="*/ 172996 w 818713"/>
                  <a:gd name="connsiteY963" fmla="*/ 45236 h 58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</a:cxnLst>
                <a:rect l="l" t="t" r="r" b="b"/>
                <a:pathLst>
                  <a:path w="818713" h="586106">
                    <a:moveTo>
                      <a:pt x="810126" y="358822"/>
                    </a:moveTo>
                    <a:cubicBezTo>
                      <a:pt x="806296" y="353767"/>
                      <a:pt x="799862" y="354992"/>
                      <a:pt x="797411" y="355681"/>
                    </a:cubicBezTo>
                    <a:cubicBezTo>
                      <a:pt x="795036" y="356371"/>
                      <a:pt x="794270" y="355681"/>
                      <a:pt x="796721" y="352771"/>
                    </a:cubicBezTo>
                    <a:cubicBezTo>
                      <a:pt x="799172" y="349860"/>
                      <a:pt x="796721" y="350626"/>
                      <a:pt x="794577" y="350626"/>
                    </a:cubicBezTo>
                    <a:cubicBezTo>
                      <a:pt x="792432" y="350626"/>
                      <a:pt x="791206" y="351852"/>
                      <a:pt x="790517" y="353767"/>
                    </a:cubicBezTo>
                    <a:cubicBezTo>
                      <a:pt x="789828" y="355681"/>
                      <a:pt x="790517" y="353767"/>
                      <a:pt x="787606" y="355222"/>
                    </a:cubicBezTo>
                    <a:cubicBezTo>
                      <a:pt x="784696" y="356677"/>
                      <a:pt x="786917" y="358362"/>
                      <a:pt x="788296" y="360967"/>
                    </a:cubicBezTo>
                    <a:cubicBezTo>
                      <a:pt x="789751" y="363571"/>
                      <a:pt x="788985" y="363571"/>
                      <a:pt x="788525" y="364337"/>
                    </a:cubicBezTo>
                    <a:cubicBezTo>
                      <a:pt x="788066" y="365026"/>
                      <a:pt x="785615" y="359588"/>
                      <a:pt x="785155" y="357367"/>
                    </a:cubicBezTo>
                    <a:cubicBezTo>
                      <a:pt x="784696" y="355222"/>
                      <a:pt x="781325" y="353996"/>
                      <a:pt x="779640" y="354992"/>
                    </a:cubicBezTo>
                    <a:cubicBezTo>
                      <a:pt x="777955" y="355911"/>
                      <a:pt x="777036" y="359052"/>
                      <a:pt x="777036" y="360737"/>
                    </a:cubicBezTo>
                    <a:cubicBezTo>
                      <a:pt x="777036" y="362422"/>
                      <a:pt x="776576" y="363647"/>
                      <a:pt x="774661" y="367707"/>
                    </a:cubicBezTo>
                    <a:cubicBezTo>
                      <a:pt x="772747" y="371767"/>
                      <a:pt x="772747" y="366788"/>
                      <a:pt x="773742" y="364567"/>
                    </a:cubicBezTo>
                    <a:cubicBezTo>
                      <a:pt x="774661" y="362422"/>
                      <a:pt x="775198" y="359511"/>
                      <a:pt x="775198" y="356218"/>
                    </a:cubicBezTo>
                    <a:cubicBezTo>
                      <a:pt x="775198" y="352924"/>
                      <a:pt x="766083" y="354762"/>
                      <a:pt x="761793" y="356218"/>
                    </a:cubicBezTo>
                    <a:cubicBezTo>
                      <a:pt x="757504" y="357673"/>
                      <a:pt x="761793" y="356218"/>
                      <a:pt x="760338" y="362958"/>
                    </a:cubicBezTo>
                    <a:cubicBezTo>
                      <a:pt x="758883" y="369699"/>
                      <a:pt x="757734" y="361503"/>
                      <a:pt x="757427" y="359818"/>
                    </a:cubicBezTo>
                    <a:cubicBezTo>
                      <a:pt x="757197" y="358133"/>
                      <a:pt x="760798" y="354073"/>
                      <a:pt x="756202" y="358592"/>
                    </a:cubicBezTo>
                    <a:cubicBezTo>
                      <a:pt x="751682" y="363111"/>
                      <a:pt x="750916" y="360047"/>
                      <a:pt x="752372" y="360047"/>
                    </a:cubicBezTo>
                    <a:cubicBezTo>
                      <a:pt x="753827" y="360047"/>
                      <a:pt x="754057" y="358362"/>
                      <a:pt x="754057" y="356907"/>
                    </a:cubicBezTo>
                    <a:cubicBezTo>
                      <a:pt x="754057" y="355452"/>
                      <a:pt x="758117" y="355222"/>
                      <a:pt x="760261" y="354992"/>
                    </a:cubicBezTo>
                    <a:cubicBezTo>
                      <a:pt x="762406" y="354762"/>
                      <a:pt x="762866" y="351162"/>
                      <a:pt x="762406" y="348558"/>
                    </a:cubicBezTo>
                    <a:cubicBezTo>
                      <a:pt x="761946" y="345954"/>
                      <a:pt x="764091" y="344958"/>
                      <a:pt x="767461" y="344269"/>
                    </a:cubicBezTo>
                    <a:cubicBezTo>
                      <a:pt x="770832" y="343579"/>
                      <a:pt x="770372" y="341894"/>
                      <a:pt x="770372" y="339213"/>
                    </a:cubicBezTo>
                    <a:cubicBezTo>
                      <a:pt x="770372" y="336609"/>
                      <a:pt x="764168" y="339903"/>
                      <a:pt x="762023" y="340439"/>
                    </a:cubicBezTo>
                    <a:cubicBezTo>
                      <a:pt x="759878" y="340898"/>
                      <a:pt x="759649" y="341358"/>
                      <a:pt x="758423" y="343579"/>
                    </a:cubicBezTo>
                    <a:cubicBezTo>
                      <a:pt x="757197" y="345724"/>
                      <a:pt x="757197" y="346720"/>
                      <a:pt x="755053" y="348864"/>
                    </a:cubicBezTo>
                    <a:cubicBezTo>
                      <a:pt x="752908" y="351009"/>
                      <a:pt x="749997" y="349554"/>
                      <a:pt x="751682" y="348635"/>
                    </a:cubicBezTo>
                    <a:cubicBezTo>
                      <a:pt x="753368" y="347715"/>
                      <a:pt x="753827" y="348175"/>
                      <a:pt x="756431" y="344115"/>
                    </a:cubicBezTo>
                    <a:cubicBezTo>
                      <a:pt x="759036" y="340056"/>
                      <a:pt x="747853" y="341741"/>
                      <a:pt x="745402" y="341741"/>
                    </a:cubicBezTo>
                    <a:cubicBezTo>
                      <a:pt x="742950" y="341741"/>
                      <a:pt x="735138" y="345111"/>
                      <a:pt x="731997" y="345571"/>
                    </a:cubicBezTo>
                    <a:cubicBezTo>
                      <a:pt x="728857" y="346030"/>
                      <a:pt x="726482" y="345571"/>
                      <a:pt x="724337" y="349171"/>
                    </a:cubicBezTo>
                    <a:cubicBezTo>
                      <a:pt x="722193" y="352771"/>
                      <a:pt x="721197" y="352081"/>
                      <a:pt x="721963" y="348941"/>
                    </a:cubicBezTo>
                    <a:cubicBezTo>
                      <a:pt x="722652" y="345801"/>
                      <a:pt x="726023" y="344881"/>
                      <a:pt x="728933" y="344422"/>
                    </a:cubicBezTo>
                    <a:cubicBezTo>
                      <a:pt x="731844" y="343962"/>
                      <a:pt x="738278" y="343503"/>
                      <a:pt x="741342" y="340592"/>
                    </a:cubicBezTo>
                    <a:cubicBezTo>
                      <a:pt x="744482" y="337681"/>
                      <a:pt x="729623" y="341052"/>
                      <a:pt x="727248" y="341281"/>
                    </a:cubicBezTo>
                    <a:cubicBezTo>
                      <a:pt x="724874" y="341511"/>
                      <a:pt x="718899" y="342966"/>
                      <a:pt x="721274" y="341511"/>
                    </a:cubicBezTo>
                    <a:cubicBezTo>
                      <a:pt x="723648" y="340056"/>
                      <a:pt x="730159" y="340056"/>
                      <a:pt x="733223" y="339137"/>
                    </a:cubicBezTo>
                    <a:cubicBezTo>
                      <a:pt x="736363" y="338217"/>
                      <a:pt x="726023" y="337451"/>
                      <a:pt x="721274" y="336762"/>
                    </a:cubicBezTo>
                    <a:cubicBezTo>
                      <a:pt x="716525" y="336073"/>
                      <a:pt x="727248" y="336073"/>
                      <a:pt x="730848" y="336762"/>
                    </a:cubicBezTo>
                    <a:cubicBezTo>
                      <a:pt x="734448" y="337451"/>
                      <a:pt x="740423" y="337988"/>
                      <a:pt x="743027" y="337451"/>
                    </a:cubicBezTo>
                    <a:cubicBezTo>
                      <a:pt x="745631" y="336992"/>
                      <a:pt x="742108" y="331937"/>
                      <a:pt x="740423" y="329792"/>
                    </a:cubicBezTo>
                    <a:cubicBezTo>
                      <a:pt x="738738" y="327647"/>
                      <a:pt x="740193" y="327647"/>
                      <a:pt x="740882" y="325732"/>
                    </a:cubicBezTo>
                    <a:cubicBezTo>
                      <a:pt x="741572" y="323817"/>
                      <a:pt x="728474" y="315468"/>
                      <a:pt x="726482" y="314013"/>
                    </a:cubicBezTo>
                    <a:cubicBezTo>
                      <a:pt x="724567" y="312558"/>
                      <a:pt x="721427" y="314702"/>
                      <a:pt x="719282" y="317613"/>
                    </a:cubicBezTo>
                    <a:cubicBezTo>
                      <a:pt x="717137" y="320524"/>
                      <a:pt x="716678" y="315928"/>
                      <a:pt x="715452" y="315928"/>
                    </a:cubicBezTo>
                    <a:cubicBezTo>
                      <a:pt x="714227" y="315928"/>
                      <a:pt x="710933" y="316847"/>
                      <a:pt x="708712" y="319298"/>
                    </a:cubicBezTo>
                    <a:cubicBezTo>
                      <a:pt x="706567" y="321673"/>
                      <a:pt x="708942" y="315698"/>
                      <a:pt x="710856" y="315698"/>
                    </a:cubicBezTo>
                    <a:cubicBezTo>
                      <a:pt x="712771" y="315698"/>
                      <a:pt x="711546" y="314243"/>
                      <a:pt x="711086" y="312787"/>
                    </a:cubicBezTo>
                    <a:cubicBezTo>
                      <a:pt x="710627" y="311332"/>
                      <a:pt x="710397" y="310643"/>
                      <a:pt x="712006" y="310643"/>
                    </a:cubicBezTo>
                    <a:cubicBezTo>
                      <a:pt x="713691" y="310643"/>
                      <a:pt x="713231" y="309724"/>
                      <a:pt x="713231" y="308268"/>
                    </a:cubicBezTo>
                    <a:cubicBezTo>
                      <a:pt x="713231" y="306813"/>
                      <a:pt x="715606" y="306813"/>
                      <a:pt x="719435" y="305358"/>
                    </a:cubicBezTo>
                    <a:cubicBezTo>
                      <a:pt x="723265" y="303902"/>
                      <a:pt x="709401" y="306583"/>
                      <a:pt x="706031" y="306583"/>
                    </a:cubicBezTo>
                    <a:cubicBezTo>
                      <a:pt x="702661" y="306583"/>
                      <a:pt x="700976" y="309953"/>
                      <a:pt x="699061" y="311868"/>
                    </a:cubicBezTo>
                    <a:cubicBezTo>
                      <a:pt x="697146" y="313783"/>
                      <a:pt x="698601" y="313553"/>
                      <a:pt x="702201" y="319528"/>
                    </a:cubicBezTo>
                    <a:cubicBezTo>
                      <a:pt x="705801" y="325502"/>
                      <a:pt x="698601" y="320217"/>
                      <a:pt x="696686" y="316924"/>
                    </a:cubicBezTo>
                    <a:cubicBezTo>
                      <a:pt x="694771" y="313553"/>
                      <a:pt x="696916" y="311638"/>
                      <a:pt x="699597" y="307579"/>
                    </a:cubicBezTo>
                    <a:cubicBezTo>
                      <a:pt x="702201" y="303519"/>
                      <a:pt x="700057" y="304668"/>
                      <a:pt x="696686" y="304975"/>
                    </a:cubicBezTo>
                    <a:cubicBezTo>
                      <a:pt x="693316" y="305204"/>
                      <a:pt x="691631" y="308804"/>
                      <a:pt x="688797" y="310030"/>
                    </a:cubicBezTo>
                    <a:cubicBezTo>
                      <a:pt x="685886" y="311255"/>
                      <a:pt x="686422" y="311485"/>
                      <a:pt x="685886" y="315315"/>
                    </a:cubicBezTo>
                    <a:cubicBezTo>
                      <a:pt x="685350" y="319145"/>
                      <a:pt x="685197" y="323434"/>
                      <a:pt x="683512" y="319375"/>
                    </a:cubicBezTo>
                    <a:cubicBezTo>
                      <a:pt x="681827" y="315315"/>
                      <a:pt x="682593" y="314319"/>
                      <a:pt x="684737" y="312175"/>
                    </a:cubicBezTo>
                    <a:cubicBezTo>
                      <a:pt x="686882" y="310030"/>
                      <a:pt x="684737" y="310030"/>
                      <a:pt x="684507" y="307119"/>
                    </a:cubicBezTo>
                    <a:cubicBezTo>
                      <a:pt x="684277" y="304209"/>
                      <a:pt x="687418" y="303060"/>
                      <a:pt x="688107" y="297774"/>
                    </a:cubicBezTo>
                    <a:cubicBezTo>
                      <a:pt x="688797" y="292489"/>
                      <a:pt x="686882" y="298234"/>
                      <a:pt x="685963" y="301145"/>
                    </a:cubicBezTo>
                    <a:cubicBezTo>
                      <a:pt x="685043" y="304055"/>
                      <a:pt x="682822" y="303519"/>
                      <a:pt x="679222" y="304745"/>
                    </a:cubicBezTo>
                    <a:cubicBezTo>
                      <a:pt x="675622" y="305970"/>
                      <a:pt x="675392" y="308345"/>
                      <a:pt x="674167" y="312175"/>
                    </a:cubicBezTo>
                    <a:cubicBezTo>
                      <a:pt x="672941" y="316004"/>
                      <a:pt x="671563" y="314779"/>
                      <a:pt x="667197" y="312864"/>
                    </a:cubicBezTo>
                    <a:cubicBezTo>
                      <a:pt x="662830" y="310949"/>
                      <a:pt x="668652" y="310949"/>
                      <a:pt x="671486" y="310490"/>
                    </a:cubicBezTo>
                    <a:cubicBezTo>
                      <a:pt x="674320" y="310030"/>
                      <a:pt x="675316" y="305741"/>
                      <a:pt x="675316" y="305741"/>
                    </a:cubicBezTo>
                    <a:cubicBezTo>
                      <a:pt x="675316" y="305741"/>
                      <a:pt x="678916" y="304055"/>
                      <a:pt x="677001" y="301681"/>
                    </a:cubicBezTo>
                    <a:cubicBezTo>
                      <a:pt x="675086" y="299306"/>
                      <a:pt x="667426" y="302906"/>
                      <a:pt x="665511" y="304285"/>
                    </a:cubicBezTo>
                    <a:cubicBezTo>
                      <a:pt x="663596" y="305664"/>
                      <a:pt x="663596" y="303826"/>
                      <a:pt x="664592" y="299766"/>
                    </a:cubicBezTo>
                    <a:cubicBezTo>
                      <a:pt x="665511" y="295706"/>
                      <a:pt x="663367" y="299766"/>
                      <a:pt x="659843" y="302370"/>
                    </a:cubicBezTo>
                    <a:cubicBezTo>
                      <a:pt x="656243" y="304975"/>
                      <a:pt x="659154" y="298770"/>
                      <a:pt x="661298" y="293791"/>
                    </a:cubicBezTo>
                    <a:cubicBezTo>
                      <a:pt x="663443" y="288736"/>
                      <a:pt x="652184" y="291417"/>
                      <a:pt x="649120" y="292336"/>
                    </a:cubicBezTo>
                    <a:cubicBezTo>
                      <a:pt x="645979" y="293255"/>
                      <a:pt x="648660" y="295247"/>
                      <a:pt x="645979" y="297085"/>
                    </a:cubicBezTo>
                    <a:cubicBezTo>
                      <a:pt x="643375" y="299000"/>
                      <a:pt x="641690" y="296626"/>
                      <a:pt x="643834" y="296855"/>
                    </a:cubicBezTo>
                    <a:cubicBezTo>
                      <a:pt x="645979" y="297085"/>
                      <a:pt x="645979" y="296626"/>
                      <a:pt x="646439" y="293715"/>
                    </a:cubicBezTo>
                    <a:cubicBezTo>
                      <a:pt x="646899" y="290804"/>
                      <a:pt x="645213" y="290115"/>
                      <a:pt x="649809" y="289425"/>
                    </a:cubicBezTo>
                    <a:cubicBezTo>
                      <a:pt x="654328" y="288736"/>
                      <a:pt x="650499" y="288200"/>
                      <a:pt x="646669" y="288200"/>
                    </a:cubicBezTo>
                    <a:cubicBezTo>
                      <a:pt x="642839" y="288200"/>
                      <a:pt x="643298" y="286515"/>
                      <a:pt x="641154" y="290115"/>
                    </a:cubicBezTo>
                    <a:cubicBezTo>
                      <a:pt x="639009" y="293715"/>
                      <a:pt x="638779" y="289885"/>
                      <a:pt x="639469" y="289196"/>
                    </a:cubicBezTo>
                    <a:cubicBezTo>
                      <a:pt x="640158" y="288506"/>
                      <a:pt x="639009" y="286285"/>
                      <a:pt x="635639" y="287740"/>
                    </a:cubicBezTo>
                    <a:cubicBezTo>
                      <a:pt x="632269" y="289196"/>
                      <a:pt x="631579" y="288966"/>
                      <a:pt x="634413" y="287281"/>
                    </a:cubicBezTo>
                    <a:cubicBezTo>
                      <a:pt x="637324" y="285596"/>
                      <a:pt x="638473" y="287281"/>
                      <a:pt x="640847" y="286362"/>
                    </a:cubicBezTo>
                    <a:cubicBezTo>
                      <a:pt x="643222" y="285442"/>
                      <a:pt x="648277" y="284217"/>
                      <a:pt x="650881" y="285136"/>
                    </a:cubicBezTo>
                    <a:cubicBezTo>
                      <a:pt x="653486" y="286055"/>
                      <a:pt x="655630" y="286591"/>
                      <a:pt x="656856" y="285366"/>
                    </a:cubicBezTo>
                    <a:cubicBezTo>
                      <a:pt x="658082" y="284140"/>
                      <a:pt x="658311" y="283451"/>
                      <a:pt x="660456" y="283911"/>
                    </a:cubicBezTo>
                    <a:cubicBezTo>
                      <a:pt x="662601" y="284370"/>
                      <a:pt x="663367" y="282991"/>
                      <a:pt x="660686" y="282991"/>
                    </a:cubicBezTo>
                    <a:cubicBezTo>
                      <a:pt x="658082" y="282991"/>
                      <a:pt x="653486" y="282532"/>
                      <a:pt x="653486" y="282532"/>
                    </a:cubicBezTo>
                    <a:cubicBezTo>
                      <a:pt x="653486" y="282532"/>
                      <a:pt x="643911" y="283757"/>
                      <a:pt x="641766" y="284447"/>
                    </a:cubicBezTo>
                    <a:cubicBezTo>
                      <a:pt x="639622" y="285136"/>
                      <a:pt x="639392" y="286132"/>
                      <a:pt x="638396" y="283221"/>
                    </a:cubicBezTo>
                    <a:cubicBezTo>
                      <a:pt x="637400" y="280310"/>
                      <a:pt x="637707" y="280617"/>
                      <a:pt x="640541" y="278702"/>
                    </a:cubicBezTo>
                    <a:cubicBezTo>
                      <a:pt x="643375" y="276787"/>
                      <a:pt x="635026" y="279927"/>
                      <a:pt x="633800" y="281076"/>
                    </a:cubicBezTo>
                    <a:cubicBezTo>
                      <a:pt x="632575" y="282302"/>
                      <a:pt x="631426" y="284676"/>
                      <a:pt x="629281" y="282532"/>
                    </a:cubicBezTo>
                    <a:cubicBezTo>
                      <a:pt x="627136" y="280387"/>
                      <a:pt x="628822" y="280847"/>
                      <a:pt x="626907" y="278472"/>
                    </a:cubicBezTo>
                    <a:cubicBezTo>
                      <a:pt x="624992" y="276098"/>
                      <a:pt x="622158" y="275561"/>
                      <a:pt x="618787" y="275102"/>
                    </a:cubicBezTo>
                    <a:cubicBezTo>
                      <a:pt x="615417" y="274642"/>
                      <a:pt x="613043" y="277017"/>
                      <a:pt x="608524" y="276557"/>
                    </a:cubicBezTo>
                    <a:cubicBezTo>
                      <a:pt x="604004" y="276098"/>
                      <a:pt x="608753" y="272268"/>
                      <a:pt x="612353" y="273187"/>
                    </a:cubicBezTo>
                    <a:cubicBezTo>
                      <a:pt x="615953" y="274106"/>
                      <a:pt x="614268" y="273187"/>
                      <a:pt x="619783" y="272957"/>
                    </a:cubicBezTo>
                    <a:cubicBezTo>
                      <a:pt x="625298" y="272727"/>
                      <a:pt x="624839" y="271732"/>
                      <a:pt x="621468" y="269817"/>
                    </a:cubicBezTo>
                    <a:cubicBezTo>
                      <a:pt x="618098" y="267902"/>
                      <a:pt x="605230" y="267902"/>
                      <a:pt x="603009" y="267902"/>
                    </a:cubicBezTo>
                    <a:cubicBezTo>
                      <a:pt x="600864" y="267902"/>
                      <a:pt x="599868" y="267212"/>
                      <a:pt x="600098" y="265987"/>
                    </a:cubicBezTo>
                    <a:cubicBezTo>
                      <a:pt x="600328" y="264761"/>
                      <a:pt x="598872" y="265527"/>
                      <a:pt x="592898" y="264072"/>
                    </a:cubicBezTo>
                    <a:cubicBezTo>
                      <a:pt x="586923" y="262617"/>
                      <a:pt x="587613" y="262617"/>
                      <a:pt x="592438" y="261697"/>
                    </a:cubicBezTo>
                    <a:cubicBezTo>
                      <a:pt x="597264" y="260778"/>
                      <a:pt x="603009" y="264302"/>
                      <a:pt x="606302" y="265068"/>
                    </a:cubicBezTo>
                    <a:cubicBezTo>
                      <a:pt x="609672" y="265757"/>
                      <a:pt x="614881" y="263612"/>
                      <a:pt x="619017" y="263842"/>
                    </a:cubicBezTo>
                    <a:cubicBezTo>
                      <a:pt x="623077" y="264072"/>
                      <a:pt x="627902" y="265987"/>
                      <a:pt x="632881" y="265527"/>
                    </a:cubicBezTo>
                    <a:cubicBezTo>
                      <a:pt x="637937" y="265068"/>
                      <a:pt x="629511" y="264838"/>
                      <a:pt x="627596" y="263842"/>
                    </a:cubicBezTo>
                    <a:cubicBezTo>
                      <a:pt x="625681" y="262846"/>
                      <a:pt x="624226" y="261468"/>
                      <a:pt x="619477" y="260472"/>
                    </a:cubicBezTo>
                    <a:cubicBezTo>
                      <a:pt x="614728" y="259476"/>
                      <a:pt x="624226" y="260932"/>
                      <a:pt x="626677" y="261697"/>
                    </a:cubicBezTo>
                    <a:cubicBezTo>
                      <a:pt x="629051" y="262387"/>
                      <a:pt x="628592" y="260472"/>
                      <a:pt x="626447" y="258097"/>
                    </a:cubicBezTo>
                    <a:cubicBezTo>
                      <a:pt x="624302" y="255723"/>
                      <a:pt x="621928" y="256642"/>
                      <a:pt x="616643" y="256412"/>
                    </a:cubicBezTo>
                    <a:cubicBezTo>
                      <a:pt x="611358" y="256183"/>
                      <a:pt x="618787" y="253808"/>
                      <a:pt x="622388" y="254727"/>
                    </a:cubicBezTo>
                    <a:cubicBezTo>
                      <a:pt x="625988" y="255646"/>
                      <a:pt x="627902" y="254957"/>
                      <a:pt x="632192" y="254727"/>
                    </a:cubicBezTo>
                    <a:cubicBezTo>
                      <a:pt x="636481" y="254497"/>
                      <a:pt x="635103" y="253502"/>
                      <a:pt x="634107" y="252353"/>
                    </a:cubicBezTo>
                    <a:cubicBezTo>
                      <a:pt x="633188" y="251127"/>
                      <a:pt x="625988" y="248753"/>
                      <a:pt x="623077" y="247604"/>
                    </a:cubicBezTo>
                    <a:cubicBezTo>
                      <a:pt x="620166" y="246378"/>
                      <a:pt x="617562" y="245919"/>
                      <a:pt x="611128" y="247374"/>
                    </a:cubicBezTo>
                    <a:cubicBezTo>
                      <a:pt x="604694" y="248829"/>
                      <a:pt x="601783" y="248063"/>
                      <a:pt x="607758" y="246685"/>
                    </a:cubicBezTo>
                    <a:cubicBezTo>
                      <a:pt x="613732" y="245229"/>
                      <a:pt x="612047" y="244770"/>
                      <a:pt x="609213" y="244540"/>
                    </a:cubicBezTo>
                    <a:cubicBezTo>
                      <a:pt x="606302" y="244310"/>
                      <a:pt x="602472" y="243621"/>
                      <a:pt x="604694" y="243314"/>
                    </a:cubicBezTo>
                    <a:cubicBezTo>
                      <a:pt x="606838" y="243085"/>
                      <a:pt x="613579" y="243544"/>
                      <a:pt x="619094" y="244770"/>
                    </a:cubicBezTo>
                    <a:cubicBezTo>
                      <a:pt x="624609" y="245995"/>
                      <a:pt x="623154" y="244770"/>
                      <a:pt x="622924" y="242625"/>
                    </a:cubicBezTo>
                    <a:cubicBezTo>
                      <a:pt x="622694" y="240480"/>
                      <a:pt x="619783" y="241706"/>
                      <a:pt x="614345" y="241170"/>
                    </a:cubicBezTo>
                    <a:cubicBezTo>
                      <a:pt x="608830" y="240710"/>
                      <a:pt x="607375" y="237570"/>
                      <a:pt x="610056" y="239025"/>
                    </a:cubicBezTo>
                    <a:cubicBezTo>
                      <a:pt x="612660" y="240480"/>
                      <a:pt x="617255" y="239025"/>
                      <a:pt x="621315" y="239944"/>
                    </a:cubicBezTo>
                    <a:cubicBezTo>
                      <a:pt x="625375" y="240863"/>
                      <a:pt x="627520" y="241399"/>
                      <a:pt x="630890" y="243544"/>
                    </a:cubicBezTo>
                    <a:cubicBezTo>
                      <a:pt x="634260" y="245689"/>
                      <a:pt x="637094" y="246685"/>
                      <a:pt x="641460" y="246455"/>
                    </a:cubicBezTo>
                    <a:cubicBezTo>
                      <a:pt x="645749" y="246225"/>
                      <a:pt x="645749" y="245765"/>
                      <a:pt x="647435" y="246685"/>
                    </a:cubicBezTo>
                    <a:cubicBezTo>
                      <a:pt x="649120" y="247604"/>
                      <a:pt x="650575" y="247374"/>
                      <a:pt x="652949" y="246455"/>
                    </a:cubicBezTo>
                    <a:cubicBezTo>
                      <a:pt x="655324" y="245536"/>
                      <a:pt x="656090" y="245765"/>
                      <a:pt x="660379" y="247680"/>
                    </a:cubicBezTo>
                    <a:cubicBezTo>
                      <a:pt x="664669" y="249595"/>
                      <a:pt x="664439" y="243850"/>
                      <a:pt x="664209" y="240480"/>
                    </a:cubicBezTo>
                    <a:cubicBezTo>
                      <a:pt x="663979" y="237110"/>
                      <a:pt x="656320" y="234506"/>
                      <a:pt x="650345" y="232361"/>
                    </a:cubicBezTo>
                    <a:cubicBezTo>
                      <a:pt x="644371" y="230216"/>
                      <a:pt x="637400" y="229450"/>
                      <a:pt x="633571" y="230906"/>
                    </a:cubicBezTo>
                    <a:cubicBezTo>
                      <a:pt x="629741" y="232361"/>
                      <a:pt x="626600" y="230676"/>
                      <a:pt x="623536" y="229680"/>
                    </a:cubicBezTo>
                    <a:cubicBezTo>
                      <a:pt x="620396" y="228761"/>
                      <a:pt x="612047" y="226310"/>
                      <a:pt x="609443" y="225161"/>
                    </a:cubicBezTo>
                    <a:cubicBezTo>
                      <a:pt x="606838" y="223935"/>
                      <a:pt x="601553" y="226616"/>
                      <a:pt x="598183" y="227765"/>
                    </a:cubicBezTo>
                    <a:cubicBezTo>
                      <a:pt x="594813" y="228991"/>
                      <a:pt x="589604" y="228991"/>
                      <a:pt x="587153" y="228225"/>
                    </a:cubicBezTo>
                    <a:cubicBezTo>
                      <a:pt x="584779" y="227535"/>
                      <a:pt x="582098" y="227306"/>
                      <a:pt x="574438" y="228684"/>
                    </a:cubicBezTo>
                    <a:cubicBezTo>
                      <a:pt x="566778" y="230063"/>
                      <a:pt x="574208" y="226999"/>
                      <a:pt x="578038" y="226080"/>
                    </a:cubicBezTo>
                    <a:cubicBezTo>
                      <a:pt x="581868" y="225161"/>
                      <a:pt x="588302" y="227535"/>
                      <a:pt x="590983" y="227535"/>
                    </a:cubicBezTo>
                    <a:cubicBezTo>
                      <a:pt x="593587" y="227535"/>
                      <a:pt x="598872" y="226616"/>
                      <a:pt x="602243" y="224931"/>
                    </a:cubicBezTo>
                    <a:cubicBezTo>
                      <a:pt x="605613" y="223246"/>
                      <a:pt x="611358" y="222786"/>
                      <a:pt x="615187" y="223476"/>
                    </a:cubicBezTo>
                    <a:cubicBezTo>
                      <a:pt x="619017" y="224165"/>
                      <a:pt x="624302" y="217731"/>
                      <a:pt x="626907" y="216046"/>
                    </a:cubicBezTo>
                    <a:cubicBezTo>
                      <a:pt x="629511" y="214361"/>
                      <a:pt x="630966" y="215586"/>
                      <a:pt x="635026" y="215816"/>
                    </a:cubicBezTo>
                    <a:cubicBezTo>
                      <a:pt x="639086" y="216046"/>
                      <a:pt x="642456" y="220106"/>
                      <a:pt x="649426" y="218957"/>
                    </a:cubicBezTo>
                    <a:cubicBezTo>
                      <a:pt x="656396" y="217731"/>
                      <a:pt x="651571" y="215127"/>
                      <a:pt x="650652" y="213442"/>
                    </a:cubicBezTo>
                    <a:cubicBezTo>
                      <a:pt x="649733" y="211757"/>
                      <a:pt x="649733" y="210301"/>
                      <a:pt x="650192" y="208157"/>
                    </a:cubicBezTo>
                    <a:cubicBezTo>
                      <a:pt x="650652" y="206012"/>
                      <a:pt x="645443" y="201416"/>
                      <a:pt x="642073" y="199271"/>
                    </a:cubicBezTo>
                    <a:cubicBezTo>
                      <a:pt x="638703" y="197127"/>
                      <a:pt x="632958" y="191382"/>
                      <a:pt x="629894" y="190693"/>
                    </a:cubicBezTo>
                    <a:cubicBezTo>
                      <a:pt x="626754" y="190003"/>
                      <a:pt x="627979" y="189007"/>
                      <a:pt x="624839" y="189467"/>
                    </a:cubicBezTo>
                    <a:cubicBezTo>
                      <a:pt x="621698" y="189927"/>
                      <a:pt x="621698" y="193527"/>
                      <a:pt x="622234" y="196437"/>
                    </a:cubicBezTo>
                    <a:cubicBezTo>
                      <a:pt x="622770" y="199348"/>
                      <a:pt x="618634" y="200267"/>
                      <a:pt x="614345" y="201952"/>
                    </a:cubicBezTo>
                    <a:cubicBezTo>
                      <a:pt x="610056" y="203637"/>
                      <a:pt x="606456" y="207008"/>
                      <a:pt x="603775" y="207467"/>
                    </a:cubicBezTo>
                    <a:cubicBezTo>
                      <a:pt x="601170" y="207927"/>
                      <a:pt x="595426" y="208693"/>
                      <a:pt x="593970" y="210378"/>
                    </a:cubicBezTo>
                    <a:cubicBezTo>
                      <a:pt x="592515" y="212063"/>
                      <a:pt x="589221" y="214437"/>
                      <a:pt x="586770" y="214437"/>
                    </a:cubicBezTo>
                    <a:cubicBezTo>
                      <a:pt x="584319" y="214437"/>
                      <a:pt x="582021" y="214208"/>
                      <a:pt x="579570" y="214897"/>
                    </a:cubicBezTo>
                    <a:cubicBezTo>
                      <a:pt x="577196" y="215586"/>
                      <a:pt x="574055" y="216123"/>
                      <a:pt x="575970" y="214667"/>
                    </a:cubicBezTo>
                    <a:cubicBezTo>
                      <a:pt x="577885" y="213212"/>
                      <a:pt x="579340" y="212063"/>
                      <a:pt x="582711" y="212752"/>
                    </a:cubicBezTo>
                    <a:cubicBezTo>
                      <a:pt x="586081" y="213442"/>
                      <a:pt x="587230" y="212982"/>
                      <a:pt x="588915" y="211297"/>
                    </a:cubicBezTo>
                    <a:cubicBezTo>
                      <a:pt x="590600" y="209612"/>
                      <a:pt x="591826" y="208922"/>
                      <a:pt x="594430" y="207697"/>
                    </a:cubicBezTo>
                    <a:cubicBezTo>
                      <a:pt x="597034" y="206471"/>
                      <a:pt x="600864" y="204786"/>
                      <a:pt x="603315" y="203178"/>
                    </a:cubicBezTo>
                    <a:cubicBezTo>
                      <a:pt x="605690" y="201493"/>
                      <a:pt x="606226" y="201263"/>
                      <a:pt x="606915" y="197893"/>
                    </a:cubicBezTo>
                    <a:cubicBezTo>
                      <a:pt x="607604" y="194522"/>
                      <a:pt x="606226" y="194752"/>
                      <a:pt x="604004" y="195288"/>
                    </a:cubicBezTo>
                    <a:cubicBezTo>
                      <a:pt x="601860" y="195748"/>
                      <a:pt x="600634" y="195288"/>
                      <a:pt x="598949" y="194369"/>
                    </a:cubicBezTo>
                    <a:cubicBezTo>
                      <a:pt x="597264" y="193450"/>
                      <a:pt x="594200" y="193910"/>
                      <a:pt x="592745" y="194829"/>
                    </a:cubicBezTo>
                    <a:cubicBezTo>
                      <a:pt x="591289" y="195748"/>
                      <a:pt x="586770" y="196744"/>
                      <a:pt x="582481" y="197739"/>
                    </a:cubicBezTo>
                    <a:cubicBezTo>
                      <a:pt x="578191" y="198735"/>
                      <a:pt x="579340" y="199884"/>
                      <a:pt x="578881" y="202488"/>
                    </a:cubicBezTo>
                    <a:cubicBezTo>
                      <a:pt x="578421" y="205093"/>
                      <a:pt x="576276" y="206088"/>
                      <a:pt x="574591" y="206318"/>
                    </a:cubicBezTo>
                    <a:cubicBezTo>
                      <a:pt x="572906" y="206548"/>
                      <a:pt x="569536" y="206778"/>
                      <a:pt x="566702" y="208693"/>
                    </a:cubicBezTo>
                    <a:cubicBezTo>
                      <a:pt x="563868" y="210608"/>
                      <a:pt x="560498" y="212982"/>
                      <a:pt x="559042" y="211297"/>
                    </a:cubicBezTo>
                    <a:cubicBezTo>
                      <a:pt x="557587" y="209612"/>
                      <a:pt x="564787" y="206548"/>
                      <a:pt x="569842" y="205322"/>
                    </a:cubicBezTo>
                    <a:cubicBezTo>
                      <a:pt x="574898" y="204097"/>
                      <a:pt x="575127" y="205093"/>
                      <a:pt x="575127" y="204097"/>
                    </a:cubicBezTo>
                    <a:cubicBezTo>
                      <a:pt x="575127" y="203101"/>
                      <a:pt x="575127" y="201493"/>
                      <a:pt x="569613" y="202412"/>
                    </a:cubicBezTo>
                    <a:cubicBezTo>
                      <a:pt x="564098" y="203331"/>
                      <a:pt x="567698" y="201493"/>
                      <a:pt x="571528" y="200267"/>
                    </a:cubicBezTo>
                    <a:cubicBezTo>
                      <a:pt x="575357" y="199042"/>
                      <a:pt x="573672" y="198582"/>
                      <a:pt x="577502" y="195518"/>
                    </a:cubicBezTo>
                    <a:cubicBezTo>
                      <a:pt x="581332" y="192378"/>
                      <a:pt x="598796" y="189314"/>
                      <a:pt x="603621" y="189084"/>
                    </a:cubicBezTo>
                    <a:cubicBezTo>
                      <a:pt x="608370" y="188854"/>
                      <a:pt x="607681" y="187169"/>
                      <a:pt x="608906" y="186480"/>
                    </a:cubicBezTo>
                    <a:cubicBezTo>
                      <a:pt x="610132" y="185790"/>
                      <a:pt x="607681" y="184565"/>
                      <a:pt x="613196" y="185024"/>
                    </a:cubicBezTo>
                    <a:cubicBezTo>
                      <a:pt x="618711" y="185484"/>
                      <a:pt x="617026" y="178820"/>
                      <a:pt x="617255" y="175450"/>
                    </a:cubicBezTo>
                    <a:cubicBezTo>
                      <a:pt x="617485" y="172080"/>
                      <a:pt x="613426" y="173305"/>
                      <a:pt x="610056" y="172846"/>
                    </a:cubicBezTo>
                    <a:cubicBezTo>
                      <a:pt x="606685" y="172386"/>
                      <a:pt x="604081" y="169935"/>
                      <a:pt x="602396" y="169245"/>
                    </a:cubicBezTo>
                    <a:cubicBezTo>
                      <a:pt x="600711" y="168556"/>
                      <a:pt x="591596" y="165416"/>
                      <a:pt x="589451" y="164726"/>
                    </a:cubicBezTo>
                    <a:cubicBezTo>
                      <a:pt x="587306" y="164037"/>
                      <a:pt x="574821" y="168786"/>
                      <a:pt x="571987" y="170931"/>
                    </a:cubicBezTo>
                    <a:cubicBezTo>
                      <a:pt x="569076" y="173075"/>
                      <a:pt x="565553" y="173535"/>
                      <a:pt x="563638" y="173305"/>
                    </a:cubicBezTo>
                    <a:cubicBezTo>
                      <a:pt x="561723" y="173075"/>
                      <a:pt x="561953" y="173075"/>
                      <a:pt x="561953" y="175220"/>
                    </a:cubicBezTo>
                    <a:cubicBezTo>
                      <a:pt x="561953" y="177365"/>
                      <a:pt x="561723" y="177594"/>
                      <a:pt x="560498" y="177135"/>
                    </a:cubicBezTo>
                    <a:cubicBezTo>
                      <a:pt x="559272" y="176675"/>
                      <a:pt x="557127" y="175909"/>
                      <a:pt x="557587" y="173765"/>
                    </a:cubicBezTo>
                    <a:cubicBezTo>
                      <a:pt x="558046" y="171620"/>
                      <a:pt x="560957" y="171390"/>
                      <a:pt x="563561" y="171850"/>
                    </a:cubicBezTo>
                    <a:cubicBezTo>
                      <a:pt x="566166" y="172309"/>
                      <a:pt x="569306" y="168709"/>
                      <a:pt x="571910" y="166794"/>
                    </a:cubicBezTo>
                    <a:cubicBezTo>
                      <a:pt x="574515" y="164879"/>
                      <a:pt x="575740" y="162965"/>
                      <a:pt x="575510" y="160360"/>
                    </a:cubicBezTo>
                    <a:cubicBezTo>
                      <a:pt x="575281" y="157756"/>
                      <a:pt x="568540" y="161816"/>
                      <a:pt x="565936" y="162505"/>
                    </a:cubicBezTo>
                    <a:cubicBezTo>
                      <a:pt x="563332" y="163194"/>
                      <a:pt x="553987" y="167790"/>
                      <a:pt x="552532" y="168709"/>
                    </a:cubicBezTo>
                    <a:cubicBezTo>
                      <a:pt x="551076" y="169628"/>
                      <a:pt x="546557" y="171314"/>
                      <a:pt x="544642" y="172080"/>
                    </a:cubicBezTo>
                    <a:cubicBezTo>
                      <a:pt x="542727" y="172769"/>
                      <a:pt x="541272" y="173305"/>
                      <a:pt x="538668" y="183799"/>
                    </a:cubicBezTo>
                    <a:cubicBezTo>
                      <a:pt x="536063" y="194369"/>
                      <a:pt x="533382" y="193373"/>
                      <a:pt x="533612" y="191229"/>
                    </a:cubicBezTo>
                    <a:cubicBezTo>
                      <a:pt x="533842" y="189084"/>
                      <a:pt x="535987" y="181195"/>
                      <a:pt x="536982" y="178284"/>
                    </a:cubicBezTo>
                    <a:cubicBezTo>
                      <a:pt x="537978" y="175373"/>
                      <a:pt x="533153" y="175373"/>
                      <a:pt x="530242" y="175373"/>
                    </a:cubicBezTo>
                    <a:cubicBezTo>
                      <a:pt x="527331" y="175373"/>
                      <a:pt x="524957" y="177058"/>
                      <a:pt x="525187" y="174914"/>
                    </a:cubicBezTo>
                    <a:cubicBezTo>
                      <a:pt x="525416" y="172769"/>
                      <a:pt x="530701" y="173688"/>
                      <a:pt x="534072" y="174684"/>
                    </a:cubicBezTo>
                    <a:cubicBezTo>
                      <a:pt x="537442" y="175680"/>
                      <a:pt x="539127" y="172539"/>
                      <a:pt x="542651" y="170394"/>
                    </a:cubicBezTo>
                    <a:cubicBezTo>
                      <a:pt x="546251" y="168250"/>
                      <a:pt x="548395" y="165339"/>
                      <a:pt x="551766" y="162505"/>
                    </a:cubicBezTo>
                    <a:cubicBezTo>
                      <a:pt x="555136" y="159671"/>
                      <a:pt x="554906" y="157986"/>
                      <a:pt x="554140" y="154156"/>
                    </a:cubicBezTo>
                    <a:cubicBezTo>
                      <a:pt x="553451" y="150326"/>
                      <a:pt x="551766" y="148641"/>
                      <a:pt x="549391" y="147186"/>
                    </a:cubicBezTo>
                    <a:cubicBezTo>
                      <a:pt x="547017" y="145730"/>
                      <a:pt x="544336" y="149330"/>
                      <a:pt x="541272" y="150786"/>
                    </a:cubicBezTo>
                    <a:cubicBezTo>
                      <a:pt x="538131" y="152241"/>
                      <a:pt x="538131" y="152241"/>
                      <a:pt x="538131" y="155305"/>
                    </a:cubicBezTo>
                    <a:cubicBezTo>
                      <a:pt x="538131" y="158445"/>
                      <a:pt x="538821" y="159594"/>
                      <a:pt x="534761" y="159594"/>
                    </a:cubicBezTo>
                    <a:cubicBezTo>
                      <a:pt x="530701" y="159594"/>
                      <a:pt x="510557" y="164650"/>
                      <a:pt x="506267" y="167024"/>
                    </a:cubicBezTo>
                    <a:cubicBezTo>
                      <a:pt x="501978" y="169399"/>
                      <a:pt x="504582" y="164879"/>
                      <a:pt x="507493" y="162965"/>
                    </a:cubicBezTo>
                    <a:cubicBezTo>
                      <a:pt x="510403" y="161050"/>
                      <a:pt x="507722" y="159824"/>
                      <a:pt x="504122" y="160590"/>
                    </a:cubicBezTo>
                    <a:cubicBezTo>
                      <a:pt x="500522" y="161279"/>
                      <a:pt x="500063" y="160820"/>
                      <a:pt x="503433" y="159135"/>
                    </a:cubicBezTo>
                    <a:cubicBezTo>
                      <a:pt x="506803" y="157450"/>
                      <a:pt x="510863" y="152701"/>
                      <a:pt x="514233" y="150250"/>
                    </a:cubicBezTo>
                    <a:cubicBezTo>
                      <a:pt x="517604" y="147798"/>
                      <a:pt x="519978" y="148335"/>
                      <a:pt x="524804" y="149560"/>
                    </a:cubicBezTo>
                    <a:cubicBezTo>
                      <a:pt x="529553" y="150786"/>
                      <a:pt x="529553" y="149330"/>
                      <a:pt x="531774" y="146650"/>
                    </a:cubicBezTo>
                    <a:cubicBezTo>
                      <a:pt x="533919" y="144045"/>
                      <a:pt x="533919" y="142820"/>
                      <a:pt x="537519" y="141135"/>
                    </a:cubicBezTo>
                    <a:cubicBezTo>
                      <a:pt x="541119" y="139449"/>
                      <a:pt x="532463" y="131560"/>
                      <a:pt x="529859" y="128956"/>
                    </a:cubicBezTo>
                    <a:cubicBezTo>
                      <a:pt x="527255" y="126351"/>
                      <a:pt x="522659" y="126045"/>
                      <a:pt x="520744" y="126045"/>
                    </a:cubicBezTo>
                    <a:cubicBezTo>
                      <a:pt x="518829" y="126045"/>
                      <a:pt x="504199" y="120530"/>
                      <a:pt x="501135" y="119611"/>
                    </a:cubicBezTo>
                    <a:cubicBezTo>
                      <a:pt x="497995" y="118692"/>
                      <a:pt x="498225" y="119841"/>
                      <a:pt x="495850" y="121756"/>
                    </a:cubicBezTo>
                    <a:cubicBezTo>
                      <a:pt x="493476" y="123671"/>
                      <a:pt x="491791" y="126045"/>
                      <a:pt x="492020" y="128496"/>
                    </a:cubicBezTo>
                    <a:cubicBezTo>
                      <a:pt x="492250" y="130871"/>
                      <a:pt x="491101" y="130871"/>
                      <a:pt x="488880" y="130641"/>
                    </a:cubicBezTo>
                    <a:cubicBezTo>
                      <a:pt x="486735" y="130411"/>
                      <a:pt x="483824" y="136845"/>
                      <a:pt x="483365" y="138760"/>
                    </a:cubicBezTo>
                    <a:cubicBezTo>
                      <a:pt x="482905" y="140675"/>
                      <a:pt x="483365" y="141135"/>
                      <a:pt x="479995" y="137841"/>
                    </a:cubicBezTo>
                    <a:cubicBezTo>
                      <a:pt x="476624" y="134547"/>
                      <a:pt x="472795" y="136386"/>
                      <a:pt x="468735" y="142360"/>
                    </a:cubicBezTo>
                    <a:cubicBezTo>
                      <a:pt x="464675" y="148335"/>
                      <a:pt x="463450" y="147875"/>
                      <a:pt x="464905" y="146420"/>
                    </a:cubicBezTo>
                    <a:cubicBezTo>
                      <a:pt x="466360" y="144964"/>
                      <a:pt x="466131" y="141901"/>
                      <a:pt x="467280" y="138760"/>
                    </a:cubicBezTo>
                    <a:cubicBezTo>
                      <a:pt x="468505" y="135620"/>
                      <a:pt x="470190" y="135849"/>
                      <a:pt x="472565" y="133015"/>
                    </a:cubicBezTo>
                    <a:cubicBezTo>
                      <a:pt x="474939" y="130181"/>
                      <a:pt x="473024" y="130411"/>
                      <a:pt x="470190" y="131330"/>
                    </a:cubicBezTo>
                    <a:cubicBezTo>
                      <a:pt x="467356" y="132249"/>
                      <a:pt x="466820" y="129875"/>
                      <a:pt x="468275" y="127271"/>
                    </a:cubicBezTo>
                    <a:cubicBezTo>
                      <a:pt x="469731" y="124666"/>
                      <a:pt x="469731" y="123671"/>
                      <a:pt x="466360" y="122751"/>
                    </a:cubicBezTo>
                    <a:cubicBezTo>
                      <a:pt x="462990" y="121832"/>
                      <a:pt x="461305" y="129185"/>
                      <a:pt x="455331" y="138071"/>
                    </a:cubicBezTo>
                    <a:cubicBezTo>
                      <a:pt x="449356" y="146956"/>
                      <a:pt x="451730" y="139756"/>
                      <a:pt x="453186" y="136156"/>
                    </a:cubicBezTo>
                    <a:cubicBezTo>
                      <a:pt x="454641" y="132556"/>
                      <a:pt x="456326" y="132096"/>
                      <a:pt x="451730" y="131637"/>
                    </a:cubicBezTo>
                    <a:cubicBezTo>
                      <a:pt x="447211" y="131177"/>
                      <a:pt x="452956" y="129492"/>
                      <a:pt x="455790" y="129032"/>
                    </a:cubicBezTo>
                    <a:cubicBezTo>
                      <a:pt x="458701" y="128573"/>
                      <a:pt x="458165" y="125432"/>
                      <a:pt x="460309" y="121832"/>
                    </a:cubicBezTo>
                    <a:cubicBezTo>
                      <a:pt x="462454" y="118232"/>
                      <a:pt x="463220" y="120607"/>
                      <a:pt x="467969" y="115092"/>
                    </a:cubicBezTo>
                    <a:cubicBezTo>
                      <a:pt x="472718" y="109577"/>
                      <a:pt x="457935" y="112947"/>
                      <a:pt x="453569" y="118002"/>
                    </a:cubicBezTo>
                    <a:cubicBezTo>
                      <a:pt x="449279" y="123058"/>
                      <a:pt x="449050" y="122062"/>
                      <a:pt x="452650" y="115858"/>
                    </a:cubicBezTo>
                    <a:cubicBezTo>
                      <a:pt x="456250" y="109653"/>
                      <a:pt x="443075" y="119458"/>
                      <a:pt x="439245" y="122062"/>
                    </a:cubicBezTo>
                    <a:cubicBezTo>
                      <a:pt x="435415" y="124666"/>
                      <a:pt x="437330" y="126811"/>
                      <a:pt x="438556" y="131177"/>
                    </a:cubicBezTo>
                    <a:cubicBezTo>
                      <a:pt x="439781" y="135466"/>
                      <a:pt x="437100" y="137918"/>
                      <a:pt x="430666" y="142207"/>
                    </a:cubicBezTo>
                    <a:cubicBezTo>
                      <a:pt x="424232" y="146496"/>
                      <a:pt x="430207" y="139603"/>
                      <a:pt x="433577" y="136692"/>
                    </a:cubicBezTo>
                    <a:cubicBezTo>
                      <a:pt x="436947" y="133781"/>
                      <a:pt x="435722" y="133092"/>
                      <a:pt x="435492" y="131637"/>
                    </a:cubicBezTo>
                    <a:cubicBezTo>
                      <a:pt x="435262" y="130181"/>
                      <a:pt x="433347" y="130181"/>
                      <a:pt x="431432" y="128496"/>
                    </a:cubicBezTo>
                    <a:cubicBezTo>
                      <a:pt x="429518" y="126811"/>
                      <a:pt x="430207" y="126351"/>
                      <a:pt x="430973" y="124896"/>
                    </a:cubicBezTo>
                    <a:cubicBezTo>
                      <a:pt x="431662" y="123441"/>
                      <a:pt x="435722" y="123671"/>
                      <a:pt x="438403" y="121066"/>
                    </a:cubicBezTo>
                    <a:cubicBezTo>
                      <a:pt x="441007" y="118462"/>
                      <a:pt x="438633" y="117466"/>
                      <a:pt x="436718" y="117466"/>
                    </a:cubicBezTo>
                    <a:cubicBezTo>
                      <a:pt x="434803" y="117466"/>
                      <a:pt x="425688" y="121985"/>
                      <a:pt x="429058" y="120070"/>
                    </a:cubicBezTo>
                    <a:cubicBezTo>
                      <a:pt x="432428" y="118156"/>
                      <a:pt x="431662" y="118615"/>
                      <a:pt x="428828" y="117160"/>
                    </a:cubicBezTo>
                    <a:cubicBezTo>
                      <a:pt x="425994" y="115704"/>
                      <a:pt x="420709" y="115934"/>
                      <a:pt x="423083" y="115704"/>
                    </a:cubicBezTo>
                    <a:cubicBezTo>
                      <a:pt x="425458" y="115475"/>
                      <a:pt x="428598" y="114785"/>
                      <a:pt x="430973" y="115475"/>
                    </a:cubicBezTo>
                    <a:cubicBezTo>
                      <a:pt x="433347" y="116164"/>
                      <a:pt x="437713" y="113330"/>
                      <a:pt x="439858" y="111645"/>
                    </a:cubicBezTo>
                    <a:cubicBezTo>
                      <a:pt x="442003" y="109960"/>
                      <a:pt x="442233" y="108275"/>
                      <a:pt x="446062" y="110726"/>
                    </a:cubicBezTo>
                    <a:cubicBezTo>
                      <a:pt x="449892" y="113100"/>
                      <a:pt x="452037" y="108581"/>
                      <a:pt x="452496" y="102147"/>
                    </a:cubicBezTo>
                    <a:cubicBezTo>
                      <a:pt x="452956" y="95713"/>
                      <a:pt x="446292" y="95943"/>
                      <a:pt x="443611" y="96172"/>
                    </a:cubicBezTo>
                    <a:cubicBezTo>
                      <a:pt x="441007" y="96402"/>
                      <a:pt x="434726" y="95713"/>
                      <a:pt x="432122" y="94717"/>
                    </a:cubicBezTo>
                    <a:cubicBezTo>
                      <a:pt x="429518" y="93798"/>
                      <a:pt x="426147" y="94717"/>
                      <a:pt x="423007" y="97857"/>
                    </a:cubicBezTo>
                    <a:cubicBezTo>
                      <a:pt x="419866" y="100998"/>
                      <a:pt x="419866" y="101228"/>
                      <a:pt x="416036" y="100768"/>
                    </a:cubicBezTo>
                    <a:cubicBezTo>
                      <a:pt x="412207" y="100309"/>
                      <a:pt x="413126" y="103372"/>
                      <a:pt x="408836" y="110572"/>
                    </a:cubicBezTo>
                    <a:cubicBezTo>
                      <a:pt x="404547" y="117773"/>
                      <a:pt x="401636" y="114862"/>
                      <a:pt x="404547" y="113713"/>
                    </a:cubicBezTo>
                    <a:cubicBezTo>
                      <a:pt x="407458" y="112487"/>
                      <a:pt x="408377" y="108198"/>
                      <a:pt x="409832" y="104138"/>
                    </a:cubicBezTo>
                    <a:cubicBezTo>
                      <a:pt x="411287" y="100079"/>
                      <a:pt x="409832" y="100538"/>
                      <a:pt x="417032" y="98853"/>
                    </a:cubicBezTo>
                    <a:cubicBezTo>
                      <a:pt x="424232" y="97168"/>
                      <a:pt x="419636" y="95943"/>
                      <a:pt x="413662" y="94794"/>
                    </a:cubicBezTo>
                    <a:cubicBezTo>
                      <a:pt x="407687" y="93568"/>
                      <a:pt x="402632" y="95023"/>
                      <a:pt x="396887" y="100309"/>
                    </a:cubicBezTo>
                    <a:cubicBezTo>
                      <a:pt x="391143" y="105594"/>
                      <a:pt x="394283" y="101228"/>
                      <a:pt x="396658" y="98853"/>
                    </a:cubicBezTo>
                    <a:cubicBezTo>
                      <a:pt x="399032" y="96479"/>
                      <a:pt x="404547" y="93798"/>
                      <a:pt x="406921" y="93108"/>
                    </a:cubicBezTo>
                    <a:cubicBezTo>
                      <a:pt x="409296" y="92419"/>
                      <a:pt x="417185" y="93108"/>
                      <a:pt x="420556" y="93338"/>
                    </a:cubicBezTo>
                    <a:cubicBezTo>
                      <a:pt x="423926" y="93568"/>
                      <a:pt x="426990" y="89508"/>
                      <a:pt x="428905" y="87594"/>
                    </a:cubicBezTo>
                    <a:cubicBezTo>
                      <a:pt x="430820" y="85679"/>
                      <a:pt x="424385" y="77559"/>
                      <a:pt x="421705" y="75185"/>
                    </a:cubicBezTo>
                    <a:cubicBezTo>
                      <a:pt x="419100" y="72810"/>
                      <a:pt x="414045" y="72810"/>
                      <a:pt x="409296" y="70896"/>
                    </a:cubicBezTo>
                    <a:cubicBezTo>
                      <a:pt x="404547" y="68981"/>
                      <a:pt x="400947" y="69670"/>
                      <a:pt x="398266" y="71125"/>
                    </a:cubicBezTo>
                    <a:cubicBezTo>
                      <a:pt x="395662" y="72581"/>
                      <a:pt x="395126" y="71585"/>
                      <a:pt x="394896" y="69670"/>
                    </a:cubicBezTo>
                    <a:cubicBezTo>
                      <a:pt x="394666" y="67755"/>
                      <a:pt x="386777" y="68215"/>
                      <a:pt x="384862" y="67525"/>
                    </a:cubicBezTo>
                    <a:cubicBezTo>
                      <a:pt x="382947" y="66836"/>
                      <a:pt x="382947" y="67525"/>
                      <a:pt x="379806" y="63925"/>
                    </a:cubicBezTo>
                    <a:cubicBezTo>
                      <a:pt x="376666" y="60325"/>
                      <a:pt x="365176" y="59406"/>
                      <a:pt x="358742" y="60555"/>
                    </a:cubicBezTo>
                    <a:cubicBezTo>
                      <a:pt x="352308" y="61781"/>
                      <a:pt x="339823" y="66070"/>
                      <a:pt x="336223" y="67755"/>
                    </a:cubicBezTo>
                    <a:cubicBezTo>
                      <a:pt x="332623" y="69440"/>
                      <a:pt x="328334" y="70666"/>
                      <a:pt x="328104" y="75874"/>
                    </a:cubicBezTo>
                    <a:cubicBezTo>
                      <a:pt x="327874" y="81159"/>
                      <a:pt x="343653" y="85219"/>
                      <a:pt x="348478" y="86445"/>
                    </a:cubicBezTo>
                    <a:cubicBezTo>
                      <a:pt x="353227" y="87670"/>
                      <a:pt x="356138" y="90045"/>
                      <a:pt x="361883" y="90734"/>
                    </a:cubicBezTo>
                    <a:cubicBezTo>
                      <a:pt x="367627" y="91423"/>
                      <a:pt x="367168" y="92189"/>
                      <a:pt x="364487" y="91423"/>
                    </a:cubicBezTo>
                    <a:cubicBezTo>
                      <a:pt x="361883" y="90734"/>
                      <a:pt x="356368" y="91883"/>
                      <a:pt x="354453" y="93798"/>
                    </a:cubicBezTo>
                    <a:cubicBezTo>
                      <a:pt x="352538" y="95713"/>
                      <a:pt x="353534" y="94257"/>
                      <a:pt x="352997" y="91194"/>
                    </a:cubicBezTo>
                    <a:cubicBezTo>
                      <a:pt x="352538" y="88053"/>
                      <a:pt x="345108" y="86445"/>
                      <a:pt x="343883" y="86904"/>
                    </a:cubicBezTo>
                    <a:cubicBezTo>
                      <a:pt x="342657" y="87364"/>
                      <a:pt x="342198" y="87823"/>
                      <a:pt x="342198" y="87134"/>
                    </a:cubicBezTo>
                    <a:cubicBezTo>
                      <a:pt x="342198" y="86445"/>
                      <a:pt x="337678" y="84759"/>
                      <a:pt x="334768" y="84223"/>
                    </a:cubicBezTo>
                    <a:cubicBezTo>
                      <a:pt x="331857" y="83687"/>
                      <a:pt x="331627" y="82998"/>
                      <a:pt x="330018" y="85908"/>
                    </a:cubicBezTo>
                    <a:cubicBezTo>
                      <a:pt x="328334" y="88819"/>
                      <a:pt x="327874" y="86598"/>
                      <a:pt x="327644" y="83994"/>
                    </a:cubicBezTo>
                    <a:cubicBezTo>
                      <a:pt x="327414" y="81389"/>
                      <a:pt x="325729" y="81389"/>
                      <a:pt x="323125" y="81849"/>
                    </a:cubicBezTo>
                    <a:cubicBezTo>
                      <a:pt x="320521" y="82308"/>
                      <a:pt x="319525" y="82308"/>
                      <a:pt x="318376" y="86138"/>
                    </a:cubicBezTo>
                    <a:cubicBezTo>
                      <a:pt x="317150" y="89968"/>
                      <a:pt x="327491" y="92343"/>
                      <a:pt x="330095" y="93338"/>
                    </a:cubicBezTo>
                    <a:cubicBezTo>
                      <a:pt x="332699" y="94257"/>
                      <a:pt x="333236" y="94794"/>
                      <a:pt x="333236" y="97398"/>
                    </a:cubicBezTo>
                    <a:cubicBezTo>
                      <a:pt x="333236" y="100002"/>
                      <a:pt x="334461" y="100309"/>
                      <a:pt x="335840" y="101458"/>
                    </a:cubicBezTo>
                    <a:cubicBezTo>
                      <a:pt x="337295" y="102683"/>
                      <a:pt x="336299" y="98853"/>
                      <a:pt x="342274" y="104368"/>
                    </a:cubicBezTo>
                    <a:cubicBezTo>
                      <a:pt x="348248" y="109883"/>
                      <a:pt x="343729" y="107968"/>
                      <a:pt x="343729" y="107968"/>
                    </a:cubicBezTo>
                    <a:cubicBezTo>
                      <a:pt x="342504" y="106283"/>
                      <a:pt x="339899" y="103449"/>
                      <a:pt x="337295" y="102683"/>
                    </a:cubicBezTo>
                    <a:cubicBezTo>
                      <a:pt x="334691" y="101994"/>
                      <a:pt x="335610" y="106283"/>
                      <a:pt x="337755" y="108428"/>
                    </a:cubicBezTo>
                    <a:cubicBezTo>
                      <a:pt x="339899" y="110572"/>
                      <a:pt x="346870" y="114862"/>
                      <a:pt x="340665" y="112028"/>
                    </a:cubicBezTo>
                    <a:cubicBezTo>
                      <a:pt x="334461" y="109194"/>
                      <a:pt x="332316" y="103909"/>
                      <a:pt x="331091" y="99313"/>
                    </a:cubicBezTo>
                    <a:cubicBezTo>
                      <a:pt x="329865" y="94794"/>
                      <a:pt x="324657" y="94028"/>
                      <a:pt x="321976" y="92572"/>
                    </a:cubicBezTo>
                    <a:cubicBezTo>
                      <a:pt x="319372" y="91117"/>
                      <a:pt x="319065" y="94717"/>
                      <a:pt x="317687" y="97857"/>
                    </a:cubicBezTo>
                    <a:cubicBezTo>
                      <a:pt x="316231" y="100998"/>
                      <a:pt x="322742" y="102377"/>
                      <a:pt x="326572" y="105058"/>
                    </a:cubicBezTo>
                    <a:cubicBezTo>
                      <a:pt x="330402" y="107662"/>
                      <a:pt x="326572" y="107662"/>
                      <a:pt x="323968" y="106283"/>
                    </a:cubicBezTo>
                    <a:cubicBezTo>
                      <a:pt x="321363" y="104828"/>
                      <a:pt x="314393" y="103679"/>
                      <a:pt x="311559" y="102683"/>
                    </a:cubicBezTo>
                    <a:cubicBezTo>
                      <a:pt x="308725" y="101687"/>
                      <a:pt x="309874" y="100998"/>
                      <a:pt x="311559" y="99313"/>
                    </a:cubicBezTo>
                    <a:cubicBezTo>
                      <a:pt x="313244" y="97628"/>
                      <a:pt x="313244" y="98087"/>
                      <a:pt x="315389" y="93798"/>
                    </a:cubicBezTo>
                    <a:cubicBezTo>
                      <a:pt x="317533" y="89508"/>
                      <a:pt x="315848" y="87364"/>
                      <a:pt x="311789" y="82768"/>
                    </a:cubicBezTo>
                    <a:cubicBezTo>
                      <a:pt x="307729" y="78249"/>
                      <a:pt x="303669" y="81313"/>
                      <a:pt x="301755" y="83228"/>
                    </a:cubicBezTo>
                    <a:cubicBezTo>
                      <a:pt x="299840" y="85142"/>
                      <a:pt x="299380" y="85832"/>
                      <a:pt x="295780" y="88283"/>
                    </a:cubicBezTo>
                    <a:cubicBezTo>
                      <a:pt x="292180" y="90657"/>
                      <a:pt x="294095" y="87364"/>
                      <a:pt x="295780" y="85372"/>
                    </a:cubicBezTo>
                    <a:cubicBezTo>
                      <a:pt x="297465" y="83457"/>
                      <a:pt x="297235" y="82462"/>
                      <a:pt x="296469" y="81083"/>
                    </a:cubicBezTo>
                    <a:cubicBezTo>
                      <a:pt x="295780" y="79628"/>
                      <a:pt x="294095" y="79857"/>
                      <a:pt x="294095" y="77253"/>
                    </a:cubicBezTo>
                    <a:cubicBezTo>
                      <a:pt x="294095" y="74649"/>
                      <a:pt x="293176" y="75798"/>
                      <a:pt x="292869" y="74342"/>
                    </a:cubicBezTo>
                    <a:cubicBezTo>
                      <a:pt x="292640" y="72887"/>
                      <a:pt x="291184" y="74572"/>
                      <a:pt x="289040" y="76717"/>
                    </a:cubicBezTo>
                    <a:cubicBezTo>
                      <a:pt x="286895" y="78862"/>
                      <a:pt x="284980" y="79321"/>
                      <a:pt x="282299" y="82462"/>
                    </a:cubicBezTo>
                    <a:cubicBezTo>
                      <a:pt x="279695" y="85602"/>
                      <a:pt x="289269" y="90811"/>
                      <a:pt x="292333" y="91806"/>
                    </a:cubicBezTo>
                    <a:cubicBezTo>
                      <a:pt x="295474" y="92726"/>
                      <a:pt x="295703" y="93491"/>
                      <a:pt x="292793" y="93951"/>
                    </a:cubicBezTo>
                    <a:cubicBezTo>
                      <a:pt x="289882" y="94411"/>
                      <a:pt x="285822" y="90121"/>
                      <a:pt x="282759" y="86981"/>
                    </a:cubicBezTo>
                    <a:cubicBezTo>
                      <a:pt x="279618" y="83840"/>
                      <a:pt x="278699" y="85296"/>
                      <a:pt x="278699" y="86981"/>
                    </a:cubicBezTo>
                    <a:cubicBezTo>
                      <a:pt x="278699" y="88666"/>
                      <a:pt x="277473" y="91040"/>
                      <a:pt x="275558" y="90581"/>
                    </a:cubicBezTo>
                    <a:cubicBezTo>
                      <a:pt x="273644" y="90121"/>
                      <a:pt x="274103" y="91500"/>
                      <a:pt x="275329" y="94411"/>
                    </a:cubicBezTo>
                    <a:cubicBezTo>
                      <a:pt x="276554" y="97321"/>
                      <a:pt x="275329" y="98011"/>
                      <a:pt x="271958" y="99160"/>
                    </a:cubicBezTo>
                    <a:cubicBezTo>
                      <a:pt x="268588" y="100385"/>
                      <a:pt x="270043" y="98700"/>
                      <a:pt x="263609" y="104215"/>
                    </a:cubicBezTo>
                    <a:cubicBezTo>
                      <a:pt x="257175" y="109730"/>
                      <a:pt x="262154" y="103755"/>
                      <a:pt x="263150" y="101075"/>
                    </a:cubicBezTo>
                    <a:cubicBezTo>
                      <a:pt x="264069" y="98470"/>
                      <a:pt x="261924" y="98930"/>
                      <a:pt x="258094" y="98930"/>
                    </a:cubicBezTo>
                    <a:cubicBezTo>
                      <a:pt x="254265" y="98930"/>
                      <a:pt x="256409" y="97015"/>
                      <a:pt x="258324" y="95789"/>
                    </a:cubicBezTo>
                    <a:cubicBezTo>
                      <a:pt x="260239" y="94564"/>
                      <a:pt x="264758" y="96709"/>
                      <a:pt x="269124" y="96709"/>
                    </a:cubicBezTo>
                    <a:cubicBezTo>
                      <a:pt x="273490" y="96709"/>
                      <a:pt x="264835" y="93568"/>
                      <a:pt x="262154" y="91960"/>
                    </a:cubicBezTo>
                    <a:cubicBezTo>
                      <a:pt x="259550" y="90274"/>
                      <a:pt x="260469" y="90274"/>
                      <a:pt x="261465" y="90045"/>
                    </a:cubicBezTo>
                    <a:cubicBezTo>
                      <a:pt x="262384" y="89815"/>
                      <a:pt x="262690" y="89585"/>
                      <a:pt x="263609" y="86674"/>
                    </a:cubicBezTo>
                    <a:cubicBezTo>
                      <a:pt x="264529" y="83764"/>
                      <a:pt x="265524" y="82615"/>
                      <a:pt x="269814" y="80930"/>
                    </a:cubicBezTo>
                    <a:cubicBezTo>
                      <a:pt x="274103" y="79245"/>
                      <a:pt x="271039" y="77100"/>
                      <a:pt x="271039" y="74725"/>
                    </a:cubicBezTo>
                    <a:cubicBezTo>
                      <a:pt x="271039" y="72351"/>
                      <a:pt x="266290" y="73806"/>
                      <a:pt x="262154" y="77100"/>
                    </a:cubicBezTo>
                    <a:cubicBezTo>
                      <a:pt x="258094" y="80470"/>
                      <a:pt x="255184" y="84070"/>
                      <a:pt x="250205" y="86904"/>
                    </a:cubicBezTo>
                    <a:cubicBezTo>
                      <a:pt x="245150" y="89815"/>
                      <a:pt x="254494" y="81389"/>
                      <a:pt x="255950" y="80164"/>
                    </a:cubicBezTo>
                    <a:cubicBezTo>
                      <a:pt x="257405" y="78938"/>
                      <a:pt x="265754" y="72734"/>
                      <a:pt x="268665" y="70589"/>
                    </a:cubicBezTo>
                    <a:cubicBezTo>
                      <a:pt x="271576" y="68444"/>
                      <a:pt x="272495" y="65840"/>
                      <a:pt x="276554" y="62929"/>
                    </a:cubicBezTo>
                    <a:cubicBezTo>
                      <a:pt x="280614" y="60019"/>
                      <a:pt x="276554" y="58870"/>
                      <a:pt x="272035" y="55500"/>
                    </a:cubicBezTo>
                    <a:cubicBezTo>
                      <a:pt x="267516" y="52129"/>
                      <a:pt x="268435" y="46921"/>
                      <a:pt x="269890" y="43321"/>
                    </a:cubicBezTo>
                    <a:cubicBezTo>
                      <a:pt x="271346" y="39721"/>
                      <a:pt x="269201" y="38265"/>
                      <a:pt x="268435" y="38036"/>
                    </a:cubicBezTo>
                    <a:cubicBezTo>
                      <a:pt x="267746" y="37806"/>
                      <a:pt x="258171" y="35431"/>
                      <a:pt x="254341" y="32980"/>
                    </a:cubicBezTo>
                    <a:cubicBezTo>
                      <a:pt x="250511" y="30606"/>
                      <a:pt x="251201" y="25091"/>
                      <a:pt x="251967" y="20035"/>
                    </a:cubicBezTo>
                    <a:cubicBezTo>
                      <a:pt x="252656" y="14980"/>
                      <a:pt x="248826" y="14061"/>
                      <a:pt x="247218" y="13065"/>
                    </a:cubicBezTo>
                    <a:cubicBezTo>
                      <a:pt x="245532" y="12146"/>
                      <a:pt x="244843" y="11150"/>
                      <a:pt x="244613" y="9006"/>
                    </a:cubicBezTo>
                    <a:cubicBezTo>
                      <a:pt x="244384" y="6861"/>
                      <a:pt x="229064" y="7320"/>
                      <a:pt x="225464" y="7780"/>
                    </a:cubicBezTo>
                    <a:cubicBezTo>
                      <a:pt x="221864" y="8240"/>
                      <a:pt x="216579" y="8240"/>
                      <a:pt x="212290" y="6554"/>
                    </a:cubicBezTo>
                    <a:cubicBezTo>
                      <a:pt x="208000" y="4869"/>
                      <a:pt x="205319" y="6784"/>
                      <a:pt x="202945" y="8699"/>
                    </a:cubicBezTo>
                    <a:cubicBezTo>
                      <a:pt x="200570" y="10614"/>
                      <a:pt x="200800" y="10844"/>
                      <a:pt x="196741" y="11074"/>
                    </a:cubicBezTo>
                    <a:cubicBezTo>
                      <a:pt x="192681" y="11303"/>
                      <a:pt x="185481" y="14214"/>
                      <a:pt x="178051" y="16359"/>
                    </a:cubicBezTo>
                    <a:cubicBezTo>
                      <a:pt x="170621" y="18503"/>
                      <a:pt x="172996" y="19269"/>
                      <a:pt x="177132" y="19959"/>
                    </a:cubicBezTo>
                    <a:cubicBezTo>
                      <a:pt x="181191" y="20648"/>
                      <a:pt x="182187" y="21184"/>
                      <a:pt x="183106" y="25014"/>
                    </a:cubicBezTo>
                    <a:cubicBezTo>
                      <a:pt x="184025" y="28844"/>
                      <a:pt x="184332" y="30529"/>
                      <a:pt x="178817" y="24555"/>
                    </a:cubicBezTo>
                    <a:cubicBezTo>
                      <a:pt x="173302" y="18580"/>
                      <a:pt x="163268" y="22640"/>
                      <a:pt x="159438" y="23635"/>
                    </a:cubicBezTo>
                    <a:cubicBezTo>
                      <a:pt x="155608" y="24631"/>
                      <a:pt x="153693" y="24555"/>
                      <a:pt x="158749" y="29840"/>
                    </a:cubicBezTo>
                    <a:cubicBezTo>
                      <a:pt x="163804" y="35125"/>
                      <a:pt x="159668" y="33210"/>
                      <a:pt x="158519" y="32444"/>
                    </a:cubicBezTo>
                    <a:cubicBezTo>
                      <a:pt x="157293" y="31755"/>
                      <a:pt x="153770" y="29533"/>
                      <a:pt x="151549" y="27389"/>
                    </a:cubicBezTo>
                    <a:cubicBezTo>
                      <a:pt x="149404" y="25244"/>
                      <a:pt x="147719" y="26929"/>
                      <a:pt x="145344" y="27848"/>
                    </a:cubicBezTo>
                    <a:cubicBezTo>
                      <a:pt x="142970" y="28767"/>
                      <a:pt x="144119" y="26929"/>
                      <a:pt x="144119" y="23789"/>
                    </a:cubicBezTo>
                    <a:cubicBezTo>
                      <a:pt x="144119" y="20648"/>
                      <a:pt x="143659" y="15899"/>
                      <a:pt x="144808" y="12299"/>
                    </a:cubicBezTo>
                    <a:cubicBezTo>
                      <a:pt x="146034" y="8699"/>
                      <a:pt x="147719" y="9925"/>
                      <a:pt x="148178" y="6554"/>
                    </a:cubicBezTo>
                    <a:cubicBezTo>
                      <a:pt x="148638" y="3184"/>
                      <a:pt x="141438" y="2954"/>
                      <a:pt x="137914" y="2495"/>
                    </a:cubicBezTo>
                    <a:cubicBezTo>
                      <a:pt x="134314" y="2035"/>
                      <a:pt x="129795" y="1576"/>
                      <a:pt x="124051" y="580"/>
                    </a:cubicBezTo>
                    <a:cubicBezTo>
                      <a:pt x="118306" y="-416"/>
                      <a:pt x="103446" y="-339"/>
                      <a:pt x="83608" y="2495"/>
                    </a:cubicBezTo>
                    <a:cubicBezTo>
                      <a:pt x="63769" y="5405"/>
                      <a:pt x="45309" y="19729"/>
                      <a:pt x="40254" y="23789"/>
                    </a:cubicBezTo>
                    <a:cubicBezTo>
                      <a:pt x="35198" y="27848"/>
                      <a:pt x="32135" y="26393"/>
                      <a:pt x="37113" y="29074"/>
                    </a:cubicBezTo>
                    <a:cubicBezTo>
                      <a:pt x="42169" y="31678"/>
                      <a:pt x="36654" y="30299"/>
                      <a:pt x="35198" y="29993"/>
                    </a:cubicBezTo>
                    <a:cubicBezTo>
                      <a:pt x="33743" y="29763"/>
                      <a:pt x="33054" y="29763"/>
                      <a:pt x="31139" y="30682"/>
                    </a:cubicBezTo>
                    <a:cubicBezTo>
                      <a:pt x="29224" y="31601"/>
                      <a:pt x="28535" y="35202"/>
                      <a:pt x="27079" y="36427"/>
                    </a:cubicBezTo>
                    <a:cubicBezTo>
                      <a:pt x="25624" y="37653"/>
                      <a:pt x="22330" y="46002"/>
                      <a:pt x="21335" y="48146"/>
                    </a:cubicBezTo>
                    <a:cubicBezTo>
                      <a:pt x="20415" y="50291"/>
                      <a:pt x="22560" y="51517"/>
                      <a:pt x="21794" y="52895"/>
                    </a:cubicBezTo>
                    <a:cubicBezTo>
                      <a:pt x="21105" y="54351"/>
                      <a:pt x="19190" y="55270"/>
                      <a:pt x="20109" y="56495"/>
                    </a:cubicBezTo>
                    <a:cubicBezTo>
                      <a:pt x="21028" y="57721"/>
                      <a:pt x="19420" y="59100"/>
                      <a:pt x="18194" y="58870"/>
                    </a:cubicBezTo>
                    <a:cubicBezTo>
                      <a:pt x="16968" y="58640"/>
                      <a:pt x="14364" y="58870"/>
                      <a:pt x="15054" y="62010"/>
                    </a:cubicBezTo>
                    <a:cubicBezTo>
                      <a:pt x="15743" y="65151"/>
                      <a:pt x="14594" y="66070"/>
                      <a:pt x="11913" y="66529"/>
                    </a:cubicBezTo>
                    <a:cubicBezTo>
                      <a:pt x="9309" y="66989"/>
                      <a:pt x="9539" y="65610"/>
                      <a:pt x="8773" y="68674"/>
                    </a:cubicBezTo>
                    <a:cubicBezTo>
                      <a:pt x="8083" y="71815"/>
                      <a:pt x="8773" y="74649"/>
                      <a:pt x="5862" y="75644"/>
                    </a:cubicBezTo>
                    <a:cubicBezTo>
                      <a:pt x="2951" y="76640"/>
                      <a:pt x="5632" y="80700"/>
                      <a:pt x="4637" y="83534"/>
                    </a:cubicBezTo>
                    <a:cubicBezTo>
                      <a:pt x="3641" y="86368"/>
                      <a:pt x="2262" y="86674"/>
                      <a:pt x="9156" y="89968"/>
                    </a:cubicBezTo>
                    <a:cubicBezTo>
                      <a:pt x="16126" y="93338"/>
                      <a:pt x="7011" y="95023"/>
                      <a:pt x="5096" y="95483"/>
                    </a:cubicBezTo>
                    <a:cubicBezTo>
                      <a:pt x="3181" y="95943"/>
                      <a:pt x="2951" y="95713"/>
                      <a:pt x="2951" y="97628"/>
                    </a:cubicBezTo>
                    <a:cubicBezTo>
                      <a:pt x="2951" y="99543"/>
                      <a:pt x="2492" y="100538"/>
                      <a:pt x="807" y="102377"/>
                    </a:cubicBezTo>
                    <a:cubicBezTo>
                      <a:pt x="-878" y="104292"/>
                      <a:pt x="117" y="107662"/>
                      <a:pt x="3411" y="111951"/>
                    </a:cubicBezTo>
                    <a:cubicBezTo>
                      <a:pt x="6705" y="116241"/>
                      <a:pt x="4866" y="116700"/>
                      <a:pt x="2722" y="119841"/>
                    </a:cubicBezTo>
                    <a:cubicBezTo>
                      <a:pt x="577" y="122981"/>
                      <a:pt x="577" y="129645"/>
                      <a:pt x="6781" y="133705"/>
                    </a:cubicBezTo>
                    <a:cubicBezTo>
                      <a:pt x="12986" y="137764"/>
                      <a:pt x="47684" y="140905"/>
                      <a:pt x="50594" y="141364"/>
                    </a:cubicBezTo>
                    <a:cubicBezTo>
                      <a:pt x="53505" y="141824"/>
                      <a:pt x="57335" y="141135"/>
                      <a:pt x="59709" y="139909"/>
                    </a:cubicBezTo>
                    <a:cubicBezTo>
                      <a:pt x="62084" y="138683"/>
                      <a:pt x="64229" y="139449"/>
                      <a:pt x="66680" y="141594"/>
                    </a:cubicBezTo>
                    <a:cubicBezTo>
                      <a:pt x="69054" y="143739"/>
                      <a:pt x="72884" y="147569"/>
                      <a:pt x="77480" y="149943"/>
                    </a:cubicBezTo>
                    <a:cubicBezTo>
                      <a:pt x="81999" y="152318"/>
                      <a:pt x="79165" y="151628"/>
                      <a:pt x="78169" y="154003"/>
                    </a:cubicBezTo>
                    <a:cubicBezTo>
                      <a:pt x="77173" y="156377"/>
                      <a:pt x="76025" y="155458"/>
                      <a:pt x="72654" y="154462"/>
                    </a:cubicBezTo>
                    <a:cubicBezTo>
                      <a:pt x="69284" y="153467"/>
                      <a:pt x="62084" y="155918"/>
                      <a:pt x="58024" y="155688"/>
                    </a:cubicBezTo>
                    <a:cubicBezTo>
                      <a:pt x="53965" y="155458"/>
                      <a:pt x="48909" y="154233"/>
                      <a:pt x="46994" y="152088"/>
                    </a:cubicBezTo>
                    <a:cubicBezTo>
                      <a:pt x="45080" y="149943"/>
                      <a:pt x="43165" y="149713"/>
                      <a:pt x="41250" y="150403"/>
                    </a:cubicBezTo>
                    <a:cubicBezTo>
                      <a:pt x="39335" y="151092"/>
                      <a:pt x="38339" y="150862"/>
                      <a:pt x="36194" y="150633"/>
                    </a:cubicBezTo>
                    <a:cubicBezTo>
                      <a:pt x="34050" y="150403"/>
                      <a:pt x="31905" y="149407"/>
                      <a:pt x="29760" y="150633"/>
                    </a:cubicBezTo>
                    <a:cubicBezTo>
                      <a:pt x="27616" y="151858"/>
                      <a:pt x="27845" y="151858"/>
                      <a:pt x="20875" y="148947"/>
                    </a:cubicBezTo>
                    <a:cubicBezTo>
                      <a:pt x="13905" y="146037"/>
                      <a:pt x="16126" y="149407"/>
                      <a:pt x="16126" y="149407"/>
                    </a:cubicBezTo>
                    <a:cubicBezTo>
                      <a:pt x="19956" y="152547"/>
                      <a:pt x="20645" y="156147"/>
                      <a:pt x="18271" y="156837"/>
                    </a:cubicBezTo>
                    <a:cubicBezTo>
                      <a:pt x="15896" y="157526"/>
                      <a:pt x="23556" y="164496"/>
                      <a:pt x="33130" y="171237"/>
                    </a:cubicBezTo>
                    <a:cubicBezTo>
                      <a:pt x="42705" y="177977"/>
                      <a:pt x="49369" y="181501"/>
                      <a:pt x="53965" y="183186"/>
                    </a:cubicBezTo>
                    <a:cubicBezTo>
                      <a:pt x="58484" y="184871"/>
                      <a:pt x="63539" y="187246"/>
                      <a:pt x="55880" y="187016"/>
                    </a:cubicBezTo>
                    <a:cubicBezTo>
                      <a:pt x="48220" y="186786"/>
                      <a:pt x="61854" y="191305"/>
                      <a:pt x="65684" y="191305"/>
                    </a:cubicBezTo>
                    <a:cubicBezTo>
                      <a:pt x="69514" y="191305"/>
                      <a:pt x="69973" y="189390"/>
                      <a:pt x="70203" y="187705"/>
                    </a:cubicBezTo>
                    <a:cubicBezTo>
                      <a:pt x="70433" y="186020"/>
                      <a:pt x="77633" y="187016"/>
                      <a:pt x="80774" y="187935"/>
                    </a:cubicBezTo>
                    <a:cubicBezTo>
                      <a:pt x="83914" y="188854"/>
                      <a:pt x="84833" y="190080"/>
                      <a:pt x="87514" y="188624"/>
                    </a:cubicBezTo>
                    <a:cubicBezTo>
                      <a:pt x="90118" y="187169"/>
                      <a:pt x="86595" y="185254"/>
                      <a:pt x="83914" y="184565"/>
                    </a:cubicBezTo>
                    <a:cubicBezTo>
                      <a:pt x="81310" y="183875"/>
                      <a:pt x="81310" y="182650"/>
                      <a:pt x="83454" y="180965"/>
                    </a:cubicBezTo>
                    <a:cubicBezTo>
                      <a:pt x="85599" y="179280"/>
                      <a:pt x="87974" y="180505"/>
                      <a:pt x="90195" y="181654"/>
                    </a:cubicBezTo>
                    <a:cubicBezTo>
                      <a:pt x="92339" y="182880"/>
                      <a:pt x="93795" y="183799"/>
                      <a:pt x="92339" y="185024"/>
                    </a:cubicBezTo>
                    <a:cubicBezTo>
                      <a:pt x="90884" y="186250"/>
                      <a:pt x="91420" y="186480"/>
                      <a:pt x="95250" y="187169"/>
                    </a:cubicBezTo>
                    <a:cubicBezTo>
                      <a:pt x="99080" y="187858"/>
                      <a:pt x="97165" y="186939"/>
                      <a:pt x="97625" y="185024"/>
                    </a:cubicBezTo>
                    <a:cubicBezTo>
                      <a:pt x="98084" y="183109"/>
                      <a:pt x="98850" y="181884"/>
                      <a:pt x="102680" y="180965"/>
                    </a:cubicBezTo>
                    <a:cubicBezTo>
                      <a:pt x="106510" y="180046"/>
                      <a:pt x="102680" y="182650"/>
                      <a:pt x="102220" y="183875"/>
                    </a:cubicBezTo>
                    <a:cubicBezTo>
                      <a:pt x="101761" y="185101"/>
                      <a:pt x="95020" y="185561"/>
                      <a:pt x="103140" y="193450"/>
                    </a:cubicBezTo>
                    <a:cubicBezTo>
                      <a:pt x="111259" y="201339"/>
                      <a:pt x="121829" y="203254"/>
                      <a:pt x="124204" y="203254"/>
                    </a:cubicBezTo>
                    <a:cubicBezTo>
                      <a:pt x="126578" y="203254"/>
                      <a:pt x="130944" y="203944"/>
                      <a:pt x="133548" y="204173"/>
                    </a:cubicBezTo>
                    <a:cubicBezTo>
                      <a:pt x="136153" y="204403"/>
                      <a:pt x="136689" y="204173"/>
                      <a:pt x="135693" y="202948"/>
                    </a:cubicBezTo>
                    <a:cubicBezTo>
                      <a:pt x="134774" y="201722"/>
                      <a:pt x="127574" y="200344"/>
                      <a:pt x="123744" y="200803"/>
                    </a:cubicBezTo>
                    <a:cubicBezTo>
                      <a:pt x="119914" y="201263"/>
                      <a:pt x="120374" y="200573"/>
                      <a:pt x="123974" y="198659"/>
                    </a:cubicBezTo>
                    <a:cubicBezTo>
                      <a:pt x="127574" y="196744"/>
                      <a:pt x="137838" y="198199"/>
                      <a:pt x="139982" y="198888"/>
                    </a:cubicBezTo>
                    <a:cubicBezTo>
                      <a:pt x="142127" y="199578"/>
                      <a:pt x="145268" y="200803"/>
                      <a:pt x="147412" y="199807"/>
                    </a:cubicBezTo>
                    <a:cubicBezTo>
                      <a:pt x="149557" y="198888"/>
                      <a:pt x="151702" y="198888"/>
                      <a:pt x="153157" y="201263"/>
                    </a:cubicBezTo>
                    <a:cubicBezTo>
                      <a:pt x="154612" y="203637"/>
                      <a:pt x="160127" y="204403"/>
                      <a:pt x="163727" y="204633"/>
                    </a:cubicBezTo>
                    <a:cubicBezTo>
                      <a:pt x="167328" y="204863"/>
                      <a:pt x="173991" y="205322"/>
                      <a:pt x="176902" y="206318"/>
                    </a:cubicBezTo>
                    <a:cubicBezTo>
                      <a:pt x="179813" y="207314"/>
                      <a:pt x="186706" y="205629"/>
                      <a:pt x="190536" y="204633"/>
                    </a:cubicBezTo>
                    <a:cubicBezTo>
                      <a:pt x="194366" y="203637"/>
                      <a:pt x="199651" y="202718"/>
                      <a:pt x="202485" y="205322"/>
                    </a:cubicBezTo>
                    <a:cubicBezTo>
                      <a:pt x="205396" y="207927"/>
                      <a:pt x="210834" y="208463"/>
                      <a:pt x="212519" y="209612"/>
                    </a:cubicBezTo>
                    <a:cubicBezTo>
                      <a:pt x="214205" y="210837"/>
                      <a:pt x="220409" y="210837"/>
                      <a:pt x="222554" y="211986"/>
                    </a:cubicBezTo>
                    <a:cubicBezTo>
                      <a:pt x="224698" y="213212"/>
                      <a:pt x="225464" y="212676"/>
                      <a:pt x="226383" y="211527"/>
                    </a:cubicBezTo>
                    <a:cubicBezTo>
                      <a:pt x="227303" y="210301"/>
                      <a:pt x="228528" y="210608"/>
                      <a:pt x="229983" y="211297"/>
                    </a:cubicBezTo>
                    <a:cubicBezTo>
                      <a:pt x="231439" y="211986"/>
                      <a:pt x="232588" y="210837"/>
                      <a:pt x="235039" y="209612"/>
                    </a:cubicBezTo>
                    <a:cubicBezTo>
                      <a:pt x="237413" y="208386"/>
                      <a:pt x="236954" y="207237"/>
                      <a:pt x="235728" y="207008"/>
                    </a:cubicBezTo>
                    <a:cubicBezTo>
                      <a:pt x="234503" y="206778"/>
                      <a:pt x="233354" y="205782"/>
                      <a:pt x="230979" y="203637"/>
                    </a:cubicBezTo>
                    <a:cubicBezTo>
                      <a:pt x="228605" y="201493"/>
                      <a:pt x="220945" y="198122"/>
                      <a:pt x="208000" y="192607"/>
                    </a:cubicBezTo>
                    <a:cubicBezTo>
                      <a:pt x="195055" y="187092"/>
                      <a:pt x="205626" y="190693"/>
                      <a:pt x="206775" y="191152"/>
                    </a:cubicBezTo>
                    <a:cubicBezTo>
                      <a:pt x="208000" y="191612"/>
                      <a:pt x="227149" y="198812"/>
                      <a:pt x="229064" y="200497"/>
                    </a:cubicBezTo>
                    <a:cubicBezTo>
                      <a:pt x="230979" y="202182"/>
                      <a:pt x="239328" y="204556"/>
                      <a:pt x="241473" y="205552"/>
                    </a:cubicBezTo>
                    <a:cubicBezTo>
                      <a:pt x="243618" y="206471"/>
                      <a:pt x="250588" y="209382"/>
                      <a:pt x="254188" y="213671"/>
                    </a:cubicBezTo>
                    <a:cubicBezTo>
                      <a:pt x="257788" y="217961"/>
                      <a:pt x="261618" y="217961"/>
                      <a:pt x="264222" y="216812"/>
                    </a:cubicBezTo>
                    <a:cubicBezTo>
                      <a:pt x="266826" y="215586"/>
                      <a:pt x="259167" y="208922"/>
                      <a:pt x="255643" y="206778"/>
                    </a:cubicBezTo>
                    <a:cubicBezTo>
                      <a:pt x="252043" y="204633"/>
                      <a:pt x="252733" y="201493"/>
                      <a:pt x="249439" y="202948"/>
                    </a:cubicBezTo>
                    <a:cubicBezTo>
                      <a:pt x="246069" y="204403"/>
                      <a:pt x="243235" y="202029"/>
                      <a:pt x="239175" y="199578"/>
                    </a:cubicBezTo>
                    <a:cubicBezTo>
                      <a:pt x="235115" y="197203"/>
                      <a:pt x="249209" y="198888"/>
                      <a:pt x="252350" y="199118"/>
                    </a:cubicBezTo>
                    <a:cubicBezTo>
                      <a:pt x="255490" y="199348"/>
                      <a:pt x="270043" y="201033"/>
                      <a:pt x="271729" y="202488"/>
                    </a:cubicBezTo>
                    <a:cubicBezTo>
                      <a:pt x="273414" y="203944"/>
                      <a:pt x="276478" y="203408"/>
                      <a:pt x="278929" y="203178"/>
                    </a:cubicBezTo>
                    <a:cubicBezTo>
                      <a:pt x="281303" y="202948"/>
                      <a:pt x="286359" y="204863"/>
                      <a:pt x="288503" y="205322"/>
                    </a:cubicBezTo>
                    <a:cubicBezTo>
                      <a:pt x="290648" y="205782"/>
                      <a:pt x="292793" y="204403"/>
                      <a:pt x="294248" y="208922"/>
                    </a:cubicBezTo>
                    <a:cubicBezTo>
                      <a:pt x="295703" y="213442"/>
                      <a:pt x="298537" y="211527"/>
                      <a:pt x="303363" y="209842"/>
                    </a:cubicBezTo>
                    <a:cubicBezTo>
                      <a:pt x="308112" y="208157"/>
                      <a:pt x="313397" y="211067"/>
                      <a:pt x="321823" y="209152"/>
                    </a:cubicBezTo>
                    <a:cubicBezTo>
                      <a:pt x="330172" y="207237"/>
                      <a:pt x="321823" y="195518"/>
                      <a:pt x="318682" y="190463"/>
                    </a:cubicBezTo>
                    <a:cubicBezTo>
                      <a:pt x="315542" y="185407"/>
                      <a:pt x="314623" y="186403"/>
                      <a:pt x="311252" y="187858"/>
                    </a:cubicBezTo>
                    <a:cubicBezTo>
                      <a:pt x="307882" y="189314"/>
                      <a:pt x="307423" y="187169"/>
                      <a:pt x="306733" y="185254"/>
                    </a:cubicBezTo>
                    <a:cubicBezTo>
                      <a:pt x="306044" y="183339"/>
                      <a:pt x="300989" y="185714"/>
                      <a:pt x="299303" y="183799"/>
                    </a:cubicBezTo>
                    <a:cubicBezTo>
                      <a:pt x="297618" y="181884"/>
                      <a:pt x="303363" y="182343"/>
                      <a:pt x="304818" y="180199"/>
                    </a:cubicBezTo>
                    <a:cubicBezTo>
                      <a:pt x="306274" y="178054"/>
                      <a:pt x="307423" y="179509"/>
                      <a:pt x="308418" y="181424"/>
                    </a:cubicBezTo>
                    <a:cubicBezTo>
                      <a:pt x="309414" y="183339"/>
                      <a:pt x="310104" y="182114"/>
                      <a:pt x="310333" y="180199"/>
                    </a:cubicBezTo>
                    <a:cubicBezTo>
                      <a:pt x="310563" y="178284"/>
                      <a:pt x="311023" y="176829"/>
                      <a:pt x="313474" y="174684"/>
                    </a:cubicBezTo>
                    <a:cubicBezTo>
                      <a:pt x="315848" y="172539"/>
                      <a:pt x="313933" y="172769"/>
                      <a:pt x="311789" y="170624"/>
                    </a:cubicBezTo>
                    <a:cubicBezTo>
                      <a:pt x="309644" y="168480"/>
                      <a:pt x="314393" y="168709"/>
                      <a:pt x="315159" y="170854"/>
                    </a:cubicBezTo>
                    <a:cubicBezTo>
                      <a:pt x="315848" y="172999"/>
                      <a:pt x="316844" y="171314"/>
                      <a:pt x="319678" y="170624"/>
                    </a:cubicBezTo>
                    <a:cubicBezTo>
                      <a:pt x="322589" y="169935"/>
                      <a:pt x="322819" y="173765"/>
                      <a:pt x="321133" y="173228"/>
                    </a:cubicBezTo>
                    <a:cubicBezTo>
                      <a:pt x="319448" y="172769"/>
                      <a:pt x="318223" y="175143"/>
                      <a:pt x="315159" y="176139"/>
                    </a:cubicBezTo>
                    <a:cubicBezTo>
                      <a:pt x="312018" y="177058"/>
                      <a:pt x="314240" y="179280"/>
                      <a:pt x="316614" y="181654"/>
                    </a:cubicBezTo>
                    <a:cubicBezTo>
                      <a:pt x="318989" y="184029"/>
                      <a:pt x="318989" y="180735"/>
                      <a:pt x="321363" y="181654"/>
                    </a:cubicBezTo>
                    <a:cubicBezTo>
                      <a:pt x="323738" y="182573"/>
                      <a:pt x="323048" y="181884"/>
                      <a:pt x="325193" y="184795"/>
                    </a:cubicBezTo>
                    <a:cubicBezTo>
                      <a:pt x="327338" y="187705"/>
                      <a:pt x="325882" y="187169"/>
                      <a:pt x="328563" y="185254"/>
                    </a:cubicBezTo>
                    <a:cubicBezTo>
                      <a:pt x="331168" y="183339"/>
                      <a:pt x="331168" y="186709"/>
                      <a:pt x="329789" y="187399"/>
                    </a:cubicBezTo>
                    <a:cubicBezTo>
                      <a:pt x="328334" y="188088"/>
                      <a:pt x="329789" y="190003"/>
                      <a:pt x="332699" y="192454"/>
                    </a:cubicBezTo>
                    <a:cubicBezTo>
                      <a:pt x="335610" y="194829"/>
                      <a:pt x="335610" y="191229"/>
                      <a:pt x="337219" y="193144"/>
                    </a:cubicBezTo>
                    <a:cubicBezTo>
                      <a:pt x="338904" y="195059"/>
                      <a:pt x="338444" y="194063"/>
                      <a:pt x="339593" y="192684"/>
                    </a:cubicBezTo>
                    <a:cubicBezTo>
                      <a:pt x="340819" y="191229"/>
                      <a:pt x="341278" y="191765"/>
                      <a:pt x="344648" y="191458"/>
                    </a:cubicBezTo>
                    <a:cubicBezTo>
                      <a:pt x="348019" y="191229"/>
                      <a:pt x="349168" y="191918"/>
                      <a:pt x="351083" y="192914"/>
                    </a:cubicBezTo>
                    <a:cubicBezTo>
                      <a:pt x="352997" y="193910"/>
                      <a:pt x="354453" y="210837"/>
                      <a:pt x="354453" y="214667"/>
                    </a:cubicBezTo>
                    <a:cubicBezTo>
                      <a:pt x="354453" y="218497"/>
                      <a:pt x="355372" y="216123"/>
                      <a:pt x="356827" y="215127"/>
                    </a:cubicBezTo>
                    <a:cubicBezTo>
                      <a:pt x="358283" y="214131"/>
                      <a:pt x="359202" y="213901"/>
                      <a:pt x="357057" y="213212"/>
                    </a:cubicBezTo>
                    <a:cubicBezTo>
                      <a:pt x="354912" y="212523"/>
                      <a:pt x="357057" y="210837"/>
                      <a:pt x="361806" y="209152"/>
                    </a:cubicBezTo>
                    <a:cubicBezTo>
                      <a:pt x="366555" y="207467"/>
                      <a:pt x="368240" y="208693"/>
                      <a:pt x="366325" y="209152"/>
                    </a:cubicBezTo>
                    <a:cubicBezTo>
                      <a:pt x="364410" y="209612"/>
                      <a:pt x="363721" y="210608"/>
                      <a:pt x="364640" y="212063"/>
                    </a:cubicBezTo>
                    <a:cubicBezTo>
                      <a:pt x="365559" y="213518"/>
                      <a:pt x="368011" y="212752"/>
                      <a:pt x="369389" y="212063"/>
                    </a:cubicBezTo>
                    <a:cubicBezTo>
                      <a:pt x="370845" y="211374"/>
                      <a:pt x="370615" y="211144"/>
                      <a:pt x="372300" y="212293"/>
                    </a:cubicBezTo>
                    <a:cubicBezTo>
                      <a:pt x="373985" y="213518"/>
                      <a:pt x="373985" y="213212"/>
                      <a:pt x="376360" y="213978"/>
                    </a:cubicBezTo>
                    <a:cubicBezTo>
                      <a:pt x="378734" y="214667"/>
                      <a:pt x="377279" y="214897"/>
                      <a:pt x="377279" y="216889"/>
                    </a:cubicBezTo>
                    <a:cubicBezTo>
                      <a:pt x="377279" y="218880"/>
                      <a:pt x="373679" y="218574"/>
                      <a:pt x="369619" y="219263"/>
                    </a:cubicBezTo>
                    <a:cubicBezTo>
                      <a:pt x="365559" y="219952"/>
                      <a:pt x="368164" y="221408"/>
                      <a:pt x="370308" y="222633"/>
                    </a:cubicBezTo>
                    <a:cubicBezTo>
                      <a:pt x="372453" y="223859"/>
                      <a:pt x="372683" y="224089"/>
                      <a:pt x="373908" y="223323"/>
                    </a:cubicBezTo>
                    <a:cubicBezTo>
                      <a:pt x="375134" y="222633"/>
                      <a:pt x="376283" y="223323"/>
                      <a:pt x="378198" y="225467"/>
                    </a:cubicBezTo>
                    <a:cubicBezTo>
                      <a:pt x="380113" y="227612"/>
                      <a:pt x="379653" y="225238"/>
                      <a:pt x="381798" y="224012"/>
                    </a:cubicBezTo>
                    <a:cubicBezTo>
                      <a:pt x="383942" y="222786"/>
                      <a:pt x="384402" y="221867"/>
                      <a:pt x="383483" y="220412"/>
                    </a:cubicBezTo>
                    <a:cubicBezTo>
                      <a:pt x="382564" y="218957"/>
                      <a:pt x="388002" y="218957"/>
                      <a:pt x="392368" y="220642"/>
                    </a:cubicBezTo>
                    <a:cubicBezTo>
                      <a:pt x="396658" y="222327"/>
                      <a:pt x="389457" y="221561"/>
                      <a:pt x="385934" y="223552"/>
                    </a:cubicBezTo>
                    <a:cubicBezTo>
                      <a:pt x="382334" y="225467"/>
                      <a:pt x="383789" y="226157"/>
                      <a:pt x="386623" y="229527"/>
                    </a:cubicBezTo>
                    <a:cubicBezTo>
                      <a:pt x="389457" y="232897"/>
                      <a:pt x="389764" y="232667"/>
                      <a:pt x="393594" y="232897"/>
                    </a:cubicBezTo>
                    <a:cubicBezTo>
                      <a:pt x="397424" y="233127"/>
                      <a:pt x="402479" y="236267"/>
                      <a:pt x="406539" y="238642"/>
                    </a:cubicBezTo>
                    <a:cubicBezTo>
                      <a:pt x="410598" y="241016"/>
                      <a:pt x="410598" y="242242"/>
                      <a:pt x="408683" y="245842"/>
                    </a:cubicBezTo>
                    <a:cubicBezTo>
                      <a:pt x="406768" y="249442"/>
                      <a:pt x="403628" y="253272"/>
                      <a:pt x="401483" y="253731"/>
                    </a:cubicBezTo>
                    <a:cubicBezTo>
                      <a:pt x="399338" y="254191"/>
                      <a:pt x="390683" y="253042"/>
                      <a:pt x="385704" y="252812"/>
                    </a:cubicBezTo>
                    <a:cubicBezTo>
                      <a:pt x="380649" y="252582"/>
                      <a:pt x="382564" y="255417"/>
                      <a:pt x="384019" y="257868"/>
                    </a:cubicBezTo>
                    <a:cubicBezTo>
                      <a:pt x="385475" y="260319"/>
                      <a:pt x="384938" y="261927"/>
                      <a:pt x="382104" y="267212"/>
                    </a:cubicBezTo>
                    <a:cubicBezTo>
                      <a:pt x="379194" y="272498"/>
                      <a:pt x="396198" y="266983"/>
                      <a:pt x="397653" y="265987"/>
                    </a:cubicBezTo>
                    <a:cubicBezTo>
                      <a:pt x="399109" y="264991"/>
                      <a:pt x="404624" y="262617"/>
                      <a:pt x="407687" y="261927"/>
                    </a:cubicBezTo>
                    <a:cubicBezTo>
                      <a:pt x="410828" y="261238"/>
                      <a:pt x="414658" y="258557"/>
                      <a:pt x="415807" y="255953"/>
                    </a:cubicBezTo>
                    <a:cubicBezTo>
                      <a:pt x="417032" y="253348"/>
                      <a:pt x="418717" y="255493"/>
                      <a:pt x="421781" y="257868"/>
                    </a:cubicBezTo>
                    <a:cubicBezTo>
                      <a:pt x="424922" y="260242"/>
                      <a:pt x="425381" y="259783"/>
                      <a:pt x="427066" y="256183"/>
                    </a:cubicBezTo>
                    <a:cubicBezTo>
                      <a:pt x="428751" y="252582"/>
                      <a:pt x="430207" y="250897"/>
                      <a:pt x="435645" y="250668"/>
                    </a:cubicBezTo>
                    <a:cubicBezTo>
                      <a:pt x="441160" y="250438"/>
                      <a:pt x="433271" y="253042"/>
                      <a:pt x="430130" y="255723"/>
                    </a:cubicBezTo>
                    <a:cubicBezTo>
                      <a:pt x="426990" y="258327"/>
                      <a:pt x="433960" y="258327"/>
                      <a:pt x="437100" y="258097"/>
                    </a:cubicBezTo>
                    <a:cubicBezTo>
                      <a:pt x="440241" y="257868"/>
                      <a:pt x="439705" y="261008"/>
                      <a:pt x="433960" y="262387"/>
                    </a:cubicBezTo>
                    <a:cubicBezTo>
                      <a:pt x="428215" y="263842"/>
                      <a:pt x="433960" y="264991"/>
                      <a:pt x="435645" y="265298"/>
                    </a:cubicBezTo>
                    <a:cubicBezTo>
                      <a:pt x="437330" y="265527"/>
                      <a:pt x="437100" y="265987"/>
                      <a:pt x="439015" y="263612"/>
                    </a:cubicBezTo>
                    <a:cubicBezTo>
                      <a:pt x="440930" y="261238"/>
                      <a:pt x="440701" y="264532"/>
                      <a:pt x="440930" y="270353"/>
                    </a:cubicBezTo>
                    <a:cubicBezTo>
                      <a:pt x="441160" y="276098"/>
                      <a:pt x="451960" y="278702"/>
                      <a:pt x="457475" y="278242"/>
                    </a:cubicBezTo>
                    <a:cubicBezTo>
                      <a:pt x="462990" y="277783"/>
                      <a:pt x="458931" y="274872"/>
                      <a:pt x="456020" y="271502"/>
                    </a:cubicBezTo>
                    <a:cubicBezTo>
                      <a:pt x="453109" y="268132"/>
                      <a:pt x="450964" y="267212"/>
                      <a:pt x="459390" y="268591"/>
                    </a:cubicBezTo>
                    <a:cubicBezTo>
                      <a:pt x="467739" y="270047"/>
                      <a:pt x="463450" y="279162"/>
                      <a:pt x="461994" y="281996"/>
                    </a:cubicBezTo>
                    <a:cubicBezTo>
                      <a:pt x="460539" y="284830"/>
                      <a:pt x="463679" y="287511"/>
                      <a:pt x="465594" y="288200"/>
                    </a:cubicBezTo>
                    <a:cubicBezTo>
                      <a:pt x="467509" y="288889"/>
                      <a:pt x="467280" y="287970"/>
                      <a:pt x="467969" y="289885"/>
                    </a:cubicBezTo>
                    <a:cubicBezTo>
                      <a:pt x="468658" y="291800"/>
                      <a:pt x="471109" y="289196"/>
                      <a:pt x="471109" y="289196"/>
                    </a:cubicBezTo>
                    <a:cubicBezTo>
                      <a:pt x="471109" y="289196"/>
                      <a:pt x="475169" y="286285"/>
                      <a:pt x="477850" y="284676"/>
                    </a:cubicBezTo>
                    <a:cubicBezTo>
                      <a:pt x="480454" y="282991"/>
                      <a:pt x="479765" y="288506"/>
                      <a:pt x="481220" y="291877"/>
                    </a:cubicBezTo>
                    <a:cubicBezTo>
                      <a:pt x="482676" y="295247"/>
                      <a:pt x="484131" y="293332"/>
                      <a:pt x="485739" y="292336"/>
                    </a:cubicBezTo>
                    <a:cubicBezTo>
                      <a:pt x="487424" y="291417"/>
                      <a:pt x="486429" y="297392"/>
                      <a:pt x="487654" y="299306"/>
                    </a:cubicBezTo>
                    <a:cubicBezTo>
                      <a:pt x="488880" y="301221"/>
                      <a:pt x="488114" y="304592"/>
                      <a:pt x="488573" y="308192"/>
                    </a:cubicBezTo>
                    <a:cubicBezTo>
                      <a:pt x="489033" y="311792"/>
                      <a:pt x="489799" y="311332"/>
                      <a:pt x="491178" y="310566"/>
                    </a:cubicBezTo>
                    <a:cubicBezTo>
                      <a:pt x="492633" y="309877"/>
                      <a:pt x="493322" y="310336"/>
                      <a:pt x="495237" y="312481"/>
                    </a:cubicBezTo>
                    <a:cubicBezTo>
                      <a:pt x="497152" y="314626"/>
                      <a:pt x="497612" y="315392"/>
                      <a:pt x="495927" y="317766"/>
                    </a:cubicBezTo>
                    <a:cubicBezTo>
                      <a:pt x="494241" y="320141"/>
                      <a:pt x="496616" y="321366"/>
                      <a:pt x="499067" y="322056"/>
                    </a:cubicBezTo>
                    <a:cubicBezTo>
                      <a:pt x="501442" y="322745"/>
                      <a:pt x="501671" y="329485"/>
                      <a:pt x="501978" y="331630"/>
                    </a:cubicBezTo>
                    <a:cubicBezTo>
                      <a:pt x="502208" y="333775"/>
                      <a:pt x="503893" y="336379"/>
                      <a:pt x="505808" y="337834"/>
                    </a:cubicBezTo>
                    <a:cubicBezTo>
                      <a:pt x="507722" y="339290"/>
                      <a:pt x="507952" y="338754"/>
                      <a:pt x="507033" y="341664"/>
                    </a:cubicBezTo>
                    <a:cubicBezTo>
                      <a:pt x="506114" y="344575"/>
                      <a:pt x="495084" y="356984"/>
                      <a:pt x="489110" y="361503"/>
                    </a:cubicBezTo>
                    <a:cubicBezTo>
                      <a:pt x="483135" y="366022"/>
                      <a:pt x="497688" y="365333"/>
                      <a:pt x="502744" y="365562"/>
                    </a:cubicBezTo>
                    <a:cubicBezTo>
                      <a:pt x="507799" y="365792"/>
                      <a:pt x="518982" y="367477"/>
                      <a:pt x="521204" y="368473"/>
                    </a:cubicBezTo>
                    <a:cubicBezTo>
                      <a:pt x="523348" y="369392"/>
                      <a:pt x="526489" y="369699"/>
                      <a:pt x="530319" y="369928"/>
                    </a:cubicBezTo>
                    <a:cubicBezTo>
                      <a:pt x="534148" y="370158"/>
                      <a:pt x="533919" y="366558"/>
                      <a:pt x="533919" y="363724"/>
                    </a:cubicBezTo>
                    <a:cubicBezTo>
                      <a:pt x="533919" y="360813"/>
                      <a:pt x="535374" y="360354"/>
                      <a:pt x="536829" y="357750"/>
                    </a:cubicBezTo>
                    <a:cubicBezTo>
                      <a:pt x="538284" y="355145"/>
                      <a:pt x="538974" y="355145"/>
                      <a:pt x="537519" y="352005"/>
                    </a:cubicBezTo>
                    <a:cubicBezTo>
                      <a:pt x="536063" y="348864"/>
                      <a:pt x="539204" y="350549"/>
                      <a:pt x="541349" y="351315"/>
                    </a:cubicBezTo>
                    <a:cubicBezTo>
                      <a:pt x="543493" y="352005"/>
                      <a:pt x="547783" y="352771"/>
                      <a:pt x="550233" y="353460"/>
                    </a:cubicBezTo>
                    <a:cubicBezTo>
                      <a:pt x="552608" y="354150"/>
                      <a:pt x="553144" y="357290"/>
                      <a:pt x="553834" y="360201"/>
                    </a:cubicBezTo>
                    <a:cubicBezTo>
                      <a:pt x="554523" y="363111"/>
                      <a:pt x="558889" y="364720"/>
                      <a:pt x="561034" y="365716"/>
                    </a:cubicBezTo>
                    <a:cubicBezTo>
                      <a:pt x="563178" y="366635"/>
                      <a:pt x="567238" y="365716"/>
                      <a:pt x="569613" y="366175"/>
                    </a:cubicBezTo>
                    <a:cubicBezTo>
                      <a:pt x="571987" y="366635"/>
                      <a:pt x="584013" y="371690"/>
                      <a:pt x="586157" y="372380"/>
                    </a:cubicBezTo>
                    <a:cubicBezTo>
                      <a:pt x="588302" y="373069"/>
                      <a:pt x="588302" y="374065"/>
                      <a:pt x="590447" y="373069"/>
                    </a:cubicBezTo>
                    <a:cubicBezTo>
                      <a:pt x="592592" y="372150"/>
                      <a:pt x="593051" y="374294"/>
                      <a:pt x="590447" y="376899"/>
                    </a:cubicBezTo>
                    <a:cubicBezTo>
                      <a:pt x="587842" y="379503"/>
                      <a:pt x="588992" y="379809"/>
                      <a:pt x="594047" y="379043"/>
                    </a:cubicBezTo>
                    <a:cubicBezTo>
                      <a:pt x="599102" y="378354"/>
                      <a:pt x="595272" y="381188"/>
                      <a:pt x="592821" y="382873"/>
                    </a:cubicBezTo>
                    <a:cubicBezTo>
                      <a:pt x="590447" y="384558"/>
                      <a:pt x="586847" y="385248"/>
                      <a:pt x="584702" y="388848"/>
                    </a:cubicBezTo>
                    <a:cubicBezTo>
                      <a:pt x="582557" y="392448"/>
                      <a:pt x="578727" y="389537"/>
                      <a:pt x="575817" y="387622"/>
                    </a:cubicBezTo>
                    <a:cubicBezTo>
                      <a:pt x="572906" y="385707"/>
                      <a:pt x="568617" y="387852"/>
                      <a:pt x="564327" y="389078"/>
                    </a:cubicBezTo>
                    <a:cubicBezTo>
                      <a:pt x="560038" y="390303"/>
                      <a:pt x="558583" y="390763"/>
                      <a:pt x="558353" y="389997"/>
                    </a:cubicBezTo>
                    <a:cubicBezTo>
                      <a:pt x="558123" y="389307"/>
                      <a:pt x="557127" y="388541"/>
                      <a:pt x="555212" y="386856"/>
                    </a:cubicBezTo>
                    <a:cubicBezTo>
                      <a:pt x="553298" y="385171"/>
                      <a:pt x="553068" y="385631"/>
                      <a:pt x="553068" y="387775"/>
                    </a:cubicBezTo>
                    <a:cubicBezTo>
                      <a:pt x="553068" y="389920"/>
                      <a:pt x="545638" y="395435"/>
                      <a:pt x="542497" y="397580"/>
                    </a:cubicBezTo>
                    <a:cubicBezTo>
                      <a:pt x="539357" y="399724"/>
                      <a:pt x="538208" y="399954"/>
                      <a:pt x="539127" y="398269"/>
                    </a:cubicBezTo>
                    <a:cubicBezTo>
                      <a:pt x="540046" y="396584"/>
                      <a:pt x="539357" y="395129"/>
                      <a:pt x="537212" y="395665"/>
                    </a:cubicBezTo>
                    <a:cubicBezTo>
                      <a:pt x="535068" y="396124"/>
                      <a:pt x="535297" y="395435"/>
                      <a:pt x="535987" y="393980"/>
                    </a:cubicBezTo>
                    <a:cubicBezTo>
                      <a:pt x="536676" y="392524"/>
                      <a:pt x="537672" y="392295"/>
                      <a:pt x="537902" y="389920"/>
                    </a:cubicBezTo>
                    <a:cubicBezTo>
                      <a:pt x="538131" y="387546"/>
                      <a:pt x="539127" y="386780"/>
                      <a:pt x="539127" y="383946"/>
                    </a:cubicBezTo>
                    <a:cubicBezTo>
                      <a:pt x="539127" y="381112"/>
                      <a:pt x="536216" y="380805"/>
                      <a:pt x="535527" y="378201"/>
                    </a:cubicBezTo>
                    <a:cubicBezTo>
                      <a:pt x="534838" y="375597"/>
                      <a:pt x="532157" y="373145"/>
                      <a:pt x="530472" y="372686"/>
                    </a:cubicBezTo>
                    <a:cubicBezTo>
                      <a:pt x="528787" y="372226"/>
                      <a:pt x="520897" y="370082"/>
                      <a:pt x="515842" y="369086"/>
                    </a:cubicBezTo>
                    <a:cubicBezTo>
                      <a:pt x="510786" y="368167"/>
                      <a:pt x="503663" y="368167"/>
                      <a:pt x="500982" y="367860"/>
                    </a:cubicBezTo>
                    <a:cubicBezTo>
                      <a:pt x="498378" y="367630"/>
                      <a:pt x="495237" y="368090"/>
                      <a:pt x="489263" y="366405"/>
                    </a:cubicBezTo>
                    <a:cubicBezTo>
                      <a:pt x="483288" y="364720"/>
                      <a:pt x="479688" y="367324"/>
                      <a:pt x="479688" y="367324"/>
                    </a:cubicBezTo>
                    <a:cubicBezTo>
                      <a:pt x="479688" y="367324"/>
                      <a:pt x="448130" y="392448"/>
                      <a:pt x="446445" y="394363"/>
                    </a:cubicBezTo>
                    <a:cubicBezTo>
                      <a:pt x="444760" y="396278"/>
                      <a:pt x="445220" y="396278"/>
                      <a:pt x="447901" y="398652"/>
                    </a:cubicBezTo>
                    <a:cubicBezTo>
                      <a:pt x="450505" y="401027"/>
                      <a:pt x="461535" y="407537"/>
                      <a:pt x="463679" y="408916"/>
                    </a:cubicBezTo>
                    <a:cubicBezTo>
                      <a:pt x="465824" y="410371"/>
                      <a:pt x="467280" y="411520"/>
                      <a:pt x="466820" y="412976"/>
                    </a:cubicBezTo>
                    <a:cubicBezTo>
                      <a:pt x="466360" y="414431"/>
                      <a:pt x="466590" y="414891"/>
                      <a:pt x="468046" y="415580"/>
                    </a:cubicBezTo>
                    <a:cubicBezTo>
                      <a:pt x="469501" y="416269"/>
                      <a:pt x="468965" y="418720"/>
                      <a:pt x="468965" y="418720"/>
                    </a:cubicBezTo>
                    <a:cubicBezTo>
                      <a:pt x="473484" y="426610"/>
                      <a:pt x="471569" y="424925"/>
                      <a:pt x="461994" y="422320"/>
                    </a:cubicBezTo>
                    <a:cubicBezTo>
                      <a:pt x="452420" y="419716"/>
                      <a:pt x="449816" y="424925"/>
                      <a:pt x="444530" y="428295"/>
                    </a:cubicBezTo>
                    <a:cubicBezTo>
                      <a:pt x="439245" y="431665"/>
                      <a:pt x="439475" y="428984"/>
                      <a:pt x="438096" y="427069"/>
                    </a:cubicBezTo>
                    <a:cubicBezTo>
                      <a:pt x="436718" y="425155"/>
                      <a:pt x="434037" y="426840"/>
                      <a:pt x="431356" y="427299"/>
                    </a:cubicBezTo>
                    <a:cubicBezTo>
                      <a:pt x="428751" y="427759"/>
                      <a:pt x="426071" y="427529"/>
                      <a:pt x="426607" y="431129"/>
                    </a:cubicBezTo>
                    <a:cubicBezTo>
                      <a:pt x="427066" y="434729"/>
                      <a:pt x="414888" y="433504"/>
                      <a:pt x="412207" y="432355"/>
                    </a:cubicBezTo>
                    <a:cubicBezTo>
                      <a:pt x="409602" y="431129"/>
                      <a:pt x="410521" y="430899"/>
                      <a:pt x="406692" y="431129"/>
                    </a:cubicBezTo>
                    <a:cubicBezTo>
                      <a:pt x="402862" y="431359"/>
                      <a:pt x="405007" y="433733"/>
                      <a:pt x="406462" y="434959"/>
                    </a:cubicBezTo>
                    <a:cubicBezTo>
                      <a:pt x="407917" y="436184"/>
                      <a:pt x="414122" y="439248"/>
                      <a:pt x="416496" y="440474"/>
                    </a:cubicBezTo>
                    <a:cubicBezTo>
                      <a:pt x="418870" y="441699"/>
                      <a:pt x="418870" y="444304"/>
                      <a:pt x="421015" y="444763"/>
                    </a:cubicBezTo>
                    <a:cubicBezTo>
                      <a:pt x="423160" y="445223"/>
                      <a:pt x="423390" y="446448"/>
                      <a:pt x="418641" y="448823"/>
                    </a:cubicBezTo>
                    <a:cubicBezTo>
                      <a:pt x="413892" y="451197"/>
                      <a:pt x="416956" y="451427"/>
                      <a:pt x="416956" y="451427"/>
                    </a:cubicBezTo>
                    <a:cubicBezTo>
                      <a:pt x="418870" y="451427"/>
                      <a:pt x="417875" y="449972"/>
                      <a:pt x="418641" y="453802"/>
                    </a:cubicBezTo>
                    <a:cubicBezTo>
                      <a:pt x="419330" y="457631"/>
                      <a:pt x="418411" y="456406"/>
                      <a:pt x="417185" y="455027"/>
                    </a:cubicBezTo>
                    <a:cubicBezTo>
                      <a:pt x="415960" y="453572"/>
                      <a:pt x="415270" y="453572"/>
                      <a:pt x="413815" y="452653"/>
                    </a:cubicBezTo>
                    <a:cubicBezTo>
                      <a:pt x="412360" y="451734"/>
                      <a:pt x="411900" y="451734"/>
                      <a:pt x="411211" y="450278"/>
                    </a:cubicBezTo>
                    <a:cubicBezTo>
                      <a:pt x="410521" y="448823"/>
                      <a:pt x="409985" y="447368"/>
                      <a:pt x="412896" y="448134"/>
                    </a:cubicBezTo>
                    <a:cubicBezTo>
                      <a:pt x="415807" y="448823"/>
                      <a:pt x="415500" y="446908"/>
                      <a:pt x="416956" y="444304"/>
                    </a:cubicBezTo>
                    <a:cubicBezTo>
                      <a:pt x="418411" y="441699"/>
                      <a:pt x="409526" y="439555"/>
                      <a:pt x="408836" y="437333"/>
                    </a:cubicBezTo>
                    <a:cubicBezTo>
                      <a:pt x="408147" y="435189"/>
                      <a:pt x="401866" y="434959"/>
                      <a:pt x="399721" y="434423"/>
                    </a:cubicBezTo>
                    <a:cubicBezTo>
                      <a:pt x="397577" y="433963"/>
                      <a:pt x="393977" y="432738"/>
                      <a:pt x="390147" y="429674"/>
                    </a:cubicBezTo>
                    <a:cubicBezTo>
                      <a:pt x="386317" y="426533"/>
                      <a:pt x="376742" y="426763"/>
                      <a:pt x="375057" y="426763"/>
                    </a:cubicBezTo>
                    <a:cubicBezTo>
                      <a:pt x="373372" y="426763"/>
                      <a:pt x="370308" y="426763"/>
                      <a:pt x="366938" y="425308"/>
                    </a:cubicBezTo>
                    <a:cubicBezTo>
                      <a:pt x="363568" y="423852"/>
                      <a:pt x="364564" y="426227"/>
                      <a:pt x="362878" y="428678"/>
                    </a:cubicBezTo>
                    <a:cubicBezTo>
                      <a:pt x="361193" y="431052"/>
                      <a:pt x="361653" y="432508"/>
                      <a:pt x="362189" y="434882"/>
                    </a:cubicBezTo>
                    <a:cubicBezTo>
                      <a:pt x="362649" y="437257"/>
                      <a:pt x="363874" y="438023"/>
                      <a:pt x="354759" y="439938"/>
                    </a:cubicBezTo>
                    <a:cubicBezTo>
                      <a:pt x="345644" y="441853"/>
                      <a:pt x="339670" y="452882"/>
                      <a:pt x="336836" y="456176"/>
                    </a:cubicBezTo>
                    <a:cubicBezTo>
                      <a:pt x="334002" y="459470"/>
                      <a:pt x="334691" y="462151"/>
                      <a:pt x="337295" y="464295"/>
                    </a:cubicBezTo>
                    <a:cubicBezTo>
                      <a:pt x="339899" y="466440"/>
                      <a:pt x="341585" y="467666"/>
                      <a:pt x="344036" y="471955"/>
                    </a:cubicBezTo>
                    <a:cubicBezTo>
                      <a:pt x="346487" y="476244"/>
                      <a:pt x="361500" y="479615"/>
                      <a:pt x="365559" y="479155"/>
                    </a:cubicBezTo>
                    <a:cubicBezTo>
                      <a:pt x="369619" y="478695"/>
                      <a:pt x="376130" y="480381"/>
                      <a:pt x="379194" y="481070"/>
                    </a:cubicBezTo>
                    <a:cubicBezTo>
                      <a:pt x="382334" y="481759"/>
                      <a:pt x="379423" y="479155"/>
                      <a:pt x="381568" y="477700"/>
                    </a:cubicBezTo>
                    <a:cubicBezTo>
                      <a:pt x="383713" y="476244"/>
                      <a:pt x="387083" y="478389"/>
                      <a:pt x="391143" y="478619"/>
                    </a:cubicBezTo>
                    <a:cubicBezTo>
                      <a:pt x="395202" y="478849"/>
                      <a:pt x="393517" y="477164"/>
                      <a:pt x="392368" y="476244"/>
                    </a:cubicBezTo>
                    <a:cubicBezTo>
                      <a:pt x="391143" y="475325"/>
                      <a:pt x="393057" y="474789"/>
                      <a:pt x="394283" y="475019"/>
                    </a:cubicBezTo>
                    <a:cubicBezTo>
                      <a:pt x="395509" y="475249"/>
                      <a:pt x="396428" y="474330"/>
                      <a:pt x="397424" y="473793"/>
                    </a:cubicBezTo>
                    <a:cubicBezTo>
                      <a:pt x="398419" y="473257"/>
                      <a:pt x="402172" y="473334"/>
                      <a:pt x="405313" y="473793"/>
                    </a:cubicBezTo>
                    <a:cubicBezTo>
                      <a:pt x="408453" y="474253"/>
                      <a:pt x="406768" y="473564"/>
                      <a:pt x="406002" y="472568"/>
                    </a:cubicBezTo>
                    <a:cubicBezTo>
                      <a:pt x="405313" y="471649"/>
                      <a:pt x="403398" y="469427"/>
                      <a:pt x="406002" y="470193"/>
                    </a:cubicBezTo>
                    <a:cubicBezTo>
                      <a:pt x="408607" y="470883"/>
                      <a:pt x="408913" y="470423"/>
                      <a:pt x="407228" y="468968"/>
                    </a:cubicBezTo>
                    <a:cubicBezTo>
                      <a:pt x="405543" y="467512"/>
                      <a:pt x="406539" y="467512"/>
                      <a:pt x="405543" y="464678"/>
                    </a:cubicBezTo>
                    <a:cubicBezTo>
                      <a:pt x="404547" y="461844"/>
                      <a:pt x="420173" y="468049"/>
                      <a:pt x="423007" y="468968"/>
                    </a:cubicBezTo>
                    <a:cubicBezTo>
                      <a:pt x="425841" y="469887"/>
                      <a:pt x="437100" y="473487"/>
                      <a:pt x="440471" y="472798"/>
                    </a:cubicBezTo>
                    <a:cubicBezTo>
                      <a:pt x="443841" y="472108"/>
                      <a:pt x="442156" y="471112"/>
                      <a:pt x="440471" y="469887"/>
                    </a:cubicBezTo>
                    <a:cubicBezTo>
                      <a:pt x="438786" y="468661"/>
                      <a:pt x="441160" y="467742"/>
                      <a:pt x="442615" y="465827"/>
                    </a:cubicBezTo>
                    <a:cubicBezTo>
                      <a:pt x="444071" y="463912"/>
                      <a:pt x="435875" y="459393"/>
                      <a:pt x="432352" y="456483"/>
                    </a:cubicBezTo>
                    <a:cubicBezTo>
                      <a:pt x="428751" y="453572"/>
                      <a:pt x="432811" y="454797"/>
                      <a:pt x="435262" y="455257"/>
                    </a:cubicBezTo>
                    <a:cubicBezTo>
                      <a:pt x="437637" y="455717"/>
                      <a:pt x="436181" y="452653"/>
                      <a:pt x="439092" y="450738"/>
                    </a:cubicBezTo>
                    <a:cubicBezTo>
                      <a:pt x="442003" y="448823"/>
                      <a:pt x="442003" y="452653"/>
                      <a:pt x="440547" y="454797"/>
                    </a:cubicBezTo>
                    <a:cubicBezTo>
                      <a:pt x="439092" y="456942"/>
                      <a:pt x="437637" y="458397"/>
                      <a:pt x="439092" y="460083"/>
                    </a:cubicBezTo>
                    <a:cubicBezTo>
                      <a:pt x="440547" y="461768"/>
                      <a:pt x="442692" y="461308"/>
                      <a:pt x="445526" y="460542"/>
                    </a:cubicBezTo>
                    <a:cubicBezTo>
                      <a:pt x="448437" y="459853"/>
                      <a:pt x="448667" y="460542"/>
                      <a:pt x="450582" y="460542"/>
                    </a:cubicBezTo>
                    <a:cubicBezTo>
                      <a:pt x="452496" y="460542"/>
                      <a:pt x="452267" y="462457"/>
                      <a:pt x="453952" y="459087"/>
                    </a:cubicBezTo>
                    <a:cubicBezTo>
                      <a:pt x="455637" y="455717"/>
                      <a:pt x="455177" y="459317"/>
                      <a:pt x="455637" y="461997"/>
                    </a:cubicBezTo>
                    <a:cubicBezTo>
                      <a:pt x="456097" y="464602"/>
                      <a:pt x="457322" y="465138"/>
                      <a:pt x="454948" y="464908"/>
                    </a:cubicBezTo>
                    <a:cubicBezTo>
                      <a:pt x="452573" y="464678"/>
                      <a:pt x="454258" y="465827"/>
                      <a:pt x="455407" y="467512"/>
                    </a:cubicBezTo>
                    <a:cubicBezTo>
                      <a:pt x="456633" y="469198"/>
                      <a:pt x="455637" y="469657"/>
                      <a:pt x="454718" y="472568"/>
                    </a:cubicBezTo>
                    <a:cubicBezTo>
                      <a:pt x="453798" y="475478"/>
                      <a:pt x="454258" y="474713"/>
                      <a:pt x="456863" y="474253"/>
                    </a:cubicBezTo>
                    <a:cubicBezTo>
                      <a:pt x="459467" y="473793"/>
                      <a:pt x="457782" y="473334"/>
                      <a:pt x="458088" y="471342"/>
                    </a:cubicBezTo>
                    <a:cubicBezTo>
                      <a:pt x="458318" y="469427"/>
                      <a:pt x="459007" y="469427"/>
                      <a:pt x="461458" y="469657"/>
                    </a:cubicBezTo>
                    <a:cubicBezTo>
                      <a:pt x="463833" y="469887"/>
                      <a:pt x="462684" y="468202"/>
                      <a:pt x="460769" y="465368"/>
                    </a:cubicBezTo>
                    <a:cubicBezTo>
                      <a:pt x="458854" y="462534"/>
                      <a:pt x="464369" y="464908"/>
                      <a:pt x="465824" y="465827"/>
                    </a:cubicBezTo>
                    <a:cubicBezTo>
                      <a:pt x="467280" y="466746"/>
                      <a:pt x="467739" y="466057"/>
                      <a:pt x="467509" y="463453"/>
                    </a:cubicBezTo>
                    <a:cubicBezTo>
                      <a:pt x="467280" y="460849"/>
                      <a:pt x="467969" y="461308"/>
                      <a:pt x="470650" y="462534"/>
                    </a:cubicBezTo>
                    <a:cubicBezTo>
                      <a:pt x="473254" y="463759"/>
                      <a:pt x="473254" y="465138"/>
                      <a:pt x="473790" y="467283"/>
                    </a:cubicBezTo>
                    <a:cubicBezTo>
                      <a:pt x="474250" y="469427"/>
                      <a:pt x="474709" y="467283"/>
                      <a:pt x="477390" y="464678"/>
                    </a:cubicBezTo>
                    <a:cubicBezTo>
                      <a:pt x="479995" y="462074"/>
                      <a:pt x="478846" y="464449"/>
                      <a:pt x="478080" y="466593"/>
                    </a:cubicBezTo>
                    <a:cubicBezTo>
                      <a:pt x="477390" y="468738"/>
                      <a:pt x="475935" y="468508"/>
                      <a:pt x="473790" y="470423"/>
                    </a:cubicBezTo>
                    <a:cubicBezTo>
                      <a:pt x="471646" y="472338"/>
                      <a:pt x="474480" y="473793"/>
                      <a:pt x="474709" y="475938"/>
                    </a:cubicBezTo>
                    <a:cubicBezTo>
                      <a:pt x="474939" y="478083"/>
                      <a:pt x="475935" y="477853"/>
                      <a:pt x="478999" y="477164"/>
                    </a:cubicBezTo>
                    <a:cubicBezTo>
                      <a:pt x="482139" y="476474"/>
                      <a:pt x="484514" y="479538"/>
                      <a:pt x="486888" y="481913"/>
                    </a:cubicBezTo>
                    <a:cubicBezTo>
                      <a:pt x="489263" y="484287"/>
                      <a:pt x="487807" y="487887"/>
                      <a:pt x="490258" y="490262"/>
                    </a:cubicBezTo>
                    <a:cubicBezTo>
                      <a:pt x="492633" y="492636"/>
                      <a:pt x="493169" y="491717"/>
                      <a:pt x="494088" y="489802"/>
                    </a:cubicBezTo>
                    <a:cubicBezTo>
                      <a:pt x="495007" y="487887"/>
                      <a:pt x="496003" y="489113"/>
                      <a:pt x="496999" y="491257"/>
                    </a:cubicBezTo>
                    <a:cubicBezTo>
                      <a:pt x="497918" y="493402"/>
                      <a:pt x="495314" y="495087"/>
                      <a:pt x="496999" y="498687"/>
                    </a:cubicBezTo>
                    <a:cubicBezTo>
                      <a:pt x="498684" y="502287"/>
                      <a:pt x="501748" y="500602"/>
                      <a:pt x="505578" y="496542"/>
                    </a:cubicBezTo>
                    <a:cubicBezTo>
                      <a:pt x="509408" y="492483"/>
                      <a:pt x="508182" y="494398"/>
                      <a:pt x="507263" y="499453"/>
                    </a:cubicBezTo>
                    <a:cubicBezTo>
                      <a:pt x="506344" y="504509"/>
                      <a:pt x="506574" y="503972"/>
                      <a:pt x="507722" y="502594"/>
                    </a:cubicBezTo>
                    <a:cubicBezTo>
                      <a:pt x="508948" y="501138"/>
                      <a:pt x="509408" y="502134"/>
                      <a:pt x="513467" y="503513"/>
                    </a:cubicBezTo>
                    <a:cubicBezTo>
                      <a:pt x="517527" y="504968"/>
                      <a:pt x="517067" y="503743"/>
                      <a:pt x="516378" y="501368"/>
                    </a:cubicBezTo>
                    <a:cubicBezTo>
                      <a:pt x="515689" y="498994"/>
                      <a:pt x="517067" y="499453"/>
                      <a:pt x="521663" y="502057"/>
                    </a:cubicBezTo>
                    <a:cubicBezTo>
                      <a:pt x="526182" y="504662"/>
                      <a:pt x="527178" y="505428"/>
                      <a:pt x="525953" y="508798"/>
                    </a:cubicBezTo>
                    <a:cubicBezTo>
                      <a:pt x="524727" y="512168"/>
                      <a:pt x="525953" y="510483"/>
                      <a:pt x="528097" y="509717"/>
                    </a:cubicBezTo>
                    <a:cubicBezTo>
                      <a:pt x="530242" y="509028"/>
                      <a:pt x="529323" y="506347"/>
                      <a:pt x="533842" y="508798"/>
                    </a:cubicBezTo>
                    <a:cubicBezTo>
                      <a:pt x="538361" y="511172"/>
                      <a:pt x="533153" y="513547"/>
                      <a:pt x="530701" y="514313"/>
                    </a:cubicBezTo>
                    <a:cubicBezTo>
                      <a:pt x="528327" y="515002"/>
                      <a:pt x="527331" y="514772"/>
                      <a:pt x="525953" y="516458"/>
                    </a:cubicBezTo>
                    <a:cubicBezTo>
                      <a:pt x="524497" y="518143"/>
                      <a:pt x="516838" y="517377"/>
                      <a:pt x="512778" y="516917"/>
                    </a:cubicBezTo>
                    <a:cubicBezTo>
                      <a:pt x="508718" y="516458"/>
                      <a:pt x="515152" y="519828"/>
                      <a:pt x="519212" y="522892"/>
                    </a:cubicBezTo>
                    <a:cubicBezTo>
                      <a:pt x="523272" y="526032"/>
                      <a:pt x="523042" y="529096"/>
                      <a:pt x="526182" y="530551"/>
                    </a:cubicBezTo>
                    <a:cubicBezTo>
                      <a:pt x="529323" y="532007"/>
                      <a:pt x="539587" y="531470"/>
                      <a:pt x="541731" y="531011"/>
                    </a:cubicBezTo>
                    <a:cubicBezTo>
                      <a:pt x="543876" y="530551"/>
                      <a:pt x="545102" y="528636"/>
                      <a:pt x="544106" y="531011"/>
                    </a:cubicBezTo>
                    <a:cubicBezTo>
                      <a:pt x="543187" y="533385"/>
                      <a:pt x="545331" y="533615"/>
                      <a:pt x="541195" y="535071"/>
                    </a:cubicBezTo>
                    <a:cubicBezTo>
                      <a:pt x="537136" y="536526"/>
                      <a:pt x="539740" y="536526"/>
                      <a:pt x="542880" y="539360"/>
                    </a:cubicBezTo>
                    <a:cubicBezTo>
                      <a:pt x="546021" y="542271"/>
                      <a:pt x="570608" y="545335"/>
                      <a:pt x="573749" y="546100"/>
                    </a:cubicBezTo>
                    <a:cubicBezTo>
                      <a:pt x="576889" y="546790"/>
                      <a:pt x="577579" y="546560"/>
                      <a:pt x="575893" y="544645"/>
                    </a:cubicBezTo>
                    <a:cubicBezTo>
                      <a:pt x="574208" y="542730"/>
                      <a:pt x="582864" y="546100"/>
                      <a:pt x="586464" y="546560"/>
                    </a:cubicBezTo>
                    <a:cubicBezTo>
                      <a:pt x="590064" y="547020"/>
                      <a:pt x="588838" y="547020"/>
                      <a:pt x="586694" y="549164"/>
                    </a:cubicBezTo>
                    <a:cubicBezTo>
                      <a:pt x="584549" y="551309"/>
                      <a:pt x="583553" y="549854"/>
                      <a:pt x="583553" y="552305"/>
                    </a:cubicBezTo>
                    <a:cubicBezTo>
                      <a:pt x="583553" y="554756"/>
                      <a:pt x="584779" y="556135"/>
                      <a:pt x="588302" y="554909"/>
                    </a:cubicBezTo>
                    <a:cubicBezTo>
                      <a:pt x="591902" y="553684"/>
                      <a:pt x="590906" y="553990"/>
                      <a:pt x="591902" y="558969"/>
                    </a:cubicBezTo>
                    <a:cubicBezTo>
                      <a:pt x="592821" y="564024"/>
                      <a:pt x="627060" y="572373"/>
                      <a:pt x="627060" y="572373"/>
                    </a:cubicBezTo>
                    <a:cubicBezTo>
                      <a:pt x="627060" y="572373"/>
                      <a:pt x="663673" y="582637"/>
                      <a:pt x="667963" y="584092"/>
                    </a:cubicBezTo>
                    <a:cubicBezTo>
                      <a:pt x="672252" y="585548"/>
                      <a:pt x="676848" y="586697"/>
                      <a:pt x="682822" y="585778"/>
                    </a:cubicBezTo>
                    <a:cubicBezTo>
                      <a:pt x="688797" y="584858"/>
                      <a:pt x="683282" y="583863"/>
                      <a:pt x="680907" y="580263"/>
                    </a:cubicBezTo>
                    <a:cubicBezTo>
                      <a:pt x="678533" y="576663"/>
                      <a:pt x="680448" y="576663"/>
                      <a:pt x="682363" y="577658"/>
                    </a:cubicBezTo>
                    <a:cubicBezTo>
                      <a:pt x="684277" y="578654"/>
                      <a:pt x="684048" y="577428"/>
                      <a:pt x="684507" y="576203"/>
                    </a:cubicBezTo>
                    <a:cubicBezTo>
                      <a:pt x="684967" y="574977"/>
                      <a:pt x="683588" y="573828"/>
                      <a:pt x="686192" y="572603"/>
                    </a:cubicBezTo>
                    <a:cubicBezTo>
                      <a:pt x="688797" y="571377"/>
                      <a:pt x="683818" y="570688"/>
                      <a:pt x="681137" y="570228"/>
                    </a:cubicBezTo>
                    <a:cubicBezTo>
                      <a:pt x="678533" y="569769"/>
                      <a:pt x="680448" y="569003"/>
                      <a:pt x="678533" y="568084"/>
                    </a:cubicBezTo>
                    <a:cubicBezTo>
                      <a:pt x="676618" y="567165"/>
                      <a:pt x="678073" y="564713"/>
                      <a:pt x="675163" y="566169"/>
                    </a:cubicBezTo>
                    <a:cubicBezTo>
                      <a:pt x="672252" y="567624"/>
                      <a:pt x="671563" y="565479"/>
                      <a:pt x="674473" y="564484"/>
                    </a:cubicBezTo>
                    <a:cubicBezTo>
                      <a:pt x="677384" y="563488"/>
                      <a:pt x="674473" y="562339"/>
                      <a:pt x="671563" y="561573"/>
                    </a:cubicBezTo>
                    <a:cubicBezTo>
                      <a:pt x="668652" y="560884"/>
                      <a:pt x="670873" y="560347"/>
                      <a:pt x="669648" y="557054"/>
                    </a:cubicBezTo>
                    <a:cubicBezTo>
                      <a:pt x="668422" y="553684"/>
                      <a:pt x="664899" y="553684"/>
                      <a:pt x="663903" y="552305"/>
                    </a:cubicBezTo>
                    <a:cubicBezTo>
                      <a:pt x="662907" y="550926"/>
                      <a:pt x="662984" y="549930"/>
                      <a:pt x="659154" y="550850"/>
                    </a:cubicBezTo>
                    <a:cubicBezTo>
                      <a:pt x="655324" y="551769"/>
                      <a:pt x="655324" y="549394"/>
                      <a:pt x="654405" y="547709"/>
                    </a:cubicBezTo>
                    <a:cubicBezTo>
                      <a:pt x="653486" y="546024"/>
                      <a:pt x="652260" y="545335"/>
                      <a:pt x="650805" y="544569"/>
                    </a:cubicBezTo>
                    <a:cubicBezTo>
                      <a:pt x="649349" y="543879"/>
                      <a:pt x="649579" y="541428"/>
                      <a:pt x="647894" y="540279"/>
                    </a:cubicBezTo>
                    <a:cubicBezTo>
                      <a:pt x="646209" y="539054"/>
                      <a:pt x="645520" y="540049"/>
                      <a:pt x="644524" y="539054"/>
                    </a:cubicBezTo>
                    <a:cubicBezTo>
                      <a:pt x="643528" y="538058"/>
                      <a:pt x="645443" y="536909"/>
                      <a:pt x="642839" y="537368"/>
                    </a:cubicBezTo>
                    <a:cubicBezTo>
                      <a:pt x="640234" y="537828"/>
                      <a:pt x="639009" y="537598"/>
                      <a:pt x="641154" y="536449"/>
                    </a:cubicBezTo>
                    <a:cubicBezTo>
                      <a:pt x="643298" y="535224"/>
                      <a:pt x="640464" y="534764"/>
                      <a:pt x="637554" y="535530"/>
                    </a:cubicBezTo>
                    <a:cubicBezTo>
                      <a:pt x="634643" y="536220"/>
                      <a:pt x="634413" y="534841"/>
                      <a:pt x="636864" y="533845"/>
                    </a:cubicBezTo>
                    <a:cubicBezTo>
                      <a:pt x="639315" y="532849"/>
                      <a:pt x="639239" y="533385"/>
                      <a:pt x="635179" y="531930"/>
                    </a:cubicBezTo>
                    <a:cubicBezTo>
                      <a:pt x="631120" y="530475"/>
                      <a:pt x="630890" y="531470"/>
                      <a:pt x="630890" y="531470"/>
                    </a:cubicBezTo>
                    <a:cubicBezTo>
                      <a:pt x="626370" y="535071"/>
                      <a:pt x="630890" y="530015"/>
                      <a:pt x="626370" y="529785"/>
                    </a:cubicBezTo>
                    <a:cubicBezTo>
                      <a:pt x="621851" y="529556"/>
                      <a:pt x="621085" y="524041"/>
                      <a:pt x="618481" y="521436"/>
                    </a:cubicBezTo>
                    <a:cubicBezTo>
                      <a:pt x="615877" y="518832"/>
                      <a:pt x="604387" y="508032"/>
                      <a:pt x="601706" y="503972"/>
                    </a:cubicBezTo>
                    <a:cubicBezTo>
                      <a:pt x="599102" y="499913"/>
                      <a:pt x="614881" y="503743"/>
                      <a:pt x="617255" y="505887"/>
                    </a:cubicBezTo>
                    <a:cubicBezTo>
                      <a:pt x="619630" y="508032"/>
                      <a:pt x="618941" y="508262"/>
                      <a:pt x="620855" y="507343"/>
                    </a:cubicBezTo>
                    <a:cubicBezTo>
                      <a:pt x="622770" y="506423"/>
                      <a:pt x="622311" y="507572"/>
                      <a:pt x="623230" y="509028"/>
                    </a:cubicBezTo>
                    <a:cubicBezTo>
                      <a:pt x="624149" y="510483"/>
                      <a:pt x="627060" y="511402"/>
                      <a:pt x="628975" y="513547"/>
                    </a:cubicBezTo>
                    <a:cubicBezTo>
                      <a:pt x="630890" y="515692"/>
                      <a:pt x="634720" y="519981"/>
                      <a:pt x="636405" y="519981"/>
                    </a:cubicBezTo>
                    <a:cubicBezTo>
                      <a:pt x="638090" y="519981"/>
                      <a:pt x="636175" y="515232"/>
                      <a:pt x="633035" y="509411"/>
                    </a:cubicBezTo>
                    <a:cubicBezTo>
                      <a:pt x="629894" y="503666"/>
                      <a:pt x="632345" y="503206"/>
                      <a:pt x="633724" y="506270"/>
                    </a:cubicBezTo>
                    <a:cubicBezTo>
                      <a:pt x="635179" y="509411"/>
                      <a:pt x="637094" y="508185"/>
                      <a:pt x="637094" y="508185"/>
                    </a:cubicBezTo>
                    <a:cubicBezTo>
                      <a:pt x="637094" y="508185"/>
                      <a:pt x="640005" y="512475"/>
                      <a:pt x="641154" y="515155"/>
                    </a:cubicBezTo>
                    <a:cubicBezTo>
                      <a:pt x="642379" y="517760"/>
                      <a:pt x="645443" y="516841"/>
                      <a:pt x="647128" y="520211"/>
                    </a:cubicBezTo>
                    <a:cubicBezTo>
                      <a:pt x="648813" y="523581"/>
                      <a:pt x="655247" y="524041"/>
                      <a:pt x="656243" y="523581"/>
                    </a:cubicBezTo>
                    <a:cubicBezTo>
                      <a:pt x="657239" y="523121"/>
                      <a:pt x="658158" y="525956"/>
                      <a:pt x="658388" y="527181"/>
                    </a:cubicBezTo>
                    <a:cubicBezTo>
                      <a:pt x="658618" y="528407"/>
                      <a:pt x="659843" y="530092"/>
                      <a:pt x="660762" y="530092"/>
                    </a:cubicBezTo>
                    <a:cubicBezTo>
                      <a:pt x="661682" y="530092"/>
                      <a:pt x="662218" y="528866"/>
                      <a:pt x="664133" y="533462"/>
                    </a:cubicBezTo>
                    <a:cubicBezTo>
                      <a:pt x="666048" y="537981"/>
                      <a:pt x="667503" y="535377"/>
                      <a:pt x="667043" y="534151"/>
                    </a:cubicBezTo>
                    <a:cubicBezTo>
                      <a:pt x="666584" y="532926"/>
                      <a:pt x="665358" y="532466"/>
                      <a:pt x="667733" y="532696"/>
                    </a:cubicBezTo>
                    <a:cubicBezTo>
                      <a:pt x="670107" y="532926"/>
                      <a:pt x="667963" y="531470"/>
                      <a:pt x="667043" y="528866"/>
                    </a:cubicBezTo>
                    <a:cubicBezTo>
                      <a:pt x="666124" y="526262"/>
                      <a:pt x="663903" y="524577"/>
                      <a:pt x="666354" y="525266"/>
                    </a:cubicBezTo>
                    <a:cubicBezTo>
                      <a:pt x="668728" y="525956"/>
                      <a:pt x="669265" y="527641"/>
                      <a:pt x="670643" y="532926"/>
                    </a:cubicBezTo>
                    <a:cubicBezTo>
                      <a:pt x="672099" y="538211"/>
                      <a:pt x="679222" y="537445"/>
                      <a:pt x="681903" y="538671"/>
                    </a:cubicBezTo>
                    <a:cubicBezTo>
                      <a:pt x="684507" y="539896"/>
                      <a:pt x="681903" y="538671"/>
                      <a:pt x="680984" y="536296"/>
                    </a:cubicBezTo>
                    <a:cubicBezTo>
                      <a:pt x="680065" y="533922"/>
                      <a:pt x="680524" y="532696"/>
                      <a:pt x="681443" y="533385"/>
                    </a:cubicBezTo>
                    <a:cubicBezTo>
                      <a:pt x="682363" y="534075"/>
                      <a:pt x="683358" y="533385"/>
                      <a:pt x="683358" y="535300"/>
                    </a:cubicBezTo>
                    <a:cubicBezTo>
                      <a:pt x="683358" y="537215"/>
                      <a:pt x="682899" y="537675"/>
                      <a:pt x="684584" y="537445"/>
                    </a:cubicBezTo>
                    <a:cubicBezTo>
                      <a:pt x="686269" y="537215"/>
                      <a:pt x="689639" y="536526"/>
                      <a:pt x="687724" y="537445"/>
                    </a:cubicBezTo>
                    <a:cubicBezTo>
                      <a:pt x="685809" y="538364"/>
                      <a:pt x="687495" y="539820"/>
                      <a:pt x="689180" y="540586"/>
                    </a:cubicBezTo>
                    <a:cubicBezTo>
                      <a:pt x="690865" y="541275"/>
                      <a:pt x="690635" y="542041"/>
                      <a:pt x="691324" y="540126"/>
                    </a:cubicBezTo>
                    <a:cubicBezTo>
                      <a:pt x="692014" y="538211"/>
                      <a:pt x="692780" y="535607"/>
                      <a:pt x="694235" y="540356"/>
                    </a:cubicBezTo>
                    <a:cubicBezTo>
                      <a:pt x="695690" y="545105"/>
                      <a:pt x="700439" y="544415"/>
                      <a:pt x="702354" y="543956"/>
                    </a:cubicBezTo>
                    <a:cubicBezTo>
                      <a:pt x="704269" y="543496"/>
                      <a:pt x="705265" y="540815"/>
                      <a:pt x="704499" y="543726"/>
                    </a:cubicBezTo>
                    <a:cubicBezTo>
                      <a:pt x="703810" y="546637"/>
                      <a:pt x="703810" y="545871"/>
                      <a:pt x="705418" y="545871"/>
                    </a:cubicBezTo>
                    <a:cubicBezTo>
                      <a:pt x="707103" y="545871"/>
                      <a:pt x="707333" y="545641"/>
                      <a:pt x="705188" y="548245"/>
                    </a:cubicBezTo>
                    <a:cubicBezTo>
                      <a:pt x="703044" y="550850"/>
                      <a:pt x="703963" y="551386"/>
                      <a:pt x="705188" y="550850"/>
                    </a:cubicBezTo>
                    <a:cubicBezTo>
                      <a:pt x="706414" y="550390"/>
                      <a:pt x="706107" y="550390"/>
                      <a:pt x="706107" y="553990"/>
                    </a:cubicBezTo>
                    <a:cubicBezTo>
                      <a:pt x="706107" y="557590"/>
                      <a:pt x="712082" y="554449"/>
                      <a:pt x="713997" y="553530"/>
                    </a:cubicBezTo>
                    <a:cubicBezTo>
                      <a:pt x="715912" y="552611"/>
                      <a:pt x="710167" y="544415"/>
                      <a:pt x="708252" y="541811"/>
                    </a:cubicBezTo>
                    <a:cubicBezTo>
                      <a:pt x="706337" y="539207"/>
                      <a:pt x="706337" y="538441"/>
                      <a:pt x="708252" y="539207"/>
                    </a:cubicBezTo>
                    <a:cubicBezTo>
                      <a:pt x="710167" y="539896"/>
                      <a:pt x="708712" y="540126"/>
                      <a:pt x="709478" y="538517"/>
                    </a:cubicBezTo>
                    <a:cubicBezTo>
                      <a:pt x="710167" y="536832"/>
                      <a:pt x="710933" y="537292"/>
                      <a:pt x="711622" y="539743"/>
                    </a:cubicBezTo>
                    <a:cubicBezTo>
                      <a:pt x="712312" y="542117"/>
                      <a:pt x="715222" y="543113"/>
                      <a:pt x="719512" y="541658"/>
                    </a:cubicBezTo>
                    <a:cubicBezTo>
                      <a:pt x="723801" y="540202"/>
                      <a:pt x="723112" y="540969"/>
                      <a:pt x="719742" y="539283"/>
                    </a:cubicBezTo>
                    <a:cubicBezTo>
                      <a:pt x="716371" y="537598"/>
                      <a:pt x="717827" y="536373"/>
                      <a:pt x="719742" y="533768"/>
                    </a:cubicBezTo>
                    <a:cubicBezTo>
                      <a:pt x="721657" y="531164"/>
                      <a:pt x="714686" y="529019"/>
                      <a:pt x="712542" y="527564"/>
                    </a:cubicBezTo>
                    <a:cubicBezTo>
                      <a:pt x="710397" y="526109"/>
                      <a:pt x="711086" y="524653"/>
                      <a:pt x="711086" y="524653"/>
                    </a:cubicBezTo>
                    <a:cubicBezTo>
                      <a:pt x="712312" y="525573"/>
                      <a:pt x="713231" y="522279"/>
                      <a:pt x="715606" y="524194"/>
                    </a:cubicBezTo>
                    <a:cubicBezTo>
                      <a:pt x="717980" y="526109"/>
                      <a:pt x="712465" y="521819"/>
                      <a:pt x="710856" y="519675"/>
                    </a:cubicBezTo>
                    <a:cubicBezTo>
                      <a:pt x="709171" y="517530"/>
                      <a:pt x="710167" y="516764"/>
                      <a:pt x="711316" y="515845"/>
                    </a:cubicBezTo>
                    <a:cubicBezTo>
                      <a:pt x="712542" y="514926"/>
                      <a:pt x="711776" y="514926"/>
                      <a:pt x="711546" y="512934"/>
                    </a:cubicBezTo>
                    <a:cubicBezTo>
                      <a:pt x="711316" y="511019"/>
                      <a:pt x="710856" y="511249"/>
                      <a:pt x="712235" y="510789"/>
                    </a:cubicBezTo>
                    <a:cubicBezTo>
                      <a:pt x="713614" y="510330"/>
                      <a:pt x="710780" y="507419"/>
                      <a:pt x="708176" y="503589"/>
                    </a:cubicBezTo>
                    <a:cubicBezTo>
                      <a:pt x="705571" y="499760"/>
                      <a:pt x="708635" y="500679"/>
                      <a:pt x="709861" y="502900"/>
                    </a:cubicBezTo>
                    <a:cubicBezTo>
                      <a:pt x="711086" y="505045"/>
                      <a:pt x="711316" y="506040"/>
                      <a:pt x="713691" y="507649"/>
                    </a:cubicBezTo>
                    <a:cubicBezTo>
                      <a:pt x="716065" y="509334"/>
                      <a:pt x="717291" y="511249"/>
                      <a:pt x="719435" y="517453"/>
                    </a:cubicBezTo>
                    <a:cubicBezTo>
                      <a:pt x="721580" y="523658"/>
                      <a:pt x="722576" y="525113"/>
                      <a:pt x="726176" y="525113"/>
                    </a:cubicBezTo>
                    <a:cubicBezTo>
                      <a:pt x="729776" y="525113"/>
                      <a:pt x="725946" y="522509"/>
                      <a:pt x="726865" y="522202"/>
                    </a:cubicBezTo>
                    <a:cubicBezTo>
                      <a:pt x="727784" y="521973"/>
                      <a:pt x="727325" y="520747"/>
                      <a:pt x="727325" y="518602"/>
                    </a:cubicBezTo>
                    <a:cubicBezTo>
                      <a:pt x="727325" y="516458"/>
                      <a:pt x="726099" y="511402"/>
                      <a:pt x="726406" y="507572"/>
                    </a:cubicBezTo>
                    <a:cubicBezTo>
                      <a:pt x="726636" y="503743"/>
                      <a:pt x="717521" y="502057"/>
                      <a:pt x="715146" y="500602"/>
                    </a:cubicBezTo>
                    <a:cubicBezTo>
                      <a:pt x="712771" y="499147"/>
                      <a:pt x="717061" y="495853"/>
                      <a:pt x="719665" y="494398"/>
                    </a:cubicBezTo>
                    <a:cubicBezTo>
                      <a:pt x="722269" y="492942"/>
                      <a:pt x="723955" y="492942"/>
                      <a:pt x="723265" y="492023"/>
                    </a:cubicBezTo>
                    <a:cubicBezTo>
                      <a:pt x="722576" y="491104"/>
                      <a:pt x="717980" y="489419"/>
                      <a:pt x="716065" y="491104"/>
                    </a:cubicBezTo>
                    <a:cubicBezTo>
                      <a:pt x="714150" y="492789"/>
                      <a:pt x="713691" y="490415"/>
                      <a:pt x="711010" y="490415"/>
                    </a:cubicBezTo>
                    <a:cubicBezTo>
                      <a:pt x="708406" y="490415"/>
                      <a:pt x="709095" y="489725"/>
                      <a:pt x="710320" y="488500"/>
                    </a:cubicBezTo>
                    <a:cubicBezTo>
                      <a:pt x="711546" y="487274"/>
                      <a:pt x="708406" y="487045"/>
                      <a:pt x="706950" y="485359"/>
                    </a:cubicBezTo>
                    <a:cubicBezTo>
                      <a:pt x="705495" y="483674"/>
                      <a:pt x="705725" y="481989"/>
                      <a:pt x="704576" y="480840"/>
                    </a:cubicBezTo>
                    <a:cubicBezTo>
                      <a:pt x="703350" y="479615"/>
                      <a:pt x="699291" y="481530"/>
                      <a:pt x="698831" y="480381"/>
                    </a:cubicBezTo>
                    <a:cubicBezTo>
                      <a:pt x="698371" y="479155"/>
                      <a:pt x="703350" y="478466"/>
                      <a:pt x="705265" y="478695"/>
                    </a:cubicBezTo>
                    <a:cubicBezTo>
                      <a:pt x="707180" y="478925"/>
                      <a:pt x="707639" y="477776"/>
                      <a:pt x="707639" y="476551"/>
                    </a:cubicBezTo>
                    <a:cubicBezTo>
                      <a:pt x="707639" y="475325"/>
                      <a:pt x="706414" y="474866"/>
                      <a:pt x="708865" y="473640"/>
                    </a:cubicBezTo>
                    <a:cubicBezTo>
                      <a:pt x="711240" y="472415"/>
                      <a:pt x="709784" y="470500"/>
                      <a:pt x="707639" y="470040"/>
                    </a:cubicBezTo>
                    <a:cubicBezTo>
                      <a:pt x="705495" y="469581"/>
                      <a:pt x="705035" y="470040"/>
                      <a:pt x="703810" y="470959"/>
                    </a:cubicBezTo>
                    <a:cubicBezTo>
                      <a:pt x="702584" y="471878"/>
                      <a:pt x="702125" y="471878"/>
                      <a:pt x="700439" y="470500"/>
                    </a:cubicBezTo>
                    <a:cubicBezTo>
                      <a:pt x="698754" y="469044"/>
                      <a:pt x="697529" y="469274"/>
                      <a:pt x="693699" y="468585"/>
                    </a:cubicBezTo>
                    <a:cubicBezTo>
                      <a:pt x="689869" y="467895"/>
                      <a:pt x="693929" y="465981"/>
                      <a:pt x="695844" y="464295"/>
                    </a:cubicBezTo>
                    <a:cubicBezTo>
                      <a:pt x="697758" y="462610"/>
                      <a:pt x="697529" y="460236"/>
                      <a:pt x="696533" y="458321"/>
                    </a:cubicBezTo>
                    <a:cubicBezTo>
                      <a:pt x="695537" y="456406"/>
                      <a:pt x="692014" y="458321"/>
                      <a:pt x="692933" y="456406"/>
                    </a:cubicBezTo>
                    <a:cubicBezTo>
                      <a:pt x="693852" y="454491"/>
                      <a:pt x="691018" y="455946"/>
                      <a:pt x="689563" y="453265"/>
                    </a:cubicBezTo>
                    <a:cubicBezTo>
                      <a:pt x="688107" y="450661"/>
                      <a:pt x="689563" y="453265"/>
                      <a:pt x="686652" y="450891"/>
                    </a:cubicBezTo>
                    <a:cubicBezTo>
                      <a:pt x="683741" y="448517"/>
                      <a:pt x="686652" y="450891"/>
                      <a:pt x="687341" y="454031"/>
                    </a:cubicBezTo>
                    <a:cubicBezTo>
                      <a:pt x="688031" y="457172"/>
                      <a:pt x="687112" y="460236"/>
                      <a:pt x="686422" y="458091"/>
                    </a:cubicBezTo>
                    <a:cubicBezTo>
                      <a:pt x="685733" y="455946"/>
                      <a:pt x="684507" y="459010"/>
                      <a:pt x="682363" y="456866"/>
                    </a:cubicBezTo>
                    <a:cubicBezTo>
                      <a:pt x="680218" y="454721"/>
                      <a:pt x="681443" y="456636"/>
                      <a:pt x="680448" y="459470"/>
                    </a:cubicBezTo>
                    <a:cubicBezTo>
                      <a:pt x="679452" y="462304"/>
                      <a:pt x="678303" y="458780"/>
                      <a:pt x="677307" y="457325"/>
                    </a:cubicBezTo>
                    <a:cubicBezTo>
                      <a:pt x="676388" y="455870"/>
                      <a:pt x="679452" y="456866"/>
                      <a:pt x="679912" y="453955"/>
                    </a:cubicBezTo>
                    <a:cubicBezTo>
                      <a:pt x="680371" y="451044"/>
                      <a:pt x="678992" y="450814"/>
                      <a:pt x="677537" y="451351"/>
                    </a:cubicBezTo>
                    <a:cubicBezTo>
                      <a:pt x="676082" y="451887"/>
                      <a:pt x="676312" y="453265"/>
                      <a:pt x="675852" y="450661"/>
                    </a:cubicBezTo>
                    <a:cubicBezTo>
                      <a:pt x="675392" y="448057"/>
                      <a:pt x="674167" y="448746"/>
                      <a:pt x="674167" y="448746"/>
                    </a:cubicBezTo>
                    <a:cubicBezTo>
                      <a:pt x="673937" y="449972"/>
                      <a:pt x="672022" y="449206"/>
                      <a:pt x="669648" y="447827"/>
                    </a:cubicBezTo>
                    <a:cubicBezTo>
                      <a:pt x="667273" y="446372"/>
                      <a:pt x="668958" y="444916"/>
                      <a:pt x="666277" y="444227"/>
                    </a:cubicBezTo>
                    <a:cubicBezTo>
                      <a:pt x="663673" y="443538"/>
                      <a:pt x="665052" y="445146"/>
                      <a:pt x="665588" y="451427"/>
                    </a:cubicBezTo>
                    <a:cubicBezTo>
                      <a:pt x="666124" y="457708"/>
                      <a:pt x="664133" y="454568"/>
                      <a:pt x="663443" y="453342"/>
                    </a:cubicBezTo>
                    <a:cubicBezTo>
                      <a:pt x="662754" y="452116"/>
                      <a:pt x="662218" y="449512"/>
                      <a:pt x="660533" y="445912"/>
                    </a:cubicBezTo>
                    <a:cubicBezTo>
                      <a:pt x="658848" y="442312"/>
                      <a:pt x="659077" y="443308"/>
                      <a:pt x="662907" y="440397"/>
                    </a:cubicBezTo>
                    <a:cubicBezTo>
                      <a:pt x="666737" y="437487"/>
                      <a:pt x="661222" y="438023"/>
                      <a:pt x="659537" y="440627"/>
                    </a:cubicBezTo>
                    <a:cubicBezTo>
                      <a:pt x="657852" y="443231"/>
                      <a:pt x="658848" y="443002"/>
                      <a:pt x="657392" y="442542"/>
                    </a:cubicBezTo>
                    <a:cubicBezTo>
                      <a:pt x="655937" y="442082"/>
                      <a:pt x="657162" y="439938"/>
                      <a:pt x="657162" y="438942"/>
                    </a:cubicBezTo>
                    <a:cubicBezTo>
                      <a:pt x="657162" y="437946"/>
                      <a:pt x="656473" y="436797"/>
                      <a:pt x="654252" y="435801"/>
                    </a:cubicBezTo>
                    <a:cubicBezTo>
                      <a:pt x="652107" y="434882"/>
                      <a:pt x="652567" y="435112"/>
                      <a:pt x="651111" y="431742"/>
                    </a:cubicBezTo>
                    <a:cubicBezTo>
                      <a:pt x="649656" y="428372"/>
                      <a:pt x="652030" y="430516"/>
                      <a:pt x="652796" y="427682"/>
                    </a:cubicBezTo>
                    <a:cubicBezTo>
                      <a:pt x="653486" y="424772"/>
                      <a:pt x="650881" y="424312"/>
                      <a:pt x="649196" y="424542"/>
                    </a:cubicBezTo>
                    <a:cubicBezTo>
                      <a:pt x="647511" y="424772"/>
                      <a:pt x="646822" y="425461"/>
                      <a:pt x="645137" y="423852"/>
                    </a:cubicBezTo>
                    <a:cubicBezTo>
                      <a:pt x="643452" y="422167"/>
                      <a:pt x="644907" y="418337"/>
                      <a:pt x="645596" y="415733"/>
                    </a:cubicBezTo>
                    <a:cubicBezTo>
                      <a:pt x="646286" y="413129"/>
                      <a:pt x="640847" y="415044"/>
                      <a:pt x="638166" y="415503"/>
                    </a:cubicBezTo>
                    <a:cubicBezTo>
                      <a:pt x="635562" y="415963"/>
                      <a:pt x="631196" y="418644"/>
                      <a:pt x="628362" y="421938"/>
                    </a:cubicBezTo>
                    <a:cubicBezTo>
                      <a:pt x="625451" y="425308"/>
                      <a:pt x="627673" y="416423"/>
                      <a:pt x="629051" y="414967"/>
                    </a:cubicBezTo>
                    <a:cubicBezTo>
                      <a:pt x="630430" y="413512"/>
                      <a:pt x="630966" y="413052"/>
                      <a:pt x="629051" y="413282"/>
                    </a:cubicBezTo>
                    <a:cubicBezTo>
                      <a:pt x="627136" y="413512"/>
                      <a:pt x="629281" y="411137"/>
                      <a:pt x="631962" y="408763"/>
                    </a:cubicBezTo>
                    <a:cubicBezTo>
                      <a:pt x="634566" y="406388"/>
                      <a:pt x="630277" y="406848"/>
                      <a:pt x="628822" y="408303"/>
                    </a:cubicBezTo>
                    <a:cubicBezTo>
                      <a:pt x="627366" y="409759"/>
                      <a:pt x="625911" y="408993"/>
                      <a:pt x="623766" y="408993"/>
                    </a:cubicBezTo>
                    <a:cubicBezTo>
                      <a:pt x="621622" y="408993"/>
                      <a:pt x="622081" y="407308"/>
                      <a:pt x="623307" y="405622"/>
                    </a:cubicBezTo>
                    <a:cubicBezTo>
                      <a:pt x="624532" y="403937"/>
                      <a:pt x="622617" y="403248"/>
                      <a:pt x="620396" y="403478"/>
                    </a:cubicBezTo>
                    <a:cubicBezTo>
                      <a:pt x="618251" y="403708"/>
                      <a:pt x="618941" y="402252"/>
                      <a:pt x="618481" y="399188"/>
                    </a:cubicBezTo>
                    <a:cubicBezTo>
                      <a:pt x="618021" y="396048"/>
                      <a:pt x="622541" y="399878"/>
                      <a:pt x="623766" y="399648"/>
                    </a:cubicBezTo>
                    <a:cubicBezTo>
                      <a:pt x="624992" y="399418"/>
                      <a:pt x="625681" y="399188"/>
                      <a:pt x="624992" y="396507"/>
                    </a:cubicBezTo>
                    <a:cubicBezTo>
                      <a:pt x="624302" y="393903"/>
                      <a:pt x="625222" y="393903"/>
                      <a:pt x="627136" y="394363"/>
                    </a:cubicBezTo>
                    <a:cubicBezTo>
                      <a:pt x="629051" y="394822"/>
                      <a:pt x="628362" y="397963"/>
                      <a:pt x="629281" y="402022"/>
                    </a:cubicBezTo>
                    <a:cubicBezTo>
                      <a:pt x="630200" y="406082"/>
                      <a:pt x="635485" y="404933"/>
                      <a:pt x="637860" y="404167"/>
                    </a:cubicBezTo>
                    <a:cubicBezTo>
                      <a:pt x="640234" y="403478"/>
                      <a:pt x="644830" y="403708"/>
                      <a:pt x="646975" y="403708"/>
                    </a:cubicBezTo>
                    <a:cubicBezTo>
                      <a:pt x="649120" y="403708"/>
                      <a:pt x="649886" y="402788"/>
                      <a:pt x="648430" y="401103"/>
                    </a:cubicBezTo>
                    <a:cubicBezTo>
                      <a:pt x="646975" y="399418"/>
                      <a:pt x="647511" y="398499"/>
                      <a:pt x="648201" y="396584"/>
                    </a:cubicBezTo>
                    <a:cubicBezTo>
                      <a:pt x="648890" y="394669"/>
                      <a:pt x="646745" y="393214"/>
                      <a:pt x="639852" y="389614"/>
                    </a:cubicBezTo>
                    <a:cubicBezTo>
                      <a:pt x="632881" y="386014"/>
                      <a:pt x="640771" y="389154"/>
                      <a:pt x="632192" y="379580"/>
                    </a:cubicBezTo>
                    <a:cubicBezTo>
                      <a:pt x="623613" y="370005"/>
                      <a:pt x="641537" y="382720"/>
                      <a:pt x="645137" y="385094"/>
                    </a:cubicBezTo>
                    <a:cubicBezTo>
                      <a:pt x="648737" y="387469"/>
                      <a:pt x="647741" y="384405"/>
                      <a:pt x="646822" y="381724"/>
                    </a:cubicBezTo>
                    <a:cubicBezTo>
                      <a:pt x="645903" y="379120"/>
                      <a:pt x="645903" y="378354"/>
                      <a:pt x="648737" y="378584"/>
                    </a:cubicBezTo>
                    <a:cubicBezTo>
                      <a:pt x="651647" y="378814"/>
                      <a:pt x="650652" y="377665"/>
                      <a:pt x="648737" y="375443"/>
                    </a:cubicBezTo>
                    <a:cubicBezTo>
                      <a:pt x="646822" y="373299"/>
                      <a:pt x="643988" y="373758"/>
                      <a:pt x="638166" y="373299"/>
                    </a:cubicBezTo>
                    <a:cubicBezTo>
                      <a:pt x="632345" y="372839"/>
                      <a:pt x="635562" y="371384"/>
                      <a:pt x="640541" y="370388"/>
                    </a:cubicBezTo>
                    <a:cubicBezTo>
                      <a:pt x="645596" y="369469"/>
                      <a:pt x="654175" y="372533"/>
                      <a:pt x="656550" y="373299"/>
                    </a:cubicBezTo>
                    <a:cubicBezTo>
                      <a:pt x="658924" y="373988"/>
                      <a:pt x="659154" y="371843"/>
                      <a:pt x="656550" y="370158"/>
                    </a:cubicBezTo>
                    <a:cubicBezTo>
                      <a:pt x="653945" y="368473"/>
                      <a:pt x="658924" y="369469"/>
                      <a:pt x="660839" y="370158"/>
                    </a:cubicBezTo>
                    <a:cubicBezTo>
                      <a:pt x="662754" y="370848"/>
                      <a:pt x="663979" y="371384"/>
                      <a:pt x="662984" y="372303"/>
                    </a:cubicBezTo>
                    <a:cubicBezTo>
                      <a:pt x="661988" y="373222"/>
                      <a:pt x="660379" y="374448"/>
                      <a:pt x="661758" y="378048"/>
                    </a:cubicBezTo>
                    <a:cubicBezTo>
                      <a:pt x="663213" y="381648"/>
                      <a:pt x="665128" y="380422"/>
                      <a:pt x="668499" y="379963"/>
                    </a:cubicBezTo>
                    <a:cubicBezTo>
                      <a:pt x="671869" y="379503"/>
                      <a:pt x="669188" y="381648"/>
                      <a:pt x="670873" y="383103"/>
                    </a:cubicBezTo>
                    <a:cubicBezTo>
                      <a:pt x="672558" y="384558"/>
                      <a:pt x="674014" y="386243"/>
                      <a:pt x="676388" y="386014"/>
                    </a:cubicBezTo>
                    <a:cubicBezTo>
                      <a:pt x="678763" y="385784"/>
                      <a:pt x="679528" y="386243"/>
                      <a:pt x="678303" y="387239"/>
                    </a:cubicBezTo>
                    <a:cubicBezTo>
                      <a:pt x="677078" y="388158"/>
                      <a:pt x="679528" y="390150"/>
                      <a:pt x="682133" y="391988"/>
                    </a:cubicBezTo>
                    <a:cubicBezTo>
                      <a:pt x="684737" y="393903"/>
                      <a:pt x="685043" y="393214"/>
                      <a:pt x="691018" y="391299"/>
                    </a:cubicBezTo>
                    <a:cubicBezTo>
                      <a:pt x="696992" y="389384"/>
                      <a:pt x="691937" y="394439"/>
                      <a:pt x="688414" y="396814"/>
                    </a:cubicBezTo>
                    <a:cubicBezTo>
                      <a:pt x="684814" y="399188"/>
                      <a:pt x="689103" y="398959"/>
                      <a:pt x="691554" y="398269"/>
                    </a:cubicBezTo>
                    <a:cubicBezTo>
                      <a:pt x="693929" y="397580"/>
                      <a:pt x="706644" y="392524"/>
                      <a:pt x="710933" y="392295"/>
                    </a:cubicBezTo>
                    <a:cubicBezTo>
                      <a:pt x="715222" y="392065"/>
                      <a:pt x="716678" y="388924"/>
                      <a:pt x="724108" y="385554"/>
                    </a:cubicBezTo>
                    <a:cubicBezTo>
                      <a:pt x="731538" y="382184"/>
                      <a:pt x="721503" y="390839"/>
                      <a:pt x="720048" y="392295"/>
                    </a:cubicBezTo>
                    <a:cubicBezTo>
                      <a:pt x="718593" y="393750"/>
                      <a:pt x="715988" y="394209"/>
                      <a:pt x="718363" y="398269"/>
                    </a:cubicBezTo>
                    <a:cubicBezTo>
                      <a:pt x="720737" y="402329"/>
                      <a:pt x="717137" y="401180"/>
                      <a:pt x="711393" y="401180"/>
                    </a:cubicBezTo>
                    <a:cubicBezTo>
                      <a:pt x="705648" y="401180"/>
                      <a:pt x="702278" y="405929"/>
                      <a:pt x="700363" y="408380"/>
                    </a:cubicBezTo>
                    <a:cubicBezTo>
                      <a:pt x="698448" y="410831"/>
                      <a:pt x="701588" y="410525"/>
                      <a:pt x="700822" y="412210"/>
                    </a:cubicBezTo>
                    <a:cubicBezTo>
                      <a:pt x="700133" y="413895"/>
                      <a:pt x="699367" y="414125"/>
                      <a:pt x="705341" y="414584"/>
                    </a:cubicBezTo>
                    <a:cubicBezTo>
                      <a:pt x="711316" y="415044"/>
                      <a:pt x="710397" y="416499"/>
                      <a:pt x="704652" y="417954"/>
                    </a:cubicBezTo>
                    <a:cubicBezTo>
                      <a:pt x="698907" y="419410"/>
                      <a:pt x="704193" y="420099"/>
                      <a:pt x="710627" y="420099"/>
                    </a:cubicBezTo>
                    <a:cubicBezTo>
                      <a:pt x="717061" y="420099"/>
                      <a:pt x="713767" y="421325"/>
                      <a:pt x="711086" y="422703"/>
                    </a:cubicBezTo>
                    <a:cubicBezTo>
                      <a:pt x="708482" y="424159"/>
                      <a:pt x="707946" y="424389"/>
                      <a:pt x="709861" y="426533"/>
                    </a:cubicBezTo>
                    <a:cubicBezTo>
                      <a:pt x="711776" y="428678"/>
                      <a:pt x="710780" y="428448"/>
                      <a:pt x="720125" y="426763"/>
                    </a:cubicBezTo>
                    <a:cubicBezTo>
                      <a:pt x="729470" y="425078"/>
                      <a:pt x="725180" y="428218"/>
                      <a:pt x="721044" y="428448"/>
                    </a:cubicBezTo>
                    <a:cubicBezTo>
                      <a:pt x="716984" y="428678"/>
                      <a:pt x="716525" y="429674"/>
                      <a:pt x="720125" y="430133"/>
                    </a:cubicBezTo>
                    <a:cubicBezTo>
                      <a:pt x="723725" y="430593"/>
                      <a:pt x="720355" y="431589"/>
                      <a:pt x="716984" y="431589"/>
                    </a:cubicBezTo>
                    <a:cubicBezTo>
                      <a:pt x="713614" y="431589"/>
                      <a:pt x="716755" y="434193"/>
                      <a:pt x="720355" y="434499"/>
                    </a:cubicBezTo>
                    <a:cubicBezTo>
                      <a:pt x="723955" y="434729"/>
                      <a:pt x="721580" y="434729"/>
                      <a:pt x="720584" y="436414"/>
                    </a:cubicBezTo>
                    <a:cubicBezTo>
                      <a:pt x="719665" y="438099"/>
                      <a:pt x="719895" y="437333"/>
                      <a:pt x="722269" y="438559"/>
                    </a:cubicBezTo>
                    <a:cubicBezTo>
                      <a:pt x="724644" y="439785"/>
                      <a:pt x="722269" y="438559"/>
                      <a:pt x="724184" y="440244"/>
                    </a:cubicBezTo>
                    <a:cubicBezTo>
                      <a:pt x="726099" y="441929"/>
                      <a:pt x="727095" y="433044"/>
                      <a:pt x="730389" y="428525"/>
                    </a:cubicBezTo>
                    <a:cubicBezTo>
                      <a:pt x="733759" y="424006"/>
                      <a:pt x="732304" y="429750"/>
                      <a:pt x="731078" y="434959"/>
                    </a:cubicBezTo>
                    <a:cubicBezTo>
                      <a:pt x="729852" y="440244"/>
                      <a:pt x="730848" y="438099"/>
                      <a:pt x="735597" y="436644"/>
                    </a:cubicBezTo>
                    <a:cubicBezTo>
                      <a:pt x="740346" y="435189"/>
                      <a:pt x="739197" y="437333"/>
                      <a:pt x="736287" y="438559"/>
                    </a:cubicBezTo>
                    <a:cubicBezTo>
                      <a:pt x="733376" y="439785"/>
                      <a:pt x="733912" y="441470"/>
                      <a:pt x="735061" y="441470"/>
                    </a:cubicBezTo>
                    <a:cubicBezTo>
                      <a:pt x="736287" y="441470"/>
                      <a:pt x="740346" y="442695"/>
                      <a:pt x="742950" y="442695"/>
                    </a:cubicBezTo>
                    <a:cubicBezTo>
                      <a:pt x="745555" y="442695"/>
                      <a:pt x="744176" y="443614"/>
                      <a:pt x="747240" y="443921"/>
                    </a:cubicBezTo>
                    <a:cubicBezTo>
                      <a:pt x="750380" y="444150"/>
                      <a:pt x="749844" y="444150"/>
                      <a:pt x="747010" y="445606"/>
                    </a:cubicBezTo>
                    <a:cubicBezTo>
                      <a:pt x="744100" y="447061"/>
                      <a:pt x="748236" y="447521"/>
                      <a:pt x="750380" y="447980"/>
                    </a:cubicBezTo>
                    <a:cubicBezTo>
                      <a:pt x="752525" y="448440"/>
                      <a:pt x="750150" y="449895"/>
                      <a:pt x="751606" y="451121"/>
                    </a:cubicBezTo>
                    <a:cubicBezTo>
                      <a:pt x="753061" y="452346"/>
                      <a:pt x="753061" y="450431"/>
                      <a:pt x="754517" y="447980"/>
                    </a:cubicBezTo>
                    <a:cubicBezTo>
                      <a:pt x="755972" y="445606"/>
                      <a:pt x="757887" y="442236"/>
                      <a:pt x="756661" y="439402"/>
                    </a:cubicBezTo>
                    <a:cubicBezTo>
                      <a:pt x="755436" y="436491"/>
                      <a:pt x="755742" y="437027"/>
                      <a:pt x="758346" y="437027"/>
                    </a:cubicBezTo>
                    <a:cubicBezTo>
                      <a:pt x="760951" y="437027"/>
                      <a:pt x="759572" y="436567"/>
                      <a:pt x="758346" y="435572"/>
                    </a:cubicBezTo>
                    <a:cubicBezTo>
                      <a:pt x="757121" y="434652"/>
                      <a:pt x="756661" y="433427"/>
                      <a:pt x="757121" y="431972"/>
                    </a:cubicBezTo>
                    <a:cubicBezTo>
                      <a:pt x="757580" y="430516"/>
                      <a:pt x="756891" y="430287"/>
                      <a:pt x="754210" y="426916"/>
                    </a:cubicBezTo>
                    <a:cubicBezTo>
                      <a:pt x="751606" y="423546"/>
                      <a:pt x="753291" y="425001"/>
                      <a:pt x="757121" y="425461"/>
                    </a:cubicBezTo>
                    <a:cubicBezTo>
                      <a:pt x="760951" y="425920"/>
                      <a:pt x="760491" y="426150"/>
                      <a:pt x="754746" y="422857"/>
                    </a:cubicBezTo>
                    <a:cubicBezTo>
                      <a:pt x="749002" y="419563"/>
                      <a:pt x="755206" y="420712"/>
                      <a:pt x="755206" y="420712"/>
                    </a:cubicBezTo>
                    <a:cubicBezTo>
                      <a:pt x="756431" y="422167"/>
                      <a:pt x="758117" y="420482"/>
                      <a:pt x="759036" y="419257"/>
                    </a:cubicBezTo>
                    <a:cubicBezTo>
                      <a:pt x="759955" y="418031"/>
                      <a:pt x="759725" y="415427"/>
                      <a:pt x="754287" y="415427"/>
                    </a:cubicBezTo>
                    <a:cubicBezTo>
                      <a:pt x="748772" y="415427"/>
                      <a:pt x="754976" y="413971"/>
                      <a:pt x="757427" y="414201"/>
                    </a:cubicBezTo>
                    <a:cubicBezTo>
                      <a:pt x="759802" y="414431"/>
                      <a:pt x="758883" y="415427"/>
                      <a:pt x="756508" y="407767"/>
                    </a:cubicBezTo>
                    <a:cubicBezTo>
                      <a:pt x="754134" y="400107"/>
                      <a:pt x="762023" y="411137"/>
                      <a:pt x="762942" y="413742"/>
                    </a:cubicBezTo>
                    <a:cubicBezTo>
                      <a:pt x="763861" y="416346"/>
                      <a:pt x="763632" y="416652"/>
                      <a:pt x="765546" y="416116"/>
                    </a:cubicBezTo>
                    <a:cubicBezTo>
                      <a:pt x="767461" y="415580"/>
                      <a:pt x="768457" y="416116"/>
                      <a:pt x="769146" y="418031"/>
                    </a:cubicBezTo>
                    <a:cubicBezTo>
                      <a:pt x="769836" y="419946"/>
                      <a:pt x="770832" y="418950"/>
                      <a:pt x="771061" y="415427"/>
                    </a:cubicBezTo>
                    <a:cubicBezTo>
                      <a:pt x="771291" y="411827"/>
                      <a:pt x="771751" y="411827"/>
                      <a:pt x="773206" y="413742"/>
                    </a:cubicBezTo>
                    <a:cubicBezTo>
                      <a:pt x="774661" y="415657"/>
                      <a:pt x="773895" y="416882"/>
                      <a:pt x="776117" y="417801"/>
                    </a:cubicBezTo>
                    <a:cubicBezTo>
                      <a:pt x="778262" y="418720"/>
                      <a:pt x="779257" y="419027"/>
                      <a:pt x="779487" y="417342"/>
                    </a:cubicBezTo>
                    <a:cubicBezTo>
                      <a:pt x="779717" y="415657"/>
                      <a:pt x="780406" y="416423"/>
                      <a:pt x="776347" y="413052"/>
                    </a:cubicBezTo>
                    <a:cubicBezTo>
                      <a:pt x="772287" y="409682"/>
                      <a:pt x="778491" y="411597"/>
                      <a:pt x="780636" y="412363"/>
                    </a:cubicBezTo>
                    <a:cubicBezTo>
                      <a:pt x="782781" y="413052"/>
                      <a:pt x="780176" y="409222"/>
                      <a:pt x="776117" y="406848"/>
                    </a:cubicBezTo>
                    <a:cubicBezTo>
                      <a:pt x="772057" y="404474"/>
                      <a:pt x="775198" y="404703"/>
                      <a:pt x="777572" y="405929"/>
                    </a:cubicBezTo>
                    <a:cubicBezTo>
                      <a:pt x="779947" y="407154"/>
                      <a:pt x="783087" y="408303"/>
                      <a:pt x="786917" y="408303"/>
                    </a:cubicBezTo>
                    <a:cubicBezTo>
                      <a:pt x="790747" y="408303"/>
                      <a:pt x="788602" y="407384"/>
                      <a:pt x="787377" y="404703"/>
                    </a:cubicBezTo>
                    <a:cubicBezTo>
                      <a:pt x="786151" y="402099"/>
                      <a:pt x="785462" y="403784"/>
                      <a:pt x="784466" y="401333"/>
                    </a:cubicBezTo>
                    <a:cubicBezTo>
                      <a:pt x="783470" y="398882"/>
                      <a:pt x="780406" y="398959"/>
                      <a:pt x="777495" y="398422"/>
                    </a:cubicBezTo>
                    <a:cubicBezTo>
                      <a:pt x="774585" y="397886"/>
                      <a:pt x="773436" y="396967"/>
                      <a:pt x="771061" y="394822"/>
                    </a:cubicBezTo>
                    <a:cubicBezTo>
                      <a:pt x="768687" y="392678"/>
                      <a:pt x="772287" y="394133"/>
                      <a:pt x="773972" y="395512"/>
                    </a:cubicBezTo>
                    <a:cubicBezTo>
                      <a:pt x="775657" y="396967"/>
                      <a:pt x="777802" y="396737"/>
                      <a:pt x="779717" y="397427"/>
                    </a:cubicBezTo>
                    <a:cubicBezTo>
                      <a:pt x="781632" y="398116"/>
                      <a:pt x="782628" y="396737"/>
                      <a:pt x="785691" y="398116"/>
                    </a:cubicBezTo>
                    <a:cubicBezTo>
                      <a:pt x="788832" y="399571"/>
                      <a:pt x="789291" y="400031"/>
                      <a:pt x="793811" y="399341"/>
                    </a:cubicBezTo>
                    <a:cubicBezTo>
                      <a:pt x="798330" y="398652"/>
                      <a:pt x="796951" y="397656"/>
                      <a:pt x="795955" y="397427"/>
                    </a:cubicBezTo>
                    <a:cubicBezTo>
                      <a:pt x="795036" y="397197"/>
                      <a:pt x="793581" y="394822"/>
                      <a:pt x="793351" y="393137"/>
                    </a:cubicBezTo>
                    <a:cubicBezTo>
                      <a:pt x="793121" y="391452"/>
                      <a:pt x="786381" y="390227"/>
                      <a:pt x="782781" y="389767"/>
                    </a:cubicBezTo>
                    <a:cubicBezTo>
                      <a:pt x="779181" y="389307"/>
                      <a:pt x="779870" y="391222"/>
                      <a:pt x="776347" y="389307"/>
                    </a:cubicBezTo>
                    <a:cubicBezTo>
                      <a:pt x="772747" y="387392"/>
                      <a:pt x="776806" y="384022"/>
                      <a:pt x="778491" y="386933"/>
                    </a:cubicBezTo>
                    <a:cubicBezTo>
                      <a:pt x="780176" y="389844"/>
                      <a:pt x="781862" y="385248"/>
                      <a:pt x="783240" y="382643"/>
                    </a:cubicBezTo>
                    <a:cubicBezTo>
                      <a:pt x="784696" y="380039"/>
                      <a:pt x="783010" y="381188"/>
                      <a:pt x="780100" y="380729"/>
                    </a:cubicBezTo>
                    <a:cubicBezTo>
                      <a:pt x="777189" y="380269"/>
                      <a:pt x="777955" y="379503"/>
                      <a:pt x="781555" y="379503"/>
                    </a:cubicBezTo>
                    <a:cubicBezTo>
                      <a:pt x="785155" y="379503"/>
                      <a:pt x="794270" y="383563"/>
                      <a:pt x="796645" y="384788"/>
                    </a:cubicBezTo>
                    <a:cubicBezTo>
                      <a:pt x="799019" y="386014"/>
                      <a:pt x="800934" y="385707"/>
                      <a:pt x="802619" y="384558"/>
                    </a:cubicBezTo>
                    <a:cubicBezTo>
                      <a:pt x="804304" y="383333"/>
                      <a:pt x="805989" y="384329"/>
                      <a:pt x="810968" y="382643"/>
                    </a:cubicBezTo>
                    <a:cubicBezTo>
                      <a:pt x="816024" y="380958"/>
                      <a:pt x="803079" y="380958"/>
                      <a:pt x="800168" y="379273"/>
                    </a:cubicBezTo>
                    <a:cubicBezTo>
                      <a:pt x="797257" y="377588"/>
                      <a:pt x="804228" y="378814"/>
                      <a:pt x="808517" y="378354"/>
                    </a:cubicBezTo>
                    <a:cubicBezTo>
                      <a:pt x="812807" y="377895"/>
                      <a:pt x="804917" y="373299"/>
                      <a:pt x="802772" y="371384"/>
                    </a:cubicBezTo>
                    <a:cubicBezTo>
                      <a:pt x="800628" y="369469"/>
                      <a:pt x="799172" y="369239"/>
                      <a:pt x="795342" y="369928"/>
                    </a:cubicBezTo>
                    <a:cubicBezTo>
                      <a:pt x="791513" y="370618"/>
                      <a:pt x="797257" y="367324"/>
                      <a:pt x="799632" y="366788"/>
                    </a:cubicBezTo>
                    <a:cubicBezTo>
                      <a:pt x="802006" y="366252"/>
                      <a:pt x="804381" y="367018"/>
                      <a:pt x="808211" y="370388"/>
                    </a:cubicBezTo>
                    <a:cubicBezTo>
                      <a:pt x="812041" y="373758"/>
                      <a:pt x="813266" y="373758"/>
                      <a:pt x="817326" y="371843"/>
                    </a:cubicBezTo>
                    <a:cubicBezTo>
                      <a:pt x="821921" y="370311"/>
                      <a:pt x="813956" y="363877"/>
                      <a:pt x="810126" y="358822"/>
                    </a:cubicBezTo>
                    <a:close/>
                    <a:moveTo>
                      <a:pt x="156681" y="127883"/>
                    </a:moveTo>
                    <a:cubicBezTo>
                      <a:pt x="156451" y="131024"/>
                      <a:pt x="153081" y="131254"/>
                      <a:pt x="151396" y="131713"/>
                    </a:cubicBezTo>
                    <a:cubicBezTo>
                      <a:pt x="149710" y="132173"/>
                      <a:pt x="150936" y="137228"/>
                      <a:pt x="151396" y="139373"/>
                    </a:cubicBezTo>
                    <a:cubicBezTo>
                      <a:pt x="151855" y="141517"/>
                      <a:pt x="151855" y="142513"/>
                      <a:pt x="150476" y="144122"/>
                    </a:cubicBezTo>
                    <a:cubicBezTo>
                      <a:pt x="149021" y="145807"/>
                      <a:pt x="149787" y="147952"/>
                      <a:pt x="150476" y="151322"/>
                    </a:cubicBezTo>
                    <a:cubicBezTo>
                      <a:pt x="151166" y="154692"/>
                      <a:pt x="150476" y="156377"/>
                      <a:pt x="147872" y="157067"/>
                    </a:cubicBezTo>
                    <a:cubicBezTo>
                      <a:pt x="145268" y="157756"/>
                      <a:pt x="144732" y="153926"/>
                      <a:pt x="144732" y="153926"/>
                    </a:cubicBezTo>
                    <a:cubicBezTo>
                      <a:pt x="145421" y="150786"/>
                      <a:pt x="144732" y="149637"/>
                      <a:pt x="142357" y="148411"/>
                    </a:cubicBezTo>
                    <a:cubicBezTo>
                      <a:pt x="139982" y="147186"/>
                      <a:pt x="143812" y="146956"/>
                      <a:pt x="145497" y="147722"/>
                    </a:cubicBezTo>
                    <a:cubicBezTo>
                      <a:pt x="147183" y="148411"/>
                      <a:pt x="147412" y="148411"/>
                      <a:pt x="147872" y="146496"/>
                    </a:cubicBezTo>
                    <a:cubicBezTo>
                      <a:pt x="148332" y="144581"/>
                      <a:pt x="147183" y="144581"/>
                      <a:pt x="145497" y="143892"/>
                    </a:cubicBezTo>
                    <a:cubicBezTo>
                      <a:pt x="143812" y="143203"/>
                      <a:pt x="144042" y="143432"/>
                      <a:pt x="143583" y="141517"/>
                    </a:cubicBezTo>
                    <a:cubicBezTo>
                      <a:pt x="143123" y="139603"/>
                      <a:pt x="144042" y="138377"/>
                      <a:pt x="147412" y="137688"/>
                    </a:cubicBezTo>
                    <a:cubicBezTo>
                      <a:pt x="150783" y="136998"/>
                      <a:pt x="148102" y="133858"/>
                      <a:pt x="145957" y="131254"/>
                    </a:cubicBezTo>
                    <a:cubicBezTo>
                      <a:pt x="143812" y="128649"/>
                      <a:pt x="144732" y="125049"/>
                      <a:pt x="144502" y="122905"/>
                    </a:cubicBezTo>
                    <a:cubicBezTo>
                      <a:pt x="144272" y="120760"/>
                      <a:pt x="146187" y="120760"/>
                      <a:pt x="147872" y="119305"/>
                    </a:cubicBezTo>
                    <a:cubicBezTo>
                      <a:pt x="149557" y="117849"/>
                      <a:pt x="150017" y="118615"/>
                      <a:pt x="153387" y="116930"/>
                    </a:cubicBezTo>
                    <a:cubicBezTo>
                      <a:pt x="156681" y="115168"/>
                      <a:pt x="156910" y="124743"/>
                      <a:pt x="156681" y="127883"/>
                    </a:cubicBezTo>
                    <a:close/>
                    <a:moveTo>
                      <a:pt x="164111" y="97934"/>
                    </a:moveTo>
                    <a:cubicBezTo>
                      <a:pt x="158596" y="95023"/>
                      <a:pt x="149481" y="88360"/>
                      <a:pt x="146876" y="88130"/>
                    </a:cubicBezTo>
                    <a:cubicBezTo>
                      <a:pt x="146876" y="88130"/>
                      <a:pt x="144272" y="88589"/>
                      <a:pt x="144272" y="84989"/>
                    </a:cubicBezTo>
                    <a:cubicBezTo>
                      <a:pt x="144272" y="81389"/>
                      <a:pt x="144042" y="78555"/>
                      <a:pt x="145957" y="78019"/>
                    </a:cubicBezTo>
                    <a:cubicBezTo>
                      <a:pt x="147872" y="77483"/>
                      <a:pt x="151012" y="75415"/>
                      <a:pt x="149557" y="77789"/>
                    </a:cubicBezTo>
                    <a:cubicBezTo>
                      <a:pt x="148102" y="80164"/>
                      <a:pt x="149327" y="79934"/>
                      <a:pt x="151472" y="80164"/>
                    </a:cubicBezTo>
                    <a:cubicBezTo>
                      <a:pt x="153617" y="80393"/>
                      <a:pt x="161506" y="81083"/>
                      <a:pt x="156987" y="81619"/>
                    </a:cubicBezTo>
                    <a:cubicBezTo>
                      <a:pt x="152468" y="82079"/>
                      <a:pt x="145038" y="80393"/>
                      <a:pt x="148638" y="84530"/>
                    </a:cubicBezTo>
                    <a:cubicBezTo>
                      <a:pt x="152238" y="88589"/>
                      <a:pt x="156298" y="88819"/>
                      <a:pt x="159438" y="91730"/>
                    </a:cubicBezTo>
                    <a:cubicBezTo>
                      <a:pt x="162425" y="94564"/>
                      <a:pt x="169626" y="100768"/>
                      <a:pt x="164111" y="97934"/>
                    </a:cubicBezTo>
                    <a:close/>
                    <a:moveTo>
                      <a:pt x="171081" y="58410"/>
                    </a:moveTo>
                    <a:cubicBezTo>
                      <a:pt x="166561" y="58640"/>
                      <a:pt x="162196" y="56036"/>
                      <a:pt x="158366" y="54810"/>
                    </a:cubicBezTo>
                    <a:cubicBezTo>
                      <a:pt x="154536" y="53585"/>
                      <a:pt x="146876" y="52895"/>
                      <a:pt x="146187" y="52436"/>
                    </a:cubicBezTo>
                    <a:cubicBezTo>
                      <a:pt x="146187" y="52436"/>
                      <a:pt x="143583" y="51517"/>
                      <a:pt x="144042" y="50061"/>
                    </a:cubicBezTo>
                    <a:cubicBezTo>
                      <a:pt x="144502" y="48606"/>
                      <a:pt x="143812" y="46461"/>
                      <a:pt x="147183" y="48836"/>
                    </a:cubicBezTo>
                    <a:cubicBezTo>
                      <a:pt x="150553" y="51210"/>
                      <a:pt x="152698" y="50521"/>
                      <a:pt x="154153" y="51210"/>
                    </a:cubicBezTo>
                    <a:cubicBezTo>
                      <a:pt x="155608" y="51900"/>
                      <a:pt x="160587" y="53814"/>
                      <a:pt x="162042" y="55040"/>
                    </a:cubicBezTo>
                    <a:cubicBezTo>
                      <a:pt x="163421" y="56266"/>
                      <a:pt x="175600" y="58180"/>
                      <a:pt x="171081" y="58410"/>
                    </a:cubicBezTo>
                    <a:close/>
                    <a:moveTo>
                      <a:pt x="172996" y="45236"/>
                    </a:moveTo>
                    <a:cubicBezTo>
                      <a:pt x="166791" y="44317"/>
                      <a:pt x="151702" y="43091"/>
                      <a:pt x="146187" y="40716"/>
                    </a:cubicBezTo>
                    <a:cubicBezTo>
                      <a:pt x="146187" y="40716"/>
                      <a:pt x="143812" y="39261"/>
                      <a:pt x="144042" y="38342"/>
                    </a:cubicBezTo>
                    <a:cubicBezTo>
                      <a:pt x="144272" y="37423"/>
                      <a:pt x="144272" y="35431"/>
                      <a:pt x="147872" y="37882"/>
                    </a:cubicBezTo>
                    <a:cubicBezTo>
                      <a:pt x="151472" y="40257"/>
                      <a:pt x="162502" y="41482"/>
                      <a:pt x="165796" y="41942"/>
                    </a:cubicBezTo>
                    <a:cubicBezTo>
                      <a:pt x="169166" y="42402"/>
                      <a:pt x="177285" y="44087"/>
                      <a:pt x="178970" y="45082"/>
                    </a:cubicBezTo>
                    <a:cubicBezTo>
                      <a:pt x="180655" y="46002"/>
                      <a:pt x="179200" y="46231"/>
                      <a:pt x="172996" y="452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13" name="Kombinationstegning: figur 11412">
                <a:extLst>
                  <a:ext uri="{FF2B5EF4-FFF2-40B4-BE49-F238E27FC236}">
                    <a16:creationId xmlns:a16="http://schemas.microsoft.com/office/drawing/2014/main" id="{A0BADF1C-5555-4EC9-B194-9409B7BB5315}"/>
                  </a:ext>
                </a:extLst>
              </p:cNvPr>
              <p:cNvSpPr/>
              <p:nvPr/>
            </p:nvSpPr>
            <p:spPr>
              <a:xfrm>
                <a:off x="3983956" y="1992453"/>
                <a:ext cx="39505" cy="14939"/>
              </a:xfrm>
              <a:custGeom>
                <a:avLst/>
                <a:gdLst>
                  <a:gd name="connsiteX0" fmla="*/ 2349 w 39505"/>
                  <a:gd name="connsiteY0" fmla="*/ 4270 h 14939"/>
                  <a:gd name="connsiteX1" fmla="*/ 2349 w 39505"/>
                  <a:gd name="connsiteY1" fmla="*/ 6874 h 14939"/>
                  <a:gd name="connsiteX2" fmla="*/ 10928 w 39505"/>
                  <a:gd name="connsiteY2" fmla="*/ 10014 h 14939"/>
                  <a:gd name="connsiteX3" fmla="*/ 13072 w 39505"/>
                  <a:gd name="connsiteY3" fmla="*/ 10934 h 14939"/>
                  <a:gd name="connsiteX4" fmla="*/ 14528 w 39505"/>
                  <a:gd name="connsiteY4" fmla="*/ 11163 h 14939"/>
                  <a:gd name="connsiteX5" fmla="*/ 19277 w 39505"/>
                  <a:gd name="connsiteY5" fmla="*/ 14534 h 14939"/>
                  <a:gd name="connsiteX6" fmla="*/ 19966 w 39505"/>
                  <a:gd name="connsiteY6" fmla="*/ 10014 h 14939"/>
                  <a:gd name="connsiteX7" fmla="*/ 23566 w 39505"/>
                  <a:gd name="connsiteY7" fmla="*/ 8329 h 14939"/>
                  <a:gd name="connsiteX8" fmla="*/ 35515 w 39505"/>
                  <a:gd name="connsiteY8" fmla="*/ 6644 h 14939"/>
                  <a:gd name="connsiteX9" fmla="*/ 34596 w 39505"/>
                  <a:gd name="connsiteY9" fmla="*/ 440 h 14939"/>
                  <a:gd name="connsiteX10" fmla="*/ 24026 w 39505"/>
                  <a:gd name="connsiteY10" fmla="*/ 4040 h 14939"/>
                  <a:gd name="connsiteX11" fmla="*/ 12077 w 39505"/>
                  <a:gd name="connsiteY11" fmla="*/ 210 h 14939"/>
                  <a:gd name="connsiteX12" fmla="*/ 9932 w 39505"/>
                  <a:gd name="connsiteY12" fmla="*/ 2814 h 14939"/>
                  <a:gd name="connsiteX13" fmla="*/ 2349 w 39505"/>
                  <a:gd name="connsiteY13" fmla="*/ 4270 h 1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505" h="14939">
                    <a:moveTo>
                      <a:pt x="2349" y="4270"/>
                    </a:moveTo>
                    <a:cubicBezTo>
                      <a:pt x="-2936" y="4040"/>
                      <a:pt x="2349" y="6874"/>
                      <a:pt x="2349" y="6874"/>
                    </a:cubicBezTo>
                    <a:cubicBezTo>
                      <a:pt x="3574" y="6644"/>
                      <a:pt x="8783" y="7563"/>
                      <a:pt x="10928" y="10014"/>
                    </a:cubicBezTo>
                    <a:cubicBezTo>
                      <a:pt x="13072" y="12389"/>
                      <a:pt x="11847" y="12925"/>
                      <a:pt x="13072" y="10934"/>
                    </a:cubicBezTo>
                    <a:cubicBezTo>
                      <a:pt x="14298" y="9019"/>
                      <a:pt x="15217" y="9019"/>
                      <a:pt x="14528" y="11163"/>
                    </a:cubicBezTo>
                    <a:cubicBezTo>
                      <a:pt x="13838" y="13308"/>
                      <a:pt x="16213" y="13078"/>
                      <a:pt x="19277" y="14534"/>
                    </a:cubicBezTo>
                    <a:cubicBezTo>
                      <a:pt x="22417" y="15989"/>
                      <a:pt x="21421" y="13308"/>
                      <a:pt x="19966" y="10014"/>
                    </a:cubicBezTo>
                    <a:cubicBezTo>
                      <a:pt x="18511" y="6721"/>
                      <a:pt x="21651" y="7104"/>
                      <a:pt x="23566" y="8329"/>
                    </a:cubicBezTo>
                    <a:cubicBezTo>
                      <a:pt x="25481" y="9555"/>
                      <a:pt x="28085" y="8100"/>
                      <a:pt x="35515" y="6644"/>
                    </a:cubicBezTo>
                    <a:cubicBezTo>
                      <a:pt x="42945" y="5189"/>
                      <a:pt x="38426" y="1589"/>
                      <a:pt x="34596" y="440"/>
                    </a:cubicBezTo>
                    <a:cubicBezTo>
                      <a:pt x="30766" y="-786"/>
                      <a:pt x="26247" y="2355"/>
                      <a:pt x="24026" y="4040"/>
                    </a:cubicBezTo>
                    <a:cubicBezTo>
                      <a:pt x="21881" y="5725"/>
                      <a:pt x="13992" y="440"/>
                      <a:pt x="12077" y="210"/>
                    </a:cubicBezTo>
                    <a:cubicBezTo>
                      <a:pt x="10162" y="-20"/>
                      <a:pt x="7557" y="-709"/>
                      <a:pt x="9932" y="2814"/>
                    </a:cubicBezTo>
                    <a:cubicBezTo>
                      <a:pt x="12383" y="6414"/>
                      <a:pt x="7634" y="4500"/>
                      <a:pt x="2349" y="427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14" name="Kombinationstegning: figur 11413">
                <a:extLst>
                  <a:ext uri="{FF2B5EF4-FFF2-40B4-BE49-F238E27FC236}">
                    <a16:creationId xmlns:a16="http://schemas.microsoft.com/office/drawing/2014/main" id="{497C0CCF-A519-4379-A558-591BD0A4BA8C}"/>
                  </a:ext>
                </a:extLst>
              </p:cNvPr>
              <p:cNvSpPr/>
              <p:nvPr/>
            </p:nvSpPr>
            <p:spPr>
              <a:xfrm>
                <a:off x="4039322" y="1995365"/>
                <a:ext cx="23194" cy="13633"/>
              </a:xfrm>
              <a:custGeom>
                <a:avLst/>
                <a:gdLst>
                  <a:gd name="connsiteX0" fmla="*/ 7264 w 23194"/>
                  <a:gd name="connsiteY0" fmla="*/ 12388 h 13633"/>
                  <a:gd name="connsiteX1" fmla="*/ 11094 w 23194"/>
                  <a:gd name="connsiteY1" fmla="*/ 11162 h 13633"/>
                  <a:gd name="connsiteX2" fmla="*/ 20209 w 23194"/>
                  <a:gd name="connsiteY2" fmla="*/ 8022 h 13633"/>
                  <a:gd name="connsiteX3" fmla="*/ 20669 w 23194"/>
                  <a:gd name="connsiteY3" fmla="*/ 362 h 13633"/>
                  <a:gd name="connsiteX4" fmla="*/ 2745 w 23194"/>
                  <a:gd name="connsiteY4" fmla="*/ 10626 h 13633"/>
                  <a:gd name="connsiteX5" fmla="*/ 2056 w 23194"/>
                  <a:gd name="connsiteY5" fmla="*/ 13230 h 13633"/>
                  <a:gd name="connsiteX6" fmla="*/ 7264 w 23194"/>
                  <a:gd name="connsiteY6" fmla="*/ 12388 h 1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94" h="13633">
                    <a:moveTo>
                      <a:pt x="7264" y="12388"/>
                    </a:moveTo>
                    <a:cubicBezTo>
                      <a:pt x="8183" y="13077"/>
                      <a:pt x="9179" y="12388"/>
                      <a:pt x="11094" y="11162"/>
                    </a:cubicBezTo>
                    <a:cubicBezTo>
                      <a:pt x="13009" y="9937"/>
                      <a:pt x="15384" y="9937"/>
                      <a:pt x="20209" y="8022"/>
                    </a:cubicBezTo>
                    <a:cubicBezTo>
                      <a:pt x="25035" y="6107"/>
                      <a:pt x="23120" y="2507"/>
                      <a:pt x="20669" y="362"/>
                    </a:cubicBezTo>
                    <a:cubicBezTo>
                      <a:pt x="18294" y="-1782"/>
                      <a:pt x="8490" y="6107"/>
                      <a:pt x="2745" y="10626"/>
                    </a:cubicBezTo>
                    <a:cubicBezTo>
                      <a:pt x="-3000" y="15145"/>
                      <a:pt x="2056" y="13230"/>
                      <a:pt x="2056" y="13230"/>
                    </a:cubicBezTo>
                    <a:cubicBezTo>
                      <a:pt x="3434" y="11928"/>
                      <a:pt x="6345" y="11622"/>
                      <a:pt x="7264" y="1238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15" name="Kombinationstegning: figur 11414">
                <a:extLst>
                  <a:ext uri="{FF2B5EF4-FFF2-40B4-BE49-F238E27FC236}">
                    <a16:creationId xmlns:a16="http://schemas.microsoft.com/office/drawing/2014/main" id="{C55139C9-9D84-4A44-B62C-1C8EDB6051F6}"/>
                  </a:ext>
                </a:extLst>
              </p:cNvPr>
              <p:cNvSpPr/>
              <p:nvPr/>
            </p:nvSpPr>
            <p:spPr>
              <a:xfrm>
                <a:off x="4023894" y="2013178"/>
                <a:ext cx="32814" cy="26745"/>
              </a:xfrm>
              <a:custGeom>
                <a:avLst/>
                <a:gdLst>
                  <a:gd name="connsiteX0" fmla="*/ 24148 w 32814"/>
                  <a:gd name="connsiteY0" fmla="*/ 10814 h 26745"/>
                  <a:gd name="connsiteX1" fmla="*/ 26752 w 32814"/>
                  <a:gd name="connsiteY1" fmla="*/ 8899 h 26745"/>
                  <a:gd name="connsiteX2" fmla="*/ 32037 w 32814"/>
                  <a:gd name="connsiteY2" fmla="*/ 5069 h 26745"/>
                  <a:gd name="connsiteX3" fmla="*/ 26752 w 32814"/>
                  <a:gd name="connsiteY3" fmla="*/ 14 h 26745"/>
                  <a:gd name="connsiteX4" fmla="*/ 20548 w 32814"/>
                  <a:gd name="connsiteY4" fmla="*/ 4763 h 26745"/>
                  <a:gd name="connsiteX5" fmla="*/ 3543 w 32814"/>
                  <a:gd name="connsiteY5" fmla="*/ 21001 h 26745"/>
                  <a:gd name="connsiteX6" fmla="*/ 1169 w 32814"/>
                  <a:gd name="connsiteY6" fmla="*/ 26746 h 26745"/>
                  <a:gd name="connsiteX7" fmla="*/ 15799 w 32814"/>
                  <a:gd name="connsiteY7" fmla="*/ 22457 h 26745"/>
                  <a:gd name="connsiteX8" fmla="*/ 20548 w 32814"/>
                  <a:gd name="connsiteY8" fmla="*/ 16252 h 26745"/>
                  <a:gd name="connsiteX9" fmla="*/ 24148 w 32814"/>
                  <a:gd name="connsiteY9" fmla="*/ 10814 h 2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14" h="26745">
                    <a:moveTo>
                      <a:pt x="24148" y="10814"/>
                    </a:moveTo>
                    <a:cubicBezTo>
                      <a:pt x="25067" y="8669"/>
                      <a:pt x="25067" y="7214"/>
                      <a:pt x="26752" y="8899"/>
                    </a:cubicBezTo>
                    <a:cubicBezTo>
                      <a:pt x="28437" y="10584"/>
                      <a:pt x="29127" y="7673"/>
                      <a:pt x="32037" y="5069"/>
                    </a:cubicBezTo>
                    <a:cubicBezTo>
                      <a:pt x="34948" y="2465"/>
                      <a:pt x="28897" y="-216"/>
                      <a:pt x="26752" y="14"/>
                    </a:cubicBezTo>
                    <a:cubicBezTo>
                      <a:pt x="24608" y="244"/>
                      <a:pt x="22463" y="1929"/>
                      <a:pt x="20548" y="4763"/>
                    </a:cubicBezTo>
                    <a:cubicBezTo>
                      <a:pt x="18633" y="7597"/>
                      <a:pt x="9748" y="15333"/>
                      <a:pt x="3543" y="21001"/>
                    </a:cubicBezTo>
                    <a:cubicBezTo>
                      <a:pt x="-2661" y="26669"/>
                      <a:pt x="1169" y="26746"/>
                      <a:pt x="1169" y="26746"/>
                    </a:cubicBezTo>
                    <a:cubicBezTo>
                      <a:pt x="6224" y="26516"/>
                      <a:pt x="13348" y="24142"/>
                      <a:pt x="15799" y="22457"/>
                    </a:cubicBezTo>
                    <a:cubicBezTo>
                      <a:pt x="18173" y="20771"/>
                      <a:pt x="19399" y="16942"/>
                      <a:pt x="20548" y="16252"/>
                    </a:cubicBezTo>
                    <a:cubicBezTo>
                      <a:pt x="21774" y="15640"/>
                      <a:pt x="23229" y="12959"/>
                      <a:pt x="24148" y="1081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16" name="Kombinationstegning: figur 11415">
                <a:extLst>
                  <a:ext uri="{FF2B5EF4-FFF2-40B4-BE49-F238E27FC236}">
                    <a16:creationId xmlns:a16="http://schemas.microsoft.com/office/drawing/2014/main" id="{FF681B6F-F8F9-46CD-A16C-3C62209130DE}"/>
                  </a:ext>
                </a:extLst>
              </p:cNvPr>
              <p:cNvSpPr/>
              <p:nvPr/>
            </p:nvSpPr>
            <p:spPr>
              <a:xfrm>
                <a:off x="4080333" y="2011254"/>
                <a:ext cx="19663" cy="14999"/>
              </a:xfrm>
              <a:custGeom>
                <a:avLst/>
                <a:gdLst>
                  <a:gd name="connsiteX0" fmla="*/ 4552 w 19663"/>
                  <a:gd name="connsiteY0" fmla="*/ 14422 h 14999"/>
                  <a:gd name="connsiteX1" fmla="*/ 10757 w 19663"/>
                  <a:gd name="connsiteY1" fmla="*/ 14652 h 14999"/>
                  <a:gd name="connsiteX2" fmla="*/ 13667 w 19663"/>
                  <a:gd name="connsiteY2" fmla="*/ 12048 h 14999"/>
                  <a:gd name="connsiteX3" fmla="*/ 18416 w 19663"/>
                  <a:gd name="connsiteY3" fmla="*/ 6533 h 14999"/>
                  <a:gd name="connsiteX4" fmla="*/ 13667 w 19663"/>
                  <a:gd name="connsiteY4" fmla="*/ 1248 h 14999"/>
                  <a:gd name="connsiteX5" fmla="*/ 3633 w 19663"/>
                  <a:gd name="connsiteY5" fmla="*/ 329 h 14999"/>
                  <a:gd name="connsiteX6" fmla="*/ 263 w 19663"/>
                  <a:gd name="connsiteY6" fmla="*/ 3699 h 14999"/>
                  <a:gd name="connsiteX7" fmla="*/ 4552 w 19663"/>
                  <a:gd name="connsiteY7" fmla="*/ 14422 h 1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663" h="14999">
                    <a:moveTo>
                      <a:pt x="4552" y="14422"/>
                    </a:moveTo>
                    <a:cubicBezTo>
                      <a:pt x="7157" y="15648"/>
                      <a:pt x="8382" y="13733"/>
                      <a:pt x="10757" y="14652"/>
                    </a:cubicBezTo>
                    <a:cubicBezTo>
                      <a:pt x="13131" y="15571"/>
                      <a:pt x="12901" y="14652"/>
                      <a:pt x="13667" y="12048"/>
                    </a:cubicBezTo>
                    <a:cubicBezTo>
                      <a:pt x="14357" y="9444"/>
                      <a:pt x="14587" y="8678"/>
                      <a:pt x="18416" y="6533"/>
                    </a:cubicBezTo>
                    <a:cubicBezTo>
                      <a:pt x="22246" y="4388"/>
                      <a:pt x="16272" y="2703"/>
                      <a:pt x="13667" y="1248"/>
                    </a:cubicBezTo>
                    <a:cubicBezTo>
                      <a:pt x="11063" y="-208"/>
                      <a:pt x="8152" y="-208"/>
                      <a:pt x="3633" y="329"/>
                    </a:cubicBezTo>
                    <a:cubicBezTo>
                      <a:pt x="-886" y="788"/>
                      <a:pt x="263" y="3699"/>
                      <a:pt x="263" y="3699"/>
                    </a:cubicBezTo>
                    <a:cubicBezTo>
                      <a:pt x="-886" y="9444"/>
                      <a:pt x="1948" y="13273"/>
                      <a:pt x="4552" y="1442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17" name="Kombinationstegning: figur 11416">
                <a:extLst>
                  <a:ext uri="{FF2B5EF4-FFF2-40B4-BE49-F238E27FC236}">
                    <a16:creationId xmlns:a16="http://schemas.microsoft.com/office/drawing/2014/main" id="{9BA1109E-B1E0-4000-87FA-C75B1379D00D}"/>
                  </a:ext>
                </a:extLst>
              </p:cNvPr>
              <p:cNvSpPr/>
              <p:nvPr/>
            </p:nvSpPr>
            <p:spPr>
              <a:xfrm>
                <a:off x="4138074" y="2047131"/>
                <a:ext cx="15365" cy="18779"/>
              </a:xfrm>
              <a:custGeom>
                <a:avLst/>
                <a:gdLst>
                  <a:gd name="connsiteX0" fmla="*/ 12684 w 15365"/>
                  <a:gd name="connsiteY0" fmla="*/ 18758 h 18779"/>
                  <a:gd name="connsiteX1" fmla="*/ 15059 w 15365"/>
                  <a:gd name="connsiteY1" fmla="*/ 14699 h 18779"/>
                  <a:gd name="connsiteX2" fmla="*/ 13603 w 15365"/>
                  <a:gd name="connsiteY2" fmla="*/ 9643 h 18779"/>
                  <a:gd name="connsiteX3" fmla="*/ 10233 w 15365"/>
                  <a:gd name="connsiteY3" fmla="*/ 4128 h 18779"/>
                  <a:gd name="connsiteX4" fmla="*/ 5714 w 15365"/>
                  <a:gd name="connsiteY4" fmla="*/ 528 h 18779"/>
                  <a:gd name="connsiteX5" fmla="*/ 1425 w 15365"/>
                  <a:gd name="connsiteY5" fmla="*/ 298 h 18779"/>
                  <a:gd name="connsiteX6" fmla="*/ 965 w 15365"/>
                  <a:gd name="connsiteY6" fmla="*/ 5354 h 18779"/>
                  <a:gd name="connsiteX7" fmla="*/ 7705 w 15365"/>
                  <a:gd name="connsiteY7" fmla="*/ 15158 h 18779"/>
                  <a:gd name="connsiteX8" fmla="*/ 12684 w 15365"/>
                  <a:gd name="connsiteY8" fmla="*/ 18758 h 1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65" h="18779">
                    <a:moveTo>
                      <a:pt x="12684" y="18758"/>
                    </a:moveTo>
                    <a:cubicBezTo>
                      <a:pt x="15289" y="18988"/>
                      <a:pt x="14599" y="17303"/>
                      <a:pt x="15059" y="14699"/>
                    </a:cubicBezTo>
                    <a:cubicBezTo>
                      <a:pt x="15518" y="12094"/>
                      <a:pt x="15748" y="11099"/>
                      <a:pt x="13603" y="9643"/>
                    </a:cubicBezTo>
                    <a:cubicBezTo>
                      <a:pt x="11459" y="8188"/>
                      <a:pt x="10693" y="7039"/>
                      <a:pt x="10233" y="4128"/>
                    </a:cubicBezTo>
                    <a:cubicBezTo>
                      <a:pt x="9774" y="1218"/>
                      <a:pt x="7629" y="758"/>
                      <a:pt x="5714" y="528"/>
                    </a:cubicBezTo>
                    <a:cubicBezTo>
                      <a:pt x="3799" y="298"/>
                      <a:pt x="4259" y="-391"/>
                      <a:pt x="1425" y="298"/>
                    </a:cubicBezTo>
                    <a:cubicBezTo>
                      <a:pt x="-1486" y="988"/>
                      <a:pt x="965" y="5354"/>
                      <a:pt x="965" y="5354"/>
                    </a:cubicBezTo>
                    <a:cubicBezTo>
                      <a:pt x="965" y="5354"/>
                      <a:pt x="6250" y="12554"/>
                      <a:pt x="7705" y="15158"/>
                    </a:cubicBezTo>
                    <a:cubicBezTo>
                      <a:pt x="9084" y="17839"/>
                      <a:pt x="10003" y="18529"/>
                      <a:pt x="12684" y="1875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18" name="Kombinationstegning: figur 11417">
                <a:extLst>
                  <a:ext uri="{FF2B5EF4-FFF2-40B4-BE49-F238E27FC236}">
                    <a16:creationId xmlns:a16="http://schemas.microsoft.com/office/drawing/2014/main" id="{162D2B14-F4EF-48BE-A801-B0800DC14CCB}"/>
                  </a:ext>
                </a:extLst>
              </p:cNvPr>
              <p:cNvSpPr/>
              <p:nvPr/>
            </p:nvSpPr>
            <p:spPr>
              <a:xfrm>
                <a:off x="4083154" y="2065193"/>
                <a:ext cx="64510" cy="53822"/>
              </a:xfrm>
              <a:custGeom>
                <a:avLst/>
                <a:gdLst>
                  <a:gd name="connsiteX0" fmla="*/ 36200 w 64510"/>
                  <a:gd name="connsiteY0" fmla="*/ 1463 h 53822"/>
                  <a:gd name="connsiteX1" fmla="*/ 31451 w 64510"/>
                  <a:gd name="connsiteY1" fmla="*/ 1693 h 53822"/>
                  <a:gd name="connsiteX2" fmla="*/ 20191 w 64510"/>
                  <a:gd name="connsiteY2" fmla="*/ 3378 h 53822"/>
                  <a:gd name="connsiteX3" fmla="*/ 5791 w 64510"/>
                  <a:gd name="connsiteY3" fmla="*/ 17472 h 53822"/>
                  <a:gd name="connsiteX4" fmla="*/ 46 w 64510"/>
                  <a:gd name="connsiteY4" fmla="*/ 35932 h 53822"/>
                  <a:gd name="connsiteX5" fmla="*/ 17280 w 64510"/>
                  <a:gd name="connsiteY5" fmla="*/ 52936 h 53822"/>
                  <a:gd name="connsiteX6" fmla="*/ 53204 w 64510"/>
                  <a:gd name="connsiteY6" fmla="*/ 47421 h 53822"/>
                  <a:gd name="connsiteX7" fmla="*/ 61783 w 64510"/>
                  <a:gd name="connsiteY7" fmla="*/ 25361 h 53822"/>
                  <a:gd name="connsiteX8" fmla="*/ 62702 w 64510"/>
                  <a:gd name="connsiteY8" fmla="*/ 14331 h 53822"/>
                  <a:gd name="connsiteX9" fmla="*/ 57417 w 64510"/>
                  <a:gd name="connsiteY9" fmla="*/ 4987 h 53822"/>
                  <a:gd name="connsiteX10" fmla="*/ 49297 w 64510"/>
                  <a:gd name="connsiteY10" fmla="*/ 2842 h 53822"/>
                  <a:gd name="connsiteX11" fmla="*/ 36200 w 64510"/>
                  <a:gd name="connsiteY11" fmla="*/ 1463 h 5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510" h="53822">
                    <a:moveTo>
                      <a:pt x="36200" y="1463"/>
                    </a:moveTo>
                    <a:cubicBezTo>
                      <a:pt x="32829" y="2689"/>
                      <a:pt x="31451" y="1693"/>
                      <a:pt x="31451" y="1693"/>
                    </a:cubicBezTo>
                    <a:cubicBezTo>
                      <a:pt x="27621" y="-2137"/>
                      <a:pt x="25476" y="1463"/>
                      <a:pt x="20191" y="3378"/>
                    </a:cubicBezTo>
                    <a:cubicBezTo>
                      <a:pt x="14906" y="5293"/>
                      <a:pt x="8931" y="11727"/>
                      <a:pt x="5791" y="17472"/>
                    </a:cubicBezTo>
                    <a:cubicBezTo>
                      <a:pt x="2650" y="23217"/>
                      <a:pt x="-414" y="25591"/>
                      <a:pt x="46" y="35932"/>
                    </a:cubicBezTo>
                    <a:cubicBezTo>
                      <a:pt x="506" y="46196"/>
                      <a:pt x="11535" y="50332"/>
                      <a:pt x="17280" y="52936"/>
                    </a:cubicBezTo>
                    <a:cubicBezTo>
                      <a:pt x="23025" y="55540"/>
                      <a:pt x="40489" y="52017"/>
                      <a:pt x="53204" y="47421"/>
                    </a:cubicBezTo>
                    <a:cubicBezTo>
                      <a:pt x="65919" y="42902"/>
                      <a:pt x="63008" y="29957"/>
                      <a:pt x="61783" y="25361"/>
                    </a:cubicBezTo>
                    <a:cubicBezTo>
                      <a:pt x="60557" y="20842"/>
                      <a:pt x="57264" y="22757"/>
                      <a:pt x="62702" y="14331"/>
                    </a:cubicBezTo>
                    <a:cubicBezTo>
                      <a:pt x="68217" y="5982"/>
                      <a:pt x="59561" y="5216"/>
                      <a:pt x="57417" y="4987"/>
                    </a:cubicBezTo>
                    <a:cubicBezTo>
                      <a:pt x="55272" y="4757"/>
                      <a:pt x="53127" y="5216"/>
                      <a:pt x="49297" y="2842"/>
                    </a:cubicBezTo>
                    <a:cubicBezTo>
                      <a:pt x="45468" y="467"/>
                      <a:pt x="39570" y="238"/>
                      <a:pt x="36200" y="146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19" name="Kombinationstegning: figur 11418">
                <a:extLst>
                  <a:ext uri="{FF2B5EF4-FFF2-40B4-BE49-F238E27FC236}">
                    <a16:creationId xmlns:a16="http://schemas.microsoft.com/office/drawing/2014/main" id="{F5E3898A-7407-4CD8-A5AD-BAE16B5BA04C}"/>
                  </a:ext>
                </a:extLst>
              </p:cNvPr>
              <p:cNvSpPr/>
              <p:nvPr/>
            </p:nvSpPr>
            <p:spPr>
              <a:xfrm>
                <a:off x="4154542" y="2073814"/>
                <a:ext cx="39375" cy="19786"/>
              </a:xfrm>
              <a:custGeom>
                <a:avLst/>
                <a:gdLst>
                  <a:gd name="connsiteX0" fmla="*/ 13680 w 39375"/>
                  <a:gd name="connsiteY0" fmla="*/ 18885 h 19786"/>
                  <a:gd name="connsiteX1" fmla="*/ 27314 w 39375"/>
                  <a:gd name="connsiteY1" fmla="*/ 18425 h 19786"/>
                  <a:gd name="connsiteX2" fmla="*/ 39263 w 39375"/>
                  <a:gd name="connsiteY2" fmla="*/ 16280 h 19786"/>
                  <a:gd name="connsiteX3" fmla="*/ 33288 w 39375"/>
                  <a:gd name="connsiteY3" fmla="*/ 8161 h 19786"/>
                  <a:gd name="connsiteX4" fmla="*/ 21569 w 39375"/>
                  <a:gd name="connsiteY4" fmla="*/ 3412 h 19786"/>
                  <a:gd name="connsiteX5" fmla="*/ 10769 w 39375"/>
                  <a:gd name="connsiteY5" fmla="*/ 1038 h 19786"/>
                  <a:gd name="connsiteX6" fmla="*/ 4028 w 39375"/>
                  <a:gd name="connsiteY6" fmla="*/ 6093 h 19786"/>
                  <a:gd name="connsiteX7" fmla="*/ 888 w 39375"/>
                  <a:gd name="connsiteY7" fmla="*/ 11838 h 19786"/>
                  <a:gd name="connsiteX8" fmla="*/ 13680 w 39375"/>
                  <a:gd name="connsiteY8" fmla="*/ 18885 h 19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75" h="19786">
                    <a:moveTo>
                      <a:pt x="13680" y="18885"/>
                    </a:moveTo>
                    <a:cubicBezTo>
                      <a:pt x="17509" y="17659"/>
                      <a:pt x="23254" y="17965"/>
                      <a:pt x="27314" y="18425"/>
                    </a:cubicBezTo>
                    <a:cubicBezTo>
                      <a:pt x="31373" y="18885"/>
                      <a:pt x="40488" y="22255"/>
                      <a:pt x="39263" y="16280"/>
                    </a:cubicBezTo>
                    <a:cubicBezTo>
                      <a:pt x="38037" y="10306"/>
                      <a:pt x="38344" y="8621"/>
                      <a:pt x="33288" y="8161"/>
                    </a:cubicBezTo>
                    <a:cubicBezTo>
                      <a:pt x="28233" y="7701"/>
                      <a:pt x="26548" y="5250"/>
                      <a:pt x="21569" y="3412"/>
                    </a:cubicBezTo>
                    <a:cubicBezTo>
                      <a:pt x="16514" y="1497"/>
                      <a:pt x="11765" y="-1643"/>
                      <a:pt x="10769" y="1038"/>
                    </a:cubicBezTo>
                    <a:cubicBezTo>
                      <a:pt x="9850" y="3642"/>
                      <a:pt x="6709" y="6093"/>
                      <a:pt x="4028" y="6093"/>
                    </a:cubicBezTo>
                    <a:cubicBezTo>
                      <a:pt x="2803" y="6093"/>
                      <a:pt x="-1946" y="6323"/>
                      <a:pt x="888" y="11838"/>
                    </a:cubicBezTo>
                    <a:cubicBezTo>
                      <a:pt x="3875" y="17199"/>
                      <a:pt x="9850" y="20110"/>
                      <a:pt x="13680" y="1888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20" name="Kombinationstegning: figur 11419">
                <a:extLst>
                  <a:ext uri="{FF2B5EF4-FFF2-40B4-BE49-F238E27FC236}">
                    <a16:creationId xmlns:a16="http://schemas.microsoft.com/office/drawing/2014/main" id="{4D2BC499-B331-4339-B71E-06654F6450AD}"/>
                  </a:ext>
                </a:extLst>
              </p:cNvPr>
              <p:cNvSpPr/>
              <p:nvPr/>
            </p:nvSpPr>
            <p:spPr>
              <a:xfrm>
                <a:off x="4003933" y="2596150"/>
                <a:ext cx="7185" cy="5790"/>
              </a:xfrm>
              <a:custGeom>
                <a:avLst/>
                <a:gdLst>
                  <a:gd name="connsiteX0" fmla="*/ 2441 w 7185"/>
                  <a:gd name="connsiteY0" fmla="*/ 4230 h 5790"/>
                  <a:gd name="connsiteX1" fmla="*/ 5581 w 7185"/>
                  <a:gd name="connsiteY1" fmla="*/ 860 h 5790"/>
                  <a:gd name="connsiteX2" fmla="*/ 66 w 7185"/>
                  <a:gd name="connsiteY2" fmla="*/ 4460 h 5790"/>
                  <a:gd name="connsiteX3" fmla="*/ 2441 w 7185"/>
                  <a:gd name="connsiteY3" fmla="*/ 4230 h 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5" h="5790">
                    <a:moveTo>
                      <a:pt x="2441" y="4230"/>
                    </a:moveTo>
                    <a:cubicBezTo>
                      <a:pt x="5581" y="860"/>
                      <a:pt x="9411" y="-1285"/>
                      <a:pt x="5581" y="860"/>
                    </a:cubicBezTo>
                    <a:cubicBezTo>
                      <a:pt x="1752" y="3005"/>
                      <a:pt x="296" y="3464"/>
                      <a:pt x="66" y="4460"/>
                    </a:cubicBezTo>
                    <a:cubicBezTo>
                      <a:pt x="66" y="4460"/>
                      <a:pt x="-623" y="7601"/>
                      <a:pt x="2441" y="423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21" name="Kombinationstegning: figur 11420">
                <a:extLst>
                  <a:ext uri="{FF2B5EF4-FFF2-40B4-BE49-F238E27FC236}">
                    <a16:creationId xmlns:a16="http://schemas.microsoft.com/office/drawing/2014/main" id="{618BE9BD-0C23-47A6-94F6-D17E2D9C1256}"/>
                  </a:ext>
                </a:extLst>
              </p:cNvPr>
              <p:cNvSpPr/>
              <p:nvPr/>
            </p:nvSpPr>
            <p:spPr>
              <a:xfrm>
                <a:off x="4006569" y="2586068"/>
                <a:ext cx="30479" cy="31421"/>
              </a:xfrm>
              <a:custGeom>
                <a:avLst/>
                <a:gdLst>
                  <a:gd name="connsiteX0" fmla="*/ 25694 w 30479"/>
                  <a:gd name="connsiteY0" fmla="*/ 19597 h 31421"/>
                  <a:gd name="connsiteX1" fmla="*/ 29753 w 30479"/>
                  <a:gd name="connsiteY1" fmla="*/ 7878 h 31421"/>
                  <a:gd name="connsiteX2" fmla="*/ 25004 w 30479"/>
                  <a:gd name="connsiteY2" fmla="*/ 6959 h 31421"/>
                  <a:gd name="connsiteX3" fmla="*/ 18800 w 30479"/>
                  <a:gd name="connsiteY3" fmla="*/ 2210 h 31421"/>
                  <a:gd name="connsiteX4" fmla="*/ 14281 w 30479"/>
                  <a:gd name="connsiteY4" fmla="*/ 17299 h 31421"/>
                  <a:gd name="connsiteX5" fmla="*/ 13362 w 30479"/>
                  <a:gd name="connsiteY5" fmla="*/ 14388 h 31421"/>
                  <a:gd name="connsiteX6" fmla="*/ 15276 w 30479"/>
                  <a:gd name="connsiteY6" fmla="*/ 4354 h 31421"/>
                  <a:gd name="connsiteX7" fmla="*/ 14051 w 30479"/>
                  <a:gd name="connsiteY7" fmla="*/ 6499 h 31421"/>
                  <a:gd name="connsiteX8" fmla="*/ 10221 w 30479"/>
                  <a:gd name="connsiteY8" fmla="*/ 16763 h 31421"/>
                  <a:gd name="connsiteX9" fmla="*/ 646 w 30479"/>
                  <a:gd name="connsiteY9" fmla="*/ 28482 h 31421"/>
                  <a:gd name="connsiteX10" fmla="*/ 3787 w 30479"/>
                  <a:gd name="connsiteY10" fmla="*/ 28482 h 31421"/>
                  <a:gd name="connsiteX11" fmla="*/ 12366 w 30479"/>
                  <a:gd name="connsiteY11" fmla="*/ 20133 h 31421"/>
                  <a:gd name="connsiteX12" fmla="*/ 12825 w 30479"/>
                  <a:gd name="connsiteY12" fmla="*/ 23274 h 31421"/>
                  <a:gd name="connsiteX13" fmla="*/ 9455 w 30479"/>
                  <a:gd name="connsiteY13" fmla="*/ 30933 h 31421"/>
                  <a:gd name="connsiteX14" fmla="*/ 18340 w 30479"/>
                  <a:gd name="connsiteY14" fmla="*/ 23733 h 31421"/>
                  <a:gd name="connsiteX15" fmla="*/ 23396 w 30479"/>
                  <a:gd name="connsiteY15" fmla="*/ 17299 h 31421"/>
                  <a:gd name="connsiteX16" fmla="*/ 23166 w 30479"/>
                  <a:gd name="connsiteY16" fmla="*/ 23044 h 31421"/>
                  <a:gd name="connsiteX17" fmla="*/ 24621 w 30479"/>
                  <a:gd name="connsiteY17" fmla="*/ 17299 h 31421"/>
                  <a:gd name="connsiteX18" fmla="*/ 25694 w 30479"/>
                  <a:gd name="connsiteY18" fmla="*/ 19597 h 3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479" h="31421">
                    <a:moveTo>
                      <a:pt x="25694" y="19597"/>
                    </a:moveTo>
                    <a:cubicBezTo>
                      <a:pt x="26919" y="16993"/>
                      <a:pt x="32434" y="8797"/>
                      <a:pt x="29753" y="7878"/>
                    </a:cubicBezTo>
                    <a:cubicBezTo>
                      <a:pt x="27149" y="6959"/>
                      <a:pt x="25234" y="9103"/>
                      <a:pt x="25004" y="6959"/>
                    </a:cubicBezTo>
                    <a:cubicBezTo>
                      <a:pt x="24774" y="4814"/>
                      <a:pt x="18800" y="-4071"/>
                      <a:pt x="18800" y="2210"/>
                    </a:cubicBezTo>
                    <a:cubicBezTo>
                      <a:pt x="18800" y="8414"/>
                      <a:pt x="16885" y="17069"/>
                      <a:pt x="14281" y="17299"/>
                    </a:cubicBezTo>
                    <a:cubicBezTo>
                      <a:pt x="11676" y="17529"/>
                      <a:pt x="11906" y="17529"/>
                      <a:pt x="13362" y="14388"/>
                    </a:cubicBezTo>
                    <a:cubicBezTo>
                      <a:pt x="14817" y="11248"/>
                      <a:pt x="15276" y="5274"/>
                      <a:pt x="15276" y="4354"/>
                    </a:cubicBezTo>
                    <a:cubicBezTo>
                      <a:pt x="15276" y="3435"/>
                      <a:pt x="14357" y="1750"/>
                      <a:pt x="14051" y="6499"/>
                    </a:cubicBezTo>
                    <a:cubicBezTo>
                      <a:pt x="13821" y="11248"/>
                      <a:pt x="12366" y="15614"/>
                      <a:pt x="10221" y="16763"/>
                    </a:cubicBezTo>
                    <a:cubicBezTo>
                      <a:pt x="8076" y="17989"/>
                      <a:pt x="-2724" y="24193"/>
                      <a:pt x="646" y="28482"/>
                    </a:cubicBezTo>
                    <a:cubicBezTo>
                      <a:pt x="646" y="28482"/>
                      <a:pt x="876" y="32082"/>
                      <a:pt x="3787" y="28482"/>
                    </a:cubicBezTo>
                    <a:cubicBezTo>
                      <a:pt x="6698" y="24882"/>
                      <a:pt x="10527" y="20823"/>
                      <a:pt x="12366" y="20133"/>
                    </a:cubicBezTo>
                    <a:cubicBezTo>
                      <a:pt x="14281" y="19444"/>
                      <a:pt x="15966" y="20133"/>
                      <a:pt x="12825" y="23274"/>
                    </a:cubicBezTo>
                    <a:cubicBezTo>
                      <a:pt x="9685" y="26414"/>
                      <a:pt x="3940" y="33308"/>
                      <a:pt x="9455" y="30933"/>
                    </a:cubicBezTo>
                    <a:cubicBezTo>
                      <a:pt x="14970" y="28559"/>
                      <a:pt x="15889" y="28329"/>
                      <a:pt x="18340" y="23733"/>
                    </a:cubicBezTo>
                    <a:cubicBezTo>
                      <a:pt x="20715" y="19214"/>
                      <a:pt x="24085" y="12703"/>
                      <a:pt x="23396" y="17299"/>
                    </a:cubicBezTo>
                    <a:cubicBezTo>
                      <a:pt x="22706" y="21818"/>
                      <a:pt x="19796" y="27563"/>
                      <a:pt x="23166" y="23044"/>
                    </a:cubicBezTo>
                    <a:cubicBezTo>
                      <a:pt x="26536" y="18525"/>
                      <a:pt x="23166" y="18755"/>
                      <a:pt x="24621" y="17299"/>
                    </a:cubicBezTo>
                    <a:cubicBezTo>
                      <a:pt x="26077" y="15844"/>
                      <a:pt x="24468" y="22201"/>
                      <a:pt x="25694" y="1959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22" name="Kombinationstegning: figur 11421">
                <a:extLst>
                  <a:ext uri="{FF2B5EF4-FFF2-40B4-BE49-F238E27FC236}">
                    <a16:creationId xmlns:a16="http://schemas.microsoft.com/office/drawing/2014/main" id="{C958246B-09F6-4210-B13F-67E8D2FF4A33}"/>
                  </a:ext>
                </a:extLst>
              </p:cNvPr>
              <p:cNvSpPr/>
              <p:nvPr/>
            </p:nvSpPr>
            <p:spPr>
              <a:xfrm>
                <a:off x="4036715" y="2595247"/>
                <a:ext cx="5616" cy="9906"/>
              </a:xfrm>
              <a:custGeom>
                <a:avLst/>
                <a:gdLst>
                  <a:gd name="connsiteX0" fmla="*/ 1063 w 5616"/>
                  <a:gd name="connsiteY0" fmla="*/ 9729 h 9906"/>
                  <a:gd name="connsiteX1" fmla="*/ 5582 w 5616"/>
                  <a:gd name="connsiteY1" fmla="*/ 3984 h 9906"/>
                  <a:gd name="connsiteX2" fmla="*/ 2672 w 5616"/>
                  <a:gd name="connsiteY2" fmla="*/ 3984 h 9906"/>
                  <a:gd name="connsiteX3" fmla="*/ 1063 w 5616"/>
                  <a:gd name="connsiteY3" fmla="*/ 9729 h 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6" h="9906">
                    <a:moveTo>
                      <a:pt x="1063" y="9729"/>
                    </a:moveTo>
                    <a:cubicBezTo>
                      <a:pt x="4203" y="8274"/>
                      <a:pt x="5352" y="8044"/>
                      <a:pt x="5582" y="3984"/>
                    </a:cubicBezTo>
                    <a:cubicBezTo>
                      <a:pt x="5812" y="-75"/>
                      <a:pt x="4893" y="-2450"/>
                      <a:pt x="2672" y="3984"/>
                    </a:cubicBezTo>
                    <a:cubicBezTo>
                      <a:pt x="2748" y="3984"/>
                      <a:pt x="-2077" y="11108"/>
                      <a:pt x="1063" y="972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23" name="Kombinationstegning: figur 11422">
                <a:extLst>
                  <a:ext uri="{FF2B5EF4-FFF2-40B4-BE49-F238E27FC236}">
                    <a16:creationId xmlns:a16="http://schemas.microsoft.com/office/drawing/2014/main" id="{5B1E7A73-EBDF-4D12-8ED3-B50F8B9B5B17}"/>
                  </a:ext>
                </a:extLst>
              </p:cNvPr>
              <p:cNvSpPr/>
              <p:nvPr/>
            </p:nvSpPr>
            <p:spPr>
              <a:xfrm>
                <a:off x="3947537" y="2719814"/>
                <a:ext cx="37794" cy="20089"/>
              </a:xfrm>
              <a:custGeom>
                <a:avLst/>
                <a:gdLst>
                  <a:gd name="connsiteX0" fmla="*/ 2384 w 37794"/>
                  <a:gd name="connsiteY0" fmla="*/ 8406 h 20089"/>
                  <a:gd name="connsiteX1" fmla="*/ 14793 w 37794"/>
                  <a:gd name="connsiteY1" fmla="*/ 12925 h 20089"/>
                  <a:gd name="connsiteX2" fmla="*/ 33712 w 37794"/>
                  <a:gd name="connsiteY2" fmla="*/ 18900 h 20089"/>
                  <a:gd name="connsiteX3" fmla="*/ 37312 w 37794"/>
                  <a:gd name="connsiteY3" fmla="*/ 15530 h 20089"/>
                  <a:gd name="connsiteX4" fmla="*/ 27048 w 37794"/>
                  <a:gd name="connsiteY4" fmla="*/ 1895 h 20089"/>
                  <a:gd name="connsiteX5" fmla="*/ 2614 w 37794"/>
                  <a:gd name="connsiteY5" fmla="*/ 3580 h 20089"/>
                  <a:gd name="connsiteX6" fmla="*/ 2384 w 37794"/>
                  <a:gd name="connsiteY6" fmla="*/ 8406 h 2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94" h="20089">
                    <a:moveTo>
                      <a:pt x="2384" y="8406"/>
                    </a:moveTo>
                    <a:cubicBezTo>
                      <a:pt x="2384" y="8406"/>
                      <a:pt x="11499" y="11317"/>
                      <a:pt x="14793" y="12925"/>
                    </a:cubicBezTo>
                    <a:cubicBezTo>
                      <a:pt x="18163" y="14610"/>
                      <a:pt x="29193" y="16296"/>
                      <a:pt x="33712" y="18900"/>
                    </a:cubicBezTo>
                    <a:cubicBezTo>
                      <a:pt x="38232" y="21504"/>
                      <a:pt x="38232" y="19589"/>
                      <a:pt x="37312" y="15530"/>
                    </a:cubicBezTo>
                    <a:cubicBezTo>
                      <a:pt x="36393" y="11470"/>
                      <a:pt x="30572" y="5955"/>
                      <a:pt x="27048" y="1895"/>
                    </a:cubicBezTo>
                    <a:cubicBezTo>
                      <a:pt x="23448" y="-2164"/>
                      <a:pt x="8359" y="1206"/>
                      <a:pt x="2614" y="3580"/>
                    </a:cubicBezTo>
                    <a:cubicBezTo>
                      <a:pt x="-3131" y="5955"/>
                      <a:pt x="2384" y="8406"/>
                      <a:pt x="2384" y="840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24" name="Kombinationstegning: figur 11423">
                <a:extLst>
                  <a:ext uri="{FF2B5EF4-FFF2-40B4-BE49-F238E27FC236}">
                    <a16:creationId xmlns:a16="http://schemas.microsoft.com/office/drawing/2014/main" id="{6AC90FA5-7A96-4522-8E5B-F0F74FA4F84B}"/>
                  </a:ext>
                </a:extLst>
              </p:cNvPr>
              <p:cNvSpPr/>
              <p:nvPr/>
            </p:nvSpPr>
            <p:spPr>
              <a:xfrm>
                <a:off x="4017301" y="2763764"/>
                <a:ext cx="7524" cy="4718"/>
              </a:xfrm>
              <a:custGeom>
                <a:avLst/>
                <a:gdLst>
                  <a:gd name="connsiteX0" fmla="*/ 6613 w 7524"/>
                  <a:gd name="connsiteY0" fmla="*/ 2984 h 4718"/>
                  <a:gd name="connsiteX1" fmla="*/ 5388 w 7524"/>
                  <a:gd name="connsiteY1" fmla="*/ 380 h 4718"/>
                  <a:gd name="connsiteX2" fmla="*/ 1328 w 7524"/>
                  <a:gd name="connsiteY2" fmla="*/ 4439 h 4718"/>
                  <a:gd name="connsiteX3" fmla="*/ 6613 w 7524"/>
                  <a:gd name="connsiteY3" fmla="*/ 2984 h 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4" h="4718">
                    <a:moveTo>
                      <a:pt x="6613" y="2984"/>
                    </a:moveTo>
                    <a:cubicBezTo>
                      <a:pt x="7533" y="380"/>
                      <a:pt x="8528" y="-616"/>
                      <a:pt x="5388" y="380"/>
                    </a:cubicBezTo>
                    <a:cubicBezTo>
                      <a:pt x="2248" y="1299"/>
                      <a:pt x="-2272" y="2295"/>
                      <a:pt x="1328" y="4439"/>
                    </a:cubicBezTo>
                    <a:cubicBezTo>
                      <a:pt x="1328" y="4439"/>
                      <a:pt x="5618" y="5665"/>
                      <a:pt x="6613" y="298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25" name="Kombinationstegning: figur 11424">
                <a:extLst>
                  <a:ext uri="{FF2B5EF4-FFF2-40B4-BE49-F238E27FC236}">
                    <a16:creationId xmlns:a16="http://schemas.microsoft.com/office/drawing/2014/main" id="{65C04798-2C12-4427-A2C5-CED3B0FBE879}"/>
                  </a:ext>
                </a:extLst>
              </p:cNvPr>
              <p:cNvSpPr/>
              <p:nvPr/>
            </p:nvSpPr>
            <p:spPr>
              <a:xfrm>
                <a:off x="3805743" y="3802464"/>
                <a:ext cx="6770" cy="9394"/>
              </a:xfrm>
              <a:custGeom>
                <a:avLst/>
                <a:gdLst>
                  <a:gd name="connsiteX0" fmla="*/ 4620 w 6770"/>
                  <a:gd name="connsiteY0" fmla="*/ 253 h 9394"/>
                  <a:gd name="connsiteX1" fmla="*/ 101 w 6770"/>
                  <a:gd name="connsiteY1" fmla="*/ 7223 h 9394"/>
                  <a:gd name="connsiteX2" fmla="*/ 2476 w 6770"/>
                  <a:gd name="connsiteY2" fmla="*/ 7453 h 9394"/>
                  <a:gd name="connsiteX3" fmla="*/ 6076 w 6770"/>
                  <a:gd name="connsiteY3" fmla="*/ 1708 h 9394"/>
                  <a:gd name="connsiteX4" fmla="*/ 4620 w 6770"/>
                  <a:gd name="connsiteY4" fmla="*/ 253 h 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70" h="9394">
                    <a:moveTo>
                      <a:pt x="4620" y="253"/>
                    </a:moveTo>
                    <a:cubicBezTo>
                      <a:pt x="2706" y="712"/>
                      <a:pt x="791" y="2397"/>
                      <a:pt x="101" y="7223"/>
                    </a:cubicBezTo>
                    <a:cubicBezTo>
                      <a:pt x="-588" y="11972"/>
                      <a:pt x="2476" y="7453"/>
                      <a:pt x="2476" y="7453"/>
                    </a:cubicBezTo>
                    <a:cubicBezTo>
                      <a:pt x="3165" y="6763"/>
                      <a:pt x="4620" y="3623"/>
                      <a:pt x="6076" y="1708"/>
                    </a:cubicBezTo>
                    <a:cubicBezTo>
                      <a:pt x="7531" y="-207"/>
                      <a:pt x="6535" y="-207"/>
                      <a:pt x="4620" y="25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26" name="Kombinationstegning: figur 11425">
                <a:extLst>
                  <a:ext uri="{FF2B5EF4-FFF2-40B4-BE49-F238E27FC236}">
                    <a16:creationId xmlns:a16="http://schemas.microsoft.com/office/drawing/2014/main" id="{46D02DFC-5A6E-46AB-AD61-A9C5DB8DDD1D}"/>
                  </a:ext>
                </a:extLst>
              </p:cNvPr>
              <p:cNvSpPr/>
              <p:nvPr/>
            </p:nvSpPr>
            <p:spPr>
              <a:xfrm>
                <a:off x="3122988" y="3852390"/>
                <a:ext cx="2641" cy="4135"/>
              </a:xfrm>
              <a:custGeom>
                <a:avLst/>
                <a:gdLst>
                  <a:gd name="connsiteX0" fmla="*/ 610 w 2641"/>
                  <a:gd name="connsiteY0" fmla="*/ 3025 h 4135"/>
                  <a:gd name="connsiteX1" fmla="*/ 2525 w 2641"/>
                  <a:gd name="connsiteY1" fmla="*/ 2335 h 4135"/>
                  <a:gd name="connsiteX2" fmla="*/ 610 w 2641"/>
                  <a:gd name="connsiteY2" fmla="*/ 3025 h 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41" h="4135">
                    <a:moveTo>
                      <a:pt x="610" y="3025"/>
                    </a:moveTo>
                    <a:cubicBezTo>
                      <a:pt x="610" y="3025"/>
                      <a:pt x="3215" y="5935"/>
                      <a:pt x="2525" y="2335"/>
                    </a:cubicBezTo>
                    <a:cubicBezTo>
                      <a:pt x="1836" y="-1341"/>
                      <a:pt x="-1305" y="-346"/>
                      <a:pt x="610" y="302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27" name="Kombinationstegning: figur 11426">
                <a:extLst>
                  <a:ext uri="{FF2B5EF4-FFF2-40B4-BE49-F238E27FC236}">
                    <a16:creationId xmlns:a16="http://schemas.microsoft.com/office/drawing/2014/main" id="{9BB6158A-94B1-4041-8DC8-148071750840}"/>
                  </a:ext>
                </a:extLst>
              </p:cNvPr>
              <p:cNvSpPr/>
              <p:nvPr/>
            </p:nvSpPr>
            <p:spPr>
              <a:xfrm>
                <a:off x="3087703" y="3662960"/>
                <a:ext cx="6270" cy="19947"/>
              </a:xfrm>
              <a:custGeom>
                <a:avLst/>
                <a:gdLst>
                  <a:gd name="connsiteX0" fmla="*/ 2423 w 6270"/>
                  <a:gd name="connsiteY0" fmla="*/ 8623 h 19947"/>
                  <a:gd name="connsiteX1" fmla="*/ 2883 w 6270"/>
                  <a:gd name="connsiteY1" fmla="*/ 1882 h 19947"/>
                  <a:gd name="connsiteX2" fmla="*/ 1197 w 6270"/>
                  <a:gd name="connsiteY2" fmla="*/ 12912 h 19947"/>
                  <a:gd name="connsiteX3" fmla="*/ 3112 w 6270"/>
                  <a:gd name="connsiteY3" fmla="*/ 16282 h 19947"/>
                  <a:gd name="connsiteX4" fmla="*/ 5487 w 6270"/>
                  <a:gd name="connsiteY4" fmla="*/ 17968 h 19947"/>
                  <a:gd name="connsiteX5" fmla="*/ 2423 w 6270"/>
                  <a:gd name="connsiteY5" fmla="*/ 8623 h 1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0" h="19947">
                    <a:moveTo>
                      <a:pt x="2423" y="8623"/>
                    </a:moveTo>
                    <a:cubicBezTo>
                      <a:pt x="3342" y="4793"/>
                      <a:pt x="5027" y="-3786"/>
                      <a:pt x="2883" y="1882"/>
                    </a:cubicBezTo>
                    <a:cubicBezTo>
                      <a:pt x="738" y="7627"/>
                      <a:pt x="-1407" y="10231"/>
                      <a:pt x="1197" y="12912"/>
                    </a:cubicBezTo>
                    <a:cubicBezTo>
                      <a:pt x="3802" y="15516"/>
                      <a:pt x="3112" y="16282"/>
                      <a:pt x="3112" y="16282"/>
                    </a:cubicBezTo>
                    <a:cubicBezTo>
                      <a:pt x="3112" y="16282"/>
                      <a:pt x="8168" y="23253"/>
                      <a:pt x="5487" y="17968"/>
                    </a:cubicBezTo>
                    <a:cubicBezTo>
                      <a:pt x="2883" y="12682"/>
                      <a:pt x="1427" y="12453"/>
                      <a:pt x="2423" y="86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28" name="Kombinationstegning: figur 11427">
                <a:extLst>
                  <a:ext uri="{FF2B5EF4-FFF2-40B4-BE49-F238E27FC236}">
                    <a16:creationId xmlns:a16="http://schemas.microsoft.com/office/drawing/2014/main" id="{7B868F57-32E7-49FE-A7A1-C2E746492CC1}"/>
                  </a:ext>
                </a:extLst>
              </p:cNvPr>
              <p:cNvSpPr/>
              <p:nvPr/>
            </p:nvSpPr>
            <p:spPr>
              <a:xfrm>
                <a:off x="3133172" y="3668253"/>
                <a:ext cx="3844" cy="5433"/>
              </a:xfrm>
              <a:custGeom>
                <a:avLst/>
                <a:gdLst>
                  <a:gd name="connsiteX0" fmla="*/ 767 w 3844"/>
                  <a:gd name="connsiteY0" fmla="*/ 3790 h 5433"/>
                  <a:gd name="connsiteX1" fmla="*/ 3372 w 3844"/>
                  <a:gd name="connsiteY1" fmla="*/ 4249 h 5433"/>
                  <a:gd name="connsiteX2" fmla="*/ 767 w 3844"/>
                  <a:gd name="connsiteY2" fmla="*/ 3790 h 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44" h="5433">
                    <a:moveTo>
                      <a:pt x="767" y="3790"/>
                    </a:moveTo>
                    <a:cubicBezTo>
                      <a:pt x="767" y="3790"/>
                      <a:pt x="5286" y="7160"/>
                      <a:pt x="3372" y="4249"/>
                    </a:cubicBezTo>
                    <a:cubicBezTo>
                      <a:pt x="1457" y="1339"/>
                      <a:pt x="-1377" y="-3410"/>
                      <a:pt x="767" y="379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29" name="Kombinationstegning: figur 11428">
                <a:extLst>
                  <a:ext uri="{FF2B5EF4-FFF2-40B4-BE49-F238E27FC236}">
                    <a16:creationId xmlns:a16="http://schemas.microsoft.com/office/drawing/2014/main" id="{FADE80C4-3960-44AA-AFE9-27AB9499ABD1}"/>
                  </a:ext>
                </a:extLst>
              </p:cNvPr>
              <p:cNvSpPr/>
              <p:nvPr/>
            </p:nvSpPr>
            <p:spPr>
              <a:xfrm>
                <a:off x="3142823" y="3684221"/>
                <a:ext cx="1177" cy="3360"/>
              </a:xfrm>
              <a:custGeom>
                <a:avLst/>
                <a:gdLst>
                  <a:gd name="connsiteX0" fmla="*/ 920 w 1177"/>
                  <a:gd name="connsiteY0" fmla="*/ 2911 h 3360"/>
                  <a:gd name="connsiteX1" fmla="*/ 1 w 1177"/>
                  <a:gd name="connsiteY1" fmla="*/ 0 h 3360"/>
                  <a:gd name="connsiteX2" fmla="*/ 920 w 1177"/>
                  <a:gd name="connsiteY2" fmla="*/ 2911 h 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7" h="3360">
                    <a:moveTo>
                      <a:pt x="920" y="2911"/>
                    </a:moveTo>
                    <a:cubicBezTo>
                      <a:pt x="1840" y="996"/>
                      <a:pt x="1" y="0"/>
                      <a:pt x="1" y="0"/>
                    </a:cubicBezTo>
                    <a:cubicBezTo>
                      <a:pt x="1" y="0"/>
                      <a:pt x="-75" y="4826"/>
                      <a:pt x="920" y="291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30" name="Kombinationstegning: figur 11429">
                <a:extLst>
                  <a:ext uri="{FF2B5EF4-FFF2-40B4-BE49-F238E27FC236}">
                    <a16:creationId xmlns:a16="http://schemas.microsoft.com/office/drawing/2014/main" id="{7EF04C12-DAAF-4E72-8AB2-3BC7C942063B}"/>
                  </a:ext>
                </a:extLst>
              </p:cNvPr>
              <p:cNvSpPr/>
              <p:nvPr/>
            </p:nvSpPr>
            <p:spPr>
              <a:xfrm>
                <a:off x="3000886" y="3572561"/>
                <a:ext cx="3618" cy="3805"/>
              </a:xfrm>
              <a:custGeom>
                <a:avLst/>
                <a:gdLst>
                  <a:gd name="connsiteX0" fmla="*/ 923 w 3618"/>
                  <a:gd name="connsiteY0" fmla="*/ 1132 h 3805"/>
                  <a:gd name="connsiteX1" fmla="*/ 694 w 3618"/>
                  <a:gd name="connsiteY1" fmla="*/ 3736 h 3805"/>
                  <a:gd name="connsiteX2" fmla="*/ 3604 w 3618"/>
                  <a:gd name="connsiteY2" fmla="*/ 1362 h 3805"/>
                  <a:gd name="connsiteX3" fmla="*/ 923 w 3618"/>
                  <a:gd name="connsiteY3" fmla="*/ 1132 h 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8" h="3805">
                    <a:moveTo>
                      <a:pt x="923" y="1132"/>
                    </a:moveTo>
                    <a:cubicBezTo>
                      <a:pt x="923" y="1132"/>
                      <a:pt x="-991" y="3506"/>
                      <a:pt x="694" y="3736"/>
                    </a:cubicBezTo>
                    <a:cubicBezTo>
                      <a:pt x="2379" y="3966"/>
                      <a:pt x="3298" y="3736"/>
                      <a:pt x="3604" y="1362"/>
                    </a:cubicBezTo>
                    <a:cubicBezTo>
                      <a:pt x="3758" y="-1089"/>
                      <a:pt x="2609" y="366"/>
                      <a:pt x="923" y="113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31" name="Kombinationstegning: figur 11430">
                <a:extLst>
                  <a:ext uri="{FF2B5EF4-FFF2-40B4-BE49-F238E27FC236}">
                    <a16:creationId xmlns:a16="http://schemas.microsoft.com/office/drawing/2014/main" id="{2066D807-54AF-4DB7-B963-2DC3D9FF3990}"/>
                  </a:ext>
                </a:extLst>
              </p:cNvPr>
              <p:cNvSpPr/>
              <p:nvPr/>
            </p:nvSpPr>
            <p:spPr>
              <a:xfrm>
                <a:off x="2915204" y="3542106"/>
                <a:ext cx="1842" cy="6922"/>
              </a:xfrm>
              <a:custGeom>
                <a:avLst/>
                <a:gdLst>
                  <a:gd name="connsiteX0" fmla="*/ 664 w 1842"/>
                  <a:gd name="connsiteY0" fmla="*/ 1177 h 6922"/>
                  <a:gd name="connsiteX1" fmla="*/ 1583 w 1842"/>
                  <a:gd name="connsiteY1" fmla="*/ 6922 h 6922"/>
                  <a:gd name="connsiteX2" fmla="*/ 664 w 1842"/>
                  <a:gd name="connsiteY2" fmla="*/ 1177 h 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" h="6922">
                    <a:moveTo>
                      <a:pt x="664" y="1177"/>
                    </a:moveTo>
                    <a:cubicBezTo>
                      <a:pt x="-1251" y="5697"/>
                      <a:pt x="1583" y="6922"/>
                      <a:pt x="1583" y="6922"/>
                    </a:cubicBezTo>
                    <a:cubicBezTo>
                      <a:pt x="1583" y="6922"/>
                      <a:pt x="2579" y="-3418"/>
                      <a:pt x="664" y="117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32" name="Kombinationstegning: figur 11431">
                <a:extLst>
                  <a:ext uri="{FF2B5EF4-FFF2-40B4-BE49-F238E27FC236}">
                    <a16:creationId xmlns:a16="http://schemas.microsoft.com/office/drawing/2014/main" id="{CCAAFD6C-3896-46B6-BBDC-6BD18083F8A1}"/>
                  </a:ext>
                </a:extLst>
              </p:cNvPr>
              <p:cNvSpPr/>
              <p:nvPr/>
            </p:nvSpPr>
            <p:spPr>
              <a:xfrm>
                <a:off x="3050186" y="3529933"/>
                <a:ext cx="13097" cy="15676"/>
              </a:xfrm>
              <a:custGeom>
                <a:avLst/>
                <a:gdLst>
                  <a:gd name="connsiteX0" fmla="*/ 9761 w 13097"/>
                  <a:gd name="connsiteY0" fmla="*/ 8065 h 15676"/>
                  <a:gd name="connsiteX1" fmla="*/ 6161 w 13097"/>
                  <a:gd name="connsiteY1" fmla="*/ 5691 h 15676"/>
                  <a:gd name="connsiteX2" fmla="*/ 1642 w 13097"/>
                  <a:gd name="connsiteY2" fmla="*/ 176 h 15676"/>
                  <a:gd name="connsiteX3" fmla="*/ 416 w 13097"/>
                  <a:gd name="connsiteY3" fmla="*/ 3546 h 15676"/>
                  <a:gd name="connsiteX4" fmla="*/ 11216 w 13097"/>
                  <a:gd name="connsiteY4" fmla="*/ 14806 h 15676"/>
                  <a:gd name="connsiteX5" fmla="*/ 12901 w 13097"/>
                  <a:gd name="connsiteY5" fmla="*/ 12891 h 15676"/>
                  <a:gd name="connsiteX6" fmla="*/ 9761 w 13097"/>
                  <a:gd name="connsiteY6" fmla="*/ 8065 h 1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97" h="15676">
                    <a:moveTo>
                      <a:pt x="9761" y="8065"/>
                    </a:moveTo>
                    <a:cubicBezTo>
                      <a:pt x="7616" y="8295"/>
                      <a:pt x="5701" y="7376"/>
                      <a:pt x="6161" y="5691"/>
                    </a:cubicBezTo>
                    <a:cubicBezTo>
                      <a:pt x="6621" y="4006"/>
                      <a:pt x="3021" y="942"/>
                      <a:pt x="1642" y="176"/>
                    </a:cubicBezTo>
                    <a:cubicBezTo>
                      <a:pt x="186" y="-513"/>
                      <a:pt x="-503" y="865"/>
                      <a:pt x="416" y="3546"/>
                    </a:cubicBezTo>
                    <a:cubicBezTo>
                      <a:pt x="1335" y="6151"/>
                      <a:pt x="4476" y="10517"/>
                      <a:pt x="11216" y="14806"/>
                    </a:cubicBezTo>
                    <a:cubicBezTo>
                      <a:pt x="11216" y="14806"/>
                      <a:pt x="13821" y="17717"/>
                      <a:pt x="12901" y="12891"/>
                    </a:cubicBezTo>
                    <a:cubicBezTo>
                      <a:pt x="11982" y="8065"/>
                      <a:pt x="11906" y="7836"/>
                      <a:pt x="9761" y="806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33" name="Kombinationstegning: figur 11432">
                <a:extLst>
                  <a:ext uri="{FF2B5EF4-FFF2-40B4-BE49-F238E27FC236}">
                    <a16:creationId xmlns:a16="http://schemas.microsoft.com/office/drawing/2014/main" id="{D908DD4A-CA46-4435-AF77-792C2D25E652}"/>
                  </a:ext>
                </a:extLst>
              </p:cNvPr>
              <p:cNvSpPr/>
              <p:nvPr/>
            </p:nvSpPr>
            <p:spPr>
              <a:xfrm>
                <a:off x="3080430" y="3540220"/>
                <a:ext cx="8333" cy="14458"/>
              </a:xfrm>
              <a:custGeom>
                <a:avLst/>
                <a:gdLst>
                  <a:gd name="connsiteX0" fmla="*/ 3951 w 8333"/>
                  <a:gd name="connsiteY0" fmla="*/ 613 h 14458"/>
                  <a:gd name="connsiteX1" fmla="*/ 1040 w 8333"/>
                  <a:gd name="connsiteY1" fmla="*/ 7353 h 14458"/>
                  <a:gd name="connsiteX2" fmla="*/ 1500 w 8333"/>
                  <a:gd name="connsiteY2" fmla="*/ 12409 h 14458"/>
                  <a:gd name="connsiteX3" fmla="*/ 7474 w 8333"/>
                  <a:gd name="connsiteY3" fmla="*/ 12868 h 14458"/>
                  <a:gd name="connsiteX4" fmla="*/ 7704 w 8333"/>
                  <a:gd name="connsiteY4" fmla="*/ 2068 h 14458"/>
                  <a:gd name="connsiteX5" fmla="*/ 3951 w 8333"/>
                  <a:gd name="connsiteY5" fmla="*/ 613 h 1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33" h="14458">
                    <a:moveTo>
                      <a:pt x="3951" y="613"/>
                    </a:moveTo>
                    <a:cubicBezTo>
                      <a:pt x="1806" y="2068"/>
                      <a:pt x="2495" y="4672"/>
                      <a:pt x="1040" y="7353"/>
                    </a:cubicBezTo>
                    <a:cubicBezTo>
                      <a:pt x="-415" y="9958"/>
                      <a:pt x="-415" y="11183"/>
                      <a:pt x="1500" y="12409"/>
                    </a:cubicBezTo>
                    <a:cubicBezTo>
                      <a:pt x="1500" y="12409"/>
                      <a:pt x="5559" y="16698"/>
                      <a:pt x="7474" y="12868"/>
                    </a:cubicBezTo>
                    <a:cubicBezTo>
                      <a:pt x="9389" y="9038"/>
                      <a:pt x="7474" y="3753"/>
                      <a:pt x="7704" y="2068"/>
                    </a:cubicBezTo>
                    <a:cubicBezTo>
                      <a:pt x="8010" y="383"/>
                      <a:pt x="6095" y="-766"/>
                      <a:pt x="3951" y="61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34" name="Kombinationstegning: figur 11433">
                <a:extLst>
                  <a:ext uri="{FF2B5EF4-FFF2-40B4-BE49-F238E27FC236}">
                    <a16:creationId xmlns:a16="http://schemas.microsoft.com/office/drawing/2014/main" id="{944427EF-C836-498C-94E4-DA9F5D779BCC}"/>
                  </a:ext>
                </a:extLst>
              </p:cNvPr>
              <p:cNvSpPr/>
              <p:nvPr/>
            </p:nvSpPr>
            <p:spPr>
              <a:xfrm>
                <a:off x="2950184" y="3430457"/>
                <a:ext cx="862697" cy="547665"/>
              </a:xfrm>
              <a:custGeom>
                <a:avLst/>
                <a:gdLst>
                  <a:gd name="connsiteX0" fmla="*/ 818281 w 862697"/>
                  <a:gd name="connsiteY0" fmla="*/ 433230 h 547665"/>
                  <a:gd name="connsiteX1" fmla="*/ 819276 w 862697"/>
                  <a:gd name="connsiteY1" fmla="*/ 431851 h 547665"/>
                  <a:gd name="connsiteX2" fmla="*/ 825021 w 862697"/>
                  <a:gd name="connsiteY2" fmla="*/ 424421 h 547665"/>
                  <a:gd name="connsiteX3" fmla="*/ 826247 w 862697"/>
                  <a:gd name="connsiteY3" fmla="*/ 428022 h 547665"/>
                  <a:gd name="connsiteX4" fmla="*/ 829847 w 862697"/>
                  <a:gd name="connsiteY4" fmla="*/ 439971 h 547665"/>
                  <a:gd name="connsiteX5" fmla="*/ 833217 w 862697"/>
                  <a:gd name="connsiteY5" fmla="*/ 439511 h 547665"/>
                  <a:gd name="connsiteX6" fmla="*/ 837966 w 862697"/>
                  <a:gd name="connsiteY6" fmla="*/ 422047 h 547665"/>
                  <a:gd name="connsiteX7" fmla="*/ 841796 w 862697"/>
                  <a:gd name="connsiteY7" fmla="*/ 408872 h 547665"/>
                  <a:gd name="connsiteX8" fmla="*/ 839651 w 862697"/>
                  <a:gd name="connsiteY8" fmla="*/ 407187 h 547665"/>
                  <a:gd name="connsiteX9" fmla="*/ 844170 w 862697"/>
                  <a:gd name="connsiteY9" fmla="*/ 403357 h 547665"/>
                  <a:gd name="connsiteX10" fmla="*/ 842945 w 862697"/>
                  <a:gd name="connsiteY10" fmla="*/ 401443 h 547665"/>
                  <a:gd name="connsiteX11" fmla="*/ 835515 w 862697"/>
                  <a:gd name="connsiteY11" fmla="*/ 399068 h 547665"/>
                  <a:gd name="connsiteX12" fmla="*/ 839804 w 862697"/>
                  <a:gd name="connsiteY12" fmla="*/ 395468 h 547665"/>
                  <a:gd name="connsiteX13" fmla="*/ 842945 w 862697"/>
                  <a:gd name="connsiteY13" fmla="*/ 389953 h 547665"/>
                  <a:gd name="connsiteX14" fmla="*/ 849379 w 862697"/>
                  <a:gd name="connsiteY14" fmla="*/ 375093 h 547665"/>
                  <a:gd name="connsiteX15" fmla="*/ 861098 w 862697"/>
                  <a:gd name="connsiteY15" fmla="*/ 359544 h 547665"/>
                  <a:gd name="connsiteX16" fmla="*/ 862324 w 862697"/>
                  <a:gd name="connsiteY16" fmla="*/ 349970 h 547665"/>
                  <a:gd name="connsiteX17" fmla="*/ 855583 w 862697"/>
                  <a:gd name="connsiteY17" fmla="*/ 342770 h 547665"/>
                  <a:gd name="connsiteX18" fmla="*/ 849149 w 862697"/>
                  <a:gd name="connsiteY18" fmla="*/ 342999 h 547665"/>
                  <a:gd name="connsiteX19" fmla="*/ 844860 w 862697"/>
                  <a:gd name="connsiteY19" fmla="*/ 342770 h 547665"/>
                  <a:gd name="connsiteX20" fmla="*/ 841490 w 862697"/>
                  <a:gd name="connsiteY20" fmla="*/ 344455 h 547665"/>
                  <a:gd name="connsiteX21" fmla="*/ 805106 w 862697"/>
                  <a:gd name="connsiteY21" fmla="*/ 346599 h 547665"/>
                  <a:gd name="connsiteX22" fmla="*/ 787642 w 862697"/>
                  <a:gd name="connsiteY22" fmla="*/ 349740 h 547665"/>
                  <a:gd name="connsiteX23" fmla="*/ 769182 w 862697"/>
                  <a:gd name="connsiteY23" fmla="*/ 355025 h 547665"/>
                  <a:gd name="connsiteX24" fmla="*/ 759378 w 862697"/>
                  <a:gd name="connsiteY24" fmla="*/ 367434 h 547665"/>
                  <a:gd name="connsiteX25" fmla="*/ 757463 w 862697"/>
                  <a:gd name="connsiteY25" fmla="*/ 379842 h 547665"/>
                  <a:gd name="connsiteX26" fmla="*/ 754323 w 862697"/>
                  <a:gd name="connsiteY26" fmla="*/ 390642 h 547665"/>
                  <a:gd name="connsiteX27" fmla="*/ 751182 w 862697"/>
                  <a:gd name="connsiteY27" fmla="*/ 400906 h 547665"/>
                  <a:gd name="connsiteX28" fmla="*/ 743982 w 862697"/>
                  <a:gd name="connsiteY28" fmla="*/ 413621 h 547665"/>
                  <a:gd name="connsiteX29" fmla="*/ 732033 w 862697"/>
                  <a:gd name="connsiteY29" fmla="*/ 421051 h 547665"/>
                  <a:gd name="connsiteX30" fmla="*/ 733718 w 862697"/>
                  <a:gd name="connsiteY30" fmla="*/ 423426 h 547665"/>
                  <a:gd name="connsiteX31" fmla="*/ 733718 w 862697"/>
                  <a:gd name="connsiteY31" fmla="*/ 426030 h 547665"/>
                  <a:gd name="connsiteX32" fmla="*/ 734637 w 862697"/>
                  <a:gd name="connsiteY32" fmla="*/ 427945 h 547665"/>
                  <a:gd name="connsiteX33" fmla="*/ 733182 w 862697"/>
                  <a:gd name="connsiteY33" fmla="*/ 430319 h 547665"/>
                  <a:gd name="connsiteX34" fmla="*/ 718322 w 862697"/>
                  <a:gd name="connsiteY34" fmla="*/ 434609 h 547665"/>
                  <a:gd name="connsiteX35" fmla="*/ 715948 w 862697"/>
                  <a:gd name="connsiteY35" fmla="*/ 429324 h 547665"/>
                  <a:gd name="connsiteX36" fmla="*/ 715488 w 862697"/>
                  <a:gd name="connsiteY36" fmla="*/ 427179 h 547665"/>
                  <a:gd name="connsiteX37" fmla="*/ 706909 w 862697"/>
                  <a:gd name="connsiteY37" fmla="*/ 426490 h 547665"/>
                  <a:gd name="connsiteX38" fmla="*/ 697565 w 862697"/>
                  <a:gd name="connsiteY38" fmla="*/ 431009 h 547665"/>
                  <a:gd name="connsiteX39" fmla="*/ 695190 w 862697"/>
                  <a:gd name="connsiteY39" fmla="*/ 431468 h 547665"/>
                  <a:gd name="connsiteX40" fmla="*/ 688450 w 862697"/>
                  <a:gd name="connsiteY40" fmla="*/ 431239 h 547665"/>
                  <a:gd name="connsiteX41" fmla="*/ 676041 w 862697"/>
                  <a:gd name="connsiteY41" fmla="*/ 434609 h 547665"/>
                  <a:gd name="connsiteX42" fmla="*/ 665011 w 862697"/>
                  <a:gd name="connsiteY42" fmla="*/ 437749 h 547665"/>
                  <a:gd name="connsiteX43" fmla="*/ 638202 w 862697"/>
                  <a:gd name="connsiteY43" fmla="*/ 439205 h 547665"/>
                  <a:gd name="connsiteX44" fmla="*/ 629087 w 862697"/>
                  <a:gd name="connsiteY44" fmla="*/ 430319 h 547665"/>
                  <a:gd name="connsiteX45" fmla="*/ 617598 w 862697"/>
                  <a:gd name="connsiteY45" fmla="*/ 426490 h 547665"/>
                  <a:gd name="connsiteX46" fmla="*/ 610857 w 862697"/>
                  <a:gd name="connsiteY46" fmla="*/ 425800 h 547665"/>
                  <a:gd name="connsiteX47" fmla="*/ 604117 w 862697"/>
                  <a:gd name="connsiteY47" fmla="*/ 428404 h 547665"/>
                  <a:gd name="connsiteX48" fmla="*/ 601206 w 862697"/>
                  <a:gd name="connsiteY48" fmla="*/ 432234 h 547665"/>
                  <a:gd name="connsiteX49" fmla="*/ 600976 w 862697"/>
                  <a:gd name="connsiteY49" fmla="*/ 429094 h 547665"/>
                  <a:gd name="connsiteX50" fmla="*/ 602202 w 862697"/>
                  <a:gd name="connsiteY50" fmla="*/ 423119 h 547665"/>
                  <a:gd name="connsiteX51" fmla="*/ 604117 w 862697"/>
                  <a:gd name="connsiteY51" fmla="*/ 421894 h 547665"/>
                  <a:gd name="connsiteX52" fmla="*/ 589257 w 862697"/>
                  <a:gd name="connsiteY52" fmla="*/ 400830 h 547665"/>
                  <a:gd name="connsiteX53" fmla="*/ 574627 w 862697"/>
                  <a:gd name="connsiteY53" fmla="*/ 377391 h 547665"/>
                  <a:gd name="connsiteX54" fmla="*/ 562448 w 862697"/>
                  <a:gd name="connsiteY54" fmla="*/ 357782 h 547665"/>
                  <a:gd name="connsiteX55" fmla="*/ 555248 w 862697"/>
                  <a:gd name="connsiteY55" fmla="*/ 343382 h 547665"/>
                  <a:gd name="connsiteX56" fmla="*/ 553563 w 862697"/>
                  <a:gd name="connsiteY56" fmla="*/ 334497 h 547665"/>
                  <a:gd name="connsiteX57" fmla="*/ 560304 w 862697"/>
                  <a:gd name="connsiteY57" fmla="*/ 344761 h 547665"/>
                  <a:gd name="connsiteX58" fmla="*/ 561223 w 862697"/>
                  <a:gd name="connsiteY58" fmla="*/ 349051 h 547665"/>
                  <a:gd name="connsiteX59" fmla="*/ 560993 w 862697"/>
                  <a:gd name="connsiteY59" fmla="*/ 338021 h 547665"/>
                  <a:gd name="connsiteX60" fmla="*/ 549504 w 862697"/>
                  <a:gd name="connsiteY60" fmla="*/ 322701 h 547665"/>
                  <a:gd name="connsiteX61" fmla="*/ 549274 w 862697"/>
                  <a:gd name="connsiteY61" fmla="*/ 297578 h 547665"/>
                  <a:gd name="connsiteX62" fmla="*/ 550959 w 862697"/>
                  <a:gd name="connsiteY62" fmla="*/ 275058 h 547665"/>
                  <a:gd name="connsiteX63" fmla="*/ 547589 w 862697"/>
                  <a:gd name="connsiteY63" fmla="*/ 257594 h 547665"/>
                  <a:gd name="connsiteX64" fmla="*/ 551878 w 862697"/>
                  <a:gd name="connsiteY64" fmla="*/ 245415 h 547665"/>
                  <a:gd name="connsiteX65" fmla="*/ 552108 w 862697"/>
                  <a:gd name="connsiteY65" fmla="*/ 238981 h 547665"/>
                  <a:gd name="connsiteX66" fmla="*/ 550423 w 862697"/>
                  <a:gd name="connsiteY66" fmla="*/ 229177 h 547665"/>
                  <a:gd name="connsiteX67" fmla="*/ 553334 w 862697"/>
                  <a:gd name="connsiteY67" fmla="*/ 228947 h 547665"/>
                  <a:gd name="connsiteX68" fmla="*/ 557393 w 862697"/>
                  <a:gd name="connsiteY68" fmla="*/ 228947 h 547665"/>
                  <a:gd name="connsiteX69" fmla="*/ 559308 w 862697"/>
                  <a:gd name="connsiteY69" fmla="*/ 226573 h 547665"/>
                  <a:gd name="connsiteX70" fmla="*/ 558848 w 862697"/>
                  <a:gd name="connsiteY70" fmla="*/ 232547 h 547665"/>
                  <a:gd name="connsiteX71" fmla="*/ 562448 w 862697"/>
                  <a:gd name="connsiteY71" fmla="*/ 225347 h 547665"/>
                  <a:gd name="connsiteX72" fmla="*/ 567197 w 862697"/>
                  <a:gd name="connsiteY72" fmla="*/ 212402 h 547665"/>
                  <a:gd name="connsiteX73" fmla="*/ 567657 w 862697"/>
                  <a:gd name="connsiteY73" fmla="*/ 209338 h 547665"/>
                  <a:gd name="connsiteX74" fmla="*/ 561989 w 862697"/>
                  <a:gd name="connsiteY74" fmla="*/ 212555 h 547665"/>
                  <a:gd name="connsiteX75" fmla="*/ 551265 w 862697"/>
                  <a:gd name="connsiteY75" fmla="*/ 207806 h 547665"/>
                  <a:gd name="connsiteX76" fmla="*/ 542763 w 862697"/>
                  <a:gd name="connsiteY76" fmla="*/ 206504 h 547665"/>
                  <a:gd name="connsiteX77" fmla="*/ 538014 w 862697"/>
                  <a:gd name="connsiteY77" fmla="*/ 205892 h 547665"/>
                  <a:gd name="connsiteX78" fmla="*/ 522082 w 862697"/>
                  <a:gd name="connsiteY78" fmla="*/ 199075 h 547665"/>
                  <a:gd name="connsiteX79" fmla="*/ 513427 w 862697"/>
                  <a:gd name="connsiteY79" fmla="*/ 196853 h 547665"/>
                  <a:gd name="connsiteX80" fmla="*/ 511818 w 862697"/>
                  <a:gd name="connsiteY80" fmla="*/ 195781 h 547665"/>
                  <a:gd name="connsiteX81" fmla="*/ 500941 w 862697"/>
                  <a:gd name="connsiteY81" fmla="*/ 170198 h 547665"/>
                  <a:gd name="connsiteX82" fmla="*/ 500482 w 862697"/>
                  <a:gd name="connsiteY82" fmla="*/ 166521 h 547665"/>
                  <a:gd name="connsiteX83" fmla="*/ 494967 w 862697"/>
                  <a:gd name="connsiteY83" fmla="*/ 157482 h 547665"/>
                  <a:gd name="connsiteX84" fmla="*/ 489299 w 862697"/>
                  <a:gd name="connsiteY84" fmla="*/ 150359 h 547665"/>
                  <a:gd name="connsiteX85" fmla="*/ 474592 w 862697"/>
                  <a:gd name="connsiteY85" fmla="*/ 128682 h 547665"/>
                  <a:gd name="connsiteX86" fmla="*/ 463332 w 862697"/>
                  <a:gd name="connsiteY86" fmla="*/ 108308 h 547665"/>
                  <a:gd name="connsiteX87" fmla="*/ 447860 w 862697"/>
                  <a:gd name="connsiteY87" fmla="*/ 93754 h 547665"/>
                  <a:gd name="connsiteX88" fmla="*/ 442345 w 862697"/>
                  <a:gd name="connsiteY88" fmla="*/ 92452 h 547665"/>
                  <a:gd name="connsiteX89" fmla="*/ 434149 w 862697"/>
                  <a:gd name="connsiteY89" fmla="*/ 91533 h 547665"/>
                  <a:gd name="connsiteX90" fmla="*/ 421664 w 862697"/>
                  <a:gd name="connsiteY90" fmla="*/ 89158 h 547665"/>
                  <a:gd name="connsiteX91" fmla="*/ 419289 w 862697"/>
                  <a:gd name="connsiteY91" fmla="*/ 91227 h 547665"/>
                  <a:gd name="connsiteX92" fmla="*/ 414847 w 862697"/>
                  <a:gd name="connsiteY92" fmla="*/ 92529 h 547665"/>
                  <a:gd name="connsiteX93" fmla="*/ 407111 w 862697"/>
                  <a:gd name="connsiteY93" fmla="*/ 100265 h 547665"/>
                  <a:gd name="connsiteX94" fmla="*/ 401902 w 862697"/>
                  <a:gd name="connsiteY94" fmla="*/ 111295 h 547665"/>
                  <a:gd name="connsiteX95" fmla="*/ 394779 w 862697"/>
                  <a:gd name="connsiteY95" fmla="*/ 116503 h 547665"/>
                  <a:gd name="connsiteX96" fmla="*/ 373255 w 862697"/>
                  <a:gd name="connsiteY96" fmla="*/ 106239 h 547665"/>
                  <a:gd name="connsiteX97" fmla="*/ 355255 w 862697"/>
                  <a:gd name="connsiteY97" fmla="*/ 91839 h 547665"/>
                  <a:gd name="connsiteX98" fmla="*/ 353187 w 862697"/>
                  <a:gd name="connsiteY98" fmla="*/ 82954 h 547665"/>
                  <a:gd name="connsiteX99" fmla="*/ 347978 w 862697"/>
                  <a:gd name="connsiteY99" fmla="*/ 70009 h 547665"/>
                  <a:gd name="connsiteX100" fmla="*/ 339782 w 862697"/>
                  <a:gd name="connsiteY100" fmla="*/ 60818 h 547665"/>
                  <a:gd name="connsiteX101" fmla="*/ 322088 w 862697"/>
                  <a:gd name="connsiteY101" fmla="*/ 47260 h 547665"/>
                  <a:gd name="connsiteX102" fmla="*/ 312897 w 862697"/>
                  <a:gd name="connsiteY102" fmla="*/ 41592 h 547665"/>
                  <a:gd name="connsiteX103" fmla="*/ 302480 w 862697"/>
                  <a:gd name="connsiteY103" fmla="*/ 31481 h 547665"/>
                  <a:gd name="connsiteX104" fmla="*/ 299646 w 862697"/>
                  <a:gd name="connsiteY104" fmla="*/ 29719 h 547665"/>
                  <a:gd name="connsiteX105" fmla="*/ 255373 w 862697"/>
                  <a:gd name="connsiteY105" fmla="*/ 29873 h 547665"/>
                  <a:gd name="connsiteX106" fmla="*/ 252845 w 862697"/>
                  <a:gd name="connsiteY106" fmla="*/ 32860 h 547665"/>
                  <a:gd name="connsiteX107" fmla="*/ 250471 w 862697"/>
                  <a:gd name="connsiteY107" fmla="*/ 43890 h 547665"/>
                  <a:gd name="connsiteX108" fmla="*/ 180768 w 862697"/>
                  <a:gd name="connsiteY108" fmla="*/ 43890 h 547665"/>
                  <a:gd name="connsiteX109" fmla="*/ 166368 w 862697"/>
                  <a:gd name="connsiteY109" fmla="*/ 41515 h 547665"/>
                  <a:gd name="connsiteX110" fmla="*/ 161772 w 862697"/>
                  <a:gd name="connsiteY110" fmla="*/ 40060 h 547665"/>
                  <a:gd name="connsiteX111" fmla="*/ 64877 w 862697"/>
                  <a:gd name="connsiteY111" fmla="*/ 6664 h 547665"/>
                  <a:gd name="connsiteX112" fmla="*/ 68018 w 862697"/>
                  <a:gd name="connsiteY112" fmla="*/ 0 h 547665"/>
                  <a:gd name="connsiteX113" fmla="*/ 0 w 862697"/>
                  <a:gd name="connsiteY113" fmla="*/ 5132 h 547665"/>
                  <a:gd name="connsiteX114" fmla="*/ 5285 w 862697"/>
                  <a:gd name="connsiteY114" fmla="*/ 16698 h 547665"/>
                  <a:gd name="connsiteX115" fmla="*/ 11796 w 862697"/>
                  <a:gd name="connsiteY115" fmla="*/ 33626 h 547665"/>
                  <a:gd name="connsiteX116" fmla="*/ 25660 w 862697"/>
                  <a:gd name="connsiteY116" fmla="*/ 56758 h 547665"/>
                  <a:gd name="connsiteX117" fmla="*/ 31098 w 862697"/>
                  <a:gd name="connsiteY117" fmla="*/ 68707 h 547665"/>
                  <a:gd name="connsiteX118" fmla="*/ 32554 w 862697"/>
                  <a:gd name="connsiteY118" fmla="*/ 72537 h 547665"/>
                  <a:gd name="connsiteX119" fmla="*/ 36996 w 862697"/>
                  <a:gd name="connsiteY119" fmla="*/ 76673 h 547665"/>
                  <a:gd name="connsiteX120" fmla="*/ 41132 w 862697"/>
                  <a:gd name="connsiteY120" fmla="*/ 92299 h 547665"/>
                  <a:gd name="connsiteX121" fmla="*/ 54230 w 862697"/>
                  <a:gd name="connsiteY121" fmla="*/ 101874 h 547665"/>
                  <a:gd name="connsiteX122" fmla="*/ 63345 w 862697"/>
                  <a:gd name="connsiteY122" fmla="*/ 106469 h 547665"/>
                  <a:gd name="connsiteX123" fmla="*/ 85712 w 862697"/>
                  <a:gd name="connsiteY123" fmla="*/ 134427 h 547665"/>
                  <a:gd name="connsiteX124" fmla="*/ 83644 w 862697"/>
                  <a:gd name="connsiteY124" fmla="*/ 144461 h 547665"/>
                  <a:gd name="connsiteX125" fmla="*/ 83797 w 862697"/>
                  <a:gd name="connsiteY125" fmla="*/ 147831 h 547665"/>
                  <a:gd name="connsiteX126" fmla="*/ 81116 w 862697"/>
                  <a:gd name="connsiteY126" fmla="*/ 150053 h 547665"/>
                  <a:gd name="connsiteX127" fmla="*/ 84180 w 862697"/>
                  <a:gd name="connsiteY127" fmla="*/ 149133 h 547665"/>
                  <a:gd name="connsiteX128" fmla="*/ 86095 w 862697"/>
                  <a:gd name="connsiteY128" fmla="*/ 155032 h 547665"/>
                  <a:gd name="connsiteX129" fmla="*/ 89005 w 862697"/>
                  <a:gd name="connsiteY129" fmla="*/ 154112 h 547665"/>
                  <a:gd name="connsiteX130" fmla="*/ 89158 w 862697"/>
                  <a:gd name="connsiteY130" fmla="*/ 151585 h 547665"/>
                  <a:gd name="connsiteX131" fmla="*/ 91073 w 862697"/>
                  <a:gd name="connsiteY131" fmla="*/ 152887 h 547665"/>
                  <a:gd name="connsiteX132" fmla="*/ 93601 w 862697"/>
                  <a:gd name="connsiteY132" fmla="*/ 161006 h 547665"/>
                  <a:gd name="connsiteX133" fmla="*/ 91073 w 862697"/>
                  <a:gd name="connsiteY133" fmla="*/ 161466 h 547665"/>
                  <a:gd name="connsiteX134" fmla="*/ 88392 w 862697"/>
                  <a:gd name="connsiteY134" fmla="*/ 158785 h 547665"/>
                  <a:gd name="connsiteX135" fmla="*/ 80886 w 862697"/>
                  <a:gd name="connsiteY135" fmla="*/ 154955 h 547665"/>
                  <a:gd name="connsiteX136" fmla="*/ 76750 w 862697"/>
                  <a:gd name="connsiteY136" fmla="*/ 153653 h 547665"/>
                  <a:gd name="connsiteX137" fmla="*/ 60665 w 862697"/>
                  <a:gd name="connsiteY137" fmla="*/ 152887 h 547665"/>
                  <a:gd name="connsiteX138" fmla="*/ 59745 w 862697"/>
                  <a:gd name="connsiteY138" fmla="*/ 154802 h 547665"/>
                  <a:gd name="connsiteX139" fmla="*/ 70622 w 862697"/>
                  <a:gd name="connsiteY139" fmla="*/ 165372 h 547665"/>
                  <a:gd name="connsiteX140" fmla="*/ 77822 w 862697"/>
                  <a:gd name="connsiteY140" fmla="*/ 172112 h 547665"/>
                  <a:gd name="connsiteX141" fmla="*/ 89618 w 862697"/>
                  <a:gd name="connsiteY141" fmla="*/ 181074 h 547665"/>
                  <a:gd name="connsiteX142" fmla="*/ 101261 w 862697"/>
                  <a:gd name="connsiteY142" fmla="*/ 185823 h 547665"/>
                  <a:gd name="connsiteX143" fmla="*/ 106546 w 862697"/>
                  <a:gd name="connsiteY143" fmla="*/ 184674 h 547665"/>
                  <a:gd name="connsiteX144" fmla="*/ 110529 w 862697"/>
                  <a:gd name="connsiteY144" fmla="*/ 182913 h 547665"/>
                  <a:gd name="connsiteX145" fmla="*/ 111984 w 862697"/>
                  <a:gd name="connsiteY145" fmla="*/ 182453 h 547665"/>
                  <a:gd name="connsiteX146" fmla="*/ 113440 w 862697"/>
                  <a:gd name="connsiteY146" fmla="*/ 186896 h 547665"/>
                  <a:gd name="connsiteX147" fmla="*/ 129065 w 862697"/>
                  <a:gd name="connsiteY147" fmla="*/ 199534 h 547665"/>
                  <a:gd name="connsiteX148" fmla="*/ 140708 w 862697"/>
                  <a:gd name="connsiteY148" fmla="*/ 211330 h 547665"/>
                  <a:gd name="connsiteX149" fmla="*/ 143389 w 862697"/>
                  <a:gd name="connsiteY149" fmla="*/ 225347 h 547665"/>
                  <a:gd name="connsiteX150" fmla="*/ 142087 w 862697"/>
                  <a:gd name="connsiteY150" fmla="*/ 235075 h 547665"/>
                  <a:gd name="connsiteX151" fmla="*/ 142087 w 862697"/>
                  <a:gd name="connsiteY151" fmla="*/ 241432 h 547665"/>
                  <a:gd name="connsiteX152" fmla="*/ 142546 w 862697"/>
                  <a:gd name="connsiteY152" fmla="*/ 243194 h 547665"/>
                  <a:gd name="connsiteX153" fmla="*/ 144308 w 862697"/>
                  <a:gd name="connsiteY153" fmla="*/ 245109 h 547665"/>
                  <a:gd name="connsiteX154" fmla="*/ 151968 w 862697"/>
                  <a:gd name="connsiteY154" fmla="*/ 250088 h 547665"/>
                  <a:gd name="connsiteX155" fmla="*/ 171423 w 862697"/>
                  <a:gd name="connsiteY155" fmla="*/ 265254 h 547665"/>
                  <a:gd name="connsiteX156" fmla="*/ 186589 w 862697"/>
                  <a:gd name="connsiteY156" fmla="*/ 276131 h 547665"/>
                  <a:gd name="connsiteX157" fmla="*/ 198232 w 862697"/>
                  <a:gd name="connsiteY157" fmla="*/ 288922 h 547665"/>
                  <a:gd name="connsiteX158" fmla="*/ 204743 w 862697"/>
                  <a:gd name="connsiteY158" fmla="*/ 300412 h 547665"/>
                  <a:gd name="connsiteX159" fmla="*/ 207806 w 862697"/>
                  <a:gd name="connsiteY159" fmla="*/ 299952 h 547665"/>
                  <a:gd name="connsiteX160" fmla="*/ 212938 w 862697"/>
                  <a:gd name="connsiteY160" fmla="*/ 296735 h 547665"/>
                  <a:gd name="connsiteX161" fmla="*/ 218836 w 862697"/>
                  <a:gd name="connsiteY161" fmla="*/ 289076 h 547665"/>
                  <a:gd name="connsiteX162" fmla="*/ 214394 w 862697"/>
                  <a:gd name="connsiteY162" fmla="*/ 279961 h 547665"/>
                  <a:gd name="connsiteX163" fmla="*/ 209951 w 862697"/>
                  <a:gd name="connsiteY163" fmla="*/ 272760 h 547665"/>
                  <a:gd name="connsiteX164" fmla="*/ 205662 w 862697"/>
                  <a:gd name="connsiteY164" fmla="*/ 268011 h 547665"/>
                  <a:gd name="connsiteX165" fmla="*/ 199611 w 862697"/>
                  <a:gd name="connsiteY165" fmla="*/ 263033 h 547665"/>
                  <a:gd name="connsiteX166" fmla="*/ 193559 w 862697"/>
                  <a:gd name="connsiteY166" fmla="*/ 259356 h 547665"/>
                  <a:gd name="connsiteX167" fmla="*/ 191798 w 862697"/>
                  <a:gd name="connsiteY167" fmla="*/ 264794 h 547665"/>
                  <a:gd name="connsiteX168" fmla="*/ 191951 w 862697"/>
                  <a:gd name="connsiteY168" fmla="*/ 263339 h 547665"/>
                  <a:gd name="connsiteX169" fmla="*/ 183679 w 862697"/>
                  <a:gd name="connsiteY169" fmla="*/ 256445 h 547665"/>
                  <a:gd name="connsiteX170" fmla="*/ 177934 w 862697"/>
                  <a:gd name="connsiteY170" fmla="*/ 231705 h 547665"/>
                  <a:gd name="connsiteX171" fmla="*/ 168972 w 862697"/>
                  <a:gd name="connsiteY171" fmla="*/ 214011 h 547665"/>
                  <a:gd name="connsiteX172" fmla="*/ 170581 w 862697"/>
                  <a:gd name="connsiteY172" fmla="*/ 209415 h 547665"/>
                  <a:gd name="connsiteX173" fmla="*/ 169815 w 862697"/>
                  <a:gd name="connsiteY173" fmla="*/ 207653 h 547665"/>
                  <a:gd name="connsiteX174" fmla="*/ 167287 w 862697"/>
                  <a:gd name="connsiteY174" fmla="*/ 208572 h 547665"/>
                  <a:gd name="connsiteX175" fmla="*/ 162538 w 862697"/>
                  <a:gd name="connsiteY175" fmla="*/ 197543 h 547665"/>
                  <a:gd name="connsiteX176" fmla="*/ 153117 w 862697"/>
                  <a:gd name="connsiteY176" fmla="*/ 181917 h 547665"/>
                  <a:gd name="connsiteX177" fmla="*/ 151968 w 862697"/>
                  <a:gd name="connsiteY177" fmla="*/ 183525 h 547665"/>
                  <a:gd name="connsiteX178" fmla="*/ 149746 w 862697"/>
                  <a:gd name="connsiteY178" fmla="*/ 186436 h 547665"/>
                  <a:gd name="connsiteX179" fmla="*/ 143542 w 862697"/>
                  <a:gd name="connsiteY179" fmla="*/ 173644 h 547665"/>
                  <a:gd name="connsiteX180" fmla="*/ 129831 w 862697"/>
                  <a:gd name="connsiteY180" fmla="*/ 155108 h 547665"/>
                  <a:gd name="connsiteX181" fmla="*/ 123780 w 862697"/>
                  <a:gd name="connsiteY181" fmla="*/ 144078 h 547665"/>
                  <a:gd name="connsiteX182" fmla="*/ 121865 w 862697"/>
                  <a:gd name="connsiteY182" fmla="*/ 136725 h 547665"/>
                  <a:gd name="connsiteX183" fmla="*/ 120257 w 862697"/>
                  <a:gd name="connsiteY183" fmla="*/ 133508 h 547665"/>
                  <a:gd name="connsiteX184" fmla="*/ 106086 w 862697"/>
                  <a:gd name="connsiteY184" fmla="*/ 119950 h 547665"/>
                  <a:gd name="connsiteX185" fmla="*/ 104325 w 862697"/>
                  <a:gd name="connsiteY185" fmla="*/ 118801 h 547665"/>
                  <a:gd name="connsiteX186" fmla="*/ 102410 w 862697"/>
                  <a:gd name="connsiteY186" fmla="*/ 117882 h 547665"/>
                  <a:gd name="connsiteX187" fmla="*/ 88546 w 862697"/>
                  <a:gd name="connsiteY187" fmla="*/ 98427 h 547665"/>
                  <a:gd name="connsiteX188" fmla="*/ 82801 w 862697"/>
                  <a:gd name="connsiteY188" fmla="*/ 93678 h 547665"/>
                  <a:gd name="connsiteX189" fmla="*/ 71465 w 862697"/>
                  <a:gd name="connsiteY189" fmla="*/ 75984 h 547665"/>
                  <a:gd name="connsiteX190" fmla="*/ 67941 w 862697"/>
                  <a:gd name="connsiteY190" fmla="*/ 60818 h 547665"/>
                  <a:gd name="connsiteX191" fmla="*/ 66333 w 862697"/>
                  <a:gd name="connsiteY191" fmla="*/ 40213 h 547665"/>
                  <a:gd name="connsiteX192" fmla="*/ 63958 w 862697"/>
                  <a:gd name="connsiteY192" fmla="*/ 28571 h 547665"/>
                  <a:gd name="connsiteX193" fmla="*/ 65260 w 862697"/>
                  <a:gd name="connsiteY193" fmla="*/ 27268 h 547665"/>
                  <a:gd name="connsiteX194" fmla="*/ 82341 w 862697"/>
                  <a:gd name="connsiteY194" fmla="*/ 36383 h 547665"/>
                  <a:gd name="connsiteX195" fmla="*/ 90154 w 862697"/>
                  <a:gd name="connsiteY195" fmla="*/ 36383 h 547665"/>
                  <a:gd name="connsiteX196" fmla="*/ 92835 w 862697"/>
                  <a:gd name="connsiteY196" fmla="*/ 34468 h 547665"/>
                  <a:gd name="connsiteX197" fmla="*/ 113286 w 862697"/>
                  <a:gd name="connsiteY197" fmla="*/ 48179 h 547665"/>
                  <a:gd name="connsiteX198" fmla="*/ 115508 w 862697"/>
                  <a:gd name="connsiteY198" fmla="*/ 55073 h 547665"/>
                  <a:gd name="connsiteX199" fmla="*/ 116120 w 862697"/>
                  <a:gd name="connsiteY199" fmla="*/ 65414 h 547665"/>
                  <a:gd name="connsiteX200" fmla="*/ 134121 w 862697"/>
                  <a:gd name="connsiteY200" fmla="*/ 105167 h 547665"/>
                  <a:gd name="connsiteX201" fmla="*/ 137491 w 862697"/>
                  <a:gd name="connsiteY201" fmla="*/ 107389 h 547665"/>
                  <a:gd name="connsiteX202" fmla="*/ 140861 w 862697"/>
                  <a:gd name="connsiteY202" fmla="*/ 110452 h 547665"/>
                  <a:gd name="connsiteX203" fmla="*/ 143542 w 862697"/>
                  <a:gd name="connsiteY203" fmla="*/ 119031 h 547665"/>
                  <a:gd name="connsiteX204" fmla="*/ 173874 w 862697"/>
                  <a:gd name="connsiteY204" fmla="*/ 148367 h 547665"/>
                  <a:gd name="connsiteX205" fmla="*/ 181840 w 862697"/>
                  <a:gd name="connsiteY205" fmla="*/ 150589 h 547665"/>
                  <a:gd name="connsiteX206" fmla="*/ 185823 w 862697"/>
                  <a:gd name="connsiteY206" fmla="*/ 153270 h 547665"/>
                  <a:gd name="connsiteX207" fmla="*/ 189653 w 862697"/>
                  <a:gd name="connsiteY207" fmla="*/ 169738 h 547665"/>
                  <a:gd name="connsiteX208" fmla="*/ 202291 w 862697"/>
                  <a:gd name="connsiteY208" fmla="*/ 174487 h 547665"/>
                  <a:gd name="connsiteX209" fmla="*/ 204819 w 862697"/>
                  <a:gd name="connsiteY209" fmla="*/ 178011 h 547665"/>
                  <a:gd name="connsiteX210" fmla="*/ 212172 w 862697"/>
                  <a:gd name="connsiteY210" fmla="*/ 184215 h 547665"/>
                  <a:gd name="connsiteX211" fmla="*/ 226190 w 862697"/>
                  <a:gd name="connsiteY211" fmla="*/ 196470 h 547665"/>
                  <a:gd name="connsiteX212" fmla="*/ 225424 w 862697"/>
                  <a:gd name="connsiteY212" fmla="*/ 199687 h 547665"/>
                  <a:gd name="connsiteX213" fmla="*/ 221594 w 862697"/>
                  <a:gd name="connsiteY213" fmla="*/ 205432 h 547665"/>
                  <a:gd name="connsiteX214" fmla="*/ 219066 w 862697"/>
                  <a:gd name="connsiteY214" fmla="*/ 212785 h 547665"/>
                  <a:gd name="connsiteX215" fmla="*/ 220521 w 862697"/>
                  <a:gd name="connsiteY215" fmla="*/ 216155 h 547665"/>
                  <a:gd name="connsiteX216" fmla="*/ 222743 w 862697"/>
                  <a:gd name="connsiteY216" fmla="*/ 217304 h 547665"/>
                  <a:gd name="connsiteX217" fmla="*/ 223509 w 862697"/>
                  <a:gd name="connsiteY217" fmla="*/ 219066 h 547665"/>
                  <a:gd name="connsiteX218" fmla="*/ 225270 w 862697"/>
                  <a:gd name="connsiteY218" fmla="*/ 218300 h 547665"/>
                  <a:gd name="connsiteX219" fmla="*/ 227645 w 862697"/>
                  <a:gd name="connsiteY219" fmla="*/ 220368 h 547665"/>
                  <a:gd name="connsiteX220" fmla="*/ 232930 w 862697"/>
                  <a:gd name="connsiteY220" fmla="*/ 220828 h 547665"/>
                  <a:gd name="connsiteX221" fmla="*/ 233543 w 862697"/>
                  <a:gd name="connsiteY221" fmla="*/ 225424 h 547665"/>
                  <a:gd name="connsiteX222" fmla="*/ 258130 w 862697"/>
                  <a:gd name="connsiteY222" fmla="*/ 238215 h 547665"/>
                  <a:gd name="connsiteX223" fmla="*/ 259739 w 862697"/>
                  <a:gd name="connsiteY223" fmla="*/ 241279 h 547665"/>
                  <a:gd name="connsiteX224" fmla="*/ 266096 w 862697"/>
                  <a:gd name="connsiteY224" fmla="*/ 252922 h 547665"/>
                  <a:gd name="connsiteX225" fmla="*/ 272147 w 862697"/>
                  <a:gd name="connsiteY225" fmla="*/ 254071 h 547665"/>
                  <a:gd name="connsiteX226" fmla="*/ 273603 w 862697"/>
                  <a:gd name="connsiteY226" fmla="*/ 255373 h 547665"/>
                  <a:gd name="connsiteX227" fmla="*/ 272454 w 862697"/>
                  <a:gd name="connsiteY227" fmla="*/ 257901 h 547665"/>
                  <a:gd name="connsiteX228" fmla="*/ 283331 w 862697"/>
                  <a:gd name="connsiteY228" fmla="*/ 267322 h 547665"/>
                  <a:gd name="connsiteX229" fmla="*/ 298803 w 862697"/>
                  <a:gd name="connsiteY229" fmla="*/ 285322 h 547665"/>
                  <a:gd name="connsiteX230" fmla="*/ 315731 w 862697"/>
                  <a:gd name="connsiteY230" fmla="*/ 304471 h 547665"/>
                  <a:gd name="connsiteX231" fmla="*/ 326761 w 862697"/>
                  <a:gd name="connsiteY231" fmla="*/ 323620 h 547665"/>
                  <a:gd name="connsiteX232" fmla="*/ 335186 w 862697"/>
                  <a:gd name="connsiteY232" fmla="*/ 343382 h 547665"/>
                  <a:gd name="connsiteX233" fmla="*/ 337101 w 862697"/>
                  <a:gd name="connsiteY233" fmla="*/ 351348 h 547665"/>
                  <a:gd name="connsiteX234" fmla="*/ 333272 w 862697"/>
                  <a:gd name="connsiteY234" fmla="*/ 361382 h 547665"/>
                  <a:gd name="connsiteX235" fmla="*/ 330591 w 862697"/>
                  <a:gd name="connsiteY235" fmla="*/ 364447 h 547665"/>
                  <a:gd name="connsiteX236" fmla="*/ 331357 w 862697"/>
                  <a:gd name="connsiteY236" fmla="*/ 365749 h 547665"/>
                  <a:gd name="connsiteX237" fmla="*/ 337101 w 862697"/>
                  <a:gd name="connsiteY237" fmla="*/ 367663 h 547665"/>
                  <a:gd name="connsiteX238" fmla="*/ 336642 w 862697"/>
                  <a:gd name="connsiteY238" fmla="*/ 371187 h 547665"/>
                  <a:gd name="connsiteX239" fmla="*/ 326761 w 862697"/>
                  <a:gd name="connsiteY239" fmla="*/ 376319 h 547665"/>
                  <a:gd name="connsiteX240" fmla="*/ 332199 w 862697"/>
                  <a:gd name="connsiteY240" fmla="*/ 389264 h 547665"/>
                  <a:gd name="connsiteX241" fmla="*/ 358395 w 862697"/>
                  <a:gd name="connsiteY241" fmla="*/ 414311 h 547665"/>
                  <a:gd name="connsiteX242" fmla="*/ 385510 w 862697"/>
                  <a:gd name="connsiteY242" fmla="*/ 433460 h 547665"/>
                  <a:gd name="connsiteX243" fmla="*/ 403357 w 862697"/>
                  <a:gd name="connsiteY243" fmla="*/ 442728 h 547665"/>
                  <a:gd name="connsiteX244" fmla="*/ 426490 w 862697"/>
                  <a:gd name="connsiteY244" fmla="*/ 449086 h 547665"/>
                  <a:gd name="connsiteX245" fmla="*/ 433996 w 862697"/>
                  <a:gd name="connsiteY245" fmla="*/ 449852 h 547665"/>
                  <a:gd name="connsiteX246" fmla="*/ 457894 w 862697"/>
                  <a:gd name="connsiteY246" fmla="*/ 466779 h 547665"/>
                  <a:gd name="connsiteX247" fmla="*/ 493971 w 862697"/>
                  <a:gd name="connsiteY247" fmla="*/ 482712 h 547665"/>
                  <a:gd name="connsiteX248" fmla="*/ 517256 w 862697"/>
                  <a:gd name="connsiteY248" fmla="*/ 489605 h 547665"/>
                  <a:gd name="connsiteX249" fmla="*/ 526218 w 862697"/>
                  <a:gd name="connsiteY249" fmla="*/ 493895 h 547665"/>
                  <a:gd name="connsiteX250" fmla="*/ 537248 w 862697"/>
                  <a:gd name="connsiteY250" fmla="*/ 499180 h 547665"/>
                  <a:gd name="connsiteX251" fmla="*/ 549044 w 862697"/>
                  <a:gd name="connsiteY251" fmla="*/ 504771 h 547665"/>
                  <a:gd name="connsiteX252" fmla="*/ 560687 w 862697"/>
                  <a:gd name="connsiteY252" fmla="*/ 507452 h 547665"/>
                  <a:gd name="connsiteX253" fmla="*/ 578380 w 862697"/>
                  <a:gd name="connsiteY253" fmla="*/ 513503 h 547665"/>
                  <a:gd name="connsiteX254" fmla="*/ 604040 w 862697"/>
                  <a:gd name="connsiteY254" fmla="*/ 510439 h 547665"/>
                  <a:gd name="connsiteX255" fmla="*/ 617904 w 862697"/>
                  <a:gd name="connsiteY255" fmla="*/ 504695 h 547665"/>
                  <a:gd name="connsiteX256" fmla="*/ 628628 w 862697"/>
                  <a:gd name="connsiteY256" fmla="*/ 500099 h 547665"/>
                  <a:gd name="connsiteX257" fmla="*/ 630236 w 862697"/>
                  <a:gd name="connsiteY257" fmla="*/ 498490 h 547665"/>
                  <a:gd name="connsiteX258" fmla="*/ 630083 w 862697"/>
                  <a:gd name="connsiteY258" fmla="*/ 496576 h 547665"/>
                  <a:gd name="connsiteX259" fmla="*/ 633913 w 862697"/>
                  <a:gd name="connsiteY259" fmla="*/ 495273 h 547665"/>
                  <a:gd name="connsiteX260" fmla="*/ 637436 w 862697"/>
                  <a:gd name="connsiteY260" fmla="*/ 496192 h 547665"/>
                  <a:gd name="connsiteX261" fmla="*/ 639351 w 862697"/>
                  <a:gd name="connsiteY261" fmla="*/ 498107 h 547665"/>
                  <a:gd name="connsiteX262" fmla="*/ 641420 w 862697"/>
                  <a:gd name="connsiteY262" fmla="*/ 500022 h 547665"/>
                  <a:gd name="connsiteX263" fmla="*/ 649845 w 862697"/>
                  <a:gd name="connsiteY263" fmla="*/ 501937 h 547665"/>
                  <a:gd name="connsiteX264" fmla="*/ 655437 w 862697"/>
                  <a:gd name="connsiteY264" fmla="*/ 503546 h 547665"/>
                  <a:gd name="connsiteX265" fmla="*/ 648083 w 862697"/>
                  <a:gd name="connsiteY265" fmla="*/ 498107 h 547665"/>
                  <a:gd name="connsiteX266" fmla="*/ 657045 w 862697"/>
                  <a:gd name="connsiteY266" fmla="*/ 502090 h 547665"/>
                  <a:gd name="connsiteX267" fmla="*/ 680637 w 862697"/>
                  <a:gd name="connsiteY267" fmla="*/ 520780 h 547665"/>
                  <a:gd name="connsiteX268" fmla="*/ 688909 w 862697"/>
                  <a:gd name="connsiteY268" fmla="*/ 528133 h 547665"/>
                  <a:gd name="connsiteX269" fmla="*/ 694654 w 862697"/>
                  <a:gd name="connsiteY269" fmla="*/ 533112 h 547665"/>
                  <a:gd name="connsiteX270" fmla="*/ 704229 w 862697"/>
                  <a:gd name="connsiteY270" fmla="*/ 545061 h 547665"/>
                  <a:gd name="connsiteX271" fmla="*/ 707446 w 862697"/>
                  <a:gd name="connsiteY271" fmla="*/ 547665 h 547665"/>
                  <a:gd name="connsiteX272" fmla="*/ 709207 w 862697"/>
                  <a:gd name="connsiteY272" fmla="*/ 543376 h 547665"/>
                  <a:gd name="connsiteX273" fmla="*/ 710433 w 862697"/>
                  <a:gd name="connsiteY273" fmla="*/ 535027 h 547665"/>
                  <a:gd name="connsiteX274" fmla="*/ 710663 w 862697"/>
                  <a:gd name="connsiteY274" fmla="*/ 529742 h 547665"/>
                  <a:gd name="connsiteX275" fmla="*/ 713037 w 862697"/>
                  <a:gd name="connsiteY275" fmla="*/ 518942 h 547665"/>
                  <a:gd name="connsiteX276" fmla="*/ 731497 w 862697"/>
                  <a:gd name="connsiteY276" fmla="*/ 503622 h 547665"/>
                  <a:gd name="connsiteX277" fmla="*/ 758995 w 862697"/>
                  <a:gd name="connsiteY277" fmla="*/ 501478 h 547665"/>
                  <a:gd name="connsiteX278" fmla="*/ 758076 w 862697"/>
                  <a:gd name="connsiteY278" fmla="*/ 493129 h 547665"/>
                  <a:gd name="connsiteX279" fmla="*/ 731727 w 862697"/>
                  <a:gd name="connsiteY279" fmla="*/ 470150 h 547665"/>
                  <a:gd name="connsiteX280" fmla="*/ 734867 w 862697"/>
                  <a:gd name="connsiteY280" fmla="*/ 468694 h 547665"/>
                  <a:gd name="connsiteX281" fmla="*/ 742986 w 862697"/>
                  <a:gd name="connsiteY281" fmla="*/ 465554 h 547665"/>
                  <a:gd name="connsiteX282" fmla="*/ 747506 w 862697"/>
                  <a:gd name="connsiteY282" fmla="*/ 452379 h 547665"/>
                  <a:gd name="connsiteX283" fmla="*/ 793463 w 862697"/>
                  <a:gd name="connsiteY283" fmla="*/ 452839 h 547665"/>
                  <a:gd name="connsiteX284" fmla="*/ 795608 w 862697"/>
                  <a:gd name="connsiteY284" fmla="*/ 451154 h 547665"/>
                  <a:gd name="connsiteX285" fmla="*/ 799208 w 862697"/>
                  <a:gd name="connsiteY285" fmla="*/ 448243 h 547665"/>
                  <a:gd name="connsiteX286" fmla="*/ 805183 w 862697"/>
                  <a:gd name="connsiteY286" fmla="*/ 447783 h 547665"/>
                  <a:gd name="connsiteX287" fmla="*/ 811387 w 862697"/>
                  <a:gd name="connsiteY287" fmla="*/ 436983 h 547665"/>
                  <a:gd name="connsiteX288" fmla="*/ 818281 w 862697"/>
                  <a:gd name="connsiteY288" fmla="*/ 433230 h 54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862697" h="547665">
                    <a:moveTo>
                      <a:pt x="818281" y="433230"/>
                    </a:moveTo>
                    <a:cubicBezTo>
                      <a:pt x="818740" y="433307"/>
                      <a:pt x="818894" y="432311"/>
                      <a:pt x="819276" y="431851"/>
                    </a:cubicBezTo>
                    <a:cubicBezTo>
                      <a:pt x="822876" y="427332"/>
                      <a:pt x="823336" y="425111"/>
                      <a:pt x="825021" y="424421"/>
                    </a:cubicBezTo>
                    <a:cubicBezTo>
                      <a:pt x="826706" y="423732"/>
                      <a:pt x="826477" y="423196"/>
                      <a:pt x="826247" y="428022"/>
                    </a:cubicBezTo>
                    <a:cubicBezTo>
                      <a:pt x="826017" y="432770"/>
                      <a:pt x="827932" y="438056"/>
                      <a:pt x="829847" y="439971"/>
                    </a:cubicBezTo>
                    <a:cubicBezTo>
                      <a:pt x="831762" y="441885"/>
                      <a:pt x="832987" y="443800"/>
                      <a:pt x="833217" y="439511"/>
                    </a:cubicBezTo>
                    <a:cubicBezTo>
                      <a:pt x="833447" y="435222"/>
                      <a:pt x="835592" y="429247"/>
                      <a:pt x="837966" y="422047"/>
                    </a:cubicBezTo>
                    <a:cubicBezTo>
                      <a:pt x="840340" y="414847"/>
                      <a:pt x="844170" y="408183"/>
                      <a:pt x="841796" y="408872"/>
                    </a:cubicBezTo>
                    <a:cubicBezTo>
                      <a:pt x="839421" y="409562"/>
                      <a:pt x="836511" y="411477"/>
                      <a:pt x="839651" y="407187"/>
                    </a:cubicBezTo>
                    <a:cubicBezTo>
                      <a:pt x="842792" y="402898"/>
                      <a:pt x="843711" y="405043"/>
                      <a:pt x="844170" y="403357"/>
                    </a:cubicBezTo>
                    <a:cubicBezTo>
                      <a:pt x="844630" y="401672"/>
                      <a:pt x="846085" y="400217"/>
                      <a:pt x="842945" y="401443"/>
                    </a:cubicBezTo>
                    <a:cubicBezTo>
                      <a:pt x="839804" y="402668"/>
                      <a:pt x="834826" y="401902"/>
                      <a:pt x="835515" y="399068"/>
                    </a:cubicBezTo>
                    <a:cubicBezTo>
                      <a:pt x="836204" y="396157"/>
                      <a:pt x="837660" y="396157"/>
                      <a:pt x="839804" y="395468"/>
                    </a:cubicBezTo>
                    <a:cubicBezTo>
                      <a:pt x="841949" y="394779"/>
                      <a:pt x="842945" y="393094"/>
                      <a:pt x="842945" y="389953"/>
                    </a:cubicBezTo>
                    <a:cubicBezTo>
                      <a:pt x="842945" y="386813"/>
                      <a:pt x="843405" y="381604"/>
                      <a:pt x="849379" y="375093"/>
                    </a:cubicBezTo>
                    <a:cubicBezTo>
                      <a:pt x="855354" y="368659"/>
                      <a:pt x="859949" y="362914"/>
                      <a:pt x="861098" y="359544"/>
                    </a:cubicBezTo>
                    <a:cubicBezTo>
                      <a:pt x="862324" y="356174"/>
                      <a:pt x="863243" y="354259"/>
                      <a:pt x="862324" y="349970"/>
                    </a:cubicBezTo>
                    <a:cubicBezTo>
                      <a:pt x="861405" y="345680"/>
                      <a:pt x="858034" y="342540"/>
                      <a:pt x="855583" y="342770"/>
                    </a:cubicBezTo>
                    <a:cubicBezTo>
                      <a:pt x="853209" y="342999"/>
                      <a:pt x="851294" y="343459"/>
                      <a:pt x="849149" y="342999"/>
                    </a:cubicBezTo>
                    <a:cubicBezTo>
                      <a:pt x="847005" y="342540"/>
                      <a:pt x="846009" y="341084"/>
                      <a:pt x="844860" y="342770"/>
                    </a:cubicBezTo>
                    <a:cubicBezTo>
                      <a:pt x="843634" y="344455"/>
                      <a:pt x="842485" y="344684"/>
                      <a:pt x="841490" y="344455"/>
                    </a:cubicBezTo>
                    <a:cubicBezTo>
                      <a:pt x="840570" y="344225"/>
                      <a:pt x="817592" y="338250"/>
                      <a:pt x="805106" y="346599"/>
                    </a:cubicBezTo>
                    <a:cubicBezTo>
                      <a:pt x="805106" y="346599"/>
                      <a:pt x="799132" y="349204"/>
                      <a:pt x="787642" y="349740"/>
                    </a:cubicBezTo>
                    <a:cubicBezTo>
                      <a:pt x="776153" y="350199"/>
                      <a:pt x="773012" y="351885"/>
                      <a:pt x="769182" y="355025"/>
                    </a:cubicBezTo>
                    <a:cubicBezTo>
                      <a:pt x="765353" y="358166"/>
                      <a:pt x="759148" y="359774"/>
                      <a:pt x="759378" y="367434"/>
                    </a:cubicBezTo>
                    <a:cubicBezTo>
                      <a:pt x="759608" y="375093"/>
                      <a:pt x="757004" y="373868"/>
                      <a:pt x="757463" y="379842"/>
                    </a:cubicBezTo>
                    <a:cubicBezTo>
                      <a:pt x="757923" y="385817"/>
                      <a:pt x="756238" y="387272"/>
                      <a:pt x="754323" y="390642"/>
                    </a:cubicBezTo>
                    <a:cubicBezTo>
                      <a:pt x="752408" y="394013"/>
                      <a:pt x="750952" y="398072"/>
                      <a:pt x="751182" y="400906"/>
                    </a:cubicBezTo>
                    <a:cubicBezTo>
                      <a:pt x="751412" y="403817"/>
                      <a:pt x="750723" y="410021"/>
                      <a:pt x="743982" y="413621"/>
                    </a:cubicBezTo>
                    <a:cubicBezTo>
                      <a:pt x="737242" y="417221"/>
                      <a:pt x="728203" y="421511"/>
                      <a:pt x="732033" y="421051"/>
                    </a:cubicBezTo>
                    <a:cubicBezTo>
                      <a:pt x="735863" y="420592"/>
                      <a:pt x="735403" y="420821"/>
                      <a:pt x="733718" y="423426"/>
                    </a:cubicBezTo>
                    <a:cubicBezTo>
                      <a:pt x="732033" y="426030"/>
                      <a:pt x="732493" y="425570"/>
                      <a:pt x="733718" y="426030"/>
                    </a:cubicBezTo>
                    <a:cubicBezTo>
                      <a:pt x="734944" y="426490"/>
                      <a:pt x="735174" y="426949"/>
                      <a:pt x="734637" y="427945"/>
                    </a:cubicBezTo>
                    <a:cubicBezTo>
                      <a:pt x="734101" y="428941"/>
                      <a:pt x="737548" y="428634"/>
                      <a:pt x="733182" y="430319"/>
                    </a:cubicBezTo>
                    <a:cubicBezTo>
                      <a:pt x="728893" y="432004"/>
                      <a:pt x="720773" y="437060"/>
                      <a:pt x="718322" y="434609"/>
                    </a:cubicBezTo>
                    <a:cubicBezTo>
                      <a:pt x="715871" y="432158"/>
                      <a:pt x="712578" y="428175"/>
                      <a:pt x="715948" y="429324"/>
                    </a:cubicBezTo>
                    <a:cubicBezTo>
                      <a:pt x="719318" y="430549"/>
                      <a:pt x="718092" y="427868"/>
                      <a:pt x="715488" y="427179"/>
                    </a:cubicBezTo>
                    <a:cubicBezTo>
                      <a:pt x="712884" y="426490"/>
                      <a:pt x="711199" y="425954"/>
                      <a:pt x="706909" y="426490"/>
                    </a:cubicBezTo>
                    <a:cubicBezTo>
                      <a:pt x="702620" y="427026"/>
                      <a:pt x="699709" y="428634"/>
                      <a:pt x="697565" y="431009"/>
                    </a:cubicBezTo>
                    <a:cubicBezTo>
                      <a:pt x="695420" y="433383"/>
                      <a:pt x="695420" y="433154"/>
                      <a:pt x="695190" y="431468"/>
                    </a:cubicBezTo>
                    <a:cubicBezTo>
                      <a:pt x="694960" y="429783"/>
                      <a:pt x="690671" y="429324"/>
                      <a:pt x="688450" y="431239"/>
                    </a:cubicBezTo>
                    <a:cubicBezTo>
                      <a:pt x="686305" y="433154"/>
                      <a:pt x="680101" y="435298"/>
                      <a:pt x="676041" y="434609"/>
                    </a:cubicBezTo>
                    <a:cubicBezTo>
                      <a:pt x="671981" y="433919"/>
                      <a:pt x="667922" y="435834"/>
                      <a:pt x="665011" y="437749"/>
                    </a:cubicBezTo>
                    <a:cubicBezTo>
                      <a:pt x="662100" y="439664"/>
                      <a:pt x="642722" y="446098"/>
                      <a:pt x="638202" y="439205"/>
                    </a:cubicBezTo>
                    <a:cubicBezTo>
                      <a:pt x="633683" y="432234"/>
                      <a:pt x="632687" y="431315"/>
                      <a:pt x="629087" y="430319"/>
                    </a:cubicBezTo>
                    <a:cubicBezTo>
                      <a:pt x="625487" y="429400"/>
                      <a:pt x="622117" y="425570"/>
                      <a:pt x="617598" y="426490"/>
                    </a:cubicBezTo>
                    <a:cubicBezTo>
                      <a:pt x="613079" y="427409"/>
                      <a:pt x="612849" y="425570"/>
                      <a:pt x="610857" y="425800"/>
                    </a:cubicBezTo>
                    <a:cubicBezTo>
                      <a:pt x="608942" y="426030"/>
                      <a:pt x="604423" y="425570"/>
                      <a:pt x="604117" y="428404"/>
                    </a:cubicBezTo>
                    <a:cubicBezTo>
                      <a:pt x="603887" y="431315"/>
                      <a:pt x="603198" y="431009"/>
                      <a:pt x="601206" y="432234"/>
                    </a:cubicBezTo>
                    <a:cubicBezTo>
                      <a:pt x="599291" y="433460"/>
                      <a:pt x="598832" y="432924"/>
                      <a:pt x="600976" y="429094"/>
                    </a:cubicBezTo>
                    <a:cubicBezTo>
                      <a:pt x="603121" y="425264"/>
                      <a:pt x="598832" y="421205"/>
                      <a:pt x="602202" y="423119"/>
                    </a:cubicBezTo>
                    <a:cubicBezTo>
                      <a:pt x="605572" y="425034"/>
                      <a:pt x="607717" y="425494"/>
                      <a:pt x="604117" y="421894"/>
                    </a:cubicBezTo>
                    <a:cubicBezTo>
                      <a:pt x="600517" y="418294"/>
                      <a:pt x="590023" y="408030"/>
                      <a:pt x="589257" y="400830"/>
                    </a:cubicBezTo>
                    <a:cubicBezTo>
                      <a:pt x="588568" y="393630"/>
                      <a:pt x="582287" y="385281"/>
                      <a:pt x="574627" y="377391"/>
                    </a:cubicBezTo>
                    <a:cubicBezTo>
                      <a:pt x="566968" y="369502"/>
                      <a:pt x="563368" y="360617"/>
                      <a:pt x="562448" y="357782"/>
                    </a:cubicBezTo>
                    <a:cubicBezTo>
                      <a:pt x="561529" y="354948"/>
                      <a:pt x="556704" y="346523"/>
                      <a:pt x="555248" y="343382"/>
                    </a:cubicBezTo>
                    <a:cubicBezTo>
                      <a:pt x="553793" y="340242"/>
                      <a:pt x="548278" y="329748"/>
                      <a:pt x="553563" y="334497"/>
                    </a:cubicBezTo>
                    <a:cubicBezTo>
                      <a:pt x="558848" y="339246"/>
                      <a:pt x="560304" y="341697"/>
                      <a:pt x="560304" y="344761"/>
                    </a:cubicBezTo>
                    <a:cubicBezTo>
                      <a:pt x="560304" y="347902"/>
                      <a:pt x="559078" y="353110"/>
                      <a:pt x="561223" y="349051"/>
                    </a:cubicBezTo>
                    <a:cubicBezTo>
                      <a:pt x="563368" y="344991"/>
                      <a:pt x="563138" y="341161"/>
                      <a:pt x="560993" y="338021"/>
                    </a:cubicBezTo>
                    <a:cubicBezTo>
                      <a:pt x="558848" y="334880"/>
                      <a:pt x="550959" y="328906"/>
                      <a:pt x="549504" y="322701"/>
                    </a:cubicBezTo>
                    <a:cubicBezTo>
                      <a:pt x="548048" y="316497"/>
                      <a:pt x="546593" y="308071"/>
                      <a:pt x="549274" y="297578"/>
                    </a:cubicBezTo>
                    <a:cubicBezTo>
                      <a:pt x="551878" y="287007"/>
                      <a:pt x="551189" y="279348"/>
                      <a:pt x="550959" y="275058"/>
                    </a:cubicBezTo>
                    <a:cubicBezTo>
                      <a:pt x="550729" y="270769"/>
                      <a:pt x="547589" y="260428"/>
                      <a:pt x="547589" y="257594"/>
                    </a:cubicBezTo>
                    <a:cubicBezTo>
                      <a:pt x="547589" y="254760"/>
                      <a:pt x="550193" y="248020"/>
                      <a:pt x="551878" y="245415"/>
                    </a:cubicBezTo>
                    <a:cubicBezTo>
                      <a:pt x="553563" y="242811"/>
                      <a:pt x="553793" y="241356"/>
                      <a:pt x="552108" y="238981"/>
                    </a:cubicBezTo>
                    <a:cubicBezTo>
                      <a:pt x="550423" y="236607"/>
                      <a:pt x="550193" y="230096"/>
                      <a:pt x="550423" y="229177"/>
                    </a:cubicBezTo>
                    <a:cubicBezTo>
                      <a:pt x="550653" y="228258"/>
                      <a:pt x="551112" y="227722"/>
                      <a:pt x="553334" y="228947"/>
                    </a:cubicBezTo>
                    <a:cubicBezTo>
                      <a:pt x="555478" y="230173"/>
                      <a:pt x="556704" y="231092"/>
                      <a:pt x="557393" y="228947"/>
                    </a:cubicBezTo>
                    <a:cubicBezTo>
                      <a:pt x="558082" y="226802"/>
                      <a:pt x="558312" y="224198"/>
                      <a:pt x="559308" y="226573"/>
                    </a:cubicBezTo>
                    <a:cubicBezTo>
                      <a:pt x="560227" y="228947"/>
                      <a:pt x="559308" y="230632"/>
                      <a:pt x="558848" y="232547"/>
                    </a:cubicBezTo>
                    <a:cubicBezTo>
                      <a:pt x="558389" y="234462"/>
                      <a:pt x="559078" y="234003"/>
                      <a:pt x="562448" y="225347"/>
                    </a:cubicBezTo>
                    <a:cubicBezTo>
                      <a:pt x="565819" y="216692"/>
                      <a:pt x="567197" y="212402"/>
                      <a:pt x="567197" y="212402"/>
                    </a:cubicBezTo>
                    <a:cubicBezTo>
                      <a:pt x="567197" y="212402"/>
                      <a:pt x="567504" y="210794"/>
                      <a:pt x="567657" y="209338"/>
                    </a:cubicBezTo>
                    <a:cubicBezTo>
                      <a:pt x="567657" y="209338"/>
                      <a:pt x="565895" y="211177"/>
                      <a:pt x="561989" y="212555"/>
                    </a:cubicBezTo>
                    <a:cubicBezTo>
                      <a:pt x="558006" y="214011"/>
                      <a:pt x="552491" y="208726"/>
                      <a:pt x="551265" y="207806"/>
                    </a:cubicBezTo>
                    <a:cubicBezTo>
                      <a:pt x="549963" y="206887"/>
                      <a:pt x="543989" y="206351"/>
                      <a:pt x="542763" y="206504"/>
                    </a:cubicBezTo>
                    <a:cubicBezTo>
                      <a:pt x="541461" y="206658"/>
                      <a:pt x="539163" y="206504"/>
                      <a:pt x="538014" y="205892"/>
                    </a:cubicBezTo>
                    <a:cubicBezTo>
                      <a:pt x="536942" y="205279"/>
                      <a:pt x="525069" y="200683"/>
                      <a:pt x="522082" y="199075"/>
                    </a:cubicBezTo>
                    <a:cubicBezTo>
                      <a:pt x="519095" y="197466"/>
                      <a:pt x="514959" y="197006"/>
                      <a:pt x="513427" y="196853"/>
                    </a:cubicBezTo>
                    <a:cubicBezTo>
                      <a:pt x="511818" y="196700"/>
                      <a:pt x="511818" y="195781"/>
                      <a:pt x="511818" y="195781"/>
                    </a:cubicBezTo>
                    <a:cubicBezTo>
                      <a:pt x="511818" y="195781"/>
                      <a:pt x="501554" y="171883"/>
                      <a:pt x="500941" y="170198"/>
                    </a:cubicBezTo>
                    <a:cubicBezTo>
                      <a:pt x="500329" y="168436"/>
                      <a:pt x="500482" y="166521"/>
                      <a:pt x="500482" y="166521"/>
                    </a:cubicBezTo>
                    <a:cubicBezTo>
                      <a:pt x="500941" y="159091"/>
                      <a:pt x="496346" y="158019"/>
                      <a:pt x="494967" y="157482"/>
                    </a:cubicBezTo>
                    <a:cubicBezTo>
                      <a:pt x="493511" y="157023"/>
                      <a:pt x="490984" y="153040"/>
                      <a:pt x="489299" y="150359"/>
                    </a:cubicBezTo>
                    <a:cubicBezTo>
                      <a:pt x="487537" y="147678"/>
                      <a:pt x="478269" y="134044"/>
                      <a:pt x="474592" y="128682"/>
                    </a:cubicBezTo>
                    <a:cubicBezTo>
                      <a:pt x="470992" y="123320"/>
                      <a:pt x="465094" y="110835"/>
                      <a:pt x="463332" y="108308"/>
                    </a:cubicBezTo>
                    <a:cubicBezTo>
                      <a:pt x="461571" y="105780"/>
                      <a:pt x="451000" y="95516"/>
                      <a:pt x="447860" y="93754"/>
                    </a:cubicBezTo>
                    <a:cubicBezTo>
                      <a:pt x="444720" y="91993"/>
                      <a:pt x="443724" y="91686"/>
                      <a:pt x="442345" y="92452"/>
                    </a:cubicBezTo>
                    <a:cubicBezTo>
                      <a:pt x="440890" y="93218"/>
                      <a:pt x="438362" y="92299"/>
                      <a:pt x="434149" y="91533"/>
                    </a:cubicBezTo>
                    <a:cubicBezTo>
                      <a:pt x="429860" y="90767"/>
                      <a:pt x="423579" y="89005"/>
                      <a:pt x="421664" y="89158"/>
                    </a:cubicBezTo>
                    <a:cubicBezTo>
                      <a:pt x="419749" y="89312"/>
                      <a:pt x="419749" y="90461"/>
                      <a:pt x="419289" y="91227"/>
                    </a:cubicBezTo>
                    <a:cubicBezTo>
                      <a:pt x="418830" y="91993"/>
                      <a:pt x="419136" y="92299"/>
                      <a:pt x="414847" y="92529"/>
                    </a:cubicBezTo>
                    <a:cubicBezTo>
                      <a:pt x="410557" y="92682"/>
                      <a:pt x="408643" y="96665"/>
                      <a:pt x="407111" y="100265"/>
                    </a:cubicBezTo>
                    <a:cubicBezTo>
                      <a:pt x="405502" y="103865"/>
                      <a:pt x="403664" y="108308"/>
                      <a:pt x="401902" y="111295"/>
                    </a:cubicBezTo>
                    <a:cubicBezTo>
                      <a:pt x="400140" y="114282"/>
                      <a:pt x="397459" y="116657"/>
                      <a:pt x="394779" y="116503"/>
                    </a:cubicBezTo>
                    <a:cubicBezTo>
                      <a:pt x="392098" y="116350"/>
                      <a:pt x="382293" y="111295"/>
                      <a:pt x="373255" y="106239"/>
                    </a:cubicBezTo>
                    <a:cubicBezTo>
                      <a:pt x="364217" y="101184"/>
                      <a:pt x="356940" y="94367"/>
                      <a:pt x="355255" y="91839"/>
                    </a:cubicBezTo>
                    <a:cubicBezTo>
                      <a:pt x="353493" y="89312"/>
                      <a:pt x="353033" y="86324"/>
                      <a:pt x="353187" y="82954"/>
                    </a:cubicBezTo>
                    <a:cubicBezTo>
                      <a:pt x="353340" y="79660"/>
                      <a:pt x="349587" y="72997"/>
                      <a:pt x="347978" y="70009"/>
                    </a:cubicBezTo>
                    <a:cubicBezTo>
                      <a:pt x="346370" y="67022"/>
                      <a:pt x="342923" y="62273"/>
                      <a:pt x="339782" y="60818"/>
                    </a:cubicBezTo>
                    <a:cubicBezTo>
                      <a:pt x="336642" y="59362"/>
                      <a:pt x="323620" y="48639"/>
                      <a:pt x="322088" y="47260"/>
                    </a:cubicBezTo>
                    <a:cubicBezTo>
                      <a:pt x="320480" y="45805"/>
                      <a:pt x="316114" y="42971"/>
                      <a:pt x="312897" y="41592"/>
                    </a:cubicBezTo>
                    <a:cubicBezTo>
                      <a:pt x="309756" y="40137"/>
                      <a:pt x="303859" y="33396"/>
                      <a:pt x="302480" y="31481"/>
                    </a:cubicBezTo>
                    <a:cubicBezTo>
                      <a:pt x="301024" y="29566"/>
                      <a:pt x="299646" y="29719"/>
                      <a:pt x="299646" y="29719"/>
                    </a:cubicBezTo>
                    <a:cubicBezTo>
                      <a:pt x="299646" y="29719"/>
                      <a:pt x="256981" y="29873"/>
                      <a:pt x="255373" y="29873"/>
                    </a:cubicBezTo>
                    <a:cubicBezTo>
                      <a:pt x="253764" y="29873"/>
                      <a:pt x="253152" y="28800"/>
                      <a:pt x="252845" y="32860"/>
                    </a:cubicBezTo>
                    <a:cubicBezTo>
                      <a:pt x="252539" y="36996"/>
                      <a:pt x="250471" y="43890"/>
                      <a:pt x="250471" y="43890"/>
                    </a:cubicBezTo>
                    <a:cubicBezTo>
                      <a:pt x="250471" y="43890"/>
                      <a:pt x="183449" y="43890"/>
                      <a:pt x="180768" y="43890"/>
                    </a:cubicBezTo>
                    <a:cubicBezTo>
                      <a:pt x="178087" y="43890"/>
                      <a:pt x="167823" y="41669"/>
                      <a:pt x="166368" y="41515"/>
                    </a:cubicBezTo>
                    <a:cubicBezTo>
                      <a:pt x="164912" y="41362"/>
                      <a:pt x="161772" y="40060"/>
                      <a:pt x="161772" y="40060"/>
                    </a:cubicBezTo>
                    <a:lnTo>
                      <a:pt x="64877" y="6664"/>
                    </a:lnTo>
                    <a:lnTo>
                      <a:pt x="68018" y="0"/>
                    </a:lnTo>
                    <a:lnTo>
                      <a:pt x="0" y="5132"/>
                    </a:lnTo>
                    <a:cubicBezTo>
                      <a:pt x="2068" y="10111"/>
                      <a:pt x="3983" y="14553"/>
                      <a:pt x="5285" y="16698"/>
                    </a:cubicBezTo>
                    <a:cubicBezTo>
                      <a:pt x="7813" y="20988"/>
                      <a:pt x="11030" y="30409"/>
                      <a:pt x="11796" y="33626"/>
                    </a:cubicBezTo>
                    <a:cubicBezTo>
                      <a:pt x="12562" y="36843"/>
                      <a:pt x="20604" y="54077"/>
                      <a:pt x="25660" y="56758"/>
                    </a:cubicBezTo>
                    <a:cubicBezTo>
                      <a:pt x="30792" y="59439"/>
                      <a:pt x="30945" y="63269"/>
                      <a:pt x="31098" y="68707"/>
                    </a:cubicBezTo>
                    <a:cubicBezTo>
                      <a:pt x="31251" y="74145"/>
                      <a:pt x="31251" y="73992"/>
                      <a:pt x="32554" y="72537"/>
                    </a:cubicBezTo>
                    <a:cubicBezTo>
                      <a:pt x="33856" y="71082"/>
                      <a:pt x="36230" y="71541"/>
                      <a:pt x="36996" y="76673"/>
                    </a:cubicBezTo>
                    <a:cubicBezTo>
                      <a:pt x="37762" y="81805"/>
                      <a:pt x="35388" y="86554"/>
                      <a:pt x="41132" y="92299"/>
                    </a:cubicBezTo>
                    <a:cubicBezTo>
                      <a:pt x="46877" y="98044"/>
                      <a:pt x="52315" y="100112"/>
                      <a:pt x="54230" y="101874"/>
                    </a:cubicBezTo>
                    <a:cubicBezTo>
                      <a:pt x="56145" y="103635"/>
                      <a:pt x="59975" y="103329"/>
                      <a:pt x="63345" y="106469"/>
                    </a:cubicBezTo>
                    <a:cubicBezTo>
                      <a:pt x="66716" y="109686"/>
                      <a:pt x="86784" y="127533"/>
                      <a:pt x="85712" y="134427"/>
                    </a:cubicBezTo>
                    <a:cubicBezTo>
                      <a:pt x="84563" y="141321"/>
                      <a:pt x="83644" y="142546"/>
                      <a:pt x="83644" y="144461"/>
                    </a:cubicBezTo>
                    <a:cubicBezTo>
                      <a:pt x="83644" y="146376"/>
                      <a:pt x="86171" y="146989"/>
                      <a:pt x="83797" y="147831"/>
                    </a:cubicBezTo>
                    <a:cubicBezTo>
                      <a:pt x="81422" y="148597"/>
                      <a:pt x="79967" y="149746"/>
                      <a:pt x="81116" y="150053"/>
                    </a:cubicBezTo>
                    <a:cubicBezTo>
                      <a:pt x="82265" y="150359"/>
                      <a:pt x="83644" y="147525"/>
                      <a:pt x="84180" y="149133"/>
                    </a:cubicBezTo>
                    <a:cubicBezTo>
                      <a:pt x="84639" y="150742"/>
                      <a:pt x="84180" y="157100"/>
                      <a:pt x="86095" y="155032"/>
                    </a:cubicBezTo>
                    <a:cubicBezTo>
                      <a:pt x="88009" y="152963"/>
                      <a:pt x="88009" y="154112"/>
                      <a:pt x="89005" y="154112"/>
                    </a:cubicBezTo>
                    <a:cubicBezTo>
                      <a:pt x="90001" y="154112"/>
                      <a:pt x="89618" y="153346"/>
                      <a:pt x="89158" y="151585"/>
                    </a:cubicBezTo>
                    <a:cubicBezTo>
                      <a:pt x="88699" y="149823"/>
                      <a:pt x="89158" y="149363"/>
                      <a:pt x="91073" y="152887"/>
                    </a:cubicBezTo>
                    <a:cubicBezTo>
                      <a:pt x="92988" y="156410"/>
                      <a:pt x="94290" y="158938"/>
                      <a:pt x="93601" y="161006"/>
                    </a:cubicBezTo>
                    <a:cubicBezTo>
                      <a:pt x="92988" y="163074"/>
                      <a:pt x="90384" y="165449"/>
                      <a:pt x="91073" y="161466"/>
                    </a:cubicBezTo>
                    <a:cubicBezTo>
                      <a:pt x="91686" y="157482"/>
                      <a:pt x="91073" y="159244"/>
                      <a:pt x="88392" y="158785"/>
                    </a:cubicBezTo>
                    <a:cubicBezTo>
                      <a:pt x="85712" y="158325"/>
                      <a:pt x="82494" y="156563"/>
                      <a:pt x="80886" y="154955"/>
                    </a:cubicBezTo>
                    <a:cubicBezTo>
                      <a:pt x="79277" y="153346"/>
                      <a:pt x="78511" y="152887"/>
                      <a:pt x="76750" y="153653"/>
                    </a:cubicBezTo>
                    <a:cubicBezTo>
                      <a:pt x="74988" y="154419"/>
                      <a:pt x="62579" y="153193"/>
                      <a:pt x="60665" y="152887"/>
                    </a:cubicBezTo>
                    <a:cubicBezTo>
                      <a:pt x="58750" y="152580"/>
                      <a:pt x="57601" y="152580"/>
                      <a:pt x="59745" y="154802"/>
                    </a:cubicBezTo>
                    <a:cubicBezTo>
                      <a:pt x="61813" y="157023"/>
                      <a:pt x="67252" y="162921"/>
                      <a:pt x="70622" y="165372"/>
                    </a:cubicBezTo>
                    <a:cubicBezTo>
                      <a:pt x="73992" y="167746"/>
                      <a:pt x="76520" y="170964"/>
                      <a:pt x="77822" y="172112"/>
                    </a:cubicBezTo>
                    <a:cubicBezTo>
                      <a:pt x="79124" y="173261"/>
                      <a:pt x="86784" y="178853"/>
                      <a:pt x="89618" y="181074"/>
                    </a:cubicBezTo>
                    <a:cubicBezTo>
                      <a:pt x="92529" y="183295"/>
                      <a:pt x="99499" y="186206"/>
                      <a:pt x="101261" y="185823"/>
                    </a:cubicBezTo>
                    <a:cubicBezTo>
                      <a:pt x="103022" y="185517"/>
                      <a:pt x="103329" y="184368"/>
                      <a:pt x="106546" y="184674"/>
                    </a:cubicBezTo>
                    <a:cubicBezTo>
                      <a:pt x="109763" y="184981"/>
                      <a:pt x="109916" y="184061"/>
                      <a:pt x="110529" y="182913"/>
                    </a:cubicBezTo>
                    <a:cubicBezTo>
                      <a:pt x="111142" y="181764"/>
                      <a:pt x="113593" y="177015"/>
                      <a:pt x="111984" y="182453"/>
                    </a:cubicBezTo>
                    <a:cubicBezTo>
                      <a:pt x="110376" y="187891"/>
                      <a:pt x="112444" y="185670"/>
                      <a:pt x="113440" y="186896"/>
                    </a:cubicBezTo>
                    <a:cubicBezTo>
                      <a:pt x="114359" y="188198"/>
                      <a:pt x="125695" y="197389"/>
                      <a:pt x="129065" y="199534"/>
                    </a:cubicBezTo>
                    <a:cubicBezTo>
                      <a:pt x="132435" y="201602"/>
                      <a:pt x="139942" y="205585"/>
                      <a:pt x="140708" y="211330"/>
                    </a:cubicBezTo>
                    <a:cubicBezTo>
                      <a:pt x="141474" y="217075"/>
                      <a:pt x="143389" y="221517"/>
                      <a:pt x="143389" y="225347"/>
                    </a:cubicBezTo>
                    <a:cubicBezTo>
                      <a:pt x="143389" y="229177"/>
                      <a:pt x="142393" y="232241"/>
                      <a:pt x="142087" y="235075"/>
                    </a:cubicBezTo>
                    <a:cubicBezTo>
                      <a:pt x="141780" y="237986"/>
                      <a:pt x="140784" y="245415"/>
                      <a:pt x="142087" y="241432"/>
                    </a:cubicBezTo>
                    <a:cubicBezTo>
                      <a:pt x="143389" y="237449"/>
                      <a:pt x="142546" y="239824"/>
                      <a:pt x="142546" y="243194"/>
                    </a:cubicBezTo>
                    <a:cubicBezTo>
                      <a:pt x="142546" y="246564"/>
                      <a:pt x="143695" y="244802"/>
                      <a:pt x="144308" y="245109"/>
                    </a:cubicBezTo>
                    <a:cubicBezTo>
                      <a:pt x="144921" y="245415"/>
                      <a:pt x="150359" y="249245"/>
                      <a:pt x="151968" y="250088"/>
                    </a:cubicBezTo>
                    <a:cubicBezTo>
                      <a:pt x="153576" y="250854"/>
                      <a:pt x="169508" y="263339"/>
                      <a:pt x="171423" y="265254"/>
                    </a:cubicBezTo>
                    <a:cubicBezTo>
                      <a:pt x="173338" y="267169"/>
                      <a:pt x="184061" y="273680"/>
                      <a:pt x="186589" y="276131"/>
                    </a:cubicBezTo>
                    <a:cubicBezTo>
                      <a:pt x="189117" y="278505"/>
                      <a:pt x="196623" y="284709"/>
                      <a:pt x="198232" y="288922"/>
                    </a:cubicBezTo>
                    <a:cubicBezTo>
                      <a:pt x="199840" y="293058"/>
                      <a:pt x="203823" y="298650"/>
                      <a:pt x="204743" y="300412"/>
                    </a:cubicBezTo>
                    <a:cubicBezTo>
                      <a:pt x="205662" y="302173"/>
                      <a:pt x="205662" y="301331"/>
                      <a:pt x="207806" y="299952"/>
                    </a:cubicBezTo>
                    <a:cubicBezTo>
                      <a:pt x="209875" y="298497"/>
                      <a:pt x="210487" y="296888"/>
                      <a:pt x="212938" y="296735"/>
                    </a:cubicBezTo>
                    <a:cubicBezTo>
                      <a:pt x="215313" y="296582"/>
                      <a:pt x="219143" y="295969"/>
                      <a:pt x="218836" y="289076"/>
                    </a:cubicBezTo>
                    <a:cubicBezTo>
                      <a:pt x="218530" y="282182"/>
                      <a:pt x="216462" y="282335"/>
                      <a:pt x="214394" y="279961"/>
                    </a:cubicBezTo>
                    <a:cubicBezTo>
                      <a:pt x="212326" y="277586"/>
                      <a:pt x="210104" y="276131"/>
                      <a:pt x="209951" y="272760"/>
                    </a:cubicBezTo>
                    <a:cubicBezTo>
                      <a:pt x="209798" y="269390"/>
                      <a:pt x="209492" y="268011"/>
                      <a:pt x="205662" y="268011"/>
                    </a:cubicBezTo>
                    <a:cubicBezTo>
                      <a:pt x="201832" y="268011"/>
                      <a:pt x="201679" y="265943"/>
                      <a:pt x="199611" y="263033"/>
                    </a:cubicBezTo>
                    <a:cubicBezTo>
                      <a:pt x="197543" y="260122"/>
                      <a:pt x="194325" y="256139"/>
                      <a:pt x="193559" y="259356"/>
                    </a:cubicBezTo>
                    <a:cubicBezTo>
                      <a:pt x="192794" y="262573"/>
                      <a:pt x="194172" y="264182"/>
                      <a:pt x="191798" y="264794"/>
                    </a:cubicBezTo>
                    <a:cubicBezTo>
                      <a:pt x="189423" y="265407"/>
                      <a:pt x="194632" y="263339"/>
                      <a:pt x="191951" y="263339"/>
                    </a:cubicBezTo>
                    <a:cubicBezTo>
                      <a:pt x="189270" y="263339"/>
                      <a:pt x="183832" y="262879"/>
                      <a:pt x="183679" y="256445"/>
                    </a:cubicBezTo>
                    <a:cubicBezTo>
                      <a:pt x="183525" y="250011"/>
                      <a:pt x="182530" y="237143"/>
                      <a:pt x="177934" y="231705"/>
                    </a:cubicBezTo>
                    <a:cubicBezTo>
                      <a:pt x="173338" y="226266"/>
                      <a:pt x="169278" y="215236"/>
                      <a:pt x="168972" y="214011"/>
                    </a:cubicBezTo>
                    <a:cubicBezTo>
                      <a:pt x="168666" y="212709"/>
                      <a:pt x="169432" y="210947"/>
                      <a:pt x="170581" y="209415"/>
                    </a:cubicBezTo>
                    <a:cubicBezTo>
                      <a:pt x="171730" y="207806"/>
                      <a:pt x="171730" y="203670"/>
                      <a:pt x="169815" y="207653"/>
                    </a:cubicBezTo>
                    <a:cubicBezTo>
                      <a:pt x="167900" y="211636"/>
                      <a:pt x="169049" y="213858"/>
                      <a:pt x="167287" y="208572"/>
                    </a:cubicBezTo>
                    <a:cubicBezTo>
                      <a:pt x="165525" y="203287"/>
                      <a:pt x="163763" y="205509"/>
                      <a:pt x="162538" y="197543"/>
                    </a:cubicBezTo>
                    <a:cubicBezTo>
                      <a:pt x="161236" y="189576"/>
                      <a:pt x="154878" y="182989"/>
                      <a:pt x="153117" y="181917"/>
                    </a:cubicBezTo>
                    <a:cubicBezTo>
                      <a:pt x="151355" y="180845"/>
                      <a:pt x="151048" y="180768"/>
                      <a:pt x="151968" y="183525"/>
                    </a:cubicBezTo>
                    <a:cubicBezTo>
                      <a:pt x="152887" y="186206"/>
                      <a:pt x="155797" y="196623"/>
                      <a:pt x="149746" y="186436"/>
                    </a:cubicBezTo>
                    <a:cubicBezTo>
                      <a:pt x="143695" y="176249"/>
                      <a:pt x="150206" y="176555"/>
                      <a:pt x="143542" y="173644"/>
                    </a:cubicBezTo>
                    <a:cubicBezTo>
                      <a:pt x="136878" y="170734"/>
                      <a:pt x="134121" y="161849"/>
                      <a:pt x="129831" y="155108"/>
                    </a:cubicBezTo>
                    <a:cubicBezTo>
                      <a:pt x="125542" y="148367"/>
                      <a:pt x="124393" y="147602"/>
                      <a:pt x="123780" y="144078"/>
                    </a:cubicBezTo>
                    <a:cubicBezTo>
                      <a:pt x="123167" y="140555"/>
                      <a:pt x="121865" y="138333"/>
                      <a:pt x="121865" y="136725"/>
                    </a:cubicBezTo>
                    <a:cubicBezTo>
                      <a:pt x="121865" y="135116"/>
                      <a:pt x="123167" y="134044"/>
                      <a:pt x="120257" y="133508"/>
                    </a:cubicBezTo>
                    <a:cubicBezTo>
                      <a:pt x="117346" y="133048"/>
                      <a:pt x="110529" y="128376"/>
                      <a:pt x="106086" y="119950"/>
                    </a:cubicBezTo>
                    <a:cubicBezTo>
                      <a:pt x="106086" y="119950"/>
                      <a:pt x="104325" y="116733"/>
                      <a:pt x="104325" y="118801"/>
                    </a:cubicBezTo>
                    <a:cubicBezTo>
                      <a:pt x="104325" y="120869"/>
                      <a:pt x="103176" y="119261"/>
                      <a:pt x="102410" y="117882"/>
                    </a:cubicBezTo>
                    <a:cubicBezTo>
                      <a:pt x="101644" y="116427"/>
                      <a:pt x="90767" y="102256"/>
                      <a:pt x="88546" y="98427"/>
                    </a:cubicBezTo>
                    <a:cubicBezTo>
                      <a:pt x="86324" y="94597"/>
                      <a:pt x="85635" y="95363"/>
                      <a:pt x="82801" y="93678"/>
                    </a:cubicBezTo>
                    <a:cubicBezTo>
                      <a:pt x="79967" y="91993"/>
                      <a:pt x="73533" y="88699"/>
                      <a:pt x="71465" y="75984"/>
                    </a:cubicBezTo>
                    <a:cubicBezTo>
                      <a:pt x="69397" y="63192"/>
                      <a:pt x="68784" y="62579"/>
                      <a:pt x="67941" y="60818"/>
                    </a:cubicBezTo>
                    <a:cubicBezTo>
                      <a:pt x="67175" y="59056"/>
                      <a:pt x="65567" y="50247"/>
                      <a:pt x="66333" y="40213"/>
                    </a:cubicBezTo>
                    <a:cubicBezTo>
                      <a:pt x="67099" y="30179"/>
                      <a:pt x="63958" y="28571"/>
                      <a:pt x="63958" y="28571"/>
                    </a:cubicBezTo>
                    <a:cubicBezTo>
                      <a:pt x="63958" y="28571"/>
                      <a:pt x="60588" y="22519"/>
                      <a:pt x="65260" y="27268"/>
                    </a:cubicBezTo>
                    <a:cubicBezTo>
                      <a:pt x="69933" y="32017"/>
                      <a:pt x="78052" y="33166"/>
                      <a:pt x="82341" y="36383"/>
                    </a:cubicBezTo>
                    <a:cubicBezTo>
                      <a:pt x="86631" y="39601"/>
                      <a:pt x="90001" y="39447"/>
                      <a:pt x="90154" y="36383"/>
                    </a:cubicBezTo>
                    <a:cubicBezTo>
                      <a:pt x="90307" y="33320"/>
                      <a:pt x="88392" y="31252"/>
                      <a:pt x="92835" y="34468"/>
                    </a:cubicBezTo>
                    <a:cubicBezTo>
                      <a:pt x="97278" y="37686"/>
                      <a:pt x="110222" y="47107"/>
                      <a:pt x="113286" y="48179"/>
                    </a:cubicBezTo>
                    <a:cubicBezTo>
                      <a:pt x="116350" y="49328"/>
                      <a:pt x="116503" y="51703"/>
                      <a:pt x="115508" y="55073"/>
                    </a:cubicBezTo>
                    <a:cubicBezTo>
                      <a:pt x="114588" y="58443"/>
                      <a:pt x="113286" y="60358"/>
                      <a:pt x="116120" y="65414"/>
                    </a:cubicBezTo>
                    <a:cubicBezTo>
                      <a:pt x="119031" y="70545"/>
                      <a:pt x="133355" y="103865"/>
                      <a:pt x="134121" y="105167"/>
                    </a:cubicBezTo>
                    <a:cubicBezTo>
                      <a:pt x="134886" y="106469"/>
                      <a:pt x="136036" y="107235"/>
                      <a:pt x="137491" y="107389"/>
                    </a:cubicBezTo>
                    <a:cubicBezTo>
                      <a:pt x="138946" y="107542"/>
                      <a:pt x="140708" y="107695"/>
                      <a:pt x="140861" y="110452"/>
                    </a:cubicBezTo>
                    <a:cubicBezTo>
                      <a:pt x="141014" y="113133"/>
                      <a:pt x="140708" y="116044"/>
                      <a:pt x="143542" y="119031"/>
                    </a:cubicBezTo>
                    <a:cubicBezTo>
                      <a:pt x="146376" y="122018"/>
                      <a:pt x="173874" y="148367"/>
                      <a:pt x="173874" y="148367"/>
                    </a:cubicBezTo>
                    <a:cubicBezTo>
                      <a:pt x="173874" y="148367"/>
                      <a:pt x="175942" y="150742"/>
                      <a:pt x="181840" y="150589"/>
                    </a:cubicBezTo>
                    <a:cubicBezTo>
                      <a:pt x="187738" y="150436"/>
                      <a:pt x="187125" y="150895"/>
                      <a:pt x="185823" y="153270"/>
                    </a:cubicBezTo>
                    <a:cubicBezTo>
                      <a:pt x="184521" y="155644"/>
                      <a:pt x="182300" y="163457"/>
                      <a:pt x="189653" y="169738"/>
                    </a:cubicBezTo>
                    <a:cubicBezTo>
                      <a:pt x="197006" y="175942"/>
                      <a:pt x="202291" y="174487"/>
                      <a:pt x="202291" y="174487"/>
                    </a:cubicBezTo>
                    <a:cubicBezTo>
                      <a:pt x="202291" y="174487"/>
                      <a:pt x="204206" y="173721"/>
                      <a:pt x="204819" y="178011"/>
                    </a:cubicBezTo>
                    <a:cubicBezTo>
                      <a:pt x="205432" y="182300"/>
                      <a:pt x="208189" y="182989"/>
                      <a:pt x="212172" y="184215"/>
                    </a:cubicBezTo>
                    <a:cubicBezTo>
                      <a:pt x="216155" y="185517"/>
                      <a:pt x="222743" y="188810"/>
                      <a:pt x="226190" y="196470"/>
                    </a:cubicBezTo>
                    <a:cubicBezTo>
                      <a:pt x="229713" y="204130"/>
                      <a:pt x="227951" y="198232"/>
                      <a:pt x="225424" y="199687"/>
                    </a:cubicBezTo>
                    <a:cubicBezTo>
                      <a:pt x="222896" y="201143"/>
                      <a:pt x="222513" y="202368"/>
                      <a:pt x="221594" y="205432"/>
                    </a:cubicBezTo>
                    <a:cubicBezTo>
                      <a:pt x="220675" y="208496"/>
                      <a:pt x="219219" y="210181"/>
                      <a:pt x="219066" y="212785"/>
                    </a:cubicBezTo>
                    <a:cubicBezTo>
                      <a:pt x="218913" y="215313"/>
                      <a:pt x="218760" y="217381"/>
                      <a:pt x="220521" y="216155"/>
                    </a:cubicBezTo>
                    <a:cubicBezTo>
                      <a:pt x="222283" y="214853"/>
                      <a:pt x="223049" y="216155"/>
                      <a:pt x="222743" y="217304"/>
                    </a:cubicBezTo>
                    <a:cubicBezTo>
                      <a:pt x="222436" y="218453"/>
                      <a:pt x="222283" y="218913"/>
                      <a:pt x="223509" y="219066"/>
                    </a:cubicBezTo>
                    <a:cubicBezTo>
                      <a:pt x="224811" y="219219"/>
                      <a:pt x="223968" y="217151"/>
                      <a:pt x="225270" y="218300"/>
                    </a:cubicBezTo>
                    <a:cubicBezTo>
                      <a:pt x="226573" y="219449"/>
                      <a:pt x="226036" y="220062"/>
                      <a:pt x="227645" y="220368"/>
                    </a:cubicBezTo>
                    <a:cubicBezTo>
                      <a:pt x="229253" y="220675"/>
                      <a:pt x="235305" y="218300"/>
                      <a:pt x="232930" y="220828"/>
                    </a:cubicBezTo>
                    <a:cubicBezTo>
                      <a:pt x="230556" y="223356"/>
                      <a:pt x="230709" y="225117"/>
                      <a:pt x="233543" y="225424"/>
                    </a:cubicBezTo>
                    <a:cubicBezTo>
                      <a:pt x="236454" y="225730"/>
                      <a:pt x="251696" y="231168"/>
                      <a:pt x="258130" y="238215"/>
                    </a:cubicBezTo>
                    <a:cubicBezTo>
                      <a:pt x="258130" y="238215"/>
                      <a:pt x="259739" y="239518"/>
                      <a:pt x="259739" y="241279"/>
                    </a:cubicBezTo>
                    <a:cubicBezTo>
                      <a:pt x="259739" y="243041"/>
                      <a:pt x="259586" y="249092"/>
                      <a:pt x="266096" y="252922"/>
                    </a:cubicBezTo>
                    <a:cubicBezTo>
                      <a:pt x="272607" y="256752"/>
                      <a:pt x="270922" y="254377"/>
                      <a:pt x="272147" y="254071"/>
                    </a:cubicBezTo>
                    <a:cubicBezTo>
                      <a:pt x="273450" y="253764"/>
                      <a:pt x="275211" y="253764"/>
                      <a:pt x="273603" y="255373"/>
                    </a:cubicBezTo>
                    <a:cubicBezTo>
                      <a:pt x="271994" y="256982"/>
                      <a:pt x="270233" y="256292"/>
                      <a:pt x="272454" y="257901"/>
                    </a:cubicBezTo>
                    <a:cubicBezTo>
                      <a:pt x="274675" y="259509"/>
                      <a:pt x="280573" y="264947"/>
                      <a:pt x="283331" y="267322"/>
                    </a:cubicBezTo>
                    <a:cubicBezTo>
                      <a:pt x="286088" y="269696"/>
                      <a:pt x="296429" y="282335"/>
                      <a:pt x="298803" y="285322"/>
                    </a:cubicBezTo>
                    <a:cubicBezTo>
                      <a:pt x="301178" y="288386"/>
                      <a:pt x="312514" y="301254"/>
                      <a:pt x="315731" y="304471"/>
                    </a:cubicBezTo>
                    <a:cubicBezTo>
                      <a:pt x="318948" y="307688"/>
                      <a:pt x="327374" y="315808"/>
                      <a:pt x="326761" y="323620"/>
                    </a:cubicBezTo>
                    <a:cubicBezTo>
                      <a:pt x="326148" y="331433"/>
                      <a:pt x="330284" y="338327"/>
                      <a:pt x="335186" y="343382"/>
                    </a:cubicBezTo>
                    <a:cubicBezTo>
                      <a:pt x="340089" y="348438"/>
                      <a:pt x="337867" y="347365"/>
                      <a:pt x="337101" y="351348"/>
                    </a:cubicBezTo>
                    <a:cubicBezTo>
                      <a:pt x="336335" y="355331"/>
                      <a:pt x="333578" y="360310"/>
                      <a:pt x="333272" y="361382"/>
                    </a:cubicBezTo>
                    <a:cubicBezTo>
                      <a:pt x="332965" y="362532"/>
                      <a:pt x="331357" y="364447"/>
                      <a:pt x="330591" y="364447"/>
                    </a:cubicBezTo>
                    <a:cubicBezTo>
                      <a:pt x="329825" y="364447"/>
                      <a:pt x="329289" y="365059"/>
                      <a:pt x="331357" y="365749"/>
                    </a:cubicBezTo>
                    <a:cubicBezTo>
                      <a:pt x="333425" y="366438"/>
                      <a:pt x="336642" y="366515"/>
                      <a:pt x="337101" y="367663"/>
                    </a:cubicBezTo>
                    <a:cubicBezTo>
                      <a:pt x="337561" y="368812"/>
                      <a:pt x="339016" y="370344"/>
                      <a:pt x="336642" y="371187"/>
                    </a:cubicBezTo>
                    <a:cubicBezTo>
                      <a:pt x="334267" y="371953"/>
                      <a:pt x="326761" y="372336"/>
                      <a:pt x="326761" y="376319"/>
                    </a:cubicBezTo>
                    <a:cubicBezTo>
                      <a:pt x="326761" y="380302"/>
                      <a:pt x="329978" y="385281"/>
                      <a:pt x="332199" y="389264"/>
                    </a:cubicBezTo>
                    <a:cubicBezTo>
                      <a:pt x="334420" y="393247"/>
                      <a:pt x="342540" y="409562"/>
                      <a:pt x="358395" y="414311"/>
                    </a:cubicBezTo>
                    <a:cubicBezTo>
                      <a:pt x="374251" y="419060"/>
                      <a:pt x="385357" y="432541"/>
                      <a:pt x="385510" y="433460"/>
                    </a:cubicBezTo>
                    <a:cubicBezTo>
                      <a:pt x="385664" y="434379"/>
                      <a:pt x="389034" y="438439"/>
                      <a:pt x="403357" y="442728"/>
                    </a:cubicBezTo>
                    <a:cubicBezTo>
                      <a:pt x="417758" y="447018"/>
                      <a:pt x="424421" y="449622"/>
                      <a:pt x="426490" y="449086"/>
                    </a:cubicBezTo>
                    <a:cubicBezTo>
                      <a:pt x="428558" y="448626"/>
                      <a:pt x="430166" y="446405"/>
                      <a:pt x="433996" y="449852"/>
                    </a:cubicBezTo>
                    <a:cubicBezTo>
                      <a:pt x="437826" y="453298"/>
                      <a:pt x="449009" y="462490"/>
                      <a:pt x="457894" y="466779"/>
                    </a:cubicBezTo>
                    <a:cubicBezTo>
                      <a:pt x="466856" y="471069"/>
                      <a:pt x="487920" y="480490"/>
                      <a:pt x="493971" y="482712"/>
                    </a:cubicBezTo>
                    <a:cubicBezTo>
                      <a:pt x="500022" y="484933"/>
                      <a:pt x="513273" y="489299"/>
                      <a:pt x="517256" y="489605"/>
                    </a:cubicBezTo>
                    <a:cubicBezTo>
                      <a:pt x="521240" y="489911"/>
                      <a:pt x="524303" y="492286"/>
                      <a:pt x="526218" y="493895"/>
                    </a:cubicBezTo>
                    <a:cubicBezTo>
                      <a:pt x="528133" y="495503"/>
                      <a:pt x="536099" y="498873"/>
                      <a:pt x="537248" y="499180"/>
                    </a:cubicBezTo>
                    <a:cubicBezTo>
                      <a:pt x="538397" y="499486"/>
                      <a:pt x="546823" y="503776"/>
                      <a:pt x="549044" y="504771"/>
                    </a:cubicBezTo>
                    <a:cubicBezTo>
                      <a:pt x="551265" y="505767"/>
                      <a:pt x="558159" y="507835"/>
                      <a:pt x="560687" y="507452"/>
                    </a:cubicBezTo>
                    <a:cubicBezTo>
                      <a:pt x="563214" y="507069"/>
                      <a:pt x="574551" y="511588"/>
                      <a:pt x="578380" y="513503"/>
                    </a:cubicBezTo>
                    <a:cubicBezTo>
                      <a:pt x="582210" y="515418"/>
                      <a:pt x="596074" y="514805"/>
                      <a:pt x="604040" y="510439"/>
                    </a:cubicBezTo>
                    <a:cubicBezTo>
                      <a:pt x="612006" y="506073"/>
                      <a:pt x="613462" y="508065"/>
                      <a:pt x="617904" y="504695"/>
                    </a:cubicBezTo>
                    <a:cubicBezTo>
                      <a:pt x="622347" y="501324"/>
                      <a:pt x="626713" y="500252"/>
                      <a:pt x="628628" y="500099"/>
                    </a:cubicBezTo>
                    <a:cubicBezTo>
                      <a:pt x="630543" y="499946"/>
                      <a:pt x="632764" y="499639"/>
                      <a:pt x="630236" y="498490"/>
                    </a:cubicBezTo>
                    <a:cubicBezTo>
                      <a:pt x="627709" y="497341"/>
                      <a:pt x="627326" y="498337"/>
                      <a:pt x="630083" y="496576"/>
                    </a:cubicBezTo>
                    <a:cubicBezTo>
                      <a:pt x="632764" y="494814"/>
                      <a:pt x="633760" y="491980"/>
                      <a:pt x="633913" y="495273"/>
                    </a:cubicBezTo>
                    <a:cubicBezTo>
                      <a:pt x="634066" y="498644"/>
                      <a:pt x="635368" y="497341"/>
                      <a:pt x="637436" y="496192"/>
                    </a:cubicBezTo>
                    <a:cubicBezTo>
                      <a:pt x="639505" y="495044"/>
                      <a:pt x="641266" y="496192"/>
                      <a:pt x="639351" y="498107"/>
                    </a:cubicBezTo>
                    <a:cubicBezTo>
                      <a:pt x="637436" y="500022"/>
                      <a:pt x="637283" y="499410"/>
                      <a:pt x="641420" y="500022"/>
                    </a:cubicBezTo>
                    <a:cubicBezTo>
                      <a:pt x="645556" y="500635"/>
                      <a:pt x="647164" y="500482"/>
                      <a:pt x="649845" y="501937"/>
                    </a:cubicBezTo>
                    <a:cubicBezTo>
                      <a:pt x="652526" y="503393"/>
                      <a:pt x="660722" y="507222"/>
                      <a:pt x="655437" y="503546"/>
                    </a:cubicBezTo>
                    <a:cubicBezTo>
                      <a:pt x="650151" y="499869"/>
                      <a:pt x="643488" y="497648"/>
                      <a:pt x="648083" y="498107"/>
                    </a:cubicBezTo>
                    <a:cubicBezTo>
                      <a:pt x="652679" y="498567"/>
                      <a:pt x="654824" y="500022"/>
                      <a:pt x="657045" y="502090"/>
                    </a:cubicBezTo>
                    <a:cubicBezTo>
                      <a:pt x="659266" y="504159"/>
                      <a:pt x="679105" y="519018"/>
                      <a:pt x="680637" y="520780"/>
                    </a:cubicBezTo>
                    <a:cubicBezTo>
                      <a:pt x="682245" y="522542"/>
                      <a:pt x="685922" y="527367"/>
                      <a:pt x="688909" y="528133"/>
                    </a:cubicBezTo>
                    <a:cubicBezTo>
                      <a:pt x="691973" y="528899"/>
                      <a:pt x="693658" y="531504"/>
                      <a:pt x="694654" y="533112"/>
                    </a:cubicBezTo>
                    <a:cubicBezTo>
                      <a:pt x="695650" y="534720"/>
                      <a:pt x="702314" y="543453"/>
                      <a:pt x="704229" y="545061"/>
                    </a:cubicBezTo>
                    <a:cubicBezTo>
                      <a:pt x="704841" y="545597"/>
                      <a:pt x="705990" y="546516"/>
                      <a:pt x="707446" y="547665"/>
                    </a:cubicBezTo>
                    <a:cubicBezTo>
                      <a:pt x="707446" y="547665"/>
                      <a:pt x="708977" y="546287"/>
                      <a:pt x="709207" y="543376"/>
                    </a:cubicBezTo>
                    <a:cubicBezTo>
                      <a:pt x="709437" y="540465"/>
                      <a:pt x="709207" y="536635"/>
                      <a:pt x="710433" y="535027"/>
                    </a:cubicBezTo>
                    <a:cubicBezTo>
                      <a:pt x="711658" y="533342"/>
                      <a:pt x="711888" y="531427"/>
                      <a:pt x="710663" y="529742"/>
                    </a:cubicBezTo>
                    <a:cubicBezTo>
                      <a:pt x="709437" y="528057"/>
                      <a:pt x="708977" y="525223"/>
                      <a:pt x="713037" y="518942"/>
                    </a:cubicBezTo>
                    <a:cubicBezTo>
                      <a:pt x="717097" y="512737"/>
                      <a:pt x="719241" y="504082"/>
                      <a:pt x="731497" y="503622"/>
                    </a:cubicBezTo>
                    <a:cubicBezTo>
                      <a:pt x="743676" y="503163"/>
                      <a:pt x="757846" y="504848"/>
                      <a:pt x="758995" y="501478"/>
                    </a:cubicBezTo>
                    <a:cubicBezTo>
                      <a:pt x="760221" y="498107"/>
                      <a:pt x="760221" y="494507"/>
                      <a:pt x="758076" y="493129"/>
                    </a:cubicBezTo>
                    <a:cubicBezTo>
                      <a:pt x="755931" y="491673"/>
                      <a:pt x="731727" y="470150"/>
                      <a:pt x="731727" y="470150"/>
                    </a:cubicBezTo>
                    <a:cubicBezTo>
                      <a:pt x="731727" y="470150"/>
                      <a:pt x="729122" y="468694"/>
                      <a:pt x="734867" y="468694"/>
                    </a:cubicBezTo>
                    <a:cubicBezTo>
                      <a:pt x="740612" y="468694"/>
                      <a:pt x="742527" y="469920"/>
                      <a:pt x="742986" y="465554"/>
                    </a:cubicBezTo>
                    <a:cubicBezTo>
                      <a:pt x="743446" y="461264"/>
                      <a:pt x="739846" y="452379"/>
                      <a:pt x="747506" y="452379"/>
                    </a:cubicBezTo>
                    <a:cubicBezTo>
                      <a:pt x="755165" y="452379"/>
                      <a:pt x="793463" y="452839"/>
                      <a:pt x="793463" y="452839"/>
                    </a:cubicBezTo>
                    <a:cubicBezTo>
                      <a:pt x="793463" y="452839"/>
                      <a:pt x="795378" y="453298"/>
                      <a:pt x="795608" y="451154"/>
                    </a:cubicBezTo>
                    <a:cubicBezTo>
                      <a:pt x="795838" y="449009"/>
                      <a:pt x="796068" y="447094"/>
                      <a:pt x="799208" y="448243"/>
                    </a:cubicBezTo>
                    <a:cubicBezTo>
                      <a:pt x="802349" y="449468"/>
                      <a:pt x="803498" y="449928"/>
                      <a:pt x="805183" y="447783"/>
                    </a:cubicBezTo>
                    <a:cubicBezTo>
                      <a:pt x="806868" y="445639"/>
                      <a:pt x="809932" y="439434"/>
                      <a:pt x="811387" y="436983"/>
                    </a:cubicBezTo>
                    <a:cubicBezTo>
                      <a:pt x="812842" y="434532"/>
                      <a:pt x="814834" y="432541"/>
                      <a:pt x="818281" y="43323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35" name="Kombinationstegning: figur 11434">
                <a:extLst>
                  <a:ext uri="{FF2B5EF4-FFF2-40B4-BE49-F238E27FC236}">
                    <a16:creationId xmlns:a16="http://schemas.microsoft.com/office/drawing/2014/main" id="{43897976-8BCD-43A3-8268-CDB316801B03}"/>
                  </a:ext>
                </a:extLst>
              </p:cNvPr>
              <p:cNvSpPr/>
              <p:nvPr/>
            </p:nvSpPr>
            <p:spPr>
              <a:xfrm>
                <a:off x="3657400" y="3883526"/>
                <a:ext cx="114741" cy="118877"/>
              </a:xfrm>
              <a:custGeom>
                <a:avLst/>
                <a:gdLst>
                  <a:gd name="connsiteX0" fmla="*/ 64877 w 114741"/>
                  <a:gd name="connsiteY0" fmla="*/ 111525 h 118877"/>
                  <a:gd name="connsiteX1" fmla="*/ 67482 w 114741"/>
                  <a:gd name="connsiteY1" fmla="*/ 109763 h 118877"/>
                  <a:gd name="connsiteX2" fmla="*/ 69779 w 114741"/>
                  <a:gd name="connsiteY2" fmla="*/ 109380 h 118877"/>
                  <a:gd name="connsiteX3" fmla="*/ 71005 w 114741"/>
                  <a:gd name="connsiteY3" fmla="*/ 108767 h 118877"/>
                  <a:gd name="connsiteX4" fmla="*/ 73073 w 114741"/>
                  <a:gd name="connsiteY4" fmla="*/ 106163 h 118877"/>
                  <a:gd name="connsiteX5" fmla="*/ 76443 w 114741"/>
                  <a:gd name="connsiteY5" fmla="*/ 104861 h 118877"/>
                  <a:gd name="connsiteX6" fmla="*/ 76443 w 114741"/>
                  <a:gd name="connsiteY6" fmla="*/ 102256 h 118877"/>
                  <a:gd name="connsiteX7" fmla="*/ 76443 w 114741"/>
                  <a:gd name="connsiteY7" fmla="*/ 99882 h 118877"/>
                  <a:gd name="connsiteX8" fmla="*/ 81192 w 114741"/>
                  <a:gd name="connsiteY8" fmla="*/ 98656 h 118877"/>
                  <a:gd name="connsiteX9" fmla="*/ 82035 w 114741"/>
                  <a:gd name="connsiteY9" fmla="*/ 99040 h 118877"/>
                  <a:gd name="connsiteX10" fmla="*/ 83873 w 114741"/>
                  <a:gd name="connsiteY10" fmla="*/ 96282 h 118877"/>
                  <a:gd name="connsiteX11" fmla="*/ 86248 w 114741"/>
                  <a:gd name="connsiteY11" fmla="*/ 94827 h 118877"/>
                  <a:gd name="connsiteX12" fmla="*/ 87703 w 114741"/>
                  <a:gd name="connsiteY12" fmla="*/ 93295 h 118877"/>
                  <a:gd name="connsiteX13" fmla="*/ 87703 w 114741"/>
                  <a:gd name="connsiteY13" fmla="*/ 89618 h 118877"/>
                  <a:gd name="connsiteX14" fmla="*/ 86248 w 114741"/>
                  <a:gd name="connsiteY14" fmla="*/ 86248 h 118877"/>
                  <a:gd name="connsiteX15" fmla="*/ 87473 w 114741"/>
                  <a:gd name="connsiteY15" fmla="*/ 82265 h 118877"/>
                  <a:gd name="connsiteX16" fmla="*/ 88316 w 114741"/>
                  <a:gd name="connsiteY16" fmla="*/ 79967 h 118877"/>
                  <a:gd name="connsiteX17" fmla="*/ 95516 w 114741"/>
                  <a:gd name="connsiteY17" fmla="*/ 75907 h 118877"/>
                  <a:gd name="connsiteX18" fmla="*/ 100877 w 114741"/>
                  <a:gd name="connsiteY18" fmla="*/ 72690 h 118877"/>
                  <a:gd name="connsiteX19" fmla="*/ 114741 w 114741"/>
                  <a:gd name="connsiteY19" fmla="*/ 60971 h 118877"/>
                  <a:gd name="connsiteX20" fmla="*/ 112137 w 114741"/>
                  <a:gd name="connsiteY20" fmla="*/ 59056 h 118877"/>
                  <a:gd name="connsiteX21" fmla="*/ 104707 w 114741"/>
                  <a:gd name="connsiteY21" fmla="*/ 54996 h 118877"/>
                  <a:gd name="connsiteX22" fmla="*/ 104478 w 114741"/>
                  <a:gd name="connsiteY22" fmla="*/ 59286 h 118877"/>
                  <a:gd name="connsiteX23" fmla="*/ 96588 w 114741"/>
                  <a:gd name="connsiteY23" fmla="*/ 57371 h 118877"/>
                  <a:gd name="connsiteX24" fmla="*/ 94826 w 114741"/>
                  <a:gd name="connsiteY24" fmla="*/ 56069 h 118877"/>
                  <a:gd name="connsiteX25" fmla="*/ 86248 w 114741"/>
                  <a:gd name="connsiteY25" fmla="*/ 56222 h 118877"/>
                  <a:gd name="connsiteX26" fmla="*/ 85405 w 114741"/>
                  <a:gd name="connsiteY26" fmla="*/ 55150 h 118877"/>
                  <a:gd name="connsiteX27" fmla="*/ 87473 w 114741"/>
                  <a:gd name="connsiteY27" fmla="*/ 4519 h 118877"/>
                  <a:gd name="connsiteX28" fmla="*/ 87243 w 114741"/>
                  <a:gd name="connsiteY28" fmla="*/ 230 h 118877"/>
                  <a:gd name="connsiteX29" fmla="*/ 86018 w 114741"/>
                  <a:gd name="connsiteY29" fmla="*/ 460 h 118877"/>
                  <a:gd name="connsiteX30" fmla="*/ 40060 w 114741"/>
                  <a:gd name="connsiteY30" fmla="*/ 0 h 118877"/>
                  <a:gd name="connsiteX31" fmla="*/ 35541 w 114741"/>
                  <a:gd name="connsiteY31" fmla="*/ 13175 h 118877"/>
                  <a:gd name="connsiteX32" fmla="*/ 27421 w 114741"/>
                  <a:gd name="connsiteY32" fmla="*/ 16315 h 118877"/>
                  <a:gd name="connsiteX33" fmla="*/ 24281 w 114741"/>
                  <a:gd name="connsiteY33" fmla="*/ 17770 h 118877"/>
                  <a:gd name="connsiteX34" fmla="*/ 50630 w 114741"/>
                  <a:gd name="connsiteY34" fmla="*/ 40749 h 118877"/>
                  <a:gd name="connsiteX35" fmla="*/ 51549 w 114741"/>
                  <a:gd name="connsiteY35" fmla="*/ 49098 h 118877"/>
                  <a:gd name="connsiteX36" fmla="*/ 24051 w 114741"/>
                  <a:gd name="connsiteY36" fmla="*/ 51243 h 118877"/>
                  <a:gd name="connsiteX37" fmla="*/ 5591 w 114741"/>
                  <a:gd name="connsiteY37" fmla="*/ 66562 h 118877"/>
                  <a:gd name="connsiteX38" fmla="*/ 3217 w 114741"/>
                  <a:gd name="connsiteY38" fmla="*/ 77363 h 118877"/>
                  <a:gd name="connsiteX39" fmla="*/ 2987 w 114741"/>
                  <a:gd name="connsiteY39" fmla="*/ 82648 h 118877"/>
                  <a:gd name="connsiteX40" fmla="*/ 1762 w 114741"/>
                  <a:gd name="connsiteY40" fmla="*/ 90997 h 118877"/>
                  <a:gd name="connsiteX41" fmla="*/ 0 w 114741"/>
                  <a:gd name="connsiteY41" fmla="*/ 95286 h 118877"/>
                  <a:gd name="connsiteX42" fmla="*/ 9881 w 114741"/>
                  <a:gd name="connsiteY42" fmla="*/ 102946 h 118877"/>
                  <a:gd name="connsiteX43" fmla="*/ 39600 w 114741"/>
                  <a:gd name="connsiteY43" fmla="*/ 113823 h 118877"/>
                  <a:gd name="connsiteX44" fmla="*/ 61047 w 114741"/>
                  <a:gd name="connsiteY44" fmla="*/ 118878 h 118877"/>
                  <a:gd name="connsiteX45" fmla="*/ 62886 w 114741"/>
                  <a:gd name="connsiteY45" fmla="*/ 114435 h 118877"/>
                  <a:gd name="connsiteX46" fmla="*/ 64877 w 114741"/>
                  <a:gd name="connsiteY46" fmla="*/ 111525 h 11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14741" h="118877">
                    <a:moveTo>
                      <a:pt x="64877" y="111525"/>
                    </a:moveTo>
                    <a:cubicBezTo>
                      <a:pt x="66179" y="110912"/>
                      <a:pt x="66792" y="110069"/>
                      <a:pt x="67482" y="109763"/>
                    </a:cubicBezTo>
                    <a:cubicBezTo>
                      <a:pt x="68171" y="109380"/>
                      <a:pt x="68937" y="108920"/>
                      <a:pt x="69779" y="109380"/>
                    </a:cubicBezTo>
                    <a:cubicBezTo>
                      <a:pt x="70622" y="109840"/>
                      <a:pt x="70469" y="110223"/>
                      <a:pt x="71005" y="108767"/>
                    </a:cubicBezTo>
                    <a:cubicBezTo>
                      <a:pt x="71464" y="107312"/>
                      <a:pt x="71924" y="106699"/>
                      <a:pt x="73073" y="106163"/>
                    </a:cubicBezTo>
                    <a:cubicBezTo>
                      <a:pt x="74145" y="105550"/>
                      <a:pt x="76060" y="105474"/>
                      <a:pt x="76443" y="104861"/>
                    </a:cubicBezTo>
                    <a:cubicBezTo>
                      <a:pt x="76826" y="104248"/>
                      <a:pt x="77056" y="103635"/>
                      <a:pt x="76443" y="102256"/>
                    </a:cubicBezTo>
                    <a:cubicBezTo>
                      <a:pt x="75831" y="100801"/>
                      <a:pt x="75141" y="100495"/>
                      <a:pt x="76443" y="99882"/>
                    </a:cubicBezTo>
                    <a:cubicBezTo>
                      <a:pt x="77745" y="99269"/>
                      <a:pt x="80273" y="97814"/>
                      <a:pt x="81192" y="98656"/>
                    </a:cubicBezTo>
                    <a:cubicBezTo>
                      <a:pt x="81345" y="98810"/>
                      <a:pt x="81728" y="98886"/>
                      <a:pt x="82035" y="99040"/>
                    </a:cubicBezTo>
                    <a:cubicBezTo>
                      <a:pt x="82647" y="98044"/>
                      <a:pt x="83490" y="96665"/>
                      <a:pt x="83873" y="96282"/>
                    </a:cubicBezTo>
                    <a:cubicBezTo>
                      <a:pt x="84486" y="95593"/>
                      <a:pt x="85175" y="94980"/>
                      <a:pt x="86248" y="94827"/>
                    </a:cubicBezTo>
                    <a:cubicBezTo>
                      <a:pt x="87320" y="94673"/>
                      <a:pt x="87320" y="94444"/>
                      <a:pt x="87703" y="93295"/>
                    </a:cubicBezTo>
                    <a:cubicBezTo>
                      <a:pt x="88086" y="92069"/>
                      <a:pt x="88162" y="90537"/>
                      <a:pt x="87703" y="89618"/>
                    </a:cubicBezTo>
                    <a:cubicBezTo>
                      <a:pt x="87243" y="88699"/>
                      <a:pt x="85788" y="87856"/>
                      <a:pt x="86248" y="86248"/>
                    </a:cubicBezTo>
                    <a:cubicBezTo>
                      <a:pt x="86707" y="84716"/>
                      <a:pt x="87090" y="83337"/>
                      <a:pt x="87473" y="82265"/>
                    </a:cubicBezTo>
                    <a:cubicBezTo>
                      <a:pt x="87856" y="81192"/>
                      <a:pt x="87243" y="80197"/>
                      <a:pt x="88316" y="79967"/>
                    </a:cubicBezTo>
                    <a:cubicBezTo>
                      <a:pt x="89388" y="79737"/>
                      <a:pt x="93601" y="77439"/>
                      <a:pt x="95516" y="75907"/>
                    </a:cubicBezTo>
                    <a:cubicBezTo>
                      <a:pt x="97431" y="74375"/>
                      <a:pt x="99575" y="73839"/>
                      <a:pt x="100877" y="72690"/>
                    </a:cubicBezTo>
                    <a:cubicBezTo>
                      <a:pt x="101873" y="71848"/>
                      <a:pt x="110299" y="64724"/>
                      <a:pt x="114741" y="60971"/>
                    </a:cubicBezTo>
                    <a:cubicBezTo>
                      <a:pt x="114052" y="60665"/>
                      <a:pt x="113286" y="60052"/>
                      <a:pt x="112137" y="59056"/>
                    </a:cubicBezTo>
                    <a:cubicBezTo>
                      <a:pt x="108537" y="55916"/>
                      <a:pt x="102333" y="51626"/>
                      <a:pt x="104707" y="54996"/>
                    </a:cubicBezTo>
                    <a:cubicBezTo>
                      <a:pt x="107082" y="58367"/>
                      <a:pt x="106852" y="58826"/>
                      <a:pt x="104478" y="59286"/>
                    </a:cubicBezTo>
                    <a:cubicBezTo>
                      <a:pt x="102103" y="59745"/>
                      <a:pt x="98503" y="59286"/>
                      <a:pt x="96588" y="57371"/>
                    </a:cubicBezTo>
                    <a:cubicBezTo>
                      <a:pt x="95822" y="56605"/>
                      <a:pt x="95133" y="56299"/>
                      <a:pt x="94826" y="56069"/>
                    </a:cubicBezTo>
                    <a:cubicBezTo>
                      <a:pt x="91226" y="56145"/>
                      <a:pt x="86937" y="56222"/>
                      <a:pt x="86248" y="56222"/>
                    </a:cubicBezTo>
                    <a:cubicBezTo>
                      <a:pt x="85175" y="56222"/>
                      <a:pt x="85405" y="55150"/>
                      <a:pt x="85405" y="55150"/>
                    </a:cubicBezTo>
                    <a:cubicBezTo>
                      <a:pt x="87090" y="42971"/>
                      <a:pt x="87473" y="6894"/>
                      <a:pt x="87473" y="4519"/>
                    </a:cubicBezTo>
                    <a:cubicBezTo>
                      <a:pt x="87473" y="3447"/>
                      <a:pt x="87397" y="1838"/>
                      <a:pt x="87243" y="230"/>
                    </a:cubicBezTo>
                    <a:cubicBezTo>
                      <a:pt x="86631" y="536"/>
                      <a:pt x="86018" y="460"/>
                      <a:pt x="86018" y="460"/>
                    </a:cubicBezTo>
                    <a:cubicBezTo>
                      <a:pt x="86018" y="460"/>
                      <a:pt x="47719" y="0"/>
                      <a:pt x="40060" y="0"/>
                    </a:cubicBezTo>
                    <a:cubicBezTo>
                      <a:pt x="32400" y="0"/>
                      <a:pt x="36000" y="8885"/>
                      <a:pt x="35541" y="13175"/>
                    </a:cubicBezTo>
                    <a:cubicBezTo>
                      <a:pt x="35081" y="17464"/>
                      <a:pt x="33166" y="16315"/>
                      <a:pt x="27421" y="16315"/>
                    </a:cubicBezTo>
                    <a:cubicBezTo>
                      <a:pt x="21677" y="16315"/>
                      <a:pt x="24281" y="17770"/>
                      <a:pt x="24281" y="17770"/>
                    </a:cubicBezTo>
                    <a:cubicBezTo>
                      <a:pt x="24281" y="17770"/>
                      <a:pt x="48486" y="39294"/>
                      <a:pt x="50630" y="40749"/>
                    </a:cubicBezTo>
                    <a:cubicBezTo>
                      <a:pt x="52775" y="42205"/>
                      <a:pt x="52775" y="45805"/>
                      <a:pt x="51549" y="49098"/>
                    </a:cubicBezTo>
                    <a:cubicBezTo>
                      <a:pt x="50324" y="52469"/>
                      <a:pt x="36230" y="50784"/>
                      <a:pt x="24051" y="51243"/>
                    </a:cubicBezTo>
                    <a:cubicBezTo>
                      <a:pt x="11872" y="51703"/>
                      <a:pt x="9651" y="60358"/>
                      <a:pt x="5591" y="66562"/>
                    </a:cubicBezTo>
                    <a:cubicBezTo>
                      <a:pt x="1532" y="72767"/>
                      <a:pt x="1991" y="75677"/>
                      <a:pt x="3217" y="77363"/>
                    </a:cubicBezTo>
                    <a:cubicBezTo>
                      <a:pt x="4442" y="79048"/>
                      <a:pt x="4136" y="80963"/>
                      <a:pt x="2987" y="82648"/>
                    </a:cubicBezTo>
                    <a:cubicBezTo>
                      <a:pt x="1762" y="84333"/>
                      <a:pt x="2068" y="88163"/>
                      <a:pt x="1762" y="90997"/>
                    </a:cubicBezTo>
                    <a:cubicBezTo>
                      <a:pt x="1532" y="93907"/>
                      <a:pt x="0" y="95286"/>
                      <a:pt x="0" y="95286"/>
                    </a:cubicBezTo>
                    <a:cubicBezTo>
                      <a:pt x="0" y="95286"/>
                      <a:pt x="5898" y="99882"/>
                      <a:pt x="9881" y="102946"/>
                    </a:cubicBezTo>
                    <a:cubicBezTo>
                      <a:pt x="13864" y="106010"/>
                      <a:pt x="27881" y="116044"/>
                      <a:pt x="39600" y="113823"/>
                    </a:cubicBezTo>
                    <a:cubicBezTo>
                      <a:pt x="48486" y="112137"/>
                      <a:pt x="56758" y="116350"/>
                      <a:pt x="61047" y="118878"/>
                    </a:cubicBezTo>
                    <a:cubicBezTo>
                      <a:pt x="61737" y="117040"/>
                      <a:pt x="62503" y="114971"/>
                      <a:pt x="62886" y="114435"/>
                    </a:cubicBezTo>
                    <a:cubicBezTo>
                      <a:pt x="63422" y="113057"/>
                      <a:pt x="63575" y="112137"/>
                      <a:pt x="64877" y="11152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36" name="Kombinationstegning: figur 11435">
                <a:extLst>
                  <a:ext uri="{FF2B5EF4-FFF2-40B4-BE49-F238E27FC236}">
                    <a16:creationId xmlns:a16="http://schemas.microsoft.com/office/drawing/2014/main" id="{F26F0822-E520-4A75-B97E-C8BB22FD7D83}"/>
                  </a:ext>
                </a:extLst>
              </p:cNvPr>
              <p:cNvSpPr/>
              <p:nvPr/>
            </p:nvSpPr>
            <p:spPr>
              <a:xfrm>
                <a:off x="3742707" y="3863557"/>
                <a:ext cx="31721" cy="76114"/>
              </a:xfrm>
              <a:custGeom>
                <a:avLst/>
                <a:gdLst>
                  <a:gd name="connsiteX0" fmla="*/ 21 w 31721"/>
                  <a:gd name="connsiteY0" fmla="*/ 75042 h 76114"/>
                  <a:gd name="connsiteX1" fmla="*/ 863 w 31721"/>
                  <a:gd name="connsiteY1" fmla="*/ 76114 h 76114"/>
                  <a:gd name="connsiteX2" fmla="*/ 9442 w 31721"/>
                  <a:gd name="connsiteY2" fmla="*/ 75961 h 76114"/>
                  <a:gd name="connsiteX3" fmla="*/ 12123 w 31721"/>
                  <a:gd name="connsiteY3" fmla="*/ 72974 h 76114"/>
                  <a:gd name="connsiteX4" fmla="*/ 24532 w 31721"/>
                  <a:gd name="connsiteY4" fmla="*/ 56735 h 76114"/>
                  <a:gd name="connsiteX5" fmla="*/ 28591 w 31721"/>
                  <a:gd name="connsiteY5" fmla="*/ 43101 h 76114"/>
                  <a:gd name="connsiteX6" fmla="*/ 28132 w 31721"/>
                  <a:gd name="connsiteY6" fmla="*/ 32301 h 76114"/>
                  <a:gd name="connsiteX7" fmla="*/ 30736 w 31721"/>
                  <a:gd name="connsiteY7" fmla="*/ 11237 h 76114"/>
                  <a:gd name="connsiteX8" fmla="*/ 29051 w 31721"/>
                  <a:gd name="connsiteY8" fmla="*/ 4496 h 76114"/>
                  <a:gd name="connsiteX9" fmla="*/ 25681 w 31721"/>
                  <a:gd name="connsiteY9" fmla="*/ 130 h 76114"/>
                  <a:gd name="connsiteX10" fmla="*/ 18557 w 31721"/>
                  <a:gd name="connsiteY10" fmla="*/ 4496 h 76114"/>
                  <a:gd name="connsiteX11" fmla="*/ 12353 w 31721"/>
                  <a:gd name="connsiteY11" fmla="*/ 15297 h 76114"/>
                  <a:gd name="connsiteX12" fmla="*/ 6378 w 31721"/>
                  <a:gd name="connsiteY12" fmla="*/ 15756 h 76114"/>
                  <a:gd name="connsiteX13" fmla="*/ 2778 w 31721"/>
                  <a:gd name="connsiteY13" fmla="*/ 18667 h 76114"/>
                  <a:gd name="connsiteX14" fmla="*/ 1859 w 31721"/>
                  <a:gd name="connsiteY14" fmla="*/ 20122 h 76114"/>
                  <a:gd name="connsiteX15" fmla="*/ 2089 w 31721"/>
                  <a:gd name="connsiteY15" fmla="*/ 24412 h 76114"/>
                  <a:gd name="connsiteX16" fmla="*/ 21 w 31721"/>
                  <a:gd name="connsiteY16" fmla="*/ 75042 h 7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21" h="76114">
                    <a:moveTo>
                      <a:pt x="21" y="75042"/>
                    </a:moveTo>
                    <a:cubicBezTo>
                      <a:pt x="21" y="75042"/>
                      <a:pt x="-209" y="76114"/>
                      <a:pt x="863" y="76114"/>
                    </a:cubicBezTo>
                    <a:cubicBezTo>
                      <a:pt x="1553" y="76114"/>
                      <a:pt x="5765" y="76038"/>
                      <a:pt x="9442" y="75961"/>
                    </a:cubicBezTo>
                    <a:cubicBezTo>
                      <a:pt x="9059" y="75578"/>
                      <a:pt x="9595" y="75119"/>
                      <a:pt x="12123" y="72974"/>
                    </a:cubicBezTo>
                    <a:cubicBezTo>
                      <a:pt x="16412" y="69374"/>
                      <a:pt x="23383" y="60565"/>
                      <a:pt x="24532" y="56735"/>
                    </a:cubicBezTo>
                    <a:cubicBezTo>
                      <a:pt x="25757" y="52906"/>
                      <a:pt x="30506" y="47850"/>
                      <a:pt x="28591" y="43101"/>
                    </a:cubicBezTo>
                    <a:cubicBezTo>
                      <a:pt x="26676" y="38352"/>
                      <a:pt x="26906" y="36897"/>
                      <a:pt x="28132" y="32301"/>
                    </a:cubicBezTo>
                    <a:cubicBezTo>
                      <a:pt x="29357" y="27782"/>
                      <a:pt x="30506" y="13382"/>
                      <a:pt x="30736" y="11237"/>
                    </a:cubicBezTo>
                    <a:cubicBezTo>
                      <a:pt x="30966" y="9092"/>
                      <a:pt x="33647" y="4267"/>
                      <a:pt x="29051" y="4496"/>
                    </a:cubicBezTo>
                    <a:cubicBezTo>
                      <a:pt x="24991" y="4726"/>
                      <a:pt x="23459" y="3577"/>
                      <a:pt x="25681" y="130"/>
                    </a:cubicBezTo>
                    <a:cubicBezTo>
                      <a:pt x="22310" y="-636"/>
                      <a:pt x="20012" y="2122"/>
                      <a:pt x="18557" y="4496"/>
                    </a:cubicBezTo>
                    <a:cubicBezTo>
                      <a:pt x="17102" y="6871"/>
                      <a:pt x="14038" y="13075"/>
                      <a:pt x="12353" y="15297"/>
                    </a:cubicBezTo>
                    <a:cubicBezTo>
                      <a:pt x="10668" y="17441"/>
                      <a:pt x="9442" y="16982"/>
                      <a:pt x="6378" y="15756"/>
                    </a:cubicBezTo>
                    <a:cubicBezTo>
                      <a:pt x="3238" y="14531"/>
                      <a:pt x="3008" y="16446"/>
                      <a:pt x="2778" y="18667"/>
                    </a:cubicBezTo>
                    <a:cubicBezTo>
                      <a:pt x="2702" y="19586"/>
                      <a:pt x="2319" y="19969"/>
                      <a:pt x="1859" y="20122"/>
                    </a:cubicBezTo>
                    <a:cubicBezTo>
                      <a:pt x="1936" y="21654"/>
                      <a:pt x="2089" y="23339"/>
                      <a:pt x="2089" y="24412"/>
                    </a:cubicBezTo>
                    <a:cubicBezTo>
                      <a:pt x="2089" y="26786"/>
                      <a:pt x="1706" y="62787"/>
                      <a:pt x="21" y="7504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37" name="Kombinationstegning: figur 11436">
                <a:extLst>
                  <a:ext uri="{FF2B5EF4-FFF2-40B4-BE49-F238E27FC236}">
                    <a16:creationId xmlns:a16="http://schemas.microsoft.com/office/drawing/2014/main" id="{C563DD2B-3B7A-413C-8D35-7965224447BC}"/>
                  </a:ext>
                </a:extLst>
              </p:cNvPr>
              <p:cNvSpPr/>
              <p:nvPr/>
            </p:nvSpPr>
            <p:spPr>
              <a:xfrm>
                <a:off x="3718217" y="3981849"/>
                <a:ext cx="67721" cy="37565"/>
              </a:xfrm>
              <a:custGeom>
                <a:avLst/>
                <a:gdLst>
                  <a:gd name="connsiteX0" fmla="*/ 21140 w 67721"/>
                  <a:gd name="connsiteY0" fmla="*/ 639 h 37565"/>
                  <a:gd name="connsiteX1" fmla="*/ 20298 w 67721"/>
                  <a:gd name="connsiteY1" fmla="*/ 256 h 37565"/>
                  <a:gd name="connsiteX2" fmla="*/ 15549 w 67721"/>
                  <a:gd name="connsiteY2" fmla="*/ 1481 h 37565"/>
                  <a:gd name="connsiteX3" fmla="*/ 15549 w 67721"/>
                  <a:gd name="connsiteY3" fmla="*/ 3856 h 37565"/>
                  <a:gd name="connsiteX4" fmla="*/ 15549 w 67721"/>
                  <a:gd name="connsiteY4" fmla="*/ 6460 h 37565"/>
                  <a:gd name="connsiteX5" fmla="*/ 12179 w 67721"/>
                  <a:gd name="connsiteY5" fmla="*/ 7762 h 37565"/>
                  <a:gd name="connsiteX6" fmla="*/ 10111 w 67721"/>
                  <a:gd name="connsiteY6" fmla="*/ 10367 h 37565"/>
                  <a:gd name="connsiteX7" fmla="*/ 8885 w 67721"/>
                  <a:gd name="connsiteY7" fmla="*/ 10980 h 37565"/>
                  <a:gd name="connsiteX8" fmla="*/ 6587 w 67721"/>
                  <a:gd name="connsiteY8" fmla="*/ 11362 h 37565"/>
                  <a:gd name="connsiteX9" fmla="*/ 3983 w 67721"/>
                  <a:gd name="connsiteY9" fmla="*/ 13124 h 37565"/>
                  <a:gd name="connsiteX10" fmla="*/ 1838 w 67721"/>
                  <a:gd name="connsiteY10" fmla="*/ 15728 h 37565"/>
                  <a:gd name="connsiteX11" fmla="*/ 0 w 67721"/>
                  <a:gd name="connsiteY11" fmla="*/ 20171 h 37565"/>
                  <a:gd name="connsiteX12" fmla="*/ 2834 w 67721"/>
                  <a:gd name="connsiteY12" fmla="*/ 21780 h 37565"/>
                  <a:gd name="connsiteX13" fmla="*/ 18919 w 67721"/>
                  <a:gd name="connsiteY13" fmla="*/ 28137 h 37565"/>
                  <a:gd name="connsiteX14" fmla="*/ 32783 w 67721"/>
                  <a:gd name="connsiteY14" fmla="*/ 32580 h 37565"/>
                  <a:gd name="connsiteX15" fmla="*/ 49405 w 67721"/>
                  <a:gd name="connsiteY15" fmla="*/ 36563 h 37565"/>
                  <a:gd name="connsiteX16" fmla="*/ 64264 w 67721"/>
                  <a:gd name="connsiteY16" fmla="*/ 34954 h 37565"/>
                  <a:gd name="connsiteX17" fmla="*/ 66103 w 67721"/>
                  <a:gd name="connsiteY17" fmla="*/ 29822 h 37565"/>
                  <a:gd name="connsiteX18" fmla="*/ 67711 w 67721"/>
                  <a:gd name="connsiteY18" fmla="*/ 18869 h 37565"/>
                  <a:gd name="connsiteX19" fmla="*/ 65107 w 67721"/>
                  <a:gd name="connsiteY19" fmla="*/ 16111 h 37565"/>
                  <a:gd name="connsiteX20" fmla="*/ 62120 w 67721"/>
                  <a:gd name="connsiteY20" fmla="*/ 15728 h 37565"/>
                  <a:gd name="connsiteX21" fmla="*/ 59592 w 67721"/>
                  <a:gd name="connsiteY21" fmla="*/ 15499 h 37565"/>
                  <a:gd name="connsiteX22" fmla="*/ 58060 w 67721"/>
                  <a:gd name="connsiteY22" fmla="*/ 13967 h 37565"/>
                  <a:gd name="connsiteX23" fmla="*/ 54613 w 67721"/>
                  <a:gd name="connsiteY23" fmla="*/ 12665 h 37565"/>
                  <a:gd name="connsiteX24" fmla="*/ 52239 w 67721"/>
                  <a:gd name="connsiteY24" fmla="*/ 14962 h 37565"/>
                  <a:gd name="connsiteX25" fmla="*/ 46877 w 67721"/>
                  <a:gd name="connsiteY25" fmla="*/ 16188 h 37565"/>
                  <a:gd name="connsiteX26" fmla="*/ 45575 w 67721"/>
                  <a:gd name="connsiteY26" fmla="*/ 14273 h 37565"/>
                  <a:gd name="connsiteX27" fmla="*/ 40519 w 67721"/>
                  <a:gd name="connsiteY27" fmla="*/ 12511 h 37565"/>
                  <a:gd name="connsiteX28" fmla="*/ 38834 w 67721"/>
                  <a:gd name="connsiteY28" fmla="*/ 10750 h 37565"/>
                  <a:gd name="connsiteX29" fmla="*/ 37302 w 67721"/>
                  <a:gd name="connsiteY29" fmla="*/ 9448 h 37565"/>
                  <a:gd name="connsiteX30" fmla="*/ 33090 w 67721"/>
                  <a:gd name="connsiteY30" fmla="*/ 6920 h 37565"/>
                  <a:gd name="connsiteX31" fmla="*/ 29260 w 67721"/>
                  <a:gd name="connsiteY31" fmla="*/ 2707 h 37565"/>
                  <a:gd name="connsiteX32" fmla="*/ 27575 w 67721"/>
                  <a:gd name="connsiteY32" fmla="*/ 1481 h 37565"/>
                  <a:gd name="connsiteX33" fmla="*/ 21140 w 67721"/>
                  <a:gd name="connsiteY33" fmla="*/ 639 h 3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7721" h="37565">
                    <a:moveTo>
                      <a:pt x="21140" y="639"/>
                    </a:moveTo>
                    <a:cubicBezTo>
                      <a:pt x="20834" y="486"/>
                      <a:pt x="20451" y="409"/>
                      <a:pt x="20298" y="256"/>
                    </a:cubicBezTo>
                    <a:cubicBezTo>
                      <a:pt x="19379" y="-587"/>
                      <a:pt x="16851" y="869"/>
                      <a:pt x="15549" y="1481"/>
                    </a:cubicBezTo>
                    <a:cubicBezTo>
                      <a:pt x="14247" y="2094"/>
                      <a:pt x="14936" y="2401"/>
                      <a:pt x="15549" y="3856"/>
                    </a:cubicBezTo>
                    <a:cubicBezTo>
                      <a:pt x="16162" y="5311"/>
                      <a:pt x="15932" y="5924"/>
                      <a:pt x="15549" y="6460"/>
                    </a:cubicBezTo>
                    <a:cubicBezTo>
                      <a:pt x="15166" y="7073"/>
                      <a:pt x="13251" y="7150"/>
                      <a:pt x="12179" y="7762"/>
                    </a:cubicBezTo>
                    <a:cubicBezTo>
                      <a:pt x="11106" y="8375"/>
                      <a:pt x="10647" y="8988"/>
                      <a:pt x="10111" y="10367"/>
                    </a:cubicBezTo>
                    <a:cubicBezTo>
                      <a:pt x="9651" y="11822"/>
                      <a:pt x="9728" y="11439"/>
                      <a:pt x="8885" y="10980"/>
                    </a:cubicBezTo>
                    <a:cubicBezTo>
                      <a:pt x="8043" y="10520"/>
                      <a:pt x="7353" y="10980"/>
                      <a:pt x="6587" y="11362"/>
                    </a:cubicBezTo>
                    <a:cubicBezTo>
                      <a:pt x="5898" y="11746"/>
                      <a:pt x="5285" y="12588"/>
                      <a:pt x="3983" y="13124"/>
                    </a:cubicBezTo>
                    <a:cubicBezTo>
                      <a:pt x="2681" y="13737"/>
                      <a:pt x="2528" y="14656"/>
                      <a:pt x="1838" y="15728"/>
                    </a:cubicBezTo>
                    <a:cubicBezTo>
                      <a:pt x="1455" y="16341"/>
                      <a:pt x="613" y="18409"/>
                      <a:pt x="0" y="20171"/>
                    </a:cubicBezTo>
                    <a:cubicBezTo>
                      <a:pt x="1302" y="20937"/>
                      <a:pt x="2298" y="21550"/>
                      <a:pt x="2834" y="21780"/>
                    </a:cubicBezTo>
                    <a:cubicBezTo>
                      <a:pt x="4902" y="22699"/>
                      <a:pt x="14936" y="26912"/>
                      <a:pt x="18919" y="28137"/>
                    </a:cubicBezTo>
                    <a:cubicBezTo>
                      <a:pt x="22902" y="29363"/>
                      <a:pt x="29949" y="31660"/>
                      <a:pt x="32783" y="32580"/>
                    </a:cubicBezTo>
                    <a:cubicBezTo>
                      <a:pt x="35617" y="33499"/>
                      <a:pt x="45575" y="36716"/>
                      <a:pt x="49405" y="36563"/>
                    </a:cubicBezTo>
                    <a:cubicBezTo>
                      <a:pt x="53234" y="36410"/>
                      <a:pt x="63115" y="39780"/>
                      <a:pt x="64264" y="34954"/>
                    </a:cubicBezTo>
                    <a:cubicBezTo>
                      <a:pt x="65030" y="31737"/>
                      <a:pt x="65030" y="30435"/>
                      <a:pt x="66103" y="29822"/>
                    </a:cubicBezTo>
                    <a:cubicBezTo>
                      <a:pt x="66639" y="26146"/>
                      <a:pt x="67635" y="19865"/>
                      <a:pt x="67711" y="18869"/>
                    </a:cubicBezTo>
                    <a:cubicBezTo>
                      <a:pt x="67864" y="17414"/>
                      <a:pt x="66256" y="16494"/>
                      <a:pt x="65107" y="16111"/>
                    </a:cubicBezTo>
                    <a:cubicBezTo>
                      <a:pt x="63881" y="15728"/>
                      <a:pt x="62809" y="15728"/>
                      <a:pt x="62120" y="15728"/>
                    </a:cubicBezTo>
                    <a:cubicBezTo>
                      <a:pt x="61430" y="15728"/>
                      <a:pt x="60205" y="15728"/>
                      <a:pt x="59592" y="15499"/>
                    </a:cubicBezTo>
                    <a:cubicBezTo>
                      <a:pt x="58979" y="15269"/>
                      <a:pt x="58673" y="15116"/>
                      <a:pt x="58060" y="13967"/>
                    </a:cubicBezTo>
                    <a:cubicBezTo>
                      <a:pt x="57447" y="12741"/>
                      <a:pt x="55762" y="12741"/>
                      <a:pt x="54613" y="12665"/>
                    </a:cubicBezTo>
                    <a:cubicBezTo>
                      <a:pt x="53388" y="12511"/>
                      <a:pt x="53081" y="13967"/>
                      <a:pt x="52239" y="14962"/>
                    </a:cubicBezTo>
                    <a:cubicBezTo>
                      <a:pt x="51396" y="15882"/>
                      <a:pt x="48256" y="15805"/>
                      <a:pt x="46877" y="16188"/>
                    </a:cubicBezTo>
                    <a:cubicBezTo>
                      <a:pt x="45498" y="16571"/>
                      <a:pt x="45651" y="15346"/>
                      <a:pt x="45575" y="14273"/>
                    </a:cubicBezTo>
                    <a:cubicBezTo>
                      <a:pt x="45422" y="13201"/>
                      <a:pt x="41132" y="12588"/>
                      <a:pt x="40519" y="12511"/>
                    </a:cubicBezTo>
                    <a:cubicBezTo>
                      <a:pt x="39907" y="12358"/>
                      <a:pt x="39294" y="11209"/>
                      <a:pt x="38834" y="10750"/>
                    </a:cubicBezTo>
                    <a:cubicBezTo>
                      <a:pt x="38375" y="10290"/>
                      <a:pt x="38451" y="9448"/>
                      <a:pt x="37302" y="9448"/>
                    </a:cubicBezTo>
                    <a:cubicBezTo>
                      <a:pt x="36077" y="9448"/>
                      <a:pt x="34085" y="7916"/>
                      <a:pt x="33090" y="6920"/>
                    </a:cubicBezTo>
                    <a:cubicBezTo>
                      <a:pt x="32094" y="5924"/>
                      <a:pt x="29719" y="3320"/>
                      <a:pt x="29260" y="2707"/>
                    </a:cubicBezTo>
                    <a:cubicBezTo>
                      <a:pt x="28800" y="2094"/>
                      <a:pt x="29413" y="1252"/>
                      <a:pt x="27575" y="1481"/>
                    </a:cubicBezTo>
                    <a:cubicBezTo>
                      <a:pt x="26043" y="1788"/>
                      <a:pt x="22749" y="1328"/>
                      <a:pt x="21140" y="639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38" name="Kombinationstegning: figur 11437">
                <a:extLst>
                  <a:ext uri="{FF2B5EF4-FFF2-40B4-BE49-F238E27FC236}">
                    <a16:creationId xmlns:a16="http://schemas.microsoft.com/office/drawing/2014/main" id="{786CA166-5150-4428-95E4-4FE4FD763131}"/>
                  </a:ext>
                </a:extLst>
              </p:cNvPr>
              <p:cNvSpPr/>
              <p:nvPr/>
            </p:nvSpPr>
            <p:spPr>
              <a:xfrm>
                <a:off x="3739281" y="3936759"/>
                <a:ext cx="176708" cy="87255"/>
              </a:xfrm>
              <a:custGeom>
                <a:avLst/>
                <a:gdLst>
                  <a:gd name="connsiteX0" fmla="*/ 64494 w 176708"/>
                  <a:gd name="connsiteY0" fmla="*/ 86555 h 87255"/>
                  <a:gd name="connsiteX1" fmla="*/ 68937 w 176708"/>
                  <a:gd name="connsiteY1" fmla="*/ 83109 h 87255"/>
                  <a:gd name="connsiteX2" fmla="*/ 70469 w 176708"/>
                  <a:gd name="connsiteY2" fmla="*/ 79279 h 87255"/>
                  <a:gd name="connsiteX3" fmla="*/ 73609 w 176708"/>
                  <a:gd name="connsiteY3" fmla="*/ 79432 h 87255"/>
                  <a:gd name="connsiteX4" fmla="*/ 75524 w 176708"/>
                  <a:gd name="connsiteY4" fmla="*/ 78589 h 87255"/>
                  <a:gd name="connsiteX5" fmla="*/ 74682 w 176708"/>
                  <a:gd name="connsiteY5" fmla="*/ 72002 h 87255"/>
                  <a:gd name="connsiteX6" fmla="*/ 73609 w 176708"/>
                  <a:gd name="connsiteY6" fmla="*/ 66487 h 87255"/>
                  <a:gd name="connsiteX7" fmla="*/ 75294 w 176708"/>
                  <a:gd name="connsiteY7" fmla="*/ 64955 h 87255"/>
                  <a:gd name="connsiteX8" fmla="*/ 78741 w 176708"/>
                  <a:gd name="connsiteY8" fmla="*/ 64802 h 87255"/>
                  <a:gd name="connsiteX9" fmla="*/ 80886 w 176708"/>
                  <a:gd name="connsiteY9" fmla="*/ 64649 h 87255"/>
                  <a:gd name="connsiteX10" fmla="*/ 84256 w 176708"/>
                  <a:gd name="connsiteY10" fmla="*/ 65262 h 87255"/>
                  <a:gd name="connsiteX11" fmla="*/ 86324 w 176708"/>
                  <a:gd name="connsiteY11" fmla="*/ 64189 h 87255"/>
                  <a:gd name="connsiteX12" fmla="*/ 93601 w 176708"/>
                  <a:gd name="connsiteY12" fmla="*/ 56759 h 87255"/>
                  <a:gd name="connsiteX13" fmla="*/ 95363 w 176708"/>
                  <a:gd name="connsiteY13" fmla="*/ 56989 h 87255"/>
                  <a:gd name="connsiteX14" fmla="*/ 95822 w 176708"/>
                  <a:gd name="connsiteY14" fmla="*/ 59057 h 87255"/>
                  <a:gd name="connsiteX15" fmla="*/ 98197 w 176708"/>
                  <a:gd name="connsiteY15" fmla="*/ 61202 h 87255"/>
                  <a:gd name="connsiteX16" fmla="*/ 101797 w 176708"/>
                  <a:gd name="connsiteY16" fmla="*/ 62887 h 87255"/>
                  <a:gd name="connsiteX17" fmla="*/ 103482 w 176708"/>
                  <a:gd name="connsiteY17" fmla="*/ 62045 h 87255"/>
                  <a:gd name="connsiteX18" fmla="*/ 109839 w 176708"/>
                  <a:gd name="connsiteY18" fmla="*/ 55611 h 87255"/>
                  <a:gd name="connsiteX19" fmla="*/ 118341 w 176708"/>
                  <a:gd name="connsiteY19" fmla="*/ 49023 h 87255"/>
                  <a:gd name="connsiteX20" fmla="*/ 119184 w 176708"/>
                  <a:gd name="connsiteY20" fmla="*/ 47338 h 87255"/>
                  <a:gd name="connsiteX21" fmla="*/ 120256 w 176708"/>
                  <a:gd name="connsiteY21" fmla="*/ 41823 h 87255"/>
                  <a:gd name="connsiteX22" fmla="*/ 123397 w 176708"/>
                  <a:gd name="connsiteY22" fmla="*/ 39908 h 87255"/>
                  <a:gd name="connsiteX23" fmla="*/ 124852 w 176708"/>
                  <a:gd name="connsiteY23" fmla="*/ 36232 h 87255"/>
                  <a:gd name="connsiteX24" fmla="*/ 129984 w 176708"/>
                  <a:gd name="connsiteY24" fmla="*/ 35312 h 87255"/>
                  <a:gd name="connsiteX25" fmla="*/ 136342 w 176708"/>
                  <a:gd name="connsiteY25" fmla="*/ 38529 h 87255"/>
                  <a:gd name="connsiteX26" fmla="*/ 144384 w 176708"/>
                  <a:gd name="connsiteY26" fmla="*/ 38989 h 87255"/>
                  <a:gd name="connsiteX27" fmla="*/ 176708 w 176708"/>
                  <a:gd name="connsiteY27" fmla="*/ 29185 h 87255"/>
                  <a:gd name="connsiteX28" fmla="*/ 175023 w 176708"/>
                  <a:gd name="connsiteY28" fmla="*/ 28342 h 87255"/>
                  <a:gd name="connsiteX29" fmla="*/ 165448 w 176708"/>
                  <a:gd name="connsiteY29" fmla="*/ 22368 h 87255"/>
                  <a:gd name="connsiteX30" fmla="*/ 162078 w 176708"/>
                  <a:gd name="connsiteY30" fmla="*/ 21908 h 87255"/>
                  <a:gd name="connsiteX31" fmla="*/ 156793 w 176708"/>
                  <a:gd name="connsiteY31" fmla="*/ 22368 h 87255"/>
                  <a:gd name="connsiteX32" fmla="*/ 150589 w 176708"/>
                  <a:gd name="connsiteY32" fmla="*/ 17312 h 87255"/>
                  <a:gd name="connsiteX33" fmla="*/ 154418 w 176708"/>
                  <a:gd name="connsiteY33" fmla="*/ 15168 h 87255"/>
                  <a:gd name="connsiteX34" fmla="*/ 159474 w 176708"/>
                  <a:gd name="connsiteY34" fmla="*/ 17082 h 87255"/>
                  <a:gd name="connsiteX35" fmla="*/ 150129 w 176708"/>
                  <a:gd name="connsiteY35" fmla="*/ 8733 h 87255"/>
                  <a:gd name="connsiteX36" fmla="*/ 141550 w 176708"/>
                  <a:gd name="connsiteY36" fmla="*/ 5823 h 87255"/>
                  <a:gd name="connsiteX37" fmla="*/ 128605 w 176708"/>
                  <a:gd name="connsiteY37" fmla="*/ 3219 h 87255"/>
                  <a:gd name="connsiteX38" fmla="*/ 118035 w 176708"/>
                  <a:gd name="connsiteY38" fmla="*/ 1763 h 87255"/>
                  <a:gd name="connsiteX39" fmla="*/ 102486 w 176708"/>
                  <a:gd name="connsiteY39" fmla="*/ 538 h 87255"/>
                  <a:gd name="connsiteX40" fmla="*/ 96741 w 176708"/>
                  <a:gd name="connsiteY40" fmla="*/ 1457 h 87255"/>
                  <a:gd name="connsiteX41" fmla="*/ 91456 w 176708"/>
                  <a:gd name="connsiteY41" fmla="*/ 3831 h 87255"/>
                  <a:gd name="connsiteX42" fmla="*/ 82341 w 176708"/>
                  <a:gd name="connsiteY42" fmla="*/ 6206 h 87255"/>
                  <a:gd name="connsiteX43" fmla="*/ 71771 w 176708"/>
                  <a:gd name="connsiteY43" fmla="*/ 5976 h 87255"/>
                  <a:gd name="connsiteX44" fmla="*/ 50707 w 176708"/>
                  <a:gd name="connsiteY44" fmla="*/ 3372 h 87255"/>
                  <a:gd name="connsiteX45" fmla="*/ 37992 w 176708"/>
                  <a:gd name="connsiteY45" fmla="*/ 5976 h 87255"/>
                  <a:gd name="connsiteX46" fmla="*/ 32707 w 176708"/>
                  <a:gd name="connsiteY46" fmla="*/ 7661 h 87255"/>
                  <a:gd name="connsiteX47" fmla="*/ 18843 w 176708"/>
                  <a:gd name="connsiteY47" fmla="*/ 19380 h 87255"/>
                  <a:gd name="connsiteX48" fmla="*/ 13481 w 176708"/>
                  <a:gd name="connsiteY48" fmla="*/ 22597 h 87255"/>
                  <a:gd name="connsiteX49" fmla="*/ 6281 w 176708"/>
                  <a:gd name="connsiteY49" fmla="*/ 26657 h 87255"/>
                  <a:gd name="connsiteX50" fmla="*/ 5438 w 176708"/>
                  <a:gd name="connsiteY50" fmla="*/ 28955 h 87255"/>
                  <a:gd name="connsiteX51" fmla="*/ 4213 w 176708"/>
                  <a:gd name="connsiteY51" fmla="*/ 32938 h 87255"/>
                  <a:gd name="connsiteX52" fmla="*/ 5668 w 176708"/>
                  <a:gd name="connsiteY52" fmla="*/ 36308 h 87255"/>
                  <a:gd name="connsiteX53" fmla="*/ 5668 w 176708"/>
                  <a:gd name="connsiteY53" fmla="*/ 39985 h 87255"/>
                  <a:gd name="connsiteX54" fmla="*/ 4213 w 176708"/>
                  <a:gd name="connsiteY54" fmla="*/ 41517 h 87255"/>
                  <a:gd name="connsiteX55" fmla="*/ 1838 w 176708"/>
                  <a:gd name="connsiteY55" fmla="*/ 42972 h 87255"/>
                  <a:gd name="connsiteX56" fmla="*/ 0 w 176708"/>
                  <a:gd name="connsiteY56" fmla="*/ 45730 h 87255"/>
                  <a:gd name="connsiteX57" fmla="*/ 6357 w 176708"/>
                  <a:gd name="connsiteY57" fmla="*/ 46649 h 87255"/>
                  <a:gd name="connsiteX58" fmla="*/ 8043 w 176708"/>
                  <a:gd name="connsiteY58" fmla="*/ 47874 h 87255"/>
                  <a:gd name="connsiteX59" fmla="*/ 11872 w 176708"/>
                  <a:gd name="connsiteY59" fmla="*/ 52087 h 87255"/>
                  <a:gd name="connsiteX60" fmla="*/ 16085 w 176708"/>
                  <a:gd name="connsiteY60" fmla="*/ 54615 h 87255"/>
                  <a:gd name="connsiteX61" fmla="*/ 17617 w 176708"/>
                  <a:gd name="connsiteY61" fmla="*/ 55917 h 87255"/>
                  <a:gd name="connsiteX62" fmla="*/ 19302 w 176708"/>
                  <a:gd name="connsiteY62" fmla="*/ 57679 h 87255"/>
                  <a:gd name="connsiteX63" fmla="*/ 24358 w 176708"/>
                  <a:gd name="connsiteY63" fmla="*/ 59440 h 87255"/>
                  <a:gd name="connsiteX64" fmla="*/ 25660 w 176708"/>
                  <a:gd name="connsiteY64" fmla="*/ 61355 h 87255"/>
                  <a:gd name="connsiteX65" fmla="*/ 31022 w 176708"/>
                  <a:gd name="connsiteY65" fmla="*/ 60130 h 87255"/>
                  <a:gd name="connsiteX66" fmla="*/ 33396 w 176708"/>
                  <a:gd name="connsiteY66" fmla="*/ 57832 h 87255"/>
                  <a:gd name="connsiteX67" fmla="*/ 36843 w 176708"/>
                  <a:gd name="connsiteY67" fmla="*/ 59134 h 87255"/>
                  <a:gd name="connsiteX68" fmla="*/ 38375 w 176708"/>
                  <a:gd name="connsiteY68" fmla="*/ 60666 h 87255"/>
                  <a:gd name="connsiteX69" fmla="*/ 40903 w 176708"/>
                  <a:gd name="connsiteY69" fmla="*/ 60896 h 87255"/>
                  <a:gd name="connsiteX70" fmla="*/ 43890 w 176708"/>
                  <a:gd name="connsiteY70" fmla="*/ 61279 h 87255"/>
                  <a:gd name="connsiteX71" fmla="*/ 46494 w 176708"/>
                  <a:gd name="connsiteY71" fmla="*/ 64036 h 87255"/>
                  <a:gd name="connsiteX72" fmla="*/ 44885 w 176708"/>
                  <a:gd name="connsiteY72" fmla="*/ 74989 h 87255"/>
                  <a:gd name="connsiteX73" fmla="*/ 47260 w 176708"/>
                  <a:gd name="connsiteY73" fmla="*/ 74377 h 87255"/>
                  <a:gd name="connsiteX74" fmla="*/ 54460 w 176708"/>
                  <a:gd name="connsiteY74" fmla="*/ 76751 h 87255"/>
                  <a:gd name="connsiteX75" fmla="*/ 55915 w 176708"/>
                  <a:gd name="connsiteY75" fmla="*/ 81500 h 87255"/>
                  <a:gd name="connsiteX76" fmla="*/ 58826 w 176708"/>
                  <a:gd name="connsiteY76" fmla="*/ 87245 h 87255"/>
                  <a:gd name="connsiteX77" fmla="*/ 62656 w 176708"/>
                  <a:gd name="connsiteY77" fmla="*/ 87168 h 87255"/>
                  <a:gd name="connsiteX78" fmla="*/ 64494 w 176708"/>
                  <a:gd name="connsiteY78" fmla="*/ 86555 h 8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76708" h="87255">
                    <a:moveTo>
                      <a:pt x="64494" y="86555"/>
                    </a:moveTo>
                    <a:cubicBezTo>
                      <a:pt x="65107" y="85943"/>
                      <a:pt x="68554" y="83951"/>
                      <a:pt x="68937" y="83109"/>
                    </a:cubicBezTo>
                    <a:cubicBezTo>
                      <a:pt x="69320" y="82266"/>
                      <a:pt x="69320" y="79432"/>
                      <a:pt x="70469" y="79279"/>
                    </a:cubicBezTo>
                    <a:cubicBezTo>
                      <a:pt x="71694" y="79125"/>
                      <a:pt x="72613" y="79432"/>
                      <a:pt x="73609" y="79432"/>
                    </a:cubicBezTo>
                    <a:cubicBezTo>
                      <a:pt x="74605" y="79432"/>
                      <a:pt x="75294" y="79585"/>
                      <a:pt x="75524" y="78589"/>
                    </a:cubicBezTo>
                    <a:cubicBezTo>
                      <a:pt x="75754" y="77670"/>
                      <a:pt x="75371" y="74760"/>
                      <a:pt x="74682" y="72002"/>
                    </a:cubicBezTo>
                    <a:cubicBezTo>
                      <a:pt x="73992" y="69245"/>
                      <a:pt x="73379" y="67560"/>
                      <a:pt x="73609" y="66487"/>
                    </a:cubicBezTo>
                    <a:cubicBezTo>
                      <a:pt x="73839" y="65415"/>
                      <a:pt x="73839" y="64955"/>
                      <a:pt x="75294" y="64955"/>
                    </a:cubicBezTo>
                    <a:cubicBezTo>
                      <a:pt x="76750" y="64955"/>
                      <a:pt x="78205" y="65185"/>
                      <a:pt x="78741" y="64802"/>
                    </a:cubicBezTo>
                    <a:cubicBezTo>
                      <a:pt x="79354" y="64419"/>
                      <a:pt x="80043" y="64342"/>
                      <a:pt x="80886" y="64649"/>
                    </a:cubicBezTo>
                    <a:cubicBezTo>
                      <a:pt x="81728" y="65032"/>
                      <a:pt x="83643" y="65262"/>
                      <a:pt x="84256" y="65262"/>
                    </a:cubicBezTo>
                    <a:cubicBezTo>
                      <a:pt x="84869" y="65262"/>
                      <a:pt x="85788" y="64802"/>
                      <a:pt x="86324" y="64189"/>
                    </a:cubicBezTo>
                    <a:cubicBezTo>
                      <a:pt x="86784" y="63576"/>
                      <a:pt x="92452" y="57449"/>
                      <a:pt x="93601" y="56759"/>
                    </a:cubicBezTo>
                    <a:cubicBezTo>
                      <a:pt x="94826" y="56070"/>
                      <a:pt x="95669" y="56147"/>
                      <a:pt x="95363" y="56989"/>
                    </a:cubicBezTo>
                    <a:cubicBezTo>
                      <a:pt x="95133" y="57832"/>
                      <a:pt x="94903" y="58061"/>
                      <a:pt x="95822" y="59057"/>
                    </a:cubicBezTo>
                    <a:cubicBezTo>
                      <a:pt x="96741" y="60053"/>
                      <a:pt x="97507" y="60742"/>
                      <a:pt x="98197" y="61202"/>
                    </a:cubicBezTo>
                    <a:cubicBezTo>
                      <a:pt x="98886" y="61661"/>
                      <a:pt x="101337" y="62657"/>
                      <a:pt x="101797" y="62887"/>
                    </a:cubicBezTo>
                    <a:cubicBezTo>
                      <a:pt x="102256" y="63117"/>
                      <a:pt x="102869" y="62887"/>
                      <a:pt x="103482" y="62045"/>
                    </a:cubicBezTo>
                    <a:cubicBezTo>
                      <a:pt x="104095" y="61202"/>
                      <a:pt x="107158" y="57296"/>
                      <a:pt x="109839" y="55611"/>
                    </a:cubicBezTo>
                    <a:cubicBezTo>
                      <a:pt x="112444" y="53925"/>
                      <a:pt x="118341" y="49023"/>
                      <a:pt x="118341" y="49023"/>
                    </a:cubicBezTo>
                    <a:cubicBezTo>
                      <a:pt x="118341" y="49023"/>
                      <a:pt x="119031" y="48104"/>
                      <a:pt x="119184" y="47338"/>
                    </a:cubicBezTo>
                    <a:cubicBezTo>
                      <a:pt x="119337" y="46649"/>
                      <a:pt x="118801" y="42666"/>
                      <a:pt x="120256" y="41823"/>
                    </a:cubicBezTo>
                    <a:cubicBezTo>
                      <a:pt x="121712" y="40981"/>
                      <a:pt x="123397" y="40597"/>
                      <a:pt x="123397" y="39908"/>
                    </a:cubicBezTo>
                    <a:cubicBezTo>
                      <a:pt x="123397" y="39219"/>
                      <a:pt x="122554" y="37840"/>
                      <a:pt x="124852" y="36232"/>
                    </a:cubicBezTo>
                    <a:cubicBezTo>
                      <a:pt x="127150" y="34546"/>
                      <a:pt x="128529" y="34700"/>
                      <a:pt x="129984" y="35312"/>
                    </a:cubicBezTo>
                    <a:cubicBezTo>
                      <a:pt x="131439" y="35925"/>
                      <a:pt x="134886" y="37840"/>
                      <a:pt x="136342" y="38529"/>
                    </a:cubicBezTo>
                    <a:cubicBezTo>
                      <a:pt x="137797" y="39219"/>
                      <a:pt x="141014" y="40215"/>
                      <a:pt x="144384" y="38989"/>
                    </a:cubicBezTo>
                    <a:cubicBezTo>
                      <a:pt x="147142" y="37993"/>
                      <a:pt x="168895" y="31482"/>
                      <a:pt x="176708" y="29185"/>
                    </a:cubicBezTo>
                    <a:cubicBezTo>
                      <a:pt x="176325" y="28955"/>
                      <a:pt x="175789" y="28648"/>
                      <a:pt x="175023" y="28342"/>
                    </a:cubicBezTo>
                    <a:cubicBezTo>
                      <a:pt x="171653" y="26887"/>
                      <a:pt x="163074" y="23593"/>
                      <a:pt x="165448" y="22368"/>
                    </a:cubicBezTo>
                    <a:cubicBezTo>
                      <a:pt x="167823" y="21142"/>
                      <a:pt x="165448" y="20223"/>
                      <a:pt x="162078" y="21908"/>
                    </a:cubicBezTo>
                    <a:cubicBezTo>
                      <a:pt x="158708" y="23593"/>
                      <a:pt x="158478" y="23133"/>
                      <a:pt x="156793" y="22368"/>
                    </a:cubicBezTo>
                    <a:cubicBezTo>
                      <a:pt x="155108" y="21678"/>
                      <a:pt x="150589" y="21142"/>
                      <a:pt x="150589" y="17312"/>
                    </a:cubicBezTo>
                    <a:cubicBezTo>
                      <a:pt x="150589" y="13482"/>
                      <a:pt x="150589" y="12793"/>
                      <a:pt x="154418" y="15168"/>
                    </a:cubicBezTo>
                    <a:cubicBezTo>
                      <a:pt x="158248" y="17542"/>
                      <a:pt x="162308" y="19457"/>
                      <a:pt x="159474" y="17082"/>
                    </a:cubicBezTo>
                    <a:cubicBezTo>
                      <a:pt x="156640" y="14708"/>
                      <a:pt x="151125" y="8963"/>
                      <a:pt x="150129" y="8733"/>
                    </a:cubicBezTo>
                    <a:cubicBezTo>
                      <a:pt x="149210" y="8503"/>
                      <a:pt x="143925" y="5133"/>
                      <a:pt x="141550" y="5823"/>
                    </a:cubicBezTo>
                    <a:cubicBezTo>
                      <a:pt x="139176" y="6512"/>
                      <a:pt x="130980" y="5133"/>
                      <a:pt x="128605" y="3219"/>
                    </a:cubicBezTo>
                    <a:cubicBezTo>
                      <a:pt x="126231" y="1304"/>
                      <a:pt x="122401" y="-152"/>
                      <a:pt x="118035" y="1763"/>
                    </a:cubicBezTo>
                    <a:cubicBezTo>
                      <a:pt x="113669" y="3678"/>
                      <a:pt x="102486" y="538"/>
                      <a:pt x="102486" y="538"/>
                    </a:cubicBezTo>
                    <a:cubicBezTo>
                      <a:pt x="98886" y="-382"/>
                      <a:pt x="97431" y="-152"/>
                      <a:pt x="96741" y="1457"/>
                    </a:cubicBezTo>
                    <a:cubicBezTo>
                      <a:pt x="96052" y="3142"/>
                      <a:pt x="93371" y="2912"/>
                      <a:pt x="91456" y="3831"/>
                    </a:cubicBezTo>
                    <a:cubicBezTo>
                      <a:pt x="89541" y="4750"/>
                      <a:pt x="83796" y="6206"/>
                      <a:pt x="82341" y="6206"/>
                    </a:cubicBezTo>
                    <a:cubicBezTo>
                      <a:pt x="80886" y="6206"/>
                      <a:pt x="73992" y="5287"/>
                      <a:pt x="71771" y="5976"/>
                    </a:cubicBezTo>
                    <a:cubicBezTo>
                      <a:pt x="69626" y="6665"/>
                      <a:pt x="55762" y="5057"/>
                      <a:pt x="50707" y="3372"/>
                    </a:cubicBezTo>
                    <a:cubicBezTo>
                      <a:pt x="45651" y="1686"/>
                      <a:pt x="42588" y="3601"/>
                      <a:pt x="37992" y="5976"/>
                    </a:cubicBezTo>
                    <a:cubicBezTo>
                      <a:pt x="34928" y="7584"/>
                      <a:pt x="34009" y="8274"/>
                      <a:pt x="32707" y="7661"/>
                    </a:cubicBezTo>
                    <a:cubicBezTo>
                      <a:pt x="28264" y="11414"/>
                      <a:pt x="19762" y="18461"/>
                      <a:pt x="18843" y="19380"/>
                    </a:cubicBezTo>
                    <a:cubicBezTo>
                      <a:pt x="17540" y="20606"/>
                      <a:pt x="15396" y="21065"/>
                      <a:pt x="13481" y="22597"/>
                    </a:cubicBezTo>
                    <a:cubicBezTo>
                      <a:pt x="11566" y="24129"/>
                      <a:pt x="7353" y="26427"/>
                      <a:pt x="6281" y="26657"/>
                    </a:cubicBezTo>
                    <a:cubicBezTo>
                      <a:pt x="5209" y="26887"/>
                      <a:pt x="5821" y="27883"/>
                      <a:pt x="5438" y="28955"/>
                    </a:cubicBezTo>
                    <a:cubicBezTo>
                      <a:pt x="5055" y="30027"/>
                      <a:pt x="4749" y="31329"/>
                      <a:pt x="4213" y="32938"/>
                    </a:cubicBezTo>
                    <a:cubicBezTo>
                      <a:pt x="3753" y="34470"/>
                      <a:pt x="5132" y="35312"/>
                      <a:pt x="5668" y="36308"/>
                    </a:cubicBezTo>
                    <a:cubicBezTo>
                      <a:pt x="6204" y="37304"/>
                      <a:pt x="6051" y="38836"/>
                      <a:pt x="5668" y="39985"/>
                    </a:cubicBezTo>
                    <a:cubicBezTo>
                      <a:pt x="5285" y="41210"/>
                      <a:pt x="5285" y="41440"/>
                      <a:pt x="4213" y="41517"/>
                    </a:cubicBezTo>
                    <a:cubicBezTo>
                      <a:pt x="3140" y="41670"/>
                      <a:pt x="2451" y="42206"/>
                      <a:pt x="1838" y="42972"/>
                    </a:cubicBezTo>
                    <a:cubicBezTo>
                      <a:pt x="1455" y="43432"/>
                      <a:pt x="613" y="44734"/>
                      <a:pt x="0" y="45730"/>
                    </a:cubicBezTo>
                    <a:cubicBezTo>
                      <a:pt x="1608" y="46342"/>
                      <a:pt x="4825" y="46878"/>
                      <a:pt x="6357" y="46649"/>
                    </a:cubicBezTo>
                    <a:cubicBezTo>
                      <a:pt x="8119" y="46419"/>
                      <a:pt x="7583" y="47262"/>
                      <a:pt x="8043" y="47874"/>
                    </a:cubicBezTo>
                    <a:cubicBezTo>
                      <a:pt x="8502" y="48487"/>
                      <a:pt x="10953" y="51091"/>
                      <a:pt x="11872" y="52087"/>
                    </a:cubicBezTo>
                    <a:cubicBezTo>
                      <a:pt x="12791" y="53083"/>
                      <a:pt x="14860" y="54615"/>
                      <a:pt x="16085" y="54615"/>
                    </a:cubicBezTo>
                    <a:cubicBezTo>
                      <a:pt x="17311" y="54615"/>
                      <a:pt x="17158" y="55457"/>
                      <a:pt x="17617" y="55917"/>
                    </a:cubicBezTo>
                    <a:cubicBezTo>
                      <a:pt x="18077" y="56376"/>
                      <a:pt x="18689" y="57602"/>
                      <a:pt x="19302" y="57679"/>
                    </a:cubicBezTo>
                    <a:cubicBezTo>
                      <a:pt x="19915" y="57832"/>
                      <a:pt x="24204" y="58368"/>
                      <a:pt x="24358" y="59440"/>
                    </a:cubicBezTo>
                    <a:cubicBezTo>
                      <a:pt x="24511" y="60513"/>
                      <a:pt x="24204" y="61738"/>
                      <a:pt x="25660" y="61355"/>
                    </a:cubicBezTo>
                    <a:cubicBezTo>
                      <a:pt x="27115" y="60972"/>
                      <a:pt x="30179" y="61125"/>
                      <a:pt x="31022" y="60130"/>
                    </a:cubicBezTo>
                    <a:cubicBezTo>
                      <a:pt x="31864" y="59211"/>
                      <a:pt x="32247" y="57755"/>
                      <a:pt x="33396" y="57832"/>
                    </a:cubicBezTo>
                    <a:cubicBezTo>
                      <a:pt x="34622" y="57985"/>
                      <a:pt x="36307" y="57985"/>
                      <a:pt x="36843" y="59134"/>
                    </a:cubicBezTo>
                    <a:cubicBezTo>
                      <a:pt x="37456" y="60359"/>
                      <a:pt x="37762" y="60436"/>
                      <a:pt x="38375" y="60666"/>
                    </a:cubicBezTo>
                    <a:cubicBezTo>
                      <a:pt x="38988" y="60896"/>
                      <a:pt x="40137" y="60896"/>
                      <a:pt x="40903" y="60896"/>
                    </a:cubicBezTo>
                    <a:cubicBezTo>
                      <a:pt x="41592" y="60896"/>
                      <a:pt x="42664" y="60896"/>
                      <a:pt x="43890" y="61279"/>
                    </a:cubicBezTo>
                    <a:cubicBezTo>
                      <a:pt x="45115" y="61661"/>
                      <a:pt x="46647" y="62581"/>
                      <a:pt x="46494" y="64036"/>
                    </a:cubicBezTo>
                    <a:cubicBezTo>
                      <a:pt x="46417" y="65032"/>
                      <a:pt x="45422" y="71313"/>
                      <a:pt x="44885" y="74989"/>
                    </a:cubicBezTo>
                    <a:cubicBezTo>
                      <a:pt x="45345" y="74683"/>
                      <a:pt x="46034" y="74453"/>
                      <a:pt x="47260" y="74377"/>
                    </a:cubicBezTo>
                    <a:cubicBezTo>
                      <a:pt x="50937" y="74070"/>
                      <a:pt x="58596" y="73457"/>
                      <a:pt x="54460" y="76751"/>
                    </a:cubicBezTo>
                    <a:cubicBezTo>
                      <a:pt x="50324" y="80045"/>
                      <a:pt x="54460" y="80275"/>
                      <a:pt x="55915" y="81500"/>
                    </a:cubicBezTo>
                    <a:cubicBezTo>
                      <a:pt x="57294" y="82726"/>
                      <a:pt x="59209" y="86249"/>
                      <a:pt x="58826" y="87245"/>
                    </a:cubicBezTo>
                    <a:lnTo>
                      <a:pt x="62656" y="87168"/>
                    </a:lnTo>
                    <a:cubicBezTo>
                      <a:pt x="62732" y="87398"/>
                      <a:pt x="63881" y="87168"/>
                      <a:pt x="64494" y="8655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39" name="Kombinationstegning: figur 11438">
                <a:extLst>
                  <a:ext uri="{FF2B5EF4-FFF2-40B4-BE49-F238E27FC236}">
                    <a16:creationId xmlns:a16="http://schemas.microsoft.com/office/drawing/2014/main" id="{2225B738-3426-462F-9DE1-5D38412E81C8}"/>
                  </a:ext>
                </a:extLst>
              </p:cNvPr>
              <p:cNvSpPr/>
              <p:nvPr/>
            </p:nvSpPr>
            <p:spPr>
              <a:xfrm>
                <a:off x="3787178" y="3965867"/>
                <a:ext cx="129274" cy="122248"/>
              </a:xfrm>
              <a:custGeom>
                <a:avLst/>
                <a:gdLst>
                  <a:gd name="connsiteX0" fmla="*/ 124676 w 129274"/>
                  <a:gd name="connsiteY0" fmla="*/ 2528 h 122248"/>
                  <a:gd name="connsiteX1" fmla="*/ 128812 w 129274"/>
                  <a:gd name="connsiteY1" fmla="*/ 0 h 122248"/>
                  <a:gd name="connsiteX2" fmla="*/ 96488 w 129274"/>
                  <a:gd name="connsiteY2" fmla="*/ 9804 h 122248"/>
                  <a:gd name="connsiteX3" fmla="*/ 88445 w 129274"/>
                  <a:gd name="connsiteY3" fmla="*/ 9345 h 122248"/>
                  <a:gd name="connsiteX4" fmla="*/ 82088 w 129274"/>
                  <a:gd name="connsiteY4" fmla="*/ 6128 h 122248"/>
                  <a:gd name="connsiteX5" fmla="*/ 76956 w 129274"/>
                  <a:gd name="connsiteY5" fmla="*/ 7047 h 122248"/>
                  <a:gd name="connsiteX6" fmla="*/ 75500 w 129274"/>
                  <a:gd name="connsiteY6" fmla="*/ 10724 h 122248"/>
                  <a:gd name="connsiteX7" fmla="*/ 72360 w 129274"/>
                  <a:gd name="connsiteY7" fmla="*/ 12639 h 122248"/>
                  <a:gd name="connsiteX8" fmla="*/ 71288 w 129274"/>
                  <a:gd name="connsiteY8" fmla="*/ 18154 h 122248"/>
                  <a:gd name="connsiteX9" fmla="*/ 70445 w 129274"/>
                  <a:gd name="connsiteY9" fmla="*/ 19839 h 122248"/>
                  <a:gd name="connsiteX10" fmla="*/ 61943 w 129274"/>
                  <a:gd name="connsiteY10" fmla="*/ 26426 h 122248"/>
                  <a:gd name="connsiteX11" fmla="*/ 55585 w 129274"/>
                  <a:gd name="connsiteY11" fmla="*/ 32860 h 122248"/>
                  <a:gd name="connsiteX12" fmla="*/ 53900 w 129274"/>
                  <a:gd name="connsiteY12" fmla="*/ 33703 h 122248"/>
                  <a:gd name="connsiteX13" fmla="*/ 50300 w 129274"/>
                  <a:gd name="connsiteY13" fmla="*/ 32018 h 122248"/>
                  <a:gd name="connsiteX14" fmla="*/ 47926 w 129274"/>
                  <a:gd name="connsiteY14" fmla="*/ 29873 h 122248"/>
                  <a:gd name="connsiteX15" fmla="*/ 47466 w 129274"/>
                  <a:gd name="connsiteY15" fmla="*/ 27805 h 122248"/>
                  <a:gd name="connsiteX16" fmla="*/ 45705 w 129274"/>
                  <a:gd name="connsiteY16" fmla="*/ 27575 h 122248"/>
                  <a:gd name="connsiteX17" fmla="*/ 38428 w 129274"/>
                  <a:gd name="connsiteY17" fmla="*/ 35005 h 122248"/>
                  <a:gd name="connsiteX18" fmla="*/ 36360 w 129274"/>
                  <a:gd name="connsiteY18" fmla="*/ 36077 h 122248"/>
                  <a:gd name="connsiteX19" fmla="*/ 32989 w 129274"/>
                  <a:gd name="connsiteY19" fmla="*/ 35464 h 122248"/>
                  <a:gd name="connsiteX20" fmla="*/ 30845 w 129274"/>
                  <a:gd name="connsiteY20" fmla="*/ 35618 h 122248"/>
                  <a:gd name="connsiteX21" fmla="*/ 27398 w 129274"/>
                  <a:gd name="connsiteY21" fmla="*/ 35771 h 122248"/>
                  <a:gd name="connsiteX22" fmla="*/ 25713 w 129274"/>
                  <a:gd name="connsiteY22" fmla="*/ 37303 h 122248"/>
                  <a:gd name="connsiteX23" fmla="*/ 26785 w 129274"/>
                  <a:gd name="connsiteY23" fmla="*/ 42818 h 122248"/>
                  <a:gd name="connsiteX24" fmla="*/ 27628 w 129274"/>
                  <a:gd name="connsiteY24" fmla="*/ 49405 h 122248"/>
                  <a:gd name="connsiteX25" fmla="*/ 25713 w 129274"/>
                  <a:gd name="connsiteY25" fmla="*/ 50247 h 122248"/>
                  <a:gd name="connsiteX26" fmla="*/ 22572 w 129274"/>
                  <a:gd name="connsiteY26" fmla="*/ 50094 h 122248"/>
                  <a:gd name="connsiteX27" fmla="*/ 21040 w 129274"/>
                  <a:gd name="connsiteY27" fmla="*/ 53924 h 122248"/>
                  <a:gd name="connsiteX28" fmla="*/ 16598 w 129274"/>
                  <a:gd name="connsiteY28" fmla="*/ 57371 h 122248"/>
                  <a:gd name="connsiteX29" fmla="*/ 14836 w 129274"/>
                  <a:gd name="connsiteY29" fmla="*/ 58213 h 122248"/>
                  <a:gd name="connsiteX30" fmla="*/ 11006 w 129274"/>
                  <a:gd name="connsiteY30" fmla="*/ 58290 h 122248"/>
                  <a:gd name="connsiteX31" fmla="*/ 11006 w 129274"/>
                  <a:gd name="connsiteY31" fmla="*/ 58443 h 122248"/>
                  <a:gd name="connsiteX32" fmla="*/ 7789 w 129274"/>
                  <a:gd name="connsiteY32" fmla="*/ 59362 h 122248"/>
                  <a:gd name="connsiteX33" fmla="*/ 2044 w 129274"/>
                  <a:gd name="connsiteY33" fmla="*/ 56988 h 122248"/>
                  <a:gd name="connsiteX34" fmla="*/ 1585 w 129274"/>
                  <a:gd name="connsiteY34" fmla="*/ 61431 h 122248"/>
                  <a:gd name="connsiteX35" fmla="*/ 22342 w 129274"/>
                  <a:gd name="connsiteY35" fmla="*/ 78818 h 122248"/>
                  <a:gd name="connsiteX36" fmla="*/ 27934 w 129274"/>
                  <a:gd name="connsiteY36" fmla="*/ 85176 h 122248"/>
                  <a:gd name="connsiteX37" fmla="*/ 48385 w 129274"/>
                  <a:gd name="connsiteY37" fmla="*/ 105933 h 122248"/>
                  <a:gd name="connsiteX38" fmla="*/ 56198 w 129274"/>
                  <a:gd name="connsiteY38" fmla="*/ 112827 h 122248"/>
                  <a:gd name="connsiteX39" fmla="*/ 57194 w 129274"/>
                  <a:gd name="connsiteY39" fmla="*/ 111755 h 122248"/>
                  <a:gd name="connsiteX40" fmla="*/ 63934 w 129274"/>
                  <a:gd name="connsiteY40" fmla="*/ 110912 h 122248"/>
                  <a:gd name="connsiteX41" fmla="*/ 78028 w 129274"/>
                  <a:gd name="connsiteY41" fmla="*/ 116197 h 122248"/>
                  <a:gd name="connsiteX42" fmla="*/ 82011 w 129274"/>
                  <a:gd name="connsiteY42" fmla="*/ 116197 h 122248"/>
                  <a:gd name="connsiteX43" fmla="*/ 87603 w 129274"/>
                  <a:gd name="connsiteY43" fmla="*/ 114895 h 122248"/>
                  <a:gd name="connsiteX44" fmla="*/ 89518 w 129274"/>
                  <a:gd name="connsiteY44" fmla="*/ 115278 h 122248"/>
                  <a:gd name="connsiteX45" fmla="*/ 98862 w 129274"/>
                  <a:gd name="connsiteY45" fmla="*/ 121252 h 122248"/>
                  <a:gd name="connsiteX46" fmla="*/ 101160 w 129274"/>
                  <a:gd name="connsiteY46" fmla="*/ 121865 h 122248"/>
                  <a:gd name="connsiteX47" fmla="*/ 110275 w 129274"/>
                  <a:gd name="connsiteY47" fmla="*/ 122248 h 122248"/>
                  <a:gd name="connsiteX48" fmla="*/ 111731 w 129274"/>
                  <a:gd name="connsiteY48" fmla="*/ 121329 h 122248"/>
                  <a:gd name="connsiteX49" fmla="*/ 114335 w 129274"/>
                  <a:gd name="connsiteY49" fmla="*/ 118189 h 122248"/>
                  <a:gd name="connsiteX50" fmla="*/ 112573 w 129274"/>
                  <a:gd name="connsiteY50" fmla="*/ 116657 h 122248"/>
                  <a:gd name="connsiteX51" fmla="*/ 109203 w 129274"/>
                  <a:gd name="connsiteY51" fmla="*/ 103942 h 122248"/>
                  <a:gd name="connsiteX52" fmla="*/ 113492 w 129274"/>
                  <a:gd name="connsiteY52" fmla="*/ 95056 h 122248"/>
                  <a:gd name="connsiteX53" fmla="*/ 110122 w 129274"/>
                  <a:gd name="connsiteY53" fmla="*/ 84026 h 122248"/>
                  <a:gd name="connsiteX54" fmla="*/ 113033 w 129274"/>
                  <a:gd name="connsiteY54" fmla="*/ 84486 h 122248"/>
                  <a:gd name="connsiteX55" fmla="*/ 114258 w 129274"/>
                  <a:gd name="connsiteY55" fmla="*/ 82571 h 122248"/>
                  <a:gd name="connsiteX56" fmla="*/ 113339 w 129274"/>
                  <a:gd name="connsiteY56" fmla="*/ 74452 h 122248"/>
                  <a:gd name="connsiteX57" fmla="*/ 114565 w 129274"/>
                  <a:gd name="connsiteY57" fmla="*/ 70162 h 122248"/>
                  <a:gd name="connsiteX58" fmla="*/ 117475 w 129274"/>
                  <a:gd name="connsiteY58" fmla="*/ 71388 h 122248"/>
                  <a:gd name="connsiteX59" fmla="*/ 117705 w 129274"/>
                  <a:gd name="connsiteY59" fmla="*/ 76137 h 122248"/>
                  <a:gd name="connsiteX60" fmla="*/ 119390 w 129274"/>
                  <a:gd name="connsiteY60" fmla="*/ 66792 h 122248"/>
                  <a:gd name="connsiteX61" fmla="*/ 119161 w 129274"/>
                  <a:gd name="connsiteY61" fmla="*/ 49788 h 122248"/>
                  <a:gd name="connsiteX62" fmla="*/ 123680 w 129274"/>
                  <a:gd name="connsiteY62" fmla="*/ 27728 h 122248"/>
                  <a:gd name="connsiteX63" fmla="*/ 127739 w 129274"/>
                  <a:gd name="connsiteY63" fmla="*/ 16009 h 122248"/>
                  <a:gd name="connsiteX64" fmla="*/ 124676 w 129274"/>
                  <a:gd name="connsiteY64" fmla="*/ 2528 h 122248"/>
                  <a:gd name="connsiteX65" fmla="*/ 65543 w 129274"/>
                  <a:gd name="connsiteY65" fmla="*/ 109763 h 122248"/>
                  <a:gd name="connsiteX66" fmla="*/ 51449 w 129274"/>
                  <a:gd name="connsiteY66" fmla="*/ 96588 h 122248"/>
                  <a:gd name="connsiteX67" fmla="*/ 52675 w 129274"/>
                  <a:gd name="connsiteY67" fmla="*/ 84869 h 122248"/>
                  <a:gd name="connsiteX68" fmla="*/ 80403 w 129274"/>
                  <a:gd name="connsiteY68" fmla="*/ 106163 h 122248"/>
                  <a:gd name="connsiteX69" fmla="*/ 65543 w 129274"/>
                  <a:gd name="connsiteY69" fmla="*/ 109763 h 12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29274" h="122248">
                    <a:moveTo>
                      <a:pt x="124676" y="2528"/>
                    </a:moveTo>
                    <a:cubicBezTo>
                      <a:pt x="128888" y="1226"/>
                      <a:pt x="130037" y="766"/>
                      <a:pt x="128812" y="0"/>
                    </a:cubicBezTo>
                    <a:cubicBezTo>
                      <a:pt x="120922" y="2374"/>
                      <a:pt x="99169" y="8809"/>
                      <a:pt x="96488" y="9804"/>
                    </a:cubicBezTo>
                    <a:cubicBezTo>
                      <a:pt x="93118" y="11030"/>
                      <a:pt x="89901" y="10034"/>
                      <a:pt x="88445" y="9345"/>
                    </a:cubicBezTo>
                    <a:cubicBezTo>
                      <a:pt x="86990" y="8655"/>
                      <a:pt x="83543" y="6741"/>
                      <a:pt x="82088" y="6128"/>
                    </a:cubicBezTo>
                    <a:cubicBezTo>
                      <a:pt x="80633" y="5515"/>
                      <a:pt x="79177" y="5439"/>
                      <a:pt x="76956" y="7047"/>
                    </a:cubicBezTo>
                    <a:cubicBezTo>
                      <a:pt x="74658" y="8732"/>
                      <a:pt x="75500" y="10034"/>
                      <a:pt x="75500" y="10724"/>
                    </a:cubicBezTo>
                    <a:cubicBezTo>
                      <a:pt x="75500" y="11413"/>
                      <a:pt x="73815" y="11796"/>
                      <a:pt x="72360" y="12639"/>
                    </a:cubicBezTo>
                    <a:cubicBezTo>
                      <a:pt x="70905" y="13481"/>
                      <a:pt x="71441" y="17388"/>
                      <a:pt x="71288" y="18154"/>
                    </a:cubicBezTo>
                    <a:cubicBezTo>
                      <a:pt x="71134" y="18843"/>
                      <a:pt x="70445" y="19839"/>
                      <a:pt x="70445" y="19839"/>
                    </a:cubicBezTo>
                    <a:cubicBezTo>
                      <a:pt x="70445" y="19839"/>
                      <a:pt x="64547" y="24741"/>
                      <a:pt x="61943" y="26426"/>
                    </a:cubicBezTo>
                    <a:cubicBezTo>
                      <a:pt x="59339" y="28111"/>
                      <a:pt x="56198" y="32018"/>
                      <a:pt x="55585" y="32860"/>
                    </a:cubicBezTo>
                    <a:cubicBezTo>
                      <a:pt x="54973" y="33703"/>
                      <a:pt x="54360" y="33932"/>
                      <a:pt x="53900" y="33703"/>
                    </a:cubicBezTo>
                    <a:cubicBezTo>
                      <a:pt x="53441" y="33473"/>
                      <a:pt x="50989" y="32477"/>
                      <a:pt x="50300" y="32018"/>
                    </a:cubicBezTo>
                    <a:cubicBezTo>
                      <a:pt x="49611" y="31558"/>
                      <a:pt x="48845" y="30792"/>
                      <a:pt x="47926" y="29873"/>
                    </a:cubicBezTo>
                    <a:cubicBezTo>
                      <a:pt x="47007" y="28953"/>
                      <a:pt x="47236" y="28647"/>
                      <a:pt x="47466" y="27805"/>
                    </a:cubicBezTo>
                    <a:cubicBezTo>
                      <a:pt x="47696" y="26962"/>
                      <a:pt x="46853" y="26885"/>
                      <a:pt x="45705" y="27575"/>
                    </a:cubicBezTo>
                    <a:cubicBezTo>
                      <a:pt x="44479" y="28264"/>
                      <a:pt x="38887" y="34392"/>
                      <a:pt x="38428" y="35005"/>
                    </a:cubicBezTo>
                    <a:cubicBezTo>
                      <a:pt x="37968" y="35618"/>
                      <a:pt x="36972" y="36077"/>
                      <a:pt x="36360" y="36077"/>
                    </a:cubicBezTo>
                    <a:cubicBezTo>
                      <a:pt x="35747" y="36077"/>
                      <a:pt x="33832" y="35847"/>
                      <a:pt x="32989" y="35464"/>
                    </a:cubicBezTo>
                    <a:cubicBezTo>
                      <a:pt x="32147" y="35081"/>
                      <a:pt x="31457" y="35234"/>
                      <a:pt x="30845" y="35618"/>
                    </a:cubicBezTo>
                    <a:cubicBezTo>
                      <a:pt x="30232" y="36000"/>
                      <a:pt x="28777" y="35771"/>
                      <a:pt x="27398" y="35771"/>
                    </a:cubicBezTo>
                    <a:cubicBezTo>
                      <a:pt x="26019" y="35771"/>
                      <a:pt x="25943" y="36230"/>
                      <a:pt x="25713" y="37303"/>
                    </a:cubicBezTo>
                    <a:cubicBezTo>
                      <a:pt x="25483" y="38375"/>
                      <a:pt x="26096" y="40060"/>
                      <a:pt x="26785" y="42818"/>
                    </a:cubicBezTo>
                    <a:cubicBezTo>
                      <a:pt x="27475" y="45575"/>
                      <a:pt x="27857" y="48409"/>
                      <a:pt x="27628" y="49405"/>
                    </a:cubicBezTo>
                    <a:cubicBezTo>
                      <a:pt x="27398" y="50324"/>
                      <a:pt x="26709" y="50247"/>
                      <a:pt x="25713" y="50247"/>
                    </a:cubicBezTo>
                    <a:cubicBezTo>
                      <a:pt x="24717" y="50247"/>
                      <a:pt x="23798" y="50018"/>
                      <a:pt x="22572" y="50094"/>
                    </a:cubicBezTo>
                    <a:cubicBezTo>
                      <a:pt x="21347" y="50247"/>
                      <a:pt x="21347" y="53082"/>
                      <a:pt x="21040" y="53924"/>
                    </a:cubicBezTo>
                    <a:cubicBezTo>
                      <a:pt x="20657" y="54767"/>
                      <a:pt x="17211" y="56835"/>
                      <a:pt x="16598" y="57371"/>
                    </a:cubicBezTo>
                    <a:cubicBezTo>
                      <a:pt x="15985" y="57984"/>
                      <a:pt x="14836" y="58213"/>
                      <a:pt x="14836" y="58213"/>
                    </a:cubicBezTo>
                    <a:lnTo>
                      <a:pt x="11006" y="58290"/>
                    </a:lnTo>
                    <a:cubicBezTo>
                      <a:pt x="11006" y="58290"/>
                      <a:pt x="11006" y="58443"/>
                      <a:pt x="11006" y="58443"/>
                    </a:cubicBezTo>
                    <a:cubicBezTo>
                      <a:pt x="10393" y="59209"/>
                      <a:pt x="11313" y="61507"/>
                      <a:pt x="7789" y="59362"/>
                    </a:cubicBezTo>
                    <a:cubicBezTo>
                      <a:pt x="4266" y="57294"/>
                      <a:pt x="3500" y="54920"/>
                      <a:pt x="2044" y="56988"/>
                    </a:cubicBezTo>
                    <a:cubicBezTo>
                      <a:pt x="589" y="59056"/>
                      <a:pt x="-1479" y="58750"/>
                      <a:pt x="1585" y="61431"/>
                    </a:cubicBezTo>
                    <a:cubicBezTo>
                      <a:pt x="4649" y="64112"/>
                      <a:pt x="22342" y="78818"/>
                      <a:pt x="22342" y="78818"/>
                    </a:cubicBezTo>
                    <a:cubicBezTo>
                      <a:pt x="22342" y="78818"/>
                      <a:pt x="26019" y="81192"/>
                      <a:pt x="27934" y="85176"/>
                    </a:cubicBezTo>
                    <a:cubicBezTo>
                      <a:pt x="29849" y="89158"/>
                      <a:pt x="38428" y="98733"/>
                      <a:pt x="48385" y="105933"/>
                    </a:cubicBezTo>
                    <a:cubicBezTo>
                      <a:pt x="53747" y="109840"/>
                      <a:pt x="55662" y="111755"/>
                      <a:pt x="56198" y="112827"/>
                    </a:cubicBezTo>
                    <a:cubicBezTo>
                      <a:pt x="56581" y="112520"/>
                      <a:pt x="56964" y="112214"/>
                      <a:pt x="57194" y="111755"/>
                    </a:cubicBezTo>
                    <a:cubicBezTo>
                      <a:pt x="58036" y="110069"/>
                      <a:pt x="59568" y="108767"/>
                      <a:pt x="63934" y="110912"/>
                    </a:cubicBezTo>
                    <a:cubicBezTo>
                      <a:pt x="68224" y="113057"/>
                      <a:pt x="75424" y="115431"/>
                      <a:pt x="78028" y="116197"/>
                    </a:cubicBezTo>
                    <a:cubicBezTo>
                      <a:pt x="80633" y="116886"/>
                      <a:pt x="80786" y="116580"/>
                      <a:pt x="82011" y="116197"/>
                    </a:cubicBezTo>
                    <a:cubicBezTo>
                      <a:pt x="83237" y="115814"/>
                      <a:pt x="87603" y="114895"/>
                      <a:pt x="87603" y="114895"/>
                    </a:cubicBezTo>
                    <a:cubicBezTo>
                      <a:pt x="87603" y="114895"/>
                      <a:pt x="88522" y="114665"/>
                      <a:pt x="89518" y="115278"/>
                    </a:cubicBezTo>
                    <a:cubicBezTo>
                      <a:pt x="90437" y="115891"/>
                      <a:pt x="98862" y="121252"/>
                      <a:pt x="98862" y="121252"/>
                    </a:cubicBezTo>
                    <a:cubicBezTo>
                      <a:pt x="98862" y="121252"/>
                      <a:pt x="100318" y="121865"/>
                      <a:pt x="101160" y="121865"/>
                    </a:cubicBezTo>
                    <a:cubicBezTo>
                      <a:pt x="102003" y="121865"/>
                      <a:pt x="110275" y="122248"/>
                      <a:pt x="110275" y="122248"/>
                    </a:cubicBezTo>
                    <a:cubicBezTo>
                      <a:pt x="110275" y="122248"/>
                      <a:pt x="111118" y="122095"/>
                      <a:pt x="111731" y="121329"/>
                    </a:cubicBezTo>
                    <a:cubicBezTo>
                      <a:pt x="112114" y="120793"/>
                      <a:pt x="113416" y="119261"/>
                      <a:pt x="114335" y="118189"/>
                    </a:cubicBezTo>
                    <a:cubicBezTo>
                      <a:pt x="113875" y="117576"/>
                      <a:pt x="113339" y="117040"/>
                      <a:pt x="112573" y="116657"/>
                    </a:cubicBezTo>
                    <a:cubicBezTo>
                      <a:pt x="110199" y="115431"/>
                      <a:pt x="106369" y="108308"/>
                      <a:pt x="109203" y="103942"/>
                    </a:cubicBezTo>
                    <a:cubicBezTo>
                      <a:pt x="112114" y="99652"/>
                      <a:pt x="116403" y="97201"/>
                      <a:pt x="113492" y="95056"/>
                    </a:cubicBezTo>
                    <a:cubicBezTo>
                      <a:pt x="110582" y="92912"/>
                      <a:pt x="109203" y="86171"/>
                      <a:pt x="110122" y="84026"/>
                    </a:cubicBezTo>
                    <a:cubicBezTo>
                      <a:pt x="111041" y="81882"/>
                      <a:pt x="112267" y="81882"/>
                      <a:pt x="113033" y="84486"/>
                    </a:cubicBezTo>
                    <a:cubicBezTo>
                      <a:pt x="113722" y="87090"/>
                      <a:pt x="114488" y="85405"/>
                      <a:pt x="114258" y="82571"/>
                    </a:cubicBezTo>
                    <a:cubicBezTo>
                      <a:pt x="114029" y="79661"/>
                      <a:pt x="113799" y="76137"/>
                      <a:pt x="113339" y="74452"/>
                    </a:cubicBezTo>
                    <a:cubicBezTo>
                      <a:pt x="112880" y="72767"/>
                      <a:pt x="111654" y="71848"/>
                      <a:pt x="114565" y="70162"/>
                    </a:cubicBezTo>
                    <a:cubicBezTo>
                      <a:pt x="117475" y="68477"/>
                      <a:pt x="118165" y="66792"/>
                      <a:pt x="117475" y="71388"/>
                    </a:cubicBezTo>
                    <a:cubicBezTo>
                      <a:pt x="116786" y="75907"/>
                      <a:pt x="115331" y="76673"/>
                      <a:pt x="117705" y="76137"/>
                    </a:cubicBezTo>
                    <a:cubicBezTo>
                      <a:pt x="120080" y="75677"/>
                      <a:pt x="120616" y="72537"/>
                      <a:pt x="119390" y="66792"/>
                    </a:cubicBezTo>
                    <a:cubicBezTo>
                      <a:pt x="118165" y="61047"/>
                      <a:pt x="118701" y="53618"/>
                      <a:pt x="119161" y="49788"/>
                    </a:cubicBezTo>
                    <a:cubicBezTo>
                      <a:pt x="119620" y="45958"/>
                      <a:pt x="121535" y="32324"/>
                      <a:pt x="123680" y="27728"/>
                    </a:cubicBezTo>
                    <a:cubicBezTo>
                      <a:pt x="125824" y="23209"/>
                      <a:pt x="128735" y="21754"/>
                      <a:pt x="127739" y="16009"/>
                    </a:cubicBezTo>
                    <a:cubicBezTo>
                      <a:pt x="126744" y="10264"/>
                      <a:pt x="119161" y="4213"/>
                      <a:pt x="124676" y="2528"/>
                    </a:cubicBezTo>
                    <a:close/>
                    <a:moveTo>
                      <a:pt x="65543" y="109763"/>
                    </a:moveTo>
                    <a:cubicBezTo>
                      <a:pt x="52598" y="103788"/>
                      <a:pt x="51449" y="96588"/>
                      <a:pt x="51449" y="96588"/>
                    </a:cubicBezTo>
                    <a:cubicBezTo>
                      <a:pt x="51449" y="96588"/>
                      <a:pt x="48309" y="88010"/>
                      <a:pt x="52675" y="84869"/>
                    </a:cubicBezTo>
                    <a:cubicBezTo>
                      <a:pt x="56964" y="81729"/>
                      <a:pt x="74734" y="95899"/>
                      <a:pt x="80403" y="106163"/>
                    </a:cubicBezTo>
                    <a:cubicBezTo>
                      <a:pt x="86147" y="116427"/>
                      <a:pt x="78488" y="115738"/>
                      <a:pt x="65543" y="10976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40" name="Kombinationstegning: figur 11439">
                <a:extLst>
                  <a:ext uri="{FF2B5EF4-FFF2-40B4-BE49-F238E27FC236}">
                    <a16:creationId xmlns:a16="http://schemas.microsoft.com/office/drawing/2014/main" id="{DC6B78FE-5DB9-4AE8-AFB1-0B06B348EF45}"/>
                  </a:ext>
                </a:extLst>
              </p:cNvPr>
              <p:cNvSpPr/>
              <p:nvPr/>
            </p:nvSpPr>
            <p:spPr>
              <a:xfrm>
                <a:off x="3845521" y="4065289"/>
                <a:ext cx="4681" cy="4297"/>
              </a:xfrm>
              <a:custGeom>
                <a:avLst/>
                <a:gdLst>
                  <a:gd name="connsiteX0" fmla="*/ 0 w 4681"/>
                  <a:gd name="connsiteY0" fmla="*/ 0 h 4297"/>
                  <a:gd name="connsiteX1" fmla="*/ 4060 w 4681"/>
                  <a:gd name="connsiteY1" fmla="*/ 4289 h 4297"/>
                  <a:gd name="connsiteX2" fmla="*/ 0 w 4681"/>
                  <a:gd name="connsiteY2" fmla="*/ 0 h 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81" h="4297">
                    <a:moveTo>
                      <a:pt x="0" y="0"/>
                    </a:moveTo>
                    <a:cubicBezTo>
                      <a:pt x="0" y="0"/>
                      <a:pt x="1685" y="4519"/>
                      <a:pt x="4060" y="4289"/>
                    </a:cubicBezTo>
                    <a:cubicBezTo>
                      <a:pt x="6511" y="4060"/>
                      <a:pt x="996" y="1455"/>
                      <a:pt x="0" y="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41" name="Kombinationstegning: figur 11440">
                <a:extLst>
                  <a:ext uri="{FF2B5EF4-FFF2-40B4-BE49-F238E27FC236}">
                    <a16:creationId xmlns:a16="http://schemas.microsoft.com/office/drawing/2014/main" id="{1F053226-F21A-4C71-91D7-765FB0146C16}"/>
                  </a:ext>
                </a:extLst>
              </p:cNvPr>
              <p:cNvSpPr/>
              <p:nvPr/>
            </p:nvSpPr>
            <p:spPr>
              <a:xfrm>
                <a:off x="3836878" y="4075735"/>
                <a:ext cx="95656" cy="87061"/>
              </a:xfrm>
              <a:custGeom>
                <a:avLst/>
                <a:gdLst>
                  <a:gd name="connsiteX0" fmla="*/ 83861 w 95656"/>
                  <a:gd name="connsiteY0" fmla="*/ 79708 h 87061"/>
                  <a:gd name="connsiteX1" fmla="*/ 87078 w 95656"/>
                  <a:gd name="connsiteY1" fmla="*/ 76108 h 87061"/>
                  <a:gd name="connsiteX2" fmla="*/ 87308 w 95656"/>
                  <a:gd name="connsiteY2" fmla="*/ 74193 h 87061"/>
                  <a:gd name="connsiteX3" fmla="*/ 86006 w 95656"/>
                  <a:gd name="connsiteY3" fmla="*/ 71895 h 87061"/>
                  <a:gd name="connsiteX4" fmla="*/ 86465 w 95656"/>
                  <a:gd name="connsiteY4" fmla="*/ 69981 h 87061"/>
                  <a:gd name="connsiteX5" fmla="*/ 90525 w 95656"/>
                  <a:gd name="connsiteY5" fmla="*/ 65998 h 87061"/>
                  <a:gd name="connsiteX6" fmla="*/ 89682 w 95656"/>
                  <a:gd name="connsiteY6" fmla="*/ 64466 h 87061"/>
                  <a:gd name="connsiteX7" fmla="*/ 85852 w 95656"/>
                  <a:gd name="connsiteY7" fmla="*/ 61861 h 87061"/>
                  <a:gd name="connsiteX8" fmla="*/ 84933 w 95656"/>
                  <a:gd name="connsiteY8" fmla="*/ 59717 h 87061"/>
                  <a:gd name="connsiteX9" fmla="*/ 86848 w 95656"/>
                  <a:gd name="connsiteY9" fmla="*/ 47002 h 87061"/>
                  <a:gd name="connsiteX10" fmla="*/ 89146 w 95656"/>
                  <a:gd name="connsiteY10" fmla="*/ 46312 h 87061"/>
                  <a:gd name="connsiteX11" fmla="*/ 91750 w 95656"/>
                  <a:gd name="connsiteY11" fmla="*/ 47155 h 87061"/>
                  <a:gd name="connsiteX12" fmla="*/ 95657 w 95656"/>
                  <a:gd name="connsiteY12" fmla="*/ 46695 h 87061"/>
                  <a:gd name="connsiteX13" fmla="*/ 94201 w 95656"/>
                  <a:gd name="connsiteY13" fmla="*/ 45393 h 87061"/>
                  <a:gd name="connsiteX14" fmla="*/ 66167 w 95656"/>
                  <a:gd name="connsiteY14" fmla="*/ 11384 h 87061"/>
                  <a:gd name="connsiteX15" fmla="*/ 64558 w 95656"/>
                  <a:gd name="connsiteY15" fmla="*/ 8397 h 87061"/>
                  <a:gd name="connsiteX16" fmla="*/ 61954 w 95656"/>
                  <a:gd name="connsiteY16" fmla="*/ 11537 h 87061"/>
                  <a:gd name="connsiteX17" fmla="*/ 60499 w 95656"/>
                  <a:gd name="connsiteY17" fmla="*/ 12456 h 87061"/>
                  <a:gd name="connsiteX18" fmla="*/ 51384 w 95656"/>
                  <a:gd name="connsiteY18" fmla="*/ 12074 h 87061"/>
                  <a:gd name="connsiteX19" fmla="*/ 49086 w 95656"/>
                  <a:gd name="connsiteY19" fmla="*/ 11461 h 87061"/>
                  <a:gd name="connsiteX20" fmla="*/ 39741 w 95656"/>
                  <a:gd name="connsiteY20" fmla="*/ 5486 h 87061"/>
                  <a:gd name="connsiteX21" fmla="*/ 37826 w 95656"/>
                  <a:gd name="connsiteY21" fmla="*/ 5103 h 87061"/>
                  <a:gd name="connsiteX22" fmla="*/ 32235 w 95656"/>
                  <a:gd name="connsiteY22" fmla="*/ 6405 h 87061"/>
                  <a:gd name="connsiteX23" fmla="*/ 28252 w 95656"/>
                  <a:gd name="connsiteY23" fmla="*/ 6405 h 87061"/>
                  <a:gd name="connsiteX24" fmla="*/ 14158 w 95656"/>
                  <a:gd name="connsiteY24" fmla="*/ 1120 h 87061"/>
                  <a:gd name="connsiteX25" fmla="*/ 7417 w 95656"/>
                  <a:gd name="connsiteY25" fmla="*/ 1963 h 87061"/>
                  <a:gd name="connsiteX26" fmla="*/ 6422 w 95656"/>
                  <a:gd name="connsiteY26" fmla="*/ 3035 h 87061"/>
                  <a:gd name="connsiteX27" fmla="*/ 5885 w 95656"/>
                  <a:gd name="connsiteY27" fmla="*/ 4873 h 87061"/>
                  <a:gd name="connsiteX28" fmla="*/ 3511 w 95656"/>
                  <a:gd name="connsiteY28" fmla="*/ 7248 h 87061"/>
                  <a:gd name="connsiteX29" fmla="*/ 600 w 95656"/>
                  <a:gd name="connsiteY29" fmla="*/ 7861 h 87061"/>
                  <a:gd name="connsiteX30" fmla="*/ 1902 w 95656"/>
                  <a:gd name="connsiteY30" fmla="*/ 9469 h 87061"/>
                  <a:gd name="connsiteX31" fmla="*/ 8107 w 95656"/>
                  <a:gd name="connsiteY31" fmla="*/ 13146 h 87061"/>
                  <a:gd name="connsiteX32" fmla="*/ 7494 w 95656"/>
                  <a:gd name="connsiteY32" fmla="*/ 16976 h 87061"/>
                  <a:gd name="connsiteX33" fmla="*/ 4277 w 95656"/>
                  <a:gd name="connsiteY33" fmla="*/ 21265 h 87061"/>
                  <a:gd name="connsiteX34" fmla="*/ 6039 w 95656"/>
                  <a:gd name="connsiteY34" fmla="*/ 31606 h 87061"/>
                  <a:gd name="connsiteX35" fmla="*/ 12243 w 95656"/>
                  <a:gd name="connsiteY35" fmla="*/ 38116 h 87061"/>
                  <a:gd name="connsiteX36" fmla="*/ 21358 w 95656"/>
                  <a:gd name="connsiteY36" fmla="*/ 44474 h 87061"/>
                  <a:gd name="connsiteX37" fmla="*/ 24575 w 95656"/>
                  <a:gd name="connsiteY37" fmla="*/ 44934 h 87061"/>
                  <a:gd name="connsiteX38" fmla="*/ 28711 w 95656"/>
                  <a:gd name="connsiteY38" fmla="*/ 40644 h 87061"/>
                  <a:gd name="connsiteX39" fmla="*/ 27945 w 95656"/>
                  <a:gd name="connsiteY39" fmla="*/ 38116 h 87061"/>
                  <a:gd name="connsiteX40" fmla="*/ 19673 w 95656"/>
                  <a:gd name="connsiteY40" fmla="*/ 30150 h 87061"/>
                  <a:gd name="connsiteX41" fmla="*/ 22890 w 95656"/>
                  <a:gd name="connsiteY41" fmla="*/ 29001 h 87061"/>
                  <a:gd name="connsiteX42" fmla="*/ 32924 w 95656"/>
                  <a:gd name="connsiteY42" fmla="*/ 34593 h 87061"/>
                  <a:gd name="connsiteX43" fmla="*/ 35605 w 95656"/>
                  <a:gd name="connsiteY43" fmla="*/ 39189 h 87061"/>
                  <a:gd name="connsiteX44" fmla="*/ 42958 w 95656"/>
                  <a:gd name="connsiteY44" fmla="*/ 47997 h 87061"/>
                  <a:gd name="connsiteX45" fmla="*/ 64482 w 95656"/>
                  <a:gd name="connsiteY45" fmla="*/ 60099 h 87061"/>
                  <a:gd name="connsiteX46" fmla="*/ 64022 w 95656"/>
                  <a:gd name="connsiteY46" fmla="*/ 70440 h 87061"/>
                  <a:gd name="connsiteX47" fmla="*/ 68158 w 95656"/>
                  <a:gd name="connsiteY47" fmla="*/ 79019 h 87061"/>
                  <a:gd name="connsiteX48" fmla="*/ 73137 w 95656"/>
                  <a:gd name="connsiteY48" fmla="*/ 77410 h 87061"/>
                  <a:gd name="connsiteX49" fmla="*/ 72678 w 95656"/>
                  <a:gd name="connsiteY49" fmla="*/ 71666 h 87061"/>
                  <a:gd name="connsiteX50" fmla="*/ 79725 w 95656"/>
                  <a:gd name="connsiteY50" fmla="*/ 77257 h 87061"/>
                  <a:gd name="connsiteX51" fmla="*/ 84320 w 95656"/>
                  <a:gd name="connsiteY51" fmla="*/ 87062 h 87061"/>
                  <a:gd name="connsiteX52" fmla="*/ 82405 w 95656"/>
                  <a:gd name="connsiteY52" fmla="*/ 81776 h 87061"/>
                  <a:gd name="connsiteX53" fmla="*/ 83861 w 95656"/>
                  <a:gd name="connsiteY53" fmla="*/ 79708 h 8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5656" h="87061">
                    <a:moveTo>
                      <a:pt x="83861" y="79708"/>
                    </a:moveTo>
                    <a:cubicBezTo>
                      <a:pt x="85393" y="77947"/>
                      <a:pt x="87078" y="76108"/>
                      <a:pt x="87078" y="76108"/>
                    </a:cubicBezTo>
                    <a:cubicBezTo>
                      <a:pt x="87078" y="76108"/>
                      <a:pt x="87920" y="75419"/>
                      <a:pt x="87308" y="74193"/>
                    </a:cubicBezTo>
                    <a:cubicBezTo>
                      <a:pt x="86695" y="72968"/>
                      <a:pt x="86006" y="71895"/>
                      <a:pt x="86006" y="71895"/>
                    </a:cubicBezTo>
                    <a:cubicBezTo>
                      <a:pt x="86006" y="71895"/>
                      <a:pt x="85163" y="71053"/>
                      <a:pt x="86465" y="69981"/>
                    </a:cubicBezTo>
                    <a:cubicBezTo>
                      <a:pt x="87767" y="68908"/>
                      <a:pt x="90525" y="65998"/>
                      <a:pt x="90525" y="65998"/>
                    </a:cubicBezTo>
                    <a:cubicBezTo>
                      <a:pt x="90525" y="65998"/>
                      <a:pt x="91597" y="65385"/>
                      <a:pt x="89682" y="64466"/>
                    </a:cubicBezTo>
                    <a:cubicBezTo>
                      <a:pt x="87767" y="63546"/>
                      <a:pt x="85852" y="61861"/>
                      <a:pt x="85852" y="61861"/>
                    </a:cubicBezTo>
                    <a:cubicBezTo>
                      <a:pt x="85852" y="61861"/>
                      <a:pt x="84780" y="61172"/>
                      <a:pt x="84933" y="59717"/>
                    </a:cubicBezTo>
                    <a:cubicBezTo>
                      <a:pt x="85086" y="58261"/>
                      <a:pt x="85622" y="48840"/>
                      <a:pt x="86848" y="47002"/>
                    </a:cubicBezTo>
                    <a:cubicBezTo>
                      <a:pt x="88074" y="45240"/>
                      <a:pt x="88074" y="45470"/>
                      <a:pt x="89146" y="46312"/>
                    </a:cubicBezTo>
                    <a:cubicBezTo>
                      <a:pt x="90218" y="47155"/>
                      <a:pt x="90678" y="47155"/>
                      <a:pt x="91750" y="47155"/>
                    </a:cubicBezTo>
                    <a:cubicBezTo>
                      <a:pt x="92440" y="47155"/>
                      <a:pt x="94278" y="46925"/>
                      <a:pt x="95657" y="46695"/>
                    </a:cubicBezTo>
                    <a:cubicBezTo>
                      <a:pt x="95197" y="46159"/>
                      <a:pt x="94737" y="45776"/>
                      <a:pt x="94201" y="45393"/>
                    </a:cubicBezTo>
                    <a:cubicBezTo>
                      <a:pt x="92746" y="44474"/>
                      <a:pt x="79341" y="36278"/>
                      <a:pt x="66167" y="11384"/>
                    </a:cubicBezTo>
                    <a:cubicBezTo>
                      <a:pt x="66167" y="11384"/>
                      <a:pt x="65631" y="9776"/>
                      <a:pt x="64558" y="8397"/>
                    </a:cubicBezTo>
                    <a:cubicBezTo>
                      <a:pt x="63639" y="9469"/>
                      <a:pt x="62337" y="11001"/>
                      <a:pt x="61954" y="11537"/>
                    </a:cubicBezTo>
                    <a:cubicBezTo>
                      <a:pt x="61341" y="12380"/>
                      <a:pt x="60499" y="12456"/>
                      <a:pt x="60499" y="12456"/>
                    </a:cubicBezTo>
                    <a:cubicBezTo>
                      <a:pt x="60499" y="12456"/>
                      <a:pt x="52226" y="12074"/>
                      <a:pt x="51384" y="12074"/>
                    </a:cubicBezTo>
                    <a:cubicBezTo>
                      <a:pt x="50541" y="12074"/>
                      <a:pt x="49086" y="11461"/>
                      <a:pt x="49086" y="11461"/>
                    </a:cubicBezTo>
                    <a:cubicBezTo>
                      <a:pt x="49086" y="11461"/>
                      <a:pt x="40737" y="6099"/>
                      <a:pt x="39741" y="5486"/>
                    </a:cubicBezTo>
                    <a:cubicBezTo>
                      <a:pt x="38822" y="4873"/>
                      <a:pt x="37826" y="5103"/>
                      <a:pt x="37826" y="5103"/>
                    </a:cubicBezTo>
                    <a:cubicBezTo>
                      <a:pt x="37826" y="5103"/>
                      <a:pt x="33384" y="6022"/>
                      <a:pt x="32235" y="6405"/>
                    </a:cubicBezTo>
                    <a:cubicBezTo>
                      <a:pt x="31009" y="6788"/>
                      <a:pt x="30933" y="7095"/>
                      <a:pt x="28252" y="6405"/>
                    </a:cubicBezTo>
                    <a:cubicBezTo>
                      <a:pt x="25647" y="5716"/>
                      <a:pt x="18447" y="3265"/>
                      <a:pt x="14158" y="1120"/>
                    </a:cubicBezTo>
                    <a:cubicBezTo>
                      <a:pt x="9869" y="-1024"/>
                      <a:pt x="8260" y="278"/>
                      <a:pt x="7417" y="1963"/>
                    </a:cubicBezTo>
                    <a:cubicBezTo>
                      <a:pt x="7188" y="2422"/>
                      <a:pt x="6805" y="2805"/>
                      <a:pt x="6422" y="3035"/>
                    </a:cubicBezTo>
                    <a:cubicBezTo>
                      <a:pt x="6881" y="3954"/>
                      <a:pt x="6345" y="4414"/>
                      <a:pt x="5885" y="4873"/>
                    </a:cubicBezTo>
                    <a:cubicBezTo>
                      <a:pt x="4966" y="6022"/>
                      <a:pt x="4736" y="8397"/>
                      <a:pt x="3511" y="7248"/>
                    </a:cubicBezTo>
                    <a:cubicBezTo>
                      <a:pt x="2209" y="6099"/>
                      <a:pt x="1749" y="7095"/>
                      <a:pt x="600" y="7861"/>
                    </a:cubicBezTo>
                    <a:cubicBezTo>
                      <a:pt x="-549" y="8627"/>
                      <a:pt x="-12" y="9010"/>
                      <a:pt x="1902" y="9469"/>
                    </a:cubicBezTo>
                    <a:cubicBezTo>
                      <a:pt x="3817" y="9929"/>
                      <a:pt x="7954" y="10771"/>
                      <a:pt x="8107" y="13146"/>
                    </a:cubicBezTo>
                    <a:cubicBezTo>
                      <a:pt x="8260" y="15520"/>
                      <a:pt x="9409" y="15674"/>
                      <a:pt x="7494" y="16976"/>
                    </a:cubicBezTo>
                    <a:cubicBezTo>
                      <a:pt x="5579" y="18278"/>
                      <a:pt x="3511" y="18891"/>
                      <a:pt x="4277" y="21265"/>
                    </a:cubicBezTo>
                    <a:cubicBezTo>
                      <a:pt x="5043" y="23640"/>
                      <a:pt x="5579" y="30074"/>
                      <a:pt x="6039" y="31606"/>
                    </a:cubicBezTo>
                    <a:cubicBezTo>
                      <a:pt x="6498" y="33214"/>
                      <a:pt x="6345" y="36201"/>
                      <a:pt x="12243" y="38116"/>
                    </a:cubicBezTo>
                    <a:cubicBezTo>
                      <a:pt x="18141" y="40031"/>
                      <a:pt x="19903" y="42789"/>
                      <a:pt x="21358" y="44474"/>
                    </a:cubicBezTo>
                    <a:cubicBezTo>
                      <a:pt x="22813" y="46236"/>
                      <a:pt x="22660" y="47155"/>
                      <a:pt x="24575" y="44934"/>
                    </a:cubicBezTo>
                    <a:cubicBezTo>
                      <a:pt x="26490" y="42712"/>
                      <a:pt x="27256" y="41716"/>
                      <a:pt x="28711" y="40644"/>
                    </a:cubicBezTo>
                    <a:cubicBezTo>
                      <a:pt x="30167" y="39572"/>
                      <a:pt x="30779" y="40031"/>
                      <a:pt x="27945" y="38116"/>
                    </a:cubicBezTo>
                    <a:cubicBezTo>
                      <a:pt x="25111" y="36201"/>
                      <a:pt x="19826" y="32678"/>
                      <a:pt x="19673" y="30150"/>
                    </a:cubicBezTo>
                    <a:cubicBezTo>
                      <a:pt x="19520" y="27623"/>
                      <a:pt x="17911" y="26320"/>
                      <a:pt x="22890" y="29001"/>
                    </a:cubicBezTo>
                    <a:cubicBezTo>
                      <a:pt x="27869" y="31682"/>
                      <a:pt x="31162" y="33827"/>
                      <a:pt x="32924" y="34593"/>
                    </a:cubicBezTo>
                    <a:cubicBezTo>
                      <a:pt x="34686" y="35359"/>
                      <a:pt x="35298" y="36967"/>
                      <a:pt x="35605" y="39189"/>
                    </a:cubicBezTo>
                    <a:cubicBezTo>
                      <a:pt x="35911" y="41410"/>
                      <a:pt x="33843" y="45087"/>
                      <a:pt x="42958" y="47997"/>
                    </a:cubicBezTo>
                    <a:cubicBezTo>
                      <a:pt x="52073" y="50908"/>
                      <a:pt x="62873" y="55963"/>
                      <a:pt x="64482" y="60099"/>
                    </a:cubicBezTo>
                    <a:cubicBezTo>
                      <a:pt x="66090" y="64236"/>
                      <a:pt x="64788" y="68219"/>
                      <a:pt x="64022" y="70440"/>
                    </a:cubicBezTo>
                    <a:cubicBezTo>
                      <a:pt x="63256" y="72661"/>
                      <a:pt x="62107" y="76491"/>
                      <a:pt x="68158" y="79019"/>
                    </a:cubicBezTo>
                    <a:cubicBezTo>
                      <a:pt x="74210" y="81547"/>
                      <a:pt x="76431" y="81853"/>
                      <a:pt x="73137" y="77410"/>
                    </a:cubicBezTo>
                    <a:cubicBezTo>
                      <a:pt x="69844" y="72968"/>
                      <a:pt x="69461" y="71666"/>
                      <a:pt x="72678" y="71666"/>
                    </a:cubicBezTo>
                    <a:cubicBezTo>
                      <a:pt x="75895" y="71666"/>
                      <a:pt x="79571" y="72968"/>
                      <a:pt x="79725" y="77257"/>
                    </a:cubicBezTo>
                    <a:cubicBezTo>
                      <a:pt x="79878" y="81087"/>
                      <a:pt x="82405" y="84228"/>
                      <a:pt x="84320" y="87062"/>
                    </a:cubicBezTo>
                    <a:lnTo>
                      <a:pt x="82405" y="81776"/>
                    </a:lnTo>
                    <a:cubicBezTo>
                      <a:pt x="82405" y="82083"/>
                      <a:pt x="82252" y="81470"/>
                      <a:pt x="83861" y="7970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42" name="Kombinationstegning: figur 11441">
                <a:extLst>
                  <a:ext uri="{FF2B5EF4-FFF2-40B4-BE49-F238E27FC236}">
                    <a16:creationId xmlns:a16="http://schemas.microsoft.com/office/drawing/2014/main" id="{FE52E335-2B92-4D0B-A00A-5FA29C5CF603}"/>
                  </a:ext>
                </a:extLst>
              </p:cNvPr>
              <p:cNvSpPr/>
              <p:nvPr/>
            </p:nvSpPr>
            <p:spPr>
              <a:xfrm>
                <a:off x="3919283" y="4121561"/>
                <a:ext cx="166744" cy="68427"/>
              </a:xfrm>
              <a:custGeom>
                <a:avLst/>
                <a:gdLst>
                  <a:gd name="connsiteX0" fmla="*/ 150206 w 166744"/>
                  <a:gd name="connsiteY0" fmla="*/ 55023 h 68427"/>
                  <a:gd name="connsiteX1" fmla="*/ 151279 w 166744"/>
                  <a:gd name="connsiteY1" fmla="*/ 54793 h 68427"/>
                  <a:gd name="connsiteX2" fmla="*/ 154266 w 166744"/>
                  <a:gd name="connsiteY2" fmla="*/ 59006 h 68427"/>
                  <a:gd name="connsiteX3" fmla="*/ 156564 w 166744"/>
                  <a:gd name="connsiteY3" fmla="*/ 58317 h 68427"/>
                  <a:gd name="connsiteX4" fmla="*/ 162462 w 166744"/>
                  <a:gd name="connsiteY4" fmla="*/ 50657 h 68427"/>
                  <a:gd name="connsiteX5" fmla="*/ 166138 w 166744"/>
                  <a:gd name="connsiteY5" fmla="*/ 48589 h 68427"/>
                  <a:gd name="connsiteX6" fmla="*/ 165909 w 166744"/>
                  <a:gd name="connsiteY6" fmla="*/ 45602 h 68427"/>
                  <a:gd name="connsiteX7" fmla="*/ 162768 w 166744"/>
                  <a:gd name="connsiteY7" fmla="*/ 39244 h 68427"/>
                  <a:gd name="connsiteX8" fmla="*/ 160853 w 166744"/>
                  <a:gd name="connsiteY8" fmla="*/ 35874 h 68427"/>
                  <a:gd name="connsiteX9" fmla="*/ 159781 w 166744"/>
                  <a:gd name="connsiteY9" fmla="*/ 33346 h 68427"/>
                  <a:gd name="connsiteX10" fmla="*/ 158326 w 166744"/>
                  <a:gd name="connsiteY10" fmla="*/ 30359 h 68427"/>
                  <a:gd name="connsiteX11" fmla="*/ 160930 w 166744"/>
                  <a:gd name="connsiteY11" fmla="*/ 26759 h 68427"/>
                  <a:gd name="connsiteX12" fmla="*/ 159628 w 166744"/>
                  <a:gd name="connsiteY12" fmla="*/ 26529 h 68427"/>
                  <a:gd name="connsiteX13" fmla="*/ 151509 w 166744"/>
                  <a:gd name="connsiteY13" fmla="*/ 20095 h 68427"/>
                  <a:gd name="connsiteX14" fmla="*/ 141244 w 166744"/>
                  <a:gd name="connsiteY14" fmla="*/ 12665 h 68427"/>
                  <a:gd name="connsiteX15" fmla="*/ 113976 w 166744"/>
                  <a:gd name="connsiteY15" fmla="*/ 2401 h 68427"/>
                  <a:gd name="connsiteX16" fmla="*/ 87167 w 166744"/>
                  <a:gd name="connsiteY16" fmla="*/ 7916 h 68427"/>
                  <a:gd name="connsiteX17" fmla="*/ 68478 w 166744"/>
                  <a:gd name="connsiteY17" fmla="*/ 17950 h 68427"/>
                  <a:gd name="connsiteX18" fmla="*/ 50554 w 166744"/>
                  <a:gd name="connsiteY18" fmla="*/ 23006 h 68427"/>
                  <a:gd name="connsiteX19" fmla="*/ 37150 w 166744"/>
                  <a:gd name="connsiteY19" fmla="*/ 16572 h 68427"/>
                  <a:gd name="connsiteX20" fmla="*/ 34546 w 166744"/>
                  <a:gd name="connsiteY20" fmla="*/ 16112 h 68427"/>
                  <a:gd name="connsiteX21" fmla="*/ 31635 w 166744"/>
                  <a:gd name="connsiteY21" fmla="*/ 19023 h 68427"/>
                  <a:gd name="connsiteX22" fmla="*/ 23975 w 166744"/>
                  <a:gd name="connsiteY22" fmla="*/ 16418 h 68427"/>
                  <a:gd name="connsiteX23" fmla="*/ 22290 w 166744"/>
                  <a:gd name="connsiteY23" fmla="*/ 11899 h 68427"/>
                  <a:gd name="connsiteX24" fmla="*/ 15090 w 166744"/>
                  <a:gd name="connsiteY24" fmla="*/ 4240 h 68427"/>
                  <a:gd name="connsiteX25" fmla="*/ 13252 w 166744"/>
                  <a:gd name="connsiteY25" fmla="*/ 1023 h 68427"/>
                  <a:gd name="connsiteX26" fmla="*/ 9345 w 166744"/>
                  <a:gd name="connsiteY26" fmla="*/ 1482 h 68427"/>
                  <a:gd name="connsiteX27" fmla="*/ 6741 w 166744"/>
                  <a:gd name="connsiteY27" fmla="*/ 640 h 68427"/>
                  <a:gd name="connsiteX28" fmla="*/ 4443 w 166744"/>
                  <a:gd name="connsiteY28" fmla="*/ 1329 h 68427"/>
                  <a:gd name="connsiteX29" fmla="*/ 2528 w 166744"/>
                  <a:gd name="connsiteY29" fmla="*/ 14044 h 68427"/>
                  <a:gd name="connsiteX30" fmla="*/ 3447 w 166744"/>
                  <a:gd name="connsiteY30" fmla="*/ 16189 h 68427"/>
                  <a:gd name="connsiteX31" fmla="*/ 7277 w 166744"/>
                  <a:gd name="connsiteY31" fmla="*/ 18793 h 68427"/>
                  <a:gd name="connsiteX32" fmla="*/ 8120 w 166744"/>
                  <a:gd name="connsiteY32" fmla="*/ 20325 h 68427"/>
                  <a:gd name="connsiteX33" fmla="*/ 4060 w 166744"/>
                  <a:gd name="connsiteY33" fmla="*/ 24308 h 68427"/>
                  <a:gd name="connsiteX34" fmla="*/ 3601 w 166744"/>
                  <a:gd name="connsiteY34" fmla="*/ 26223 h 68427"/>
                  <a:gd name="connsiteX35" fmla="*/ 4903 w 166744"/>
                  <a:gd name="connsiteY35" fmla="*/ 28521 h 68427"/>
                  <a:gd name="connsiteX36" fmla="*/ 4673 w 166744"/>
                  <a:gd name="connsiteY36" fmla="*/ 30436 h 68427"/>
                  <a:gd name="connsiteX37" fmla="*/ 1456 w 166744"/>
                  <a:gd name="connsiteY37" fmla="*/ 34036 h 68427"/>
                  <a:gd name="connsiteX38" fmla="*/ 1 w 166744"/>
                  <a:gd name="connsiteY38" fmla="*/ 36410 h 68427"/>
                  <a:gd name="connsiteX39" fmla="*/ 1916 w 166744"/>
                  <a:gd name="connsiteY39" fmla="*/ 41695 h 68427"/>
                  <a:gd name="connsiteX40" fmla="*/ 2605 w 166744"/>
                  <a:gd name="connsiteY40" fmla="*/ 42691 h 68427"/>
                  <a:gd name="connsiteX41" fmla="*/ 5822 w 166744"/>
                  <a:gd name="connsiteY41" fmla="*/ 42538 h 68427"/>
                  <a:gd name="connsiteX42" fmla="*/ 12179 w 166744"/>
                  <a:gd name="connsiteY42" fmla="*/ 36487 h 68427"/>
                  <a:gd name="connsiteX43" fmla="*/ 21294 w 166744"/>
                  <a:gd name="connsiteY43" fmla="*/ 36334 h 68427"/>
                  <a:gd name="connsiteX44" fmla="*/ 23056 w 166744"/>
                  <a:gd name="connsiteY44" fmla="*/ 37482 h 68427"/>
                  <a:gd name="connsiteX45" fmla="*/ 27192 w 166744"/>
                  <a:gd name="connsiteY45" fmla="*/ 40853 h 68427"/>
                  <a:gd name="connsiteX46" fmla="*/ 33550 w 166744"/>
                  <a:gd name="connsiteY46" fmla="*/ 40240 h 68427"/>
                  <a:gd name="connsiteX47" fmla="*/ 35924 w 166744"/>
                  <a:gd name="connsiteY47" fmla="*/ 41695 h 68427"/>
                  <a:gd name="connsiteX48" fmla="*/ 38146 w 166744"/>
                  <a:gd name="connsiteY48" fmla="*/ 43151 h 68427"/>
                  <a:gd name="connsiteX49" fmla="*/ 43278 w 166744"/>
                  <a:gd name="connsiteY49" fmla="*/ 52572 h 68427"/>
                  <a:gd name="connsiteX50" fmla="*/ 46648 w 166744"/>
                  <a:gd name="connsiteY50" fmla="*/ 55253 h 68427"/>
                  <a:gd name="connsiteX51" fmla="*/ 51397 w 166744"/>
                  <a:gd name="connsiteY51" fmla="*/ 54946 h 68427"/>
                  <a:gd name="connsiteX52" fmla="*/ 53312 w 166744"/>
                  <a:gd name="connsiteY52" fmla="*/ 49815 h 68427"/>
                  <a:gd name="connsiteX53" fmla="*/ 56835 w 166744"/>
                  <a:gd name="connsiteY53" fmla="*/ 53644 h 68427"/>
                  <a:gd name="connsiteX54" fmla="*/ 59899 w 166744"/>
                  <a:gd name="connsiteY54" fmla="*/ 60385 h 68427"/>
                  <a:gd name="connsiteX55" fmla="*/ 61048 w 166744"/>
                  <a:gd name="connsiteY55" fmla="*/ 65517 h 68427"/>
                  <a:gd name="connsiteX56" fmla="*/ 62810 w 166744"/>
                  <a:gd name="connsiteY56" fmla="*/ 67891 h 68427"/>
                  <a:gd name="connsiteX57" fmla="*/ 72231 w 166744"/>
                  <a:gd name="connsiteY57" fmla="*/ 66436 h 68427"/>
                  <a:gd name="connsiteX58" fmla="*/ 84333 w 166744"/>
                  <a:gd name="connsiteY58" fmla="*/ 61457 h 68427"/>
                  <a:gd name="connsiteX59" fmla="*/ 84946 w 166744"/>
                  <a:gd name="connsiteY59" fmla="*/ 57934 h 68427"/>
                  <a:gd name="connsiteX60" fmla="*/ 72844 w 166744"/>
                  <a:gd name="connsiteY60" fmla="*/ 40393 h 68427"/>
                  <a:gd name="connsiteX61" fmla="*/ 76520 w 166744"/>
                  <a:gd name="connsiteY61" fmla="*/ 37712 h 68427"/>
                  <a:gd name="connsiteX62" fmla="*/ 83721 w 166744"/>
                  <a:gd name="connsiteY62" fmla="*/ 35032 h 68427"/>
                  <a:gd name="connsiteX63" fmla="*/ 92529 w 166744"/>
                  <a:gd name="connsiteY63" fmla="*/ 29746 h 68427"/>
                  <a:gd name="connsiteX64" fmla="*/ 92529 w 166744"/>
                  <a:gd name="connsiteY64" fmla="*/ 28138 h 68427"/>
                  <a:gd name="connsiteX65" fmla="*/ 91763 w 166744"/>
                  <a:gd name="connsiteY65" fmla="*/ 25610 h 68427"/>
                  <a:gd name="connsiteX66" fmla="*/ 94674 w 166744"/>
                  <a:gd name="connsiteY66" fmla="*/ 22087 h 68427"/>
                  <a:gd name="connsiteX67" fmla="*/ 98963 w 166744"/>
                  <a:gd name="connsiteY67" fmla="*/ 19176 h 68427"/>
                  <a:gd name="connsiteX68" fmla="*/ 105474 w 166744"/>
                  <a:gd name="connsiteY68" fmla="*/ 17108 h 68427"/>
                  <a:gd name="connsiteX69" fmla="*/ 111066 w 166744"/>
                  <a:gd name="connsiteY69" fmla="*/ 16342 h 68427"/>
                  <a:gd name="connsiteX70" fmla="*/ 112981 w 166744"/>
                  <a:gd name="connsiteY70" fmla="*/ 15576 h 68427"/>
                  <a:gd name="connsiteX71" fmla="*/ 114283 w 166744"/>
                  <a:gd name="connsiteY71" fmla="*/ 18257 h 68427"/>
                  <a:gd name="connsiteX72" fmla="*/ 124853 w 166744"/>
                  <a:gd name="connsiteY72" fmla="*/ 24461 h 68427"/>
                  <a:gd name="connsiteX73" fmla="*/ 128530 w 166744"/>
                  <a:gd name="connsiteY73" fmla="*/ 28291 h 68427"/>
                  <a:gd name="connsiteX74" fmla="*/ 130904 w 166744"/>
                  <a:gd name="connsiteY74" fmla="*/ 35032 h 68427"/>
                  <a:gd name="connsiteX75" fmla="*/ 132206 w 166744"/>
                  <a:gd name="connsiteY75" fmla="*/ 33423 h 68427"/>
                  <a:gd name="connsiteX76" fmla="*/ 134121 w 166744"/>
                  <a:gd name="connsiteY76" fmla="*/ 30512 h 68427"/>
                  <a:gd name="connsiteX77" fmla="*/ 136649 w 166744"/>
                  <a:gd name="connsiteY77" fmla="*/ 33040 h 68427"/>
                  <a:gd name="connsiteX78" fmla="*/ 137568 w 166744"/>
                  <a:gd name="connsiteY78" fmla="*/ 33959 h 68427"/>
                  <a:gd name="connsiteX79" fmla="*/ 139789 w 166744"/>
                  <a:gd name="connsiteY79" fmla="*/ 33193 h 68427"/>
                  <a:gd name="connsiteX80" fmla="*/ 139789 w 166744"/>
                  <a:gd name="connsiteY80" fmla="*/ 31278 h 68427"/>
                  <a:gd name="connsiteX81" fmla="*/ 142853 w 166744"/>
                  <a:gd name="connsiteY81" fmla="*/ 33653 h 68427"/>
                  <a:gd name="connsiteX82" fmla="*/ 146530 w 166744"/>
                  <a:gd name="connsiteY82" fmla="*/ 39704 h 68427"/>
                  <a:gd name="connsiteX83" fmla="*/ 142087 w 166744"/>
                  <a:gd name="connsiteY83" fmla="*/ 37942 h 68427"/>
                  <a:gd name="connsiteX84" fmla="*/ 137491 w 166744"/>
                  <a:gd name="connsiteY84" fmla="*/ 36027 h 68427"/>
                  <a:gd name="connsiteX85" fmla="*/ 132053 w 166744"/>
                  <a:gd name="connsiteY85" fmla="*/ 49278 h 68427"/>
                  <a:gd name="connsiteX86" fmla="*/ 146070 w 166744"/>
                  <a:gd name="connsiteY86" fmla="*/ 68428 h 68427"/>
                  <a:gd name="connsiteX87" fmla="*/ 150589 w 166744"/>
                  <a:gd name="connsiteY87" fmla="*/ 60691 h 68427"/>
                  <a:gd name="connsiteX88" fmla="*/ 150206 w 166744"/>
                  <a:gd name="connsiteY88" fmla="*/ 55023 h 6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66744" h="68427">
                    <a:moveTo>
                      <a:pt x="150206" y="55023"/>
                    </a:moveTo>
                    <a:cubicBezTo>
                      <a:pt x="150359" y="54104"/>
                      <a:pt x="150436" y="53491"/>
                      <a:pt x="151279" y="54793"/>
                    </a:cubicBezTo>
                    <a:cubicBezTo>
                      <a:pt x="152121" y="56096"/>
                      <a:pt x="153577" y="58393"/>
                      <a:pt x="154266" y="59006"/>
                    </a:cubicBezTo>
                    <a:cubicBezTo>
                      <a:pt x="154955" y="59619"/>
                      <a:pt x="155721" y="59389"/>
                      <a:pt x="156564" y="58317"/>
                    </a:cubicBezTo>
                    <a:cubicBezTo>
                      <a:pt x="157406" y="57245"/>
                      <a:pt x="161236" y="51117"/>
                      <a:pt x="162462" y="50657"/>
                    </a:cubicBezTo>
                    <a:cubicBezTo>
                      <a:pt x="163687" y="50198"/>
                      <a:pt x="165602" y="49125"/>
                      <a:pt x="166138" y="48589"/>
                    </a:cubicBezTo>
                    <a:cubicBezTo>
                      <a:pt x="166751" y="48130"/>
                      <a:pt x="167211" y="47364"/>
                      <a:pt x="165909" y="45602"/>
                    </a:cubicBezTo>
                    <a:cubicBezTo>
                      <a:pt x="164607" y="43840"/>
                      <a:pt x="163994" y="40317"/>
                      <a:pt x="162768" y="39244"/>
                    </a:cubicBezTo>
                    <a:cubicBezTo>
                      <a:pt x="161543" y="38172"/>
                      <a:pt x="161083" y="36870"/>
                      <a:pt x="160853" y="35874"/>
                    </a:cubicBezTo>
                    <a:cubicBezTo>
                      <a:pt x="160624" y="34955"/>
                      <a:pt x="160394" y="33959"/>
                      <a:pt x="159781" y="33346"/>
                    </a:cubicBezTo>
                    <a:cubicBezTo>
                      <a:pt x="159168" y="32734"/>
                      <a:pt x="157636" y="31432"/>
                      <a:pt x="158326" y="30359"/>
                    </a:cubicBezTo>
                    <a:cubicBezTo>
                      <a:pt x="158785" y="29746"/>
                      <a:pt x="160011" y="28061"/>
                      <a:pt x="160930" y="26759"/>
                    </a:cubicBezTo>
                    <a:cubicBezTo>
                      <a:pt x="160394" y="26606"/>
                      <a:pt x="159934" y="26453"/>
                      <a:pt x="159628" y="26529"/>
                    </a:cubicBezTo>
                    <a:cubicBezTo>
                      <a:pt x="157253" y="26759"/>
                      <a:pt x="153423" y="23389"/>
                      <a:pt x="151509" y="20095"/>
                    </a:cubicBezTo>
                    <a:cubicBezTo>
                      <a:pt x="149594" y="16725"/>
                      <a:pt x="146453" y="14121"/>
                      <a:pt x="141244" y="12665"/>
                    </a:cubicBezTo>
                    <a:cubicBezTo>
                      <a:pt x="136036" y="11210"/>
                      <a:pt x="116581" y="3091"/>
                      <a:pt x="113976" y="2401"/>
                    </a:cubicBezTo>
                    <a:cubicBezTo>
                      <a:pt x="111372" y="1712"/>
                      <a:pt x="95517" y="-969"/>
                      <a:pt x="87167" y="7916"/>
                    </a:cubicBezTo>
                    <a:cubicBezTo>
                      <a:pt x="78818" y="16802"/>
                      <a:pt x="71388" y="16495"/>
                      <a:pt x="68478" y="17950"/>
                    </a:cubicBezTo>
                    <a:cubicBezTo>
                      <a:pt x="65567" y="19406"/>
                      <a:pt x="54844" y="24385"/>
                      <a:pt x="50554" y="23006"/>
                    </a:cubicBezTo>
                    <a:cubicBezTo>
                      <a:pt x="46265" y="21551"/>
                      <a:pt x="38605" y="17721"/>
                      <a:pt x="37150" y="16572"/>
                    </a:cubicBezTo>
                    <a:cubicBezTo>
                      <a:pt x="35694" y="15346"/>
                      <a:pt x="33090" y="11823"/>
                      <a:pt x="34546" y="16112"/>
                    </a:cubicBezTo>
                    <a:cubicBezTo>
                      <a:pt x="36001" y="20402"/>
                      <a:pt x="33856" y="17797"/>
                      <a:pt x="31635" y="19023"/>
                    </a:cubicBezTo>
                    <a:cubicBezTo>
                      <a:pt x="29490" y="20248"/>
                      <a:pt x="25201" y="19023"/>
                      <a:pt x="23975" y="16418"/>
                    </a:cubicBezTo>
                    <a:cubicBezTo>
                      <a:pt x="22750" y="13814"/>
                      <a:pt x="24895" y="12129"/>
                      <a:pt x="22290" y="11899"/>
                    </a:cubicBezTo>
                    <a:cubicBezTo>
                      <a:pt x="19686" y="11669"/>
                      <a:pt x="16086" y="6614"/>
                      <a:pt x="15090" y="4240"/>
                    </a:cubicBezTo>
                    <a:cubicBezTo>
                      <a:pt x="14477" y="2784"/>
                      <a:pt x="13941" y="1788"/>
                      <a:pt x="13252" y="1023"/>
                    </a:cubicBezTo>
                    <a:cubicBezTo>
                      <a:pt x="11873" y="1252"/>
                      <a:pt x="10035" y="1482"/>
                      <a:pt x="9345" y="1482"/>
                    </a:cubicBezTo>
                    <a:cubicBezTo>
                      <a:pt x="8273" y="1482"/>
                      <a:pt x="7813" y="1482"/>
                      <a:pt x="6741" y="640"/>
                    </a:cubicBezTo>
                    <a:cubicBezTo>
                      <a:pt x="5669" y="-203"/>
                      <a:pt x="5669" y="-433"/>
                      <a:pt x="4443" y="1329"/>
                    </a:cubicBezTo>
                    <a:cubicBezTo>
                      <a:pt x="3218" y="3091"/>
                      <a:pt x="2681" y="12589"/>
                      <a:pt x="2528" y="14044"/>
                    </a:cubicBezTo>
                    <a:cubicBezTo>
                      <a:pt x="2375" y="15499"/>
                      <a:pt x="3447" y="16189"/>
                      <a:pt x="3447" y="16189"/>
                    </a:cubicBezTo>
                    <a:cubicBezTo>
                      <a:pt x="3447" y="16189"/>
                      <a:pt x="5362" y="17874"/>
                      <a:pt x="7277" y="18793"/>
                    </a:cubicBezTo>
                    <a:cubicBezTo>
                      <a:pt x="9192" y="19712"/>
                      <a:pt x="8120" y="20325"/>
                      <a:pt x="8120" y="20325"/>
                    </a:cubicBezTo>
                    <a:cubicBezTo>
                      <a:pt x="8120" y="20325"/>
                      <a:pt x="5362" y="23236"/>
                      <a:pt x="4060" y="24308"/>
                    </a:cubicBezTo>
                    <a:cubicBezTo>
                      <a:pt x="2758" y="25380"/>
                      <a:pt x="3601" y="26223"/>
                      <a:pt x="3601" y="26223"/>
                    </a:cubicBezTo>
                    <a:cubicBezTo>
                      <a:pt x="3601" y="26223"/>
                      <a:pt x="4290" y="27295"/>
                      <a:pt x="4903" y="28521"/>
                    </a:cubicBezTo>
                    <a:cubicBezTo>
                      <a:pt x="5516" y="29746"/>
                      <a:pt x="4673" y="30436"/>
                      <a:pt x="4673" y="30436"/>
                    </a:cubicBezTo>
                    <a:cubicBezTo>
                      <a:pt x="4673" y="30436"/>
                      <a:pt x="2988" y="32197"/>
                      <a:pt x="1456" y="34036"/>
                    </a:cubicBezTo>
                    <a:cubicBezTo>
                      <a:pt x="-76" y="35797"/>
                      <a:pt x="1" y="36410"/>
                      <a:pt x="1" y="36410"/>
                    </a:cubicBezTo>
                    <a:lnTo>
                      <a:pt x="1916" y="41695"/>
                    </a:lnTo>
                    <a:cubicBezTo>
                      <a:pt x="2145" y="42002"/>
                      <a:pt x="2375" y="42385"/>
                      <a:pt x="2605" y="42691"/>
                    </a:cubicBezTo>
                    <a:cubicBezTo>
                      <a:pt x="4520" y="45908"/>
                      <a:pt x="4520" y="45066"/>
                      <a:pt x="5822" y="42538"/>
                    </a:cubicBezTo>
                    <a:cubicBezTo>
                      <a:pt x="7124" y="40010"/>
                      <a:pt x="8503" y="36487"/>
                      <a:pt x="12179" y="36487"/>
                    </a:cubicBezTo>
                    <a:cubicBezTo>
                      <a:pt x="15856" y="36487"/>
                      <a:pt x="19533" y="36487"/>
                      <a:pt x="21294" y="36334"/>
                    </a:cubicBezTo>
                    <a:cubicBezTo>
                      <a:pt x="23056" y="36180"/>
                      <a:pt x="22596" y="35874"/>
                      <a:pt x="23056" y="37482"/>
                    </a:cubicBezTo>
                    <a:cubicBezTo>
                      <a:pt x="23516" y="39091"/>
                      <a:pt x="23975" y="42615"/>
                      <a:pt x="27192" y="40853"/>
                    </a:cubicBezTo>
                    <a:cubicBezTo>
                      <a:pt x="30409" y="39091"/>
                      <a:pt x="32171" y="38478"/>
                      <a:pt x="33550" y="40240"/>
                    </a:cubicBezTo>
                    <a:cubicBezTo>
                      <a:pt x="34929" y="42002"/>
                      <a:pt x="35924" y="41695"/>
                      <a:pt x="35924" y="41695"/>
                    </a:cubicBezTo>
                    <a:cubicBezTo>
                      <a:pt x="35924" y="41695"/>
                      <a:pt x="37073" y="41389"/>
                      <a:pt x="38146" y="43151"/>
                    </a:cubicBezTo>
                    <a:cubicBezTo>
                      <a:pt x="39294" y="44912"/>
                      <a:pt x="41363" y="50810"/>
                      <a:pt x="43278" y="52572"/>
                    </a:cubicBezTo>
                    <a:cubicBezTo>
                      <a:pt x="45193" y="54334"/>
                      <a:pt x="42665" y="54334"/>
                      <a:pt x="46648" y="55253"/>
                    </a:cubicBezTo>
                    <a:cubicBezTo>
                      <a:pt x="50631" y="56172"/>
                      <a:pt x="52239" y="57781"/>
                      <a:pt x="51397" y="54946"/>
                    </a:cubicBezTo>
                    <a:cubicBezTo>
                      <a:pt x="50554" y="52112"/>
                      <a:pt x="51397" y="50504"/>
                      <a:pt x="53312" y="49815"/>
                    </a:cubicBezTo>
                    <a:cubicBezTo>
                      <a:pt x="55227" y="49202"/>
                      <a:pt x="55533" y="49661"/>
                      <a:pt x="56835" y="53644"/>
                    </a:cubicBezTo>
                    <a:cubicBezTo>
                      <a:pt x="58137" y="57627"/>
                      <a:pt x="58444" y="58393"/>
                      <a:pt x="59899" y="60385"/>
                    </a:cubicBezTo>
                    <a:cubicBezTo>
                      <a:pt x="61354" y="62376"/>
                      <a:pt x="62120" y="64061"/>
                      <a:pt x="61048" y="65517"/>
                    </a:cubicBezTo>
                    <a:cubicBezTo>
                      <a:pt x="59899" y="66972"/>
                      <a:pt x="60052" y="68045"/>
                      <a:pt x="62810" y="67891"/>
                    </a:cubicBezTo>
                    <a:cubicBezTo>
                      <a:pt x="65491" y="67738"/>
                      <a:pt x="68708" y="68351"/>
                      <a:pt x="72231" y="66436"/>
                    </a:cubicBezTo>
                    <a:cubicBezTo>
                      <a:pt x="75754" y="64521"/>
                      <a:pt x="82265" y="61993"/>
                      <a:pt x="84333" y="61457"/>
                    </a:cubicBezTo>
                    <a:cubicBezTo>
                      <a:pt x="86402" y="60998"/>
                      <a:pt x="87397" y="60002"/>
                      <a:pt x="84946" y="57934"/>
                    </a:cubicBezTo>
                    <a:cubicBezTo>
                      <a:pt x="82572" y="55866"/>
                      <a:pt x="71848" y="44529"/>
                      <a:pt x="72844" y="40393"/>
                    </a:cubicBezTo>
                    <a:cubicBezTo>
                      <a:pt x="73763" y="36257"/>
                      <a:pt x="75218" y="37176"/>
                      <a:pt x="76520" y="37712"/>
                    </a:cubicBezTo>
                    <a:cubicBezTo>
                      <a:pt x="77823" y="38172"/>
                      <a:pt x="80963" y="36946"/>
                      <a:pt x="83721" y="35032"/>
                    </a:cubicBezTo>
                    <a:cubicBezTo>
                      <a:pt x="86402" y="33117"/>
                      <a:pt x="91687" y="30436"/>
                      <a:pt x="92529" y="29746"/>
                    </a:cubicBezTo>
                    <a:cubicBezTo>
                      <a:pt x="93295" y="29133"/>
                      <a:pt x="94444" y="27831"/>
                      <a:pt x="92529" y="28138"/>
                    </a:cubicBezTo>
                    <a:cubicBezTo>
                      <a:pt x="90614" y="28444"/>
                      <a:pt x="90921" y="26682"/>
                      <a:pt x="91763" y="25610"/>
                    </a:cubicBezTo>
                    <a:cubicBezTo>
                      <a:pt x="92529" y="24461"/>
                      <a:pt x="93372" y="23389"/>
                      <a:pt x="94674" y="22087"/>
                    </a:cubicBezTo>
                    <a:cubicBezTo>
                      <a:pt x="95976" y="20784"/>
                      <a:pt x="96895" y="20018"/>
                      <a:pt x="98963" y="19176"/>
                    </a:cubicBezTo>
                    <a:cubicBezTo>
                      <a:pt x="101031" y="18410"/>
                      <a:pt x="103559" y="16955"/>
                      <a:pt x="105474" y="17108"/>
                    </a:cubicBezTo>
                    <a:cubicBezTo>
                      <a:pt x="107389" y="17261"/>
                      <a:pt x="109916" y="17568"/>
                      <a:pt x="111066" y="16342"/>
                    </a:cubicBezTo>
                    <a:cubicBezTo>
                      <a:pt x="112215" y="15040"/>
                      <a:pt x="113440" y="13814"/>
                      <a:pt x="112981" y="15576"/>
                    </a:cubicBezTo>
                    <a:cubicBezTo>
                      <a:pt x="112521" y="17338"/>
                      <a:pt x="111525" y="17184"/>
                      <a:pt x="114283" y="18257"/>
                    </a:cubicBezTo>
                    <a:cubicBezTo>
                      <a:pt x="116963" y="19406"/>
                      <a:pt x="123857" y="23695"/>
                      <a:pt x="124853" y="24461"/>
                    </a:cubicBezTo>
                    <a:cubicBezTo>
                      <a:pt x="125772" y="25227"/>
                      <a:pt x="127380" y="24921"/>
                      <a:pt x="128530" y="28291"/>
                    </a:cubicBezTo>
                    <a:cubicBezTo>
                      <a:pt x="129679" y="31661"/>
                      <a:pt x="130751" y="34189"/>
                      <a:pt x="130904" y="35032"/>
                    </a:cubicBezTo>
                    <a:cubicBezTo>
                      <a:pt x="131057" y="35797"/>
                      <a:pt x="131670" y="36640"/>
                      <a:pt x="132206" y="33423"/>
                    </a:cubicBezTo>
                    <a:cubicBezTo>
                      <a:pt x="132742" y="30206"/>
                      <a:pt x="132972" y="29900"/>
                      <a:pt x="134121" y="30512"/>
                    </a:cubicBezTo>
                    <a:cubicBezTo>
                      <a:pt x="135270" y="31125"/>
                      <a:pt x="137338" y="31432"/>
                      <a:pt x="136649" y="33040"/>
                    </a:cubicBezTo>
                    <a:cubicBezTo>
                      <a:pt x="136036" y="34648"/>
                      <a:pt x="136495" y="34955"/>
                      <a:pt x="137568" y="33959"/>
                    </a:cubicBezTo>
                    <a:cubicBezTo>
                      <a:pt x="138640" y="32963"/>
                      <a:pt x="139330" y="32887"/>
                      <a:pt x="139789" y="33193"/>
                    </a:cubicBezTo>
                    <a:cubicBezTo>
                      <a:pt x="140249" y="33500"/>
                      <a:pt x="140708" y="32427"/>
                      <a:pt x="139789" y="31278"/>
                    </a:cubicBezTo>
                    <a:cubicBezTo>
                      <a:pt x="138870" y="30129"/>
                      <a:pt x="141398" y="31432"/>
                      <a:pt x="142853" y="33653"/>
                    </a:cubicBezTo>
                    <a:cubicBezTo>
                      <a:pt x="144308" y="35874"/>
                      <a:pt x="149747" y="41772"/>
                      <a:pt x="146530" y="39704"/>
                    </a:cubicBezTo>
                    <a:cubicBezTo>
                      <a:pt x="143313" y="37636"/>
                      <a:pt x="144921" y="40547"/>
                      <a:pt x="142087" y="37942"/>
                    </a:cubicBezTo>
                    <a:cubicBezTo>
                      <a:pt x="139176" y="35414"/>
                      <a:pt x="139713" y="33500"/>
                      <a:pt x="137491" y="36027"/>
                    </a:cubicBezTo>
                    <a:cubicBezTo>
                      <a:pt x="135270" y="38555"/>
                      <a:pt x="129679" y="44453"/>
                      <a:pt x="132053" y="49278"/>
                    </a:cubicBezTo>
                    <a:cubicBezTo>
                      <a:pt x="133968" y="53185"/>
                      <a:pt x="141015" y="62223"/>
                      <a:pt x="146070" y="68428"/>
                    </a:cubicBezTo>
                    <a:lnTo>
                      <a:pt x="150589" y="60691"/>
                    </a:lnTo>
                    <a:cubicBezTo>
                      <a:pt x="150283" y="60538"/>
                      <a:pt x="150053" y="56019"/>
                      <a:pt x="150206" y="550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43" name="Kombinationstegning: figur 11442">
                <a:extLst>
                  <a:ext uri="{FF2B5EF4-FFF2-40B4-BE49-F238E27FC236}">
                    <a16:creationId xmlns:a16="http://schemas.microsoft.com/office/drawing/2014/main" id="{893C73E6-CEDA-4D0F-A468-879F82822820}"/>
                  </a:ext>
                </a:extLst>
              </p:cNvPr>
              <p:cNvSpPr/>
              <p:nvPr/>
            </p:nvSpPr>
            <p:spPr>
              <a:xfrm>
                <a:off x="3952047" y="4179380"/>
                <a:ext cx="7608" cy="7572"/>
              </a:xfrm>
              <a:custGeom>
                <a:avLst/>
                <a:gdLst>
                  <a:gd name="connsiteX0" fmla="*/ 2164 w 7608"/>
                  <a:gd name="connsiteY0" fmla="*/ 345 h 7572"/>
                  <a:gd name="connsiteX1" fmla="*/ 5764 w 7608"/>
                  <a:gd name="connsiteY1" fmla="*/ 7545 h 7572"/>
                  <a:gd name="connsiteX2" fmla="*/ 6989 w 7608"/>
                  <a:gd name="connsiteY2" fmla="*/ 5170 h 7572"/>
                  <a:gd name="connsiteX3" fmla="*/ 2164 w 7608"/>
                  <a:gd name="connsiteY3" fmla="*/ 345 h 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8" h="7572">
                    <a:moveTo>
                      <a:pt x="2164" y="345"/>
                    </a:moveTo>
                    <a:cubicBezTo>
                      <a:pt x="479" y="1800"/>
                      <a:pt x="-3121" y="3485"/>
                      <a:pt x="5764" y="7545"/>
                    </a:cubicBezTo>
                    <a:cubicBezTo>
                      <a:pt x="5764" y="7545"/>
                      <a:pt x="8904" y="8004"/>
                      <a:pt x="6989" y="5170"/>
                    </a:cubicBezTo>
                    <a:cubicBezTo>
                      <a:pt x="5074" y="2336"/>
                      <a:pt x="3849" y="-1111"/>
                      <a:pt x="2164" y="34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44" name="Kombinationstegning: figur 11443">
                <a:extLst>
                  <a:ext uri="{FF2B5EF4-FFF2-40B4-BE49-F238E27FC236}">
                    <a16:creationId xmlns:a16="http://schemas.microsoft.com/office/drawing/2014/main" id="{3964AB3B-5EA6-4613-8F8C-A4B8006DD034}"/>
                  </a:ext>
                </a:extLst>
              </p:cNvPr>
              <p:cNvSpPr/>
              <p:nvPr/>
            </p:nvSpPr>
            <p:spPr>
              <a:xfrm>
                <a:off x="4035862" y="4153797"/>
                <a:ext cx="2215" cy="6361"/>
              </a:xfrm>
              <a:custGeom>
                <a:avLst/>
                <a:gdLst>
                  <a:gd name="connsiteX0" fmla="*/ 1686 w 2215"/>
                  <a:gd name="connsiteY0" fmla="*/ 6319 h 6361"/>
                  <a:gd name="connsiteX1" fmla="*/ 1227 w 2215"/>
                  <a:gd name="connsiteY1" fmla="*/ 574 h 6361"/>
                  <a:gd name="connsiteX2" fmla="*/ 1686 w 2215"/>
                  <a:gd name="connsiteY2" fmla="*/ 6319 h 6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5" h="6361">
                    <a:moveTo>
                      <a:pt x="1686" y="6319"/>
                    </a:moveTo>
                    <a:cubicBezTo>
                      <a:pt x="1686" y="6319"/>
                      <a:pt x="3142" y="-2260"/>
                      <a:pt x="1227" y="574"/>
                    </a:cubicBezTo>
                    <a:cubicBezTo>
                      <a:pt x="-688" y="3408"/>
                      <a:pt x="-228" y="6778"/>
                      <a:pt x="1686" y="63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45" name="Kombinationstegning: figur 11444">
                <a:extLst>
                  <a:ext uri="{FF2B5EF4-FFF2-40B4-BE49-F238E27FC236}">
                    <a16:creationId xmlns:a16="http://schemas.microsoft.com/office/drawing/2014/main" id="{6CF957AC-8C59-49B5-88C1-44C9953460C1}"/>
                  </a:ext>
                </a:extLst>
              </p:cNvPr>
              <p:cNvSpPr/>
              <p:nvPr/>
            </p:nvSpPr>
            <p:spPr>
              <a:xfrm>
                <a:off x="3942851" y="4128502"/>
                <a:ext cx="2922" cy="2667"/>
              </a:xfrm>
              <a:custGeom>
                <a:avLst/>
                <a:gdLst>
                  <a:gd name="connsiteX0" fmla="*/ 1097 w 2922"/>
                  <a:gd name="connsiteY0" fmla="*/ 2661 h 2667"/>
                  <a:gd name="connsiteX1" fmla="*/ 1786 w 2922"/>
                  <a:gd name="connsiteY1" fmla="*/ 746 h 2667"/>
                  <a:gd name="connsiteX2" fmla="*/ 1097 w 2922"/>
                  <a:gd name="connsiteY2" fmla="*/ 2661 h 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22" h="2667">
                    <a:moveTo>
                      <a:pt x="1097" y="2661"/>
                    </a:moveTo>
                    <a:cubicBezTo>
                      <a:pt x="1097" y="2661"/>
                      <a:pt x="4696" y="2890"/>
                      <a:pt x="1786" y="746"/>
                    </a:cubicBezTo>
                    <a:cubicBezTo>
                      <a:pt x="-1048" y="-1399"/>
                      <a:pt x="101" y="1665"/>
                      <a:pt x="1097" y="266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46" name="Kombinationstegning: figur 11445">
                <a:extLst>
                  <a:ext uri="{FF2B5EF4-FFF2-40B4-BE49-F238E27FC236}">
                    <a16:creationId xmlns:a16="http://schemas.microsoft.com/office/drawing/2014/main" id="{74F9A221-1BC5-490D-A5FD-0A861F8C9A3C}"/>
                  </a:ext>
                </a:extLst>
              </p:cNvPr>
              <p:cNvSpPr/>
              <p:nvPr/>
            </p:nvSpPr>
            <p:spPr>
              <a:xfrm>
                <a:off x="4034186" y="4039247"/>
                <a:ext cx="345136" cy="476123"/>
              </a:xfrm>
              <a:custGeom>
                <a:avLst/>
                <a:gdLst>
                  <a:gd name="connsiteX0" fmla="*/ 14239 w 345136"/>
                  <a:gd name="connsiteY0" fmla="*/ 322394 h 476123"/>
                  <a:gd name="connsiteX1" fmla="*/ 17150 w 345136"/>
                  <a:gd name="connsiteY1" fmla="*/ 324156 h 476123"/>
                  <a:gd name="connsiteX2" fmla="*/ 23507 w 345136"/>
                  <a:gd name="connsiteY2" fmla="*/ 328215 h 476123"/>
                  <a:gd name="connsiteX3" fmla="*/ 35227 w 345136"/>
                  <a:gd name="connsiteY3" fmla="*/ 332735 h 476123"/>
                  <a:gd name="connsiteX4" fmla="*/ 37984 w 345136"/>
                  <a:gd name="connsiteY4" fmla="*/ 333194 h 476123"/>
                  <a:gd name="connsiteX5" fmla="*/ 41967 w 345136"/>
                  <a:gd name="connsiteY5" fmla="*/ 338096 h 476123"/>
                  <a:gd name="connsiteX6" fmla="*/ 49244 w 345136"/>
                  <a:gd name="connsiteY6" fmla="*/ 345756 h 476123"/>
                  <a:gd name="connsiteX7" fmla="*/ 56520 w 345136"/>
                  <a:gd name="connsiteY7" fmla="*/ 346369 h 476123"/>
                  <a:gd name="connsiteX8" fmla="*/ 68470 w 345136"/>
                  <a:gd name="connsiteY8" fmla="*/ 348284 h 476123"/>
                  <a:gd name="connsiteX9" fmla="*/ 78197 w 345136"/>
                  <a:gd name="connsiteY9" fmla="*/ 345909 h 476123"/>
                  <a:gd name="connsiteX10" fmla="*/ 81797 w 345136"/>
                  <a:gd name="connsiteY10" fmla="*/ 346369 h 476123"/>
                  <a:gd name="connsiteX11" fmla="*/ 105083 w 345136"/>
                  <a:gd name="connsiteY11" fmla="*/ 359543 h 476123"/>
                  <a:gd name="connsiteX12" fmla="*/ 106691 w 345136"/>
                  <a:gd name="connsiteY12" fmla="*/ 359160 h 476123"/>
                  <a:gd name="connsiteX13" fmla="*/ 115577 w 345136"/>
                  <a:gd name="connsiteY13" fmla="*/ 360386 h 476123"/>
                  <a:gd name="connsiteX14" fmla="*/ 127066 w 345136"/>
                  <a:gd name="connsiteY14" fmla="*/ 368965 h 476123"/>
                  <a:gd name="connsiteX15" fmla="*/ 131049 w 345136"/>
                  <a:gd name="connsiteY15" fmla="*/ 372948 h 476123"/>
                  <a:gd name="connsiteX16" fmla="*/ 134419 w 345136"/>
                  <a:gd name="connsiteY16" fmla="*/ 383135 h 476123"/>
                  <a:gd name="connsiteX17" fmla="*/ 137560 w 345136"/>
                  <a:gd name="connsiteY17" fmla="*/ 386046 h 476123"/>
                  <a:gd name="connsiteX18" fmla="*/ 143304 w 345136"/>
                  <a:gd name="connsiteY18" fmla="*/ 389033 h 476123"/>
                  <a:gd name="connsiteX19" fmla="*/ 150811 w 345136"/>
                  <a:gd name="connsiteY19" fmla="*/ 393476 h 476123"/>
                  <a:gd name="connsiteX20" fmla="*/ 156939 w 345136"/>
                  <a:gd name="connsiteY20" fmla="*/ 401824 h 476123"/>
                  <a:gd name="connsiteX21" fmla="*/ 160922 w 345136"/>
                  <a:gd name="connsiteY21" fmla="*/ 408795 h 476123"/>
                  <a:gd name="connsiteX22" fmla="*/ 167739 w 345136"/>
                  <a:gd name="connsiteY22" fmla="*/ 412854 h 476123"/>
                  <a:gd name="connsiteX23" fmla="*/ 175169 w 345136"/>
                  <a:gd name="connsiteY23" fmla="*/ 427331 h 476123"/>
                  <a:gd name="connsiteX24" fmla="*/ 178079 w 345136"/>
                  <a:gd name="connsiteY24" fmla="*/ 426718 h 476123"/>
                  <a:gd name="connsiteX25" fmla="*/ 179765 w 345136"/>
                  <a:gd name="connsiteY25" fmla="*/ 426871 h 476123"/>
                  <a:gd name="connsiteX26" fmla="*/ 181220 w 345136"/>
                  <a:gd name="connsiteY26" fmla="*/ 426412 h 476123"/>
                  <a:gd name="connsiteX27" fmla="*/ 183518 w 345136"/>
                  <a:gd name="connsiteY27" fmla="*/ 425187 h 476123"/>
                  <a:gd name="connsiteX28" fmla="*/ 192250 w 345136"/>
                  <a:gd name="connsiteY28" fmla="*/ 426948 h 476123"/>
                  <a:gd name="connsiteX29" fmla="*/ 196999 w 345136"/>
                  <a:gd name="connsiteY29" fmla="*/ 425263 h 476123"/>
                  <a:gd name="connsiteX30" fmla="*/ 200369 w 345136"/>
                  <a:gd name="connsiteY30" fmla="*/ 423501 h 476123"/>
                  <a:gd name="connsiteX31" fmla="*/ 202513 w 345136"/>
                  <a:gd name="connsiteY31" fmla="*/ 421969 h 476123"/>
                  <a:gd name="connsiteX32" fmla="*/ 205884 w 345136"/>
                  <a:gd name="connsiteY32" fmla="*/ 419825 h 476123"/>
                  <a:gd name="connsiteX33" fmla="*/ 211782 w 345136"/>
                  <a:gd name="connsiteY33" fmla="*/ 421969 h 476123"/>
                  <a:gd name="connsiteX34" fmla="*/ 220897 w 345136"/>
                  <a:gd name="connsiteY34" fmla="*/ 423884 h 476123"/>
                  <a:gd name="connsiteX35" fmla="*/ 224573 w 345136"/>
                  <a:gd name="connsiteY35" fmla="*/ 422429 h 476123"/>
                  <a:gd name="connsiteX36" fmla="*/ 227790 w 345136"/>
                  <a:gd name="connsiteY36" fmla="*/ 421127 h 476123"/>
                  <a:gd name="connsiteX37" fmla="*/ 230701 w 345136"/>
                  <a:gd name="connsiteY37" fmla="*/ 420208 h 476123"/>
                  <a:gd name="connsiteX38" fmla="*/ 234761 w 345136"/>
                  <a:gd name="connsiteY38" fmla="*/ 422276 h 476123"/>
                  <a:gd name="connsiteX39" fmla="*/ 241195 w 345136"/>
                  <a:gd name="connsiteY39" fmla="*/ 426106 h 476123"/>
                  <a:gd name="connsiteX40" fmla="*/ 253067 w 345136"/>
                  <a:gd name="connsiteY40" fmla="*/ 431697 h 476123"/>
                  <a:gd name="connsiteX41" fmla="*/ 250156 w 345136"/>
                  <a:gd name="connsiteY41" fmla="*/ 440046 h 476123"/>
                  <a:gd name="connsiteX42" fmla="*/ 237825 w 345136"/>
                  <a:gd name="connsiteY42" fmla="*/ 460038 h 476123"/>
                  <a:gd name="connsiteX43" fmla="*/ 240735 w 345136"/>
                  <a:gd name="connsiteY43" fmla="*/ 465936 h 476123"/>
                  <a:gd name="connsiteX44" fmla="*/ 247552 w 345136"/>
                  <a:gd name="connsiteY44" fmla="*/ 465323 h 476123"/>
                  <a:gd name="connsiteX45" fmla="*/ 257050 w 345136"/>
                  <a:gd name="connsiteY45" fmla="*/ 476123 h 476123"/>
                  <a:gd name="connsiteX46" fmla="*/ 258199 w 345136"/>
                  <a:gd name="connsiteY46" fmla="*/ 471604 h 476123"/>
                  <a:gd name="connsiteX47" fmla="*/ 265170 w 345136"/>
                  <a:gd name="connsiteY47" fmla="*/ 433306 h 476123"/>
                  <a:gd name="connsiteX48" fmla="*/ 270301 w 345136"/>
                  <a:gd name="connsiteY48" fmla="*/ 399680 h 476123"/>
                  <a:gd name="connsiteX49" fmla="*/ 271527 w 345136"/>
                  <a:gd name="connsiteY49" fmla="*/ 385280 h 476123"/>
                  <a:gd name="connsiteX50" fmla="*/ 268770 w 345136"/>
                  <a:gd name="connsiteY50" fmla="*/ 376394 h 476123"/>
                  <a:gd name="connsiteX51" fmla="*/ 263255 w 345136"/>
                  <a:gd name="connsiteY51" fmla="*/ 368045 h 476123"/>
                  <a:gd name="connsiteX52" fmla="*/ 254140 w 345136"/>
                  <a:gd name="connsiteY52" fmla="*/ 357475 h 476123"/>
                  <a:gd name="connsiteX53" fmla="*/ 254369 w 345136"/>
                  <a:gd name="connsiteY53" fmla="*/ 341313 h 476123"/>
                  <a:gd name="connsiteX54" fmla="*/ 255825 w 345136"/>
                  <a:gd name="connsiteY54" fmla="*/ 339245 h 476123"/>
                  <a:gd name="connsiteX55" fmla="*/ 269076 w 345136"/>
                  <a:gd name="connsiteY55" fmla="*/ 335415 h 476123"/>
                  <a:gd name="connsiteX56" fmla="*/ 273595 w 345136"/>
                  <a:gd name="connsiteY56" fmla="*/ 335262 h 476123"/>
                  <a:gd name="connsiteX57" fmla="*/ 278344 w 345136"/>
                  <a:gd name="connsiteY57" fmla="*/ 336947 h 476123"/>
                  <a:gd name="connsiteX58" fmla="*/ 279876 w 345136"/>
                  <a:gd name="connsiteY58" fmla="*/ 335415 h 476123"/>
                  <a:gd name="connsiteX59" fmla="*/ 278114 w 345136"/>
                  <a:gd name="connsiteY59" fmla="*/ 329441 h 476123"/>
                  <a:gd name="connsiteX60" fmla="*/ 273672 w 345136"/>
                  <a:gd name="connsiteY60" fmla="*/ 325841 h 476123"/>
                  <a:gd name="connsiteX61" fmla="*/ 271374 w 345136"/>
                  <a:gd name="connsiteY61" fmla="*/ 326530 h 476123"/>
                  <a:gd name="connsiteX62" fmla="*/ 260957 w 345136"/>
                  <a:gd name="connsiteY62" fmla="*/ 325458 h 476123"/>
                  <a:gd name="connsiteX63" fmla="*/ 260038 w 345136"/>
                  <a:gd name="connsiteY63" fmla="*/ 322547 h 476123"/>
                  <a:gd name="connsiteX64" fmla="*/ 259655 w 345136"/>
                  <a:gd name="connsiteY64" fmla="*/ 308300 h 476123"/>
                  <a:gd name="connsiteX65" fmla="*/ 261570 w 345136"/>
                  <a:gd name="connsiteY65" fmla="*/ 307228 h 476123"/>
                  <a:gd name="connsiteX66" fmla="*/ 306838 w 345136"/>
                  <a:gd name="connsiteY66" fmla="*/ 307075 h 476123"/>
                  <a:gd name="connsiteX67" fmla="*/ 307068 w 345136"/>
                  <a:gd name="connsiteY67" fmla="*/ 305772 h 476123"/>
                  <a:gd name="connsiteX68" fmla="*/ 306608 w 345136"/>
                  <a:gd name="connsiteY68" fmla="*/ 299798 h 476123"/>
                  <a:gd name="connsiteX69" fmla="*/ 308676 w 345136"/>
                  <a:gd name="connsiteY69" fmla="*/ 300411 h 476123"/>
                  <a:gd name="connsiteX70" fmla="*/ 315493 w 345136"/>
                  <a:gd name="connsiteY70" fmla="*/ 306002 h 476123"/>
                  <a:gd name="connsiteX71" fmla="*/ 320625 w 345136"/>
                  <a:gd name="connsiteY71" fmla="*/ 302019 h 476123"/>
                  <a:gd name="connsiteX72" fmla="*/ 323383 w 345136"/>
                  <a:gd name="connsiteY72" fmla="*/ 299032 h 476123"/>
                  <a:gd name="connsiteX73" fmla="*/ 331272 w 345136"/>
                  <a:gd name="connsiteY73" fmla="*/ 296657 h 476123"/>
                  <a:gd name="connsiteX74" fmla="*/ 333034 w 345136"/>
                  <a:gd name="connsiteY74" fmla="*/ 300104 h 476123"/>
                  <a:gd name="connsiteX75" fmla="*/ 336634 w 345136"/>
                  <a:gd name="connsiteY75" fmla="*/ 305696 h 476123"/>
                  <a:gd name="connsiteX76" fmla="*/ 338932 w 345136"/>
                  <a:gd name="connsiteY76" fmla="*/ 313202 h 476123"/>
                  <a:gd name="connsiteX77" fmla="*/ 340464 w 345136"/>
                  <a:gd name="connsiteY77" fmla="*/ 321781 h 476123"/>
                  <a:gd name="connsiteX78" fmla="*/ 345136 w 345136"/>
                  <a:gd name="connsiteY78" fmla="*/ 321168 h 476123"/>
                  <a:gd name="connsiteX79" fmla="*/ 344447 w 345136"/>
                  <a:gd name="connsiteY79" fmla="*/ 319790 h 476123"/>
                  <a:gd name="connsiteX80" fmla="*/ 339085 w 345136"/>
                  <a:gd name="connsiteY80" fmla="*/ 302555 h 476123"/>
                  <a:gd name="connsiteX81" fmla="*/ 331808 w 345136"/>
                  <a:gd name="connsiteY81" fmla="*/ 285474 h 476123"/>
                  <a:gd name="connsiteX82" fmla="*/ 325068 w 345136"/>
                  <a:gd name="connsiteY82" fmla="*/ 277815 h 476123"/>
                  <a:gd name="connsiteX83" fmla="*/ 318251 w 345136"/>
                  <a:gd name="connsiteY83" fmla="*/ 276130 h 476123"/>
                  <a:gd name="connsiteX84" fmla="*/ 317562 w 345136"/>
                  <a:gd name="connsiteY84" fmla="*/ 273755 h 476123"/>
                  <a:gd name="connsiteX85" fmla="*/ 329204 w 345136"/>
                  <a:gd name="connsiteY85" fmla="*/ 263185 h 476123"/>
                  <a:gd name="connsiteX86" fmla="*/ 331808 w 345136"/>
                  <a:gd name="connsiteY86" fmla="*/ 259125 h 476123"/>
                  <a:gd name="connsiteX87" fmla="*/ 331426 w 345136"/>
                  <a:gd name="connsiteY87" fmla="*/ 257593 h 476123"/>
                  <a:gd name="connsiteX88" fmla="*/ 330583 w 345136"/>
                  <a:gd name="connsiteY88" fmla="*/ 256521 h 476123"/>
                  <a:gd name="connsiteX89" fmla="*/ 325221 w 345136"/>
                  <a:gd name="connsiteY89" fmla="*/ 250393 h 476123"/>
                  <a:gd name="connsiteX90" fmla="*/ 323919 w 345136"/>
                  <a:gd name="connsiteY90" fmla="*/ 247865 h 476123"/>
                  <a:gd name="connsiteX91" fmla="*/ 321162 w 345136"/>
                  <a:gd name="connsiteY91" fmla="*/ 241125 h 476123"/>
                  <a:gd name="connsiteX92" fmla="*/ 318251 w 345136"/>
                  <a:gd name="connsiteY92" fmla="*/ 234308 h 476123"/>
                  <a:gd name="connsiteX93" fmla="*/ 316336 w 345136"/>
                  <a:gd name="connsiteY93" fmla="*/ 222206 h 476123"/>
                  <a:gd name="connsiteX94" fmla="*/ 317025 w 345136"/>
                  <a:gd name="connsiteY94" fmla="*/ 205967 h 476123"/>
                  <a:gd name="connsiteX95" fmla="*/ 318251 w 345136"/>
                  <a:gd name="connsiteY95" fmla="*/ 203057 h 476123"/>
                  <a:gd name="connsiteX96" fmla="*/ 327213 w 345136"/>
                  <a:gd name="connsiteY96" fmla="*/ 188120 h 476123"/>
                  <a:gd name="connsiteX97" fmla="*/ 328055 w 345136"/>
                  <a:gd name="connsiteY97" fmla="*/ 180690 h 476123"/>
                  <a:gd name="connsiteX98" fmla="*/ 325681 w 345136"/>
                  <a:gd name="connsiteY98" fmla="*/ 178775 h 476123"/>
                  <a:gd name="connsiteX99" fmla="*/ 298642 w 345136"/>
                  <a:gd name="connsiteY99" fmla="*/ 178316 h 476123"/>
                  <a:gd name="connsiteX100" fmla="*/ 273519 w 345136"/>
                  <a:gd name="connsiteY100" fmla="*/ 181763 h 476123"/>
                  <a:gd name="connsiteX101" fmla="*/ 271450 w 345136"/>
                  <a:gd name="connsiteY101" fmla="*/ 180690 h 476123"/>
                  <a:gd name="connsiteX102" fmla="*/ 252531 w 345136"/>
                  <a:gd name="connsiteY102" fmla="*/ 158171 h 476123"/>
                  <a:gd name="connsiteX103" fmla="*/ 250999 w 345136"/>
                  <a:gd name="connsiteY103" fmla="*/ 156945 h 476123"/>
                  <a:gd name="connsiteX104" fmla="*/ 243493 w 345136"/>
                  <a:gd name="connsiteY104" fmla="*/ 154801 h 476123"/>
                  <a:gd name="connsiteX105" fmla="*/ 226412 w 345136"/>
                  <a:gd name="connsiteY105" fmla="*/ 156026 h 476123"/>
                  <a:gd name="connsiteX106" fmla="*/ 223195 w 345136"/>
                  <a:gd name="connsiteY106" fmla="*/ 156639 h 476123"/>
                  <a:gd name="connsiteX107" fmla="*/ 208258 w 345136"/>
                  <a:gd name="connsiteY107" fmla="*/ 155337 h 476123"/>
                  <a:gd name="connsiteX108" fmla="*/ 200752 w 345136"/>
                  <a:gd name="connsiteY108" fmla="*/ 156026 h 476123"/>
                  <a:gd name="connsiteX109" fmla="*/ 198837 w 345136"/>
                  <a:gd name="connsiteY109" fmla="*/ 155414 h 476123"/>
                  <a:gd name="connsiteX110" fmla="*/ 196922 w 345136"/>
                  <a:gd name="connsiteY110" fmla="*/ 150971 h 476123"/>
                  <a:gd name="connsiteX111" fmla="*/ 187730 w 345136"/>
                  <a:gd name="connsiteY111" fmla="*/ 144613 h 476123"/>
                  <a:gd name="connsiteX112" fmla="*/ 185662 w 345136"/>
                  <a:gd name="connsiteY112" fmla="*/ 139022 h 476123"/>
                  <a:gd name="connsiteX113" fmla="*/ 185662 w 345136"/>
                  <a:gd name="connsiteY113" fmla="*/ 131592 h 476123"/>
                  <a:gd name="connsiteX114" fmla="*/ 187730 w 345136"/>
                  <a:gd name="connsiteY114" fmla="*/ 127609 h 476123"/>
                  <a:gd name="connsiteX115" fmla="*/ 188649 w 345136"/>
                  <a:gd name="connsiteY115" fmla="*/ 125081 h 476123"/>
                  <a:gd name="connsiteX116" fmla="*/ 187730 w 345136"/>
                  <a:gd name="connsiteY116" fmla="*/ 118111 h 476123"/>
                  <a:gd name="connsiteX117" fmla="*/ 186428 w 345136"/>
                  <a:gd name="connsiteY117" fmla="*/ 116655 h 476123"/>
                  <a:gd name="connsiteX118" fmla="*/ 184667 w 345136"/>
                  <a:gd name="connsiteY118" fmla="*/ 113668 h 476123"/>
                  <a:gd name="connsiteX119" fmla="*/ 177466 w 345136"/>
                  <a:gd name="connsiteY119" fmla="*/ 97277 h 476123"/>
                  <a:gd name="connsiteX120" fmla="*/ 173177 w 345136"/>
                  <a:gd name="connsiteY120" fmla="*/ 95975 h 476123"/>
                  <a:gd name="connsiteX121" fmla="*/ 171645 w 345136"/>
                  <a:gd name="connsiteY121" fmla="*/ 95055 h 476123"/>
                  <a:gd name="connsiteX122" fmla="*/ 170573 w 345136"/>
                  <a:gd name="connsiteY122" fmla="*/ 91915 h 476123"/>
                  <a:gd name="connsiteX123" fmla="*/ 169883 w 345136"/>
                  <a:gd name="connsiteY123" fmla="*/ 91072 h 476123"/>
                  <a:gd name="connsiteX124" fmla="*/ 161151 w 345136"/>
                  <a:gd name="connsiteY124" fmla="*/ 94289 h 476123"/>
                  <a:gd name="connsiteX125" fmla="*/ 160539 w 345136"/>
                  <a:gd name="connsiteY125" fmla="*/ 92528 h 476123"/>
                  <a:gd name="connsiteX126" fmla="*/ 168045 w 345136"/>
                  <a:gd name="connsiteY126" fmla="*/ 80885 h 476123"/>
                  <a:gd name="connsiteX127" fmla="*/ 170649 w 345136"/>
                  <a:gd name="connsiteY127" fmla="*/ 72996 h 476123"/>
                  <a:gd name="connsiteX128" fmla="*/ 172181 w 345136"/>
                  <a:gd name="connsiteY128" fmla="*/ 66025 h 476123"/>
                  <a:gd name="connsiteX129" fmla="*/ 172871 w 345136"/>
                  <a:gd name="connsiteY129" fmla="*/ 58825 h 476123"/>
                  <a:gd name="connsiteX130" fmla="*/ 173790 w 345136"/>
                  <a:gd name="connsiteY130" fmla="*/ 56910 h 476123"/>
                  <a:gd name="connsiteX131" fmla="*/ 174709 w 345136"/>
                  <a:gd name="connsiteY131" fmla="*/ 55225 h 476123"/>
                  <a:gd name="connsiteX132" fmla="*/ 176394 w 345136"/>
                  <a:gd name="connsiteY132" fmla="*/ 52468 h 476123"/>
                  <a:gd name="connsiteX133" fmla="*/ 178692 w 345136"/>
                  <a:gd name="connsiteY133" fmla="*/ 48025 h 476123"/>
                  <a:gd name="connsiteX134" fmla="*/ 183594 w 345136"/>
                  <a:gd name="connsiteY134" fmla="*/ 40595 h 476123"/>
                  <a:gd name="connsiteX135" fmla="*/ 185969 w 345136"/>
                  <a:gd name="connsiteY135" fmla="*/ 39063 h 476123"/>
                  <a:gd name="connsiteX136" fmla="*/ 193475 w 345136"/>
                  <a:gd name="connsiteY136" fmla="*/ 33548 h 476123"/>
                  <a:gd name="connsiteX137" fmla="*/ 198531 w 345136"/>
                  <a:gd name="connsiteY137" fmla="*/ 24816 h 476123"/>
                  <a:gd name="connsiteX138" fmla="*/ 201671 w 345136"/>
                  <a:gd name="connsiteY138" fmla="*/ 21829 h 476123"/>
                  <a:gd name="connsiteX139" fmla="*/ 211092 w 345136"/>
                  <a:gd name="connsiteY139" fmla="*/ 19301 h 476123"/>
                  <a:gd name="connsiteX140" fmla="*/ 218446 w 345136"/>
                  <a:gd name="connsiteY140" fmla="*/ 15471 h 476123"/>
                  <a:gd name="connsiteX141" fmla="*/ 221356 w 345136"/>
                  <a:gd name="connsiteY141" fmla="*/ 5208 h 476123"/>
                  <a:gd name="connsiteX142" fmla="*/ 205577 w 345136"/>
                  <a:gd name="connsiteY142" fmla="*/ 918 h 476123"/>
                  <a:gd name="connsiteX143" fmla="*/ 192403 w 345136"/>
                  <a:gd name="connsiteY143" fmla="*/ 10952 h 476123"/>
                  <a:gd name="connsiteX144" fmla="*/ 186888 w 345136"/>
                  <a:gd name="connsiteY144" fmla="*/ 19072 h 476123"/>
                  <a:gd name="connsiteX145" fmla="*/ 170343 w 345136"/>
                  <a:gd name="connsiteY145" fmla="*/ 28416 h 476123"/>
                  <a:gd name="connsiteX146" fmla="*/ 145219 w 345136"/>
                  <a:gd name="connsiteY146" fmla="*/ 32936 h 476123"/>
                  <a:gd name="connsiteX147" fmla="*/ 137560 w 345136"/>
                  <a:gd name="connsiteY147" fmla="*/ 36076 h 476123"/>
                  <a:gd name="connsiteX148" fmla="*/ 129900 w 345136"/>
                  <a:gd name="connsiteY148" fmla="*/ 48025 h 476123"/>
                  <a:gd name="connsiteX149" fmla="*/ 127985 w 345136"/>
                  <a:gd name="connsiteY149" fmla="*/ 44425 h 476123"/>
                  <a:gd name="connsiteX150" fmla="*/ 127755 w 345136"/>
                  <a:gd name="connsiteY150" fmla="*/ 41821 h 476123"/>
                  <a:gd name="connsiteX151" fmla="*/ 117185 w 345136"/>
                  <a:gd name="connsiteY151" fmla="*/ 39676 h 476123"/>
                  <a:gd name="connsiteX152" fmla="*/ 110751 w 345136"/>
                  <a:gd name="connsiteY152" fmla="*/ 45191 h 476123"/>
                  <a:gd name="connsiteX153" fmla="*/ 107381 w 345136"/>
                  <a:gd name="connsiteY153" fmla="*/ 48561 h 476123"/>
                  <a:gd name="connsiteX154" fmla="*/ 103551 w 345136"/>
                  <a:gd name="connsiteY154" fmla="*/ 52391 h 476123"/>
                  <a:gd name="connsiteX155" fmla="*/ 98266 w 345136"/>
                  <a:gd name="connsiteY155" fmla="*/ 55991 h 476123"/>
                  <a:gd name="connsiteX156" fmla="*/ 96121 w 345136"/>
                  <a:gd name="connsiteY156" fmla="*/ 64876 h 476123"/>
                  <a:gd name="connsiteX157" fmla="*/ 97576 w 345136"/>
                  <a:gd name="connsiteY157" fmla="*/ 68936 h 476123"/>
                  <a:gd name="connsiteX158" fmla="*/ 95661 w 345136"/>
                  <a:gd name="connsiteY158" fmla="*/ 79200 h 476123"/>
                  <a:gd name="connsiteX159" fmla="*/ 95432 w 345136"/>
                  <a:gd name="connsiteY159" fmla="*/ 85174 h 476123"/>
                  <a:gd name="connsiteX160" fmla="*/ 91602 w 345136"/>
                  <a:gd name="connsiteY160" fmla="*/ 88085 h 476123"/>
                  <a:gd name="connsiteX161" fmla="*/ 80802 w 345136"/>
                  <a:gd name="connsiteY161" fmla="*/ 93370 h 476123"/>
                  <a:gd name="connsiteX162" fmla="*/ 69312 w 345136"/>
                  <a:gd name="connsiteY162" fmla="*/ 106085 h 476123"/>
                  <a:gd name="connsiteX163" fmla="*/ 60427 w 345136"/>
                  <a:gd name="connsiteY163" fmla="*/ 114971 h 476123"/>
                  <a:gd name="connsiteX164" fmla="*/ 64257 w 345136"/>
                  <a:gd name="connsiteY164" fmla="*/ 125541 h 476123"/>
                  <a:gd name="connsiteX165" fmla="*/ 58972 w 345136"/>
                  <a:gd name="connsiteY165" fmla="*/ 123856 h 476123"/>
                  <a:gd name="connsiteX166" fmla="*/ 46410 w 345136"/>
                  <a:gd name="connsiteY166" fmla="*/ 108766 h 476123"/>
                  <a:gd name="connsiteX167" fmla="*/ 43806 w 345136"/>
                  <a:gd name="connsiteY167" fmla="*/ 112366 h 476123"/>
                  <a:gd name="connsiteX168" fmla="*/ 45261 w 345136"/>
                  <a:gd name="connsiteY168" fmla="*/ 115353 h 476123"/>
                  <a:gd name="connsiteX169" fmla="*/ 46333 w 345136"/>
                  <a:gd name="connsiteY169" fmla="*/ 117881 h 476123"/>
                  <a:gd name="connsiteX170" fmla="*/ 48248 w 345136"/>
                  <a:gd name="connsiteY170" fmla="*/ 121251 h 476123"/>
                  <a:gd name="connsiteX171" fmla="*/ 51389 w 345136"/>
                  <a:gd name="connsiteY171" fmla="*/ 127609 h 476123"/>
                  <a:gd name="connsiteX172" fmla="*/ 51618 w 345136"/>
                  <a:gd name="connsiteY172" fmla="*/ 130596 h 476123"/>
                  <a:gd name="connsiteX173" fmla="*/ 47942 w 345136"/>
                  <a:gd name="connsiteY173" fmla="*/ 132664 h 476123"/>
                  <a:gd name="connsiteX174" fmla="*/ 42044 w 345136"/>
                  <a:gd name="connsiteY174" fmla="*/ 140324 h 476123"/>
                  <a:gd name="connsiteX175" fmla="*/ 39746 w 345136"/>
                  <a:gd name="connsiteY175" fmla="*/ 141013 h 476123"/>
                  <a:gd name="connsiteX176" fmla="*/ 36759 w 345136"/>
                  <a:gd name="connsiteY176" fmla="*/ 136800 h 476123"/>
                  <a:gd name="connsiteX177" fmla="*/ 35686 w 345136"/>
                  <a:gd name="connsiteY177" fmla="*/ 137030 h 476123"/>
                  <a:gd name="connsiteX178" fmla="*/ 35840 w 345136"/>
                  <a:gd name="connsiteY178" fmla="*/ 142545 h 476123"/>
                  <a:gd name="connsiteX179" fmla="*/ 31320 w 345136"/>
                  <a:gd name="connsiteY179" fmla="*/ 150281 h 476123"/>
                  <a:gd name="connsiteX180" fmla="*/ 34537 w 345136"/>
                  <a:gd name="connsiteY180" fmla="*/ 154111 h 476123"/>
                  <a:gd name="connsiteX181" fmla="*/ 46180 w 345136"/>
                  <a:gd name="connsiteY181" fmla="*/ 170580 h 476123"/>
                  <a:gd name="connsiteX182" fmla="*/ 45874 w 345136"/>
                  <a:gd name="connsiteY182" fmla="*/ 185133 h 476123"/>
                  <a:gd name="connsiteX183" fmla="*/ 47942 w 345136"/>
                  <a:gd name="connsiteY183" fmla="*/ 194707 h 476123"/>
                  <a:gd name="connsiteX184" fmla="*/ 44418 w 345136"/>
                  <a:gd name="connsiteY184" fmla="*/ 200452 h 476123"/>
                  <a:gd name="connsiteX185" fmla="*/ 47635 w 345136"/>
                  <a:gd name="connsiteY185" fmla="*/ 212401 h 476123"/>
                  <a:gd name="connsiteX186" fmla="*/ 47482 w 345136"/>
                  <a:gd name="connsiteY186" fmla="*/ 228640 h 476123"/>
                  <a:gd name="connsiteX187" fmla="*/ 48095 w 345136"/>
                  <a:gd name="connsiteY187" fmla="*/ 234078 h 476123"/>
                  <a:gd name="connsiteX188" fmla="*/ 47329 w 345136"/>
                  <a:gd name="connsiteY188" fmla="*/ 237142 h 476123"/>
                  <a:gd name="connsiteX189" fmla="*/ 46027 w 345136"/>
                  <a:gd name="connsiteY189" fmla="*/ 240665 h 476123"/>
                  <a:gd name="connsiteX190" fmla="*/ 48555 w 345136"/>
                  <a:gd name="connsiteY190" fmla="*/ 240972 h 476123"/>
                  <a:gd name="connsiteX191" fmla="*/ 51618 w 345136"/>
                  <a:gd name="connsiteY191" fmla="*/ 241431 h 476123"/>
                  <a:gd name="connsiteX192" fmla="*/ 53533 w 345136"/>
                  <a:gd name="connsiteY192" fmla="*/ 245108 h 476123"/>
                  <a:gd name="connsiteX193" fmla="*/ 55142 w 345136"/>
                  <a:gd name="connsiteY193" fmla="*/ 247176 h 476123"/>
                  <a:gd name="connsiteX194" fmla="*/ 47023 w 345136"/>
                  <a:gd name="connsiteY194" fmla="*/ 261576 h 476123"/>
                  <a:gd name="connsiteX195" fmla="*/ 39976 w 345136"/>
                  <a:gd name="connsiteY195" fmla="*/ 268087 h 476123"/>
                  <a:gd name="connsiteX196" fmla="*/ 37601 w 345136"/>
                  <a:gd name="connsiteY196" fmla="*/ 271917 h 476123"/>
                  <a:gd name="connsiteX197" fmla="*/ 29482 w 345136"/>
                  <a:gd name="connsiteY197" fmla="*/ 283100 h 476123"/>
                  <a:gd name="connsiteX198" fmla="*/ 9720 w 345136"/>
                  <a:gd name="connsiteY198" fmla="*/ 293977 h 476123"/>
                  <a:gd name="connsiteX199" fmla="*/ 12937 w 345136"/>
                  <a:gd name="connsiteY199" fmla="*/ 304700 h 476123"/>
                  <a:gd name="connsiteX200" fmla="*/ 2597 w 345136"/>
                  <a:gd name="connsiteY200" fmla="*/ 308836 h 476123"/>
                  <a:gd name="connsiteX201" fmla="*/ 2137 w 345136"/>
                  <a:gd name="connsiteY201" fmla="*/ 311211 h 476123"/>
                  <a:gd name="connsiteX202" fmla="*/ 5661 w 345136"/>
                  <a:gd name="connsiteY202" fmla="*/ 315194 h 476123"/>
                  <a:gd name="connsiteX203" fmla="*/ 5507 w 345136"/>
                  <a:gd name="connsiteY203" fmla="*/ 315653 h 476123"/>
                  <a:gd name="connsiteX204" fmla="*/ 12784 w 345136"/>
                  <a:gd name="connsiteY204" fmla="*/ 320785 h 476123"/>
                  <a:gd name="connsiteX205" fmla="*/ 14239 w 345136"/>
                  <a:gd name="connsiteY205" fmla="*/ 322394 h 476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345136" h="476123">
                    <a:moveTo>
                      <a:pt x="14239" y="322394"/>
                    </a:moveTo>
                    <a:cubicBezTo>
                      <a:pt x="15158" y="322777"/>
                      <a:pt x="16001" y="323313"/>
                      <a:pt x="17150" y="324156"/>
                    </a:cubicBezTo>
                    <a:cubicBezTo>
                      <a:pt x="18222" y="324998"/>
                      <a:pt x="21899" y="327373"/>
                      <a:pt x="23507" y="328215"/>
                    </a:cubicBezTo>
                    <a:cubicBezTo>
                      <a:pt x="25039" y="329058"/>
                      <a:pt x="33925" y="332735"/>
                      <a:pt x="35227" y="332735"/>
                    </a:cubicBezTo>
                    <a:cubicBezTo>
                      <a:pt x="36529" y="332735"/>
                      <a:pt x="37295" y="332351"/>
                      <a:pt x="37984" y="333194"/>
                    </a:cubicBezTo>
                    <a:cubicBezTo>
                      <a:pt x="38674" y="334037"/>
                      <a:pt x="41814" y="336871"/>
                      <a:pt x="41967" y="338096"/>
                    </a:cubicBezTo>
                    <a:cubicBezTo>
                      <a:pt x="42121" y="339322"/>
                      <a:pt x="44955" y="345143"/>
                      <a:pt x="49244" y="345756"/>
                    </a:cubicBezTo>
                    <a:cubicBezTo>
                      <a:pt x="53533" y="346369"/>
                      <a:pt x="54835" y="345756"/>
                      <a:pt x="56520" y="346369"/>
                    </a:cubicBezTo>
                    <a:cubicBezTo>
                      <a:pt x="58206" y="346981"/>
                      <a:pt x="67168" y="348896"/>
                      <a:pt x="68470" y="348284"/>
                    </a:cubicBezTo>
                    <a:cubicBezTo>
                      <a:pt x="69772" y="347671"/>
                      <a:pt x="78197" y="345909"/>
                      <a:pt x="78197" y="345909"/>
                    </a:cubicBezTo>
                    <a:cubicBezTo>
                      <a:pt x="78197" y="345909"/>
                      <a:pt x="79729" y="345220"/>
                      <a:pt x="81797" y="346369"/>
                    </a:cubicBezTo>
                    <a:cubicBezTo>
                      <a:pt x="83329" y="347288"/>
                      <a:pt x="98266" y="355713"/>
                      <a:pt x="105083" y="359543"/>
                    </a:cubicBezTo>
                    <a:cubicBezTo>
                      <a:pt x="105696" y="359467"/>
                      <a:pt x="106308" y="359390"/>
                      <a:pt x="106691" y="359160"/>
                    </a:cubicBezTo>
                    <a:cubicBezTo>
                      <a:pt x="107917" y="358547"/>
                      <a:pt x="111747" y="358547"/>
                      <a:pt x="115577" y="360386"/>
                    </a:cubicBezTo>
                    <a:cubicBezTo>
                      <a:pt x="119406" y="362224"/>
                      <a:pt x="124155" y="366743"/>
                      <a:pt x="127066" y="368965"/>
                    </a:cubicBezTo>
                    <a:cubicBezTo>
                      <a:pt x="129977" y="371186"/>
                      <a:pt x="131049" y="371722"/>
                      <a:pt x="131049" y="372948"/>
                    </a:cubicBezTo>
                    <a:cubicBezTo>
                      <a:pt x="131049" y="374173"/>
                      <a:pt x="133653" y="382063"/>
                      <a:pt x="134419" y="383135"/>
                    </a:cubicBezTo>
                    <a:cubicBezTo>
                      <a:pt x="135109" y="384207"/>
                      <a:pt x="135491" y="385203"/>
                      <a:pt x="137560" y="386046"/>
                    </a:cubicBezTo>
                    <a:cubicBezTo>
                      <a:pt x="139628" y="386888"/>
                      <a:pt x="141772" y="387348"/>
                      <a:pt x="143304" y="389033"/>
                    </a:cubicBezTo>
                    <a:cubicBezTo>
                      <a:pt x="144836" y="390718"/>
                      <a:pt x="148819" y="392633"/>
                      <a:pt x="150811" y="393476"/>
                    </a:cubicBezTo>
                    <a:cubicBezTo>
                      <a:pt x="152879" y="394318"/>
                      <a:pt x="157551" y="396080"/>
                      <a:pt x="156939" y="401824"/>
                    </a:cubicBezTo>
                    <a:cubicBezTo>
                      <a:pt x="156326" y="407569"/>
                      <a:pt x="157551" y="408565"/>
                      <a:pt x="160922" y="408795"/>
                    </a:cubicBezTo>
                    <a:cubicBezTo>
                      <a:pt x="164292" y="409025"/>
                      <a:pt x="167509" y="408948"/>
                      <a:pt x="167739" y="412854"/>
                    </a:cubicBezTo>
                    <a:cubicBezTo>
                      <a:pt x="167969" y="416837"/>
                      <a:pt x="170343" y="428174"/>
                      <a:pt x="175169" y="427331"/>
                    </a:cubicBezTo>
                    <a:cubicBezTo>
                      <a:pt x="175169" y="427331"/>
                      <a:pt x="177237" y="427101"/>
                      <a:pt x="178079" y="426718"/>
                    </a:cubicBezTo>
                    <a:cubicBezTo>
                      <a:pt x="178922" y="426335"/>
                      <a:pt x="179152" y="426489"/>
                      <a:pt x="179765" y="426871"/>
                    </a:cubicBezTo>
                    <a:cubicBezTo>
                      <a:pt x="180377" y="427255"/>
                      <a:pt x="180684" y="427331"/>
                      <a:pt x="181220" y="426412"/>
                    </a:cubicBezTo>
                    <a:cubicBezTo>
                      <a:pt x="181756" y="425493"/>
                      <a:pt x="182139" y="424957"/>
                      <a:pt x="183518" y="425187"/>
                    </a:cubicBezTo>
                    <a:cubicBezTo>
                      <a:pt x="184820" y="425416"/>
                      <a:pt x="189875" y="427561"/>
                      <a:pt x="192250" y="426948"/>
                    </a:cubicBezTo>
                    <a:cubicBezTo>
                      <a:pt x="194624" y="426335"/>
                      <a:pt x="195850" y="426489"/>
                      <a:pt x="196999" y="425263"/>
                    </a:cubicBezTo>
                    <a:cubicBezTo>
                      <a:pt x="198224" y="424037"/>
                      <a:pt x="199373" y="423195"/>
                      <a:pt x="200369" y="423501"/>
                    </a:cubicBezTo>
                    <a:cubicBezTo>
                      <a:pt x="201288" y="423731"/>
                      <a:pt x="201671" y="423272"/>
                      <a:pt x="202513" y="421969"/>
                    </a:cubicBezTo>
                    <a:cubicBezTo>
                      <a:pt x="203356" y="420667"/>
                      <a:pt x="203969" y="419365"/>
                      <a:pt x="205884" y="419825"/>
                    </a:cubicBezTo>
                    <a:cubicBezTo>
                      <a:pt x="207799" y="420284"/>
                      <a:pt x="209943" y="421280"/>
                      <a:pt x="211782" y="421969"/>
                    </a:cubicBezTo>
                    <a:cubicBezTo>
                      <a:pt x="213543" y="422659"/>
                      <a:pt x="218599" y="424497"/>
                      <a:pt x="220897" y="423884"/>
                    </a:cubicBezTo>
                    <a:cubicBezTo>
                      <a:pt x="223195" y="423272"/>
                      <a:pt x="223424" y="423272"/>
                      <a:pt x="224573" y="422429"/>
                    </a:cubicBezTo>
                    <a:cubicBezTo>
                      <a:pt x="225799" y="421587"/>
                      <a:pt x="226335" y="421357"/>
                      <a:pt x="227790" y="421127"/>
                    </a:cubicBezTo>
                    <a:cubicBezTo>
                      <a:pt x="229246" y="420897"/>
                      <a:pt x="229092" y="420055"/>
                      <a:pt x="230701" y="420208"/>
                    </a:cubicBezTo>
                    <a:cubicBezTo>
                      <a:pt x="232233" y="420361"/>
                      <a:pt x="233229" y="421127"/>
                      <a:pt x="234761" y="422276"/>
                    </a:cubicBezTo>
                    <a:cubicBezTo>
                      <a:pt x="236293" y="423348"/>
                      <a:pt x="238131" y="425493"/>
                      <a:pt x="241195" y="426106"/>
                    </a:cubicBezTo>
                    <a:cubicBezTo>
                      <a:pt x="244335" y="426718"/>
                      <a:pt x="252684" y="427637"/>
                      <a:pt x="253067" y="431697"/>
                    </a:cubicBezTo>
                    <a:cubicBezTo>
                      <a:pt x="253450" y="435757"/>
                      <a:pt x="251765" y="438285"/>
                      <a:pt x="250156" y="440046"/>
                    </a:cubicBezTo>
                    <a:cubicBezTo>
                      <a:pt x="248625" y="441808"/>
                      <a:pt x="239050" y="456055"/>
                      <a:pt x="237825" y="460038"/>
                    </a:cubicBezTo>
                    <a:cubicBezTo>
                      <a:pt x="236599" y="464021"/>
                      <a:pt x="237442" y="466395"/>
                      <a:pt x="240735" y="465936"/>
                    </a:cubicBezTo>
                    <a:cubicBezTo>
                      <a:pt x="243952" y="465476"/>
                      <a:pt x="246097" y="463178"/>
                      <a:pt x="247552" y="465323"/>
                    </a:cubicBezTo>
                    <a:cubicBezTo>
                      <a:pt x="248548" y="466778"/>
                      <a:pt x="253833" y="472600"/>
                      <a:pt x="257050" y="476123"/>
                    </a:cubicBezTo>
                    <a:cubicBezTo>
                      <a:pt x="257510" y="474821"/>
                      <a:pt x="257893" y="473213"/>
                      <a:pt x="258199" y="471604"/>
                    </a:cubicBezTo>
                    <a:cubicBezTo>
                      <a:pt x="258659" y="468846"/>
                      <a:pt x="265170" y="433306"/>
                      <a:pt x="265170" y="433306"/>
                    </a:cubicBezTo>
                    <a:cubicBezTo>
                      <a:pt x="265170" y="433306"/>
                      <a:pt x="269382" y="407569"/>
                      <a:pt x="270301" y="399680"/>
                    </a:cubicBezTo>
                    <a:cubicBezTo>
                      <a:pt x="271221" y="391790"/>
                      <a:pt x="272599" y="388190"/>
                      <a:pt x="271527" y="385280"/>
                    </a:cubicBezTo>
                    <a:cubicBezTo>
                      <a:pt x="270455" y="382369"/>
                      <a:pt x="269229" y="378463"/>
                      <a:pt x="268770" y="376394"/>
                    </a:cubicBezTo>
                    <a:cubicBezTo>
                      <a:pt x="268310" y="374326"/>
                      <a:pt x="266472" y="370190"/>
                      <a:pt x="263255" y="368045"/>
                    </a:cubicBezTo>
                    <a:cubicBezTo>
                      <a:pt x="260038" y="365901"/>
                      <a:pt x="254982" y="362530"/>
                      <a:pt x="254140" y="357475"/>
                    </a:cubicBezTo>
                    <a:cubicBezTo>
                      <a:pt x="253297" y="352420"/>
                      <a:pt x="254369" y="341313"/>
                      <a:pt x="254369" y="341313"/>
                    </a:cubicBezTo>
                    <a:cubicBezTo>
                      <a:pt x="254369" y="341313"/>
                      <a:pt x="253757" y="339858"/>
                      <a:pt x="255825" y="339245"/>
                    </a:cubicBezTo>
                    <a:cubicBezTo>
                      <a:pt x="257893" y="338632"/>
                      <a:pt x="269076" y="335415"/>
                      <a:pt x="269076" y="335415"/>
                    </a:cubicBezTo>
                    <a:cubicBezTo>
                      <a:pt x="269076" y="335415"/>
                      <a:pt x="272063" y="334726"/>
                      <a:pt x="273595" y="335262"/>
                    </a:cubicBezTo>
                    <a:cubicBezTo>
                      <a:pt x="275127" y="335875"/>
                      <a:pt x="277578" y="336717"/>
                      <a:pt x="278344" y="336947"/>
                    </a:cubicBezTo>
                    <a:cubicBezTo>
                      <a:pt x="279187" y="337177"/>
                      <a:pt x="280948" y="338249"/>
                      <a:pt x="279876" y="335415"/>
                    </a:cubicBezTo>
                    <a:cubicBezTo>
                      <a:pt x="278804" y="332505"/>
                      <a:pt x="279646" y="331356"/>
                      <a:pt x="278114" y="329441"/>
                    </a:cubicBezTo>
                    <a:cubicBezTo>
                      <a:pt x="276582" y="327526"/>
                      <a:pt x="274897" y="324998"/>
                      <a:pt x="273672" y="325841"/>
                    </a:cubicBezTo>
                    <a:cubicBezTo>
                      <a:pt x="272446" y="326683"/>
                      <a:pt x="272446" y="327066"/>
                      <a:pt x="271374" y="326530"/>
                    </a:cubicBezTo>
                    <a:cubicBezTo>
                      <a:pt x="270301" y="326071"/>
                      <a:pt x="262489" y="324998"/>
                      <a:pt x="260957" y="325458"/>
                    </a:cubicBezTo>
                    <a:cubicBezTo>
                      <a:pt x="259425" y="325917"/>
                      <a:pt x="260267" y="324002"/>
                      <a:pt x="260038" y="322547"/>
                    </a:cubicBezTo>
                    <a:cubicBezTo>
                      <a:pt x="259808" y="321092"/>
                      <a:pt x="259655" y="308300"/>
                      <a:pt x="259655" y="308300"/>
                    </a:cubicBezTo>
                    <a:cubicBezTo>
                      <a:pt x="259655" y="308300"/>
                      <a:pt x="259425" y="307228"/>
                      <a:pt x="261570" y="307228"/>
                    </a:cubicBezTo>
                    <a:cubicBezTo>
                      <a:pt x="263714" y="307228"/>
                      <a:pt x="306838" y="307075"/>
                      <a:pt x="306838" y="307075"/>
                    </a:cubicBezTo>
                    <a:cubicBezTo>
                      <a:pt x="306838" y="307075"/>
                      <a:pt x="308906" y="307075"/>
                      <a:pt x="307068" y="305772"/>
                    </a:cubicBezTo>
                    <a:cubicBezTo>
                      <a:pt x="305306" y="304470"/>
                      <a:pt x="304693" y="302172"/>
                      <a:pt x="306608" y="299798"/>
                    </a:cubicBezTo>
                    <a:cubicBezTo>
                      <a:pt x="306608" y="299798"/>
                      <a:pt x="307221" y="297883"/>
                      <a:pt x="308676" y="300411"/>
                    </a:cubicBezTo>
                    <a:cubicBezTo>
                      <a:pt x="310132" y="302938"/>
                      <a:pt x="313196" y="306155"/>
                      <a:pt x="315493" y="306002"/>
                    </a:cubicBezTo>
                    <a:cubicBezTo>
                      <a:pt x="317791" y="305849"/>
                      <a:pt x="319476" y="303857"/>
                      <a:pt x="320625" y="302019"/>
                    </a:cubicBezTo>
                    <a:cubicBezTo>
                      <a:pt x="321851" y="300257"/>
                      <a:pt x="322081" y="299262"/>
                      <a:pt x="323383" y="299032"/>
                    </a:cubicBezTo>
                    <a:cubicBezTo>
                      <a:pt x="324685" y="298802"/>
                      <a:pt x="330813" y="295815"/>
                      <a:pt x="331272" y="296657"/>
                    </a:cubicBezTo>
                    <a:cubicBezTo>
                      <a:pt x="331732" y="297500"/>
                      <a:pt x="332498" y="298955"/>
                      <a:pt x="333034" y="300104"/>
                    </a:cubicBezTo>
                    <a:cubicBezTo>
                      <a:pt x="333647" y="301330"/>
                      <a:pt x="335945" y="304317"/>
                      <a:pt x="336634" y="305696"/>
                    </a:cubicBezTo>
                    <a:cubicBezTo>
                      <a:pt x="337323" y="307151"/>
                      <a:pt x="339775" y="309679"/>
                      <a:pt x="338932" y="313202"/>
                    </a:cubicBezTo>
                    <a:cubicBezTo>
                      <a:pt x="338089" y="316802"/>
                      <a:pt x="337477" y="321934"/>
                      <a:pt x="340464" y="321781"/>
                    </a:cubicBezTo>
                    <a:cubicBezTo>
                      <a:pt x="341843" y="321705"/>
                      <a:pt x="343604" y="321475"/>
                      <a:pt x="345136" y="321168"/>
                    </a:cubicBezTo>
                    <a:cubicBezTo>
                      <a:pt x="344677" y="320402"/>
                      <a:pt x="344447" y="319790"/>
                      <a:pt x="344447" y="319790"/>
                    </a:cubicBezTo>
                    <a:cubicBezTo>
                      <a:pt x="344447" y="319790"/>
                      <a:pt x="339315" y="304623"/>
                      <a:pt x="339085" y="302555"/>
                    </a:cubicBezTo>
                    <a:cubicBezTo>
                      <a:pt x="338855" y="300487"/>
                      <a:pt x="332345" y="286853"/>
                      <a:pt x="331808" y="285474"/>
                    </a:cubicBezTo>
                    <a:cubicBezTo>
                      <a:pt x="331196" y="284019"/>
                      <a:pt x="326677" y="279347"/>
                      <a:pt x="325068" y="277815"/>
                    </a:cubicBezTo>
                    <a:cubicBezTo>
                      <a:pt x="323536" y="276283"/>
                      <a:pt x="320625" y="276283"/>
                      <a:pt x="318251" y="276130"/>
                    </a:cubicBezTo>
                    <a:cubicBezTo>
                      <a:pt x="315876" y="275976"/>
                      <a:pt x="316949" y="274215"/>
                      <a:pt x="317562" y="273755"/>
                    </a:cubicBezTo>
                    <a:cubicBezTo>
                      <a:pt x="318174" y="273296"/>
                      <a:pt x="328362" y="264027"/>
                      <a:pt x="329204" y="263185"/>
                    </a:cubicBezTo>
                    <a:cubicBezTo>
                      <a:pt x="330047" y="262342"/>
                      <a:pt x="331272" y="260580"/>
                      <a:pt x="331808" y="259125"/>
                    </a:cubicBezTo>
                    <a:cubicBezTo>
                      <a:pt x="332421" y="257670"/>
                      <a:pt x="332192" y="257823"/>
                      <a:pt x="331426" y="257593"/>
                    </a:cubicBezTo>
                    <a:cubicBezTo>
                      <a:pt x="330736" y="257364"/>
                      <a:pt x="330583" y="256521"/>
                      <a:pt x="330583" y="256521"/>
                    </a:cubicBezTo>
                    <a:cubicBezTo>
                      <a:pt x="329281" y="252078"/>
                      <a:pt x="325834" y="250776"/>
                      <a:pt x="325221" y="250393"/>
                    </a:cubicBezTo>
                    <a:cubicBezTo>
                      <a:pt x="324608" y="250010"/>
                      <a:pt x="323996" y="248631"/>
                      <a:pt x="323919" y="247865"/>
                    </a:cubicBezTo>
                    <a:cubicBezTo>
                      <a:pt x="323766" y="247176"/>
                      <a:pt x="322004" y="242810"/>
                      <a:pt x="321162" y="241125"/>
                    </a:cubicBezTo>
                    <a:cubicBezTo>
                      <a:pt x="320319" y="239440"/>
                      <a:pt x="319630" y="236835"/>
                      <a:pt x="318251" y="234308"/>
                    </a:cubicBezTo>
                    <a:cubicBezTo>
                      <a:pt x="316949" y="231780"/>
                      <a:pt x="315876" y="225576"/>
                      <a:pt x="316336" y="222206"/>
                    </a:cubicBezTo>
                    <a:cubicBezTo>
                      <a:pt x="316796" y="218835"/>
                      <a:pt x="317178" y="206733"/>
                      <a:pt x="317025" y="205967"/>
                    </a:cubicBezTo>
                    <a:cubicBezTo>
                      <a:pt x="316872" y="205125"/>
                      <a:pt x="318251" y="203057"/>
                      <a:pt x="318251" y="203057"/>
                    </a:cubicBezTo>
                    <a:cubicBezTo>
                      <a:pt x="318251" y="203057"/>
                      <a:pt x="325221" y="191414"/>
                      <a:pt x="327213" y="188120"/>
                    </a:cubicBezTo>
                    <a:cubicBezTo>
                      <a:pt x="329281" y="184750"/>
                      <a:pt x="328132" y="182222"/>
                      <a:pt x="328055" y="180690"/>
                    </a:cubicBezTo>
                    <a:cubicBezTo>
                      <a:pt x="327902" y="179158"/>
                      <a:pt x="325681" y="178775"/>
                      <a:pt x="325681" y="178775"/>
                    </a:cubicBezTo>
                    <a:cubicBezTo>
                      <a:pt x="315647" y="175635"/>
                      <a:pt x="302319" y="177703"/>
                      <a:pt x="298642" y="178316"/>
                    </a:cubicBezTo>
                    <a:cubicBezTo>
                      <a:pt x="294966" y="178929"/>
                      <a:pt x="274438" y="181686"/>
                      <a:pt x="273519" y="181763"/>
                    </a:cubicBezTo>
                    <a:cubicBezTo>
                      <a:pt x="272599" y="181916"/>
                      <a:pt x="271450" y="180690"/>
                      <a:pt x="271450" y="180690"/>
                    </a:cubicBezTo>
                    <a:cubicBezTo>
                      <a:pt x="271450" y="180690"/>
                      <a:pt x="253144" y="159014"/>
                      <a:pt x="252531" y="158171"/>
                    </a:cubicBezTo>
                    <a:cubicBezTo>
                      <a:pt x="251918" y="157328"/>
                      <a:pt x="250999" y="156945"/>
                      <a:pt x="250999" y="156945"/>
                    </a:cubicBezTo>
                    <a:lnTo>
                      <a:pt x="243493" y="154801"/>
                    </a:lnTo>
                    <a:cubicBezTo>
                      <a:pt x="234607" y="152426"/>
                      <a:pt x="228020" y="155414"/>
                      <a:pt x="226412" y="156026"/>
                    </a:cubicBezTo>
                    <a:cubicBezTo>
                      <a:pt x="224727" y="156639"/>
                      <a:pt x="223808" y="156639"/>
                      <a:pt x="223195" y="156639"/>
                    </a:cubicBezTo>
                    <a:cubicBezTo>
                      <a:pt x="222582" y="156639"/>
                      <a:pt x="210250" y="155414"/>
                      <a:pt x="208258" y="155337"/>
                    </a:cubicBezTo>
                    <a:cubicBezTo>
                      <a:pt x="206190" y="155184"/>
                      <a:pt x="202284" y="156179"/>
                      <a:pt x="200752" y="156026"/>
                    </a:cubicBezTo>
                    <a:cubicBezTo>
                      <a:pt x="199220" y="155873"/>
                      <a:pt x="198837" y="155414"/>
                      <a:pt x="198837" y="155414"/>
                    </a:cubicBezTo>
                    <a:lnTo>
                      <a:pt x="196922" y="150971"/>
                    </a:lnTo>
                    <a:cubicBezTo>
                      <a:pt x="194854" y="145073"/>
                      <a:pt x="188649" y="145073"/>
                      <a:pt x="187730" y="144613"/>
                    </a:cubicBezTo>
                    <a:cubicBezTo>
                      <a:pt x="186811" y="144154"/>
                      <a:pt x="185969" y="140324"/>
                      <a:pt x="185662" y="139022"/>
                    </a:cubicBezTo>
                    <a:cubicBezTo>
                      <a:pt x="185433" y="137720"/>
                      <a:pt x="185662" y="132817"/>
                      <a:pt x="185662" y="131592"/>
                    </a:cubicBezTo>
                    <a:cubicBezTo>
                      <a:pt x="185662" y="130366"/>
                      <a:pt x="187118" y="128375"/>
                      <a:pt x="187730" y="127609"/>
                    </a:cubicBezTo>
                    <a:cubicBezTo>
                      <a:pt x="188343" y="126920"/>
                      <a:pt x="188573" y="125924"/>
                      <a:pt x="188649" y="125081"/>
                    </a:cubicBezTo>
                    <a:cubicBezTo>
                      <a:pt x="188803" y="124239"/>
                      <a:pt x="188037" y="119183"/>
                      <a:pt x="187730" y="118111"/>
                    </a:cubicBezTo>
                    <a:cubicBezTo>
                      <a:pt x="187347" y="117039"/>
                      <a:pt x="187118" y="116809"/>
                      <a:pt x="186428" y="116655"/>
                    </a:cubicBezTo>
                    <a:cubicBezTo>
                      <a:pt x="185739" y="116502"/>
                      <a:pt x="184973" y="114587"/>
                      <a:pt x="184667" y="113668"/>
                    </a:cubicBezTo>
                    <a:cubicBezTo>
                      <a:pt x="184284" y="112749"/>
                      <a:pt x="178692" y="99804"/>
                      <a:pt x="177466" y="97277"/>
                    </a:cubicBezTo>
                    <a:cubicBezTo>
                      <a:pt x="176241" y="94749"/>
                      <a:pt x="174020" y="95821"/>
                      <a:pt x="173177" y="95975"/>
                    </a:cubicBezTo>
                    <a:cubicBezTo>
                      <a:pt x="172335" y="96128"/>
                      <a:pt x="172105" y="95821"/>
                      <a:pt x="171645" y="95055"/>
                    </a:cubicBezTo>
                    <a:cubicBezTo>
                      <a:pt x="171185" y="94213"/>
                      <a:pt x="170573" y="93141"/>
                      <a:pt x="170573" y="91915"/>
                    </a:cubicBezTo>
                    <a:cubicBezTo>
                      <a:pt x="170573" y="90689"/>
                      <a:pt x="169883" y="91072"/>
                      <a:pt x="169883" y="91072"/>
                    </a:cubicBezTo>
                    <a:cubicBezTo>
                      <a:pt x="169883" y="91072"/>
                      <a:pt x="162913" y="93600"/>
                      <a:pt x="161151" y="94289"/>
                    </a:cubicBezTo>
                    <a:cubicBezTo>
                      <a:pt x="159390" y="94979"/>
                      <a:pt x="160079" y="93217"/>
                      <a:pt x="160539" y="92528"/>
                    </a:cubicBezTo>
                    <a:cubicBezTo>
                      <a:pt x="160998" y="91838"/>
                      <a:pt x="166896" y="82493"/>
                      <a:pt x="168045" y="80885"/>
                    </a:cubicBezTo>
                    <a:cubicBezTo>
                      <a:pt x="169271" y="79353"/>
                      <a:pt x="170190" y="74451"/>
                      <a:pt x="170649" y="72996"/>
                    </a:cubicBezTo>
                    <a:cubicBezTo>
                      <a:pt x="171109" y="71540"/>
                      <a:pt x="171339" y="68323"/>
                      <a:pt x="172181" y="66025"/>
                    </a:cubicBezTo>
                    <a:cubicBezTo>
                      <a:pt x="173024" y="63727"/>
                      <a:pt x="173024" y="59898"/>
                      <a:pt x="172871" y="58825"/>
                    </a:cubicBezTo>
                    <a:cubicBezTo>
                      <a:pt x="172718" y="57753"/>
                      <a:pt x="173790" y="56910"/>
                      <a:pt x="173790" y="56910"/>
                    </a:cubicBezTo>
                    <a:cubicBezTo>
                      <a:pt x="173790" y="56910"/>
                      <a:pt x="174479" y="56298"/>
                      <a:pt x="174709" y="55225"/>
                    </a:cubicBezTo>
                    <a:cubicBezTo>
                      <a:pt x="174939" y="54153"/>
                      <a:pt x="175398" y="53463"/>
                      <a:pt x="176394" y="52468"/>
                    </a:cubicBezTo>
                    <a:cubicBezTo>
                      <a:pt x="177390" y="51472"/>
                      <a:pt x="177850" y="49940"/>
                      <a:pt x="178692" y="48025"/>
                    </a:cubicBezTo>
                    <a:cubicBezTo>
                      <a:pt x="179534" y="46110"/>
                      <a:pt x="183135" y="41208"/>
                      <a:pt x="183594" y="40595"/>
                    </a:cubicBezTo>
                    <a:cubicBezTo>
                      <a:pt x="184054" y="39982"/>
                      <a:pt x="185969" y="39063"/>
                      <a:pt x="185969" y="39063"/>
                    </a:cubicBezTo>
                    <a:cubicBezTo>
                      <a:pt x="191943" y="38834"/>
                      <a:pt x="193475" y="33548"/>
                      <a:pt x="193475" y="33548"/>
                    </a:cubicBezTo>
                    <a:cubicBezTo>
                      <a:pt x="193475" y="33548"/>
                      <a:pt x="197152" y="27344"/>
                      <a:pt x="198531" y="24816"/>
                    </a:cubicBezTo>
                    <a:cubicBezTo>
                      <a:pt x="199833" y="22289"/>
                      <a:pt x="201671" y="21829"/>
                      <a:pt x="201671" y="21829"/>
                    </a:cubicBezTo>
                    <a:lnTo>
                      <a:pt x="211092" y="19301"/>
                    </a:lnTo>
                    <a:cubicBezTo>
                      <a:pt x="213850" y="17923"/>
                      <a:pt x="216607" y="16697"/>
                      <a:pt x="218446" y="15471"/>
                    </a:cubicBezTo>
                    <a:cubicBezTo>
                      <a:pt x="223195" y="12331"/>
                      <a:pt x="226105" y="10416"/>
                      <a:pt x="221356" y="5208"/>
                    </a:cubicBezTo>
                    <a:cubicBezTo>
                      <a:pt x="216607" y="-78"/>
                      <a:pt x="209637" y="-997"/>
                      <a:pt x="205577" y="918"/>
                    </a:cubicBezTo>
                    <a:cubicBezTo>
                      <a:pt x="201518" y="2833"/>
                      <a:pt x="194088" y="5208"/>
                      <a:pt x="192403" y="10952"/>
                    </a:cubicBezTo>
                    <a:cubicBezTo>
                      <a:pt x="190718" y="16697"/>
                      <a:pt x="188573" y="17923"/>
                      <a:pt x="186888" y="19072"/>
                    </a:cubicBezTo>
                    <a:cubicBezTo>
                      <a:pt x="185203" y="20297"/>
                      <a:pt x="174479" y="25812"/>
                      <a:pt x="170343" y="28416"/>
                    </a:cubicBezTo>
                    <a:cubicBezTo>
                      <a:pt x="166283" y="31021"/>
                      <a:pt x="155254" y="36536"/>
                      <a:pt x="145219" y="32936"/>
                    </a:cubicBezTo>
                    <a:cubicBezTo>
                      <a:pt x="145219" y="32936"/>
                      <a:pt x="140470" y="29565"/>
                      <a:pt x="137560" y="36076"/>
                    </a:cubicBezTo>
                    <a:cubicBezTo>
                      <a:pt x="134649" y="42510"/>
                      <a:pt x="133270" y="48485"/>
                      <a:pt x="129900" y="48025"/>
                    </a:cubicBezTo>
                    <a:cubicBezTo>
                      <a:pt x="126530" y="47565"/>
                      <a:pt x="125840" y="45880"/>
                      <a:pt x="127985" y="44425"/>
                    </a:cubicBezTo>
                    <a:cubicBezTo>
                      <a:pt x="130130" y="42970"/>
                      <a:pt x="131585" y="42970"/>
                      <a:pt x="127755" y="41821"/>
                    </a:cubicBezTo>
                    <a:cubicBezTo>
                      <a:pt x="123926" y="40595"/>
                      <a:pt x="119406" y="37072"/>
                      <a:pt x="117185" y="39676"/>
                    </a:cubicBezTo>
                    <a:cubicBezTo>
                      <a:pt x="115040" y="42280"/>
                      <a:pt x="112666" y="43736"/>
                      <a:pt x="110751" y="45191"/>
                    </a:cubicBezTo>
                    <a:cubicBezTo>
                      <a:pt x="108836" y="46646"/>
                      <a:pt x="107151" y="46876"/>
                      <a:pt x="107381" y="48561"/>
                    </a:cubicBezTo>
                    <a:cubicBezTo>
                      <a:pt x="107610" y="50246"/>
                      <a:pt x="105696" y="51166"/>
                      <a:pt x="103551" y="52391"/>
                    </a:cubicBezTo>
                    <a:cubicBezTo>
                      <a:pt x="101406" y="53617"/>
                      <a:pt x="99261" y="51932"/>
                      <a:pt x="98266" y="55991"/>
                    </a:cubicBezTo>
                    <a:cubicBezTo>
                      <a:pt x="97347" y="60051"/>
                      <a:pt x="92521" y="67251"/>
                      <a:pt x="96121" y="64876"/>
                    </a:cubicBezTo>
                    <a:cubicBezTo>
                      <a:pt x="99721" y="62502"/>
                      <a:pt x="98266" y="65336"/>
                      <a:pt x="97576" y="68936"/>
                    </a:cubicBezTo>
                    <a:cubicBezTo>
                      <a:pt x="96887" y="72536"/>
                      <a:pt x="93287" y="78511"/>
                      <a:pt x="95661" y="79200"/>
                    </a:cubicBezTo>
                    <a:cubicBezTo>
                      <a:pt x="98036" y="79889"/>
                      <a:pt x="96887" y="82800"/>
                      <a:pt x="95432" y="85174"/>
                    </a:cubicBezTo>
                    <a:cubicBezTo>
                      <a:pt x="93976" y="87549"/>
                      <a:pt x="94206" y="88315"/>
                      <a:pt x="91602" y="88085"/>
                    </a:cubicBezTo>
                    <a:cubicBezTo>
                      <a:pt x="88998" y="87855"/>
                      <a:pt x="82027" y="89540"/>
                      <a:pt x="80802" y="93370"/>
                    </a:cubicBezTo>
                    <a:cubicBezTo>
                      <a:pt x="79576" y="97200"/>
                      <a:pt x="74827" y="103404"/>
                      <a:pt x="69312" y="106085"/>
                    </a:cubicBezTo>
                    <a:cubicBezTo>
                      <a:pt x="63797" y="108690"/>
                      <a:pt x="56138" y="109685"/>
                      <a:pt x="60427" y="114971"/>
                    </a:cubicBezTo>
                    <a:cubicBezTo>
                      <a:pt x="64716" y="120256"/>
                      <a:pt x="63797" y="122860"/>
                      <a:pt x="64257" y="125541"/>
                    </a:cubicBezTo>
                    <a:cubicBezTo>
                      <a:pt x="64716" y="128145"/>
                      <a:pt x="63797" y="134426"/>
                      <a:pt x="58972" y="123856"/>
                    </a:cubicBezTo>
                    <a:cubicBezTo>
                      <a:pt x="54912" y="114817"/>
                      <a:pt x="49397" y="109915"/>
                      <a:pt x="46410" y="108766"/>
                    </a:cubicBezTo>
                    <a:cubicBezTo>
                      <a:pt x="45414" y="110068"/>
                      <a:pt x="44189" y="111677"/>
                      <a:pt x="43806" y="112366"/>
                    </a:cubicBezTo>
                    <a:cubicBezTo>
                      <a:pt x="43116" y="113439"/>
                      <a:pt x="44648" y="114741"/>
                      <a:pt x="45261" y="115353"/>
                    </a:cubicBezTo>
                    <a:cubicBezTo>
                      <a:pt x="45874" y="115966"/>
                      <a:pt x="46103" y="116885"/>
                      <a:pt x="46333" y="117881"/>
                    </a:cubicBezTo>
                    <a:cubicBezTo>
                      <a:pt x="46563" y="118800"/>
                      <a:pt x="47023" y="120179"/>
                      <a:pt x="48248" y="121251"/>
                    </a:cubicBezTo>
                    <a:cubicBezTo>
                      <a:pt x="49474" y="122324"/>
                      <a:pt x="50010" y="125770"/>
                      <a:pt x="51389" y="127609"/>
                    </a:cubicBezTo>
                    <a:cubicBezTo>
                      <a:pt x="52691" y="129371"/>
                      <a:pt x="52231" y="130137"/>
                      <a:pt x="51618" y="130596"/>
                    </a:cubicBezTo>
                    <a:cubicBezTo>
                      <a:pt x="51006" y="131056"/>
                      <a:pt x="49091" y="132128"/>
                      <a:pt x="47942" y="132664"/>
                    </a:cubicBezTo>
                    <a:cubicBezTo>
                      <a:pt x="46716" y="133124"/>
                      <a:pt x="42886" y="139252"/>
                      <a:pt x="42044" y="140324"/>
                    </a:cubicBezTo>
                    <a:cubicBezTo>
                      <a:pt x="41201" y="141396"/>
                      <a:pt x="40512" y="141626"/>
                      <a:pt x="39746" y="141013"/>
                    </a:cubicBezTo>
                    <a:cubicBezTo>
                      <a:pt x="39056" y="140400"/>
                      <a:pt x="37601" y="138103"/>
                      <a:pt x="36759" y="136800"/>
                    </a:cubicBezTo>
                    <a:cubicBezTo>
                      <a:pt x="35916" y="135498"/>
                      <a:pt x="35840" y="136111"/>
                      <a:pt x="35686" y="137030"/>
                    </a:cubicBezTo>
                    <a:cubicBezTo>
                      <a:pt x="35533" y="137950"/>
                      <a:pt x="35840" y="142545"/>
                      <a:pt x="35840" y="142545"/>
                    </a:cubicBezTo>
                    <a:lnTo>
                      <a:pt x="31320" y="150281"/>
                    </a:lnTo>
                    <a:cubicBezTo>
                      <a:pt x="32546" y="151737"/>
                      <a:pt x="33618" y="153116"/>
                      <a:pt x="34537" y="154111"/>
                    </a:cubicBezTo>
                    <a:cubicBezTo>
                      <a:pt x="39133" y="159550"/>
                      <a:pt x="48248" y="166060"/>
                      <a:pt x="46180" y="170580"/>
                    </a:cubicBezTo>
                    <a:cubicBezTo>
                      <a:pt x="44112" y="175099"/>
                      <a:pt x="41355" y="178239"/>
                      <a:pt x="45874" y="185133"/>
                    </a:cubicBezTo>
                    <a:cubicBezTo>
                      <a:pt x="50316" y="192027"/>
                      <a:pt x="51312" y="193558"/>
                      <a:pt x="47942" y="194707"/>
                    </a:cubicBezTo>
                    <a:cubicBezTo>
                      <a:pt x="44571" y="195857"/>
                      <a:pt x="41201" y="195473"/>
                      <a:pt x="44418" y="200452"/>
                    </a:cubicBezTo>
                    <a:cubicBezTo>
                      <a:pt x="47635" y="205431"/>
                      <a:pt x="47329" y="208725"/>
                      <a:pt x="47635" y="212401"/>
                    </a:cubicBezTo>
                    <a:cubicBezTo>
                      <a:pt x="47942" y="216078"/>
                      <a:pt x="48784" y="225806"/>
                      <a:pt x="47482" y="228640"/>
                    </a:cubicBezTo>
                    <a:cubicBezTo>
                      <a:pt x="46180" y="231550"/>
                      <a:pt x="46486" y="232623"/>
                      <a:pt x="48095" y="234078"/>
                    </a:cubicBezTo>
                    <a:cubicBezTo>
                      <a:pt x="49704" y="235533"/>
                      <a:pt x="49244" y="235840"/>
                      <a:pt x="47329" y="237142"/>
                    </a:cubicBezTo>
                    <a:cubicBezTo>
                      <a:pt x="45414" y="238444"/>
                      <a:pt x="44955" y="239670"/>
                      <a:pt x="46027" y="240665"/>
                    </a:cubicBezTo>
                    <a:cubicBezTo>
                      <a:pt x="47176" y="241585"/>
                      <a:pt x="47635" y="242427"/>
                      <a:pt x="48555" y="240972"/>
                    </a:cubicBezTo>
                    <a:cubicBezTo>
                      <a:pt x="49474" y="239516"/>
                      <a:pt x="51465" y="238444"/>
                      <a:pt x="51618" y="241431"/>
                    </a:cubicBezTo>
                    <a:cubicBezTo>
                      <a:pt x="51772" y="244495"/>
                      <a:pt x="51618" y="246027"/>
                      <a:pt x="53533" y="245108"/>
                    </a:cubicBezTo>
                    <a:cubicBezTo>
                      <a:pt x="55448" y="244189"/>
                      <a:pt x="57210" y="243500"/>
                      <a:pt x="55142" y="247176"/>
                    </a:cubicBezTo>
                    <a:cubicBezTo>
                      <a:pt x="53074" y="250853"/>
                      <a:pt x="47789" y="260274"/>
                      <a:pt x="47023" y="261576"/>
                    </a:cubicBezTo>
                    <a:cubicBezTo>
                      <a:pt x="46257" y="262878"/>
                      <a:pt x="41737" y="267015"/>
                      <a:pt x="39976" y="268087"/>
                    </a:cubicBezTo>
                    <a:cubicBezTo>
                      <a:pt x="38214" y="269159"/>
                      <a:pt x="36912" y="269006"/>
                      <a:pt x="37601" y="271917"/>
                    </a:cubicBezTo>
                    <a:cubicBezTo>
                      <a:pt x="38214" y="274828"/>
                      <a:pt x="35993" y="281032"/>
                      <a:pt x="29482" y="283100"/>
                    </a:cubicBezTo>
                    <a:cubicBezTo>
                      <a:pt x="22971" y="285168"/>
                      <a:pt x="9873" y="285321"/>
                      <a:pt x="9720" y="293977"/>
                    </a:cubicBezTo>
                    <a:cubicBezTo>
                      <a:pt x="9567" y="302632"/>
                      <a:pt x="18146" y="297960"/>
                      <a:pt x="12937" y="304700"/>
                    </a:cubicBezTo>
                    <a:cubicBezTo>
                      <a:pt x="7729" y="311441"/>
                      <a:pt x="4358" y="308530"/>
                      <a:pt x="2597" y="308836"/>
                    </a:cubicBezTo>
                    <a:cubicBezTo>
                      <a:pt x="835" y="309143"/>
                      <a:pt x="-1999" y="309985"/>
                      <a:pt x="2137" y="311211"/>
                    </a:cubicBezTo>
                    <a:cubicBezTo>
                      <a:pt x="6273" y="312436"/>
                      <a:pt x="6580" y="313126"/>
                      <a:pt x="5661" y="315194"/>
                    </a:cubicBezTo>
                    <a:cubicBezTo>
                      <a:pt x="5584" y="315347"/>
                      <a:pt x="5507" y="315500"/>
                      <a:pt x="5507" y="315653"/>
                    </a:cubicBezTo>
                    <a:lnTo>
                      <a:pt x="12784" y="320785"/>
                    </a:lnTo>
                    <a:cubicBezTo>
                      <a:pt x="12171" y="321092"/>
                      <a:pt x="13243" y="322011"/>
                      <a:pt x="14239" y="32239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47" name="Kombinationstegning: figur 11446">
                <a:extLst>
                  <a:ext uri="{FF2B5EF4-FFF2-40B4-BE49-F238E27FC236}">
                    <a16:creationId xmlns:a16="http://schemas.microsoft.com/office/drawing/2014/main" id="{D10747F2-41B1-4A17-851C-3646B0150D80}"/>
                  </a:ext>
                </a:extLst>
              </p:cNvPr>
              <p:cNvSpPr/>
              <p:nvPr/>
            </p:nvSpPr>
            <p:spPr>
              <a:xfrm>
                <a:off x="3976903" y="4355437"/>
                <a:ext cx="163948" cy="181485"/>
              </a:xfrm>
              <a:custGeom>
                <a:avLst/>
                <a:gdLst>
                  <a:gd name="connsiteX0" fmla="*/ 22883 w 163948"/>
                  <a:gd name="connsiteY0" fmla="*/ 151048 h 181485"/>
                  <a:gd name="connsiteX1" fmla="*/ 16449 w 163948"/>
                  <a:gd name="connsiteY1" fmla="*/ 153653 h 181485"/>
                  <a:gd name="connsiteX2" fmla="*/ 13692 w 163948"/>
                  <a:gd name="connsiteY2" fmla="*/ 156563 h 181485"/>
                  <a:gd name="connsiteX3" fmla="*/ 14764 w 163948"/>
                  <a:gd name="connsiteY3" fmla="*/ 163534 h 181485"/>
                  <a:gd name="connsiteX4" fmla="*/ 14994 w 163948"/>
                  <a:gd name="connsiteY4" fmla="*/ 165831 h 181485"/>
                  <a:gd name="connsiteX5" fmla="*/ 21581 w 163948"/>
                  <a:gd name="connsiteY5" fmla="*/ 164606 h 181485"/>
                  <a:gd name="connsiteX6" fmla="*/ 27326 w 163948"/>
                  <a:gd name="connsiteY6" fmla="*/ 162691 h 181485"/>
                  <a:gd name="connsiteX7" fmla="*/ 34296 w 163948"/>
                  <a:gd name="connsiteY7" fmla="*/ 166291 h 181485"/>
                  <a:gd name="connsiteX8" fmla="*/ 39045 w 163948"/>
                  <a:gd name="connsiteY8" fmla="*/ 167210 h 181485"/>
                  <a:gd name="connsiteX9" fmla="*/ 44637 w 163948"/>
                  <a:gd name="connsiteY9" fmla="*/ 176555 h 181485"/>
                  <a:gd name="connsiteX10" fmla="*/ 51454 w 163948"/>
                  <a:gd name="connsiteY10" fmla="*/ 181227 h 181485"/>
                  <a:gd name="connsiteX11" fmla="*/ 57046 w 163948"/>
                  <a:gd name="connsiteY11" fmla="*/ 179925 h 181485"/>
                  <a:gd name="connsiteX12" fmla="*/ 63173 w 163948"/>
                  <a:gd name="connsiteY12" fmla="*/ 172955 h 181485"/>
                  <a:gd name="connsiteX13" fmla="*/ 67463 w 163948"/>
                  <a:gd name="connsiteY13" fmla="*/ 165678 h 181485"/>
                  <a:gd name="connsiteX14" fmla="*/ 73667 w 163948"/>
                  <a:gd name="connsiteY14" fmla="*/ 146299 h 181485"/>
                  <a:gd name="connsiteX15" fmla="*/ 74739 w 163948"/>
                  <a:gd name="connsiteY15" fmla="*/ 141551 h 181485"/>
                  <a:gd name="connsiteX16" fmla="*/ 76195 w 163948"/>
                  <a:gd name="connsiteY16" fmla="*/ 140095 h 181485"/>
                  <a:gd name="connsiteX17" fmla="*/ 80637 w 163948"/>
                  <a:gd name="connsiteY17" fmla="*/ 137184 h 181485"/>
                  <a:gd name="connsiteX18" fmla="*/ 85080 w 163948"/>
                  <a:gd name="connsiteY18" fmla="*/ 129678 h 181485"/>
                  <a:gd name="connsiteX19" fmla="*/ 89599 w 163948"/>
                  <a:gd name="connsiteY19" fmla="*/ 125618 h 181485"/>
                  <a:gd name="connsiteX20" fmla="*/ 91897 w 163948"/>
                  <a:gd name="connsiteY20" fmla="*/ 123933 h 181485"/>
                  <a:gd name="connsiteX21" fmla="*/ 121310 w 163948"/>
                  <a:gd name="connsiteY21" fmla="*/ 113976 h 181485"/>
                  <a:gd name="connsiteX22" fmla="*/ 124910 w 163948"/>
                  <a:gd name="connsiteY22" fmla="*/ 111831 h 181485"/>
                  <a:gd name="connsiteX23" fmla="*/ 147506 w 163948"/>
                  <a:gd name="connsiteY23" fmla="*/ 91380 h 181485"/>
                  <a:gd name="connsiteX24" fmla="*/ 154936 w 163948"/>
                  <a:gd name="connsiteY24" fmla="*/ 81958 h 181485"/>
                  <a:gd name="connsiteX25" fmla="*/ 160681 w 163948"/>
                  <a:gd name="connsiteY25" fmla="*/ 71694 h 181485"/>
                  <a:gd name="connsiteX26" fmla="*/ 163898 w 163948"/>
                  <a:gd name="connsiteY26" fmla="*/ 64035 h 181485"/>
                  <a:gd name="connsiteX27" fmla="*/ 160911 w 163948"/>
                  <a:gd name="connsiteY27" fmla="*/ 55532 h 181485"/>
                  <a:gd name="connsiteX28" fmla="*/ 157540 w 163948"/>
                  <a:gd name="connsiteY28" fmla="*/ 49328 h 181485"/>
                  <a:gd name="connsiteX29" fmla="*/ 155472 w 163948"/>
                  <a:gd name="connsiteY29" fmla="*/ 46111 h 181485"/>
                  <a:gd name="connsiteX30" fmla="*/ 153174 w 163948"/>
                  <a:gd name="connsiteY30" fmla="*/ 45039 h 181485"/>
                  <a:gd name="connsiteX31" fmla="*/ 153174 w 163948"/>
                  <a:gd name="connsiteY31" fmla="*/ 43507 h 181485"/>
                  <a:gd name="connsiteX32" fmla="*/ 158306 w 163948"/>
                  <a:gd name="connsiteY32" fmla="*/ 43354 h 181485"/>
                  <a:gd name="connsiteX33" fmla="*/ 162059 w 163948"/>
                  <a:gd name="connsiteY33" fmla="*/ 43583 h 181485"/>
                  <a:gd name="connsiteX34" fmla="*/ 138774 w 163948"/>
                  <a:gd name="connsiteY34" fmla="*/ 30409 h 181485"/>
                  <a:gd name="connsiteX35" fmla="*/ 135174 w 163948"/>
                  <a:gd name="connsiteY35" fmla="*/ 29949 h 181485"/>
                  <a:gd name="connsiteX36" fmla="*/ 125446 w 163948"/>
                  <a:gd name="connsiteY36" fmla="*/ 32324 h 181485"/>
                  <a:gd name="connsiteX37" fmla="*/ 113497 w 163948"/>
                  <a:gd name="connsiteY37" fmla="*/ 30409 h 181485"/>
                  <a:gd name="connsiteX38" fmla="*/ 106221 w 163948"/>
                  <a:gd name="connsiteY38" fmla="*/ 29796 h 181485"/>
                  <a:gd name="connsiteX39" fmla="*/ 98944 w 163948"/>
                  <a:gd name="connsiteY39" fmla="*/ 22136 h 181485"/>
                  <a:gd name="connsiteX40" fmla="*/ 94961 w 163948"/>
                  <a:gd name="connsiteY40" fmla="*/ 17234 h 181485"/>
                  <a:gd name="connsiteX41" fmla="*/ 92203 w 163948"/>
                  <a:gd name="connsiteY41" fmla="*/ 16775 h 181485"/>
                  <a:gd name="connsiteX42" fmla="*/ 80484 w 163948"/>
                  <a:gd name="connsiteY42" fmla="*/ 12255 h 181485"/>
                  <a:gd name="connsiteX43" fmla="*/ 74127 w 163948"/>
                  <a:gd name="connsiteY43" fmla="*/ 8196 h 181485"/>
                  <a:gd name="connsiteX44" fmla="*/ 71216 w 163948"/>
                  <a:gd name="connsiteY44" fmla="*/ 6434 h 181485"/>
                  <a:gd name="connsiteX45" fmla="*/ 69148 w 163948"/>
                  <a:gd name="connsiteY45" fmla="*/ 5132 h 181485"/>
                  <a:gd name="connsiteX46" fmla="*/ 61871 w 163948"/>
                  <a:gd name="connsiteY46" fmla="*/ 0 h 181485"/>
                  <a:gd name="connsiteX47" fmla="*/ 56126 w 163948"/>
                  <a:gd name="connsiteY47" fmla="*/ 7813 h 181485"/>
                  <a:gd name="connsiteX48" fmla="*/ 43028 w 163948"/>
                  <a:gd name="connsiteY48" fmla="*/ 11489 h 181485"/>
                  <a:gd name="connsiteX49" fmla="*/ 38739 w 163948"/>
                  <a:gd name="connsiteY49" fmla="*/ 13711 h 181485"/>
                  <a:gd name="connsiteX50" fmla="*/ 36671 w 163948"/>
                  <a:gd name="connsiteY50" fmla="*/ 15166 h 181485"/>
                  <a:gd name="connsiteX51" fmla="*/ 26943 w 163948"/>
                  <a:gd name="connsiteY51" fmla="*/ 17234 h 181485"/>
                  <a:gd name="connsiteX52" fmla="*/ 26177 w 163948"/>
                  <a:gd name="connsiteY52" fmla="*/ 21524 h 181485"/>
                  <a:gd name="connsiteX53" fmla="*/ 27479 w 163948"/>
                  <a:gd name="connsiteY53" fmla="*/ 24434 h 181485"/>
                  <a:gd name="connsiteX54" fmla="*/ 27632 w 163948"/>
                  <a:gd name="connsiteY54" fmla="*/ 27498 h 181485"/>
                  <a:gd name="connsiteX55" fmla="*/ 28552 w 163948"/>
                  <a:gd name="connsiteY55" fmla="*/ 31328 h 181485"/>
                  <a:gd name="connsiteX56" fmla="*/ 26943 w 163948"/>
                  <a:gd name="connsiteY56" fmla="*/ 36920 h 181485"/>
                  <a:gd name="connsiteX57" fmla="*/ 21505 w 163948"/>
                  <a:gd name="connsiteY57" fmla="*/ 43813 h 181485"/>
                  <a:gd name="connsiteX58" fmla="*/ 15607 w 163948"/>
                  <a:gd name="connsiteY58" fmla="*/ 53541 h 181485"/>
                  <a:gd name="connsiteX59" fmla="*/ 17828 w 163948"/>
                  <a:gd name="connsiteY59" fmla="*/ 58979 h 181485"/>
                  <a:gd name="connsiteX60" fmla="*/ 13998 w 163948"/>
                  <a:gd name="connsiteY60" fmla="*/ 63575 h 181485"/>
                  <a:gd name="connsiteX61" fmla="*/ 7258 w 163948"/>
                  <a:gd name="connsiteY61" fmla="*/ 67405 h 181485"/>
                  <a:gd name="connsiteX62" fmla="*/ 3428 w 163948"/>
                  <a:gd name="connsiteY62" fmla="*/ 72843 h 181485"/>
                  <a:gd name="connsiteX63" fmla="*/ 6109 w 163948"/>
                  <a:gd name="connsiteY63" fmla="*/ 81422 h 181485"/>
                  <a:gd name="connsiteX64" fmla="*/ 6875 w 163948"/>
                  <a:gd name="connsiteY64" fmla="*/ 91763 h 181485"/>
                  <a:gd name="connsiteX65" fmla="*/ 3045 w 163948"/>
                  <a:gd name="connsiteY65" fmla="*/ 102946 h 181485"/>
                  <a:gd name="connsiteX66" fmla="*/ 2279 w 163948"/>
                  <a:gd name="connsiteY66" fmla="*/ 104861 h 181485"/>
                  <a:gd name="connsiteX67" fmla="*/ 10858 w 163948"/>
                  <a:gd name="connsiteY67" fmla="*/ 110759 h 181485"/>
                  <a:gd name="connsiteX68" fmla="*/ 19667 w 163948"/>
                  <a:gd name="connsiteY68" fmla="*/ 117269 h 181485"/>
                  <a:gd name="connsiteX69" fmla="*/ 20969 w 163948"/>
                  <a:gd name="connsiteY69" fmla="*/ 116657 h 181485"/>
                  <a:gd name="connsiteX70" fmla="*/ 21735 w 163948"/>
                  <a:gd name="connsiteY70" fmla="*/ 115201 h 181485"/>
                  <a:gd name="connsiteX71" fmla="*/ 25717 w 163948"/>
                  <a:gd name="connsiteY71" fmla="*/ 111218 h 181485"/>
                  <a:gd name="connsiteX72" fmla="*/ 29241 w 163948"/>
                  <a:gd name="connsiteY72" fmla="*/ 109150 h 181485"/>
                  <a:gd name="connsiteX73" fmla="*/ 28092 w 163948"/>
                  <a:gd name="connsiteY73" fmla="*/ 112827 h 181485"/>
                  <a:gd name="connsiteX74" fmla="*/ 29547 w 163948"/>
                  <a:gd name="connsiteY74" fmla="*/ 114435 h 181485"/>
                  <a:gd name="connsiteX75" fmla="*/ 32228 w 163948"/>
                  <a:gd name="connsiteY75" fmla="*/ 108844 h 181485"/>
                  <a:gd name="connsiteX76" fmla="*/ 33147 w 163948"/>
                  <a:gd name="connsiteY76" fmla="*/ 100418 h 181485"/>
                  <a:gd name="connsiteX77" fmla="*/ 33454 w 163948"/>
                  <a:gd name="connsiteY77" fmla="*/ 102027 h 181485"/>
                  <a:gd name="connsiteX78" fmla="*/ 33607 w 163948"/>
                  <a:gd name="connsiteY78" fmla="*/ 107005 h 181485"/>
                  <a:gd name="connsiteX79" fmla="*/ 34909 w 163948"/>
                  <a:gd name="connsiteY79" fmla="*/ 115125 h 181485"/>
                  <a:gd name="connsiteX80" fmla="*/ 31845 w 163948"/>
                  <a:gd name="connsiteY80" fmla="*/ 126155 h 181485"/>
                  <a:gd name="connsiteX81" fmla="*/ 23420 w 163948"/>
                  <a:gd name="connsiteY81" fmla="*/ 134427 h 181485"/>
                  <a:gd name="connsiteX82" fmla="*/ 18594 w 163948"/>
                  <a:gd name="connsiteY82" fmla="*/ 137184 h 181485"/>
                  <a:gd name="connsiteX83" fmla="*/ 23037 w 163948"/>
                  <a:gd name="connsiteY83" fmla="*/ 149899 h 181485"/>
                  <a:gd name="connsiteX84" fmla="*/ 22883 w 163948"/>
                  <a:gd name="connsiteY84" fmla="*/ 151048 h 181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63948" h="181485">
                    <a:moveTo>
                      <a:pt x="22883" y="151048"/>
                    </a:moveTo>
                    <a:cubicBezTo>
                      <a:pt x="21658" y="151508"/>
                      <a:pt x="17752" y="152734"/>
                      <a:pt x="16449" y="153653"/>
                    </a:cubicBezTo>
                    <a:cubicBezTo>
                      <a:pt x="15147" y="154572"/>
                      <a:pt x="13309" y="155338"/>
                      <a:pt x="13692" y="156563"/>
                    </a:cubicBezTo>
                    <a:cubicBezTo>
                      <a:pt x="14075" y="157789"/>
                      <a:pt x="14611" y="162921"/>
                      <a:pt x="14764" y="163534"/>
                    </a:cubicBezTo>
                    <a:cubicBezTo>
                      <a:pt x="14918" y="164146"/>
                      <a:pt x="13845" y="165449"/>
                      <a:pt x="14994" y="165831"/>
                    </a:cubicBezTo>
                    <a:cubicBezTo>
                      <a:pt x="16220" y="166214"/>
                      <a:pt x="20739" y="165678"/>
                      <a:pt x="21581" y="164606"/>
                    </a:cubicBezTo>
                    <a:cubicBezTo>
                      <a:pt x="22424" y="163534"/>
                      <a:pt x="24339" y="160623"/>
                      <a:pt x="27326" y="162691"/>
                    </a:cubicBezTo>
                    <a:cubicBezTo>
                      <a:pt x="30313" y="164759"/>
                      <a:pt x="32688" y="166138"/>
                      <a:pt x="34296" y="166291"/>
                    </a:cubicBezTo>
                    <a:cubicBezTo>
                      <a:pt x="35828" y="166444"/>
                      <a:pt x="38356" y="166061"/>
                      <a:pt x="39045" y="167210"/>
                    </a:cubicBezTo>
                    <a:cubicBezTo>
                      <a:pt x="39735" y="168436"/>
                      <a:pt x="43335" y="175253"/>
                      <a:pt x="44637" y="176555"/>
                    </a:cubicBezTo>
                    <a:cubicBezTo>
                      <a:pt x="45939" y="177857"/>
                      <a:pt x="48696" y="180768"/>
                      <a:pt x="51454" y="181227"/>
                    </a:cubicBezTo>
                    <a:cubicBezTo>
                      <a:pt x="54211" y="181687"/>
                      <a:pt x="55284" y="181687"/>
                      <a:pt x="57046" y="179925"/>
                    </a:cubicBezTo>
                    <a:cubicBezTo>
                      <a:pt x="58807" y="178164"/>
                      <a:pt x="61948" y="174027"/>
                      <a:pt x="63173" y="172955"/>
                    </a:cubicBezTo>
                    <a:cubicBezTo>
                      <a:pt x="64399" y="171883"/>
                      <a:pt x="66850" y="167900"/>
                      <a:pt x="67463" y="165678"/>
                    </a:cubicBezTo>
                    <a:cubicBezTo>
                      <a:pt x="68075" y="163380"/>
                      <a:pt x="73361" y="148291"/>
                      <a:pt x="73667" y="146299"/>
                    </a:cubicBezTo>
                    <a:cubicBezTo>
                      <a:pt x="74050" y="144231"/>
                      <a:pt x="74739" y="141551"/>
                      <a:pt x="74739" y="141551"/>
                    </a:cubicBezTo>
                    <a:cubicBezTo>
                      <a:pt x="74739" y="141551"/>
                      <a:pt x="74739" y="140095"/>
                      <a:pt x="76195" y="140095"/>
                    </a:cubicBezTo>
                    <a:cubicBezTo>
                      <a:pt x="77650" y="140095"/>
                      <a:pt x="79871" y="139636"/>
                      <a:pt x="80637" y="137184"/>
                    </a:cubicBezTo>
                    <a:cubicBezTo>
                      <a:pt x="81327" y="134810"/>
                      <a:pt x="81710" y="132971"/>
                      <a:pt x="85080" y="129678"/>
                    </a:cubicBezTo>
                    <a:cubicBezTo>
                      <a:pt x="88450" y="126384"/>
                      <a:pt x="88910" y="126461"/>
                      <a:pt x="89599" y="125618"/>
                    </a:cubicBezTo>
                    <a:cubicBezTo>
                      <a:pt x="90289" y="124776"/>
                      <a:pt x="91054" y="124393"/>
                      <a:pt x="91897" y="123933"/>
                    </a:cubicBezTo>
                    <a:cubicBezTo>
                      <a:pt x="92739" y="123474"/>
                      <a:pt x="121310" y="113976"/>
                      <a:pt x="121310" y="113976"/>
                    </a:cubicBezTo>
                    <a:cubicBezTo>
                      <a:pt x="121310" y="113976"/>
                      <a:pt x="123455" y="112903"/>
                      <a:pt x="124910" y="111831"/>
                    </a:cubicBezTo>
                    <a:cubicBezTo>
                      <a:pt x="126365" y="110759"/>
                      <a:pt x="145974" y="93524"/>
                      <a:pt x="147506" y="91380"/>
                    </a:cubicBezTo>
                    <a:cubicBezTo>
                      <a:pt x="149038" y="89235"/>
                      <a:pt x="153710" y="84180"/>
                      <a:pt x="154936" y="81958"/>
                    </a:cubicBezTo>
                    <a:cubicBezTo>
                      <a:pt x="156161" y="79660"/>
                      <a:pt x="159685" y="72997"/>
                      <a:pt x="160681" y="71694"/>
                    </a:cubicBezTo>
                    <a:cubicBezTo>
                      <a:pt x="161600" y="70392"/>
                      <a:pt x="164357" y="66945"/>
                      <a:pt x="163898" y="64035"/>
                    </a:cubicBezTo>
                    <a:cubicBezTo>
                      <a:pt x="163438" y="61124"/>
                      <a:pt x="162136" y="57447"/>
                      <a:pt x="160911" y="55532"/>
                    </a:cubicBezTo>
                    <a:cubicBezTo>
                      <a:pt x="159685" y="53618"/>
                      <a:pt x="158000" y="50860"/>
                      <a:pt x="157540" y="49328"/>
                    </a:cubicBezTo>
                    <a:cubicBezTo>
                      <a:pt x="157081" y="47796"/>
                      <a:pt x="156315" y="46417"/>
                      <a:pt x="155472" y="46111"/>
                    </a:cubicBezTo>
                    <a:cubicBezTo>
                      <a:pt x="154630" y="45728"/>
                      <a:pt x="154017" y="45192"/>
                      <a:pt x="153174" y="45039"/>
                    </a:cubicBezTo>
                    <a:cubicBezTo>
                      <a:pt x="152332" y="44885"/>
                      <a:pt x="151412" y="43966"/>
                      <a:pt x="153174" y="43507"/>
                    </a:cubicBezTo>
                    <a:cubicBezTo>
                      <a:pt x="154936" y="43047"/>
                      <a:pt x="156544" y="43047"/>
                      <a:pt x="158306" y="43354"/>
                    </a:cubicBezTo>
                    <a:cubicBezTo>
                      <a:pt x="159455" y="43583"/>
                      <a:pt x="160911" y="43660"/>
                      <a:pt x="162059" y="43583"/>
                    </a:cubicBezTo>
                    <a:cubicBezTo>
                      <a:pt x="155242" y="39754"/>
                      <a:pt x="140306" y="31328"/>
                      <a:pt x="138774" y="30409"/>
                    </a:cubicBezTo>
                    <a:cubicBezTo>
                      <a:pt x="136706" y="29183"/>
                      <a:pt x="135174" y="29949"/>
                      <a:pt x="135174" y="29949"/>
                    </a:cubicBezTo>
                    <a:cubicBezTo>
                      <a:pt x="135174" y="29949"/>
                      <a:pt x="126825" y="31711"/>
                      <a:pt x="125446" y="32324"/>
                    </a:cubicBezTo>
                    <a:cubicBezTo>
                      <a:pt x="124144" y="32936"/>
                      <a:pt x="115182" y="31022"/>
                      <a:pt x="113497" y="30409"/>
                    </a:cubicBezTo>
                    <a:cubicBezTo>
                      <a:pt x="111812" y="29796"/>
                      <a:pt x="110510" y="30409"/>
                      <a:pt x="106221" y="29796"/>
                    </a:cubicBezTo>
                    <a:cubicBezTo>
                      <a:pt x="101931" y="29183"/>
                      <a:pt x="99020" y="23362"/>
                      <a:pt x="98944" y="22136"/>
                    </a:cubicBezTo>
                    <a:cubicBezTo>
                      <a:pt x="98791" y="20911"/>
                      <a:pt x="95727" y="18077"/>
                      <a:pt x="94961" y="17234"/>
                    </a:cubicBezTo>
                    <a:cubicBezTo>
                      <a:pt x="94271" y="16392"/>
                      <a:pt x="93505" y="16775"/>
                      <a:pt x="92203" y="16775"/>
                    </a:cubicBezTo>
                    <a:cubicBezTo>
                      <a:pt x="90901" y="16775"/>
                      <a:pt x="82016" y="13098"/>
                      <a:pt x="80484" y="12255"/>
                    </a:cubicBezTo>
                    <a:cubicBezTo>
                      <a:pt x="78952" y="11413"/>
                      <a:pt x="75199" y="9038"/>
                      <a:pt x="74127" y="8196"/>
                    </a:cubicBezTo>
                    <a:cubicBezTo>
                      <a:pt x="73054" y="7353"/>
                      <a:pt x="72212" y="6741"/>
                      <a:pt x="71216" y="6434"/>
                    </a:cubicBezTo>
                    <a:cubicBezTo>
                      <a:pt x="70297" y="6051"/>
                      <a:pt x="69148" y="5132"/>
                      <a:pt x="69148" y="5132"/>
                    </a:cubicBezTo>
                    <a:lnTo>
                      <a:pt x="61871" y="0"/>
                    </a:lnTo>
                    <a:cubicBezTo>
                      <a:pt x="60952" y="2298"/>
                      <a:pt x="59420" y="7277"/>
                      <a:pt x="56126" y="7813"/>
                    </a:cubicBezTo>
                    <a:cubicBezTo>
                      <a:pt x="52603" y="8426"/>
                      <a:pt x="45403" y="10494"/>
                      <a:pt x="43028" y="11489"/>
                    </a:cubicBezTo>
                    <a:cubicBezTo>
                      <a:pt x="40654" y="12485"/>
                      <a:pt x="38892" y="12255"/>
                      <a:pt x="38739" y="13711"/>
                    </a:cubicBezTo>
                    <a:cubicBezTo>
                      <a:pt x="38586" y="15166"/>
                      <a:pt x="38279" y="15319"/>
                      <a:pt x="36671" y="15166"/>
                    </a:cubicBezTo>
                    <a:cubicBezTo>
                      <a:pt x="35062" y="15013"/>
                      <a:pt x="29164" y="14706"/>
                      <a:pt x="26943" y="17234"/>
                    </a:cubicBezTo>
                    <a:cubicBezTo>
                      <a:pt x="24722" y="19762"/>
                      <a:pt x="24415" y="20145"/>
                      <a:pt x="26177" y="21524"/>
                    </a:cubicBezTo>
                    <a:cubicBezTo>
                      <a:pt x="27939" y="22979"/>
                      <a:pt x="27632" y="23592"/>
                      <a:pt x="27479" y="24434"/>
                    </a:cubicBezTo>
                    <a:cubicBezTo>
                      <a:pt x="27326" y="25200"/>
                      <a:pt x="26867" y="26196"/>
                      <a:pt x="27632" y="27498"/>
                    </a:cubicBezTo>
                    <a:cubicBezTo>
                      <a:pt x="28398" y="28800"/>
                      <a:pt x="29241" y="30409"/>
                      <a:pt x="28552" y="31328"/>
                    </a:cubicBezTo>
                    <a:cubicBezTo>
                      <a:pt x="27862" y="32247"/>
                      <a:pt x="27632" y="35005"/>
                      <a:pt x="26943" y="36920"/>
                    </a:cubicBezTo>
                    <a:cubicBezTo>
                      <a:pt x="26943" y="36920"/>
                      <a:pt x="24262" y="42358"/>
                      <a:pt x="21505" y="43813"/>
                    </a:cubicBezTo>
                    <a:cubicBezTo>
                      <a:pt x="18824" y="45269"/>
                      <a:pt x="13539" y="49405"/>
                      <a:pt x="15607" y="53541"/>
                    </a:cubicBezTo>
                    <a:cubicBezTo>
                      <a:pt x="17675" y="57677"/>
                      <a:pt x="19437" y="58137"/>
                      <a:pt x="17828" y="58979"/>
                    </a:cubicBezTo>
                    <a:cubicBezTo>
                      <a:pt x="16220" y="59745"/>
                      <a:pt x="14764" y="62656"/>
                      <a:pt x="13998" y="63575"/>
                    </a:cubicBezTo>
                    <a:cubicBezTo>
                      <a:pt x="13232" y="64494"/>
                      <a:pt x="9709" y="67099"/>
                      <a:pt x="7258" y="67405"/>
                    </a:cubicBezTo>
                    <a:cubicBezTo>
                      <a:pt x="4883" y="67711"/>
                      <a:pt x="1819" y="69167"/>
                      <a:pt x="3428" y="72843"/>
                    </a:cubicBezTo>
                    <a:cubicBezTo>
                      <a:pt x="5037" y="76520"/>
                      <a:pt x="6492" y="79354"/>
                      <a:pt x="6109" y="81422"/>
                    </a:cubicBezTo>
                    <a:cubicBezTo>
                      <a:pt x="5803" y="83490"/>
                      <a:pt x="6262" y="87933"/>
                      <a:pt x="6875" y="91763"/>
                    </a:cubicBezTo>
                    <a:cubicBezTo>
                      <a:pt x="7488" y="95593"/>
                      <a:pt x="5573" y="103252"/>
                      <a:pt x="3045" y="102946"/>
                    </a:cubicBezTo>
                    <a:cubicBezTo>
                      <a:pt x="517" y="102639"/>
                      <a:pt x="-1934" y="102639"/>
                      <a:pt x="2279" y="104861"/>
                    </a:cubicBezTo>
                    <a:cubicBezTo>
                      <a:pt x="6415" y="107082"/>
                      <a:pt x="9326" y="108997"/>
                      <a:pt x="10858" y="110759"/>
                    </a:cubicBezTo>
                    <a:cubicBezTo>
                      <a:pt x="12466" y="112520"/>
                      <a:pt x="18517" y="116963"/>
                      <a:pt x="19667" y="117269"/>
                    </a:cubicBezTo>
                    <a:cubicBezTo>
                      <a:pt x="20815" y="117576"/>
                      <a:pt x="21122" y="118035"/>
                      <a:pt x="20969" y="116657"/>
                    </a:cubicBezTo>
                    <a:cubicBezTo>
                      <a:pt x="20815" y="115201"/>
                      <a:pt x="20356" y="114588"/>
                      <a:pt x="21735" y="115201"/>
                    </a:cubicBezTo>
                    <a:cubicBezTo>
                      <a:pt x="23190" y="115814"/>
                      <a:pt x="23649" y="112980"/>
                      <a:pt x="25717" y="111218"/>
                    </a:cubicBezTo>
                    <a:cubicBezTo>
                      <a:pt x="27786" y="109457"/>
                      <a:pt x="28935" y="106469"/>
                      <a:pt x="29241" y="109150"/>
                    </a:cubicBezTo>
                    <a:cubicBezTo>
                      <a:pt x="29547" y="111831"/>
                      <a:pt x="29088" y="112367"/>
                      <a:pt x="28092" y="112827"/>
                    </a:cubicBezTo>
                    <a:cubicBezTo>
                      <a:pt x="27096" y="113286"/>
                      <a:pt x="27786" y="115048"/>
                      <a:pt x="29547" y="114435"/>
                    </a:cubicBezTo>
                    <a:cubicBezTo>
                      <a:pt x="31309" y="113822"/>
                      <a:pt x="32228" y="111525"/>
                      <a:pt x="32228" y="108844"/>
                    </a:cubicBezTo>
                    <a:cubicBezTo>
                      <a:pt x="32228" y="106163"/>
                      <a:pt x="31462" y="101797"/>
                      <a:pt x="33147" y="100418"/>
                    </a:cubicBezTo>
                    <a:cubicBezTo>
                      <a:pt x="34832" y="99039"/>
                      <a:pt x="34067" y="99958"/>
                      <a:pt x="33454" y="102027"/>
                    </a:cubicBezTo>
                    <a:cubicBezTo>
                      <a:pt x="32841" y="104095"/>
                      <a:pt x="32994" y="105550"/>
                      <a:pt x="33607" y="107005"/>
                    </a:cubicBezTo>
                    <a:cubicBezTo>
                      <a:pt x="34220" y="108461"/>
                      <a:pt x="35675" y="113516"/>
                      <a:pt x="34909" y="115125"/>
                    </a:cubicBezTo>
                    <a:cubicBezTo>
                      <a:pt x="34143" y="116733"/>
                      <a:pt x="32841" y="123933"/>
                      <a:pt x="31845" y="126155"/>
                    </a:cubicBezTo>
                    <a:cubicBezTo>
                      <a:pt x="30850" y="128376"/>
                      <a:pt x="26407" y="134427"/>
                      <a:pt x="23420" y="134427"/>
                    </a:cubicBezTo>
                    <a:cubicBezTo>
                      <a:pt x="21198" y="134427"/>
                      <a:pt x="19590" y="135959"/>
                      <a:pt x="18594" y="137184"/>
                    </a:cubicBezTo>
                    <a:lnTo>
                      <a:pt x="23037" y="149899"/>
                    </a:lnTo>
                    <a:cubicBezTo>
                      <a:pt x="23496" y="149593"/>
                      <a:pt x="24109" y="150512"/>
                      <a:pt x="22883" y="151048"/>
                    </a:cubicBezTo>
                    <a:close/>
                  </a:path>
                </a:pathLst>
              </a:custGeom>
              <a:solidFill>
                <a:srgbClr val="5ABEC3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48" name="Kombinationstegning: figur 11447">
                <a:extLst>
                  <a:ext uri="{FF2B5EF4-FFF2-40B4-BE49-F238E27FC236}">
                    <a16:creationId xmlns:a16="http://schemas.microsoft.com/office/drawing/2014/main" id="{2BAE45AB-AF8A-4D11-B864-E5B7CBD7EF68}"/>
                  </a:ext>
                </a:extLst>
              </p:cNvPr>
              <p:cNvSpPr/>
              <p:nvPr/>
            </p:nvSpPr>
            <p:spPr>
              <a:xfrm>
                <a:off x="3707953" y="4431168"/>
                <a:ext cx="2393" cy="2738"/>
              </a:xfrm>
              <a:custGeom>
                <a:avLst/>
                <a:gdLst>
                  <a:gd name="connsiteX0" fmla="*/ 0 w 2393"/>
                  <a:gd name="connsiteY0" fmla="*/ 1785 h 2738"/>
                  <a:gd name="connsiteX1" fmla="*/ 2375 w 2393"/>
                  <a:gd name="connsiteY1" fmla="*/ 1785 h 2738"/>
                  <a:gd name="connsiteX2" fmla="*/ 0 w 2393"/>
                  <a:gd name="connsiteY2" fmla="*/ 1785 h 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3" h="2738">
                    <a:moveTo>
                      <a:pt x="0" y="1785"/>
                    </a:moveTo>
                    <a:cubicBezTo>
                      <a:pt x="0" y="1785"/>
                      <a:pt x="2145" y="3930"/>
                      <a:pt x="2375" y="1785"/>
                    </a:cubicBezTo>
                    <a:cubicBezTo>
                      <a:pt x="2604" y="-360"/>
                      <a:pt x="690" y="-819"/>
                      <a:pt x="0" y="178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49" name="Kombinationstegning: figur 11448">
                <a:extLst>
                  <a:ext uri="{FF2B5EF4-FFF2-40B4-BE49-F238E27FC236}">
                    <a16:creationId xmlns:a16="http://schemas.microsoft.com/office/drawing/2014/main" id="{820553CF-9561-4BB9-A25C-9BBD1D73C4A9}"/>
                  </a:ext>
                </a:extLst>
              </p:cNvPr>
              <p:cNvSpPr/>
              <p:nvPr/>
            </p:nvSpPr>
            <p:spPr>
              <a:xfrm>
                <a:off x="3675909" y="4390618"/>
                <a:ext cx="23161" cy="34362"/>
              </a:xfrm>
              <a:custGeom>
                <a:avLst/>
                <a:gdLst>
                  <a:gd name="connsiteX0" fmla="*/ 18869 w 23161"/>
                  <a:gd name="connsiteY0" fmla="*/ 20352 h 34362"/>
                  <a:gd name="connsiteX1" fmla="*/ 14121 w 23161"/>
                  <a:gd name="connsiteY1" fmla="*/ 14607 h 34362"/>
                  <a:gd name="connsiteX2" fmla="*/ 11516 w 23161"/>
                  <a:gd name="connsiteY2" fmla="*/ 6947 h 34362"/>
                  <a:gd name="connsiteX3" fmla="*/ 6001 w 23161"/>
                  <a:gd name="connsiteY3" fmla="*/ 207 h 34362"/>
                  <a:gd name="connsiteX4" fmla="*/ 1482 w 23161"/>
                  <a:gd name="connsiteY4" fmla="*/ 5492 h 34362"/>
                  <a:gd name="connsiteX5" fmla="*/ 5312 w 23161"/>
                  <a:gd name="connsiteY5" fmla="*/ 6718 h 34362"/>
                  <a:gd name="connsiteX6" fmla="*/ 7916 w 23161"/>
                  <a:gd name="connsiteY6" fmla="*/ 13688 h 34362"/>
                  <a:gd name="connsiteX7" fmla="*/ 13431 w 23161"/>
                  <a:gd name="connsiteY7" fmla="*/ 23722 h 34362"/>
                  <a:gd name="connsiteX8" fmla="*/ 3397 w 23161"/>
                  <a:gd name="connsiteY8" fmla="*/ 28777 h 34362"/>
                  <a:gd name="connsiteX9" fmla="*/ 9372 w 23161"/>
                  <a:gd name="connsiteY9" fmla="*/ 33833 h 34362"/>
                  <a:gd name="connsiteX10" fmla="*/ 13891 w 23161"/>
                  <a:gd name="connsiteY10" fmla="*/ 33373 h 34362"/>
                  <a:gd name="connsiteX11" fmla="*/ 21550 w 23161"/>
                  <a:gd name="connsiteY11" fmla="*/ 27858 h 34362"/>
                  <a:gd name="connsiteX12" fmla="*/ 22470 w 23161"/>
                  <a:gd name="connsiteY12" fmla="*/ 24488 h 34362"/>
                  <a:gd name="connsiteX13" fmla="*/ 18869 w 23161"/>
                  <a:gd name="connsiteY13" fmla="*/ 20352 h 3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61" h="34362">
                    <a:moveTo>
                      <a:pt x="18869" y="20352"/>
                    </a:moveTo>
                    <a:cubicBezTo>
                      <a:pt x="18869" y="17211"/>
                      <a:pt x="15270" y="16292"/>
                      <a:pt x="14121" y="14607"/>
                    </a:cubicBezTo>
                    <a:cubicBezTo>
                      <a:pt x="12895" y="12922"/>
                      <a:pt x="10980" y="11007"/>
                      <a:pt x="11516" y="6947"/>
                    </a:cubicBezTo>
                    <a:cubicBezTo>
                      <a:pt x="11976" y="2888"/>
                      <a:pt x="9372" y="-942"/>
                      <a:pt x="6001" y="207"/>
                    </a:cubicBezTo>
                    <a:cubicBezTo>
                      <a:pt x="2631" y="1432"/>
                      <a:pt x="-2577" y="7177"/>
                      <a:pt x="1482" y="5492"/>
                    </a:cubicBezTo>
                    <a:cubicBezTo>
                      <a:pt x="5542" y="3807"/>
                      <a:pt x="5312" y="4266"/>
                      <a:pt x="5312" y="6718"/>
                    </a:cubicBezTo>
                    <a:cubicBezTo>
                      <a:pt x="5312" y="9092"/>
                      <a:pt x="6767" y="12003"/>
                      <a:pt x="7916" y="13688"/>
                    </a:cubicBezTo>
                    <a:cubicBezTo>
                      <a:pt x="9142" y="15373"/>
                      <a:pt x="18716" y="22803"/>
                      <a:pt x="13431" y="23722"/>
                    </a:cubicBezTo>
                    <a:cubicBezTo>
                      <a:pt x="8146" y="24641"/>
                      <a:pt x="5082" y="26326"/>
                      <a:pt x="3397" y="28777"/>
                    </a:cubicBezTo>
                    <a:cubicBezTo>
                      <a:pt x="1712" y="31152"/>
                      <a:pt x="5772" y="33067"/>
                      <a:pt x="9372" y="33833"/>
                    </a:cubicBezTo>
                    <a:cubicBezTo>
                      <a:pt x="9372" y="33833"/>
                      <a:pt x="11057" y="35288"/>
                      <a:pt x="13891" y="33373"/>
                    </a:cubicBezTo>
                    <a:cubicBezTo>
                      <a:pt x="16725" y="31458"/>
                      <a:pt x="19865" y="28854"/>
                      <a:pt x="21550" y="27858"/>
                    </a:cubicBezTo>
                    <a:cubicBezTo>
                      <a:pt x="23236" y="26939"/>
                      <a:pt x="23695" y="25943"/>
                      <a:pt x="22470" y="24488"/>
                    </a:cubicBezTo>
                    <a:cubicBezTo>
                      <a:pt x="21244" y="22956"/>
                      <a:pt x="18869" y="23416"/>
                      <a:pt x="18869" y="2035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50" name="Kombinationstegning: figur 11449">
                <a:extLst>
                  <a:ext uri="{FF2B5EF4-FFF2-40B4-BE49-F238E27FC236}">
                    <a16:creationId xmlns:a16="http://schemas.microsoft.com/office/drawing/2014/main" id="{8DD5FCDC-64ED-44C8-8424-8FFC28909F45}"/>
                  </a:ext>
                </a:extLst>
              </p:cNvPr>
              <p:cNvSpPr/>
              <p:nvPr/>
            </p:nvSpPr>
            <p:spPr>
              <a:xfrm>
                <a:off x="3675033" y="4402985"/>
                <a:ext cx="6446" cy="6670"/>
              </a:xfrm>
              <a:custGeom>
                <a:avLst/>
                <a:gdLst>
                  <a:gd name="connsiteX0" fmla="*/ 5576 w 6446"/>
                  <a:gd name="connsiteY0" fmla="*/ 1780 h 6670"/>
                  <a:gd name="connsiteX1" fmla="*/ 1287 w 6446"/>
                  <a:gd name="connsiteY1" fmla="*/ 861 h 6670"/>
                  <a:gd name="connsiteX2" fmla="*/ 1287 w 6446"/>
                  <a:gd name="connsiteY2" fmla="*/ 4001 h 6670"/>
                  <a:gd name="connsiteX3" fmla="*/ 3891 w 6446"/>
                  <a:gd name="connsiteY3" fmla="*/ 6606 h 6670"/>
                  <a:gd name="connsiteX4" fmla="*/ 5576 w 6446"/>
                  <a:gd name="connsiteY4" fmla="*/ 1780 h 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46" h="6670">
                    <a:moveTo>
                      <a:pt x="5576" y="1780"/>
                    </a:moveTo>
                    <a:cubicBezTo>
                      <a:pt x="2972" y="-1590"/>
                      <a:pt x="3431" y="861"/>
                      <a:pt x="1287" y="861"/>
                    </a:cubicBezTo>
                    <a:cubicBezTo>
                      <a:pt x="-858" y="861"/>
                      <a:pt x="61" y="1780"/>
                      <a:pt x="1287" y="4001"/>
                    </a:cubicBezTo>
                    <a:cubicBezTo>
                      <a:pt x="2512" y="6146"/>
                      <a:pt x="1746" y="6912"/>
                      <a:pt x="3891" y="6606"/>
                    </a:cubicBezTo>
                    <a:cubicBezTo>
                      <a:pt x="3891" y="6529"/>
                      <a:pt x="8257" y="5073"/>
                      <a:pt x="5576" y="178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51" name="Kombinationstegning: figur 11450">
                <a:extLst>
                  <a:ext uri="{FF2B5EF4-FFF2-40B4-BE49-F238E27FC236}">
                    <a16:creationId xmlns:a16="http://schemas.microsoft.com/office/drawing/2014/main" id="{EEE1C0D6-9CB3-40E5-9259-3F9D75CCC8F5}"/>
                  </a:ext>
                </a:extLst>
              </p:cNvPr>
              <p:cNvSpPr/>
              <p:nvPr/>
            </p:nvSpPr>
            <p:spPr>
              <a:xfrm>
                <a:off x="3696696" y="4399918"/>
                <a:ext cx="8116" cy="5294"/>
              </a:xfrm>
              <a:custGeom>
                <a:avLst/>
                <a:gdLst>
                  <a:gd name="connsiteX0" fmla="*/ 2832 w 8116"/>
                  <a:gd name="connsiteY0" fmla="*/ 21 h 5294"/>
                  <a:gd name="connsiteX1" fmla="*/ 687 w 8116"/>
                  <a:gd name="connsiteY1" fmla="*/ 3162 h 5294"/>
                  <a:gd name="connsiteX2" fmla="*/ 8117 w 8116"/>
                  <a:gd name="connsiteY2" fmla="*/ 4387 h 5294"/>
                  <a:gd name="connsiteX3" fmla="*/ 2832 w 8116"/>
                  <a:gd name="connsiteY3" fmla="*/ 21 h 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16" h="5294">
                    <a:moveTo>
                      <a:pt x="2832" y="21"/>
                    </a:moveTo>
                    <a:cubicBezTo>
                      <a:pt x="687" y="-209"/>
                      <a:pt x="-998" y="1476"/>
                      <a:pt x="687" y="3162"/>
                    </a:cubicBezTo>
                    <a:cubicBezTo>
                      <a:pt x="687" y="3162"/>
                      <a:pt x="8117" y="6991"/>
                      <a:pt x="8117" y="4387"/>
                    </a:cubicBezTo>
                    <a:cubicBezTo>
                      <a:pt x="8117" y="1706"/>
                      <a:pt x="4976" y="251"/>
                      <a:pt x="2832" y="2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52" name="Kombinationstegning: figur 11451">
                <a:extLst>
                  <a:ext uri="{FF2B5EF4-FFF2-40B4-BE49-F238E27FC236}">
                    <a16:creationId xmlns:a16="http://schemas.microsoft.com/office/drawing/2014/main" id="{83ADDB1B-E58D-49C6-910B-C7F9F35DFE89}"/>
                  </a:ext>
                </a:extLst>
              </p:cNvPr>
              <p:cNvSpPr/>
              <p:nvPr/>
            </p:nvSpPr>
            <p:spPr>
              <a:xfrm>
                <a:off x="3706268" y="4409798"/>
                <a:ext cx="9847" cy="6260"/>
              </a:xfrm>
              <a:custGeom>
                <a:avLst/>
                <a:gdLst>
                  <a:gd name="connsiteX0" fmla="*/ 0 w 9847"/>
                  <a:gd name="connsiteY0" fmla="*/ 2856 h 6260"/>
                  <a:gd name="connsiteX1" fmla="*/ 4749 w 9847"/>
                  <a:gd name="connsiteY1" fmla="*/ 6227 h 6260"/>
                  <a:gd name="connsiteX2" fmla="*/ 9498 w 9847"/>
                  <a:gd name="connsiteY2" fmla="*/ 2627 h 6260"/>
                  <a:gd name="connsiteX3" fmla="*/ 0 w 9847"/>
                  <a:gd name="connsiteY3" fmla="*/ 2856 h 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7" h="6260">
                    <a:moveTo>
                      <a:pt x="0" y="2856"/>
                    </a:moveTo>
                    <a:cubicBezTo>
                      <a:pt x="0" y="2856"/>
                      <a:pt x="0" y="5997"/>
                      <a:pt x="4749" y="6227"/>
                    </a:cubicBezTo>
                    <a:cubicBezTo>
                      <a:pt x="9498" y="6456"/>
                      <a:pt x="10494" y="5537"/>
                      <a:pt x="9498" y="2627"/>
                    </a:cubicBezTo>
                    <a:cubicBezTo>
                      <a:pt x="8502" y="-284"/>
                      <a:pt x="690" y="-1510"/>
                      <a:pt x="0" y="285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53" name="Kombinationstegning: figur 11452">
                <a:extLst>
                  <a:ext uri="{FF2B5EF4-FFF2-40B4-BE49-F238E27FC236}">
                    <a16:creationId xmlns:a16="http://schemas.microsoft.com/office/drawing/2014/main" id="{20E378B3-8459-4012-9185-7AF4EF659A03}"/>
                  </a:ext>
                </a:extLst>
              </p:cNvPr>
              <p:cNvSpPr/>
              <p:nvPr/>
            </p:nvSpPr>
            <p:spPr>
              <a:xfrm>
                <a:off x="3733525" y="4415777"/>
                <a:ext cx="8483" cy="6410"/>
              </a:xfrm>
              <a:custGeom>
                <a:avLst/>
                <a:gdLst>
                  <a:gd name="connsiteX0" fmla="*/ 1466 w 8483"/>
                  <a:gd name="connsiteY0" fmla="*/ 2622 h 6410"/>
                  <a:gd name="connsiteX1" fmla="*/ 1237 w 8483"/>
                  <a:gd name="connsiteY1" fmla="*/ 5993 h 6410"/>
                  <a:gd name="connsiteX2" fmla="*/ 7211 w 8483"/>
                  <a:gd name="connsiteY2" fmla="*/ 3082 h 6410"/>
                  <a:gd name="connsiteX3" fmla="*/ 1466 w 8483"/>
                  <a:gd name="connsiteY3" fmla="*/ 2622 h 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83" h="6410">
                    <a:moveTo>
                      <a:pt x="1466" y="2622"/>
                    </a:moveTo>
                    <a:cubicBezTo>
                      <a:pt x="1466" y="2622"/>
                      <a:pt x="-1674" y="4537"/>
                      <a:pt x="1237" y="5993"/>
                    </a:cubicBezTo>
                    <a:cubicBezTo>
                      <a:pt x="4147" y="7448"/>
                      <a:pt x="5066" y="4767"/>
                      <a:pt x="7211" y="3082"/>
                    </a:cubicBezTo>
                    <a:cubicBezTo>
                      <a:pt x="9356" y="1397"/>
                      <a:pt x="9586" y="-2663"/>
                      <a:pt x="1466" y="262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54" name="Kombinationstegning: figur 11453">
                <a:extLst>
                  <a:ext uri="{FF2B5EF4-FFF2-40B4-BE49-F238E27FC236}">
                    <a16:creationId xmlns:a16="http://schemas.microsoft.com/office/drawing/2014/main" id="{C82D9DB5-EF18-4A87-9832-D74E58F08913}"/>
                  </a:ext>
                </a:extLst>
              </p:cNvPr>
              <p:cNvSpPr/>
              <p:nvPr/>
            </p:nvSpPr>
            <p:spPr>
              <a:xfrm>
                <a:off x="3998187" y="4471238"/>
                <a:ext cx="9059" cy="9999"/>
              </a:xfrm>
              <a:custGeom>
                <a:avLst/>
                <a:gdLst>
                  <a:gd name="connsiteX0" fmla="*/ 3897 w 9059"/>
                  <a:gd name="connsiteY0" fmla="*/ 9128 h 9999"/>
                  <a:gd name="connsiteX1" fmla="*/ 7727 w 9059"/>
                  <a:gd name="connsiteY1" fmla="*/ 13 h 9999"/>
                  <a:gd name="connsiteX2" fmla="*/ 67 w 9059"/>
                  <a:gd name="connsiteY2" fmla="*/ 7673 h 9999"/>
                  <a:gd name="connsiteX3" fmla="*/ 3897 w 9059"/>
                  <a:gd name="connsiteY3" fmla="*/ 9128 h 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59" h="9999">
                    <a:moveTo>
                      <a:pt x="3897" y="9128"/>
                    </a:moveTo>
                    <a:cubicBezTo>
                      <a:pt x="6808" y="6524"/>
                      <a:pt x="11327" y="243"/>
                      <a:pt x="7727" y="13"/>
                    </a:cubicBezTo>
                    <a:cubicBezTo>
                      <a:pt x="4127" y="-217"/>
                      <a:pt x="-622" y="2617"/>
                      <a:pt x="67" y="7673"/>
                    </a:cubicBezTo>
                    <a:cubicBezTo>
                      <a:pt x="67" y="7673"/>
                      <a:pt x="1063" y="11732"/>
                      <a:pt x="3897" y="91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55" name="Kombinationstegning: figur 11454">
                <a:extLst>
                  <a:ext uri="{FF2B5EF4-FFF2-40B4-BE49-F238E27FC236}">
                    <a16:creationId xmlns:a16="http://schemas.microsoft.com/office/drawing/2014/main" id="{E1894B9B-B262-4E5D-9DB9-0811EBD0D897}"/>
                  </a:ext>
                </a:extLst>
              </p:cNvPr>
              <p:cNvSpPr/>
              <p:nvPr/>
            </p:nvSpPr>
            <p:spPr>
              <a:xfrm>
                <a:off x="4193862" y="4047319"/>
                <a:ext cx="385380" cy="329653"/>
              </a:xfrm>
              <a:custGeom>
                <a:avLst/>
                <a:gdLst>
                  <a:gd name="connsiteX0" fmla="*/ 359258 w 385380"/>
                  <a:gd name="connsiteY0" fmla="*/ 200270 h 329653"/>
                  <a:gd name="connsiteX1" fmla="*/ 358185 w 385380"/>
                  <a:gd name="connsiteY1" fmla="*/ 198892 h 329653"/>
                  <a:gd name="connsiteX2" fmla="*/ 341564 w 385380"/>
                  <a:gd name="connsiteY2" fmla="*/ 179742 h 329653"/>
                  <a:gd name="connsiteX3" fmla="*/ 342253 w 385380"/>
                  <a:gd name="connsiteY3" fmla="*/ 177981 h 329653"/>
                  <a:gd name="connsiteX4" fmla="*/ 348151 w 385380"/>
                  <a:gd name="connsiteY4" fmla="*/ 171853 h 329653"/>
                  <a:gd name="connsiteX5" fmla="*/ 348381 w 385380"/>
                  <a:gd name="connsiteY5" fmla="*/ 168942 h 329653"/>
                  <a:gd name="connsiteX6" fmla="*/ 347462 w 385380"/>
                  <a:gd name="connsiteY6" fmla="*/ 165342 h 329653"/>
                  <a:gd name="connsiteX7" fmla="*/ 348994 w 385380"/>
                  <a:gd name="connsiteY7" fmla="*/ 156840 h 329653"/>
                  <a:gd name="connsiteX8" fmla="*/ 352824 w 385380"/>
                  <a:gd name="connsiteY8" fmla="*/ 155997 h 329653"/>
                  <a:gd name="connsiteX9" fmla="*/ 355811 w 385380"/>
                  <a:gd name="connsiteY9" fmla="*/ 154312 h 329653"/>
                  <a:gd name="connsiteX10" fmla="*/ 358951 w 385380"/>
                  <a:gd name="connsiteY10" fmla="*/ 155385 h 329653"/>
                  <a:gd name="connsiteX11" fmla="*/ 362552 w 385380"/>
                  <a:gd name="connsiteY11" fmla="*/ 153929 h 329653"/>
                  <a:gd name="connsiteX12" fmla="*/ 367224 w 385380"/>
                  <a:gd name="connsiteY12" fmla="*/ 151555 h 329653"/>
                  <a:gd name="connsiteX13" fmla="*/ 371207 w 385380"/>
                  <a:gd name="connsiteY13" fmla="*/ 146882 h 329653"/>
                  <a:gd name="connsiteX14" fmla="*/ 369522 w 385380"/>
                  <a:gd name="connsiteY14" fmla="*/ 143972 h 329653"/>
                  <a:gd name="connsiteX15" fmla="*/ 362705 w 385380"/>
                  <a:gd name="connsiteY15" fmla="*/ 141444 h 329653"/>
                  <a:gd name="connsiteX16" fmla="*/ 360407 w 385380"/>
                  <a:gd name="connsiteY16" fmla="*/ 135240 h 329653"/>
                  <a:gd name="connsiteX17" fmla="*/ 361020 w 385380"/>
                  <a:gd name="connsiteY17" fmla="*/ 131563 h 329653"/>
                  <a:gd name="connsiteX18" fmla="*/ 363318 w 385380"/>
                  <a:gd name="connsiteY18" fmla="*/ 128193 h 329653"/>
                  <a:gd name="connsiteX19" fmla="*/ 366534 w 385380"/>
                  <a:gd name="connsiteY19" fmla="*/ 125053 h 329653"/>
                  <a:gd name="connsiteX20" fmla="*/ 369675 w 385380"/>
                  <a:gd name="connsiteY20" fmla="*/ 124363 h 329653"/>
                  <a:gd name="connsiteX21" fmla="*/ 374424 w 385380"/>
                  <a:gd name="connsiteY21" fmla="*/ 121376 h 329653"/>
                  <a:gd name="connsiteX22" fmla="*/ 385224 w 385380"/>
                  <a:gd name="connsiteY22" fmla="*/ 111112 h 329653"/>
                  <a:gd name="connsiteX23" fmla="*/ 380858 w 385380"/>
                  <a:gd name="connsiteY23" fmla="*/ 105061 h 329653"/>
                  <a:gd name="connsiteX24" fmla="*/ 365539 w 385380"/>
                  <a:gd name="connsiteY24" fmla="*/ 102839 h 329653"/>
                  <a:gd name="connsiteX25" fmla="*/ 351138 w 385380"/>
                  <a:gd name="connsiteY25" fmla="*/ 106516 h 329653"/>
                  <a:gd name="connsiteX26" fmla="*/ 348075 w 385380"/>
                  <a:gd name="connsiteY26" fmla="*/ 106823 h 329653"/>
                  <a:gd name="connsiteX27" fmla="*/ 336585 w 385380"/>
                  <a:gd name="connsiteY27" fmla="*/ 104908 h 329653"/>
                  <a:gd name="connsiteX28" fmla="*/ 338347 w 385380"/>
                  <a:gd name="connsiteY28" fmla="*/ 102380 h 329653"/>
                  <a:gd name="connsiteX29" fmla="*/ 346926 w 385380"/>
                  <a:gd name="connsiteY29" fmla="*/ 100925 h 329653"/>
                  <a:gd name="connsiteX30" fmla="*/ 350143 w 385380"/>
                  <a:gd name="connsiteY30" fmla="*/ 89588 h 329653"/>
                  <a:gd name="connsiteX31" fmla="*/ 351292 w 385380"/>
                  <a:gd name="connsiteY31" fmla="*/ 85605 h 329653"/>
                  <a:gd name="connsiteX32" fmla="*/ 355734 w 385380"/>
                  <a:gd name="connsiteY32" fmla="*/ 80320 h 329653"/>
                  <a:gd name="connsiteX33" fmla="*/ 338500 w 385380"/>
                  <a:gd name="connsiteY33" fmla="*/ 68218 h 329653"/>
                  <a:gd name="connsiteX34" fmla="*/ 335436 w 385380"/>
                  <a:gd name="connsiteY34" fmla="*/ 67605 h 329653"/>
                  <a:gd name="connsiteX35" fmla="*/ 333062 w 385380"/>
                  <a:gd name="connsiteY35" fmla="*/ 71129 h 329653"/>
                  <a:gd name="connsiteX36" fmla="*/ 329079 w 385380"/>
                  <a:gd name="connsiteY36" fmla="*/ 69980 h 329653"/>
                  <a:gd name="connsiteX37" fmla="*/ 320730 w 385380"/>
                  <a:gd name="connsiteY37" fmla="*/ 62550 h 329653"/>
                  <a:gd name="connsiteX38" fmla="*/ 318585 w 385380"/>
                  <a:gd name="connsiteY38" fmla="*/ 67069 h 329653"/>
                  <a:gd name="connsiteX39" fmla="*/ 316210 w 385380"/>
                  <a:gd name="connsiteY39" fmla="*/ 66380 h 329653"/>
                  <a:gd name="connsiteX40" fmla="*/ 313300 w 385380"/>
                  <a:gd name="connsiteY40" fmla="*/ 66839 h 329653"/>
                  <a:gd name="connsiteX41" fmla="*/ 307785 w 385380"/>
                  <a:gd name="connsiteY41" fmla="*/ 57724 h 329653"/>
                  <a:gd name="connsiteX42" fmla="*/ 304874 w 385380"/>
                  <a:gd name="connsiteY42" fmla="*/ 57494 h 329653"/>
                  <a:gd name="connsiteX43" fmla="*/ 298440 w 385380"/>
                  <a:gd name="connsiteY43" fmla="*/ 53894 h 329653"/>
                  <a:gd name="connsiteX44" fmla="*/ 298670 w 385380"/>
                  <a:gd name="connsiteY44" fmla="*/ 51520 h 329653"/>
                  <a:gd name="connsiteX45" fmla="*/ 300815 w 385380"/>
                  <a:gd name="connsiteY45" fmla="*/ 47001 h 329653"/>
                  <a:gd name="connsiteX46" fmla="*/ 316823 w 385380"/>
                  <a:gd name="connsiteY46" fmla="*/ 46311 h 329653"/>
                  <a:gd name="connsiteX47" fmla="*/ 322109 w 385380"/>
                  <a:gd name="connsiteY47" fmla="*/ 42252 h 329653"/>
                  <a:gd name="connsiteX48" fmla="*/ 286721 w 385380"/>
                  <a:gd name="connsiteY48" fmla="*/ 42941 h 329653"/>
                  <a:gd name="connsiteX49" fmla="*/ 276687 w 385380"/>
                  <a:gd name="connsiteY49" fmla="*/ 45086 h 329653"/>
                  <a:gd name="connsiteX50" fmla="*/ 270482 w 385380"/>
                  <a:gd name="connsiteY50" fmla="*/ 43630 h 329653"/>
                  <a:gd name="connsiteX51" fmla="*/ 262133 w 385380"/>
                  <a:gd name="connsiteY51" fmla="*/ 43860 h 329653"/>
                  <a:gd name="connsiteX52" fmla="*/ 261674 w 385380"/>
                  <a:gd name="connsiteY52" fmla="*/ 46771 h 329653"/>
                  <a:gd name="connsiteX53" fmla="*/ 270789 w 385380"/>
                  <a:gd name="connsiteY53" fmla="*/ 47997 h 329653"/>
                  <a:gd name="connsiteX54" fmla="*/ 267878 w 385380"/>
                  <a:gd name="connsiteY54" fmla="*/ 51367 h 329653"/>
                  <a:gd name="connsiteX55" fmla="*/ 243980 w 385380"/>
                  <a:gd name="connsiteY55" fmla="*/ 59716 h 329653"/>
                  <a:gd name="connsiteX56" fmla="*/ 232491 w 385380"/>
                  <a:gd name="connsiteY56" fmla="*/ 59716 h 329653"/>
                  <a:gd name="connsiteX57" fmla="*/ 209282 w 385380"/>
                  <a:gd name="connsiteY57" fmla="*/ 51137 h 329653"/>
                  <a:gd name="connsiteX58" fmla="*/ 199937 w 385380"/>
                  <a:gd name="connsiteY58" fmla="*/ 45852 h 329653"/>
                  <a:gd name="connsiteX59" fmla="*/ 162098 w 385380"/>
                  <a:gd name="connsiteY59" fmla="*/ 47767 h 329653"/>
                  <a:gd name="connsiteX60" fmla="*/ 145094 w 385380"/>
                  <a:gd name="connsiteY60" fmla="*/ 42022 h 329653"/>
                  <a:gd name="connsiteX61" fmla="*/ 133145 w 385380"/>
                  <a:gd name="connsiteY61" fmla="*/ 24328 h 329653"/>
                  <a:gd name="connsiteX62" fmla="*/ 108711 w 385380"/>
                  <a:gd name="connsiteY62" fmla="*/ 19579 h 329653"/>
                  <a:gd name="connsiteX63" fmla="*/ 101051 w 385380"/>
                  <a:gd name="connsiteY63" fmla="*/ 8319 h 329653"/>
                  <a:gd name="connsiteX64" fmla="*/ 92932 w 385380"/>
                  <a:gd name="connsiteY64" fmla="*/ 430 h 329653"/>
                  <a:gd name="connsiteX65" fmla="*/ 89561 w 385380"/>
                  <a:gd name="connsiteY65" fmla="*/ 11230 h 329653"/>
                  <a:gd name="connsiteX66" fmla="*/ 95995 w 385380"/>
                  <a:gd name="connsiteY66" fmla="*/ 15519 h 329653"/>
                  <a:gd name="connsiteX67" fmla="*/ 101970 w 385380"/>
                  <a:gd name="connsiteY67" fmla="*/ 16209 h 329653"/>
                  <a:gd name="connsiteX68" fmla="*/ 101740 w 385380"/>
                  <a:gd name="connsiteY68" fmla="*/ 19579 h 329653"/>
                  <a:gd name="connsiteX69" fmla="*/ 94540 w 385380"/>
                  <a:gd name="connsiteY69" fmla="*/ 18890 h 329653"/>
                  <a:gd name="connsiteX70" fmla="*/ 93851 w 385380"/>
                  <a:gd name="connsiteY70" fmla="*/ 20805 h 329653"/>
                  <a:gd name="connsiteX71" fmla="*/ 90940 w 385380"/>
                  <a:gd name="connsiteY71" fmla="*/ 23409 h 329653"/>
                  <a:gd name="connsiteX72" fmla="*/ 77076 w 385380"/>
                  <a:gd name="connsiteY72" fmla="*/ 26549 h 329653"/>
                  <a:gd name="connsiteX73" fmla="*/ 59382 w 385380"/>
                  <a:gd name="connsiteY73" fmla="*/ 34439 h 329653"/>
                  <a:gd name="connsiteX74" fmla="*/ 52948 w 385380"/>
                  <a:gd name="connsiteY74" fmla="*/ 42098 h 329653"/>
                  <a:gd name="connsiteX75" fmla="*/ 62982 w 385380"/>
                  <a:gd name="connsiteY75" fmla="*/ 66533 h 329653"/>
                  <a:gd name="connsiteX76" fmla="*/ 59842 w 385380"/>
                  <a:gd name="connsiteY76" fmla="*/ 88056 h 329653"/>
                  <a:gd name="connsiteX77" fmla="*/ 47433 w 385380"/>
                  <a:gd name="connsiteY77" fmla="*/ 85452 h 329653"/>
                  <a:gd name="connsiteX78" fmla="*/ 40999 w 385380"/>
                  <a:gd name="connsiteY78" fmla="*/ 77333 h 329653"/>
                  <a:gd name="connsiteX79" fmla="*/ 40769 w 385380"/>
                  <a:gd name="connsiteY79" fmla="*/ 60558 h 329653"/>
                  <a:gd name="connsiteX80" fmla="*/ 48659 w 385380"/>
                  <a:gd name="connsiteY80" fmla="*/ 39035 h 329653"/>
                  <a:gd name="connsiteX81" fmla="*/ 48659 w 385380"/>
                  <a:gd name="connsiteY81" fmla="*/ 34515 h 329653"/>
                  <a:gd name="connsiteX82" fmla="*/ 47970 w 385380"/>
                  <a:gd name="connsiteY82" fmla="*/ 31911 h 329653"/>
                  <a:gd name="connsiteX83" fmla="*/ 40999 w 385380"/>
                  <a:gd name="connsiteY83" fmla="*/ 19196 h 329653"/>
                  <a:gd name="connsiteX84" fmla="*/ 51110 w 385380"/>
                  <a:gd name="connsiteY84" fmla="*/ 11996 h 329653"/>
                  <a:gd name="connsiteX85" fmla="*/ 41689 w 385380"/>
                  <a:gd name="connsiteY85" fmla="*/ 14524 h 329653"/>
                  <a:gd name="connsiteX86" fmla="*/ 38548 w 385380"/>
                  <a:gd name="connsiteY86" fmla="*/ 17511 h 329653"/>
                  <a:gd name="connsiteX87" fmla="*/ 33493 w 385380"/>
                  <a:gd name="connsiteY87" fmla="*/ 26243 h 329653"/>
                  <a:gd name="connsiteX88" fmla="*/ 25986 w 385380"/>
                  <a:gd name="connsiteY88" fmla="*/ 31758 h 329653"/>
                  <a:gd name="connsiteX89" fmla="*/ 23612 w 385380"/>
                  <a:gd name="connsiteY89" fmla="*/ 33290 h 329653"/>
                  <a:gd name="connsiteX90" fmla="*/ 18710 w 385380"/>
                  <a:gd name="connsiteY90" fmla="*/ 40720 h 329653"/>
                  <a:gd name="connsiteX91" fmla="*/ 16412 w 385380"/>
                  <a:gd name="connsiteY91" fmla="*/ 45162 h 329653"/>
                  <a:gd name="connsiteX92" fmla="*/ 14727 w 385380"/>
                  <a:gd name="connsiteY92" fmla="*/ 47920 h 329653"/>
                  <a:gd name="connsiteX93" fmla="*/ 13808 w 385380"/>
                  <a:gd name="connsiteY93" fmla="*/ 49605 h 329653"/>
                  <a:gd name="connsiteX94" fmla="*/ 12888 w 385380"/>
                  <a:gd name="connsiteY94" fmla="*/ 51520 h 329653"/>
                  <a:gd name="connsiteX95" fmla="*/ 12199 w 385380"/>
                  <a:gd name="connsiteY95" fmla="*/ 58720 h 329653"/>
                  <a:gd name="connsiteX96" fmla="*/ 10667 w 385380"/>
                  <a:gd name="connsiteY96" fmla="*/ 65690 h 329653"/>
                  <a:gd name="connsiteX97" fmla="*/ 8063 w 385380"/>
                  <a:gd name="connsiteY97" fmla="*/ 73580 h 329653"/>
                  <a:gd name="connsiteX98" fmla="*/ 556 w 385380"/>
                  <a:gd name="connsiteY98" fmla="*/ 85222 h 329653"/>
                  <a:gd name="connsiteX99" fmla="*/ 1169 w 385380"/>
                  <a:gd name="connsiteY99" fmla="*/ 86984 h 329653"/>
                  <a:gd name="connsiteX100" fmla="*/ 9901 w 385380"/>
                  <a:gd name="connsiteY100" fmla="*/ 83767 h 329653"/>
                  <a:gd name="connsiteX101" fmla="*/ 10590 w 385380"/>
                  <a:gd name="connsiteY101" fmla="*/ 84610 h 329653"/>
                  <a:gd name="connsiteX102" fmla="*/ 11663 w 385380"/>
                  <a:gd name="connsiteY102" fmla="*/ 87750 h 329653"/>
                  <a:gd name="connsiteX103" fmla="*/ 13195 w 385380"/>
                  <a:gd name="connsiteY103" fmla="*/ 88669 h 329653"/>
                  <a:gd name="connsiteX104" fmla="*/ 17484 w 385380"/>
                  <a:gd name="connsiteY104" fmla="*/ 89971 h 329653"/>
                  <a:gd name="connsiteX105" fmla="*/ 24684 w 385380"/>
                  <a:gd name="connsiteY105" fmla="*/ 106363 h 329653"/>
                  <a:gd name="connsiteX106" fmla="*/ 26446 w 385380"/>
                  <a:gd name="connsiteY106" fmla="*/ 109350 h 329653"/>
                  <a:gd name="connsiteX107" fmla="*/ 27748 w 385380"/>
                  <a:gd name="connsiteY107" fmla="*/ 110806 h 329653"/>
                  <a:gd name="connsiteX108" fmla="*/ 28667 w 385380"/>
                  <a:gd name="connsiteY108" fmla="*/ 117776 h 329653"/>
                  <a:gd name="connsiteX109" fmla="*/ 27748 w 385380"/>
                  <a:gd name="connsiteY109" fmla="*/ 120304 h 329653"/>
                  <a:gd name="connsiteX110" fmla="*/ 25680 w 385380"/>
                  <a:gd name="connsiteY110" fmla="*/ 124287 h 329653"/>
                  <a:gd name="connsiteX111" fmla="*/ 25680 w 385380"/>
                  <a:gd name="connsiteY111" fmla="*/ 131717 h 329653"/>
                  <a:gd name="connsiteX112" fmla="*/ 27748 w 385380"/>
                  <a:gd name="connsiteY112" fmla="*/ 137308 h 329653"/>
                  <a:gd name="connsiteX113" fmla="*/ 36940 w 385380"/>
                  <a:gd name="connsiteY113" fmla="*/ 143666 h 329653"/>
                  <a:gd name="connsiteX114" fmla="*/ 38855 w 385380"/>
                  <a:gd name="connsiteY114" fmla="*/ 148108 h 329653"/>
                  <a:gd name="connsiteX115" fmla="*/ 40769 w 385380"/>
                  <a:gd name="connsiteY115" fmla="*/ 148721 h 329653"/>
                  <a:gd name="connsiteX116" fmla="*/ 48276 w 385380"/>
                  <a:gd name="connsiteY116" fmla="*/ 148032 h 329653"/>
                  <a:gd name="connsiteX117" fmla="*/ 63212 w 385380"/>
                  <a:gd name="connsiteY117" fmla="*/ 149334 h 329653"/>
                  <a:gd name="connsiteX118" fmla="*/ 66429 w 385380"/>
                  <a:gd name="connsiteY118" fmla="*/ 148721 h 329653"/>
                  <a:gd name="connsiteX119" fmla="*/ 83510 w 385380"/>
                  <a:gd name="connsiteY119" fmla="*/ 147495 h 329653"/>
                  <a:gd name="connsiteX120" fmla="*/ 91017 w 385380"/>
                  <a:gd name="connsiteY120" fmla="*/ 149640 h 329653"/>
                  <a:gd name="connsiteX121" fmla="*/ 92549 w 385380"/>
                  <a:gd name="connsiteY121" fmla="*/ 150866 h 329653"/>
                  <a:gd name="connsiteX122" fmla="*/ 111468 w 385380"/>
                  <a:gd name="connsiteY122" fmla="*/ 173385 h 329653"/>
                  <a:gd name="connsiteX123" fmla="*/ 113536 w 385380"/>
                  <a:gd name="connsiteY123" fmla="*/ 174457 h 329653"/>
                  <a:gd name="connsiteX124" fmla="*/ 138660 w 385380"/>
                  <a:gd name="connsiteY124" fmla="*/ 171011 h 329653"/>
                  <a:gd name="connsiteX125" fmla="*/ 165698 w 385380"/>
                  <a:gd name="connsiteY125" fmla="*/ 171470 h 329653"/>
                  <a:gd name="connsiteX126" fmla="*/ 168073 w 385380"/>
                  <a:gd name="connsiteY126" fmla="*/ 173385 h 329653"/>
                  <a:gd name="connsiteX127" fmla="*/ 167230 w 385380"/>
                  <a:gd name="connsiteY127" fmla="*/ 180815 h 329653"/>
                  <a:gd name="connsiteX128" fmla="*/ 158268 w 385380"/>
                  <a:gd name="connsiteY128" fmla="*/ 195751 h 329653"/>
                  <a:gd name="connsiteX129" fmla="*/ 157043 w 385380"/>
                  <a:gd name="connsiteY129" fmla="*/ 198662 h 329653"/>
                  <a:gd name="connsiteX130" fmla="*/ 156354 w 385380"/>
                  <a:gd name="connsiteY130" fmla="*/ 214900 h 329653"/>
                  <a:gd name="connsiteX131" fmla="*/ 158268 w 385380"/>
                  <a:gd name="connsiteY131" fmla="*/ 227003 h 329653"/>
                  <a:gd name="connsiteX132" fmla="*/ 161179 w 385380"/>
                  <a:gd name="connsiteY132" fmla="*/ 233820 h 329653"/>
                  <a:gd name="connsiteX133" fmla="*/ 163937 w 385380"/>
                  <a:gd name="connsiteY133" fmla="*/ 240560 h 329653"/>
                  <a:gd name="connsiteX134" fmla="*/ 165239 w 385380"/>
                  <a:gd name="connsiteY134" fmla="*/ 243088 h 329653"/>
                  <a:gd name="connsiteX135" fmla="*/ 170601 w 385380"/>
                  <a:gd name="connsiteY135" fmla="*/ 249216 h 329653"/>
                  <a:gd name="connsiteX136" fmla="*/ 171443 w 385380"/>
                  <a:gd name="connsiteY136" fmla="*/ 250288 h 329653"/>
                  <a:gd name="connsiteX137" fmla="*/ 171826 w 385380"/>
                  <a:gd name="connsiteY137" fmla="*/ 251820 h 329653"/>
                  <a:gd name="connsiteX138" fmla="*/ 169222 w 385380"/>
                  <a:gd name="connsiteY138" fmla="*/ 255879 h 329653"/>
                  <a:gd name="connsiteX139" fmla="*/ 157579 w 385380"/>
                  <a:gd name="connsiteY139" fmla="*/ 266450 h 329653"/>
                  <a:gd name="connsiteX140" fmla="*/ 158268 w 385380"/>
                  <a:gd name="connsiteY140" fmla="*/ 268824 h 329653"/>
                  <a:gd name="connsiteX141" fmla="*/ 165086 w 385380"/>
                  <a:gd name="connsiteY141" fmla="*/ 270509 h 329653"/>
                  <a:gd name="connsiteX142" fmla="*/ 171826 w 385380"/>
                  <a:gd name="connsiteY142" fmla="*/ 278169 h 329653"/>
                  <a:gd name="connsiteX143" fmla="*/ 179103 w 385380"/>
                  <a:gd name="connsiteY143" fmla="*/ 295250 h 329653"/>
                  <a:gd name="connsiteX144" fmla="*/ 184465 w 385380"/>
                  <a:gd name="connsiteY144" fmla="*/ 312484 h 329653"/>
                  <a:gd name="connsiteX145" fmla="*/ 185154 w 385380"/>
                  <a:gd name="connsiteY145" fmla="*/ 313863 h 329653"/>
                  <a:gd name="connsiteX146" fmla="*/ 185920 w 385380"/>
                  <a:gd name="connsiteY146" fmla="*/ 314859 h 329653"/>
                  <a:gd name="connsiteX147" fmla="*/ 198099 w 385380"/>
                  <a:gd name="connsiteY147" fmla="*/ 325659 h 329653"/>
                  <a:gd name="connsiteX148" fmla="*/ 209741 w 385380"/>
                  <a:gd name="connsiteY148" fmla="*/ 326578 h 329653"/>
                  <a:gd name="connsiteX149" fmla="*/ 221078 w 385380"/>
                  <a:gd name="connsiteY149" fmla="*/ 322289 h 329653"/>
                  <a:gd name="connsiteX150" fmla="*/ 222993 w 385380"/>
                  <a:gd name="connsiteY150" fmla="*/ 324893 h 329653"/>
                  <a:gd name="connsiteX151" fmla="*/ 221690 w 385380"/>
                  <a:gd name="connsiteY151" fmla="*/ 327421 h 329653"/>
                  <a:gd name="connsiteX152" fmla="*/ 221461 w 385380"/>
                  <a:gd name="connsiteY152" fmla="*/ 329106 h 329653"/>
                  <a:gd name="connsiteX153" fmla="*/ 224908 w 385380"/>
                  <a:gd name="connsiteY153" fmla="*/ 328416 h 329653"/>
                  <a:gd name="connsiteX154" fmla="*/ 232337 w 385380"/>
                  <a:gd name="connsiteY154" fmla="*/ 319685 h 329653"/>
                  <a:gd name="connsiteX155" fmla="*/ 240840 w 385380"/>
                  <a:gd name="connsiteY155" fmla="*/ 314399 h 329653"/>
                  <a:gd name="connsiteX156" fmla="*/ 251027 w 385380"/>
                  <a:gd name="connsiteY156" fmla="*/ 309957 h 329653"/>
                  <a:gd name="connsiteX157" fmla="*/ 255546 w 385380"/>
                  <a:gd name="connsiteY157" fmla="*/ 307659 h 329653"/>
                  <a:gd name="connsiteX158" fmla="*/ 256772 w 385380"/>
                  <a:gd name="connsiteY158" fmla="*/ 309344 h 329653"/>
                  <a:gd name="connsiteX159" fmla="*/ 263359 w 385380"/>
                  <a:gd name="connsiteY159" fmla="*/ 300765 h 329653"/>
                  <a:gd name="connsiteX160" fmla="*/ 266499 w 385380"/>
                  <a:gd name="connsiteY160" fmla="*/ 292876 h 329653"/>
                  <a:gd name="connsiteX161" fmla="*/ 283351 w 385380"/>
                  <a:gd name="connsiteY161" fmla="*/ 285599 h 329653"/>
                  <a:gd name="connsiteX162" fmla="*/ 284270 w 385380"/>
                  <a:gd name="connsiteY162" fmla="*/ 283531 h 329653"/>
                  <a:gd name="connsiteX163" fmla="*/ 283657 w 385380"/>
                  <a:gd name="connsiteY163" fmla="*/ 280620 h 329653"/>
                  <a:gd name="connsiteX164" fmla="*/ 267878 w 385380"/>
                  <a:gd name="connsiteY164" fmla="*/ 279165 h 329653"/>
                  <a:gd name="connsiteX165" fmla="*/ 265580 w 385380"/>
                  <a:gd name="connsiteY165" fmla="*/ 274722 h 329653"/>
                  <a:gd name="connsiteX166" fmla="*/ 263052 w 385380"/>
                  <a:gd name="connsiteY166" fmla="*/ 259786 h 329653"/>
                  <a:gd name="connsiteX167" fmla="*/ 260525 w 385380"/>
                  <a:gd name="connsiteY167" fmla="*/ 248909 h 329653"/>
                  <a:gd name="connsiteX168" fmla="*/ 258457 w 385380"/>
                  <a:gd name="connsiteY168" fmla="*/ 244007 h 329653"/>
                  <a:gd name="connsiteX169" fmla="*/ 249035 w 385380"/>
                  <a:gd name="connsiteY169" fmla="*/ 236118 h 329653"/>
                  <a:gd name="connsiteX170" fmla="*/ 244746 w 385380"/>
                  <a:gd name="connsiteY170" fmla="*/ 230373 h 329653"/>
                  <a:gd name="connsiteX171" fmla="*/ 245206 w 385380"/>
                  <a:gd name="connsiteY171" fmla="*/ 229071 h 329653"/>
                  <a:gd name="connsiteX172" fmla="*/ 249418 w 385380"/>
                  <a:gd name="connsiteY172" fmla="*/ 228841 h 329653"/>
                  <a:gd name="connsiteX173" fmla="*/ 264891 w 385380"/>
                  <a:gd name="connsiteY173" fmla="*/ 236960 h 329653"/>
                  <a:gd name="connsiteX174" fmla="*/ 274236 w 385380"/>
                  <a:gd name="connsiteY174" fmla="*/ 236807 h 329653"/>
                  <a:gd name="connsiteX175" fmla="*/ 278066 w 385380"/>
                  <a:gd name="connsiteY175" fmla="*/ 236654 h 329653"/>
                  <a:gd name="connsiteX176" fmla="*/ 281282 w 385380"/>
                  <a:gd name="connsiteY176" fmla="*/ 238109 h 329653"/>
                  <a:gd name="connsiteX177" fmla="*/ 283351 w 385380"/>
                  <a:gd name="connsiteY177" fmla="*/ 235811 h 329653"/>
                  <a:gd name="connsiteX178" fmla="*/ 292696 w 385380"/>
                  <a:gd name="connsiteY178" fmla="*/ 243241 h 329653"/>
                  <a:gd name="connsiteX179" fmla="*/ 297138 w 385380"/>
                  <a:gd name="connsiteY179" fmla="*/ 246611 h 329653"/>
                  <a:gd name="connsiteX180" fmla="*/ 300815 w 385380"/>
                  <a:gd name="connsiteY180" fmla="*/ 242169 h 329653"/>
                  <a:gd name="connsiteX181" fmla="*/ 301198 w 385380"/>
                  <a:gd name="connsiteY181" fmla="*/ 236271 h 329653"/>
                  <a:gd name="connsiteX182" fmla="*/ 303802 w 385380"/>
                  <a:gd name="connsiteY182" fmla="*/ 233284 h 329653"/>
                  <a:gd name="connsiteX183" fmla="*/ 327470 w 385380"/>
                  <a:gd name="connsiteY183" fmla="*/ 228764 h 329653"/>
                  <a:gd name="connsiteX184" fmla="*/ 334900 w 385380"/>
                  <a:gd name="connsiteY184" fmla="*/ 227003 h 329653"/>
                  <a:gd name="connsiteX185" fmla="*/ 344628 w 385380"/>
                  <a:gd name="connsiteY185" fmla="*/ 221411 h 329653"/>
                  <a:gd name="connsiteX186" fmla="*/ 349530 w 385380"/>
                  <a:gd name="connsiteY186" fmla="*/ 220339 h 329653"/>
                  <a:gd name="connsiteX187" fmla="*/ 353590 w 385380"/>
                  <a:gd name="connsiteY187" fmla="*/ 218424 h 329653"/>
                  <a:gd name="connsiteX188" fmla="*/ 362322 w 385380"/>
                  <a:gd name="connsiteY188" fmla="*/ 207777 h 329653"/>
                  <a:gd name="connsiteX189" fmla="*/ 359258 w 385380"/>
                  <a:gd name="connsiteY189" fmla="*/ 200270 h 329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</a:cxnLst>
                <a:rect l="l" t="t" r="r" b="b"/>
                <a:pathLst>
                  <a:path w="385380" h="329653">
                    <a:moveTo>
                      <a:pt x="359258" y="200270"/>
                    </a:moveTo>
                    <a:cubicBezTo>
                      <a:pt x="358875" y="199734"/>
                      <a:pt x="358492" y="199275"/>
                      <a:pt x="358185" y="198892"/>
                    </a:cubicBezTo>
                    <a:cubicBezTo>
                      <a:pt x="356500" y="196824"/>
                      <a:pt x="341564" y="179742"/>
                      <a:pt x="341564" y="179742"/>
                    </a:cubicBezTo>
                    <a:cubicBezTo>
                      <a:pt x="341564" y="179742"/>
                      <a:pt x="340721" y="179283"/>
                      <a:pt x="342253" y="177981"/>
                    </a:cubicBezTo>
                    <a:cubicBezTo>
                      <a:pt x="343785" y="176679"/>
                      <a:pt x="347156" y="173768"/>
                      <a:pt x="348151" y="171853"/>
                    </a:cubicBezTo>
                    <a:cubicBezTo>
                      <a:pt x="349147" y="169938"/>
                      <a:pt x="349070" y="169785"/>
                      <a:pt x="348381" y="168942"/>
                    </a:cubicBezTo>
                    <a:cubicBezTo>
                      <a:pt x="347692" y="168100"/>
                      <a:pt x="347309" y="166798"/>
                      <a:pt x="347462" y="165342"/>
                    </a:cubicBezTo>
                    <a:cubicBezTo>
                      <a:pt x="347615" y="163887"/>
                      <a:pt x="347079" y="156993"/>
                      <a:pt x="348994" y="156840"/>
                    </a:cubicBezTo>
                    <a:cubicBezTo>
                      <a:pt x="350909" y="156687"/>
                      <a:pt x="351598" y="156687"/>
                      <a:pt x="352824" y="155997"/>
                    </a:cubicBezTo>
                    <a:cubicBezTo>
                      <a:pt x="354049" y="155308"/>
                      <a:pt x="354739" y="153240"/>
                      <a:pt x="355811" y="154312"/>
                    </a:cubicBezTo>
                    <a:cubicBezTo>
                      <a:pt x="356883" y="155385"/>
                      <a:pt x="357726" y="155155"/>
                      <a:pt x="358951" y="155385"/>
                    </a:cubicBezTo>
                    <a:cubicBezTo>
                      <a:pt x="360177" y="155615"/>
                      <a:pt x="361479" y="154925"/>
                      <a:pt x="362552" y="153929"/>
                    </a:cubicBezTo>
                    <a:cubicBezTo>
                      <a:pt x="363624" y="153010"/>
                      <a:pt x="365922" y="152015"/>
                      <a:pt x="367224" y="151555"/>
                    </a:cubicBezTo>
                    <a:cubicBezTo>
                      <a:pt x="368526" y="151095"/>
                      <a:pt x="371283" y="149487"/>
                      <a:pt x="371207" y="146882"/>
                    </a:cubicBezTo>
                    <a:cubicBezTo>
                      <a:pt x="371054" y="144278"/>
                      <a:pt x="370288" y="143972"/>
                      <a:pt x="369522" y="143972"/>
                    </a:cubicBezTo>
                    <a:cubicBezTo>
                      <a:pt x="368833" y="143972"/>
                      <a:pt x="364160" y="144125"/>
                      <a:pt x="362705" y="141444"/>
                    </a:cubicBezTo>
                    <a:cubicBezTo>
                      <a:pt x="361249" y="138840"/>
                      <a:pt x="361020" y="136159"/>
                      <a:pt x="360407" y="135240"/>
                    </a:cubicBezTo>
                    <a:cubicBezTo>
                      <a:pt x="359794" y="134321"/>
                      <a:pt x="360024" y="132483"/>
                      <a:pt x="361020" y="131563"/>
                    </a:cubicBezTo>
                    <a:cubicBezTo>
                      <a:pt x="362015" y="130644"/>
                      <a:pt x="362781" y="129495"/>
                      <a:pt x="363318" y="128193"/>
                    </a:cubicBezTo>
                    <a:cubicBezTo>
                      <a:pt x="363777" y="126891"/>
                      <a:pt x="365462" y="124976"/>
                      <a:pt x="366534" y="125053"/>
                    </a:cubicBezTo>
                    <a:cubicBezTo>
                      <a:pt x="367607" y="125206"/>
                      <a:pt x="368679" y="124823"/>
                      <a:pt x="369675" y="124363"/>
                    </a:cubicBezTo>
                    <a:cubicBezTo>
                      <a:pt x="370671" y="123904"/>
                      <a:pt x="373352" y="122219"/>
                      <a:pt x="374424" y="121376"/>
                    </a:cubicBezTo>
                    <a:cubicBezTo>
                      <a:pt x="375496" y="120533"/>
                      <a:pt x="386833" y="114329"/>
                      <a:pt x="385224" y="111112"/>
                    </a:cubicBezTo>
                    <a:cubicBezTo>
                      <a:pt x="384305" y="109350"/>
                      <a:pt x="382390" y="106899"/>
                      <a:pt x="380858" y="105061"/>
                    </a:cubicBezTo>
                    <a:cubicBezTo>
                      <a:pt x="377181" y="103452"/>
                      <a:pt x="370671" y="101231"/>
                      <a:pt x="365539" y="102839"/>
                    </a:cubicBezTo>
                    <a:cubicBezTo>
                      <a:pt x="358032" y="105214"/>
                      <a:pt x="350832" y="107435"/>
                      <a:pt x="351138" y="106516"/>
                    </a:cubicBezTo>
                    <a:cubicBezTo>
                      <a:pt x="351445" y="105597"/>
                      <a:pt x="349836" y="105367"/>
                      <a:pt x="348075" y="106823"/>
                    </a:cubicBezTo>
                    <a:cubicBezTo>
                      <a:pt x="346313" y="108278"/>
                      <a:pt x="341028" y="107742"/>
                      <a:pt x="336585" y="104908"/>
                    </a:cubicBezTo>
                    <a:cubicBezTo>
                      <a:pt x="332143" y="102074"/>
                      <a:pt x="333521" y="102380"/>
                      <a:pt x="338347" y="102380"/>
                    </a:cubicBezTo>
                    <a:cubicBezTo>
                      <a:pt x="343173" y="102380"/>
                      <a:pt x="345854" y="103835"/>
                      <a:pt x="346926" y="100925"/>
                    </a:cubicBezTo>
                    <a:cubicBezTo>
                      <a:pt x="347998" y="98014"/>
                      <a:pt x="351369" y="88363"/>
                      <a:pt x="350143" y="89588"/>
                    </a:cubicBezTo>
                    <a:cubicBezTo>
                      <a:pt x="348841" y="90890"/>
                      <a:pt x="347768" y="87827"/>
                      <a:pt x="351292" y="85605"/>
                    </a:cubicBezTo>
                    <a:cubicBezTo>
                      <a:pt x="354815" y="83384"/>
                      <a:pt x="359717" y="82925"/>
                      <a:pt x="355734" y="80320"/>
                    </a:cubicBezTo>
                    <a:cubicBezTo>
                      <a:pt x="351751" y="77792"/>
                      <a:pt x="340568" y="70133"/>
                      <a:pt x="338500" y="68218"/>
                    </a:cubicBezTo>
                    <a:cubicBezTo>
                      <a:pt x="336432" y="66303"/>
                      <a:pt x="335436" y="65154"/>
                      <a:pt x="335436" y="67605"/>
                    </a:cubicBezTo>
                    <a:cubicBezTo>
                      <a:pt x="335436" y="69980"/>
                      <a:pt x="333828" y="70133"/>
                      <a:pt x="333062" y="71129"/>
                    </a:cubicBezTo>
                    <a:cubicBezTo>
                      <a:pt x="332296" y="72124"/>
                      <a:pt x="332219" y="74576"/>
                      <a:pt x="329079" y="69980"/>
                    </a:cubicBezTo>
                    <a:cubicBezTo>
                      <a:pt x="325938" y="65461"/>
                      <a:pt x="320730" y="61094"/>
                      <a:pt x="320730" y="62550"/>
                    </a:cubicBezTo>
                    <a:cubicBezTo>
                      <a:pt x="320730" y="65690"/>
                      <a:pt x="320270" y="70899"/>
                      <a:pt x="318585" y="67069"/>
                    </a:cubicBezTo>
                    <a:cubicBezTo>
                      <a:pt x="316900" y="63239"/>
                      <a:pt x="316440" y="63009"/>
                      <a:pt x="316210" y="66380"/>
                    </a:cubicBezTo>
                    <a:cubicBezTo>
                      <a:pt x="315981" y="69750"/>
                      <a:pt x="316440" y="72124"/>
                      <a:pt x="313300" y="66839"/>
                    </a:cubicBezTo>
                    <a:cubicBezTo>
                      <a:pt x="310160" y="61554"/>
                      <a:pt x="309700" y="54890"/>
                      <a:pt x="307785" y="57724"/>
                    </a:cubicBezTo>
                    <a:cubicBezTo>
                      <a:pt x="305870" y="60558"/>
                      <a:pt x="305411" y="59409"/>
                      <a:pt x="304874" y="57494"/>
                    </a:cubicBezTo>
                    <a:cubicBezTo>
                      <a:pt x="304338" y="55580"/>
                      <a:pt x="299359" y="54124"/>
                      <a:pt x="298440" y="53894"/>
                    </a:cubicBezTo>
                    <a:cubicBezTo>
                      <a:pt x="297521" y="53665"/>
                      <a:pt x="297215" y="51979"/>
                      <a:pt x="298670" y="51520"/>
                    </a:cubicBezTo>
                    <a:cubicBezTo>
                      <a:pt x="300125" y="51060"/>
                      <a:pt x="292925" y="47460"/>
                      <a:pt x="300815" y="47001"/>
                    </a:cubicBezTo>
                    <a:cubicBezTo>
                      <a:pt x="308704" y="46541"/>
                      <a:pt x="308474" y="50371"/>
                      <a:pt x="316823" y="46311"/>
                    </a:cubicBezTo>
                    <a:cubicBezTo>
                      <a:pt x="325172" y="42252"/>
                      <a:pt x="330228" y="42022"/>
                      <a:pt x="322109" y="42252"/>
                    </a:cubicBezTo>
                    <a:cubicBezTo>
                      <a:pt x="313989" y="42482"/>
                      <a:pt x="290551" y="41026"/>
                      <a:pt x="286721" y="42941"/>
                    </a:cubicBezTo>
                    <a:cubicBezTo>
                      <a:pt x="282891" y="44856"/>
                      <a:pt x="279291" y="45545"/>
                      <a:pt x="276687" y="45086"/>
                    </a:cubicBezTo>
                    <a:cubicBezTo>
                      <a:pt x="274082" y="44626"/>
                      <a:pt x="272627" y="41486"/>
                      <a:pt x="270482" y="43630"/>
                    </a:cubicBezTo>
                    <a:cubicBezTo>
                      <a:pt x="268338" y="45775"/>
                      <a:pt x="264278" y="43860"/>
                      <a:pt x="262133" y="43860"/>
                    </a:cubicBezTo>
                    <a:cubicBezTo>
                      <a:pt x="259989" y="43860"/>
                      <a:pt x="256848" y="44550"/>
                      <a:pt x="261674" y="46771"/>
                    </a:cubicBezTo>
                    <a:cubicBezTo>
                      <a:pt x="266423" y="48916"/>
                      <a:pt x="268874" y="47690"/>
                      <a:pt x="270789" y="47997"/>
                    </a:cubicBezTo>
                    <a:cubicBezTo>
                      <a:pt x="272704" y="48226"/>
                      <a:pt x="277223" y="48686"/>
                      <a:pt x="267878" y="51367"/>
                    </a:cubicBezTo>
                    <a:cubicBezTo>
                      <a:pt x="258533" y="53971"/>
                      <a:pt x="247044" y="57112"/>
                      <a:pt x="243980" y="59716"/>
                    </a:cubicBezTo>
                    <a:cubicBezTo>
                      <a:pt x="240840" y="62320"/>
                      <a:pt x="235401" y="59946"/>
                      <a:pt x="232491" y="59716"/>
                    </a:cubicBezTo>
                    <a:cubicBezTo>
                      <a:pt x="229580" y="59486"/>
                      <a:pt x="212116" y="59026"/>
                      <a:pt x="209282" y="51137"/>
                    </a:cubicBezTo>
                    <a:cubicBezTo>
                      <a:pt x="206371" y="43247"/>
                      <a:pt x="203307" y="46618"/>
                      <a:pt x="199937" y="45852"/>
                    </a:cubicBezTo>
                    <a:cubicBezTo>
                      <a:pt x="196567" y="45162"/>
                      <a:pt x="166158" y="47307"/>
                      <a:pt x="162098" y="47767"/>
                    </a:cubicBezTo>
                    <a:cubicBezTo>
                      <a:pt x="158039" y="48226"/>
                      <a:pt x="147009" y="50141"/>
                      <a:pt x="145094" y="42022"/>
                    </a:cubicBezTo>
                    <a:cubicBezTo>
                      <a:pt x="143179" y="33903"/>
                      <a:pt x="141034" y="27928"/>
                      <a:pt x="133145" y="24328"/>
                    </a:cubicBezTo>
                    <a:cubicBezTo>
                      <a:pt x="125255" y="20728"/>
                      <a:pt x="113077" y="21418"/>
                      <a:pt x="108711" y="19579"/>
                    </a:cubicBezTo>
                    <a:cubicBezTo>
                      <a:pt x="104345" y="17741"/>
                      <a:pt x="102506" y="15519"/>
                      <a:pt x="101051" y="8319"/>
                    </a:cubicBezTo>
                    <a:cubicBezTo>
                      <a:pt x="99596" y="1119"/>
                      <a:pt x="95076" y="-1025"/>
                      <a:pt x="92932" y="430"/>
                    </a:cubicBezTo>
                    <a:cubicBezTo>
                      <a:pt x="90787" y="1885"/>
                      <a:pt x="86727" y="6404"/>
                      <a:pt x="89561" y="11230"/>
                    </a:cubicBezTo>
                    <a:cubicBezTo>
                      <a:pt x="92395" y="16056"/>
                      <a:pt x="91017" y="15979"/>
                      <a:pt x="95995" y="15519"/>
                    </a:cubicBezTo>
                    <a:cubicBezTo>
                      <a:pt x="101051" y="15060"/>
                      <a:pt x="101281" y="14830"/>
                      <a:pt x="101970" y="16209"/>
                    </a:cubicBezTo>
                    <a:cubicBezTo>
                      <a:pt x="102660" y="17664"/>
                      <a:pt x="104574" y="19349"/>
                      <a:pt x="101740" y="19579"/>
                    </a:cubicBezTo>
                    <a:cubicBezTo>
                      <a:pt x="98830" y="19809"/>
                      <a:pt x="96225" y="19579"/>
                      <a:pt x="94540" y="18890"/>
                    </a:cubicBezTo>
                    <a:cubicBezTo>
                      <a:pt x="92855" y="18200"/>
                      <a:pt x="93621" y="18430"/>
                      <a:pt x="93851" y="20805"/>
                    </a:cubicBezTo>
                    <a:cubicBezTo>
                      <a:pt x="94081" y="23179"/>
                      <a:pt x="92166" y="22260"/>
                      <a:pt x="90940" y="23409"/>
                    </a:cubicBezTo>
                    <a:cubicBezTo>
                      <a:pt x="89715" y="24634"/>
                      <a:pt x="79451" y="25324"/>
                      <a:pt x="77076" y="26549"/>
                    </a:cubicBezTo>
                    <a:cubicBezTo>
                      <a:pt x="74702" y="27775"/>
                      <a:pt x="61297" y="33749"/>
                      <a:pt x="59382" y="34439"/>
                    </a:cubicBezTo>
                    <a:cubicBezTo>
                      <a:pt x="57467" y="35128"/>
                      <a:pt x="51723" y="34209"/>
                      <a:pt x="52948" y="42098"/>
                    </a:cubicBezTo>
                    <a:cubicBezTo>
                      <a:pt x="54174" y="49988"/>
                      <a:pt x="60838" y="60788"/>
                      <a:pt x="62982" y="66533"/>
                    </a:cubicBezTo>
                    <a:cubicBezTo>
                      <a:pt x="65127" y="72278"/>
                      <a:pt x="69187" y="83997"/>
                      <a:pt x="59842" y="88056"/>
                    </a:cubicBezTo>
                    <a:cubicBezTo>
                      <a:pt x="50497" y="92116"/>
                      <a:pt x="47893" y="91197"/>
                      <a:pt x="47433" y="85452"/>
                    </a:cubicBezTo>
                    <a:cubicBezTo>
                      <a:pt x="46974" y="79707"/>
                      <a:pt x="43603" y="80167"/>
                      <a:pt x="40999" y="77333"/>
                    </a:cubicBezTo>
                    <a:cubicBezTo>
                      <a:pt x="38395" y="74422"/>
                      <a:pt x="34029" y="69673"/>
                      <a:pt x="40769" y="60558"/>
                    </a:cubicBezTo>
                    <a:cubicBezTo>
                      <a:pt x="47510" y="51443"/>
                      <a:pt x="51340" y="46924"/>
                      <a:pt x="48659" y="39035"/>
                    </a:cubicBezTo>
                    <a:cubicBezTo>
                      <a:pt x="46055" y="31145"/>
                      <a:pt x="46514" y="35205"/>
                      <a:pt x="48659" y="34515"/>
                    </a:cubicBezTo>
                    <a:cubicBezTo>
                      <a:pt x="50804" y="33826"/>
                      <a:pt x="50114" y="34056"/>
                      <a:pt x="47970" y="31911"/>
                    </a:cubicBezTo>
                    <a:cubicBezTo>
                      <a:pt x="45825" y="29767"/>
                      <a:pt x="39084" y="23562"/>
                      <a:pt x="40999" y="19196"/>
                    </a:cubicBezTo>
                    <a:cubicBezTo>
                      <a:pt x="42148" y="16515"/>
                      <a:pt x="46744" y="14141"/>
                      <a:pt x="51110" y="11996"/>
                    </a:cubicBezTo>
                    <a:lnTo>
                      <a:pt x="41689" y="14524"/>
                    </a:lnTo>
                    <a:cubicBezTo>
                      <a:pt x="41689" y="14524"/>
                      <a:pt x="39927" y="14983"/>
                      <a:pt x="38548" y="17511"/>
                    </a:cubicBezTo>
                    <a:cubicBezTo>
                      <a:pt x="37246" y="20039"/>
                      <a:pt x="33493" y="26243"/>
                      <a:pt x="33493" y="26243"/>
                    </a:cubicBezTo>
                    <a:cubicBezTo>
                      <a:pt x="33493" y="26243"/>
                      <a:pt x="31961" y="31528"/>
                      <a:pt x="25986" y="31758"/>
                    </a:cubicBezTo>
                    <a:cubicBezTo>
                      <a:pt x="25986" y="31758"/>
                      <a:pt x="24071" y="32677"/>
                      <a:pt x="23612" y="33290"/>
                    </a:cubicBezTo>
                    <a:cubicBezTo>
                      <a:pt x="23152" y="33903"/>
                      <a:pt x="19552" y="38805"/>
                      <a:pt x="18710" y="40720"/>
                    </a:cubicBezTo>
                    <a:cubicBezTo>
                      <a:pt x="17867" y="42635"/>
                      <a:pt x="17408" y="44167"/>
                      <a:pt x="16412" y="45162"/>
                    </a:cubicBezTo>
                    <a:cubicBezTo>
                      <a:pt x="15416" y="46158"/>
                      <a:pt x="14956" y="46847"/>
                      <a:pt x="14727" y="47920"/>
                    </a:cubicBezTo>
                    <a:cubicBezTo>
                      <a:pt x="14497" y="48992"/>
                      <a:pt x="13808" y="49605"/>
                      <a:pt x="13808" y="49605"/>
                    </a:cubicBezTo>
                    <a:cubicBezTo>
                      <a:pt x="13808" y="49605"/>
                      <a:pt x="12735" y="50447"/>
                      <a:pt x="12888" y="51520"/>
                    </a:cubicBezTo>
                    <a:cubicBezTo>
                      <a:pt x="13042" y="52592"/>
                      <a:pt x="13042" y="56422"/>
                      <a:pt x="12199" y="58720"/>
                    </a:cubicBezTo>
                    <a:cubicBezTo>
                      <a:pt x="11356" y="61018"/>
                      <a:pt x="11127" y="64235"/>
                      <a:pt x="10667" y="65690"/>
                    </a:cubicBezTo>
                    <a:cubicBezTo>
                      <a:pt x="10207" y="67146"/>
                      <a:pt x="9212" y="72048"/>
                      <a:pt x="8063" y="73580"/>
                    </a:cubicBezTo>
                    <a:cubicBezTo>
                      <a:pt x="6837" y="75112"/>
                      <a:pt x="1016" y="84456"/>
                      <a:pt x="556" y="85222"/>
                    </a:cubicBezTo>
                    <a:cubicBezTo>
                      <a:pt x="97" y="85912"/>
                      <a:pt x="-669" y="87750"/>
                      <a:pt x="1169" y="86984"/>
                    </a:cubicBezTo>
                    <a:cubicBezTo>
                      <a:pt x="2931" y="86295"/>
                      <a:pt x="9901" y="83767"/>
                      <a:pt x="9901" y="83767"/>
                    </a:cubicBezTo>
                    <a:cubicBezTo>
                      <a:pt x="9901" y="83767"/>
                      <a:pt x="10590" y="83384"/>
                      <a:pt x="10590" y="84610"/>
                    </a:cubicBezTo>
                    <a:cubicBezTo>
                      <a:pt x="10590" y="85835"/>
                      <a:pt x="11203" y="86907"/>
                      <a:pt x="11663" y="87750"/>
                    </a:cubicBezTo>
                    <a:cubicBezTo>
                      <a:pt x="12122" y="88593"/>
                      <a:pt x="12352" y="88822"/>
                      <a:pt x="13195" y="88669"/>
                    </a:cubicBezTo>
                    <a:cubicBezTo>
                      <a:pt x="14037" y="88516"/>
                      <a:pt x="16335" y="87444"/>
                      <a:pt x="17484" y="89971"/>
                    </a:cubicBezTo>
                    <a:cubicBezTo>
                      <a:pt x="18710" y="92499"/>
                      <a:pt x="24301" y="105444"/>
                      <a:pt x="24684" y="106363"/>
                    </a:cubicBezTo>
                    <a:cubicBezTo>
                      <a:pt x="25067" y="107282"/>
                      <a:pt x="25757" y="109274"/>
                      <a:pt x="26446" y="109350"/>
                    </a:cubicBezTo>
                    <a:cubicBezTo>
                      <a:pt x="27135" y="109504"/>
                      <a:pt x="27365" y="109733"/>
                      <a:pt x="27748" y="110806"/>
                    </a:cubicBezTo>
                    <a:cubicBezTo>
                      <a:pt x="28131" y="111878"/>
                      <a:pt x="28820" y="116933"/>
                      <a:pt x="28667" y="117776"/>
                    </a:cubicBezTo>
                    <a:cubicBezTo>
                      <a:pt x="28514" y="118619"/>
                      <a:pt x="28284" y="119538"/>
                      <a:pt x="27748" y="120304"/>
                    </a:cubicBezTo>
                    <a:cubicBezTo>
                      <a:pt x="27135" y="120993"/>
                      <a:pt x="25680" y="123061"/>
                      <a:pt x="25680" y="124287"/>
                    </a:cubicBezTo>
                    <a:cubicBezTo>
                      <a:pt x="25680" y="125512"/>
                      <a:pt x="25450" y="130414"/>
                      <a:pt x="25680" y="131717"/>
                    </a:cubicBezTo>
                    <a:cubicBezTo>
                      <a:pt x="25910" y="133019"/>
                      <a:pt x="26752" y="136848"/>
                      <a:pt x="27748" y="137308"/>
                    </a:cubicBezTo>
                    <a:cubicBezTo>
                      <a:pt x="28667" y="137768"/>
                      <a:pt x="34948" y="137768"/>
                      <a:pt x="36940" y="143666"/>
                    </a:cubicBezTo>
                    <a:lnTo>
                      <a:pt x="38855" y="148108"/>
                    </a:lnTo>
                    <a:cubicBezTo>
                      <a:pt x="38855" y="148108"/>
                      <a:pt x="39238" y="148568"/>
                      <a:pt x="40769" y="148721"/>
                    </a:cubicBezTo>
                    <a:cubicBezTo>
                      <a:pt x="42301" y="148874"/>
                      <a:pt x="46284" y="147878"/>
                      <a:pt x="48276" y="148032"/>
                    </a:cubicBezTo>
                    <a:cubicBezTo>
                      <a:pt x="50344" y="148185"/>
                      <a:pt x="62676" y="149334"/>
                      <a:pt x="63212" y="149334"/>
                    </a:cubicBezTo>
                    <a:cubicBezTo>
                      <a:pt x="63825" y="149334"/>
                      <a:pt x="64744" y="149334"/>
                      <a:pt x="66429" y="148721"/>
                    </a:cubicBezTo>
                    <a:cubicBezTo>
                      <a:pt x="68114" y="148108"/>
                      <a:pt x="74702" y="145121"/>
                      <a:pt x="83510" y="147495"/>
                    </a:cubicBezTo>
                    <a:lnTo>
                      <a:pt x="91017" y="149640"/>
                    </a:lnTo>
                    <a:cubicBezTo>
                      <a:pt x="91017" y="149640"/>
                      <a:pt x="91936" y="150023"/>
                      <a:pt x="92549" y="150866"/>
                    </a:cubicBezTo>
                    <a:cubicBezTo>
                      <a:pt x="93161" y="151708"/>
                      <a:pt x="111468" y="173385"/>
                      <a:pt x="111468" y="173385"/>
                    </a:cubicBezTo>
                    <a:cubicBezTo>
                      <a:pt x="111468" y="173385"/>
                      <a:pt x="112540" y="174611"/>
                      <a:pt x="113536" y="174457"/>
                    </a:cubicBezTo>
                    <a:cubicBezTo>
                      <a:pt x="114455" y="174304"/>
                      <a:pt x="134983" y="171547"/>
                      <a:pt x="138660" y="171011"/>
                    </a:cubicBezTo>
                    <a:cubicBezTo>
                      <a:pt x="142337" y="170398"/>
                      <a:pt x="155664" y="168406"/>
                      <a:pt x="165698" y="171470"/>
                    </a:cubicBezTo>
                    <a:cubicBezTo>
                      <a:pt x="165698" y="171470"/>
                      <a:pt x="167996" y="171853"/>
                      <a:pt x="168073" y="173385"/>
                    </a:cubicBezTo>
                    <a:cubicBezTo>
                      <a:pt x="168226" y="174917"/>
                      <a:pt x="169298" y="177445"/>
                      <a:pt x="167230" y="180815"/>
                    </a:cubicBezTo>
                    <a:cubicBezTo>
                      <a:pt x="165162" y="184185"/>
                      <a:pt x="158268" y="195751"/>
                      <a:pt x="158268" y="195751"/>
                    </a:cubicBezTo>
                    <a:cubicBezTo>
                      <a:pt x="158268" y="195751"/>
                      <a:pt x="156966" y="197819"/>
                      <a:pt x="157043" y="198662"/>
                    </a:cubicBezTo>
                    <a:cubicBezTo>
                      <a:pt x="157196" y="199505"/>
                      <a:pt x="156813" y="211607"/>
                      <a:pt x="156354" y="214900"/>
                    </a:cubicBezTo>
                    <a:cubicBezTo>
                      <a:pt x="155894" y="218271"/>
                      <a:pt x="156966" y="224475"/>
                      <a:pt x="158268" y="227003"/>
                    </a:cubicBezTo>
                    <a:cubicBezTo>
                      <a:pt x="159571" y="229530"/>
                      <a:pt x="160337" y="232134"/>
                      <a:pt x="161179" y="233820"/>
                    </a:cubicBezTo>
                    <a:cubicBezTo>
                      <a:pt x="162022" y="235505"/>
                      <a:pt x="163783" y="239794"/>
                      <a:pt x="163937" y="240560"/>
                    </a:cubicBezTo>
                    <a:cubicBezTo>
                      <a:pt x="164090" y="241249"/>
                      <a:pt x="164626" y="242705"/>
                      <a:pt x="165239" y="243088"/>
                    </a:cubicBezTo>
                    <a:cubicBezTo>
                      <a:pt x="165852" y="243471"/>
                      <a:pt x="169298" y="244773"/>
                      <a:pt x="170601" y="249216"/>
                    </a:cubicBezTo>
                    <a:cubicBezTo>
                      <a:pt x="170601" y="249216"/>
                      <a:pt x="170754" y="250058"/>
                      <a:pt x="171443" y="250288"/>
                    </a:cubicBezTo>
                    <a:cubicBezTo>
                      <a:pt x="172132" y="250518"/>
                      <a:pt x="172362" y="250441"/>
                      <a:pt x="171826" y="251820"/>
                    </a:cubicBezTo>
                    <a:cubicBezTo>
                      <a:pt x="171213" y="253275"/>
                      <a:pt x="170064" y="255037"/>
                      <a:pt x="169222" y="255879"/>
                    </a:cubicBezTo>
                    <a:cubicBezTo>
                      <a:pt x="168379" y="256722"/>
                      <a:pt x="158192" y="265914"/>
                      <a:pt x="157579" y="266450"/>
                    </a:cubicBezTo>
                    <a:cubicBezTo>
                      <a:pt x="156966" y="266909"/>
                      <a:pt x="155894" y="268748"/>
                      <a:pt x="158268" y="268824"/>
                    </a:cubicBezTo>
                    <a:cubicBezTo>
                      <a:pt x="160643" y="268977"/>
                      <a:pt x="163554" y="268977"/>
                      <a:pt x="165086" y="270509"/>
                    </a:cubicBezTo>
                    <a:cubicBezTo>
                      <a:pt x="166617" y="272041"/>
                      <a:pt x="171213" y="276714"/>
                      <a:pt x="171826" y="278169"/>
                    </a:cubicBezTo>
                    <a:cubicBezTo>
                      <a:pt x="172439" y="279624"/>
                      <a:pt x="178873" y="293259"/>
                      <a:pt x="179103" y="295250"/>
                    </a:cubicBezTo>
                    <a:cubicBezTo>
                      <a:pt x="179333" y="297318"/>
                      <a:pt x="184465" y="312484"/>
                      <a:pt x="184465" y="312484"/>
                    </a:cubicBezTo>
                    <a:cubicBezTo>
                      <a:pt x="184465" y="312484"/>
                      <a:pt x="184694" y="313174"/>
                      <a:pt x="185154" y="313863"/>
                    </a:cubicBezTo>
                    <a:cubicBezTo>
                      <a:pt x="185384" y="314170"/>
                      <a:pt x="185614" y="314552"/>
                      <a:pt x="185920" y="314859"/>
                    </a:cubicBezTo>
                    <a:cubicBezTo>
                      <a:pt x="186839" y="315778"/>
                      <a:pt x="198099" y="325659"/>
                      <a:pt x="198099" y="325659"/>
                    </a:cubicBezTo>
                    <a:cubicBezTo>
                      <a:pt x="198099" y="325659"/>
                      <a:pt x="203690" y="329719"/>
                      <a:pt x="209741" y="326578"/>
                    </a:cubicBezTo>
                    <a:cubicBezTo>
                      <a:pt x="215716" y="323438"/>
                      <a:pt x="219163" y="322519"/>
                      <a:pt x="221078" y="322289"/>
                    </a:cubicBezTo>
                    <a:cubicBezTo>
                      <a:pt x="222993" y="322059"/>
                      <a:pt x="224065" y="323131"/>
                      <a:pt x="222993" y="324893"/>
                    </a:cubicBezTo>
                    <a:cubicBezTo>
                      <a:pt x="221920" y="326655"/>
                      <a:pt x="222380" y="326808"/>
                      <a:pt x="221690" y="327421"/>
                    </a:cubicBezTo>
                    <a:cubicBezTo>
                      <a:pt x="221001" y="328034"/>
                      <a:pt x="221078" y="328723"/>
                      <a:pt x="221461" y="329106"/>
                    </a:cubicBezTo>
                    <a:cubicBezTo>
                      <a:pt x="221844" y="329489"/>
                      <a:pt x="223146" y="330408"/>
                      <a:pt x="224908" y="328416"/>
                    </a:cubicBezTo>
                    <a:cubicBezTo>
                      <a:pt x="226669" y="326348"/>
                      <a:pt x="231112" y="320910"/>
                      <a:pt x="232337" y="319685"/>
                    </a:cubicBezTo>
                    <a:cubicBezTo>
                      <a:pt x="233563" y="318459"/>
                      <a:pt x="236320" y="315242"/>
                      <a:pt x="240840" y="314399"/>
                    </a:cubicBezTo>
                    <a:cubicBezTo>
                      <a:pt x="245359" y="313557"/>
                      <a:pt x="247887" y="312025"/>
                      <a:pt x="251027" y="309957"/>
                    </a:cubicBezTo>
                    <a:cubicBezTo>
                      <a:pt x="254167" y="307889"/>
                      <a:pt x="256772" y="305667"/>
                      <a:pt x="255546" y="307659"/>
                    </a:cubicBezTo>
                    <a:cubicBezTo>
                      <a:pt x="254321" y="309727"/>
                      <a:pt x="255393" y="310799"/>
                      <a:pt x="256772" y="309344"/>
                    </a:cubicBezTo>
                    <a:cubicBezTo>
                      <a:pt x="258074" y="307889"/>
                      <a:pt x="261904" y="303752"/>
                      <a:pt x="263359" y="300765"/>
                    </a:cubicBezTo>
                    <a:cubicBezTo>
                      <a:pt x="264814" y="297778"/>
                      <a:pt x="264585" y="293488"/>
                      <a:pt x="266499" y="292876"/>
                    </a:cubicBezTo>
                    <a:cubicBezTo>
                      <a:pt x="268414" y="292263"/>
                      <a:pt x="282049" y="286135"/>
                      <a:pt x="283351" y="285599"/>
                    </a:cubicBezTo>
                    <a:cubicBezTo>
                      <a:pt x="283351" y="285599"/>
                      <a:pt x="284270" y="285139"/>
                      <a:pt x="284270" y="283531"/>
                    </a:cubicBezTo>
                    <a:cubicBezTo>
                      <a:pt x="284270" y="281922"/>
                      <a:pt x="284729" y="280620"/>
                      <a:pt x="283657" y="280620"/>
                    </a:cubicBezTo>
                    <a:cubicBezTo>
                      <a:pt x="282585" y="280620"/>
                      <a:pt x="269410" y="280007"/>
                      <a:pt x="267878" y="279165"/>
                    </a:cubicBezTo>
                    <a:cubicBezTo>
                      <a:pt x="266346" y="278322"/>
                      <a:pt x="264661" y="278322"/>
                      <a:pt x="265580" y="274722"/>
                    </a:cubicBezTo>
                    <a:cubicBezTo>
                      <a:pt x="266499" y="271122"/>
                      <a:pt x="266270" y="268135"/>
                      <a:pt x="263052" y="259786"/>
                    </a:cubicBezTo>
                    <a:cubicBezTo>
                      <a:pt x="259836" y="251437"/>
                      <a:pt x="259912" y="249598"/>
                      <a:pt x="260525" y="248909"/>
                    </a:cubicBezTo>
                    <a:cubicBezTo>
                      <a:pt x="261138" y="248220"/>
                      <a:pt x="261444" y="245998"/>
                      <a:pt x="258457" y="244007"/>
                    </a:cubicBezTo>
                    <a:cubicBezTo>
                      <a:pt x="255469" y="241939"/>
                      <a:pt x="250567" y="239105"/>
                      <a:pt x="249035" y="236118"/>
                    </a:cubicBezTo>
                    <a:cubicBezTo>
                      <a:pt x="247503" y="233130"/>
                      <a:pt x="246278" y="231215"/>
                      <a:pt x="244746" y="230373"/>
                    </a:cubicBezTo>
                    <a:cubicBezTo>
                      <a:pt x="243214" y="229530"/>
                      <a:pt x="244286" y="229147"/>
                      <a:pt x="245206" y="229071"/>
                    </a:cubicBezTo>
                    <a:cubicBezTo>
                      <a:pt x="246125" y="228918"/>
                      <a:pt x="248193" y="227769"/>
                      <a:pt x="249418" y="228841"/>
                    </a:cubicBezTo>
                    <a:cubicBezTo>
                      <a:pt x="250644" y="229913"/>
                      <a:pt x="262670" y="236271"/>
                      <a:pt x="264891" y="236960"/>
                    </a:cubicBezTo>
                    <a:cubicBezTo>
                      <a:pt x="267036" y="237649"/>
                      <a:pt x="271325" y="237879"/>
                      <a:pt x="274236" y="236807"/>
                    </a:cubicBezTo>
                    <a:cubicBezTo>
                      <a:pt x="277146" y="235735"/>
                      <a:pt x="277453" y="236194"/>
                      <a:pt x="278066" y="236654"/>
                    </a:cubicBezTo>
                    <a:cubicBezTo>
                      <a:pt x="278678" y="237113"/>
                      <a:pt x="280976" y="238952"/>
                      <a:pt x="281282" y="238109"/>
                    </a:cubicBezTo>
                    <a:cubicBezTo>
                      <a:pt x="281666" y="237267"/>
                      <a:pt x="282585" y="235505"/>
                      <a:pt x="283351" y="235811"/>
                    </a:cubicBezTo>
                    <a:cubicBezTo>
                      <a:pt x="284040" y="236194"/>
                      <a:pt x="290781" y="239794"/>
                      <a:pt x="292696" y="243241"/>
                    </a:cubicBezTo>
                    <a:cubicBezTo>
                      <a:pt x="294610" y="246688"/>
                      <a:pt x="296296" y="246611"/>
                      <a:pt x="297138" y="246611"/>
                    </a:cubicBezTo>
                    <a:cubicBezTo>
                      <a:pt x="297981" y="246611"/>
                      <a:pt x="300585" y="245539"/>
                      <a:pt x="300815" y="242169"/>
                    </a:cubicBezTo>
                    <a:cubicBezTo>
                      <a:pt x="301045" y="238798"/>
                      <a:pt x="301198" y="236271"/>
                      <a:pt x="301198" y="236271"/>
                    </a:cubicBezTo>
                    <a:cubicBezTo>
                      <a:pt x="301198" y="236271"/>
                      <a:pt x="301657" y="233896"/>
                      <a:pt x="303802" y="233284"/>
                    </a:cubicBezTo>
                    <a:cubicBezTo>
                      <a:pt x="305947" y="232671"/>
                      <a:pt x="318662" y="229684"/>
                      <a:pt x="327470" y="228764"/>
                    </a:cubicBezTo>
                    <a:cubicBezTo>
                      <a:pt x="327470" y="228764"/>
                      <a:pt x="333445" y="228152"/>
                      <a:pt x="334900" y="227003"/>
                    </a:cubicBezTo>
                    <a:cubicBezTo>
                      <a:pt x="336355" y="225777"/>
                      <a:pt x="342560" y="222100"/>
                      <a:pt x="344628" y="221411"/>
                    </a:cubicBezTo>
                    <a:cubicBezTo>
                      <a:pt x="346696" y="220722"/>
                      <a:pt x="347232" y="220722"/>
                      <a:pt x="349530" y="220339"/>
                    </a:cubicBezTo>
                    <a:cubicBezTo>
                      <a:pt x="351828" y="219956"/>
                      <a:pt x="351828" y="219956"/>
                      <a:pt x="353590" y="218424"/>
                    </a:cubicBezTo>
                    <a:cubicBezTo>
                      <a:pt x="355351" y="216892"/>
                      <a:pt x="362322" y="210917"/>
                      <a:pt x="362322" y="207777"/>
                    </a:cubicBezTo>
                    <a:cubicBezTo>
                      <a:pt x="362398" y="204866"/>
                      <a:pt x="360790" y="202262"/>
                      <a:pt x="359258" y="20027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56" name="Kombinationstegning: figur 11455">
                <a:extLst>
                  <a:ext uri="{FF2B5EF4-FFF2-40B4-BE49-F238E27FC236}">
                    <a16:creationId xmlns:a16="http://schemas.microsoft.com/office/drawing/2014/main" id="{41526123-6A84-4963-98BF-467F29B5AC61}"/>
                  </a:ext>
                </a:extLst>
              </p:cNvPr>
              <p:cNvSpPr/>
              <p:nvPr/>
            </p:nvSpPr>
            <p:spPr>
              <a:xfrm>
                <a:off x="4451503" y="4077237"/>
                <a:ext cx="14424" cy="7297"/>
              </a:xfrm>
              <a:custGeom>
                <a:avLst/>
                <a:gdLst>
                  <a:gd name="connsiteX0" fmla="*/ 9471 w 14424"/>
                  <a:gd name="connsiteY0" fmla="*/ 2223 h 7297"/>
                  <a:gd name="connsiteX1" fmla="*/ 2731 w 14424"/>
                  <a:gd name="connsiteY1" fmla="*/ 2453 h 7297"/>
                  <a:gd name="connsiteX2" fmla="*/ 126 w 14424"/>
                  <a:gd name="connsiteY2" fmla="*/ 3908 h 7297"/>
                  <a:gd name="connsiteX3" fmla="*/ 9011 w 14424"/>
                  <a:gd name="connsiteY3" fmla="*/ 7278 h 7297"/>
                  <a:gd name="connsiteX4" fmla="*/ 14296 w 14424"/>
                  <a:gd name="connsiteY4" fmla="*/ 1533 h 7297"/>
                  <a:gd name="connsiteX5" fmla="*/ 9471 w 14424"/>
                  <a:gd name="connsiteY5" fmla="*/ 2223 h 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24" h="7297">
                    <a:moveTo>
                      <a:pt x="9471" y="2223"/>
                    </a:moveTo>
                    <a:cubicBezTo>
                      <a:pt x="8246" y="4368"/>
                      <a:pt x="6331" y="3908"/>
                      <a:pt x="2731" y="2453"/>
                    </a:cubicBezTo>
                    <a:cubicBezTo>
                      <a:pt x="-869" y="997"/>
                      <a:pt x="126" y="3908"/>
                      <a:pt x="126" y="3908"/>
                    </a:cubicBezTo>
                    <a:cubicBezTo>
                      <a:pt x="2501" y="5593"/>
                      <a:pt x="5181" y="7508"/>
                      <a:pt x="9011" y="7278"/>
                    </a:cubicBezTo>
                    <a:cubicBezTo>
                      <a:pt x="12841" y="7048"/>
                      <a:pt x="14986" y="4138"/>
                      <a:pt x="14296" y="1533"/>
                    </a:cubicBezTo>
                    <a:cubicBezTo>
                      <a:pt x="13531" y="-1147"/>
                      <a:pt x="10620" y="78"/>
                      <a:pt x="9471" y="22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57" name="Kombinationstegning: figur 11456">
                <a:extLst>
                  <a:ext uri="{FF2B5EF4-FFF2-40B4-BE49-F238E27FC236}">
                    <a16:creationId xmlns:a16="http://schemas.microsoft.com/office/drawing/2014/main" id="{D44552A7-0CF0-42E5-87B0-375849829829}"/>
                  </a:ext>
                </a:extLst>
              </p:cNvPr>
              <p:cNvSpPr/>
              <p:nvPr/>
            </p:nvSpPr>
            <p:spPr>
              <a:xfrm>
                <a:off x="4420388" y="4082280"/>
                <a:ext cx="3916" cy="2387"/>
              </a:xfrm>
              <a:custGeom>
                <a:avLst/>
                <a:gdLst>
                  <a:gd name="connsiteX0" fmla="*/ 1522 w 3916"/>
                  <a:gd name="connsiteY0" fmla="*/ 243 h 2387"/>
                  <a:gd name="connsiteX1" fmla="*/ 3667 w 3916"/>
                  <a:gd name="connsiteY1" fmla="*/ 2388 h 2387"/>
                  <a:gd name="connsiteX2" fmla="*/ 1522 w 3916"/>
                  <a:gd name="connsiteY2" fmla="*/ 243 h 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16" h="2387">
                    <a:moveTo>
                      <a:pt x="1522" y="243"/>
                    </a:moveTo>
                    <a:cubicBezTo>
                      <a:pt x="-1848" y="1469"/>
                      <a:pt x="1062" y="1928"/>
                      <a:pt x="3667" y="2388"/>
                    </a:cubicBezTo>
                    <a:cubicBezTo>
                      <a:pt x="3743" y="2388"/>
                      <a:pt x="4892" y="-906"/>
                      <a:pt x="1522" y="24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58" name="Kombinationstegning: figur 11457">
                <a:extLst>
                  <a:ext uri="{FF2B5EF4-FFF2-40B4-BE49-F238E27FC236}">
                    <a16:creationId xmlns:a16="http://schemas.microsoft.com/office/drawing/2014/main" id="{D6A4802B-3A66-4FA3-9FAB-6700230ADD0A}"/>
                  </a:ext>
                </a:extLst>
              </p:cNvPr>
              <p:cNvSpPr/>
              <p:nvPr/>
            </p:nvSpPr>
            <p:spPr>
              <a:xfrm>
                <a:off x="4336879" y="4045014"/>
                <a:ext cx="4717" cy="6640"/>
              </a:xfrm>
              <a:custGeom>
                <a:avLst/>
                <a:gdLst>
                  <a:gd name="connsiteX0" fmla="*/ 2460 w 4717"/>
                  <a:gd name="connsiteY0" fmla="*/ 207 h 6640"/>
                  <a:gd name="connsiteX1" fmla="*/ 3149 w 4717"/>
                  <a:gd name="connsiteY1" fmla="*/ 6641 h 6640"/>
                  <a:gd name="connsiteX2" fmla="*/ 2460 w 4717"/>
                  <a:gd name="connsiteY2" fmla="*/ 207 h 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17" h="6640">
                    <a:moveTo>
                      <a:pt x="2460" y="207"/>
                    </a:moveTo>
                    <a:cubicBezTo>
                      <a:pt x="-2059" y="-712"/>
                      <a:pt x="545" y="1432"/>
                      <a:pt x="3149" y="6641"/>
                    </a:cubicBezTo>
                    <a:cubicBezTo>
                      <a:pt x="3226" y="6641"/>
                      <a:pt x="7056" y="1126"/>
                      <a:pt x="2460" y="20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59" name="Kombinationstegning: figur 11458">
                <a:extLst>
                  <a:ext uri="{FF2B5EF4-FFF2-40B4-BE49-F238E27FC236}">
                    <a16:creationId xmlns:a16="http://schemas.microsoft.com/office/drawing/2014/main" id="{6711B575-196C-49AF-B271-94690EB3AF7E}"/>
                  </a:ext>
                </a:extLst>
              </p:cNvPr>
              <p:cNvSpPr/>
              <p:nvPr/>
            </p:nvSpPr>
            <p:spPr>
              <a:xfrm>
                <a:off x="4289020" y="4034999"/>
                <a:ext cx="3901" cy="4936"/>
              </a:xfrm>
              <a:custGeom>
                <a:avLst/>
                <a:gdLst>
                  <a:gd name="connsiteX0" fmla="*/ 72 w 3901"/>
                  <a:gd name="connsiteY0" fmla="*/ 877 h 4936"/>
                  <a:gd name="connsiteX1" fmla="*/ 3901 w 3901"/>
                  <a:gd name="connsiteY1" fmla="*/ 4937 h 4936"/>
                  <a:gd name="connsiteX2" fmla="*/ 72 w 3901"/>
                  <a:gd name="connsiteY2" fmla="*/ 877 h 4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1" h="4936">
                    <a:moveTo>
                      <a:pt x="72" y="877"/>
                    </a:moveTo>
                    <a:cubicBezTo>
                      <a:pt x="761" y="4247"/>
                      <a:pt x="2676" y="4937"/>
                      <a:pt x="3901" y="4937"/>
                    </a:cubicBezTo>
                    <a:cubicBezTo>
                      <a:pt x="3901" y="4937"/>
                      <a:pt x="-618" y="-2493"/>
                      <a:pt x="72" y="87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60" name="Kombinationstegning: figur 11459">
                <a:extLst>
                  <a:ext uri="{FF2B5EF4-FFF2-40B4-BE49-F238E27FC236}">
                    <a16:creationId xmlns:a16="http://schemas.microsoft.com/office/drawing/2014/main" id="{5BF329D2-431F-40AE-8505-B544C1910ACD}"/>
                  </a:ext>
                </a:extLst>
              </p:cNvPr>
              <p:cNvSpPr/>
              <p:nvPr/>
            </p:nvSpPr>
            <p:spPr>
              <a:xfrm>
                <a:off x="4535118" y="4152456"/>
                <a:ext cx="138717" cy="208675"/>
              </a:xfrm>
              <a:custGeom>
                <a:avLst/>
                <a:gdLst>
                  <a:gd name="connsiteX0" fmla="*/ 33091 w 138717"/>
                  <a:gd name="connsiteY0" fmla="*/ 16238 h 208675"/>
                  <a:gd name="connsiteX1" fmla="*/ 28342 w 138717"/>
                  <a:gd name="connsiteY1" fmla="*/ 19226 h 208675"/>
                  <a:gd name="connsiteX2" fmla="*/ 25202 w 138717"/>
                  <a:gd name="connsiteY2" fmla="*/ 19915 h 208675"/>
                  <a:gd name="connsiteX3" fmla="*/ 21985 w 138717"/>
                  <a:gd name="connsiteY3" fmla="*/ 23056 h 208675"/>
                  <a:gd name="connsiteX4" fmla="*/ 19687 w 138717"/>
                  <a:gd name="connsiteY4" fmla="*/ 26426 h 208675"/>
                  <a:gd name="connsiteX5" fmla="*/ 19074 w 138717"/>
                  <a:gd name="connsiteY5" fmla="*/ 30102 h 208675"/>
                  <a:gd name="connsiteX6" fmla="*/ 21372 w 138717"/>
                  <a:gd name="connsiteY6" fmla="*/ 36307 h 208675"/>
                  <a:gd name="connsiteX7" fmla="*/ 28189 w 138717"/>
                  <a:gd name="connsiteY7" fmla="*/ 38835 h 208675"/>
                  <a:gd name="connsiteX8" fmla="*/ 29874 w 138717"/>
                  <a:gd name="connsiteY8" fmla="*/ 41745 h 208675"/>
                  <a:gd name="connsiteX9" fmla="*/ 25891 w 138717"/>
                  <a:gd name="connsiteY9" fmla="*/ 46417 h 208675"/>
                  <a:gd name="connsiteX10" fmla="*/ 21219 w 138717"/>
                  <a:gd name="connsiteY10" fmla="*/ 48792 h 208675"/>
                  <a:gd name="connsiteX11" fmla="*/ 17619 w 138717"/>
                  <a:gd name="connsiteY11" fmla="*/ 50247 h 208675"/>
                  <a:gd name="connsiteX12" fmla="*/ 14478 w 138717"/>
                  <a:gd name="connsiteY12" fmla="*/ 49175 h 208675"/>
                  <a:gd name="connsiteX13" fmla="*/ 11491 w 138717"/>
                  <a:gd name="connsiteY13" fmla="*/ 50860 h 208675"/>
                  <a:gd name="connsiteX14" fmla="*/ 7661 w 138717"/>
                  <a:gd name="connsiteY14" fmla="*/ 51703 h 208675"/>
                  <a:gd name="connsiteX15" fmla="*/ 6129 w 138717"/>
                  <a:gd name="connsiteY15" fmla="*/ 60205 h 208675"/>
                  <a:gd name="connsiteX16" fmla="*/ 7048 w 138717"/>
                  <a:gd name="connsiteY16" fmla="*/ 63805 h 208675"/>
                  <a:gd name="connsiteX17" fmla="*/ 6818 w 138717"/>
                  <a:gd name="connsiteY17" fmla="*/ 66716 h 208675"/>
                  <a:gd name="connsiteX18" fmla="*/ 921 w 138717"/>
                  <a:gd name="connsiteY18" fmla="*/ 72843 h 208675"/>
                  <a:gd name="connsiteX19" fmla="*/ 231 w 138717"/>
                  <a:gd name="connsiteY19" fmla="*/ 74605 h 208675"/>
                  <a:gd name="connsiteX20" fmla="*/ 16853 w 138717"/>
                  <a:gd name="connsiteY20" fmla="*/ 93754 h 208675"/>
                  <a:gd name="connsiteX21" fmla="*/ 17925 w 138717"/>
                  <a:gd name="connsiteY21" fmla="*/ 95133 h 208675"/>
                  <a:gd name="connsiteX22" fmla="*/ 23517 w 138717"/>
                  <a:gd name="connsiteY22" fmla="*/ 94214 h 208675"/>
                  <a:gd name="connsiteX23" fmla="*/ 37304 w 138717"/>
                  <a:gd name="connsiteY23" fmla="*/ 97201 h 208675"/>
                  <a:gd name="connsiteX24" fmla="*/ 36921 w 138717"/>
                  <a:gd name="connsiteY24" fmla="*/ 109533 h 208675"/>
                  <a:gd name="connsiteX25" fmla="*/ 35389 w 138717"/>
                  <a:gd name="connsiteY25" fmla="*/ 114665 h 208675"/>
                  <a:gd name="connsiteX26" fmla="*/ 37074 w 138717"/>
                  <a:gd name="connsiteY26" fmla="*/ 114665 h 208675"/>
                  <a:gd name="connsiteX27" fmla="*/ 38759 w 138717"/>
                  <a:gd name="connsiteY27" fmla="*/ 114665 h 208675"/>
                  <a:gd name="connsiteX28" fmla="*/ 42436 w 138717"/>
                  <a:gd name="connsiteY28" fmla="*/ 115278 h 208675"/>
                  <a:gd name="connsiteX29" fmla="*/ 47951 w 138717"/>
                  <a:gd name="connsiteY29" fmla="*/ 118878 h 208675"/>
                  <a:gd name="connsiteX30" fmla="*/ 48334 w 138717"/>
                  <a:gd name="connsiteY30" fmla="*/ 125925 h 208675"/>
                  <a:gd name="connsiteX31" fmla="*/ 51781 w 138717"/>
                  <a:gd name="connsiteY31" fmla="*/ 130214 h 208675"/>
                  <a:gd name="connsiteX32" fmla="*/ 51168 w 138717"/>
                  <a:gd name="connsiteY32" fmla="*/ 132512 h 208675"/>
                  <a:gd name="connsiteX33" fmla="*/ 47491 w 138717"/>
                  <a:gd name="connsiteY33" fmla="*/ 138410 h 208675"/>
                  <a:gd name="connsiteX34" fmla="*/ 43508 w 138717"/>
                  <a:gd name="connsiteY34" fmla="*/ 147755 h 208675"/>
                  <a:gd name="connsiteX35" fmla="*/ 43738 w 138717"/>
                  <a:gd name="connsiteY35" fmla="*/ 177091 h 208675"/>
                  <a:gd name="connsiteX36" fmla="*/ 45423 w 138717"/>
                  <a:gd name="connsiteY36" fmla="*/ 178853 h 208675"/>
                  <a:gd name="connsiteX37" fmla="*/ 47721 w 138717"/>
                  <a:gd name="connsiteY37" fmla="*/ 189653 h 208675"/>
                  <a:gd name="connsiteX38" fmla="*/ 49483 w 138717"/>
                  <a:gd name="connsiteY38" fmla="*/ 192028 h 208675"/>
                  <a:gd name="connsiteX39" fmla="*/ 57985 w 138717"/>
                  <a:gd name="connsiteY39" fmla="*/ 201372 h 208675"/>
                  <a:gd name="connsiteX40" fmla="*/ 64955 w 138717"/>
                  <a:gd name="connsiteY40" fmla="*/ 204819 h 208675"/>
                  <a:gd name="connsiteX41" fmla="*/ 68555 w 138717"/>
                  <a:gd name="connsiteY41" fmla="*/ 206045 h 208675"/>
                  <a:gd name="connsiteX42" fmla="*/ 74989 w 138717"/>
                  <a:gd name="connsiteY42" fmla="*/ 208572 h 208675"/>
                  <a:gd name="connsiteX43" fmla="*/ 80964 w 138717"/>
                  <a:gd name="connsiteY43" fmla="*/ 206658 h 208675"/>
                  <a:gd name="connsiteX44" fmla="*/ 81577 w 138717"/>
                  <a:gd name="connsiteY44" fmla="*/ 202368 h 208675"/>
                  <a:gd name="connsiteX45" fmla="*/ 82419 w 138717"/>
                  <a:gd name="connsiteY45" fmla="*/ 201143 h 208675"/>
                  <a:gd name="connsiteX46" fmla="*/ 105168 w 138717"/>
                  <a:gd name="connsiteY46" fmla="*/ 196240 h 208675"/>
                  <a:gd name="connsiteX47" fmla="*/ 111526 w 138717"/>
                  <a:gd name="connsiteY47" fmla="*/ 191491 h 208675"/>
                  <a:gd name="connsiteX48" fmla="*/ 119339 w 138717"/>
                  <a:gd name="connsiteY48" fmla="*/ 185364 h 208675"/>
                  <a:gd name="connsiteX49" fmla="*/ 122326 w 138717"/>
                  <a:gd name="connsiteY49" fmla="*/ 186283 h 208675"/>
                  <a:gd name="connsiteX50" fmla="*/ 124930 w 138717"/>
                  <a:gd name="connsiteY50" fmla="*/ 188351 h 208675"/>
                  <a:gd name="connsiteX51" fmla="*/ 138718 w 138717"/>
                  <a:gd name="connsiteY51" fmla="*/ 188044 h 208675"/>
                  <a:gd name="connsiteX52" fmla="*/ 135424 w 138717"/>
                  <a:gd name="connsiteY52" fmla="*/ 186589 h 208675"/>
                  <a:gd name="connsiteX53" fmla="*/ 128147 w 138717"/>
                  <a:gd name="connsiteY53" fmla="*/ 178700 h 208675"/>
                  <a:gd name="connsiteX54" fmla="*/ 122249 w 138717"/>
                  <a:gd name="connsiteY54" fmla="*/ 169585 h 208675"/>
                  <a:gd name="connsiteX55" fmla="*/ 119109 w 138717"/>
                  <a:gd name="connsiteY55" fmla="*/ 161925 h 208675"/>
                  <a:gd name="connsiteX56" fmla="*/ 116581 w 138717"/>
                  <a:gd name="connsiteY56" fmla="*/ 155185 h 208675"/>
                  <a:gd name="connsiteX57" fmla="*/ 115356 w 138717"/>
                  <a:gd name="connsiteY57" fmla="*/ 148750 h 208675"/>
                  <a:gd name="connsiteX58" fmla="*/ 110224 w 138717"/>
                  <a:gd name="connsiteY58" fmla="*/ 147678 h 208675"/>
                  <a:gd name="connsiteX59" fmla="*/ 104096 w 138717"/>
                  <a:gd name="connsiteY59" fmla="*/ 145074 h 208675"/>
                  <a:gd name="connsiteX60" fmla="*/ 94215 w 138717"/>
                  <a:gd name="connsiteY60" fmla="*/ 127533 h 208675"/>
                  <a:gd name="connsiteX61" fmla="*/ 95134 w 138717"/>
                  <a:gd name="connsiteY61" fmla="*/ 122325 h 208675"/>
                  <a:gd name="connsiteX62" fmla="*/ 97815 w 138717"/>
                  <a:gd name="connsiteY62" fmla="*/ 116657 h 208675"/>
                  <a:gd name="connsiteX63" fmla="*/ 99883 w 138717"/>
                  <a:gd name="connsiteY63" fmla="*/ 106239 h 208675"/>
                  <a:gd name="connsiteX64" fmla="*/ 111756 w 138717"/>
                  <a:gd name="connsiteY64" fmla="*/ 100878 h 208675"/>
                  <a:gd name="connsiteX65" fmla="*/ 116352 w 138717"/>
                  <a:gd name="connsiteY65" fmla="*/ 96971 h 208675"/>
                  <a:gd name="connsiteX66" fmla="*/ 117117 w 138717"/>
                  <a:gd name="connsiteY66" fmla="*/ 89541 h 208675"/>
                  <a:gd name="connsiteX67" fmla="*/ 117424 w 138717"/>
                  <a:gd name="connsiteY67" fmla="*/ 85558 h 208675"/>
                  <a:gd name="connsiteX68" fmla="*/ 120028 w 138717"/>
                  <a:gd name="connsiteY68" fmla="*/ 79507 h 208675"/>
                  <a:gd name="connsiteX69" fmla="*/ 118420 w 138717"/>
                  <a:gd name="connsiteY69" fmla="*/ 71464 h 208675"/>
                  <a:gd name="connsiteX70" fmla="*/ 112752 w 138717"/>
                  <a:gd name="connsiteY70" fmla="*/ 65337 h 208675"/>
                  <a:gd name="connsiteX71" fmla="*/ 104862 w 138717"/>
                  <a:gd name="connsiteY71" fmla="*/ 57907 h 208675"/>
                  <a:gd name="connsiteX72" fmla="*/ 92147 w 138717"/>
                  <a:gd name="connsiteY72" fmla="*/ 50018 h 208675"/>
                  <a:gd name="connsiteX73" fmla="*/ 81653 w 138717"/>
                  <a:gd name="connsiteY73" fmla="*/ 50018 h 208675"/>
                  <a:gd name="connsiteX74" fmla="*/ 82955 w 138717"/>
                  <a:gd name="connsiteY74" fmla="*/ 42971 h 208675"/>
                  <a:gd name="connsiteX75" fmla="*/ 77670 w 138717"/>
                  <a:gd name="connsiteY75" fmla="*/ 27192 h 208675"/>
                  <a:gd name="connsiteX76" fmla="*/ 58368 w 138717"/>
                  <a:gd name="connsiteY76" fmla="*/ 12332 h 208675"/>
                  <a:gd name="connsiteX77" fmla="*/ 42130 w 138717"/>
                  <a:gd name="connsiteY77" fmla="*/ 1379 h 208675"/>
                  <a:gd name="connsiteX78" fmla="*/ 39219 w 138717"/>
                  <a:gd name="connsiteY78" fmla="*/ 0 h 208675"/>
                  <a:gd name="connsiteX79" fmla="*/ 43585 w 138717"/>
                  <a:gd name="connsiteY79" fmla="*/ 6051 h 208675"/>
                  <a:gd name="connsiteX80" fmla="*/ 33091 w 138717"/>
                  <a:gd name="connsiteY80" fmla="*/ 16238 h 20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38717" h="208675">
                    <a:moveTo>
                      <a:pt x="33091" y="16238"/>
                    </a:moveTo>
                    <a:cubicBezTo>
                      <a:pt x="32019" y="17081"/>
                      <a:pt x="29261" y="18766"/>
                      <a:pt x="28342" y="19226"/>
                    </a:cubicBezTo>
                    <a:cubicBezTo>
                      <a:pt x="27423" y="19685"/>
                      <a:pt x="26274" y="20068"/>
                      <a:pt x="25202" y="19915"/>
                    </a:cubicBezTo>
                    <a:cubicBezTo>
                      <a:pt x="24129" y="19762"/>
                      <a:pt x="22444" y="21677"/>
                      <a:pt x="21985" y="23056"/>
                    </a:cubicBezTo>
                    <a:cubicBezTo>
                      <a:pt x="21525" y="24358"/>
                      <a:pt x="20682" y="25430"/>
                      <a:pt x="19687" y="26426"/>
                    </a:cubicBezTo>
                    <a:cubicBezTo>
                      <a:pt x="18691" y="27421"/>
                      <a:pt x="18461" y="29183"/>
                      <a:pt x="19074" y="30102"/>
                    </a:cubicBezTo>
                    <a:cubicBezTo>
                      <a:pt x="19687" y="31022"/>
                      <a:pt x="19917" y="33702"/>
                      <a:pt x="21372" y="36307"/>
                    </a:cubicBezTo>
                    <a:cubicBezTo>
                      <a:pt x="22827" y="38911"/>
                      <a:pt x="27500" y="38835"/>
                      <a:pt x="28189" y="38835"/>
                    </a:cubicBezTo>
                    <a:cubicBezTo>
                      <a:pt x="28878" y="38835"/>
                      <a:pt x="29721" y="39064"/>
                      <a:pt x="29874" y="41745"/>
                    </a:cubicBezTo>
                    <a:cubicBezTo>
                      <a:pt x="30027" y="44349"/>
                      <a:pt x="27270" y="45958"/>
                      <a:pt x="25891" y="46417"/>
                    </a:cubicBezTo>
                    <a:cubicBezTo>
                      <a:pt x="24589" y="46877"/>
                      <a:pt x="22291" y="47873"/>
                      <a:pt x="21219" y="48792"/>
                    </a:cubicBezTo>
                    <a:cubicBezTo>
                      <a:pt x="20146" y="49711"/>
                      <a:pt x="18844" y="50477"/>
                      <a:pt x="17619" y="50247"/>
                    </a:cubicBezTo>
                    <a:cubicBezTo>
                      <a:pt x="16393" y="50018"/>
                      <a:pt x="15551" y="50247"/>
                      <a:pt x="14478" y="49175"/>
                    </a:cubicBezTo>
                    <a:cubicBezTo>
                      <a:pt x="13406" y="48103"/>
                      <a:pt x="12717" y="50094"/>
                      <a:pt x="11491" y="50860"/>
                    </a:cubicBezTo>
                    <a:cubicBezTo>
                      <a:pt x="10265" y="51550"/>
                      <a:pt x="9576" y="51550"/>
                      <a:pt x="7661" y="51703"/>
                    </a:cubicBezTo>
                    <a:cubicBezTo>
                      <a:pt x="5746" y="51856"/>
                      <a:pt x="6206" y="58749"/>
                      <a:pt x="6129" y="60205"/>
                    </a:cubicBezTo>
                    <a:cubicBezTo>
                      <a:pt x="5976" y="61660"/>
                      <a:pt x="6359" y="62962"/>
                      <a:pt x="7048" y="63805"/>
                    </a:cubicBezTo>
                    <a:cubicBezTo>
                      <a:pt x="7738" y="64648"/>
                      <a:pt x="7738" y="64724"/>
                      <a:pt x="6818" y="66716"/>
                    </a:cubicBezTo>
                    <a:cubicBezTo>
                      <a:pt x="5899" y="68707"/>
                      <a:pt x="2529" y="71464"/>
                      <a:pt x="921" y="72843"/>
                    </a:cubicBezTo>
                    <a:cubicBezTo>
                      <a:pt x="-611" y="74145"/>
                      <a:pt x="231" y="74605"/>
                      <a:pt x="231" y="74605"/>
                    </a:cubicBezTo>
                    <a:cubicBezTo>
                      <a:pt x="231" y="74605"/>
                      <a:pt x="15167" y="91686"/>
                      <a:pt x="16853" y="93754"/>
                    </a:cubicBezTo>
                    <a:cubicBezTo>
                      <a:pt x="17159" y="94137"/>
                      <a:pt x="17542" y="94673"/>
                      <a:pt x="17925" y="95133"/>
                    </a:cubicBezTo>
                    <a:cubicBezTo>
                      <a:pt x="19687" y="94903"/>
                      <a:pt x="22214" y="94520"/>
                      <a:pt x="23517" y="94214"/>
                    </a:cubicBezTo>
                    <a:cubicBezTo>
                      <a:pt x="25661" y="93754"/>
                      <a:pt x="33551" y="92912"/>
                      <a:pt x="37304" y="97201"/>
                    </a:cubicBezTo>
                    <a:cubicBezTo>
                      <a:pt x="40981" y="101490"/>
                      <a:pt x="38376" y="106163"/>
                      <a:pt x="36921" y="109533"/>
                    </a:cubicBezTo>
                    <a:cubicBezTo>
                      <a:pt x="35466" y="112903"/>
                      <a:pt x="34393" y="115048"/>
                      <a:pt x="35389" y="114665"/>
                    </a:cubicBezTo>
                    <a:cubicBezTo>
                      <a:pt x="36308" y="114282"/>
                      <a:pt x="36308" y="114052"/>
                      <a:pt x="37074" y="114665"/>
                    </a:cubicBezTo>
                    <a:cubicBezTo>
                      <a:pt x="37763" y="115278"/>
                      <a:pt x="37763" y="114818"/>
                      <a:pt x="38759" y="114665"/>
                    </a:cubicBezTo>
                    <a:cubicBezTo>
                      <a:pt x="39678" y="114512"/>
                      <a:pt x="41670" y="114512"/>
                      <a:pt x="42436" y="115278"/>
                    </a:cubicBezTo>
                    <a:cubicBezTo>
                      <a:pt x="43278" y="115967"/>
                      <a:pt x="48180" y="117652"/>
                      <a:pt x="47951" y="118878"/>
                    </a:cubicBezTo>
                    <a:cubicBezTo>
                      <a:pt x="47721" y="120103"/>
                      <a:pt x="46189" y="123167"/>
                      <a:pt x="48334" y="125925"/>
                    </a:cubicBezTo>
                    <a:cubicBezTo>
                      <a:pt x="50479" y="128682"/>
                      <a:pt x="51321" y="129525"/>
                      <a:pt x="51781" y="130214"/>
                    </a:cubicBezTo>
                    <a:cubicBezTo>
                      <a:pt x="52240" y="130903"/>
                      <a:pt x="51781" y="131976"/>
                      <a:pt x="51168" y="132512"/>
                    </a:cubicBezTo>
                    <a:cubicBezTo>
                      <a:pt x="50555" y="132971"/>
                      <a:pt x="48411" y="136955"/>
                      <a:pt x="47491" y="138410"/>
                    </a:cubicBezTo>
                    <a:cubicBezTo>
                      <a:pt x="46572" y="139865"/>
                      <a:pt x="44887" y="144155"/>
                      <a:pt x="43508" y="147755"/>
                    </a:cubicBezTo>
                    <a:cubicBezTo>
                      <a:pt x="42206" y="151355"/>
                      <a:pt x="36002" y="167746"/>
                      <a:pt x="43738" y="177091"/>
                    </a:cubicBezTo>
                    <a:cubicBezTo>
                      <a:pt x="43738" y="177091"/>
                      <a:pt x="45423" y="177934"/>
                      <a:pt x="45423" y="178853"/>
                    </a:cubicBezTo>
                    <a:cubicBezTo>
                      <a:pt x="45423" y="179772"/>
                      <a:pt x="47338" y="188657"/>
                      <a:pt x="47721" y="189653"/>
                    </a:cubicBezTo>
                    <a:cubicBezTo>
                      <a:pt x="48104" y="190572"/>
                      <a:pt x="48947" y="191338"/>
                      <a:pt x="49483" y="192028"/>
                    </a:cubicBezTo>
                    <a:cubicBezTo>
                      <a:pt x="50095" y="192717"/>
                      <a:pt x="56913" y="200530"/>
                      <a:pt x="57985" y="201372"/>
                    </a:cubicBezTo>
                    <a:cubicBezTo>
                      <a:pt x="59057" y="202215"/>
                      <a:pt x="61432" y="204130"/>
                      <a:pt x="64955" y="204819"/>
                    </a:cubicBezTo>
                    <a:cubicBezTo>
                      <a:pt x="64955" y="204819"/>
                      <a:pt x="67866" y="205202"/>
                      <a:pt x="68555" y="206045"/>
                    </a:cubicBezTo>
                    <a:cubicBezTo>
                      <a:pt x="69245" y="206887"/>
                      <a:pt x="71543" y="209185"/>
                      <a:pt x="74989" y="208572"/>
                    </a:cubicBezTo>
                    <a:cubicBezTo>
                      <a:pt x="78436" y="207960"/>
                      <a:pt x="80964" y="206658"/>
                      <a:pt x="80964" y="206658"/>
                    </a:cubicBezTo>
                    <a:cubicBezTo>
                      <a:pt x="80964" y="206658"/>
                      <a:pt x="83032" y="205202"/>
                      <a:pt x="81577" y="202368"/>
                    </a:cubicBezTo>
                    <a:cubicBezTo>
                      <a:pt x="81577" y="202368"/>
                      <a:pt x="81194" y="201525"/>
                      <a:pt x="82419" y="201143"/>
                    </a:cubicBezTo>
                    <a:cubicBezTo>
                      <a:pt x="83645" y="200759"/>
                      <a:pt x="105168" y="196240"/>
                      <a:pt x="105168" y="196240"/>
                    </a:cubicBezTo>
                    <a:cubicBezTo>
                      <a:pt x="105168" y="196240"/>
                      <a:pt x="108998" y="195551"/>
                      <a:pt x="111526" y="191491"/>
                    </a:cubicBezTo>
                    <a:cubicBezTo>
                      <a:pt x="114054" y="187432"/>
                      <a:pt x="117117" y="185747"/>
                      <a:pt x="119339" y="185364"/>
                    </a:cubicBezTo>
                    <a:cubicBezTo>
                      <a:pt x="121483" y="184981"/>
                      <a:pt x="122249" y="185517"/>
                      <a:pt x="122326" y="186283"/>
                    </a:cubicBezTo>
                    <a:cubicBezTo>
                      <a:pt x="122479" y="187125"/>
                      <a:pt x="121867" y="188044"/>
                      <a:pt x="124930" y="188351"/>
                    </a:cubicBezTo>
                    <a:cubicBezTo>
                      <a:pt x="127458" y="188581"/>
                      <a:pt x="134811" y="188044"/>
                      <a:pt x="138718" y="188044"/>
                    </a:cubicBezTo>
                    <a:cubicBezTo>
                      <a:pt x="137569" y="187585"/>
                      <a:pt x="136420" y="187125"/>
                      <a:pt x="135424" y="186589"/>
                    </a:cubicBezTo>
                    <a:cubicBezTo>
                      <a:pt x="131977" y="184828"/>
                      <a:pt x="129067" y="180385"/>
                      <a:pt x="128147" y="178700"/>
                    </a:cubicBezTo>
                    <a:cubicBezTo>
                      <a:pt x="127228" y="177015"/>
                      <a:pt x="123628" y="171653"/>
                      <a:pt x="122249" y="169585"/>
                    </a:cubicBezTo>
                    <a:cubicBezTo>
                      <a:pt x="120947" y="167517"/>
                      <a:pt x="119492" y="162768"/>
                      <a:pt x="119109" y="161925"/>
                    </a:cubicBezTo>
                    <a:cubicBezTo>
                      <a:pt x="118726" y="161083"/>
                      <a:pt x="117194" y="156793"/>
                      <a:pt x="116581" y="155185"/>
                    </a:cubicBezTo>
                    <a:cubicBezTo>
                      <a:pt x="115968" y="153653"/>
                      <a:pt x="115739" y="150895"/>
                      <a:pt x="115356" y="148750"/>
                    </a:cubicBezTo>
                    <a:cubicBezTo>
                      <a:pt x="114973" y="146606"/>
                      <a:pt x="112752" y="147525"/>
                      <a:pt x="110224" y="147678"/>
                    </a:cubicBezTo>
                    <a:cubicBezTo>
                      <a:pt x="107696" y="147831"/>
                      <a:pt x="105092" y="146835"/>
                      <a:pt x="104096" y="145074"/>
                    </a:cubicBezTo>
                    <a:cubicBezTo>
                      <a:pt x="103100" y="143312"/>
                      <a:pt x="95517" y="129908"/>
                      <a:pt x="94215" y="127533"/>
                    </a:cubicBezTo>
                    <a:cubicBezTo>
                      <a:pt x="92990" y="125159"/>
                      <a:pt x="94062" y="123933"/>
                      <a:pt x="95134" y="122325"/>
                    </a:cubicBezTo>
                    <a:cubicBezTo>
                      <a:pt x="96207" y="120716"/>
                      <a:pt x="97202" y="117882"/>
                      <a:pt x="97815" y="116657"/>
                    </a:cubicBezTo>
                    <a:cubicBezTo>
                      <a:pt x="98428" y="115431"/>
                      <a:pt x="99270" y="112367"/>
                      <a:pt x="99883" y="106239"/>
                    </a:cubicBezTo>
                    <a:cubicBezTo>
                      <a:pt x="100496" y="100112"/>
                      <a:pt x="108385" y="100878"/>
                      <a:pt x="111756" y="100878"/>
                    </a:cubicBezTo>
                    <a:cubicBezTo>
                      <a:pt x="115049" y="100878"/>
                      <a:pt x="115739" y="98503"/>
                      <a:pt x="116352" y="96971"/>
                    </a:cubicBezTo>
                    <a:cubicBezTo>
                      <a:pt x="116964" y="95363"/>
                      <a:pt x="117424" y="92835"/>
                      <a:pt x="117117" y="89541"/>
                    </a:cubicBezTo>
                    <a:cubicBezTo>
                      <a:pt x="116811" y="86248"/>
                      <a:pt x="117424" y="85558"/>
                      <a:pt x="117424" y="85558"/>
                    </a:cubicBezTo>
                    <a:cubicBezTo>
                      <a:pt x="118803" y="83643"/>
                      <a:pt x="119569" y="81422"/>
                      <a:pt x="120028" y="79507"/>
                    </a:cubicBezTo>
                    <a:cubicBezTo>
                      <a:pt x="119798" y="79201"/>
                      <a:pt x="119569" y="76443"/>
                      <a:pt x="118420" y="71464"/>
                    </a:cubicBezTo>
                    <a:cubicBezTo>
                      <a:pt x="116658" y="64035"/>
                      <a:pt x="117117" y="66179"/>
                      <a:pt x="112752" y="65337"/>
                    </a:cubicBezTo>
                    <a:cubicBezTo>
                      <a:pt x="108385" y="64494"/>
                      <a:pt x="109688" y="60511"/>
                      <a:pt x="104862" y="57907"/>
                    </a:cubicBezTo>
                    <a:cubicBezTo>
                      <a:pt x="100036" y="55303"/>
                      <a:pt x="97432" y="50860"/>
                      <a:pt x="92147" y="50018"/>
                    </a:cubicBezTo>
                    <a:cubicBezTo>
                      <a:pt x="86862" y="49175"/>
                      <a:pt x="84717" y="43890"/>
                      <a:pt x="81653" y="50018"/>
                    </a:cubicBezTo>
                    <a:cubicBezTo>
                      <a:pt x="78589" y="56145"/>
                      <a:pt x="79049" y="54384"/>
                      <a:pt x="82955" y="42971"/>
                    </a:cubicBezTo>
                    <a:cubicBezTo>
                      <a:pt x="82955" y="42971"/>
                      <a:pt x="84717" y="32860"/>
                      <a:pt x="77670" y="27192"/>
                    </a:cubicBezTo>
                    <a:cubicBezTo>
                      <a:pt x="70623" y="21524"/>
                      <a:pt x="64955" y="14094"/>
                      <a:pt x="58368" y="12332"/>
                    </a:cubicBezTo>
                    <a:cubicBezTo>
                      <a:pt x="51781" y="10570"/>
                      <a:pt x="46572" y="4902"/>
                      <a:pt x="42130" y="1379"/>
                    </a:cubicBezTo>
                    <a:cubicBezTo>
                      <a:pt x="42130" y="1379"/>
                      <a:pt x="40981" y="766"/>
                      <a:pt x="39219" y="0"/>
                    </a:cubicBezTo>
                    <a:cubicBezTo>
                      <a:pt x="40751" y="1838"/>
                      <a:pt x="42666" y="4289"/>
                      <a:pt x="43585" y="6051"/>
                    </a:cubicBezTo>
                    <a:cubicBezTo>
                      <a:pt x="45500" y="9191"/>
                      <a:pt x="34163" y="15396"/>
                      <a:pt x="33091" y="1623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61" name="Kombinationstegning: figur 11460">
                <a:extLst>
                  <a:ext uri="{FF2B5EF4-FFF2-40B4-BE49-F238E27FC236}">
                    <a16:creationId xmlns:a16="http://schemas.microsoft.com/office/drawing/2014/main" id="{DF4AA496-9FEC-45EE-B20A-F79A83FDF7C9}"/>
                  </a:ext>
                </a:extLst>
              </p:cNvPr>
              <p:cNvSpPr/>
              <p:nvPr/>
            </p:nvSpPr>
            <p:spPr>
              <a:xfrm>
                <a:off x="4628983" y="4224886"/>
                <a:ext cx="115538" cy="117386"/>
              </a:xfrm>
              <a:custGeom>
                <a:avLst/>
                <a:gdLst>
                  <a:gd name="connsiteX0" fmla="*/ 23482 w 115538"/>
                  <a:gd name="connsiteY0" fmla="*/ 16881 h 117386"/>
                  <a:gd name="connsiteX1" fmla="*/ 22716 w 115538"/>
                  <a:gd name="connsiteY1" fmla="*/ 24311 h 117386"/>
                  <a:gd name="connsiteX2" fmla="*/ 18121 w 115538"/>
                  <a:gd name="connsiteY2" fmla="*/ 28217 h 117386"/>
                  <a:gd name="connsiteX3" fmla="*/ 6248 w 115538"/>
                  <a:gd name="connsiteY3" fmla="*/ 33579 h 117386"/>
                  <a:gd name="connsiteX4" fmla="*/ 4180 w 115538"/>
                  <a:gd name="connsiteY4" fmla="*/ 43996 h 117386"/>
                  <a:gd name="connsiteX5" fmla="*/ 1499 w 115538"/>
                  <a:gd name="connsiteY5" fmla="*/ 49665 h 117386"/>
                  <a:gd name="connsiteX6" fmla="*/ 580 w 115538"/>
                  <a:gd name="connsiteY6" fmla="*/ 54873 h 117386"/>
                  <a:gd name="connsiteX7" fmla="*/ 10461 w 115538"/>
                  <a:gd name="connsiteY7" fmla="*/ 72414 h 117386"/>
                  <a:gd name="connsiteX8" fmla="*/ 16589 w 115538"/>
                  <a:gd name="connsiteY8" fmla="*/ 75018 h 117386"/>
                  <a:gd name="connsiteX9" fmla="*/ 21721 w 115538"/>
                  <a:gd name="connsiteY9" fmla="*/ 76090 h 117386"/>
                  <a:gd name="connsiteX10" fmla="*/ 22946 w 115538"/>
                  <a:gd name="connsiteY10" fmla="*/ 82525 h 117386"/>
                  <a:gd name="connsiteX11" fmla="*/ 25474 w 115538"/>
                  <a:gd name="connsiteY11" fmla="*/ 89265 h 117386"/>
                  <a:gd name="connsiteX12" fmla="*/ 28614 w 115538"/>
                  <a:gd name="connsiteY12" fmla="*/ 96925 h 117386"/>
                  <a:gd name="connsiteX13" fmla="*/ 34512 w 115538"/>
                  <a:gd name="connsiteY13" fmla="*/ 106040 h 117386"/>
                  <a:gd name="connsiteX14" fmla="*/ 41789 w 115538"/>
                  <a:gd name="connsiteY14" fmla="*/ 113929 h 117386"/>
                  <a:gd name="connsiteX15" fmla="*/ 45082 w 115538"/>
                  <a:gd name="connsiteY15" fmla="*/ 115384 h 117386"/>
                  <a:gd name="connsiteX16" fmla="*/ 47227 w 115538"/>
                  <a:gd name="connsiteY16" fmla="*/ 115461 h 117386"/>
                  <a:gd name="connsiteX17" fmla="*/ 58717 w 115538"/>
                  <a:gd name="connsiteY17" fmla="*/ 117223 h 117386"/>
                  <a:gd name="connsiteX18" fmla="*/ 61321 w 115538"/>
                  <a:gd name="connsiteY18" fmla="*/ 114312 h 117386"/>
                  <a:gd name="connsiteX19" fmla="*/ 58793 w 115538"/>
                  <a:gd name="connsiteY19" fmla="*/ 108950 h 117386"/>
                  <a:gd name="connsiteX20" fmla="*/ 57721 w 115538"/>
                  <a:gd name="connsiteY20" fmla="*/ 103435 h 117386"/>
                  <a:gd name="connsiteX21" fmla="*/ 60938 w 115538"/>
                  <a:gd name="connsiteY21" fmla="*/ 99146 h 117386"/>
                  <a:gd name="connsiteX22" fmla="*/ 64155 w 115538"/>
                  <a:gd name="connsiteY22" fmla="*/ 100448 h 117386"/>
                  <a:gd name="connsiteX23" fmla="*/ 76027 w 115538"/>
                  <a:gd name="connsiteY23" fmla="*/ 101291 h 117386"/>
                  <a:gd name="connsiteX24" fmla="*/ 86062 w 115538"/>
                  <a:gd name="connsiteY24" fmla="*/ 97078 h 117386"/>
                  <a:gd name="connsiteX25" fmla="*/ 88666 w 115538"/>
                  <a:gd name="connsiteY25" fmla="*/ 96465 h 117386"/>
                  <a:gd name="connsiteX26" fmla="*/ 89355 w 115538"/>
                  <a:gd name="connsiteY26" fmla="*/ 98227 h 117386"/>
                  <a:gd name="connsiteX27" fmla="*/ 97474 w 115538"/>
                  <a:gd name="connsiteY27" fmla="*/ 103282 h 117386"/>
                  <a:gd name="connsiteX28" fmla="*/ 98470 w 115538"/>
                  <a:gd name="connsiteY28" fmla="*/ 104048 h 117386"/>
                  <a:gd name="connsiteX29" fmla="*/ 108964 w 115538"/>
                  <a:gd name="connsiteY29" fmla="*/ 92329 h 117386"/>
                  <a:gd name="connsiteX30" fmla="*/ 112181 w 115538"/>
                  <a:gd name="connsiteY30" fmla="*/ 77929 h 117386"/>
                  <a:gd name="connsiteX31" fmla="*/ 115092 w 115538"/>
                  <a:gd name="connsiteY31" fmla="*/ 70269 h 117386"/>
                  <a:gd name="connsiteX32" fmla="*/ 114632 w 115538"/>
                  <a:gd name="connsiteY32" fmla="*/ 66899 h 117386"/>
                  <a:gd name="connsiteX33" fmla="*/ 111722 w 115538"/>
                  <a:gd name="connsiteY33" fmla="*/ 63299 h 117386"/>
                  <a:gd name="connsiteX34" fmla="*/ 103679 w 115538"/>
                  <a:gd name="connsiteY34" fmla="*/ 43077 h 117386"/>
                  <a:gd name="connsiteX35" fmla="*/ 102989 w 115538"/>
                  <a:gd name="connsiteY35" fmla="*/ 28371 h 117386"/>
                  <a:gd name="connsiteX36" fmla="*/ 109347 w 115538"/>
                  <a:gd name="connsiteY36" fmla="*/ 18949 h 117386"/>
                  <a:gd name="connsiteX37" fmla="*/ 111415 w 115538"/>
                  <a:gd name="connsiteY37" fmla="*/ 16881 h 117386"/>
                  <a:gd name="connsiteX38" fmla="*/ 112717 w 115538"/>
                  <a:gd name="connsiteY38" fmla="*/ 14353 h 117386"/>
                  <a:gd name="connsiteX39" fmla="*/ 113790 w 115538"/>
                  <a:gd name="connsiteY39" fmla="*/ 8379 h 117386"/>
                  <a:gd name="connsiteX40" fmla="*/ 110266 w 115538"/>
                  <a:gd name="connsiteY40" fmla="*/ 3553 h 117386"/>
                  <a:gd name="connsiteX41" fmla="*/ 87057 w 115538"/>
                  <a:gd name="connsiteY41" fmla="*/ 30 h 117386"/>
                  <a:gd name="connsiteX42" fmla="*/ 83074 w 115538"/>
                  <a:gd name="connsiteY42" fmla="*/ 2251 h 117386"/>
                  <a:gd name="connsiteX43" fmla="*/ 79168 w 115538"/>
                  <a:gd name="connsiteY43" fmla="*/ 2251 h 117386"/>
                  <a:gd name="connsiteX44" fmla="*/ 65993 w 115538"/>
                  <a:gd name="connsiteY44" fmla="*/ 1409 h 117386"/>
                  <a:gd name="connsiteX45" fmla="*/ 61627 w 115538"/>
                  <a:gd name="connsiteY45" fmla="*/ 4473 h 117386"/>
                  <a:gd name="connsiteX46" fmla="*/ 58563 w 115538"/>
                  <a:gd name="connsiteY46" fmla="*/ 7537 h 117386"/>
                  <a:gd name="connsiteX47" fmla="*/ 34053 w 115538"/>
                  <a:gd name="connsiteY47" fmla="*/ 490 h 117386"/>
                  <a:gd name="connsiteX48" fmla="*/ 27006 w 115538"/>
                  <a:gd name="connsiteY48" fmla="*/ 5315 h 117386"/>
                  <a:gd name="connsiteX49" fmla="*/ 26470 w 115538"/>
                  <a:gd name="connsiteY49" fmla="*/ 6770 h 117386"/>
                  <a:gd name="connsiteX50" fmla="*/ 23865 w 115538"/>
                  <a:gd name="connsiteY50" fmla="*/ 12822 h 117386"/>
                  <a:gd name="connsiteX51" fmla="*/ 23482 w 115538"/>
                  <a:gd name="connsiteY51" fmla="*/ 16881 h 11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15538" h="117386">
                    <a:moveTo>
                      <a:pt x="23482" y="16881"/>
                    </a:moveTo>
                    <a:cubicBezTo>
                      <a:pt x="23789" y="20175"/>
                      <a:pt x="23329" y="22702"/>
                      <a:pt x="22716" y="24311"/>
                    </a:cubicBezTo>
                    <a:cubicBezTo>
                      <a:pt x="22103" y="25920"/>
                      <a:pt x="21414" y="28217"/>
                      <a:pt x="18121" y="28217"/>
                    </a:cubicBezTo>
                    <a:cubicBezTo>
                      <a:pt x="14827" y="28217"/>
                      <a:pt x="6938" y="27452"/>
                      <a:pt x="6248" y="33579"/>
                    </a:cubicBezTo>
                    <a:cubicBezTo>
                      <a:pt x="5635" y="39707"/>
                      <a:pt x="4793" y="42771"/>
                      <a:pt x="4180" y="43996"/>
                    </a:cubicBezTo>
                    <a:cubicBezTo>
                      <a:pt x="3567" y="45299"/>
                      <a:pt x="2571" y="48133"/>
                      <a:pt x="1499" y="49665"/>
                    </a:cubicBezTo>
                    <a:cubicBezTo>
                      <a:pt x="427" y="51273"/>
                      <a:pt x="-722" y="52499"/>
                      <a:pt x="580" y="54873"/>
                    </a:cubicBezTo>
                    <a:cubicBezTo>
                      <a:pt x="1882" y="57248"/>
                      <a:pt x="9465" y="70652"/>
                      <a:pt x="10461" y="72414"/>
                    </a:cubicBezTo>
                    <a:cubicBezTo>
                      <a:pt x="11457" y="74175"/>
                      <a:pt x="14061" y="75171"/>
                      <a:pt x="16589" y="75018"/>
                    </a:cubicBezTo>
                    <a:cubicBezTo>
                      <a:pt x="19116" y="74865"/>
                      <a:pt x="21337" y="73946"/>
                      <a:pt x="21721" y="76090"/>
                    </a:cubicBezTo>
                    <a:cubicBezTo>
                      <a:pt x="22103" y="78235"/>
                      <a:pt x="22333" y="80993"/>
                      <a:pt x="22946" y="82525"/>
                    </a:cubicBezTo>
                    <a:cubicBezTo>
                      <a:pt x="23559" y="84056"/>
                      <a:pt x="25091" y="88422"/>
                      <a:pt x="25474" y="89265"/>
                    </a:cubicBezTo>
                    <a:cubicBezTo>
                      <a:pt x="25857" y="90108"/>
                      <a:pt x="27236" y="94857"/>
                      <a:pt x="28614" y="96925"/>
                    </a:cubicBezTo>
                    <a:cubicBezTo>
                      <a:pt x="29916" y="98993"/>
                      <a:pt x="33517" y="104354"/>
                      <a:pt x="34512" y="106040"/>
                    </a:cubicBezTo>
                    <a:cubicBezTo>
                      <a:pt x="35431" y="107725"/>
                      <a:pt x="38342" y="112167"/>
                      <a:pt x="41789" y="113929"/>
                    </a:cubicBezTo>
                    <a:cubicBezTo>
                      <a:pt x="42785" y="114465"/>
                      <a:pt x="43934" y="114925"/>
                      <a:pt x="45082" y="115384"/>
                    </a:cubicBezTo>
                    <a:cubicBezTo>
                      <a:pt x="46002" y="115384"/>
                      <a:pt x="46844" y="115384"/>
                      <a:pt x="47227" y="115461"/>
                    </a:cubicBezTo>
                    <a:cubicBezTo>
                      <a:pt x="49295" y="115844"/>
                      <a:pt x="56112" y="117989"/>
                      <a:pt x="58717" y="117223"/>
                    </a:cubicBezTo>
                    <a:cubicBezTo>
                      <a:pt x="61321" y="116533"/>
                      <a:pt x="61934" y="116840"/>
                      <a:pt x="61321" y="114312"/>
                    </a:cubicBezTo>
                    <a:cubicBezTo>
                      <a:pt x="60708" y="111784"/>
                      <a:pt x="61474" y="111401"/>
                      <a:pt x="58793" y="108950"/>
                    </a:cubicBezTo>
                    <a:cubicBezTo>
                      <a:pt x="56189" y="106423"/>
                      <a:pt x="57491" y="106193"/>
                      <a:pt x="57721" y="103435"/>
                    </a:cubicBezTo>
                    <a:cubicBezTo>
                      <a:pt x="57951" y="100678"/>
                      <a:pt x="59636" y="98533"/>
                      <a:pt x="60938" y="99146"/>
                    </a:cubicBezTo>
                    <a:cubicBezTo>
                      <a:pt x="62240" y="99759"/>
                      <a:pt x="62623" y="100448"/>
                      <a:pt x="64155" y="100448"/>
                    </a:cubicBezTo>
                    <a:cubicBezTo>
                      <a:pt x="65687" y="100448"/>
                      <a:pt x="73270" y="102516"/>
                      <a:pt x="76027" y="101291"/>
                    </a:cubicBezTo>
                    <a:cubicBezTo>
                      <a:pt x="78785" y="100065"/>
                      <a:pt x="84376" y="97691"/>
                      <a:pt x="86062" y="97078"/>
                    </a:cubicBezTo>
                    <a:cubicBezTo>
                      <a:pt x="87747" y="96465"/>
                      <a:pt x="89049" y="95546"/>
                      <a:pt x="88666" y="96465"/>
                    </a:cubicBezTo>
                    <a:cubicBezTo>
                      <a:pt x="88283" y="97384"/>
                      <a:pt x="88436" y="97691"/>
                      <a:pt x="89355" y="98227"/>
                    </a:cubicBezTo>
                    <a:cubicBezTo>
                      <a:pt x="90274" y="98839"/>
                      <a:pt x="96326" y="102210"/>
                      <a:pt x="97474" y="103282"/>
                    </a:cubicBezTo>
                    <a:cubicBezTo>
                      <a:pt x="97704" y="103435"/>
                      <a:pt x="98011" y="103742"/>
                      <a:pt x="98470" y="104048"/>
                    </a:cubicBezTo>
                    <a:cubicBezTo>
                      <a:pt x="100921" y="101444"/>
                      <a:pt x="106513" y="95469"/>
                      <a:pt x="108964" y="92329"/>
                    </a:cubicBezTo>
                    <a:cubicBezTo>
                      <a:pt x="112181" y="88269"/>
                      <a:pt x="112104" y="79997"/>
                      <a:pt x="112181" y="77929"/>
                    </a:cubicBezTo>
                    <a:cubicBezTo>
                      <a:pt x="112334" y="75860"/>
                      <a:pt x="114249" y="71954"/>
                      <a:pt x="115092" y="70269"/>
                    </a:cubicBezTo>
                    <a:cubicBezTo>
                      <a:pt x="115934" y="68584"/>
                      <a:pt x="115475" y="67358"/>
                      <a:pt x="114632" y="66899"/>
                    </a:cubicBezTo>
                    <a:cubicBezTo>
                      <a:pt x="113790" y="66439"/>
                      <a:pt x="112564" y="64831"/>
                      <a:pt x="111722" y="63299"/>
                    </a:cubicBezTo>
                    <a:cubicBezTo>
                      <a:pt x="110879" y="61767"/>
                      <a:pt x="105594" y="47826"/>
                      <a:pt x="103679" y="43077"/>
                    </a:cubicBezTo>
                    <a:cubicBezTo>
                      <a:pt x="101764" y="38328"/>
                      <a:pt x="101994" y="32201"/>
                      <a:pt x="102989" y="28371"/>
                    </a:cubicBezTo>
                    <a:cubicBezTo>
                      <a:pt x="103985" y="24541"/>
                      <a:pt x="107892" y="19792"/>
                      <a:pt x="109347" y="18949"/>
                    </a:cubicBezTo>
                    <a:cubicBezTo>
                      <a:pt x="110802" y="18107"/>
                      <a:pt x="111415" y="16881"/>
                      <a:pt x="111415" y="16881"/>
                    </a:cubicBezTo>
                    <a:lnTo>
                      <a:pt x="112717" y="14353"/>
                    </a:lnTo>
                    <a:cubicBezTo>
                      <a:pt x="112258" y="14277"/>
                      <a:pt x="112488" y="12745"/>
                      <a:pt x="113790" y="8379"/>
                    </a:cubicBezTo>
                    <a:cubicBezTo>
                      <a:pt x="113790" y="8379"/>
                      <a:pt x="116011" y="4856"/>
                      <a:pt x="110266" y="3553"/>
                    </a:cubicBezTo>
                    <a:cubicBezTo>
                      <a:pt x="104598" y="2251"/>
                      <a:pt x="89662" y="30"/>
                      <a:pt x="87057" y="30"/>
                    </a:cubicBezTo>
                    <a:cubicBezTo>
                      <a:pt x="84453" y="30"/>
                      <a:pt x="81772" y="-430"/>
                      <a:pt x="83074" y="2251"/>
                    </a:cubicBezTo>
                    <a:cubicBezTo>
                      <a:pt x="84376" y="4856"/>
                      <a:pt x="82615" y="4013"/>
                      <a:pt x="79168" y="2251"/>
                    </a:cubicBezTo>
                    <a:cubicBezTo>
                      <a:pt x="75645" y="490"/>
                      <a:pt x="69517" y="949"/>
                      <a:pt x="65993" y="1409"/>
                    </a:cubicBezTo>
                    <a:cubicBezTo>
                      <a:pt x="62470" y="1868"/>
                      <a:pt x="60708" y="1409"/>
                      <a:pt x="61627" y="4473"/>
                    </a:cubicBezTo>
                    <a:cubicBezTo>
                      <a:pt x="61627" y="4473"/>
                      <a:pt x="62930" y="10141"/>
                      <a:pt x="58563" y="7537"/>
                    </a:cubicBezTo>
                    <a:cubicBezTo>
                      <a:pt x="54197" y="4932"/>
                      <a:pt x="36657" y="107"/>
                      <a:pt x="34053" y="490"/>
                    </a:cubicBezTo>
                    <a:cubicBezTo>
                      <a:pt x="31448" y="949"/>
                      <a:pt x="27925" y="1792"/>
                      <a:pt x="27006" y="5315"/>
                    </a:cubicBezTo>
                    <a:cubicBezTo>
                      <a:pt x="26699" y="6464"/>
                      <a:pt x="26546" y="6924"/>
                      <a:pt x="26470" y="6770"/>
                    </a:cubicBezTo>
                    <a:cubicBezTo>
                      <a:pt x="26010" y="8685"/>
                      <a:pt x="25167" y="10907"/>
                      <a:pt x="23865" y="12822"/>
                    </a:cubicBezTo>
                    <a:cubicBezTo>
                      <a:pt x="23789" y="12975"/>
                      <a:pt x="23176" y="13588"/>
                      <a:pt x="23482" y="1688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62" name="Kombinationstegning: figur 11461">
                <a:extLst>
                  <a:ext uri="{FF2B5EF4-FFF2-40B4-BE49-F238E27FC236}">
                    <a16:creationId xmlns:a16="http://schemas.microsoft.com/office/drawing/2014/main" id="{5A0D5488-F109-4D87-978C-F98526787ACC}"/>
                  </a:ext>
                </a:extLst>
              </p:cNvPr>
              <p:cNvSpPr/>
              <p:nvPr/>
            </p:nvSpPr>
            <p:spPr>
              <a:xfrm>
                <a:off x="4727377" y="4232313"/>
                <a:ext cx="85021" cy="103058"/>
              </a:xfrm>
              <a:custGeom>
                <a:avLst/>
                <a:gdLst>
                  <a:gd name="connsiteX0" fmla="*/ 10877 w 85021"/>
                  <a:gd name="connsiteY0" fmla="*/ 11676 h 103058"/>
                  <a:gd name="connsiteX1" fmla="*/ 4519 w 85021"/>
                  <a:gd name="connsiteY1" fmla="*/ 21097 h 103058"/>
                  <a:gd name="connsiteX2" fmla="*/ 5209 w 85021"/>
                  <a:gd name="connsiteY2" fmla="*/ 35804 h 103058"/>
                  <a:gd name="connsiteX3" fmla="*/ 13251 w 85021"/>
                  <a:gd name="connsiteY3" fmla="*/ 56025 h 103058"/>
                  <a:gd name="connsiteX4" fmla="*/ 16162 w 85021"/>
                  <a:gd name="connsiteY4" fmla="*/ 59625 h 103058"/>
                  <a:gd name="connsiteX5" fmla="*/ 16621 w 85021"/>
                  <a:gd name="connsiteY5" fmla="*/ 62996 h 103058"/>
                  <a:gd name="connsiteX6" fmla="*/ 13711 w 85021"/>
                  <a:gd name="connsiteY6" fmla="*/ 70655 h 103058"/>
                  <a:gd name="connsiteX7" fmla="*/ 10494 w 85021"/>
                  <a:gd name="connsiteY7" fmla="*/ 85055 h 103058"/>
                  <a:gd name="connsiteX8" fmla="*/ 0 w 85021"/>
                  <a:gd name="connsiteY8" fmla="*/ 96775 h 103058"/>
                  <a:gd name="connsiteX9" fmla="*/ 6434 w 85021"/>
                  <a:gd name="connsiteY9" fmla="*/ 100451 h 103058"/>
                  <a:gd name="connsiteX10" fmla="*/ 13634 w 85021"/>
                  <a:gd name="connsiteY10" fmla="*/ 102979 h 103058"/>
                  <a:gd name="connsiteX11" fmla="*/ 16851 w 85021"/>
                  <a:gd name="connsiteY11" fmla="*/ 101064 h 103058"/>
                  <a:gd name="connsiteX12" fmla="*/ 23055 w 85021"/>
                  <a:gd name="connsiteY12" fmla="*/ 98536 h 103058"/>
                  <a:gd name="connsiteX13" fmla="*/ 35770 w 85021"/>
                  <a:gd name="connsiteY13" fmla="*/ 97004 h 103058"/>
                  <a:gd name="connsiteX14" fmla="*/ 37073 w 85021"/>
                  <a:gd name="connsiteY14" fmla="*/ 97924 h 103058"/>
                  <a:gd name="connsiteX15" fmla="*/ 37762 w 85021"/>
                  <a:gd name="connsiteY15" fmla="*/ 99838 h 103058"/>
                  <a:gd name="connsiteX16" fmla="*/ 38988 w 85021"/>
                  <a:gd name="connsiteY16" fmla="*/ 100528 h 103058"/>
                  <a:gd name="connsiteX17" fmla="*/ 47873 w 85021"/>
                  <a:gd name="connsiteY17" fmla="*/ 100145 h 103058"/>
                  <a:gd name="connsiteX18" fmla="*/ 57830 w 85021"/>
                  <a:gd name="connsiteY18" fmla="*/ 92102 h 103058"/>
                  <a:gd name="connsiteX19" fmla="*/ 60741 w 85021"/>
                  <a:gd name="connsiteY19" fmla="*/ 83140 h 103058"/>
                  <a:gd name="connsiteX20" fmla="*/ 64417 w 85021"/>
                  <a:gd name="connsiteY20" fmla="*/ 75634 h 103058"/>
                  <a:gd name="connsiteX21" fmla="*/ 71464 w 85021"/>
                  <a:gd name="connsiteY21" fmla="*/ 63991 h 103058"/>
                  <a:gd name="connsiteX22" fmla="*/ 85022 w 85021"/>
                  <a:gd name="connsiteY22" fmla="*/ 44766 h 103058"/>
                  <a:gd name="connsiteX23" fmla="*/ 84562 w 85021"/>
                  <a:gd name="connsiteY23" fmla="*/ 44000 h 103058"/>
                  <a:gd name="connsiteX24" fmla="*/ 77975 w 85021"/>
                  <a:gd name="connsiteY24" fmla="*/ 31285 h 103058"/>
                  <a:gd name="connsiteX25" fmla="*/ 71847 w 85021"/>
                  <a:gd name="connsiteY25" fmla="*/ 29063 h 103058"/>
                  <a:gd name="connsiteX26" fmla="*/ 67022 w 85021"/>
                  <a:gd name="connsiteY26" fmla="*/ 26459 h 103058"/>
                  <a:gd name="connsiteX27" fmla="*/ 63115 w 85021"/>
                  <a:gd name="connsiteY27" fmla="*/ 22553 h 103058"/>
                  <a:gd name="connsiteX28" fmla="*/ 36843 w 85021"/>
                  <a:gd name="connsiteY28" fmla="*/ 5471 h 103058"/>
                  <a:gd name="connsiteX29" fmla="*/ 18843 w 85021"/>
                  <a:gd name="connsiteY29" fmla="*/ 1948 h 103058"/>
                  <a:gd name="connsiteX30" fmla="*/ 14247 w 85021"/>
                  <a:gd name="connsiteY30" fmla="*/ 7080 h 103058"/>
                  <a:gd name="connsiteX31" fmla="*/ 12945 w 85021"/>
                  <a:gd name="connsiteY31" fmla="*/ 9608 h 103058"/>
                  <a:gd name="connsiteX32" fmla="*/ 10877 w 85021"/>
                  <a:gd name="connsiteY32" fmla="*/ 11676 h 10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5021" h="103058">
                    <a:moveTo>
                      <a:pt x="10877" y="11676"/>
                    </a:moveTo>
                    <a:cubicBezTo>
                      <a:pt x="9421" y="12518"/>
                      <a:pt x="5515" y="17267"/>
                      <a:pt x="4519" y="21097"/>
                    </a:cubicBezTo>
                    <a:cubicBezTo>
                      <a:pt x="3523" y="24927"/>
                      <a:pt x="3294" y="31055"/>
                      <a:pt x="5209" y="35804"/>
                    </a:cubicBezTo>
                    <a:cubicBezTo>
                      <a:pt x="7123" y="40553"/>
                      <a:pt x="12409" y="54493"/>
                      <a:pt x="13251" y="56025"/>
                    </a:cubicBezTo>
                    <a:cubicBezTo>
                      <a:pt x="14094" y="57557"/>
                      <a:pt x="15319" y="59166"/>
                      <a:pt x="16162" y="59625"/>
                    </a:cubicBezTo>
                    <a:cubicBezTo>
                      <a:pt x="17004" y="60085"/>
                      <a:pt x="17464" y="61310"/>
                      <a:pt x="16621" y="62996"/>
                    </a:cubicBezTo>
                    <a:cubicBezTo>
                      <a:pt x="15779" y="64681"/>
                      <a:pt x="13864" y="68587"/>
                      <a:pt x="13711" y="70655"/>
                    </a:cubicBezTo>
                    <a:cubicBezTo>
                      <a:pt x="13558" y="72723"/>
                      <a:pt x="13711" y="80919"/>
                      <a:pt x="10494" y="85055"/>
                    </a:cubicBezTo>
                    <a:cubicBezTo>
                      <a:pt x="8043" y="88196"/>
                      <a:pt x="2451" y="94170"/>
                      <a:pt x="0" y="96775"/>
                    </a:cubicBezTo>
                    <a:cubicBezTo>
                      <a:pt x="1991" y="98153"/>
                      <a:pt x="5821" y="100298"/>
                      <a:pt x="6434" y="100451"/>
                    </a:cubicBezTo>
                    <a:cubicBezTo>
                      <a:pt x="6434" y="100451"/>
                      <a:pt x="12025" y="103592"/>
                      <a:pt x="13634" y="102979"/>
                    </a:cubicBezTo>
                    <a:cubicBezTo>
                      <a:pt x="15166" y="102366"/>
                      <a:pt x="15319" y="102137"/>
                      <a:pt x="16851" y="101064"/>
                    </a:cubicBezTo>
                    <a:cubicBezTo>
                      <a:pt x="18383" y="99992"/>
                      <a:pt x="21064" y="98996"/>
                      <a:pt x="23055" y="98536"/>
                    </a:cubicBezTo>
                    <a:cubicBezTo>
                      <a:pt x="25124" y="98077"/>
                      <a:pt x="35770" y="97004"/>
                      <a:pt x="35770" y="97004"/>
                    </a:cubicBezTo>
                    <a:cubicBezTo>
                      <a:pt x="35770" y="97004"/>
                      <a:pt x="36613" y="96851"/>
                      <a:pt x="37073" y="97924"/>
                    </a:cubicBezTo>
                    <a:cubicBezTo>
                      <a:pt x="37532" y="98996"/>
                      <a:pt x="37762" y="99838"/>
                      <a:pt x="37762" y="99838"/>
                    </a:cubicBezTo>
                    <a:cubicBezTo>
                      <a:pt x="37762" y="99838"/>
                      <a:pt x="37762" y="100681"/>
                      <a:pt x="38988" y="100528"/>
                    </a:cubicBezTo>
                    <a:cubicBezTo>
                      <a:pt x="40213" y="100375"/>
                      <a:pt x="45192" y="101371"/>
                      <a:pt x="47873" y="100145"/>
                    </a:cubicBezTo>
                    <a:cubicBezTo>
                      <a:pt x="50477" y="98919"/>
                      <a:pt x="56452" y="95396"/>
                      <a:pt x="57830" y="92102"/>
                    </a:cubicBezTo>
                    <a:cubicBezTo>
                      <a:pt x="59133" y="88885"/>
                      <a:pt x="59286" y="86128"/>
                      <a:pt x="60741" y="83140"/>
                    </a:cubicBezTo>
                    <a:cubicBezTo>
                      <a:pt x="62196" y="80153"/>
                      <a:pt x="63652" y="77855"/>
                      <a:pt x="64417" y="75634"/>
                    </a:cubicBezTo>
                    <a:cubicBezTo>
                      <a:pt x="65260" y="73336"/>
                      <a:pt x="69703" y="66289"/>
                      <a:pt x="71464" y="63991"/>
                    </a:cubicBezTo>
                    <a:cubicBezTo>
                      <a:pt x="72996" y="62000"/>
                      <a:pt x="82341" y="49132"/>
                      <a:pt x="85022" y="44766"/>
                    </a:cubicBezTo>
                    <a:cubicBezTo>
                      <a:pt x="84869" y="44536"/>
                      <a:pt x="84792" y="44383"/>
                      <a:pt x="84562" y="44000"/>
                    </a:cubicBezTo>
                    <a:cubicBezTo>
                      <a:pt x="81958" y="38331"/>
                      <a:pt x="81039" y="28221"/>
                      <a:pt x="77975" y="31285"/>
                    </a:cubicBezTo>
                    <a:cubicBezTo>
                      <a:pt x="74911" y="34349"/>
                      <a:pt x="73609" y="33046"/>
                      <a:pt x="71847" y="29063"/>
                    </a:cubicBezTo>
                    <a:cubicBezTo>
                      <a:pt x="70086" y="25157"/>
                      <a:pt x="68324" y="26000"/>
                      <a:pt x="67022" y="26459"/>
                    </a:cubicBezTo>
                    <a:cubicBezTo>
                      <a:pt x="65720" y="26919"/>
                      <a:pt x="67022" y="26919"/>
                      <a:pt x="63115" y="22553"/>
                    </a:cubicBezTo>
                    <a:cubicBezTo>
                      <a:pt x="59133" y="18187"/>
                      <a:pt x="48639" y="8536"/>
                      <a:pt x="36843" y="5471"/>
                    </a:cubicBezTo>
                    <a:cubicBezTo>
                      <a:pt x="25047" y="2408"/>
                      <a:pt x="22826" y="-2878"/>
                      <a:pt x="18843" y="1948"/>
                    </a:cubicBezTo>
                    <a:cubicBezTo>
                      <a:pt x="16621" y="4706"/>
                      <a:pt x="14860" y="7157"/>
                      <a:pt x="14247" y="7080"/>
                    </a:cubicBezTo>
                    <a:lnTo>
                      <a:pt x="12945" y="9608"/>
                    </a:lnTo>
                    <a:cubicBezTo>
                      <a:pt x="12945" y="9684"/>
                      <a:pt x="12332" y="10833"/>
                      <a:pt x="10877" y="1167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63" name="Kombinationstegning: figur 11462">
                <a:extLst>
                  <a:ext uri="{FF2B5EF4-FFF2-40B4-BE49-F238E27FC236}">
                    <a16:creationId xmlns:a16="http://schemas.microsoft.com/office/drawing/2014/main" id="{D75C261C-38CD-435C-8097-52D813E81AF7}"/>
                  </a:ext>
                </a:extLst>
              </p:cNvPr>
              <p:cNvSpPr/>
              <p:nvPr/>
            </p:nvSpPr>
            <p:spPr>
              <a:xfrm>
                <a:off x="4805487" y="4410273"/>
                <a:ext cx="20282" cy="26961"/>
              </a:xfrm>
              <a:custGeom>
                <a:avLst/>
                <a:gdLst>
                  <a:gd name="connsiteX0" fmla="*/ 8290 w 20282"/>
                  <a:gd name="connsiteY0" fmla="*/ 5446 h 26961"/>
                  <a:gd name="connsiteX1" fmla="*/ 860 w 20282"/>
                  <a:gd name="connsiteY1" fmla="*/ 22220 h 26961"/>
                  <a:gd name="connsiteX2" fmla="*/ 1779 w 20282"/>
                  <a:gd name="connsiteY2" fmla="*/ 26280 h 26961"/>
                  <a:gd name="connsiteX3" fmla="*/ 12580 w 20282"/>
                  <a:gd name="connsiteY3" fmla="*/ 19310 h 26961"/>
                  <a:gd name="connsiteX4" fmla="*/ 20239 w 20282"/>
                  <a:gd name="connsiteY4" fmla="*/ 2305 h 26961"/>
                  <a:gd name="connsiteX5" fmla="*/ 8290 w 20282"/>
                  <a:gd name="connsiteY5" fmla="*/ 5446 h 2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82" h="26961">
                    <a:moveTo>
                      <a:pt x="8290" y="5446"/>
                    </a:moveTo>
                    <a:cubicBezTo>
                      <a:pt x="5150" y="9046"/>
                      <a:pt x="3235" y="15020"/>
                      <a:pt x="860" y="22220"/>
                    </a:cubicBezTo>
                    <a:cubicBezTo>
                      <a:pt x="-1514" y="29420"/>
                      <a:pt x="1779" y="26280"/>
                      <a:pt x="1779" y="26280"/>
                    </a:cubicBezTo>
                    <a:cubicBezTo>
                      <a:pt x="3465" y="26050"/>
                      <a:pt x="8520" y="22680"/>
                      <a:pt x="12580" y="19310"/>
                    </a:cubicBezTo>
                    <a:cubicBezTo>
                      <a:pt x="16639" y="15939"/>
                      <a:pt x="19550" y="7590"/>
                      <a:pt x="20239" y="2305"/>
                    </a:cubicBezTo>
                    <a:cubicBezTo>
                      <a:pt x="21005" y="-2903"/>
                      <a:pt x="11430" y="1846"/>
                      <a:pt x="8290" y="544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64" name="Kombinationstegning: figur 11463">
                <a:extLst>
                  <a:ext uri="{FF2B5EF4-FFF2-40B4-BE49-F238E27FC236}">
                    <a16:creationId xmlns:a16="http://schemas.microsoft.com/office/drawing/2014/main" id="{B64604BE-E68B-4DEC-BB6D-2971C7FADF33}"/>
                  </a:ext>
                </a:extLst>
              </p:cNvPr>
              <p:cNvSpPr/>
              <p:nvPr/>
            </p:nvSpPr>
            <p:spPr>
              <a:xfrm>
                <a:off x="4820933" y="4399132"/>
                <a:ext cx="6919" cy="8360"/>
              </a:xfrm>
              <a:custGeom>
                <a:avLst/>
                <a:gdLst>
                  <a:gd name="connsiteX0" fmla="*/ 6249 w 6919"/>
                  <a:gd name="connsiteY0" fmla="*/ 3182 h 8360"/>
                  <a:gd name="connsiteX1" fmla="*/ 2879 w 6919"/>
                  <a:gd name="connsiteY1" fmla="*/ 3412 h 8360"/>
                  <a:gd name="connsiteX2" fmla="*/ 964 w 6919"/>
                  <a:gd name="connsiteY2" fmla="*/ 8161 h 8360"/>
                  <a:gd name="connsiteX3" fmla="*/ 6249 w 6919"/>
                  <a:gd name="connsiteY3" fmla="*/ 3182 h 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19" h="8360">
                    <a:moveTo>
                      <a:pt x="6249" y="3182"/>
                    </a:moveTo>
                    <a:cubicBezTo>
                      <a:pt x="7168" y="1268"/>
                      <a:pt x="7934" y="-3022"/>
                      <a:pt x="2879" y="3412"/>
                    </a:cubicBezTo>
                    <a:cubicBezTo>
                      <a:pt x="-2176" y="9846"/>
                      <a:pt x="964" y="8161"/>
                      <a:pt x="964" y="8161"/>
                    </a:cubicBezTo>
                    <a:cubicBezTo>
                      <a:pt x="964" y="8161"/>
                      <a:pt x="5330" y="5097"/>
                      <a:pt x="6249" y="318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65" name="Kombinationstegning: figur 11464">
                <a:extLst>
                  <a:ext uri="{FF2B5EF4-FFF2-40B4-BE49-F238E27FC236}">
                    <a16:creationId xmlns:a16="http://schemas.microsoft.com/office/drawing/2014/main" id="{40E01D5A-805C-42EC-B182-E90F91C806C1}"/>
                  </a:ext>
                </a:extLst>
              </p:cNvPr>
              <p:cNvSpPr/>
              <p:nvPr/>
            </p:nvSpPr>
            <p:spPr>
              <a:xfrm>
                <a:off x="4826965" y="4412366"/>
                <a:ext cx="8626" cy="10083"/>
              </a:xfrm>
              <a:custGeom>
                <a:avLst/>
                <a:gdLst>
                  <a:gd name="connsiteX0" fmla="*/ 3817 w 8626"/>
                  <a:gd name="connsiteY0" fmla="*/ 6033 h 10083"/>
                  <a:gd name="connsiteX1" fmla="*/ 7877 w 8626"/>
                  <a:gd name="connsiteY1" fmla="*/ 1514 h 10083"/>
                  <a:gd name="connsiteX2" fmla="*/ 2362 w 8626"/>
                  <a:gd name="connsiteY2" fmla="*/ 3199 h 10083"/>
                  <a:gd name="connsiteX3" fmla="*/ 217 w 8626"/>
                  <a:gd name="connsiteY3" fmla="*/ 9940 h 10083"/>
                  <a:gd name="connsiteX4" fmla="*/ 3817 w 8626"/>
                  <a:gd name="connsiteY4" fmla="*/ 6033 h 1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6" h="10083">
                    <a:moveTo>
                      <a:pt x="3817" y="6033"/>
                    </a:moveTo>
                    <a:cubicBezTo>
                      <a:pt x="4736" y="4348"/>
                      <a:pt x="5272" y="4348"/>
                      <a:pt x="7877" y="1514"/>
                    </a:cubicBezTo>
                    <a:cubicBezTo>
                      <a:pt x="10481" y="-1396"/>
                      <a:pt x="5732" y="289"/>
                      <a:pt x="2362" y="3199"/>
                    </a:cubicBezTo>
                    <a:cubicBezTo>
                      <a:pt x="-1008" y="6110"/>
                      <a:pt x="217" y="9940"/>
                      <a:pt x="217" y="9940"/>
                    </a:cubicBezTo>
                    <a:cubicBezTo>
                      <a:pt x="907" y="10782"/>
                      <a:pt x="2822" y="7719"/>
                      <a:pt x="3817" y="603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66" name="Kombinationstegning: figur 11465">
                <a:extLst>
                  <a:ext uri="{FF2B5EF4-FFF2-40B4-BE49-F238E27FC236}">
                    <a16:creationId xmlns:a16="http://schemas.microsoft.com/office/drawing/2014/main" id="{3BD92592-17A7-4ADD-806F-C91E7A047C27}"/>
                  </a:ext>
                </a:extLst>
              </p:cNvPr>
              <p:cNvSpPr/>
              <p:nvPr/>
            </p:nvSpPr>
            <p:spPr>
              <a:xfrm>
                <a:off x="4829917" y="4395746"/>
                <a:ext cx="11566" cy="7687"/>
              </a:xfrm>
              <a:custGeom>
                <a:avLst/>
                <a:gdLst>
                  <a:gd name="connsiteX0" fmla="*/ 9980 w 11566"/>
                  <a:gd name="connsiteY0" fmla="*/ 3734 h 7687"/>
                  <a:gd name="connsiteX1" fmla="*/ 9290 w 11566"/>
                  <a:gd name="connsiteY1" fmla="*/ 134 h 7687"/>
                  <a:gd name="connsiteX2" fmla="*/ 2090 w 11566"/>
                  <a:gd name="connsiteY2" fmla="*/ 2509 h 7687"/>
                  <a:gd name="connsiteX3" fmla="*/ 865 w 11566"/>
                  <a:gd name="connsiteY3" fmla="*/ 6798 h 7687"/>
                  <a:gd name="connsiteX4" fmla="*/ 9980 w 11566"/>
                  <a:gd name="connsiteY4" fmla="*/ 3734 h 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6" h="7687">
                    <a:moveTo>
                      <a:pt x="9980" y="3734"/>
                    </a:moveTo>
                    <a:cubicBezTo>
                      <a:pt x="13120" y="1360"/>
                      <a:pt x="10899" y="824"/>
                      <a:pt x="9290" y="134"/>
                    </a:cubicBezTo>
                    <a:cubicBezTo>
                      <a:pt x="7605" y="-555"/>
                      <a:pt x="5920" y="1590"/>
                      <a:pt x="2090" y="2509"/>
                    </a:cubicBezTo>
                    <a:cubicBezTo>
                      <a:pt x="-1740" y="3428"/>
                      <a:pt x="865" y="6798"/>
                      <a:pt x="865" y="6798"/>
                    </a:cubicBezTo>
                    <a:cubicBezTo>
                      <a:pt x="2320" y="9249"/>
                      <a:pt x="6839" y="6109"/>
                      <a:pt x="9980" y="373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67" name="Kombinationstegning: figur 11466">
                <a:extLst>
                  <a:ext uri="{FF2B5EF4-FFF2-40B4-BE49-F238E27FC236}">
                    <a16:creationId xmlns:a16="http://schemas.microsoft.com/office/drawing/2014/main" id="{C9BB6DE0-9C65-482D-A742-E21E20E40F1E}"/>
                  </a:ext>
                </a:extLst>
              </p:cNvPr>
              <p:cNvSpPr/>
              <p:nvPr/>
            </p:nvSpPr>
            <p:spPr>
              <a:xfrm>
                <a:off x="4842271" y="4390002"/>
                <a:ext cx="3987" cy="5478"/>
              </a:xfrm>
              <a:custGeom>
                <a:avLst/>
                <a:gdLst>
                  <a:gd name="connsiteX0" fmla="*/ 0 w 3987"/>
                  <a:gd name="connsiteY0" fmla="*/ 2967 h 5478"/>
                  <a:gd name="connsiteX1" fmla="*/ 2604 w 3987"/>
                  <a:gd name="connsiteY1" fmla="*/ 5342 h 5478"/>
                  <a:gd name="connsiteX2" fmla="*/ 2604 w 3987"/>
                  <a:gd name="connsiteY2" fmla="*/ 1282 h 5478"/>
                  <a:gd name="connsiteX3" fmla="*/ 0 w 3987"/>
                  <a:gd name="connsiteY3" fmla="*/ 2967 h 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87" h="5478">
                    <a:moveTo>
                      <a:pt x="0" y="2967"/>
                    </a:moveTo>
                    <a:cubicBezTo>
                      <a:pt x="0" y="6337"/>
                      <a:pt x="2604" y="5342"/>
                      <a:pt x="2604" y="5342"/>
                    </a:cubicBezTo>
                    <a:cubicBezTo>
                      <a:pt x="4979" y="5112"/>
                      <a:pt x="3830" y="3427"/>
                      <a:pt x="2604" y="1282"/>
                    </a:cubicBezTo>
                    <a:cubicBezTo>
                      <a:pt x="1455" y="-863"/>
                      <a:pt x="0" y="-327"/>
                      <a:pt x="0" y="296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68" name="Kombinationstegning: figur 11467">
                <a:extLst>
                  <a:ext uri="{FF2B5EF4-FFF2-40B4-BE49-F238E27FC236}">
                    <a16:creationId xmlns:a16="http://schemas.microsoft.com/office/drawing/2014/main" id="{CA28F454-FF80-4E83-B20B-4BF6D1B6F9D4}"/>
                  </a:ext>
                </a:extLst>
              </p:cNvPr>
              <p:cNvSpPr/>
              <p:nvPr/>
            </p:nvSpPr>
            <p:spPr>
              <a:xfrm>
                <a:off x="4845675" y="4377824"/>
                <a:ext cx="2887" cy="11477"/>
              </a:xfrm>
              <a:custGeom>
                <a:avLst/>
                <a:gdLst>
                  <a:gd name="connsiteX0" fmla="*/ 197 w 2887"/>
                  <a:gd name="connsiteY0" fmla="*/ 7256 h 11477"/>
                  <a:gd name="connsiteX1" fmla="*/ 1881 w 2887"/>
                  <a:gd name="connsiteY1" fmla="*/ 10856 h 11477"/>
                  <a:gd name="connsiteX2" fmla="*/ 2801 w 2887"/>
                  <a:gd name="connsiteY2" fmla="*/ 1971 h 11477"/>
                  <a:gd name="connsiteX3" fmla="*/ 197 w 2887"/>
                  <a:gd name="connsiteY3" fmla="*/ 7256 h 1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7" h="11477">
                    <a:moveTo>
                      <a:pt x="197" y="7256"/>
                    </a:moveTo>
                    <a:cubicBezTo>
                      <a:pt x="-723" y="13690"/>
                      <a:pt x="1881" y="10856"/>
                      <a:pt x="1881" y="10856"/>
                    </a:cubicBezTo>
                    <a:cubicBezTo>
                      <a:pt x="3567" y="9631"/>
                      <a:pt x="2571" y="6337"/>
                      <a:pt x="2801" y="1971"/>
                    </a:cubicBezTo>
                    <a:cubicBezTo>
                      <a:pt x="3031" y="-2318"/>
                      <a:pt x="1116" y="822"/>
                      <a:pt x="197" y="725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69" name="Kombinationstegning: figur 11468">
                <a:extLst>
                  <a:ext uri="{FF2B5EF4-FFF2-40B4-BE49-F238E27FC236}">
                    <a16:creationId xmlns:a16="http://schemas.microsoft.com/office/drawing/2014/main" id="{AAFAD322-886D-4E79-9B49-F023275B46A4}"/>
                  </a:ext>
                </a:extLst>
              </p:cNvPr>
              <p:cNvSpPr/>
              <p:nvPr/>
            </p:nvSpPr>
            <p:spPr>
              <a:xfrm>
                <a:off x="4851102" y="4377406"/>
                <a:ext cx="6854" cy="8124"/>
              </a:xfrm>
              <a:custGeom>
                <a:avLst/>
                <a:gdLst>
                  <a:gd name="connsiteX0" fmla="*/ 54 w 6854"/>
                  <a:gd name="connsiteY0" fmla="*/ 4840 h 8124"/>
                  <a:gd name="connsiteX1" fmla="*/ 2199 w 6854"/>
                  <a:gd name="connsiteY1" fmla="*/ 7444 h 8124"/>
                  <a:gd name="connsiteX2" fmla="*/ 3884 w 6854"/>
                  <a:gd name="connsiteY2" fmla="*/ 15 h 8124"/>
                  <a:gd name="connsiteX3" fmla="*/ 54 w 6854"/>
                  <a:gd name="connsiteY3" fmla="*/ 4840 h 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54" h="8124">
                    <a:moveTo>
                      <a:pt x="54" y="4840"/>
                    </a:moveTo>
                    <a:cubicBezTo>
                      <a:pt x="-405" y="10125"/>
                      <a:pt x="2199" y="7444"/>
                      <a:pt x="2199" y="7444"/>
                    </a:cubicBezTo>
                    <a:cubicBezTo>
                      <a:pt x="10089" y="-675"/>
                      <a:pt x="6029" y="15"/>
                      <a:pt x="3884" y="15"/>
                    </a:cubicBezTo>
                    <a:cubicBezTo>
                      <a:pt x="1663" y="15"/>
                      <a:pt x="514" y="-445"/>
                      <a:pt x="54" y="48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70" name="Kombinationstegning: figur 11469">
                <a:extLst>
                  <a:ext uri="{FF2B5EF4-FFF2-40B4-BE49-F238E27FC236}">
                    <a16:creationId xmlns:a16="http://schemas.microsoft.com/office/drawing/2014/main" id="{76EE665B-6C48-47BC-8118-D7AC7CA43B9E}"/>
                  </a:ext>
                </a:extLst>
              </p:cNvPr>
              <p:cNvSpPr/>
              <p:nvPr/>
            </p:nvSpPr>
            <p:spPr>
              <a:xfrm>
                <a:off x="4852804" y="4370203"/>
                <a:ext cx="4802" cy="4082"/>
              </a:xfrm>
              <a:custGeom>
                <a:avLst/>
                <a:gdLst>
                  <a:gd name="connsiteX0" fmla="*/ 1187 w 4802"/>
                  <a:gd name="connsiteY0" fmla="*/ 2238 h 4082"/>
                  <a:gd name="connsiteX1" fmla="*/ 4787 w 4802"/>
                  <a:gd name="connsiteY1" fmla="*/ 1549 h 4082"/>
                  <a:gd name="connsiteX2" fmla="*/ 1187 w 4802"/>
                  <a:gd name="connsiteY2" fmla="*/ 2238 h 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2" h="4082">
                    <a:moveTo>
                      <a:pt x="1187" y="2238"/>
                    </a:moveTo>
                    <a:cubicBezTo>
                      <a:pt x="-2873" y="6757"/>
                      <a:pt x="4787" y="1549"/>
                      <a:pt x="4787" y="1549"/>
                    </a:cubicBezTo>
                    <a:cubicBezTo>
                      <a:pt x="4787" y="1549"/>
                      <a:pt x="5246" y="-2358"/>
                      <a:pt x="1187" y="223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71" name="Kombinationstegning: figur 11470">
                <a:extLst>
                  <a:ext uri="{FF2B5EF4-FFF2-40B4-BE49-F238E27FC236}">
                    <a16:creationId xmlns:a16="http://schemas.microsoft.com/office/drawing/2014/main" id="{83C31180-37EE-479E-972D-0FED2B0D0872}"/>
                  </a:ext>
                </a:extLst>
              </p:cNvPr>
              <p:cNvSpPr/>
              <p:nvPr/>
            </p:nvSpPr>
            <p:spPr>
              <a:xfrm>
                <a:off x="4847236" y="4386145"/>
                <a:ext cx="22550" cy="10188"/>
              </a:xfrm>
              <a:custGeom>
                <a:avLst/>
                <a:gdLst>
                  <a:gd name="connsiteX0" fmla="*/ 13955 w 22550"/>
                  <a:gd name="connsiteY0" fmla="*/ 620 h 10188"/>
                  <a:gd name="connsiteX1" fmla="*/ 2466 w 22550"/>
                  <a:gd name="connsiteY1" fmla="*/ 3761 h 10188"/>
                  <a:gd name="connsiteX2" fmla="*/ 3921 w 22550"/>
                  <a:gd name="connsiteY2" fmla="*/ 8510 h 10188"/>
                  <a:gd name="connsiteX3" fmla="*/ 10125 w 22550"/>
                  <a:gd name="connsiteY3" fmla="*/ 9965 h 10188"/>
                  <a:gd name="connsiteX4" fmla="*/ 15870 w 22550"/>
                  <a:gd name="connsiteY4" fmla="*/ 7361 h 10188"/>
                  <a:gd name="connsiteX5" fmla="*/ 22304 w 22550"/>
                  <a:gd name="connsiteY5" fmla="*/ 2305 h 10188"/>
                  <a:gd name="connsiteX6" fmla="*/ 13955 w 22550"/>
                  <a:gd name="connsiteY6" fmla="*/ 620 h 1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50" h="10188">
                    <a:moveTo>
                      <a:pt x="13955" y="620"/>
                    </a:moveTo>
                    <a:cubicBezTo>
                      <a:pt x="11351" y="1539"/>
                      <a:pt x="8440" y="1539"/>
                      <a:pt x="2466" y="3761"/>
                    </a:cubicBezTo>
                    <a:cubicBezTo>
                      <a:pt x="-3509" y="5905"/>
                      <a:pt x="3155" y="8816"/>
                      <a:pt x="3921" y="8510"/>
                    </a:cubicBezTo>
                    <a:cubicBezTo>
                      <a:pt x="3921" y="8510"/>
                      <a:pt x="7521" y="9199"/>
                      <a:pt x="10125" y="9965"/>
                    </a:cubicBezTo>
                    <a:cubicBezTo>
                      <a:pt x="12730" y="10654"/>
                      <a:pt x="14185" y="9735"/>
                      <a:pt x="15870" y="7361"/>
                    </a:cubicBezTo>
                    <a:cubicBezTo>
                      <a:pt x="17555" y="4986"/>
                      <a:pt x="20619" y="5216"/>
                      <a:pt x="22304" y="2305"/>
                    </a:cubicBezTo>
                    <a:cubicBezTo>
                      <a:pt x="23989" y="-529"/>
                      <a:pt x="16559" y="-299"/>
                      <a:pt x="13955" y="62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72" name="Kombinationstegning: figur 11471">
                <a:extLst>
                  <a:ext uri="{FF2B5EF4-FFF2-40B4-BE49-F238E27FC236}">
                    <a16:creationId xmlns:a16="http://schemas.microsoft.com/office/drawing/2014/main" id="{03D7EB80-AD3F-4739-A897-AE430D8A3DE6}"/>
                  </a:ext>
                </a:extLst>
              </p:cNvPr>
              <p:cNvSpPr/>
              <p:nvPr/>
            </p:nvSpPr>
            <p:spPr>
              <a:xfrm>
                <a:off x="4863934" y="4394694"/>
                <a:ext cx="10900" cy="4875"/>
              </a:xfrm>
              <a:custGeom>
                <a:avLst/>
                <a:gdLst>
                  <a:gd name="connsiteX0" fmla="*/ 1317 w 10900"/>
                  <a:gd name="connsiteY0" fmla="*/ 497 h 4875"/>
                  <a:gd name="connsiteX1" fmla="*/ 3231 w 10900"/>
                  <a:gd name="connsiteY1" fmla="*/ 4786 h 4875"/>
                  <a:gd name="connsiteX2" fmla="*/ 9972 w 10900"/>
                  <a:gd name="connsiteY2" fmla="*/ 2182 h 4875"/>
                  <a:gd name="connsiteX3" fmla="*/ 1317 w 10900"/>
                  <a:gd name="connsiteY3" fmla="*/ 497 h 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0" h="4875">
                    <a:moveTo>
                      <a:pt x="1317" y="497"/>
                    </a:moveTo>
                    <a:cubicBezTo>
                      <a:pt x="-2513" y="1722"/>
                      <a:pt x="3231" y="4786"/>
                      <a:pt x="3231" y="4786"/>
                    </a:cubicBezTo>
                    <a:cubicBezTo>
                      <a:pt x="5606" y="5246"/>
                      <a:pt x="6142" y="3867"/>
                      <a:pt x="9972" y="2182"/>
                    </a:cubicBezTo>
                    <a:cubicBezTo>
                      <a:pt x="13725" y="497"/>
                      <a:pt x="5146" y="-729"/>
                      <a:pt x="1317" y="49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73" name="Kombinationstegning: figur 11472">
                <a:extLst>
                  <a:ext uri="{FF2B5EF4-FFF2-40B4-BE49-F238E27FC236}">
                    <a16:creationId xmlns:a16="http://schemas.microsoft.com/office/drawing/2014/main" id="{CE70CF14-4D88-44E6-B793-C230C508DA6F}"/>
                  </a:ext>
                </a:extLst>
              </p:cNvPr>
              <p:cNvSpPr/>
              <p:nvPr/>
            </p:nvSpPr>
            <p:spPr>
              <a:xfrm>
                <a:off x="4835397" y="4398637"/>
                <a:ext cx="69485" cy="48652"/>
              </a:xfrm>
              <a:custGeom>
                <a:avLst/>
                <a:gdLst>
                  <a:gd name="connsiteX0" fmla="*/ 14764 w 69485"/>
                  <a:gd name="connsiteY0" fmla="*/ 47490 h 48652"/>
                  <a:gd name="connsiteX1" fmla="*/ 23879 w 69485"/>
                  <a:gd name="connsiteY1" fmla="*/ 47260 h 48652"/>
                  <a:gd name="connsiteX2" fmla="*/ 29393 w 69485"/>
                  <a:gd name="connsiteY2" fmla="*/ 47030 h 48652"/>
                  <a:gd name="connsiteX3" fmla="*/ 33683 w 69485"/>
                  <a:gd name="connsiteY3" fmla="*/ 46341 h 48652"/>
                  <a:gd name="connsiteX4" fmla="*/ 36823 w 69485"/>
                  <a:gd name="connsiteY4" fmla="*/ 42741 h 48652"/>
                  <a:gd name="connsiteX5" fmla="*/ 38738 w 69485"/>
                  <a:gd name="connsiteY5" fmla="*/ 41515 h 48652"/>
                  <a:gd name="connsiteX6" fmla="*/ 42568 w 69485"/>
                  <a:gd name="connsiteY6" fmla="*/ 42971 h 48652"/>
                  <a:gd name="connsiteX7" fmla="*/ 51913 w 69485"/>
                  <a:gd name="connsiteY7" fmla="*/ 40826 h 48652"/>
                  <a:gd name="connsiteX8" fmla="*/ 60492 w 69485"/>
                  <a:gd name="connsiteY8" fmla="*/ 29337 h 48652"/>
                  <a:gd name="connsiteX9" fmla="*/ 63096 w 69485"/>
                  <a:gd name="connsiteY9" fmla="*/ 24051 h 48652"/>
                  <a:gd name="connsiteX10" fmla="*/ 65011 w 69485"/>
                  <a:gd name="connsiteY10" fmla="*/ 18996 h 48652"/>
                  <a:gd name="connsiteX11" fmla="*/ 66466 w 69485"/>
                  <a:gd name="connsiteY11" fmla="*/ 14247 h 48652"/>
                  <a:gd name="connsiteX12" fmla="*/ 69071 w 69485"/>
                  <a:gd name="connsiteY12" fmla="*/ 7507 h 48652"/>
                  <a:gd name="connsiteX13" fmla="*/ 53521 w 69485"/>
                  <a:gd name="connsiteY13" fmla="*/ 2451 h 48652"/>
                  <a:gd name="connsiteX14" fmla="*/ 41113 w 69485"/>
                  <a:gd name="connsiteY14" fmla="*/ 3140 h 48652"/>
                  <a:gd name="connsiteX15" fmla="*/ 24568 w 69485"/>
                  <a:gd name="connsiteY15" fmla="*/ 1226 h 48652"/>
                  <a:gd name="connsiteX16" fmla="*/ 9708 w 69485"/>
                  <a:gd name="connsiteY16" fmla="*/ 0 h 48652"/>
                  <a:gd name="connsiteX17" fmla="*/ 3504 w 69485"/>
                  <a:gd name="connsiteY17" fmla="*/ 8579 h 48652"/>
                  <a:gd name="connsiteX18" fmla="*/ 4423 w 69485"/>
                  <a:gd name="connsiteY18" fmla="*/ 11719 h 48652"/>
                  <a:gd name="connsiteX19" fmla="*/ 4193 w 69485"/>
                  <a:gd name="connsiteY19" fmla="*/ 14094 h 48652"/>
                  <a:gd name="connsiteX20" fmla="*/ 823 w 69485"/>
                  <a:gd name="connsiteY20" fmla="*/ 17004 h 48652"/>
                  <a:gd name="connsiteX21" fmla="*/ 5342 w 69485"/>
                  <a:gd name="connsiteY21" fmla="*/ 26349 h 48652"/>
                  <a:gd name="connsiteX22" fmla="*/ 1972 w 69485"/>
                  <a:gd name="connsiteY22" fmla="*/ 28494 h 48652"/>
                  <a:gd name="connsiteX23" fmla="*/ 7487 w 69485"/>
                  <a:gd name="connsiteY23" fmla="*/ 45039 h 48652"/>
                  <a:gd name="connsiteX24" fmla="*/ 14764 w 69485"/>
                  <a:gd name="connsiteY24" fmla="*/ 47490 h 4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9485" h="48652">
                    <a:moveTo>
                      <a:pt x="14764" y="47490"/>
                    </a:moveTo>
                    <a:cubicBezTo>
                      <a:pt x="18134" y="46571"/>
                      <a:pt x="20968" y="46801"/>
                      <a:pt x="23879" y="47260"/>
                    </a:cubicBezTo>
                    <a:cubicBezTo>
                      <a:pt x="26789" y="47720"/>
                      <a:pt x="27478" y="47950"/>
                      <a:pt x="29393" y="47030"/>
                    </a:cubicBezTo>
                    <a:cubicBezTo>
                      <a:pt x="31308" y="46111"/>
                      <a:pt x="31538" y="46111"/>
                      <a:pt x="33683" y="46341"/>
                    </a:cubicBezTo>
                    <a:cubicBezTo>
                      <a:pt x="35828" y="46571"/>
                      <a:pt x="35368" y="46341"/>
                      <a:pt x="36823" y="42741"/>
                    </a:cubicBezTo>
                    <a:cubicBezTo>
                      <a:pt x="38279" y="39141"/>
                      <a:pt x="38049" y="40367"/>
                      <a:pt x="38738" y="41515"/>
                    </a:cubicBezTo>
                    <a:cubicBezTo>
                      <a:pt x="39428" y="42741"/>
                      <a:pt x="39964" y="43201"/>
                      <a:pt x="42568" y="42971"/>
                    </a:cubicBezTo>
                    <a:cubicBezTo>
                      <a:pt x="45172" y="42741"/>
                      <a:pt x="46628" y="42052"/>
                      <a:pt x="51913" y="40826"/>
                    </a:cubicBezTo>
                    <a:cubicBezTo>
                      <a:pt x="57198" y="39601"/>
                      <a:pt x="58117" y="32247"/>
                      <a:pt x="60492" y="29337"/>
                    </a:cubicBezTo>
                    <a:cubicBezTo>
                      <a:pt x="62866" y="26426"/>
                      <a:pt x="62407" y="26732"/>
                      <a:pt x="63096" y="24051"/>
                    </a:cubicBezTo>
                    <a:cubicBezTo>
                      <a:pt x="63785" y="21447"/>
                      <a:pt x="64322" y="20911"/>
                      <a:pt x="65011" y="18996"/>
                    </a:cubicBezTo>
                    <a:cubicBezTo>
                      <a:pt x="65700" y="17081"/>
                      <a:pt x="66236" y="16851"/>
                      <a:pt x="66466" y="14247"/>
                    </a:cubicBezTo>
                    <a:cubicBezTo>
                      <a:pt x="66696" y="11643"/>
                      <a:pt x="66236" y="12562"/>
                      <a:pt x="69071" y="7507"/>
                    </a:cubicBezTo>
                    <a:cubicBezTo>
                      <a:pt x="71981" y="2451"/>
                      <a:pt x="58807" y="3217"/>
                      <a:pt x="53521" y="2451"/>
                    </a:cubicBezTo>
                    <a:cubicBezTo>
                      <a:pt x="48236" y="1762"/>
                      <a:pt x="42032" y="1762"/>
                      <a:pt x="41113" y="3140"/>
                    </a:cubicBezTo>
                    <a:cubicBezTo>
                      <a:pt x="40193" y="4519"/>
                      <a:pt x="26253" y="1685"/>
                      <a:pt x="24568" y="1226"/>
                    </a:cubicBezTo>
                    <a:cubicBezTo>
                      <a:pt x="22883" y="766"/>
                      <a:pt x="14534" y="0"/>
                      <a:pt x="9708" y="0"/>
                    </a:cubicBezTo>
                    <a:cubicBezTo>
                      <a:pt x="4883" y="0"/>
                      <a:pt x="3504" y="8579"/>
                      <a:pt x="3504" y="8579"/>
                    </a:cubicBezTo>
                    <a:cubicBezTo>
                      <a:pt x="2815" y="11183"/>
                      <a:pt x="4423" y="11719"/>
                      <a:pt x="4423" y="11719"/>
                    </a:cubicBezTo>
                    <a:cubicBezTo>
                      <a:pt x="7334" y="15319"/>
                      <a:pt x="5878" y="15549"/>
                      <a:pt x="4193" y="14094"/>
                    </a:cubicBezTo>
                    <a:cubicBezTo>
                      <a:pt x="2508" y="12639"/>
                      <a:pt x="2738" y="11949"/>
                      <a:pt x="823" y="17004"/>
                    </a:cubicBezTo>
                    <a:cubicBezTo>
                      <a:pt x="-1092" y="22060"/>
                      <a:pt x="2049" y="25124"/>
                      <a:pt x="5342" y="26349"/>
                    </a:cubicBezTo>
                    <a:cubicBezTo>
                      <a:pt x="8712" y="27575"/>
                      <a:pt x="7487" y="29949"/>
                      <a:pt x="1972" y="28494"/>
                    </a:cubicBezTo>
                    <a:cubicBezTo>
                      <a:pt x="-3543" y="27039"/>
                      <a:pt x="3887" y="39754"/>
                      <a:pt x="7487" y="45039"/>
                    </a:cubicBezTo>
                    <a:cubicBezTo>
                      <a:pt x="11164" y="50401"/>
                      <a:pt x="11393" y="48486"/>
                      <a:pt x="14764" y="4749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74" name="Kombinationstegning: figur 11473">
                <a:extLst>
                  <a:ext uri="{FF2B5EF4-FFF2-40B4-BE49-F238E27FC236}">
                    <a16:creationId xmlns:a16="http://schemas.microsoft.com/office/drawing/2014/main" id="{A671F7D8-58D6-4189-955B-7429F3897268}"/>
                  </a:ext>
                </a:extLst>
              </p:cNvPr>
              <p:cNvSpPr/>
              <p:nvPr/>
            </p:nvSpPr>
            <p:spPr>
              <a:xfrm>
                <a:off x="4177086" y="4246665"/>
                <a:ext cx="1113781" cy="1145889"/>
              </a:xfrm>
              <a:custGeom>
                <a:avLst/>
                <a:gdLst>
                  <a:gd name="connsiteX0" fmla="*/ 449643 w 1113781"/>
                  <a:gd name="connsiteY0" fmla="*/ 729740 h 1145889"/>
                  <a:gd name="connsiteX1" fmla="*/ 449107 w 1113781"/>
                  <a:gd name="connsiteY1" fmla="*/ 730047 h 1145889"/>
                  <a:gd name="connsiteX2" fmla="*/ 457609 w 1113781"/>
                  <a:gd name="connsiteY2" fmla="*/ 748890 h 1145889"/>
                  <a:gd name="connsiteX3" fmla="*/ 458451 w 1113781"/>
                  <a:gd name="connsiteY3" fmla="*/ 758847 h 1145889"/>
                  <a:gd name="connsiteX4" fmla="*/ 456920 w 1113781"/>
                  <a:gd name="connsiteY4" fmla="*/ 764975 h 1145889"/>
                  <a:gd name="connsiteX5" fmla="*/ 456307 w 1113781"/>
                  <a:gd name="connsiteY5" fmla="*/ 771715 h 1145889"/>
                  <a:gd name="connsiteX6" fmla="*/ 454392 w 1113781"/>
                  <a:gd name="connsiteY6" fmla="*/ 785273 h 1145889"/>
                  <a:gd name="connsiteX7" fmla="*/ 455081 w 1113781"/>
                  <a:gd name="connsiteY7" fmla="*/ 787647 h 1145889"/>
                  <a:gd name="connsiteX8" fmla="*/ 485337 w 1113781"/>
                  <a:gd name="connsiteY8" fmla="*/ 793239 h 1145889"/>
                  <a:gd name="connsiteX9" fmla="*/ 488094 w 1113781"/>
                  <a:gd name="connsiteY9" fmla="*/ 792626 h 1145889"/>
                  <a:gd name="connsiteX10" fmla="*/ 497439 w 1113781"/>
                  <a:gd name="connsiteY10" fmla="*/ 787341 h 1145889"/>
                  <a:gd name="connsiteX11" fmla="*/ 499507 w 1113781"/>
                  <a:gd name="connsiteY11" fmla="*/ 787571 h 1145889"/>
                  <a:gd name="connsiteX12" fmla="*/ 514980 w 1113781"/>
                  <a:gd name="connsiteY12" fmla="*/ 795077 h 1145889"/>
                  <a:gd name="connsiteX13" fmla="*/ 518350 w 1113781"/>
                  <a:gd name="connsiteY13" fmla="*/ 797988 h 1145889"/>
                  <a:gd name="connsiteX14" fmla="*/ 521950 w 1113781"/>
                  <a:gd name="connsiteY14" fmla="*/ 808252 h 1145889"/>
                  <a:gd name="connsiteX15" fmla="*/ 523712 w 1113781"/>
                  <a:gd name="connsiteY15" fmla="*/ 825410 h 1145889"/>
                  <a:gd name="connsiteX16" fmla="*/ 525780 w 1113781"/>
                  <a:gd name="connsiteY16" fmla="*/ 837052 h 1145889"/>
                  <a:gd name="connsiteX17" fmla="*/ 532061 w 1113781"/>
                  <a:gd name="connsiteY17" fmla="*/ 844635 h 1145889"/>
                  <a:gd name="connsiteX18" fmla="*/ 536887 w 1113781"/>
                  <a:gd name="connsiteY18" fmla="*/ 843946 h 1145889"/>
                  <a:gd name="connsiteX19" fmla="*/ 542171 w 1113781"/>
                  <a:gd name="connsiteY19" fmla="*/ 842184 h 1145889"/>
                  <a:gd name="connsiteX20" fmla="*/ 546231 w 1113781"/>
                  <a:gd name="connsiteY20" fmla="*/ 842414 h 1145889"/>
                  <a:gd name="connsiteX21" fmla="*/ 559176 w 1113781"/>
                  <a:gd name="connsiteY21" fmla="*/ 845631 h 1145889"/>
                  <a:gd name="connsiteX22" fmla="*/ 560478 w 1113781"/>
                  <a:gd name="connsiteY22" fmla="*/ 847546 h 1145889"/>
                  <a:gd name="connsiteX23" fmla="*/ 557874 w 1113781"/>
                  <a:gd name="connsiteY23" fmla="*/ 864397 h 1145889"/>
                  <a:gd name="connsiteX24" fmla="*/ 551286 w 1113781"/>
                  <a:gd name="connsiteY24" fmla="*/ 887529 h 1145889"/>
                  <a:gd name="connsiteX25" fmla="*/ 550444 w 1113781"/>
                  <a:gd name="connsiteY25" fmla="*/ 892048 h 1145889"/>
                  <a:gd name="connsiteX26" fmla="*/ 553201 w 1113781"/>
                  <a:gd name="connsiteY26" fmla="*/ 893887 h 1145889"/>
                  <a:gd name="connsiteX27" fmla="*/ 560401 w 1113781"/>
                  <a:gd name="connsiteY27" fmla="*/ 892661 h 1145889"/>
                  <a:gd name="connsiteX28" fmla="*/ 562470 w 1113781"/>
                  <a:gd name="connsiteY28" fmla="*/ 892202 h 1145889"/>
                  <a:gd name="connsiteX29" fmla="*/ 567142 w 1113781"/>
                  <a:gd name="connsiteY29" fmla="*/ 892431 h 1145889"/>
                  <a:gd name="connsiteX30" fmla="*/ 569210 w 1113781"/>
                  <a:gd name="connsiteY30" fmla="*/ 893657 h 1145889"/>
                  <a:gd name="connsiteX31" fmla="*/ 577329 w 1113781"/>
                  <a:gd name="connsiteY31" fmla="*/ 912193 h 1145889"/>
                  <a:gd name="connsiteX32" fmla="*/ 575874 w 1113781"/>
                  <a:gd name="connsiteY32" fmla="*/ 927972 h 1145889"/>
                  <a:gd name="connsiteX33" fmla="*/ 572887 w 1113781"/>
                  <a:gd name="connsiteY33" fmla="*/ 938619 h 1145889"/>
                  <a:gd name="connsiteX34" fmla="*/ 569516 w 1113781"/>
                  <a:gd name="connsiteY34" fmla="*/ 941836 h 1145889"/>
                  <a:gd name="connsiteX35" fmla="*/ 558487 w 1113781"/>
                  <a:gd name="connsiteY35" fmla="*/ 947964 h 1145889"/>
                  <a:gd name="connsiteX36" fmla="*/ 548070 w 1113781"/>
                  <a:gd name="connsiteY36" fmla="*/ 950262 h 1145889"/>
                  <a:gd name="connsiteX37" fmla="*/ 535508 w 1113781"/>
                  <a:gd name="connsiteY37" fmla="*/ 960219 h 1145889"/>
                  <a:gd name="connsiteX38" fmla="*/ 531065 w 1113781"/>
                  <a:gd name="connsiteY38" fmla="*/ 963819 h 1145889"/>
                  <a:gd name="connsiteX39" fmla="*/ 528078 w 1113781"/>
                  <a:gd name="connsiteY39" fmla="*/ 966807 h 1145889"/>
                  <a:gd name="connsiteX40" fmla="*/ 523865 w 1113781"/>
                  <a:gd name="connsiteY40" fmla="*/ 969334 h 1145889"/>
                  <a:gd name="connsiteX41" fmla="*/ 518733 w 1113781"/>
                  <a:gd name="connsiteY41" fmla="*/ 971862 h 1145889"/>
                  <a:gd name="connsiteX42" fmla="*/ 518963 w 1113781"/>
                  <a:gd name="connsiteY42" fmla="*/ 977607 h 1145889"/>
                  <a:gd name="connsiteX43" fmla="*/ 515746 w 1113781"/>
                  <a:gd name="connsiteY43" fmla="*/ 980211 h 1145889"/>
                  <a:gd name="connsiteX44" fmla="*/ 507167 w 1113781"/>
                  <a:gd name="connsiteY44" fmla="*/ 987717 h 1145889"/>
                  <a:gd name="connsiteX45" fmla="*/ 490316 w 1113781"/>
                  <a:gd name="connsiteY45" fmla="*/ 1007939 h 1145889"/>
                  <a:gd name="connsiteX46" fmla="*/ 469022 w 1113781"/>
                  <a:gd name="connsiteY46" fmla="*/ 1029845 h 1145889"/>
                  <a:gd name="connsiteX47" fmla="*/ 464886 w 1113781"/>
                  <a:gd name="connsiteY47" fmla="*/ 1033829 h 1145889"/>
                  <a:gd name="connsiteX48" fmla="*/ 473618 w 1113781"/>
                  <a:gd name="connsiteY48" fmla="*/ 1036433 h 1145889"/>
                  <a:gd name="connsiteX49" fmla="*/ 478290 w 1113781"/>
                  <a:gd name="connsiteY49" fmla="*/ 1034518 h 1145889"/>
                  <a:gd name="connsiteX50" fmla="*/ 484648 w 1113781"/>
                  <a:gd name="connsiteY50" fmla="*/ 1030918 h 1145889"/>
                  <a:gd name="connsiteX51" fmla="*/ 494222 w 1113781"/>
                  <a:gd name="connsiteY51" fmla="*/ 1036663 h 1145889"/>
                  <a:gd name="connsiteX52" fmla="*/ 504869 w 1113781"/>
                  <a:gd name="connsiteY52" fmla="*/ 1046084 h 1145889"/>
                  <a:gd name="connsiteX53" fmla="*/ 510384 w 1113781"/>
                  <a:gd name="connsiteY53" fmla="*/ 1059872 h 1145889"/>
                  <a:gd name="connsiteX54" fmla="*/ 511303 w 1113781"/>
                  <a:gd name="connsiteY54" fmla="*/ 1061404 h 1145889"/>
                  <a:gd name="connsiteX55" fmla="*/ 516588 w 1113781"/>
                  <a:gd name="connsiteY55" fmla="*/ 1060331 h 1145889"/>
                  <a:gd name="connsiteX56" fmla="*/ 518350 w 1113781"/>
                  <a:gd name="connsiteY56" fmla="*/ 1057957 h 1145889"/>
                  <a:gd name="connsiteX57" fmla="*/ 521107 w 1113781"/>
                  <a:gd name="connsiteY57" fmla="*/ 1056501 h 1145889"/>
                  <a:gd name="connsiteX58" fmla="*/ 522333 w 1113781"/>
                  <a:gd name="connsiteY58" fmla="*/ 1054127 h 1145889"/>
                  <a:gd name="connsiteX59" fmla="*/ 529610 w 1113781"/>
                  <a:gd name="connsiteY59" fmla="*/ 1062016 h 1145889"/>
                  <a:gd name="connsiteX60" fmla="*/ 536887 w 1113781"/>
                  <a:gd name="connsiteY60" fmla="*/ 1068450 h 1145889"/>
                  <a:gd name="connsiteX61" fmla="*/ 549908 w 1113781"/>
                  <a:gd name="connsiteY61" fmla="*/ 1074042 h 1145889"/>
                  <a:gd name="connsiteX62" fmla="*/ 553508 w 1113781"/>
                  <a:gd name="connsiteY62" fmla="*/ 1078102 h 1145889"/>
                  <a:gd name="connsiteX63" fmla="*/ 556036 w 1113781"/>
                  <a:gd name="connsiteY63" fmla="*/ 1081012 h 1145889"/>
                  <a:gd name="connsiteX64" fmla="*/ 568138 w 1113781"/>
                  <a:gd name="connsiteY64" fmla="*/ 1088059 h 1145889"/>
                  <a:gd name="connsiteX65" fmla="*/ 570436 w 1113781"/>
                  <a:gd name="connsiteY65" fmla="*/ 1089821 h 1145889"/>
                  <a:gd name="connsiteX66" fmla="*/ 590274 w 1113781"/>
                  <a:gd name="connsiteY66" fmla="*/ 1110655 h 1145889"/>
                  <a:gd name="connsiteX67" fmla="*/ 590121 w 1113781"/>
                  <a:gd name="connsiteY67" fmla="*/ 1112187 h 1145889"/>
                  <a:gd name="connsiteX68" fmla="*/ 581006 w 1113781"/>
                  <a:gd name="connsiteY68" fmla="*/ 1127506 h 1145889"/>
                  <a:gd name="connsiteX69" fmla="*/ 580853 w 1113781"/>
                  <a:gd name="connsiteY69" fmla="*/ 1139455 h 1145889"/>
                  <a:gd name="connsiteX70" fmla="*/ 582078 w 1113781"/>
                  <a:gd name="connsiteY70" fmla="*/ 1142596 h 1145889"/>
                  <a:gd name="connsiteX71" fmla="*/ 585678 w 1113781"/>
                  <a:gd name="connsiteY71" fmla="*/ 1145889 h 1145889"/>
                  <a:gd name="connsiteX72" fmla="*/ 607355 w 1113781"/>
                  <a:gd name="connsiteY72" fmla="*/ 1121608 h 1145889"/>
                  <a:gd name="connsiteX73" fmla="*/ 620070 w 1113781"/>
                  <a:gd name="connsiteY73" fmla="*/ 1094876 h 1145889"/>
                  <a:gd name="connsiteX74" fmla="*/ 620913 w 1113781"/>
                  <a:gd name="connsiteY74" fmla="*/ 1077795 h 1145889"/>
                  <a:gd name="connsiteX75" fmla="*/ 631407 w 1113781"/>
                  <a:gd name="connsiteY75" fmla="*/ 1065080 h 1145889"/>
                  <a:gd name="connsiteX76" fmla="*/ 641900 w 1113781"/>
                  <a:gd name="connsiteY76" fmla="*/ 1054127 h 1145889"/>
                  <a:gd name="connsiteX77" fmla="*/ 645883 w 1113781"/>
                  <a:gd name="connsiteY77" fmla="*/ 1044476 h 1145889"/>
                  <a:gd name="connsiteX78" fmla="*/ 651168 w 1113781"/>
                  <a:gd name="connsiteY78" fmla="*/ 1033982 h 1145889"/>
                  <a:gd name="connsiteX79" fmla="*/ 663424 w 1113781"/>
                  <a:gd name="connsiteY79" fmla="*/ 1038808 h 1145889"/>
                  <a:gd name="connsiteX80" fmla="*/ 663424 w 1113781"/>
                  <a:gd name="connsiteY80" fmla="*/ 1047156 h 1145889"/>
                  <a:gd name="connsiteX81" fmla="*/ 654232 w 1113781"/>
                  <a:gd name="connsiteY81" fmla="*/ 1058569 h 1145889"/>
                  <a:gd name="connsiteX82" fmla="*/ 652011 w 1113781"/>
                  <a:gd name="connsiteY82" fmla="*/ 1062093 h 1145889"/>
                  <a:gd name="connsiteX83" fmla="*/ 648028 w 1113781"/>
                  <a:gd name="connsiteY83" fmla="*/ 1066076 h 1145889"/>
                  <a:gd name="connsiteX84" fmla="*/ 640138 w 1113781"/>
                  <a:gd name="connsiteY84" fmla="*/ 1077029 h 1145889"/>
                  <a:gd name="connsiteX85" fmla="*/ 628343 w 1113781"/>
                  <a:gd name="connsiteY85" fmla="*/ 1086221 h 1145889"/>
                  <a:gd name="connsiteX86" fmla="*/ 624436 w 1113781"/>
                  <a:gd name="connsiteY86" fmla="*/ 1088442 h 1145889"/>
                  <a:gd name="connsiteX87" fmla="*/ 632326 w 1113781"/>
                  <a:gd name="connsiteY87" fmla="*/ 1086680 h 1145889"/>
                  <a:gd name="connsiteX88" fmla="*/ 649866 w 1113781"/>
                  <a:gd name="connsiteY88" fmla="*/ 1073506 h 1145889"/>
                  <a:gd name="connsiteX89" fmla="*/ 679662 w 1113781"/>
                  <a:gd name="connsiteY89" fmla="*/ 1029233 h 1145889"/>
                  <a:gd name="connsiteX90" fmla="*/ 703790 w 1113781"/>
                  <a:gd name="connsiteY90" fmla="*/ 996832 h 1145889"/>
                  <a:gd name="connsiteX91" fmla="*/ 721790 w 1113781"/>
                  <a:gd name="connsiteY91" fmla="*/ 965275 h 1145889"/>
                  <a:gd name="connsiteX92" fmla="*/ 721331 w 1113781"/>
                  <a:gd name="connsiteY92" fmla="*/ 943368 h 1145889"/>
                  <a:gd name="connsiteX93" fmla="*/ 721331 w 1113781"/>
                  <a:gd name="connsiteY93" fmla="*/ 937700 h 1145889"/>
                  <a:gd name="connsiteX94" fmla="*/ 720029 w 1113781"/>
                  <a:gd name="connsiteY94" fmla="*/ 923223 h 1145889"/>
                  <a:gd name="connsiteX95" fmla="*/ 724012 w 1113781"/>
                  <a:gd name="connsiteY95" fmla="*/ 910508 h 1145889"/>
                  <a:gd name="connsiteX96" fmla="*/ 721408 w 1113781"/>
                  <a:gd name="connsiteY96" fmla="*/ 906602 h 1145889"/>
                  <a:gd name="connsiteX97" fmla="*/ 720105 w 1113781"/>
                  <a:gd name="connsiteY97" fmla="*/ 900474 h 1145889"/>
                  <a:gd name="connsiteX98" fmla="*/ 727535 w 1113781"/>
                  <a:gd name="connsiteY98" fmla="*/ 891742 h 1145889"/>
                  <a:gd name="connsiteX99" fmla="*/ 726233 w 1113781"/>
                  <a:gd name="connsiteY99" fmla="*/ 884312 h 1145889"/>
                  <a:gd name="connsiteX100" fmla="*/ 738488 w 1113781"/>
                  <a:gd name="connsiteY100" fmla="*/ 883010 h 1145889"/>
                  <a:gd name="connsiteX101" fmla="*/ 741552 w 1113781"/>
                  <a:gd name="connsiteY101" fmla="*/ 873818 h 1145889"/>
                  <a:gd name="connsiteX102" fmla="*/ 784906 w 1113781"/>
                  <a:gd name="connsiteY102" fmla="*/ 844023 h 1145889"/>
                  <a:gd name="connsiteX103" fmla="*/ 795017 w 1113781"/>
                  <a:gd name="connsiteY103" fmla="*/ 840116 h 1145889"/>
                  <a:gd name="connsiteX104" fmla="*/ 807732 w 1113781"/>
                  <a:gd name="connsiteY104" fmla="*/ 838814 h 1145889"/>
                  <a:gd name="connsiteX105" fmla="*/ 813400 w 1113781"/>
                  <a:gd name="connsiteY105" fmla="*/ 841418 h 1145889"/>
                  <a:gd name="connsiteX106" fmla="*/ 817766 w 1113781"/>
                  <a:gd name="connsiteY106" fmla="*/ 840959 h 1145889"/>
                  <a:gd name="connsiteX107" fmla="*/ 815162 w 1113781"/>
                  <a:gd name="connsiteY107" fmla="*/ 837895 h 1145889"/>
                  <a:gd name="connsiteX108" fmla="*/ 816923 w 1113781"/>
                  <a:gd name="connsiteY108" fmla="*/ 833529 h 1145889"/>
                  <a:gd name="connsiteX109" fmla="*/ 836609 w 1113781"/>
                  <a:gd name="connsiteY109" fmla="*/ 821273 h 1145889"/>
                  <a:gd name="connsiteX110" fmla="*/ 839213 w 1113781"/>
                  <a:gd name="connsiteY110" fmla="*/ 814686 h 1145889"/>
                  <a:gd name="connsiteX111" fmla="*/ 846643 w 1113781"/>
                  <a:gd name="connsiteY111" fmla="*/ 815146 h 1145889"/>
                  <a:gd name="connsiteX112" fmla="*/ 864183 w 1113781"/>
                  <a:gd name="connsiteY112" fmla="*/ 812541 h 1145889"/>
                  <a:gd name="connsiteX113" fmla="*/ 874294 w 1113781"/>
                  <a:gd name="connsiteY113" fmla="*/ 812541 h 1145889"/>
                  <a:gd name="connsiteX114" fmla="*/ 879962 w 1113781"/>
                  <a:gd name="connsiteY114" fmla="*/ 806873 h 1145889"/>
                  <a:gd name="connsiteX115" fmla="*/ 891375 w 1113781"/>
                  <a:gd name="connsiteY115" fmla="*/ 814303 h 1145889"/>
                  <a:gd name="connsiteX116" fmla="*/ 909758 w 1113781"/>
                  <a:gd name="connsiteY116" fmla="*/ 812541 h 1145889"/>
                  <a:gd name="connsiteX117" fmla="*/ 911520 w 1113781"/>
                  <a:gd name="connsiteY117" fmla="*/ 805111 h 1145889"/>
                  <a:gd name="connsiteX118" fmla="*/ 917648 w 1113781"/>
                  <a:gd name="connsiteY118" fmla="*/ 796379 h 1145889"/>
                  <a:gd name="connsiteX119" fmla="*/ 938252 w 1113781"/>
                  <a:gd name="connsiteY119" fmla="*/ 774473 h 1145889"/>
                  <a:gd name="connsiteX120" fmla="*/ 947444 w 1113781"/>
                  <a:gd name="connsiteY120" fmla="*/ 748583 h 1145889"/>
                  <a:gd name="connsiteX121" fmla="*/ 956176 w 1113781"/>
                  <a:gd name="connsiteY121" fmla="*/ 734106 h 1145889"/>
                  <a:gd name="connsiteX122" fmla="*/ 961461 w 1113781"/>
                  <a:gd name="connsiteY122" fmla="*/ 727979 h 1145889"/>
                  <a:gd name="connsiteX123" fmla="*/ 971112 w 1113781"/>
                  <a:gd name="connsiteY123" fmla="*/ 714421 h 1145889"/>
                  <a:gd name="connsiteX124" fmla="*/ 975095 w 1113781"/>
                  <a:gd name="connsiteY124" fmla="*/ 694736 h 1145889"/>
                  <a:gd name="connsiteX125" fmla="*/ 981682 w 1113781"/>
                  <a:gd name="connsiteY125" fmla="*/ 668463 h 1145889"/>
                  <a:gd name="connsiteX126" fmla="*/ 989112 w 1113781"/>
                  <a:gd name="connsiteY126" fmla="*/ 645714 h 1145889"/>
                  <a:gd name="connsiteX127" fmla="*/ 995700 w 1113781"/>
                  <a:gd name="connsiteY127" fmla="*/ 615075 h 1145889"/>
                  <a:gd name="connsiteX128" fmla="*/ 995240 w 1113781"/>
                  <a:gd name="connsiteY128" fmla="*/ 573866 h 1145889"/>
                  <a:gd name="connsiteX129" fmla="*/ 993938 w 1113781"/>
                  <a:gd name="connsiteY129" fmla="*/ 544070 h 1145889"/>
                  <a:gd name="connsiteX130" fmla="*/ 993478 w 1113781"/>
                  <a:gd name="connsiteY130" fmla="*/ 536640 h 1145889"/>
                  <a:gd name="connsiteX131" fmla="*/ 995240 w 1113781"/>
                  <a:gd name="connsiteY131" fmla="*/ 529211 h 1145889"/>
                  <a:gd name="connsiteX132" fmla="*/ 1001827 w 1113781"/>
                  <a:gd name="connsiteY132" fmla="*/ 517415 h 1145889"/>
                  <a:gd name="connsiteX133" fmla="*/ 1004049 w 1113781"/>
                  <a:gd name="connsiteY133" fmla="*/ 508223 h 1145889"/>
                  <a:gd name="connsiteX134" fmla="*/ 1010636 w 1113781"/>
                  <a:gd name="connsiteY134" fmla="*/ 518334 h 1145889"/>
                  <a:gd name="connsiteX135" fmla="*/ 1020747 w 1113781"/>
                  <a:gd name="connsiteY135" fmla="*/ 510904 h 1145889"/>
                  <a:gd name="connsiteX136" fmla="*/ 1038747 w 1113781"/>
                  <a:gd name="connsiteY136" fmla="*/ 481108 h 1145889"/>
                  <a:gd name="connsiteX137" fmla="*/ 1042270 w 1113781"/>
                  <a:gd name="connsiteY137" fmla="*/ 469695 h 1145889"/>
                  <a:gd name="connsiteX138" fmla="*/ 1046636 w 1113781"/>
                  <a:gd name="connsiteY138" fmla="*/ 463567 h 1145889"/>
                  <a:gd name="connsiteX139" fmla="*/ 1051002 w 1113781"/>
                  <a:gd name="connsiteY139" fmla="*/ 456138 h 1145889"/>
                  <a:gd name="connsiteX140" fmla="*/ 1056670 w 1113781"/>
                  <a:gd name="connsiteY140" fmla="*/ 454376 h 1145889"/>
                  <a:gd name="connsiteX141" fmla="*/ 1071990 w 1113781"/>
                  <a:gd name="connsiteY141" fmla="*/ 442963 h 1145889"/>
                  <a:gd name="connsiteX142" fmla="*/ 1085164 w 1113781"/>
                  <a:gd name="connsiteY142" fmla="*/ 426725 h 1145889"/>
                  <a:gd name="connsiteX143" fmla="*/ 1087386 w 1113781"/>
                  <a:gd name="connsiteY143" fmla="*/ 421899 h 1145889"/>
                  <a:gd name="connsiteX144" fmla="*/ 1098799 w 1113781"/>
                  <a:gd name="connsiteY144" fmla="*/ 409184 h 1145889"/>
                  <a:gd name="connsiteX145" fmla="*/ 1113275 w 1113781"/>
                  <a:gd name="connsiteY145" fmla="*/ 374562 h 1145889"/>
                  <a:gd name="connsiteX146" fmla="*/ 1113735 w 1113781"/>
                  <a:gd name="connsiteY146" fmla="*/ 357022 h 1145889"/>
                  <a:gd name="connsiteX147" fmla="*/ 1101479 w 1113781"/>
                  <a:gd name="connsiteY147" fmla="*/ 307923 h 1145889"/>
                  <a:gd name="connsiteX148" fmla="*/ 1074747 w 1113781"/>
                  <a:gd name="connsiteY148" fmla="*/ 293446 h 1145889"/>
                  <a:gd name="connsiteX149" fmla="*/ 1017376 w 1113781"/>
                  <a:gd name="connsiteY149" fmla="*/ 263191 h 1145889"/>
                  <a:gd name="connsiteX150" fmla="*/ 963912 w 1113781"/>
                  <a:gd name="connsiteY150" fmla="*/ 232552 h 1145889"/>
                  <a:gd name="connsiteX151" fmla="*/ 942005 w 1113781"/>
                  <a:gd name="connsiteY151" fmla="*/ 230331 h 1145889"/>
                  <a:gd name="connsiteX152" fmla="*/ 930209 w 1113781"/>
                  <a:gd name="connsiteY152" fmla="*/ 232093 h 1145889"/>
                  <a:gd name="connsiteX153" fmla="*/ 924924 w 1113781"/>
                  <a:gd name="connsiteY153" fmla="*/ 232935 h 1145889"/>
                  <a:gd name="connsiteX154" fmla="*/ 909605 w 1113781"/>
                  <a:gd name="connsiteY154" fmla="*/ 229029 h 1145889"/>
                  <a:gd name="connsiteX155" fmla="*/ 889001 w 1113781"/>
                  <a:gd name="connsiteY155" fmla="*/ 224663 h 1145889"/>
                  <a:gd name="connsiteX156" fmla="*/ 868396 w 1113781"/>
                  <a:gd name="connsiteY156" fmla="*/ 217693 h 1145889"/>
                  <a:gd name="connsiteX157" fmla="*/ 852617 w 1113781"/>
                  <a:gd name="connsiteY157" fmla="*/ 225582 h 1145889"/>
                  <a:gd name="connsiteX158" fmla="*/ 849094 w 1113781"/>
                  <a:gd name="connsiteY158" fmla="*/ 222518 h 1145889"/>
                  <a:gd name="connsiteX159" fmla="*/ 848251 w 1113781"/>
                  <a:gd name="connsiteY159" fmla="*/ 218995 h 1145889"/>
                  <a:gd name="connsiteX160" fmla="*/ 841664 w 1113781"/>
                  <a:gd name="connsiteY160" fmla="*/ 229105 h 1145889"/>
                  <a:gd name="connsiteX161" fmla="*/ 833315 w 1113781"/>
                  <a:gd name="connsiteY161" fmla="*/ 234391 h 1145889"/>
                  <a:gd name="connsiteX162" fmla="*/ 838141 w 1113781"/>
                  <a:gd name="connsiteY162" fmla="*/ 215548 h 1145889"/>
                  <a:gd name="connsiteX163" fmla="*/ 839902 w 1113781"/>
                  <a:gd name="connsiteY163" fmla="*/ 208960 h 1145889"/>
                  <a:gd name="connsiteX164" fmla="*/ 837298 w 1113781"/>
                  <a:gd name="connsiteY164" fmla="*/ 203675 h 1145889"/>
                  <a:gd name="connsiteX165" fmla="*/ 834694 w 1113781"/>
                  <a:gd name="connsiteY165" fmla="*/ 199692 h 1145889"/>
                  <a:gd name="connsiteX166" fmla="*/ 830328 w 1113781"/>
                  <a:gd name="connsiteY166" fmla="*/ 199692 h 1145889"/>
                  <a:gd name="connsiteX167" fmla="*/ 826804 w 1113781"/>
                  <a:gd name="connsiteY167" fmla="*/ 194407 h 1145889"/>
                  <a:gd name="connsiteX168" fmla="*/ 821136 w 1113781"/>
                  <a:gd name="connsiteY168" fmla="*/ 192186 h 1145889"/>
                  <a:gd name="connsiteX169" fmla="*/ 815008 w 1113781"/>
                  <a:gd name="connsiteY169" fmla="*/ 190424 h 1145889"/>
                  <a:gd name="connsiteX170" fmla="*/ 812404 w 1113781"/>
                  <a:gd name="connsiteY170" fmla="*/ 189122 h 1145889"/>
                  <a:gd name="connsiteX171" fmla="*/ 808881 w 1113781"/>
                  <a:gd name="connsiteY171" fmla="*/ 185216 h 1145889"/>
                  <a:gd name="connsiteX172" fmla="*/ 804055 w 1113781"/>
                  <a:gd name="connsiteY172" fmla="*/ 182611 h 1145889"/>
                  <a:gd name="connsiteX173" fmla="*/ 800072 w 1113781"/>
                  <a:gd name="connsiteY173" fmla="*/ 180850 h 1145889"/>
                  <a:gd name="connsiteX174" fmla="*/ 791723 w 1113781"/>
                  <a:gd name="connsiteY174" fmla="*/ 181309 h 1145889"/>
                  <a:gd name="connsiteX175" fmla="*/ 788659 w 1113781"/>
                  <a:gd name="connsiteY175" fmla="*/ 178245 h 1145889"/>
                  <a:gd name="connsiteX176" fmla="*/ 786055 w 1113781"/>
                  <a:gd name="connsiteY176" fmla="*/ 177403 h 1145889"/>
                  <a:gd name="connsiteX177" fmla="*/ 775561 w 1113781"/>
                  <a:gd name="connsiteY177" fmla="*/ 176560 h 1145889"/>
                  <a:gd name="connsiteX178" fmla="*/ 775102 w 1113781"/>
                  <a:gd name="connsiteY178" fmla="*/ 172577 h 1145889"/>
                  <a:gd name="connsiteX179" fmla="*/ 771119 w 1113781"/>
                  <a:gd name="connsiteY179" fmla="*/ 169513 h 1145889"/>
                  <a:gd name="connsiteX180" fmla="*/ 768514 w 1113781"/>
                  <a:gd name="connsiteY180" fmla="*/ 169513 h 1145889"/>
                  <a:gd name="connsiteX181" fmla="*/ 759782 w 1113781"/>
                  <a:gd name="connsiteY181" fmla="*/ 169054 h 1145889"/>
                  <a:gd name="connsiteX182" fmla="*/ 747527 w 1113781"/>
                  <a:gd name="connsiteY182" fmla="*/ 166832 h 1145889"/>
                  <a:gd name="connsiteX183" fmla="*/ 731288 w 1113781"/>
                  <a:gd name="connsiteY183" fmla="*/ 177786 h 1145889"/>
                  <a:gd name="connsiteX184" fmla="*/ 727305 w 1113781"/>
                  <a:gd name="connsiteY184" fmla="*/ 183454 h 1145889"/>
                  <a:gd name="connsiteX185" fmla="*/ 725084 w 1113781"/>
                  <a:gd name="connsiteY185" fmla="*/ 189122 h 1145889"/>
                  <a:gd name="connsiteX186" fmla="*/ 725927 w 1113781"/>
                  <a:gd name="connsiteY186" fmla="*/ 193105 h 1145889"/>
                  <a:gd name="connsiteX187" fmla="*/ 721944 w 1113781"/>
                  <a:gd name="connsiteY187" fmla="*/ 192645 h 1145889"/>
                  <a:gd name="connsiteX188" fmla="*/ 716659 w 1113781"/>
                  <a:gd name="connsiteY188" fmla="*/ 193948 h 1145889"/>
                  <a:gd name="connsiteX189" fmla="*/ 701339 w 1113781"/>
                  <a:gd name="connsiteY189" fmla="*/ 209726 h 1145889"/>
                  <a:gd name="connsiteX190" fmla="*/ 698275 w 1113781"/>
                  <a:gd name="connsiteY190" fmla="*/ 209267 h 1145889"/>
                  <a:gd name="connsiteX191" fmla="*/ 697816 w 1113781"/>
                  <a:gd name="connsiteY191" fmla="*/ 200535 h 1145889"/>
                  <a:gd name="connsiteX192" fmla="*/ 690769 w 1113781"/>
                  <a:gd name="connsiteY192" fmla="*/ 202756 h 1145889"/>
                  <a:gd name="connsiteX193" fmla="*/ 685101 w 1113781"/>
                  <a:gd name="connsiteY193" fmla="*/ 203675 h 1145889"/>
                  <a:gd name="connsiteX194" fmla="*/ 677211 w 1113781"/>
                  <a:gd name="connsiteY194" fmla="*/ 202756 h 1145889"/>
                  <a:gd name="connsiteX195" fmla="*/ 664956 w 1113781"/>
                  <a:gd name="connsiteY195" fmla="*/ 200535 h 1145889"/>
                  <a:gd name="connsiteX196" fmla="*/ 659288 w 1113781"/>
                  <a:gd name="connsiteY196" fmla="*/ 191803 h 1145889"/>
                  <a:gd name="connsiteX197" fmla="*/ 654002 w 1113781"/>
                  <a:gd name="connsiteY197" fmla="*/ 176484 h 1145889"/>
                  <a:gd name="connsiteX198" fmla="*/ 641747 w 1113781"/>
                  <a:gd name="connsiteY198" fmla="*/ 186594 h 1145889"/>
                  <a:gd name="connsiteX199" fmla="*/ 626428 w 1113781"/>
                  <a:gd name="connsiteY199" fmla="*/ 194024 h 1145889"/>
                  <a:gd name="connsiteX200" fmla="*/ 617236 w 1113781"/>
                  <a:gd name="connsiteY200" fmla="*/ 196245 h 1145889"/>
                  <a:gd name="connsiteX201" fmla="*/ 611951 w 1113781"/>
                  <a:gd name="connsiteY201" fmla="*/ 194024 h 1145889"/>
                  <a:gd name="connsiteX202" fmla="*/ 610649 w 1113781"/>
                  <a:gd name="connsiteY202" fmla="*/ 190501 h 1145889"/>
                  <a:gd name="connsiteX203" fmla="*/ 627730 w 1113781"/>
                  <a:gd name="connsiteY203" fmla="*/ 183454 h 1145889"/>
                  <a:gd name="connsiteX204" fmla="*/ 640904 w 1113781"/>
                  <a:gd name="connsiteY204" fmla="*/ 161547 h 1145889"/>
                  <a:gd name="connsiteX205" fmla="*/ 666335 w 1113781"/>
                  <a:gd name="connsiteY205" fmla="*/ 133973 h 1145889"/>
                  <a:gd name="connsiteX206" fmla="*/ 684718 w 1113781"/>
                  <a:gd name="connsiteY206" fmla="*/ 112525 h 1145889"/>
                  <a:gd name="connsiteX207" fmla="*/ 682956 w 1113781"/>
                  <a:gd name="connsiteY207" fmla="*/ 101572 h 1145889"/>
                  <a:gd name="connsiteX208" fmla="*/ 672462 w 1113781"/>
                  <a:gd name="connsiteY208" fmla="*/ 94525 h 1145889"/>
                  <a:gd name="connsiteX209" fmla="*/ 667637 w 1113781"/>
                  <a:gd name="connsiteY209" fmla="*/ 88398 h 1145889"/>
                  <a:gd name="connsiteX210" fmla="*/ 661509 w 1113781"/>
                  <a:gd name="connsiteY210" fmla="*/ 86636 h 1145889"/>
                  <a:gd name="connsiteX211" fmla="*/ 653620 w 1113781"/>
                  <a:gd name="connsiteY211" fmla="*/ 61206 h 1145889"/>
                  <a:gd name="connsiteX212" fmla="*/ 651015 w 1113781"/>
                  <a:gd name="connsiteY212" fmla="*/ 38840 h 1145889"/>
                  <a:gd name="connsiteX213" fmla="*/ 647032 w 1113781"/>
                  <a:gd name="connsiteY213" fmla="*/ 35776 h 1145889"/>
                  <a:gd name="connsiteX214" fmla="*/ 639143 w 1113781"/>
                  <a:gd name="connsiteY214" fmla="*/ 24822 h 1145889"/>
                  <a:gd name="connsiteX215" fmla="*/ 635619 w 1113781"/>
                  <a:gd name="connsiteY215" fmla="*/ 30873 h 1145889"/>
                  <a:gd name="connsiteX216" fmla="*/ 622062 w 1113781"/>
                  <a:gd name="connsiteY216" fmla="*/ 50099 h 1145889"/>
                  <a:gd name="connsiteX217" fmla="*/ 615015 w 1113781"/>
                  <a:gd name="connsiteY217" fmla="*/ 61742 h 1145889"/>
                  <a:gd name="connsiteX218" fmla="*/ 611338 w 1113781"/>
                  <a:gd name="connsiteY218" fmla="*/ 69248 h 1145889"/>
                  <a:gd name="connsiteX219" fmla="*/ 608428 w 1113781"/>
                  <a:gd name="connsiteY219" fmla="*/ 78210 h 1145889"/>
                  <a:gd name="connsiteX220" fmla="*/ 598470 w 1113781"/>
                  <a:gd name="connsiteY220" fmla="*/ 86253 h 1145889"/>
                  <a:gd name="connsiteX221" fmla="*/ 589585 w 1113781"/>
                  <a:gd name="connsiteY221" fmla="*/ 86636 h 1145889"/>
                  <a:gd name="connsiteX222" fmla="*/ 588359 w 1113781"/>
                  <a:gd name="connsiteY222" fmla="*/ 85946 h 1145889"/>
                  <a:gd name="connsiteX223" fmla="*/ 587670 w 1113781"/>
                  <a:gd name="connsiteY223" fmla="*/ 84031 h 1145889"/>
                  <a:gd name="connsiteX224" fmla="*/ 586368 w 1113781"/>
                  <a:gd name="connsiteY224" fmla="*/ 83112 h 1145889"/>
                  <a:gd name="connsiteX225" fmla="*/ 573653 w 1113781"/>
                  <a:gd name="connsiteY225" fmla="*/ 84644 h 1145889"/>
                  <a:gd name="connsiteX226" fmla="*/ 567448 w 1113781"/>
                  <a:gd name="connsiteY226" fmla="*/ 87172 h 1145889"/>
                  <a:gd name="connsiteX227" fmla="*/ 564231 w 1113781"/>
                  <a:gd name="connsiteY227" fmla="*/ 89087 h 1145889"/>
                  <a:gd name="connsiteX228" fmla="*/ 557031 w 1113781"/>
                  <a:gd name="connsiteY228" fmla="*/ 86559 h 1145889"/>
                  <a:gd name="connsiteX229" fmla="*/ 550597 w 1113781"/>
                  <a:gd name="connsiteY229" fmla="*/ 82883 h 1145889"/>
                  <a:gd name="connsiteX230" fmla="*/ 549601 w 1113781"/>
                  <a:gd name="connsiteY230" fmla="*/ 82117 h 1145889"/>
                  <a:gd name="connsiteX231" fmla="*/ 541482 w 1113781"/>
                  <a:gd name="connsiteY231" fmla="*/ 77061 h 1145889"/>
                  <a:gd name="connsiteX232" fmla="*/ 540793 w 1113781"/>
                  <a:gd name="connsiteY232" fmla="*/ 75300 h 1145889"/>
                  <a:gd name="connsiteX233" fmla="*/ 538189 w 1113781"/>
                  <a:gd name="connsiteY233" fmla="*/ 75912 h 1145889"/>
                  <a:gd name="connsiteX234" fmla="*/ 528154 w 1113781"/>
                  <a:gd name="connsiteY234" fmla="*/ 80125 h 1145889"/>
                  <a:gd name="connsiteX235" fmla="*/ 516282 w 1113781"/>
                  <a:gd name="connsiteY235" fmla="*/ 79283 h 1145889"/>
                  <a:gd name="connsiteX236" fmla="*/ 513065 w 1113781"/>
                  <a:gd name="connsiteY236" fmla="*/ 77981 h 1145889"/>
                  <a:gd name="connsiteX237" fmla="*/ 509848 w 1113781"/>
                  <a:gd name="connsiteY237" fmla="*/ 82270 h 1145889"/>
                  <a:gd name="connsiteX238" fmla="*/ 510920 w 1113781"/>
                  <a:gd name="connsiteY238" fmla="*/ 87785 h 1145889"/>
                  <a:gd name="connsiteX239" fmla="*/ 513448 w 1113781"/>
                  <a:gd name="connsiteY239" fmla="*/ 93146 h 1145889"/>
                  <a:gd name="connsiteX240" fmla="*/ 510843 w 1113781"/>
                  <a:gd name="connsiteY240" fmla="*/ 96057 h 1145889"/>
                  <a:gd name="connsiteX241" fmla="*/ 499354 w 1113781"/>
                  <a:gd name="connsiteY241" fmla="*/ 94295 h 1145889"/>
                  <a:gd name="connsiteX242" fmla="*/ 497209 w 1113781"/>
                  <a:gd name="connsiteY242" fmla="*/ 94219 h 1145889"/>
                  <a:gd name="connsiteX243" fmla="*/ 483422 w 1113781"/>
                  <a:gd name="connsiteY243" fmla="*/ 94525 h 1145889"/>
                  <a:gd name="connsiteX244" fmla="*/ 480818 w 1113781"/>
                  <a:gd name="connsiteY244" fmla="*/ 92457 h 1145889"/>
                  <a:gd name="connsiteX245" fmla="*/ 477830 w 1113781"/>
                  <a:gd name="connsiteY245" fmla="*/ 91538 h 1145889"/>
                  <a:gd name="connsiteX246" fmla="*/ 470018 w 1113781"/>
                  <a:gd name="connsiteY246" fmla="*/ 97666 h 1145889"/>
                  <a:gd name="connsiteX247" fmla="*/ 463660 w 1113781"/>
                  <a:gd name="connsiteY247" fmla="*/ 102415 h 1145889"/>
                  <a:gd name="connsiteX248" fmla="*/ 440911 w 1113781"/>
                  <a:gd name="connsiteY248" fmla="*/ 107317 h 1145889"/>
                  <a:gd name="connsiteX249" fmla="*/ 440068 w 1113781"/>
                  <a:gd name="connsiteY249" fmla="*/ 108542 h 1145889"/>
                  <a:gd name="connsiteX250" fmla="*/ 439456 w 1113781"/>
                  <a:gd name="connsiteY250" fmla="*/ 112832 h 1145889"/>
                  <a:gd name="connsiteX251" fmla="*/ 433481 w 1113781"/>
                  <a:gd name="connsiteY251" fmla="*/ 114747 h 1145889"/>
                  <a:gd name="connsiteX252" fmla="*/ 427047 w 1113781"/>
                  <a:gd name="connsiteY252" fmla="*/ 112219 h 1145889"/>
                  <a:gd name="connsiteX253" fmla="*/ 423447 w 1113781"/>
                  <a:gd name="connsiteY253" fmla="*/ 110994 h 1145889"/>
                  <a:gd name="connsiteX254" fmla="*/ 416477 w 1113781"/>
                  <a:gd name="connsiteY254" fmla="*/ 107547 h 1145889"/>
                  <a:gd name="connsiteX255" fmla="*/ 407974 w 1113781"/>
                  <a:gd name="connsiteY255" fmla="*/ 98202 h 1145889"/>
                  <a:gd name="connsiteX256" fmla="*/ 406213 w 1113781"/>
                  <a:gd name="connsiteY256" fmla="*/ 95827 h 1145889"/>
                  <a:gd name="connsiteX257" fmla="*/ 403915 w 1113781"/>
                  <a:gd name="connsiteY257" fmla="*/ 85027 h 1145889"/>
                  <a:gd name="connsiteX258" fmla="*/ 402230 w 1113781"/>
                  <a:gd name="connsiteY258" fmla="*/ 83265 h 1145889"/>
                  <a:gd name="connsiteX259" fmla="*/ 402000 w 1113781"/>
                  <a:gd name="connsiteY259" fmla="*/ 53929 h 1145889"/>
                  <a:gd name="connsiteX260" fmla="*/ 405983 w 1113781"/>
                  <a:gd name="connsiteY260" fmla="*/ 44584 h 1145889"/>
                  <a:gd name="connsiteX261" fmla="*/ 409660 w 1113781"/>
                  <a:gd name="connsiteY261" fmla="*/ 38686 h 1145889"/>
                  <a:gd name="connsiteX262" fmla="*/ 410272 w 1113781"/>
                  <a:gd name="connsiteY262" fmla="*/ 36388 h 1145889"/>
                  <a:gd name="connsiteX263" fmla="*/ 406825 w 1113781"/>
                  <a:gd name="connsiteY263" fmla="*/ 32099 h 1145889"/>
                  <a:gd name="connsiteX264" fmla="*/ 406443 w 1113781"/>
                  <a:gd name="connsiteY264" fmla="*/ 25052 h 1145889"/>
                  <a:gd name="connsiteX265" fmla="*/ 400928 w 1113781"/>
                  <a:gd name="connsiteY265" fmla="*/ 21452 h 1145889"/>
                  <a:gd name="connsiteX266" fmla="*/ 397251 w 1113781"/>
                  <a:gd name="connsiteY266" fmla="*/ 20839 h 1145889"/>
                  <a:gd name="connsiteX267" fmla="*/ 395566 w 1113781"/>
                  <a:gd name="connsiteY267" fmla="*/ 20839 h 1145889"/>
                  <a:gd name="connsiteX268" fmla="*/ 393881 w 1113781"/>
                  <a:gd name="connsiteY268" fmla="*/ 20839 h 1145889"/>
                  <a:gd name="connsiteX269" fmla="*/ 395413 w 1113781"/>
                  <a:gd name="connsiteY269" fmla="*/ 15707 h 1145889"/>
                  <a:gd name="connsiteX270" fmla="*/ 395796 w 1113781"/>
                  <a:gd name="connsiteY270" fmla="*/ 3375 h 1145889"/>
                  <a:gd name="connsiteX271" fmla="*/ 382008 w 1113781"/>
                  <a:gd name="connsiteY271" fmla="*/ 388 h 1145889"/>
                  <a:gd name="connsiteX272" fmla="*/ 376417 w 1113781"/>
                  <a:gd name="connsiteY272" fmla="*/ 1307 h 1145889"/>
                  <a:gd name="connsiteX273" fmla="*/ 379480 w 1113781"/>
                  <a:gd name="connsiteY273" fmla="*/ 8431 h 1145889"/>
                  <a:gd name="connsiteX274" fmla="*/ 370749 w 1113781"/>
                  <a:gd name="connsiteY274" fmla="*/ 19078 h 1145889"/>
                  <a:gd name="connsiteX275" fmla="*/ 366689 w 1113781"/>
                  <a:gd name="connsiteY275" fmla="*/ 20993 h 1145889"/>
                  <a:gd name="connsiteX276" fmla="*/ 361787 w 1113781"/>
                  <a:gd name="connsiteY276" fmla="*/ 22065 h 1145889"/>
                  <a:gd name="connsiteX277" fmla="*/ 352059 w 1113781"/>
                  <a:gd name="connsiteY277" fmla="*/ 27657 h 1145889"/>
                  <a:gd name="connsiteX278" fmla="*/ 344629 w 1113781"/>
                  <a:gd name="connsiteY278" fmla="*/ 29418 h 1145889"/>
                  <a:gd name="connsiteX279" fmla="*/ 320961 w 1113781"/>
                  <a:gd name="connsiteY279" fmla="*/ 33937 h 1145889"/>
                  <a:gd name="connsiteX280" fmla="*/ 318357 w 1113781"/>
                  <a:gd name="connsiteY280" fmla="*/ 36925 h 1145889"/>
                  <a:gd name="connsiteX281" fmla="*/ 317973 w 1113781"/>
                  <a:gd name="connsiteY281" fmla="*/ 42822 h 1145889"/>
                  <a:gd name="connsiteX282" fmla="*/ 314297 w 1113781"/>
                  <a:gd name="connsiteY282" fmla="*/ 47265 h 1145889"/>
                  <a:gd name="connsiteX283" fmla="*/ 309854 w 1113781"/>
                  <a:gd name="connsiteY283" fmla="*/ 43895 h 1145889"/>
                  <a:gd name="connsiteX284" fmla="*/ 300509 w 1113781"/>
                  <a:gd name="connsiteY284" fmla="*/ 36465 h 1145889"/>
                  <a:gd name="connsiteX285" fmla="*/ 298441 w 1113781"/>
                  <a:gd name="connsiteY285" fmla="*/ 38763 h 1145889"/>
                  <a:gd name="connsiteX286" fmla="*/ 295224 w 1113781"/>
                  <a:gd name="connsiteY286" fmla="*/ 37308 h 1145889"/>
                  <a:gd name="connsiteX287" fmla="*/ 291394 w 1113781"/>
                  <a:gd name="connsiteY287" fmla="*/ 37461 h 1145889"/>
                  <a:gd name="connsiteX288" fmla="*/ 282050 w 1113781"/>
                  <a:gd name="connsiteY288" fmla="*/ 37614 h 1145889"/>
                  <a:gd name="connsiteX289" fmla="*/ 266577 w 1113781"/>
                  <a:gd name="connsiteY289" fmla="*/ 29495 h 1145889"/>
                  <a:gd name="connsiteX290" fmla="*/ 262364 w 1113781"/>
                  <a:gd name="connsiteY290" fmla="*/ 29725 h 1145889"/>
                  <a:gd name="connsiteX291" fmla="*/ 261905 w 1113781"/>
                  <a:gd name="connsiteY291" fmla="*/ 31027 h 1145889"/>
                  <a:gd name="connsiteX292" fmla="*/ 266194 w 1113781"/>
                  <a:gd name="connsiteY292" fmla="*/ 36772 h 1145889"/>
                  <a:gd name="connsiteX293" fmla="*/ 275616 w 1113781"/>
                  <a:gd name="connsiteY293" fmla="*/ 44661 h 1145889"/>
                  <a:gd name="connsiteX294" fmla="*/ 277684 w 1113781"/>
                  <a:gd name="connsiteY294" fmla="*/ 49563 h 1145889"/>
                  <a:gd name="connsiteX295" fmla="*/ 280211 w 1113781"/>
                  <a:gd name="connsiteY295" fmla="*/ 60440 h 1145889"/>
                  <a:gd name="connsiteX296" fmla="*/ 282739 w 1113781"/>
                  <a:gd name="connsiteY296" fmla="*/ 75376 h 1145889"/>
                  <a:gd name="connsiteX297" fmla="*/ 285037 w 1113781"/>
                  <a:gd name="connsiteY297" fmla="*/ 79819 h 1145889"/>
                  <a:gd name="connsiteX298" fmla="*/ 300816 w 1113781"/>
                  <a:gd name="connsiteY298" fmla="*/ 81274 h 1145889"/>
                  <a:gd name="connsiteX299" fmla="*/ 301429 w 1113781"/>
                  <a:gd name="connsiteY299" fmla="*/ 84185 h 1145889"/>
                  <a:gd name="connsiteX300" fmla="*/ 300509 w 1113781"/>
                  <a:gd name="connsiteY300" fmla="*/ 86253 h 1145889"/>
                  <a:gd name="connsiteX301" fmla="*/ 283658 w 1113781"/>
                  <a:gd name="connsiteY301" fmla="*/ 93530 h 1145889"/>
                  <a:gd name="connsiteX302" fmla="*/ 280518 w 1113781"/>
                  <a:gd name="connsiteY302" fmla="*/ 101419 h 1145889"/>
                  <a:gd name="connsiteX303" fmla="*/ 273930 w 1113781"/>
                  <a:gd name="connsiteY303" fmla="*/ 109998 h 1145889"/>
                  <a:gd name="connsiteX304" fmla="*/ 272705 w 1113781"/>
                  <a:gd name="connsiteY304" fmla="*/ 108313 h 1145889"/>
                  <a:gd name="connsiteX305" fmla="*/ 268186 w 1113781"/>
                  <a:gd name="connsiteY305" fmla="*/ 110610 h 1145889"/>
                  <a:gd name="connsiteX306" fmla="*/ 257998 w 1113781"/>
                  <a:gd name="connsiteY306" fmla="*/ 115053 h 1145889"/>
                  <a:gd name="connsiteX307" fmla="*/ 249496 w 1113781"/>
                  <a:gd name="connsiteY307" fmla="*/ 120338 h 1145889"/>
                  <a:gd name="connsiteX308" fmla="*/ 242066 w 1113781"/>
                  <a:gd name="connsiteY308" fmla="*/ 129070 h 1145889"/>
                  <a:gd name="connsiteX309" fmla="*/ 238620 w 1113781"/>
                  <a:gd name="connsiteY309" fmla="*/ 129760 h 1145889"/>
                  <a:gd name="connsiteX310" fmla="*/ 238849 w 1113781"/>
                  <a:gd name="connsiteY310" fmla="*/ 128074 h 1145889"/>
                  <a:gd name="connsiteX311" fmla="*/ 240151 w 1113781"/>
                  <a:gd name="connsiteY311" fmla="*/ 125547 h 1145889"/>
                  <a:gd name="connsiteX312" fmla="*/ 238236 w 1113781"/>
                  <a:gd name="connsiteY312" fmla="*/ 122943 h 1145889"/>
                  <a:gd name="connsiteX313" fmla="*/ 226900 w 1113781"/>
                  <a:gd name="connsiteY313" fmla="*/ 127232 h 1145889"/>
                  <a:gd name="connsiteX314" fmla="*/ 215258 w 1113781"/>
                  <a:gd name="connsiteY314" fmla="*/ 126313 h 1145889"/>
                  <a:gd name="connsiteX315" fmla="*/ 203079 w 1113781"/>
                  <a:gd name="connsiteY315" fmla="*/ 115513 h 1145889"/>
                  <a:gd name="connsiteX316" fmla="*/ 202313 w 1113781"/>
                  <a:gd name="connsiteY316" fmla="*/ 114517 h 1145889"/>
                  <a:gd name="connsiteX317" fmla="*/ 197640 w 1113781"/>
                  <a:gd name="connsiteY317" fmla="*/ 115130 h 1145889"/>
                  <a:gd name="connsiteX318" fmla="*/ 196108 w 1113781"/>
                  <a:gd name="connsiteY318" fmla="*/ 106551 h 1145889"/>
                  <a:gd name="connsiteX319" fmla="*/ 193811 w 1113781"/>
                  <a:gd name="connsiteY319" fmla="*/ 99045 h 1145889"/>
                  <a:gd name="connsiteX320" fmla="*/ 190211 w 1113781"/>
                  <a:gd name="connsiteY320" fmla="*/ 93453 h 1145889"/>
                  <a:gd name="connsiteX321" fmla="*/ 188449 w 1113781"/>
                  <a:gd name="connsiteY321" fmla="*/ 90006 h 1145889"/>
                  <a:gd name="connsiteX322" fmla="*/ 180559 w 1113781"/>
                  <a:gd name="connsiteY322" fmla="*/ 92380 h 1145889"/>
                  <a:gd name="connsiteX323" fmla="*/ 177802 w 1113781"/>
                  <a:gd name="connsiteY323" fmla="*/ 95368 h 1145889"/>
                  <a:gd name="connsiteX324" fmla="*/ 172670 w 1113781"/>
                  <a:gd name="connsiteY324" fmla="*/ 99351 h 1145889"/>
                  <a:gd name="connsiteX325" fmla="*/ 165853 w 1113781"/>
                  <a:gd name="connsiteY325" fmla="*/ 93759 h 1145889"/>
                  <a:gd name="connsiteX326" fmla="*/ 163785 w 1113781"/>
                  <a:gd name="connsiteY326" fmla="*/ 93146 h 1145889"/>
                  <a:gd name="connsiteX327" fmla="*/ 164244 w 1113781"/>
                  <a:gd name="connsiteY327" fmla="*/ 99121 h 1145889"/>
                  <a:gd name="connsiteX328" fmla="*/ 164014 w 1113781"/>
                  <a:gd name="connsiteY328" fmla="*/ 100423 h 1145889"/>
                  <a:gd name="connsiteX329" fmla="*/ 118746 w 1113781"/>
                  <a:gd name="connsiteY329" fmla="*/ 100576 h 1145889"/>
                  <a:gd name="connsiteX330" fmla="*/ 116831 w 1113781"/>
                  <a:gd name="connsiteY330" fmla="*/ 101649 h 1145889"/>
                  <a:gd name="connsiteX331" fmla="*/ 117214 w 1113781"/>
                  <a:gd name="connsiteY331" fmla="*/ 115896 h 1145889"/>
                  <a:gd name="connsiteX332" fmla="*/ 118133 w 1113781"/>
                  <a:gd name="connsiteY332" fmla="*/ 118806 h 1145889"/>
                  <a:gd name="connsiteX333" fmla="*/ 128550 w 1113781"/>
                  <a:gd name="connsiteY333" fmla="*/ 119879 h 1145889"/>
                  <a:gd name="connsiteX334" fmla="*/ 130848 w 1113781"/>
                  <a:gd name="connsiteY334" fmla="*/ 119189 h 1145889"/>
                  <a:gd name="connsiteX335" fmla="*/ 135291 w 1113781"/>
                  <a:gd name="connsiteY335" fmla="*/ 122789 h 1145889"/>
                  <a:gd name="connsiteX336" fmla="*/ 137053 w 1113781"/>
                  <a:gd name="connsiteY336" fmla="*/ 128764 h 1145889"/>
                  <a:gd name="connsiteX337" fmla="*/ 135520 w 1113781"/>
                  <a:gd name="connsiteY337" fmla="*/ 130296 h 1145889"/>
                  <a:gd name="connsiteX338" fmla="*/ 130772 w 1113781"/>
                  <a:gd name="connsiteY338" fmla="*/ 128611 h 1145889"/>
                  <a:gd name="connsiteX339" fmla="*/ 126252 w 1113781"/>
                  <a:gd name="connsiteY339" fmla="*/ 128764 h 1145889"/>
                  <a:gd name="connsiteX340" fmla="*/ 113001 w 1113781"/>
                  <a:gd name="connsiteY340" fmla="*/ 132594 h 1145889"/>
                  <a:gd name="connsiteX341" fmla="*/ 111546 w 1113781"/>
                  <a:gd name="connsiteY341" fmla="*/ 134662 h 1145889"/>
                  <a:gd name="connsiteX342" fmla="*/ 111316 w 1113781"/>
                  <a:gd name="connsiteY342" fmla="*/ 150824 h 1145889"/>
                  <a:gd name="connsiteX343" fmla="*/ 120431 w 1113781"/>
                  <a:gd name="connsiteY343" fmla="*/ 161394 h 1145889"/>
                  <a:gd name="connsiteX344" fmla="*/ 125946 w 1113781"/>
                  <a:gd name="connsiteY344" fmla="*/ 169743 h 1145889"/>
                  <a:gd name="connsiteX345" fmla="*/ 128704 w 1113781"/>
                  <a:gd name="connsiteY345" fmla="*/ 178628 h 1145889"/>
                  <a:gd name="connsiteX346" fmla="*/ 127478 w 1113781"/>
                  <a:gd name="connsiteY346" fmla="*/ 193028 h 1145889"/>
                  <a:gd name="connsiteX347" fmla="*/ 122346 w 1113781"/>
                  <a:gd name="connsiteY347" fmla="*/ 226654 h 1145889"/>
                  <a:gd name="connsiteX348" fmla="*/ 115376 w 1113781"/>
                  <a:gd name="connsiteY348" fmla="*/ 264952 h 1145889"/>
                  <a:gd name="connsiteX349" fmla="*/ 114227 w 1113781"/>
                  <a:gd name="connsiteY349" fmla="*/ 269472 h 1145889"/>
                  <a:gd name="connsiteX350" fmla="*/ 113231 w 1113781"/>
                  <a:gd name="connsiteY350" fmla="*/ 271693 h 1145889"/>
                  <a:gd name="connsiteX351" fmla="*/ 110933 w 1113781"/>
                  <a:gd name="connsiteY351" fmla="*/ 271540 h 1145889"/>
                  <a:gd name="connsiteX352" fmla="*/ 106184 w 1113781"/>
                  <a:gd name="connsiteY352" fmla="*/ 271310 h 1145889"/>
                  <a:gd name="connsiteX353" fmla="*/ 104499 w 1113781"/>
                  <a:gd name="connsiteY353" fmla="*/ 270008 h 1145889"/>
                  <a:gd name="connsiteX354" fmla="*/ 104039 w 1113781"/>
                  <a:gd name="connsiteY354" fmla="*/ 268246 h 1145889"/>
                  <a:gd name="connsiteX355" fmla="*/ 102278 w 1113781"/>
                  <a:gd name="connsiteY355" fmla="*/ 267557 h 1145889"/>
                  <a:gd name="connsiteX356" fmla="*/ 96150 w 1113781"/>
                  <a:gd name="connsiteY356" fmla="*/ 267097 h 1145889"/>
                  <a:gd name="connsiteX357" fmla="*/ 88107 w 1113781"/>
                  <a:gd name="connsiteY357" fmla="*/ 271387 h 1145889"/>
                  <a:gd name="connsiteX358" fmla="*/ 80294 w 1113781"/>
                  <a:gd name="connsiteY358" fmla="*/ 274144 h 1145889"/>
                  <a:gd name="connsiteX359" fmla="*/ 71103 w 1113781"/>
                  <a:gd name="connsiteY359" fmla="*/ 275906 h 1145889"/>
                  <a:gd name="connsiteX360" fmla="*/ 63903 w 1113781"/>
                  <a:gd name="connsiteY360" fmla="*/ 276748 h 1145889"/>
                  <a:gd name="connsiteX361" fmla="*/ 51724 w 1113781"/>
                  <a:gd name="connsiteY361" fmla="*/ 282723 h 1145889"/>
                  <a:gd name="connsiteX362" fmla="*/ 32422 w 1113781"/>
                  <a:gd name="connsiteY362" fmla="*/ 294596 h 1145889"/>
                  <a:gd name="connsiteX363" fmla="*/ 30354 w 1113781"/>
                  <a:gd name="connsiteY363" fmla="*/ 304859 h 1145889"/>
                  <a:gd name="connsiteX364" fmla="*/ 23383 w 1113781"/>
                  <a:gd name="connsiteY364" fmla="*/ 320791 h 1145889"/>
                  <a:gd name="connsiteX365" fmla="*/ 23383 w 1113781"/>
                  <a:gd name="connsiteY365" fmla="*/ 330519 h 1145889"/>
                  <a:gd name="connsiteX366" fmla="*/ 19707 w 1113781"/>
                  <a:gd name="connsiteY366" fmla="*/ 335881 h 1145889"/>
                  <a:gd name="connsiteX367" fmla="*/ 5613 w 1113781"/>
                  <a:gd name="connsiteY367" fmla="*/ 348290 h 1145889"/>
                  <a:gd name="connsiteX368" fmla="*/ 5613 w 1113781"/>
                  <a:gd name="connsiteY368" fmla="*/ 353575 h 1145889"/>
                  <a:gd name="connsiteX369" fmla="*/ 6456 w 1113781"/>
                  <a:gd name="connsiteY369" fmla="*/ 358477 h 1145889"/>
                  <a:gd name="connsiteX370" fmla="*/ 711 w 1113781"/>
                  <a:gd name="connsiteY370" fmla="*/ 362996 h 1145889"/>
                  <a:gd name="connsiteX371" fmla="*/ 98 w 1113781"/>
                  <a:gd name="connsiteY371" fmla="*/ 364681 h 1145889"/>
                  <a:gd name="connsiteX372" fmla="*/ 5000 w 1113781"/>
                  <a:gd name="connsiteY372" fmla="*/ 369124 h 1145889"/>
                  <a:gd name="connsiteX373" fmla="*/ 10362 w 1113781"/>
                  <a:gd name="connsiteY373" fmla="*/ 381916 h 1145889"/>
                  <a:gd name="connsiteX374" fmla="*/ 16949 w 1113781"/>
                  <a:gd name="connsiteY374" fmla="*/ 392486 h 1145889"/>
                  <a:gd name="connsiteX375" fmla="*/ 27213 w 1113781"/>
                  <a:gd name="connsiteY375" fmla="*/ 404665 h 1145889"/>
                  <a:gd name="connsiteX376" fmla="*/ 22924 w 1113781"/>
                  <a:gd name="connsiteY376" fmla="*/ 416154 h 1145889"/>
                  <a:gd name="connsiteX377" fmla="*/ 23766 w 1113781"/>
                  <a:gd name="connsiteY377" fmla="*/ 418222 h 1145889"/>
                  <a:gd name="connsiteX378" fmla="*/ 41996 w 1113781"/>
                  <a:gd name="connsiteY378" fmla="*/ 419907 h 1145889"/>
                  <a:gd name="connsiteX379" fmla="*/ 48124 w 1113781"/>
                  <a:gd name="connsiteY379" fmla="*/ 424350 h 1145889"/>
                  <a:gd name="connsiteX380" fmla="*/ 49426 w 1113781"/>
                  <a:gd name="connsiteY380" fmla="*/ 427950 h 1145889"/>
                  <a:gd name="connsiteX381" fmla="*/ 50958 w 1113781"/>
                  <a:gd name="connsiteY381" fmla="*/ 433848 h 1145889"/>
                  <a:gd name="connsiteX382" fmla="*/ 52720 w 1113781"/>
                  <a:gd name="connsiteY382" fmla="*/ 435074 h 1145889"/>
                  <a:gd name="connsiteX383" fmla="*/ 57775 w 1113781"/>
                  <a:gd name="connsiteY383" fmla="*/ 435533 h 1145889"/>
                  <a:gd name="connsiteX384" fmla="*/ 74013 w 1113781"/>
                  <a:gd name="connsiteY384" fmla="*/ 434920 h 1145889"/>
                  <a:gd name="connsiteX385" fmla="*/ 79146 w 1113781"/>
                  <a:gd name="connsiteY385" fmla="*/ 432163 h 1145889"/>
                  <a:gd name="connsiteX386" fmla="*/ 84048 w 1113781"/>
                  <a:gd name="connsiteY386" fmla="*/ 429635 h 1145889"/>
                  <a:gd name="connsiteX387" fmla="*/ 90405 w 1113781"/>
                  <a:gd name="connsiteY387" fmla="*/ 423431 h 1145889"/>
                  <a:gd name="connsiteX388" fmla="*/ 97376 w 1113781"/>
                  <a:gd name="connsiteY388" fmla="*/ 419218 h 1145889"/>
                  <a:gd name="connsiteX389" fmla="*/ 95690 w 1113781"/>
                  <a:gd name="connsiteY389" fmla="*/ 421746 h 1145889"/>
                  <a:gd name="connsiteX390" fmla="*/ 97222 w 1113781"/>
                  <a:gd name="connsiteY390" fmla="*/ 425116 h 1145889"/>
                  <a:gd name="connsiteX391" fmla="*/ 96150 w 1113781"/>
                  <a:gd name="connsiteY391" fmla="*/ 429175 h 1145889"/>
                  <a:gd name="connsiteX392" fmla="*/ 94924 w 1113781"/>
                  <a:gd name="connsiteY392" fmla="*/ 432776 h 1145889"/>
                  <a:gd name="connsiteX393" fmla="*/ 94542 w 1113781"/>
                  <a:gd name="connsiteY393" fmla="*/ 461959 h 1145889"/>
                  <a:gd name="connsiteX394" fmla="*/ 96227 w 1113781"/>
                  <a:gd name="connsiteY394" fmla="*/ 462801 h 1145889"/>
                  <a:gd name="connsiteX395" fmla="*/ 100899 w 1113781"/>
                  <a:gd name="connsiteY395" fmla="*/ 464869 h 1145889"/>
                  <a:gd name="connsiteX396" fmla="*/ 110474 w 1113781"/>
                  <a:gd name="connsiteY396" fmla="*/ 463108 h 1145889"/>
                  <a:gd name="connsiteX397" fmla="*/ 118746 w 1113781"/>
                  <a:gd name="connsiteY397" fmla="*/ 461423 h 1145889"/>
                  <a:gd name="connsiteX398" fmla="*/ 124644 w 1113781"/>
                  <a:gd name="connsiteY398" fmla="*/ 462342 h 1145889"/>
                  <a:gd name="connsiteX399" fmla="*/ 132150 w 1113781"/>
                  <a:gd name="connsiteY399" fmla="*/ 463950 h 1145889"/>
                  <a:gd name="connsiteX400" fmla="*/ 154210 w 1113781"/>
                  <a:gd name="connsiteY400" fmla="*/ 465712 h 1145889"/>
                  <a:gd name="connsiteX401" fmla="*/ 164627 w 1113781"/>
                  <a:gd name="connsiteY401" fmla="*/ 459278 h 1145889"/>
                  <a:gd name="connsiteX402" fmla="*/ 174661 w 1113781"/>
                  <a:gd name="connsiteY402" fmla="*/ 456291 h 1145889"/>
                  <a:gd name="connsiteX403" fmla="*/ 179334 w 1113781"/>
                  <a:gd name="connsiteY403" fmla="*/ 452691 h 1145889"/>
                  <a:gd name="connsiteX404" fmla="*/ 181938 w 1113781"/>
                  <a:gd name="connsiteY404" fmla="*/ 449704 h 1145889"/>
                  <a:gd name="connsiteX405" fmla="*/ 192202 w 1113781"/>
                  <a:gd name="connsiteY405" fmla="*/ 444418 h 1145889"/>
                  <a:gd name="connsiteX406" fmla="*/ 205453 w 1113781"/>
                  <a:gd name="connsiteY406" fmla="*/ 434461 h 1145889"/>
                  <a:gd name="connsiteX407" fmla="*/ 210355 w 1113781"/>
                  <a:gd name="connsiteY407" fmla="*/ 432163 h 1145889"/>
                  <a:gd name="connsiteX408" fmla="*/ 229887 w 1113781"/>
                  <a:gd name="connsiteY408" fmla="*/ 428103 h 1145889"/>
                  <a:gd name="connsiteX409" fmla="*/ 236628 w 1113781"/>
                  <a:gd name="connsiteY409" fmla="*/ 429329 h 1145889"/>
                  <a:gd name="connsiteX410" fmla="*/ 241454 w 1113781"/>
                  <a:gd name="connsiteY410" fmla="*/ 426878 h 1145889"/>
                  <a:gd name="connsiteX411" fmla="*/ 245820 w 1113781"/>
                  <a:gd name="connsiteY411" fmla="*/ 429099 h 1145889"/>
                  <a:gd name="connsiteX412" fmla="*/ 246049 w 1113781"/>
                  <a:gd name="connsiteY412" fmla="*/ 433312 h 1145889"/>
                  <a:gd name="connsiteX413" fmla="*/ 243905 w 1113781"/>
                  <a:gd name="connsiteY413" fmla="*/ 447405 h 1145889"/>
                  <a:gd name="connsiteX414" fmla="*/ 244824 w 1113781"/>
                  <a:gd name="connsiteY414" fmla="*/ 465942 h 1145889"/>
                  <a:gd name="connsiteX415" fmla="*/ 244211 w 1113781"/>
                  <a:gd name="connsiteY415" fmla="*/ 471687 h 1145889"/>
                  <a:gd name="connsiteX416" fmla="*/ 253173 w 1113781"/>
                  <a:gd name="connsiteY416" fmla="*/ 487389 h 1145889"/>
                  <a:gd name="connsiteX417" fmla="*/ 255777 w 1113781"/>
                  <a:gd name="connsiteY417" fmla="*/ 491066 h 1145889"/>
                  <a:gd name="connsiteX418" fmla="*/ 274696 w 1113781"/>
                  <a:gd name="connsiteY418" fmla="*/ 506232 h 1145889"/>
                  <a:gd name="connsiteX419" fmla="*/ 282586 w 1113781"/>
                  <a:gd name="connsiteY419" fmla="*/ 507687 h 1145889"/>
                  <a:gd name="connsiteX420" fmla="*/ 287335 w 1113781"/>
                  <a:gd name="connsiteY420" fmla="*/ 506232 h 1145889"/>
                  <a:gd name="connsiteX421" fmla="*/ 299284 w 1113781"/>
                  <a:gd name="connsiteY421" fmla="*/ 508300 h 1145889"/>
                  <a:gd name="connsiteX422" fmla="*/ 307173 w 1113781"/>
                  <a:gd name="connsiteY422" fmla="*/ 510674 h 1145889"/>
                  <a:gd name="connsiteX423" fmla="*/ 312535 w 1113781"/>
                  <a:gd name="connsiteY423" fmla="*/ 517721 h 1145889"/>
                  <a:gd name="connsiteX424" fmla="*/ 329540 w 1113781"/>
                  <a:gd name="connsiteY424" fmla="*/ 524079 h 1145889"/>
                  <a:gd name="connsiteX425" fmla="*/ 337659 w 1113781"/>
                  <a:gd name="connsiteY425" fmla="*/ 528598 h 1145889"/>
                  <a:gd name="connsiteX426" fmla="*/ 343404 w 1113781"/>
                  <a:gd name="connsiteY426" fmla="*/ 535415 h 1145889"/>
                  <a:gd name="connsiteX427" fmla="*/ 362093 w 1113781"/>
                  <a:gd name="connsiteY427" fmla="*/ 534802 h 1145889"/>
                  <a:gd name="connsiteX428" fmla="*/ 374195 w 1113781"/>
                  <a:gd name="connsiteY428" fmla="*/ 540317 h 1145889"/>
                  <a:gd name="connsiteX429" fmla="*/ 385379 w 1113781"/>
                  <a:gd name="connsiteY429" fmla="*/ 549739 h 1145889"/>
                  <a:gd name="connsiteX430" fmla="*/ 385149 w 1113781"/>
                  <a:gd name="connsiteY430" fmla="*/ 552649 h 1145889"/>
                  <a:gd name="connsiteX431" fmla="*/ 387447 w 1113781"/>
                  <a:gd name="connsiteY431" fmla="*/ 562913 h 1145889"/>
                  <a:gd name="connsiteX432" fmla="*/ 389515 w 1113781"/>
                  <a:gd name="connsiteY432" fmla="*/ 579228 h 1145889"/>
                  <a:gd name="connsiteX433" fmla="*/ 382927 w 1113781"/>
                  <a:gd name="connsiteY433" fmla="*/ 582062 h 1145889"/>
                  <a:gd name="connsiteX434" fmla="*/ 382238 w 1113781"/>
                  <a:gd name="connsiteY434" fmla="*/ 583747 h 1145889"/>
                  <a:gd name="connsiteX435" fmla="*/ 389055 w 1113781"/>
                  <a:gd name="connsiteY435" fmla="*/ 592096 h 1145889"/>
                  <a:gd name="connsiteX436" fmla="*/ 391583 w 1113781"/>
                  <a:gd name="connsiteY436" fmla="*/ 613007 h 1145889"/>
                  <a:gd name="connsiteX437" fmla="*/ 395259 w 1113781"/>
                  <a:gd name="connsiteY437" fmla="*/ 616224 h 1145889"/>
                  <a:gd name="connsiteX438" fmla="*/ 403379 w 1113781"/>
                  <a:gd name="connsiteY438" fmla="*/ 616377 h 1145889"/>
                  <a:gd name="connsiteX439" fmla="*/ 442979 w 1113781"/>
                  <a:gd name="connsiteY439" fmla="*/ 616224 h 1145889"/>
                  <a:gd name="connsiteX440" fmla="*/ 444588 w 1113781"/>
                  <a:gd name="connsiteY440" fmla="*/ 618522 h 1145889"/>
                  <a:gd name="connsiteX441" fmla="*/ 442290 w 1113781"/>
                  <a:gd name="connsiteY441" fmla="*/ 624114 h 1145889"/>
                  <a:gd name="connsiteX442" fmla="*/ 440834 w 1113781"/>
                  <a:gd name="connsiteY442" fmla="*/ 632156 h 1145889"/>
                  <a:gd name="connsiteX443" fmla="*/ 442136 w 1113781"/>
                  <a:gd name="connsiteY443" fmla="*/ 640505 h 1145889"/>
                  <a:gd name="connsiteX444" fmla="*/ 445277 w 1113781"/>
                  <a:gd name="connsiteY444" fmla="*/ 647476 h 1145889"/>
                  <a:gd name="connsiteX445" fmla="*/ 457839 w 1113781"/>
                  <a:gd name="connsiteY445" fmla="*/ 652837 h 1145889"/>
                  <a:gd name="connsiteX446" fmla="*/ 460596 w 1113781"/>
                  <a:gd name="connsiteY446" fmla="*/ 656667 h 1145889"/>
                  <a:gd name="connsiteX447" fmla="*/ 463354 w 1113781"/>
                  <a:gd name="connsiteY447" fmla="*/ 664480 h 1145889"/>
                  <a:gd name="connsiteX448" fmla="*/ 468256 w 1113781"/>
                  <a:gd name="connsiteY448" fmla="*/ 672293 h 1145889"/>
                  <a:gd name="connsiteX449" fmla="*/ 467337 w 1113781"/>
                  <a:gd name="connsiteY449" fmla="*/ 674361 h 1145889"/>
                  <a:gd name="connsiteX450" fmla="*/ 465422 w 1113781"/>
                  <a:gd name="connsiteY450" fmla="*/ 677961 h 1145889"/>
                  <a:gd name="connsiteX451" fmla="*/ 463507 w 1113781"/>
                  <a:gd name="connsiteY451" fmla="*/ 688761 h 1145889"/>
                  <a:gd name="connsiteX452" fmla="*/ 452401 w 1113781"/>
                  <a:gd name="connsiteY452" fmla="*/ 714498 h 1145889"/>
                  <a:gd name="connsiteX453" fmla="*/ 456690 w 1113781"/>
                  <a:gd name="connsiteY453" fmla="*/ 723919 h 1145889"/>
                  <a:gd name="connsiteX454" fmla="*/ 456000 w 1113781"/>
                  <a:gd name="connsiteY454" fmla="*/ 727289 h 1145889"/>
                  <a:gd name="connsiteX455" fmla="*/ 449643 w 1113781"/>
                  <a:gd name="connsiteY455" fmla="*/ 729740 h 114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</a:cxnLst>
                <a:rect l="l" t="t" r="r" b="b"/>
                <a:pathLst>
                  <a:path w="1113781" h="1145889">
                    <a:moveTo>
                      <a:pt x="449643" y="729740"/>
                    </a:moveTo>
                    <a:lnTo>
                      <a:pt x="449107" y="730047"/>
                    </a:lnTo>
                    <a:cubicBezTo>
                      <a:pt x="449107" y="730047"/>
                      <a:pt x="455924" y="743987"/>
                      <a:pt x="457609" y="748890"/>
                    </a:cubicBezTo>
                    <a:cubicBezTo>
                      <a:pt x="459294" y="753792"/>
                      <a:pt x="458681" y="756549"/>
                      <a:pt x="458451" y="758847"/>
                    </a:cubicBezTo>
                    <a:cubicBezTo>
                      <a:pt x="458222" y="761145"/>
                      <a:pt x="457532" y="763520"/>
                      <a:pt x="456920" y="764975"/>
                    </a:cubicBezTo>
                    <a:cubicBezTo>
                      <a:pt x="456307" y="766430"/>
                      <a:pt x="455694" y="766507"/>
                      <a:pt x="456307" y="771715"/>
                    </a:cubicBezTo>
                    <a:cubicBezTo>
                      <a:pt x="456920" y="776847"/>
                      <a:pt x="454851" y="783358"/>
                      <a:pt x="454392" y="785273"/>
                    </a:cubicBezTo>
                    <a:cubicBezTo>
                      <a:pt x="453932" y="787188"/>
                      <a:pt x="455081" y="787647"/>
                      <a:pt x="455081" y="787647"/>
                    </a:cubicBezTo>
                    <a:cubicBezTo>
                      <a:pt x="455081" y="787647"/>
                      <a:pt x="483805" y="792779"/>
                      <a:pt x="485337" y="793239"/>
                    </a:cubicBezTo>
                    <a:cubicBezTo>
                      <a:pt x="486869" y="793698"/>
                      <a:pt x="488094" y="792626"/>
                      <a:pt x="488094" y="792626"/>
                    </a:cubicBezTo>
                    <a:cubicBezTo>
                      <a:pt x="488094" y="792626"/>
                      <a:pt x="495907" y="788567"/>
                      <a:pt x="497439" y="787341"/>
                    </a:cubicBezTo>
                    <a:cubicBezTo>
                      <a:pt x="498971" y="786115"/>
                      <a:pt x="499507" y="787571"/>
                      <a:pt x="499507" y="787571"/>
                    </a:cubicBezTo>
                    <a:cubicBezTo>
                      <a:pt x="502954" y="793928"/>
                      <a:pt x="514214" y="794771"/>
                      <a:pt x="514980" y="795077"/>
                    </a:cubicBezTo>
                    <a:cubicBezTo>
                      <a:pt x="515669" y="795460"/>
                      <a:pt x="515593" y="793852"/>
                      <a:pt x="518350" y="797988"/>
                    </a:cubicBezTo>
                    <a:cubicBezTo>
                      <a:pt x="521107" y="802048"/>
                      <a:pt x="521950" y="808252"/>
                      <a:pt x="521950" y="808252"/>
                    </a:cubicBezTo>
                    <a:cubicBezTo>
                      <a:pt x="521950" y="808252"/>
                      <a:pt x="523712" y="822882"/>
                      <a:pt x="523712" y="825410"/>
                    </a:cubicBezTo>
                    <a:cubicBezTo>
                      <a:pt x="523712" y="827937"/>
                      <a:pt x="524171" y="830465"/>
                      <a:pt x="525780" y="837052"/>
                    </a:cubicBezTo>
                    <a:cubicBezTo>
                      <a:pt x="527312" y="843639"/>
                      <a:pt x="530529" y="844482"/>
                      <a:pt x="532061" y="844635"/>
                    </a:cubicBezTo>
                    <a:cubicBezTo>
                      <a:pt x="533593" y="844788"/>
                      <a:pt x="535508" y="844099"/>
                      <a:pt x="536887" y="843946"/>
                    </a:cubicBezTo>
                    <a:cubicBezTo>
                      <a:pt x="538265" y="843793"/>
                      <a:pt x="540946" y="843256"/>
                      <a:pt x="542171" y="842184"/>
                    </a:cubicBezTo>
                    <a:cubicBezTo>
                      <a:pt x="543397" y="841112"/>
                      <a:pt x="546231" y="842414"/>
                      <a:pt x="546231" y="842414"/>
                    </a:cubicBezTo>
                    <a:cubicBezTo>
                      <a:pt x="546231" y="842414"/>
                      <a:pt x="557874" y="845325"/>
                      <a:pt x="559176" y="845631"/>
                    </a:cubicBezTo>
                    <a:cubicBezTo>
                      <a:pt x="560478" y="846014"/>
                      <a:pt x="560478" y="846857"/>
                      <a:pt x="560478" y="847546"/>
                    </a:cubicBezTo>
                    <a:cubicBezTo>
                      <a:pt x="560478" y="848235"/>
                      <a:pt x="558333" y="860950"/>
                      <a:pt x="557874" y="864397"/>
                    </a:cubicBezTo>
                    <a:cubicBezTo>
                      <a:pt x="557414" y="867844"/>
                      <a:pt x="551286" y="887529"/>
                      <a:pt x="551286" y="887529"/>
                    </a:cubicBezTo>
                    <a:cubicBezTo>
                      <a:pt x="550980" y="888831"/>
                      <a:pt x="550674" y="890440"/>
                      <a:pt x="550444" y="892048"/>
                    </a:cubicBezTo>
                    <a:cubicBezTo>
                      <a:pt x="551286" y="892661"/>
                      <a:pt x="552282" y="893274"/>
                      <a:pt x="553201" y="893887"/>
                    </a:cubicBezTo>
                    <a:cubicBezTo>
                      <a:pt x="555576" y="895419"/>
                      <a:pt x="559406" y="893274"/>
                      <a:pt x="560401" y="892661"/>
                    </a:cubicBezTo>
                    <a:cubicBezTo>
                      <a:pt x="561321" y="892048"/>
                      <a:pt x="561857" y="892278"/>
                      <a:pt x="562470" y="892202"/>
                    </a:cubicBezTo>
                    <a:cubicBezTo>
                      <a:pt x="563082" y="892048"/>
                      <a:pt x="566453" y="892355"/>
                      <a:pt x="567142" y="892431"/>
                    </a:cubicBezTo>
                    <a:cubicBezTo>
                      <a:pt x="567831" y="892585"/>
                      <a:pt x="568674" y="892585"/>
                      <a:pt x="569210" y="893657"/>
                    </a:cubicBezTo>
                    <a:cubicBezTo>
                      <a:pt x="569670" y="894730"/>
                      <a:pt x="576410" y="909819"/>
                      <a:pt x="577329" y="912193"/>
                    </a:cubicBezTo>
                    <a:cubicBezTo>
                      <a:pt x="578249" y="914568"/>
                      <a:pt x="576717" y="923683"/>
                      <a:pt x="575874" y="927972"/>
                    </a:cubicBezTo>
                    <a:cubicBezTo>
                      <a:pt x="575031" y="932262"/>
                      <a:pt x="573346" y="936551"/>
                      <a:pt x="572887" y="938619"/>
                    </a:cubicBezTo>
                    <a:cubicBezTo>
                      <a:pt x="572427" y="940687"/>
                      <a:pt x="571355" y="940764"/>
                      <a:pt x="569516" y="941836"/>
                    </a:cubicBezTo>
                    <a:cubicBezTo>
                      <a:pt x="567755" y="942909"/>
                      <a:pt x="560631" y="947198"/>
                      <a:pt x="558487" y="947964"/>
                    </a:cubicBezTo>
                    <a:cubicBezTo>
                      <a:pt x="556342" y="948653"/>
                      <a:pt x="552972" y="949266"/>
                      <a:pt x="548070" y="950262"/>
                    </a:cubicBezTo>
                    <a:cubicBezTo>
                      <a:pt x="543167" y="951181"/>
                      <a:pt x="536733" y="958994"/>
                      <a:pt x="535508" y="960219"/>
                    </a:cubicBezTo>
                    <a:cubicBezTo>
                      <a:pt x="534282" y="961445"/>
                      <a:pt x="532367" y="962823"/>
                      <a:pt x="531065" y="963819"/>
                    </a:cubicBezTo>
                    <a:cubicBezTo>
                      <a:pt x="529763" y="964738"/>
                      <a:pt x="528691" y="965505"/>
                      <a:pt x="528078" y="966807"/>
                    </a:cubicBezTo>
                    <a:cubicBezTo>
                      <a:pt x="527465" y="968109"/>
                      <a:pt x="525550" y="968875"/>
                      <a:pt x="523865" y="969334"/>
                    </a:cubicBezTo>
                    <a:cubicBezTo>
                      <a:pt x="522180" y="969794"/>
                      <a:pt x="520648" y="970177"/>
                      <a:pt x="518733" y="971862"/>
                    </a:cubicBezTo>
                    <a:cubicBezTo>
                      <a:pt x="516818" y="973547"/>
                      <a:pt x="518273" y="976075"/>
                      <a:pt x="518963" y="977607"/>
                    </a:cubicBezTo>
                    <a:cubicBezTo>
                      <a:pt x="519652" y="979139"/>
                      <a:pt x="517661" y="979522"/>
                      <a:pt x="515746" y="980211"/>
                    </a:cubicBezTo>
                    <a:cubicBezTo>
                      <a:pt x="513831" y="980901"/>
                      <a:pt x="509541" y="985343"/>
                      <a:pt x="507167" y="987717"/>
                    </a:cubicBezTo>
                    <a:cubicBezTo>
                      <a:pt x="504793" y="990092"/>
                      <a:pt x="493073" y="1003420"/>
                      <a:pt x="490316" y="1007939"/>
                    </a:cubicBezTo>
                    <a:cubicBezTo>
                      <a:pt x="487558" y="1012458"/>
                      <a:pt x="469022" y="1029845"/>
                      <a:pt x="469022" y="1029845"/>
                    </a:cubicBezTo>
                    <a:cubicBezTo>
                      <a:pt x="469022" y="1029845"/>
                      <a:pt x="467107" y="1031607"/>
                      <a:pt x="464886" y="1033829"/>
                    </a:cubicBezTo>
                    <a:cubicBezTo>
                      <a:pt x="467643" y="1034748"/>
                      <a:pt x="472545" y="1036356"/>
                      <a:pt x="473618" y="1036433"/>
                    </a:cubicBezTo>
                    <a:cubicBezTo>
                      <a:pt x="475073" y="1036586"/>
                      <a:pt x="477448" y="1036893"/>
                      <a:pt x="478290" y="1034518"/>
                    </a:cubicBezTo>
                    <a:cubicBezTo>
                      <a:pt x="479133" y="1032144"/>
                      <a:pt x="481430" y="1030075"/>
                      <a:pt x="484648" y="1030918"/>
                    </a:cubicBezTo>
                    <a:cubicBezTo>
                      <a:pt x="487865" y="1031760"/>
                      <a:pt x="491005" y="1034288"/>
                      <a:pt x="494222" y="1036663"/>
                    </a:cubicBezTo>
                    <a:cubicBezTo>
                      <a:pt x="497439" y="1039037"/>
                      <a:pt x="503337" y="1045012"/>
                      <a:pt x="504869" y="1046084"/>
                    </a:cubicBezTo>
                    <a:cubicBezTo>
                      <a:pt x="506401" y="1047156"/>
                      <a:pt x="510614" y="1050757"/>
                      <a:pt x="510384" y="1059872"/>
                    </a:cubicBezTo>
                    <a:cubicBezTo>
                      <a:pt x="510384" y="1059872"/>
                      <a:pt x="510154" y="1061787"/>
                      <a:pt x="511303" y="1061404"/>
                    </a:cubicBezTo>
                    <a:cubicBezTo>
                      <a:pt x="512529" y="1061020"/>
                      <a:pt x="515746" y="1061174"/>
                      <a:pt x="516588" y="1060331"/>
                    </a:cubicBezTo>
                    <a:cubicBezTo>
                      <a:pt x="517431" y="1059489"/>
                      <a:pt x="517278" y="1058569"/>
                      <a:pt x="518350" y="1057957"/>
                    </a:cubicBezTo>
                    <a:cubicBezTo>
                      <a:pt x="519422" y="1057344"/>
                      <a:pt x="521107" y="1057727"/>
                      <a:pt x="521107" y="1056501"/>
                    </a:cubicBezTo>
                    <a:cubicBezTo>
                      <a:pt x="521107" y="1055276"/>
                      <a:pt x="520954" y="1053284"/>
                      <a:pt x="522333" y="1054127"/>
                    </a:cubicBezTo>
                    <a:cubicBezTo>
                      <a:pt x="523635" y="1054969"/>
                      <a:pt x="527925" y="1059029"/>
                      <a:pt x="529610" y="1062016"/>
                    </a:cubicBezTo>
                    <a:cubicBezTo>
                      <a:pt x="531295" y="1065004"/>
                      <a:pt x="533210" y="1067072"/>
                      <a:pt x="536887" y="1068450"/>
                    </a:cubicBezTo>
                    <a:cubicBezTo>
                      <a:pt x="540563" y="1069906"/>
                      <a:pt x="547916" y="1072969"/>
                      <a:pt x="549908" y="1074042"/>
                    </a:cubicBezTo>
                    <a:cubicBezTo>
                      <a:pt x="551976" y="1075114"/>
                      <a:pt x="552665" y="1076646"/>
                      <a:pt x="553508" y="1078102"/>
                    </a:cubicBezTo>
                    <a:cubicBezTo>
                      <a:pt x="554351" y="1079557"/>
                      <a:pt x="554810" y="1080399"/>
                      <a:pt x="556036" y="1081012"/>
                    </a:cubicBezTo>
                    <a:cubicBezTo>
                      <a:pt x="557261" y="1081625"/>
                      <a:pt x="567295" y="1087829"/>
                      <a:pt x="568138" y="1088059"/>
                    </a:cubicBezTo>
                    <a:cubicBezTo>
                      <a:pt x="568980" y="1088289"/>
                      <a:pt x="569900" y="1088978"/>
                      <a:pt x="570436" y="1089821"/>
                    </a:cubicBezTo>
                    <a:cubicBezTo>
                      <a:pt x="570895" y="1090663"/>
                      <a:pt x="576027" y="1104068"/>
                      <a:pt x="590274" y="1110655"/>
                    </a:cubicBezTo>
                    <a:cubicBezTo>
                      <a:pt x="590274" y="1110655"/>
                      <a:pt x="591117" y="1111038"/>
                      <a:pt x="590121" y="1112187"/>
                    </a:cubicBezTo>
                    <a:cubicBezTo>
                      <a:pt x="589202" y="1113413"/>
                      <a:pt x="581159" y="1124902"/>
                      <a:pt x="581006" y="1127506"/>
                    </a:cubicBezTo>
                    <a:cubicBezTo>
                      <a:pt x="580853" y="1130111"/>
                      <a:pt x="580853" y="1137770"/>
                      <a:pt x="580853" y="1139455"/>
                    </a:cubicBezTo>
                    <a:cubicBezTo>
                      <a:pt x="580853" y="1141140"/>
                      <a:pt x="581542" y="1141600"/>
                      <a:pt x="582078" y="1142596"/>
                    </a:cubicBezTo>
                    <a:cubicBezTo>
                      <a:pt x="582385" y="1143209"/>
                      <a:pt x="584146" y="1144664"/>
                      <a:pt x="585678" y="1145889"/>
                    </a:cubicBezTo>
                    <a:cubicBezTo>
                      <a:pt x="590274" y="1141447"/>
                      <a:pt x="602147" y="1133251"/>
                      <a:pt x="607355" y="1121608"/>
                    </a:cubicBezTo>
                    <a:cubicBezTo>
                      <a:pt x="612640" y="1109812"/>
                      <a:pt x="620913" y="1101004"/>
                      <a:pt x="620070" y="1094876"/>
                    </a:cubicBezTo>
                    <a:cubicBezTo>
                      <a:pt x="619228" y="1088748"/>
                      <a:pt x="615704" y="1079940"/>
                      <a:pt x="620913" y="1077795"/>
                    </a:cubicBezTo>
                    <a:cubicBezTo>
                      <a:pt x="626198" y="1075574"/>
                      <a:pt x="625738" y="1067761"/>
                      <a:pt x="631407" y="1065080"/>
                    </a:cubicBezTo>
                    <a:cubicBezTo>
                      <a:pt x="637075" y="1062476"/>
                      <a:pt x="640598" y="1058033"/>
                      <a:pt x="641900" y="1054127"/>
                    </a:cubicBezTo>
                    <a:cubicBezTo>
                      <a:pt x="643202" y="1050220"/>
                      <a:pt x="643662" y="1048842"/>
                      <a:pt x="645883" y="1044476"/>
                    </a:cubicBezTo>
                    <a:cubicBezTo>
                      <a:pt x="648105" y="1040110"/>
                      <a:pt x="645041" y="1031301"/>
                      <a:pt x="651168" y="1033982"/>
                    </a:cubicBezTo>
                    <a:cubicBezTo>
                      <a:pt x="657296" y="1036586"/>
                      <a:pt x="666947" y="1035284"/>
                      <a:pt x="663424" y="1038808"/>
                    </a:cubicBezTo>
                    <a:cubicBezTo>
                      <a:pt x="659901" y="1042331"/>
                      <a:pt x="666947" y="1042331"/>
                      <a:pt x="663424" y="1047156"/>
                    </a:cubicBezTo>
                    <a:cubicBezTo>
                      <a:pt x="659901" y="1051982"/>
                      <a:pt x="653773" y="1054127"/>
                      <a:pt x="654232" y="1058569"/>
                    </a:cubicBezTo>
                    <a:cubicBezTo>
                      <a:pt x="654692" y="1062935"/>
                      <a:pt x="655534" y="1064697"/>
                      <a:pt x="652011" y="1062093"/>
                    </a:cubicBezTo>
                    <a:cubicBezTo>
                      <a:pt x="648487" y="1059489"/>
                      <a:pt x="649407" y="1060331"/>
                      <a:pt x="648028" y="1066076"/>
                    </a:cubicBezTo>
                    <a:cubicBezTo>
                      <a:pt x="646726" y="1071744"/>
                      <a:pt x="644122" y="1074425"/>
                      <a:pt x="640138" y="1077029"/>
                    </a:cubicBezTo>
                    <a:cubicBezTo>
                      <a:pt x="636156" y="1079633"/>
                      <a:pt x="631407" y="1086221"/>
                      <a:pt x="628343" y="1086221"/>
                    </a:cubicBezTo>
                    <a:cubicBezTo>
                      <a:pt x="625279" y="1086221"/>
                      <a:pt x="624819" y="1083999"/>
                      <a:pt x="624436" y="1088442"/>
                    </a:cubicBezTo>
                    <a:cubicBezTo>
                      <a:pt x="623977" y="1092808"/>
                      <a:pt x="623594" y="1093268"/>
                      <a:pt x="632326" y="1086680"/>
                    </a:cubicBezTo>
                    <a:cubicBezTo>
                      <a:pt x="641058" y="1080093"/>
                      <a:pt x="644122" y="1078791"/>
                      <a:pt x="649866" y="1073506"/>
                    </a:cubicBezTo>
                    <a:cubicBezTo>
                      <a:pt x="655534" y="1068220"/>
                      <a:pt x="669552" y="1051140"/>
                      <a:pt x="679662" y="1029233"/>
                    </a:cubicBezTo>
                    <a:cubicBezTo>
                      <a:pt x="689773" y="1007326"/>
                      <a:pt x="692837" y="1003803"/>
                      <a:pt x="703790" y="996832"/>
                    </a:cubicBezTo>
                    <a:cubicBezTo>
                      <a:pt x="714744" y="989862"/>
                      <a:pt x="722633" y="981054"/>
                      <a:pt x="721790" y="965275"/>
                    </a:cubicBezTo>
                    <a:cubicBezTo>
                      <a:pt x="720948" y="949496"/>
                      <a:pt x="718267" y="945130"/>
                      <a:pt x="721331" y="943368"/>
                    </a:cubicBezTo>
                    <a:cubicBezTo>
                      <a:pt x="724395" y="941607"/>
                      <a:pt x="723552" y="941607"/>
                      <a:pt x="721331" y="937700"/>
                    </a:cubicBezTo>
                    <a:cubicBezTo>
                      <a:pt x="719109" y="933794"/>
                      <a:pt x="716505" y="929351"/>
                      <a:pt x="720029" y="923223"/>
                    </a:cubicBezTo>
                    <a:cubicBezTo>
                      <a:pt x="723552" y="917096"/>
                      <a:pt x="728378" y="907444"/>
                      <a:pt x="724012" y="910508"/>
                    </a:cubicBezTo>
                    <a:cubicBezTo>
                      <a:pt x="719646" y="913572"/>
                      <a:pt x="717041" y="911428"/>
                      <a:pt x="721408" y="906602"/>
                    </a:cubicBezTo>
                    <a:cubicBezTo>
                      <a:pt x="725773" y="901776"/>
                      <a:pt x="716122" y="903078"/>
                      <a:pt x="720105" y="900474"/>
                    </a:cubicBezTo>
                    <a:cubicBezTo>
                      <a:pt x="724088" y="897870"/>
                      <a:pt x="735425" y="893427"/>
                      <a:pt x="727535" y="891742"/>
                    </a:cubicBezTo>
                    <a:cubicBezTo>
                      <a:pt x="719646" y="889981"/>
                      <a:pt x="720948" y="887376"/>
                      <a:pt x="726233" y="884312"/>
                    </a:cubicBezTo>
                    <a:cubicBezTo>
                      <a:pt x="731518" y="881248"/>
                      <a:pt x="734965" y="884772"/>
                      <a:pt x="738488" y="883010"/>
                    </a:cubicBezTo>
                    <a:cubicBezTo>
                      <a:pt x="742012" y="881248"/>
                      <a:pt x="734505" y="877342"/>
                      <a:pt x="741552" y="873818"/>
                    </a:cubicBezTo>
                    <a:cubicBezTo>
                      <a:pt x="748599" y="870295"/>
                      <a:pt x="781459" y="847929"/>
                      <a:pt x="784906" y="844023"/>
                    </a:cubicBezTo>
                    <a:cubicBezTo>
                      <a:pt x="788429" y="840116"/>
                      <a:pt x="791953" y="841418"/>
                      <a:pt x="795017" y="840116"/>
                    </a:cubicBezTo>
                    <a:cubicBezTo>
                      <a:pt x="798080" y="838814"/>
                      <a:pt x="805127" y="838814"/>
                      <a:pt x="807732" y="838814"/>
                    </a:cubicBezTo>
                    <a:cubicBezTo>
                      <a:pt x="810336" y="838814"/>
                      <a:pt x="813017" y="838814"/>
                      <a:pt x="813400" y="841418"/>
                    </a:cubicBezTo>
                    <a:cubicBezTo>
                      <a:pt x="813859" y="844023"/>
                      <a:pt x="818685" y="845784"/>
                      <a:pt x="817766" y="840959"/>
                    </a:cubicBezTo>
                    <a:cubicBezTo>
                      <a:pt x="816923" y="836133"/>
                      <a:pt x="817306" y="836593"/>
                      <a:pt x="815162" y="837895"/>
                    </a:cubicBezTo>
                    <a:cubicBezTo>
                      <a:pt x="812940" y="839197"/>
                      <a:pt x="810796" y="836976"/>
                      <a:pt x="816923" y="833529"/>
                    </a:cubicBezTo>
                    <a:cubicBezTo>
                      <a:pt x="823051" y="830005"/>
                      <a:pt x="840132" y="824797"/>
                      <a:pt x="836609" y="821273"/>
                    </a:cubicBezTo>
                    <a:cubicBezTo>
                      <a:pt x="833085" y="817750"/>
                      <a:pt x="834387" y="815605"/>
                      <a:pt x="839213" y="814686"/>
                    </a:cubicBezTo>
                    <a:cubicBezTo>
                      <a:pt x="844038" y="813767"/>
                      <a:pt x="840055" y="815988"/>
                      <a:pt x="846643" y="815146"/>
                    </a:cubicBezTo>
                    <a:cubicBezTo>
                      <a:pt x="853230" y="814303"/>
                      <a:pt x="858056" y="810780"/>
                      <a:pt x="864183" y="812541"/>
                    </a:cubicBezTo>
                    <a:cubicBezTo>
                      <a:pt x="870311" y="814303"/>
                      <a:pt x="875979" y="816524"/>
                      <a:pt x="874294" y="812541"/>
                    </a:cubicBezTo>
                    <a:cubicBezTo>
                      <a:pt x="872609" y="808558"/>
                      <a:pt x="879962" y="802431"/>
                      <a:pt x="879962" y="806873"/>
                    </a:cubicBezTo>
                    <a:cubicBezTo>
                      <a:pt x="879962" y="811239"/>
                      <a:pt x="882566" y="811699"/>
                      <a:pt x="891375" y="814303"/>
                    </a:cubicBezTo>
                    <a:cubicBezTo>
                      <a:pt x="900107" y="816907"/>
                      <a:pt x="908456" y="816065"/>
                      <a:pt x="909758" y="812541"/>
                    </a:cubicBezTo>
                    <a:cubicBezTo>
                      <a:pt x="911060" y="809018"/>
                      <a:pt x="913282" y="808175"/>
                      <a:pt x="911520" y="805111"/>
                    </a:cubicBezTo>
                    <a:cubicBezTo>
                      <a:pt x="909758" y="802048"/>
                      <a:pt x="909299" y="801128"/>
                      <a:pt x="917648" y="796379"/>
                    </a:cubicBezTo>
                    <a:cubicBezTo>
                      <a:pt x="925997" y="791554"/>
                      <a:pt x="940857" y="787188"/>
                      <a:pt x="938252" y="774473"/>
                    </a:cubicBezTo>
                    <a:cubicBezTo>
                      <a:pt x="935648" y="761758"/>
                      <a:pt x="939095" y="756090"/>
                      <a:pt x="947444" y="748583"/>
                    </a:cubicBezTo>
                    <a:cubicBezTo>
                      <a:pt x="955793" y="741153"/>
                      <a:pt x="956635" y="737630"/>
                      <a:pt x="956176" y="734106"/>
                    </a:cubicBezTo>
                    <a:cubicBezTo>
                      <a:pt x="955716" y="730583"/>
                      <a:pt x="959240" y="735868"/>
                      <a:pt x="961461" y="727979"/>
                    </a:cubicBezTo>
                    <a:cubicBezTo>
                      <a:pt x="963682" y="720089"/>
                      <a:pt x="966287" y="718327"/>
                      <a:pt x="971112" y="714421"/>
                    </a:cubicBezTo>
                    <a:cubicBezTo>
                      <a:pt x="975938" y="710515"/>
                      <a:pt x="975938" y="709136"/>
                      <a:pt x="975095" y="694736"/>
                    </a:cubicBezTo>
                    <a:cubicBezTo>
                      <a:pt x="974252" y="680259"/>
                      <a:pt x="972874" y="678957"/>
                      <a:pt x="981682" y="668463"/>
                    </a:cubicBezTo>
                    <a:cubicBezTo>
                      <a:pt x="990414" y="657969"/>
                      <a:pt x="991793" y="659272"/>
                      <a:pt x="989112" y="645714"/>
                    </a:cubicBezTo>
                    <a:cubicBezTo>
                      <a:pt x="986508" y="632156"/>
                      <a:pt x="994397" y="625952"/>
                      <a:pt x="995700" y="615075"/>
                    </a:cubicBezTo>
                    <a:cubicBezTo>
                      <a:pt x="997002" y="604122"/>
                      <a:pt x="995240" y="589186"/>
                      <a:pt x="995240" y="573866"/>
                    </a:cubicBezTo>
                    <a:cubicBezTo>
                      <a:pt x="995240" y="558547"/>
                      <a:pt x="997002" y="548436"/>
                      <a:pt x="993938" y="544070"/>
                    </a:cubicBezTo>
                    <a:cubicBezTo>
                      <a:pt x="990874" y="539704"/>
                      <a:pt x="995240" y="541466"/>
                      <a:pt x="993478" y="536640"/>
                    </a:cubicBezTo>
                    <a:cubicBezTo>
                      <a:pt x="991716" y="531815"/>
                      <a:pt x="992176" y="532734"/>
                      <a:pt x="995240" y="529211"/>
                    </a:cubicBezTo>
                    <a:cubicBezTo>
                      <a:pt x="998304" y="525687"/>
                      <a:pt x="1004432" y="521321"/>
                      <a:pt x="1001827" y="517415"/>
                    </a:cubicBezTo>
                    <a:cubicBezTo>
                      <a:pt x="999223" y="513508"/>
                      <a:pt x="999606" y="507304"/>
                      <a:pt x="1004049" y="508223"/>
                    </a:cubicBezTo>
                    <a:cubicBezTo>
                      <a:pt x="1008415" y="509066"/>
                      <a:pt x="1008415" y="513049"/>
                      <a:pt x="1010636" y="518334"/>
                    </a:cubicBezTo>
                    <a:cubicBezTo>
                      <a:pt x="1012857" y="523619"/>
                      <a:pt x="1017223" y="513968"/>
                      <a:pt x="1020747" y="510904"/>
                    </a:cubicBezTo>
                    <a:cubicBezTo>
                      <a:pt x="1024270" y="507840"/>
                      <a:pt x="1036525" y="488538"/>
                      <a:pt x="1038747" y="481108"/>
                    </a:cubicBezTo>
                    <a:cubicBezTo>
                      <a:pt x="1040968" y="473678"/>
                      <a:pt x="1038747" y="471916"/>
                      <a:pt x="1042270" y="469695"/>
                    </a:cubicBezTo>
                    <a:cubicBezTo>
                      <a:pt x="1045794" y="467474"/>
                      <a:pt x="1047096" y="467933"/>
                      <a:pt x="1046636" y="463567"/>
                    </a:cubicBezTo>
                    <a:cubicBezTo>
                      <a:pt x="1046177" y="459201"/>
                      <a:pt x="1048398" y="453916"/>
                      <a:pt x="1051002" y="456138"/>
                    </a:cubicBezTo>
                    <a:cubicBezTo>
                      <a:pt x="1053607" y="458359"/>
                      <a:pt x="1052304" y="456980"/>
                      <a:pt x="1056670" y="454376"/>
                    </a:cubicBezTo>
                    <a:cubicBezTo>
                      <a:pt x="1061037" y="451772"/>
                      <a:pt x="1067164" y="450469"/>
                      <a:pt x="1071990" y="442963"/>
                    </a:cubicBezTo>
                    <a:cubicBezTo>
                      <a:pt x="1076815" y="435533"/>
                      <a:pt x="1086850" y="431550"/>
                      <a:pt x="1085164" y="426725"/>
                    </a:cubicBezTo>
                    <a:cubicBezTo>
                      <a:pt x="1083403" y="421899"/>
                      <a:pt x="1082943" y="424120"/>
                      <a:pt x="1087386" y="421899"/>
                    </a:cubicBezTo>
                    <a:cubicBezTo>
                      <a:pt x="1091752" y="419678"/>
                      <a:pt x="1095735" y="415312"/>
                      <a:pt x="1098799" y="409184"/>
                    </a:cubicBezTo>
                    <a:cubicBezTo>
                      <a:pt x="1101862" y="403056"/>
                      <a:pt x="1114577" y="386435"/>
                      <a:pt x="1113275" y="374562"/>
                    </a:cubicBezTo>
                    <a:cubicBezTo>
                      <a:pt x="1111973" y="362766"/>
                      <a:pt x="1114118" y="366213"/>
                      <a:pt x="1113735" y="357022"/>
                    </a:cubicBezTo>
                    <a:cubicBezTo>
                      <a:pt x="1113275" y="347830"/>
                      <a:pt x="1106305" y="321940"/>
                      <a:pt x="1101479" y="307923"/>
                    </a:cubicBezTo>
                    <a:cubicBezTo>
                      <a:pt x="1096654" y="293906"/>
                      <a:pt x="1088764" y="291685"/>
                      <a:pt x="1074747" y="293446"/>
                    </a:cubicBezTo>
                    <a:cubicBezTo>
                      <a:pt x="1060730" y="295208"/>
                      <a:pt x="1044951" y="289540"/>
                      <a:pt x="1017376" y="263191"/>
                    </a:cubicBezTo>
                    <a:cubicBezTo>
                      <a:pt x="1017376" y="263191"/>
                      <a:pt x="981453" y="236918"/>
                      <a:pt x="963912" y="232552"/>
                    </a:cubicBezTo>
                    <a:cubicBezTo>
                      <a:pt x="946371" y="228186"/>
                      <a:pt x="945529" y="230331"/>
                      <a:pt x="942005" y="230331"/>
                    </a:cubicBezTo>
                    <a:cubicBezTo>
                      <a:pt x="938482" y="230331"/>
                      <a:pt x="927529" y="228569"/>
                      <a:pt x="930209" y="232093"/>
                    </a:cubicBezTo>
                    <a:cubicBezTo>
                      <a:pt x="932814" y="235616"/>
                      <a:pt x="930209" y="234697"/>
                      <a:pt x="924924" y="232935"/>
                    </a:cubicBezTo>
                    <a:cubicBezTo>
                      <a:pt x="919639" y="231174"/>
                      <a:pt x="915733" y="226348"/>
                      <a:pt x="909605" y="229029"/>
                    </a:cubicBezTo>
                    <a:cubicBezTo>
                      <a:pt x="903477" y="231633"/>
                      <a:pt x="894669" y="228110"/>
                      <a:pt x="889001" y="224663"/>
                    </a:cubicBezTo>
                    <a:cubicBezTo>
                      <a:pt x="883332" y="221139"/>
                      <a:pt x="872379" y="215471"/>
                      <a:pt x="868396" y="217693"/>
                    </a:cubicBezTo>
                    <a:cubicBezTo>
                      <a:pt x="864490" y="219914"/>
                      <a:pt x="853919" y="222978"/>
                      <a:pt x="852617" y="225582"/>
                    </a:cubicBezTo>
                    <a:cubicBezTo>
                      <a:pt x="851315" y="228186"/>
                      <a:pt x="844728" y="229488"/>
                      <a:pt x="849094" y="222518"/>
                    </a:cubicBezTo>
                    <a:cubicBezTo>
                      <a:pt x="853460" y="215471"/>
                      <a:pt x="852158" y="216850"/>
                      <a:pt x="848251" y="218995"/>
                    </a:cubicBezTo>
                    <a:cubicBezTo>
                      <a:pt x="844268" y="221216"/>
                      <a:pt x="842966" y="224663"/>
                      <a:pt x="841664" y="229105"/>
                    </a:cubicBezTo>
                    <a:cubicBezTo>
                      <a:pt x="840362" y="233471"/>
                      <a:pt x="828949" y="246186"/>
                      <a:pt x="833315" y="234391"/>
                    </a:cubicBezTo>
                    <a:cubicBezTo>
                      <a:pt x="837681" y="222595"/>
                      <a:pt x="835536" y="218612"/>
                      <a:pt x="838141" y="215548"/>
                    </a:cubicBezTo>
                    <a:cubicBezTo>
                      <a:pt x="840745" y="212484"/>
                      <a:pt x="845570" y="205437"/>
                      <a:pt x="839902" y="208960"/>
                    </a:cubicBezTo>
                    <a:cubicBezTo>
                      <a:pt x="834234" y="212484"/>
                      <a:pt x="835536" y="211565"/>
                      <a:pt x="837298" y="203675"/>
                    </a:cubicBezTo>
                    <a:cubicBezTo>
                      <a:pt x="839060" y="195786"/>
                      <a:pt x="836838" y="197930"/>
                      <a:pt x="834694" y="199692"/>
                    </a:cubicBezTo>
                    <a:cubicBezTo>
                      <a:pt x="832472" y="201454"/>
                      <a:pt x="830328" y="202297"/>
                      <a:pt x="830328" y="199692"/>
                    </a:cubicBezTo>
                    <a:cubicBezTo>
                      <a:pt x="830328" y="197088"/>
                      <a:pt x="829026" y="196169"/>
                      <a:pt x="826804" y="194407"/>
                    </a:cubicBezTo>
                    <a:cubicBezTo>
                      <a:pt x="824583" y="192645"/>
                      <a:pt x="824583" y="189581"/>
                      <a:pt x="821136" y="192186"/>
                    </a:cubicBezTo>
                    <a:cubicBezTo>
                      <a:pt x="817613" y="194790"/>
                      <a:pt x="815468" y="197471"/>
                      <a:pt x="815008" y="190424"/>
                    </a:cubicBezTo>
                    <a:cubicBezTo>
                      <a:pt x="814549" y="183377"/>
                      <a:pt x="814166" y="187820"/>
                      <a:pt x="812404" y="189122"/>
                    </a:cubicBezTo>
                    <a:cubicBezTo>
                      <a:pt x="810642" y="190424"/>
                      <a:pt x="811944" y="185599"/>
                      <a:pt x="808881" y="185216"/>
                    </a:cubicBezTo>
                    <a:cubicBezTo>
                      <a:pt x="805817" y="184756"/>
                      <a:pt x="804515" y="183913"/>
                      <a:pt x="804055" y="182611"/>
                    </a:cubicBezTo>
                    <a:cubicBezTo>
                      <a:pt x="803595" y="181309"/>
                      <a:pt x="802293" y="181309"/>
                      <a:pt x="800072" y="180850"/>
                    </a:cubicBezTo>
                    <a:cubicBezTo>
                      <a:pt x="797851" y="180390"/>
                      <a:pt x="791340" y="183913"/>
                      <a:pt x="791723" y="181309"/>
                    </a:cubicBezTo>
                    <a:cubicBezTo>
                      <a:pt x="792183" y="178705"/>
                      <a:pt x="787357" y="183071"/>
                      <a:pt x="788659" y="178245"/>
                    </a:cubicBezTo>
                    <a:cubicBezTo>
                      <a:pt x="789961" y="173420"/>
                      <a:pt x="788200" y="175641"/>
                      <a:pt x="786055" y="177403"/>
                    </a:cubicBezTo>
                    <a:cubicBezTo>
                      <a:pt x="783834" y="179164"/>
                      <a:pt x="772038" y="178705"/>
                      <a:pt x="775561" y="176560"/>
                    </a:cubicBezTo>
                    <a:cubicBezTo>
                      <a:pt x="779085" y="174339"/>
                      <a:pt x="778166" y="171735"/>
                      <a:pt x="775102" y="172577"/>
                    </a:cubicBezTo>
                    <a:cubicBezTo>
                      <a:pt x="772038" y="173496"/>
                      <a:pt x="773800" y="169513"/>
                      <a:pt x="771119" y="169513"/>
                    </a:cubicBezTo>
                    <a:cubicBezTo>
                      <a:pt x="768514" y="169513"/>
                      <a:pt x="772421" y="167292"/>
                      <a:pt x="768514" y="169513"/>
                    </a:cubicBezTo>
                    <a:cubicBezTo>
                      <a:pt x="764608" y="171735"/>
                      <a:pt x="762846" y="173037"/>
                      <a:pt x="759782" y="169054"/>
                    </a:cubicBezTo>
                    <a:cubicBezTo>
                      <a:pt x="756718" y="165147"/>
                      <a:pt x="750591" y="165147"/>
                      <a:pt x="747527" y="166832"/>
                    </a:cubicBezTo>
                    <a:cubicBezTo>
                      <a:pt x="744463" y="168594"/>
                      <a:pt x="727382" y="173803"/>
                      <a:pt x="731288" y="177786"/>
                    </a:cubicBezTo>
                    <a:cubicBezTo>
                      <a:pt x="735195" y="181769"/>
                      <a:pt x="731288" y="182152"/>
                      <a:pt x="727305" y="183454"/>
                    </a:cubicBezTo>
                    <a:cubicBezTo>
                      <a:pt x="723399" y="184756"/>
                      <a:pt x="720718" y="188739"/>
                      <a:pt x="725084" y="189122"/>
                    </a:cubicBezTo>
                    <a:cubicBezTo>
                      <a:pt x="729450" y="189581"/>
                      <a:pt x="728148" y="190884"/>
                      <a:pt x="725927" y="193105"/>
                    </a:cubicBezTo>
                    <a:cubicBezTo>
                      <a:pt x="723705" y="195326"/>
                      <a:pt x="723705" y="195709"/>
                      <a:pt x="721944" y="192645"/>
                    </a:cubicBezTo>
                    <a:cubicBezTo>
                      <a:pt x="720182" y="189581"/>
                      <a:pt x="718880" y="192645"/>
                      <a:pt x="716659" y="193948"/>
                    </a:cubicBezTo>
                    <a:cubicBezTo>
                      <a:pt x="714437" y="195250"/>
                      <a:pt x="703101" y="205360"/>
                      <a:pt x="701339" y="209726"/>
                    </a:cubicBezTo>
                    <a:cubicBezTo>
                      <a:pt x="699577" y="214092"/>
                      <a:pt x="696054" y="222901"/>
                      <a:pt x="698275" y="209267"/>
                    </a:cubicBezTo>
                    <a:cubicBezTo>
                      <a:pt x="700497" y="195709"/>
                      <a:pt x="701339" y="197854"/>
                      <a:pt x="697816" y="200535"/>
                    </a:cubicBezTo>
                    <a:cubicBezTo>
                      <a:pt x="694292" y="203139"/>
                      <a:pt x="693833" y="201377"/>
                      <a:pt x="690769" y="202756"/>
                    </a:cubicBezTo>
                    <a:cubicBezTo>
                      <a:pt x="687705" y="204058"/>
                      <a:pt x="686403" y="205820"/>
                      <a:pt x="685101" y="203675"/>
                    </a:cubicBezTo>
                    <a:cubicBezTo>
                      <a:pt x="683799" y="201531"/>
                      <a:pt x="678054" y="200611"/>
                      <a:pt x="677211" y="202756"/>
                    </a:cubicBezTo>
                    <a:cubicBezTo>
                      <a:pt x="676369" y="204977"/>
                      <a:pt x="669322" y="202756"/>
                      <a:pt x="664956" y="200535"/>
                    </a:cubicBezTo>
                    <a:cubicBezTo>
                      <a:pt x="660590" y="198314"/>
                      <a:pt x="661049" y="200535"/>
                      <a:pt x="659288" y="191803"/>
                    </a:cubicBezTo>
                    <a:cubicBezTo>
                      <a:pt x="657526" y="183071"/>
                      <a:pt x="657526" y="172117"/>
                      <a:pt x="654002" y="176484"/>
                    </a:cubicBezTo>
                    <a:cubicBezTo>
                      <a:pt x="650479" y="180850"/>
                      <a:pt x="647875" y="183913"/>
                      <a:pt x="641747" y="186594"/>
                    </a:cubicBezTo>
                    <a:cubicBezTo>
                      <a:pt x="635619" y="189199"/>
                      <a:pt x="628189" y="192722"/>
                      <a:pt x="626428" y="194024"/>
                    </a:cubicBezTo>
                    <a:cubicBezTo>
                      <a:pt x="624666" y="195326"/>
                      <a:pt x="618538" y="198390"/>
                      <a:pt x="617236" y="196245"/>
                    </a:cubicBezTo>
                    <a:cubicBezTo>
                      <a:pt x="615934" y="194024"/>
                      <a:pt x="614172" y="193641"/>
                      <a:pt x="611951" y="194024"/>
                    </a:cubicBezTo>
                    <a:cubicBezTo>
                      <a:pt x="611951" y="194024"/>
                      <a:pt x="595329" y="196628"/>
                      <a:pt x="610649" y="190501"/>
                    </a:cubicBezTo>
                    <a:cubicBezTo>
                      <a:pt x="625968" y="184373"/>
                      <a:pt x="625126" y="191803"/>
                      <a:pt x="627730" y="183454"/>
                    </a:cubicBezTo>
                    <a:cubicBezTo>
                      <a:pt x="630334" y="175105"/>
                      <a:pt x="635619" y="168135"/>
                      <a:pt x="640904" y="161547"/>
                    </a:cubicBezTo>
                    <a:cubicBezTo>
                      <a:pt x="646190" y="154960"/>
                      <a:pt x="659747" y="140100"/>
                      <a:pt x="666335" y="133973"/>
                    </a:cubicBezTo>
                    <a:cubicBezTo>
                      <a:pt x="672922" y="127845"/>
                      <a:pt x="690462" y="114670"/>
                      <a:pt x="684718" y="112525"/>
                    </a:cubicBezTo>
                    <a:cubicBezTo>
                      <a:pt x="679050" y="110304"/>
                      <a:pt x="690003" y="107700"/>
                      <a:pt x="682956" y="101572"/>
                    </a:cubicBezTo>
                    <a:cubicBezTo>
                      <a:pt x="675986" y="95445"/>
                      <a:pt x="669398" y="99351"/>
                      <a:pt x="672462" y="94525"/>
                    </a:cubicBezTo>
                    <a:cubicBezTo>
                      <a:pt x="675526" y="89700"/>
                      <a:pt x="670701" y="85793"/>
                      <a:pt x="667637" y="88398"/>
                    </a:cubicBezTo>
                    <a:cubicBezTo>
                      <a:pt x="664573" y="91002"/>
                      <a:pt x="663730" y="93683"/>
                      <a:pt x="661509" y="86636"/>
                    </a:cubicBezTo>
                    <a:cubicBezTo>
                      <a:pt x="659288" y="79589"/>
                      <a:pt x="654462" y="69555"/>
                      <a:pt x="653620" y="61206"/>
                    </a:cubicBezTo>
                    <a:cubicBezTo>
                      <a:pt x="652777" y="52857"/>
                      <a:pt x="652777" y="36695"/>
                      <a:pt x="651015" y="38840"/>
                    </a:cubicBezTo>
                    <a:cubicBezTo>
                      <a:pt x="649253" y="41061"/>
                      <a:pt x="648794" y="44125"/>
                      <a:pt x="647032" y="35776"/>
                    </a:cubicBezTo>
                    <a:cubicBezTo>
                      <a:pt x="645271" y="27427"/>
                      <a:pt x="641747" y="23980"/>
                      <a:pt x="639143" y="24822"/>
                    </a:cubicBezTo>
                    <a:cubicBezTo>
                      <a:pt x="636692" y="25665"/>
                      <a:pt x="637611" y="34320"/>
                      <a:pt x="635619" y="30873"/>
                    </a:cubicBezTo>
                    <a:cubicBezTo>
                      <a:pt x="633015" y="35240"/>
                      <a:pt x="623670" y="48108"/>
                      <a:pt x="622062" y="50099"/>
                    </a:cubicBezTo>
                    <a:cubicBezTo>
                      <a:pt x="620300" y="52397"/>
                      <a:pt x="615858" y="59444"/>
                      <a:pt x="615015" y="61742"/>
                    </a:cubicBezTo>
                    <a:cubicBezTo>
                      <a:pt x="614172" y="64040"/>
                      <a:pt x="612717" y="66261"/>
                      <a:pt x="611338" y="69248"/>
                    </a:cubicBezTo>
                    <a:cubicBezTo>
                      <a:pt x="609959" y="72236"/>
                      <a:pt x="609806" y="74993"/>
                      <a:pt x="608428" y="78210"/>
                    </a:cubicBezTo>
                    <a:cubicBezTo>
                      <a:pt x="607125" y="81427"/>
                      <a:pt x="601151" y="85027"/>
                      <a:pt x="598470" y="86253"/>
                    </a:cubicBezTo>
                    <a:cubicBezTo>
                      <a:pt x="595866" y="87478"/>
                      <a:pt x="590810" y="86483"/>
                      <a:pt x="589585" y="86636"/>
                    </a:cubicBezTo>
                    <a:cubicBezTo>
                      <a:pt x="588359" y="86789"/>
                      <a:pt x="588359" y="85946"/>
                      <a:pt x="588359" y="85946"/>
                    </a:cubicBezTo>
                    <a:cubicBezTo>
                      <a:pt x="588359" y="85946"/>
                      <a:pt x="588129" y="85104"/>
                      <a:pt x="587670" y="84031"/>
                    </a:cubicBezTo>
                    <a:cubicBezTo>
                      <a:pt x="587210" y="82959"/>
                      <a:pt x="586368" y="83112"/>
                      <a:pt x="586368" y="83112"/>
                    </a:cubicBezTo>
                    <a:cubicBezTo>
                      <a:pt x="586368" y="83112"/>
                      <a:pt x="575721" y="84185"/>
                      <a:pt x="573653" y="84644"/>
                    </a:cubicBezTo>
                    <a:cubicBezTo>
                      <a:pt x="571585" y="85104"/>
                      <a:pt x="568980" y="86100"/>
                      <a:pt x="567448" y="87172"/>
                    </a:cubicBezTo>
                    <a:cubicBezTo>
                      <a:pt x="565916" y="88244"/>
                      <a:pt x="565763" y="88474"/>
                      <a:pt x="564231" y="89087"/>
                    </a:cubicBezTo>
                    <a:cubicBezTo>
                      <a:pt x="562699" y="89700"/>
                      <a:pt x="557031" y="86559"/>
                      <a:pt x="557031" y="86559"/>
                    </a:cubicBezTo>
                    <a:cubicBezTo>
                      <a:pt x="556419" y="86329"/>
                      <a:pt x="552589" y="84185"/>
                      <a:pt x="550597" y="82883"/>
                    </a:cubicBezTo>
                    <a:cubicBezTo>
                      <a:pt x="550214" y="82576"/>
                      <a:pt x="549831" y="82346"/>
                      <a:pt x="549601" y="82117"/>
                    </a:cubicBezTo>
                    <a:cubicBezTo>
                      <a:pt x="548376" y="81044"/>
                      <a:pt x="542401" y="77674"/>
                      <a:pt x="541482" y="77061"/>
                    </a:cubicBezTo>
                    <a:cubicBezTo>
                      <a:pt x="540563" y="76448"/>
                      <a:pt x="540410" y="76219"/>
                      <a:pt x="540793" y="75300"/>
                    </a:cubicBezTo>
                    <a:cubicBezTo>
                      <a:pt x="541176" y="74380"/>
                      <a:pt x="539874" y="75300"/>
                      <a:pt x="538189" y="75912"/>
                    </a:cubicBezTo>
                    <a:cubicBezTo>
                      <a:pt x="536503" y="76525"/>
                      <a:pt x="530912" y="78900"/>
                      <a:pt x="528154" y="80125"/>
                    </a:cubicBezTo>
                    <a:cubicBezTo>
                      <a:pt x="525397" y="81351"/>
                      <a:pt x="517890" y="79283"/>
                      <a:pt x="516282" y="79283"/>
                    </a:cubicBezTo>
                    <a:cubicBezTo>
                      <a:pt x="514750" y="79283"/>
                      <a:pt x="514367" y="78593"/>
                      <a:pt x="513065" y="77981"/>
                    </a:cubicBezTo>
                    <a:cubicBezTo>
                      <a:pt x="511763" y="77368"/>
                      <a:pt x="510078" y="79512"/>
                      <a:pt x="509848" y="82270"/>
                    </a:cubicBezTo>
                    <a:cubicBezTo>
                      <a:pt x="509618" y="85027"/>
                      <a:pt x="508316" y="85257"/>
                      <a:pt x="510920" y="87785"/>
                    </a:cubicBezTo>
                    <a:cubicBezTo>
                      <a:pt x="513524" y="90312"/>
                      <a:pt x="512835" y="90695"/>
                      <a:pt x="513448" y="93146"/>
                    </a:cubicBezTo>
                    <a:cubicBezTo>
                      <a:pt x="514061" y="95674"/>
                      <a:pt x="513448" y="95291"/>
                      <a:pt x="510843" y="96057"/>
                    </a:cubicBezTo>
                    <a:cubicBezTo>
                      <a:pt x="508239" y="96747"/>
                      <a:pt x="501422" y="94602"/>
                      <a:pt x="499354" y="94295"/>
                    </a:cubicBezTo>
                    <a:cubicBezTo>
                      <a:pt x="498971" y="94219"/>
                      <a:pt x="498205" y="94219"/>
                      <a:pt x="497209" y="94219"/>
                    </a:cubicBezTo>
                    <a:cubicBezTo>
                      <a:pt x="493303" y="94219"/>
                      <a:pt x="485950" y="94755"/>
                      <a:pt x="483422" y="94525"/>
                    </a:cubicBezTo>
                    <a:cubicBezTo>
                      <a:pt x="480282" y="94295"/>
                      <a:pt x="480894" y="93300"/>
                      <a:pt x="480818" y="92457"/>
                    </a:cubicBezTo>
                    <a:cubicBezTo>
                      <a:pt x="480664" y="91615"/>
                      <a:pt x="479975" y="91155"/>
                      <a:pt x="477830" y="91538"/>
                    </a:cubicBezTo>
                    <a:cubicBezTo>
                      <a:pt x="475686" y="91921"/>
                      <a:pt x="472545" y="93606"/>
                      <a:pt x="470018" y="97666"/>
                    </a:cubicBezTo>
                    <a:cubicBezTo>
                      <a:pt x="467490" y="101725"/>
                      <a:pt x="463660" y="102415"/>
                      <a:pt x="463660" y="102415"/>
                    </a:cubicBezTo>
                    <a:cubicBezTo>
                      <a:pt x="463660" y="102415"/>
                      <a:pt x="442136" y="106934"/>
                      <a:pt x="440911" y="107317"/>
                    </a:cubicBezTo>
                    <a:cubicBezTo>
                      <a:pt x="439685" y="107700"/>
                      <a:pt x="440068" y="108542"/>
                      <a:pt x="440068" y="108542"/>
                    </a:cubicBezTo>
                    <a:cubicBezTo>
                      <a:pt x="441524" y="111453"/>
                      <a:pt x="439456" y="112832"/>
                      <a:pt x="439456" y="112832"/>
                    </a:cubicBezTo>
                    <a:cubicBezTo>
                      <a:pt x="439456" y="112832"/>
                      <a:pt x="436928" y="114134"/>
                      <a:pt x="433481" y="114747"/>
                    </a:cubicBezTo>
                    <a:cubicBezTo>
                      <a:pt x="430034" y="115359"/>
                      <a:pt x="427736" y="113062"/>
                      <a:pt x="427047" y="112219"/>
                    </a:cubicBezTo>
                    <a:cubicBezTo>
                      <a:pt x="426358" y="111376"/>
                      <a:pt x="423447" y="110994"/>
                      <a:pt x="423447" y="110994"/>
                    </a:cubicBezTo>
                    <a:cubicBezTo>
                      <a:pt x="420000" y="110304"/>
                      <a:pt x="417549" y="108389"/>
                      <a:pt x="416477" y="107547"/>
                    </a:cubicBezTo>
                    <a:cubicBezTo>
                      <a:pt x="415404" y="106704"/>
                      <a:pt x="408587" y="98968"/>
                      <a:pt x="407974" y="98202"/>
                    </a:cubicBezTo>
                    <a:cubicBezTo>
                      <a:pt x="407362" y="97513"/>
                      <a:pt x="406519" y="96747"/>
                      <a:pt x="406213" y="95827"/>
                    </a:cubicBezTo>
                    <a:cubicBezTo>
                      <a:pt x="405830" y="94908"/>
                      <a:pt x="403915" y="86023"/>
                      <a:pt x="403915" y="85027"/>
                    </a:cubicBezTo>
                    <a:cubicBezTo>
                      <a:pt x="403915" y="84031"/>
                      <a:pt x="402230" y="83265"/>
                      <a:pt x="402230" y="83265"/>
                    </a:cubicBezTo>
                    <a:cubicBezTo>
                      <a:pt x="394417" y="73921"/>
                      <a:pt x="400698" y="57529"/>
                      <a:pt x="402000" y="53929"/>
                    </a:cubicBezTo>
                    <a:cubicBezTo>
                      <a:pt x="403302" y="50329"/>
                      <a:pt x="404987" y="46040"/>
                      <a:pt x="405983" y="44584"/>
                    </a:cubicBezTo>
                    <a:cubicBezTo>
                      <a:pt x="406979" y="43129"/>
                      <a:pt x="409123" y="39222"/>
                      <a:pt x="409660" y="38686"/>
                    </a:cubicBezTo>
                    <a:cubicBezTo>
                      <a:pt x="410272" y="38227"/>
                      <a:pt x="410732" y="37154"/>
                      <a:pt x="410272" y="36388"/>
                    </a:cubicBezTo>
                    <a:cubicBezTo>
                      <a:pt x="409813" y="35699"/>
                      <a:pt x="408970" y="34857"/>
                      <a:pt x="406825" y="32099"/>
                    </a:cubicBezTo>
                    <a:cubicBezTo>
                      <a:pt x="404681" y="29342"/>
                      <a:pt x="406213" y="26201"/>
                      <a:pt x="406443" y="25052"/>
                    </a:cubicBezTo>
                    <a:cubicBezTo>
                      <a:pt x="406672" y="23827"/>
                      <a:pt x="401770" y="22142"/>
                      <a:pt x="400928" y="21452"/>
                    </a:cubicBezTo>
                    <a:cubicBezTo>
                      <a:pt x="400085" y="20763"/>
                      <a:pt x="398170" y="20763"/>
                      <a:pt x="397251" y="20839"/>
                    </a:cubicBezTo>
                    <a:cubicBezTo>
                      <a:pt x="396332" y="20993"/>
                      <a:pt x="396332" y="21452"/>
                      <a:pt x="395566" y="20839"/>
                    </a:cubicBezTo>
                    <a:cubicBezTo>
                      <a:pt x="394876" y="20227"/>
                      <a:pt x="394876" y="20456"/>
                      <a:pt x="393881" y="20839"/>
                    </a:cubicBezTo>
                    <a:cubicBezTo>
                      <a:pt x="392962" y="21222"/>
                      <a:pt x="394034" y="19078"/>
                      <a:pt x="395413" y="15707"/>
                    </a:cubicBezTo>
                    <a:cubicBezTo>
                      <a:pt x="396791" y="12337"/>
                      <a:pt x="399472" y="7665"/>
                      <a:pt x="395796" y="3375"/>
                    </a:cubicBezTo>
                    <a:cubicBezTo>
                      <a:pt x="392119" y="-914"/>
                      <a:pt x="384153" y="-71"/>
                      <a:pt x="382008" y="388"/>
                    </a:cubicBezTo>
                    <a:cubicBezTo>
                      <a:pt x="380706" y="694"/>
                      <a:pt x="378178" y="1078"/>
                      <a:pt x="376417" y="1307"/>
                    </a:cubicBezTo>
                    <a:cubicBezTo>
                      <a:pt x="377949" y="3299"/>
                      <a:pt x="379480" y="5903"/>
                      <a:pt x="379480" y="8431"/>
                    </a:cubicBezTo>
                    <a:cubicBezTo>
                      <a:pt x="379480" y="11571"/>
                      <a:pt x="372510" y="17546"/>
                      <a:pt x="370749" y="19078"/>
                    </a:cubicBezTo>
                    <a:cubicBezTo>
                      <a:pt x="368987" y="20610"/>
                      <a:pt x="368987" y="20610"/>
                      <a:pt x="366689" y="20993"/>
                    </a:cubicBezTo>
                    <a:cubicBezTo>
                      <a:pt x="364391" y="21376"/>
                      <a:pt x="363778" y="21376"/>
                      <a:pt x="361787" y="22065"/>
                    </a:cubicBezTo>
                    <a:cubicBezTo>
                      <a:pt x="359719" y="22754"/>
                      <a:pt x="353514" y="26508"/>
                      <a:pt x="352059" y="27657"/>
                    </a:cubicBezTo>
                    <a:cubicBezTo>
                      <a:pt x="350604" y="28882"/>
                      <a:pt x="344629" y="29418"/>
                      <a:pt x="344629" y="29418"/>
                    </a:cubicBezTo>
                    <a:cubicBezTo>
                      <a:pt x="335744" y="30337"/>
                      <a:pt x="323106" y="33401"/>
                      <a:pt x="320961" y="33937"/>
                    </a:cubicBezTo>
                    <a:cubicBezTo>
                      <a:pt x="318816" y="34550"/>
                      <a:pt x="318357" y="36925"/>
                      <a:pt x="318357" y="36925"/>
                    </a:cubicBezTo>
                    <a:cubicBezTo>
                      <a:pt x="318357" y="36925"/>
                      <a:pt x="318203" y="39452"/>
                      <a:pt x="317973" y="42822"/>
                    </a:cubicBezTo>
                    <a:cubicBezTo>
                      <a:pt x="317744" y="46193"/>
                      <a:pt x="315063" y="47265"/>
                      <a:pt x="314297" y="47265"/>
                    </a:cubicBezTo>
                    <a:cubicBezTo>
                      <a:pt x="313454" y="47265"/>
                      <a:pt x="311769" y="47418"/>
                      <a:pt x="309854" y="43895"/>
                    </a:cubicBezTo>
                    <a:cubicBezTo>
                      <a:pt x="307939" y="40372"/>
                      <a:pt x="301275" y="36848"/>
                      <a:pt x="300509" y="36465"/>
                    </a:cubicBezTo>
                    <a:cubicBezTo>
                      <a:pt x="299820" y="36082"/>
                      <a:pt x="298824" y="37920"/>
                      <a:pt x="298441" y="38763"/>
                    </a:cubicBezTo>
                    <a:cubicBezTo>
                      <a:pt x="298058" y="39606"/>
                      <a:pt x="295837" y="37844"/>
                      <a:pt x="295224" y="37308"/>
                    </a:cubicBezTo>
                    <a:cubicBezTo>
                      <a:pt x="294612" y="36848"/>
                      <a:pt x="294305" y="36388"/>
                      <a:pt x="291394" y="37461"/>
                    </a:cubicBezTo>
                    <a:cubicBezTo>
                      <a:pt x="288484" y="38533"/>
                      <a:pt x="284194" y="38303"/>
                      <a:pt x="282050" y="37614"/>
                    </a:cubicBezTo>
                    <a:cubicBezTo>
                      <a:pt x="279905" y="36925"/>
                      <a:pt x="267803" y="30567"/>
                      <a:pt x="266577" y="29495"/>
                    </a:cubicBezTo>
                    <a:cubicBezTo>
                      <a:pt x="265352" y="28423"/>
                      <a:pt x="263360" y="29648"/>
                      <a:pt x="262364" y="29725"/>
                    </a:cubicBezTo>
                    <a:cubicBezTo>
                      <a:pt x="261445" y="29878"/>
                      <a:pt x="260296" y="30184"/>
                      <a:pt x="261905" y="31027"/>
                    </a:cubicBezTo>
                    <a:cubicBezTo>
                      <a:pt x="263437" y="31869"/>
                      <a:pt x="264662" y="33784"/>
                      <a:pt x="266194" y="36772"/>
                    </a:cubicBezTo>
                    <a:cubicBezTo>
                      <a:pt x="267726" y="39759"/>
                      <a:pt x="272628" y="42669"/>
                      <a:pt x="275616" y="44661"/>
                    </a:cubicBezTo>
                    <a:cubicBezTo>
                      <a:pt x="278603" y="46729"/>
                      <a:pt x="278220" y="48874"/>
                      <a:pt x="277684" y="49563"/>
                    </a:cubicBezTo>
                    <a:cubicBezTo>
                      <a:pt x="277071" y="50252"/>
                      <a:pt x="276994" y="52091"/>
                      <a:pt x="280211" y="60440"/>
                    </a:cubicBezTo>
                    <a:cubicBezTo>
                      <a:pt x="283428" y="68789"/>
                      <a:pt x="283658" y="71776"/>
                      <a:pt x="282739" y="75376"/>
                    </a:cubicBezTo>
                    <a:cubicBezTo>
                      <a:pt x="281820" y="78976"/>
                      <a:pt x="283428" y="78976"/>
                      <a:pt x="285037" y="79819"/>
                    </a:cubicBezTo>
                    <a:cubicBezTo>
                      <a:pt x="286569" y="80661"/>
                      <a:pt x="299743" y="81274"/>
                      <a:pt x="300816" y="81274"/>
                    </a:cubicBezTo>
                    <a:cubicBezTo>
                      <a:pt x="301888" y="81274"/>
                      <a:pt x="301429" y="82576"/>
                      <a:pt x="301429" y="84185"/>
                    </a:cubicBezTo>
                    <a:cubicBezTo>
                      <a:pt x="301429" y="85793"/>
                      <a:pt x="300509" y="86253"/>
                      <a:pt x="300509" y="86253"/>
                    </a:cubicBezTo>
                    <a:cubicBezTo>
                      <a:pt x="299207" y="86865"/>
                      <a:pt x="285573" y="92993"/>
                      <a:pt x="283658" y="93530"/>
                    </a:cubicBezTo>
                    <a:cubicBezTo>
                      <a:pt x="281743" y="94142"/>
                      <a:pt x="281973" y="98432"/>
                      <a:pt x="280518" y="101419"/>
                    </a:cubicBezTo>
                    <a:cubicBezTo>
                      <a:pt x="279063" y="104406"/>
                      <a:pt x="275233" y="108619"/>
                      <a:pt x="273930" y="109998"/>
                    </a:cubicBezTo>
                    <a:cubicBezTo>
                      <a:pt x="272628" y="111453"/>
                      <a:pt x="271556" y="110381"/>
                      <a:pt x="272705" y="108313"/>
                    </a:cubicBezTo>
                    <a:cubicBezTo>
                      <a:pt x="273930" y="106244"/>
                      <a:pt x="271250" y="108542"/>
                      <a:pt x="268186" y="110610"/>
                    </a:cubicBezTo>
                    <a:cubicBezTo>
                      <a:pt x="265045" y="112679"/>
                      <a:pt x="262594" y="114211"/>
                      <a:pt x="257998" y="115053"/>
                    </a:cubicBezTo>
                    <a:cubicBezTo>
                      <a:pt x="253479" y="115896"/>
                      <a:pt x="250722" y="119113"/>
                      <a:pt x="249496" y="120338"/>
                    </a:cubicBezTo>
                    <a:cubicBezTo>
                      <a:pt x="248271" y="121564"/>
                      <a:pt x="243905" y="127079"/>
                      <a:pt x="242066" y="129070"/>
                    </a:cubicBezTo>
                    <a:cubicBezTo>
                      <a:pt x="240305" y="131138"/>
                      <a:pt x="238926" y="130143"/>
                      <a:pt x="238620" y="129760"/>
                    </a:cubicBezTo>
                    <a:cubicBezTo>
                      <a:pt x="238236" y="129377"/>
                      <a:pt x="238160" y="128687"/>
                      <a:pt x="238849" y="128074"/>
                    </a:cubicBezTo>
                    <a:cubicBezTo>
                      <a:pt x="239539" y="127462"/>
                      <a:pt x="239079" y="127385"/>
                      <a:pt x="240151" y="125547"/>
                    </a:cubicBezTo>
                    <a:cubicBezTo>
                      <a:pt x="241224" y="123785"/>
                      <a:pt x="240151" y="122636"/>
                      <a:pt x="238236" y="122943"/>
                    </a:cubicBezTo>
                    <a:cubicBezTo>
                      <a:pt x="236322" y="123172"/>
                      <a:pt x="232875" y="124168"/>
                      <a:pt x="226900" y="127232"/>
                    </a:cubicBezTo>
                    <a:cubicBezTo>
                      <a:pt x="220926" y="130373"/>
                      <a:pt x="215258" y="126313"/>
                      <a:pt x="215258" y="126313"/>
                    </a:cubicBezTo>
                    <a:cubicBezTo>
                      <a:pt x="215258" y="126313"/>
                      <a:pt x="203998" y="116509"/>
                      <a:pt x="203079" y="115513"/>
                    </a:cubicBezTo>
                    <a:cubicBezTo>
                      <a:pt x="202772" y="115206"/>
                      <a:pt x="202542" y="114823"/>
                      <a:pt x="202313" y="114517"/>
                    </a:cubicBezTo>
                    <a:cubicBezTo>
                      <a:pt x="200781" y="114823"/>
                      <a:pt x="199096" y="115053"/>
                      <a:pt x="197640" y="115130"/>
                    </a:cubicBezTo>
                    <a:cubicBezTo>
                      <a:pt x="194653" y="115283"/>
                      <a:pt x="195266" y="110074"/>
                      <a:pt x="196108" y="106551"/>
                    </a:cubicBezTo>
                    <a:cubicBezTo>
                      <a:pt x="196951" y="102951"/>
                      <a:pt x="194577" y="100423"/>
                      <a:pt x="193811" y="99045"/>
                    </a:cubicBezTo>
                    <a:cubicBezTo>
                      <a:pt x="193121" y="97589"/>
                      <a:pt x="190823" y="94602"/>
                      <a:pt x="190211" y="93453"/>
                    </a:cubicBezTo>
                    <a:cubicBezTo>
                      <a:pt x="189598" y="92227"/>
                      <a:pt x="188908" y="90849"/>
                      <a:pt x="188449" y="90006"/>
                    </a:cubicBezTo>
                    <a:cubicBezTo>
                      <a:pt x="187989" y="89164"/>
                      <a:pt x="181862" y="92151"/>
                      <a:pt x="180559" y="92380"/>
                    </a:cubicBezTo>
                    <a:cubicBezTo>
                      <a:pt x="179257" y="92610"/>
                      <a:pt x="179027" y="93606"/>
                      <a:pt x="177802" y="95368"/>
                    </a:cubicBezTo>
                    <a:cubicBezTo>
                      <a:pt x="176576" y="97130"/>
                      <a:pt x="174891" y="99198"/>
                      <a:pt x="172670" y="99351"/>
                    </a:cubicBezTo>
                    <a:cubicBezTo>
                      <a:pt x="170372" y="99504"/>
                      <a:pt x="167308" y="96210"/>
                      <a:pt x="165853" y="93759"/>
                    </a:cubicBezTo>
                    <a:cubicBezTo>
                      <a:pt x="164398" y="91232"/>
                      <a:pt x="163785" y="93146"/>
                      <a:pt x="163785" y="93146"/>
                    </a:cubicBezTo>
                    <a:cubicBezTo>
                      <a:pt x="161870" y="95521"/>
                      <a:pt x="162483" y="97819"/>
                      <a:pt x="164244" y="99121"/>
                    </a:cubicBezTo>
                    <a:cubicBezTo>
                      <a:pt x="166006" y="100423"/>
                      <a:pt x="164014" y="100423"/>
                      <a:pt x="164014" y="100423"/>
                    </a:cubicBezTo>
                    <a:cubicBezTo>
                      <a:pt x="164014" y="100423"/>
                      <a:pt x="120967" y="100576"/>
                      <a:pt x="118746" y="100576"/>
                    </a:cubicBezTo>
                    <a:cubicBezTo>
                      <a:pt x="116601" y="100576"/>
                      <a:pt x="116831" y="101649"/>
                      <a:pt x="116831" y="101649"/>
                    </a:cubicBezTo>
                    <a:cubicBezTo>
                      <a:pt x="116831" y="101649"/>
                      <a:pt x="116984" y="114440"/>
                      <a:pt x="117214" y="115896"/>
                    </a:cubicBezTo>
                    <a:cubicBezTo>
                      <a:pt x="117444" y="117351"/>
                      <a:pt x="116601" y="119266"/>
                      <a:pt x="118133" y="118806"/>
                    </a:cubicBezTo>
                    <a:cubicBezTo>
                      <a:pt x="119665" y="118347"/>
                      <a:pt x="127478" y="119419"/>
                      <a:pt x="128550" y="119879"/>
                    </a:cubicBezTo>
                    <a:cubicBezTo>
                      <a:pt x="129623" y="120338"/>
                      <a:pt x="129623" y="120032"/>
                      <a:pt x="130848" y="119189"/>
                    </a:cubicBezTo>
                    <a:cubicBezTo>
                      <a:pt x="132074" y="118347"/>
                      <a:pt x="133759" y="120874"/>
                      <a:pt x="135291" y="122789"/>
                    </a:cubicBezTo>
                    <a:cubicBezTo>
                      <a:pt x="136823" y="124704"/>
                      <a:pt x="135980" y="125930"/>
                      <a:pt x="137053" y="128764"/>
                    </a:cubicBezTo>
                    <a:cubicBezTo>
                      <a:pt x="138125" y="131675"/>
                      <a:pt x="136363" y="130526"/>
                      <a:pt x="135520" y="130296"/>
                    </a:cubicBezTo>
                    <a:cubicBezTo>
                      <a:pt x="134678" y="130066"/>
                      <a:pt x="132304" y="129223"/>
                      <a:pt x="130772" y="128611"/>
                    </a:cubicBezTo>
                    <a:cubicBezTo>
                      <a:pt x="129240" y="127998"/>
                      <a:pt x="126252" y="128764"/>
                      <a:pt x="126252" y="128764"/>
                    </a:cubicBezTo>
                    <a:cubicBezTo>
                      <a:pt x="126252" y="128764"/>
                      <a:pt x="114993" y="131981"/>
                      <a:pt x="113001" y="132594"/>
                    </a:cubicBezTo>
                    <a:cubicBezTo>
                      <a:pt x="110933" y="133207"/>
                      <a:pt x="111546" y="134662"/>
                      <a:pt x="111546" y="134662"/>
                    </a:cubicBezTo>
                    <a:cubicBezTo>
                      <a:pt x="111546" y="134662"/>
                      <a:pt x="110474" y="145768"/>
                      <a:pt x="111316" y="150824"/>
                    </a:cubicBezTo>
                    <a:cubicBezTo>
                      <a:pt x="112159" y="155879"/>
                      <a:pt x="117214" y="159173"/>
                      <a:pt x="120431" y="161394"/>
                    </a:cubicBezTo>
                    <a:cubicBezTo>
                      <a:pt x="123648" y="163539"/>
                      <a:pt x="125486" y="167751"/>
                      <a:pt x="125946" y="169743"/>
                    </a:cubicBezTo>
                    <a:cubicBezTo>
                      <a:pt x="126405" y="171811"/>
                      <a:pt x="127631" y="175718"/>
                      <a:pt x="128704" y="178628"/>
                    </a:cubicBezTo>
                    <a:cubicBezTo>
                      <a:pt x="129776" y="181539"/>
                      <a:pt x="128474" y="185062"/>
                      <a:pt x="127478" y="193028"/>
                    </a:cubicBezTo>
                    <a:cubicBezTo>
                      <a:pt x="126559" y="200918"/>
                      <a:pt x="122346" y="226654"/>
                      <a:pt x="122346" y="226654"/>
                    </a:cubicBezTo>
                    <a:cubicBezTo>
                      <a:pt x="122346" y="226654"/>
                      <a:pt x="115912" y="262195"/>
                      <a:pt x="115376" y="264952"/>
                    </a:cubicBezTo>
                    <a:cubicBezTo>
                      <a:pt x="115069" y="266561"/>
                      <a:pt x="114686" y="268170"/>
                      <a:pt x="114227" y="269472"/>
                    </a:cubicBezTo>
                    <a:cubicBezTo>
                      <a:pt x="113920" y="270391"/>
                      <a:pt x="113537" y="271157"/>
                      <a:pt x="113231" y="271693"/>
                    </a:cubicBezTo>
                    <a:cubicBezTo>
                      <a:pt x="112388" y="272919"/>
                      <a:pt x="112006" y="272153"/>
                      <a:pt x="110933" y="271540"/>
                    </a:cubicBezTo>
                    <a:cubicBezTo>
                      <a:pt x="109861" y="270927"/>
                      <a:pt x="107256" y="271310"/>
                      <a:pt x="106184" y="271310"/>
                    </a:cubicBezTo>
                    <a:cubicBezTo>
                      <a:pt x="105112" y="271310"/>
                      <a:pt x="104882" y="270851"/>
                      <a:pt x="104499" y="270008"/>
                    </a:cubicBezTo>
                    <a:cubicBezTo>
                      <a:pt x="104116" y="269165"/>
                      <a:pt x="103886" y="269165"/>
                      <a:pt x="104039" y="268246"/>
                    </a:cubicBezTo>
                    <a:cubicBezTo>
                      <a:pt x="104193" y="267327"/>
                      <a:pt x="102967" y="267404"/>
                      <a:pt x="102278" y="267557"/>
                    </a:cubicBezTo>
                    <a:cubicBezTo>
                      <a:pt x="101588" y="267710"/>
                      <a:pt x="98678" y="267710"/>
                      <a:pt x="96150" y="267097"/>
                    </a:cubicBezTo>
                    <a:cubicBezTo>
                      <a:pt x="93622" y="266484"/>
                      <a:pt x="90022" y="269395"/>
                      <a:pt x="88107" y="271387"/>
                    </a:cubicBezTo>
                    <a:cubicBezTo>
                      <a:pt x="86192" y="273455"/>
                      <a:pt x="82746" y="274144"/>
                      <a:pt x="80294" y="274144"/>
                    </a:cubicBezTo>
                    <a:cubicBezTo>
                      <a:pt x="77843" y="274144"/>
                      <a:pt x="72865" y="274987"/>
                      <a:pt x="71103" y="275906"/>
                    </a:cubicBezTo>
                    <a:cubicBezTo>
                      <a:pt x="69341" y="276825"/>
                      <a:pt x="66584" y="276825"/>
                      <a:pt x="63903" y="276748"/>
                    </a:cubicBezTo>
                    <a:cubicBezTo>
                      <a:pt x="61298" y="276595"/>
                      <a:pt x="54788" y="279966"/>
                      <a:pt x="51724" y="282723"/>
                    </a:cubicBezTo>
                    <a:cubicBezTo>
                      <a:pt x="48584" y="285481"/>
                      <a:pt x="33494" y="293983"/>
                      <a:pt x="32422" y="294596"/>
                    </a:cubicBezTo>
                    <a:cubicBezTo>
                      <a:pt x="31349" y="295208"/>
                      <a:pt x="30736" y="300570"/>
                      <a:pt x="30354" y="304859"/>
                    </a:cubicBezTo>
                    <a:cubicBezTo>
                      <a:pt x="29970" y="309149"/>
                      <a:pt x="24762" y="318264"/>
                      <a:pt x="23383" y="320791"/>
                    </a:cubicBezTo>
                    <a:cubicBezTo>
                      <a:pt x="22081" y="323319"/>
                      <a:pt x="21928" y="327149"/>
                      <a:pt x="23383" y="330519"/>
                    </a:cubicBezTo>
                    <a:cubicBezTo>
                      <a:pt x="24839" y="333889"/>
                      <a:pt x="19707" y="335881"/>
                      <a:pt x="19707" y="335881"/>
                    </a:cubicBezTo>
                    <a:cubicBezTo>
                      <a:pt x="10515" y="340094"/>
                      <a:pt x="6685" y="346758"/>
                      <a:pt x="5613" y="348290"/>
                    </a:cubicBezTo>
                    <a:cubicBezTo>
                      <a:pt x="4541" y="349822"/>
                      <a:pt x="4541" y="352119"/>
                      <a:pt x="5613" y="353575"/>
                    </a:cubicBezTo>
                    <a:cubicBezTo>
                      <a:pt x="6685" y="355030"/>
                      <a:pt x="6685" y="356945"/>
                      <a:pt x="6456" y="358477"/>
                    </a:cubicBezTo>
                    <a:cubicBezTo>
                      <a:pt x="6226" y="360009"/>
                      <a:pt x="1783" y="362307"/>
                      <a:pt x="711" y="362996"/>
                    </a:cubicBezTo>
                    <a:cubicBezTo>
                      <a:pt x="-362" y="363686"/>
                      <a:pt x="98" y="364681"/>
                      <a:pt x="98" y="364681"/>
                    </a:cubicBezTo>
                    <a:cubicBezTo>
                      <a:pt x="98" y="364681"/>
                      <a:pt x="941" y="366366"/>
                      <a:pt x="5000" y="369124"/>
                    </a:cubicBezTo>
                    <a:cubicBezTo>
                      <a:pt x="9060" y="371881"/>
                      <a:pt x="9519" y="378239"/>
                      <a:pt x="10362" y="381916"/>
                    </a:cubicBezTo>
                    <a:cubicBezTo>
                      <a:pt x="11204" y="385592"/>
                      <a:pt x="15034" y="389728"/>
                      <a:pt x="16949" y="392486"/>
                    </a:cubicBezTo>
                    <a:cubicBezTo>
                      <a:pt x="18864" y="395243"/>
                      <a:pt x="23383" y="399916"/>
                      <a:pt x="27213" y="404665"/>
                    </a:cubicBezTo>
                    <a:cubicBezTo>
                      <a:pt x="31043" y="409414"/>
                      <a:pt x="25528" y="413856"/>
                      <a:pt x="22924" y="416154"/>
                    </a:cubicBezTo>
                    <a:cubicBezTo>
                      <a:pt x="20319" y="418452"/>
                      <a:pt x="23766" y="418222"/>
                      <a:pt x="23766" y="418222"/>
                    </a:cubicBezTo>
                    <a:cubicBezTo>
                      <a:pt x="23766" y="418222"/>
                      <a:pt x="37783" y="419295"/>
                      <a:pt x="41996" y="419907"/>
                    </a:cubicBezTo>
                    <a:cubicBezTo>
                      <a:pt x="46209" y="420520"/>
                      <a:pt x="48124" y="423584"/>
                      <a:pt x="48124" y="424350"/>
                    </a:cubicBezTo>
                    <a:cubicBezTo>
                      <a:pt x="48124" y="425039"/>
                      <a:pt x="47741" y="425882"/>
                      <a:pt x="49426" y="427950"/>
                    </a:cubicBezTo>
                    <a:cubicBezTo>
                      <a:pt x="51111" y="430018"/>
                      <a:pt x="51111" y="432852"/>
                      <a:pt x="50958" y="433848"/>
                    </a:cubicBezTo>
                    <a:cubicBezTo>
                      <a:pt x="50805" y="434767"/>
                      <a:pt x="51571" y="435074"/>
                      <a:pt x="52720" y="435074"/>
                    </a:cubicBezTo>
                    <a:cubicBezTo>
                      <a:pt x="53945" y="435074"/>
                      <a:pt x="55860" y="435303"/>
                      <a:pt x="57775" y="435533"/>
                    </a:cubicBezTo>
                    <a:cubicBezTo>
                      <a:pt x="59690" y="435763"/>
                      <a:pt x="72022" y="435150"/>
                      <a:pt x="74013" y="434920"/>
                    </a:cubicBezTo>
                    <a:cubicBezTo>
                      <a:pt x="76082" y="434690"/>
                      <a:pt x="77690" y="433388"/>
                      <a:pt x="79146" y="432163"/>
                    </a:cubicBezTo>
                    <a:cubicBezTo>
                      <a:pt x="80601" y="430937"/>
                      <a:pt x="82592" y="430401"/>
                      <a:pt x="84048" y="429635"/>
                    </a:cubicBezTo>
                    <a:cubicBezTo>
                      <a:pt x="85503" y="428946"/>
                      <a:pt x="87724" y="425575"/>
                      <a:pt x="90405" y="423431"/>
                    </a:cubicBezTo>
                    <a:cubicBezTo>
                      <a:pt x="93010" y="421286"/>
                      <a:pt x="95307" y="419984"/>
                      <a:pt x="97376" y="419218"/>
                    </a:cubicBezTo>
                    <a:cubicBezTo>
                      <a:pt x="99444" y="418529"/>
                      <a:pt x="96686" y="420980"/>
                      <a:pt x="95690" y="421746"/>
                    </a:cubicBezTo>
                    <a:cubicBezTo>
                      <a:pt x="94771" y="422435"/>
                      <a:pt x="95844" y="423431"/>
                      <a:pt x="97222" y="425116"/>
                    </a:cubicBezTo>
                    <a:cubicBezTo>
                      <a:pt x="98678" y="426801"/>
                      <a:pt x="97682" y="427873"/>
                      <a:pt x="96150" y="429175"/>
                    </a:cubicBezTo>
                    <a:cubicBezTo>
                      <a:pt x="94618" y="430478"/>
                      <a:pt x="94924" y="432776"/>
                      <a:pt x="94924" y="432776"/>
                    </a:cubicBezTo>
                    <a:cubicBezTo>
                      <a:pt x="94924" y="432776"/>
                      <a:pt x="94312" y="459431"/>
                      <a:pt x="94542" y="461959"/>
                    </a:cubicBezTo>
                    <a:cubicBezTo>
                      <a:pt x="94771" y="464487"/>
                      <a:pt x="95384" y="463491"/>
                      <a:pt x="96227" y="462801"/>
                    </a:cubicBezTo>
                    <a:cubicBezTo>
                      <a:pt x="97069" y="462112"/>
                      <a:pt x="97758" y="462572"/>
                      <a:pt x="100899" y="464869"/>
                    </a:cubicBezTo>
                    <a:cubicBezTo>
                      <a:pt x="104039" y="467168"/>
                      <a:pt x="108559" y="464257"/>
                      <a:pt x="110474" y="463108"/>
                    </a:cubicBezTo>
                    <a:cubicBezTo>
                      <a:pt x="112388" y="461882"/>
                      <a:pt x="115376" y="460580"/>
                      <a:pt x="118746" y="461423"/>
                    </a:cubicBezTo>
                    <a:cubicBezTo>
                      <a:pt x="120967" y="461959"/>
                      <a:pt x="121503" y="461729"/>
                      <a:pt x="124644" y="462342"/>
                    </a:cubicBezTo>
                    <a:cubicBezTo>
                      <a:pt x="126252" y="462648"/>
                      <a:pt x="128474" y="463108"/>
                      <a:pt x="132150" y="463950"/>
                    </a:cubicBezTo>
                    <a:cubicBezTo>
                      <a:pt x="142950" y="466555"/>
                      <a:pt x="150610" y="465865"/>
                      <a:pt x="154210" y="465712"/>
                    </a:cubicBezTo>
                    <a:cubicBezTo>
                      <a:pt x="157810" y="465559"/>
                      <a:pt x="163402" y="460427"/>
                      <a:pt x="164627" y="459278"/>
                    </a:cubicBezTo>
                    <a:cubicBezTo>
                      <a:pt x="165853" y="458053"/>
                      <a:pt x="172670" y="456674"/>
                      <a:pt x="174661" y="456291"/>
                    </a:cubicBezTo>
                    <a:cubicBezTo>
                      <a:pt x="176729" y="455908"/>
                      <a:pt x="178491" y="453916"/>
                      <a:pt x="179334" y="452691"/>
                    </a:cubicBezTo>
                    <a:cubicBezTo>
                      <a:pt x="180176" y="451465"/>
                      <a:pt x="180636" y="450623"/>
                      <a:pt x="181938" y="449704"/>
                    </a:cubicBezTo>
                    <a:cubicBezTo>
                      <a:pt x="183240" y="448784"/>
                      <a:pt x="189598" y="445414"/>
                      <a:pt x="192202" y="444418"/>
                    </a:cubicBezTo>
                    <a:cubicBezTo>
                      <a:pt x="194806" y="443499"/>
                      <a:pt x="204074" y="436146"/>
                      <a:pt x="205453" y="434461"/>
                    </a:cubicBezTo>
                    <a:cubicBezTo>
                      <a:pt x="206909" y="432776"/>
                      <a:pt x="210355" y="432163"/>
                      <a:pt x="210355" y="432163"/>
                    </a:cubicBezTo>
                    <a:cubicBezTo>
                      <a:pt x="210355" y="432163"/>
                      <a:pt x="227130" y="429175"/>
                      <a:pt x="229887" y="428103"/>
                    </a:cubicBezTo>
                    <a:cubicBezTo>
                      <a:pt x="232645" y="427031"/>
                      <a:pt x="234560" y="427873"/>
                      <a:pt x="236628" y="429329"/>
                    </a:cubicBezTo>
                    <a:cubicBezTo>
                      <a:pt x="238696" y="430784"/>
                      <a:pt x="239385" y="428946"/>
                      <a:pt x="241454" y="426878"/>
                    </a:cubicBezTo>
                    <a:cubicBezTo>
                      <a:pt x="243522" y="424733"/>
                      <a:pt x="245513" y="427950"/>
                      <a:pt x="245820" y="429099"/>
                    </a:cubicBezTo>
                    <a:cubicBezTo>
                      <a:pt x="246203" y="430325"/>
                      <a:pt x="246509" y="431703"/>
                      <a:pt x="246049" y="433312"/>
                    </a:cubicBezTo>
                    <a:cubicBezTo>
                      <a:pt x="245590" y="434844"/>
                      <a:pt x="244594" y="440512"/>
                      <a:pt x="243905" y="447405"/>
                    </a:cubicBezTo>
                    <a:cubicBezTo>
                      <a:pt x="243215" y="454376"/>
                      <a:pt x="244517" y="463567"/>
                      <a:pt x="244824" y="465942"/>
                    </a:cubicBezTo>
                    <a:cubicBezTo>
                      <a:pt x="245207" y="468316"/>
                      <a:pt x="242756" y="464869"/>
                      <a:pt x="244211" y="471687"/>
                    </a:cubicBezTo>
                    <a:cubicBezTo>
                      <a:pt x="245666" y="478504"/>
                      <a:pt x="252100" y="485474"/>
                      <a:pt x="253173" y="487389"/>
                    </a:cubicBezTo>
                    <a:cubicBezTo>
                      <a:pt x="254245" y="489304"/>
                      <a:pt x="255777" y="491066"/>
                      <a:pt x="255777" y="491066"/>
                    </a:cubicBezTo>
                    <a:cubicBezTo>
                      <a:pt x="255777" y="491066"/>
                      <a:pt x="273394" y="505083"/>
                      <a:pt x="274696" y="506232"/>
                    </a:cubicBezTo>
                    <a:cubicBezTo>
                      <a:pt x="275999" y="507457"/>
                      <a:pt x="281513" y="507534"/>
                      <a:pt x="282586" y="507687"/>
                    </a:cubicBezTo>
                    <a:cubicBezTo>
                      <a:pt x="283658" y="507840"/>
                      <a:pt x="285114" y="507840"/>
                      <a:pt x="287335" y="506232"/>
                    </a:cubicBezTo>
                    <a:cubicBezTo>
                      <a:pt x="289633" y="504700"/>
                      <a:pt x="297752" y="507457"/>
                      <a:pt x="299284" y="508300"/>
                    </a:cubicBezTo>
                    <a:cubicBezTo>
                      <a:pt x="300816" y="509142"/>
                      <a:pt x="304646" y="510061"/>
                      <a:pt x="307173" y="510674"/>
                    </a:cubicBezTo>
                    <a:cubicBezTo>
                      <a:pt x="309701" y="511287"/>
                      <a:pt x="309471" y="513432"/>
                      <a:pt x="312535" y="517721"/>
                    </a:cubicBezTo>
                    <a:cubicBezTo>
                      <a:pt x="315676" y="522010"/>
                      <a:pt x="324867" y="523849"/>
                      <a:pt x="329540" y="524079"/>
                    </a:cubicBezTo>
                    <a:cubicBezTo>
                      <a:pt x="334212" y="524309"/>
                      <a:pt x="336357" y="526836"/>
                      <a:pt x="337659" y="528598"/>
                    </a:cubicBezTo>
                    <a:cubicBezTo>
                      <a:pt x="338961" y="530360"/>
                      <a:pt x="341489" y="533117"/>
                      <a:pt x="343404" y="535415"/>
                    </a:cubicBezTo>
                    <a:cubicBezTo>
                      <a:pt x="345318" y="537713"/>
                      <a:pt x="357268" y="535262"/>
                      <a:pt x="362093" y="534802"/>
                    </a:cubicBezTo>
                    <a:cubicBezTo>
                      <a:pt x="366919" y="534343"/>
                      <a:pt x="371668" y="538402"/>
                      <a:pt x="374195" y="540317"/>
                    </a:cubicBezTo>
                    <a:cubicBezTo>
                      <a:pt x="376723" y="542232"/>
                      <a:pt x="384383" y="548589"/>
                      <a:pt x="385379" y="549739"/>
                    </a:cubicBezTo>
                    <a:cubicBezTo>
                      <a:pt x="386374" y="550888"/>
                      <a:pt x="384995" y="551117"/>
                      <a:pt x="385149" y="552649"/>
                    </a:cubicBezTo>
                    <a:cubicBezTo>
                      <a:pt x="385302" y="554181"/>
                      <a:pt x="385761" y="556709"/>
                      <a:pt x="387447" y="562913"/>
                    </a:cubicBezTo>
                    <a:cubicBezTo>
                      <a:pt x="389132" y="569118"/>
                      <a:pt x="389362" y="576471"/>
                      <a:pt x="389515" y="579228"/>
                    </a:cubicBezTo>
                    <a:cubicBezTo>
                      <a:pt x="389668" y="582062"/>
                      <a:pt x="385915" y="582139"/>
                      <a:pt x="382927" y="582062"/>
                    </a:cubicBezTo>
                    <a:cubicBezTo>
                      <a:pt x="379940" y="581909"/>
                      <a:pt x="381472" y="582905"/>
                      <a:pt x="382238" y="583747"/>
                    </a:cubicBezTo>
                    <a:cubicBezTo>
                      <a:pt x="382927" y="584590"/>
                      <a:pt x="386068" y="587118"/>
                      <a:pt x="389055" y="592096"/>
                    </a:cubicBezTo>
                    <a:cubicBezTo>
                      <a:pt x="392042" y="597152"/>
                      <a:pt x="391430" y="609331"/>
                      <a:pt x="391583" y="613007"/>
                    </a:cubicBezTo>
                    <a:cubicBezTo>
                      <a:pt x="391736" y="616684"/>
                      <a:pt x="394110" y="616377"/>
                      <a:pt x="395259" y="616224"/>
                    </a:cubicBezTo>
                    <a:cubicBezTo>
                      <a:pt x="396485" y="616071"/>
                      <a:pt x="398630" y="616071"/>
                      <a:pt x="403379" y="616377"/>
                    </a:cubicBezTo>
                    <a:cubicBezTo>
                      <a:pt x="408128" y="616607"/>
                      <a:pt x="441907" y="616148"/>
                      <a:pt x="442979" y="616224"/>
                    </a:cubicBezTo>
                    <a:cubicBezTo>
                      <a:pt x="444051" y="616377"/>
                      <a:pt x="444664" y="616071"/>
                      <a:pt x="444588" y="618522"/>
                    </a:cubicBezTo>
                    <a:cubicBezTo>
                      <a:pt x="444511" y="620973"/>
                      <a:pt x="444358" y="621739"/>
                      <a:pt x="442290" y="624114"/>
                    </a:cubicBezTo>
                    <a:cubicBezTo>
                      <a:pt x="440221" y="626488"/>
                      <a:pt x="440605" y="629629"/>
                      <a:pt x="440834" y="632156"/>
                    </a:cubicBezTo>
                    <a:cubicBezTo>
                      <a:pt x="441064" y="634684"/>
                      <a:pt x="442060" y="637518"/>
                      <a:pt x="442136" y="640505"/>
                    </a:cubicBezTo>
                    <a:cubicBezTo>
                      <a:pt x="442290" y="643493"/>
                      <a:pt x="441677" y="644335"/>
                      <a:pt x="445277" y="647476"/>
                    </a:cubicBezTo>
                    <a:cubicBezTo>
                      <a:pt x="448877" y="650616"/>
                      <a:pt x="456307" y="652301"/>
                      <a:pt x="457839" y="652837"/>
                    </a:cubicBezTo>
                    <a:cubicBezTo>
                      <a:pt x="459371" y="653374"/>
                      <a:pt x="459907" y="655365"/>
                      <a:pt x="460596" y="656667"/>
                    </a:cubicBezTo>
                    <a:cubicBezTo>
                      <a:pt x="461286" y="657969"/>
                      <a:pt x="462971" y="662029"/>
                      <a:pt x="463354" y="664480"/>
                    </a:cubicBezTo>
                    <a:cubicBezTo>
                      <a:pt x="463737" y="666855"/>
                      <a:pt x="467796" y="671297"/>
                      <a:pt x="468256" y="672293"/>
                    </a:cubicBezTo>
                    <a:cubicBezTo>
                      <a:pt x="468715" y="673289"/>
                      <a:pt x="468715" y="673978"/>
                      <a:pt x="467337" y="674361"/>
                    </a:cubicBezTo>
                    <a:cubicBezTo>
                      <a:pt x="465881" y="674744"/>
                      <a:pt x="465652" y="676276"/>
                      <a:pt x="465422" y="677961"/>
                    </a:cubicBezTo>
                    <a:cubicBezTo>
                      <a:pt x="465192" y="679646"/>
                      <a:pt x="464503" y="683706"/>
                      <a:pt x="463507" y="688761"/>
                    </a:cubicBezTo>
                    <a:cubicBezTo>
                      <a:pt x="462588" y="693817"/>
                      <a:pt x="454622" y="709596"/>
                      <a:pt x="452401" y="714498"/>
                    </a:cubicBezTo>
                    <a:cubicBezTo>
                      <a:pt x="450102" y="719400"/>
                      <a:pt x="454775" y="722157"/>
                      <a:pt x="456690" y="723919"/>
                    </a:cubicBezTo>
                    <a:cubicBezTo>
                      <a:pt x="458605" y="725681"/>
                      <a:pt x="456000" y="727289"/>
                      <a:pt x="456000" y="727289"/>
                    </a:cubicBezTo>
                    <a:lnTo>
                      <a:pt x="449643" y="729740"/>
                    </a:ln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75" name="Kombinationstegning: figur 11474">
                <a:extLst>
                  <a:ext uri="{FF2B5EF4-FFF2-40B4-BE49-F238E27FC236}">
                    <a16:creationId xmlns:a16="http://schemas.microsoft.com/office/drawing/2014/main" id="{99374C84-B787-412F-80D7-B4FF12553097}"/>
                  </a:ext>
                </a:extLst>
              </p:cNvPr>
              <p:cNvSpPr/>
              <p:nvPr/>
            </p:nvSpPr>
            <p:spPr>
              <a:xfrm>
                <a:off x="4900987" y="5194709"/>
                <a:ext cx="4162" cy="11416"/>
              </a:xfrm>
              <a:custGeom>
                <a:avLst/>
                <a:gdLst>
                  <a:gd name="connsiteX0" fmla="*/ 187 w 4162"/>
                  <a:gd name="connsiteY0" fmla="*/ 8268 h 11416"/>
                  <a:gd name="connsiteX1" fmla="*/ 2791 w 4162"/>
                  <a:gd name="connsiteY1" fmla="*/ 6124 h 11416"/>
                  <a:gd name="connsiteX2" fmla="*/ 187 w 4162"/>
                  <a:gd name="connsiteY2" fmla="*/ 8268 h 1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62" h="11416">
                    <a:moveTo>
                      <a:pt x="187" y="8268"/>
                    </a:moveTo>
                    <a:cubicBezTo>
                      <a:pt x="187" y="8268"/>
                      <a:pt x="-1039" y="16618"/>
                      <a:pt x="2791" y="6124"/>
                    </a:cubicBezTo>
                    <a:cubicBezTo>
                      <a:pt x="6621" y="-4370"/>
                      <a:pt x="1336" y="149"/>
                      <a:pt x="187" y="826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76" name="Kombinationstegning: figur 11475">
                <a:extLst>
                  <a:ext uri="{FF2B5EF4-FFF2-40B4-BE49-F238E27FC236}">
                    <a16:creationId xmlns:a16="http://schemas.microsoft.com/office/drawing/2014/main" id="{18A1A7A4-2088-4E56-9805-26C74382E46B}"/>
                  </a:ext>
                </a:extLst>
              </p:cNvPr>
              <p:cNvSpPr/>
              <p:nvPr/>
            </p:nvSpPr>
            <p:spPr>
              <a:xfrm>
                <a:off x="5020693" y="5063917"/>
                <a:ext cx="5232" cy="3435"/>
              </a:xfrm>
              <a:custGeom>
                <a:avLst/>
                <a:gdLst>
                  <a:gd name="connsiteX0" fmla="*/ 3955 w 5232"/>
                  <a:gd name="connsiteY0" fmla="*/ 497 h 3435"/>
                  <a:gd name="connsiteX1" fmla="*/ 1580 w 5232"/>
                  <a:gd name="connsiteY1" fmla="*/ 3408 h 3435"/>
                  <a:gd name="connsiteX2" fmla="*/ 3955 w 5232"/>
                  <a:gd name="connsiteY2" fmla="*/ 497 h 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2" h="3435">
                    <a:moveTo>
                      <a:pt x="3955" y="497"/>
                    </a:moveTo>
                    <a:cubicBezTo>
                      <a:pt x="814" y="-1647"/>
                      <a:pt x="-1790" y="3868"/>
                      <a:pt x="1580" y="3408"/>
                    </a:cubicBezTo>
                    <a:cubicBezTo>
                      <a:pt x="3725" y="3025"/>
                      <a:pt x="7095" y="2642"/>
                      <a:pt x="3955" y="49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77" name="Kombinationstegning: figur 11476">
                <a:extLst>
                  <a:ext uri="{FF2B5EF4-FFF2-40B4-BE49-F238E27FC236}">
                    <a16:creationId xmlns:a16="http://schemas.microsoft.com/office/drawing/2014/main" id="{90F94C46-2341-41AB-94A0-EC2A83F01AAB}"/>
                  </a:ext>
                </a:extLst>
              </p:cNvPr>
              <p:cNvSpPr/>
              <p:nvPr/>
            </p:nvSpPr>
            <p:spPr>
              <a:xfrm>
                <a:off x="3968079" y="4397864"/>
                <a:ext cx="358789" cy="524540"/>
              </a:xfrm>
              <a:custGeom>
                <a:avLst/>
                <a:gdLst>
                  <a:gd name="connsiteX0" fmla="*/ 335182 w 358789"/>
                  <a:gd name="connsiteY0" fmla="*/ 500489 h 524540"/>
                  <a:gd name="connsiteX1" fmla="*/ 336101 w 358789"/>
                  <a:gd name="connsiteY1" fmla="*/ 499110 h 524540"/>
                  <a:gd name="connsiteX2" fmla="*/ 332118 w 358789"/>
                  <a:gd name="connsiteY2" fmla="*/ 494514 h 524540"/>
                  <a:gd name="connsiteX3" fmla="*/ 331812 w 358789"/>
                  <a:gd name="connsiteY3" fmla="*/ 492600 h 524540"/>
                  <a:gd name="connsiteX4" fmla="*/ 338859 w 358789"/>
                  <a:gd name="connsiteY4" fmla="*/ 485399 h 524540"/>
                  <a:gd name="connsiteX5" fmla="*/ 348586 w 358789"/>
                  <a:gd name="connsiteY5" fmla="*/ 472608 h 524540"/>
                  <a:gd name="connsiteX6" fmla="*/ 353718 w 358789"/>
                  <a:gd name="connsiteY6" fmla="*/ 467323 h 524540"/>
                  <a:gd name="connsiteX7" fmla="*/ 351957 w 358789"/>
                  <a:gd name="connsiteY7" fmla="*/ 463493 h 524540"/>
                  <a:gd name="connsiteX8" fmla="*/ 348280 w 358789"/>
                  <a:gd name="connsiteY8" fmla="*/ 463340 h 524540"/>
                  <a:gd name="connsiteX9" fmla="*/ 346365 w 358789"/>
                  <a:gd name="connsiteY9" fmla="*/ 461731 h 524540"/>
                  <a:gd name="connsiteX10" fmla="*/ 340008 w 358789"/>
                  <a:gd name="connsiteY10" fmla="*/ 444344 h 524540"/>
                  <a:gd name="connsiteX11" fmla="*/ 340467 w 358789"/>
                  <a:gd name="connsiteY11" fmla="*/ 441816 h 524540"/>
                  <a:gd name="connsiteX12" fmla="*/ 345599 w 358789"/>
                  <a:gd name="connsiteY12" fmla="*/ 434769 h 524540"/>
                  <a:gd name="connsiteX13" fmla="*/ 343071 w 358789"/>
                  <a:gd name="connsiteY13" fmla="*/ 431246 h 524540"/>
                  <a:gd name="connsiteX14" fmla="*/ 341157 w 358789"/>
                  <a:gd name="connsiteY14" fmla="*/ 428335 h 524540"/>
                  <a:gd name="connsiteX15" fmla="*/ 339854 w 358789"/>
                  <a:gd name="connsiteY15" fmla="*/ 423356 h 524540"/>
                  <a:gd name="connsiteX16" fmla="*/ 340774 w 358789"/>
                  <a:gd name="connsiteY16" fmla="*/ 419220 h 524540"/>
                  <a:gd name="connsiteX17" fmla="*/ 344297 w 358789"/>
                  <a:gd name="connsiteY17" fmla="*/ 414088 h 524540"/>
                  <a:gd name="connsiteX18" fmla="*/ 347821 w 358789"/>
                  <a:gd name="connsiteY18" fmla="*/ 411560 h 524540"/>
                  <a:gd name="connsiteX19" fmla="*/ 351191 w 358789"/>
                  <a:gd name="connsiteY19" fmla="*/ 405815 h 524540"/>
                  <a:gd name="connsiteX20" fmla="*/ 353412 w 358789"/>
                  <a:gd name="connsiteY20" fmla="*/ 403747 h 524540"/>
                  <a:gd name="connsiteX21" fmla="*/ 349736 w 358789"/>
                  <a:gd name="connsiteY21" fmla="*/ 393560 h 524540"/>
                  <a:gd name="connsiteX22" fmla="*/ 347974 w 358789"/>
                  <a:gd name="connsiteY22" fmla="*/ 381228 h 524540"/>
                  <a:gd name="connsiteX23" fmla="*/ 350501 w 358789"/>
                  <a:gd name="connsiteY23" fmla="*/ 370887 h 524540"/>
                  <a:gd name="connsiteX24" fmla="*/ 358161 w 358789"/>
                  <a:gd name="connsiteY24" fmla="*/ 356717 h 524540"/>
                  <a:gd name="connsiteX25" fmla="*/ 358161 w 358789"/>
                  <a:gd name="connsiteY25" fmla="*/ 353194 h 524540"/>
                  <a:gd name="connsiteX26" fmla="*/ 351267 w 358789"/>
                  <a:gd name="connsiteY26" fmla="*/ 339636 h 524540"/>
                  <a:gd name="connsiteX27" fmla="*/ 333420 w 358789"/>
                  <a:gd name="connsiteY27" fmla="*/ 310146 h 524540"/>
                  <a:gd name="connsiteX28" fmla="*/ 327522 w 358789"/>
                  <a:gd name="connsiteY28" fmla="*/ 309227 h 524540"/>
                  <a:gd name="connsiteX29" fmla="*/ 319250 w 358789"/>
                  <a:gd name="connsiteY29" fmla="*/ 310913 h 524540"/>
                  <a:gd name="connsiteX30" fmla="*/ 309675 w 358789"/>
                  <a:gd name="connsiteY30" fmla="*/ 312674 h 524540"/>
                  <a:gd name="connsiteX31" fmla="*/ 305003 w 358789"/>
                  <a:gd name="connsiteY31" fmla="*/ 310606 h 524540"/>
                  <a:gd name="connsiteX32" fmla="*/ 303318 w 358789"/>
                  <a:gd name="connsiteY32" fmla="*/ 309764 h 524540"/>
                  <a:gd name="connsiteX33" fmla="*/ 303701 w 358789"/>
                  <a:gd name="connsiteY33" fmla="*/ 280580 h 524540"/>
                  <a:gd name="connsiteX34" fmla="*/ 304927 w 358789"/>
                  <a:gd name="connsiteY34" fmla="*/ 276980 h 524540"/>
                  <a:gd name="connsiteX35" fmla="*/ 305999 w 358789"/>
                  <a:gd name="connsiteY35" fmla="*/ 272920 h 524540"/>
                  <a:gd name="connsiteX36" fmla="*/ 304467 w 358789"/>
                  <a:gd name="connsiteY36" fmla="*/ 269550 h 524540"/>
                  <a:gd name="connsiteX37" fmla="*/ 306152 w 358789"/>
                  <a:gd name="connsiteY37" fmla="*/ 267023 h 524540"/>
                  <a:gd name="connsiteX38" fmla="*/ 299182 w 358789"/>
                  <a:gd name="connsiteY38" fmla="*/ 271235 h 524540"/>
                  <a:gd name="connsiteX39" fmla="*/ 292824 w 358789"/>
                  <a:gd name="connsiteY39" fmla="*/ 277440 h 524540"/>
                  <a:gd name="connsiteX40" fmla="*/ 287922 w 358789"/>
                  <a:gd name="connsiteY40" fmla="*/ 279967 h 524540"/>
                  <a:gd name="connsiteX41" fmla="*/ 282790 w 358789"/>
                  <a:gd name="connsiteY41" fmla="*/ 282725 h 524540"/>
                  <a:gd name="connsiteX42" fmla="*/ 266552 w 358789"/>
                  <a:gd name="connsiteY42" fmla="*/ 283338 h 524540"/>
                  <a:gd name="connsiteX43" fmla="*/ 261496 w 358789"/>
                  <a:gd name="connsiteY43" fmla="*/ 282878 h 524540"/>
                  <a:gd name="connsiteX44" fmla="*/ 259735 w 358789"/>
                  <a:gd name="connsiteY44" fmla="*/ 281653 h 524540"/>
                  <a:gd name="connsiteX45" fmla="*/ 258203 w 358789"/>
                  <a:gd name="connsiteY45" fmla="*/ 275755 h 524540"/>
                  <a:gd name="connsiteX46" fmla="*/ 256900 w 358789"/>
                  <a:gd name="connsiteY46" fmla="*/ 272155 h 524540"/>
                  <a:gd name="connsiteX47" fmla="*/ 250773 w 358789"/>
                  <a:gd name="connsiteY47" fmla="*/ 267712 h 524540"/>
                  <a:gd name="connsiteX48" fmla="*/ 232543 w 358789"/>
                  <a:gd name="connsiteY48" fmla="*/ 266027 h 524540"/>
                  <a:gd name="connsiteX49" fmla="*/ 231700 w 358789"/>
                  <a:gd name="connsiteY49" fmla="*/ 263959 h 524540"/>
                  <a:gd name="connsiteX50" fmla="*/ 235990 w 358789"/>
                  <a:gd name="connsiteY50" fmla="*/ 252469 h 524540"/>
                  <a:gd name="connsiteX51" fmla="*/ 225726 w 358789"/>
                  <a:gd name="connsiteY51" fmla="*/ 240290 h 524540"/>
                  <a:gd name="connsiteX52" fmla="*/ 219138 w 358789"/>
                  <a:gd name="connsiteY52" fmla="*/ 229720 h 524540"/>
                  <a:gd name="connsiteX53" fmla="*/ 213777 w 358789"/>
                  <a:gd name="connsiteY53" fmla="*/ 216928 h 524540"/>
                  <a:gd name="connsiteX54" fmla="*/ 208874 w 358789"/>
                  <a:gd name="connsiteY54" fmla="*/ 212486 h 524540"/>
                  <a:gd name="connsiteX55" fmla="*/ 209487 w 358789"/>
                  <a:gd name="connsiteY55" fmla="*/ 210801 h 524540"/>
                  <a:gd name="connsiteX56" fmla="*/ 215232 w 358789"/>
                  <a:gd name="connsiteY56" fmla="*/ 206282 h 524540"/>
                  <a:gd name="connsiteX57" fmla="*/ 214389 w 358789"/>
                  <a:gd name="connsiteY57" fmla="*/ 201379 h 524540"/>
                  <a:gd name="connsiteX58" fmla="*/ 214389 w 358789"/>
                  <a:gd name="connsiteY58" fmla="*/ 196094 h 524540"/>
                  <a:gd name="connsiteX59" fmla="*/ 228483 w 358789"/>
                  <a:gd name="connsiteY59" fmla="*/ 183686 h 524540"/>
                  <a:gd name="connsiteX60" fmla="*/ 232160 w 358789"/>
                  <a:gd name="connsiteY60" fmla="*/ 178324 h 524540"/>
                  <a:gd name="connsiteX61" fmla="*/ 232160 w 358789"/>
                  <a:gd name="connsiteY61" fmla="*/ 168596 h 524540"/>
                  <a:gd name="connsiteX62" fmla="*/ 239130 w 358789"/>
                  <a:gd name="connsiteY62" fmla="*/ 152664 h 524540"/>
                  <a:gd name="connsiteX63" fmla="*/ 241198 w 358789"/>
                  <a:gd name="connsiteY63" fmla="*/ 142400 h 524540"/>
                  <a:gd name="connsiteX64" fmla="*/ 260500 w 358789"/>
                  <a:gd name="connsiteY64" fmla="*/ 130527 h 524540"/>
                  <a:gd name="connsiteX65" fmla="*/ 272679 w 358789"/>
                  <a:gd name="connsiteY65" fmla="*/ 124553 h 524540"/>
                  <a:gd name="connsiteX66" fmla="*/ 279879 w 358789"/>
                  <a:gd name="connsiteY66" fmla="*/ 123711 h 524540"/>
                  <a:gd name="connsiteX67" fmla="*/ 289071 w 358789"/>
                  <a:gd name="connsiteY67" fmla="*/ 121949 h 524540"/>
                  <a:gd name="connsiteX68" fmla="*/ 296884 w 358789"/>
                  <a:gd name="connsiteY68" fmla="*/ 119191 h 524540"/>
                  <a:gd name="connsiteX69" fmla="*/ 304927 w 358789"/>
                  <a:gd name="connsiteY69" fmla="*/ 114902 h 524540"/>
                  <a:gd name="connsiteX70" fmla="*/ 311054 w 358789"/>
                  <a:gd name="connsiteY70" fmla="*/ 115362 h 524540"/>
                  <a:gd name="connsiteX71" fmla="*/ 312816 w 358789"/>
                  <a:gd name="connsiteY71" fmla="*/ 116051 h 524540"/>
                  <a:gd name="connsiteX72" fmla="*/ 313275 w 358789"/>
                  <a:gd name="connsiteY72" fmla="*/ 117812 h 524540"/>
                  <a:gd name="connsiteX73" fmla="*/ 314961 w 358789"/>
                  <a:gd name="connsiteY73" fmla="*/ 119115 h 524540"/>
                  <a:gd name="connsiteX74" fmla="*/ 319710 w 358789"/>
                  <a:gd name="connsiteY74" fmla="*/ 119344 h 524540"/>
                  <a:gd name="connsiteX75" fmla="*/ 322007 w 358789"/>
                  <a:gd name="connsiteY75" fmla="*/ 119498 h 524540"/>
                  <a:gd name="connsiteX76" fmla="*/ 323003 w 358789"/>
                  <a:gd name="connsiteY76" fmla="*/ 117276 h 524540"/>
                  <a:gd name="connsiteX77" fmla="*/ 313505 w 358789"/>
                  <a:gd name="connsiteY77" fmla="*/ 106476 h 524540"/>
                  <a:gd name="connsiteX78" fmla="*/ 306688 w 358789"/>
                  <a:gd name="connsiteY78" fmla="*/ 107089 h 524540"/>
                  <a:gd name="connsiteX79" fmla="*/ 303778 w 358789"/>
                  <a:gd name="connsiteY79" fmla="*/ 101191 h 524540"/>
                  <a:gd name="connsiteX80" fmla="*/ 316110 w 358789"/>
                  <a:gd name="connsiteY80" fmla="*/ 81199 h 524540"/>
                  <a:gd name="connsiteX81" fmla="*/ 319020 w 358789"/>
                  <a:gd name="connsiteY81" fmla="*/ 72850 h 524540"/>
                  <a:gd name="connsiteX82" fmla="*/ 307148 w 358789"/>
                  <a:gd name="connsiteY82" fmla="*/ 67259 h 524540"/>
                  <a:gd name="connsiteX83" fmla="*/ 300714 w 358789"/>
                  <a:gd name="connsiteY83" fmla="*/ 63429 h 524540"/>
                  <a:gd name="connsiteX84" fmla="*/ 296654 w 358789"/>
                  <a:gd name="connsiteY84" fmla="*/ 61361 h 524540"/>
                  <a:gd name="connsiteX85" fmla="*/ 293743 w 358789"/>
                  <a:gd name="connsiteY85" fmla="*/ 62280 h 524540"/>
                  <a:gd name="connsiteX86" fmla="*/ 290526 w 358789"/>
                  <a:gd name="connsiteY86" fmla="*/ 63582 h 524540"/>
                  <a:gd name="connsiteX87" fmla="*/ 286850 w 358789"/>
                  <a:gd name="connsiteY87" fmla="*/ 65038 h 524540"/>
                  <a:gd name="connsiteX88" fmla="*/ 277735 w 358789"/>
                  <a:gd name="connsiteY88" fmla="*/ 63123 h 524540"/>
                  <a:gd name="connsiteX89" fmla="*/ 271837 w 358789"/>
                  <a:gd name="connsiteY89" fmla="*/ 60978 h 524540"/>
                  <a:gd name="connsiteX90" fmla="*/ 268466 w 358789"/>
                  <a:gd name="connsiteY90" fmla="*/ 63123 h 524540"/>
                  <a:gd name="connsiteX91" fmla="*/ 266322 w 358789"/>
                  <a:gd name="connsiteY91" fmla="*/ 64655 h 524540"/>
                  <a:gd name="connsiteX92" fmla="*/ 262952 w 358789"/>
                  <a:gd name="connsiteY92" fmla="*/ 66416 h 524540"/>
                  <a:gd name="connsiteX93" fmla="*/ 258203 w 358789"/>
                  <a:gd name="connsiteY93" fmla="*/ 68101 h 524540"/>
                  <a:gd name="connsiteX94" fmla="*/ 249470 w 358789"/>
                  <a:gd name="connsiteY94" fmla="*/ 66340 h 524540"/>
                  <a:gd name="connsiteX95" fmla="*/ 247173 w 358789"/>
                  <a:gd name="connsiteY95" fmla="*/ 67565 h 524540"/>
                  <a:gd name="connsiteX96" fmla="*/ 245717 w 358789"/>
                  <a:gd name="connsiteY96" fmla="*/ 68025 h 524540"/>
                  <a:gd name="connsiteX97" fmla="*/ 244032 w 358789"/>
                  <a:gd name="connsiteY97" fmla="*/ 67872 h 524540"/>
                  <a:gd name="connsiteX98" fmla="*/ 241121 w 358789"/>
                  <a:gd name="connsiteY98" fmla="*/ 68484 h 524540"/>
                  <a:gd name="connsiteX99" fmla="*/ 233692 w 358789"/>
                  <a:gd name="connsiteY99" fmla="*/ 54008 h 524540"/>
                  <a:gd name="connsiteX100" fmla="*/ 226875 w 358789"/>
                  <a:gd name="connsiteY100" fmla="*/ 49948 h 524540"/>
                  <a:gd name="connsiteX101" fmla="*/ 222892 w 358789"/>
                  <a:gd name="connsiteY101" fmla="*/ 42978 h 524540"/>
                  <a:gd name="connsiteX102" fmla="*/ 216764 w 358789"/>
                  <a:gd name="connsiteY102" fmla="*/ 34629 h 524540"/>
                  <a:gd name="connsiteX103" fmla="*/ 209257 w 358789"/>
                  <a:gd name="connsiteY103" fmla="*/ 30186 h 524540"/>
                  <a:gd name="connsiteX104" fmla="*/ 203513 w 358789"/>
                  <a:gd name="connsiteY104" fmla="*/ 27199 h 524540"/>
                  <a:gd name="connsiteX105" fmla="*/ 200372 w 358789"/>
                  <a:gd name="connsiteY105" fmla="*/ 24288 h 524540"/>
                  <a:gd name="connsiteX106" fmla="*/ 197002 w 358789"/>
                  <a:gd name="connsiteY106" fmla="*/ 14101 h 524540"/>
                  <a:gd name="connsiteX107" fmla="*/ 193019 w 358789"/>
                  <a:gd name="connsiteY107" fmla="*/ 10118 h 524540"/>
                  <a:gd name="connsiteX108" fmla="*/ 181529 w 358789"/>
                  <a:gd name="connsiteY108" fmla="*/ 1539 h 524540"/>
                  <a:gd name="connsiteX109" fmla="*/ 172644 w 358789"/>
                  <a:gd name="connsiteY109" fmla="*/ 313 h 524540"/>
                  <a:gd name="connsiteX110" fmla="*/ 171036 w 358789"/>
                  <a:gd name="connsiteY110" fmla="*/ 696 h 524540"/>
                  <a:gd name="connsiteX111" fmla="*/ 167283 w 358789"/>
                  <a:gd name="connsiteY111" fmla="*/ 467 h 524540"/>
                  <a:gd name="connsiteX112" fmla="*/ 162150 w 358789"/>
                  <a:gd name="connsiteY112" fmla="*/ 620 h 524540"/>
                  <a:gd name="connsiteX113" fmla="*/ 162150 w 358789"/>
                  <a:gd name="connsiteY113" fmla="*/ 2152 h 524540"/>
                  <a:gd name="connsiteX114" fmla="*/ 164448 w 358789"/>
                  <a:gd name="connsiteY114" fmla="*/ 3224 h 524540"/>
                  <a:gd name="connsiteX115" fmla="*/ 166517 w 358789"/>
                  <a:gd name="connsiteY115" fmla="*/ 6441 h 524540"/>
                  <a:gd name="connsiteX116" fmla="*/ 169887 w 358789"/>
                  <a:gd name="connsiteY116" fmla="*/ 12646 h 524540"/>
                  <a:gd name="connsiteX117" fmla="*/ 172874 w 358789"/>
                  <a:gd name="connsiteY117" fmla="*/ 21148 h 524540"/>
                  <a:gd name="connsiteX118" fmla="*/ 169657 w 358789"/>
                  <a:gd name="connsiteY118" fmla="*/ 28807 h 524540"/>
                  <a:gd name="connsiteX119" fmla="*/ 163912 w 358789"/>
                  <a:gd name="connsiteY119" fmla="*/ 39071 h 524540"/>
                  <a:gd name="connsiteX120" fmla="*/ 156482 w 358789"/>
                  <a:gd name="connsiteY120" fmla="*/ 48493 h 524540"/>
                  <a:gd name="connsiteX121" fmla="*/ 133886 w 358789"/>
                  <a:gd name="connsiteY121" fmla="*/ 68944 h 524540"/>
                  <a:gd name="connsiteX122" fmla="*/ 130286 w 358789"/>
                  <a:gd name="connsiteY122" fmla="*/ 71089 h 524540"/>
                  <a:gd name="connsiteX123" fmla="*/ 100873 w 358789"/>
                  <a:gd name="connsiteY123" fmla="*/ 81046 h 524540"/>
                  <a:gd name="connsiteX124" fmla="*/ 98575 w 358789"/>
                  <a:gd name="connsiteY124" fmla="*/ 82731 h 524540"/>
                  <a:gd name="connsiteX125" fmla="*/ 94056 w 358789"/>
                  <a:gd name="connsiteY125" fmla="*/ 86791 h 524540"/>
                  <a:gd name="connsiteX126" fmla="*/ 89614 w 358789"/>
                  <a:gd name="connsiteY126" fmla="*/ 94297 h 524540"/>
                  <a:gd name="connsiteX127" fmla="*/ 85171 w 358789"/>
                  <a:gd name="connsiteY127" fmla="*/ 97208 h 524540"/>
                  <a:gd name="connsiteX128" fmla="*/ 83716 w 358789"/>
                  <a:gd name="connsiteY128" fmla="*/ 98663 h 524540"/>
                  <a:gd name="connsiteX129" fmla="*/ 82643 w 358789"/>
                  <a:gd name="connsiteY129" fmla="*/ 103412 h 524540"/>
                  <a:gd name="connsiteX130" fmla="*/ 76439 w 358789"/>
                  <a:gd name="connsiteY130" fmla="*/ 122791 h 524540"/>
                  <a:gd name="connsiteX131" fmla="*/ 72150 w 358789"/>
                  <a:gd name="connsiteY131" fmla="*/ 130068 h 524540"/>
                  <a:gd name="connsiteX132" fmla="*/ 66022 w 358789"/>
                  <a:gd name="connsiteY132" fmla="*/ 137038 h 524540"/>
                  <a:gd name="connsiteX133" fmla="*/ 60430 w 358789"/>
                  <a:gd name="connsiteY133" fmla="*/ 138340 h 524540"/>
                  <a:gd name="connsiteX134" fmla="*/ 53613 w 358789"/>
                  <a:gd name="connsiteY134" fmla="*/ 133668 h 524540"/>
                  <a:gd name="connsiteX135" fmla="*/ 48022 w 358789"/>
                  <a:gd name="connsiteY135" fmla="*/ 124323 h 524540"/>
                  <a:gd name="connsiteX136" fmla="*/ 43273 w 358789"/>
                  <a:gd name="connsiteY136" fmla="*/ 123404 h 524540"/>
                  <a:gd name="connsiteX137" fmla="*/ 36302 w 358789"/>
                  <a:gd name="connsiteY137" fmla="*/ 119804 h 524540"/>
                  <a:gd name="connsiteX138" fmla="*/ 30558 w 358789"/>
                  <a:gd name="connsiteY138" fmla="*/ 121719 h 524540"/>
                  <a:gd name="connsiteX139" fmla="*/ 23970 w 358789"/>
                  <a:gd name="connsiteY139" fmla="*/ 122945 h 524540"/>
                  <a:gd name="connsiteX140" fmla="*/ 23741 w 358789"/>
                  <a:gd name="connsiteY140" fmla="*/ 120647 h 524540"/>
                  <a:gd name="connsiteX141" fmla="*/ 22668 w 358789"/>
                  <a:gd name="connsiteY141" fmla="*/ 113676 h 524540"/>
                  <a:gd name="connsiteX142" fmla="*/ 25426 w 358789"/>
                  <a:gd name="connsiteY142" fmla="*/ 110766 h 524540"/>
                  <a:gd name="connsiteX143" fmla="*/ 31860 w 358789"/>
                  <a:gd name="connsiteY143" fmla="*/ 108161 h 524540"/>
                  <a:gd name="connsiteX144" fmla="*/ 32473 w 358789"/>
                  <a:gd name="connsiteY144" fmla="*/ 106706 h 524540"/>
                  <a:gd name="connsiteX145" fmla="*/ 28030 w 358789"/>
                  <a:gd name="connsiteY145" fmla="*/ 93991 h 524540"/>
                  <a:gd name="connsiteX146" fmla="*/ 27264 w 358789"/>
                  <a:gd name="connsiteY146" fmla="*/ 95063 h 524540"/>
                  <a:gd name="connsiteX147" fmla="*/ 19911 w 358789"/>
                  <a:gd name="connsiteY147" fmla="*/ 101114 h 524540"/>
                  <a:gd name="connsiteX148" fmla="*/ 12098 w 358789"/>
                  <a:gd name="connsiteY148" fmla="*/ 108468 h 524540"/>
                  <a:gd name="connsiteX149" fmla="*/ 2830 w 358789"/>
                  <a:gd name="connsiteY149" fmla="*/ 118196 h 524540"/>
                  <a:gd name="connsiteX150" fmla="*/ 608 w 358789"/>
                  <a:gd name="connsiteY150" fmla="*/ 131140 h 524540"/>
                  <a:gd name="connsiteX151" fmla="*/ 9723 w 358789"/>
                  <a:gd name="connsiteY151" fmla="*/ 151438 h 524540"/>
                  <a:gd name="connsiteX152" fmla="*/ 12098 w 358789"/>
                  <a:gd name="connsiteY152" fmla="*/ 161473 h 524540"/>
                  <a:gd name="connsiteX153" fmla="*/ 9570 w 358789"/>
                  <a:gd name="connsiteY153" fmla="*/ 164690 h 524540"/>
                  <a:gd name="connsiteX154" fmla="*/ 5128 w 358789"/>
                  <a:gd name="connsiteY154" fmla="*/ 171047 h 524540"/>
                  <a:gd name="connsiteX155" fmla="*/ 12175 w 358789"/>
                  <a:gd name="connsiteY155" fmla="*/ 174571 h 524540"/>
                  <a:gd name="connsiteX156" fmla="*/ 35307 w 358789"/>
                  <a:gd name="connsiteY156" fmla="*/ 187515 h 524540"/>
                  <a:gd name="connsiteX157" fmla="*/ 49707 w 358789"/>
                  <a:gd name="connsiteY157" fmla="*/ 207813 h 524540"/>
                  <a:gd name="connsiteX158" fmla="*/ 63571 w 358789"/>
                  <a:gd name="connsiteY158" fmla="*/ 230180 h 524540"/>
                  <a:gd name="connsiteX159" fmla="*/ 70464 w 358789"/>
                  <a:gd name="connsiteY159" fmla="*/ 241056 h 524540"/>
                  <a:gd name="connsiteX160" fmla="*/ 85171 w 358789"/>
                  <a:gd name="connsiteY160" fmla="*/ 270929 h 524540"/>
                  <a:gd name="connsiteX161" fmla="*/ 101103 w 358789"/>
                  <a:gd name="connsiteY161" fmla="*/ 304938 h 524540"/>
                  <a:gd name="connsiteX162" fmla="*/ 103784 w 358789"/>
                  <a:gd name="connsiteY162" fmla="*/ 313057 h 524540"/>
                  <a:gd name="connsiteX163" fmla="*/ 109222 w 358789"/>
                  <a:gd name="connsiteY163" fmla="*/ 323091 h 524540"/>
                  <a:gd name="connsiteX164" fmla="*/ 117495 w 358789"/>
                  <a:gd name="connsiteY164" fmla="*/ 331670 h 524540"/>
                  <a:gd name="connsiteX165" fmla="*/ 123393 w 358789"/>
                  <a:gd name="connsiteY165" fmla="*/ 348138 h 524540"/>
                  <a:gd name="connsiteX166" fmla="*/ 144304 w 358789"/>
                  <a:gd name="connsiteY166" fmla="*/ 377628 h 524540"/>
                  <a:gd name="connsiteX167" fmla="*/ 144610 w 358789"/>
                  <a:gd name="connsiteY167" fmla="*/ 388351 h 524540"/>
                  <a:gd name="connsiteX168" fmla="*/ 141929 w 358789"/>
                  <a:gd name="connsiteY168" fmla="*/ 397773 h 524540"/>
                  <a:gd name="connsiteX169" fmla="*/ 144610 w 358789"/>
                  <a:gd name="connsiteY169" fmla="*/ 403058 h 524540"/>
                  <a:gd name="connsiteX170" fmla="*/ 147291 w 358789"/>
                  <a:gd name="connsiteY170" fmla="*/ 405739 h 524540"/>
                  <a:gd name="connsiteX171" fmla="*/ 151733 w 358789"/>
                  <a:gd name="connsiteY171" fmla="*/ 412786 h 524540"/>
                  <a:gd name="connsiteX172" fmla="*/ 156176 w 358789"/>
                  <a:gd name="connsiteY172" fmla="*/ 419526 h 524540"/>
                  <a:gd name="connsiteX173" fmla="*/ 163989 w 358789"/>
                  <a:gd name="connsiteY173" fmla="*/ 423816 h 524540"/>
                  <a:gd name="connsiteX174" fmla="*/ 173717 w 358789"/>
                  <a:gd name="connsiteY174" fmla="*/ 435152 h 524540"/>
                  <a:gd name="connsiteX175" fmla="*/ 182679 w 358789"/>
                  <a:gd name="connsiteY175" fmla="*/ 442812 h 524540"/>
                  <a:gd name="connsiteX176" fmla="*/ 212857 w 358789"/>
                  <a:gd name="connsiteY176" fmla="*/ 459740 h 524540"/>
                  <a:gd name="connsiteX177" fmla="*/ 240815 w 358789"/>
                  <a:gd name="connsiteY177" fmla="*/ 471842 h 524540"/>
                  <a:gd name="connsiteX178" fmla="*/ 262875 w 358789"/>
                  <a:gd name="connsiteY178" fmla="*/ 484251 h 524540"/>
                  <a:gd name="connsiteX179" fmla="*/ 281258 w 358789"/>
                  <a:gd name="connsiteY179" fmla="*/ 497808 h 524540"/>
                  <a:gd name="connsiteX180" fmla="*/ 286390 w 358789"/>
                  <a:gd name="connsiteY180" fmla="*/ 507536 h 524540"/>
                  <a:gd name="connsiteX181" fmla="*/ 301250 w 358789"/>
                  <a:gd name="connsiteY181" fmla="*/ 516804 h 524540"/>
                  <a:gd name="connsiteX182" fmla="*/ 310058 w 358789"/>
                  <a:gd name="connsiteY182" fmla="*/ 524540 h 524540"/>
                  <a:gd name="connsiteX183" fmla="*/ 325531 w 358789"/>
                  <a:gd name="connsiteY183" fmla="*/ 518719 h 524540"/>
                  <a:gd name="connsiteX184" fmla="*/ 326450 w 358789"/>
                  <a:gd name="connsiteY184" fmla="*/ 516957 h 524540"/>
                  <a:gd name="connsiteX185" fmla="*/ 326450 w 358789"/>
                  <a:gd name="connsiteY185" fmla="*/ 508838 h 524540"/>
                  <a:gd name="connsiteX186" fmla="*/ 334416 w 358789"/>
                  <a:gd name="connsiteY186" fmla="*/ 500719 h 524540"/>
                  <a:gd name="connsiteX187" fmla="*/ 335182 w 358789"/>
                  <a:gd name="connsiteY187" fmla="*/ 500489 h 5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358789" h="524540">
                    <a:moveTo>
                      <a:pt x="335182" y="500489"/>
                    </a:moveTo>
                    <a:cubicBezTo>
                      <a:pt x="335795" y="500106"/>
                      <a:pt x="335872" y="499646"/>
                      <a:pt x="336101" y="499110"/>
                    </a:cubicBezTo>
                    <a:cubicBezTo>
                      <a:pt x="336408" y="498344"/>
                      <a:pt x="332731" y="495127"/>
                      <a:pt x="332118" y="494514"/>
                    </a:cubicBezTo>
                    <a:cubicBezTo>
                      <a:pt x="331506" y="493902"/>
                      <a:pt x="331352" y="493212"/>
                      <a:pt x="331812" y="492600"/>
                    </a:cubicBezTo>
                    <a:cubicBezTo>
                      <a:pt x="332272" y="491987"/>
                      <a:pt x="336561" y="487008"/>
                      <a:pt x="338859" y="485399"/>
                    </a:cubicBezTo>
                    <a:cubicBezTo>
                      <a:pt x="341080" y="483791"/>
                      <a:pt x="347974" y="473757"/>
                      <a:pt x="348586" y="472608"/>
                    </a:cubicBezTo>
                    <a:cubicBezTo>
                      <a:pt x="349199" y="471459"/>
                      <a:pt x="351957" y="468471"/>
                      <a:pt x="353718" y="467323"/>
                    </a:cubicBezTo>
                    <a:cubicBezTo>
                      <a:pt x="355480" y="466174"/>
                      <a:pt x="352952" y="464795"/>
                      <a:pt x="351957" y="463493"/>
                    </a:cubicBezTo>
                    <a:cubicBezTo>
                      <a:pt x="351038" y="462191"/>
                      <a:pt x="349582" y="463186"/>
                      <a:pt x="348280" y="463340"/>
                    </a:cubicBezTo>
                    <a:cubicBezTo>
                      <a:pt x="346978" y="463493"/>
                      <a:pt x="346365" y="461731"/>
                      <a:pt x="346365" y="461731"/>
                    </a:cubicBezTo>
                    <a:cubicBezTo>
                      <a:pt x="346365" y="461731"/>
                      <a:pt x="340774" y="446105"/>
                      <a:pt x="340008" y="444344"/>
                    </a:cubicBezTo>
                    <a:cubicBezTo>
                      <a:pt x="339242" y="442582"/>
                      <a:pt x="340467" y="441816"/>
                      <a:pt x="340467" y="441816"/>
                    </a:cubicBezTo>
                    <a:cubicBezTo>
                      <a:pt x="340467" y="441816"/>
                      <a:pt x="344450" y="435918"/>
                      <a:pt x="345599" y="434769"/>
                    </a:cubicBezTo>
                    <a:cubicBezTo>
                      <a:pt x="346748" y="433620"/>
                      <a:pt x="344144" y="431858"/>
                      <a:pt x="343071" y="431246"/>
                    </a:cubicBezTo>
                    <a:cubicBezTo>
                      <a:pt x="341923" y="430633"/>
                      <a:pt x="341157" y="429178"/>
                      <a:pt x="341157" y="428335"/>
                    </a:cubicBezTo>
                    <a:cubicBezTo>
                      <a:pt x="341157" y="427569"/>
                      <a:pt x="340237" y="424812"/>
                      <a:pt x="339854" y="423356"/>
                    </a:cubicBezTo>
                    <a:cubicBezTo>
                      <a:pt x="339471" y="421901"/>
                      <a:pt x="340161" y="419679"/>
                      <a:pt x="340774" y="419220"/>
                    </a:cubicBezTo>
                    <a:cubicBezTo>
                      <a:pt x="341386" y="418760"/>
                      <a:pt x="343991" y="415084"/>
                      <a:pt x="344297" y="414088"/>
                    </a:cubicBezTo>
                    <a:cubicBezTo>
                      <a:pt x="344603" y="413169"/>
                      <a:pt x="346059" y="412020"/>
                      <a:pt x="347821" y="411560"/>
                    </a:cubicBezTo>
                    <a:cubicBezTo>
                      <a:pt x="349582" y="411101"/>
                      <a:pt x="351191" y="407424"/>
                      <a:pt x="351191" y="405815"/>
                    </a:cubicBezTo>
                    <a:cubicBezTo>
                      <a:pt x="351191" y="404207"/>
                      <a:pt x="352799" y="405049"/>
                      <a:pt x="353412" y="403747"/>
                    </a:cubicBezTo>
                    <a:cubicBezTo>
                      <a:pt x="354025" y="402445"/>
                      <a:pt x="351804" y="398309"/>
                      <a:pt x="349736" y="393560"/>
                    </a:cubicBezTo>
                    <a:cubicBezTo>
                      <a:pt x="347667" y="388811"/>
                      <a:pt x="347514" y="382990"/>
                      <a:pt x="347974" y="381228"/>
                    </a:cubicBezTo>
                    <a:cubicBezTo>
                      <a:pt x="348433" y="379466"/>
                      <a:pt x="350195" y="372649"/>
                      <a:pt x="350501" y="370887"/>
                    </a:cubicBezTo>
                    <a:cubicBezTo>
                      <a:pt x="350808" y="369126"/>
                      <a:pt x="357012" y="358479"/>
                      <a:pt x="358161" y="356717"/>
                    </a:cubicBezTo>
                    <a:cubicBezTo>
                      <a:pt x="359310" y="354956"/>
                      <a:pt x="358621" y="353960"/>
                      <a:pt x="358161" y="353194"/>
                    </a:cubicBezTo>
                    <a:cubicBezTo>
                      <a:pt x="357701" y="352428"/>
                      <a:pt x="353718" y="343619"/>
                      <a:pt x="351267" y="339636"/>
                    </a:cubicBezTo>
                    <a:cubicBezTo>
                      <a:pt x="349352" y="336419"/>
                      <a:pt x="337863" y="317500"/>
                      <a:pt x="333420" y="310146"/>
                    </a:cubicBezTo>
                    <a:cubicBezTo>
                      <a:pt x="330203" y="309610"/>
                      <a:pt x="329744" y="309840"/>
                      <a:pt x="327522" y="309227"/>
                    </a:cubicBezTo>
                    <a:cubicBezTo>
                      <a:pt x="324152" y="308385"/>
                      <a:pt x="321165" y="309687"/>
                      <a:pt x="319250" y="310913"/>
                    </a:cubicBezTo>
                    <a:cubicBezTo>
                      <a:pt x="317335" y="312138"/>
                      <a:pt x="312816" y="314972"/>
                      <a:pt x="309675" y="312674"/>
                    </a:cubicBezTo>
                    <a:cubicBezTo>
                      <a:pt x="306535" y="310376"/>
                      <a:pt x="305846" y="309917"/>
                      <a:pt x="305003" y="310606"/>
                    </a:cubicBezTo>
                    <a:cubicBezTo>
                      <a:pt x="304160" y="311295"/>
                      <a:pt x="303548" y="312291"/>
                      <a:pt x="303318" y="309764"/>
                    </a:cubicBezTo>
                    <a:cubicBezTo>
                      <a:pt x="303088" y="307236"/>
                      <a:pt x="303701" y="280580"/>
                      <a:pt x="303701" y="280580"/>
                    </a:cubicBezTo>
                    <a:cubicBezTo>
                      <a:pt x="303701" y="280580"/>
                      <a:pt x="303318" y="278282"/>
                      <a:pt x="304927" y="276980"/>
                    </a:cubicBezTo>
                    <a:cubicBezTo>
                      <a:pt x="306458" y="275678"/>
                      <a:pt x="307454" y="274606"/>
                      <a:pt x="305999" y="272920"/>
                    </a:cubicBezTo>
                    <a:cubicBezTo>
                      <a:pt x="304543" y="271235"/>
                      <a:pt x="303471" y="270316"/>
                      <a:pt x="304467" y="269550"/>
                    </a:cubicBezTo>
                    <a:cubicBezTo>
                      <a:pt x="305386" y="268861"/>
                      <a:pt x="308143" y="266333"/>
                      <a:pt x="306152" y="267023"/>
                    </a:cubicBezTo>
                    <a:cubicBezTo>
                      <a:pt x="304084" y="267712"/>
                      <a:pt x="301863" y="269091"/>
                      <a:pt x="299182" y="271235"/>
                    </a:cubicBezTo>
                    <a:cubicBezTo>
                      <a:pt x="296578" y="273380"/>
                      <a:pt x="294279" y="276750"/>
                      <a:pt x="292824" y="277440"/>
                    </a:cubicBezTo>
                    <a:cubicBezTo>
                      <a:pt x="291369" y="278129"/>
                      <a:pt x="289377" y="278742"/>
                      <a:pt x="287922" y="279967"/>
                    </a:cubicBezTo>
                    <a:cubicBezTo>
                      <a:pt x="286467" y="281193"/>
                      <a:pt x="284782" y="282495"/>
                      <a:pt x="282790" y="282725"/>
                    </a:cubicBezTo>
                    <a:cubicBezTo>
                      <a:pt x="280722" y="282955"/>
                      <a:pt x="268390" y="283567"/>
                      <a:pt x="266552" y="283338"/>
                    </a:cubicBezTo>
                    <a:cubicBezTo>
                      <a:pt x="264637" y="283108"/>
                      <a:pt x="262722" y="282878"/>
                      <a:pt x="261496" y="282878"/>
                    </a:cubicBezTo>
                    <a:cubicBezTo>
                      <a:pt x="260271" y="282878"/>
                      <a:pt x="259581" y="282648"/>
                      <a:pt x="259735" y="281653"/>
                    </a:cubicBezTo>
                    <a:cubicBezTo>
                      <a:pt x="259888" y="280733"/>
                      <a:pt x="259888" y="277823"/>
                      <a:pt x="258203" y="275755"/>
                    </a:cubicBezTo>
                    <a:cubicBezTo>
                      <a:pt x="256517" y="273686"/>
                      <a:pt x="256900" y="272844"/>
                      <a:pt x="256900" y="272155"/>
                    </a:cubicBezTo>
                    <a:cubicBezTo>
                      <a:pt x="256900" y="271465"/>
                      <a:pt x="254985" y="268325"/>
                      <a:pt x="250773" y="267712"/>
                    </a:cubicBezTo>
                    <a:cubicBezTo>
                      <a:pt x="246560" y="267099"/>
                      <a:pt x="232543" y="266027"/>
                      <a:pt x="232543" y="266027"/>
                    </a:cubicBezTo>
                    <a:cubicBezTo>
                      <a:pt x="232543" y="266027"/>
                      <a:pt x="229096" y="266257"/>
                      <a:pt x="231700" y="263959"/>
                    </a:cubicBezTo>
                    <a:cubicBezTo>
                      <a:pt x="234304" y="261661"/>
                      <a:pt x="239819" y="257218"/>
                      <a:pt x="235990" y="252469"/>
                    </a:cubicBezTo>
                    <a:cubicBezTo>
                      <a:pt x="232160" y="247720"/>
                      <a:pt x="227641" y="243048"/>
                      <a:pt x="225726" y="240290"/>
                    </a:cubicBezTo>
                    <a:cubicBezTo>
                      <a:pt x="223811" y="237533"/>
                      <a:pt x="219981" y="233473"/>
                      <a:pt x="219138" y="229720"/>
                    </a:cubicBezTo>
                    <a:cubicBezTo>
                      <a:pt x="218296" y="226043"/>
                      <a:pt x="217836" y="219686"/>
                      <a:pt x="213777" y="216928"/>
                    </a:cubicBezTo>
                    <a:cubicBezTo>
                      <a:pt x="209717" y="214171"/>
                      <a:pt x="208874" y="212486"/>
                      <a:pt x="208874" y="212486"/>
                    </a:cubicBezTo>
                    <a:cubicBezTo>
                      <a:pt x="208874" y="212486"/>
                      <a:pt x="208415" y="211567"/>
                      <a:pt x="209487" y="210801"/>
                    </a:cubicBezTo>
                    <a:cubicBezTo>
                      <a:pt x="210560" y="210111"/>
                      <a:pt x="215002" y="207813"/>
                      <a:pt x="215232" y="206282"/>
                    </a:cubicBezTo>
                    <a:cubicBezTo>
                      <a:pt x="215462" y="204750"/>
                      <a:pt x="215462" y="202835"/>
                      <a:pt x="214389" y="201379"/>
                    </a:cubicBezTo>
                    <a:cubicBezTo>
                      <a:pt x="213317" y="199924"/>
                      <a:pt x="213317" y="197703"/>
                      <a:pt x="214389" y="196094"/>
                    </a:cubicBezTo>
                    <a:cubicBezTo>
                      <a:pt x="215462" y="194562"/>
                      <a:pt x="219292" y="187822"/>
                      <a:pt x="228483" y="183686"/>
                    </a:cubicBezTo>
                    <a:cubicBezTo>
                      <a:pt x="228483" y="183686"/>
                      <a:pt x="233615" y="181617"/>
                      <a:pt x="232160" y="178324"/>
                    </a:cubicBezTo>
                    <a:cubicBezTo>
                      <a:pt x="230704" y="174954"/>
                      <a:pt x="230858" y="171124"/>
                      <a:pt x="232160" y="168596"/>
                    </a:cubicBezTo>
                    <a:cubicBezTo>
                      <a:pt x="233462" y="166068"/>
                      <a:pt x="238747" y="156953"/>
                      <a:pt x="239130" y="152664"/>
                    </a:cubicBezTo>
                    <a:cubicBezTo>
                      <a:pt x="239513" y="148375"/>
                      <a:pt x="240049" y="142936"/>
                      <a:pt x="241198" y="142400"/>
                    </a:cubicBezTo>
                    <a:cubicBezTo>
                      <a:pt x="242271" y="141787"/>
                      <a:pt x="257360" y="133285"/>
                      <a:pt x="260500" y="130527"/>
                    </a:cubicBezTo>
                    <a:cubicBezTo>
                      <a:pt x="263641" y="127770"/>
                      <a:pt x="270075" y="124400"/>
                      <a:pt x="272679" y="124553"/>
                    </a:cubicBezTo>
                    <a:cubicBezTo>
                      <a:pt x="275284" y="124706"/>
                      <a:pt x="278041" y="124706"/>
                      <a:pt x="279879" y="123711"/>
                    </a:cubicBezTo>
                    <a:cubicBezTo>
                      <a:pt x="281641" y="122791"/>
                      <a:pt x="286696" y="121949"/>
                      <a:pt x="289071" y="121949"/>
                    </a:cubicBezTo>
                    <a:cubicBezTo>
                      <a:pt x="291445" y="121949"/>
                      <a:pt x="294969" y="121259"/>
                      <a:pt x="296884" y="119191"/>
                    </a:cubicBezTo>
                    <a:cubicBezTo>
                      <a:pt x="298799" y="117123"/>
                      <a:pt x="302399" y="114289"/>
                      <a:pt x="304927" y="114902"/>
                    </a:cubicBezTo>
                    <a:cubicBezTo>
                      <a:pt x="307454" y="115515"/>
                      <a:pt x="310288" y="115515"/>
                      <a:pt x="311054" y="115362"/>
                    </a:cubicBezTo>
                    <a:cubicBezTo>
                      <a:pt x="311743" y="115208"/>
                      <a:pt x="312969" y="115132"/>
                      <a:pt x="312816" y="116051"/>
                    </a:cubicBezTo>
                    <a:cubicBezTo>
                      <a:pt x="312663" y="116970"/>
                      <a:pt x="312969" y="116970"/>
                      <a:pt x="313275" y="117812"/>
                    </a:cubicBezTo>
                    <a:cubicBezTo>
                      <a:pt x="313658" y="118655"/>
                      <a:pt x="313888" y="119115"/>
                      <a:pt x="314961" y="119115"/>
                    </a:cubicBezTo>
                    <a:cubicBezTo>
                      <a:pt x="316033" y="119115"/>
                      <a:pt x="318637" y="118732"/>
                      <a:pt x="319710" y="119344"/>
                    </a:cubicBezTo>
                    <a:cubicBezTo>
                      <a:pt x="320782" y="119957"/>
                      <a:pt x="321165" y="120647"/>
                      <a:pt x="322007" y="119498"/>
                    </a:cubicBezTo>
                    <a:cubicBezTo>
                      <a:pt x="322314" y="119038"/>
                      <a:pt x="322697" y="118196"/>
                      <a:pt x="323003" y="117276"/>
                    </a:cubicBezTo>
                    <a:cubicBezTo>
                      <a:pt x="319786" y="113753"/>
                      <a:pt x="314501" y="107932"/>
                      <a:pt x="313505" y="106476"/>
                    </a:cubicBezTo>
                    <a:cubicBezTo>
                      <a:pt x="312050" y="104332"/>
                      <a:pt x="309905" y="106629"/>
                      <a:pt x="306688" y="107089"/>
                    </a:cubicBezTo>
                    <a:cubicBezTo>
                      <a:pt x="303471" y="107549"/>
                      <a:pt x="302628" y="105174"/>
                      <a:pt x="303778" y="101191"/>
                    </a:cubicBezTo>
                    <a:cubicBezTo>
                      <a:pt x="305003" y="97208"/>
                      <a:pt x="314578" y="82961"/>
                      <a:pt x="316110" y="81199"/>
                    </a:cubicBezTo>
                    <a:cubicBezTo>
                      <a:pt x="317642" y="79438"/>
                      <a:pt x="319327" y="76910"/>
                      <a:pt x="319020" y="72850"/>
                    </a:cubicBezTo>
                    <a:cubicBezTo>
                      <a:pt x="318637" y="68791"/>
                      <a:pt x="310288" y="67795"/>
                      <a:pt x="307148" y="67259"/>
                    </a:cubicBezTo>
                    <a:cubicBezTo>
                      <a:pt x="304007" y="66646"/>
                      <a:pt x="302246" y="64501"/>
                      <a:pt x="300714" y="63429"/>
                    </a:cubicBezTo>
                    <a:cubicBezTo>
                      <a:pt x="299182" y="62357"/>
                      <a:pt x="298186" y="61514"/>
                      <a:pt x="296654" y="61361"/>
                    </a:cubicBezTo>
                    <a:cubicBezTo>
                      <a:pt x="295122" y="61208"/>
                      <a:pt x="295199" y="62050"/>
                      <a:pt x="293743" y="62280"/>
                    </a:cubicBezTo>
                    <a:cubicBezTo>
                      <a:pt x="292288" y="62510"/>
                      <a:pt x="291675" y="62740"/>
                      <a:pt x="290526" y="63582"/>
                    </a:cubicBezTo>
                    <a:cubicBezTo>
                      <a:pt x="289301" y="64425"/>
                      <a:pt x="289071" y="64425"/>
                      <a:pt x="286850" y="65038"/>
                    </a:cubicBezTo>
                    <a:cubicBezTo>
                      <a:pt x="284552" y="65650"/>
                      <a:pt x="279573" y="63812"/>
                      <a:pt x="277735" y="63123"/>
                    </a:cubicBezTo>
                    <a:cubicBezTo>
                      <a:pt x="275973" y="62433"/>
                      <a:pt x="273752" y="61437"/>
                      <a:pt x="271837" y="60978"/>
                    </a:cubicBezTo>
                    <a:cubicBezTo>
                      <a:pt x="269922" y="60518"/>
                      <a:pt x="269309" y="61820"/>
                      <a:pt x="268466" y="63123"/>
                    </a:cubicBezTo>
                    <a:cubicBezTo>
                      <a:pt x="267624" y="64425"/>
                      <a:pt x="267241" y="64884"/>
                      <a:pt x="266322" y="64655"/>
                    </a:cubicBezTo>
                    <a:cubicBezTo>
                      <a:pt x="265403" y="64425"/>
                      <a:pt x="264177" y="65267"/>
                      <a:pt x="262952" y="66416"/>
                    </a:cubicBezTo>
                    <a:cubicBezTo>
                      <a:pt x="261726" y="67642"/>
                      <a:pt x="260577" y="67489"/>
                      <a:pt x="258203" y="68101"/>
                    </a:cubicBezTo>
                    <a:cubicBezTo>
                      <a:pt x="255828" y="68714"/>
                      <a:pt x="250773" y="66570"/>
                      <a:pt x="249470" y="66340"/>
                    </a:cubicBezTo>
                    <a:cubicBezTo>
                      <a:pt x="248168" y="66110"/>
                      <a:pt x="247709" y="66570"/>
                      <a:pt x="247173" y="67565"/>
                    </a:cubicBezTo>
                    <a:cubicBezTo>
                      <a:pt x="246636" y="68561"/>
                      <a:pt x="246330" y="68408"/>
                      <a:pt x="245717" y="68025"/>
                    </a:cubicBezTo>
                    <a:cubicBezTo>
                      <a:pt x="245105" y="67642"/>
                      <a:pt x="244875" y="67565"/>
                      <a:pt x="244032" y="67872"/>
                    </a:cubicBezTo>
                    <a:cubicBezTo>
                      <a:pt x="243190" y="68254"/>
                      <a:pt x="241121" y="68484"/>
                      <a:pt x="241121" y="68484"/>
                    </a:cubicBezTo>
                    <a:cubicBezTo>
                      <a:pt x="236373" y="69327"/>
                      <a:pt x="233921" y="57914"/>
                      <a:pt x="233692" y="54008"/>
                    </a:cubicBezTo>
                    <a:cubicBezTo>
                      <a:pt x="233462" y="50025"/>
                      <a:pt x="230245" y="50178"/>
                      <a:pt x="226875" y="49948"/>
                    </a:cubicBezTo>
                    <a:cubicBezTo>
                      <a:pt x="223504" y="49718"/>
                      <a:pt x="222355" y="48722"/>
                      <a:pt x="222892" y="42978"/>
                    </a:cubicBezTo>
                    <a:cubicBezTo>
                      <a:pt x="223504" y="37233"/>
                      <a:pt x="218832" y="35471"/>
                      <a:pt x="216764" y="34629"/>
                    </a:cubicBezTo>
                    <a:cubicBezTo>
                      <a:pt x="214696" y="33786"/>
                      <a:pt x="210789" y="31871"/>
                      <a:pt x="209257" y="30186"/>
                    </a:cubicBezTo>
                    <a:cubicBezTo>
                      <a:pt x="207725" y="28501"/>
                      <a:pt x="205581" y="28041"/>
                      <a:pt x="203513" y="27199"/>
                    </a:cubicBezTo>
                    <a:cubicBezTo>
                      <a:pt x="201445" y="26356"/>
                      <a:pt x="201138" y="25437"/>
                      <a:pt x="200372" y="24288"/>
                    </a:cubicBezTo>
                    <a:cubicBezTo>
                      <a:pt x="199683" y="23216"/>
                      <a:pt x="197002" y="15326"/>
                      <a:pt x="197002" y="14101"/>
                    </a:cubicBezTo>
                    <a:cubicBezTo>
                      <a:pt x="197002" y="12875"/>
                      <a:pt x="195930" y="12416"/>
                      <a:pt x="193019" y="10118"/>
                    </a:cubicBezTo>
                    <a:cubicBezTo>
                      <a:pt x="190108" y="7820"/>
                      <a:pt x="185359" y="3301"/>
                      <a:pt x="181529" y="1539"/>
                    </a:cubicBezTo>
                    <a:cubicBezTo>
                      <a:pt x="177700" y="-223"/>
                      <a:pt x="173870" y="-223"/>
                      <a:pt x="172644" y="313"/>
                    </a:cubicBezTo>
                    <a:cubicBezTo>
                      <a:pt x="172261" y="543"/>
                      <a:pt x="171649" y="620"/>
                      <a:pt x="171036" y="696"/>
                    </a:cubicBezTo>
                    <a:cubicBezTo>
                      <a:pt x="169887" y="773"/>
                      <a:pt x="168431" y="696"/>
                      <a:pt x="167283" y="467"/>
                    </a:cubicBezTo>
                    <a:cubicBezTo>
                      <a:pt x="165521" y="84"/>
                      <a:pt x="163912" y="84"/>
                      <a:pt x="162150" y="620"/>
                    </a:cubicBezTo>
                    <a:cubicBezTo>
                      <a:pt x="160389" y="1079"/>
                      <a:pt x="161308" y="2075"/>
                      <a:pt x="162150" y="2152"/>
                    </a:cubicBezTo>
                    <a:cubicBezTo>
                      <a:pt x="162993" y="2305"/>
                      <a:pt x="163606" y="2841"/>
                      <a:pt x="164448" y="3224"/>
                    </a:cubicBezTo>
                    <a:cubicBezTo>
                      <a:pt x="165291" y="3607"/>
                      <a:pt x="165980" y="4909"/>
                      <a:pt x="166517" y="6441"/>
                    </a:cubicBezTo>
                    <a:cubicBezTo>
                      <a:pt x="166976" y="7973"/>
                      <a:pt x="168661" y="10731"/>
                      <a:pt x="169887" y="12646"/>
                    </a:cubicBezTo>
                    <a:cubicBezTo>
                      <a:pt x="171112" y="14560"/>
                      <a:pt x="172414" y="18237"/>
                      <a:pt x="172874" y="21148"/>
                    </a:cubicBezTo>
                    <a:cubicBezTo>
                      <a:pt x="173334" y="24058"/>
                      <a:pt x="170576" y="27505"/>
                      <a:pt x="169657" y="28807"/>
                    </a:cubicBezTo>
                    <a:cubicBezTo>
                      <a:pt x="168738" y="30110"/>
                      <a:pt x="165138" y="36850"/>
                      <a:pt x="163912" y="39071"/>
                    </a:cubicBezTo>
                    <a:cubicBezTo>
                      <a:pt x="162687" y="41369"/>
                      <a:pt x="158014" y="46348"/>
                      <a:pt x="156482" y="48493"/>
                    </a:cubicBezTo>
                    <a:cubicBezTo>
                      <a:pt x="154950" y="50637"/>
                      <a:pt x="135265" y="67872"/>
                      <a:pt x="133886" y="68944"/>
                    </a:cubicBezTo>
                    <a:cubicBezTo>
                      <a:pt x="132431" y="70016"/>
                      <a:pt x="130286" y="71089"/>
                      <a:pt x="130286" y="71089"/>
                    </a:cubicBezTo>
                    <a:cubicBezTo>
                      <a:pt x="130286" y="71089"/>
                      <a:pt x="101716" y="80510"/>
                      <a:pt x="100873" y="81046"/>
                    </a:cubicBezTo>
                    <a:cubicBezTo>
                      <a:pt x="100031" y="81506"/>
                      <a:pt x="99341" y="81889"/>
                      <a:pt x="98575" y="82731"/>
                    </a:cubicBezTo>
                    <a:cubicBezTo>
                      <a:pt x="97886" y="83574"/>
                      <a:pt x="97350" y="83421"/>
                      <a:pt x="94056" y="86791"/>
                    </a:cubicBezTo>
                    <a:cubicBezTo>
                      <a:pt x="90763" y="90161"/>
                      <a:pt x="90380" y="91923"/>
                      <a:pt x="89614" y="94297"/>
                    </a:cubicBezTo>
                    <a:cubicBezTo>
                      <a:pt x="88924" y="96672"/>
                      <a:pt x="86626" y="97208"/>
                      <a:pt x="85171" y="97208"/>
                    </a:cubicBezTo>
                    <a:cubicBezTo>
                      <a:pt x="83716" y="97208"/>
                      <a:pt x="83716" y="98663"/>
                      <a:pt x="83716" y="98663"/>
                    </a:cubicBezTo>
                    <a:cubicBezTo>
                      <a:pt x="83716" y="98663"/>
                      <a:pt x="83026" y="101421"/>
                      <a:pt x="82643" y="103412"/>
                    </a:cubicBezTo>
                    <a:cubicBezTo>
                      <a:pt x="82260" y="105481"/>
                      <a:pt x="77052" y="120493"/>
                      <a:pt x="76439" y="122791"/>
                    </a:cubicBezTo>
                    <a:cubicBezTo>
                      <a:pt x="75826" y="125089"/>
                      <a:pt x="73298" y="128996"/>
                      <a:pt x="72150" y="130068"/>
                    </a:cubicBezTo>
                    <a:cubicBezTo>
                      <a:pt x="70924" y="131140"/>
                      <a:pt x="67860" y="135200"/>
                      <a:pt x="66022" y="137038"/>
                    </a:cubicBezTo>
                    <a:cubicBezTo>
                      <a:pt x="64260" y="138800"/>
                      <a:pt x="63111" y="138800"/>
                      <a:pt x="60430" y="138340"/>
                    </a:cubicBezTo>
                    <a:cubicBezTo>
                      <a:pt x="57673" y="137881"/>
                      <a:pt x="54915" y="134970"/>
                      <a:pt x="53613" y="133668"/>
                    </a:cubicBezTo>
                    <a:cubicBezTo>
                      <a:pt x="52311" y="132366"/>
                      <a:pt x="48711" y="125549"/>
                      <a:pt x="48022" y="124323"/>
                    </a:cubicBezTo>
                    <a:cubicBezTo>
                      <a:pt x="47332" y="123098"/>
                      <a:pt x="44805" y="123481"/>
                      <a:pt x="43273" y="123404"/>
                    </a:cubicBezTo>
                    <a:cubicBezTo>
                      <a:pt x="41741" y="123251"/>
                      <a:pt x="39290" y="121872"/>
                      <a:pt x="36302" y="119804"/>
                    </a:cubicBezTo>
                    <a:cubicBezTo>
                      <a:pt x="33315" y="117736"/>
                      <a:pt x="31400" y="120647"/>
                      <a:pt x="30558" y="121719"/>
                    </a:cubicBezTo>
                    <a:cubicBezTo>
                      <a:pt x="29715" y="122791"/>
                      <a:pt x="25196" y="123251"/>
                      <a:pt x="23970" y="122945"/>
                    </a:cubicBezTo>
                    <a:cubicBezTo>
                      <a:pt x="22745" y="122562"/>
                      <a:pt x="23817" y="121259"/>
                      <a:pt x="23741" y="120647"/>
                    </a:cubicBezTo>
                    <a:cubicBezTo>
                      <a:pt x="23587" y="120034"/>
                      <a:pt x="23051" y="114902"/>
                      <a:pt x="22668" y="113676"/>
                    </a:cubicBezTo>
                    <a:cubicBezTo>
                      <a:pt x="22285" y="112451"/>
                      <a:pt x="24124" y="111761"/>
                      <a:pt x="25426" y="110766"/>
                    </a:cubicBezTo>
                    <a:cubicBezTo>
                      <a:pt x="26728" y="109847"/>
                      <a:pt x="30711" y="108621"/>
                      <a:pt x="31860" y="108161"/>
                    </a:cubicBezTo>
                    <a:cubicBezTo>
                      <a:pt x="33085" y="107702"/>
                      <a:pt x="32473" y="106706"/>
                      <a:pt x="32473" y="106706"/>
                    </a:cubicBezTo>
                    <a:lnTo>
                      <a:pt x="28030" y="93991"/>
                    </a:lnTo>
                    <a:cubicBezTo>
                      <a:pt x="27724" y="94451"/>
                      <a:pt x="27417" y="94833"/>
                      <a:pt x="27264" y="95063"/>
                    </a:cubicBezTo>
                    <a:cubicBezTo>
                      <a:pt x="26651" y="95983"/>
                      <a:pt x="21519" y="100348"/>
                      <a:pt x="19911" y="101114"/>
                    </a:cubicBezTo>
                    <a:cubicBezTo>
                      <a:pt x="18302" y="101880"/>
                      <a:pt x="13860" y="106706"/>
                      <a:pt x="12098" y="108468"/>
                    </a:cubicBezTo>
                    <a:cubicBezTo>
                      <a:pt x="10336" y="110229"/>
                      <a:pt x="3289" y="117736"/>
                      <a:pt x="2830" y="118196"/>
                    </a:cubicBezTo>
                    <a:cubicBezTo>
                      <a:pt x="2370" y="118655"/>
                      <a:pt x="-1460" y="124400"/>
                      <a:pt x="608" y="131140"/>
                    </a:cubicBezTo>
                    <a:cubicBezTo>
                      <a:pt x="2677" y="137881"/>
                      <a:pt x="7119" y="146306"/>
                      <a:pt x="9723" y="151438"/>
                    </a:cubicBezTo>
                    <a:cubicBezTo>
                      <a:pt x="12251" y="156571"/>
                      <a:pt x="12787" y="160017"/>
                      <a:pt x="12098" y="161473"/>
                    </a:cubicBezTo>
                    <a:cubicBezTo>
                      <a:pt x="11409" y="162928"/>
                      <a:pt x="10796" y="163847"/>
                      <a:pt x="9570" y="164690"/>
                    </a:cubicBezTo>
                    <a:cubicBezTo>
                      <a:pt x="8268" y="165455"/>
                      <a:pt x="3672" y="169668"/>
                      <a:pt x="5128" y="171047"/>
                    </a:cubicBezTo>
                    <a:cubicBezTo>
                      <a:pt x="6583" y="172426"/>
                      <a:pt x="10260" y="173422"/>
                      <a:pt x="12175" y="174571"/>
                    </a:cubicBezTo>
                    <a:cubicBezTo>
                      <a:pt x="14089" y="175720"/>
                      <a:pt x="32090" y="183226"/>
                      <a:pt x="35307" y="187515"/>
                    </a:cubicBezTo>
                    <a:cubicBezTo>
                      <a:pt x="38524" y="191805"/>
                      <a:pt x="48251" y="204290"/>
                      <a:pt x="49707" y="207813"/>
                    </a:cubicBezTo>
                    <a:cubicBezTo>
                      <a:pt x="51162" y="211337"/>
                      <a:pt x="60890" y="226963"/>
                      <a:pt x="63571" y="230180"/>
                    </a:cubicBezTo>
                    <a:cubicBezTo>
                      <a:pt x="66252" y="233397"/>
                      <a:pt x="68549" y="235771"/>
                      <a:pt x="70464" y="241056"/>
                    </a:cubicBezTo>
                    <a:cubicBezTo>
                      <a:pt x="72379" y="246341"/>
                      <a:pt x="84175" y="268478"/>
                      <a:pt x="85171" y="270929"/>
                    </a:cubicBezTo>
                    <a:cubicBezTo>
                      <a:pt x="86167" y="273380"/>
                      <a:pt x="98575" y="301261"/>
                      <a:pt x="101103" y="304938"/>
                    </a:cubicBezTo>
                    <a:cubicBezTo>
                      <a:pt x="103631" y="308614"/>
                      <a:pt x="104473" y="310989"/>
                      <a:pt x="103784" y="313057"/>
                    </a:cubicBezTo>
                    <a:cubicBezTo>
                      <a:pt x="103171" y="315125"/>
                      <a:pt x="104397" y="319415"/>
                      <a:pt x="109222" y="323091"/>
                    </a:cubicBezTo>
                    <a:cubicBezTo>
                      <a:pt x="113971" y="326768"/>
                      <a:pt x="117188" y="328377"/>
                      <a:pt x="117495" y="331670"/>
                    </a:cubicBezTo>
                    <a:cubicBezTo>
                      <a:pt x="117801" y="335040"/>
                      <a:pt x="118644" y="341551"/>
                      <a:pt x="123393" y="348138"/>
                    </a:cubicBezTo>
                    <a:cubicBezTo>
                      <a:pt x="128142" y="354649"/>
                      <a:pt x="143001" y="374947"/>
                      <a:pt x="144304" y="377628"/>
                    </a:cubicBezTo>
                    <a:cubicBezTo>
                      <a:pt x="145606" y="380309"/>
                      <a:pt x="146831" y="385288"/>
                      <a:pt x="144610" y="388351"/>
                    </a:cubicBezTo>
                    <a:cubicBezTo>
                      <a:pt x="142389" y="391415"/>
                      <a:pt x="140014" y="395092"/>
                      <a:pt x="141929" y="397773"/>
                    </a:cubicBezTo>
                    <a:cubicBezTo>
                      <a:pt x="143844" y="400454"/>
                      <a:pt x="143231" y="404973"/>
                      <a:pt x="144610" y="403058"/>
                    </a:cubicBezTo>
                    <a:cubicBezTo>
                      <a:pt x="146065" y="401143"/>
                      <a:pt x="146678" y="403977"/>
                      <a:pt x="147291" y="405739"/>
                    </a:cubicBezTo>
                    <a:cubicBezTo>
                      <a:pt x="147904" y="407501"/>
                      <a:pt x="151121" y="409109"/>
                      <a:pt x="151733" y="412786"/>
                    </a:cubicBezTo>
                    <a:cubicBezTo>
                      <a:pt x="152346" y="416463"/>
                      <a:pt x="154261" y="417075"/>
                      <a:pt x="156176" y="419526"/>
                    </a:cubicBezTo>
                    <a:cubicBezTo>
                      <a:pt x="158091" y="421901"/>
                      <a:pt x="160312" y="420445"/>
                      <a:pt x="163989" y="423816"/>
                    </a:cubicBezTo>
                    <a:cubicBezTo>
                      <a:pt x="167665" y="427186"/>
                      <a:pt x="171649" y="432395"/>
                      <a:pt x="173717" y="435152"/>
                    </a:cubicBezTo>
                    <a:cubicBezTo>
                      <a:pt x="175785" y="437833"/>
                      <a:pt x="180610" y="441663"/>
                      <a:pt x="182679" y="442812"/>
                    </a:cubicBezTo>
                    <a:cubicBezTo>
                      <a:pt x="184747" y="443961"/>
                      <a:pt x="208338" y="456829"/>
                      <a:pt x="212857" y="459740"/>
                    </a:cubicBezTo>
                    <a:cubicBezTo>
                      <a:pt x="217377" y="462650"/>
                      <a:pt x="235836" y="469927"/>
                      <a:pt x="240815" y="471842"/>
                    </a:cubicBezTo>
                    <a:cubicBezTo>
                      <a:pt x="245794" y="473757"/>
                      <a:pt x="259045" y="481876"/>
                      <a:pt x="262875" y="484251"/>
                    </a:cubicBezTo>
                    <a:cubicBezTo>
                      <a:pt x="266705" y="486625"/>
                      <a:pt x="280875" y="493978"/>
                      <a:pt x="281258" y="497808"/>
                    </a:cubicBezTo>
                    <a:cubicBezTo>
                      <a:pt x="281641" y="501638"/>
                      <a:pt x="282024" y="505008"/>
                      <a:pt x="286390" y="507536"/>
                    </a:cubicBezTo>
                    <a:cubicBezTo>
                      <a:pt x="290679" y="510064"/>
                      <a:pt x="299182" y="515502"/>
                      <a:pt x="301250" y="516804"/>
                    </a:cubicBezTo>
                    <a:cubicBezTo>
                      <a:pt x="302935" y="517800"/>
                      <a:pt x="307761" y="522013"/>
                      <a:pt x="310058" y="524540"/>
                    </a:cubicBezTo>
                    <a:cubicBezTo>
                      <a:pt x="314501" y="522932"/>
                      <a:pt x="324765" y="519255"/>
                      <a:pt x="325531" y="518719"/>
                    </a:cubicBezTo>
                    <a:cubicBezTo>
                      <a:pt x="326450" y="518106"/>
                      <a:pt x="326450" y="516957"/>
                      <a:pt x="326450" y="516957"/>
                    </a:cubicBezTo>
                    <a:cubicBezTo>
                      <a:pt x="326450" y="516957"/>
                      <a:pt x="326450" y="513587"/>
                      <a:pt x="326450" y="508838"/>
                    </a:cubicBezTo>
                    <a:cubicBezTo>
                      <a:pt x="326450" y="504089"/>
                      <a:pt x="332808" y="501331"/>
                      <a:pt x="334416" y="500719"/>
                    </a:cubicBezTo>
                    <a:cubicBezTo>
                      <a:pt x="334646" y="500795"/>
                      <a:pt x="334952" y="500642"/>
                      <a:pt x="335182" y="500489"/>
                    </a:cubicBezTo>
                    <a:close/>
                  </a:path>
                </a:pathLst>
              </a:custGeom>
              <a:solidFill>
                <a:srgbClr val="5ABEC3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78" name="Kombinationstegning: figur 11477">
                <a:extLst>
                  <a:ext uri="{FF2B5EF4-FFF2-40B4-BE49-F238E27FC236}">
                    <a16:creationId xmlns:a16="http://schemas.microsoft.com/office/drawing/2014/main" id="{E7326F57-045D-4134-A01F-E043D8785B0E}"/>
                  </a:ext>
                </a:extLst>
              </p:cNvPr>
              <p:cNvSpPr/>
              <p:nvPr/>
            </p:nvSpPr>
            <p:spPr>
              <a:xfrm>
                <a:off x="4299548" y="4671663"/>
                <a:ext cx="345586" cy="383903"/>
              </a:xfrm>
              <a:custGeom>
                <a:avLst/>
                <a:gdLst>
                  <a:gd name="connsiteX0" fmla="*/ 26616 w 345586"/>
                  <a:gd name="connsiteY0" fmla="*/ 79395 h 383903"/>
                  <a:gd name="connsiteX1" fmla="*/ 26616 w 345586"/>
                  <a:gd name="connsiteY1" fmla="*/ 82918 h 383903"/>
                  <a:gd name="connsiteX2" fmla="*/ 18957 w 345586"/>
                  <a:gd name="connsiteY2" fmla="*/ 97089 h 383903"/>
                  <a:gd name="connsiteX3" fmla="*/ 16429 w 345586"/>
                  <a:gd name="connsiteY3" fmla="*/ 107429 h 383903"/>
                  <a:gd name="connsiteX4" fmla="*/ 18191 w 345586"/>
                  <a:gd name="connsiteY4" fmla="*/ 119761 h 383903"/>
                  <a:gd name="connsiteX5" fmla="*/ 21868 w 345586"/>
                  <a:gd name="connsiteY5" fmla="*/ 129949 h 383903"/>
                  <a:gd name="connsiteX6" fmla="*/ 19646 w 345586"/>
                  <a:gd name="connsiteY6" fmla="*/ 132017 h 383903"/>
                  <a:gd name="connsiteX7" fmla="*/ 16276 w 345586"/>
                  <a:gd name="connsiteY7" fmla="*/ 137762 h 383903"/>
                  <a:gd name="connsiteX8" fmla="*/ 12752 w 345586"/>
                  <a:gd name="connsiteY8" fmla="*/ 140289 h 383903"/>
                  <a:gd name="connsiteX9" fmla="*/ 9229 w 345586"/>
                  <a:gd name="connsiteY9" fmla="*/ 145421 h 383903"/>
                  <a:gd name="connsiteX10" fmla="*/ 8310 w 345586"/>
                  <a:gd name="connsiteY10" fmla="*/ 149558 h 383903"/>
                  <a:gd name="connsiteX11" fmla="*/ 9612 w 345586"/>
                  <a:gd name="connsiteY11" fmla="*/ 154536 h 383903"/>
                  <a:gd name="connsiteX12" fmla="*/ 11527 w 345586"/>
                  <a:gd name="connsiteY12" fmla="*/ 157447 h 383903"/>
                  <a:gd name="connsiteX13" fmla="*/ 14055 w 345586"/>
                  <a:gd name="connsiteY13" fmla="*/ 160970 h 383903"/>
                  <a:gd name="connsiteX14" fmla="*/ 8923 w 345586"/>
                  <a:gd name="connsiteY14" fmla="*/ 168017 h 383903"/>
                  <a:gd name="connsiteX15" fmla="*/ 8463 w 345586"/>
                  <a:gd name="connsiteY15" fmla="*/ 170545 h 383903"/>
                  <a:gd name="connsiteX16" fmla="*/ 14821 w 345586"/>
                  <a:gd name="connsiteY16" fmla="*/ 187933 h 383903"/>
                  <a:gd name="connsiteX17" fmla="*/ 16735 w 345586"/>
                  <a:gd name="connsiteY17" fmla="*/ 189541 h 383903"/>
                  <a:gd name="connsiteX18" fmla="*/ 20412 w 345586"/>
                  <a:gd name="connsiteY18" fmla="*/ 189694 h 383903"/>
                  <a:gd name="connsiteX19" fmla="*/ 22174 w 345586"/>
                  <a:gd name="connsiteY19" fmla="*/ 193524 h 383903"/>
                  <a:gd name="connsiteX20" fmla="*/ 17042 w 345586"/>
                  <a:gd name="connsiteY20" fmla="*/ 198809 h 383903"/>
                  <a:gd name="connsiteX21" fmla="*/ 7314 w 345586"/>
                  <a:gd name="connsiteY21" fmla="*/ 211601 h 383903"/>
                  <a:gd name="connsiteX22" fmla="*/ 267 w 345586"/>
                  <a:gd name="connsiteY22" fmla="*/ 218801 h 383903"/>
                  <a:gd name="connsiteX23" fmla="*/ 574 w 345586"/>
                  <a:gd name="connsiteY23" fmla="*/ 220716 h 383903"/>
                  <a:gd name="connsiteX24" fmla="*/ 4557 w 345586"/>
                  <a:gd name="connsiteY24" fmla="*/ 225311 h 383903"/>
                  <a:gd name="connsiteX25" fmla="*/ 3637 w 345586"/>
                  <a:gd name="connsiteY25" fmla="*/ 226690 h 383903"/>
                  <a:gd name="connsiteX26" fmla="*/ 12369 w 345586"/>
                  <a:gd name="connsiteY26" fmla="*/ 241397 h 383903"/>
                  <a:gd name="connsiteX27" fmla="*/ 15433 w 345586"/>
                  <a:gd name="connsiteY27" fmla="*/ 242010 h 383903"/>
                  <a:gd name="connsiteX28" fmla="*/ 16582 w 345586"/>
                  <a:gd name="connsiteY28" fmla="*/ 244078 h 383903"/>
                  <a:gd name="connsiteX29" fmla="*/ 18650 w 345586"/>
                  <a:gd name="connsiteY29" fmla="*/ 265601 h 383903"/>
                  <a:gd name="connsiteX30" fmla="*/ 19953 w 345586"/>
                  <a:gd name="connsiteY30" fmla="*/ 269584 h 383903"/>
                  <a:gd name="connsiteX31" fmla="*/ 32897 w 345586"/>
                  <a:gd name="connsiteY31" fmla="*/ 281840 h 383903"/>
                  <a:gd name="connsiteX32" fmla="*/ 33204 w 345586"/>
                  <a:gd name="connsiteY32" fmla="*/ 283755 h 383903"/>
                  <a:gd name="connsiteX33" fmla="*/ 30293 w 345586"/>
                  <a:gd name="connsiteY33" fmla="*/ 287125 h 383903"/>
                  <a:gd name="connsiteX34" fmla="*/ 28684 w 345586"/>
                  <a:gd name="connsiteY34" fmla="*/ 289346 h 383903"/>
                  <a:gd name="connsiteX35" fmla="*/ 29144 w 345586"/>
                  <a:gd name="connsiteY35" fmla="*/ 294325 h 383903"/>
                  <a:gd name="connsiteX36" fmla="*/ 29604 w 345586"/>
                  <a:gd name="connsiteY36" fmla="*/ 299304 h 383903"/>
                  <a:gd name="connsiteX37" fmla="*/ 26387 w 345586"/>
                  <a:gd name="connsiteY37" fmla="*/ 302827 h 383903"/>
                  <a:gd name="connsiteX38" fmla="*/ 24625 w 345586"/>
                  <a:gd name="connsiteY38" fmla="*/ 304742 h 383903"/>
                  <a:gd name="connsiteX39" fmla="*/ 32131 w 345586"/>
                  <a:gd name="connsiteY39" fmla="*/ 317993 h 383903"/>
                  <a:gd name="connsiteX40" fmla="*/ 33051 w 345586"/>
                  <a:gd name="connsiteY40" fmla="*/ 320521 h 383903"/>
                  <a:gd name="connsiteX41" fmla="*/ 31902 w 345586"/>
                  <a:gd name="connsiteY41" fmla="*/ 325806 h 383903"/>
                  <a:gd name="connsiteX42" fmla="*/ 32208 w 345586"/>
                  <a:gd name="connsiteY42" fmla="*/ 327874 h 383903"/>
                  <a:gd name="connsiteX43" fmla="*/ 42548 w 345586"/>
                  <a:gd name="connsiteY43" fmla="*/ 345568 h 383903"/>
                  <a:gd name="connsiteX44" fmla="*/ 44157 w 345586"/>
                  <a:gd name="connsiteY44" fmla="*/ 353841 h 383903"/>
                  <a:gd name="connsiteX45" fmla="*/ 46072 w 345586"/>
                  <a:gd name="connsiteY45" fmla="*/ 360351 h 383903"/>
                  <a:gd name="connsiteX46" fmla="*/ 49289 w 345586"/>
                  <a:gd name="connsiteY46" fmla="*/ 368317 h 383903"/>
                  <a:gd name="connsiteX47" fmla="*/ 50438 w 345586"/>
                  <a:gd name="connsiteY47" fmla="*/ 374675 h 383903"/>
                  <a:gd name="connsiteX48" fmla="*/ 50285 w 345586"/>
                  <a:gd name="connsiteY48" fmla="*/ 379960 h 383903"/>
                  <a:gd name="connsiteX49" fmla="*/ 55723 w 345586"/>
                  <a:gd name="connsiteY49" fmla="*/ 383790 h 383903"/>
                  <a:gd name="connsiteX50" fmla="*/ 70276 w 345586"/>
                  <a:gd name="connsiteY50" fmla="*/ 383483 h 383903"/>
                  <a:gd name="connsiteX51" fmla="*/ 71042 w 345586"/>
                  <a:gd name="connsiteY51" fmla="*/ 382334 h 383903"/>
                  <a:gd name="connsiteX52" fmla="*/ 83987 w 345586"/>
                  <a:gd name="connsiteY52" fmla="*/ 367781 h 383903"/>
                  <a:gd name="connsiteX53" fmla="*/ 91187 w 345586"/>
                  <a:gd name="connsiteY53" fmla="*/ 363492 h 383903"/>
                  <a:gd name="connsiteX54" fmla="*/ 96779 w 345586"/>
                  <a:gd name="connsiteY54" fmla="*/ 357287 h 383903"/>
                  <a:gd name="connsiteX55" fmla="*/ 98081 w 345586"/>
                  <a:gd name="connsiteY55" fmla="*/ 352998 h 383903"/>
                  <a:gd name="connsiteX56" fmla="*/ 102217 w 345586"/>
                  <a:gd name="connsiteY56" fmla="*/ 355066 h 383903"/>
                  <a:gd name="connsiteX57" fmla="*/ 106966 w 345586"/>
                  <a:gd name="connsiteY57" fmla="*/ 358590 h 383903"/>
                  <a:gd name="connsiteX58" fmla="*/ 113017 w 345586"/>
                  <a:gd name="connsiteY58" fmla="*/ 362573 h 383903"/>
                  <a:gd name="connsiteX59" fmla="*/ 128337 w 345586"/>
                  <a:gd name="connsiteY59" fmla="*/ 362419 h 383903"/>
                  <a:gd name="connsiteX60" fmla="*/ 134081 w 345586"/>
                  <a:gd name="connsiteY60" fmla="*/ 363032 h 383903"/>
                  <a:gd name="connsiteX61" fmla="*/ 145571 w 345586"/>
                  <a:gd name="connsiteY61" fmla="*/ 369390 h 383903"/>
                  <a:gd name="connsiteX62" fmla="*/ 151009 w 345586"/>
                  <a:gd name="connsiteY62" fmla="*/ 382947 h 383903"/>
                  <a:gd name="connsiteX63" fmla="*/ 152771 w 345586"/>
                  <a:gd name="connsiteY63" fmla="*/ 381645 h 383903"/>
                  <a:gd name="connsiteX64" fmla="*/ 159128 w 345586"/>
                  <a:gd name="connsiteY64" fmla="*/ 364870 h 383903"/>
                  <a:gd name="connsiteX65" fmla="*/ 166022 w 345586"/>
                  <a:gd name="connsiteY65" fmla="*/ 359279 h 383903"/>
                  <a:gd name="connsiteX66" fmla="*/ 181648 w 345586"/>
                  <a:gd name="connsiteY66" fmla="*/ 358819 h 383903"/>
                  <a:gd name="connsiteX67" fmla="*/ 193597 w 345586"/>
                  <a:gd name="connsiteY67" fmla="*/ 359126 h 383903"/>
                  <a:gd name="connsiteX68" fmla="*/ 195052 w 345586"/>
                  <a:gd name="connsiteY68" fmla="*/ 361807 h 383903"/>
                  <a:gd name="connsiteX69" fmla="*/ 199112 w 345586"/>
                  <a:gd name="connsiteY69" fmla="*/ 366249 h 383903"/>
                  <a:gd name="connsiteX70" fmla="*/ 208763 w 345586"/>
                  <a:gd name="connsiteY70" fmla="*/ 333389 h 383903"/>
                  <a:gd name="connsiteX71" fmla="*/ 210525 w 345586"/>
                  <a:gd name="connsiteY71" fmla="*/ 325423 h 383903"/>
                  <a:gd name="connsiteX72" fmla="*/ 211444 w 345586"/>
                  <a:gd name="connsiteY72" fmla="*/ 315849 h 383903"/>
                  <a:gd name="connsiteX73" fmla="*/ 213052 w 345586"/>
                  <a:gd name="connsiteY73" fmla="*/ 311866 h 383903"/>
                  <a:gd name="connsiteX74" fmla="*/ 218797 w 345586"/>
                  <a:gd name="connsiteY74" fmla="*/ 303287 h 383903"/>
                  <a:gd name="connsiteX75" fmla="*/ 220712 w 345586"/>
                  <a:gd name="connsiteY75" fmla="*/ 298844 h 383903"/>
                  <a:gd name="connsiteX76" fmla="*/ 229138 w 345586"/>
                  <a:gd name="connsiteY76" fmla="*/ 288274 h 383903"/>
                  <a:gd name="connsiteX77" fmla="*/ 250355 w 345586"/>
                  <a:gd name="connsiteY77" fmla="*/ 284750 h 383903"/>
                  <a:gd name="connsiteX78" fmla="*/ 268355 w 345586"/>
                  <a:gd name="connsiteY78" fmla="*/ 280921 h 383903"/>
                  <a:gd name="connsiteX79" fmla="*/ 283828 w 345586"/>
                  <a:gd name="connsiteY79" fmla="*/ 279006 h 383903"/>
                  <a:gd name="connsiteX80" fmla="*/ 299606 w 345586"/>
                  <a:gd name="connsiteY80" fmla="*/ 278163 h 383903"/>
                  <a:gd name="connsiteX81" fmla="*/ 301521 w 345586"/>
                  <a:gd name="connsiteY81" fmla="*/ 279082 h 383903"/>
                  <a:gd name="connsiteX82" fmla="*/ 320670 w 345586"/>
                  <a:gd name="connsiteY82" fmla="*/ 291185 h 383903"/>
                  <a:gd name="connsiteX83" fmla="*/ 327028 w 345586"/>
                  <a:gd name="connsiteY83" fmla="*/ 301066 h 383903"/>
                  <a:gd name="connsiteX84" fmla="*/ 326951 w 345586"/>
                  <a:gd name="connsiteY84" fmla="*/ 304436 h 383903"/>
                  <a:gd name="connsiteX85" fmla="*/ 333003 w 345586"/>
                  <a:gd name="connsiteY85" fmla="*/ 301142 h 383903"/>
                  <a:gd name="connsiteX86" fmla="*/ 333692 w 345586"/>
                  <a:gd name="connsiteY86" fmla="*/ 297772 h 383903"/>
                  <a:gd name="connsiteX87" fmla="*/ 329403 w 345586"/>
                  <a:gd name="connsiteY87" fmla="*/ 288350 h 383903"/>
                  <a:gd name="connsiteX88" fmla="*/ 340509 w 345586"/>
                  <a:gd name="connsiteY88" fmla="*/ 262614 h 383903"/>
                  <a:gd name="connsiteX89" fmla="*/ 342424 w 345586"/>
                  <a:gd name="connsiteY89" fmla="*/ 251814 h 383903"/>
                  <a:gd name="connsiteX90" fmla="*/ 344339 w 345586"/>
                  <a:gd name="connsiteY90" fmla="*/ 248214 h 383903"/>
                  <a:gd name="connsiteX91" fmla="*/ 345258 w 345586"/>
                  <a:gd name="connsiteY91" fmla="*/ 246146 h 383903"/>
                  <a:gd name="connsiteX92" fmla="*/ 340356 w 345586"/>
                  <a:gd name="connsiteY92" fmla="*/ 238333 h 383903"/>
                  <a:gd name="connsiteX93" fmla="*/ 337598 w 345586"/>
                  <a:gd name="connsiteY93" fmla="*/ 230520 h 383903"/>
                  <a:gd name="connsiteX94" fmla="*/ 334841 w 345586"/>
                  <a:gd name="connsiteY94" fmla="*/ 226690 h 383903"/>
                  <a:gd name="connsiteX95" fmla="*/ 322279 w 345586"/>
                  <a:gd name="connsiteY95" fmla="*/ 221329 h 383903"/>
                  <a:gd name="connsiteX96" fmla="*/ 319139 w 345586"/>
                  <a:gd name="connsiteY96" fmla="*/ 214358 h 383903"/>
                  <a:gd name="connsiteX97" fmla="*/ 317836 w 345586"/>
                  <a:gd name="connsiteY97" fmla="*/ 206009 h 383903"/>
                  <a:gd name="connsiteX98" fmla="*/ 319292 w 345586"/>
                  <a:gd name="connsiteY98" fmla="*/ 197967 h 383903"/>
                  <a:gd name="connsiteX99" fmla="*/ 321590 w 345586"/>
                  <a:gd name="connsiteY99" fmla="*/ 192375 h 383903"/>
                  <a:gd name="connsiteX100" fmla="*/ 319981 w 345586"/>
                  <a:gd name="connsiteY100" fmla="*/ 190077 h 383903"/>
                  <a:gd name="connsiteX101" fmla="*/ 280381 w 345586"/>
                  <a:gd name="connsiteY101" fmla="*/ 190230 h 383903"/>
                  <a:gd name="connsiteX102" fmla="*/ 272261 w 345586"/>
                  <a:gd name="connsiteY102" fmla="*/ 190077 h 383903"/>
                  <a:gd name="connsiteX103" fmla="*/ 268585 w 345586"/>
                  <a:gd name="connsiteY103" fmla="*/ 186860 h 383903"/>
                  <a:gd name="connsiteX104" fmla="*/ 266057 w 345586"/>
                  <a:gd name="connsiteY104" fmla="*/ 165949 h 383903"/>
                  <a:gd name="connsiteX105" fmla="*/ 259240 w 345586"/>
                  <a:gd name="connsiteY105" fmla="*/ 157600 h 383903"/>
                  <a:gd name="connsiteX106" fmla="*/ 259929 w 345586"/>
                  <a:gd name="connsiteY106" fmla="*/ 155915 h 383903"/>
                  <a:gd name="connsiteX107" fmla="*/ 266517 w 345586"/>
                  <a:gd name="connsiteY107" fmla="*/ 153081 h 383903"/>
                  <a:gd name="connsiteX108" fmla="*/ 264449 w 345586"/>
                  <a:gd name="connsiteY108" fmla="*/ 136766 h 383903"/>
                  <a:gd name="connsiteX109" fmla="*/ 262151 w 345586"/>
                  <a:gd name="connsiteY109" fmla="*/ 126502 h 383903"/>
                  <a:gd name="connsiteX110" fmla="*/ 262381 w 345586"/>
                  <a:gd name="connsiteY110" fmla="*/ 123591 h 383903"/>
                  <a:gd name="connsiteX111" fmla="*/ 251197 w 345586"/>
                  <a:gd name="connsiteY111" fmla="*/ 114170 h 383903"/>
                  <a:gd name="connsiteX112" fmla="*/ 239095 w 345586"/>
                  <a:gd name="connsiteY112" fmla="*/ 108655 h 383903"/>
                  <a:gd name="connsiteX113" fmla="*/ 220406 w 345586"/>
                  <a:gd name="connsiteY113" fmla="*/ 109268 h 383903"/>
                  <a:gd name="connsiteX114" fmla="*/ 214661 w 345586"/>
                  <a:gd name="connsiteY114" fmla="*/ 102451 h 383903"/>
                  <a:gd name="connsiteX115" fmla="*/ 206542 w 345586"/>
                  <a:gd name="connsiteY115" fmla="*/ 97932 h 383903"/>
                  <a:gd name="connsiteX116" fmla="*/ 189537 w 345586"/>
                  <a:gd name="connsiteY116" fmla="*/ 91574 h 383903"/>
                  <a:gd name="connsiteX117" fmla="*/ 184175 w 345586"/>
                  <a:gd name="connsiteY117" fmla="*/ 84527 h 383903"/>
                  <a:gd name="connsiteX118" fmla="*/ 176286 w 345586"/>
                  <a:gd name="connsiteY118" fmla="*/ 82153 h 383903"/>
                  <a:gd name="connsiteX119" fmla="*/ 164337 w 345586"/>
                  <a:gd name="connsiteY119" fmla="*/ 80084 h 383903"/>
                  <a:gd name="connsiteX120" fmla="*/ 159588 w 345586"/>
                  <a:gd name="connsiteY120" fmla="*/ 81540 h 383903"/>
                  <a:gd name="connsiteX121" fmla="*/ 151698 w 345586"/>
                  <a:gd name="connsiteY121" fmla="*/ 80084 h 383903"/>
                  <a:gd name="connsiteX122" fmla="*/ 132779 w 345586"/>
                  <a:gd name="connsiteY122" fmla="*/ 64918 h 383903"/>
                  <a:gd name="connsiteX123" fmla="*/ 130175 w 345586"/>
                  <a:gd name="connsiteY123" fmla="*/ 61242 h 383903"/>
                  <a:gd name="connsiteX124" fmla="*/ 121213 w 345586"/>
                  <a:gd name="connsiteY124" fmla="*/ 45540 h 383903"/>
                  <a:gd name="connsiteX125" fmla="*/ 121826 w 345586"/>
                  <a:gd name="connsiteY125" fmla="*/ 39795 h 383903"/>
                  <a:gd name="connsiteX126" fmla="*/ 120907 w 345586"/>
                  <a:gd name="connsiteY126" fmla="*/ 21258 h 383903"/>
                  <a:gd name="connsiteX127" fmla="*/ 123051 w 345586"/>
                  <a:gd name="connsiteY127" fmla="*/ 7165 h 383903"/>
                  <a:gd name="connsiteX128" fmla="*/ 122822 w 345586"/>
                  <a:gd name="connsiteY128" fmla="*/ 2952 h 383903"/>
                  <a:gd name="connsiteX129" fmla="*/ 118456 w 345586"/>
                  <a:gd name="connsiteY129" fmla="*/ 731 h 383903"/>
                  <a:gd name="connsiteX130" fmla="*/ 113630 w 345586"/>
                  <a:gd name="connsiteY130" fmla="*/ 3181 h 383903"/>
                  <a:gd name="connsiteX131" fmla="*/ 106889 w 345586"/>
                  <a:gd name="connsiteY131" fmla="*/ 1956 h 383903"/>
                  <a:gd name="connsiteX132" fmla="*/ 87357 w 345586"/>
                  <a:gd name="connsiteY132" fmla="*/ 6016 h 383903"/>
                  <a:gd name="connsiteX133" fmla="*/ 82455 w 345586"/>
                  <a:gd name="connsiteY133" fmla="*/ 8314 h 383903"/>
                  <a:gd name="connsiteX134" fmla="*/ 69204 w 345586"/>
                  <a:gd name="connsiteY134" fmla="*/ 18271 h 383903"/>
                  <a:gd name="connsiteX135" fmla="*/ 58940 w 345586"/>
                  <a:gd name="connsiteY135" fmla="*/ 23556 h 383903"/>
                  <a:gd name="connsiteX136" fmla="*/ 56336 w 345586"/>
                  <a:gd name="connsiteY136" fmla="*/ 26544 h 383903"/>
                  <a:gd name="connsiteX137" fmla="*/ 51663 w 345586"/>
                  <a:gd name="connsiteY137" fmla="*/ 30144 h 383903"/>
                  <a:gd name="connsiteX138" fmla="*/ 41629 w 345586"/>
                  <a:gd name="connsiteY138" fmla="*/ 33131 h 383903"/>
                  <a:gd name="connsiteX139" fmla="*/ 31212 w 345586"/>
                  <a:gd name="connsiteY139" fmla="*/ 39565 h 383903"/>
                  <a:gd name="connsiteX140" fmla="*/ 9152 w 345586"/>
                  <a:gd name="connsiteY140" fmla="*/ 37803 h 383903"/>
                  <a:gd name="connsiteX141" fmla="*/ 1646 w 345586"/>
                  <a:gd name="connsiteY141" fmla="*/ 36195 h 383903"/>
                  <a:gd name="connsiteX142" fmla="*/ 19493 w 345586"/>
                  <a:gd name="connsiteY142" fmla="*/ 65684 h 383903"/>
                  <a:gd name="connsiteX143" fmla="*/ 26616 w 345586"/>
                  <a:gd name="connsiteY143" fmla="*/ 79395 h 38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345586" h="383903">
                    <a:moveTo>
                      <a:pt x="26616" y="79395"/>
                    </a:moveTo>
                    <a:cubicBezTo>
                      <a:pt x="27076" y="80161"/>
                      <a:pt x="27765" y="81157"/>
                      <a:pt x="26616" y="82918"/>
                    </a:cubicBezTo>
                    <a:cubicBezTo>
                      <a:pt x="25468" y="84680"/>
                      <a:pt x="19263" y="95327"/>
                      <a:pt x="18957" y="97089"/>
                    </a:cubicBezTo>
                    <a:cubicBezTo>
                      <a:pt x="18650" y="98851"/>
                      <a:pt x="16889" y="105668"/>
                      <a:pt x="16429" y="107429"/>
                    </a:cubicBezTo>
                    <a:cubicBezTo>
                      <a:pt x="15969" y="109191"/>
                      <a:pt x="16123" y="114936"/>
                      <a:pt x="18191" y="119761"/>
                    </a:cubicBezTo>
                    <a:cubicBezTo>
                      <a:pt x="20259" y="124587"/>
                      <a:pt x="22480" y="128723"/>
                      <a:pt x="21868" y="129949"/>
                    </a:cubicBezTo>
                    <a:cubicBezTo>
                      <a:pt x="21255" y="131251"/>
                      <a:pt x="19646" y="130408"/>
                      <a:pt x="19646" y="132017"/>
                    </a:cubicBezTo>
                    <a:cubicBezTo>
                      <a:pt x="19646" y="133626"/>
                      <a:pt x="18038" y="137302"/>
                      <a:pt x="16276" y="137762"/>
                    </a:cubicBezTo>
                    <a:cubicBezTo>
                      <a:pt x="14514" y="138221"/>
                      <a:pt x="13059" y="139370"/>
                      <a:pt x="12752" y="140289"/>
                    </a:cubicBezTo>
                    <a:cubicBezTo>
                      <a:pt x="12446" y="141209"/>
                      <a:pt x="9918" y="144885"/>
                      <a:pt x="9229" y="145421"/>
                    </a:cubicBezTo>
                    <a:cubicBezTo>
                      <a:pt x="8616" y="145881"/>
                      <a:pt x="7927" y="148102"/>
                      <a:pt x="8310" y="149558"/>
                    </a:cubicBezTo>
                    <a:cubicBezTo>
                      <a:pt x="8693" y="151013"/>
                      <a:pt x="9612" y="153694"/>
                      <a:pt x="9612" y="154536"/>
                    </a:cubicBezTo>
                    <a:cubicBezTo>
                      <a:pt x="9612" y="155302"/>
                      <a:pt x="10378" y="156758"/>
                      <a:pt x="11527" y="157447"/>
                    </a:cubicBezTo>
                    <a:cubicBezTo>
                      <a:pt x="12676" y="158060"/>
                      <a:pt x="15203" y="159821"/>
                      <a:pt x="14055" y="160970"/>
                    </a:cubicBezTo>
                    <a:cubicBezTo>
                      <a:pt x="12906" y="162119"/>
                      <a:pt x="8923" y="168017"/>
                      <a:pt x="8923" y="168017"/>
                    </a:cubicBezTo>
                    <a:cubicBezTo>
                      <a:pt x="8923" y="168017"/>
                      <a:pt x="7620" y="168783"/>
                      <a:pt x="8463" y="170545"/>
                    </a:cubicBezTo>
                    <a:cubicBezTo>
                      <a:pt x="9229" y="172307"/>
                      <a:pt x="14821" y="187933"/>
                      <a:pt x="14821" y="187933"/>
                    </a:cubicBezTo>
                    <a:cubicBezTo>
                      <a:pt x="14821" y="187933"/>
                      <a:pt x="15433" y="189694"/>
                      <a:pt x="16735" y="189541"/>
                    </a:cubicBezTo>
                    <a:cubicBezTo>
                      <a:pt x="18038" y="189388"/>
                      <a:pt x="19416" y="188392"/>
                      <a:pt x="20412" y="189694"/>
                    </a:cubicBezTo>
                    <a:cubicBezTo>
                      <a:pt x="21331" y="190996"/>
                      <a:pt x="23936" y="192375"/>
                      <a:pt x="22174" y="193524"/>
                    </a:cubicBezTo>
                    <a:cubicBezTo>
                      <a:pt x="20412" y="194673"/>
                      <a:pt x="17731" y="197660"/>
                      <a:pt x="17042" y="198809"/>
                    </a:cubicBezTo>
                    <a:cubicBezTo>
                      <a:pt x="16429" y="199958"/>
                      <a:pt x="9535" y="209992"/>
                      <a:pt x="7314" y="211601"/>
                    </a:cubicBezTo>
                    <a:cubicBezTo>
                      <a:pt x="5093" y="213209"/>
                      <a:pt x="803" y="218112"/>
                      <a:pt x="267" y="218801"/>
                    </a:cubicBezTo>
                    <a:cubicBezTo>
                      <a:pt x="-192" y="219414"/>
                      <a:pt x="-39" y="220103"/>
                      <a:pt x="574" y="220716"/>
                    </a:cubicBezTo>
                    <a:cubicBezTo>
                      <a:pt x="1186" y="221329"/>
                      <a:pt x="4863" y="224546"/>
                      <a:pt x="4557" y="225311"/>
                    </a:cubicBezTo>
                    <a:cubicBezTo>
                      <a:pt x="4327" y="225924"/>
                      <a:pt x="4250" y="226307"/>
                      <a:pt x="3637" y="226690"/>
                    </a:cubicBezTo>
                    <a:cubicBezTo>
                      <a:pt x="5169" y="230750"/>
                      <a:pt x="8999" y="240401"/>
                      <a:pt x="12369" y="241397"/>
                    </a:cubicBezTo>
                    <a:lnTo>
                      <a:pt x="15433" y="242010"/>
                    </a:lnTo>
                    <a:cubicBezTo>
                      <a:pt x="15433" y="242010"/>
                      <a:pt x="16582" y="242163"/>
                      <a:pt x="16582" y="244078"/>
                    </a:cubicBezTo>
                    <a:cubicBezTo>
                      <a:pt x="16582" y="245993"/>
                      <a:pt x="18344" y="262614"/>
                      <a:pt x="18650" y="265601"/>
                    </a:cubicBezTo>
                    <a:cubicBezTo>
                      <a:pt x="18650" y="265601"/>
                      <a:pt x="18650" y="268512"/>
                      <a:pt x="19953" y="269584"/>
                    </a:cubicBezTo>
                    <a:cubicBezTo>
                      <a:pt x="21255" y="270657"/>
                      <a:pt x="32897" y="281840"/>
                      <a:pt x="32897" y="281840"/>
                    </a:cubicBezTo>
                    <a:cubicBezTo>
                      <a:pt x="32897" y="281840"/>
                      <a:pt x="34506" y="283142"/>
                      <a:pt x="33204" y="283755"/>
                    </a:cubicBezTo>
                    <a:cubicBezTo>
                      <a:pt x="31902" y="284368"/>
                      <a:pt x="30829" y="286436"/>
                      <a:pt x="30293" y="287125"/>
                    </a:cubicBezTo>
                    <a:cubicBezTo>
                      <a:pt x="29833" y="287738"/>
                      <a:pt x="29527" y="288887"/>
                      <a:pt x="28684" y="289346"/>
                    </a:cubicBezTo>
                    <a:cubicBezTo>
                      <a:pt x="27842" y="289806"/>
                      <a:pt x="26310" y="291568"/>
                      <a:pt x="29144" y="294325"/>
                    </a:cubicBezTo>
                    <a:cubicBezTo>
                      <a:pt x="32055" y="297006"/>
                      <a:pt x="30599" y="298002"/>
                      <a:pt x="29604" y="299304"/>
                    </a:cubicBezTo>
                    <a:cubicBezTo>
                      <a:pt x="28684" y="300606"/>
                      <a:pt x="27689" y="302674"/>
                      <a:pt x="26387" y="302827"/>
                    </a:cubicBezTo>
                    <a:cubicBezTo>
                      <a:pt x="25084" y="302980"/>
                      <a:pt x="24318" y="303134"/>
                      <a:pt x="24625" y="304742"/>
                    </a:cubicBezTo>
                    <a:cubicBezTo>
                      <a:pt x="24931" y="306351"/>
                      <a:pt x="23323" y="313015"/>
                      <a:pt x="32131" y="317993"/>
                    </a:cubicBezTo>
                    <a:cubicBezTo>
                      <a:pt x="32131" y="317993"/>
                      <a:pt x="33433" y="318912"/>
                      <a:pt x="33051" y="320521"/>
                    </a:cubicBezTo>
                    <a:cubicBezTo>
                      <a:pt x="32744" y="322130"/>
                      <a:pt x="31902" y="325806"/>
                      <a:pt x="31902" y="325806"/>
                    </a:cubicBezTo>
                    <a:cubicBezTo>
                      <a:pt x="31902" y="325806"/>
                      <a:pt x="31136" y="327415"/>
                      <a:pt x="32208" y="327874"/>
                    </a:cubicBezTo>
                    <a:cubicBezTo>
                      <a:pt x="33357" y="328334"/>
                      <a:pt x="41017" y="334232"/>
                      <a:pt x="42548" y="345568"/>
                    </a:cubicBezTo>
                    <a:cubicBezTo>
                      <a:pt x="42548" y="345568"/>
                      <a:pt x="44157" y="352309"/>
                      <a:pt x="44157" y="353841"/>
                    </a:cubicBezTo>
                    <a:cubicBezTo>
                      <a:pt x="44157" y="355449"/>
                      <a:pt x="44770" y="357671"/>
                      <a:pt x="46072" y="360351"/>
                    </a:cubicBezTo>
                    <a:cubicBezTo>
                      <a:pt x="47374" y="363032"/>
                      <a:pt x="49442" y="365636"/>
                      <a:pt x="49289" y="368317"/>
                    </a:cubicBezTo>
                    <a:cubicBezTo>
                      <a:pt x="49136" y="370998"/>
                      <a:pt x="50055" y="372913"/>
                      <a:pt x="50438" y="374675"/>
                    </a:cubicBezTo>
                    <a:cubicBezTo>
                      <a:pt x="50744" y="376437"/>
                      <a:pt x="50438" y="378351"/>
                      <a:pt x="50285" y="379960"/>
                    </a:cubicBezTo>
                    <a:cubicBezTo>
                      <a:pt x="50131" y="381569"/>
                      <a:pt x="49825" y="383330"/>
                      <a:pt x="55723" y="383790"/>
                    </a:cubicBezTo>
                    <a:cubicBezTo>
                      <a:pt x="59936" y="384096"/>
                      <a:pt x="66676" y="383713"/>
                      <a:pt x="70276" y="383483"/>
                    </a:cubicBezTo>
                    <a:cubicBezTo>
                      <a:pt x="70430" y="383177"/>
                      <a:pt x="70583" y="382794"/>
                      <a:pt x="71042" y="382334"/>
                    </a:cubicBezTo>
                    <a:cubicBezTo>
                      <a:pt x="72804" y="380419"/>
                      <a:pt x="83987" y="367781"/>
                      <a:pt x="83987" y="367781"/>
                    </a:cubicBezTo>
                    <a:cubicBezTo>
                      <a:pt x="83987" y="367781"/>
                      <a:pt x="87664" y="364105"/>
                      <a:pt x="91187" y="363492"/>
                    </a:cubicBezTo>
                    <a:cubicBezTo>
                      <a:pt x="94711" y="362879"/>
                      <a:pt x="96472" y="359968"/>
                      <a:pt x="96779" y="357287"/>
                    </a:cubicBezTo>
                    <a:cubicBezTo>
                      <a:pt x="97085" y="354606"/>
                      <a:pt x="96626" y="352998"/>
                      <a:pt x="98081" y="352998"/>
                    </a:cubicBezTo>
                    <a:cubicBezTo>
                      <a:pt x="99536" y="352998"/>
                      <a:pt x="100992" y="353764"/>
                      <a:pt x="102217" y="355066"/>
                    </a:cubicBezTo>
                    <a:cubicBezTo>
                      <a:pt x="103519" y="356368"/>
                      <a:pt x="106047" y="357594"/>
                      <a:pt x="106966" y="358590"/>
                    </a:cubicBezTo>
                    <a:cubicBezTo>
                      <a:pt x="107885" y="359585"/>
                      <a:pt x="110796" y="362419"/>
                      <a:pt x="113017" y="362573"/>
                    </a:cubicBezTo>
                    <a:cubicBezTo>
                      <a:pt x="115238" y="362726"/>
                      <a:pt x="127188" y="362419"/>
                      <a:pt x="128337" y="362419"/>
                    </a:cubicBezTo>
                    <a:cubicBezTo>
                      <a:pt x="129486" y="362419"/>
                      <a:pt x="131554" y="362573"/>
                      <a:pt x="134081" y="363032"/>
                    </a:cubicBezTo>
                    <a:cubicBezTo>
                      <a:pt x="136609" y="363492"/>
                      <a:pt x="143503" y="363951"/>
                      <a:pt x="145571" y="369390"/>
                    </a:cubicBezTo>
                    <a:cubicBezTo>
                      <a:pt x="147639" y="374828"/>
                      <a:pt x="150320" y="381798"/>
                      <a:pt x="151009" y="382947"/>
                    </a:cubicBezTo>
                    <a:cubicBezTo>
                      <a:pt x="151622" y="384096"/>
                      <a:pt x="152158" y="383407"/>
                      <a:pt x="152771" y="381645"/>
                    </a:cubicBezTo>
                    <a:cubicBezTo>
                      <a:pt x="153384" y="379883"/>
                      <a:pt x="158362" y="366479"/>
                      <a:pt x="159128" y="364870"/>
                    </a:cubicBezTo>
                    <a:cubicBezTo>
                      <a:pt x="159894" y="363262"/>
                      <a:pt x="161809" y="359126"/>
                      <a:pt x="166022" y="359279"/>
                    </a:cubicBezTo>
                    <a:cubicBezTo>
                      <a:pt x="170158" y="359432"/>
                      <a:pt x="178431" y="359279"/>
                      <a:pt x="181648" y="358819"/>
                    </a:cubicBezTo>
                    <a:cubicBezTo>
                      <a:pt x="184865" y="358360"/>
                      <a:pt x="191529" y="358053"/>
                      <a:pt x="193597" y="359126"/>
                    </a:cubicBezTo>
                    <a:cubicBezTo>
                      <a:pt x="195665" y="360275"/>
                      <a:pt x="194363" y="360428"/>
                      <a:pt x="195052" y="361807"/>
                    </a:cubicBezTo>
                    <a:cubicBezTo>
                      <a:pt x="195435" y="362649"/>
                      <a:pt x="197120" y="364411"/>
                      <a:pt x="199112" y="366249"/>
                    </a:cubicBezTo>
                    <a:cubicBezTo>
                      <a:pt x="201180" y="359279"/>
                      <a:pt x="208227" y="335457"/>
                      <a:pt x="208763" y="333389"/>
                    </a:cubicBezTo>
                    <a:cubicBezTo>
                      <a:pt x="209376" y="331015"/>
                      <a:pt x="210371" y="328947"/>
                      <a:pt x="210525" y="325423"/>
                    </a:cubicBezTo>
                    <a:cubicBezTo>
                      <a:pt x="210678" y="321900"/>
                      <a:pt x="211444" y="315849"/>
                      <a:pt x="211444" y="315849"/>
                    </a:cubicBezTo>
                    <a:cubicBezTo>
                      <a:pt x="211444" y="315849"/>
                      <a:pt x="211750" y="313321"/>
                      <a:pt x="213052" y="311866"/>
                    </a:cubicBezTo>
                    <a:cubicBezTo>
                      <a:pt x="214354" y="310410"/>
                      <a:pt x="218797" y="303287"/>
                      <a:pt x="218797" y="303287"/>
                    </a:cubicBezTo>
                    <a:cubicBezTo>
                      <a:pt x="218797" y="303287"/>
                      <a:pt x="220252" y="300223"/>
                      <a:pt x="220712" y="298844"/>
                    </a:cubicBezTo>
                    <a:cubicBezTo>
                      <a:pt x="221172" y="297465"/>
                      <a:pt x="223776" y="289270"/>
                      <a:pt x="229138" y="288274"/>
                    </a:cubicBezTo>
                    <a:cubicBezTo>
                      <a:pt x="234499" y="287278"/>
                      <a:pt x="246985" y="285593"/>
                      <a:pt x="250355" y="284750"/>
                    </a:cubicBezTo>
                    <a:cubicBezTo>
                      <a:pt x="253725" y="283908"/>
                      <a:pt x="263759" y="282223"/>
                      <a:pt x="268355" y="280921"/>
                    </a:cubicBezTo>
                    <a:cubicBezTo>
                      <a:pt x="272951" y="279619"/>
                      <a:pt x="280840" y="279465"/>
                      <a:pt x="283828" y="279006"/>
                    </a:cubicBezTo>
                    <a:cubicBezTo>
                      <a:pt x="286815" y="278546"/>
                      <a:pt x="299606" y="278163"/>
                      <a:pt x="299606" y="278163"/>
                    </a:cubicBezTo>
                    <a:cubicBezTo>
                      <a:pt x="299606" y="278163"/>
                      <a:pt x="300219" y="278010"/>
                      <a:pt x="301521" y="279082"/>
                    </a:cubicBezTo>
                    <a:cubicBezTo>
                      <a:pt x="302824" y="280231"/>
                      <a:pt x="319215" y="290725"/>
                      <a:pt x="320670" y="291185"/>
                    </a:cubicBezTo>
                    <a:cubicBezTo>
                      <a:pt x="322126" y="291644"/>
                      <a:pt x="327717" y="294555"/>
                      <a:pt x="327028" y="301066"/>
                    </a:cubicBezTo>
                    <a:lnTo>
                      <a:pt x="326951" y="304436"/>
                    </a:lnTo>
                    <a:lnTo>
                      <a:pt x="333003" y="301142"/>
                    </a:lnTo>
                    <a:cubicBezTo>
                      <a:pt x="333003" y="301142"/>
                      <a:pt x="335607" y="299610"/>
                      <a:pt x="333692" y="297772"/>
                    </a:cubicBezTo>
                    <a:cubicBezTo>
                      <a:pt x="331777" y="296010"/>
                      <a:pt x="327104" y="293253"/>
                      <a:pt x="329403" y="288350"/>
                    </a:cubicBezTo>
                    <a:cubicBezTo>
                      <a:pt x="331700" y="283448"/>
                      <a:pt x="339590" y="267670"/>
                      <a:pt x="340509" y="262614"/>
                    </a:cubicBezTo>
                    <a:cubicBezTo>
                      <a:pt x="341428" y="257559"/>
                      <a:pt x="342194" y="253499"/>
                      <a:pt x="342424" y="251814"/>
                    </a:cubicBezTo>
                    <a:cubicBezTo>
                      <a:pt x="342654" y="250129"/>
                      <a:pt x="342883" y="248597"/>
                      <a:pt x="344339" y="248214"/>
                    </a:cubicBezTo>
                    <a:cubicBezTo>
                      <a:pt x="345794" y="247831"/>
                      <a:pt x="345794" y="247142"/>
                      <a:pt x="345258" y="246146"/>
                    </a:cubicBezTo>
                    <a:cubicBezTo>
                      <a:pt x="344722" y="245150"/>
                      <a:pt x="340739" y="240784"/>
                      <a:pt x="340356" y="238333"/>
                    </a:cubicBezTo>
                    <a:cubicBezTo>
                      <a:pt x="339973" y="235958"/>
                      <a:pt x="338288" y="231899"/>
                      <a:pt x="337598" y="230520"/>
                    </a:cubicBezTo>
                    <a:cubicBezTo>
                      <a:pt x="336909" y="229218"/>
                      <a:pt x="336373" y="227226"/>
                      <a:pt x="334841" y="226690"/>
                    </a:cubicBezTo>
                    <a:cubicBezTo>
                      <a:pt x="333309" y="226154"/>
                      <a:pt x="325879" y="224392"/>
                      <a:pt x="322279" y="221329"/>
                    </a:cubicBezTo>
                    <a:cubicBezTo>
                      <a:pt x="318679" y="218188"/>
                      <a:pt x="319292" y="217346"/>
                      <a:pt x="319139" y="214358"/>
                    </a:cubicBezTo>
                    <a:cubicBezTo>
                      <a:pt x="318985" y="211371"/>
                      <a:pt x="318066" y="208460"/>
                      <a:pt x="317836" y="206009"/>
                    </a:cubicBezTo>
                    <a:cubicBezTo>
                      <a:pt x="317607" y="203482"/>
                      <a:pt x="317224" y="200418"/>
                      <a:pt x="319292" y="197967"/>
                    </a:cubicBezTo>
                    <a:cubicBezTo>
                      <a:pt x="321360" y="195592"/>
                      <a:pt x="321513" y="194749"/>
                      <a:pt x="321590" y="192375"/>
                    </a:cubicBezTo>
                    <a:cubicBezTo>
                      <a:pt x="321666" y="190001"/>
                      <a:pt x="321054" y="190230"/>
                      <a:pt x="319981" y="190077"/>
                    </a:cubicBezTo>
                    <a:cubicBezTo>
                      <a:pt x="318909" y="189924"/>
                      <a:pt x="285130" y="190460"/>
                      <a:pt x="280381" y="190230"/>
                    </a:cubicBezTo>
                    <a:cubicBezTo>
                      <a:pt x="275632" y="190001"/>
                      <a:pt x="273410" y="190001"/>
                      <a:pt x="272261" y="190077"/>
                    </a:cubicBezTo>
                    <a:cubicBezTo>
                      <a:pt x="271036" y="190230"/>
                      <a:pt x="268662" y="190537"/>
                      <a:pt x="268585" y="186860"/>
                    </a:cubicBezTo>
                    <a:cubicBezTo>
                      <a:pt x="268432" y="183183"/>
                      <a:pt x="269044" y="170928"/>
                      <a:pt x="266057" y="165949"/>
                    </a:cubicBezTo>
                    <a:cubicBezTo>
                      <a:pt x="263070" y="160894"/>
                      <a:pt x="259929" y="158443"/>
                      <a:pt x="259240" y="157600"/>
                    </a:cubicBezTo>
                    <a:cubicBezTo>
                      <a:pt x="258551" y="156758"/>
                      <a:pt x="256942" y="155839"/>
                      <a:pt x="259929" y="155915"/>
                    </a:cubicBezTo>
                    <a:cubicBezTo>
                      <a:pt x="262917" y="156068"/>
                      <a:pt x="266670" y="155915"/>
                      <a:pt x="266517" y="153081"/>
                    </a:cubicBezTo>
                    <a:cubicBezTo>
                      <a:pt x="266364" y="150247"/>
                      <a:pt x="266134" y="142970"/>
                      <a:pt x="264449" y="136766"/>
                    </a:cubicBezTo>
                    <a:cubicBezTo>
                      <a:pt x="262763" y="130562"/>
                      <a:pt x="262304" y="128034"/>
                      <a:pt x="262151" y="126502"/>
                    </a:cubicBezTo>
                    <a:cubicBezTo>
                      <a:pt x="261997" y="124970"/>
                      <a:pt x="263376" y="124740"/>
                      <a:pt x="262381" y="123591"/>
                    </a:cubicBezTo>
                    <a:cubicBezTo>
                      <a:pt x="261385" y="122442"/>
                      <a:pt x="253725" y="116085"/>
                      <a:pt x="251197" y="114170"/>
                    </a:cubicBezTo>
                    <a:cubicBezTo>
                      <a:pt x="248670" y="112255"/>
                      <a:pt x="243921" y="108195"/>
                      <a:pt x="239095" y="108655"/>
                    </a:cubicBezTo>
                    <a:cubicBezTo>
                      <a:pt x="234270" y="109115"/>
                      <a:pt x="222320" y="111566"/>
                      <a:pt x="220406" y="109268"/>
                    </a:cubicBezTo>
                    <a:cubicBezTo>
                      <a:pt x="218491" y="106970"/>
                      <a:pt x="215963" y="104212"/>
                      <a:pt x="214661" y="102451"/>
                    </a:cubicBezTo>
                    <a:cubicBezTo>
                      <a:pt x="213359" y="100689"/>
                      <a:pt x="211214" y="98161"/>
                      <a:pt x="206542" y="97932"/>
                    </a:cubicBezTo>
                    <a:cubicBezTo>
                      <a:pt x="201869" y="97702"/>
                      <a:pt x="192678" y="95863"/>
                      <a:pt x="189537" y="91574"/>
                    </a:cubicBezTo>
                    <a:cubicBezTo>
                      <a:pt x="186397" y="87285"/>
                      <a:pt x="186626" y="85140"/>
                      <a:pt x="184175" y="84527"/>
                    </a:cubicBezTo>
                    <a:cubicBezTo>
                      <a:pt x="181648" y="83914"/>
                      <a:pt x="177818" y="82995"/>
                      <a:pt x="176286" y="82153"/>
                    </a:cubicBezTo>
                    <a:cubicBezTo>
                      <a:pt x="174754" y="81310"/>
                      <a:pt x="166558" y="78553"/>
                      <a:pt x="164337" y="80084"/>
                    </a:cubicBezTo>
                    <a:cubicBezTo>
                      <a:pt x="162039" y="81616"/>
                      <a:pt x="160660" y="81616"/>
                      <a:pt x="159588" y="81540"/>
                    </a:cubicBezTo>
                    <a:cubicBezTo>
                      <a:pt x="158516" y="81387"/>
                      <a:pt x="153001" y="81310"/>
                      <a:pt x="151698" y="80084"/>
                    </a:cubicBezTo>
                    <a:cubicBezTo>
                      <a:pt x="150396" y="78859"/>
                      <a:pt x="132779" y="64918"/>
                      <a:pt x="132779" y="64918"/>
                    </a:cubicBezTo>
                    <a:cubicBezTo>
                      <a:pt x="132779" y="64918"/>
                      <a:pt x="131247" y="63157"/>
                      <a:pt x="130175" y="61242"/>
                    </a:cubicBezTo>
                    <a:cubicBezTo>
                      <a:pt x="129103" y="59327"/>
                      <a:pt x="122668" y="52357"/>
                      <a:pt x="121213" y="45540"/>
                    </a:cubicBezTo>
                    <a:cubicBezTo>
                      <a:pt x="119758" y="38722"/>
                      <a:pt x="122132" y="42169"/>
                      <a:pt x="121826" y="39795"/>
                    </a:cubicBezTo>
                    <a:cubicBezTo>
                      <a:pt x="121443" y="37420"/>
                      <a:pt x="120141" y="28152"/>
                      <a:pt x="120907" y="21258"/>
                    </a:cubicBezTo>
                    <a:cubicBezTo>
                      <a:pt x="121596" y="14288"/>
                      <a:pt x="122592" y="8696"/>
                      <a:pt x="123051" y="7165"/>
                    </a:cubicBezTo>
                    <a:cubicBezTo>
                      <a:pt x="123511" y="5633"/>
                      <a:pt x="123205" y="4177"/>
                      <a:pt x="122822" y="2952"/>
                    </a:cubicBezTo>
                    <a:cubicBezTo>
                      <a:pt x="122439" y="1726"/>
                      <a:pt x="120524" y="-1414"/>
                      <a:pt x="118456" y="731"/>
                    </a:cubicBezTo>
                    <a:cubicBezTo>
                      <a:pt x="116388" y="2875"/>
                      <a:pt x="115698" y="4637"/>
                      <a:pt x="113630" y="3181"/>
                    </a:cubicBezTo>
                    <a:cubicBezTo>
                      <a:pt x="111562" y="1726"/>
                      <a:pt x="109647" y="884"/>
                      <a:pt x="106889" y="1956"/>
                    </a:cubicBezTo>
                    <a:cubicBezTo>
                      <a:pt x="104132" y="3028"/>
                      <a:pt x="87357" y="6016"/>
                      <a:pt x="87357" y="6016"/>
                    </a:cubicBezTo>
                    <a:cubicBezTo>
                      <a:pt x="87357" y="6016"/>
                      <a:pt x="83911" y="6628"/>
                      <a:pt x="82455" y="8314"/>
                    </a:cubicBezTo>
                    <a:cubicBezTo>
                      <a:pt x="81000" y="9999"/>
                      <a:pt x="71808" y="17275"/>
                      <a:pt x="69204" y="18271"/>
                    </a:cubicBezTo>
                    <a:cubicBezTo>
                      <a:pt x="66600" y="19190"/>
                      <a:pt x="60242" y="22561"/>
                      <a:pt x="58940" y="23556"/>
                    </a:cubicBezTo>
                    <a:cubicBezTo>
                      <a:pt x="57638" y="24476"/>
                      <a:pt x="57178" y="25318"/>
                      <a:pt x="56336" y="26544"/>
                    </a:cubicBezTo>
                    <a:cubicBezTo>
                      <a:pt x="55493" y="27769"/>
                      <a:pt x="53731" y="29760"/>
                      <a:pt x="51663" y="30144"/>
                    </a:cubicBezTo>
                    <a:cubicBezTo>
                      <a:pt x="49595" y="30526"/>
                      <a:pt x="42778" y="31905"/>
                      <a:pt x="41629" y="33131"/>
                    </a:cubicBezTo>
                    <a:cubicBezTo>
                      <a:pt x="40404" y="34356"/>
                      <a:pt x="34812" y="39488"/>
                      <a:pt x="31212" y="39565"/>
                    </a:cubicBezTo>
                    <a:cubicBezTo>
                      <a:pt x="27612" y="39718"/>
                      <a:pt x="19953" y="40408"/>
                      <a:pt x="9152" y="37803"/>
                    </a:cubicBezTo>
                    <a:cubicBezTo>
                      <a:pt x="5552" y="36884"/>
                      <a:pt x="3254" y="36425"/>
                      <a:pt x="1646" y="36195"/>
                    </a:cubicBezTo>
                    <a:cubicBezTo>
                      <a:pt x="6088" y="43548"/>
                      <a:pt x="17578" y="62467"/>
                      <a:pt x="19493" y="65684"/>
                    </a:cubicBezTo>
                    <a:cubicBezTo>
                      <a:pt x="22174" y="69821"/>
                      <a:pt x="26157" y="78629"/>
                      <a:pt x="26616" y="7939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79" name="Kombinationstegning: figur 11478">
                <a:extLst>
                  <a:ext uri="{FF2B5EF4-FFF2-40B4-BE49-F238E27FC236}">
                    <a16:creationId xmlns:a16="http://schemas.microsoft.com/office/drawing/2014/main" id="{E40A607D-3158-4A40-8A70-3DC95AD8375B}"/>
                  </a:ext>
                </a:extLst>
              </p:cNvPr>
              <p:cNvSpPr/>
              <p:nvPr/>
            </p:nvSpPr>
            <p:spPr>
              <a:xfrm>
                <a:off x="4498889" y="4950114"/>
                <a:ext cx="238674" cy="249575"/>
              </a:xfrm>
              <a:custGeom>
                <a:avLst/>
                <a:gdLst>
                  <a:gd name="connsiteX0" fmla="*/ 228641 w 238674"/>
                  <a:gd name="connsiteY0" fmla="*/ 188599 h 249575"/>
                  <a:gd name="connsiteX1" fmla="*/ 229483 w 238674"/>
                  <a:gd name="connsiteY1" fmla="*/ 184080 h 249575"/>
                  <a:gd name="connsiteX2" fmla="*/ 236071 w 238674"/>
                  <a:gd name="connsiteY2" fmla="*/ 160948 h 249575"/>
                  <a:gd name="connsiteX3" fmla="*/ 238675 w 238674"/>
                  <a:gd name="connsiteY3" fmla="*/ 144097 h 249575"/>
                  <a:gd name="connsiteX4" fmla="*/ 237373 w 238674"/>
                  <a:gd name="connsiteY4" fmla="*/ 142182 h 249575"/>
                  <a:gd name="connsiteX5" fmla="*/ 224428 w 238674"/>
                  <a:gd name="connsiteY5" fmla="*/ 138965 h 249575"/>
                  <a:gd name="connsiteX6" fmla="*/ 220368 w 238674"/>
                  <a:gd name="connsiteY6" fmla="*/ 138735 h 249575"/>
                  <a:gd name="connsiteX7" fmla="*/ 215083 w 238674"/>
                  <a:gd name="connsiteY7" fmla="*/ 140497 h 249575"/>
                  <a:gd name="connsiteX8" fmla="*/ 210258 w 238674"/>
                  <a:gd name="connsiteY8" fmla="*/ 141186 h 249575"/>
                  <a:gd name="connsiteX9" fmla="*/ 203977 w 238674"/>
                  <a:gd name="connsiteY9" fmla="*/ 133603 h 249575"/>
                  <a:gd name="connsiteX10" fmla="*/ 201909 w 238674"/>
                  <a:gd name="connsiteY10" fmla="*/ 121961 h 249575"/>
                  <a:gd name="connsiteX11" fmla="*/ 200147 w 238674"/>
                  <a:gd name="connsiteY11" fmla="*/ 104803 h 249575"/>
                  <a:gd name="connsiteX12" fmla="*/ 196547 w 238674"/>
                  <a:gd name="connsiteY12" fmla="*/ 94539 h 249575"/>
                  <a:gd name="connsiteX13" fmla="*/ 193176 w 238674"/>
                  <a:gd name="connsiteY13" fmla="*/ 91628 h 249575"/>
                  <a:gd name="connsiteX14" fmla="*/ 177704 w 238674"/>
                  <a:gd name="connsiteY14" fmla="*/ 84122 h 249575"/>
                  <a:gd name="connsiteX15" fmla="*/ 175636 w 238674"/>
                  <a:gd name="connsiteY15" fmla="*/ 83892 h 249575"/>
                  <a:gd name="connsiteX16" fmla="*/ 166291 w 238674"/>
                  <a:gd name="connsiteY16" fmla="*/ 89177 h 249575"/>
                  <a:gd name="connsiteX17" fmla="*/ 163534 w 238674"/>
                  <a:gd name="connsiteY17" fmla="*/ 89790 h 249575"/>
                  <a:gd name="connsiteX18" fmla="*/ 133278 w 238674"/>
                  <a:gd name="connsiteY18" fmla="*/ 84199 h 249575"/>
                  <a:gd name="connsiteX19" fmla="*/ 132589 w 238674"/>
                  <a:gd name="connsiteY19" fmla="*/ 81824 h 249575"/>
                  <a:gd name="connsiteX20" fmla="*/ 134503 w 238674"/>
                  <a:gd name="connsiteY20" fmla="*/ 68266 h 249575"/>
                  <a:gd name="connsiteX21" fmla="*/ 135116 w 238674"/>
                  <a:gd name="connsiteY21" fmla="*/ 61526 h 249575"/>
                  <a:gd name="connsiteX22" fmla="*/ 136648 w 238674"/>
                  <a:gd name="connsiteY22" fmla="*/ 55398 h 249575"/>
                  <a:gd name="connsiteX23" fmla="*/ 135806 w 238674"/>
                  <a:gd name="connsiteY23" fmla="*/ 45441 h 249575"/>
                  <a:gd name="connsiteX24" fmla="*/ 127303 w 238674"/>
                  <a:gd name="connsiteY24" fmla="*/ 26598 h 249575"/>
                  <a:gd name="connsiteX25" fmla="*/ 127840 w 238674"/>
                  <a:gd name="connsiteY25" fmla="*/ 26292 h 249575"/>
                  <a:gd name="connsiteX26" fmla="*/ 127916 w 238674"/>
                  <a:gd name="connsiteY26" fmla="*/ 22921 h 249575"/>
                  <a:gd name="connsiteX27" fmla="*/ 121559 w 238674"/>
                  <a:gd name="connsiteY27" fmla="*/ 13040 h 249575"/>
                  <a:gd name="connsiteX28" fmla="*/ 102410 w 238674"/>
                  <a:gd name="connsiteY28" fmla="*/ 938 h 249575"/>
                  <a:gd name="connsiteX29" fmla="*/ 100495 w 238674"/>
                  <a:gd name="connsiteY29" fmla="*/ 19 h 249575"/>
                  <a:gd name="connsiteX30" fmla="*/ 84716 w 238674"/>
                  <a:gd name="connsiteY30" fmla="*/ 861 h 249575"/>
                  <a:gd name="connsiteX31" fmla="*/ 69243 w 238674"/>
                  <a:gd name="connsiteY31" fmla="*/ 2776 h 249575"/>
                  <a:gd name="connsiteX32" fmla="*/ 51243 w 238674"/>
                  <a:gd name="connsiteY32" fmla="*/ 6606 h 249575"/>
                  <a:gd name="connsiteX33" fmla="*/ 30026 w 238674"/>
                  <a:gd name="connsiteY33" fmla="*/ 10130 h 249575"/>
                  <a:gd name="connsiteX34" fmla="*/ 21600 w 238674"/>
                  <a:gd name="connsiteY34" fmla="*/ 20700 h 249575"/>
                  <a:gd name="connsiteX35" fmla="*/ 19685 w 238674"/>
                  <a:gd name="connsiteY35" fmla="*/ 25142 h 249575"/>
                  <a:gd name="connsiteX36" fmla="*/ 13941 w 238674"/>
                  <a:gd name="connsiteY36" fmla="*/ 33721 h 249575"/>
                  <a:gd name="connsiteX37" fmla="*/ 12332 w 238674"/>
                  <a:gd name="connsiteY37" fmla="*/ 37704 h 249575"/>
                  <a:gd name="connsiteX38" fmla="*/ 11413 w 238674"/>
                  <a:gd name="connsiteY38" fmla="*/ 47279 h 249575"/>
                  <a:gd name="connsiteX39" fmla="*/ 9651 w 238674"/>
                  <a:gd name="connsiteY39" fmla="*/ 55245 h 249575"/>
                  <a:gd name="connsiteX40" fmla="*/ 0 w 238674"/>
                  <a:gd name="connsiteY40" fmla="*/ 88105 h 249575"/>
                  <a:gd name="connsiteX41" fmla="*/ 4366 w 238674"/>
                  <a:gd name="connsiteY41" fmla="*/ 91628 h 249575"/>
                  <a:gd name="connsiteX42" fmla="*/ 10111 w 238674"/>
                  <a:gd name="connsiteY42" fmla="*/ 97373 h 249575"/>
                  <a:gd name="connsiteX43" fmla="*/ 20145 w 238674"/>
                  <a:gd name="connsiteY43" fmla="*/ 110931 h 249575"/>
                  <a:gd name="connsiteX44" fmla="*/ 24434 w 238674"/>
                  <a:gd name="connsiteY44" fmla="*/ 115680 h 249575"/>
                  <a:gd name="connsiteX45" fmla="*/ 45039 w 238674"/>
                  <a:gd name="connsiteY45" fmla="*/ 133910 h 249575"/>
                  <a:gd name="connsiteX46" fmla="*/ 50784 w 238674"/>
                  <a:gd name="connsiteY46" fmla="*/ 136437 h 249575"/>
                  <a:gd name="connsiteX47" fmla="*/ 63575 w 238674"/>
                  <a:gd name="connsiteY47" fmla="*/ 138965 h 249575"/>
                  <a:gd name="connsiteX48" fmla="*/ 85788 w 238674"/>
                  <a:gd name="connsiteY48" fmla="*/ 148693 h 249575"/>
                  <a:gd name="connsiteX49" fmla="*/ 105090 w 238674"/>
                  <a:gd name="connsiteY49" fmla="*/ 161638 h 249575"/>
                  <a:gd name="connsiteX50" fmla="*/ 140018 w 238674"/>
                  <a:gd name="connsiteY50" fmla="*/ 179332 h 249575"/>
                  <a:gd name="connsiteX51" fmla="*/ 141933 w 238674"/>
                  <a:gd name="connsiteY51" fmla="*/ 181399 h 249575"/>
                  <a:gd name="connsiteX52" fmla="*/ 142087 w 238674"/>
                  <a:gd name="connsiteY52" fmla="*/ 190821 h 249575"/>
                  <a:gd name="connsiteX53" fmla="*/ 134887 w 238674"/>
                  <a:gd name="connsiteY53" fmla="*/ 200089 h 249575"/>
                  <a:gd name="connsiteX54" fmla="*/ 128682 w 238674"/>
                  <a:gd name="connsiteY54" fmla="*/ 209051 h 249575"/>
                  <a:gd name="connsiteX55" fmla="*/ 126461 w 238674"/>
                  <a:gd name="connsiteY55" fmla="*/ 213493 h 249575"/>
                  <a:gd name="connsiteX56" fmla="*/ 122325 w 238674"/>
                  <a:gd name="connsiteY56" fmla="*/ 226591 h 249575"/>
                  <a:gd name="connsiteX57" fmla="*/ 120869 w 238674"/>
                  <a:gd name="connsiteY57" fmla="*/ 229272 h 249575"/>
                  <a:gd name="connsiteX58" fmla="*/ 114512 w 238674"/>
                  <a:gd name="connsiteY58" fmla="*/ 239153 h 249575"/>
                  <a:gd name="connsiteX59" fmla="*/ 116427 w 238674"/>
                  <a:gd name="connsiteY59" fmla="*/ 241375 h 249575"/>
                  <a:gd name="connsiteX60" fmla="*/ 130291 w 238674"/>
                  <a:gd name="connsiteY60" fmla="*/ 241221 h 249575"/>
                  <a:gd name="connsiteX61" fmla="*/ 141321 w 238674"/>
                  <a:gd name="connsiteY61" fmla="*/ 241834 h 249575"/>
                  <a:gd name="connsiteX62" fmla="*/ 149440 w 238674"/>
                  <a:gd name="connsiteY62" fmla="*/ 245358 h 249575"/>
                  <a:gd name="connsiteX63" fmla="*/ 153882 w 238674"/>
                  <a:gd name="connsiteY63" fmla="*/ 245511 h 249575"/>
                  <a:gd name="connsiteX64" fmla="*/ 165219 w 238674"/>
                  <a:gd name="connsiteY64" fmla="*/ 245051 h 249575"/>
                  <a:gd name="connsiteX65" fmla="*/ 171576 w 238674"/>
                  <a:gd name="connsiteY65" fmla="*/ 245970 h 249575"/>
                  <a:gd name="connsiteX66" fmla="*/ 177015 w 238674"/>
                  <a:gd name="connsiteY66" fmla="*/ 249188 h 249575"/>
                  <a:gd name="connsiteX67" fmla="*/ 179236 w 238674"/>
                  <a:gd name="connsiteY67" fmla="*/ 248575 h 249575"/>
                  <a:gd name="connsiteX68" fmla="*/ 182606 w 238674"/>
                  <a:gd name="connsiteY68" fmla="*/ 246660 h 249575"/>
                  <a:gd name="connsiteX69" fmla="*/ 188964 w 238674"/>
                  <a:gd name="connsiteY69" fmla="*/ 242677 h 249575"/>
                  <a:gd name="connsiteX70" fmla="*/ 190725 w 238674"/>
                  <a:gd name="connsiteY70" fmla="*/ 242677 h 249575"/>
                  <a:gd name="connsiteX71" fmla="*/ 194555 w 238674"/>
                  <a:gd name="connsiteY71" fmla="*/ 244285 h 249575"/>
                  <a:gd name="connsiteX72" fmla="*/ 199687 w 238674"/>
                  <a:gd name="connsiteY72" fmla="*/ 241911 h 249575"/>
                  <a:gd name="connsiteX73" fmla="*/ 200836 w 238674"/>
                  <a:gd name="connsiteY73" fmla="*/ 239843 h 249575"/>
                  <a:gd name="connsiteX74" fmla="*/ 203211 w 238674"/>
                  <a:gd name="connsiteY74" fmla="*/ 234251 h 249575"/>
                  <a:gd name="connsiteX75" fmla="*/ 212479 w 238674"/>
                  <a:gd name="connsiteY75" fmla="*/ 229272 h 249575"/>
                  <a:gd name="connsiteX76" fmla="*/ 221594 w 238674"/>
                  <a:gd name="connsiteY76" fmla="*/ 220693 h 249575"/>
                  <a:gd name="connsiteX77" fmla="*/ 223815 w 238674"/>
                  <a:gd name="connsiteY77" fmla="*/ 218013 h 249575"/>
                  <a:gd name="connsiteX78" fmla="*/ 227185 w 238674"/>
                  <a:gd name="connsiteY78" fmla="*/ 207825 h 249575"/>
                  <a:gd name="connsiteX79" fmla="*/ 228641 w 238674"/>
                  <a:gd name="connsiteY79" fmla="*/ 188599 h 24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38674" h="249575">
                    <a:moveTo>
                      <a:pt x="228641" y="188599"/>
                    </a:moveTo>
                    <a:cubicBezTo>
                      <a:pt x="228870" y="186991"/>
                      <a:pt x="229100" y="185459"/>
                      <a:pt x="229483" y="184080"/>
                    </a:cubicBezTo>
                    <a:cubicBezTo>
                      <a:pt x="229483" y="184080"/>
                      <a:pt x="235611" y="164395"/>
                      <a:pt x="236071" y="160948"/>
                    </a:cubicBezTo>
                    <a:cubicBezTo>
                      <a:pt x="236530" y="157501"/>
                      <a:pt x="238675" y="144786"/>
                      <a:pt x="238675" y="144097"/>
                    </a:cubicBezTo>
                    <a:cubicBezTo>
                      <a:pt x="238675" y="143408"/>
                      <a:pt x="238675" y="142565"/>
                      <a:pt x="237373" y="142182"/>
                    </a:cubicBezTo>
                    <a:cubicBezTo>
                      <a:pt x="236071" y="141799"/>
                      <a:pt x="224428" y="138965"/>
                      <a:pt x="224428" y="138965"/>
                    </a:cubicBezTo>
                    <a:cubicBezTo>
                      <a:pt x="224428" y="138965"/>
                      <a:pt x="221594" y="137740"/>
                      <a:pt x="220368" y="138735"/>
                    </a:cubicBezTo>
                    <a:cubicBezTo>
                      <a:pt x="219143" y="139807"/>
                      <a:pt x="216538" y="140344"/>
                      <a:pt x="215083" y="140497"/>
                    </a:cubicBezTo>
                    <a:cubicBezTo>
                      <a:pt x="213628" y="140650"/>
                      <a:pt x="211713" y="141339"/>
                      <a:pt x="210258" y="141186"/>
                    </a:cubicBezTo>
                    <a:cubicBezTo>
                      <a:pt x="208726" y="141033"/>
                      <a:pt x="205509" y="140190"/>
                      <a:pt x="203977" y="133603"/>
                    </a:cubicBezTo>
                    <a:cubicBezTo>
                      <a:pt x="202445" y="127016"/>
                      <a:pt x="201909" y="124488"/>
                      <a:pt x="201909" y="121961"/>
                    </a:cubicBezTo>
                    <a:cubicBezTo>
                      <a:pt x="201909" y="119433"/>
                      <a:pt x="200147" y="104803"/>
                      <a:pt x="200147" y="104803"/>
                    </a:cubicBezTo>
                    <a:cubicBezTo>
                      <a:pt x="200147" y="104803"/>
                      <a:pt x="199304" y="98675"/>
                      <a:pt x="196547" y="94539"/>
                    </a:cubicBezTo>
                    <a:cubicBezTo>
                      <a:pt x="193789" y="90479"/>
                      <a:pt x="193942" y="92011"/>
                      <a:pt x="193176" y="91628"/>
                    </a:cubicBezTo>
                    <a:cubicBezTo>
                      <a:pt x="192487" y="91245"/>
                      <a:pt x="181227" y="90403"/>
                      <a:pt x="177704" y="84122"/>
                    </a:cubicBezTo>
                    <a:cubicBezTo>
                      <a:pt x="177704" y="84122"/>
                      <a:pt x="177244" y="82666"/>
                      <a:pt x="175636" y="83892"/>
                    </a:cubicBezTo>
                    <a:cubicBezTo>
                      <a:pt x="174104" y="85118"/>
                      <a:pt x="166291" y="89177"/>
                      <a:pt x="166291" y="89177"/>
                    </a:cubicBezTo>
                    <a:cubicBezTo>
                      <a:pt x="166291" y="89177"/>
                      <a:pt x="165066" y="90249"/>
                      <a:pt x="163534" y="89790"/>
                    </a:cubicBezTo>
                    <a:cubicBezTo>
                      <a:pt x="162002" y="89330"/>
                      <a:pt x="133278" y="84199"/>
                      <a:pt x="133278" y="84199"/>
                    </a:cubicBezTo>
                    <a:cubicBezTo>
                      <a:pt x="133278" y="84199"/>
                      <a:pt x="132052" y="83739"/>
                      <a:pt x="132589" y="81824"/>
                    </a:cubicBezTo>
                    <a:cubicBezTo>
                      <a:pt x="133125" y="79909"/>
                      <a:pt x="135116" y="73475"/>
                      <a:pt x="134503" y="68266"/>
                    </a:cubicBezTo>
                    <a:cubicBezTo>
                      <a:pt x="133891" y="63134"/>
                      <a:pt x="134503" y="62981"/>
                      <a:pt x="135116" y="61526"/>
                    </a:cubicBezTo>
                    <a:cubicBezTo>
                      <a:pt x="135729" y="60071"/>
                      <a:pt x="136418" y="57696"/>
                      <a:pt x="136648" y="55398"/>
                    </a:cubicBezTo>
                    <a:cubicBezTo>
                      <a:pt x="136878" y="53100"/>
                      <a:pt x="137491" y="50343"/>
                      <a:pt x="135806" y="45441"/>
                    </a:cubicBezTo>
                    <a:cubicBezTo>
                      <a:pt x="134121" y="40538"/>
                      <a:pt x="127303" y="26598"/>
                      <a:pt x="127303" y="26598"/>
                    </a:cubicBezTo>
                    <a:lnTo>
                      <a:pt x="127840" y="26292"/>
                    </a:lnTo>
                    <a:lnTo>
                      <a:pt x="127916" y="22921"/>
                    </a:lnTo>
                    <a:cubicBezTo>
                      <a:pt x="128529" y="16411"/>
                      <a:pt x="122938" y="13500"/>
                      <a:pt x="121559" y="13040"/>
                    </a:cubicBezTo>
                    <a:cubicBezTo>
                      <a:pt x="120103" y="12581"/>
                      <a:pt x="103712" y="2010"/>
                      <a:pt x="102410" y="938"/>
                    </a:cubicBezTo>
                    <a:cubicBezTo>
                      <a:pt x="101108" y="-211"/>
                      <a:pt x="100495" y="19"/>
                      <a:pt x="100495" y="19"/>
                    </a:cubicBezTo>
                    <a:cubicBezTo>
                      <a:pt x="100495" y="19"/>
                      <a:pt x="87703" y="325"/>
                      <a:pt x="84716" y="861"/>
                    </a:cubicBezTo>
                    <a:cubicBezTo>
                      <a:pt x="81729" y="1398"/>
                      <a:pt x="73839" y="1474"/>
                      <a:pt x="69243" y="2776"/>
                    </a:cubicBezTo>
                    <a:cubicBezTo>
                      <a:pt x="64647" y="4078"/>
                      <a:pt x="54537" y="5763"/>
                      <a:pt x="51243" y="6606"/>
                    </a:cubicBezTo>
                    <a:cubicBezTo>
                      <a:pt x="47873" y="7372"/>
                      <a:pt x="35464" y="9134"/>
                      <a:pt x="30026" y="10130"/>
                    </a:cubicBezTo>
                    <a:cubicBezTo>
                      <a:pt x="24587" y="11125"/>
                      <a:pt x="22060" y="19245"/>
                      <a:pt x="21600" y="20700"/>
                    </a:cubicBezTo>
                    <a:cubicBezTo>
                      <a:pt x="21141" y="22155"/>
                      <a:pt x="19685" y="25142"/>
                      <a:pt x="19685" y="25142"/>
                    </a:cubicBezTo>
                    <a:cubicBezTo>
                      <a:pt x="19685" y="25142"/>
                      <a:pt x="15243" y="32343"/>
                      <a:pt x="13941" y="33721"/>
                    </a:cubicBezTo>
                    <a:cubicBezTo>
                      <a:pt x="12638" y="35177"/>
                      <a:pt x="12332" y="37704"/>
                      <a:pt x="12332" y="37704"/>
                    </a:cubicBezTo>
                    <a:cubicBezTo>
                      <a:pt x="12332" y="37704"/>
                      <a:pt x="11566" y="43756"/>
                      <a:pt x="11413" y="47279"/>
                    </a:cubicBezTo>
                    <a:cubicBezTo>
                      <a:pt x="11260" y="50802"/>
                      <a:pt x="10264" y="52871"/>
                      <a:pt x="9651" y="55245"/>
                    </a:cubicBezTo>
                    <a:cubicBezTo>
                      <a:pt x="9115" y="57313"/>
                      <a:pt x="2068" y="81135"/>
                      <a:pt x="0" y="88105"/>
                    </a:cubicBezTo>
                    <a:cubicBezTo>
                      <a:pt x="1379" y="89330"/>
                      <a:pt x="2911" y="90633"/>
                      <a:pt x="4366" y="91628"/>
                    </a:cubicBezTo>
                    <a:cubicBezTo>
                      <a:pt x="8043" y="94156"/>
                      <a:pt x="8962" y="95918"/>
                      <a:pt x="10111" y="97373"/>
                    </a:cubicBezTo>
                    <a:cubicBezTo>
                      <a:pt x="11260" y="98828"/>
                      <a:pt x="19226" y="109628"/>
                      <a:pt x="20145" y="110931"/>
                    </a:cubicBezTo>
                    <a:cubicBezTo>
                      <a:pt x="21064" y="112233"/>
                      <a:pt x="22366" y="113612"/>
                      <a:pt x="24434" y="115680"/>
                    </a:cubicBezTo>
                    <a:cubicBezTo>
                      <a:pt x="26502" y="117748"/>
                      <a:pt x="45039" y="133910"/>
                      <a:pt x="45039" y="133910"/>
                    </a:cubicBezTo>
                    <a:cubicBezTo>
                      <a:pt x="45039" y="133910"/>
                      <a:pt x="46647" y="135518"/>
                      <a:pt x="50784" y="136437"/>
                    </a:cubicBezTo>
                    <a:cubicBezTo>
                      <a:pt x="54920" y="137356"/>
                      <a:pt x="61354" y="138965"/>
                      <a:pt x="63575" y="138965"/>
                    </a:cubicBezTo>
                    <a:cubicBezTo>
                      <a:pt x="65796" y="138965"/>
                      <a:pt x="79048" y="143254"/>
                      <a:pt x="85788" y="148693"/>
                    </a:cubicBezTo>
                    <a:cubicBezTo>
                      <a:pt x="92529" y="154131"/>
                      <a:pt x="102410" y="160335"/>
                      <a:pt x="105090" y="161638"/>
                    </a:cubicBezTo>
                    <a:cubicBezTo>
                      <a:pt x="107771" y="162940"/>
                      <a:pt x="140018" y="179332"/>
                      <a:pt x="140018" y="179332"/>
                    </a:cubicBezTo>
                    <a:cubicBezTo>
                      <a:pt x="140018" y="179332"/>
                      <a:pt x="141474" y="180251"/>
                      <a:pt x="141933" y="181399"/>
                    </a:cubicBezTo>
                    <a:cubicBezTo>
                      <a:pt x="142393" y="182548"/>
                      <a:pt x="144614" y="187757"/>
                      <a:pt x="142087" y="190821"/>
                    </a:cubicBezTo>
                    <a:cubicBezTo>
                      <a:pt x="139559" y="193885"/>
                      <a:pt x="136342" y="198174"/>
                      <a:pt x="134887" y="200089"/>
                    </a:cubicBezTo>
                    <a:cubicBezTo>
                      <a:pt x="133431" y="202004"/>
                      <a:pt x="129448" y="208361"/>
                      <a:pt x="128682" y="209051"/>
                    </a:cubicBezTo>
                    <a:cubicBezTo>
                      <a:pt x="127916" y="209663"/>
                      <a:pt x="126767" y="212421"/>
                      <a:pt x="126461" y="213493"/>
                    </a:cubicBezTo>
                    <a:cubicBezTo>
                      <a:pt x="126154" y="214642"/>
                      <a:pt x="122325" y="226591"/>
                      <a:pt x="122325" y="226591"/>
                    </a:cubicBezTo>
                    <a:cubicBezTo>
                      <a:pt x="122325" y="226591"/>
                      <a:pt x="122018" y="228813"/>
                      <a:pt x="120869" y="229272"/>
                    </a:cubicBezTo>
                    <a:cubicBezTo>
                      <a:pt x="119720" y="229732"/>
                      <a:pt x="113669" y="234404"/>
                      <a:pt x="114512" y="239153"/>
                    </a:cubicBezTo>
                    <a:cubicBezTo>
                      <a:pt x="114512" y="239153"/>
                      <a:pt x="114665" y="241834"/>
                      <a:pt x="116427" y="241375"/>
                    </a:cubicBezTo>
                    <a:cubicBezTo>
                      <a:pt x="118188" y="240915"/>
                      <a:pt x="126997" y="240762"/>
                      <a:pt x="130291" y="241221"/>
                    </a:cubicBezTo>
                    <a:cubicBezTo>
                      <a:pt x="133661" y="241681"/>
                      <a:pt x="139712" y="241068"/>
                      <a:pt x="141321" y="241834"/>
                    </a:cubicBezTo>
                    <a:cubicBezTo>
                      <a:pt x="142929" y="242600"/>
                      <a:pt x="148521" y="245511"/>
                      <a:pt x="149440" y="245358"/>
                    </a:cubicBezTo>
                    <a:cubicBezTo>
                      <a:pt x="150359" y="245204"/>
                      <a:pt x="152810" y="245511"/>
                      <a:pt x="153882" y="245511"/>
                    </a:cubicBezTo>
                    <a:cubicBezTo>
                      <a:pt x="155031" y="245511"/>
                      <a:pt x="163151" y="244898"/>
                      <a:pt x="165219" y="245051"/>
                    </a:cubicBezTo>
                    <a:cubicBezTo>
                      <a:pt x="167287" y="245204"/>
                      <a:pt x="169815" y="245204"/>
                      <a:pt x="171576" y="245970"/>
                    </a:cubicBezTo>
                    <a:cubicBezTo>
                      <a:pt x="173338" y="246736"/>
                      <a:pt x="176019" y="248651"/>
                      <a:pt x="177015" y="249188"/>
                    </a:cubicBezTo>
                    <a:cubicBezTo>
                      <a:pt x="177934" y="249647"/>
                      <a:pt x="178470" y="249953"/>
                      <a:pt x="179236" y="248575"/>
                    </a:cubicBezTo>
                    <a:cubicBezTo>
                      <a:pt x="180002" y="247196"/>
                      <a:pt x="181457" y="247426"/>
                      <a:pt x="182606" y="246660"/>
                    </a:cubicBezTo>
                    <a:cubicBezTo>
                      <a:pt x="183755" y="245894"/>
                      <a:pt x="188964" y="242677"/>
                      <a:pt x="188964" y="242677"/>
                    </a:cubicBezTo>
                    <a:cubicBezTo>
                      <a:pt x="188964" y="242677"/>
                      <a:pt x="189730" y="241911"/>
                      <a:pt x="190725" y="242677"/>
                    </a:cubicBezTo>
                    <a:cubicBezTo>
                      <a:pt x="191721" y="243443"/>
                      <a:pt x="193636" y="244591"/>
                      <a:pt x="194555" y="244285"/>
                    </a:cubicBezTo>
                    <a:cubicBezTo>
                      <a:pt x="195474" y="243979"/>
                      <a:pt x="199687" y="241911"/>
                      <a:pt x="199687" y="241911"/>
                    </a:cubicBezTo>
                    <a:cubicBezTo>
                      <a:pt x="199687" y="241911"/>
                      <a:pt x="200989" y="240609"/>
                      <a:pt x="200836" y="239843"/>
                    </a:cubicBezTo>
                    <a:cubicBezTo>
                      <a:pt x="200683" y="239077"/>
                      <a:pt x="200377" y="236013"/>
                      <a:pt x="203211" y="234251"/>
                    </a:cubicBezTo>
                    <a:cubicBezTo>
                      <a:pt x="206121" y="232490"/>
                      <a:pt x="211177" y="230881"/>
                      <a:pt x="212479" y="229272"/>
                    </a:cubicBezTo>
                    <a:cubicBezTo>
                      <a:pt x="213781" y="227664"/>
                      <a:pt x="220445" y="221460"/>
                      <a:pt x="221594" y="220693"/>
                    </a:cubicBezTo>
                    <a:cubicBezTo>
                      <a:pt x="222743" y="219928"/>
                      <a:pt x="223356" y="219391"/>
                      <a:pt x="223815" y="218013"/>
                    </a:cubicBezTo>
                    <a:cubicBezTo>
                      <a:pt x="224275" y="216634"/>
                      <a:pt x="226496" y="210506"/>
                      <a:pt x="227185" y="207825"/>
                    </a:cubicBezTo>
                    <a:cubicBezTo>
                      <a:pt x="227568" y="205527"/>
                      <a:pt x="227568" y="196030"/>
                      <a:pt x="228641" y="18859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80" name="Kombinationstegning: figur 11479">
                <a:extLst>
                  <a:ext uri="{FF2B5EF4-FFF2-40B4-BE49-F238E27FC236}">
                    <a16:creationId xmlns:a16="http://schemas.microsoft.com/office/drawing/2014/main" id="{9A6ABB48-7E35-4C92-A2C1-7FD555DE55BA}"/>
                  </a:ext>
                </a:extLst>
              </p:cNvPr>
              <p:cNvSpPr/>
              <p:nvPr/>
            </p:nvSpPr>
            <p:spPr>
              <a:xfrm>
                <a:off x="4618878" y="5277468"/>
                <a:ext cx="148704" cy="155153"/>
              </a:xfrm>
              <a:custGeom>
                <a:avLst/>
                <a:gdLst>
                  <a:gd name="connsiteX0" fmla="*/ 140210 w 148704"/>
                  <a:gd name="connsiteY0" fmla="*/ 111870 h 155153"/>
                  <a:gd name="connsiteX1" fmla="*/ 138984 w 148704"/>
                  <a:gd name="connsiteY1" fmla="*/ 108729 h 155153"/>
                  <a:gd name="connsiteX2" fmla="*/ 139138 w 148704"/>
                  <a:gd name="connsiteY2" fmla="*/ 96780 h 155153"/>
                  <a:gd name="connsiteX3" fmla="*/ 148252 w 148704"/>
                  <a:gd name="connsiteY3" fmla="*/ 81461 h 155153"/>
                  <a:gd name="connsiteX4" fmla="*/ 148406 w 148704"/>
                  <a:gd name="connsiteY4" fmla="*/ 79928 h 155153"/>
                  <a:gd name="connsiteX5" fmla="*/ 128567 w 148704"/>
                  <a:gd name="connsiteY5" fmla="*/ 59094 h 155153"/>
                  <a:gd name="connsiteX6" fmla="*/ 126269 w 148704"/>
                  <a:gd name="connsiteY6" fmla="*/ 57333 h 155153"/>
                  <a:gd name="connsiteX7" fmla="*/ 114167 w 148704"/>
                  <a:gd name="connsiteY7" fmla="*/ 50286 h 155153"/>
                  <a:gd name="connsiteX8" fmla="*/ 111639 w 148704"/>
                  <a:gd name="connsiteY8" fmla="*/ 47375 h 155153"/>
                  <a:gd name="connsiteX9" fmla="*/ 108039 w 148704"/>
                  <a:gd name="connsiteY9" fmla="*/ 43316 h 155153"/>
                  <a:gd name="connsiteX10" fmla="*/ 95018 w 148704"/>
                  <a:gd name="connsiteY10" fmla="*/ 37724 h 155153"/>
                  <a:gd name="connsiteX11" fmla="*/ 87741 w 148704"/>
                  <a:gd name="connsiteY11" fmla="*/ 31290 h 155153"/>
                  <a:gd name="connsiteX12" fmla="*/ 80465 w 148704"/>
                  <a:gd name="connsiteY12" fmla="*/ 23401 h 155153"/>
                  <a:gd name="connsiteX13" fmla="*/ 79239 w 148704"/>
                  <a:gd name="connsiteY13" fmla="*/ 25775 h 155153"/>
                  <a:gd name="connsiteX14" fmla="*/ 76482 w 148704"/>
                  <a:gd name="connsiteY14" fmla="*/ 27230 h 155153"/>
                  <a:gd name="connsiteX15" fmla="*/ 74720 w 148704"/>
                  <a:gd name="connsiteY15" fmla="*/ 29605 h 155153"/>
                  <a:gd name="connsiteX16" fmla="*/ 69435 w 148704"/>
                  <a:gd name="connsiteY16" fmla="*/ 30677 h 155153"/>
                  <a:gd name="connsiteX17" fmla="*/ 68516 w 148704"/>
                  <a:gd name="connsiteY17" fmla="*/ 29145 h 155153"/>
                  <a:gd name="connsiteX18" fmla="*/ 63001 w 148704"/>
                  <a:gd name="connsiteY18" fmla="*/ 15358 h 155153"/>
                  <a:gd name="connsiteX19" fmla="*/ 52354 w 148704"/>
                  <a:gd name="connsiteY19" fmla="*/ 5936 h 155153"/>
                  <a:gd name="connsiteX20" fmla="*/ 42779 w 148704"/>
                  <a:gd name="connsiteY20" fmla="*/ 192 h 155153"/>
                  <a:gd name="connsiteX21" fmla="*/ 36422 w 148704"/>
                  <a:gd name="connsiteY21" fmla="*/ 3792 h 155153"/>
                  <a:gd name="connsiteX22" fmla="*/ 31749 w 148704"/>
                  <a:gd name="connsiteY22" fmla="*/ 5707 h 155153"/>
                  <a:gd name="connsiteX23" fmla="*/ 23017 w 148704"/>
                  <a:gd name="connsiteY23" fmla="*/ 3102 h 155153"/>
                  <a:gd name="connsiteX24" fmla="*/ 16736 w 148704"/>
                  <a:gd name="connsiteY24" fmla="*/ 10379 h 155153"/>
                  <a:gd name="connsiteX25" fmla="*/ 17349 w 148704"/>
                  <a:gd name="connsiteY25" fmla="*/ 19724 h 155153"/>
                  <a:gd name="connsiteX26" fmla="*/ 14975 w 148704"/>
                  <a:gd name="connsiteY26" fmla="*/ 32975 h 155153"/>
                  <a:gd name="connsiteX27" fmla="*/ 11528 w 148704"/>
                  <a:gd name="connsiteY27" fmla="*/ 42779 h 155153"/>
                  <a:gd name="connsiteX28" fmla="*/ 11298 w 148704"/>
                  <a:gd name="connsiteY28" fmla="*/ 51511 h 155153"/>
                  <a:gd name="connsiteX29" fmla="*/ 8081 w 148704"/>
                  <a:gd name="connsiteY29" fmla="*/ 54882 h 155153"/>
                  <a:gd name="connsiteX30" fmla="*/ 6855 w 148704"/>
                  <a:gd name="connsiteY30" fmla="*/ 69282 h 155153"/>
                  <a:gd name="connsiteX31" fmla="*/ 7162 w 148704"/>
                  <a:gd name="connsiteY31" fmla="*/ 74567 h 155153"/>
                  <a:gd name="connsiteX32" fmla="*/ 7315 w 148704"/>
                  <a:gd name="connsiteY32" fmla="*/ 75027 h 155153"/>
                  <a:gd name="connsiteX33" fmla="*/ 10226 w 148704"/>
                  <a:gd name="connsiteY33" fmla="*/ 91571 h 155153"/>
                  <a:gd name="connsiteX34" fmla="*/ 5477 w 148704"/>
                  <a:gd name="connsiteY34" fmla="*/ 97546 h 155153"/>
                  <a:gd name="connsiteX35" fmla="*/ 3485 w 148704"/>
                  <a:gd name="connsiteY35" fmla="*/ 101988 h 155153"/>
                  <a:gd name="connsiteX36" fmla="*/ 2643 w 148704"/>
                  <a:gd name="connsiteY36" fmla="*/ 122133 h 155153"/>
                  <a:gd name="connsiteX37" fmla="*/ 22328 w 148704"/>
                  <a:gd name="connsiteY37" fmla="*/ 139215 h 155153"/>
                  <a:gd name="connsiteX38" fmla="*/ 50362 w 148704"/>
                  <a:gd name="connsiteY38" fmla="*/ 143121 h 155153"/>
                  <a:gd name="connsiteX39" fmla="*/ 80158 w 148704"/>
                  <a:gd name="connsiteY39" fmla="*/ 150091 h 155153"/>
                  <a:gd name="connsiteX40" fmla="*/ 96397 w 148704"/>
                  <a:gd name="connsiteY40" fmla="*/ 154917 h 155153"/>
                  <a:gd name="connsiteX41" fmla="*/ 110414 w 148704"/>
                  <a:gd name="connsiteY41" fmla="*/ 149249 h 155153"/>
                  <a:gd name="connsiteX42" fmla="*/ 119605 w 148704"/>
                  <a:gd name="connsiteY42" fmla="*/ 140900 h 155153"/>
                  <a:gd name="connsiteX43" fmla="*/ 132780 w 148704"/>
                  <a:gd name="connsiteY43" fmla="*/ 133853 h 155153"/>
                  <a:gd name="connsiteX44" fmla="*/ 143733 w 148704"/>
                  <a:gd name="connsiteY44" fmla="*/ 115469 h 155153"/>
                  <a:gd name="connsiteX45" fmla="*/ 143963 w 148704"/>
                  <a:gd name="connsiteY45" fmla="*/ 115240 h 155153"/>
                  <a:gd name="connsiteX46" fmla="*/ 140210 w 148704"/>
                  <a:gd name="connsiteY46" fmla="*/ 111870 h 15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48704" h="155153">
                    <a:moveTo>
                      <a:pt x="140210" y="111870"/>
                    </a:moveTo>
                    <a:cubicBezTo>
                      <a:pt x="139750" y="110950"/>
                      <a:pt x="138984" y="110414"/>
                      <a:pt x="138984" y="108729"/>
                    </a:cubicBezTo>
                    <a:cubicBezTo>
                      <a:pt x="138984" y="107044"/>
                      <a:pt x="138984" y="99384"/>
                      <a:pt x="139138" y="96780"/>
                    </a:cubicBezTo>
                    <a:cubicBezTo>
                      <a:pt x="139291" y="94176"/>
                      <a:pt x="147257" y="82686"/>
                      <a:pt x="148252" y="81461"/>
                    </a:cubicBezTo>
                    <a:cubicBezTo>
                      <a:pt x="149172" y="80235"/>
                      <a:pt x="148406" y="79928"/>
                      <a:pt x="148406" y="79928"/>
                    </a:cubicBezTo>
                    <a:cubicBezTo>
                      <a:pt x="134159" y="73341"/>
                      <a:pt x="129027" y="59937"/>
                      <a:pt x="128567" y="59094"/>
                    </a:cubicBezTo>
                    <a:cubicBezTo>
                      <a:pt x="128108" y="58252"/>
                      <a:pt x="127112" y="57562"/>
                      <a:pt x="126269" y="57333"/>
                    </a:cubicBezTo>
                    <a:cubicBezTo>
                      <a:pt x="125427" y="57103"/>
                      <a:pt x="115393" y="50899"/>
                      <a:pt x="114167" y="50286"/>
                    </a:cubicBezTo>
                    <a:cubicBezTo>
                      <a:pt x="112942" y="49673"/>
                      <a:pt x="112482" y="48830"/>
                      <a:pt x="111639" y="47375"/>
                    </a:cubicBezTo>
                    <a:cubicBezTo>
                      <a:pt x="110797" y="45920"/>
                      <a:pt x="110108" y="44388"/>
                      <a:pt x="108039" y="43316"/>
                    </a:cubicBezTo>
                    <a:cubicBezTo>
                      <a:pt x="105971" y="42243"/>
                      <a:pt x="98695" y="39103"/>
                      <a:pt x="95018" y="37724"/>
                    </a:cubicBezTo>
                    <a:cubicBezTo>
                      <a:pt x="91341" y="36269"/>
                      <a:pt x="89426" y="34277"/>
                      <a:pt x="87741" y="31290"/>
                    </a:cubicBezTo>
                    <a:cubicBezTo>
                      <a:pt x="86056" y="28302"/>
                      <a:pt x="81767" y="24243"/>
                      <a:pt x="80465" y="23401"/>
                    </a:cubicBezTo>
                    <a:cubicBezTo>
                      <a:pt x="79162" y="22558"/>
                      <a:pt x="79239" y="24626"/>
                      <a:pt x="79239" y="25775"/>
                    </a:cubicBezTo>
                    <a:cubicBezTo>
                      <a:pt x="79239" y="27000"/>
                      <a:pt x="77554" y="26618"/>
                      <a:pt x="76482" y="27230"/>
                    </a:cubicBezTo>
                    <a:cubicBezTo>
                      <a:pt x="75409" y="27843"/>
                      <a:pt x="75562" y="28762"/>
                      <a:pt x="74720" y="29605"/>
                    </a:cubicBezTo>
                    <a:cubicBezTo>
                      <a:pt x="73877" y="30447"/>
                      <a:pt x="70660" y="30294"/>
                      <a:pt x="69435" y="30677"/>
                    </a:cubicBezTo>
                    <a:cubicBezTo>
                      <a:pt x="68209" y="31060"/>
                      <a:pt x="68516" y="29145"/>
                      <a:pt x="68516" y="29145"/>
                    </a:cubicBezTo>
                    <a:cubicBezTo>
                      <a:pt x="68745" y="20030"/>
                      <a:pt x="64532" y="16430"/>
                      <a:pt x="63001" y="15358"/>
                    </a:cubicBezTo>
                    <a:cubicBezTo>
                      <a:pt x="61469" y="14286"/>
                      <a:pt x="55571" y="8311"/>
                      <a:pt x="52354" y="5936"/>
                    </a:cubicBezTo>
                    <a:cubicBezTo>
                      <a:pt x="49137" y="3562"/>
                      <a:pt x="45996" y="1034"/>
                      <a:pt x="42779" y="192"/>
                    </a:cubicBezTo>
                    <a:cubicBezTo>
                      <a:pt x="39562" y="-651"/>
                      <a:pt x="37264" y="1417"/>
                      <a:pt x="36422" y="3792"/>
                    </a:cubicBezTo>
                    <a:cubicBezTo>
                      <a:pt x="35579" y="6166"/>
                      <a:pt x="33205" y="5860"/>
                      <a:pt x="31749" y="5707"/>
                    </a:cubicBezTo>
                    <a:cubicBezTo>
                      <a:pt x="30753" y="5630"/>
                      <a:pt x="25851" y="4022"/>
                      <a:pt x="23017" y="3102"/>
                    </a:cubicBezTo>
                    <a:cubicBezTo>
                      <a:pt x="20643" y="5477"/>
                      <a:pt x="17962" y="8388"/>
                      <a:pt x="16736" y="10379"/>
                    </a:cubicBezTo>
                    <a:cubicBezTo>
                      <a:pt x="14439" y="14209"/>
                      <a:pt x="16507" y="17120"/>
                      <a:pt x="17349" y="19724"/>
                    </a:cubicBezTo>
                    <a:cubicBezTo>
                      <a:pt x="18192" y="22328"/>
                      <a:pt x="16123" y="26924"/>
                      <a:pt x="14975" y="32975"/>
                    </a:cubicBezTo>
                    <a:cubicBezTo>
                      <a:pt x="13749" y="39103"/>
                      <a:pt x="12217" y="40175"/>
                      <a:pt x="11528" y="42779"/>
                    </a:cubicBezTo>
                    <a:cubicBezTo>
                      <a:pt x="10838" y="45384"/>
                      <a:pt x="10915" y="49979"/>
                      <a:pt x="11298" y="51511"/>
                    </a:cubicBezTo>
                    <a:cubicBezTo>
                      <a:pt x="11681" y="53043"/>
                      <a:pt x="9843" y="53043"/>
                      <a:pt x="8081" y="54882"/>
                    </a:cubicBezTo>
                    <a:cubicBezTo>
                      <a:pt x="6319" y="56643"/>
                      <a:pt x="6779" y="63461"/>
                      <a:pt x="6855" y="69282"/>
                    </a:cubicBezTo>
                    <a:cubicBezTo>
                      <a:pt x="6932" y="71350"/>
                      <a:pt x="7009" y="73112"/>
                      <a:pt x="7162" y="74567"/>
                    </a:cubicBezTo>
                    <a:cubicBezTo>
                      <a:pt x="7238" y="74720"/>
                      <a:pt x="7238" y="74797"/>
                      <a:pt x="7315" y="75027"/>
                    </a:cubicBezTo>
                    <a:cubicBezTo>
                      <a:pt x="9000" y="79776"/>
                      <a:pt x="11374" y="88201"/>
                      <a:pt x="10226" y="91571"/>
                    </a:cubicBezTo>
                    <a:cubicBezTo>
                      <a:pt x="9000" y="94942"/>
                      <a:pt x="6855" y="95631"/>
                      <a:pt x="5477" y="97546"/>
                    </a:cubicBezTo>
                    <a:cubicBezTo>
                      <a:pt x="4098" y="99461"/>
                      <a:pt x="3868" y="100916"/>
                      <a:pt x="3485" y="101988"/>
                    </a:cubicBezTo>
                    <a:cubicBezTo>
                      <a:pt x="1264" y="108116"/>
                      <a:pt x="-2643" y="116006"/>
                      <a:pt x="2643" y="122133"/>
                    </a:cubicBezTo>
                    <a:cubicBezTo>
                      <a:pt x="7928" y="128261"/>
                      <a:pt x="14439" y="139674"/>
                      <a:pt x="22328" y="139215"/>
                    </a:cubicBezTo>
                    <a:cubicBezTo>
                      <a:pt x="30217" y="138755"/>
                      <a:pt x="39409" y="134849"/>
                      <a:pt x="50362" y="143121"/>
                    </a:cubicBezTo>
                    <a:cubicBezTo>
                      <a:pt x="61316" y="151470"/>
                      <a:pt x="71426" y="152772"/>
                      <a:pt x="80158" y="150091"/>
                    </a:cubicBezTo>
                    <a:cubicBezTo>
                      <a:pt x="88890" y="147487"/>
                      <a:pt x="92873" y="153615"/>
                      <a:pt x="96397" y="154917"/>
                    </a:cubicBezTo>
                    <a:cubicBezTo>
                      <a:pt x="99920" y="156219"/>
                      <a:pt x="104286" y="151853"/>
                      <a:pt x="110414" y="149249"/>
                    </a:cubicBezTo>
                    <a:cubicBezTo>
                      <a:pt x="116542" y="146644"/>
                      <a:pt x="113478" y="143121"/>
                      <a:pt x="119605" y="140900"/>
                    </a:cubicBezTo>
                    <a:cubicBezTo>
                      <a:pt x="125733" y="138678"/>
                      <a:pt x="127495" y="139138"/>
                      <a:pt x="132780" y="133853"/>
                    </a:cubicBezTo>
                    <a:cubicBezTo>
                      <a:pt x="138065" y="128568"/>
                      <a:pt x="139367" y="119835"/>
                      <a:pt x="143733" y="115469"/>
                    </a:cubicBezTo>
                    <a:cubicBezTo>
                      <a:pt x="143810" y="115393"/>
                      <a:pt x="143887" y="115317"/>
                      <a:pt x="143963" y="115240"/>
                    </a:cubicBezTo>
                    <a:cubicBezTo>
                      <a:pt x="142278" y="113937"/>
                      <a:pt x="140516" y="112482"/>
                      <a:pt x="140210" y="11187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81" name="Kombinationstegning: figur 11480">
                <a:extLst>
                  <a:ext uri="{FF2B5EF4-FFF2-40B4-BE49-F238E27FC236}">
                    <a16:creationId xmlns:a16="http://schemas.microsoft.com/office/drawing/2014/main" id="{2D3E8944-BCF5-4330-AF9A-A7C2E2721E10}"/>
                  </a:ext>
                </a:extLst>
              </p:cNvPr>
              <p:cNvSpPr/>
              <p:nvPr/>
            </p:nvSpPr>
            <p:spPr>
              <a:xfrm>
                <a:off x="4542316" y="6015488"/>
                <a:ext cx="7540" cy="6548"/>
              </a:xfrm>
              <a:custGeom>
                <a:avLst/>
                <a:gdLst>
                  <a:gd name="connsiteX0" fmla="*/ 5978 w 7540"/>
                  <a:gd name="connsiteY0" fmla="*/ 6383 h 6548"/>
                  <a:gd name="connsiteX1" fmla="*/ 7433 w 7540"/>
                  <a:gd name="connsiteY1" fmla="*/ 1328 h 6548"/>
                  <a:gd name="connsiteX2" fmla="*/ 999 w 7540"/>
                  <a:gd name="connsiteY2" fmla="*/ 1787 h 6548"/>
                  <a:gd name="connsiteX3" fmla="*/ 1229 w 7540"/>
                  <a:gd name="connsiteY3" fmla="*/ 4162 h 6548"/>
                  <a:gd name="connsiteX4" fmla="*/ 5978 w 7540"/>
                  <a:gd name="connsiteY4" fmla="*/ 6383 h 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0" h="6548">
                    <a:moveTo>
                      <a:pt x="5978" y="6383"/>
                    </a:moveTo>
                    <a:cubicBezTo>
                      <a:pt x="7663" y="5694"/>
                      <a:pt x="7663" y="4239"/>
                      <a:pt x="7433" y="1328"/>
                    </a:cubicBezTo>
                    <a:cubicBezTo>
                      <a:pt x="7203" y="-1583"/>
                      <a:pt x="3373" y="1098"/>
                      <a:pt x="999" y="1787"/>
                    </a:cubicBezTo>
                    <a:cubicBezTo>
                      <a:pt x="-1376" y="2477"/>
                      <a:pt x="1229" y="4162"/>
                      <a:pt x="1229" y="4162"/>
                    </a:cubicBezTo>
                    <a:cubicBezTo>
                      <a:pt x="1459" y="5464"/>
                      <a:pt x="4369" y="7073"/>
                      <a:pt x="5978" y="638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82" name="Kombinationstegning: figur 11481">
                <a:extLst>
                  <a:ext uri="{FF2B5EF4-FFF2-40B4-BE49-F238E27FC236}">
                    <a16:creationId xmlns:a16="http://schemas.microsoft.com/office/drawing/2014/main" id="{FD907BB0-19E3-4501-BB57-1D207733E5F7}"/>
                  </a:ext>
                </a:extLst>
              </p:cNvPr>
              <p:cNvSpPr/>
              <p:nvPr/>
            </p:nvSpPr>
            <p:spPr>
              <a:xfrm>
                <a:off x="4546668" y="5999597"/>
                <a:ext cx="49137" cy="33926"/>
              </a:xfrm>
              <a:custGeom>
                <a:avLst/>
                <a:gdLst>
                  <a:gd name="connsiteX0" fmla="*/ 42606 w 49137"/>
                  <a:gd name="connsiteY0" fmla="*/ 10785 h 33926"/>
                  <a:gd name="connsiteX1" fmla="*/ 44980 w 49137"/>
                  <a:gd name="connsiteY1" fmla="*/ 7875 h 33926"/>
                  <a:gd name="connsiteX2" fmla="*/ 48810 w 49137"/>
                  <a:gd name="connsiteY2" fmla="*/ 2130 h 33926"/>
                  <a:gd name="connsiteX3" fmla="*/ 40920 w 49137"/>
                  <a:gd name="connsiteY3" fmla="*/ 1440 h 33926"/>
                  <a:gd name="connsiteX4" fmla="*/ 33031 w 49137"/>
                  <a:gd name="connsiteY4" fmla="*/ 1900 h 33926"/>
                  <a:gd name="connsiteX5" fmla="*/ 23456 w 49137"/>
                  <a:gd name="connsiteY5" fmla="*/ 3125 h 33926"/>
                  <a:gd name="connsiteX6" fmla="*/ 12197 w 49137"/>
                  <a:gd name="connsiteY6" fmla="*/ 751 h 33926"/>
                  <a:gd name="connsiteX7" fmla="*/ 14341 w 49137"/>
                  <a:gd name="connsiteY7" fmla="*/ 3125 h 33926"/>
                  <a:gd name="connsiteX8" fmla="*/ 13882 w 49137"/>
                  <a:gd name="connsiteY8" fmla="*/ 5270 h 33926"/>
                  <a:gd name="connsiteX9" fmla="*/ 19167 w 49137"/>
                  <a:gd name="connsiteY9" fmla="*/ 9560 h 33926"/>
                  <a:gd name="connsiteX10" fmla="*/ 22537 w 49137"/>
                  <a:gd name="connsiteY10" fmla="*/ 11705 h 33926"/>
                  <a:gd name="connsiteX11" fmla="*/ 14418 w 49137"/>
                  <a:gd name="connsiteY11" fmla="*/ 12394 h 33926"/>
                  <a:gd name="connsiteX12" fmla="*/ 11814 w 49137"/>
                  <a:gd name="connsiteY12" fmla="*/ 14998 h 33926"/>
                  <a:gd name="connsiteX13" fmla="*/ 18018 w 49137"/>
                  <a:gd name="connsiteY13" fmla="*/ 13543 h 33926"/>
                  <a:gd name="connsiteX14" fmla="*/ 18018 w 49137"/>
                  <a:gd name="connsiteY14" fmla="*/ 16683 h 33926"/>
                  <a:gd name="connsiteX15" fmla="*/ 13499 w 49137"/>
                  <a:gd name="connsiteY15" fmla="*/ 18828 h 33926"/>
                  <a:gd name="connsiteX16" fmla="*/ 14418 w 49137"/>
                  <a:gd name="connsiteY16" fmla="*/ 22198 h 33926"/>
                  <a:gd name="connsiteX17" fmla="*/ 7294 w 49137"/>
                  <a:gd name="connsiteY17" fmla="*/ 22658 h 33926"/>
                  <a:gd name="connsiteX18" fmla="*/ 860 w 49137"/>
                  <a:gd name="connsiteY18" fmla="*/ 24573 h 33926"/>
                  <a:gd name="connsiteX19" fmla="*/ 1779 w 49137"/>
                  <a:gd name="connsiteY19" fmla="*/ 27483 h 33926"/>
                  <a:gd name="connsiteX20" fmla="*/ 2239 w 49137"/>
                  <a:gd name="connsiteY20" fmla="*/ 28403 h 33926"/>
                  <a:gd name="connsiteX21" fmla="*/ 11814 w 49137"/>
                  <a:gd name="connsiteY21" fmla="*/ 33917 h 33926"/>
                  <a:gd name="connsiteX22" fmla="*/ 13269 w 49137"/>
                  <a:gd name="connsiteY22" fmla="*/ 30547 h 33926"/>
                  <a:gd name="connsiteX23" fmla="*/ 17099 w 49137"/>
                  <a:gd name="connsiteY23" fmla="*/ 29628 h 33926"/>
                  <a:gd name="connsiteX24" fmla="*/ 19703 w 49137"/>
                  <a:gd name="connsiteY24" fmla="*/ 25798 h 33926"/>
                  <a:gd name="connsiteX25" fmla="*/ 22307 w 49137"/>
                  <a:gd name="connsiteY25" fmla="*/ 24113 h 33926"/>
                  <a:gd name="connsiteX26" fmla="*/ 25218 w 49137"/>
                  <a:gd name="connsiteY26" fmla="*/ 23654 h 33926"/>
                  <a:gd name="connsiteX27" fmla="*/ 29507 w 49137"/>
                  <a:gd name="connsiteY27" fmla="*/ 23194 h 33926"/>
                  <a:gd name="connsiteX28" fmla="*/ 39312 w 49137"/>
                  <a:gd name="connsiteY28" fmla="*/ 14309 h 33926"/>
                  <a:gd name="connsiteX29" fmla="*/ 42606 w 49137"/>
                  <a:gd name="connsiteY29" fmla="*/ 10785 h 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9137" h="33926">
                    <a:moveTo>
                      <a:pt x="42606" y="10785"/>
                    </a:moveTo>
                    <a:cubicBezTo>
                      <a:pt x="44290" y="11475"/>
                      <a:pt x="44750" y="10325"/>
                      <a:pt x="44980" y="7875"/>
                    </a:cubicBezTo>
                    <a:cubicBezTo>
                      <a:pt x="45210" y="5500"/>
                      <a:pt x="46895" y="4964"/>
                      <a:pt x="48810" y="2130"/>
                    </a:cubicBezTo>
                    <a:cubicBezTo>
                      <a:pt x="50725" y="-704"/>
                      <a:pt x="43754" y="-474"/>
                      <a:pt x="40920" y="1440"/>
                    </a:cubicBezTo>
                    <a:cubicBezTo>
                      <a:pt x="38086" y="3355"/>
                      <a:pt x="33950" y="3125"/>
                      <a:pt x="33031" y="1900"/>
                    </a:cubicBezTo>
                    <a:cubicBezTo>
                      <a:pt x="32112" y="675"/>
                      <a:pt x="27516" y="1670"/>
                      <a:pt x="23456" y="3125"/>
                    </a:cubicBezTo>
                    <a:cubicBezTo>
                      <a:pt x="19397" y="4581"/>
                      <a:pt x="16486" y="2206"/>
                      <a:pt x="12197" y="751"/>
                    </a:cubicBezTo>
                    <a:cubicBezTo>
                      <a:pt x="7907" y="-704"/>
                      <a:pt x="11507" y="2666"/>
                      <a:pt x="14341" y="3125"/>
                    </a:cubicBezTo>
                    <a:cubicBezTo>
                      <a:pt x="17175" y="3585"/>
                      <a:pt x="15797" y="5270"/>
                      <a:pt x="13882" y="5270"/>
                    </a:cubicBezTo>
                    <a:cubicBezTo>
                      <a:pt x="11967" y="5270"/>
                      <a:pt x="16256" y="8641"/>
                      <a:pt x="19167" y="9560"/>
                    </a:cubicBezTo>
                    <a:cubicBezTo>
                      <a:pt x="22078" y="10479"/>
                      <a:pt x="22537" y="11705"/>
                      <a:pt x="22537" y="11705"/>
                    </a:cubicBezTo>
                    <a:cubicBezTo>
                      <a:pt x="22537" y="11705"/>
                      <a:pt x="16563" y="12394"/>
                      <a:pt x="14418" y="12394"/>
                    </a:cubicBezTo>
                    <a:cubicBezTo>
                      <a:pt x="12273" y="12394"/>
                      <a:pt x="10818" y="12624"/>
                      <a:pt x="11814" y="14998"/>
                    </a:cubicBezTo>
                    <a:cubicBezTo>
                      <a:pt x="12809" y="17373"/>
                      <a:pt x="13729" y="15228"/>
                      <a:pt x="18018" y="13543"/>
                    </a:cubicBezTo>
                    <a:cubicBezTo>
                      <a:pt x="22307" y="11857"/>
                      <a:pt x="19703" y="15458"/>
                      <a:pt x="18018" y="16683"/>
                    </a:cubicBezTo>
                    <a:cubicBezTo>
                      <a:pt x="16333" y="17909"/>
                      <a:pt x="15107" y="16913"/>
                      <a:pt x="13499" y="18828"/>
                    </a:cubicBezTo>
                    <a:cubicBezTo>
                      <a:pt x="11814" y="20743"/>
                      <a:pt x="12273" y="22428"/>
                      <a:pt x="14418" y="22198"/>
                    </a:cubicBezTo>
                    <a:cubicBezTo>
                      <a:pt x="13192" y="22351"/>
                      <a:pt x="9439" y="22658"/>
                      <a:pt x="7294" y="22658"/>
                    </a:cubicBezTo>
                    <a:cubicBezTo>
                      <a:pt x="4154" y="22658"/>
                      <a:pt x="3235" y="23883"/>
                      <a:pt x="860" y="24573"/>
                    </a:cubicBezTo>
                    <a:cubicBezTo>
                      <a:pt x="-1514" y="25262"/>
                      <a:pt x="1779" y="27483"/>
                      <a:pt x="1779" y="27483"/>
                    </a:cubicBezTo>
                    <a:lnTo>
                      <a:pt x="2239" y="28403"/>
                    </a:lnTo>
                    <a:cubicBezTo>
                      <a:pt x="4154" y="29858"/>
                      <a:pt x="10358" y="34147"/>
                      <a:pt x="11814" y="33917"/>
                    </a:cubicBezTo>
                    <a:cubicBezTo>
                      <a:pt x="13269" y="33688"/>
                      <a:pt x="13958" y="32462"/>
                      <a:pt x="13269" y="30547"/>
                    </a:cubicBezTo>
                    <a:cubicBezTo>
                      <a:pt x="12580" y="28632"/>
                      <a:pt x="13958" y="29628"/>
                      <a:pt x="17099" y="29628"/>
                    </a:cubicBezTo>
                    <a:cubicBezTo>
                      <a:pt x="20239" y="29628"/>
                      <a:pt x="19703" y="28173"/>
                      <a:pt x="19703" y="25798"/>
                    </a:cubicBezTo>
                    <a:cubicBezTo>
                      <a:pt x="19703" y="23424"/>
                      <a:pt x="20929" y="23424"/>
                      <a:pt x="22307" y="24113"/>
                    </a:cubicBezTo>
                    <a:cubicBezTo>
                      <a:pt x="23763" y="24802"/>
                      <a:pt x="24912" y="25339"/>
                      <a:pt x="25218" y="23654"/>
                    </a:cubicBezTo>
                    <a:cubicBezTo>
                      <a:pt x="25448" y="21968"/>
                      <a:pt x="26444" y="22734"/>
                      <a:pt x="29507" y="23194"/>
                    </a:cubicBezTo>
                    <a:cubicBezTo>
                      <a:pt x="32648" y="23654"/>
                      <a:pt x="38086" y="16760"/>
                      <a:pt x="39312" y="14309"/>
                    </a:cubicBezTo>
                    <a:cubicBezTo>
                      <a:pt x="40461" y="12011"/>
                      <a:pt x="40920" y="10096"/>
                      <a:pt x="42606" y="1078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83" name="Kombinationstegning: figur 11482">
                <a:extLst>
                  <a:ext uri="{FF2B5EF4-FFF2-40B4-BE49-F238E27FC236}">
                    <a16:creationId xmlns:a16="http://schemas.microsoft.com/office/drawing/2014/main" id="{FDB94B18-4799-47B9-AB9A-5E76B15BF3D9}"/>
                  </a:ext>
                </a:extLst>
              </p:cNvPr>
              <p:cNvSpPr/>
              <p:nvPr/>
            </p:nvSpPr>
            <p:spPr>
              <a:xfrm>
                <a:off x="4583255" y="5996549"/>
                <a:ext cx="55645" cy="40650"/>
              </a:xfrm>
              <a:custGeom>
                <a:avLst/>
                <a:gdLst>
                  <a:gd name="connsiteX0" fmla="*/ 48147 w 55645"/>
                  <a:gd name="connsiteY0" fmla="*/ 12148 h 40650"/>
                  <a:gd name="connsiteX1" fmla="*/ 51746 w 55645"/>
                  <a:gd name="connsiteY1" fmla="*/ 10233 h 40650"/>
                  <a:gd name="connsiteX2" fmla="*/ 52436 w 55645"/>
                  <a:gd name="connsiteY2" fmla="*/ 5944 h 40650"/>
                  <a:gd name="connsiteX3" fmla="*/ 42632 w 55645"/>
                  <a:gd name="connsiteY3" fmla="*/ 4488 h 40650"/>
                  <a:gd name="connsiteX4" fmla="*/ 41942 w 55645"/>
                  <a:gd name="connsiteY4" fmla="*/ 10233 h 40650"/>
                  <a:gd name="connsiteX5" fmla="*/ 40257 w 55645"/>
                  <a:gd name="connsiteY5" fmla="*/ 11918 h 40650"/>
                  <a:gd name="connsiteX6" fmla="*/ 36197 w 55645"/>
                  <a:gd name="connsiteY6" fmla="*/ 9314 h 40650"/>
                  <a:gd name="connsiteX7" fmla="*/ 33593 w 55645"/>
                  <a:gd name="connsiteY7" fmla="*/ 7859 h 40650"/>
                  <a:gd name="connsiteX8" fmla="*/ 36197 w 55645"/>
                  <a:gd name="connsiteY8" fmla="*/ 5484 h 40650"/>
                  <a:gd name="connsiteX9" fmla="*/ 37117 w 55645"/>
                  <a:gd name="connsiteY9" fmla="*/ 4029 h 40650"/>
                  <a:gd name="connsiteX10" fmla="*/ 31142 w 55645"/>
                  <a:gd name="connsiteY10" fmla="*/ 1654 h 40650"/>
                  <a:gd name="connsiteX11" fmla="*/ 23023 w 55645"/>
                  <a:gd name="connsiteY11" fmla="*/ 735 h 40650"/>
                  <a:gd name="connsiteX12" fmla="*/ 22563 w 55645"/>
                  <a:gd name="connsiteY12" fmla="*/ 2650 h 40650"/>
                  <a:gd name="connsiteX13" fmla="*/ 18733 w 55645"/>
                  <a:gd name="connsiteY13" fmla="*/ 5254 h 40650"/>
                  <a:gd name="connsiteX14" fmla="*/ 18504 w 55645"/>
                  <a:gd name="connsiteY14" fmla="*/ 7399 h 40650"/>
                  <a:gd name="connsiteX15" fmla="*/ 17814 w 55645"/>
                  <a:gd name="connsiteY15" fmla="*/ 10539 h 40650"/>
                  <a:gd name="connsiteX16" fmla="*/ 17814 w 55645"/>
                  <a:gd name="connsiteY16" fmla="*/ 12914 h 40650"/>
                  <a:gd name="connsiteX17" fmla="*/ 19959 w 55645"/>
                  <a:gd name="connsiteY17" fmla="*/ 16974 h 40650"/>
                  <a:gd name="connsiteX18" fmla="*/ 16818 w 55645"/>
                  <a:gd name="connsiteY18" fmla="*/ 16054 h 40650"/>
                  <a:gd name="connsiteX19" fmla="*/ 9159 w 55645"/>
                  <a:gd name="connsiteY19" fmla="*/ 21110 h 40650"/>
                  <a:gd name="connsiteX20" fmla="*/ 1269 w 55645"/>
                  <a:gd name="connsiteY20" fmla="*/ 29459 h 40650"/>
                  <a:gd name="connsiteX21" fmla="*/ 580 w 55645"/>
                  <a:gd name="connsiteY21" fmla="*/ 32599 h 40650"/>
                  <a:gd name="connsiteX22" fmla="*/ 3720 w 55645"/>
                  <a:gd name="connsiteY22" fmla="*/ 36659 h 40650"/>
                  <a:gd name="connsiteX23" fmla="*/ 9235 w 55645"/>
                  <a:gd name="connsiteY23" fmla="*/ 40029 h 40650"/>
                  <a:gd name="connsiteX24" fmla="*/ 8010 w 55645"/>
                  <a:gd name="connsiteY24" fmla="*/ 34974 h 40650"/>
                  <a:gd name="connsiteX25" fmla="*/ 11380 w 55645"/>
                  <a:gd name="connsiteY25" fmla="*/ 33518 h 40650"/>
                  <a:gd name="connsiteX26" fmla="*/ 17355 w 55645"/>
                  <a:gd name="connsiteY26" fmla="*/ 36123 h 40650"/>
                  <a:gd name="connsiteX27" fmla="*/ 13984 w 55645"/>
                  <a:gd name="connsiteY27" fmla="*/ 29382 h 40650"/>
                  <a:gd name="connsiteX28" fmla="*/ 13525 w 55645"/>
                  <a:gd name="connsiteY28" fmla="*/ 27008 h 40650"/>
                  <a:gd name="connsiteX29" fmla="*/ 20725 w 55645"/>
                  <a:gd name="connsiteY29" fmla="*/ 29152 h 40650"/>
                  <a:gd name="connsiteX30" fmla="*/ 24325 w 55645"/>
                  <a:gd name="connsiteY30" fmla="*/ 29842 h 40650"/>
                  <a:gd name="connsiteX31" fmla="*/ 27925 w 55645"/>
                  <a:gd name="connsiteY31" fmla="*/ 31297 h 40650"/>
                  <a:gd name="connsiteX32" fmla="*/ 30529 w 55645"/>
                  <a:gd name="connsiteY32" fmla="*/ 29612 h 40650"/>
                  <a:gd name="connsiteX33" fmla="*/ 22410 w 55645"/>
                  <a:gd name="connsiteY33" fmla="*/ 23407 h 40650"/>
                  <a:gd name="connsiteX34" fmla="*/ 24555 w 55645"/>
                  <a:gd name="connsiteY34" fmla="*/ 22718 h 40650"/>
                  <a:gd name="connsiteX35" fmla="*/ 33134 w 55645"/>
                  <a:gd name="connsiteY35" fmla="*/ 23637 h 40650"/>
                  <a:gd name="connsiteX36" fmla="*/ 42478 w 55645"/>
                  <a:gd name="connsiteY36" fmla="*/ 19578 h 40650"/>
                  <a:gd name="connsiteX37" fmla="*/ 52053 w 55645"/>
                  <a:gd name="connsiteY37" fmla="*/ 16974 h 40650"/>
                  <a:gd name="connsiteX38" fmla="*/ 48147 w 55645"/>
                  <a:gd name="connsiteY38" fmla="*/ 12148 h 4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5645" h="40650">
                    <a:moveTo>
                      <a:pt x="48147" y="12148"/>
                    </a:moveTo>
                    <a:cubicBezTo>
                      <a:pt x="38802" y="10693"/>
                      <a:pt x="46691" y="10003"/>
                      <a:pt x="51746" y="10233"/>
                    </a:cubicBezTo>
                    <a:cubicBezTo>
                      <a:pt x="56802" y="10463"/>
                      <a:pt x="54121" y="8088"/>
                      <a:pt x="52436" y="5944"/>
                    </a:cubicBezTo>
                    <a:cubicBezTo>
                      <a:pt x="50751" y="3799"/>
                      <a:pt x="45006" y="4029"/>
                      <a:pt x="42632" y="4488"/>
                    </a:cubicBezTo>
                    <a:cubicBezTo>
                      <a:pt x="40257" y="4948"/>
                      <a:pt x="39491" y="6173"/>
                      <a:pt x="41942" y="10233"/>
                    </a:cubicBezTo>
                    <a:cubicBezTo>
                      <a:pt x="44317" y="14293"/>
                      <a:pt x="41712" y="13833"/>
                      <a:pt x="40257" y="11918"/>
                    </a:cubicBezTo>
                    <a:cubicBezTo>
                      <a:pt x="38802" y="10003"/>
                      <a:pt x="37346" y="10999"/>
                      <a:pt x="36197" y="9314"/>
                    </a:cubicBezTo>
                    <a:cubicBezTo>
                      <a:pt x="34972" y="7629"/>
                      <a:pt x="34972" y="8624"/>
                      <a:pt x="33593" y="7859"/>
                    </a:cubicBezTo>
                    <a:cubicBezTo>
                      <a:pt x="32138" y="7169"/>
                      <a:pt x="32904" y="5254"/>
                      <a:pt x="36197" y="5484"/>
                    </a:cubicBezTo>
                    <a:cubicBezTo>
                      <a:pt x="39568" y="5714"/>
                      <a:pt x="38572" y="5714"/>
                      <a:pt x="37117" y="4029"/>
                    </a:cubicBezTo>
                    <a:cubicBezTo>
                      <a:pt x="35661" y="2343"/>
                      <a:pt x="34206" y="1118"/>
                      <a:pt x="31142" y="1654"/>
                    </a:cubicBezTo>
                    <a:cubicBezTo>
                      <a:pt x="28002" y="2114"/>
                      <a:pt x="24938" y="2343"/>
                      <a:pt x="23023" y="735"/>
                    </a:cubicBezTo>
                    <a:cubicBezTo>
                      <a:pt x="21108" y="-950"/>
                      <a:pt x="22104" y="505"/>
                      <a:pt x="22563" y="2650"/>
                    </a:cubicBezTo>
                    <a:cubicBezTo>
                      <a:pt x="23023" y="4795"/>
                      <a:pt x="20648" y="5025"/>
                      <a:pt x="18733" y="5254"/>
                    </a:cubicBezTo>
                    <a:cubicBezTo>
                      <a:pt x="16818" y="5484"/>
                      <a:pt x="17048" y="5484"/>
                      <a:pt x="18504" y="7399"/>
                    </a:cubicBezTo>
                    <a:cubicBezTo>
                      <a:pt x="19959" y="9314"/>
                      <a:pt x="19423" y="11918"/>
                      <a:pt x="17814" y="10539"/>
                    </a:cubicBezTo>
                    <a:cubicBezTo>
                      <a:pt x="16129" y="9084"/>
                      <a:pt x="16895" y="11458"/>
                      <a:pt x="17814" y="12914"/>
                    </a:cubicBezTo>
                    <a:cubicBezTo>
                      <a:pt x="18733" y="14369"/>
                      <a:pt x="19499" y="14140"/>
                      <a:pt x="19959" y="16974"/>
                    </a:cubicBezTo>
                    <a:cubicBezTo>
                      <a:pt x="20418" y="19808"/>
                      <a:pt x="18733" y="17893"/>
                      <a:pt x="16818" y="16054"/>
                    </a:cubicBezTo>
                    <a:cubicBezTo>
                      <a:pt x="14904" y="14216"/>
                      <a:pt x="10614" y="18965"/>
                      <a:pt x="9159" y="21110"/>
                    </a:cubicBezTo>
                    <a:cubicBezTo>
                      <a:pt x="7703" y="23255"/>
                      <a:pt x="3644" y="27314"/>
                      <a:pt x="1269" y="29459"/>
                    </a:cubicBezTo>
                    <a:cubicBezTo>
                      <a:pt x="-1105" y="31603"/>
                      <a:pt x="580" y="32599"/>
                      <a:pt x="580" y="32599"/>
                    </a:cubicBezTo>
                    <a:cubicBezTo>
                      <a:pt x="580" y="32599"/>
                      <a:pt x="3491" y="34284"/>
                      <a:pt x="3720" y="36659"/>
                    </a:cubicBezTo>
                    <a:cubicBezTo>
                      <a:pt x="3950" y="39033"/>
                      <a:pt x="6325" y="37884"/>
                      <a:pt x="9235" y="40029"/>
                    </a:cubicBezTo>
                    <a:cubicBezTo>
                      <a:pt x="12146" y="42174"/>
                      <a:pt x="9465" y="38344"/>
                      <a:pt x="8010" y="34974"/>
                    </a:cubicBezTo>
                    <a:cubicBezTo>
                      <a:pt x="6555" y="31603"/>
                      <a:pt x="8929" y="32370"/>
                      <a:pt x="11380" y="33518"/>
                    </a:cubicBezTo>
                    <a:cubicBezTo>
                      <a:pt x="13755" y="34744"/>
                      <a:pt x="15670" y="36429"/>
                      <a:pt x="17355" y="36123"/>
                    </a:cubicBezTo>
                    <a:cubicBezTo>
                      <a:pt x="19040" y="35893"/>
                      <a:pt x="17355" y="30838"/>
                      <a:pt x="13984" y="29382"/>
                    </a:cubicBezTo>
                    <a:cubicBezTo>
                      <a:pt x="10614" y="27927"/>
                      <a:pt x="11610" y="27467"/>
                      <a:pt x="13525" y="27008"/>
                    </a:cubicBezTo>
                    <a:cubicBezTo>
                      <a:pt x="15440" y="26548"/>
                      <a:pt x="19270" y="27697"/>
                      <a:pt x="20725" y="29152"/>
                    </a:cubicBezTo>
                    <a:cubicBezTo>
                      <a:pt x="22180" y="30608"/>
                      <a:pt x="22410" y="31067"/>
                      <a:pt x="24325" y="29842"/>
                    </a:cubicBezTo>
                    <a:cubicBezTo>
                      <a:pt x="26240" y="28616"/>
                      <a:pt x="26010" y="28616"/>
                      <a:pt x="27925" y="31297"/>
                    </a:cubicBezTo>
                    <a:cubicBezTo>
                      <a:pt x="29840" y="33902"/>
                      <a:pt x="29840" y="31527"/>
                      <a:pt x="30529" y="29612"/>
                    </a:cubicBezTo>
                    <a:cubicBezTo>
                      <a:pt x="31219" y="27697"/>
                      <a:pt x="27619" y="27237"/>
                      <a:pt x="22410" y="23407"/>
                    </a:cubicBezTo>
                    <a:cubicBezTo>
                      <a:pt x="17202" y="19578"/>
                      <a:pt x="23099" y="21033"/>
                      <a:pt x="24555" y="22718"/>
                    </a:cubicBezTo>
                    <a:cubicBezTo>
                      <a:pt x="26010" y="24403"/>
                      <a:pt x="29304" y="24403"/>
                      <a:pt x="33134" y="23637"/>
                    </a:cubicBezTo>
                    <a:cubicBezTo>
                      <a:pt x="36963" y="22948"/>
                      <a:pt x="40104" y="22182"/>
                      <a:pt x="42478" y="19578"/>
                    </a:cubicBezTo>
                    <a:cubicBezTo>
                      <a:pt x="44853" y="16974"/>
                      <a:pt x="46768" y="16667"/>
                      <a:pt x="52053" y="16974"/>
                    </a:cubicBezTo>
                    <a:cubicBezTo>
                      <a:pt x="57261" y="17203"/>
                      <a:pt x="57491" y="13603"/>
                      <a:pt x="48147" y="1214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84" name="Kombinationstegning: figur 11483">
                <a:extLst>
                  <a:ext uri="{FF2B5EF4-FFF2-40B4-BE49-F238E27FC236}">
                    <a16:creationId xmlns:a16="http://schemas.microsoft.com/office/drawing/2014/main" id="{CC002CE0-7E30-4B9E-927C-5CEFEB761058}"/>
                  </a:ext>
                </a:extLst>
              </p:cNvPr>
              <p:cNvSpPr/>
              <p:nvPr/>
            </p:nvSpPr>
            <p:spPr>
              <a:xfrm>
                <a:off x="4440351" y="6129880"/>
                <a:ext cx="24115" cy="6290"/>
              </a:xfrm>
              <a:custGeom>
                <a:avLst/>
                <a:gdLst>
                  <a:gd name="connsiteX0" fmla="*/ 7218 w 24115"/>
                  <a:gd name="connsiteY0" fmla="*/ 223 h 6290"/>
                  <a:gd name="connsiteX1" fmla="*/ 18 w 24115"/>
                  <a:gd name="connsiteY1" fmla="*/ 4512 h 6290"/>
                  <a:gd name="connsiteX2" fmla="*/ 2393 w 24115"/>
                  <a:gd name="connsiteY2" fmla="*/ 6197 h 6290"/>
                  <a:gd name="connsiteX3" fmla="*/ 21772 w 24115"/>
                  <a:gd name="connsiteY3" fmla="*/ 1448 h 6290"/>
                  <a:gd name="connsiteX4" fmla="*/ 7218 w 24115"/>
                  <a:gd name="connsiteY4" fmla="*/ 223 h 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15" h="6290">
                    <a:moveTo>
                      <a:pt x="7218" y="223"/>
                    </a:moveTo>
                    <a:cubicBezTo>
                      <a:pt x="1703" y="223"/>
                      <a:pt x="-212" y="2137"/>
                      <a:pt x="18" y="4512"/>
                    </a:cubicBezTo>
                    <a:cubicBezTo>
                      <a:pt x="248" y="6886"/>
                      <a:pt x="2393" y="6197"/>
                      <a:pt x="2393" y="6197"/>
                    </a:cubicBezTo>
                    <a:cubicBezTo>
                      <a:pt x="2393" y="6197"/>
                      <a:pt x="13193" y="3593"/>
                      <a:pt x="21772" y="1448"/>
                    </a:cubicBezTo>
                    <a:cubicBezTo>
                      <a:pt x="30427" y="-773"/>
                      <a:pt x="12733" y="223"/>
                      <a:pt x="7218" y="2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85" name="Kombinationstegning: figur 11484">
                <a:extLst>
                  <a:ext uri="{FF2B5EF4-FFF2-40B4-BE49-F238E27FC236}">
                    <a16:creationId xmlns:a16="http://schemas.microsoft.com/office/drawing/2014/main" id="{4115AB36-37C9-475F-9DE9-13BA8D95BF45}"/>
                  </a:ext>
                </a:extLst>
              </p:cNvPr>
              <p:cNvSpPr/>
              <p:nvPr/>
            </p:nvSpPr>
            <p:spPr>
              <a:xfrm>
                <a:off x="5200253" y="6102261"/>
                <a:ext cx="61227" cy="35956"/>
              </a:xfrm>
              <a:custGeom>
                <a:avLst/>
                <a:gdLst>
                  <a:gd name="connsiteX0" fmla="*/ 58014 w 61227"/>
                  <a:gd name="connsiteY0" fmla="*/ 25160 h 35956"/>
                  <a:gd name="connsiteX1" fmla="*/ 55870 w 61227"/>
                  <a:gd name="connsiteY1" fmla="*/ 22250 h 35956"/>
                  <a:gd name="connsiteX2" fmla="*/ 55410 w 61227"/>
                  <a:gd name="connsiteY2" fmla="*/ 21331 h 35956"/>
                  <a:gd name="connsiteX3" fmla="*/ 51121 w 61227"/>
                  <a:gd name="connsiteY3" fmla="*/ 17041 h 35956"/>
                  <a:gd name="connsiteX4" fmla="*/ 49206 w 61227"/>
                  <a:gd name="connsiteY4" fmla="*/ 12752 h 35956"/>
                  <a:gd name="connsiteX5" fmla="*/ 43921 w 61227"/>
                  <a:gd name="connsiteY5" fmla="*/ 12752 h 35956"/>
                  <a:gd name="connsiteX6" fmla="*/ 41546 w 61227"/>
                  <a:gd name="connsiteY6" fmla="*/ 12062 h 35956"/>
                  <a:gd name="connsiteX7" fmla="*/ 39631 w 61227"/>
                  <a:gd name="connsiteY7" fmla="*/ 11143 h 35956"/>
                  <a:gd name="connsiteX8" fmla="*/ 38176 w 61227"/>
                  <a:gd name="connsiteY8" fmla="*/ 9458 h 35956"/>
                  <a:gd name="connsiteX9" fmla="*/ 39937 w 61227"/>
                  <a:gd name="connsiteY9" fmla="*/ 7926 h 35956"/>
                  <a:gd name="connsiteX10" fmla="*/ 39401 w 61227"/>
                  <a:gd name="connsiteY10" fmla="*/ 8003 h 35956"/>
                  <a:gd name="connsiteX11" fmla="*/ 36797 w 61227"/>
                  <a:gd name="connsiteY11" fmla="*/ 6088 h 35956"/>
                  <a:gd name="connsiteX12" fmla="*/ 33427 w 61227"/>
                  <a:gd name="connsiteY12" fmla="*/ 4403 h 35956"/>
                  <a:gd name="connsiteX13" fmla="*/ 30516 w 61227"/>
                  <a:gd name="connsiteY13" fmla="*/ 3943 h 35956"/>
                  <a:gd name="connsiteX14" fmla="*/ 26686 w 61227"/>
                  <a:gd name="connsiteY14" fmla="*/ 4173 h 35956"/>
                  <a:gd name="connsiteX15" fmla="*/ 23546 w 61227"/>
                  <a:gd name="connsiteY15" fmla="*/ 3484 h 35956"/>
                  <a:gd name="connsiteX16" fmla="*/ 21171 w 61227"/>
                  <a:gd name="connsiteY16" fmla="*/ 2258 h 35956"/>
                  <a:gd name="connsiteX17" fmla="*/ 14967 w 61227"/>
                  <a:gd name="connsiteY17" fmla="*/ 1569 h 35956"/>
                  <a:gd name="connsiteX18" fmla="*/ 9682 w 61227"/>
                  <a:gd name="connsiteY18" fmla="*/ 343 h 35956"/>
                  <a:gd name="connsiteX19" fmla="*/ 7537 w 61227"/>
                  <a:gd name="connsiteY19" fmla="*/ 1569 h 35956"/>
                  <a:gd name="connsiteX20" fmla="*/ 3707 w 61227"/>
                  <a:gd name="connsiteY20" fmla="*/ 2258 h 35956"/>
                  <a:gd name="connsiteX21" fmla="*/ 7307 w 61227"/>
                  <a:gd name="connsiteY21" fmla="*/ 5858 h 35956"/>
                  <a:gd name="connsiteX22" fmla="*/ 17112 w 61227"/>
                  <a:gd name="connsiteY22" fmla="*/ 6777 h 35956"/>
                  <a:gd name="connsiteX23" fmla="*/ 16882 w 61227"/>
                  <a:gd name="connsiteY23" fmla="*/ 9918 h 35956"/>
                  <a:gd name="connsiteX24" fmla="*/ 21171 w 61227"/>
                  <a:gd name="connsiteY24" fmla="*/ 11143 h 35956"/>
                  <a:gd name="connsiteX25" fmla="*/ 51580 w 61227"/>
                  <a:gd name="connsiteY25" fmla="*/ 32897 h 35956"/>
                  <a:gd name="connsiteX26" fmla="*/ 55180 w 61227"/>
                  <a:gd name="connsiteY26" fmla="*/ 35041 h 35956"/>
                  <a:gd name="connsiteX27" fmla="*/ 55180 w 61227"/>
                  <a:gd name="connsiteY27" fmla="*/ 33356 h 35956"/>
                  <a:gd name="connsiteX28" fmla="*/ 59240 w 61227"/>
                  <a:gd name="connsiteY28" fmla="*/ 32437 h 35956"/>
                  <a:gd name="connsiteX29" fmla="*/ 59929 w 61227"/>
                  <a:gd name="connsiteY29" fmla="*/ 30292 h 35956"/>
                  <a:gd name="connsiteX30" fmla="*/ 58014 w 61227"/>
                  <a:gd name="connsiteY30" fmla="*/ 25160 h 3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1227" h="35956">
                    <a:moveTo>
                      <a:pt x="58014" y="25160"/>
                    </a:moveTo>
                    <a:cubicBezTo>
                      <a:pt x="58014" y="22556"/>
                      <a:pt x="57555" y="22250"/>
                      <a:pt x="55870" y="22250"/>
                    </a:cubicBezTo>
                    <a:cubicBezTo>
                      <a:pt x="54185" y="22250"/>
                      <a:pt x="52729" y="22480"/>
                      <a:pt x="55410" y="21331"/>
                    </a:cubicBezTo>
                    <a:cubicBezTo>
                      <a:pt x="58014" y="20105"/>
                      <a:pt x="52270" y="17960"/>
                      <a:pt x="51121" y="17041"/>
                    </a:cubicBezTo>
                    <a:cubicBezTo>
                      <a:pt x="49895" y="16122"/>
                      <a:pt x="50201" y="15126"/>
                      <a:pt x="49206" y="12752"/>
                    </a:cubicBezTo>
                    <a:cubicBezTo>
                      <a:pt x="48210" y="10377"/>
                      <a:pt x="45836" y="10147"/>
                      <a:pt x="43921" y="12752"/>
                    </a:cubicBezTo>
                    <a:cubicBezTo>
                      <a:pt x="42006" y="15356"/>
                      <a:pt x="41546" y="14437"/>
                      <a:pt x="41546" y="12062"/>
                    </a:cubicBezTo>
                    <a:cubicBezTo>
                      <a:pt x="41546" y="9688"/>
                      <a:pt x="40857" y="9918"/>
                      <a:pt x="39631" y="11143"/>
                    </a:cubicBezTo>
                    <a:cubicBezTo>
                      <a:pt x="38406" y="12369"/>
                      <a:pt x="36031" y="11833"/>
                      <a:pt x="38176" y="9458"/>
                    </a:cubicBezTo>
                    <a:cubicBezTo>
                      <a:pt x="39095" y="8386"/>
                      <a:pt x="39631" y="8080"/>
                      <a:pt x="39937" y="7926"/>
                    </a:cubicBezTo>
                    <a:cubicBezTo>
                      <a:pt x="39784" y="8003"/>
                      <a:pt x="39631" y="8003"/>
                      <a:pt x="39401" y="8003"/>
                    </a:cubicBezTo>
                    <a:cubicBezTo>
                      <a:pt x="38176" y="8003"/>
                      <a:pt x="35801" y="7543"/>
                      <a:pt x="36797" y="6088"/>
                    </a:cubicBezTo>
                    <a:cubicBezTo>
                      <a:pt x="37793" y="4633"/>
                      <a:pt x="33886" y="5858"/>
                      <a:pt x="33427" y="4403"/>
                    </a:cubicBezTo>
                    <a:cubicBezTo>
                      <a:pt x="32967" y="2947"/>
                      <a:pt x="32201" y="3177"/>
                      <a:pt x="30516" y="3943"/>
                    </a:cubicBezTo>
                    <a:cubicBezTo>
                      <a:pt x="28831" y="4633"/>
                      <a:pt x="27146" y="6088"/>
                      <a:pt x="26686" y="4173"/>
                    </a:cubicBezTo>
                    <a:cubicBezTo>
                      <a:pt x="26227" y="2258"/>
                      <a:pt x="23776" y="4173"/>
                      <a:pt x="23546" y="3484"/>
                    </a:cubicBezTo>
                    <a:cubicBezTo>
                      <a:pt x="23316" y="2794"/>
                      <a:pt x="23316" y="1569"/>
                      <a:pt x="21171" y="2258"/>
                    </a:cubicBezTo>
                    <a:cubicBezTo>
                      <a:pt x="19027" y="2947"/>
                      <a:pt x="16652" y="3484"/>
                      <a:pt x="14967" y="1569"/>
                    </a:cubicBezTo>
                    <a:cubicBezTo>
                      <a:pt x="13282" y="-346"/>
                      <a:pt x="14967" y="1569"/>
                      <a:pt x="9682" y="343"/>
                    </a:cubicBezTo>
                    <a:cubicBezTo>
                      <a:pt x="4397" y="-883"/>
                      <a:pt x="7537" y="1569"/>
                      <a:pt x="7537" y="1569"/>
                    </a:cubicBezTo>
                    <a:cubicBezTo>
                      <a:pt x="-1042" y="1339"/>
                      <a:pt x="-2267" y="2028"/>
                      <a:pt x="3707" y="2258"/>
                    </a:cubicBezTo>
                    <a:cubicBezTo>
                      <a:pt x="9682" y="2488"/>
                      <a:pt x="9912" y="2488"/>
                      <a:pt x="7307" y="5858"/>
                    </a:cubicBezTo>
                    <a:cubicBezTo>
                      <a:pt x="4703" y="9228"/>
                      <a:pt x="13282" y="6318"/>
                      <a:pt x="17112" y="6777"/>
                    </a:cubicBezTo>
                    <a:cubicBezTo>
                      <a:pt x="20942" y="7237"/>
                      <a:pt x="17112" y="6777"/>
                      <a:pt x="16882" y="9918"/>
                    </a:cubicBezTo>
                    <a:cubicBezTo>
                      <a:pt x="16652" y="13058"/>
                      <a:pt x="21171" y="11143"/>
                      <a:pt x="21171" y="11143"/>
                    </a:cubicBezTo>
                    <a:cubicBezTo>
                      <a:pt x="35571" y="13058"/>
                      <a:pt x="48899" y="28377"/>
                      <a:pt x="51580" y="32897"/>
                    </a:cubicBezTo>
                    <a:cubicBezTo>
                      <a:pt x="54185" y="37416"/>
                      <a:pt x="53725" y="35808"/>
                      <a:pt x="55180" y="35041"/>
                    </a:cubicBezTo>
                    <a:cubicBezTo>
                      <a:pt x="56635" y="34352"/>
                      <a:pt x="57555" y="35271"/>
                      <a:pt x="55180" y="33356"/>
                    </a:cubicBezTo>
                    <a:cubicBezTo>
                      <a:pt x="52806" y="31441"/>
                      <a:pt x="56099" y="32131"/>
                      <a:pt x="59240" y="32437"/>
                    </a:cubicBezTo>
                    <a:cubicBezTo>
                      <a:pt x="62380" y="32667"/>
                      <a:pt x="61155" y="31748"/>
                      <a:pt x="59929" y="30292"/>
                    </a:cubicBezTo>
                    <a:cubicBezTo>
                      <a:pt x="58780" y="28760"/>
                      <a:pt x="58014" y="27841"/>
                      <a:pt x="58014" y="2516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86" name="Kombinationstegning: figur 11485">
                <a:extLst>
                  <a:ext uri="{FF2B5EF4-FFF2-40B4-BE49-F238E27FC236}">
                    <a16:creationId xmlns:a16="http://schemas.microsoft.com/office/drawing/2014/main" id="{F08EBD73-E366-4B67-8F6A-223AAB2FE387}"/>
                  </a:ext>
                </a:extLst>
              </p:cNvPr>
              <p:cNvSpPr/>
              <p:nvPr/>
            </p:nvSpPr>
            <p:spPr>
              <a:xfrm>
                <a:off x="4328538" y="6049216"/>
                <a:ext cx="98755" cy="92822"/>
              </a:xfrm>
              <a:custGeom>
                <a:avLst/>
                <a:gdLst>
                  <a:gd name="connsiteX0" fmla="*/ 88852 w 98755"/>
                  <a:gd name="connsiteY0" fmla="*/ 77975 h 92822"/>
                  <a:gd name="connsiteX1" fmla="*/ 70928 w 98755"/>
                  <a:gd name="connsiteY1" fmla="*/ 74375 h 92822"/>
                  <a:gd name="connsiteX2" fmla="*/ 31405 w 98755"/>
                  <a:gd name="connsiteY2" fmla="*/ 48792 h 92822"/>
                  <a:gd name="connsiteX3" fmla="*/ 14860 w 98755"/>
                  <a:gd name="connsiteY3" fmla="*/ 30562 h 92822"/>
                  <a:gd name="connsiteX4" fmla="*/ 9804 w 98755"/>
                  <a:gd name="connsiteY4" fmla="*/ 24818 h 92822"/>
                  <a:gd name="connsiteX5" fmla="*/ 4060 w 98755"/>
                  <a:gd name="connsiteY5" fmla="*/ 22443 h 92822"/>
                  <a:gd name="connsiteX6" fmla="*/ 6970 w 98755"/>
                  <a:gd name="connsiteY6" fmla="*/ 14094 h 92822"/>
                  <a:gd name="connsiteX7" fmla="*/ 7430 w 98755"/>
                  <a:gd name="connsiteY7" fmla="*/ 10494 h 92822"/>
                  <a:gd name="connsiteX8" fmla="*/ 1915 w 98755"/>
                  <a:gd name="connsiteY8" fmla="*/ 919 h 92822"/>
                  <a:gd name="connsiteX9" fmla="*/ 613 w 98755"/>
                  <a:gd name="connsiteY9" fmla="*/ 0 h 92822"/>
                  <a:gd name="connsiteX10" fmla="*/ 0 w 98755"/>
                  <a:gd name="connsiteY10" fmla="*/ 86171 h 92822"/>
                  <a:gd name="connsiteX11" fmla="*/ 2145 w 98755"/>
                  <a:gd name="connsiteY11" fmla="*/ 86401 h 92822"/>
                  <a:gd name="connsiteX12" fmla="*/ 33473 w 98755"/>
                  <a:gd name="connsiteY12" fmla="*/ 87090 h 92822"/>
                  <a:gd name="connsiteX13" fmla="*/ 50937 w 98755"/>
                  <a:gd name="connsiteY13" fmla="*/ 90461 h 92822"/>
                  <a:gd name="connsiteX14" fmla="*/ 66486 w 98755"/>
                  <a:gd name="connsiteY14" fmla="*/ 92605 h 92822"/>
                  <a:gd name="connsiteX15" fmla="*/ 92835 w 98755"/>
                  <a:gd name="connsiteY15" fmla="*/ 89005 h 92822"/>
                  <a:gd name="connsiteX16" fmla="*/ 98350 w 98755"/>
                  <a:gd name="connsiteY16" fmla="*/ 79431 h 92822"/>
                  <a:gd name="connsiteX17" fmla="*/ 88852 w 98755"/>
                  <a:gd name="connsiteY17" fmla="*/ 77975 h 92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755" h="92822">
                    <a:moveTo>
                      <a:pt x="88852" y="77975"/>
                    </a:moveTo>
                    <a:cubicBezTo>
                      <a:pt x="84563" y="78665"/>
                      <a:pt x="74452" y="76060"/>
                      <a:pt x="70928" y="74375"/>
                    </a:cubicBezTo>
                    <a:cubicBezTo>
                      <a:pt x="67328" y="72691"/>
                      <a:pt x="34775" y="50937"/>
                      <a:pt x="31405" y="48792"/>
                    </a:cubicBezTo>
                    <a:cubicBezTo>
                      <a:pt x="28034" y="46648"/>
                      <a:pt x="17311" y="33932"/>
                      <a:pt x="14860" y="30562"/>
                    </a:cubicBezTo>
                    <a:cubicBezTo>
                      <a:pt x="12409" y="27192"/>
                      <a:pt x="11260" y="25047"/>
                      <a:pt x="9804" y="24818"/>
                    </a:cubicBezTo>
                    <a:cubicBezTo>
                      <a:pt x="8349" y="24588"/>
                      <a:pt x="6894" y="26043"/>
                      <a:pt x="4060" y="22443"/>
                    </a:cubicBezTo>
                    <a:cubicBezTo>
                      <a:pt x="1149" y="18843"/>
                      <a:pt x="4519" y="15013"/>
                      <a:pt x="6970" y="14094"/>
                    </a:cubicBezTo>
                    <a:cubicBezTo>
                      <a:pt x="9421" y="13175"/>
                      <a:pt x="7430" y="10494"/>
                      <a:pt x="7430" y="10494"/>
                    </a:cubicBezTo>
                    <a:cubicBezTo>
                      <a:pt x="7430" y="10494"/>
                      <a:pt x="3370" y="3064"/>
                      <a:pt x="1915" y="919"/>
                    </a:cubicBezTo>
                    <a:cubicBezTo>
                      <a:pt x="1685" y="536"/>
                      <a:pt x="1226" y="307"/>
                      <a:pt x="613" y="0"/>
                    </a:cubicBezTo>
                    <a:lnTo>
                      <a:pt x="0" y="86171"/>
                    </a:lnTo>
                    <a:cubicBezTo>
                      <a:pt x="919" y="86324"/>
                      <a:pt x="1685" y="86478"/>
                      <a:pt x="2145" y="86401"/>
                    </a:cubicBezTo>
                    <a:cubicBezTo>
                      <a:pt x="3370" y="86171"/>
                      <a:pt x="31864" y="87320"/>
                      <a:pt x="33473" y="87090"/>
                    </a:cubicBezTo>
                    <a:cubicBezTo>
                      <a:pt x="35158" y="86861"/>
                      <a:pt x="42588" y="87090"/>
                      <a:pt x="50937" y="90461"/>
                    </a:cubicBezTo>
                    <a:cubicBezTo>
                      <a:pt x="59286" y="93831"/>
                      <a:pt x="65567" y="92605"/>
                      <a:pt x="66486" y="92605"/>
                    </a:cubicBezTo>
                    <a:cubicBezTo>
                      <a:pt x="67405" y="92605"/>
                      <a:pt x="89005" y="90461"/>
                      <a:pt x="92835" y="89005"/>
                    </a:cubicBezTo>
                    <a:cubicBezTo>
                      <a:pt x="96665" y="87550"/>
                      <a:pt x="96205" y="82571"/>
                      <a:pt x="98350" y="79431"/>
                    </a:cubicBezTo>
                    <a:cubicBezTo>
                      <a:pt x="100571" y="76290"/>
                      <a:pt x="93141" y="77286"/>
                      <a:pt x="88852" y="7797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87" name="Kombinationstegning: figur 11486">
                <a:extLst>
                  <a:ext uri="{FF2B5EF4-FFF2-40B4-BE49-F238E27FC236}">
                    <a16:creationId xmlns:a16="http://schemas.microsoft.com/office/drawing/2014/main" id="{D1E9C4EC-861F-4B96-B182-0D701C9E5C9E}"/>
                  </a:ext>
                </a:extLst>
              </p:cNvPr>
              <p:cNvSpPr/>
              <p:nvPr/>
            </p:nvSpPr>
            <p:spPr>
              <a:xfrm>
                <a:off x="4187768" y="5025887"/>
                <a:ext cx="566625" cy="1014207"/>
              </a:xfrm>
              <a:custGeom>
                <a:avLst/>
                <a:gdLst>
                  <a:gd name="connsiteX0" fmla="*/ 182209 w 566625"/>
                  <a:gd name="connsiteY0" fmla="*/ 29413 h 1014207"/>
                  <a:gd name="connsiteX1" fmla="*/ 182669 w 566625"/>
                  <a:gd name="connsiteY1" fmla="*/ 30792 h 1014207"/>
                  <a:gd name="connsiteX2" fmla="*/ 185886 w 566625"/>
                  <a:gd name="connsiteY2" fmla="*/ 33702 h 1014207"/>
                  <a:gd name="connsiteX3" fmla="*/ 186345 w 566625"/>
                  <a:gd name="connsiteY3" fmla="*/ 36383 h 1014207"/>
                  <a:gd name="connsiteX4" fmla="*/ 179145 w 566625"/>
                  <a:gd name="connsiteY4" fmla="*/ 60971 h 1014207"/>
                  <a:gd name="connsiteX5" fmla="*/ 167656 w 566625"/>
                  <a:gd name="connsiteY5" fmla="*/ 70239 h 1014207"/>
                  <a:gd name="connsiteX6" fmla="*/ 153103 w 566625"/>
                  <a:gd name="connsiteY6" fmla="*/ 76443 h 1014207"/>
                  <a:gd name="connsiteX7" fmla="*/ 146592 w 566625"/>
                  <a:gd name="connsiteY7" fmla="*/ 82188 h 1014207"/>
                  <a:gd name="connsiteX8" fmla="*/ 145137 w 566625"/>
                  <a:gd name="connsiteY8" fmla="*/ 83643 h 1014207"/>
                  <a:gd name="connsiteX9" fmla="*/ 143068 w 566625"/>
                  <a:gd name="connsiteY9" fmla="*/ 87473 h 1014207"/>
                  <a:gd name="connsiteX10" fmla="*/ 147358 w 566625"/>
                  <a:gd name="connsiteY10" fmla="*/ 97201 h 1014207"/>
                  <a:gd name="connsiteX11" fmla="*/ 146056 w 566625"/>
                  <a:gd name="connsiteY11" fmla="*/ 99576 h 1014207"/>
                  <a:gd name="connsiteX12" fmla="*/ 143681 w 566625"/>
                  <a:gd name="connsiteY12" fmla="*/ 102256 h 1014207"/>
                  <a:gd name="connsiteX13" fmla="*/ 143068 w 566625"/>
                  <a:gd name="connsiteY13" fmla="*/ 106699 h 1014207"/>
                  <a:gd name="connsiteX14" fmla="*/ 142149 w 566625"/>
                  <a:gd name="connsiteY14" fmla="*/ 134963 h 1014207"/>
                  <a:gd name="connsiteX15" fmla="*/ 147281 w 566625"/>
                  <a:gd name="connsiteY15" fmla="*/ 148674 h 1014207"/>
                  <a:gd name="connsiteX16" fmla="*/ 149809 w 566625"/>
                  <a:gd name="connsiteY16" fmla="*/ 155261 h 1014207"/>
                  <a:gd name="connsiteX17" fmla="*/ 142609 w 566625"/>
                  <a:gd name="connsiteY17" fmla="*/ 160163 h 1014207"/>
                  <a:gd name="connsiteX18" fmla="*/ 138319 w 566625"/>
                  <a:gd name="connsiteY18" fmla="*/ 159551 h 1014207"/>
                  <a:gd name="connsiteX19" fmla="*/ 133877 w 566625"/>
                  <a:gd name="connsiteY19" fmla="*/ 163840 h 1014207"/>
                  <a:gd name="connsiteX20" fmla="*/ 127366 w 566625"/>
                  <a:gd name="connsiteY20" fmla="*/ 178700 h 1014207"/>
                  <a:gd name="connsiteX21" fmla="*/ 112813 w 566625"/>
                  <a:gd name="connsiteY21" fmla="*/ 198002 h 1014207"/>
                  <a:gd name="connsiteX22" fmla="*/ 110285 w 566625"/>
                  <a:gd name="connsiteY22" fmla="*/ 204742 h 1014207"/>
                  <a:gd name="connsiteX23" fmla="*/ 103085 w 566625"/>
                  <a:gd name="connsiteY23" fmla="*/ 223585 h 1014207"/>
                  <a:gd name="connsiteX24" fmla="*/ 103851 w 566625"/>
                  <a:gd name="connsiteY24" fmla="*/ 238139 h 1014207"/>
                  <a:gd name="connsiteX25" fmla="*/ 103545 w 566625"/>
                  <a:gd name="connsiteY25" fmla="*/ 248785 h 1014207"/>
                  <a:gd name="connsiteX26" fmla="*/ 104157 w 566625"/>
                  <a:gd name="connsiteY26" fmla="*/ 251696 h 1014207"/>
                  <a:gd name="connsiteX27" fmla="*/ 106838 w 566625"/>
                  <a:gd name="connsiteY27" fmla="*/ 253151 h 1014207"/>
                  <a:gd name="connsiteX28" fmla="*/ 102243 w 566625"/>
                  <a:gd name="connsiteY28" fmla="*/ 257441 h 1014207"/>
                  <a:gd name="connsiteX29" fmla="*/ 96651 w 566625"/>
                  <a:gd name="connsiteY29" fmla="*/ 263033 h 1014207"/>
                  <a:gd name="connsiteX30" fmla="*/ 94430 w 566625"/>
                  <a:gd name="connsiteY30" fmla="*/ 270080 h 1014207"/>
                  <a:gd name="connsiteX31" fmla="*/ 94276 w 566625"/>
                  <a:gd name="connsiteY31" fmla="*/ 276590 h 1014207"/>
                  <a:gd name="connsiteX32" fmla="*/ 91366 w 566625"/>
                  <a:gd name="connsiteY32" fmla="*/ 282182 h 1014207"/>
                  <a:gd name="connsiteX33" fmla="*/ 87842 w 566625"/>
                  <a:gd name="connsiteY33" fmla="*/ 285169 h 1014207"/>
                  <a:gd name="connsiteX34" fmla="*/ 86387 w 566625"/>
                  <a:gd name="connsiteY34" fmla="*/ 289842 h 1014207"/>
                  <a:gd name="connsiteX35" fmla="*/ 86847 w 566625"/>
                  <a:gd name="connsiteY35" fmla="*/ 294284 h 1014207"/>
                  <a:gd name="connsiteX36" fmla="*/ 93740 w 566625"/>
                  <a:gd name="connsiteY36" fmla="*/ 307229 h 1014207"/>
                  <a:gd name="connsiteX37" fmla="*/ 92821 w 566625"/>
                  <a:gd name="connsiteY37" fmla="*/ 310906 h 1014207"/>
                  <a:gd name="connsiteX38" fmla="*/ 92208 w 566625"/>
                  <a:gd name="connsiteY38" fmla="*/ 317952 h 1014207"/>
                  <a:gd name="connsiteX39" fmla="*/ 96957 w 566625"/>
                  <a:gd name="connsiteY39" fmla="*/ 324693 h 1014207"/>
                  <a:gd name="connsiteX40" fmla="*/ 99025 w 566625"/>
                  <a:gd name="connsiteY40" fmla="*/ 333961 h 1014207"/>
                  <a:gd name="connsiteX41" fmla="*/ 99332 w 566625"/>
                  <a:gd name="connsiteY41" fmla="*/ 340318 h 1014207"/>
                  <a:gd name="connsiteX42" fmla="*/ 99945 w 566625"/>
                  <a:gd name="connsiteY42" fmla="*/ 347672 h 1014207"/>
                  <a:gd name="connsiteX43" fmla="*/ 106838 w 566625"/>
                  <a:gd name="connsiteY43" fmla="*/ 354412 h 1014207"/>
                  <a:gd name="connsiteX44" fmla="*/ 107987 w 566625"/>
                  <a:gd name="connsiteY44" fmla="*/ 356787 h 1014207"/>
                  <a:gd name="connsiteX45" fmla="*/ 105306 w 566625"/>
                  <a:gd name="connsiteY45" fmla="*/ 370804 h 1014207"/>
                  <a:gd name="connsiteX46" fmla="*/ 106225 w 566625"/>
                  <a:gd name="connsiteY46" fmla="*/ 380225 h 1014207"/>
                  <a:gd name="connsiteX47" fmla="*/ 105766 w 566625"/>
                  <a:gd name="connsiteY47" fmla="*/ 382753 h 1014207"/>
                  <a:gd name="connsiteX48" fmla="*/ 101630 w 566625"/>
                  <a:gd name="connsiteY48" fmla="*/ 383519 h 1014207"/>
                  <a:gd name="connsiteX49" fmla="*/ 99715 w 566625"/>
                  <a:gd name="connsiteY49" fmla="*/ 386047 h 1014207"/>
                  <a:gd name="connsiteX50" fmla="*/ 96498 w 566625"/>
                  <a:gd name="connsiteY50" fmla="*/ 392864 h 1014207"/>
                  <a:gd name="connsiteX51" fmla="*/ 92055 w 566625"/>
                  <a:gd name="connsiteY51" fmla="*/ 406268 h 1014207"/>
                  <a:gd name="connsiteX52" fmla="*/ 89144 w 566625"/>
                  <a:gd name="connsiteY52" fmla="*/ 412013 h 1014207"/>
                  <a:gd name="connsiteX53" fmla="*/ 86770 w 566625"/>
                  <a:gd name="connsiteY53" fmla="*/ 413468 h 1014207"/>
                  <a:gd name="connsiteX54" fmla="*/ 86004 w 566625"/>
                  <a:gd name="connsiteY54" fmla="*/ 416379 h 1014207"/>
                  <a:gd name="connsiteX55" fmla="*/ 89681 w 566625"/>
                  <a:gd name="connsiteY55" fmla="*/ 423425 h 1014207"/>
                  <a:gd name="connsiteX56" fmla="*/ 90294 w 566625"/>
                  <a:gd name="connsiteY56" fmla="*/ 427102 h 1014207"/>
                  <a:gd name="connsiteX57" fmla="*/ 89834 w 566625"/>
                  <a:gd name="connsiteY57" fmla="*/ 442422 h 1014207"/>
                  <a:gd name="connsiteX58" fmla="*/ 86464 w 566625"/>
                  <a:gd name="connsiteY58" fmla="*/ 444030 h 1014207"/>
                  <a:gd name="connsiteX59" fmla="*/ 83247 w 566625"/>
                  <a:gd name="connsiteY59" fmla="*/ 450081 h 1014207"/>
                  <a:gd name="connsiteX60" fmla="*/ 73825 w 566625"/>
                  <a:gd name="connsiteY60" fmla="*/ 454830 h 1014207"/>
                  <a:gd name="connsiteX61" fmla="*/ 72370 w 566625"/>
                  <a:gd name="connsiteY61" fmla="*/ 456132 h 1014207"/>
                  <a:gd name="connsiteX62" fmla="*/ 69842 w 566625"/>
                  <a:gd name="connsiteY62" fmla="*/ 475281 h 1014207"/>
                  <a:gd name="connsiteX63" fmla="*/ 70991 w 566625"/>
                  <a:gd name="connsiteY63" fmla="*/ 498720 h 1014207"/>
                  <a:gd name="connsiteX64" fmla="*/ 76889 w 566625"/>
                  <a:gd name="connsiteY64" fmla="*/ 525223 h 1014207"/>
                  <a:gd name="connsiteX65" fmla="*/ 75970 w 566625"/>
                  <a:gd name="connsiteY65" fmla="*/ 528440 h 1014207"/>
                  <a:gd name="connsiteX66" fmla="*/ 64174 w 566625"/>
                  <a:gd name="connsiteY66" fmla="*/ 533571 h 1014207"/>
                  <a:gd name="connsiteX67" fmla="*/ 62719 w 566625"/>
                  <a:gd name="connsiteY67" fmla="*/ 535793 h 1014207"/>
                  <a:gd name="connsiteX68" fmla="*/ 60344 w 566625"/>
                  <a:gd name="connsiteY68" fmla="*/ 554483 h 1014207"/>
                  <a:gd name="connsiteX69" fmla="*/ 56208 w 566625"/>
                  <a:gd name="connsiteY69" fmla="*/ 557546 h 1014207"/>
                  <a:gd name="connsiteX70" fmla="*/ 55059 w 566625"/>
                  <a:gd name="connsiteY70" fmla="*/ 558849 h 1014207"/>
                  <a:gd name="connsiteX71" fmla="*/ 54906 w 566625"/>
                  <a:gd name="connsiteY71" fmla="*/ 571257 h 1014207"/>
                  <a:gd name="connsiteX72" fmla="*/ 54140 w 566625"/>
                  <a:gd name="connsiteY72" fmla="*/ 573478 h 1014207"/>
                  <a:gd name="connsiteX73" fmla="*/ 51076 w 566625"/>
                  <a:gd name="connsiteY73" fmla="*/ 574934 h 1014207"/>
                  <a:gd name="connsiteX74" fmla="*/ 53604 w 566625"/>
                  <a:gd name="connsiteY74" fmla="*/ 582747 h 1014207"/>
                  <a:gd name="connsiteX75" fmla="*/ 51382 w 566625"/>
                  <a:gd name="connsiteY75" fmla="*/ 586423 h 1014207"/>
                  <a:gd name="connsiteX76" fmla="*/ 48165 w 566625"/>
                  <a:gd name="connsiteY76" fmla="*/ 592627 h 1014207"/>
                  <a:gd name="connsiteX77" fmla="*/ 48165 w 566625"/>
                  <a:gd name="connsiteY77" fmla="*/ 599215 h 1014207"/>
                  <a:gd name="connsiteX78" fmla="*/ 47859 w 566625"/>
                  <a:gd name="connsiteY78" fmla="*/ 615147 h 1014207"/>
                  <a:gd name="connsiteX79" fmla="*/ 51229 w 566625"/>
                  <a:gd name="connsiteY79" fmla="*/ 637207 h 1014207"/>
                  <a:gd name="connsiteX80" fmla="*/ 44489 w 566625"/>
                  <a:gd name="connsiteY80" fmla="*/ 645479 h 1014207"/>
                  <a:gd name="connsiteX81" fmla="*/ 43186 w 566625"/>
                  <a:gd name="connsiteY81" fmla="*/ 647700 h 1014207"/>
                  <a:gd name="connsiteX82" fmla="*/ 42267 w 566625"/>
                  <a:gd name="connsiteY82" fmla="*/ 657428 h 1014207"/>
                  <a:gd name="connsiteX83" fmla="*/ 41118 w 566625"/>
                  <a:gd name="connsiteY83" fmla="*/ 673207 h 1014207"/>
                  <a:gd name="connsiteX84" fmla="*/ 47323 w 566625"/>
                  <a:gd name="connsiteY84" fmla="*/ 677190 h 1014207"/>
                  <a:gd name="connsiteX85" fmla="*/ 52301 w 566625"/>
                  <a:gd name="connsiteY85" fmla="*/ 680560 h 1014207"/>
                  <a:gd name="connsiteX86" fmla="*/ 51382 w 566625"/>
                  <a:gd name="connsiteY86" fmla="*/ 683471 h 1014207"/>
                  <a:gd name="connsiteX87" fmla="*/ 47706 w 566625"/>
                  <a:gd name="connsiteY87" fmla="*/ 686688 h 1014207"/>
                  <a:gd name="connsiteX88" fmla="*/ 50233 w 566625"/>
                  <a:gd name="connsiteY88" fmla="*/ 691973 h 1014207"/>
                  <a:gd name="connsiteX89" fmla="*/ 52301 w 566625"/>
                  <a:gd name="connsiteY89" fmla="*/ 694041 h 1014207"/>
                  <a:gd name="connsiteX90" fmla="*/ 54829 w 566625"/>
                  <a:gd name="connsiteY90" fmla="*/ 704382 h 1014207"/>
                  <a:gd name="connsiteX91" fmla="*/ 52608 w 566625"/>
                  <a:gd name="connsiteY91" fmla="*/ 709131 h 1014207"/>
                  <a:gd name="connsiteX92" fmla="*/ 49697 w 566625"/>
                  <a:gd name="connsiteY92" fmla="*/ 720773 h 1014207"/>
                  <a:gd name="connsiteX93" fmla="*/ 52608 w 566625"/>
                  <a:gd name="connsiteY93" fmla="*/ 721922 h 1014207"/>
                  <a:gd name="connsiteX94" fmla="*/ 66472 w 566625"/>
                  <a:gd name="connsiteY94" fmla="*/ 723531 h 1014207"/>
                  <a:gd name="connsiteX95" fmla="*/ 68234 w 566625"/>
                  <a:gd name="connsiteY95" fmla="*/ 729429 h 1014207"/>
                  <a:gd name="connsiteX96" fmla="*/ 66472 w 566625"/>
                  <a:gd name="connsiteY96" fmla="*/ 732646 h 1014207"/>
                  <a:gd name="connsiteX97" fmla="*/ 60727 w 566625"/>
                  <a:gd name="connsiteY97" fmla="*/ 735327 h 1014207"/>
                  <a:gd name="connsiteX98" fmla="*/ 43799 w 566625"/>
                  <a:gd name="connsiteY98" fmla="*/ 735021 h 1014207"/>
                  <a:gd name="connsiteX99" fmla="*/ 43340 w 566625"/>
                  <a:gd name="connsiteY99" fmla="*/ 738697 h 1014207"/>
                  <a:gd name="connsiteX100" fmla="*/ 51612 w 566625"/>
                  <a:gd name="connsiteY100" fmla="*/ 741072 h 1014207"/>
                  <a:gd name="connsiteX101" fmla="*/ 58353 w 566625"/>
                  <a:gd name="connsiteY101" fmla="*/ 744901 h 1014207"/>
                  <a:gd name="connsiteX102" fmla="*/ 63102 w 566625"/>
                  <a:gd name="connsiteY102" fmla="*/ 750646 h 1014207"/>
                  <a:gd name="connsiteX103" fmla="*/ 62795 w 566625"/>
                  <a:gd name="connsiteY103" fmla="*/ 755318 h 1014207"/>
                  <a:gd name="connsiteX104" fmla="*/ 59578 w 566625"/>
                  <a:gd name="connsiteY104" fmla="*/ 760221 h 1014207"/>
                  <a:gd name="connsiteX105" fmla="*/ 52685 w 566625"/>
                  <a:gd name="connsiteY105" fmla="*/ 763131 h 1014207"/>
                  <a:gd name="connsiteX106" fmla="*/ 53833 w 566625"/>
                  <a:gd name="connsiteY106" fmla="*/ 775770 h 1014207"/>
                  <a:gd name="connsiteX107" fmla="*/ 54293 w 566625"/>
                  <a:gd name="connsiteY107" fmla="*/ 778987 h 1014207"/>
                  <a:gd name="connsiteX108" fmla="*/ 50310 w 566625"/>
                  <a:gd name="connsiteY108" fmla="*/ 783659 h 1014207"/>
                  <a:gd name="connsiteX109" fmla="*/ 49697 w 566625"/>
                  <a:gd name="connsiteY109" fmla="*/ 786187 h 1014207"/>
                  <a:gd name="connsiteX110" fmla="*/ 53221 w 566625"/>
                  <a:gd name="connsiteY110" fmla="*/ 796604 h 1014207"/>
                  <a:gd name="connsiteX111" fmla="*/ 47629 w 566625"/>
                  <a:gd name="connsiteY111" fmla="*/ 810162 h 1014207"/>
                  <a:gd name="connsiteX112" fmla="*/ 46710 w 566625"/>
                  <a:gd name="connsiteY112" fmla="*/ 813532 h 1014207"/>
                  <a:gd name="connsiteX113" fmla="*/ 48165 w 566625"/>
                  <a:gd name="connsiteY113" fmla="*/ 820425 h 1014207"/>
                  <a:gd name="connsiteX114" fmla="*/ 46863 w 566625"/>
                  <a:gd name="connsiteY114" fmla="*/ 823107 h 1014207"/>
                  <a:gd name="connsiteX115" fmla="*/ 35221 w 566625"/>
                  <a:gd name="connsiteY115" fmla="*/ 829847 h 1014207"/>
                  <a:gd name="connsiteX116" fmla="*/ 35527 w 566625"/>
                  <a:gd name="connsiteY116" fmla="*/ 832605 h 1014207"/>
                  <a:gd name="connsiteX117" fmla="*/ 32310 w 566625"/>
                  <a:gd name="connsiteY117" fmla="*/ 840877 h 1014207"/>
                  <a:gd name="connsiteX118" fmla="*/ 32769 w 566625"/>
                  <a:gd name="connsiteY118" fmla="*/ 850911 h 1014207"/>
                  <a:gd name="connsiteX119" fmla="*/ 36906 w 566625"/>
                  <a:gd name="connsiteY119" fmla="*/ 859183 h 1014207"/>
                  <a:gd name="connsiteX120" fmla="*/ 30395 w 566625"/>
                  <a:gd name="connsiteY120" fmla="*/ 865924 h 1014207"/>
                  <a:gd name="connsiteX121" fmla="*/ 28633 w 566625"/>
                  <a:gd name="connsiteY121" fmla="*/ 867073 h 1014207"/>
                  <a:gd name="connsiteX122" fmla="*/ 29093 w 566625"/>
                  <a:gd name="connsiteY122" fmla="*/ 870596 h 1014207"/>
                  <a:gd name="connsiteX123" fmla="*/ 23961 w 566625"/>
                  <a:gd name="connsiteY123" fmla="*/ 883694 h 1014207"/>
                  <a:gd name="connsiteX124" fmla="*/ 12471 w 566625"/>
                  <a:gd name="connsiteY124" fmla="*/ 895337 h 1014207"/>
                  <a:gd name="connsiteX125" fmla="*/ 4505 w 566625"/>
                  <a:gd name="connsiteY125" fmla="*/ 898248 h 1014207"/>
                  <a:gd name="connsiteX126" fmla="*/ 216 w 566625"/>
                  <a:gd name="connsiteY126" fmla="*/ 904452 h 1014207"/>
                  <a:gd name="connsiteX127" fmla="*/ 829 w 566625"/>
                  <a:gd name="connsiteY127" fmla="*/ 907975 h 1014207"/>
                  <a:gd name="connsiteX128" fmla="*/ 1748 w 566625"/>
                  <a:gd name="connsiteY128" fmla="*/ 909737 h 1014207"/>
                  <a:gd name="connsiteX129" fmla="*/ 139 w 566625"/>
                  <a:gd name="connsiteY129" fmla="*/ 923295 h 1014207"/>
                  <a:gd name="connsiteX130" fmla="*/ 5271 w 566625"/>
                  <a:gd name="connsiteY130" fmla="*/ 932103 h 1014207"/>
                  <a:gd name="connsiteX131" fmla="*/ 10020 w 566625"/>
                  <a:gd name="connsiteY131" fmla="*/ 947729 h 1014207"/>
                  <a:gd name="connsiteX132" fmla="*/ 18599 w 566625"/>
                  <a:gd name="connsiteY132" fmla="*/ 949184 h 1014207"/>
                  <a:gd name="connsiteX133" fmla="*/ 24957 w 566625"/>
                  <a:gd name="connsiteY133" fmla="*/ 947882 h 1014207"/>
                  <a:gd name="connsiteX134" fmla="*/ 28633 w 566625"/>
                  <a:gd name="connsiteY134" fmla="*/ 947116 h 1014207"/>
                  <a:gd name="connsiteX135" fmla="*/ 34684 w 566625"/>
                  <a:gd name="connsiteY135" fmla="*/ 946963 h 1014207"/>
                  <a:gd name="connsiteX136" fmla="*/ 36293 w 566625"/>
                  <a:gd name="connsiteY136" fmla="*/ 949031 h 1014207"/>
                  <a:gd name="connsiteX137" fmla="*/ 37059 w 566625"/>
                  <a:gd name="connsiteY137" fmla="*/ 957151 h 1014207"/>
                  <a:gd name="connsiteX138" fmla="*/ 34148 w 566625"/>
                  <a:gd name="connsiteY138" fmla="*/ 964197 h 1014207"/>
                  <a:gd name="connsiteX139" fmla="*/ 36523 w 566625"/>
                  <a:gd name="connsiteY139" fmla="*/ 969942 h 1014207"/>
                  <a:gd name="connsiteX140" fmla="*/ 33459 w 566625"/>
                  <a:gd name="connsiteY140" fmla="*/ 979823 h 1014207"/>
                  <a:gd name="connsiteX141" fmla="*/ 33306 w 566625"/>
                  <a:gd name="connsiteY141" fmla="*/ 982734 h 1014207"/>
                  <a:gd name="connsiteX142" fmla="*/ 34455 w 566625"/>
                  <a:gd name="connsiteY142" fmla="*/ 984189 h 1014207"/>
                  <a:gd name="connsiteX143" fmla="*/ 38284 w 566625"/>
                  <a:gd name="connsiteY143" fmla="*/ 987559 h 1014207"/>
                  <a:gd name="connsiteX144" fmla="*/ 44795 w 566625"/>
                  <a:gd name="connsiteY144" fmla="*/ 994913 h 1014207"/>
                  <a:gd name="connsiteX145" fmla="*/ 51689 w 566625"/>
                  <a:gd name="connsiteY145" fmla="*/ 998589 h 1014207"/>
                  <a:gd name="connsiteX146" fmla="*/ 96881 w 566625"/>
                  <a:gd name="connsiteY146" fmla="*/ 998589 h 1014207"/>
                  <a:gd name="connsiteX147" fmla="*/ 111434 w 566625"/>
                  <a:gd name="connsiteY147" fmla="*/ 1002113 h 1014207"/>
                  <a:gd name="connsiteX148" fmla="*/ 129817 w 566625"/>
                  <a:gd name="connsiteY148" fmla="*/ 1005943 h 1014207"/>
                  <a:gd name="connsiteX149" fmla="*/ 137707 w 566625"/>
                  <a:gd name="connsiteY149" fmla="*/ 1009925 h 1014207"/>
                  <a:gd name="connsiteX150" fmla="*/ 139239 w 566625"/>
                  <a:gd name="connsiteY150" fmla="*/ 1010462 h 1014207"/>
                  <a:gd name="connsiteX151" fmla="*/ 146286 w 566625"/>
                  <a:gd name="connsiteY151" fmla="*/ 1013526 h 1014207"/>
                  <a:gd name="connsiteX152" fmla="*/ 133034 w 566625"/>
                  <a:gd name="connsiteY152" fmla="*/ 988478 h 1014207"/>
                  <a:gd name="connsiteX153" fmla="*/ 129511 w 566625"/>
                  <a:gd name="connsiteY153" fmla="*/ 984802 h 1014207"/>
                  <a:gd name="connsiteX154" fmla="*/ 123766 w 566625"/>
                  <a:gd name="connsiteY154" fmla="*/ 984955 h 1014207"/>
                  <a:gd name="connsiteX155" fmla="*/ 119017 w 566625"/>
                  <a:gd name="connsiteY155" fmla="*/ 984189 h 1014207"/>
                  <a:gd name="connsiteX156" fmla="*/ 121085 w 566625"/>
                  <a:gd name="connsiteY156" fmla="*/ 982580 h 1014207"/>
                  <a:gd name="connsiteX157" fmla="*/ 128132 w 566625"/>
                  <a:gd name="connsiteY157" fmla="*/ 983346 h 1014207"/>
                  <a:gd name="connsiteX158" fmla="*/ 130353 w 566625"/>
                  <a:gd name="connsiteY158" fmla="*/ 979517 h 1014207"/>
                  <a:gd name="connsiteX159" fmla="*/ 125604 w 566625"/>
                  <a:gd name="connsiteY159" fmla="*/ 960827 h 1014207"/>
                  <a:gd name="connsiteX160" fmla="*/ 123077 w 566625"/>
                  <a:gd name="connsiteY160" fmla="*/ 961440 h 1014207"/>
                  <a:gd name="connsiteX161" fmla="*/ 123383 w 566625"/>
                  <a:gd name="connsiteY161" fmla="*/ 959525 h 1014207"/>
                  <a:gd name="connsiteX162" fmla="*/ 126753 w 566625"/>
                  <a:gd name="connsiteY162" fmla="*/ 952785 h 1014207"/>
                  <a:gd name="connsiteX163" fmla="*/ 129664 w 566625"/>
                  <a:gd name="connsiteY163" fmla="*/ 944359 h 1014207"/>
                  <a:gd name="connsiteX164" fmla="*/ 139545 w 566625"/>
                  <a:gd name="connsiteY164" fmla="*/ 933176 h 1014207"/>
                  <a:gd name="connsiteX165" fmla="*/ 146745 w 566625"/>
                  <a:gd name="connsiteY165" fmla="*/ 927891 h 1014207"/>
                  <a:gd name="connsiteX166" fmla="*/ 140234 w 566625"/>
                  <a:gd name="connsiteY166" fmla="*/ 923295 h 1014207"/>
                  <a:gd name="connsiteX167" fmla="*/ 138779 w 566625"/>
                  <a:gd name="connsiteY167" fmla="*/ 922375 h 1014207"/>
                  <a:gd name="connsiteX168" fmla="*/ 138932 w 566625"/>
                  <a:gd name="connsiteY168" fmla="*/ 915023 h 1014207"/>
                  <a:gd name="connsiteX169" fmla="*/ 143222 w 566625"/>
                  <a:gd name="connsiteY169" fmla="*/ 919312 h 1014207"/>
                  <a:gd name="connsiteX170" fmla="*/ 152490 w 566625"/>
                  <a:gd name="connsiteY170" fmla="*/ 926665 h 1014207"/>
                  <a:gd name="connsiteX171" fmla="*/ 166354 w 566625"/>
                  <a:gd name="connsiteY171" fmla="*/ 916937 h 1014207"/>
                  <a:gd name="connsiteX172" fmla="*/ 169035 w 566625"/>
                  <a:gd name="connsiteY172" fmla="*/ 903226 h 1014207"/>
                  <a:gd name="connsiteX173" fmla="*/ 168575 w 566625"/>
                  <a:gd name="connsiteY173" fmla="*/ 897788 h 1014207"/>
                  <a:gd name="connsiteX174" fmla="*/ 166354 w 566625"/>
                  <a:gd name="connsiteY174" fmla="*/ 896639 h 1014207"/>
                  <a:gd name="connsiteX175" fmla="*/ 193469 w 566625"/>
                  <a:gd name="connsiteY175" fmla="*/ 869371 h 1014207"/>
                  <a:gd name="connsiteX176" fmla="*/ 218976 w 566625"/>
                  <a:gd name="connsiteY176" fmla="*/ 853592 h 1014207"/>
                  <a:gd name="connsiteX177" fmla="*/ 220584 w 566625"/>
                  <a:gd name="connsiteY177" fmla="*/ 848001 h 1014207"/>
                  <a:gd name="connsiteX178" fmla="*/ 218669 w 566625"/>
                  <a:gd name="connsiteY178" fmla="*/ 843558 h 1014207"/>
                  <a:gd name="connsiteX179" fmla="*/ 218669 w 566625"/>
                  <a:gd name="connsiteY179" fmla="*/ 841490 h 1014207"/>
                  <a:gd name="connsiteX180" fmla="*/ 223495 w 566625"/>
                  <a:gd name="connsiteY180" fmla="*/ 825022 h 1014207"/>
                  <a:gd name="connsiteX181" fmla="*/ 218210 w 566625"/>
                  <a:gd name="connsiteY181" fmla="*/ 820425 h 1014207"/>
                  <a:gd name="connsiteX182" fmla="*/ 188031 w 566625"/>
                  <a:gd name="connsiteY182" fmla="*/ 810085 h 1014207"/>
                  <a:gd name="connsiteX183" fmla="*/ 170950 w 566625"/>
                  <a:gd name="connsiteY183" fmla="*/ 779293 h 1014207"/>
                  <a:gd name="connsiteX184" fmla="*/ 185809 w 566625"/>
                  <a:gd name="connsiteY184" fmla="*/ 754859 h 1014207"/>
                  <a:gd name="connsiteX185" fmla="*/ 198907 w 566625"/>
                  <a:gd name="connsiteY185" fmla="*/ 747046 h 1014207"/>
                  <a:gd name="connsiteX186" fmla="*/ 215835 w 566625"/>
                  <a:gd name="connsiteY186" fmla="*/ 742604 h 1014207"/>
                  <a:gd name="connsiteX187" fmla="*/ 228091 w 566625"/>
                  <a:gd name="connsiteY187" fmla="*/ 738620 h 1014207"/>
                  <a:gd name="connsiteX188" fmla="*/ 229239 w 566625"/>
                  <a:gd name="connsiteY188" fmla="*/ 729505 h 1014207"/>
                  <a:gd name="connsiteX189" fmla="*/ 238661 w 566625"/>
                  <a:gd name="connsiteY189" fmla="*/ 710816 h 1014207"/>
                  <a:gd name="connsiteX190" fmla="*/ 236593 w 566625"/>
                  <a:gd name="connsiteY190" fmla="*/ 698867 h 1014207"/>
                  <a:gd name="connsiteX191" fmla="*/ 250763 w 566625"/>
                  <a:gd name="connsiteY191" fmla="*/ 679564 h 1014207"/>
                  <a:gd name="connsiteX192" fmla="*/ 264321 w 566625"/>
                  <a:gd name="connsiteY192" fmla="*/ 672518 h 1014207"/>
                  <a:gd name="connsiteX193" fmla="*/ 252372 w 566625"/>
                  <a:gd name="connsiteY193" fmla="*/ 670143 h 1014207"/>
                  <a:gd name="connsiteX194" fmla="*/ 246474 w 566625"/>
                  <a:gd name="connsiteY194" fmla="*/ 661718 h 1014207"/>
                  <a:gd name="connsiteX195" fmla="*/ 265929 w 566625"/>
                  <a:gd name="connsiteY195" fmla="*/ 660109 h 1014207"/>
                  <a:gd name="connsiteX196" fmla="*/ 266542 w 566625"/>
                  <a:gd name="connsiteY196" fmla="*/ 663020 h 1014207"/>
                  <a:gd name="connsiteX197" fmla="*/ 268304 w 566625"/>
                  <a:gd name="connsiteY197" fmla="*/ 664169 h 1014207"/>
                  <a:gd name="connsiteX198" fmla="*/ 281402 w 566625"/>
                  <a:gd name="connsiteY198" fmla="*/ 665317 h 1014207"/>
                  <a:gd name="connsiteX199" fmla="*/ 283776 w 566625"/>
                  <a:gd name="connsiteY199" fmla="*/ 662407 h 1014207"/>
                  <a:gd name="connsiteX200" fmla="*/ 280253 w 566625"/>
                  <a:gd name="connsiteY200" fmla="*/ 643717 h 1014207"/>
                  <a:gd name="connsiteX201" fmla="*/ 266695 w 566625"/>
                  <a:gd name="connsiteY201" fmla="*/ 646935 h 1014207"/>
                  <a:gd name="connsiteX202" fmla="*/ 268151 w 566625"/>
                  <a:gd name="connsiteY202" fmla="*/ 649002 h 1014207"/>
                  <a:gd name="connsiteX203" fmla="*/ 268457 w 566625"/>
                  <a:gd name="connsiteY203" fmla="*/ 653981 h 1014207"/>
                  <a:gd name="connsiteX204" fmla="*/ 256202 w 566625"/>
                  <a:gd name="connsiteY204" fmla="*/ 653368 h 1014207"/>
                  <a:gd name="connsiteX205" fmla="*/ 245631 w 566625"/>
                  <a:gd name="connsiteY205" fmla="*/ 642798 h 1014207"/>
                  <a:gd name="connsiteX206" fmla="*/ 243257 w 566625"/>
                  <a:gd name="connsiteY206" fmla="*/ 633990 h 1014207"/>
                  <a:gd name="connsiteX207" fmla="*/ 241495 w 566625"/>
                  <a:gd name="connsiteY207" fmla="*/ 608943 h 1014207"/>
                  <a:gd name="connsiteX208" fmla="*/ 246474 w 566625"/>
                  <a:gd name="connsiteY208" fmla="*/ 596304 h 1014207"/>
                  <a:gd name="connsiteX209" fmla="*/ 250457 w 566625"/>
                  <a:gd name="connsiteY209" fmla="*/ 598678 h 1014207"/>
                  <a:gd name="connsiteX210" fmla="*/ 251606 w 566625"/>
                  <a:gd name="connsiteY210" fmla="*/ 600287 h 1014207"/>
                  <a:gd name="connsiteX211" fmla="*/ 262482 w 566625"/>
                  <a:gd name="connsiteY211" fmla="*/ 603657 h 1014207"/>
                  <a:gd name="connsiteX212" fmla="*/ 284006 w 566625"/>
                  <a:gd name="connsiteY212" fmla="*/ 611317 h 1014207"/>
                  <a:gd name="connsiteX213" fmla="*/ 296415 w 566625"/>
                  <a:gd name="connsiteY213" fmla="*/ 611011 h 1014207"/>
                  <a:gd name="connsiteX214" fmla="*/ 307138 w 566625"/>
                  <a:gd name="connsiteY214" fmla="*/ 606874 h 1014207"/>
                  <a:gd name="connsiteX215" fmla="*/ 317019 w 566625"/>
                  <a:gd name="connsiteY215" fmla="*/ 603044 h 1014207"/>
                  <a:gd name="connsiteX216" fmla="*/ 323377 w 566625"/>
                  <a:gd name="connsiteY216" fmla="*/ 594466 h 1014207"/>
                  <a:gd name="connsiteX217" fmla="*/ 321155 w 566625"/>
                  <a:gd name="connsiteY217" fmla="*/ 589717 h 1014207"/>
                  <a:gd name="connsiteX218" fmla="*/ 317019 w 566625"/>
                  <a:gd name="connsiteY218" fmla="*/ 580296 h 1014207"/>
                  <a:gd name="connsiteX219" fmla="*/ 320849 w 566625"/>
                  <a:gd name="connsiteY219" fmla="*/ 568959 h 1014207"/>
                  <a:gd name="connsiteX220" fmla="*/ 322611 w 566625"/>
                  <a:gd name="connsiteY220" fmla="*/ 566278 h 1014207"/>
                  <a:gd name="connsiteX221" fmla="*/ 326134 w 566625"/>
                  <a:gd name="connsiteY221" fmla="*/ 560840 h 1014207"/>
                  <a:gd name="connsiteX222" fmla="*/ 325215 w 566625"/>
                  <a:gd name="connsiteY222" fmla="*/ 551418 h 1014207"/>
                  <a:gd name="connsiteX223" fmla="*/ 324755 w 566625"/>
                  <a:gd name="connsiteY223" fmla="*/ 549350 h 1014207"/>
                  <a:gd name="connsiteX224" fmla="*/ 328126 w 566625"/>
                  <a:gd name="connsiteY224" fmla="*/ 549350 h 1014207"/>
                  <a:gd name="connsiteX225" fmla="*/ 320313 w 566625"/>
                  <a:gd name="connsiteY225" fmla="*/ 544601 h 1014207"/>
                  <a:gd name="connsiteX226" fmla="*/ 320619 w 566625"/>
                  <a:gd name="connsiteY226" fmla="*/ 532346 h 1014207"/>
                  <a:gd name="connsiteX227" fmla="*/ 359837 w 566625"/>
                  <a:gd name="connsiteY227" fmla="*/ 537325 h 1014207"/>
                  <a:gd name="connsiteX228" fmla="*/ 419965 w 566625"/>
                  <a:gd name="connsiteY228" fmla="*/ 525682 h 1014207"/>
                  <a:gd name="connsiteX229" fmla="*/ 452672 w 566625"/>
                  <a:gd name="connsiteY229" fmla="*/ 509444 h 1014207"/>
                  <a:gd name="connsiteX230" fmla="*/ 477259 w 566625"/>
                  <a:gd name="connsiteY230" fmla="*/ 475281 h 1014207"/>
                  <a:gd name="connsiteX231" fmla="*/ 481242 w 566625"/>
                  <a:gd name="connsiteY231" fmla="*/ 459809 h 1014207"/>
                  <a:gd name="connsiteX232" fmla="*/ 477872 w 566625"/>
                  <a:gd name="connsiteY232" fmla="*/ 451230 h 1014207"/>
                  <a:gd name="connsiteX233" fmla="*/ 465233 w 566625"/>
                  <a:gd name="connsiteY233" fmla="*/ 445639 h 1014207"/>
                  <a:gd name="connsiteX234" fmla="*/ 463778 w 566625"/>
                  <a:gd name="connsiteY234" fmla="*/ 429017 h 1014207"/>
                  <a:gd name="connsiteX235" fmla="*/ 461097 w 566625"/>
                  <a:gd name="connsiteY235" fmla="*/ 411630 h 1014207"/>
                  <a:gd name="connsiteX236" fmla="*/ 429156 w 566625"/>
                  <a:gd name="connsiteY236" fmla="*/ 387042 h 1014207"/>
                  <a:gd name="connsiteX237" fmla="*/ 428008 w 566625"/>
                  <a:gd name="connsiteY237" fmla="*/ 369042 h 1014207"/>
                  <a:gd name="connsiteX238" fmla="*/ 428927 w 566625"/>
                  <a:gd name="connsiteY238" fmla="*/ 356403 h 1014207"/>
                  <a:gd name="connsiteX239" fmla="*/ 434748 w 566625"/>
                  <a:gd name="connsiteY239" fmla="*/ 347442 h 1014207"/>
                  <a:gd name="connsiteX240" fmla="*/ 439420 w 566625"/>
                  <a:gd name="connsiteY240" fmla="*/ 341620 h 1014207"/>
                  <a:gd name="connsiteX241" fmla="*/ 438042 w 566625"/>
                  <a:gd name="connsiteY241" fmla="*/ 327067 h 1014207"/>
                  <a:gd name="connsiteX242" fmla="*/ 437735 w 566625"/>
                  <a:gd name="connsiteY242" fmla="*/ 321782 h 1014207"/>
                  <a:gd name="connsiteX243" fmla="*/ 438961 w 566625"/>
                  <a:gd name="connsiteY243" fmla="*/ 307382 h 1014207"/>
                  <a:gd name="connsiteX244" fmla="*/ 442178 w 566625"/>
                  <a:gd name="connsiteY244" fmla="*/ 304012 h 1014207"/>
                  <a:gd name="connsiteX245" fmla="*/ 442408 w 566625"/>
                  <a:gd name="connsiteY245" fmla="*/ 295280 h 1014207"/>
                  <a:gd name="connsiteX246" fmla="*/ 445854 w 566625"/>
                  <a:gd name="connsiteY246" fmla="*/ 285475 h 1014207"/>
                  <a:gd name="connsiteX247" fmla="*/ 448229 w 566625"/>
                  <a:gd name="connsiteY247" fmla="*/ 272224 h 1014207"/>
                  <a:gd name="connsiteX248" fmla="*/ 447616 w 566625"/>
                  <a:gd name="connsiteY248" fmla="*/ 262879 h 1014207"/>
                  <a:gd name="connsiteX249" fmla="*/ 453897 w 566625"/>
                  <a:gd name="connsiteY249" fmla="*/ 255603 h 1014207"/>
                  <a:gd name="connsiteX250" fmla="*/ 458033 w 566625"/>
                  <a:gd name="connsiteY250" fmla="*/ 251619 h 1014207"/>
                  <a:gd name="connsiteX251" fmla="*/ 479327 w 566625"/>
                  <a:gd name="connsiteY251" fmla="*/ 229713 h 1014207"/>
                  <a:gd name="connsiteX252" fmla="*/ 496178 w 566625"/>
                  <a:gd name="connsiteY252" fmla="*/ 209491 h 1014207"/>
                  <a:gd name="connsiteX253" fmla="*/ 504757 w 566625"/>
                  <a:gd name="connsiteY253" fmla="*/ 201985 h 1014207"/>
                  <a:gd name="connsiteX254" fmla="*/ 507974 w 566625"/>
                  <a:gd name="connsiteY254" fmla="*/ 199381 h 1014207"/>
                  <a:gd name="connsiteX255" fmla="*/ 507745 w 566625"/>
                  <a:gd name="connsiteY255" fmla="*/ 193636 h 1014207"/>
                  <a:gd name="connsiteX256" fmla="*/ 512876 w 566625"/>
                  <a:gd name="connsiteY256" fmla="*/ 191108 h 1014207"/>
                  <a:gd name="connsiteX257" fmla="*/ 517089 w 566625"/>
                  <a:gd name="connsiteY257" fmla="*/ 188581 h 1014207"/>
                  <a:gd name="connsiteX258" fmla="*/ 520077 w 566625"/>
                  <a:gd name="connsiteY258" fmla="*/ 185593 h 1014207"/>
                  <a:gd name="connsiteX259" fmla="*/ 524519 w 566625"/>
                  <a:gd name="connsiteY259" fmla="*/ 181993 h 1014207"/>
                  <a:gd name="connsiteX260" fmla="*/ 537081 w 566625"/>
                  <a:gd name="connsiteY260" fmla="*/ 172036 h 1014207"/>
                  <a:gd name="connsiteX261" fmla="*/ 547498 w 566625"/>
                  <a:gd name="connsiteY261" fmla="*/ 169738 h 1014207"/>
                  <a:gd name="connsiteX262" fmla="*/ 558528 w 566625"/>
                  <a:gd name="connsiteY262" fmla="*/ 163610 h 1014207"/>
                  <a:gd name="connsiteX263" fmla="*/ 561898 w 566625"/>
                  <a:gd name="connsiteY263" fmla="*/ 160393 h 1014207"/>
                  <a:gd name="connsiteX264" fmla="*/ 564886 w 566625"/>
                  <a:gd name="connsiteY264" fmla="*/ 149746 h 1014207"/>
                  <a:gd name="connsiteX265" fmla="*/ 566341 w 566625"/>
                  <a:gd name="connsiteY265" fmla="*/ 133967 h 1014207"/>
                  <a:gd name="connsiteX266" fmla="*/ 558222 w 566625"/>
                  <a:gd name="connsiteY266" fmla="*/ 115431 h 1014207"/>
                  <a:gd name="connsiteX267" fmla="*/ 556153 w 566625"/>
                  <a:gd name="connsiteY267" fmla="*/ 114205 h 1014207"/>
                  <a:gd name="connsiteX268" fmla="*/ 551481 w 566625"/>
                  <a:gd name="connsiteY268" fmla="*/ 113976 h 1014207"/>
                  <a:gd name="connsiteX269" fmla="*/ 549413 w 566625"/>
                  <a:gd name="connsiteY269" fmla="*/ 114435 h 1014207"/>
                  <a:gd name="connsiteX270" fmla="*/ 542213 w 566625"/>
                  <a:gd name="connsiteY270" fmla="*/ 115661 h 1014207"/>
                  <a:gd name="connsiteX271" fmla="*/ 539455 w 566625"/>
                  <a:gd name="connsiteY271" fmla="*/ 113822 h 1014207"/>
                  <a:gd name="connsiteX272" fmla="*/ 537924 w 566625"/>
                  <a:gd name="connsiteY272" fmla="*/ 132971 h 1014207"/>
                  <a:gd name="connsiteX273" fmla="*/ 534553 w 566625"/>
                  <a:gd name="connsiteY273" fmla="*/ 143159 h 1014207"/>
                  <a:gd name="connsiteX274" fmla="*/ 532332 w 566625"/>
                  <a:gd name="connsiteY274" fmla="*/ 145840 h 1014207"/>
                  <a:gd name="connsiteX275" fmla="*/ 523217 w 566625"/>
                  <a:gd name="connsiteY275" fmla="*/ 154418 h 1014207"/>
                  <a:gd name="connsiteX276" fmla="*/ 513949 w 566625"/>
                  <a:gd name="connsiteY276" fmla="*/ 159397 h 1014207"/>
                  <a:gd name="connsiteX277" fmla="*/ 511574 w 566625"/>
                  <a:gd name="connsiteY277" fmla="*/ 164989 h 1014207"/>
                  <a:gd name="connsiteX278" fmla="*/ 510425 w 566625"/>
                  <a:gd name="connsiteY278" fmla="*/ 167057 h 1014207"/>
                  <a:gd name="connsiteX279" fmla="*/ 505293 w 566625"/>
                  <a:gd name="connsiteY279" fmla="*/ 169432 h 1014207"/>
                  <a:gd name="connsiteX280" fmla="*/ 501464 w 566625"/>
                  <a:gd name="connsiteY280" fmla="*/ 167823 h 1014207"/>
                  <a:gd name="connsiteX281" fmla="*/ 499702 w 566625"/>
                  <a:gd name="connsiteY281" fmla="*/ 167823 h 1014207"/>
                  <a:gd name="connsiteX282" fmla="*/ 493344 w 566625"/>
                  <a:gd name="connsiteY282" fmla="*/ 171806 h 1014207"/>
                  <a:gd name="connsiteX283" fmla="*/ 489974 w 566625"/>
                  <a:gd name="connsiteY283" fmla="*/ 173721 h 1014207"/>
                  <a:gd name="connsiteX284" fmla="*/ 487753 w 566625"/>
                  <a:gd name="connsiteY284" fmla="*/ 174334 h 1014207"/>
                  <a:gd name="connsiteX285" fmla="*/ 482314 w 566625"/>
                  <a:gd name="connsiteY285" fmla="*/ 171117 h 1014207"/>
                  <a:gd name="connsiteX286" fmla="*/ 475957 w 566625"/>
                  <a:gd name="connsiteY286" fmla="*/ 170197 h 1014207"/>
                  <a:gd name="connsiteX287" fmla="*/ 464621 w 566625"/>
                  <a:gd name="connsiteY287" fmla="*/ 170657 h 1014207"/>
                  <a:gd name="connsiteX288" fmla="*/ 460178 w 566625"/>
                  <a:gd name="connsiteY288" fmla="*/ 170504 h 1014207"/>
                  <a:gd name="connsiteX289" fmla="*/ 452059 w 566625"/>
                  <a:gd name="connsiteY289" fmla="*/ 166980 h 1014207"/>
                  <a:gd name="connsiteX290" fmla="*/ 441029 w 566625"/>
                  <a:gd name="connsiteY290" fmla="*/ 166367 h 1014207"/>
                  <a:gd name="connsiteX291" fmla="*/ 427165 w 566625"/>
                  <a:gd name="connsiteY291" fmla="*/ 166521 h 1014207"/>
                  <a:gd name="connsiteX292" fmla="*/ 425250 w 566625"/>
                  <a:gd name="connsiteY292" fmla="*/ 164300 h 1014207"/>
                  <a:gd name="connsiteX293" fmla="*/ 431608 w 566625"/>
                  <a:gd name="connsiteY293" fmla="*/ 154418 h 1014207"/>
                  <a:gd name="connsiteX294" fmla="*/ 433063 w 566625"/>
                  <a:gd name="connsiteY294" fmla="*/ 151738 h 1014207"/>
                  <a:gd name="connsiteX295" fmla="*/ 437199 w 566625"/>
                  <a:gd name="connsiteY295" fmla="*/ 138640 h 1014207"/>
                  <a:gd name="connsiteX296" fmla="*/ 439420 w 566625"/>
                  <a:gd name="connsiteY296" fmla="*/ 134197 h 1014207"/>
                  <a:gd name="connsiteX297" fmla="*/ 445625 w 566625"/>
                  <a:gd name="connsiteY297" fmla="*/ 125235 h 1014207"/>
                  <a:gd name="connsiteX298" fmla="*/ 452825 w 566625"/>
                  <a:gd name="connsiteY298" fmla="*/ 115967 h 1014207"/>
                  <a:gd name="connsiteX299" fmla="*/ 452672 w 566625"/>
                  <a:gd name="connsiteY299" fmla="*/ 106546 h 1014207"/>
                  <a:gd name="connsiteX300" fmla="*/ 450757 w 566625"/>
                  <a:gd name="connsiteY300" fmla="*/ 104478 h 1014207"/>
                  <a:gd name="connsiteX301" fmla="*/ 415829 w 566625"/>
                  <a:gd name="connsiteY301" fmla="*/ 86784 h 1014207"/>
                  <a:gd name="connsiteX302" fmla="*/ 396526 w 566625"/>
                  <a:gd name="connsiteY302" fmla="*/ 73839 h 1014207"/>
                  <a:gd name="connsiteX303" fmla="*/ 374313 w 566625"/>
                  <a:gd name="connsiteY303" fmla="*/ 64111 h 1014207"/>
                  <a:gd name="connsiteX304" fmla="*/ 361522 w 566625"/>
                  <a:gd name="connsiteY304" fmla="*/ 61583 h 1014207"/>
                  <a:gd name="connsiteX305" fmla="*/ 355777 w 566625"/>
                  <a:gd name="connsiteY305" fmla="*/ 59056 h 1014207"/>
                  <a:gd name="connsiteX306" fmla="*/ 335173 w 566625"/>
                  <a:gd name="connsiteY306" fmla="*/ 40826 h 1014207"/>
                  <a:gd name="connsiteX307" fmla="*/ 330883 w 566625"/>
                  <a:gd name="connsiteY307" fmla="*/ 36077 h 1014207"/>
                  <a:gd name="connsiteX308" fmla="*/ 320849 w 566625"/>
                  <a:gd name="connsiteY308" fmla="*/ 22519 h 1014207"/>
                  <a:gd name="connsiteX309" fmla="*/ 315104 w 566625"/>
                  <a:gd name="connsiteY309" fmla="*/ 16775 h 1014207"/>
                  <a:gd name="connsiteX310" fmla="*/ 310738 w 566625"/>
                  <a:gd name="connsiteY310" fmla="*/ 13251 h 1014207"/>
                  <a:gd name="connsiteX311" fmla="*/ 306679 w 566625"/>
                  <a:gd name="connsiteY311" fmla="*/ 8809 h 1014207"/>
                  <a:gd name="connsiteX312" fmla="*/ 305223 w 566625"/>
                  <a:gd name="connsiteY312" fmla="*/ 6128 h 1014207"/>
                  <a:gd name="connsiteX313" fmla="*/ 293274 w 566625"/>
                  <a:gd name="connsiteY313" fmla="*/ 5821 h 1014207"/>
                  <a:gd name="connsiteX314" fmla="*/ 277649 w 566625"/>
                  <a:gd name="connsiteY314" fmla="*/ 6281 h 1014207"/>
                  <a:gd name="connsiteX315" fmla="*/ 270755 w 566625"/>
                  <a:gd name="connsiteY315" fmla="*/ 11872 h 1014207"/>
                  <a:gd name="connsiteX316" fmla="*/ 264397 w 566625"/>
                  <a:gd name="connsiteY316" fmla="*/ 28647 h 1014207"/>
                  <a:gd name="connsiteX317" fmla="*/ 262636 w 566625"/>
                  <a:gd name="connsiteY317" fmla="*/ 29949 h 1014207"/>
                  <a:gd name="connsiteX318" fmla="*/ 257197 w 566625"/>
                  <a:gd name="connsiteY318" fmla="*/ 16392 h 1014207"/>
                  <a:gd name="connsiteX319" fmla="*/ 245708 w 566625"/>
                  <a:gd name="connsiteY319" fmla="*/ 10034 h 1014207"/>
                  <a:gd name="connsiteX320" fmla="*/ 239963 w 566625"/>
                  <a:gd name="connsiteY320" fmla="*/ 9421 h 1014207"/>
                  <a:gd name="connsiteX321" fmla="*/ 224644 w 566625"/>
                  <a:gd name="connsiteY321" fmla="*/ 9575 h 1014207"/>
                  <a:gd name="connsiteX322" fmla="*/ 218593 w 566625"/>
                  <a:gd name="connsiteY322" fmla="*/ 5592 h 1014207"/>
                  <a:gd name="connsiteX323" fmla="*/ 213844 w 566625"/>
                  <a:gd name="connsiteY323" fmla="*/ 2068 h 1014207"/>
                  <a:gd name="connsiteX324" fmla="*/ 209707 w 566625"/>
                  <a:gd name="connsiteY324" fmla="*/ 0 h 1014207"/>
                  <a:gd name="connsiteX325" fmla="*/ 208405 w 566625"/>
                  <a:gd name="connsiteY325" fmla="*/ 4289 h 1014207"/>
                  <a:gd name="connsiteX326" fmla="*/ 202814 w 566625"/>
                  <a:gd name="connsiteY326" fmla="*/ 10494 h 1014207"/>
                  <a:gd name="connsiteX327" fmla="*/ 195614 w 566625"/>
                  <a:gd name="connsiteY327" fmla="*/ 14783 h 1014207"/>
                  <a:gd name="connsiteX328" fmla="*/ 182669 w 566625"/>
                  <a:gd name="connsiteY328" fmla="*/ 29336 h 1014207"/>
                  <a:gd name="connsiteX329" fmla="*/ 182209 w 566625"/>
                  <a:gd name="connsiteY329" fmla="*/ 29413 h 101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</a:cxnLst>
                <a:rect l="l" t="t" r="r" b="b"/>
                <a:pathLst>
                  <a:path w="566625" h="1014207">
                    <a:moveTo>
                      <a:pt x="182209" y="29413"/>
                    </a:moveTo>
                    <a:cubicBezTo>
                      <a:pt x="181826" y="30409"/>
                      <a:pt x="182669" y="30792"/>
                      <a:pt x="182669" y="30792"/>
                    </a:cubicBezTo>
                    <a:cubicBezTo>
                      <a:pt x="182669" y="30792"/>
                      <a:pt x="184890" y="32860"/>
                      <a:pt x="185886" y="33702"/>
                    </a:cubicBezTo>
                    <a:cubicBezTo>
                      <a:pt x="186805" y="34468"/>
                      <a:pt x="187035" y="34851"/>
                      <a:pt x="186345" y="36383"/>
                    </a:cubicBezTo>
                    <a:cubicBezTo>
                      <a:pt x="185733" y="37992"/>
                      <a:pt x="180448" y="55686"/>
                      <a:pt x="179145" y="60971"/>
                    </a:cubicBezTo>
                    <a:cubicBezTo>
                      <a:pt x="177843" y="66256"/>
                      <a:pt x="170337" y="69090"/>
                      <a:pt x="167656" y="70239"/>
                    </a:cubicBezTo>
                    <a:cubicBezTo>
                      <a:pt x="164975" y="71388"/>
                      <a:pt x="154711" y="75984"/>
                      <a:pt x="153103" y="76443"/>
                    </a:cubicBezTo>
                    <a:cubicBezTo>
                      <a:pt x="151494" y="76903"/>
                      <a:pt x="147052" y="81422"/>
                      <a:pt x="146592" y="82188"/>
                    </a:cubicBezTo>
                    <a:cubicBezTo>
                      <a:pt x="146132" y="82954"/>
                      <a:pt x="145673" y="83643"/>
                      <a:pt x="145137" y="83643"/>
                    </a:cubicBezTo>
                    <a:cubicBezTo>
                      <a:pt x="144600" y="83643"/>
                      <a:pt x="143834" y="83797"/>
                      <a:pt x="143068" y="87473"/>
                    </a:cubicBezTo>
                    <a:cubicBezTo>
                      <a:pt x="142302" y="91150"/>
                      <a:pt x="145979" y="95592"/>
                      <a:pt x="147358" y="97201"/>
                    </a:cubicBezTo>
                    <a:cubicBezTo>
                      <a:pt x="148813" y="98810"/>
                      <a:pt x="147205" y="99269"/>
                      <a:pt x="146056" y="99576"/>
                    </a:cubicBezTo>
                    <a:cubicBezTo>
                      <a:pt x="144907" y="99882"/>
                      <a:pt x="144294" y="101490"/>
                      <a:pt x="143681" y="102256"/>
                    </a:cubicBezTo>
                    <a:cubicBezTo>
                      <a:pt x="143068" y="103022"/>
                      <a:pt x="143068" y="103712"/>
                      <a:pt x="143068" y="106699"/>
                    </a:cubicBezTo>
                    <a:cubicBezTo>
                      <a:pt x="143068" y="109763"/>
                      <a:pt x="143222" y="126767"/>
                      <a:pt x="142149" y="134963"/>
                    </a:cubicBezTo>
                    <a:cubicBezTo>
                      <a:pt x="141000" y="143082"/>
                      <a:pt x="146132" y="146759"/>
                      <a:pt x="147281" y="148674"/>
                    </a:cubicBezTo>
                    <a:cubicBezTo>
                      <a:pt x="148430" y="150589"/>
                      <a:pt x="149809" y="152351"/>
                      <a:pt x="149809" y="155261"/>
                    </a:cubicBezTo>
                    <a:cubicBezTo>
                      <a:pt x="149809" y="158172"/>
                      <a:pt x="143605" y="159857"/>
                      <a:pt x="142609" y="160163"/>
                    </a:cubicBezTo>
                    <a:cubicBezTo>
                      <a:pt x="141690" y="160470"/>
                      <a:pt x="140694" y="161006"/>
                      <a:pt x="138319" y="159551"/>
                    </a:cubicBezTo>
                    <a:cubicBezTo>
                      <a:pt x="135945" y="158095"/>
                      <a:pt x="134490" y="161925"/>
                      <a:pt x="133877" y="163840"/>
                    </a:cubicBezTo>
                    <a:cubicBezTo>
                      <a:pt x="133264" y="165755"/>
                      <a:pt x="128745" y="175176"/>
                      <a:pt x="127366" y="178700"/>
                    </a:cubicBezTo>
                    <a:cubicBezTo>
                      <a:pt x="125911" y="182223"/>
                      <a:pt x="114268" y="196394"/>
                      <a:pt x="112813" y="198002"/>
                    </a:cubicBezTo>
                    <a:cubicBezTo>
                      <a:pt x="111358" y="199611"/>
                      <a:pt x="111051" y="201832"/>
                      <a:pt x="110285" y="204742"/>
                    </a:cubicBezTo>
                    <a:cubicBezTo>
                      <a:pt x="109519" y="207653"/>
                      <a:pt x="106302" y="218147"/>
                      <a:pt x="103085" y="223585"/>
                    </a:cubicBezTo>
                    <a:cubicBezTo>
                      <a:pt x="99868" y="229024"/>
                      <a:pt x="103545" y="236530"/>
                      <a:pt x="103851" y="238139"/>
                    </a:cubicBezTo>
                    <a:cubicBezTo>
                      <a:pt x="104157" y="239747"/>
                      <a:pt x="103698" y="247101"/>
                      <a:pt x="103545" y="248785"/>
                    </a:cubicBezTo>
                    <a:cubicBezTo>
                      <a:pt x="103391" y="250547"/>
                      <a:pt x="104157" y="251696"/>
                      <a:pt x="104157" y="251696"/>
                    </a:cubicBezTo>
                    <a:cubicBezTo>
                      <a:pt x="104157" y="251696"/>
                      <a:pt x="105766" y="251696"/>
                      <a:pt x="106838" y="253151"/>
                    </a:cubicBezTo>
                    <a:cubicBezTo>
                      <a:pt x="107911" y="254607"/>
                      <a:pt x="105230" y="256216"/>
                      <a:pt x="102243" y="257441"/>
                    </a:cubicBezTo>
                    <a:cubicBezTo>
                      <a:pt x="99179" y="258743"/>
                      <a:pt x="96804" y="261577"/>
                      <a:pt x="96651" y="263033"/>
                    </a:cubicBezTo>
                    <a:cubicBezTo>
                      <a:pt x="96498" y="264488"/>
                      <a:pt x="95196" y="268471"/>
                      <a:pt x="94430" y="270080"/>
                    </a:cubicBezTo>
                    <a:cubicBezTo>
                      <a:pt x="93664" y="271688"/>
                      <a:pt x="93970" y="273296"/>
                      <a:pt x="94276" y="276590"/>
                    </a:cubicBezTo>
                    <a:cubicBezTo>
                      <a:pt x="94583" y="279960"/>
                      <a:pt x="92668" y="281569"/>
                      <a:pt x="91366" y="282182"/>
                    </a:cubicBezTo>
                    <a:cubicBezTo>
                      <a:pt x="90064" y="282794"/>
                      <a:pt x="88302" y="284097"/>
                      <a:pt x="87842" y="285169"/>
                    </a:cubicBezTo>
                    <a:cubicBezTo>
                      <a:pt x="87383" y="286318"/>
                      <a:pt x="87536" y="287390"/>
                      <a:pt x="86387" y="289842"/>
                    </a:cubicBezTo>
                    <a:cubicBezTo>
                      <a:pt x="85238" y="292216"/>
                      <a:pt x="86847" y="294284"/>
                      <a:pt x="86847" y="294284"/>
                    </a:cubicBezTo>
                    <a:cubicBezTo>
                      <a:pt x="86847" y="294284"/>
                      <a:pt x="92898" y="305467"/>
                      <a:pt x="93740" y="307229"/>
                    </a:cubicBezTo>
                    <a:cubicBezTo>
                      <a:pt x="94506" y="308991"/>
                      <a:pt x="94200" y="309756"/>
                      <a:pt x="92821" y="310906"/>
                    </a:cubicBezTo>
                    <a:cubicBezTo>
                      <a:pt x="91366" y="312054"/>
                      <a:pt x="92055" y="316344"/>
                      <a:pt x="92208" y="317952"/>
                    </a:cubicBezTo>
                    <a:cubicBezTo>
                      <a:pt x="92362" y="319561"/>
                      <a:pt x="95579" y="322395"/>
                      <a:pt x="96957" y="324693"/>
                    </a:cubicBezTo>
                    <a:cubicBezTo>
                      <a:pt x="98413" y="326914"/>
                      <a:pt x="98259" y="330897"/>
                      <a:pt x="99025" y="333961"/>
                    </a:cubicBezTo>
                    <a:cubicBezTo>
                      <a:pt x="99791" y="337025"/>
                      <a:pt x="99485" y="338557"/>
                      <a:pt x="99332" y="340318"/>
                    </a:cubicBezTo>
                    <a:cubicBezTo>
                      <a:pt x="99179" y="342080"/>
                      <a:pt x="98566" y="342540"/>
                      <a:pt x="99945" y="347672"/>
                    </a:cubicBezTo>
                    <a:cubicBezTo>
                      <a:pt x="101400" y="352804"/>
                      <a:pt x="105536" y="353723"/>
                      <a:pt x="106838" y="354412"/>
                    </a:cubicBezTo>
                    <a:cubicBezTo>
                      <a:pt x="108140" y="355025"/>
                      <a:pt x="108294" y="355561"/>
                      <a:pt x="107987" y="356787"/>
                    </a:cubicBezTo>
                    <a:cubicBezTo>
                      <a:pt x="107681" y="358012"/>
                      <a:pt x="106072" y="367127"/>
                      <a:pt x="105306" y="370804"/>
                    </a:cubicBezTo>
                    <a:cubicBezTo>
                      <a:pt x="104540" y="374481"/>
                      <a:pt x="105306" y="378770"/>
                      <a:pt x="106225" y="380225"/>
                    </a:cubicBezTo>
                    <a:cubicBezTo>
                      <a:pt x="107145" y="381681"/>
                      <a:pt x="106532" y="382447"/>
                      <a:pt x="105766" y="382753"/>
                    </a:cubicBezTo>
                    <a:cubicBezTo>
                      <a:pt x="105000" y="383059"/>
                      <a:pt x="102549" y="383519"/>
                      <a:pt x="101630" y="383519"/>
                    </a:cubicBezTo>
                    <a:cubicBezTo>
                      <a:pt x="100711" y="383519"/>
                      <a:pt x="100174" y="385281"/>
                      <a:pt x="99715" y="386047"/>
                    </a:cubicBezTo>
                    <a:cubicBezTo>
                      <a:pt x="99255" y="386813"/>
                      <a:pt x="98259" y="389417"/>
                      <a:pt x="96498" y="392864"/>
                    </a:cubicBezTo>
                    <a:cubicBezTo>
                      <a:pt x="94736" y="396387"/>
                      <a:pt x="92515" y="404353"/>
                      <a:pt x="92055" y="406268"/>
                    </a:cubicBezTo>
                    <a:cubicBezTo>
                      <a:pt x="91596" y="408183"/>
                      <a:pt x="89987" y="410864"/>
                      <a:pt x="89144" y="412013"/>
                    </a:cubicBezTo>
                    <a:cubicBezTo>
                      <a:pt x="88302" y="413162"/>
                      <a:pt x="87536" y="413621"/>
                      <a:pt x="86770" y="413468"/>
                    </a:cubicBezTo>
                    <a:cubicBezTo>
                      <a:pt x="86004" y="413315"/>
                      <a:pt x="86004" y="414234"/>
                      <a:pt x="86004" y="416379"/>
                    </a:cubicBezTo>
                    <a:cubicBezTo>
                      <a:pt x="86004" y="418447"/>
                      <a:pt x="88532" y="422277"/>
                      <a:pt x="89681" y="423425"/>
                    </a:cubicBezTo>
                    <a:cubicBezTo>
                      <a:pt x="90830" y="424575"/>
                      <a:pt x="90294" y="427102"/>
                      <a:pt x="90294" y="427102"/>
                    </a:cubicBezTo>
                    <a:cubicBezTo>
                      <a:pt x="90294" y="427102"/>
                      <a:pt x="89834" y="440507"/>
                      <a:pt x="89834" y="442422"/>
                    </a:cubicBezTo>
                    <a:cubicBezTo>
                      <a:pt x="89834" y="444337"/>
                      <a:pt x="87306" y="444030"/>
                      <a:pt x="86464" y="444030"/>
                    </a:cubicBezTo>
                    <a:cubicBezTo>
                      <a:pt x="85621" y="444030"/>
                      <a:pt x="84702" y="445792"/>
                      <a:pt x="83247" y="450081"/>
                    </a:cubicBezTo>
                    <a:cubicBezTo>
                      <a:pt x="81791" y="454371"/>
                      <a:pt x="75280" y="454371"/>
                      <a:pt x="73825" y="454830"/>
                    </a:cubicBezTo>
                    <a:cubicBezTo>
                      <a:pt x="72370" y="455290"/>
                      <a:pt x="72370" y="456132"/>
                      <a:pt x="72370" y="456132"/>
                    </a:cubicBezTo>
                    <a:cubicBezTo>
                      <a:pt x="72370" y="456132"/>
                      <a:pt x="70608" y="467775"/>
                      <a:pt x="69842" y="475281"/>
                    </a:cubicBezTo>
                    <a:cubicBezTo>
                      <a:pt x="69076" y="482788"/>
                      <a:pt x="70608" y="496039"/>
                      <a:pt x="70991" y="498720"/>
                    </a:cubicBezTo>
                    <a:cubicBezTo>
                      <a:pt x="71297" y="501401"/>
                      <a:pt x="76276" y="522695"/>
                      <a:pt x="76889" y="525223"/>
                    </a:cubicBezTo>
                    <a:cubicBezTo>
                      <a:pt x="77502" y="527750"/>
                      <a:pt x="75970" y="528440"/>
                      <a:pt x="75970" y="528440"/>
                    </a:cubicBezTo>
                    <a:cubicBezTo>
                      <a:pt x="75970" y="528440"/>
                      <a:pt x="65629" y="532729"/>
                      <a:pt x="64174" y="533571"/>
                    </a:cubicBezTo>
                    <a:cubicBezTo>
                      <a:pt x="62719" y="534338"/>
                      <a:pt x="62719" y="535793"/>
                      <a:pt x="62719" y="535793"/>
                    </a:cubicBezTo>
                    <a:cubicBezTo>
                      <a:pt x="62719" y="535793"/>
                      <a:pt x="60957" y="549810"/>
                      <a:pt x="60344" y="554483"/>
                    </a:cubicBezTo>
                    <a:cubicBezTo>
                      <a:pt x="59731" y="559155"/>
                      <a:pt x="57663" y="558006"/>
                      <a:pt x="56208" y="557546"/>
                    </a:cubicBezTo>
                    <a:cubicBezTo>
                      <a:pt x="54753" y="557087"/>
                      <a:pt x="55059" y="558849"/>
                      <a:pt x="55059" y="558849"/>
                    </a:cubicBezTo>
                    <a:cubicBezTo>
                      <a:pt x="55059" y="558849"/>
                      <a:pt x="54599" y="569725"/>
                      <a:pt x="54906" y="571257"/>
                    </a:cubicBezTo>
                    <a:cubicBezTo>
                      <a:pt x="55212" y="572789"/>
                      <a:pt x="54140" y="573478"/>
                      <a:pt x="54140" y="573478"/>
                    </a:cubicBezTo>
                    <a:cubicBezTo>
                      <a:pt x="54140" y="573478"/>
                      <a:pt x="52531" y="572713"/>
                      <a:pt x="51076" y="574934"/>
                    </a:cubicBezTo>
                    <a:cubicBezTo>
                      <a:pt x="49621" y="577155"/>
                      <a:pt x="52531" y="581828"/>
                      <a:pt x="53604" y="582747"/>
                    </a:cubicBezTo>
                    <a:cubicBezTo>
                      <a:pt x="54753" y="583666"/>
                      <a:pt x="52838" y="585121"/>
                      <a:pt x="51382" y="586423"/>
                    </a:cubicBezTo>
                    <a:cubicBezTo>
                      <a:pt x="49927" y="587725"/>
                      <a:pt x="48855" y="591402"/>
                      <a:pt x="48165" y="592627"/>
                    </a:cubicBezTo>
                    <a:cubicBezTo>
                      <a:pt x="47553" y="593929"/>
                      <a:pt x="47553" y="595692"/>
                      <a:pt x="48165" y="599215"/>
                    </a:cubicBezTo>
                    <a:cubicBezTo>
                      <a:pt x="48778" y="602738"/>
                      <a:pt x="49621" y="605726"/>
                      <a:pt x="47859" y="615147"/>
                    </a:cubicBezTo>
                    <a:cubicBezTo>
                      <a:pt x="46097" y="624568"/>
                      <a:pt x="48778" y="629547"/>
                      <a:pt x="51229" y="637207"/>
                    </a:cubicBezTo>
                    <a:cubicBezTo>
                      <a:pt x="53604" y="644866"/>
                      <a:pt x="46480" y="645326"/>
                      <a:pt x="44489" y="645479"/>
                    </a:cubicBezTo>
                    <a:cubicBezTo>
                      <a:pt x="42497" y="645632"/>
                      <a:pt x="43186" y="647700"/>
                      <a:pt x="43186" y="647700"/>
                    </a:cubicBezTo>
                    <a:cubicBezTo>
                      <a:pt x="43186" y="647700"/>
                      <a:pt x="42727" y="652679"/>
                      <a:pt x="42267" y="657428"/>
                    </a:cubicBezTo>
                    <a:cubicBezTo>
                      <a:pt x="41808" y="662177"/>
                      <a:pt x="40352" y="670066"/>
                      <a:pt x="41118" y="673207"/>
                    </a:cubicBezTo>
                    <a:cubicBezTo>
                      <a:pt x="41884" y="676424"/>
                      <a:pt x="44336" y="676884"/>
                      <a:pt x="47323" y="677190"/>
                    </a:cubicBezTo>
                    <a:cubicBezTo>
                      <a:pt x="50387" y="677497"/>
                      <a:pt x="52072" y="679411"/>
                      <a:pt x="52301" y="680560"/>
                    </a:cubicBezTo>
                    <a:cubicBezTo>
                      <a:pt x="52455" y="681709"/>
                      <a:pt x="52608" y="683241"/>
                      <a:pt x="51382" y="683471"/>
                    </a:cubicBezTo>
                    <a:cubicBezTo>
                      <a:pt x="50080" y="683624"/>
                      <a:pt x="49008" y="684926"/>
                      <a:pt x="47706" y="686688"/>
                    </a:cubicBezTo>
                    <a:cubicBezTo>
                      <a:pt x="46404" y="688450"/>
                      <a:pt x="49008" y="691130"/>
                      <a:pt x="50233" y="691973"/>
                    </a:cubicBezTo>
                    <a:cubicBezTo>
                      <a:pt x="51536" y="692739"/>
                      <a:pt x="52301" y="694041"/>
                      <a:pt x="52301" y="694041"/>
                    </a:cubicBezTo>
                    <a:cubicBezTo>
                      <a:pt x="52301" y="694041"/>
                      <a:pt x="54063" y="702314"/>
                      <a:pt x="54829" y="704382"/>
                    </a:cubicBezTo>
                    <a:cubicBezTo>
                      <a:pt x="55595" y="706450"/>
                      <a:pt x="53680" y="707063"/>
                      <a:pt x="52608" y="709131"/>
                    </a:cubicBezTo>
                    <a:cubicBezTo>
                      <a:pt x="51459" y="711199"/>
                      <a:pt x="49927" y="718858"/>
                      <a:pt x="49697" y="720773"/>
                    </a:cubicBezTo>
                    <a:cubicBezTo>
                      <a:pt x="49544" y="722688"/>
                      <a:pt x="51306" y="722076"/>
                      <a:pt x="52608" y="721922"/>
                    </a:cubicBezTo>
                    <a:cubicBezTo>
                      <a:pt x="53910" y="721769"/>
                      <a:pt x="60268" y="721463"/>
                      <a:pt x="66472" y="723531"/>
                    </a:cubicBezTo>
                    <a:cubicBezTo>
                      <a:pt x="72676" y="725599"/>
                      <a:pt x="69000" y="728816"/>
                      <a:pt x="68234" y="729429"/>
                    </a:cubicBezTo>
                    <a:cubicBezTo>
                      <a:pt x="67468" y="730042"/>
                      <a:pt x="66778" y="729582"/>
                      <a:pt x="66472" y="732646"/>
                    </a:cubicBezTo>
                    <a:cubicBezTo>
                      <a:pt x="66165" y="735710"/>
                      <a:pt x="62182" y="735863"/>
                      <a:pt x="60727" y="735327"/>
                    </a:cubicBezTo>
                    <a:cubicBezTo>
                      <a:pt x="59272" y="734867"/>
                      <a:pt x="45714" y="734867"/>
                      <a:pt x="43799" y="735021"/>
                    </a:cubicBezTo>
                    <a:cubicBezTo>
                      <a:pt x="41884" y="735174"/>
                      <a:pt x="42880" y="736169"/>
                      <a:pt x="43340" y="738697"/>
                    </a:cubicBezTo>
                    <a:cubicBezTo>
                      <a:pt x="43799" y="741225"/>
                      <a:pt x="46863" y="740306"/>
                      <a:pt x="51612" y="741072"/>
                    </a:cubicBezTo>
                    <a:cubicBezTo>
                      <a:pt x="56361" y="741837"/>
                      <a:pt x="57970" y="743140"/>
                      <a:pt x="58353" y="744901"/>
                    </a:cubicBezTo>
                    <a:cubicBezTo>
                      <a:pt x="58659" y="746663"/>
                      <a:pt x="60880" y="748425"/>
                      <a:pt x="63102" y="750646"/>
                    </a:cubicBezTo>
                    <a:cubicBezTo>
                      <a:pt x="65323" y="752867"/>
                      <a:pt x="63561" y="754629"/>
                      <a:pt x="62795" y="755318"/>
                    </a:cubicBezTo>
                    <a:cubicBezTo>
                      <a:pt x="62029" y="755931"/>
                      <a:pt x="61034" y="758306"/>
                      <a:pt x="59578" y="760221"/>
                    </a:cubicBezTo>
                    <a:cubicBezTo>
                      <a:pt x="58123" y="762136"/>
                      <a:pt x="57051" y="760834"/>
                      <a:pt x="52685" y="763131"/>
                    </a:cubicBezTo>
                    <a:cubicBezTo>
                      <a:pt x="48395" y="765353"/>
                      <a:pt x="52378" y="772706"/>
                      <a:pt x="53833" y="775770"/>
                    </a:cubicBezTo>
                    <a:cubicBezTo>
                      <a:pt x="55289" y="778834"/>
                      <a:pt x="54293" y="778987"/>
                      <a:pt x="54293" y="778987"/>
                    </a:cubicBezTo>
                    <a:cubicBezTo>
                      <a:pt x="54293" y="778987"/>
                      <a:pt x="51612" y="782510"/>
                      <a:pt x="50310" y="783659"/>
                    </a:cubicBezTo>
                    <a:cubicBezTo>
                      <a:pt x="49008" y="784808"/>
                      <a:pt x="49697" y="786187"/>
                      <a:pt x="49697" y="786187"/>
                    </a:cubicBezTo>
                    <a:cubicBezTo>
                      <a:pt x="49697" y="786187"/>
                      <a:pt x="51153" y="789251"/>
                      <a:pt x="53221" y="796604"/>
                    </a:cubicBezTo>
                    <a:cubicBezTo>
                      <a:pt x="55289" y="803958"/>
                      <a:pt x="49238" y="809396"/>
                      <a:pt x="47629" y="810162"/>
                    </a:cubicBezTo>
                    <a:cubicBezTo>
                      <a:pt x="46021" y="810928"/>
                      <a:pt x="46710" y="813532"/>
                      <a:pt x="46710" y="813532"/>
                    </a:cubicBezTo>
                    <a:cubicBezTo>
                      <a:pt x="46710" y="813532"/>
                      <a:pt x="47476" y="818970"/>
                      <a:pt x="48165" y="820425"/>
                    </a:cubicBezTo>
                    <a:cubicBezTo>
                      <a:pt x="48855" y="821881"/>
                      <a:pt x="48165" y="822494"/>
                      <a:pt x="46863" y="823107"/>
                    </a:cubicBezTo>
                    <a:cubicBezTo>
                      <a:pt x="45561" y="823719"/>
                      <a:pt x="36676" y="828698"/>
                      <a:pt x="35221" y="829847"/>
                    </a:cubicBezTo>
                    <a:cubicBezTo>
                      <a:pt x="33765" y="830996"/>
                      <a:pt x="34914" y="831149"/>
                      <a:pt x="35527" y="832605"/>
                    </a:cubicBezTo>
                    <a:cubicBezTo>
                      <a:pt x="36140" y="834060"/>
                      <a:pt x="35527" y="834979"/>
                      <a:pt x="32310" y="840877"/>
                    </a:cubicBezTo>
                    <a:cubicBezTo>
                      <a:pt x="29093" y="846775"/>
                      <a:pt x="29935" y="848077"/>
                      <a:pt x="32769" y="850911"/>
                    </a:cubicBezTo>
                    <a:cubicBezTo>
                      <a:pt x="35603" y="853745"/>
                      <a:pt x="36446" y="855890"/>
                      <a:pt x="36906" y="859183"/>
                    </a:cubicBezTo>
                    <a:cubicBezTo>
                      <a:pt x="37365" y="862477"/>
                      <a:pt x="31927" y="865541"/>
                      <a:pt x="30395" y="865924"/>
                    </a:cubicBezTo>
                    <a:cubicBezTo>
                      <a:pt x="28786" y="866231"/>
                      <a:pt x="28633" y="867073"/>
                      <a:pt x="28633" y="867073"/>
                    </a:cubicBezTo>
                    <a:lnTo>
                      <a:pt x="29093" y="870596"/>
                    </a:lnTo>
                    <a:cubicBezTo>
                      <a:pt x="29552" y="880171"/>
                      <a:pt x="27025" y="881014"/>
                      <a:pt x="23961" y="883694"/>
                    </a:cubicBezTo>
                    <a:cubicBezTo>
                      <a:pt x="20897" y="886375"/>
                      <a:pt x="13391" y="893882"/>
                      <a:pt x="12471" y="895337"/>
                    </a:cubicBezTo>
                    <a:cubicBezTo>
                      <a:pt x="11552" y="896792"/>
                      <a:pt x="7722" y="896792"/>
                      <a:pt x="4505" y="898248"/>
                    </a:cubicBezTo>
                    <a:cubicBezTo>
                      <a:pt x="1288" y="899703"/>
                      <a:pt x="675" y="902997"/>
                      <a:pt x="216" y="904452"/>
                    </a:cubicBezTo>
                    <a:cubicBezTo>
                      <a:pt x="-244" y="905908"/>
                      <a:pt x="63" y="907439"/>
                      <a:pt x="829" y="907975"/>
                    </a:cubicBezTo>
                    <a:cubicBezTo>
                      <a:pt x="1595" y="908512"/>
                      <a:pt x="1595" y="908435"/>
                      <a:pt x="1748" y="909737"/>
                    </a:cubicBezTo>
                    <a:cubicBezTo>
                      <a:pt x="1901" y="911039"/>
                      <a:pt x="599" y="918163"/>
                      <a:pt x="139" y="923295"/>
                    </a:cubicBezTo>
                    <a:cubicBezTo>
                      <a:pt x="-320" y="928427"/>
                      <a:pt x="2054" y="930495"/>
                      <a:pt x="5271" y="932103"/>
                    </a:cubicBezTo>
                    <a:cubicBezTo>
                      <a:pt x="8488" y="933712"/>
                      <a:pt x="8182" y="939916"/>
                      <a:pt x="10020" y="947729"/>
                    </a:cubicBezTo>
                    <a:cubicBezTo>
                      <a:pt x="11935" y="955542"/>
                      <a:pt x="15918" y="951406"/>
                      <a:pt x="18599" y="949184"/>
                    </a:cubicBezTo>
                    <a:cubicBezTo>
                      <a:pt x="21280" y="946963"/>
                      <a:pt x="23348" y="947423"/>
                      <a:pt x="24957" y="947882"/>
                    </a:cubicBezTo>
                    <a:cubicBezTo>
                      <a:pt x="26565" y="948342"/>
                      <a:pt x="27484" y="948495"/>
                      <a:pt x="28633" y="947116"/>
                    </a:cubicBezTo>
                    <a:cubicBezTo>
                      <a:pt x="29782" y="945661"/>
                      <a:pt x="32923" y="946504"/>
                      <a:pt x="34684" y="946963"/>
                    </a:cubicBezTo>
                    <a:cubicBezTo>
                      <a:pt x="36446" y="947423"/>
                      <a:pt x="36293" y="949031"/>
                      <a:pt x="36293" y="949031"/>
                    </a:cubicBezTo>
                    <a:cubicBezTo>
                      <a:pt x="36293" y="949031"/>
                      <a:pt x="36752" y="953780"/>
                      <a:pt x="37059" y="957151"/>
                    </a:cubicBezTo>
                    <a:cubicBezTo>
                      <a:pt x="37365" y="960521"/>
                      <a:pt x="36140" y="962052"/>
                      <a:pt x="34148" y="964197"/>
                    </a:cubicBezTo>
                    <a:cubicBezTo>
                      <a:pt x="32233" y="966266"/>
                      <a:pt x="35067" y="967721"/>
                      <a:pt x="36523" y="969942"/>
                    </a:cubicBezTo>
                    <a:cubicBezTo>
                      <a:pt x="37978" y="972163"/>
                      <a:pt x="35221" y="977142"/>
                      <a:pt x="33459" y="979823"/>
                    </a:cubicBezTo>
                    <a:cubicBezTo>
                      <a:pt x="31697" y="982504"/>
                      <a:pt x="32846" y="982887"/>
                      <a:pt x="33306" y="982734"/>
                    </a:cubicBezTo>
                    <a:cubicBezTo>
                      <a:pt x="33765" y="982580"/>
                      <a:pt x="34072" y="983346"/>
                      <a:pt x="34455" y="984189"/>
                    </a:cubicBezTo>
                    <a:cubicBezTo>
                      <a:pt x="34837" y="985031"/>
                      <a:pt x="35603" y="985644"/>
                      <a:pt x="38284" y="987559"/>
                    </a:cubicBezTo>
                    <a:cubicBezTo>
                      <a:pt x="40965" y="989474"/>
                      <a:pt x="42267" y="990087"/>
                      <a:pt x="44795" y="994913"/>
                    </a:cubicBezTo>
                    <a:cubicBezTo>
                      <a:pt x="47323" y="999738"/>
                      <a:pt x="51689" y="998589"/>
                      <a:pt x="51689" y="998589"/>
                    </a:cubicBezTo>
                    <a:cubicBezTo>
                      <a:pt x="51689" y="998589"/>
                      <a:pt x="92055" y="998742"/>
                      <a:pt x="96881" y="998589"/>
                    </a:cubicBezTo>
                    <a:cubicBezTo>
                      <a:pt x="101630" y="998436"/>
                      <a:pt x="108064" y="1000810"/>
                      <a:pt x="111434" y="1002113"/>
                    </a:cubicBezTo>
                    <a:cubicBezTo>
                      <a:pt x="114804" y="1003415"/>
                      <a:pt x="124073" y="1004181"/>
                      <a:pt x="129817" y="1005943"/>
                    </a:cubicBezTo>
                    <a:cubicBezTo>
                      <a:pt x="132422" y="1006708"/>
                      <a:pt x="135256" y="1008317"/>
                      <a:pt x="137707" y="1009925"/>
                    </a:cubicBezTo>
                    <a:cubicBezTo>
                      <a:pt x="138319" y="1010079"/>
                      <a:pt x="138856" y="1010232"/>
                      <a:pt x="139239" y="1010462"/>
                    </a:cubicBezTo>
                    <a:cubicBezTo>
                      <a:pt x="141000" y="1011381"/>
                      <a:pt x="147511" y="1015900"/>
                      <a:pt x="146286" y="1013526"/>
                    </a:cubicBezTo>
                    <a:cubicBezTo>
                      <a:pt x="145060" y="1011151"/>
                      <a:pt x="133647" y="990240"/>
                      <a:pt x="133034" y="988478"/>
                    </a:cubicBezTo>
                    <a:cubicBezTo>
                      <a:pt x="132422" y="986717"/>
                      <a:pt x="131119" y="984036"/>
                      <a:pt x="129511" y="984802"/>
                    </a:cubicBezTo>
                    <a:cubicBezTo>
                      <a:pt x="127902" y="985568"/>
                      <a:pt x="125375" y="985951"/>
                      <a:pt x="123766" y="984955"/>
                    </a:cubicBezTo>
                    <a:cubicBezTo>
                      <a:pt x="122158" y="983959"/>
                      <a:pt x="120549" y="984036"/>
                      <a:pt x="119017" y="984189"/>
                    </a:cubicBezTo>
                    <a:cubicBezTo>
                      <a:pt x="117409" y="984342"/>
                      <a:pt x="116796" y="981968"/>
                      <a:pt x="121085" y="982580"/>
                    </a:cubicBezTo>
                    <a:cubicBezTo>
                      <a:pt x="125375" y="983193"/>
                      <a:pt x="126524" y="984495"/>
                      <a:pt x="128132" y="983346"/>
                    </a:cubicBezTo>
                    <a:cubicBezTo>
                      <a:pt x="129741" y="982197"/>
                      <a:pt x="131043" y="983806"/>
                      <a:pt x="130353" y="979517"/>
                    </a:cubicBezTo>
                    <a:cubicBezTo>
                      <a:pt x="129664" y="975227"/>
                      <a:pt x="125604" y="960827"/>
                      <a:pt x="125604" y="960827"/>
                    </a:cubicBezTo>
                    <a:cubicBezTo>
                      <a:pt x="125604" y="960827"/>
                      <a:pt x="125298" y="960214"/>
                      <a:pt x="123077" y="961440"/>
                    </a:cubicBezTo>
                    <a:cubicBezTo>
                      <a:pt x="120855" y="962742"/>
                      <a:pt x="117945" y="963508"/>
                      <a:pt x="123383" y="959525"/>
                    </a:cubicBezTo>
                    <a:cubicBezTo>
                      <a:pt x="128822" y="955542"/>
                      <a:pt x="126600" y="956308"/>
                      <a:pt x="126753" y="952785"/>
                    </a:cubicBezTo>
                    <a:cubicBezTo>
                      <a:pt x="126907" y="949261"/>
                      <a:pt x="128056" y="946427"/>
                      <a:pt x="129664" y="944359"/>
                    </a:cubicBezTo>
                    <a:cubicBezTo>
                      <a:pt x="131272" y="942291"/>
                      <a:pt x="133647" y="934631"/>
                      <a:pt x="139545" y="933176"/>
                    </a:cubicBezTo>
                    <a:cubicBezTo>
                      <a:pt x="145443" y="931720"/>
                      <a:pt x="149120" y="930648"/>
                      <a:pt x="146745" y="927891"/>
                    </a:cubicBezTo>
                    <a:cubicBezTo>
                      <a:pt x="146745" y="927891"/>
                      <a:pt x="144371" y="922452"/>
                      <a:pt x="140234" y="923295"/>
                    </a:cubicBezTo>
                    <a:cubicBezTo>
                      <a:pt x="136098" y="924061"/>
                      <a:pt x="131656" y="924061"/>
                      <a:pt x="138779" y="922375"/>
                    </a:cubicBezTo>
                    <a:cubicBezTo>
                      <a:pt x="145979" y="920614"/>
                      <a:pt x="138932" y="915023"/>
                      <a:pt x="138932" y="915023"/>
                    </a:cubicBezTo>
                    <a:cubicBezTo>
                      <a:pt x="138932" y="915023"/>
                      <a:pt x="139085" y="911039"/>
                      <a:pt x="143222" y="919312"/>
                    </a:cubicBezTo>
                    <a:cubicBezTo>
                      <a:pt x="147358" y="927584"/>
                      <a:pt x="147971" y="927737"/>
                      <a:pt x="152490" y="926665"/>
                    </a:cubicBezTo>
                    <a:cubicBezTo>
                      <a:pt x="156932" y="925516"/>
                      <a:pt x="165741" y="922682"/>
                      <a:pt x="166354" y="916937"/>
                    </a:cubicBezTo>
                    <a:cubicBezTo>
                      <a:pt x="166966" y="911193"/>
                      <a:pt x="168728" y="905448"/>
                      <a:pt x="169035" y="903226"/>
                    </a:cubicBezTo>
                    <a:cubicBezTo>
                      <a:pt x="169341" y="901005"/>
                      <a:pt x="170643" y="895260"/>
                      <a:pt x="168575" y="897788"/>
                    </a:cubicBezTo>
                    <a:cubicBezTo>
                      <a:pt x="166507" y="900316"/>
                      <a:pt x="163596" y="900852"/>
                      <a:pt x="166354" y="896639"/>
                    </a:cubicBezTo>
                    <a:cubicBezTo>
                      <a:pt x="169111" y="892426"/>
                      <a:pt x="181367" y="875575"/>
                      <a:pt x="193469" y="869371"/>
                    </a:cubicBezTo>
                    <a:cubicBezTo>
                      <a:pt x="205571" y="863166"/>
                      <a:pt x="217061" y="856120"/>
                      <a:pt x="218976" y="853592"/>
                    </a:cubicBezTo>
                    <a:cubicBezTo>
                      <a:pt x="220890" y="851064"/>
                      <a:pt x="222346" y="850068"/>
                      <a:pt x="220584" y="848001"/>
                    </a:cubicBezTo>
                    <a:cubicBezTo>
                      <a:pt x="218822" y="845932"/>
                      <a:pt x="219818" y="844017"/>
                      <a:pt x="218669" y="843558"/>
                    </a:cubicBezTo>
                    <a:cubicBezTo>
                      <a:pt x="217520" y="843098"/>
                      <a:pt x="216908" y="842715"/>
                      <a:pt x="218669" y="841490"/>
                    </a:cubicBezTo>
                    <a:cubicBezTo>
                      <a:pt x="220431" y="840188"/>
                      <a:pt x="224414" y="828851"/>
                      <a:pt x="223495" y="825022"/>
                    </a:cubicBezTo>
                    <a:cubicBezTo>
                      <a:pt x="222576" y="821192"/>
                      <a:pt x="221886" y="820732"/>
                      <a:pt x="218210" y="820425"/>
                    </a:cubicBezTo>
                    <a:cubicBezTo>
                      <a:pt x="214533" y="820119"/>
                      <a:pt x="193009" y="815447"/>
                      <a:pt x="188031" y="810085"/>
                    </a:cubicBezTo>
                    <a:cubicBezTo>
                      <a:pt x="183052" y="804647"/>
                      <a:pt x="164286" y="792238"/>
                      <a:pt x="170950" y="779293"/>
                    </a:cubicBezTo>
                    <a:cubicBezTo>
                      <a:pt x="177690" y="766348"/>
                      <a:pt x="184507" y="756314"/>
                      <a:pt x="185809" y="754859"/>
                    </a:cubicBezTo>
                    <a:cubicBezTo>
                      <a:pt x="187111" y="753404"/>
                      <a:pt x="195078" y="748961"/>
                      <a:pt x="198907" y="747046"/>
                    </a:cubicBezTo>
                    <a:cubicBezTo>
                      <a:pt x="202737" y="745131"/>
                      <a:pt x="210244" y="741454"/>
                      <a:pt x="215835" y="742604"/>
                    </a:cubicBezTo>
                    <a:cubicBezTo>
                      <a:pt x="221427" y="743752"/>
                      <a:pt x="230542" y="746280"/>
                      <a:pt x="228091" y="738620"/>
                    </a:cubicBezTo>
                    <a:cubicBezTo>
                      <a:pt x="225639" y="730961"/>
                      <a:pt x="223112" y="734025"/>
                      <a:pt x="229239" y="729505"/>
                    </a:cubicBezTo>
                    <a:cubicBezTo>
                      <a:pt x="235291" y="725063"/>
                      <a:pt x="239580" y="719931"/>
                      <a:pt x="238661" y="710816"/>
                    </a:cubicBezTo>
                    <a:cubicBezTo>
                      <a:pt x="237742" y="701701"/>
                      <a:pt x="232916" y="706526"/>
                      <a:pt x="236593" y="698867"/>
                    </a:cubicBezTo>
                    <a:cubicBezTo>
                      <a:pt x="240269" y="691207"/>
                      <a:pt x="242950" y="682246"/>
                      <a:pt x="250763" y="679564"/>
                    </a:cubicBezTo>
                    <a:cubicBezTo>
                      <a:pt x="258576" y="676884"/>
                      <a:pt x="266082" y="673360"/>
                      <a:pt x="264321" y="672518"/>
                    </a:cubicBezTo>
                    <a:cubicBezTo>
                      <a:pt x="262559" y="671752"/>
                      <a:pt x="259342" y="674586"/>
                      <a:pt x="252372" y="670143"/>
                    </a:cubicBezTo>
                    <a:cubicBezTo>
                      <a:pt x="245325" y="665700"/>
                      <a:pt x="241342" y="664705"/>
                      <a:pt x="246474" y="661718"/>
                    </a:cubicBezTo>
                    <a:cubicBezTo>
                      <a:pt x="251606" y="658654"/>
                      <a:pt x="263248" y="653062"/>
                      <a:pt x="265929" y="660109"/>
                    </a:cubicBezTo>
                    <a:cubicBezTo>
                      <a:pt x="265929" y="660109"/>
                      <a:pt x="267078" y="662024"/>
                      <a:pt x="266542" y="663020"/>
                    </a:cubicBezTo>
                    <a:cubicBezTo>
                      <a:pt x="266006" y="664015"/>
                      <a:pt x="266236" y="663633"/>
                      <a:pt x="268304" y="664169"/>
                    </a:cubicBezTo>
                    <a:cubicBezTo>
                      <a:pt x="270372" y="664705"/>
                      <a:pt x="279640" y="664935"/>
                      <a:pt x="281402" y="665317"/>
                    </a:cubicBezTo>
                    <a:cubicBezTo>
                      <a:pt x="283164" y="665700"/>
                      <a:pt x="283776" y="665317"/>
                      <a:pt x="283776" y="662407"/>
                    </a:cubicBezTo>
                    <a:cubicBezTo>
                      <a:pt x="283776" y="659496"/>
                      <a:pt x="285538" y="644407"/>
                      <a:pt x="280253" y="643717"/>
                    </a:cubicBezTo>
                    <a:cubicBezTo>
                      <a:pt x="274968" y="643105"/>
                      <a:pt x="270831" y="645939"/>
                      <a:pt x="266695" y="646935"/>
                    </a:cubicBezTo>
                    <a:cubicBezTo>
                      <a:pt x="262559" y="647930"/>
                      <a:pt x="263478" y="648543"/>
                      <a:pt x="268151" y="649002"/>
                    </a:cubicBezTo>
                    <a:cubicBezTo>
                      <a:pt x="272823" y="649462"/>
                      <a:pt x="272900" y="653751"/>
                      <a:pt x="268457" y="653981"/>
                    </a:cubicBezTo>
                    <a:cubicBezTo>
                      <a:pt x="264014" y="654135"/>
                      <a:pt x="256661" y="654747"/>
                      <a:pt x="256202" y="653368"/>
                    </a:cubicBezTo>
                    <a:cubicBezTo>
                      <a:pt x="255742" y="651990"/>
                      <a:pt x="250610" y="646475"/>
                      <a:pt x="245631" y="642798"/>
                    </a:cubicBezTo>
                    <a:cubicBezTo>
                      <a:pt x="240653" y="639122"/>
                      <a:pt x="242261" y="637820"/>
                      <a:pt x="243257" y="633990"/>
                    </a:cubicBezTo>
                    <a:cubicBezTo>
                      <a:pt x="244252" y="630160"/>
                      <a:pt x="244712" y="619590"/>
                      <a:pt x="241495" y="608943"/>
                    </a:cubicBezTo>
                    <a:cubicBezTo>
                      <a:pt x="238278" y="598219"/>
                      <a:pt x="245937" y="596687"/>
                      <a:pt x="246474" y="596304"/>
                    </a:cubicBezTo>
                    <a:cubicBezTo>
                      <a:pt x="246933" y="595998"/>
                      <a:pt x="253367" y="597759"/>
                      <a:pt x="250457" y="598678"/>
                    </a:cubicBezTo>
                    <a:cubicBezTo>
                      <a:pt x="247546" y="599598"/>
                      <a:pt x="246014" y="600287"/>
                      <a:pt x="251606" y="600287"/>
                    </a:cubicBezTo>
                    <a:cubicBezTo>
                      <a:pt x="257197" y="600287"/>
                      <a:pt x="259878" y="602202"/>
                      <a:pt x="262482" y="603657"/>
                    </a:cubicBezTo>
                    <a:cubicBezTo>
                      <a:pt x="265010" y="605113"/>
                      <a:pt x="279257" y="611930"/>
                      <a:pt x="284006" y="611317"/>
                    </a:cubicBezTo>
                    <a:cubicBezTo>
                      <a:pt x="288755" y="610704"/>
                      <a:pt x="292585" y="611623"/>
                      <a:pt x="296415" y="611011"/>
                    </a:cubicBezTo>
                    <a:cubicBezTo>
                      <a:pt x="300245" y="610398"/>
                      <a:pt x="303155" y="609402"/>
                      <a:pt x="307138" y="606874"/>
                    </a:cubicBezTo>
                    <a:cubicBezTo>
                      <a:pt x="311121" y="604347"/>
                      <a:pt x="314798" y="604653"/>
                      <a:pt x="317019" y="603044"/>
                    </a:cubicBezTo>
                    <a:cubicBezTo>
                      <a:pt x="319240" y="601436"/>
                      <a:pt x="322917" y="595844"/>
                      <a:pt x="323377" y="594466"/>
                    </a:cubicBezTo>
                    <a:cubicBezTo>
                      <a:pt x="323836" y="593087"/>
                      <a:pt x="323224" y="593010"/>
                      <a:pt x="321155" y="589717"/>
                    </a:cubicBezTo>
                    <a:cubicBezTo>
                      <a:pt x="319087" y="586346"/>
                      <a:pt x="315104" y="584585"/>
                      <a:pt x="317019" y="580296"/>
                    </a:cubicBezTo>
                    <a:cubicBezTo>
                      <a:pt x="318934" y="576006"/>
                      <a:pt x="320236" y="572329"/>
                      <a:pt x="320849" y="568959"/>
                    </a:cubicBezTo>
                    <a:cubicBezTo>
                      <a:pt x="321462" y="565589"/>
                      <a:pt x="320696" y="566891"/>
                      <a:pt x="322611" y="566278"/>
                    </a:cubicBezTo>
                    <a:cubicBezTo>
                      <a:pt x="324526" y="565665"/>
                      <a:pt x="325138" y="562908"/>
                      <a:pt x="326134" y="560840"/>
                    </a:cubicBezTo>
                    <a:cubicBezTo>
                      <a:pt x="327053" y="558772"/>
                      <a:pt x="329811" y="553640"/>
                      <a:pt x="325215" y="551418"/>
                    </a:cubicBezTo>
                    <a:cubicBezTo>
                      <a:pt x="320619" y="549197"/>
                      <a:pt x="321538" y="547895"/>
                      <a:pt x="324755" y="549350"/>
                    </a:cubicBezTo>
                    <a:cubicBezTo>
                      <a:pt x="327973" y="550806"/>
                      <a:pt x="331802" y="552031"/>
                      <a:pt x="328126" y="549350"/>
                    </a:cubicBezTo>
                    <a:cubicBezTo>
                      <a:pt x="324449" y="546670"/>
                      <a:pt x="320926" y="548584"/>
                      <a:pt x="320313" y="544601"/>
                    </a:cubicBezTo>
                    <a:cubicBezTo>
                      <a:pt x="319700" y="540619"/>
                      <a:pt x="316943" y="530891"/>
                      <a:pt x="320619" y="532346"/>
                    </a:cubicBezTo>
                    <a:cubicBezTo>
                      <a:pt x="324296" y="533801"/>
                      <a:pt x="349803" y="537631"/>
                      <a:pt x="359837" y="537325"/>
                    </a:cubicBezTo>
                    <a:cubicBezTo>
                      <a:pt x="369871" y="537018"/>
                      <a:pt x="406714" y="530125"/>
                      <a:pt x="419965" y="525682"/>
                    </a:cubicBezTo>
                    <a:cubicBezTo>
                      <a:pt x="433216" y="521239"/>
                      <a:pt x="446774" y="518482"/>
                      <a:pt x="452672" y="509444"/>
                    </a:cubicBezTo>
                    <a:cubicBezTo>
                      <a:pt x="458570" y="500405"/>
                      <a:pt x="472587" y="482941"/>
                      <a:pt x="477259" y="475281"/>
                    </a:cubicBezTo>
                    <a:cubicBezTo>
                      <a:pt x="481855" y="467622"/>
                      <a:pt x="482391" y="468541"/>
                      <a:pt x="481242" y="459809"/>
                    </a:cubicBezTo>
                    <a:cubicBezTo>
                      <a:pt x="480093" y="451001"/>
                      <a:pt x="479787" y="450234"/>
                      <a:pt x="477872" y="451230"/>
                    </a:cubicBezTo>
                    <a:cubicBezTo>
                      <a:pt x="475957" y="452226"/>
                      <a:pt x="467685" y="452073"/>
                      <a:pt x="465233" y="445639"/>
                    </a:cubicBezTo>
                    <a:cubicBezTo>
                      <a:pt x="462859" y="439281"/>
                      <a:pt x="461097" y="433383"/>
                      <a:pt x="463778" y="429017"/>
                    </a:cubicBezTo>
                    <a:cubicBezTo>
                      <a:pt x="466459" y="424728"/>
                      <a:pt x="470136" y="418141"/>
                      <a:pt x="461097" y="411630"/>
                    </a:cubicBezTo>
                    <a:cubicBezTo>
                      <a:pt x="452059" y="405119"/>
                      <a:pt x="428697" y="398992"/>
                      <a:pt x="429156" y="387042"/>
                    </a:cubicBezTo>
                    <a:cubicBezTo>
                      <a:pt x="429616" y="375093"/>
                      <a:pt x="429310" y="372872"/>
                      <a:pt x="428008" y="369042"/>
                    </a:cubicBezTo>
                    <a:cubicBezTo>
                      <a:pt x="426705" y="365212"/>
                      <a:pt x="428467" y="358166"/>
                      <a:pt x="428927" y="356403"/>
                    </a:cubicBezTo>
                    <a:cubicBezTo>
                      <a:pt x="428927" y="356403"/>
                      <a:pt x="430382" y="348284"/>
                      <a:pt x="434748" y="347442"/>
                    </a:cubicBezTo>
                    <a:cubicBezTo>
                      <a:pt x="434748" y="347442"/>
                      <a:pt x="440416" y="346676"/>
                      <a:pt x="439420" y="341620"/>
                    </a:cubicBezTo>
                    <a:cubicBezTo>
                      <a:pt x="438501" y="336795"/>
                      <a:pt x="436739" y="323850"/>
                      <a:pt x="438042" y="327067"/>
                    </a:cubicBezTo>
                    <a:cubicBezTo>
                      <a:pt x="437889" y="325535"/>
                      <a:pt x="437812" y="323850"/>
                      <a:pt x="437735" y="321782"/>
                    </a:cubicBezTo>
                    <a:cubicBezTo>
                      <a:pt x="437582" y="316037"/>
                      <a:pt x="437123" y="309220"/>
                      <a:pt x="438961" y="307382"/>
                    </a:cubicBezTo>
                    <a:cubicBezTo>
                      <a:pt x="440723" y="305620"/>
                      <a:pt x="442561" y="305620"/>
                      <a:pt x="442178" y="304012"/>
                    </a:cubicBezTo>
                    <a:cubicBezTo>
                      <a:pt x="441795" y="302480"/>
                      <a:pt x="441718" y="297884"/>
                      <a:pt x="442408" y="295280"/>
                    </a:cubicBezTo>
                    <a:cubicBezTo>
                      <a:pt x="443097" y="292676"/>
                      <a:pt x="444706" y="291603"/>
                      <a:pt x="445854" y="285475"/>
                    </a:cubicBezTo>
                    <a:cubicBezTo>
                      <a:pt x="447080" y="279347"/>
                      <a:pt x="449072" y="274828"/>
                      <a:pt x="448229" y="272224"/>
                    </a:cubicBezTo>
                    <a:cubicBezTo>
                      <a:pt x="447386" y="269620"/>
                      <a:pt x="445318" y="266709"/>
                      <a:pt x="447616" y="262879"/>
                    </a:cubicBezTo>
                    <a:cubicBezTo>
                      <a:pt x="448765" y="260888"/>
                      <a:pt x="451523" y="257977"/>
                      <a:pt x="453897" y="255603"/>
                    </a:cubicBezTo>
                    <a:cubicBezTo>
                      <a:pt x="456118" y="253382"/>
                      <a:pt x="458033" y="251619"/>
                      <a:pt x="458033" y="251619"/>
                    </a:cubicBezTo>
                    <a:cubicBezTo>
                      <a:pt x="458033" y="251619"/>
                      <a:pt x="476570" y="234232"/>
                      <a:pt x="479327" y="229713"/>
                    </a:cubicBezTo>
                    <a:cubicBezTo>
                      <a:pt x="482085" y="225194"/>
                      <a:pt x="493804" y="211866"/>
                      <a:pt x="496178" y="209491"/>
                    </a:cubicBezTo>
                    <a:cubicBezTo>
                      <a:pt x="498553" y="207117"/>
                      <a:pt x="502919" y="202675"/>
                      <a:pt x="504757" y="201985"/>
                    </a:cubicBezTo>
                    <a:cubicBezTo>
                      <a:pt x="506672" y="201295"/>
                      <a:pt x="508740" y="200913"/>
                      <a:pt x="507974" y="199381"/>
                    </a:cubicBezTo>
                    <a:cubicBezTo>
                      <a:pt x="507285" y="197849"/>
                      <a:pt x="505830" y="195321"/>
                      <a:pt x="507745" y="193636"/>
                    </a:cubicBezTo>
                    <a:cubicBezTo>
                      <a:pt x="509660" y="191951"/>
                      <a:pt x="511191" y="191568"/>
                      <a:pt x="512876" y="191108"/>
                    </a:cubicBezTo>
                    <a:cubicBezTo>
                      <a:pt x="514562" y="190649"/>
                      <a:pt x="516476" y="189883"/>
                      <a:pt x="517089" y="188581"/>
                    </a:cubicBezTo>
                    <a:cubicBezTo>
                      <a:pt x="517702" y="187279"/>
                      <a:pt x="518775" y="186512"/>
                      <a:pt x="520077" y="185593"/>
                    </a:cubicBezTo>
                    <a:cubicBezTo>
                      <a:pt x="521379" y="184674"/>
                      <a:pt x="523294" y="183219"/>
                      <a:pt x="524519" y="181993"/>
                    </a:cubicBezTo>
                    <a:cubicBezTo>
                      <a:pt x="525745" y="180768"/>
                      <a:pt x="532179" y="173032"/>
                      <a:pt x="537081" y="172036"/>
                    </a:cubicBezTo>
                    <a:cubicBezTo>
                      <a:pt x="541983" y="171117"/>
                      <a:pt x="545354" y="170504"/>
                      <a:pt x="547498" y="169738"/>
                    </a:cubicBezTo>
                    <a:cubicBezTo>
                      <a:pt x="549643" y="169049"/>
                      <a:pt x="556690" y="164683"/>
                      <a:pt x="558528" y="163610"/>
                    </a:cubicBezTo>
                    <a:cubicBezTo>
                      <a:pt x="560290" y="162538"/>
                      <a:pt x="561439" y="162385"/>
                      <a:pt x="561898" y="160393"/>
                    </a:cubicBezTo>
                    <a:cubicBezTo>
                      <a:pt x="562358" y="158325"/>
                      <a:pt x="564043" y="154036"/>
                      <a:pt x="564886" y="149746"/>
                    </a:cubicBezTo>
                    <a:cubicBezTo>
                      <a:pt x="565728" y="145457"/>
                      <a:pt x="567260" y="136342"/>
                      <a:pt x="566341" y="133967"/>
                    </a:cubicBezTo>
                    <a:cubicBezTo>
                      <a:pt x="565422" y="131593"/>
                      <a:pt x="558681" y="116504"/>
                      <a:pt x="558222" y="115431"/>
                    </a:cubicBezTo>
                    <a:cubicBezTo>
                      <a:pt x="557762" y="114359"/>
                      <a:pt x="556919" y="114359"/>
                      <a:pt x="556153" y="114205"/>
                    </a:cubicBezTo>
                    <a:cubicBezTo>
                      <a:pt x="555464" y="114052"/>
                      <a:pt x="552094" y="113822"/>
                      <a:pt x="551481" y="113976"/>
                    </a:cubicBezTo>
                    <a:cubicBezTo>
                      <a:pt x="550868" y="114129"/>
                      <a:pt x="550409" y="113822"/>
                      <a:pt x="549413" y="114435"/>
                    </a:cubicBezTo>
                    <a:cubicBezTo>
                      <a:pt x="548494" y="115048"/>
                      <a:pt x="544664" y="117193"/>
                      <a:pt x="542213" y="115661"/>
                    </a:cubicBezTo>
                    <a:cubicBezTo>
                      <a:pt x="541294" y="115048"/>
                      <a:pt x="540375" y="114435"/>
                      <a:pt x="539455" y="113822"/>
                    </a:cubicBezTo>
                    <a:cubicBezTo>
                      <a:pt x="538383" y="121252"/>
                      <a:pt x="538383" y="130750"/>
                      <a:pt x="537924" y="132971"/>
                    </a:cubicBezTo>
                    <a:cubicBezTo>
                      <a:pt x="537311" y="135653"/>
                      <a:pt x="535013" y="141780"/>
                      <a:pt x="534553" y="143159"/>
                    </a:cubicBezTo>
                    <a:cubicBezTo>
                      <a:pt x="534094" y="144538"/>
                      <a:pt x="533404" y="145074"/>
                      <a:pt x="532332" y="145840"/>
                    </a:cubicBezTo>
                    <a:cubicBezTo>
                      <a:pt x="531183" y="146606"/>
                      <a:pt x="524519" y="152887"/>
                      <a:pt x="523217" y="154418"/>
                    </a:cubicBezTo>
                    <a:cubicBezTo>
                      <a:pt x="521915" y="156027"/>
                      <a:pt x="516860" y="157636"/>
                      <a:pt x="513949" y="159397"/>
                    </a:cubicBezTo>
                    <a:cubicBezTo>
                      <a:pt x="511038" y="161159"/>
                      <a:pt x="511421" y="164146"/>
                      <a:pt x="511574" y="164989"/>
                    </a:cubicBezTo>
                    <a:cubicBezTo>
                      <a:pt x="511728" y="165755"/>
                      <a:pt x="510425" y="167057"/>
                      <a:pt x="510425" y="167057"/>
                    </a:cubicBezTo>
                    <a:cubicBezTo>
                      <a:pt x="510425" y="167057"/>
                      <a:pt x="506289" y="169125"/>
                      <a:pt x="505293" y="169432"/>
                    </a:cubicBezTo>
                    <a:cubicBezTo>
                      <a:pt x="504374" y="169738"/>
                      <a:pt x="502383" y="168666"/>
                      <a:pt x="501464" y="167823"/>
                    </a:cubicBezTo>
                    <a:cubicBezTo>
                      <a:pt x="500544" y="166980"/>
                      <a:pt x="499702" y="167823"/>
                      <a:pt x="499702" y="167823"/>
                    </a:cubicBezTo>
                    <a:cubicBezTo>
                      <a:pt x="499702" y="167823"/>
                      <a:pt x="494417" y="171040"/>
                      <a:pt x="493344" y="171806"/>
                    </a:cubicBezTo>
                    <a:cubicBezTo>
                      <a:pt x="492196" y="172572"/>
                      <a:pt x="490817" y="172266"/>
                      <a:pt x="489974" y="173721"/>
                    </a:cubicBezTo>
                    <a:cubicBezTo>
                      <a:pt x="489131" y="175176"/>
                      <a:pt x="488672" y="174870"/>
                      <a:pt x="487753" y="174334"/>
                    </a:cubicBezTo>
                    <a:cubicBezTo>
                      <a:pt x="486834" y="173874"/>
                      <a:pt x="484076" y="171959"/>
                      <a:pt x="482314" y="171117"/>
                    </a:cubicBezTo>
                    <a:cubicBezTo>
                      <a:pt x="480553" y="170351"/>
                      <a:pt x="478025" y="170351"/>
                      <a:pt x="475957" y="170197"/>
                    </a:cubicBezTo>
                    <a:cubicBezTo>
                      <a:pt x="473889" y="170044"/>
                      <a:pt x="465770" y="170657"/>
                      <a:pt x="464621" y="170657"/>
                    </a:cubicBezTo>
                    <a:cubicBezTo>
                      <a:pt x="463472" y="170657"/>
                      <a:pt x="461097" y="170351"/>
                      <a:pt x="460178" y="170504"/>
                    </a:cubicBezTo>
                    <a:cubicBezTo>
                      <a:pt x="459259" y="170657"/>
                      <a:pt x="453667" y="167823"/>
                      <a:pt x="452059" y="166980"/>
                    </a:cubicBezTo>
                    <a:cubicBezTo>
                      <a:pt x="450450" y="166215"/>
                      <a:pt x="444399" y="166827"/>
                      <a:pt x="441029" y="166367"/>
                    </a:cubicBezTo>
                    <a:cubicBezTo>
                      <a:pt x="437659" y="165908"/>
                      <a:pt x="428927" y="166061"/>
                      <a:pt x="427165" y="166521"/>
                    </a:cubicBezTo>
                    <a:cubicBezTo>
                      <a:pt x="425403" y="166980"/>
                      <a:pt x="425250" y="164300"/>
                      <a:pt x="425250" y="164300"/>
                    </a:cubicBezTo>
                    <a:cubicBezTo>
                      <a:pt x="424484" y="159551"/>
                      <a:pt x="430535" y="154878"/>
                      <a:pt x="431608" y="154418"/>
                    </a:cubicBezTo>
                    <a:cubicBezTo>
                      <a:pt x="432680" y="153959"/>
                      <a:pt x="433063" y="151738"/>
                      <a:pt x="433063" y="151738"/>
                    </a:cubicBezTo>
                    <a:cubicBezTo>
                      <a:pt x="433063" y="151738"/>
                      <a:pt x="436893" y="139789"/>
                      <a:pt x="437199" y="138640"/>
                    </a:cubicBezTo>
                    <a:cubicBezTo>
                      <a:pt x="437505" y="137491"/>
                      <a:pt x="438654" y="134810"/>
                      <a:pt x="439420" y="134197"/>
                    </a:cubicBezTo>
                    <a:cubicBezTo>
                      <a:pt x="440186" y="133584"/>
                      <a:pt x="444169" y="127150"/>
                      <a:pt x="445625" y="125235"/>
                    </a:cubicBezTo>
                    <a:cubicBezTo>
                      <a:pt x="447080" y="123320"/>
                      <a:pt x="450221" y="119031"/>
                      <a:pt x="452825" y="115967"/>
                    </a:cubicBezTo>
                    <a:cubicBezTo>
                      <a:pt x="455353" y="112903"/>
                      <a:pt x="453131" y="107695"/>
                      <a:pt x="452672" y="106546"/>
                    </a:cubicBezTo>
                    <a:cubicBezTo>
                      <a:pt x="452212" y="105397"/>
                      <a:pt x="450757" y="104478"/>
                      <a:pt x="450757" y="104478"/>
                    </a:cubicBezTo>
                    <a:cubicBezTo>
                      <a:pt x="450757" y="104478"/>
                      <a:pt x="418509" y="88009"/>
                      <a:pt x="415829" y="86784"/>
                    </a:cubicBezTo>
                    <a:cubicBezTo>
                      <a:pt x="413148" y="85482"/>
                      <a:pt x="403190" y="79277"/>
                      <a:pt x="396526" y="73839"/>
                    </a:cubicBezTo>
                    <a:cubicBezTo>
                      <a:pt x="389786" y="68401"/>
                      <a:pt x="376611" y="64111"/>
                      <a:pt x="374313" y="64111"/>
                    </a:cubicBezTo>
                    <a:cubicBezTo>
                      <a:pt x="372016" y="64111"/>
                      <a:pt x="365735" y="62503"/>
                      <a:pt x="361522" y="61583"/>
                    </a:cubicBezTo>
                    <a:cubicBezTo>
                      <a:pt x="357309" y="60664"/>
                      <a:pt x="355777" y="59056"/>
                      <a:pt x="355777" y="59056"/>
                    </a:cubicBezTo>
                    <a:cubicBezTo>
                      <a:pt x="355777" y="59056"/>
                      <a:pt x="337241" y="42971"/>
                      <a:pt x="335173" y="40826"/>
                    </a:cubicBezTo>
                    <a:cubicBezTo>
                      <a:pt x="333104" y="38758"/>
                      <a:pt x="331802" y="37302"/>
                      <a:pt x="330883" y="36077"/>
                    </a:cubicBezTo>
                    <a:cubicBezTo>
                      <a:pt x="329964" y="34775"/>
                      <a:pt x="321921" y="23975"/>
                      <a:pt x="320849" y="22519"/>
                    </a:cubicBezTo>
                    <a:cubicBezTo>
                      <a:pt x="319700" y="21064"/>
                      <a:pt x="318781" y="19302"/>
                      <a:pt x="315104" y="16775"/>
                    </a:cubicBezTo>
                    <a:cubicBezTo>
                      <a:pt x="313649" y="15779"/>
                      <a:pt x="312117" y="14477"/>
                      <a:pt x="310738" y="13251"/>
                    </a:cubicBezTo>
                    <a:cubicBezTo>
                      <a:pt x="308747" y="11413"/>
                      <a:pt x="307062" y="9651"/>
                      <a:pt x="306679" y="8809"/>
                    </a:cubicBezTo>
                    <a:cubicBezTo>
                      <a:pt x="306066" y="7353"/>
                      <a:pt x="307291" y="7200"/>
                      <a:pt x="305223" y="6128"/>
                    </a:cubicBezTo>
                    <a:cubicBezTo>
                      <a:pt x="303155" y="4979"/>
                      <a:pt x="296415" y="5362"/>
                      <a:pt x="293274" y="5821"/>
                    </a:cubicBezTo>
                    <a:cubicBezTo>
                      <a:pt x="290057" y="6281"/>
                      <a:pt x="281785" y="6434"/>
                      <a:pt x="277649" y="6281"/>
                    </a:cubicBezTo>
                    <a:cubicBezTo>
                      <a:pt x="273512" y="6128"/>
                      <a:pt x="271597" y="10264"/>
                      <a:pt x="270755" y="11872"/>
                    </a:cubicBezTo>
                    <a:cubicBezTo>
                      <a:pt x="269989" y="13481"/>
                      <a:pt x="265010" y="26885"/>
                      <a:pt x="264397" y="28647"/>
                    </a:cubicBezTo>
                    <a:cubicBezTo>
                      <a:pt x="263785" y="30409"/>
                      <a:pt x="263248" y="31022"/>
                      <a:pt x="262636" y="29949"/>
                    </a:cubicBezTo>
                    <a:cubicBezTo>
                      <a:pt x="262023" y="28800"/>
                      <a:pt x="259265" y="21830"/>
                      <a:pt x="257197" y="16392"/>
                    </a:cubicBezTo>
                    <a:cubicBezTo>
                      <a:pt x="255129" y="10953"/>
                      <a:pt x="248236" y="10494"/>
                      <a:pt x="245708" y="10034"/>
                    </a:cubicBezTo>
                    <a:cubicBezTo>
                      <a:pt x="243180" y="9575"/>
                      <a:pt x="241112" y="9421"/>
                      <a:pt x="239963" y="9421"/>
                    </a:cubicBezTo>
                    <a:cubicBezTo>
                      <a:pt x="238814" y="9421"/>
                      <a:pt x="226865" y="9728"/>
                      <a:pt x="224644" y="9575"/>
                    </a:cubicBezTo>
                    <a:cubicBezTo>
                      <a:pt x="222423" y="9421"/>
                      <a:pt x="219512" y="6511"/>
                      <a:pt x="218593" y="5592"/>
                    </a:cubicBezTo>
                    <a:cubicBezTo>
                      <a:pt x="217674" y="4672"/>
                      <a:pt x="215069" y="3370"/>
                      <a:pt x="213844" y="2068"/>
                    </a:cubicBezTo>
                    <a:cubicBezTo>
                      <a:pt x="212541" y="766"/>
                      <a:pt x="211163" y="0"/>
                      <a:pt x="209707" y="0"/>
                    </a:cubicBezTo>
                    <a:cubicBezTo>
                      <a:pt x="208252" y="0"/>
                      <a:pt x="208788" y="1608"/>
                      <a:pt x="208405" y="4289"/>
                    </a:cubicBezTo>
                    <a:cubicBezTo>
                      <a:pt x="208099" y="6970"/>
                      <a:pt x="206337" y="9881"/>
                      <a:pt x="202814" y="10494"/>
                    </a:cubicBezTo>
                    <a:cubicBezTo>
                      <a:pt x="199290" y="11107"/>
                      <a:pt x="195614" y="14783"/>
                      <a:pt x="195614" y="14783"/>
                    </a:cubicBezTo>
                    <a:cubicBezTo>
                      <a:pt x="195614" y="14783"/>
                      <a:pt x="184430" y="27421"/>
                      <a:pt x="182669" y="29336"/>
                    </a:cubicBezTo>
                    <a:cubicBezTo>
                      <a:pt x="182516" y="28724"/>
                      <a:pt x="182286" y="29030"/>
                      <a:pt x="182209" y="2941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88" name="Kombinationstegning: figur 11487">
                <a:extLst>
                  <a:ext uri="{FF2B5EF4-FFF2-40B4-BE49-F238E27FC236}">
                    <a16:creationId xmlns:a16="http://schemas.microsoft.com/office/drawing/2014/main" id="{7052B691-01A4-499E-8CAB-FAA20E10E6F8}"/>
                  </a:ext>
                </a:extLst>
              </p:cNvPr>
              <p:cNvSpPr/>
              <p:nvPr/>
            </p:nvSpPr>
            <p:spPr>
              <a:xfrm>
                <a:off x="4516682" y="5566650"/>
                <a:ext cx="5398" cy="4757"/>
              </a:xfrm>
              <a:custGeom>
                <a:avLst/>
                <a:gdLst>
                  <a:gd name="connsiteX0" fmla="*/ 55 w 5398"/>
                  <a:gd name="connsiteY0" fmla="*/ 1847 h 4757"/>
                  <a:gd name="connsiteX1" fmla="*/ 4114 w 5398"/>
                  <a:gd name="connsiteY1" fmla="*/ 4757 h 4757"/>
                  <a:gd name="connsiteX2" fmla="*/ 2889 w 5398"/>
                  <a:gd name="connsiteY2" fmla="*/ 1387 h 4757"/>
                  <a:gd name="connsiteX3" fmla="*/ 55 w 5398"/>
                  <a:gd name="connsiteY3" fmla="*/ 1847 h 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8" h="4757">
                    <a:moveTo>
                      <a:pt x="55" y="1847"/>
                    </a:moveTo>
                    <a:cubicBezTo>
                      <a:pt x="974" y="2766"/>
                      <a:pt x="2659" y="4757"/>
                      <a:pt x="4114" y="4757"/>
                    </a:cubicBezTo>
                    <a:cubicBezTo>
                      <a:pt x="5570" y="4757"/>
                      <a:pt x="6489" y="4757"/>
                      <a:pt x="2889" y="1387"/>
                    </a:cubicBezTo>
                    <a:cubicBezTo>
                      <a:pt x="-635" y="-1983"/>
                      <a:pt x="55" y="1847"/>
                      <a:pt x="55" y="184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89" name="Kombinationstegning: figur 11488">
                <a:extLst>
                  <a:ext uri="{FF2B5EF4-FFF2-40B4-BE49-F238E27FC236}">
                    <a16:creationId xmlns:a16="http://schemas.microsoft.com/office/drawing/2014/main" id="{B39550B7-8043-4288-BC2A-8496FBE30C96}"/>
                  </a:ext>
                </a:extLst>
              </p:cNvPr>
              <p:cNvSpPr/>
              <p:nvPr/>
            </p:nvSpPr>
            <p:spPr>
              <a:xfrm>
                <a:off x="4227070" y="6095140"/>
                <a:ext cx="34257" cy="19657"/>
              </a:xfrm>
              <a:custGeom>
                <a:avLst/>
                <a:gdLst>
                  <a:gd name="connsiteX0" fmla="*/ 10778 w 34257"/>
                  <a:gd name="connsiteY0" fmla="*/ 17192 h 19657"/>
                  <a:gd name="connsiteX1" fmla="*/ 9553 w 34257"/>
                  <a:gd name="connsiteY1" fmla="*/ 11907 h 19657"/>
                  <a:gd name="connsiteX2" fmla="*/ 9093 w 34257"/>
                  <a:gd name="connsiteY2" fmla="*/ 8996 h 19657"/>
                  <a:gd name="connsiteX3" fmla="*/ 15527 w 34257"/>
                  <a:gd name="connsiteY3" fmla="*/ 14051 h 19657"/>
                  <a:gd name="connsiteX4" fmla="*/ 21272 w 34257"/>
                  <a:gd name="connsiteY4" fmla="*/ 11447 h 19657"/>
                  <a:gd name="connsiteX5" fmla="*/ 27476 w 34257"/>
                  <a:gd name="connsiteY5" fmla="*/ 16732 h 19657"/>
                  <a:gd name="connsiteX6" fmla="*/ 33910 w 34257"/>
                  <a:gd name="connsiteY6" fmla="*/ 16503 h 19657"/>
                  <a:gd name="connsiteX7" fmla="*/ 31306 w 34257"/>
                  <a:gd name="connsiteY7" fmla="*/ 9533 h 19657"/>
                  <a:gd name="connsiteX8" fmla="*/ 27706 w 34257"/>
                  <a:gd name="connsiteY8" fmla="*/ 12137 h 19657"/>
                  <a:gd name="connsiteX9" fmla="*/ 26480 w 34257"/>
                  <a:gd name="connsiteY9" fmla="*/ 8077 h 19657"/>
                  <a:gd name="connsiteX10" fmla="*/ 17135 w 34257"/>
                  <a:gd name="connsiteY10" fmla="*/ 4247 h 19657"/>
                  <a:gd name="connsiteX11" fmla="*/ 14531 w 34257"/>
                  <a:gd name="connsiteY11" fmla="*/ 8996 h 19657"/>
                  <a:gd name="connsiteX12" fmla="*/ 15221 w 34257"/>
                  <a:gd name="connsiteY12" fmla="*/ 3711 h 19657"/>
                  <a:gd name="connsiteX13" fmla="*/ 11621 w 34257"/>
                  <a:gd name="connsiteY13" fmla="*/ 3481 h 19657"/>
                  <a:gd name="connsiteX14" fmla="*/ 9706 w 34257"/>
                  <a:gd name="connsiteY14" fmla="*/ 1566 h 19657"/>
                  <a:gd name="connsiteX15" fmla="*/ 4957 w 34257"/>
                  <a:gd name="connsiteY15" fmla="*/ 2792 h 19657"/>
                  <a:gd name="connsiteX16" fmla="*/ 897 w 34257"/>
                  <a:gd name="connsiteY16" fmla="*/ 3481 h 19657"/>
                  <a:gd name="connsiteX17" fmla="*/ 1127 w 34257"/>
                  <a:gd name="connsiteY17" fmla="*/ 5856 h 19657"/>
                  <a:gd name="connsiteX18" fmla="*/ 6642 w 34257"/>
                  <a:gd name="connsiteY18" fmla="*/ 13286 h 19657"/>
                  <a:gd name="connsiteX19" fmla="*/ 10778 w 34257"/>
                  <a:gd name="connsiteY19" fmla="*/ 17192 h 1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57" h="19657">
                    <a:moveTo>
                      <a:pt x="10778" y="17192"/>
                    </a:moveTo>
                    <a:cubicBezTo>
                      <a:pt x="11008" y="16273"/>
                      <a:pt x="14378" y="18647"/>
                      <a:pt x="9553" y="11907"/>
                    </a:cubicBezTo>
                    <a:cubicBezTo>
                      <a:pt x="4727" y="5166"/>
                      <a:pt x="8633" y="7618"/>
                      <a:pt x="9093" y="8996"/>
                    </a:cubicBezTo>
                    <a:cubicBezTo>
                      <a:pt x="9553" y="10375"/>
                      <a:pt x="14148" y="11600"/>
                      <a:pt x="15527" y="14051"/>
                    </a:cubicBezTo>
                    <a:cubicBezTo>
                      <a:pt x="16906" y="16503"/>
                      <a:pt x="19587" y="13592"/>
                      <a:pt x="21272" y="11447"/>
                    </a:cubicBezTo>
                    <a:cubicBezTo>
                      <a:pt x="22957" y="9303"/>
                      <a:pt x="24182" y="11677"/>
                      <a:pt x="27476" y="16732"/>
                    </a:cubicBezTo>
                    <a:cubicBezTo>
                      <a:pt x="30846" y="21788"/>
                      <a:pt x="32991" y="19337"/>
                      <a:pt x="33910" y="16503"/>
                    </a:cubicBezTo>
                    <a:cubicBezTo>
                      <a:pt x="34829" y="13669"/>
                      <a:pt x="33910" y="12443"/>
                      <a:pt x="31306" y="9533"/>
                    </a:cubicBezTo>
                    <a:cubicBezTo>
                      <a:pt x="28702" y="6622"/>
                      <a:pt x="28702" y="12137"/>
                      <a:pt x="27706" y="12137"/>
                    </a:cubicBezTo>
                    <a:cubicBezTo>
                      <a:pt x="26710" y="12137"/>
                      <a:pt x="26021" y="11677"/>
                      <a:pt x="26480" y="8077"/>
                    </a:cubicBezTo>
                    <a:cubicBezTo>
                      <a:pt x="26940" y="4477"/>
                      <a:pt x="18591" y="4247"/>
                      <a:pt x="17135" y="4247"/>
                    </a:cubicBezTo>
                    <a:cubicBezTo>
                      <a:pt x="15680" y="4247"/>
                      <a:pt x="15680" y="8996"/>
                      <a:pt x="14531" y="8996"/>
                    </a:cubicBezTo>
                    <a:cubicBezTo>
                      <a:pt x="13306" y="8996"/>
                      <a:pt x="14991" y="5856"/>
                      <a:pt x="15221" y="3711"/>
                    </a:cubicBezTo>
                    <a:cubicBezTo>
                      <a:pt x="15450" y="1566"/>
                      <a:pt x="12846" y="2485"/>
                      <a:pt x="11621" y="3481"/>
                    </a:cubicBezTo>
                    <a:cubicBezTo>
                      <a:pt x="10395" y="4400"/>
                      <a:pt x="10701" y="4400"/>
                      <a:pt x="9706" y="1566"/>
                    </a:cubicBezTo>
                    <a:cubicBezTo>
                      <a:pt x="8710" y="-1268"/>
                      <a:pt x="6795" y="111"/>
                      <a:pt x="4957" y="2792"/>
                    </a:cubicBezTo>
                    <a:cubicBezTo>
                      <a:pt x="3042" y="5396"/>
                      <a:pt x="3042" y="4247"/>
                      <a:pt x="897" y="3481"/>
                    </a:cubicBezTo>
                    <a:cubicBezTo>
                      <a:pt x="-1248" y="2792"/>
                      <a:pt x="1127" y="5856"/>
                      <a:pt x="1127" y="5856"/>
                    </a:cubicBezTo>
                    <a:cubicBezTo>
                      <a:pt x="1127" y="5856"/>
                      <a:pt x="2582" y="7771"/>
                      <a:pt x="6642" y="13286"/>
                    </a:cubicBezTo>
                    <a:cubicBezTo>
                      <a:pt x="10778" y="18877"/>
                      <a:pt x="10548" y="18188"/>
                      <a:pt x="10778" y="1719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90" name="Kombinationstegning: figur 11489">
                <a:extLst>
                  <a:ext uri="{FF2B5EF4-FFF2-40B4-BE49-F238E27FC236}">
                    <a16:creationId xmlns:a16="http://schemas.microsoft.com/office/drawing/2014/main" id="{1BF043F9-3604-4ECA-AF59-74D062931E23}"/>
                  </a:ext>
                </a:extLst>
              </p:cNvPr>
              <p:cNvSpPr/>
              <p:nvPr/>
            </p:nvSpPr>
            <p:spPr>
              <a:xfrm>
                <a:off x="4264608" y="6084514"/>
                <a:ext cx="15349" cy="24586"/>
              </a:xfrm>
              <a:custGeom>
                <a:avLst/>
                <a:gdLst>
                  <a:gd name="connsiteX0" fmla="*/ 8934 w 15349"/>
                  <a:gd name="connsiteY0" fmla="*/ 1545 h 24586"/>
                  <a:gd name="connsiteX1" fmla="*/ 5334 w 15349"/>
                  <a:gd name="connsiteY1" fmla="*/ 7520 h 24586"/>
                  <a:gd name="connsiteX2" fmla="*/ 2194 w 15349"/>
                  <a:gd name="connsiteY2" fmla="*/ 10430 h 24586"/>
                  <a:gd name="connsiteX3" fmla="*/ 49 w 15349"/>
                  <a:gd name="connsiteY3" fmla="*/ 14720 h 24586"/>
                  <a:gd name="connsiteX4" fmla="*/ 5794 w 15349"/>
                  <a:gd name="connsiteY4" fmla="*/ 22839 h 24586"/>
                  <a:gd name="connsiteX5" fmla="*/ 9853 w 15349"/>
                  <a:gd name="connsiteY5" fmla="*/ 23758 h 24586"/>
                  <a:gd name="connsiteX6" fmla="*/ 7709 w 15349"/>
                  <a:gd name="connsiteY6" fmla="*/ 16329 h 24586"/>
                  <a:gd name="connsiteX7" fmla="*/ 13683 w 15349"/>
                  <a:gd name="connsiteY7" fmla="*/ 18703 h 24586"/>
                  <a:gd name="connsiteX8" fmla="*/ 13453 w 15349"/>
                  <a:gd name="connsiteY8" fmla="*/ 13647 h 24586"/>
                  <a:gd name="connsiteX9" fmla="*/ 12534 w 15349"/>
                  <a:gd name="connsiteY9" fmla="*/ 2158 h 24586"/>
                  <a:gd name="connsiteX10" fmla="*/ 8934 w 15349"/>
                  <a:gd name="connsiteY10" fmla="*/ 1545 h 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49" h="24586">
                    <a:moveTo>
                      <a:pt x="8934" y="1545"/>
                    </a:moveTo>
                    <a:cubicBezTo>
                      <a:pt x="7479" y="2235"/>
                      <a:pt x="6024" y="4456"/>
                      <a:pt x="5334" y="7520"/>
                    </a:cubicBezTo>
                    <a:cubicBezTo>
                      <a:pt x="4645" y="10660"/>
                      <a:pt x="4415" y="10660"/>
                      <a:pt x="2194" y="10430"/>
                    </a:cubicBezTo>
                    <a:cubicBezTo>
                      <a:pt x="49" y="10200"/>
                      <a:pt x="49" y="14720"/>
                      <a:pt x="49" y="14720"/>
                    </a:cubicBezTo>
                    <a:cubicBezTo>
                      <a:pt x="-410" y="16175"/>
                      <a:pt x="2424" y="20694"/>
                      <a:pt x="5794" y="22839"/>
                    </a:cubicBezTo>
                    <a:cubicBezTo>
                      <a:pt x="9164" y="24984"/>
                      <a:pt x="9853" y="24984"/>
                      <a:pt x="9853" y="23758"/>
                    </a:cubicBezTo>
                    <a:cubicBezTo>
                      <a:pt x="9853" y="22533"/>
                      <a:pt x="10773" y="21384"/>
                      <a:pt x="7709" y="16329"/>
                    </a:cubicBezTo>
                    <a:cubicBezTo>
                      <a:pt x="4568" y="11273"/>
                      <a:pt x="11539" y="17554"/>
                      <a:pt x="13683" y="18703"/>
                    </a:cubicBezTo>
                    <a:cubicBezTo>
                      <a:pt x="15828" y="19928"/>
                      <a:pt x="16058" y="16788"/>
                      <a:pt x="13453" y="13647"/>
                    </a:cubicBezTo>
                    <a:cubicBezTo>
                      <a:pt x="10849" y="10507"/>
                      <a:pt x="12228" y="6218"/>
                      <a:pt x="12534" y="2158"/>
                    </a:cubicBezTo>
                    <a:cubicBezTo>
                      <a:pt x="12764" y="-1825"/>
                      <a:pt x="10389" y="779"/>
                      <a:pt x="8934" y="154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91" name="Kombinationstegning: figur 11490">
                <a:extLst>
                  <a:ext uri="{FF2B5EF4-FFF2-40B4-BE49-F238E27FC236}">
                    <a16:creationId xmlns:a16="http://schemas.microsoft.com/office/drawing/2014/main" id="{1B54A7E9-28A7-43C6-A492-6E27D9A6F610}"/>
                  </a:ext>
                </a:extLst>
              </p:cNvPr>
              <p:cNvSpPr/>
              <p:nvPr/>
            </p:nvSpPr>
            <p:spPr>
              <a:xfrm>
                <a:off x="4250447" y="6133422"/>
                <a:ext cx="11442" cy="4352"/>
              </a:xfrm>
              <a:custGeom>
                <a:avLst/>
                <a:gdLst>
                  <a:gd name="connsiteX0" fmla="*/ 4176 w 11442"/>
                  <a:gd name="connsiteY0" fmla="*/ 510 h 4352"/>
                  <a:gd name="connsiteX1" fmla="*/ 116 w 11442"/>
                  <a:gd name="connsiteY1" fmla="*/ 1966 h 4352"/>
                  <a:gd name="connsiteX2" fmla="*/ 2031 w 11442"/>
                  <a:gd name="connsiteY2" fmla="*/ 3880 h 4352"/>
                  <a:gd name="connsiteX3" fmla="*/ 6550 w 11442"/>
                  <a:gd name="connsiteY3" fmla="*/ 2425 h 4352"/>
                  <a:gd name="connsiteX4" fmla="*/ 11069 w 11442"/>
                  <a:gd name="connsiteY4" fmla="*/ 4340 h 4352"/>
                  <a:gd name="connsiteX5" fmla="*/ 4176 w 11442"/>
                  <a:gd name="connsiteY5" fmla="*/ 510 h 4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42" h="4352">
                    <a:moveTo>
                      <a:pt x="4176" y="510"/>
                    </a:moveTo>
                    <a:cubicBezTo>
                      <a:pt x="1801" y="-409"/>
                      <a:pt x="806" y="-179"/>
                      <a:pt x="116" y="1966"/>
                    </a:cubicBezTo>
                    <a:cubicBezTo>
                      <a:pt x="-573" y="4110"/>
                      <a:pt x="2031" y="3880"/>
                      <a:pt x="2031" y="3880"/>
                    </a:cubicBezTo>
                    <a:cubicBezTo>
                      <a:pt x="806" y="2961"/>
                      <a:pt x="4942" y="1966"/>
                      <a:pt x="6550" y="2425"/>
                    </a:cubicBezTo>
                    <a:cubicBezTo>
                      <a:pt x="8235" y="2885"/>
                      <a:pt x="9155" y="4110"/>
                      <a:pt x="11069" y="4340"/>
                    </a:cubicBezTo>
                    <a:cubicBezTo>
                      <a:pt x="13061" y="4570"/>
                      <a:pt x="6550" y="1429"/>
                      <a:pt x="4176" y="51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92" name="Kombinationstegning: figur 11491">
                <a:extLst>
                  <a:ext uri="{FF2B5EF4-FFF2-40B4-BE49-F238E27FC236}">
                    <a16:creationId xmlns:a16="http://schemas.microsoft.com/office/drawing/2014/main" id="{A0051D06-9286-4762-BD29-D430435702A0}"/>
                  </a:ext>
                </a:extLst>
              </p:cNvPr>
              <p:cNvSpPr/>
              <p:nvPr/>
            </p:nvSpPr>
            <p:spPr>
              <a:xfrm>
                <a:off x="4263530" y="6137086"/>
                <a:ext cx="18656" cy="9421"/>
              </a:xfrm>
              <a:custGeom>
                <a:avLst/>
                <a:gdLst>
                  <a:gd name="connsiteX0" fmla="*/ 8786 w 18656"/>
                  <a:gd name="connsiteY0" fmla="*/ 4735 h 9421"/>
                  <a:gd name="connsiteX1" fmla="*/ 9706 w 18656"/>
                  <a:gd name="connsiteY1" fmla="*/ 3280 h 9421"/>
                  <a:gd name="connsiteX2" fmla="*/ 14761 w 18656"/>
                  <a:gd name="connsiteY2" fmla="*/ 369 h 9421"/>
                  <a:gd name="connsiteX3" fmla="*/ 8020 w 18656"/>
                  <a:gd name="connsiteY3" fmla="*/ 1595 h 9421"/>
                  <a:gd name="connsiteX4" fmla="*/ 3501 w 18656"/>
                  <a:gd name="connsiteY4" fmla="*/ 2055 h 9421"/>
                  <a:gd name="connsiteX5" fmla="*/ 897 w 18656"/>
                  <a:gd name="connsiteY5" fmla="*/ 599 h 9421"/>
                  <a:gd name="connsiteX6" fmla="*/ 1127 w 18656"/>
                  <a:gd name="connsiteY6" fmla="*/ 2974 h 9421"/>
                  <a:gd name="connsiteX7" fmla="*/ 12616 w 18656"/>
                  <a:gd name="connsiteY7" fmla="*/ 8489 h 9421"/>
                  <a:gd name="connsiteX8" fmla="*/ 18361 w 18656"/>
                  <a:gd name="connsiteY8" fmla="*/ 6574 h 9421"/>
                  <a:gd name="connsiteX9" fmla="*/ 8786 w 18656"/>
                  <a:gd name="connsiteY9" fmla="*/ 4735 h 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56" h="9421">
                    <a:moveTo>
                      <a:pt x="8786" y="4735"/>
                    </a:moveTo>
                    <a:cubicBezTo>
                      <a:pt x="5186" y="4965"/>
                      <a:pt x="7561" y="3510"/>
                      <a:pt x="9706" y="3280"/>
                    </a:cubicBezTo>
                    <a:cubicBezTo>
                      <a:pt x="11850" y="3050"/>
                      <a:pt x="10931" y="1365"/>
                      <a:pt x="14761" y="369"/>
                    </a:cubicBezTo>
                    <a:cubicBezTo>
                      <a:pt x="18591" y="-626"/>
                      <a:pt x="9246" y="599"/>
                      <a:pt x="8020" y="1595"/>
                    </a:cubicBezTo>
                    <a:cubicBezTo>
                      <a:pt x="6795" y="2514"/>
                      <a:pt x="4650" y="906"/>
                      <a:pt x="3501" y="2055"/>
                    </a:cubicBezTo>
                    <a:cubicBezTo>
                      <a:pt x="2276" y="3280"/>
                      <a:pt x="3042" y="1135"/>
                      <a:pt x="897" y="599"/>
                    </a:cubicBezTo>
                    <a:cubicBezTo>
                      <a:pt x="-1248" y="140"/>
                      <a:pt x="1127" y="2974"/>
                      <a:pt x="1127" y="2974"/>
                    </a:cubicBezTo>
                    <a:cubicBezTo>
                      <a:pt x="1127" y="2974"/>
                      <a:pt x="8557" y="6574"/>
                      <a:pt x="12616" y="8489"/>
                    </a:cubicBezTo>
                    <a:cubicBezTo>
                      <a:pt x="16676" y="10403"/>
                      <a:pt x="16446" y="9178"/>
                      <a:pt x="18361" y="6574"/>
                    </a:cubicBezTo>
                    <a:cubicBezTo>
                      <a:pt x="20276" y="3970"/>
                      <a:pt x="12387" y="4505"/>
                      <a:pt x="8786" y="473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93" name="Kombinationstegning: figur 11492">
                <a:extLst>
                  <a:ext uri="{FF2B5EF4-FFF2-40B4-BE49-F238E27FC236}">
                    <a16:creationId xmlns:a16="http://schemas.microsoft.com/office/drawing/2014/main" id="{78C51898-616D-45C1-A0E9-53906A101B2A}"/>
                  </a:ext>
                </a:extLst>
              </p:cNvPr>
              <p:cNvSpPr/>
              <p:nvPr/>
            </p:nvSpPr>
            <p:spPr>
              <a:xfrm>
                <a:off x="4290413" y="6138688"/>
                <a:ext cx="56444" cy="29915"/>
              </a:xfrm>
              <a:custGeom>
                <a:avLst/>
                <a:gdLst>
                  <a:gd name="connsiteX0" fmla="*/ 52985 w 56444"/>
                  <a:gd name="connsiteY0" fmla="*/ 20598 h 29915"/>
                  <a:gd name="connsiteX1" fmla="*/ 49385 w 56444"/>
                  <a:gd name="connsiteY1" fmla="*/ 16998 h 29915"/>
                  <a:gd name="connsiteX2" fmla="*/ 41266 w 56444"/>
                  <a:gd name="connsiteY2" fmla="*/ 16079 h 29915"/>
                  <a:gd name="connsiteX3" fmla="*/ 39811 w 56444"/>
                  <a:gd name="connsiteY3" fmla="*/ 13934 h 29915"/>
                  <a:gd name="connsiteX4" fmla="*/ 48926 w 56444"/>
                  <a:gd name="connsiteY4" fmla="*/ 13245 h 29915"/>
                  <a:gd name="connsiteX5" fmla="*/ 43411 w 56444"/>
                  <a:gd name="connsiteY5" fmla="*/ 9645 h 29915"/>
                  <a:gd name="connsiteX6" fmla="*/ 29776 w 56444"/>
                  <a:gd name="connsiteY6" fmla="*/ 6045 h 29915"/>
                  <a:gd name="connsiteX7" fmla="*/ 35291 w 56444"/>
                  <a:gd name="connsiteY7" fmla="*/ 6734 h 29915"/>
                  <a:gd name="connsiteX8" fmla="*/ 40347 w 56444"/>
                  <a:gd name="connsiteY8" fmla="*/ 5508 h 29915"/>
                  <a:gd name="connsiteX9" fmla="*/ 44866 w 56444"/>
                  <a:gd name="connsiteY9" fmla="*/ 4283 h 29915"/>
                  <a:gd name="connsiteX10" fmla="*/ 44636 w 56444"/>
                  <a:gd name="connsiteY10" fmla="*/ 453 h 29915"/>
                  <a:gd name="connsiteX11" fmla="*/ 30006 w 56444"/>
                  <a:gd name="connsiteY11" fmla="*/ 683 h 29915"/>
                  <a:gd name="connsiteX12" fmla="*/ 19742 w 56444"/>
                  <a:gd name="connsiteY12" fmla="*/ 2138 h 29915"/>
                  <a:gd name="connsiteX13" fmla="*/ 14687 w 56444"/>
                  <a:gd name="connsiteY13" fmla="*/ 3057 h 29915"/>
                  <a:gd name="connsiteX14" fmla="*/ 12772 w 56444"/>
                  <a:gd name="connsiteY14" fmla="*/ 5432 h 29915"/>
                  <a:gd name="connsiteX15" fmla="*/ 10857 w 56444"/>
                  <a:gd name="connsiteY15" fmla="*/ 5891 h 29915"/>
                  <a:gd name="connsiteX16" fmla="*/ 3427 w 56444"/>
                  <a:gd name="connsiteY16" fmla="*/ 4436 h 29915"/>
                  <a:gd name="connsiteX17" fmla="*/ 1742 w 56444"/>
                  <a:gd name="connsiteY17" fmla="*/ 7806 h 29915"/>
                  <a:gd name="connsiteX18" fmla="*/ 11776 w 56444"/>
                  <a:gd name="connsiteY18" fmla="*/ 9951 h 29915"/>
                  <a:gd name="connsiteX19" fmla="*/ 8406 w 56444"/>
                  <a:gd name="connsiteY19" fmla="*/ 13091 h 29915"/>
                  <a:gd name="connsiteX20" fmla="*/ 9325 w 56444"/>
                  <a:gd name="connsiteY20" fmla="*/ 15006 h 29915"/>
                  <a:gd name="connsiteX21" fmla="*/ 13614 w 56444"/>
                  <a:gd name="connsiteY21" fmla="*/ 18377 h 29915"/>
                  <a:gd name="connsiteX22" fmla="*/ 16219 w 56444"/>
                  <a:gd name="connsiteY22" fmla="*/ 19832 h 29915"/>
                  <a:gd name="connsiteX23" fmla="*/ 18363 w 56444"/>
                  <a:gd name="connsiteY23" fmla="*/ 17688 h 29915"/>
                  <a:gd name="connsiteX24" fmla="*/ 18593 w 56444"/>
                  <a:gd name="connsiteY24" fmla="*/ 15083 h 29915"/>
                  <a:gd name="connsiteX25" fmla="*/ 15989 w 56444"/>
                  <a:gd name="connsiteY25" fmla="*/ 11023 h 29915"/>
                  <a:gd name="connsiteX26" fmla="*/ 19589 w 56444"/>
                  <a:gd name="connsiteY26" fmla="*/ 9338 h 29915"/>
                  <a:gd name="connsiteX27" fmla="*/ 22193 w 56444"/>
                  <a:gd name="connsiteY27" fmla="*/ 7653 h 29915"/>
                  <a:gd name="connsiteX28" fmla="*/ 30083 w 56444"/>
                  <a:gd name="connsiteY28" fmla="*/ 9798 h 29915"/>
                  <a:gd name="connsiteX29" fmla="*/ 31308 w 56444"/>
                  <a:gd name="connsiteY29" fmla="*/ 12709 h 29915"/>
                  <a:gd name="connsiteX30" fmla="*/ 30083 w 56444"/>
                  <a:gd name="connsiteY30" fmla="*/ 15849 h 29915"/>
                  <a:gd name="connsiteX31" fmla="*/ 30312 w 56444"/>
                  <a:gd name="connsiteY31" fmla="*/ 17304 h 29915"/>
                  <a:gd name="connsiteX32" fmla="*/ 30542 w 56444"/>
                  <a:gd name="connsiteY32" fmla="*/ 19219 h 29915"/>
                  <a:gd name="connsiteX33" fmla="*/ 40806 w 56444"/>
                  <a:gd name="connsiteY33" fmla="*/ 19449 h 29915"/>
                  <a:gd name="connsiteX34" fmla="*/ 54900 w 56444"/>
                  <a:gd name="connsiteY34" fmla="*/ 29483 h 29915"/>
                  <a:gd name="connsiteX35" fmla="*/ 55360 w 56444"/>
                  <a:gd name="connsiteY35" fmla="*/ 24734 h 29915"/>
                  <a:gd name="connsiteX36" fmla="*/ 52985 w 56444"/>
                  <a:gd name="connsiteY36" fmla="*/ 20598 h 2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6444" h="29915">
                    <a:moveTo>
                      <a:pt x="52985" y="20598"/>
                    </a:moveTo>
                    <a:cubicBezTo>
                      <a:pt x="51530" y="20828"/>
                      <a:pt x="51530" y="16538"/>
                      <a:pt x="49385" y="16998"/>
                    </a:cubicBezTo>
                    <a:cubicBezTo>
                      <a:pt x="47240" y="17458"/>
                      <a:pt x="42951" y="15313"/>
                      <a:pt x="41266" y="16079"/>
                    </a:cubicBezTo>
                    <a:cubicBezTo>
                      <a:pt x="39581" y="16768"/>
                      <a:pt x="36747" y="14393"/>
                      <a:pt x="39811" y="13934"/>
                    </a:cubicBezTo>
                    <a:cubicBezTo>
                      <a:pt x="42951" y="13474"/>
                      <a:pt x="48696" y="15389"/>
                      <a:pt x="48926" y="13245"/>
                    </a:cubicBezTo>
                    <a:cubicBezTo>
                      <a:pt x="49155" y="11100"/>
                      <a:pt x="47700" y="9185"/>
                      <a:pt x="43411" y="9645"/>
                    </a:cubicBezTo>
                    <a:cubicBezTo>
                      <a:pt x="39121" y="10104"/>
                      <a:pt x="30006" y="7500"/>
                      <a:pt x="29776" y="6045"/>
                    </a:cubicBezTo>
                    <a:cubicBezTo>
                      <a:pt x="29547" y="4589"/>
                      <a:pt x="32687" y="6734"/>
                      <a:pt x="35291" y="6734"/>
                    </a:cubicBezTo>
                    <a:cubicBezTo>
                      <a:pt x="37896" y="6734"/>
                      <a:pt x="38662" y="6504"/>
                      <a:pt x="40347" y="5508"/>
                    </a:cubicBezTo>
                    <a:cubicBezTo>
                      <a:pt x="42032" y="4589"/>
                      <a:pt x="43717" y="4283"/>
                      <a:pt x="44866" y="4283"/>
                    </a:cubicBezTo>
                    <a:cubicBezTo>
                      <a:pt x="46092" y="4283"/>
                      <a:pt x="49921" y="1372"/>
                      <a:pt x="44636" y="453"/>
                    </a:cubicBezTo>
                    <a:cubicBezTo>
                      <a:pt x="39351" y="-466"/>
                      <a:pt x="33376" y="223"/>
                      <a:pt x="30006" y="683"/>
                    </a:cubicBezTo>
                    <a:cubicBezTo>
                      <a:pt x="26636" y="1142"/>
                      <a:pt x="22806" y="913"/>
                      <a:pt x="19742" y="2138"/>
                    </a:cubicBezTo>
                    <a:cubicBezTo>
                      <a:pt x="16602" y="3364"/>
                      <a:pt x="18057" y="2828"/>
                      <a:pt x="14687" y="3057"/>
                    </a:cubicBezTo>
                    <a:cubicBezTo>
                      <a:pt x="11317" y="3287"/>
                      <a:pt x="13002" y="3517"/>
                      <a:pt x="12772" y="5432"/>
                    </a:cubicBezTo>
                    <a:cubicBezTo>
                      <a:pt x="12542" y="7347"/>
                      <a:pt x="10857" y="8036"/>
                      <a:pt x="10857" y="5891"/>
                    </a:cubicBezTo>
                    <a:cubicBezTo>
                      <a:pt x="10857" y="3747"/>
                      <a:pt x="5572" y="2981"/>
                      <a:pt x="3427" y="4436"/>
                    </a:cubicBezTo>
                    <a:cubicBezTo>
                      <a:pt x="1282" y="5891"/>
                      <a:pt x="-2088" y="7577"/>
                      <a:pt x="1742" y="7806"/>
                    </a:cubicBezTo>
                    <a:cubicBezTo>
                      <a:pt x="5572" y="8036"/>
                      <a:pt x="14917" y="8266"/>
                      <a:pt x="11776" y="9951"/>
                    </a:cubicBezTo>
                    <a:cubicBezTo>
                      <a:pt x="8636" y="11636"/>
                      <a:pt x="10091" y="12326"/>
                      <a:pt x="8406" y="13091"/>
                    </a:cubicBezTo>
                    <a:cubicBezTo>
                      <a:pt x="6721" y="13781"/>
                      <a:pt x="7180" y="14011"/>
                      <a:pt x="9325" y="15006"/>
                    </a:cubicBezTo>
                    <a:cubicBezTo>
                      <a:pt x="11470" y="15926"/>
                      <a:pt x="13614" y="18377"/>
                      <a:pt x="13614" y="18377"/>
                    </a:cubicBezTo>
                    <a:cubicBezTo>
                      <a:pt x="13614" y="18377"/>
                      <a:pt x="15300" y="22206"/>
                      <a:pt x="16219" y="19832"/>
                    </a:cubicBezTo>
                    <a:cubicBezTo>
                      <a:pt x="17138" y="17458"/>
                      <a:pt x="16908" y="17917"/>
                      <a:pt x="18363" y="17688"/>
                    </a:cubicBezTo>
                    <a:cubicBezTo>
                      <a:pt x="19819" y="17458"/>
                      <a:pt x="20738" y="16002"/>
                      <a:pt x="18593" y="15083"/>
                    </a:cubicBezTo>
                    <a:cubicBezTo>
                      <a:pt x="16448" y="14164"/>
                      <a:pt x="12619" y="10794"/>
                      <a:pt x="15989" y="11023"/>
                    </a:cubicBezTo>
                    <a:cubicBezTo>
                      <a:pt x="19359" y="11253"/>
                      <a:pt x="20738" y="10334"/>
                      <a:pt x="19589" y="9338"/>
                    </a:cubicBezTo>
                    <a:cubicBezTo>
                      <a:pt x="18363" y="8419"/>
                      <a:pt x="19819" y="6964"/>
                      <a:pt x="22193" y="7653"/>
                    </a:cubicBezTo>
                    <a:cubicBezTo>
                      <a:pt x="24568" y="8343"/>
                      <a:pt x="28397" y="10028"/>
                      <a:pt x="30083" y="9798"/>
                    </a:cubicBezTo>
                    <a:cubicBezTo>
                      <a:pt x="31768" y="9568"/>
                      <a:pt x="32687" y="10717"/>
                      <a:pt x="31308" y="12709"/>
                    </a:cubicBezTo>
                    <a:cubicBezTo>
                      <a:pt x="29930" y="14700"/>
                      <a:pt x="29393" y="15849"/>
                      <a:pt x="30083" y="15849"/>
                    </a:cubicBezTo>
                    <a:cubicBezTo>
                      <a:pt x="30772" y="15849"/>
                      <a:pt x="31998" y="16308"/>
                      <a:pt x="30312" y="17304"/>
                    </a:cubicBezTo>
                    <a:cubicBezTo>
                      <a:pt x="28627" y="18223"/>
                      <a:pt x="28397" y="18760"/>
                      <a:pt x="30542" y="19219"/>
                    </a:cubicBezTo>
                    <a:cubicBezTo>
                      <a:pt x="32687" y="19679"/>
                      <a:pt x="38891" y="17304"/>
                      <a:pt x="40806" y="19449"/>
                    </a:cubicBezTo>
                    <a:cubicBezTo>
                      <a:pt x="42721" y="21594"/>
                      <a:pt x="53521" y="32164"/>
                      <a:pt x="54900" y="29483"/>
                    </a:cubicBezTo>
                    <a:cubicBezTo>
                      <a:pt x="56355" y="26879"/>
                      <a:pt x="57275" y="26573"/>
                      <a:pt x="55360" y="24734"/>
                    </a:cubicBezTo>
                    <a:cubicBezTo>
                      <a:pt x="53445" y="22896"/>
                      <a:pt x="54441" y="20368"/>
                      <a:pt x="52985" y="2059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94" name="Kombinationstegning: figur 11493">
                <a:extLst>
                  <a:ext uri="{FF2B5EF4-FFF2-40B4-BE49-F238E27FC236}">
                    <a16:creationId xmlns:a16="http://schemas.microsoft.com/office/drawing/2014/main" id="{A5E03596-C661-4960-8AFD-083A404BAE18}"/>
                  </a:ext>
                </a:extLst>
              </p:cNvPr>
              <p:cNvSpPr/>
              <p:nvPr/>
            </p:nvSpPr>
            <p:spPr>
              <a:xfrm>
                <a:off x="4293693" y="6135368"/>
                <a:ext cx="17536" cy="6229"/>
              </a:xfrm>
              <a:custGeom>
                <a:avLst/>
                <a:gdLst>
                  <a:gd name="connsiteX0" fmla="*/ 4284 w 17536"/>
                  <a:gd name="connsiteY0" fmla="*/ 5688 h 6229"/>
                  <a:gd name="connsiteX1" fmla="*/ 16233 w 17536"/>
                  <a:gd name="connsiteY1" fmla="*/ 3773 h 6229"/>
                  <a:gd name="connsiteX2" fmla="*/ 6658 w 17536"/>
                  <a:gd name="connsiteY2" fmla="*/ 173 h 6229"/>
                  <a:gd name="connsiteX3" fmla="*/ 224 w 17536"/>
                  <a:gd name="connsiteY3" fmla="*/ 4233 h 6229"/>
                  <a:gd name="connsiteX4" fmla="*/ 4284 w 17536"/>
                  <a:gd name="connsiteY4" fmla="*/ 5688 h 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36" h="6229">
                    <a:moveTo>
                      <a:pt x="4284" y="5688"/>
                    </a:moveTo>
                    <a:cubicBezTo>
                      <a:pt x="4284" y="5688"/>
                      <a:pt x="11254" y="4768"/>
                      <a:pt x="16233" y="3773"/>
                    </a:cubicBezTo>
                    <a:cubicBezTo>
                      <a:pt x="21288" y="2853"/>
                      <a:pt x="10258" y="862"/>
                      <a:pt x="6658" y="173"/>
                    </a:cubicBezTo>
                    <a:cubicBezTo>
                      <a:pt x="3058" y="-517"/>
                      <a:pt x="1603" y="862"/>
                      <a:pt x="224" y="4233"/>
                    </a:cubicBezTo>
                    <a:cubicBezTo>
                      <a:pt x="-1155" y="7603"/>
                      <a:pt x="4284" y="5688"/>
                      <a:pt x="4284" y="568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95" name="Kombinationstegning: figur 11494">
                <a:extLst>
                  <a:ext uri="{FF2B5EF4-FFF2-40B4-BE49-F238E27FC236}">
                    <a16:creationId xmlns:a16="http://schemas.microsoft.com/office/drawing/2014/main" id="{76BF469A-CEE6-41F7-9F43-8C89C1F7DFA9}"/>
                  </a:ext>
                </a:extLst>
              </p:cNvPr>
              <p:cNvSpPr/>
              <p:nvPr/>
            </p:nvSpPr>
            <p:spPr>
              <a:xfrm>
                <a:off x="4338189" y="6136996"/>
                <a:ext cx="36013" cy="16578"/>
              </a:xfrm>
              <a:custGeom>
                <a:avLst/>
                <a:gdLst>
                  <a:gd name="connsiteX0" fmla="*/ 23210 w 36013"/>
                  <a:gd name="connsiteY0" fmla="*/ 1685 h 16578"/>
                  <a:gd name="connsiteX1" fmla="*/ 14861 w 36013"/>
                  <a:gd name="connsiteY1" fmla="*/ 1225 h 16578"/>
                  <a:gd name="connsiteX2" fmla="*/ 2682 w 36013"/>
                  <a:gd name="connsiteY2" fmla="*/ 0 h 16578"/>
                  <a:gd name="connsiteX3" fmla="*/ 1456 w 36013"/>
                  <a:gd name="connsiteY3" fmla="*/ 3140 h 16578"/>
                  <a:gd name="connsiteX4" fmla="*/ 5056 w 36013"/>
                  <a:gd name="connsiteY4" fmla="*/ 10570 h 16578"/>
                  <a:gd name="connsiteX5" fmla="*/ 14401 w 36013"/>
                  <a:gd name="connsiteY5" fmla="*/ 12945 h 16578"/>
                  <a:gd name="connsiteX6" fmla="*/ 21142 w 36013"/>
                  <a:gd name="connsiteY6" fmla="*/ 11259 h 16578"/>
                  <a:gd name="connsiteX7" fmla="*/ 25201 w 36013"/>
                  <a:gd name="connsiteY7" fmla="*/ 14400 h 16578"/>
                  <a:gd name="connsiteX8" fmla="*/ 35465 w 36013"/>
                  <a:gd name="connsiteY8" fmla="*/ 10340 h 16578"/>
                  <a:gd name="connsiteX9" fmla="*/ 23210 w 36013"/>
                  <a:gd name="connsiteY9" fmla="*/ 1685 h 1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13" h="16578">
                    <a:moveTo>
                      <a:pt x="23210" y="1685"/>
                    </a:moveTo>
                    <a:cubicBezTo>
                      <a:pt x="20069" y="460"/>
                      <a:pt x="16775" y="996"/>
                      <a:pt x="14861" y="1225"/>
                    </a:cubicBezTo>
                    <a:cubicBezTo>
                      <a:pt x="12946" y="1455"/>
                      <a:pt x="7890" y="0"/>
                      <a:pt x="2682" y="0"/>
                    </a:cubicBezTo>
                    <a:cubicBezTo>
                      <a:pt x="-2527" y="0"/>
                      <a:pt x="1456" y="3140"/>
                      <a:pt x="1456" y="3140"/>
                    </a:cubicBezTo>
                    <a:cubicBezTo>
                      <a:pt x="3141" y="4060"/>
                      <a:pt x="4826" y="7660"/>
                      <a:pt x="5056" y="10570"/>
                    </a:cubicBezTo>
                    <a:cubicBezTo>
                      <a:pt x="5286" y="13481"/>
                      <a:pt x="10571" y="12945"/>
                      <a:pt x="14401" y="12945"/>
                    </a:cubicBezTo>
                    <a:cubicBezTo>
                      <a:pt x="18231" y="12945"/>
                      <a:pt x="18920" y="13404"/>
                      <a:pt x="21142" y="11259"/>
                    </a:cubicBezTo>
                    <a:cubicBezTo>
                      <a:pt x="23286" y="9115"/>
                      <a:pt x="24052" y="9115"/>
                      <a:pt x="25201" y="14400"/>
                    </a:cubicBezTo>
                    <a:cubicBezTo>
                      <a:pt x="26427" y="19685"/>
                      <a:pt x="32171" y="14170"/>
                      <a:pt x="35465" y="10340"/>
                    </a:cubicBezTo>
                    <a:cubicBezTo>
                      <a:pt x="38759" y="6511"/>
                      <a:pt x="26274" y="2911"/>
                      <a:pt x="23210" y="168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96" name="Kombinationstegning: figur 11495">
                <a:extLst>
                  <a:ext uri="{FF2B5EF4-FFF2-40B4-BE49-F238E27FC236}">
                    <a16:creationId xmlns:a16="http://schemas.microsoft.com/office/drawing/2014/main" id="{6E8A7576-717C-407C-9075-327AEB3D3CC7}"/>
                  </a:ext>
                </a:extLst>
              </p:cNvPr>
              <p:cNvSpPr/>
              <p:nvPr/>
            </p:nvSpPr>
            <p:spPr>
              <a:xfrm>
                <a:off x="4373577" y="6149533"/>
                <a:ext cx="4564" cy="2034"/>
              </a:xfrm>
              <a:custGeom>
                <a:avLst/>
                <a:gdLst>
                  <a:gd name="connsiteX0" fmla="*/ 0 w 4564"/>
                  <a:gd name="connsiteY0" fmla="*/ 1863 h 2034"/>
                  <a:gd name="connsiteX1" fmla="*/ 4519 w 4564"/>
                  <a:gd name="connsiteY1" fmla="*/ 407 h 2034"/>
                  <a:gd name="connsiteX2" fmla="*/ 0 w 4564"/>
                  <a:gd name="connsiteY2" fmla="*/ 1863 h 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64" h="2034">
                    <a:moveTo>
                      <a:pt x="0" y="1863"/>
                    </a:moveTo>
                    <a:cubicBezTo>
                      <a:pt x="689" y="2322"/>
                      <a:pt x="5055" y="1863"/>
                      <a:pt x="4519" y="407"/>
                    </a:cubicBezTo>
                    <a:cubicBezTo>
                      <a:pt x="3983" y="-1048"/>
                      <a:pt x="0" y="1863"/>
                      <a:pt x="0" y="186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97" name="Kombinationstegning: figur 11496">
                <a:extLst>
                  <a:ext uri="{FF2B5EF4-FFF2-40B4-BE49-F238E27FC236}">
                    <a16:creationId xmlns:a16="http://schemas.microsoft.com/office/drawing/2014/main" id="{4C986D96-C15B-42D6-8B5A-71E4DE0BED36}"/>
                  </a:ext>
                </a:extLst>
              </p:cNvPr>
              <p:cNvSpPr/>
              <p:nvPr/>
            </p:nvSpPr>
            <p:spPr>
              <a:xfrm>
                <a:off x="4359181" y="6164837"/>
                <a:ext cx="8063" cy="7056"/>
              </a:xfrm>
              <a:custGeom>
                <a:avLst/>
                <a:gdLst>
                  <a:gd name="connsiteX0" fmla="*/ 4592 w 8063"/>
                  <a:gd name="connsiteY0" fmla="*/ 2567 h 7056"/>
                  <a:gd name="connsiteX1" fmla="*/ 3137 w 8063"/>
                  <a:gd name="connsiteY1" fmla="*/ 3028 h 7056"/>
                  <a:gd name="connsiteX2" fmla="*/ 1451 w 8063"/>
                  <a:gd name="connsiteY2" fmla="*/ 5172 h 7056"/>
                  <a:gd name="connsiteX3" fmla="*/ 7656 w 8063"/>
                  <a:gd name="connsiteY3" fmla="*/ 4942 h 7056"/>
                  <a:gd name="connsiteX4" fmla="*/ 4592 w 8063"/>
                  <a:gd name="connsiteY4" fmla="*/ 2567 h 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3" h="7056">
                    <a:moveTo>
                      <a:pt x="4592" y="2567"/>
                    </a:moveTo>
                    <a:cubicBezTo>
                      <a:pt x="4592" y="2567"/>
                      <a:pt x="4592" y="3793"/>
                      <a:pt x="3137" y="3028"/>
                    </a:cubicBezTo>
                    <a:cubicBezTo>
                      <a:pt x="3137" y="3028"/>
                      <a:pt x="-2608" y="3257"/>
                      <a:pt x="1451" y="5172"/>
                    </a:cubicBezTo>
                    <a:cubicBezTo>
                      <a:pt x="5511" y="7087"/>
                      <a:pt x="9341" y="8312"/>
                      <a:pt x="7656" y="4942"/>
                    </a:cubicBezTo>
                    <a:cubicBezTo>
                      <a:pt x="6047" y="1648"/>
                      <a:pt x="4592" y="-2947"/>
                      <a:pt x="4592" y="256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98" name="Kombinationstegning: figur 11497">
                <a:extLst>
                  <a:ext uri="{FF2B5EF4-FFF2-40B4-BE49-F238E27FC236}">
                    <a16:creationId xmlns:a16="http://schemas.microsoft.com/office/drawing/2014/main" id="{A1B6ECF6-8EA2-4311-BF6C-4102D6FF3124}"/>
                  </a:ext>
                </a:extLst>
              </p:cNvPr>
              <p:cNvSpPr/>
              <p:nvPr/>
            </p:nvSpPr>
            <p:spPr>
              <a:xfrm>
                <a:off x="4219060" y="6114442"/>
                <a:ext cx="5484" cy="2729"/>
              </a:xfrm>
              <a:custGeom>
                <a:avLst/>
                <a:gdLst>
                  <a:gd name="connsiteX0" fmla="*/ 865 w 5484"/>
                  <a:gd name="connsiteY0" fmla="*/ 340 h 2729"/>
                  <a:gd name="connsiteX1" fmla="*/ 1325 w 5484"/>
                  <a:gd name="connsiteY1" fmla="*/ 2715 h 2729"/>
                  <a:gd name="connsiteX2" fmla="*/ 5384 w 5484"/>
                  <a:gd name="connsiteY2" fmla="*/ 340 h 2729"/>
                  <a:gd name="connsiteX3" fmla="*/ 865 w 5484"/>
                  <a:gd name="connsiteY3" fmla="*/ 340 h 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84" h="2729">
                    <a:moveTo>
                      <a:pt x="865" y="340"/>
                    </a:moveTo>
                    <a:cubicBezTo>
                      <a:pt x="-590" y="340"/>
                      <a:pt x="-54" y="2485"/>
                      <a:pt x="1325" y="2715"/>
                    </a:cubicBezTo>
                    <a:cubicBezTo>
                      <a:pt x="2780" y="2945"/>
                      <a:pt x="5384" y="340"/>
                      <a:pt x="5384" y="340"/>
                    </a:cubicBezTo>
                    <a:cubicBezTo>
                      <a:pt x="6150" y="-425"/>
                      <a:pt x="2320" y="340"/>
                      <a:pt x="865" y="3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99" name="Kombinationstegning: figur 11498">
                <a:extLst>
                  <a:ext uri="{FF2B5EF4-FFF2-40B4-BE49-F238E27FC236}">
                    <a16:creationId xmlns:a16="http://schemas.microsoft.com/office/drawing/2014/main" id="{2E87AD8F-F307-42C5-81D6-0666154F9F52}"/>
                  </a:ext>
                </a:extLst>
              </p:cNvPr>
              <p:cNvSpPr/>
              <p:nvPr/>
            </p:nvSpPr>
            <p:spPr>
              <a:xfrm>
                <a:off x="4222069" y="6107323"/>
                <a:ext cx="3983" cy="2535"/>
              </a:xfrm>
              <a:custGeom>
                <a:avLst/>
                <a:gdLst>
                  <a:gd name="connsiteX0" fmla="*/ 0 w 3983"/>
                  <a:gd name="connsiteY0" fmla="*/ 1409 h 2535"/>
                  <a:gd name="connsiteX1" fmla="*/ 3830 w 3983"/>
                  <a:gd name="connsiteY1" fmla="*/ 1639 h 2535"/>
                  <a:gd name="connsiteX2" fmla="*/ 0 w 3983"/>
                  <a:gd name="connsiteY2" fmla="*/ 1409 h 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3" h="2535">
                    <a:moveTo>
                      <a:pt x="0" y="1409"/>
                    </a:moveTo>
                    <a:cubicBezTo>
                      <a:pt x="0" y="1409"/>
                      <a:pt x="2910" y="3783"/>
                      <a:pt x="3830" y="1639"/>
                    </a:cubicBezTo>
                    <a:cubicBezTo>
                      <a:pt x="4825" y="-506"/>
                      <a:pt x="689" y="-506"/>
                      <a:pt x="0" y="140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00" name="Kombinationstegning: figur 11499">
                <a:extLst>
                  <a:ext uri="{FF2B5EF4-FFF2-40B4-BE49-F238E27FC236}">
                    <a16:creationId xmlns:a16="http://schemas.microsoft.com/office/drawing/2014/main" id="{F3CEA7C1-19FD-4296-920A-296B55CFC7F8}"/>
                  </a:ext>
                </a:extLst>
              </p:cNvPr>
              <p:cNvSpPr/>
              <p:nvPr/>
            </p:nvSpPr>
            <p:spPr>
              <a:xfrm>
                <a:off x="4192120" y="6103632"/>
                <a:ext cx="6052" cy="2636"/>
              </a:xfrm>
              <a:custGeom>
                <a:avLst/>
                <a:gdLst>
                  <a:gd name="connsiteX0" fmla="*/ 0 w 6052"/>
                  <a:gd name="connsiteY0" fmla="*/ 811 h 2636"/>
                  <a:gd name="connsiteX1" fmla="*/ 5745 w 6052"/>
                  <a:gd name="connsiteY1" fmla="*/ 1500 h 2636"/>
                  <a:gd name="connsiteX2" fmla="*/ 0 w 6052"/>
                  <a:gd name="connsiteY2" fmla="*/ 811 h 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52" h="2636">
                    <a:moveTo>
                      <a:pt x="0" y="811"/>
                    </a:moveTo>
                    <a:cubicBezTo>
                      <a:pt x="0" y="811"/>
                      <a:pt x="7660" y="4411"/>
                      <a:pt x="5745" y="1500"/>
                    </a:cubicBezTo>
                    <a:cubicBezTo>
                      <a:pt x="3830" y="-1410"/>
                      <a:pt x="0" y="811"/>
                      <a:pt x="0" y="81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01" name="Kombinationstegning: figur 11500">
                <a:extLst>
                  <a:ext uri="{FF2B5EF4-FFF2-40B4-BE49-F238E27FC236}">
                    <a16:creationId xmlns:a16="http://schemas.microsoft.com/office/drawing/2014/main" id="{0C04EE17-B267-4DDC-A813-BA4DAC566389}"/>
                  </a:ext>
                </a:extLst>
              </p:cNvPr>
              <p:cNvSpPr/>
              <p:nvPr/>
            </p:nvSpPr>
            <p:spPr>
              <a:xfrm>
                <a:off x="4187391" y="6077609"/>
                <a:ext cx="40269" cy="28291"/>
              </a:xfrm>
              <a:custGeom>
                <a:avLst/>
                <a:gdLst>
                  <a:gd name="connsiteX0" fmla="*/ 33989 w 40269"/>
                  <a:gd name="connsiteY0" fmla="*/ 12739 h 28291"/>
                  <a:gd name="connsiteX1" fmla="*/ 33299 w 40269"/>
                  <a:gd name="connsiteY1" fmla="*/ 8680 h 28291"/>
                  <a:gd name="connsiteX2" fmla="*/ 27325 w 40269"/>
                  <a:gd name="connsiteY2" fmla="*/ 6765 h 28291"/>
                  <a:gd name="connsiteX3" fmla="*/ 21350 w 40269"/>
                  <a:gd name="connsiteY3" fmla="*/ 3395 h 28291"/>
                  <a:gd name="connsiteX4" fmla="*/ 16295 w 40269"/>
                  <a:gd name="connsiteY4" fmla="*/ 484 h 28291"/>
                  <a:gd name="connsiteX5" fmla="*/ 12465 w 40269"/>
                  <a:gd name="connsiteY5" fmla="*/ 3395 h 28291"/>
                  <a:gd name="connsiteX6" fmla="*/ 8635 w 40269"/>
                  <a:gd name="connsiteY6" fmla="*/ 4314 h 28291"/>
                  <a:gd name="connsiteX7" fmla="*/ 16525 w 40269"/>
                  <a:gd name="connsiteY7" fmla="*/ 7914 h 28291"/>
                  <a:gd name="connsiteX8" fmla="*/ 16065 w 40269"/>
                  <a:gd name="connsiteY8" fmla="*/ 11284 h 28291"/>
                  <a:gd name="connsiteX9" fmla="*/ 8635 w 40269"/>
                  <a:gd name="connsiteY9" fmla="*/ 8680 h 28291"/>
                  <a:gd name="connsiteX10" fmla="*/ 286 w 40269"/>
                  <a:gd name="connsiteY10" fmla="*/ 9599 h 28291"/>
                  <a:gd name="connsiteX11" fmla="*/ 7257 w 40269"/>
                  <a:gd name="connsiteY11" fmla="*/ 12510 h 28291"/>
                  <a:gd name="connsiteX12" fmla="*/ 9171 w 40269"/>
                  <a:gd name="connsiteY12" fmla="*/ 19480 h 28291"/>
                  <a:gd name="connsiteX13" fmla="*/ 14686 w 40269"/>
                  <a:gd name="connsiteY13" fmla="*/ 19480 h 28291"/>
                  <a:gd name="connsiteX14" fmla="*/ 18976 w 40269"/>
                  <a:gd name="connsiteY14" fmla="*/ 18024 h 28291"/>
                  <a:gd name="connsiteX15" fmla="*/ 24261 w 40269"/>
                  <a:gd name="connsiteY15" fmla="*/ 17105 h 28291"/>
                  <a:gd name="connsiteX16" fmla="*/ 25716 w 40269"/>
                  <a:gd name="connsiteY16" fmla="*/ 19480 h 28291"/>
                  <a:gd name="connsiteX17" fmla="*/ 20431 w 40269"/>
                  <a:gd name="connsiteY17" fmla="*/ 24229 h 28291"/>
                  <a:gd name="connsiteX18" fmla="*/ 18976 w 40269"/>
                  <a:gd name="connsiteY18" fmla="*/ 27370 h 28291"/>
                  <a:gd name="connsiteX19" fmla="*/ 25180 w 40269"/>
                  <a:gd name="connsiteY19" fmla="*/ 26910 h 28291"/>
                  <a:gd name="connsiteX20" fmla="*/ 28780 w 40269"/>
                  <a:gd name="connsiteY20" fmla="*/ 26220 h 28291"/>
                  <a:gd name="connsiteX21" fmla="*/ 31384 w 40269"/>
                  <a:gd name="connsiteY21" fmla="*/ 24535 h 28291"/>
                  <a:gd name="connsiteX22" fmla="*/ 36440 w 40269"/>
                  <a:gd name="connsiteY22" fmla="*/ 24765 h 28291"/>
                  <a:gd name="connsiteX23" fmla="*/ 34525 w 40269"/>
                  <a:gd name="connsiteY23" fmla="*/ 19710 h 28291"/>
                  <a:gd name="connsiteX24" fmla="*/ 37665 w 40269"/>
                  <a:gd name="connsiteY24" fmla="*/ 18484 h 28291"/>
                  <a:gd name="connsiteX25" fmla="*/ 40270 w 40269"/>
                  <a:gd name="connsiteY25" fmla="*/ 16110 h 28291"/>
                  <a:gd name="connsiteX26" fmla="*/ 33989 w 40269"/>
                  <a:gd name="connsiteY26" fmla="*/ 12739 h 2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0269" h="28291">
                    <a:moveTo>
                      <a:pt x="33989" y="12739"/>
                    </a:moveTo>
                    <a:cubicBezTo>
                      <a:pt x="31844" y="12739"/>
                      <a:pt x="32763" y="11514"/>
                      <a:pt x="33299" y="8680"/>
                    </a:cubicBezTo>
                    <a:cubicBezTo>
                      <a:pt x="33836" y="5846"/>
                      <a:pt x="29469" y="6765"/>
                      <a:pt x="27325" y="6765"/>
                    </a:cubicBezTo>
                    <a:cubicBezTo>
                      <a:pt x="25180" y="6765"/>
                      <a:pt x="23265" y="4620"/>
                      <a:pt x="21350" y="3395"/>
                    </a:cubicBezTo>
                    <a:cubicBezTo>
                      <a:pt x="19435" y="2169"/>
                      <a:pt x="17520" y="2169"/>
                      <a:pt x="16295" y="484"/>
                    </a:cubicBezTo>
                    <a:cubicBezTo>
                      <a:pt x="15070" y="-1201"/>
                      <a:pt x="13920" y="1939"/>
                      <a:pt x="12465" y="3395"/>
                    </a:cubicBezTo>
                    <a:cubicBezTo>
                      <a:pt x="11010" y="4850"/>
                      <a:pt x="7180" y="3395"/>
                      <a:pt x="8635" y="4314"/>
                    </a:cubicBezTo>
                    <a:cubicBezTo>
                      <a:pt x="10091" y="5233"/>
                      <a:pt x="13155" y="8833"/>
                      <a:pt x="16525" y="7914"/>
                    </a:cubicBezTo>
                    <a:cubicBezTo>
                      <a:pt x="19895" y="6995"/>
                      <a:pt x="17214" y="10518"/>
                      <a:pt x="16065" y="11284"/>
                    </a:cubicBezTo>
                    <a:cubicBezTo>
                      <a:pt x="14840" y="11974"/>
                      <a:pt x="10780" y="10824"/>
                      <a:pt x="8635" y="8680"/>
                    </a:cubicBezTo>
                    <a:cubicBezTo>
                      <a:pt x="6491" y="6535"/>
                      <a:pt x="1665" y="6995"/>
                      <a:pt x="286" y="9599"/>
                    </a:cubicBezTo>
                    <a:cubicBezTo>
                      <a:pt x="-1169" y="12204"/>
                      <a:pt x="3197" y="13659"/>
                      <a:pt x="7257" y="12510"/>
                    </a:cubicBezTo>
                    <a:cubicBezTo>
                      <a:pt x="11316" y="11284"/>
                      <a:pt x="9401" y="16110"/>
                      <a:pt x="9171" y="19480"/>
                    </a:cubicBezTo>
                    <a:cubicBezTo>
                      <a:pt x="8942" y="22850"/>
                      <a:pt x="13001" y="21625"/>
                      <a:pt x="14686" y="19480"/>
                    </a:cubicBezTo>
                    <a:cubicBezTo>
                      <a:pt x="16372" y="17335"/>
                      <a:pt x="17291" y="17335"/>
                      <a:pt x="18976" y="18024"/>
                    </a:cubicBezTo>
                    <a:cubicBezTo>
                      <a:pt x="20661" y="18714"/>
                      <a:pt x="21350" y="17105"/>
                      <a:pt x="24261" y="17105"/>
                    </a:cubicBezTo>
                    <a:cubicBezTo>
                      <a:pt x="27172" y="17105"/>
                      <a:pt x="26865" y="18331"/>
                      <a:pt x="25716" y="19480"/>
                    </a:cubicBezTo>
                    <a:cubicBezTo>
                      <a:pt x="24491" y="20706"/>
                      <a:pt x="23342" y="22084"/>
                      <a:pt x="20431" y="24229"/>
                    </a:cubicBezTo>
                    <a:cubicBezTo>
                      <a:pt x="17520" y="26374"/>
                      <a:pt x="18976" y="27370"/>
                      <a:pt x="18976" y="27370"/>
                    </a:cubicBezTo>
                    <a:cubicBezTo>
                      <a:pt x="20891" y="28289"/>
                      <a:pt x="23495" y="29054"/>
                      <a:pt x="25180" y="26910"/>
                    </a:cubicBezTo>
                    <a:cubicBezTo>
                      <a:pt x="26865" y="24765"/>
                      <a:pt x="28321" y="23769"/>
                      <a:pt x="28780" y="26220"/>
                    </a:cubicBezTo>
                    <a:cubicBezTo>
                      <a:pt x="29240" y="28672"/>
                      <a:pt x="30695" y="27139"/>
                      <a:pt x="31384" y="24535"/>
                    </a:cubicBezTo>
                    <a:cubicBezTo>
                      <a:pt x="32074" y="21931"/>
                      <a:pt x="34295" y="25761"/>
                      <a:pt x="36440" y="24765"/>
                    </a:cubicBezTo>
                    <a:cubicBezTo>
                      <a:pt x="38584" y="23846"/>
                      <a:pt x="35750" y="22621"/>
                      <a:pt x="34525" y="19710"/>
                    </a:cubicBezTo>
                    <a:cubicBezTo>
                      <a:pt x="33299" y="16799"/>
                      <a:pt x="36440" y="17105"/>
                      <a:pt x="37665" y="18484"/>
                    </a:cubicBezTo>
                    <a:cubicBezTo>
                      <a:pt x="38891" y="19939"/>
                      <a:pt x="40270" y="18484"/>
                      <a:pt x="40270" y="16110"/>
                    </a:cubicBezTo>
                    <a:cubicBezTo>
                      <a:pt x="40270" y="13735"/>
                      <a:pt x="36134" y="12739"/>
                      <a:pt x="33989" y="1273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02" name="Kombinationstegning: figur 11501">
                <a:extLst>
                  <a:ext uri="{FF2B5EF4-FFF2-40B4-BE49-F238E27FC236}">
                    <a16:creationId xmlns:a16="http://schemas.microsoft.com/office/drawing/2014/main" id="{46CC318B-5D9A-47CC-9F8D-41E93D2A4E98}"/>
                  </a:ext>
                </a:extLst>
              </p:cNvPr>
              <p:cNvSpPr/>
              <p:nvPr/>
            </p:nvSpPr>
            <p:spPr>
              <a:xfrm>
                <a:off x="4180525" y="6080728"/>
                <a:ext cx="2513" cy="4062"/>
              </a:xfrm>
              <a:custGeom>
                <a:avLst/>
                <a:gdLst>
                  <a:gd name="connsiteX0" fmla="*/ 106 w 2513"/>
                  <a:gd name="connsiteY0" fmla="*/ 505 h 4062"/>
                  <a:gd name="connsiteX1" fmla="*/ 1561 w 2513"/>
                  <a:gd name="connsiteY1" fmla="*/ 3875 h 4062"/>
                  <a:gd name="connsiteX2" fmla="*/ 106 w 2513"/>
                  <a:gd name="connsiteY2" fmla="*/ 505 h 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3" h="4062">
                    <a:moveTo>
                      <a:pt x="106" y="505"/>
                    </a:moveTo>
                    <a:cubicBezTo>
                      <a:pt x="106" y="505"/>
                      <a:pt x="-584" y="5025"/>
                      <a:pt x="1561" y="3875"/>
                    </a:cubicBezTo>
                    <a:cubicBezTo>
                      <a:pt x="3706" y="2650"/>
                      <a:pt x="1791" y="-1410"/>
                      <a:pt x="106" y="50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03" name="Kombinationstegning: figur 11502">
                <a:extLst>
                  <a:ext uri="{FF2B5EF4-FFF2-40B4-BE49-F238E27FC236}">
                    <a16:creationId xmlns:a16="http://schemas.microsoft.com/office/drawing/2014/main" id="{1DC6C418-0819-40B2-989C-FE8AF84D33D2}"/>
                  </a:ext>
                </a:extLst>
              </p:cNvPr>
              <p:cNvSpPr/>
              <p:nvPr/>
            </p:nvSpPr>
            <p:spPr>
              <a:xfrm>
                <a:off x="4155430" y="6052346"/>
                <a:ext cx="45184" cy="24018"/>
              </a:xfrm>
              <a:custGeom>
                <a:avLst/>
                <a:gdLst>
                  <a:gd name="connsiteX0" fmla="*/ 44120 w 45184"/>
                  <a:gd name="connsiteY0" fmla="*/ 22913 h 24018"/>
                  <a:gd name="connsiteX1" fmla="*/ 39065 w 45184"/>
                  <a:gd name="connsiteY1" fmla="*/ 20308 h 24018"/>
                  <a:gd name="connsiteX2" fmla="*/ 36690 w 45184"/>
                  <a:gd name="connsiteY2" fmla="*/ 15559 h 24018"/>
                  <a:gd name="connsiteX3" fmla="*/ 33779 w 45184"/>
                  <a:gd name="connsiteY3" fmla="*/ 19389 h 24018"/>
                  <a:gd name="connsiteX4" fmla="*/ 32554 w 45184"/>
                  <a:gd name="connsiteY4" fmla="*/ 14640 h 24018"/>
                  <a:gd name="connsiteX5" fmla="*/ 28035 w 45184"/>
                  <a:gd name="connsiteY5" fmla="*/ 13185 h 24018"/>
                  <a:gd name="connsiteX6" fmla="*/ 22979 w 45184"/>
                  <a:gd name="connsiteY6" fmla="*/ 11041 h 24018"/>
                  <a:gd name="connsiteX7" fmla="*/ 18690 w 45184"/>
                  <a:gd name="connsiteY7" fmla="*/ 8896 h 24018"/>
                  <a:gd name="connsiteX8" fmla="*/ 11260 w 45184"/>
                  <a:gd name="connsiteY8" fmla="*/ 7211 h 24018"/>
                  <a:gd name="connsiteX9" fmla="*/ 7430 w 45184"/>
                  <a:gd name="connsiteY9" fmla="*/ 4836 h 24018"/>
                  <a:gd name="connsiteX10" fmla="*/ 2375 w 45184"/>
                  <a:gd name="connsiteY10" fmla="*/ 776 h 24018"/>
                  <a:gd name="connsiteX11" fmla="*/ 0 w 45184"/>
                  <a:gd name="connsiteY11" fmla="*/ 2232 h 24018"/>
                  <a:gd name="connsiteX12" fmla="*/ 10264 w 45184"/>
                  <a:gd name="connsiteY12" fmla="*/ 12266 h 24018"/>
                  <a:gd name="connsiteX13" fmla="*/ 21754 w 45184"/>
                  <a:gd name="connsiteY13" fmla="*/ 12725 h 24018"/>
                  <a:gd name="connsiteX14" fmla="*/ 29643 w 45184"/>
                  <a:gd name="connsiteY14" fmla="*/ 19696 h 24018"/>
                  <a:gd name="connsiteX15" fmla="*/ 41592 w 45184"/>
                  <a:gd name="connsiteY15" fmla="*/ 23985 h 24018"/>
                  <a:gd name="connsiteX16" fmla="*/ 44120 w 45184"/>
                  <a:gd name="connsiteY16" fmla="*/ 22913 h 2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184" h="24018">
                    <a:moveTo>
                      <a:pt x="44120" y="22913"/>
                    </a:moveTo>
                    <a:cubicBezTo>
                      <a:pt x="43431" y="21994"/>
                      <a:pt x="40750" y="20538"/>
                      <a:pt x="39065" y="20308"/>
                    </a:cubicBezTo>
                    <a:cubicBezTo>
                      <a:pt x="37379" y="20079"/>
                      <a:pt x="38145" y="17398"/>
                      <a:pt x="36690" y="15559"/>
                    </a:cubicBezTo>
                    <a:cubicBezTo>
                      <a:pt x="35235" y="13721"/>
                      <a:pt x="35235" y="15789"/>
                      <a:pt x="33779" y="19389"/>
                    </a:cubicBezTo>
                    <a:cubicBezTo>
                      <a:pt x="32324" y="22990"/>
                      <a:pt x="33779" y="16249"/>
                      <a:pt x="32554" y="14640"/>
                    </a:cubicBezTo>
                    <a:cubicBezTo>
                      <a:pt x="31328" y="12955"/>
                      <a:pt x="29184" y="13721"/>
                      <a:pt x="28035" y="13185"/>
                    </a:cubicBezTo>
                    <a:cubicBezTo>
                      <a:pt x="26809" y="12725"/>
                      <a:pt x="23975" y="11041"/>
                      <a:pt x="22979" y="11041"/>
                    </a:cubicBezTo>
                    <a:cubicBezTo>
                      <a:pt x="21983" y="11041"/>
                      <a:pt x="20375" y="9585"/>
                      <a:pt x="18690" y="8896"/>
                    </a:cubicBezTo>
                    <a:cubicBezTo>
                      <a:pt x="17005" y="8206"/>
                      <a:pt x="14171" y="7670"/>
                      <a:pt x="11260" y="7211"/>
                    </a:cubicBezTo>
                    <a:cubicBezTo>
                      <a:pt x="8349" y="6751"/>
                      <a:pt x="8349" y="5525"/>
                      <a:pt x="7430" y="4836"/>
                    </a:cubicBezTo>
                    <a:cubicBezTo>
                      <a:pt x="6511" y="4147"/>
                      <a:pt x="4826" y="3151"/>
                      <a:pt x="2375" y="776"/>
                    </a:cubicBezTo>
                    <a:cubicBezTo>
                      <a:pt x="-76" y="-1598"/>
                      <a:pt x="0" y="2232"/>
                      <a:pt x="0" y="2232"/>
                    </a:cubicBezTo>
                    <a:cubicBezTo>
                      <a:pt x="460" y="4147"/>
                      <a:pt x="7660" y="8972"/>
                      <a:pt x="10264" y="12266"/>
                    </a:cubicBezTo>
                    <a:cubicBezTo>
                      <a:pt x="12868" y="15636"/>
                      <a:pt x="18613" y="13951"/>
                      <a:pt x="21754" y="12725"/>
                    </a:cubicBezTo>
                    <a:cubicBezTo>
                      <a:pt x="24894" y="11500"/>
                      <a:pt x="27039" y="16096"/>
                      <a:pt x="29643" y="19696"/>
                    </a:cubicBezTo>
                    <a:cubicBezTo>
                      <a:pt x="32247" y="23296"/>
                      <a:pt x="36384" y="24215"/>
                      <a:pt x="41592" y="23985"/>
                    </a:cubicBezTo>
                    <a:cubicBezTo>
                      <a:pt x="47031" y="23602"/>
                      <a:pt x="44886" y="23832"/>
                      <a:pt x="44120" y="2291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04" name="Kombinationstegning: figur 11503">
                <a:extLst>
                  <a:ext uri="{FF2B5EF4-FFF2-40B4-BE49-F238E27FC236}">
                    <a16:creationId xmlns:a16="http://schemas.microsoft.com/office/drawing/2014/main" id="{7B477FAD-0213-4FE2-A6D2-42E7A2334FCA}"/>
                  </a:ext>
                </a:extLst>
              </p:cNvPr>
              <p:cNvSpPr/>
              <p:nvPr/>
            </p:nvSpPr>
            <p:spPr>
              <a:xfrm>
                <a:off x="4174985" y="6040769"/>
                <a:ext cx="10366" cy="11747"/>
              </a:xfrm>
              <a:custGeom>
                <a:avLst/>
                <a:gdLst>
                  <a:gd name="connsiteX0" fmla="*/ 3731 w 10366"/>
                  <a:gd name="connsiteY0" fmla="*/ 11511 h 11747"/>
                  <a:gd name="connsiteX1" fmla="*/ 8479 w 10366"/>
                  <a:gd name="connsiteY1" fmla="*/ 5996 h 11747"/>
                  <a:gd name="connsiteX2" fmla="*/ 10165 w 10366"/>
                  <a:gd name="connsiteY2" fmla="*/ 2396 h 11747"/>
                  <a:gd name="connsiteX3" fmla="*/ 7790 w 10366"/>
                  <a:gd name="connsiteY3" fmla="*/ 251 h 11747"/>
                  <a:gd name="connsiteX4" fmla="*/ 4650 w 10366"/>
                  <a:gd name="connsiteY4" fmla="*/ 5307 h 11747"/>
                  <a:gd name="connsiteX5" fmla="*/ 3731 w 10366"/>
                  <a:gd name="connsiteY5" fmla="*/ 11511 h 1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6" h="11747">
                    <a:moveTo>
                      <a:pt x="3731" y="11511"/>
                    </a:moveTo>
                    <a:cubicBezTo>
                      <a:pt x="6105" y="9826"/>
                      <a:pt x="8250" y="9137"/>
                      <a:pt x="8479" y="5996"/>
                    </a:cubicBezTo>
                    <a:cubicBezTo>
                      <a:pt x="8709" y="2856"/>
                      <a:pt x="9399" y="3392"/>
                      <a:pt x="10165" y="2396"/>
                    </a:cubicBezTo>
                    <a:cubicBezTo>
                      <a:pt x="10854" y="1477"/>
                      <a:pt x="9705" y="-744"/>
                      <a:pt x="7790" y="251"/>
                    </a:cubicBezTo>
                    <a:cubicBezTo>
                      <a:pt x="5875" y="1247"/>
                      <a:pt x="-6610" y="6456"/>
                      <a:pt x="4650" y="5307"/>
                    </a:cubicBezTo>
                    <a:cubicBezTo>
                      <a:pt x="4726" y="5307"/>
                      <a:pt x="1356" y="13196"/>
                      <a:pt x="3731" y="1151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05" name="Kombinationstegning: figur 11504">
                <a:extLst>
                  <a:ext uri="{FF2B5EF4-FFF2-40B4-BE49-F238E27FC236}">
                    <a16:creationId xmlns:a16="http://schemas.microsoft.com/office/drawing/2014/main" id="{A2AFDE95-672E-4F80-9A36-ADE693B69FA0}"/>
                  </a:ext>
                </a:extLst>
              </p:cNvPr>
              <p:cNvSpPr/>
              <p:nvPr/>
            </p:nvSpPr>
            <p:spPr>
              <a:xfrm>
                <a:off x="4164790" y="6028038"/>
                <a:ext cx="13055" cy="10588"/>
              </a:xfrm>
              <a:custGeom>
                <a:avLst/>
                <a:gdLst>
                  <a:gd name="connsiteX0" fmla="*/ 10632 w 13055"/>
                  <a:gd name="connsiteY0" fmla="*/ 10378 h 10588"/>
                  <a:gd name="connsiteX1" fmla="*/ 12087 w 13055"/>
                  <a:gd name="connsiteY1" fmla="*/ 7008 h 10588"/>
                  <a:gd name="connsiteX2" fmla="*/ 2513 w 13055"/>
                  <a:gd name="connsiteY2" fmla="*/ 38 h 10588"/>
                  <a:gd name="connsiteX3" fmla="*/ 2513 w 13055"/>
                  <a:gd name="connsiteY3" fmla="*/ 2642 h 10588"/>
                  <a:gd name="connsiteX4" fmla="*/ 7032 w 13055"/>
                  <a:gd name="connsiteY4" fmla="*/ 5246 h 10588"/>
                  <a:gd name="connsiteX5" fmla="*/ 10632 w 13055"/>
                  <a:gd name="connsiteY5" fmla="*/ 10378 h 1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55" h="10588">
                    <a:moveTo>
                      <a:pt x="10632" y="10378"/>
                    </a:moveTo>
                    <a:cubicBezTo>
                      <a:pt x="10632" y="10378"/>
                      <a:pt x="14922" y="10608"/>
                      <a:pt x="12087" y="7008"/>
                    </a:cubicBezTo>
                    <a:cubicBezTo>
                      <a:pt x="9177" y="3408"/>
                      <a:pt x="5347" y="-422"/>
                      <a:pt x="2513" y="38"/>
                    </a:cubicBezTo>
                    <a:cubicBezTo>
                      <a:pt x="-321" y="497"/>
                      <a:pt x="-1317" y="1953"/>
                      <a:pt x="2513" y="2642"/>
                    </a:cubicBezTo>
                    <a:cubicBezTo>
                      <a:pt x="6343" y="3331"/>
                      <a:pt x="8717" y="2872"/>
                      <a:pt x="7032" y="5246"/>
                    </a:cubicBezTo>
                    <a:cubicBezTo>
                      <a:pt x="5347" y="7697"/>
                      <a:pt x="5807" y="11527"/>
                      <a:pt x="10632" y="1037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06" name="Kombinationstegning: figur 11505">
                <a:extLst>
                  <a:ext uri="{FF2B5EF4-FFF2-40B4-BE49-F238E27FC236}">
                    <a16:creationId xmlns:a16="http://schemas.microsoft.com/office/drawing/2014/main" id="{6DFDCC34-94CD-4DC2-83D8-6D7BA587C9BE}"/>
                  </a:ext>
                </a:extLst>
              </p:cNvPr>
              <p:cNvSpPr/>
              <p:nvPr/>
            </p:nvSpPr>
            <p:spPr>
              <a:xfrm>
                <a:off x="4151228" y="6032611"/>
                <a:ext cx="8160" cy="3238"/>
              </a:xfrm>
              <a:custGeom>
                <a:avLst/>
                <a:gdLst>
                  <a:gd name="connsiteX0" fmla="*/ 4815 w 8160"/>
                  <a:gd name="connsiteY0" fmla="*/ 3125 h 3238"/>
                  <a:gd name="connsiteX1" fmla="*/ 6270 w 8160"/>
                  <a:gd name="connsiteY1" fmla="*/ 520 h 3238"/>
                  <a:gd name="connsiteX2" fmla="*/ 755 w 8160"/>
                  <a:gd name="connsiteY2" fmla="*/ 1440 h 3238"/>
                  <a:gd name="connsiteX3" fmla="*/ 4815 w 8160"/>
                  <a:gd name="connsiteY3" fmla="*/ 3125 h 3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60" h="3238">
                    <a:moveTo>
                      <a:pt x="4815" y="3125"/>
                    </a:moveTo>
                    <a:cubicBezTo>
                      <a:pt x="4815" y="3125"/>
                      <a:pt x="11249" y="750"/>
                      <a:pt x="6270" y="520"/>
                    </a:cubicBezTo>
                    <a:cubicBezTo>
                      <a:pt x="1215" y="290"/>
                      <a:pt x="-1389" y="-935"/>
                      <a:pt x="755" y="1440"/>
                    </a:cubicBezTo>
                    <a:cubicBezTo>
                      <a:pt x="2900" y="3891"/>
                      <a:pt x="4815" y="3125"/>
                      <a:pt x="4815" y="312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07" name="Kombinationstegning: figur 11506">
                <a:extLst>
                  <a:ext uri="{FF2B5EF4-FFF2-40B4-BE49-F238E27FC236}">
                    <a16:creationId xmlns:a16="http://schemas.microsoft.com/office/drawing/2014/main" id="{B35E86BF-263A-403C-A829-AD3B1E52F6E4}"/>
                  </a:ext>
                </a:extLst>
              </p:cNvPr>
              <p:cNvSpPr/>
              <p:nvPr/>
            </p:nvSpPr>
            <p:spPr>
              <a:xfrm>
                <a:off x="4147690" y="6010102"/>
                <a:ext cx="7039" cy="18597"/>
              </a:xfrm>
              <a:custGeom>
                <a:avLst/>
                <a:gdLst>
                  <a:gd name="connsiteX0" fmla="*/ 6898 w 7039"/>
                  <a:gd name="connsiteY0" fmla="*/ 3421 h 18597"/>
                  <a:gd name="connsiteX1" fmla="*/ 3298 w 7039"/>
                  <a:gd name="connsiteY1" fmla="*/ 1735 h 18597"/>
                  <a:gd name="connsiteX2" fmla="*/ 3757 w 7039"/>
                  <a:gd name="connsiteY2" fmla="*/ 7480 h 18597"/>
                  <a:gd name="connsiteX3" fmla="*/ 157 w 7039"/>
                  <a:gd name="connsiteY3" fmla="*/ 10850 h 18597"/>
                  <a:gd name="connsiteX4" fmla="*/ 1843 w 7039"/>
                  <a:gd name="connsiteY4" fmla="*/ 17285 h 18597"/>
                  <a:gd name="connsiteX5" fmla="*/ 6898 w 7039"/>
                  <a:gd name="connsiteY5" fmla="*/ 3421 h 1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39" h="18597">
                    <a:moveTo>
                      <a:pt x="6898" y="3421"/>
                    </a:moveTo>
                    <a:cubicBezTo>
                      <a:pt x="5672" y="-409"/>
                      <a:pt x="2838" y="-1099"/>
                      <a:pt x="3298" y="1735"/>
                    </a:cubicBezTo>
                    <a:cubicBezTo>
                      <a:pt x="3757" y="4570"/>
                      <a:pt x="5672" y="7940"/>
                      <a:pt x="3757" y="7480"/>
                    </a:cubicBezTo>
                    <a:cubicBezTo>
                      <a:pt x="1843" y="7021"/>
                      <a:pt x="157" y="7710"/>
                      <a:pt x="157" y="10850"/>
                    </a:cubicBezTo>
                    <a:cubicBezTo>
                      <a:pt x="157" y="13991"/>
                      <a:pt x="-762" y="21651"/>
                      <a:pt x="1843" y="17285"/>
                    </a:cubicBezTo>
                    <a:cubicBezTo>
                      <a:pt x="1843" y="17285"/>
                      <a:pt x="8047" y="7251"/>
                      <a:pt x="6898" y="342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08" name="Kombinationstegning: figur 11507">
                <a:extLst>
                  <a:ext uri="{FF2B5EF4-FFF2-40B4-BE49-F238E27FC236}">
                    <a16:creationId xmlns:a16="http://schemas.microsoft.com/office/drawing/2014/main" id="{B8CC1F74-FC62-4B57-82E6-C99E1D8EB708}"/>
                  </a:ext>
                </a:extLst>
              </p:cNvPr>
              <p:cNvSpPr/>
              <p:nvPr/>
            </p:nvSpPr>
            <p:spPr>
              <a:xfrm>
                <a:off x="4144937" y="6015392"/>
                <a:ext cx="3127" cy="5100"/>
              </a:xfrm>
              <a:custGeom>
                <a:avLst/>
                <a:gdLst>
                  <a:gd name="connsiteX0" fmla="*/ 2911 w 3127"/>
                  <a:gd name="connsiteY0" fmla="*/ 45 h 5100"/>
                  <a:gd name="connsiteX1" fmla="*/ 0 w 3127"/>
                  <a:gd name="connsiteY1" fmla="*/ 5101 h 5100"/>
                  <a:gd name="connsiteX2" fmla="*/ 2911 w 3127"/>
                  <a:gd name="connsiteY2" fmla="*/ 45 h 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7" h="5100">
                    <a:moveTo>
                      <a:pt x="2911" y="45"/>
                    </a:moveTo>
                    <a:cubicBezTo>
                      <a:pt x="1992" y="505"/>
                      <a:pt x="0" y="5101"/>
                      <a:pt x="0" y="5101"/>
                    </a:cubicBezTo>
                    <a:cubicBezTo>
                      <a:pt x="1226" y="3875"/>
                      <a:pt x="3906" y="-491"/>
                      <a:pt x="2911" y="4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09" name="Kombinationstegning: figur 11508">
                <a:extLst>
                  <a:ext uri="{FF2B5EF4-FFF2-40B4-BE49-F238E27FC236}">
                    <a16:creationId xmlns:a16="http://schemas.microsoft.com/office/drawing/2014/main" id="{6C844454-CB0E-4261-AB61-90358DFAA638}"/>
                  </a:ext>
                </a:extLst>
              </p:cNvPr>
              <p:cNvSpPr/>
              <p:nvPr/>
            </p:nvSpPr>
            <p:spPr>
              <a:xfrm>
                <a:off x="4162893" y="6014277"/>
                <a:ext cx="9060" cy="7365"/>
              </a:xfrm>
              <a:custGeom>
                <a:avLst/>
                <a:gdLst>
                  <a:gd name="connsiteX0" fmla="*/ 8469 w 9060"/>
                  <a:gd name="connsiteY0" fmla="*/ 7365 h 7365"/>
                  <a:gd name="connsiteX1" fmla="*/ 350 w 9060"/>
                  <a:gd name="connsiteY1" fmla="*/ 165 h 7365"/>
                  <a:gd name="connsiteX2" fmla="*/ 8469 w 9060"/>
                  <a:gd name="connsiteY2" fmla="*/ 7365 h 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60" h="7365">
                    <a:moveTo>
                      <a:pt x="8469" y="7365"/>
                    </a:moveTo>
                    <a:cubicBezTo>
                      <a:pt x="11380" y="4225"/>
                      <a:pt x="2724" y="1620"/>
                      <a:pt x="350" y="165"/>
                    </a:cubicBezTo>
                    <a:cubicBezTo>
                      <a:pt x="-2025" y="-1290"/>
                      <a:pt x="8469" y="7365"/>
                      <a:pt x="8469" y="736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10" name="Kombinationstegning: figur 11509">
                <a:extLst>
                  <a:ext uri="{FF2B5EF4-FFF2-40B4-BE49-F238E27FC236}">
                    <a16:creationId xmlns:a16="http://schemas.microsoft.com/office/drawing/2014/main" id="{B9B22B48-4DE9-4A8D-BDAB-76AD2E7AB681}"/>
                  </a:ext>
                </a:extLst>
              </p:cNvPr>
              <p:cNvSpPr/>
              <p:nvPr/>
            </p:nvSpPr>
            <p:spPr>
              <a:xfrm>
                <a:off x="4175420" y="6021346"/>
                <a:ext cx="6734" cy="7147"/>
              </a:xfrm>
              <a:custGeom>
                <a:avLst/>
                <a:gdLst>
                  <a:gd name="connsiteX0" fmla="*/ 2 w 6734"/>
                  <a:gd name="connsiteY0" fmla="*/ 1751 h 7147"/>
                  <a:gd name="connsiteX1" fmla="*/ 4292 w 6734"/>
                  <a:gd name="connsiteY1" fmla="*/ 2440 h 7147"/>
                  <a:gd name="connsiteX2" fmla="*/ 2 w 6734"/>
                  <a:gd name="connsiteY2" fmla="*/ 1751 h 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34" h="7147">
                    <a:moveTo>
                      <a:pt x="2" y="1751"/>
                    </a:moveTo>
                    <a:cubicBezTo>
                      <a:pt x="6742" y="10100"/>
                      <a:pt x="8887" y="7496"/>
                      <a:pt x="4292" y="2440"/>
                    </a:cubicBezTo>
                    <a:cubicBezTo>
                      <a:pt x="-228" y="-2615"/>
                      <a:pt x="2" y="1751"/>
                      <a:pt x="2" y="175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11" name="Kombinationstegning: figur 11510">
                <a:extLst>
                  <a:ext uri="{FF2B5EF4-FFF2-40B4-BE49-F238E27FC236}">
                    <a16:creationId xmlns:a16="http://schemas.microsoft.com/office/drawing/2014/main" id="{17AA1CC8-CE75-4CE7-B0C9-3E45F7F2C6CA}"/>
                  </a:ext>
                </a:extLst>
              </p:cNvPr>
              <p:cNvSpPr/>
              <p:nvPr/>
            </p:nvSpPr>
            <p:spPr>
              <a:xfrm>
                <a:off x="4170081" y="6008191"/>
                <a:ext cx="6962" cy="7407"/>
              </a:xfrm>
              <a:custGeom>
                <a:avLst/>
                <a:gdLst>
                  <a:gd name="connsiteX0" fmla="*/ 4346 w 6962"/>
                  <a:gd name="connsiteY0" fmla="*/ 46 h 7407"/>
                  <a:gd name="connsiteX1" fmla="*/ 1971 w 6962"/>
                  <a:gd name="connsiteY1" fmla="*/ 2957 h 7407"/>
                  <a:gd name="connsiteX2" fmla="*/ 746 w 6962"/>
                  <a:gd name="connsiteY2" fmla="*/ 5561 h 7407"/>
                  <a:gd name="connsiteX3" fmla="*/ 6720 w 6962"/>
                  <a:gd name="connsiteY3" fmla="*/ 6020 h 7407"/>
                  <a:gd name="connsiteX4" fmla="*/ 4346 w 6962"/>
                  <a:gd name="connsiteY4" fmla="*/ 46 h 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62" h="7407">
                    <a:moveTo>
                      <a:pt x="4346" y="46"/>
                    </a:moveTo>
                    <a:cubicBezTo>
                      <a:pt x="1971" y="505"/>
                      <a:pt x="2201" y="1501"/>
                      <a:pt x="1971" y="2957"/>
                    </a:cubicBezTo>
                    <a:cubicBezTo>
                      <a:pt x="1741" y="4412"/>
                      <a:pt x="-1399" y="3876"/>
                      <a:pt x="746" y="5561"/>
                    </a:cubicBezTo>
                    <a:cubicBezTo>
                      <a:pt x="746" y="5561"/>
                      <a:pt x="8405" y="9390"/>
                      <a:pt x="6720" y="6020"/>
                    </a:cubicBezTo>
                    <a:cubicBezTo>
                      <a:pt x="5111" y="2650"/>
                      <a:pt x="6720" y="-414"/>
                      <a:pt x="4346" y="4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12" name="Kombinationstegning: figur 11511">
                <a:extLst>
                  <a:ext uri="{FF2B5EF4-FFF2-40B4-BE49-F238E27FC236}">
                    <a16:creationId xmlns:a16="http://schemas.microsoft.com/office/drawing/2014/main" id="{BEA55FC8-2F35-4C1F-9A33-25E51B62DD50}"/>
                  </a:ext>
                </a:extLst>
              </p:cNvPr>
              <p:cNvSpPr/>
              <p:nvPr/>
            </p:nvSpPr>
            <p:spPr>
              <a:xfrm>
                <a:off x="4139581" y="5997484"/>
                <a:ext cx="8111" cy="12991"/>
              </a:xfrm>
              <a:custGeom>
                <a:avLst/>
                <a:gdLst>
                  <a:gd name="connsiteX0" fmla="*/ 6581 w 8111"/>
                  <a:gd name="connsiteY0" fmla="*/ 1638 h 12991"/>
                  <a:gd name="connsiteX1" fmla="*/ 1832 w 8111"/>
                  <a:gd name="connsiteY1" fmla="*/ 1868 h 12991"/>
                  <a:gd name="connsiteX2" fmla="*/ 147 w 8111"/>
                  <a:gd name="connsiteY2" fmla="*/ 8302 h 12991"/>
                  <a:gd name="connsiteX3" fmla="*/ 1066 w 8111"/>
                  <a:gd name="connsiteY3" fmla="*/ 12362 h 12991"/>
                  <a:gd name="connsiteX4" fmla="*/ 3977 w 8111"/>
                  <a:gd name="connsiteY4" fmla="*/ 7842 h 12991"/>
                  <a:gd name="connsiteX5" fmla="*/ 6351 w 8111"/>
                  <a:gd name="connsiteY5" fmla="*/ 4472 h 12991"/>
                  <a:gd name="connsiteX6" fmla="*/ 6581 w 8111"/>
                  <a:gd name="connsiteY6" fmla="*/ 1638 h 1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11" h="12991">
                    <a:moveTo>
                      <a:pt x="6581" y="1638"/>
                    </a:moveTo>
                    <a:cubicBezTo>
                      <a:pt x="3670" y="183"/>
                      <a:pt x="2292" y="-1273"/>
                      <a:pt x="1832" y="1868"/>
                    </a:cubicBezTo>
                    <a:cubicBezTo>
                      <a:pt x="1372" y="5008"/>
                      <a:pt x="147" y="8302"/>
                      <a:pt x="147" y="8302"/>
                    </a:cubicBezTo>
                    <a:cubicBezTo>
                      <a:pt x="147" y="8302"/>
                      <a:pt x="-543" y="15042"/>
                      <a:pt x="1066" y="12362"/>
                    </a:cubicBezTo>
                    <a:cubicBezTo>
                      <a:pt x="2751" y="9757"/>
                      <a:pt x="3977" y="10676"/>
                      <a:pt x="3977" y="7842"/>
                    </a:cubicBezTo>
                    <a:cubicBezTo>
                      <a:pt x="3977" y="5008"/>
                      <a:pt x="5202" y="4472"/>
                      <a:pt x="6351" y="4472"/>
                    </a:cubicBezTo>
                    <a:cubicBezTo>
                      <a:pt x="7577" y="4549"/>
                      <a:pt x="9492" y="3093"/>
                      <a:pt x="6581" y="163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13" name="Kombinationstegning: figur 11512">
                <a:extLst>
                  <a:ext uri="{FF2B5EF4-FFF2-40B4-BE49-F238E27FC236}">
                    <a16:creationId xmlns:a16="http://schemas.microsoft.com/office/drawing/2014/main" id="{2625E4C0-8304-406A-8391-0A2EBCC7F739}"/>
                  </a:ext>
                </a:extLst>
              </p:cNvPr>
              <p:cNvSpPr/>
              <p:nvPr/>
            </p:nvSpPr>
            <p:spPr>
              <a:xfrm>
                <a:off x="4149224" y="5994636"/>
                <a:ext cx="11306" cy="8817"/>
              </a:xfrm>
              <a:custGeom>
                <a:avLst/>
                <a:gdLst>
                  <a:gd name="connsiteX0" fmla="*/ 9883 w 11306"/>
                  <a:gd name="connsiteY0" fmla="*/ 426 h 8817"/>
                  <a:gd name="connsiteX1" fmla="*/ 1304 w 11306"/>
                  <a:gd name="connsiteY1" fmla="*/ 6171 h 8817"/>
                  <a:gd name="connsiteX2" fmla="*/ 1994 w 11306"/>
                  <a:gd name="connsiteY2" fmla="*/ 8546 h 8817"/>
                  <a:gd name="connsiteX3" fmla="*/ 6513 w 11306"/>
                  <a:gd name="connsiteY3" fmla="*/ 4486 h 8817"/>
                  <a:gd name="connsiteX4" fmla="*/ 10343 w 11306"/>
                  <a:gd name="connsiteY4" fmla="*/ 6860 h 8817"/>
                  <a:gd name="connsiteX5" fmla="*/ 10573 w 11306"/>
                  <a:gd name="connsiteY5" fmla="*/ 2801 h 8817"/>
                  <a:gd name="connsiteX6" fmla="*/ 9883 w 11306"/>
                  <a:gd name="connsiteY6" fmla="*/ 426 h 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06" h="8817">
                    <a:moveTo>
                      <a:pt x="9883" y="426"/>
                    </a:moveTo>
                    <a:cubicBezTo>
                      <a:pt x="7279" y="-1259"/>
                      <a:pt x="4598" y="2341"/>
                      <a:pt x="1304" y="6171"/>
                    </a:cubicBezTo>
                    <a:cubicBezTo>
                      <a:pt x="-1989" y="10001"/>
                      <a:pt x="1994" y="8546"/>
                      <a:pt x="1994" y="8546"/>
                    </a:cubicBezTo>
                    <a:cubicBezTo>
                      <a:pt x="5364" y="7090"/>
                      <a:pt x="6283" y="6860"/>
                      <a:pt x="6513" y="4486"/>
                    </a:cubicBezTo>
                    <a:cubicBezTo>
                      <a:pt x="6743" y="2112"/>
                      <a:pt x="8428" y="4486"/>
                      <a:pt x="10343" y="6860"/>
                    </a:cubicBezTo>
                    <a:cubicBezTo>
                      <a:pt x="12258" y="9235"/>
                      <a:pt x="10573" y="3950"/>
                      <a:pt x="10573" y="2801"/>
                    </a:cubicBezTo>
                    <a:cubicBezTo>
                      <a:pt x="10649" y="1652"/>
                      <a:pt x="12564" y="2112"/>
                      <a:pt x="9883" y="42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14" name="Kombinationstegning: figur 11513">
                <a:extLst>
                  <a:ext uri="{FF2B5EF4-FFF2-40B4-BE49-F238E27FC236}">
                    <a16:creationId xmlns:a16="http://schemas.microsoft.com/office/drawing/2014/main" id="{D768226E-28DC-48BA-9B77-AB8852382095}"/>
                  </a:ext>
                </a:extLst>
              </p:cNvPr>
              <p:cNvSpPr/>
              <p:nvPr/>
            </p:nvSpPr>
            <p:spPr>
              <a:xfrm>
                <a:off x="4149475" y="5977913"/>
                <a:ext cx="15645" cy="11972"/>
              </a:xfrm>
              <a:custGeom>
                <a:avLst/>
                <a:gdLst>
                  <a:gd name="connsiteX0" fmla="*/ 13922 w 15645"/>
                  <a:gd name="connsiteY0" fmla="*/ 10179 h 11972"/>
                  <a:gd name="connsiteX1" fmla="*/ 14841 w 15645"/>
                  <a:gd name="connsiteY1" fmla="*/ 5124 h 11972"/>
                  <a:gd name="connsiteX2" fmla="*/ 10551 w 15645"/>
                  <a:gd name="connsiteY2" fmla="*/ 68 h 11972"/>
                  <a:gd name="connsiteX3" fmla="*/ 8866 w 15645"/>
                  <a:gd name="connsiteY3" fmla="*/ 2673 h 11972"/>
                  <a:gd name="connsiteX4" fmla="*/ 1896 w 15645"/>
                  <a:gd name="connsiteY4" fmla="*/ 5047 h 11972"/>
                  <a:gd name="connsiteX5" fmla="*/ 2355 w 15645"/>
                  <a:gd name="connsiteY5" fmla="*/ 7651 h 11972"/>
                  <a:gd name="connsiteX6" fmla="*/ 9326 w 15645"/>
                  <a:gd name="connsiteY6" fmla="*/ 10792 h 11972"/>
                  <a:gd name="connsiteX7" fmla="*/ 13922 w 15645"/>
                  <a:gd name="connsiteY7" fmla="*/ 10179 h 1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45" h="11972">
                    <a:moveTo>
                      <a:pt x="13922" y="10179"/>
                    </a:moveTo>
                    <a:cubicBezTo>
                      <a:pt x="16526" y="11634"/>
                      <a:pt x="15607" y="8264"/>
                      <a:pt x="14841" y="5124"/>
                    </a:cubicBezTo>
                    <a:cubicBezTo>
                      <a:pt x="14151" y="1983"/>
                      <a:pt x="13922" y="375"/>
                      <a:pt x="10551" y="68"/>
                    </a:cubicBezTo>
                    <a:cubicBezTo>
                      <a:pt x="7181" y="-161"/>
                      <a:pt x="10551" y="68"/>
                      <a:pt x="8866" y="2673"/>
                    </a:cubicBezTo>
                    <a:cubicBezTo>
                      <a:pt x="7181" y="5277"/>
                      <a:pt x="6492" y="6272"/>
                      <a:pt x="1896" y="5047"/>
                    </a:cubicBezTo>
                    <a:cubicBezTo>
                      <a:pt x="-2623" y="3821"/>
                      <a:pt x="2355" y="7651"/>
                      <a:pt x="2355" y="7651"/>
                    </a:cubicBezTo>
                    <a:cubicBezTo>
                      <a:pt x="6415" y="12707"/>
                      <a:pt x="8100" y="12707"/>
                      <a:pt x="9326" y="10792"/>
                    </a:cubicBezTo>
                    <a:cubicBezTo>
                      <a:pt x="10628" y="9030"/>
                      <a:pt x="11317" y="8800"/>
                      <a:pt x="13922" y="1017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15" name="Kombinationstegning: figur 11514">
                <a:extLst>
                  <a:ext uri="{FF2B5EF4-FFF2-40B4-BE49-F238E27FC236}">
                    <a16:creationId xmlns:a16="http://schemas.microsoft.com/office/drawing/2014/main" id="{28760CBC-6E27-49AE-876D-515CF642DC7F}"/>
                  </a:ext>
                </a:extLst>
              </p:cNvPr>
              <p:cNvSpPr/>
              <p:nvPr/>
            </p:nvSpPr>
            <p:spPr>
              <a:xfrm>
                <a:off x="4133569" y="5966975"/>
                <a:ext cx="11023" cy="10575"/>
              </a:xfrm>
              <a:custGeom>
                <a:avLst/>
                <a:gdLst>
                  <a:gd name="connsiteX0" fmla="*/ 4704 w 11023"/>
                  <a:gd name="connsiteY0" fmla="*/ 4648 h 10575"/>
                  <a:gd name="connsiteX1" fmla="*/ 10219 w 11023"/>
                  <a:gd name="connsiteY1" fmla="*/ 2504 h 10575"/>
                  <a:gd name="connsiteX2" fmla="*/ 5470 w 11023"/>
                  <a:gd name="connsiteY2" fmla="*/ 129 h 10575"/>
                  <a:gd name="connsiteX3" fmla="*/ 414 w 11023"/>
                  <a:gd name="connsiteY3" fmla="*/ 4648 h 10575"/>
                  <a:gd name="connsiteX4" fmla="*/ 3019 w 11023"/>
                  <a:gd name="connsiteY4" fmla="*/ 9704 h 10575"/>
                  <a:gd name="connsiteX5" fmla="*/ 5929 w 11023"/>
                  <a:gd name="connsiteY5" fmla="*/ 8249 h 10575"/>
                  <a:gd name="connsiteX6" fmla="*/ 4704 w 11023"/>
                  <a:gd name="connsiteY6" fmla="*/ 4648 h 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23" h="10575">
                    <a:moveTo>
                      <a:pt x="4704" y="4648"/>
                    </a:moveTo>
                    <a:cubicBezTo>
                      <a:pt x="2559" y="3423"/>
                      <a:pt x="7615" y="3959"/>
                      <a:pt x="10219" y="2504"/>
                    </a:cubicBezTo>
                    <a:cubicBezTo>
                      <a:pt x="12823" y="1049"/>
                      <a:pt x="8534" y="819"/>
                      <a:pt x="5470" y="129"/>
                    </a:cubicBezTo>
                    <a:cubicBezTo>
                      <a:pt x="2329" y="-560"/>
                      <a:pt x="1180" y="1585"/>
                      <a:pt x="414" y="4648"/>
                    </a:cubicBezTo>
                    <a:cubicBezTo>
                      <a:pt x="-275" y="7789"/>
                      <a:pt x="-505" y="7023"/>
                      <a:pt x="3019" y="9704"/>
                    </a:cubicBezTo>
                    <a:cubicBezTo>
                      <a:pt x="6619" y="12308"/>
                      <a:pt x="5929" y="8249"/>
                      <a:pt x="5929" y="8249"/>
                    </a:cubicBezTo>
                    <a:cubicBezTo>
                      <a:pt x="5929" y="8249"/>
                      <a:pt x="6849" y="5798"/>
                      <a:pt x="4704" y="464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16" name="Kombinationstegning: figur 11515">
                <a:extLst>
                  <a:ext uri="{FF2B5EF4-FFF2-40B4-BE49-F238E27FC236}">
                    <a16:creationId xmlns:a16="http://schemas.microsoft.com/office/drawing/2014/main" id="{FB3F2B72-9585-43AD-9FE4-B7789D9018F5}"/>
                  </a:ext>
                </a:extLst>
              </p:cNvPr>
              <p:cNvSpPr/>
              <p:nvPr/>
            </p:nvSpPr>
            <p:spPr>
              <a:xfrm>
                <a:off x="4150301" y="5974037"/>
                <a:ext cx="4767" cy="6462"/>
              </a:xfrm>
              <a:custGeom>
                <a:avLst/>
                <a:gdLst>
                  <a:gd name="connsiteX0" fmla="*/ 2142 w 4767"/>
                  <a:gd name="connsiteY0" fmla="*/ 422 h 6462"/>
                  <a:gd name="connsiteX1" fmla="*/ 916 w 4767"/>
                  <a:gd name="connsiteY1" fmla="*/ 3562 h 6462"/>
                  <a:gd name="connsiteX2" fmla="*/ 4746 w 4767"/>
                  <a:gd name="connsiteY2" fmla="*/ 4787 h 6462"/>
                  <a:gd name="connsiteX3" fmla="*/ 2142 w 4767"/>
                  <a:gd name="connsiteY3" fmla="*/ 422 h 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7" h="6462">
                    <a:moveTo>
                      <a:pt x="2142" y="422"/>
                    </a:moveTo>
                    <a:cubicBezTo>
                      <a:pt x="1452" y="958"/>
                      <a:pt x="-1458" y="1647"/>
                      <a:pt x="916" y="3562"/>
                    </a:cubicBezTo>
                    <a:cubicBezTo>
                      <a:pt x="3291" y="5477"/>
                      <a:pt x="4976" y="8311"/>
                      <a:pt x="4746" y="4787"/>
                    </a:cubicBezTo>
                    <a:cubicBezTo>
                      <a:pt x="4516" y="1188"/>
                      <a:pt x="3827" y="-957"/>
                      <a:pt x="2142" y="42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17" name="Kombinationstegning: figur 11516">
                <a:extLst>
                  <a:ext uri="{FF2B5EF4-FFF2-40B4-BE49-F238E27FC236}">
                    <a16:creationId xmlns:a16="http://schemas.microsoft.com/office/drawing/2014/main" id="{85F72760-AFC4-4574-879A-3DDAE73ACBDE}"/>
                  </a:ext>
                </a:extLst>
              </p:cNvPr>
              <p:cNvSpPr/>
              <p:nvPr/>
            </p:nvSpPr>
            <p:spPr>
              <a:xfrm>
                <a:off x="4157341" y="5965222"/>
                <a:ext cx="14007" cy="15107"/>
              </a:xfrm>
              <a:custGeom>
                <a:avLst/>
                <a:gdLst>
                  <a:gd name="connsiteX0" fmla="*/ 9196 w 14007"/>
                  <a:gd name="connsiteY0" fmla="*/ 3492 h 15107"/>
                  <a:gd name="connsiteX1" fmla="*/ 6055 w 14007"/>
                  <a:gd name="connsiteY1" fmla="*/ 887 h 15107"/>
                  <a:gd name="connsiteX2" fmla="*/ 2455 w 14007"/>
                  <a:gd name="connsiteY2" fmla="*/ 7092 h 15107"/>
                  <a:gd name="connsiteX3" fmla="*/ 9196 w 14007"/>
                  <a:gd name="connsiteY3" fmla="*/ 14751 h 15107"/>
                  <a:gd name="connsiteX4" fmla="*/ 12796 w 14007"/>
                  <a:gd name="connsiteY4" fmla="*/ 13066 h 15107"/>
                  <a:gd name="connsiteX5" fmla="*/ 10191 w 14007"/>
                  <a:gd name="connsiteY5" fmla="*/ 8011 h 15107"/>
                  <a:gd name="connsiteX6" fmla="*/ 9196 w 14007"/>
                  <a:gd name="connsiteY6" fmla="*/ 3492 h 15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07" h="15107">
                    <a:moveTo>
                      <a:pt x="9196" y="3492"/>
                    </a:moveTo>
                    <a:cubicBezTo>
                      <a:pt x="7740" y="1117"/>
                      <a:pt x="8736" y="1117"/>
                      <a:pt x="6055" y="887"/>
                    </a:cubicBezTo>
                    <a:cubicBezTo>
                      <a:pt x="3451" y="657"/>
                      <a:pt x="-3749" y="-3173"/>
                      <a:pt x="2455" y="7092"/>
                    </a:cubicBezTo>
                    <a:cubicBezTo>
                      <a:pt x="2455" y="7092"/>
                      <a:pt x="6055" y="14292"/>
                      <a:pt x="9196" y="14751"/>
                    </a:cubicBezTo>
                    <a:cubicBezTo>
                      <a:pt x="12336" y="15211"/>
                      <a:pt x="15936" y="15670"/>
                      <a:pt x="12796" y="13066"/>
                    </a:cubicBezTo>
                    <a:cubicBezTo>
                      <a:pt x="9655" y="10462"/>
                      <a:pt x="9196" y="8317"/>
                      <a:pt x="10191" y="8011"/>
                    </a:cubicBezTo>
                    <a:cubicBezTo>
                      <a:pt x="11111" y="7857"/>
                      <a:pt x="10651" y="5942"/>
                      <a:pt x="9196" y="349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18" name="Kombinationstegning: figur 11517">
                <a:extLst>
                  <a:ext uri="{FF2B5EF4-FFF2-40B4-BE49-F238E27FC236}">
                    <a16:creationId xmlns:a16="http://schemas.microsoft.com/office/drawing/2014/main" id="{AA721573-6DBD-47D6-B03D-433DC972F392}"/>
                  </a:ext>
                </a:extLst>
              </p:cNvPr>
              <p:cNvSpPr/>
              <p:nvPr/>
            </p:nvSpPr>
            <p:spPr>
              <a:xfrm>
                <a:off x="4136353" y="5950085"/>
                <a:ext cx="17780" cy="15094"/>
              </a:xfrm>
              <a:custGeom>
                <a:avLst/>
                <a:gdLst>
                  <a:gd name="connsiteX0" fmla="*/ 7205 w 17780"/>
                  <a:gd name="connsiteY0" fmla="*/ 13420 h 15094"/>
                  <a:gd name="connsiteX1" fmla="*/ 13945 w 17780"/>
                  <a:gd name="connsiteY1" fmla="*/ 7216 h 15094"/>
                  <a:gd name="connsiteX2" fmla="*/ 16090 w 17780"/>
                  <a:gd name="connsiteY2" fmla="*/ 4305 h 15094"/>
                  <a:gd name="connsiteX3" fmla="*/ 10115 w 17780"/>
                  <a:gd name="connsiteY3" fmla="*/ 4765 h 15094"/>
                  <a:gd name="connsiteX4" fmla="*/ 10345 w 17780"/>
                  <a:gd name="connsiteY4" fmla="*/ 2390 h 15094"/>
                  <a:gd name="connsiteX5" fmla="*/ 5060 w 17780"/>
                  <a:gd name="connsiteY5" fmla="*/ 16 h 15094"/>
                  <a:gd name="connsiteX6" fmla="*/ 1460 w 17780"/>
                  <a:gd name="connsiteY6" fmla="*/ 1931 h 15094"/>
                  <a:gd name="connsiteX7" fmla="*/ 5979 w 17780"/>
                  <a:gd name="connsiteY7" fmla="*/ 6450 h 15094"/>
                  <a:gd name="connsiteX8" fmla="*/ 234 w 17780"/>
                  <a:gd name="connsiteY8" fmla="*/ 7139 h 15094"/>
                  <a:gd name="connsiteX9" fmla="*/ 4983 w 17780"/>
                  <a:gd name="connsiteY9" fmla="*/ 10509 h 15094"/>
                  <a:gd name="connsiteX10" fmla="*/ 7205 w 17780"/>
                  <a:gd name="connsiteY10" fmla="*/ 13420 h 1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80" h="15094">
                    <a:moveTo>
                      <a:pt x="7205" y="13420"/>
                    </a:moveTo>
                    <a:cubicBezTo>
                      <a:pt x="7205" y="13420"/>
                      <a:pt x="11034" y="7905"/>
                      <a:pt x="13945" y="7216"/>
                    </a:cubicBezTo>
                    <a:cubicBezTo>
                      <a:pt x="16856" y="6527"/>
                      <a:pt x="19690" y="3845"/>
                      <a:pt x="16090" y="4305"/>
                    </a:cubicBezTo>
                    <a:cubicBezTo>
                      <a:pt x="12490" y="4765"/>
                      <a:pt x="8200" y="6679"/>
                      <a:pt x="10115" y="4765"/>
                    </a:cubicBezTo>
                    <a:cubicBezTo>
                      <a:pt x="12030" y="2850"/>
                      <a:pt x="12720" y="2620"/>
                      <a:pt x="10345" y="2390"/>
                    </a:cubicBezTo>
                    <a:cubicBezTo>
                      <a:pt x="7970" y="2161"/>
                      <a:pt x="6745" y="-214"/>
                      <a:pt x="5060" y="16"/>
                    </a:cubicBezTo>
                    <a:cubicBezTo>
                      <a:pt x="3375" y="246"/>
                      <a:pt x="-685" y="-214"/>
                      <a:pt x="1460" y="1931"/>
                    </a:cubicBezTo>
                    <a:cubicBezTo>
                      <a:pt x="3605" y="4075"/>
                      <a:pt x="9120" y="5531"/>
                      <a:pt x="5979" y="6450"/>
                    </a:cubicBezTo>
                    <a:cubicBezTo>
                      <a:pt x="2839" y="7369"/>
                      <a:pt x="-991" y="4535"/>
                      <a:pt x="234" y="7139"/>
                    </a:cubicBezTo>
                    <a:cubicBezTo>
                      <a:pt x="1460" y="9744"/>
                      <a:pt x="4064" y="8365"/>
                      <a:pt x="4983" y="10509"/>
                    </a:cubicBezTo>
                    <a:cubicBezTo>
                      <a:pt x="5979" y="12654"/>
                      <a:pt x="4064" y="17709"/>
                      <a:pt x="7205" y="1342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19" name="Kombinationstegning: figur 11518">
                <a:extLst>
                  <a:ext uri="{FF2B5EF4-FFF2-40B4-BE49-F238E27FC236}">
                    <a16:creationId xmlns:a16="http://schemas.microsoft.com/office/drawing/2014/main" id="{06F861E7-A153-4538-9186-65D5A2B1BD13}"/>
                  </a:ext>
                </a:extLst>
              </p:cNvPr>
              <p:cNvSpPr/>
              <p:nvPr/>
            </p:nvSpPr>
            <p:spPr>
              <a:xfrm>
                <a:off x="4130419" y="5935577"/>
                <a:ext cx="11592" cy="9698"/>
              </a:xfrm>
              <a:custGeom>
                <a:avLst/>
                <a:gdLst>
                  <a:gd name="connsiteX0" fmla="*/ 7165 w 11592"/>
                  <a:gd name="connsiteY0" fmla="*/ 6557 h 9698"/>
                  <a:gd name="connsiteX1" fmla="*/ 10765 w 11592"/>
                  <a:gd name="connsiteY1" fmla="*/ 9697 h 9698"/>
                  <a:gd name="connsiteX2" fmla="*/ 9846 w 11592"/>
                  <a:gd name="connsiteY2" fmla="*/ 4948 h 9698"/>
                  <a:gd name="connsiteX3" fmla="*/ 3871 w 11592"/>
                  <a:gd name="connsiteY3" fmla="*/ 199 h 9698"/>
                  <a:gd name="connsiteX4" fmla="*/ 41 w 11592"/>
                  <a:gd name="connsiteY4" fmla="*/ 3110 h 9698"/>
                  <a:gd name="connsiteX5" fmla="*/ 3182 w 11592"/>
                  <a:gd name="connsiteY5" fmla="*/ 5715 h 9698"/>
                  <a:gd name="connsiteX6" fmla="*/ 7165 w 11592"/>
                  <a:gd name="connsiteY6" fmla="*/ 6557 h 9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2" h="9698">
                    <a:moveTo>
                      <a:pt x="7165" y="6557"/>
                    </a:moveTo>
                    <a:cubicBezTo>
                      <a:pt x="6475" y="8932"/>
                      <a:pt x="8620" y="9162"/>
                      <a:pt x="10765" y="9697"/>
                    </a:cubicBezTo>
                    <a:cubicBezTo>
                      <a:pt x="10765" y="9697"/>
                      <a:pt x="13139" y="9927"/>
                      <a:pt x="9846" y="4948"/>
                    </a:cubicBezTo>
                    <a:cubicBezTo>
                      <a:pt x="6475" y="-107"/>
                      <a:pt x="5556" y="-337"/>
                      <a:pt x="3871" y="199"/>
                    </a:cubicBezTo>
                    <a:cubicBezTo>
                      <a:pt x="2186" y="659"/>
                      <a:pt x="271" y="-260"/>
                      <a:pt x="41" y="3110"/>
                    </a:cubicBezTo>
                    <a:cubicBezTo>
                      <a:pt x="-189" y="6480"/>
                      <a:pt x="501" y="6251"/>
                      <a:pt x="3182" y="5715"/>
                    </a:cubicBezTo>
                    <a:cubicBezTo>
                      <a:pt x="5709" y="5178"/>
                      <a:pt x="7854" y="4183"/>
                      <a:pt x="7165" y="655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20" name="Kombinationstegning: figur 11519">
                <a:extLst>
                  <a:ext uri="{FF2B5EF4-FFF2-40B4-BE49-F238E27FC236}">
                    <a16:creationId xmlns:a16="http://schemas.microsoft.com/office/drawing/2014/main" id="{2DD79FAC-8BC9-43FD-81E6-2E7DF104BFD7}"/>
                  </a:ext>
                </a:extLst>
              </p:cNvPr>
              <p:cNvSpPr/>
              <p:nvPr/>
            </p:nvSpPr>
            <p:spPr>
              <a:xfrm>
                <a:off x="4134206" y="5900976"/>
                <a:ext cx="30465" cy="49441"/>
              </a:xfrm>
              <a:custGeom>
                <a:avLst/>
                <a:gdLst>
                  <a:gd name="connsiteX0" fmla="*/ 27582 w 30465"/>
                  <a:gd name="connsiteY0" fmla="*/ 6461 h 49441"/>
                  <a:gd name="connsiteX1" fmla="*/ 25667 w 30465"/>
                  <a:gd name="connsiteY1" fmla="*/ 716 h 49441"/>
                  <a:gd name="connsiteX2" fmla="*/ 16092 w 30465"/>
                  <a:gd name="connsiteY2" fmla="*/ 1175 h 49441"/>
                  <a:gd name="connsiteX3" fmla="*/ 14407 w 30465"/>
                  <a:gd name="connsiteY3" fmla="*/ 5694 h 49441"/>
                  <a:gd name="connsiteX4" fmla="*/ 15633 w 30465"/>
                  <a:gd name="connsiteY4" fmla="*/ 8835 h 49441"/>
                  <a:gd name="connsiteX5" fmla="*/ 17547 w 30465"/>
                  <a:gd name="connsiteY5" fmla="*/ 10520 h 49441"/>
                  <a:gd name="connsiteX6" fmla="*/ 17777 w 30465"/>
                  <a:gd name="connsiteY6" fmla="*/ 13890 h 49441"/>
                  <a:gd name="connsiteX7" fmla="*/ 18237 w 30465"/>
                  <a:gd name="connsiteY7" fmla="*/ 21320 h 49441"/>
                  <a:gd name="connsiteX8" fmla="*/ 14867 w 30465"/>
                  <a:gd name="connsiteY8" fmla="*/ 22239 h 49441"/>
                  <a:gd name="connsiteX9" fmla="*/ 10807 w 30465"/>
                  <a:gd name="connsiteY9" fmla="*/ 21014 h 49441"/>
                  <a:gd name="connsiteX10" fmla="*/ 8662 w 30465"/>
                  <a:gd name="connsiteY10" fmla="*/ 22699 h 49441"/>
                  <a:gd name="connsiteX11" fmla="*/ 5292 w 30465"/>
                  <a:gd name="connsiteY11" fmla="*/ 21014 h 49441"/>
                  <a:gd name="connsiteX12" fmla="*/ 3147 w 30465"/>
                  <a:gd name="connsiteY12" fmla="*/ 22929 h 49441"/>
                  <a:gd name="connsiteX13" fmla="*/ 237 w 30465"/>
                  <a:gd name="connsiteY13" fmla="*/ 23848 h 49441"/>
                  <a:gd name="connsiteX14" fmla="*/ 5292 w 30465"/>
                  <a:gd name="connsiteY14" fmla="*/ 33652 h 49441"/>
                  <a:gd name="connsiteX15" fmla="*/ 10347 w 30465"/>
                  <a:gd name="connsiteY15" fmla="*/ 41312 h 49441"/>
                  <a:gd name="connsiteX16" fmla="*/ 14867 w 30465"/>
                  <a:gd name="connsiteY16" fmla="*/ 38401 h 49441"/>
                  <a:gd name="connsiteX17" fmla="*/ 13947 w 30465"/>
                  <a:gd name="connsiteY17" fmla="*/ 29822 h 49441"/>
                  <a:gd name="connsiteX18" fmla="*/ 19003 w 30465"/>
                  <a:gd name="connsiteY18" fmla="*/ 28597 h 49441"/>
                  <a:gd name="connsiteX19" fmla="*/ 18773 w 30465"/>
                  <a:gd name="connsiteY19" fmla="*/ 30052 h 49441"/>
                  <a:gd name="connsiteX20" fmla="*/ 19003 w 30465"/>
                  <a:gd name="connsiteY20" fmla="*/ 31737 h 49441"/>
                  <a:gd name="connsiteX21" fmla="*/ 18773 w 30465"/>
                  <a:gd name="connsiteY21" fmla="*/ 33882 h 49441"/>
                  <a:gd name="connsiteX22" fmla="*/ 16858 w 30465"/>
                  <a:gd name="connsiteY22" fmla="*/ 36256 h 49441"/>
                  <a:gd name="connsiteX23" fmla="*/ 19769 w 30465"/>
                  <a:gd name="connsiteY23" fmla="*/ 42001 h 49441"/>
                  <a:gd name="connsiteX24" fmla="*/ 19309 w 30465"/>
                  <a:gd name="connsiteY24" fmla="*/ 43916 h 49441"/>
                  <a:gd name="connsiteX25" fmla="*/ 20765 w 30465"/>
                  <a:gd name="connsiteY25" fmla="*/ 46290 h 49441"/>
                  <a:gd name="connsiteX26" fmla="*/ 18620 w 30465"/>
                  <a:gd name="connsiteY26" fmla="*/ 47976 h 49441"/>
                  <a:gd name="connsiteX27" fmla="*/ 26050 w 30465"/>
                  <a:gd name="connsiteY27" fmla="*/ 48205 h 49441"/>
                  <a:gd name="connsiteX28" fmla="*/ 29420 w 30465"/>
                  <a:gd name="connsiteY28" fmla="*/ 42691 h 49441"/>
                  <a:gd name="connsiteX29" fmla="*/ 29880 w 30465"/>
                  <a:gd name="connsiteY29" fmla="*/ 35031 h 49441"/>
                  <a:gd name="connsiteX30" fmla="*/ 27505 w 30465"/>
                  <a:gd name="connsiteY30" fmla="*/ 27831 h 49441"/>
                  <a:gd name="connsiteX31" fmla="*/ 28960 w 30465"/>
                  <a:gd name="connsiteY31" fmla="*/ 18026 h 49441"/>
                  <a:gd name="connsiteX32" fmla="*/ 28041 w 30465"/>
                  <a:gd name="connsiteY32" fmla="*/ 11286 h 49441"/>
                  <a:gd name="connsiteX33" fmla="*/ 27582 w 30465"/>
                  <a:gd name="connsiteY33" fmla="*/ 6461 h 4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0465" h="49441">
                    <a:moveTo>
                      <a:pt x="27582" y="6461"/>
                    </a:moveTo>
                    <a:cubicBezTo>
                      <a:pt x="26662" y="5005"/>
                      <a:pt x="28041" y="256"/>
                      <a:pt x="25667" y="716"/>
                    </a:cubicBezTo>
                    <a:cubicBezTo>
                      <a:pt x="23292" y="1175"/>
                      <a:pt x="18926" y="-1429"/>
                      <a:pt x="16092" y="1175"/>
                    </a:cubicBezTo>
                    <a:cubicBezTo>
                      <a:pt x="13182" y="3779"/>
                      <a:pt x="12492" y="6231"/>
                      <a:pt x="14407" y="5694"/>
                    </a:cubicBezTo>
                    <a:cubicBezTo>
                      <a:pt x="16322" y="5158"/>
                      <a:pt x="12492" y="8299"/>
                      <a:pt x="15633" y="8835"/>
                    </a:cubicBezTo>
                    <a:cubicBezTo>
                      <a:pt x="18773" y="9295"/>
                      <a:pt x="18543" y="9754"/>
                      <a:pt x="17547" y="10520"/>
                    </a:cubicBezTo>
                    <a:cubicBezTo>
                      <a:pt x="16628" y="11210"/>
                      <a:pt x="15862" y="11975"/>
                      <a:pt x="17777" y="13890"/>
                    </a:cubicBezTo>
                    <a:cubicBezTo>
                      <a:pt x="19692" y="15805"/>
                      <a:pt x="19003" y="18945"/>
                      <a:pt x="18237" y="21320"/>
                    </a:cubicBezTo>
                    <a:cubicBezTo>
                      <a:pt x="17547" y="23695"/>
                      <a:pt x="17011" y="24690"/>
                      <a:pt x="14867" y="22239"/>
                    </a:cubicBezTo>
                    <a:cubicBezTo>
                      <a:pt x="12722" y="19865"/>
                      <a:pt x="11037" y="19635"/>
                      <a:pt x="10807" y="21014"/>
                    </a:cubicBezTo>
                    <a:cubicBezTo>
                      <a:pt x="10577" y="22469"/>
                      <a:pt x="10347" y="22929"/>
                      <a:pt x="8662" y="22699"/>
                    </a:cubicBezTo>
                    <a:cubicBezTo>
                      <a:pt x="6977" y="22469"/>
                      <a:pt x="6518" y="19558"/>
                      <a:pt x="5292" y="21014"/>
                    </a:cubicBezTo>
                    <a:cubicBezTo>
                      <a:pt x="4067" y="22469"/>
                      <a:pt x="3837" y="23388"/>
                      <a:pt x="3147" y="22929"/>
                    </a:cubicBezTo>
                    <a:cubicBezTo>
                      <a:pt x="2458" y="22469"/>
                      <a:pt x="-912" y="20554"/>
                      <a:pt x="237" y="23848"/>
                    </a:cubicBezTo>
                    <a:cubicBezTo>
                      <a:pt x="1462" y="27218"/>
                      <a:pt x="4526" y="31507"/>
                      <a:pt x="5292" y="33652"/>
                    </a:cubicBezTo>
                    <a:cubicBezTo>
                      <a:pt x="5982" y="35797"/>
                      <a:pt x="6747" y="41312"/>
                      <a:pt x="10347" y="41312"/>
                    </a:cubicBezTo>
                    <a:cubicBezTo>
                      <a:pt x="13947" y="41312"/>
                      <a:pt x="15403" y="41541"/>
                      <a:pt x="14867" y="38401"/>
                    </a:cubicBezTo>
                    <a:cubicBezTo>
                      <a:pt x="14407" y="35260"/>
                      <a:pt x="11956" y="30512"/>
                      <a:pt x="13947" y="29822"/>
                    </a:cubicBezTo>
                    <a:cubicBezTo>
                      <a:pt x="15862" y="29133"/>
                      <a:pt x="17547" y="29822"/>
                      <a:pt x="19003" y="28597"/>
                    </a:cubicBezTo>
                    <a:cubicBezTo>
                      <a:pt x="20458" y="27371"/>
                      <a:pt x="19462" y="28827"/>
                      <a:pt x="18773" y="30052"/>
                    </a:cubicBezTo>
                    <a:cubicBezTo>
                      <a:pt x="18084" y="31278"/>
                      <a:pt x="18084" y="30742"/>
                      <a:pt x="19003" y="31737"/>
                    </a:cubicBezTo>
                    <a:cubicBezTo>
                      <a:pt x="19922" y="32733"/>
                      <a:pt x="20918" y="33882"/>
                      <a:pt x="18773" y="33882"/>
                    </a:cubicBezTo>
                    <a:cubicBezTo>
                      <a:pt x="16628" y="33882"/>
                      <a:pt x="14943" y="34112"/>
                      <a:pt x="16858" y="36256"/>
                    </a:cubicBezTo>
                    <a:cubicBezTo>
                      <a:pt x="18773" y="38401"/>
                      <a:pt x="21607" y="40546"/>
                      <a:pt x="19769" y="42001"/>
                    </a:cubicBezTo>
                    <a:cubicBezTo>
                      <a:pt x="17931" y="43456"/>
                      <a:pt x="16399" y="44146"/>
                      <a:pt x="19309" y="43916"/>
                    </a:cubicBezTo>
                    <a:cubicBezTo>
                      <a:pt x="22220" y="43686"/>
                      <a:pt x="23599" y="46061"/>
                      <a:pt x="20765" y="46290"/>
                    </a:cubicBezTo>
                    <a:cubicBezTo>
                      <a:pt x="20765" y="46290"/>
                      <a:pt x="15709" y="45831"/>
                      <a:pt x="18620" y="47976"/>
                    </a:cubicBezTo>
                    <a:cubicBezTo>
                      <a:pt x="21531" y="50120"/>
                      <a:pt x="24365" y="49661"/>
                      <a:pt x="26050" y="48205"/>
                    </a:cubicBezTo>
                    <a:cubicBezTo>
                      <a:pt x="27735" y="46750"/>
                      <a:pt x="29190" y="44605"/>
                      <a:pt x="29420" y="42691"/>
                    </a:cubicBezTo>
                    <a:cubicBezTo>
                      <a:pt x="29650" y="40776"/>
                      <a:pt x="31335" y="37175"/>
                      <a:pt x="29880" y="35031"/>
                    </a:cubicBezTo>
                    <a:cubicBezTo>
                      <a:pt x="28424" y="32886"/>
                      <a:pt x="25590" y="30512"/>
                      <a:pt x="27505" y="27831"/>
                    </a:cubicBezTo>
                    <a:cubicBezTo>
                      <a:pt x="29420" y="25226"/>
                      <a:pt x="29190" y="19941"/>
                      <a:pt x="28960" y="18026"/>
                    </a:cubicBezTo>
                    <a:cubicBezTo>
                      <a:pt x="28731" y="16111"/>
                      <a:pt x="27275" y="12741"/>
                      <a:pt x="28041" y="11286"/>
                    </a:cubicBezTo>
                    <a:cubicBezTo>
                      <a:pt x="28501" y="10060"/>
                      <a:pt x="28501" y="7915"/>
                      <a:pt x="27582" y="646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21" name="Kombinationstegning: figur 11520">
                <a:extLst>
                  <a:ext uri="{FF2B5EF4-FFF2-40B4-BE49-F238E27FC236}">
                    <a16:creationId xmlns:a16="http://schemas.microsoft.com/office/drawing/2014/main" id="{EBBAF44B-B548-47CA-BE75-6F4EFBC3AF68}"/>
                  </a:ext>
                </a:extLst>
              </p:cNvPr>
              <p:cNvSpPr/>
              <p:nvPr/>
            </p:nvSpPr>
            <p:spPr>
              <a:xfrm>
                <a:off x="4142747" y="5912980"/>
                <a:ext cx="8033" cy="8979"/>
              </a:xfrm>
              <a:custGeom>
                <a:avLst/>
                <a:gdLst>
                  <a:gd name="connsiteX0" fmla="*/ 6326 w 8033"/>
                  <a:gd name="connsiteY0" fmla="*/ 8396 h 8979"/>
                  <a:gd name="connsiteX1" fmla="*/ 7781 w 8033"/>
                  <a:gd name="connsiteY1" fmla="*/ 3877 h 8979"/>
                  <a:gd name="connsiteX2" fmla="*/ 3951 w 8033"/>
                  <a:gd name="connsiteY2" fmla="*/ 967 h 8979"/>
                  <a:gd name="connsiteX3" fmla="*/ 121 w 8033"/>
                  <a:gd name="connsiteY3" fmla="*/ 4797 h 8979"/>
                  <a:gd name="connsiteX4" fmla="*/ 6326 w 8033"/>
                  <a:gd name="connsiteY4" fmla="*/ 8396 h 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" h="8979">
                    <a:moveTo>
                      <a:pt x="6326" y="8396"/>
                    </a:moveTo>
                    <a:cubicBezTo>
                      <a:pt x="8930" y="10541"/>
                      <a:pt x="7781" y="6252"/>
                      <a:pt x="7781" y="3877"/>
                    </a:cubicBezTo>
                    <a:cubicBezTo>
                      <a:pt x="7781" y="1503"/>
                      <a:pt x="4487" y="1426"/>
                      <a:pt x="3951" y="967"/>
                    </a:cubicBezTo>
                    <a:cubicBezTo>
                      <a:pt x="121" y="-1944"/>
                      <a:pt x="1041" y="2422"/>
                      <a:pt x="121" y="4797"/>
                    </a:cubicBezTo>
                    <a:cubicBezTo>
                      <a:pt x="-798" y="7171"/>
                      <a:pt x="3721" y="6175"/>
                      <a:pt x="6326" y="839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22" name="Kombinationstegning: figur 11521">
                <a:extLst>
                  <a:ext uri="{FF2B5EF4-FFF2-40B4-BE49-F238E27FC236}">
                    <a16:creationId xmlns:a16="http://schemas.microsoft.com/office/drawing/2014/main" id="{5AF0F66D-7BE7-412F-8162-AE1B2969A63B}"/>
                  </a:ext>
                </a:extLst>
              </p:cNvPr>
              <p:cNvSpPr/>
              <p:nvPr/>
            </p:nvSpPr>
            <p:spPr>
              <a:xfrm>
                <a:off x="4130424" y="5911992"/>
                <a:ext cx="8208" cy="8860"/>
              </a:xfrm>
              <a:custGeom>
                <a:avLst/>
                <a:gdLst>
                  <a:gd name="connsiteX0" fmla="*/ 1185 w 8208"/>
                  <a:gd name="connsiteY0" fmla="*/ 8389 h 8860"/>
                  <a:gd name="connsiteX1" fmla="*/ 4555 w 8208"/>
                  <a:gd name="connsiteY1" fmla="*/ 7470 h 8860"/>
                  <a:gd name="connsiteX2" fmla="*/ 8155 w 8208"/>
                  <a:gd name="connsiteY2" fmla="*/ 1265 h 8860"/>
                  <a:gd name="connsiteX3" fmla="*/ 2180 w 8208"/>
                  <a:gd name="connsiteY3" fmla="*/ 3640 h 8860"/>
                  <a:gd name="connsiteX4" fmla="*/ 1185 w 8208"/>
                  <a:gd name="connsiteY4" fmla="*/ 8389 h 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8" h="8860">
                    <a:moveTo>
                      <a:pt x="1185" y="8389"/>
                    </a:moveTo>
                    <a:cubicBezTo>
                      <a:pt x="3100" y="9844"/>
                      <a:pt x="4555" y="7470"/>
                      <a:pt x="4555" y="7470"/>
                    </a:cubicBezTo>
                    <a:cubicBezTo>
                      <a:pt x="6010" y="3410"/>
                      <a:pt x="8614" y="4559"/>
                      <a:pt x="8155" y="1265"/>
                    </a:cubicBezTo>
                    <a:cubicBezTo>
                      <a:pt x="7695" y="-2028"/>
                      <a:pt x="4555" y="1955"/>
                      <a:pt x="2180" y="3640"/>
                    </a:cubicBezTo>
                    <a:cubicBezTo>
                      <a:pt x="-271" y="5249"/>
                      <a:pt x="-730" y="6934"/>
                      <a:pt x="1185" y="838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23" name="Kombinationstegning: figur 11522">
                <a:extLst>
                  <a:ext uri="{FF2B5EF4-FFF2-40B4-BE49-F238E27FC236}">
                    <a16:creationId xmlns:a16="http://schemas.microsoft.com/office/drawing/2014/main" id="{8A182F92-099A-433F-BBBE-2E37D6FBC02D}"/>
                  </a:ext>
                </a:extLst>
              </p:cNvPr>
              <p:cNvSpPr/>
              <p:nvPr/>
            </p:nvSpPr>
            <p:spPr>
              <a:xfrm>
                <a:off x="4131153" y="5906375"/>
                <a:ext cx="9920" cy="4998"/>
              </a:xfrm>
              <a:custGeom>
                <a:avLst/>
                <a:gdLst>
                  <a:gd name="connsiteX0" fmla="*/ 8345 w 9920"/>
                  <a:gd name="connsiteY0" fmla="*/ 1061 h 4998"/>
                  <a:gd name="connsiteX1" fmla="*/ 4055 w 9920"/>
                  <a:gd name="connsiteY1" fmla="*/ 2286 h 4998"/>
                  <a:gd name="connsiteX2" fmla="*/ 915 w 9920"/>
                  <a:gd name="connsiteY2" fmla="*/ 371 h 4998"/>
                  <a:gd name="connsiteX3" fmla="*/ 685 w 9920"/>
                  <a:gd name="connsiteY3" fmla="*/ 3282 h 4998"/>
                  <a:gd name="connsiteX4" fmla="*/ 8345 w 9920"/>
                  <a:gd name="connsiteY4" fmla="*/ 1061 h 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0" h="4998">
                    <a:moveTo>
                      <a:pt x="8345" y="1061"/>
                    </a:moveTo>
                    <a:cubicBezTo>
                      <a:pt x="7119" y="-1084"/>
                      <a:pt x="5434" y="831"/>
                      <a:pt x="4055" y="2286"/>
                    </a:cubicBezTo>
                    <a:cubicBezTo>
                      <a:pt x="2677" y="3742"/>
                      <a:pt x="2830" y="2056"/>
                      <a:pt x="915" y="371"/>
                    </a:cubicBezTo>
                    <a:cubicBezTo>
                      <a:pt x="-1000" y="-1314"/>
                      <a:pt x="685" y="3282"/>
                      <a:pt x="685" y="3282"/>
                    </a:cubicBezTo>
                    <a:cubicBezTo>
                      <a:pt x="13630" y="7342"/>
                      <a:pt x="9570" y="3206"/>
                      <a:pt x="8345" y="106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24" name="Kombinationstegning: figur 11523">
                <a:extLst>
                  <a:ext uri="{FF2B5EF4-FFF2-40B4-BE49-F238E27FC236}">
                    <a16:creationId xmlns:a16="http://schemas.microsoft.com/office/drawing/2014/main" id="{9D125412-9C23-422F-9D70-B76CCA8F27A9}"/>
                  </a:ext>
                </a:extLst>
              </p:cNvPr>
              <p:cNvSpPr/>
              <p:nvPr/>
            </p:nvSpPr>
            <p:spPr>
              <a:xfrm>
                <a:off x="4128900" y="5892111"/>
                <a:ext cx="10133" cy="8407"/>
              </a:xfrm>
              <a:custGeom>
                <a:avLst/>
                <a:gdLst>
                  <a:gd name="connsiteX0" fmla="*/ 4854 w 10133"/>
                  <a:gd name="connsiteY0" fmla="*/ 7206 h 8407"/>
                  <a:gd name="connsiteX1" fmla="*/ 7458 w 10133"/>
                  <a:gd name="connsiteY1" fmla="*/ 6746 h 8407"/>
                  <a:gd name="connsiteX2" fmla="*/ 8377 w 10133"/>
                  <a:gd name="connsiteY2" fmla="*/ 542 h 8407"/>
                  <a:gd name="connsiteX3" fmla="*/ 4088 w 10133"/>
                  <a:gd name="connsiteY3" fmla="*/ 313 h 8407"/>
                  <a:gd name="connsiteX4" fmla="*/ 1177 w 10133"/>
                  <a:gd name="connsiteY4" fmla="*/ 2227 h 8407"/>
                  <a:gd name="connsiteX5" fmla="*/ 4854 w 10133"/>
                  <a:gd name="connsiteY5" fmla="*/ 7206 h 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3" h="8407">
                    <a:moveTo>
                      <a:pt x="4854" y="7206"/>
                    </a:moveTo>
                    <a:cubicBezTo>
                      <a:pt x="3169" y="8126"/>
                      <a:pt x="5314" y="9581"/>
                      <a:pt x="7458" y="6746"/>
                    </a:cubicBezTo>
                    <a:cubicBezTo>
                      <a:pt x="9603" y="3836"/>
                      <a:pt x="11748" y="1002"/>
                      <a:pt x="8377" y="542"/>
                    </a:cubicBezTo>
                    <a:cubicBezTo>
                      <a:pt x="5007" y="83"/>
                      <a:pt x="4088" y="313"/>
                      <a:pt x="4088" y="313"/>
                    </a:cubicBezTo>
                    <a:cubicBezTo>
                      <a:pt x="4088" y="313"/>
                      <a:pt x="-2653" y="-1143"/>
                      <a:pt x="1177" y="2227"/>
                    </a:cubicBezTo>
                    <a:cubicBezTo>
                      <a:pt x="5007" y="5598"/>
                      <a:pt x="6539" y="6287"/>
                      <a:pt x="4854" y="720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25" name="Kombinationstegning: figur 11524">
                <a:extLst>
                  <a:ext uri="{FF2B5EF4-FFF2-40B4-BE49-F238E27FC236}">
                    <a16:creationId xmlns:a16="http://schemas.microsoft.com/office/drawing/2014/main" id="{8AAD03E6-DCDC-4505-A985-8B7BB587278C}"/>
                  </a:ext>
                </a:extLst>
              </p:cNvPr>
              <p:cNvSpPr/>
              <p:nvPr/>
            </p:nvSpPr>
            <p:spPr>
              <a:xfrm>
                <a:off x="4140090" y="5865396"/>
                <a:ext cx="6013" cy="5163"/>
              </a:xfrm>
              <a:custGeom>
                <a:avLst/>
                <a:gdLst>
                  <a:gd name="connsiteX0" fmla="*/ 328 w 6013"/>
                  <a:gd name="connsiteY0" fmla="*/ 3282 h 5163"/>
                  <a:gd name="connsiteX1" fmla="*/ 3928 w 6013"/>
                  <a:gd name="connsiteY1" fmla="*/ 4967 h 5163"/>
                  <a:gd name="connsiteX2" fmla="*/ 5153 w 6013"/>
                  <a:gd name="connsiteY2" fmla="*/ 907 h 5163"/>
                  <a:gd name="connsiteX3" fmla="*/ 328 w 6013"/>
                  <a:gd name="connsiteY3" fmla="*/ 3282 h 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3" h="5163">
                    <a:moveTo>
                      <a:pt x="328" y="3282"/>
                    </a:moveTo>
                    <a:cubicBezTo>
                      <a:pt x="328" y="3282"/>
                      <a:pt x="2013" y="5886"/>
                      <a:pt x="3928" y="4967"/>
                    </a:cubicBezTo>
                    <a:cubicBezTo>
                      <a:pt x="5843" y="4048"/>
                      <a:pt x="6838" y="1827"/>
                      <a:pt x="5153" y="907"/>
                    </a:cubicBezTo>
                    <a:cubicBezTo>
                      <a:pt x="3468" y="-88"/>
                      <a:pt x="-1281" y="-1237"/>
                      <a:pt x="328" y="328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26" name="Kombinationstegning: figur 11525">
                <a:extLst>
                  <a:ext uri="{FF2B5EF4-FFF2-40B4-BE49-F238E27FC236}">
                    <a16:creationId xmlns:a16="http://schemas.microsoft.com/office/drawing/2014/main" id="{E63A299F-C1F1-4E70-B8C4-84258F5D8927}"/>
                  </a:ext>
                </a:extLst>
              </p:cNvPr>
              <p:cNvSpPr/>
              <p:nvPr/>
            </p:nvSpPr>
            <p:spPr>
              <a:xfrm>
                <a:off x="4140651" y="5871092"/>
                <a:ext cx="11715" cy="6912"/>
              </a:xfrm>
              <a:custGeom>
                <a:avLst/>
                <a:gdLst>
                  <a:gd name="connsiteX0" fmla="*/ 8652 w 11715"/>
                  <a:gd name="connsiteY0" fmla="*/ 1186 h 6912"/>
                  <a:gd name="connsiteX1" fmla="*/ 6277 w 11715"/>
                  <a:gd name="connsiteY1" fmla="*/ 3331 h 6912"/>
                  <a:gd name="connsiteX2" fmla="*/ 3137 w 11715"/>
                  <a:gd name="connsiteY2" fmla="*/ 3101 h 6912"/>
                  <a:gd name="connsiteX3" fmla="*/ 1451 w 11715"/>
                  <a:gd name="connsiteY3" fmla="*/ 5475 h 6912"/>
                  <a:gd name="connsiteX4" fmla="*/ 11715 w 11715"/>
                  <a:gd name="connsiteY4" fmla="*/ 5245 h 6912"/>
                  <a:gd name="connsiteX5" fmla="*/ 8652 w 11715"/>
                  <a:gd name="connsiteY5" fmla="*/ 1186 h 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15" h="6912">
                    <a:moveTo>
                      <a:pt x="8652" y="1186"/>
                    </a:moveTo>
                    <a:cubicBezTo>
                      <a:pt x="7962" y="4556"/>
                      <a:pt x="8652" y="4556"/>
                      <a:pt x="6277" y="3331"/>
                    </a:cubicBezTo>
                    <a:cubicBezTo>
                      <a:pt x="3902" y="2105"/>
                      <a:pt x="3137" y="3101"/>
                      <a:pt x="3137" y="3101"/>
                    </a:cubicBezTo>
                    <a:cubicBezTo>
                      <a:pt x="3137" y="3101"/>
                      <a:pt x="-2608" y="4326"/>
                      <a:pt x="1451" y="5475"/>
                    </a:cubicBezTo>
                    <a:cubicBezTo>
                      <a:pt x="5511" y="6701"/>
                      <a:pt x="11715" y="8080"/>
                      <a:pt x="11715" y="5245"/>
                    </a:cubicBezTo>
                    <a:cubicBezTo>
                      <a:pt x="11715" y="2411"/>
                      <a:pt x="9341" y="-2184"/>
                      <a:pt x="8652" y="118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27" name="Kombinationstegning: figur 11526">
                <a:extLst>
                  <a:ext uri="{FF2B5EF4-FFF2-40B4-BE49-F238E27FC236}">
                    <a16:creationId xmlns:a16="http://schemas.microsoft.com/office/drawing/2014/main" id="{C59B1587-0292-4A9B-9E7A-AAB148050ABB}"/>
                  </a:ext>
                </a:extLst>
              </p:cNvPr>
              <p:cNvSpPr/>
              <p:nvPr/>
            </p:nvSpPr>
            <p:spPr>
              <a:xfrm>
                <a:off x="4132291" y="5875769"/>
                <a:ext cx="12977" cy="25757"/>
              </a:xfrm>
              <a:custGeom>
                <a:avLst/>
                <a:gdLst>
                  <a:gd name="connsiteX0" fmla="*/ 3148 w 12977"/>
                  <a:gd name="connsiteY0" fmla="*/ 569 h 25757"/>
                  <a:gd name="connsiteX1" fmla="*/ 237 w 12977"/>
                  <a:gd name="connsiteY1" fmla="*/ 5854 h 25757"/>
                  <a:gd name="connsiteX2" fmla="*/ 2382 w 12977"/>
                  <a:gd name="connsiteY2" fmla="*/ 10910 h 25757"/>
                  <a:gd name="connsiteX3" fmla="*/ 4757 w 12977"/>
                  <a:gd name="connsiteY3" fmla="*/ 11139 h 25757"/>
                  <a:gd name="connsiteX4" fmla="*/ 1157 w 12977"/>
                  <a:gd name="connsiteY4" fmla="*/ 14280 h 25757"/>
                  <a:gd name="connsiteX5" fmla="*/ 7361 w 12977"/>
                  <a:gd name="connsiteY5" fmla="*/ 15505 h 25757"/>
                  <a:gd name="connsiteX6" fmla="*/ 9965 w 12977"/>
                  <a:gd name="connsiteY6" fmla="*/ 25310 h 25757"/>
                  <a:gd name="connsiteX7" fmla="*/ 10884 w 12977"/>
                  <a:gd name="connsiteY7" fmla="*/ 13821 h 25757"/>
                  <a:gd name="connsiteX8" fmla="*/ 6365 w 12977"/>
                  <a:gd name="connsiteY8" fmla="*/ 3556 h 25757"/>
                  <a:gd name="connsiteX9" fmla="*/ 3148 w 12977"/>
                  <a:gd name="connsiteY9" fmla="*/ 569 h 2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77" h="25757">
                    <a:moveTo>
                      <a:pt x="3148" y="569"/>
                    </a:moveTo>
                    <a:cubicBezTo>
                      <a:pt x="1233" y="2254"/>
                      <a:pt x="-682" y="2024"/>
                      <a:pt x="237" y="5854"/>
                    </a:cubicBezTo>
                    <a:cubicBezTo>
                      <a:pt x="1157" y="9684"/>
                      <a:pt x="-1218" y="11369"/>
                      <a:pt x="2382" y="10910"/>
                    </a:cubicBezTo>
                    <a:cubicBezTo>
                      <a:pt x="5982" y="10450"/>
                      <a:pt x="4757" y="11139"/>
                      <a:pt x="4757" y="11139"/>
                    </a:cubicBezTo>
                    <a:cubicBezTo>
                      <a:pt x="4757" y="11139"/>
                      <a:pt x="-2673" y="14510"/>
                      <a:pt x="1157" y="14280"/>
                    </a:cubicBezTo>
                    <a:cubicBezTo>
                      <a:pt x="4986" y="14050"/>
                      <a:pt x="7361" y="12595"/>
                      <a:pt x="7361" y="15505"/>
                    </a:cubicBezTo>
                    <a:cubicBezTo>
                      <a:pt x="7361" y="18416"/>
                      <a:pt x="7820" y="27914"/>
                      <a:pt x="9965" y="25310"/>
                    </a:cubicBezTo>
                    <a:cubicBezTo>
                      <a:pt x="12110" y="22706"/>
                      <a:pt x="15020" y="19106"/>
                      <a:pt x="10884" y="13821"/>
                    </a:cubicBezTo>
                    <a:cubicBezTo>
                      <a:pt x="6825" y="8535"/>
                      <a:pt x="7284" y="5701"/>
                      <a:pt x="6365" y="3556"/>
                    </a:cubicBezTo>
                    <a:cubicBezTo>
                      <a:pt x="5523" y="1259"/>
                      <a:pt x="5063" y="-1116"/>
                      <a:pt x="3148" y="56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28" name="Kombinationstegning: figur 11527">
                <a:extLst>
                  <a:ext uri="{FF2B5EF4-FFF2-40B4-BE49-F238E27FC236}">
                    <a16:creationId xmlns:a16="http://schemas.microsoft.com/office/drawing/2014/main" id="{8082F60C-9414-4725-AFFD-F2144F453FD2}"/>
                  </a:ext>
                </a:extLst>
              </p:cNvPr>
              <p:cNvSpPr/>
              <p:nvPr/>
            </p:nvSpPr>
            <p:spPr>
              <a:xfrm>
                <a:off x="4140303" y="5878179"/>
                <a:ext cx="12465" cy="13166"/>
              </a:xfrm>
              <a:custGeom>
                <a:avLst/>
                <a:gdLst>
                  <a:gd name="connsiteX0" fmla="*/ 10455 w 12465"/>
                  <a:gd name="connsiteY0" fmla="*/ 6279 h 13166"/>
                  <a:gd name="connsiteX1" fmla="*/ 1110 w 12465"/>
                  <a:gd name="connsiteY1" fmla="*/ 74 h 13166"/>
                  <a:gd name="connsiteX2" fmla="*/ 4940 w 12465"/>
                  <a:gd name="connsiteY2" fmla="*/ 11563 h 13166"/>
                  <a:gd name="connsiteX3" fmla="*/ 11374 w 12465"/>
                  <a:gd name="connsiteY3" fmla="*/ 7274 h 13166"/>
                  <a:gd name="connsiteX4" fmla="*/ 10455 w 12465"/>
                  <a:gd name="connsiteY4" fmla="*/ 6279 h 1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65" h="13166">
                    <a:moveTo>
                      <a:pt x="10455" y="6279"/>
                    </a:moveTo>
                    <a:cubicBezTo>
                      <a:pt x="9535" y="534"/>
                      <a:pt x="4710" y="993"/>
                      <a:pt x="1110" y="74"/>
                    </a:cubicBezTo>
                    <a:cubicBezTo>
                      <a:pt x="-2490" y="-845"/>
                      <a:pt x="3714" y="7044"/>
                      <a:pt x="4940" y="11563"/>
                    </a:cubicBezTo>
                    <a:cubicBezTo>
                      <a:pt x="6165" y="16083"/>
                      <a:pt x="8540" y="9878"/>
                      <a:pt x="11374" y="7274"/>
                    </a:cubicBezTo>
                    <a:cubicBezTo>
                      <a:pt x="14284" y="4593"/>
                      <a:pt x="10455" y="6279"/>
                      <a:pt x="10455" y="627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29" name="Kombinationstegning: figur 11528">
                <a:extLst>
                  <a:ext uri="{FF2B5EF4-FFF2-40B4-BE49-F238E27FC236}">
                    <a16:creationId xmlns:a16="http://schemas.microsoft.com/office/drawing/2014/main" id="{043C268F-89B0-461B-9F46-6E236002DE06}"/>
                  </a:ext>
                </a:extLst>
              </p:cNvPr>
              <p:cNvSpPr/>
              <p:nvPr/>
            </p:nvSpPr>
            <p:spPr>
              <a:xfrm>
                <a:off x="4163553" y="5869173"/>
                <a:ext cx="18126" cy="4994"/>
              </a:xfrm>
              <a:custGeom>
                <a:avLst/>
                <a:gdLst>
                  <a:gd name="connsiteX0" fmla="*/ 9418 w 18126"/>
                  <a:gd name="connsiteY0" fmla="*/ 4790 h 4994"/>
                  <a:gd name="connsiteX1" fmla="*/ 15622 w 18126"/>
                  <a:gd name="connsiteY1" fmla="*/ 4331 h 4994"/>
                  <a:gd name="connsiteX2" fmla="*/ 17307 w 18126"/>
                  <a:gd name="connsiteY2" fmla="*/ 2646 h 4994"/>
                  <a:gd name="connsiteX3" fmla="*/ 5588 w 18126"/>
                  <a:gd name="connsiteY3" fmla="*/ 41 h 4994"/>
                  <a:gd name="connsiteX4" fmla="*/ 2448 w 18126"/>
                  <a:gd name="connsiteY4" fmla="*/ 4790 h 4994"/>
                  <a:gd name="connsiteX5" fmla="*/ 9418 w 18126"/>
                  <a:gd name="connsiteY5" fmla="*/ 4790 h 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26" h="4994">
                    <a:moveTo>
                      <a:pt x="9418" y="4790"/>
                    </a:moveTo>
                    <a:cubicBezTo>
                      <a:pt x="14167" y="4331"/>
                      <a:pt x="14473" y="3335"/>
                      <a:pt x="15622" y="4331"/>
                    </a:cubicBezTo>
                    <a:cubicBezTo>
                      <a:pt x="16848" y="5250"/>
                      <a:pt x="19452" y="4101"/>
                      <a:pt x="17307" y="2646"/>
                    </a:cubicBezTo>
                    <a:cubicBezTo>
                      <a:pt x="15163" y="1190"/>
                      <a:pt x="7044" y="-265"/>
                      <a:pt x="5588" y="41"/>
                    </a:cubicBezTo>
                    <a:cubicBezTo>
                      <a:pt x="4133" y="271"/>
                      <a:pt x="-3986" y="2646"/>
                      <a:pt x="2448" y="4790"/>
                    </a:cubicBezTo>
                    <a:cubicBezTo>
                      <a:pt x="2524" y="4790"/>
                      <a:pt x="4669" y="5250"/>
                      <a:pt x="9418" y="479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30" name="Kombinationstegning: figur 11529">
                <a:extLst>
                  <a:ext uri="{FF2B5EF4-FFF2-40B4-BE49-F238E27FC236}">
                    <a16:creationId xmlns:a16="http://schemas.microsoft.com/office/drawing/2014/main" id="{6DC6169A-ECF3-4863-9ED2-06A7042FE041}"/>
                  </a:ext>
                </a:extLst>
              </p:cNvPr>
              <p:cNvSpPr/>
              <p:nvPr/>
            </p:nvSpPr>
            <p:spPr>
              <a:xfrm>
                <a:off x="4146364" y="5880321"/>
                <a:ext cx="14623" cy="19826"/>
              </a:xfrm>
              <a:custGeom>
                <a:avLst/>
                <a:gdLst>
                  <a:gd name="connsiteX0" fmla="*/ 9679 w 14623"/>
                  <a:gd name="connsiteY0" fmla="*/ 3216 h 19826"/>
                  <a:gd name="connsiteX1" fmla="*/ 7305 w 14623"/>
                  <a:gd name="connsiteY1" fmla="*/ 5361 h 19826"/>
                  <a:gd name="connsiteX2" fmla="*/ 6616 w 14623"/>
                  <a:gd name="connsiteY2" fmla="*/ 11106 h 19826"/>
                  <a:gd name="connsiteX3" fmla="*/ 411 w 14623"/>
                  <a:gd name="connsiteY3" fmla="*/ 14246 h 19826"/>
                  <a:gd name="connsiteX4" fmla="*/ 13126 w 14623"/>
                  <a:gd name="connsiteY4" fmla="*/ 19762 h 19826"/>
                  <a:gd name="connsiteX5" fmla="*/ 12667 w 14623"/>
                  <a:gd name="connsiteY5" fmla="*/ 12561 h 19826"/>
                  <a:gd name="connsiteX6" fmla="*/ 9679 w 14623"/>
                  <a:gd name="connsiteY6" fmla="*/ 3216 h 1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23" h="19826">
                    <a:moveTo>
                      <a:pt x="9679" y="3216"/>
                    </a:moveTo>
                    <a:cubicBezTo>
                      <a:pt x="9220" y="-2298"/>
                      <a:pt x="7535" y="-154"/>
                      <a:pt x="7305" y="5361"/>
                    </a:cubicBezTo>
                    <a:cubicBezTo>
                      <a:pt x="7075" y="10876"/>
                      <a:pt x="7535" y="12331"/>
                      <a:pt x="6616" y="11106"/>
                    </a:cubicBezTo>
                    <a:cubicBezTo>
                      <a:pt x="5696" y="9881"/>
                      <a:pt x="3245" y="10417"/>
                      <a:pt x="411" y="14246"/>
                    </a:cubicBezTo>
                    <a:cubicBezTo>
                      <a:pt x="-2423" y="18076"/>
                      <a:pt x="10216" y="18995"/>
                      <a:pt x="13126" y="19762"/>
                    </a:cubicBezTo>
                    <a:cubicBezTo>
                      <a:pt x="16037" y="20451"/>
                      <a:pt x="14045" y="15472"/>
                      <a:pt x="12667" y="12561"/>
                    </a:cubicBezTo>
                    <a:cubicBezTo>
                      <a:pt x="11288" y="9651"/>
                      <a:pt x="9679" y="3216"/>
                      <a:pt x="9679" y="321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31" name="Kombinationstegning: figur 11530">
                <a:extLst>
                  <a:ext uri="{FF2B5EF4-FFF2-40B4-BE49-F238E27FC236}">
                    <a16:creationId xmlns:a16="http://schemas.microsoft.com/office/drawing/2014/main" id="{D9FA6E8D-CFA8-487D-8A4B-17BBAD741002}"/>
                  </a:ext>
                </a:extLst>
              </p:cNvPr>
              <p:cNvSpPr/>
              <p:nvPr/>
            </p:nvSpPr>
            <p:spPr>
              <a:xfrm>
                <a:off x="4157395" y="5790231"/>
                <a:ext cx="2937" cy="5034"/>
              </a:xfrm>
              <a:custGeom>
                <a:avLst/>
                <a:gdLst>
                  <a:gd name="connsiteX0" fmla="*/ 563 w 2937"/>
                  <a:gd name="connsiteY0" fmla="*/ 4761 h 5034"/>
                  <a:gd name="connsiteX1" fmla="*/ 2938 w 2937"/>
                  <a:gd name="connsiteY1" fmla="*/ 1391 h 5034"/>
                  <a:gd name="connsiteX2" fmla="*/ 563 w 2937"/>
                  <a:gd name="connsiteY2" fmla="*/ 4761 h 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37" h="5034">
                    <a:moveTo>
                      <a:pt x="563" y="4761"/>
                    </a:moveTo>
                    <a:cubicBezTo>
                      <a:pt x="2478" y="6216"/>
                      <a:pt x="2938" y="1391"/>
                      <a:pt x="2938" y="1391"/>
                    </a:cubicBezTo>
                    <a:cubicBezTo>
                      <a:pt x="2171" y="-2669"/>
                      <a:pt x="-1352" y="3306"/>
                      <a:pt x="563" y="476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32" name="Kombinationstegning: figur 11531">
                <a:extLst>
                  <a:ext uri="{FF2B5EF4-FFF2-40B4-BE49-F238E27FC236}">
                    <a16:creationId xmlns:a16="http://schemas.microsoft.com/office/drawing/2014/main" id="{EED99D6E-8A25-4496-8338-77BD7D353E50}"/>
                  </a:ext>
                </a:extLst>
              </p:cNvPr>
              <p:cNvSpPr/>
              <p:nvPr/>
            </p:nvSpPr>
            <p:spPr>
              <a:xfrm>
                <a:off x="4163232" y="5785316"/>
                <a:ext cx="6881" cy="9135"/>
              </a:xfrm>
              <a:custGeom>
                <a:avLst/>
                <a:gdLst>
                  <a:gd name="connsiteX0" fmla="*/ 3305 w 6881"/>
                  <a:gd name="connsiteY0" fmla="*/ 8681 h 9135"/>
                  <a:gd name="connsiteX1" fmla="*/ 6445 w 6881"/>
                  <a:gd name="connsiteY1" fmla="*/ 4162 h 9135"/>
                  <a:gd name="connsiteX2" fmla="*/ 11 w 6881"/>
                  <a:gd name="connsiteY2" fmla="*/ 5847 h 9135"/>
                  <a:gd name="connsiteX3" fmla="*/ 3305 w 6881"/>
                  <a:gd name="connsiteY3" fmla="*/ 8681 h 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81" h="9135">
                    <a:moveTo>
                      <a:pt x="3305" y="8681"/>
                    </a:moveTo>
                    <a:cubicBezTo>
                      <a:pt x="6445" y="6766"/>
                      <a:pt x="7595" y="7456"/>
                      <a:pt x="6445" y="4162"/>
                    </a:cubicBezTo>
                    <a:cubicBezTo>
                      <a:pt x="5220" y="792"/>
                      <a:pt x="701" y="-3957"/>
                      <a:pt x="11" y="5847"/>
                    </a:cubicBezTo>
                    <a:cubicBezTo>
                      <a:pt x="-65" y="5847"/>
                      <a:pt x="165" y="10596"/>
                      <a:pt x="3305" y="868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33" name="Kombinationstegning: figur 11532">
                <a:extLst>
                  <a:ext uri="{FF2B5EF4-FFF2-40B4-BE49-F238E27FC236}">
                    <a16:creationId xmlns:a16="http://schemas.microsoft.com/office/drawing/2014/main" id="{51CDDDD2-8A99-4FC0-93F8-0123A3AF81C9}"/>
                  </a:ext>
                </a:extLst>
              </p:cNvPr>
              <p:cNvSpPr/>
              <p:nvPr/>
            </p:nvSpPr>
            <p:spPr>
              <a:xfrm>
                <a:off x="4173967" y="5788565"/>
                <a:ext cx="4551" cy="4206"/>
              </a:xfrm>
              <a:custGeom>
                <a:avLst/>
                <a:gdLst>
                  <a:gd name="connsiteX0" fmla="*/ 0 w 4551"/>
                  <a:gd name="connsiteY0" fmla="*/ 1372 h 4206"/>
                  <a:gd name="connsiteX1" fmla="*/ 4519 w 4551"/>
                  <a:gd name="connsiteY1" fmla="*/ 3517 h 4206"/>
                  <a:gd name="connsiteX2" fmla="*/ 0 w 4551"/>
                  <a:gd name="connsiteY2" fmla="*/ 1372 h 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51" h="4206">
                    <a:moveTo>
                      <a:pt x="0" y="1372"/>
                    </a:moveTo>
                    <a:cubicBezTo>
                      <a:pt x="0" y="1372"/>
                      <a:pt x="4060" y="5892"/>
                      <a:pt x="4519" y="3517"/>
                    </a:cubicBezTo>
                    <a:cubicBezTo>
                      <a:pt x="4979" y="1142"/>
                      <a:pt x="460" y="-1768"/>
                      <a:pt x="0" y="137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34" name="Kombinationstegning: figur 11533">
                <a:extLst>
                  <a:ext uri="{FF2B5EF4-FFF2-40B4-BE49-F238E27FC236}">
                    <a16:creationId xmlns:a16="http://schemas.microsoft.com/office/drawing/2014/main" id="{7A64200F-FE30-4124-BA19-CEE2F6207320}"/>
                  </a:ext>
                </a:extLst>
              </p:cNvPr>
              <p:cNvSpPr/>
              <p:nvPr/>
            </p:nvSpPr>
            <p:spPr>
              <a:xfrm>
                <a:off x="4182765" y="5786948"/>
                <a:ext cx="3151" cy="7381"/>
              </a:xfrm>
              <a:custGeom>
                <a:avLst/>
                <a:gdLst>
                  <a:gd name="connsiteX0" fmla="*/ 3151 w 3151"/>
                  <a:gd name="connsiteY0" fmla="*/ 3219 h 7381"/>
                  <a:gd name="connsiteX1" fmla="*/ 11 w 3151"/>
                  <a:gd name="connsiteY1" fmla="*/ 2759 h 7381"/>
                  <a:gd name="connsiteX2" fmla="*/ 1466 w 3151"/>
                  <a:gd name="connsiteY2" fmla="*/ 7048 h 7381"/>
                  <a:gd name="connsiteX3" fmla="*/ 3151 w 3151"/>
                  <a:gd name="connsiteY3" fmla="*/ 3219 h 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1" h="7381">
                    <a:moveTo>
                      <a:pt x="3151" y="3219"/>
                    </a:moveTo>
                    <a:cubicBezTo>
                      <a:pt x="3151" y="-381"/>
                      <a:pt x="1006" y="-1530"/>
                      <a:pt x="11" y="2759"/>
                    </a:cubicBezTo>
                    <a:cubicBezTo>
                      <a:pt x="11" y="2759"/>
                      <a:pt x="-219" y="6129"/>
                      <a:pt x="1466" y="7048"/>
                    </a:cubicBezTo>
                    <a:cubicBezTo>
                      <a:pt x="3151" y="8044"/>
                      <a:pt x="3151" y="6819"/>
                      <a:pt x="3151" y="32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35" name="Kombinationstegning: figur 11534">
                <a:extLst>
                  <a:ext uri="{FF2B5EF4-FFF2-40B4-BE49-F238E27FC236}">
                    <a16:creationId xmlns:a16="http://schemas.microsoft.com/office/drawing/2014/main" id="{D600CC2E-655D-4F47-B3AE-A45CC8C14E9E}"/>
                  </a:ext>
                </a:extLst>
              </p:cNvPr>
              <p:cNvSpPr/>
              <p:nvPr/>
            </p:nvSpPr>
            <p:spPr>
              <a:xfrm>
                <a:off x="4172507" y="5784306"/>
                <a:ext cx="8159" cy="3853"/>
              </a:xfrm>
              <a:custGeom>
                <a:avLst/>
                <a:gdLst>
                  <a:gd name="connsiteX0" fmla="*/ 6975 w 8159"/>
                  <a:gd name="connsiteY0" fmla="*/ 1342 h 3853"/>
                  <a:gd name="connsiteX1" fmla="*/ 235 w 8159"/>
                  <a:gd name="connsiteY1" fmla="*/ 1571 h 3853"/>
                  <a:gd name="connsiteX2" fmla="*/ 4754 w 8159"/>
                  <a:gd name="connsiteY2" fmla="*/ 3257 h 3853"/>
                  <a:gd name="connsiteX3" fmla="*/ 6975 w 8159"/>
                  <a:gd name="connsiteY3" fmla="*/ 1342 h 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59" h="3853">
                    <a:moveTo>
                      <a:pt x="6975" y="1342"/>
                    </a:moveTo>
                    <a:cubicBezTo>
                      <a:pt x="3375" y="-803"/>
                      <a:pt x="1230" y="-114"/>
                      <a:pt x="235" y="1571"/>
                    </a:cubicBezTo>
                    <a:cubicBezTo>
                      <a:pt x="-685" y="3257"/>
                      <a:pt x="1154" y="4712"/>
                      <a:pt x="4754" y="3257"/>
                    </a:cubicBezTo>
                    <a:cubicBezTo>
                      <a:pt x="4830" y="3257"/>
                      <a:pt x="10575" y="3486"/>
                      <a:pt x="6975" y="134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36" name="Kombinationstegning: figur 11535">
                <a:extLst>
                  <a:ext uri="{FF2B5EF4-FFF2-40B4-BE49-F238E27FC236}">
                    <a16:creationId xmlns:a16="http://schemas.microsoft.com/office/drawing/2014/main" id="{91ECE89E-9B0F-4DEE-98E1-A48B5776CE99}"/>
                  </a:ext>
                </a:extLst>
              </p:cNvPr>
              <p:cNvSpPr/>
              <p:nvPr/>
            </p:nvSpPr>
            <p:spPr>
              <a:xfrm>
                <a:off x="4162445" y="5778883"/>
                <a:ext cx="3172" cy="2704"/>
              </a:xfrm>
              <a:custGeom>
                <a:avLst/>
                <a:gdLst>
                  <a:gd name="connsiteX0" fmla="*/ 3172 w 3172"/>
                  <a:gd name="connsiteY0" fmla="*/ 2704 h 2704"/>
                  <a:gd name="connsiteX1" fmla="*/ 1028 w 3172"/>
                  <a:gd name="connsiteY1" fmla="*/ 330 h 2704"/>
                  <a:gd name="connsiteX2" fmla="*/ 3172 w 3172"/>
                  <a:gd name="connsiteY2" fmla="*/ 2704 h 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2" h="2704">
                    <a:moveTo>
                      <a:pt x="3172" y="2704"/>
                    </a:moveTo>
                    <a:cubicBezTo>
                      <a:pt x="3172" y="2704"/>
                      <a:pt x="3172" y="-1125"/>
                      <a:pt x="1028" y="330"/>
                    </a:cubicBezTo>
                    <a:cubicBezTo>
                      <a:pt x="-1193" y="1709"/>
                      <a:pt x="492" y="2704"/>
                      <a:pt x="3172" y="27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37" name="Kombinationstegning: figur 11536">
                <a:extLst>
                  <a:ext uri="{FF2B5EF4-FFF2-40B4-BE49-F238E27FC236}">
                    <a16:creationId xmlns:a16="http://schemas.microsoft.com/office/drawing/2014/main" id="{D30248C5-F04C-4525-B1D0-7B7CC385BEBE}"/>
                  </a:ext>
                </a:extLst>
              </p:cNvPr>
              <p:cNvSpPr/>
              <p:nvPr/>
            </p:nvSpPr>
            <p:spPr>
              <a:xfrm>
                <a:off x="4144408" y="5761659"/>
                <a:ext cx="1776" cy="3844"/>
              </a:xfrm>
              <a:custGeom>
                <a:avLst/>
                <a:gdLst>
                  <a:gd name="connsiteX0" fmla="*/ 1064 w 1776"/>
                  <a:gd name="connsiteY0" fmla="*/ 14 h 3844"/>
                  <a:gd name="connsiteX1" fmla="*/ 1294 w 1776"/>
                  <a:gd name="connsiteY1" fmla="*/ 3844 h 3844"/>
                  <a:gd name="connsiteX2" fmla="*/ 1064 w 1776"/>
                  <a:gd name="connsiteY2" fmla="*/ 14 h 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6" h="3844">
                    <a:moveTo>
                      <a:pt x="1064" y="14"/>
                    </a:moveTo>
                    <a:cubicBezTo>
                      <a:pt x="-391" y="-216"/>
                      <a:pt x="-391" y="2389"/>
                      <a:pt x="1294" y="3844"/>
                    </a:cubicBezTo>
                    <a:cubicBezTo>
                      <a:pt x="1294" y="3844"/>
                      <a:pt x="2520" y="244"/>
                      <a:pt x="1064" y="1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38" name="Kombinationstegning: figur 11537">
                <a:extLst>
                  <a:ext uri="{FF2B5EF4-FFF2-40B4-BE49-F238E27FC236}">
                    <a16:creationId xmlns:a16="http://schemas.microsoft.com/office/drawing/2014/main" id="{FF82A61C-E312-4A25-9DF0-11D10BB8A5C3}"/>
                  </a:ext>
                </a:extLst>
              </p:cNvPr>
              <p:cNvSpPr/>
              <p:nvPr/>
            </p:nvSpPr>
            <p:spPr>
              <a:xfrm>
                <a:off x="4165170" y="5774675"/>
                <a:ext cx="2212" cy="3772"/>
              </a:xfrm>
              <a:custGeom>
                <a:avLst/>
                <a:gdLst>
                  <a:gd name="connsiteX0" fmla="*/ 1826 w 2212"/>
                  <a:gd name="connsiteY0" fmla="*/ 3773 h 3772"/>
                  <a:gd name="connsiteX1" fmla="*/ 1137 w 2212"/>
                  <a:gd name="connsiteY1" fmla="*/ 172 h 3772"/>
                  <a:gd name="connsiteX2" fmla="*/ 1826 w 2212"/>
                  <a:gd name="connsiteY2" fmla="*/ 3773 h 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2" h="3772">
                    <a:moveTo>
                      <a:pt x="1826" y="3773"/>
                    </a:moveTo>
                    <a:cubicBezTo>
                      <a:pt x="1826" y="3773"/>
                      <a:pt x="3052" y="1168"/>
                      <a:pt x="1137" y="172"/>
                    </a:cubicBezTo>
                    <a:cubicBezTo>
                      <a:pt x="-778" y="-823"/>
                      <a:pt x="-88" y="2777"/>
                      <a:pt x="1826" y="37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39" name="Kombinationstegning: figur 11538">
                <a:extLst>
                  <a:ext uri="{FF2B5EF4-FFF2-40B4-BE49-F238E27FC236}">
                    <a16:creationId xmlns:a16="http://schemas.microsoft.com/office/drawing/2014/main" id="{23A65661-6A08-48B4-8899-6444FC567132}"/>
                  </a:ext>
                </a:extLst>
              </p:cNvPr>
              <p:cNvSpPr/>
              <p:nvPr/>
            </p:nvSpPr>
            <p:spPr>
              <a:xfrm>
                <a:off x="4172373" y="5776978"/>
                <a:ext cx="9028" cy="4448"/>
              </a:xfrm>
              <a:custGeom>
                <a:avLst/>
                <a:gdLst>
                  <a:gd name="connsiteX0" fmla="*/ 9024 w 9028"/>
                  <a:gd name="connsiteY0" fmla="*/ 3844 h 4448"/>
                  <a:gd name="connsiteX1" fmla="*/ 3509 w 9028"/>
                  <a:gd name="connsiteY1" fmla="*/ 14 h 4448"/>
                  <a:gd name="connsiteX2" fmla="*/ 1594 w 9028"/>
                  <a:gd name="connsiteY2" fmla="*/ 3155 h 4448"/>
                  <a:gd name="connsiteX3" fmla="*/ 9024 w 9028"/>
                  <a:gd name="connsiteY3" fmla="*/ 3844 h 4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28" h="4448">
                    <a:moveTo>
                      <a:pt x="9024" y="3844"/>
                    </a:moveTo>
                    <a:cubicBezTo>
                      <a:pt x="8794" y="2159"/>
                      <a:pt x="5194" y="244"/>
                      <a:pt x="3509" y="14"/>
                    </a:cubicBezTo>
                    <a:cubicBezTo>
                      <a:pt x="1824" y="-216"/>
                      <a:pt x="-2236" y="2389"/>
                      <a:pt x="1594" y="3155"/>
                    </a:cubicBezTo>
                    <a:cubicBezTo>
                      <a:pt x="1594" y="3155"/>
                      <a:pt x="9254" y="5529"/>
                      <a:pt x="9024" y="384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40" name="Kombinationstegning: figur 11539">
                <a:extLst>
                  <a:ext uri="{FF2B5EF4-FFF2-40B4-BE49-F238E27FC236}">
                    <a16:creationId xmlns:a16="http://schemas.microsoft.com/office/drawing/2014/main" id="{FED92524-D26E-46B3-B480-6AEBDC238864}"/>
                  </a:ext>
                </a:extLst>
              </p:cNvPr>
              <p:cNvSpPr/>
              <p:nvPr/>
            </p:nvSpPr>
            <p:spPr>
              <a:xfrm>
                <a:off x="4170996" y="5768858"/>
                <a:ext cx="13234" cy="9036"/>
              </a:xfrm>
              <a:custGeom>
                <a:avLst/>
                <a:gdLst>
                  <a:gd name="connsiteX0" fmla="*/ 13234 w 13234"/>
                  <a:gd name="connsiteY0" fmla="*/ 7445 h 9036"/>
                  <a:gd name="connsiteX1" fmla="*/ 7949 w 13234"/>
                  <a:gd name="connsiteY1" fmla="*/ 15 h 9036"/>
                  <a:gd name="connsiteX2" fmla="*/ 749 w 13234"/>
                  <a:gd name="connsiteY2" fmla="*/ 3155 h 9036"/>
                  <a:gd name="connsiteX3" fmla="*/ 13234 w 13234"/>
                  <a:gd name="connsiteY3" fmla="*/ 7445 h 9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4" h="9036">
                    <a:moveTo>
                      <a:pt x="13234" y="7445"/>
                    </a:moveTo>
                    <a:cubicBezTo>
                      <a:pt x="13234" y="2160"/>
                      <a:pt x="11090" y="-215"/>
                      <a:pt x="7949" y="15"/>
                    </a:cubicBezTo>
                    <a:cubicBezTo>
                      <a:pt x="4809" y="245"/>
                      <a:pt x="-2315" y="1700"/>
                      <a:pt x="749" y="3155"/>
                    </a:cubicBezTo>
                    <a:cubicBezTo>
                      <a:pt x="826" y="3155"/>
                      <a:pt x="13234" y="12730"/>
                      <a:pt x="13234" y="744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41" name="Kombinationstegning: figur 11540">
                <a:extLst>
                  <a:ext uri="{FF2B5EF4-FFF2-40B4-BE49-F238E27FC236}">
                    <a16:creationId xmlns:a16="http://schemas.microsoft.com/office/drawing/2014/main" id="{EFC4E898-A464-4797-945A-FDDFD14309C6}"/>
                  </a:ext>
                </a:extLst>
              </p:cNvPr>
              <p:cNvSpPr/>
              <p:nvPr/>
            </p:nvSpPr>
            <p:spPr>
              <a:xfrm>
                <a:off x="4169049" y="5765530"/>
                <a:ext cx="7795" cy="3343"/>
              </a:xfrm>
              <a:custGeom>
                <a:avLst/>
                <a:gdLst>
                  <a:gd name="connsiteX0" fmla="*/ 7063 w 7795"/>
                  <a:gd name="connsiteY0" fmla="*/ 739 h 3343"/>
                  <a:gd name="connsiteX1" fmla="*/ 1088 w 7795"/>
                  <a:gd name="connsiteY1" fmla="*/ 3343 h 3343"/>
                  <a:gd name="connsiteX2" fmla="*/ 7063 w 7795"/>
                  <a:gd name="connsiteY2" fmla="*/ 739 h 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95" h="3343">
                    <a:moveTo>
                      <a:pt x="7063" y="739"/>
                    </a:moveTo>
                    <a:cubicBezTo>
                      <a:pt x="3692" y="-1176"/>
                      <a:pt x="-2512" y="969"/>
                      <a:pt x="1088" y="3343"/>
                    </a:cubicBezTo>
                    <a:cubicBezTo>
                      <a:pt x="1088" y="3343"/>
                      <a:pt x="10433" y="2653"/>
                      <a:pt x="7063" y="73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42" name="Kombinationstegning: figur 11541">
                <a:extLst>
                  <a:ext uri="{FF2B5EF4-FFF2-40B4-BE49-F238E27FC236}">
                    <a16:creationId xmlns:a16="http://schemas.microsoft.com/office/drawing/2014/main" id="{C0383A0F-C6BE-4293-92F0-203EC4D9BD45}"/>
                  </a:ext>
                </a:extLst>
              </p:cNvPr>
              <p:cNvSpPr/>
              <p:nvPr/>
            </p:nvSpPr>
            <p:spPr>
              <a:xfrm>
                <a:off x="4179714" y="5761202"/>
                <a:ext cx="2624" cy="5985"/>
              </a:xfrm>
              <a:custGeom>
                <a:avLst/>
                <a:gdLst>
                  <a:gd name="connsiteX0" fmla="*/ 1453 w 2624"/>
                  <a:gd name="connsiteY0" fmla="*/ 11 h 5985"/>
                  <a:gd name="connsiteX1" fmla="*/ 2142 w 2624"/>
                  <a:gd name="connsiteY1" fmla="*/ 5985 h 5985"/>
                  <a:gd name="connsiteX2" fmla="*/ 1453 w 2624"/>
                  <a:gd name="connsiteY2" fmla="*/ 11 h 5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4" h="5985">
                    <a:moveTo>
                      <a:pt x="1453" y="11"/>
                    </a:moveTo>
                    <a:cubicBezTo>
                      <a:pt x="-692" y="-219"/>
                      <a:pt x="-462" y="3151"/>
                      <a:pt x="2142" y="5985"/>
                    </a:cubicBezTo>
                    <a:cubicBezTo>
                      <a:pt x="2142" y="5985"/>
                      <a:pt x="3598" y="241"/>
                      <a:pt x="1453" y="1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43" name="Kombinationstegning: figur 11542">
                <a:extLst>
                  <a:ext uri="{FF2B5EF4-FFF2-40B4-BE49-F238E27FC236}">
                    <a16:creationId xmlns:a16="http://schemas.microsoft.com/office/drawing/2014/main" id="{8096357A-744C-485B-9B2F-52E17E93F51D}"/>
                  </a:ext>
                </a:extLst>
              </p:cNvPr>
              <p:cNvSpPr/>
              <p:nvPr/>
            </p:nvSpPr>
            <p:spPr>
              <a:xfrm>
                <a:off x="4192531" y="5746977"/>
                <a:ext cx="20447" cy="18744"/>
              </a:xfrm>
              <a:custGeom>
                <a:avLst/>
                <a:gdLst>
                  <a:gd name="connsiteX0" fmla="*/ 3955 w 20447"/>
                  <a:gd name="connsiteY0" fmla="*/ 7036 h 18744"/>
                  <a:gd name="connsiteX1" fmla="*/ 1045 w 20447"/>
                  <a:gd name="connsiteY1" fmla="*/ 9947 h 18744"/>
                  <a:gd name="connsiteX2" fmla="*/ 4415 w 20447"/>
                  <a:gd name="connsiteY2" fmla="*/ 14696 h 18744"/>
                  <a:gd name="connsiteX3" fmla="*/ 2040 w 20447"/>
                  <a:gd name="connsiteY3" fmla="*/ 16380 h 18744"/>
                  <a:gd name="connsiteX4" fmla="*/ 7096 w 20447"/>
                  <a:gd name="connsiteY4" fmla="*/ 18295 h 18744"/>
                  <a:gd name="connsiteX5" fmla="*/ 13300 w 20447"/>
                  <a:gd name="connsiteY5" fmla="*/ 14236 h 18744"/>
                  <a:gd name="connsiteX6" fmla="*/ 15445 w 20447"/>
                  <a:gd name="connsiteY6" fmla="*/ 10636 h 18744"/>
                  <a:gd name="connsiteX7" fmla="*/ 16900 w 20447"/>
                  <a:gd name="connsiteY7" fmla="*/ 8032 h 18744"/>
                  <a:gd name="connsiteX8" fmla="*/ 19811 w 20447"/>
                  <a:gd name="connsiteY8" fmla="*/ 4661 h 18744"/>
                  <a:gd name="connsiteX9" fmla="*/ 13377 w 20447"/>
                  <a:gd name="connsiteY9" fmla="*/ 3436 h 18744"/>
                  <a:gd name="connsiteX10" fmla="*/ 11002 w 20447"/>
                  <a:gd name="connsiteY10" fmla="*/ 66 h 18744"/>
                  <a:gd name="connsiteX11" fmla="*/ 6253 w 20447"/>
                  <a:gd name="connsiteY11" fmla="*/ 2440 h 18744"/>
                  <a:gd name="connsiteX12" fmla="*/ 7172 w 20447"/>
                  <a:gd name="connsiteY12" fmla="*/ 5811 h 18744"/>
                  <a:gd name="connsiteX13" fmla="*/ 3955 w 20447"/>
                  <a:gd name="connsiteY13" fmla="*/ 7036 h 1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447" h="18744">
                    <a:moveTo>
                      <a:pt x="3955" y="7036"/>
                    </a:moveTo>
                    <a:cubicBezTo>
                      <a:pt x="1810" y="7955"/>
                      <a:pt x="-1790" y="7266"/>
                      <a:pt x="1045" y="9947"/>
                    </a:cubicBezTo>
                    <a:cubicBezTo>
                      <a:pt x="3955" y="12551"/>
                      <a:pt x="7479" y="14466"/>
                      <a:pt x="4415" y="14696"/>
                    </a:cubicBezTo>
                    <a:cubicBezTo>
                      <a:pt x="1274" y="14926"/>
                      <a:pt x="1810" y="15615"/>
                      <a:pt x="2040" y="16380"/>
                    </a:cubicBezTo>
                    <a:cubicBezTo>
                      <a:pt x="2040" y="16380"/>
                      <a:pt x="4185" y="19981"/>
                      <a:pt x="7096" y="18295"/>
                    </a:cubicBezTo>
                    <a:cubicBezTo>
                      <a:pt x="10006" y="16610"/>
                      <a:pt x="11385" y="14696"/>
                      <a:pt x="13300" y="14236"/>
                    </a:cubicBezTo>
                    <a:cubicBezTo>
                      <a:pt x="15215" y="13776"/>
                      <a:pt x="17589" y="11631"/>
                      <a:pt x="15445" y="10636"/>
                    </a:cubicBezTo>
                    <a:cubicBezTo>
                      <a:pt x="13300" y="9717"/>
                      <a:pt x="13989" y="8261"/>
                      <a:pt x="16900" y="8032"/>
                    </a:cubicBezTo>
                    <a:cubicBezTo>
                      <a:pt x="19811" y="7802"/>
                      <a:pt x="21419" y="6117"/>
                      <a:pt x="19811" y="4661"/>
                    </a:cubicBezTo>
                    <a:cubicBezTo>
                      <a:pt x="18125" y="3206"/>
                      <a:pt x="14755" y="2516"/>
                      <a:pt x="13377" y="3436"/>
                    </a:cubicBezTo>
                    <a:cubicBezTo>
                      <a:pt x="11998" y="4355"/>
                      <a:pt x="13836" y="-624"/>
                      <a:pt x="11002" y="66"/>
                    </a:cubicBezTo>
                    <a:cubicBezTo>
                      <a:pt x="8091" y="755"/>
                      <a:pt x="4798" y="525"/>
                      <a:pt x="6253" y="2440"/>
                    </a:cubicBezTo>
                    <a:cubicBezTo>
                      <a:pt x="7708" y="4355"/>
                      <a:pt x="9394" y="5811"/>
                      <a:pt x="7172" y="5811"/>
                    </a:cubicBezTo>
                    <a:cubicBezTo>
                      <a:pt x="4874" y="5887"/>
                      <a:pt x="6100" y="6117"/>
                      <a:pt x="3955" y="70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44" name="Kombinationstegning: figur 11543">
                <a:extLst>
                  <a:ext uri="{FF2B5EF4-FFF2-40B4-BE49-F238E27FC236}">
                    <a16:creationId xmlns:a16="http://schemas.microsoft.com/office/drawing/2014/main" id="{6C817A25-9B5D-4B11-8C14-09939C0B4A62}"/>
                  </a:ext>
                </a:extLst>
              </p:cNvPr>
              <p:cNvSpPr/>
              <p:nvPr/>
            </p:nvSpPr>
            <p:spPr>
              <a:xfrm>
                <a:off x="4153131" y="5754297"/>
                <a:ext cx="2103" cy="2627"/>
              </a:xfrm>
              <a:custGeom>
                <a:avLst/>
                <a:gdLst>
                  <a:gd name="connsiteX0" fmla="*/ 1456 w 2103"/>
                  <a:gd name="connsiteY0" fmla="*/ 2627 h 2627"/>
                  <a:gd name="connsiteX1" fmla="*/ 1456 w 2103"/>
                  <a:gd name="connsiteY1" fmla="*/ 23 h 2627"/>
                  <a:gd name="connsiteX2" fmla="*/ 1456 w 2103"/>
                  <a:gd name="connsiteY2" fmla="*/ 2627 h 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3" h="2627">
                    <a:moveTo>
                      <a:pt x="1456" y="2627"/>
                    </a:moveTo>
                    <a:cubicBezTo>
                      <a:pt x="1456" y="2627"/>
                      <a:pt x="2912" y="-284"/>
                      <a:pt x="1456" y="23"/>
                    </a:cubicBezTo>
                    <a:cubicBezTo>
                      <a:pt x="1" y="176"/>
                      <a:pt x="-918" y="2397"/>
                      <a:pt x="1456" y="262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45" name="Kombinationstegning: figur 11544">
                <a:extLst>
                  <a:ext uri="{FF2B5EF4-FFF2-40B4-BE49-F238E27FC236}">
                    <a16:creationId xmlns:a16="http://schemas.microsoft.com/office/drawing/2014/main" id="{860C9274-406D-4BEB-A3F7-2CD1189D7B27}"/>
                  </a:ext>
                </a:extLst>
              </p:cNvPr>
              <p:cNvSpPr/>
              <p:nvPr/>
            </p:nvSpPr>
            <p:spPr>
              <a:xfrm>
                <a:off x="4158048" y="5755572"/>
                <a:ext cx="5388" cy="2428"/>
              </a:xfrm>
              <a:custGeom>
                <a:avLst/>
                <a:gdLst>
                  <a:gd name="connsiteX0" fmla="*/ 140 w 5388"/>
                  <a:gd name="connsiteY0" fmla="*/ 1122 h 2428"/>
                  <a:gd name="connsiteX1" fmla="*/ 5195 w 5388"/>
                  <a:gd name="connsiteY1" fmla="*/ 1581 h 2428"/>
                  <a:gd name="connsiteX2" fmla="*/ 140 w 5388"/>
                  <a:gd name="connsiteY2" fmla="*/ 1122 h 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88" h="2428">
                    <a:moveTo>
                      <a:pt x="140" y="1122"/>
                    </a:moveTo>
                    <a:cubicBezTo>
                      <a:pt x="140" y="1122"/>
                      <a:pt x="6574" y="3726"/>
                      <a:pt x="5195" y="1581"/>
                    </a:cubicBezTo>
                    <a:cubicBezTo>
                      <a:pt x="3740" y="-563"/>
                      <a:pt x="-856" y="-334"/>
                      <a:pt x="140" y="112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46" name="Kombinationstegning: figur 11545">
                <a:extLst>
                  <a:ext uri="{FF2B5EF4-FFF2-40B4-BE49-F238E27FC236}">
                    <a16:creationId xmlns:a16="http://schemas.microsoft.com/office/drawing/2014/main" id="{B0C23C12-BD72-4447-B4A2-11F8D7E9AE52}"/>
                  </a:ext>
                </a:extLst>
              </p:cNvPr>
              <p:cNvSpPr/>
              <p:nvPr/>
            </p:nvSpPr>
            <p:spPr>
              <a:xfrm>
                <a:off x="4162247" y="5758848"/>
                <a:ext cx="2617" cy="3929"/>
              </a:xfrm>
              <a:custGeom>
                <a:avLst/>
                <a:gdLst>
                  <a:gd name="connsiteX0" fmla="*/ 2604 w 2617"/>
                  <a:gd name="connsiteY0" fmla="*/ 3055 h 3929"/>
                  <a:gd name="connsiteX1" fmla="*/ 0 w 2617"/>
                  <a:gd name="connsiteY1" fmla="*/ 680 h 3929"/>
                  <a:gd name="connsiteX2" fmla="*/ 2604 w 2617"/>
                  <a:gd name="connsiteY2" fmla="*/ 3055 h 3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7" h="3929">
                    <a:moveTo>
                      <a:pt x="2604" y="3055"/>
                    </a:moveTo>
                    <a:cubicBezTo>
                      <a:pt x="2374" y="144"/>
                      <a:pt x="689" y="-775"/>
                      <a:pt x="0" y="680"/>
                    </a:cubicBezTo>
                    <a:cubicBezTo>
                      <a:pt x="0" y="680"/>
                      <a:pt x="2834" y="5965"/>
                      <a:pt x="2604" y="30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47" name="Kombinationstegning: figur 11546">
                <a:extLst>
                  <a:ext uri="{FF2B5EF4-FFF2-40B4-BE49-F238E27FC236}">
                    <a16:creationId xmlns:a16="http://schemas.microsoft.com/office/drawing/2014/main" id="{2938B177-2263-46CB-84BA-D33C445991D9}"/>
                  </a:ext>
                </a:extLst>
              </p:cNvPr>
              <p:cNvSpPr/>
              <p:nvPr/>
            </p:nvSpPr>
            <p:spPr>
              <a:xfrm>
                <a:off x="4166537" y="5754472"/>
                <a:ext cx="13085" cy="7191"/>
              </a:xfrm>
              <a:custGeom>
                <a:avLst/>
                <a:gdLst>
                  <a:gd name="connsiteX0" fmla="*/ 3600 w 13085"/>
                  <a:gd name="connsiteY0" fmla="*/ 6971 h 7191"/>
                  <a:gd name="connsiteX1" fmla="*/ 11949 w 13085"/>
                  <a:gd name="connsiteY1" fmla="*/ 3371 h 7191"/>
                  <a:gd name="connsiteX2" fmla="*/ 10034 w 13085"/>
                  <a:gd name="connsiteY2" fmla="*/ 231 h 7191"/>
                  <a:gd name="connsiteX3" fmla="*/ 0 w 13085"/>
                  <a:gd name="connsiteY3" fmla="*/ 2146 h 7191"/>
                  <a:gd name="connsiteX4" fmla="*/ 3600 w 13085"/>
                  <a:gd name="connsiteY4" fmla="*/ 6971 h 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5" h="7191">
                    <a:moveTo>
                      <a:pt x="3600" y="6971"/>
                    </a:moveTo>
                    <a:cubicBezTo>
                      <a:pt x="7200" y="5516"/>
                      <a:pt x="10570" y="3141"/>
                      <a:pt x="11949" y="3371"/>
                    </a:cubicBezTo>
                    <a:cubicBezTo>
                      <a:pt x="13404" y="3601"/>
                      <a:pt x="14094" y="997"/>
                      <a:pt x="10034" y="231"/>
                    </a:cubicBezTo>
                    <a:cubicBezTo>
                      <a:pt x="5975" y="-459"/>
                      <a:pt x="689" y="460"/>
                      <a:pt x="0" y="2146"/>
                    </a:cubicBezTo>
                    <a:cubicBezTo>
                      <a:pt x="0" y="2222"/>
                      <a:pt x="0" y="8426"/>
                      <a:pt x="3600" y="697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48" name="Kombinationstegning: figur 11547">
                <a:extLst>
                  <a:ext uri="{FF2B5EF4-FFF2-40B4-BE49-F238E27FC236}">
                    <a16:creationId xmlns:a16="http://schemas.microsoft.com/office/drawing/2014/main" id="{0408DAFF-903A-4739-8B6F-CE26FB92840A}"/>
                  </a:ext>
                </a:extLst>
              </p:cNvPr>
              <p:cNvSpPr/>
              <p:nvPr/>
            </p:nvSpPr>
            <p:spPr>
              <a:xfrm>
                <a:off x="4181320" y="5753486"/>
                <a:ext cx="3976" cy="4981"/>
              </a:xfrm>
              <a:custGeom>
                <a:avLst/>
                <a:gdLst>
                  <a:gd name="connsiteX0" fmla="*/ 3906 w 3976"/>
                  <a:gd name="connsiteY0" fmla="*/ 1753 h 4981"/>
                  <a:gd name="connsiteX1" fmla="*/ 306 w 3976"/>
                  <a:gd name="connsiteY1" fmla="*/ 1983 h 4981"/>
                  <a:gd name="connsiteX2" fmla="*/ 1532 w 3976"/>
                  <a:gd name="connsiteY2" fmla="*/ 4894 h 4981"/>
                  <a:gd name="connsiteX3" fmla="*/ 3906 w 3976"/>
                  <a:gd name="connsiteY3" fmla="*/ 1753 h 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" h="4981">
                    <a:moveTo>
                      <a:pt x="3906" y="1753"/>
                    </a:moveTo>
                    <a:cubicBezTo>
                      <a:pt x="3676" y="-392"/>
                      <a:pt x="1532" y="-851"/>
                      <a:pt x="306" y="1983"/>
                    </a:cubicBezTo>
                    <a:cubicBezTo>
                      <a:pt x="306" y="1983"/>
                      <a:pt x="-919" y="5583"/>
                      <a:pt x="1532" y="4894"/>
                    </a:cubicBezTo>
                    <a:cubicBezTo>
                      <a:pt x="3906" y="4127"/>
                      <a:pt x="4136" y="3898"/>
                      <a:pt x="3906" y="175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49" name="Kombinationstegning: figur 11548">
                <a:extLst>
                  <a:ext uri="{FF2B5EF4-FFF2-40B4-BE49-F238E27FC236}">
                    <a16:creationId xmlns:a16="http://schemas.microsoft.com/office/drawing/2014/main" id="{CCE0B858-F901-4941-A1C8-61C57273994F}"/>
                  </a:ext>
                </a:extLst>
              </p:cNvPr>
              <p:cNvSpPr/>
              <p:nvPr/>
            </p:nvSpPr>
            <p:spPr>
              <a:xfrm>
                <a:off x="4172511" y="5750143"/>
                <a:ext cx="2792" cy="3048"/>
              </a:xfrm>
              <a:custGeom>
                <a:avLst/>
                <a:gdLst>
                  <a:gd name="connsiteX0" fmla="*/ 0 w 2792"/>
                  <a:gd name="connsiteY0" fmla="*/ 270 h 3048"/>
                  <a:gd name="connsiteX1" fmla="*/ 2145 w 2792"/>
                  <a:gd name="connsiteY1" fmla="*/ 2874 h 3048"/>
                  <a:gd name="connsiteX2" fmla="*/ 0 w 2792"/>
                  <a:gd name="connsiteY2" fmla="*/ 270 h 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2" h="3048">
                    <a:moveTo>
                      <a:pt x="0" y="270"/>
                    </a:moveTo>
                    <a:cubicBezTo>
                      <a:pt x="0" y="270"/>
                      <a:pt x="0" y="3870"/>
                      <a:pt x="2145" y="2874"/>
                    </a:cubicBezTo>
                    <a:cubicBezTo>
                      <a:pt x="4289" y="1955"/>
                      <a:pt x="460" y="-879"/>
                      <a:pt x="0" y="27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50" name="Kombinationstegning: figur 11549">
                <a:extLst>
                  <a:ext uri="{FF2B5EF4-FFF2-40B4-BE49-F238E27FC236}">
                    <a16:creationId xmlns:a16="http://schemas.microsoft.com/office/drawing/2014/main" id="{33A3A92D-7CE4-4FE8-B99D-DF8F00858205}"/>
                  </a:ext>
                </a:extLst>
              </p:cNvPr>
              <p:cNvSpPr/>
              <p:nvPr/>
            </p:nvSpPr>
            <p:spPr>
              <a:xfrm>
                <a:off x="4161152" y="5747714"/>
                <a:ext cx="9169" cy="2239"/>
              </a:xfrm>
              <a:custGeom>
                <a:avLst/>
                <a:gdLst>
                  <a:gd name="connsiteX0" fmla="*/ 100 w 9169"/>
                  <a:gd name="connsiteY0" fmla="*/ 2239 h 2239"/>
                  <a:gd name="connsiteX1" fmla="*/ 6304 w 9169"/>
                  <a:gd name="connsiteY1" fmla="*/ 2010 h 2239"/>
                  <a:gd name="connsiteX2" fmla="*/ 7759 w 9169"/>
                  <a:gd name="connsiteY2" fmla="*/ 324 h 2239"/>
                  <a:gd name="connsiteX3" fmla="*/ 3929 w 9169"/>
                  <a:gd name="connsiteY3" fmla="*/ 1244 h 2239"/>
                  <a:gd name="connsiteX4" fmla="*/ 100 w 9169"/>
                  <a:gd name="connsiteY4" fmla="*/ 2239 h 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69" h="2239">
                    <a:moveTo>
                      <a:pt x="100" y="2239"/>
                    </a:moveTo>
                    <a:cubicBezTo>
                      <a:pt x="100" y="2239"/>
                      <a:pt x="4389" y="2239"/>
                      <a:pt x="6304" y="2010"/>
                    </a:cubicBezTo>
                    <a:cubicBezTo>
                      <a:pt x="8219" y="1780"/>
                      <a:pt x="10823" y="1550"/>
                      <a:pt x="7759" y="324"/>
                    </a:cubicBezTo>
                    <a:cubicBezTo>
                      <a:pt x="4619" y="-901"/>
                      <a:pt x="5385" y="1780"/>
                      <a:pt x="3929" y="1244"/>
                    </a:cubicBezTo>
                    <a:cubicBezTo>
                      <a:pt x="2474" y="708"/>
                      <a:pt x="-590" y="1320"/>
                      <a:pt x="100" y="223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51" name="Kombinationstegning: figur 11550">
                <a:extLst>
                  <a:ext uri="{FF2B5EF4-FFF2-40B4-BE49-F238E27FC236}">
                    <a16:creationId xmlns:a16="http://schemas.microsoft.com/office/drawing/2014/main" id="{619584E2-ABA2-4D81-AC43-317CD9187823}"/>
                  </a:ext>
                </a:extLst>
              </p:cNvPr>
              <p:cNvSpPr/>
              <p:nvPr/>
            </p:nvSpPr>
            <p:spPr>
              <a:xfrm>
                <a:off x="4174875" y="5740149"/>
                <a:ext cx="2816" cy="4982"/>
              </a:xfrm>
              <a:custGeom>
                <a:avLst/>
                <a:gdLst>
                  <a:gd name="connsiteX0" fmla="*/ 1466 w 2816"/>
                  <a:gd name="connsiteY0" fmla="*/ 4289 h 4982"/>
                  <a:gd name="connsiteX1" fmla="*/ 11 w 2816"/>
                  <a:gd name="connsiteY1" fmla="*/ 0 h 4982"/>
                  <a:gd name="connsiteX2" fmla="*/ 1466 w 2816"/>
                  <a:gd name="connsiteY2" fmla="*/ 4289 h 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6" h="4982">
                    <a:moveTo>
                      <a:pt x="1466" y="4289"/>
                    </a:moveTo>
                    <a:cubicBezTo>
                      <a:pt x="3151" y="1379"/>
                      <a:pt x="3840" y="1379"/>
                      <a:pt x="11" y="0"/>
                    </a:cubicBezTo>
                    <a:cubicBezTo>
                      <a:pt x="11" y="0"/>
                      <a:pt x="-219" y="7200"/>
                      <a:pt x="1466" y="428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52" name="Kombinationstegning: figur 11551">
                <a:extLst>
                  <a:ext uri="{FF2B5EF4-FFF2-40B4-BE49-F238E27FC236}">
                    <a16:creationId xmlns:a16="http://schemas.microsoft.com/office/drawing/2014/main" id="{52F144DF-54A6-4169-991E-EF61B5779BA4}"/>
                  </a:ext>
                </a:extLst>
              </p:cNvPr>
              <p:cNvSpPr/>
              <p:nvPr/>
            </p:nvSpPr>
            <p:spPr>
              <a:xfrm>
                <a:off x="4176341" y="5738096"/>
                <a:ext cx="3864" cy="2231"/>
              </a:xfrm>
              <a:custGeom>
                <a:avLst/>
                <a:gdLst>
                  <a:gd name="connsiteX0" fmla="*/ 3830 w 3864"/>
                  <a:gd name="connsiteY0" fmla="*/ 1824 h 2231"/>
                  <a:gd name="connsiteX1" fmla="*/ 0 w 3864"/>
                  <a:gd name="connsiteY1" fmla="*/ 368 h 2231"/>
                  <a:gd name="connsiteX2" fmla="*/ 3830 w 3864"/>
                  <a:gd name="connsiteY2" fmla="*/ 1824 h 2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64" h="2231">
                    <a:moveTo>
                      <a:pt x="3830" y="1824"/>
                    </a:moveTo>
                    <a:cubicBezTo>
                      <a:pt x="3370" y="368"/>
                      <a:pt x="919" y="-551"/>
                      <a:pt x="0" y="368"/>
                    </a:cubicBezTo>
                    <a:cubicBezTo>
                      <a:pt x="0" y="368"/>
                      <a:pt x="4289" y="3279"/>
                      <a:pt x="3830" y="182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53" name="Kombinationstegning: figur 11552">
                <a:extLst>
                  <a:ext uri="{FF2B5EF4-FFF2-40B4-BE49-F238E27FC236}">
                    <a16:creationId xmlns:a16="http://schemas.microsoft.com/office/drawing/2014/main" id="{735D54E1-80A2-4929-885E-636EC8F0BCCD}"/>
                  </a:ext>
                </a:extLst>
              </p:cNvPr>
              <p:cNvSpPr/>
              <p:nvPr/>
            </p:nvSpPr>
            <p:spPr>
              <a:xfrm>
                <a:off x="4154300" y="5718540"/>
                <a:ext cx="4005" cy="2000"/>
              </a:xfrm>
              <a:custGeom>
                <a:avLst/>
                <a:gdLst>
                  <a:gd name="connsiteX0" fmla="*/ 57 w 4005"/>
                  <a:gd name="connsiteY0" fmla="*/ 2000 h 2000"/>
                  <a:gd name="connsiteX1" fmla="*/ 3887 w 4005"/>
                  <a:gd name="connsiteY1" fmla="*/ 545 h 2000"/>
                  <a:gd name="connsiteX2" fmla="*/ 57 w 4005"/>
                  <a:gd name="connsiteY2" fmla="*/ 2000 h 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" h="2000">
                    <a:moveTo>
                      <a:pt x="57" y="2000"/>
                    </a:moveTo>
                    <a:cubicBezTo>
                      <a:pt x="57" y="2000"/>
                      <a:pt x="4807" y="1770"/>
                      <a:pt x="3887" y="545"/>
                    </a:cubicBezTo>
                    <a:cubicBezTo>
                      <a:pt x="2892" y="-680"/>
                      <a:pt x="-479" y="315"/>
                      <a:pt x="57" y="200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54" name="Kombinationstegning: figur 11553">
                <a:extLst>
                  <a:ext uri="{FF2B5EF4-FFF2-40B4-BE49-F238E27FC236}">
                    <a16:creationId xmlns:a16="http://schemas.microsoft.com/office/drawing/2014/main" id="{5D7FAA34-5000-4EF8-916D-5FA980ED27C0}"/>
                  </a:ext>
                </a:extLst>
              </p:cNvPr>
              <p:cNvSpPr/>
              <p:nvPr/>
            </p:nvSpPr>
            <p:spPr>
              <a:xfrm>
                <a:off x="4172971" y="5726149"/>
                <a:ext cx="9701" cy="5606"/>
              </a:xfrm>
              <a:custGeom>
                <a:avLst/>
                <a:gdLst>
                  <a:gd name="connsiteX0" fmla="*/ 3140 w 9701"/>
                  <a:gd name="connsiteY0" fmla="*/ 1056 h 5606"/>
                  <a:gd name="connsiteX1" fmla="*/ 0 w 9701"/>
                  <a:gd name="connsiteY1" fmla="*/ 1286 h 5606"/>
                  <a:gd name="connsiteX2" fmla="*/ 4289 w 9701"/>
                  <a:gd name="connsiteY2" fmla="*/ 4886 h 5606"/>
                  <a:gd name="connsiteX3" fmla="*/ 6664 w 9701"/>
                  <a:gd name="connsiteY3" fmla="*/ 2281 h 5606"/>
                  <a:gd name="connsiteX4" fmla="*/ 8809 w 9701"/>
                  <a:gd name="connsiteY4" fmla="*/ 1592 h 5606"/>
                  <a:gd name="connsiteX5" fmla="*/ 3140 w 9701"/>
                  <a:gd name="connsiteY5" fmla="*/ 1056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01" h="5606">
                    <a:moveTo>
                      <a:pt x="3140" y="1056"/>
                    </a:moveTo>
                    <a:cubicBezTo>
                      <a:pt x="1915" y="826"/>
                      <a:pt x="0" y="1286"/>
                      <a:pt x="0" y="1286"/>
                    </a:cubicBezTo>
                    <a:cubicBezTo>
                      <a:pt x="0" y="1286"/>
                      <a:pt x="3370" y="7720"/>
                      <a:pt x="4289" y="4886"/>
                    </a:cubicBezTo>
                    <a:cubicBezTo>
                      <a:pt x="5209" y="2052"/>
                      <a:pt x="5745" y="1745"/>
                      <a:pt x="6664" y="2281"/>
                    </a:cubicBezTo>
                    <a:cubicBezTo>
                      <a:pt x="7583" y="2817"/>
                      <a:pt x="11413" y="4886"/>
                      <a:pt x="8809" y="1592"/>
                    </a:cubicBezTo>
                    <a:cubicBezTo>
                      <a:pt x="6281" y="-1778"/>
                      <a:pt x="4366" y="1286"/>
                      <a:pt x="3140" y="105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55" name="Kombinationstegning: figur 11554">
                <a:extLst>
                  <a:ext uri="{FF2B5EF4-FFF2-40B4-BE49-F238E27FC236}">
                    <a16:creationId xmlns:a16="http://schemas.microsoft.com/office/drawing/2014/main" id="{30B01C99-1FBD-40FE-A483-27E406E5FB9F}"/>
                  </a:ext>
                </a:extLst>
              </p:cNvPr>
              <p:cNvSpPr/>
              <p:nvPr/>
            </p:nvSpPr>
            <p:spPr>
              <a:xfrm>
                <a:off x="4165433" y="5658366"/>
                <a:ext cx="29075" cy="53519"/>
              </a:xfrm>
              <a:custGeom>
                <a:avLst/>
                <a:gdLst>
                  <a:gd name="connsiteX0" fmla="*/ 1563 w 29075"/>
                  <a:gd name="connsiteY0" fmla="*/ 49919 h 53519"/>
                  <a:gd name="connsiteX1" fmla="*/ 16423 w 29075"/>
                  <a:gd name="connsiteY1" fmla="*/ 53519 h 53519"/>
                  <a:gd name="connsiteX2" fmla="*/ 16883 w 29075"/>
                  <a:gd name="connsiteY2" fmla="*/ 47544 h 53519"/>
                  <a:gd name="connsiteX3" fmla="*/ 24083 w 29075"/>
                  <a:gd name="connsiteY3" fmla="*/ 44174 h 53519"/>
                  <a:gd name="connsiteX4" fmla="*/ 20483 w 29075"/>
                  <a:gd name="connsiteY4" fmla="*/ 37740 h 53519"/>
                  <a:gd name="connsiteX5" fmla="*/ 24313 w 29075"/>
                  <a:gd name="connsiteY5" fmla="*/ 35595 h 53519"/>
                  <a:gd name="connsiteX6" fmla="*/ 16423 w 29075"/>
                  <a:gd name="connsiteY6" fmla="*/ 25791 h 53519"/>
                  <a:gd name="connsiteX7" fmla="*/ 19563 w 29075"/>
                  <a:gd name="connsiteY7" fmla="*/ 24336 h 53519"/>
                  <a:gd name="connsiteX8" fmla="*/ 20483 w 29075"/>
                  <a:gd name="connsiteY8" fmla="*/ 20276 h 53519"/>
                  <a:gd name="connsiteX9" fmla="*/ 26917 w 29075"/>
                  <a:gd name="connsiteY9" fmla="*/ 16676 h 53519"/>
                  <a:gd name="connsiteX10" fmla="*/ 26687 w 29075"/>
                  <a:gd name="connsiteY10" fmla="*/ 12387 h 53519"/>
                  <a:gd name="connsiteX11" fmla="*/ 25461 w 29075"/>
                  <a:gd name="connsiteY11" fmla="*/ 10472 h 53519"/>
                  <a:gd name="connsiteX12" fmla="*/ 24542 w 29075"/>
                  <a:gd name="connsiteY12" fmla="*/ 5416 h 53519"/>
                  <a:gd name="connsiteX13" fmla="*/ 24313 w 29075"/>
                  <a:gd name="connsiteY13" fmla="*/ 897 h 53519"/>
                  <a:gd name="connsiteX14" fmla="*/ 14278 w 29075"/>
                  <a:gd name="connsiteY14" fmla="*/ 1816 h 53519"/>
                  <a:gd name="connsiteX15" fmla="*/ 13359 w 29075"/>
                  <a:gd name="connsiteY15" fmla="*/ 897 h 53519"/>
                  <a:gd name="connsiteX16" fmla="*/ 9070 w 29075"/>
                  <a:gd name="connsiteY16" fmla="*/ 4037 h 53519"/>
                  <a:gd name="connsiteX17" fmla="*/ 5240 w 29075"/>
                  <a:gd name="connsiteY17" fmla="*/ 26097 h 53519"/>
                  <a:gd name="connsiteX18" fmla="*/ 950 w 29075"/>
                  <a:gd name="connsiteY18" fmla="*/ 46166 h 53519"/>
                  <a:gd name="connsiteX19" fmla="*/ 1563 w 29075"/>
                  <a:gd name="connsiteY19" fmla="*/ 49919 h 5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075" h="53519">
                    <a:moveTo>
                      <a:pt x="1563" y="49919"/>
                    </a:moveTo>
                    <a:cubicBezTo>
                      <a:pt x="4704" y="50149"/>
                      <a:pt x="13053" y="53519"/>
                      <a:pt x="16423" y="53519"/>
                    </a:cubicBezTo>
                    <a:cubicBezTo>
                      <a:pt x="19793" y="53519"/>
                      <a:pt x="19793" y="50608"/>
                      <a:pt x="16883" y="47544"/>
                    </a:cubicBezTo>
                    <a:cubicBezTo>
                      <a:pt x="13972" y="44404"/>
                      <a:pt x="20712" y="44634"/>
                      <a:pt x="24083" y="44174"/>
                    </a:cubicBezTo>
                    <a:cubicBezTo>
                      <a:pt x="27453" y="43714"/>
                      <a:pt x="22398" y="39885"/>
                      <a:pt x="20483" y="37740"/>
                    </a:cubicBezTo>
                    <a:cubicBezTo>
                      <a:pt x="18568" y="35595"/>
                      <a:pt x="20023" y="36285"/>
                      <a:pt x="24313" y="35595"/>
                    </a:cubicBezTo>
                    <a:cubicBezTo>
                      <a:pt x="28602" y="34906"/>
                      <a:pt x="17878" y="28625"/>
                      <a:pt x="16423" y="25791"/>
                    </a:cubicBezTo>
                    <a:cubicBezTo>
                      <a:pt x="14968" y="22957"/>
                      <a:pt x="17342" y="23417"/>
                      <a:pt x="19563" y="24336"/>
                    </a:cubicBezTo>
                    <a:cubicBezTo>
                      <a:pt x="21708" y="25255"/>
                      <a:pt x="21248" y="23876"/>
                      <a:pt x="20483" y="20276"/>
                    </a:cubicBezTo>
                    <a:cubicBezTo>
                      <a:pt x="19793" y="16676"/>
                      <a:pt x="22857" y="17366"/>
                      <a:pt x="26917" y="16676"/>
                    </a:cubicBezTo>
                    <a:cubicBezTo>
                      <a:pt x="30976" y="15987"/>
                      <a:pt x="28372" y="13076"/>
                      <a:pt x="26687" y="12387"/>
                    </a:cubicBezTo>
                    <a:cubicBezTo>
                      <a:pt x="25002" y="11697"/>
                      <a:pt x="24772" y="10931"/>
                      <a:pt x="25461" y="10472"/>
                    </a:cubicBezTo>
                    <a:cubicBezTo>
                      <a:pt x="26151" y="10012"/>
                      <a:pt x="25921" y="8097"/>
                      <a:pt x="24542" y="5416"/>
                    </a:cubicBezTo>
                    <a:cubicBezTo>
                      <a:pt x="23087" y="2812"/>
                      <a:pt x="23087" y="3272"/>
                      <a:pt x="24313" y="897"/>
                    </a:cubicBezTo>
                    <a:cubicBezTo>
                      <a:pt x="25538" y="-1477"/>
                      <a:pt x="16193" y="1586"/>
                      <a:pt x="14278" y="1816"/>
                    </a:cubicBezTo>
                    <a:cubicBezTo>
                      <a:pt x="12363" y="2046"/>
                      <a:pt x="11368" y="2276"/>
                      <a:pt x="13359" y="897"/>
                    </a:cubicBezTo>
                    <a:cubicBezTo>
                      <a:pt x="15351" y="-481"/>
                      <a:pt x="10219" y="438"/>
                      <a:pt x="9070" y="4037"/>
                    </a:cubicBezTo>
                    <a:cubicBezTo>
                      <a:pt x="7844" y="7638"/>
                      <a:pt x="4014" y="20276"/>
                      <a:pt x="5240" y="26097"/>
                    </a:cubicBezTo>
                    <a:cubicBezTo>
                      <a:pt x="6465" y="31842"/>
                      <a:pt x="3325" y="42642"/>
                      <a:pt x="950" y="46166"/>
                    </a:cubicBezTo>
                    <a:cubicBezTo>
                      <a:pt x="-1501" y="49689"/>
                      <a:pt x="1563" y="49919"/>
                      <a:pt x="1563" y="499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56" name="Kombinationstegning: figur 11555">
                <a:extLst>
                  <a:ext uri="{FF2B5EF4-FFF2-40B4-BE49-F238E27FC236}">
                    <a16:creationId xmlns:a16="http://schemas.microsoft.com/office/drawing/2014/main" id="{3AD5BA14-218E-436C-BA26-66EEE069A406}"/>
                  </a:ext>
                </a:extLst>
              </p:cNvPr>
              <p:cNvSpPr/>
              <p:nvPr/>
            </p:nvSpPr>
            <p:spPr>
              <a:xfrm>
                <a:off x="3168756" y="5184407"/>
                <a:ext cx="5382" cy="3557"/>
              </a:xfrm>
              <a:custGeom>
                <a:avLst/>
                <a:gdLst>
                  <a:gd name="connsiteX0" fmla="*/ 341 w 5382"/>
                  <a:gd name="connsiteY0" fmla="*/ 3558 h 3557"/>
                  <a:gd name="connsiteX1" fmla="*/ 4860 w 5382"/>
                  <a:gd name="connsiteY1" fmla="*/ 1183 h 3557"/>
                  <a:gd name="connsiteX2" fmla="*/ 341 w 5382"/>
                  <a:gd name="connsiteY2" fmla="*/ 3558 h 3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82" h="3557">
                    <a:moveTo>
                      <a:pt x="341" y="3558"/>
                    </a:moveTo>
                    <a:cubicBezTo>
                      <a:pt x="341" y="3558"/>
                      <a:pt x="7311" y="3098"/>
                      <a:pt x="4860" y="1183"/>
                    </a:cubicBezTo>
                    <a:cubicBezTo>
                      <a:pt x="2409" y="-732"/>
                      <a:pt x="-1114" y="-578"/>
                      <a:pt x="341" y="355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57" name="Kombinationstegning: figur 11556">
                <a:extLst>
                  <a:ext uri="{FF2B5EF4-FFF2-40B4-BE49-F238E27FC236}">
                    <a16:creationId xmlns:a16="http://schemas.microsoft.com/office/drawing/2014/main" id="{FEE0A281-5937-4809-AA74-F8A49F74B79B}"/>
                  </a:ext>
                </a:extLst>
              </p:cNvPr>
              <p:cNvSpPr/>
              <p:nvPr/>
            </p:nvSpPr>
            <p:spPr>
              <a:xfrm>
                <a:off x="4035803" y="5388505"/>
                <a:ext cx="4253" cy="2209"/>
              </a:xfrm>
              <a:custGeom>
                <a:avLst/>
                <a:gdLst>
                  <a:gd name="connsiteX0" fmla="*/ 60 w 4253"/>
                  <a:gd name="connsiteY0" fmla="*/ 755 h 2209"/>
                  <a:gd name="connsiteX1" fmla="*/ 2664 w 4253"/>
                  <a:gd name="connsiteY1" fmla="*/ 1981 h 2209"/>
                  <a:gd name="connsiteX2" fmla="*/ 60 w 4253"/>
                  <a:gd name="connsiteY2" fmla="*/ 755 h 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53" h="2209">
                    <a:moveTo>
                      <a:pt x="60" y="755"/>
                    </a:moveTo>
                    <a:cubicBezTo>
                      <a:pt x="60" y="755"/>
                      <a:pt x="-630" y="2900"/>
                      <a:pt x="2664" y="1981"/>
                    </a:cubicBezTo>
                    <a:cubicBezTo>
                      <a:pt x="5958" y="1062"/>
                      <a:pt x="3660" y="-1160"/>
                      <a:pt x="60" y="7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58" name="Kombinationstegning: figur 11557">
                <a:extLst>
                  <a:ext uri="{FF2B5EF4-FFF2-40B4-BE49-F238E27FC236}">
                    <a16:creationId xmlns:a16="http://schemas.microsoft.com/office/drawing/2014/main" id="{C18ED944-AE47-4B6A-824D-0488565D1B5F}"/>
                  </a:ext>
                </a:extLst>
              </p:cNvPr>
              <p:cNvSpPr/>
              <p:nvPr/>
            </p:nvSpPr>
            <p:spPr>
              <a:xfrm>
                <a:off x="4234170" y="6042312"/>
                <a:ext cx="95058" cy="94992"/>
              </a:xfrm>
              <a:custGeom>
                <a:avLst/>
                <a:gdLst>
                  <a:gd name="connsiteX0" fmla="*/ 83415 w 95058"/>
                  <a:gd name="connsiteY0" fmla="*/ 5909 h 94992"/>
                  <a:gd name="connsiteX1" fmla="*/ 72845 w 95058"/>
                  <a:gd name="connsiteY1" fmla="*/ 394 h 94992"/>
                  <a:gd name="connsiteX2" fmla="*/ 64956 w 95058"/>
                  <a:gd name="connsiteY2" fmla="*/ 6139 h 94992"/>
                  <a:gd name="connsiteX3" fmla="*/ 58522 w 95058"/>
                  <a:gd name="connsiteY3" fmla="*/ 13109 h 94992"/>
                  <a:gd name="connsiteX4" fmla="*/ 47721 w 95058"/>
                  <a:gd name="connsiteY4" fmla="*/ 9739 h 94992"/>
                  <a:gd name="connsiteX5" fmla="*/ 46496 w 95058"/>
                  <a:gd name="connsiteY5" fmla="*/ 12113 h 94992"/>
                  <a:gd name="connsiteX6" fmla="*/ 48181 w 95058"/>
                  <a:gd name="connsiteY6" fmla="*/ 14718 h 94992"/>
                  <a:gd name="connsiteX7" fmla="*/ 52011 w 95058"/>
                  <a:gd name="connsiteY7" fmla="*/ 15177 h 94992"/>
                  <a:gd name="connsiteX8" fmla="*/ 49636 w 95058"/>
                  <a:gd name="connsiteY8" fmla="*/ 19926 h 94992"/>
                  <a:gd name="connsiteX9" fmla="*/ 45347 w 95058"/>
                  <a:gd name="connsiteY9" fmla="*/ 19007 h 94992"/>
                  <a:gd name="connsiteX10" fmla="*/ 42742 w 95058"/>
                  <a:gd name="connsiteY10" fmla="*/ 23067 h 94992"/>
                  <a:gd name="connsiteX11" fmla="*/ 57602 w 95058"/>
                  <a:gd name="connsiteY11" fmla="*/ 34786 h 94992"/>
                  <a:gd name="connsiteX12" fmla="*/ 73841 w 95058"/>
                  <a:gd name="connsiteY12" fmla="*/ 34097 h 94992"/>
                  <a:gd name="connsiteX13" fmla="*/ 71466 w 95058"/>
                  <a:gd name="connsiteY13" fmla="*/ 41297 h 94992"/>
                  <a:gd name="connsiteX14" fmla="*/ 60207 w 95058"/>
                  <a:gd name="connsiteY14" fmla="*/ 44437 h 94992"/>
                  <a:gd name="connsiteX15" fmla="*/ 52777 w 95058"/>
                  <a:gd name="connsiteY15" fmla="*/ 48267 h 94992"/>
                  <a:gd name="connsiteX16" fmla="*/ 53007 w 95058"/>
                  <a:gd name="connsiteY16" fmla="*/ 59526 h 94992"/>
                  <a:gd name="connsiteX17" fmla="*/ 62122 w 95058"/>
                  <a:gd name="connsiteY17" fmla="*/ 66267 h 94992"/>
                  <a:gd name="connsiteX18" fmla="*/ 81960 w 95058"/>
                  <a:gd name="connsiteY18" fmla="*/ 74616 h 94992"/>
                  <a:gd name="connsiteX19" fmla="*/ 83186 w 95058"/>
                  <a:gd name="connsiteY19" fmla="*/ 79135 h 94992"/>
                  <a:gd name="connsiteX20" fmla="*/ 74607 w 95058"/>
                  <a:gd name="connsiteY20" fmla="*/ 82735 h 94992"/>
                  <a:gd name="connsiteX21" fmla="*/ 76292 w 95058"/>
                  <a:gd name="connsiteY21" fmla="*/ 78446 h 94992"/>
                  <a:gd name="connsiteX22" fmla="*/ 72232 w 95058"/>
                  <a:gd name="connsiteY22" fmla="*/ 72931 h 94992"/>
                  <a:gd name="connsiteX23" fmla="*/ 69628 w 95058"/>
                  <a:gd name="connsiteY23" fmla="*/ 75305 h 94992"/>
                  <a:gd name="connsiteX24" fmla="*/ 62198 w 95058"/>
                  <a:gd name="connsiteY24" fmla="*/ 69791 h 94992"/>
                  <a:gd name="connsiteX25" fmla="*/ 62198 w 95058"/>
                  <a:gd name="connsiteY25" fmla="*/ 78676 h 94992"/>
                  <a:gd name="connsiteX26" fmla="*/ 55764 w 95058"/>
                  <a:gd name="connsiteY26" fmla="*/ 71246 h 94992"/>
                  <a:gd name="connsiteX27" fmla="*/ 53619 w 95058"/>
                  <a:gd name="connsiteY27" fmla="*/ 72701 h 94992"/>
                  <a:gd name="connsiteX28" fmla="*/ 50249 w 95058"/>
                  <a:gd name="connsiteY28" fmla="*/ 74616 h 94992"/>
                  <a:gd name="connsiteX29" fmla="*/ 32555 w 95058"/>
                  <a:gd name="connsiteY29" fmla="*/ 64582 h 94992"/>
                  <a:gd name="connsiteX30" fmla="*/ 34700 w 95058"/>
                  <a:gd name="connsiteY30" fmla="*/ 68871 h 94992"/>
                  <a:gd name="connsiteX31" fmla="*/ 40445 w 95058"/>
                  <a:gd name="connsiteY31" fmla="*/ 70786 h 94992"/>
                  <a:gd name="connsiteX32" fmla="*/ 44964 w 95058"/>
                  <a:gd name="connsiteY32" fmla="*/ 76301 h 94992"/>
                  <a:gd name="connsiteX33" fmla="*/ 45423 w 95058"/>
                  <a:gd name="connsiteY33" fmla="*/ 78446 h 94992"/>
                  <a:gd name="connsiteX34" fmla="*/ 41594 w 95058"/>
                  <a:gd name="connsiteY34" fmla="*/ 76301 h 94992"/>
                  <a:gd name="connsiteX35" fmla="*/ 38989 w 95058"/>
                  <a:gd name="connsiteY35" fmla="*/ 75382 h 94992"/>
                  <a:gd name="connsiteX36" fmla="*/ 35389 w 95058"/>
                  <a:gd name="connsiteY36" fmla="*/ 80131 h 94992"/>
                  <a:gd name="connsiteX37" fmla="*/ 36845 w 95058"/>
                  <a:gd name="connsiteY37" fmla="*/ 73927 h 94992"/>
                  <a:gd name="connsiteX38" fmla="*/ 28955 w 95058"/>
                  <a:gd name="connsiteY38" fmla="*/ 75612 h 94992"/>
                  <a:gd name="connsiteX39" fmla="*/ 15551 w 95058"/>
                  <a:gd name="connsiteY39" fmla="*/ 76072 h 94992"/>
                  <a:gd name="connsiteX40" fmla="*/ 11261 w 95058"/>
                  <a:gd name="connsiteY40" fmla="*/ 78676 h 94992"/>
                  <a:gd name="connsiteX41" fmla="*/ 8121 w 95058"/>
                  <a:gd name="connsiteY41" fmla="*/ 80820 h 94992"/>
                  <a:gd name="connsiteX42" fmla="*/ 1917 w 95058"/>
                  <a:gd name="connsiteY42" fmla="*/ 80131 h 94992"/>
                  <a:gd name="connsiteX43" fmla="*/ 998 w 95058"/>
                  <a:gd name="connsiteY43" fmla="*/ 83272 h 94992"/>
                  <a:gd name="connsiteX44" fmla="*/ 12027 w 95058"/>
                  <a:gd name="connsiteY44" fmla="*/ 83042 h 94992"/>
                  <a:gd name="connsiteX45" fmla="*/ 16547 w 95058"/>
                  <a:gd name="connsiteY45" fmla="*/ 81357 h 94992"/>
                  <a:gd name="connsiteX46" fmla="*/ 19457 w 95058"/>
                  <a:gd name="connsiteY46" fmla="*/ 82582 h 94992"/>
                  <a:gd name="connsiteX47" fmla="*/ 19457 w 95058"/>
                  <a:gd name="connsiteY47" fmla="*/ 85493 h 94992"/>
                  <a:gd name="connsiteX48" fmla="*/ 24206 w 95058"/>
                  <a:gd name="connsiteY48" fmla="*/ 84267 h 94992"/>
                  <a:gd name="connsiteX49" fmla="*/ 26810 w 95058"/>
                  <a:gd name="connsiteY49" fmla="*/ 85952 h 94992"/>
                  <a:gd name="connsiteX50" fmla="*/ 29185 w 95058"/>
                  <a:gd name="connsiteY50" fmla="*/ 85952 h 94992"/>
                  <a:gd name="connsiteX51" fmla="*/ 36155 w 95058"/>
                  <a:gd name="connsiteY51" fmla="*/ 85263 h 94992"/>
                  <a:gd name="connsiteX52" fmla="*/ 40674 w 95058"/>
                  <a:gd name="connsiteY52" fmla="*/ 84037 h 94992"/>
                  <a:gd name="connsiteX53" fmla="*/ 37304 w 95058"/>
                  <a:gd name="connsiteY53" fmla="*/ 87408 h 94992"/>
                  <a:gd name="connsiteX54" fmla="*/ 32785 w 95058"/>
                  <a:gd name="connsiteY54" fmla="*/ 90318 h 94992"/>
                  <a:gd name="connsiteX55" fmla="*/ 44274 w 95058"/>
                  <a:gd name="connsiteY55" fmla="*/ 89399 h 94992"/>
                  <a:gd name="connsiteX56" fmla="*/ 46649 w 95058"/>
                  <a:gd name="connsiteY56" fmla="*/ 91314 h 94992"/>
                  <a:gd name="connsiteX57" fmla="*/ 54309 w 95058"/>
                  <a:gd name="connsiteY57" fmla="*/ 89859 h 94992"/>
                  <a:gd name="connsiteX58" fmla="*/ 56913 w 95058"/>
                  <a:gd name="connsiteY58" fmla="*/ 88940 h 94992"/>
                  <a:gd name="connsiteX59" fmla="*/ 63347 w 95058"/>
                  <a:gd name="connsiteY59" fmla="*/ 87484 h 94992"/>
                  <a:gd name="connsiteX60" fmla="*/ 65951 w 95058"/>
                  <a:gd name="connsiteY60" fmla="*/ 90625 h 94992"/>
                  <a:gd name="connsiteX61" fmla="*/ 78130 w 95058"/>
                  <a:gd name="connsiteY61" fmla="*/ 94914 h 94992"/>
                  <a:gd name="connsiteX62" fmla="*/ 85560 w 95058"/>
                  <a:gd name="connsiteY62" fmla="*/ 92770 h 94992"/>
                  <a:gd name="connsiteX63" fmla="*/ 89620 w 95058"/>
                  <a:gd name="connsiteY63" fmla="*/ 91544 h 94992"/>
                  <a:gd name="connsiteX64" fmla="*/ 94445 w 95058"/>
                  <a:gd name="connsiteY64" fmla="*/ 93229 h 94992"/>
                  <a:gd name="connsiteX65" fmla="*/ 95058 w 95058"/>
                  <a:gd name="connsiteY65" fmla="*/ 7058 h 94992"/>
                  <a:gd name="connsiteX66" fmla="*/ 83415 w 95058"/>
                  <a:gd name="connsiteY66" fmla="*/ 5909 h 94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5058" h="94992">
                    <a:moveTo>
                      <a:pt x="83415" y="5909"/>
                    </a:moveTo>
                    <a:cubicBezTo>
                      <a:pt x="80811" y="6368"/>
                      <a:pt x="75296" y="2079"/>
                      <a:pt x="72845" y="394"/>
                    </a:cubicBezTo>
                    <a:cubicBezTo>
                      <a:pt x="70471" y="-1291"/>
                      <a:pt x="66871" y="2769"/>
                      <a:pt x="64956" y="6139"/>
                    </a:cubicBezTo>
                    <a:cubicBezTo>
                      <a:pt x="63041" y="9509"/>
                      <a:pt x="61815" y="12343"/>
                      <a:pt x="58522" y="13109"/>
                    </a:cubicBezTo>
                    <a:cubicBezTo>
                      <a:pt x="55151" y="13799"/>
                      <a:pt x="50862" y="9969"/>
                      <a:pt x="47721" y="9739"/>
                    </a:cubicBezTo>
                    <a:cubicBezTo>
                      <a:pt x="44581" y="9509"/>
                      <a:pt x="45117" y="12113"/>
                      <a:pt x="46496" y="12113"/>
                    </a:cubicBezTo>
                    <a:cubicBezTo>
                      <a:pt x="47875" y="12113"/>
                      <a:pt x="47721" y="12573"/>
                      <a:pt x="48181" y="14718"/>
                    </a:cubicBezTo>
                    <a:cubicBezTo>
                      <a:pt x="48641" y="16863"/>
                      <a:pt x="48870" y="15943"/>
                      <a:pt x="52011" y="15177"/>
                    </a:cubicBezTo>
                    <a:cubicBezTo>
                      <a:pt x="55151" y="14488"/>
                      <a:pt x="51092" y="18318"/>
                      <a:pt x="49636" y="19926"/>
                    </a:cubicBezTo>
                    <a:cubicBezTo>
                      <a:pt x="48181" y="21612"/>
                      <a:pt x="46036" y="21612"/>
                      <a:pt x="45347" y="19007"/>
                    </a:cubicBezTo>
                    <a:cubicBezTo>
                      <a:pt x="44657" y="16403"/>
                      <a:pt x="42742" y="23067"/>
                      <a:pt x="42742" y="23067"/>
                    </a:cubicBezTo>
                    <a:cubicBezTo>
                      <a:pt x="43432" y="39305"/>
                      <a:pt x="50402" y="38616"/>
                      <a:pt x="57602" y="34786"/>
                    </a:cubicBezTo>
                    <a:cubicBezTo>
                      <a:pt x="64802" y="30956"/>
                      <a:pt x="71696" y="33561"/>
                      <a:pt x="73841" y="34097"/>
                    </a:cubicBezTo>
                    <a:cubicBezTo>
                      <a:pt x="75986" y="34556"/>
                      <a:pt x="72922" y="39842"/>
                      <a:pt x="71466" y="41297"/>
                    </a:cubicBezTo>
                    <a:cubicBezTo>
                      <a:pt x="70011" y="42752"/>
                      <a:pt x="61892" y="44207"/>
                      <a:pt x="60207" y="44437"/>
                    </a:cubicBezTo>
                    <a:cubicBezTo>
                      <a:pt x="58522" y="44667"/>
                      <a:pt x="54922" y="47577"/>
                      <a:pt x="52777" y="48267"/>
                    </a:cubicBezTo>
                    <a:cubicBezTo>
                      <a:pt x="50632" y="48957"/>
                      <a:pt x="51857" y="55697"/>
                      <a:pt x="53007" y="59526"/>
                    </a:cubicBezTo>
                    <a:cubicBezTo>
                      <a:pt x="54232" y="63356"/>
                      <a:pt x="60666" y="65731"/>
                      <a:pt x="62122" y="66267"/>
                    </a:cubicBezTo>
                    <a:cubicBezTo>
                      <a:pt x="63577" y="66803"/>
                      <a:pt x="78896" y="74386"/>
                      <a:pt x="81960" y="74616"/>
                    </a:cubicBezTo>
                    <a:cubicBezTo>
                      <a:pt x="85101" y="74846"/>
                      <a:pt x="83645" y="77986"/>
                      <a:pt x="83186" y="79135"/>
                    </a:cubicBezTo>
                    <a:cubicBezTo>
                      <a:pt x="82726" y="80361"/>
                      <a:pt x="76445" y="82046"/>
                      <a:pt x="74607" y="82735"/>
                    </a:cubicBezTo>
                    <a:cubicBezTo>
                      <a:pt x="72692" y="83425"/>
                      <a:pt x="74377" y="80131"/>
                      <a:pt x="76292" y="78446"/>
                    </a:cubicBezTo>
                    <a:cubicBezTo>
                      <a:pt x="78207" y="76761"/>
                      <a:pt x="73688" y="74157"/>
                      <a:pt x="72232" y="72931"/>
                    </a:cubicBezTo>
                    <a:cubicBezTo>
                      <a:pt x="70777" y="71705"/>
                      <a:pt x="70087" y="73161"/>
                      <a:pt x="69628" y="75305"/>
                    </a:cubicBezTo>
                    <a:cubicBezTo>
                      <a:pt x="69168" y="77450"/>
                      <a:pt x="63883" y="70556"/>
                      <a:pt x="62198" y="69791"/>
                    </a:cubicBezTo>
                    <a:cubicBezTo>
                      <a:pt x="60513" y="69101"/>
                      <a:pt x="61509" y="73390"/>
                      <a:pt x="62198" y="78676"/>
                    </a:cubicBezTo>
                    <a:cubicBezTo>
                      <a:pt x="62887" y="83961"/>
                      <a:pt x="57909" y="74846"/>
                      <a:pt x="55764" y="71246"/>
                    </a:cubicBezTo>
                    <a:cubicBezTo>
                      <a:pt x="53619" y="67646"/>
                      <a:pt x="53390" y="70021"/>
                      <a:pt x="53619" y="72701"/>
                    </a:cubicBezTo>
                    <a:cubicBezTo>
                      <a:pt x="53849" y="75305"/>
                      <a:pt x="51245" y="75076"/>
                      <a:pt x="50249" y="74616"/>
                    </a:cubicBezTo>
                    <a:cubicBezTo>
                      <a:pt x="49253" y="74157"/>
                      <a:pt x="35849" y="66957"/>
                      <a:pt x="32555" y="64582"/>
                    </a:cubicBezTo>
                    <a:cubicBezTo>
                      <a:pt x="29262" y="62208"/>
                      <a:pt x="33474" y="67722"/>
                      <a:pt x="34700" y="68871"/>
                    </a:cubicBezTo>
                    <a:cubicBezTo>
                      <a:pt x="35926" y="70097"/>
                      <a:pt x="38530" y="69791"/>
                      <a:pt x="40445" y="70786"/>
                    </a:cubicBezTo>
                    <a:cubicBezTo>
                      <a:pt x="42360" y="71782"/>
                      <a:pt x="41900" y="74386"/>
                      <a:pt x="44964" y="76301"/>
                    </a:cubicBezTo>
                    <a:cubicBezTo>
                      <a:pt x="48104" y="78216"/>
                      <a:pt x="46649" y="78676"/>
                      <a:pt x="45423" y="78446"/>
                    </a:cubicBezTo>
                    <a:cubicBezTo>
                      <a:pt x="44198" y="78216"/>
                      <a:pt x="42513" y="76991"/>
                      <a:pt x="41594" y="76301"/>
                    </a:cubicBezTo>
                    <a:cubicBezTo>
                      <a:pt x="40674" y="75612"/>
                      <a:pt x="39679" y="74157"/>
                      <a:pt x="38989" y="75382"/>
                    </a:cubicBezTo>
                    <a:cubicBezTo>
                      <a:pt x="38300" y="76608"/>
                      <a:pt x="37534" y="78982"/>
                      <a:pt x="35389" y="80131"/>
                    </a:cubicBezTo>
                    <a:cubicBezTo>
                      <a:pt x="33245" y="81357"/>
                      <a:pt x="34930" y="76991"/>
                      <a:pt x="36845" y="73927"/>
                    </a:cubicBezTo>
                    <a:cubicBezTo>
                      <a:pt x="38760" y="70786"/>
                      <a:pt x="32096" y="74616"/>
                      <a:pt x="28955" y="75612"/>
                    </a:cubicBezTo>
                    <a:cubicBezTo>
                      <a:pt x="25815" y="76531"/>
                      <a:pt x="18385" y="76837"/>
                      <a:pt x="15551" y="76072"/>
                    </a:cubicBezTo>
                    <a:cubicBezTo>
                      <a:pt x="12640" y="75382"/>
                      <a:pt x="13866" y="78446"/>
                      <a:pt x="11261" y="78676"/>
                    </a:cubicBezTo>
                    <a:cubicBezTo>
                      <a:pt x="8657" y="78906"/>
                      <a:pt x="8657" y="79901"/>
                      <a:pt x="8121" y="80820"/>
                    </a:cubicBezTo>
                    <a:cubicBezTo>
                      <a:pt x="7585" y="81740"/>
                      <a:pt x="4291" y="81280"/>
                      <a:pt x="1917" y="80131"/>
                    </a:cubicBezTo>
                    <a:cubicBezTo>
                      <a:pt x="-458" y="78906"/>
                      <a:pt x="-458" y="82276"/>
                      <a:pt x="998" y="83272"/>
                    </a:cubicBezTo>
                    <a:cubicBezTo>
                      <a:pt x="2453" y="84267"/>
                      <a:pt x="10802" y="83731"/>
                      <a:pt x="12027" y="83042"/>
                    </a:cubicBezTo>
                    <a:cubicBezTo>
                      <a:pt x="13253" y="82353"/>
                      <a:pt x="16547" y="82582"/>
                      <a:pt x="16547" y="81357"/>
                    </a:cubicBezTo>
                    <a:cubicBezTo>
                      <a:pt x="16547" y="80131"/>
                      <a:pt x="18002" y="80667"/>
                      <a:pt x="19457" y="82582"/>
                    </a:cubicBezTo>
                    <a:cubicBezTo>
                      <a:pt x="20913" y="84497"/>
                      <a:pt x="18998" y="84267"/>
                      <a:pt x="19457" y="85493"/>
                    </a:cubicBezTo>
                    <a:cubicBezTo>
                      <a:pt x="19917" y="86719"/>
                      <a:pt x="22828" y="86182"/>
                      <a:pt x="24206" y="84267"/>
                    </a:cubicBezTo>
                    <a:cubicBezTo>
                      <a:pt x="25585" y="82353"/>
                      <a:pt x="27117" y="84037"/>
                      <a:pt x="26810" y="85952"/>
                    </a:cubicBezTo>
                    <a:cubicBezTo>
                      <a:pt x="26581" y="87867"/>
                      <a:pt x="27730" y="87638"/>
                      <a:pt x="29185" y="85952"/>
                    </a:cubicBezTo>
                    <a:cubicBezTo>
                      <a:pt x="30640" y="84267"/>
                      <a:pt x="34930" y="85263"/>
                      <a:pt x="36155" y="85263"/>
                    </a:cubicBezTo>
                    <a:cubicBezTo>
                      <a:pt x="37381" y="85263"/>
                      <a:pt x="39066" y="84804"/>
                      <a:pt x="40674" y="84037"/>
                    </a:cubicBezTo>
                    <a:cubicBezTo>
                      <a:pt x="42360" y="83348"/>
                      <a:pt x="39219" y="86948"/>
                      <a:pt x="37304" y="87408"/>
                    </a:cubicBezTo>
                    <a:cubicBezTo>
                      <a:pt x="35389" y="87867"/>
                      <a:pt x="33474" y="88633"/>
                      <a:pt x="32785" y="90318"/>
                    </a:cubicBezTo>
                    <a:cubicBezTo>
                      <a:pt x="32096" y="92004"/>
                      <a:pt x="42130" y="90318"/>
                      <a:pt x="44274" y="89399"/>
                    </a:cubicBezTo>
                    <a:cubicBezTo>
                      <a:pt x="46419" y="88480"/>
                      <a:pt x="47875" y="89170"/>
                      <a:pt x="46649" y="91314"/>
                    </a:cubicBezTo>
                    <a:cubicBezTo>
                      <a:pt x="45423" y="93459"/>
                      <a:pt x="52853" y="91085"/>
                      <a:pt x="54309" y="89859"/>
                    </a:cubicBezTo>
                    <a:cubicBezTo>
                      <a:pt x="55764" y="88633"/>
                      <a:pt x="57219" y="86029"/>
                      <a:pt x="56913" y="88940"/>
                    </a:cubicBezTo>
                    <a:cubicBezTo>
                      <a:pt x="56683" y="91850"/>
                      <a:pt x="61202" y="89170"/>
                      <a:pt x="63347" y="87484"/>
                    </a:cubicBezTo>
                    <a:cubicBezTo>
                      <a:pt x="65492" y="85799"/>
                      <a:pt x="65492" y="87714"/>
                      <a:pt x="65951" y="90625"/>
                    </a:cubicBezTo>
                    <a:cubicBezTo>
                      <a:pt x="66411" y="93535"/>
                      <a:pt x="75756" y="94454"/>
                      <a:pt x="78130" y="94914"/>
                    </a:cubicBezTo>
                    <a:cubicBezTo>
                      <a:pt x="80505" y="95374"/>
                      <a:pt x="84871" y="93689"/>
                      <a:pt x="85560" y="92770"/>
                    </a:cubicBezTo>
                    <a:cubicBezTo>
                      <a:pt x="86249" y="91850"/>
                      <a:pt x="87705" y="90395"/>
                      <a:pt x="89620" y="91544"/>
                    </a:cubicBezTo>
                    <a:cubicBezTo>
                      <a:pt x="90845" y="92310"/>
                      <a:pt x="92837" y="92923"/>
                      <a:pt x="94445" y="93229"/>
                    </a:cubicBezTo>
                    <a:lnTo>
                      <a:pt x="95058" y="7058"/>
                    </a:lnTo>
                    <a:cubicBezTo>
                      <a:pt x="92071" y="5603"/>
                      <a:pt x="85637" y="5526"/>
                      <a:pt x="83415" y="590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59" name="Kombinationstegning: figur 11558">
                <a:extLst>
                  <a:ext uri="{FF2B5EF4-FFF2-40B4-BE49-F238E27FC236}">
                    <a16:creationId xmlns:a16="http://schemas.microsoft.com/office/drawing/2014/main" id="{79F8EFBF-5E8A-4F33-89BC-8C7788BFBDA0}"/>
                  </a:ext>
                </a:extLst>
              </p:cNvPr>
              <p:cNvSpPr/>
              <p:nvPr/>
            </p:nvSpPr>
            <p:spPr>
              <a:xfrm>
                <a:off x="4127395" y="4897894"/>
                <a:ext cx="247239" cy="1197741"/>
              </a:xfrm>
              <a:custGeom>
                <a:avLst/>
                <a:gdLst>
                  <a:gd name="connsiteX0" fmla="*/ 171960 w 247239"/>
                  <a:gd name="connsiteY0" fmla="*/ 1129493 h 1197741"/>
                  <a:gd name="connsiteX1" fmla="*/ 157407 w 247239"/>
                  <a:gd name="connsiteY1" fmla="*/ 1125969 h 1197741"/>
                  <a:gd name="connsiteX2" fmla="*/ 112215 w 247239"/>
                  <a:gd name="connsiteY2" fmla="*/ 1125969 h 1197741"/>
                  <a:gd name="connsiteX3" fmla="*/ 105321 w 247239"/>
                  <a:gd name="connsiteY3" fmla="*/ 1122293 h 1197741"/>
                  <a:gd name="connsiteX4" fmla="*/ 98810 w 247239"/>
                  <a:gd name="connsiteY4" fmla="*/ 1114939 h 1197741"/>
                  <a:gd name="connsiteX5" fmla="*/ 94980 w 247239"/>
                  <a:gd name="connsiteY5" fmla="*/ 1111569 h 1197741"/>
                  <a:gd name="connsiteX6" fmla="*/ 93832 w 247239"/>
                  <a:gd name="connsiteY6" fmla="*/ 1110113 h 1197741"/>
                  <a:gd name="connsiteX7" fmla="*/ 93985 w 247239"/>
                  <a:gd name="connsiteY7" fmla="*/ 1107203 h 1197741"/>
                  <a:gd name="connsiteX8" fmla="*/ 97049 w 247239"/>
                  <a:gd name="connsiteY8" fmla="*/ 1097322 h 1197741"/>
                  <a:gd name="connsiteX9" fmla="*/ 94674 w 247239"/>
                  <a:gd name="connsiteY9" fmla="*/ 1091577 h 1197741"/>
                  <a:gd name="connsiteX10" fmla="*/ 97585 w 247239"/>
                  <a:gd name="connsiteY10" fmla="*/ 1084530 h 1197741"/>
                  <a:gd name="connsiteX11" fmla="*/ 96819 w 247239"/>
                  <a:gd name="connsiteY11" fmla="*/ 1076411 h 1197741"/>
                  <a:gd name="connsiteX12" fmla="*/ 95210 w 247239"/>
                  <a:gd name="connsiteY12" fmla="*/ 1074343 h 1197741"/>
                  <a:gd name="connsiteX13" fmla="*/ 89159 w 247239"/>
                  <a:gd name="connsiteY13" fmla="*/ 1074496 h 1197741"/>
                  <a:gd name="connsiteX14" fmla="*/ 85483 w 247239"/>
                  <a:gd name="connsiteY14" fmla="*/ 1075262 h 1197741"/>
                  <a:gd name="connsiteX15" fmla="*/ 79125 w 247239"/>
                  <a:gd name="connsiteY15" fmla="*/ 1076565 h 1197741"/>
                  <a:gd name="connsiteX16" fmla="*/ 70546 w 247239"/>
                  <a:gd name="connsiteY16" fmla="*/ 1075109 h 1197741"/>
                  <a:gd name="connsiteX17" fmla="*/ 65797 w 247239"/>
                  <a:gd name="connsiteY17" fmla="*/ 1059483 h 1197741"/>
                  <a:gd name="connsiteX18" fmla="*/ 60665 w 247239"/>
                  <a:gd name="connsiteY18" fmla="*/ 1050675 h 1197741"/>
                  <a:gd name="connsiteX19" fmla="*/ 62274 w 247239"/>
                  <a:gd name="connsiteY19" fmla="*/ 1037117 h 1197741"/>
                  <a:gd name="connsiteX20" fmla="*/ 61355 w 247239"/>
                  <a:gd name="connsiteY20" fmla="*/ 1035356 h 1197741"/>
                  <a:gd name="connsiteX21" fmla="*/ 60742 w 247239"/>
                  <a:gd name="connsiteY21" fmla="*/ 1031832 h 1197741"/>
                  <a:gd name="connsiteX22" fmla="*/ 65031 w 247239"/>
                  <a:gd name="connsiteY22" fmla="*/ 1025628 h 1197741"/>
                  <a:gd name="connsiteX23" fmla="*/ 72997 w 247239"/>
                  <a:gd name="connsiteY23" fmla="*/ 1022717 h 1197741"/>
                  <a:gd name="connsiteX24" fmla="*/ 84487 w 247239"/>
                  <a:gd name="connsiteY24" fmla="*/ 1011074 h 1197741"/>
                  <a:gd name="connsiteX25" fmla="*/ 89619 w 247239"/>
                  <a:gd name="connsiteY25" fmla="*/ 997976 h 1197741"/>
                  <a:gd name="connsiteX26" fmla="*/ 89159 w 247239"/>
                  <a:gd name="connsiteY26" fmla="*/ 994453 h 1197741"/>
                  <a:gd name="connsiteX27" fmla="*/ 90921 w 247239"/>
                  <a:gd name="connsiteY27" fmla="*/ 993304 h 1197741"/>
                  <a:gd name="connsiteX28" fmla="*/ 97432 w 247239"/>
                  <a:gd name="connsiteY28" fmla="*/ 986564 h 1197741"/>
                  <a:gd name="connsiteX29" fmla="*/ 93295 w 247239"/>
                  <a:gd name="connsiteY29" fmla="*/ 978291 h 1197741"/>
                  <a:gd name="connsiteX30" fmla="*/ 92836 w 247239"/>
                  <a:gd name="connsiteY30" fmla="*/ 968257 h 1197741"/>
                  <a:gd name="connsiteX31" fmla="*/ 96053 w 247239"/>
                  <a:gd name="connsiteY31" fmla="*/ 959984 h 1197741"/>
                  <a:gd name="connsiteX32" fmla="*/ 95746 w 247239"/>
                  <a:gd name="connsiteY32" fmla="*/ 957227 h 1197741"/>
                  <a:gd name="connsiteX33" fmla="*/ 107389 w 247239"/>
                  <a:gd name="connsiteY33" fmla="*/ 950487 h 1197741"/>
                  <a:gd name="connsiteX34" fmla="*/ 108691 w 247239"/>
                  <a:gd name="connsiteY34" fmla="*/ 947805 h 1197741"/>
                  <a:gd name="connsiteX35" fmla="*/ 107236 w 247239"/>
                  <a:gd name="connsiteY35" fmla="*/ 940912 h 1197741"/>
                  <a:gd name="connsiteX36" fmla="*/ 108155 w 247239"/>
                  <a:gd name="connsiteY36" fmla="*/ 937542 h 1197741"/>
                  <a:gd name="connsiteX37" fmla="*/ 113747 w 247239"/>
                  <a:gd name="connsiteY37" fmla="*/ 923984 h 1197741"/>
                  <a:gd name="connsiteX38" fmla="*/ 110223 w 247239"/>
                  <a:gd name="connsiteY38" fmla="*/ 913567 h 1197741"/>
                  <a:gd name="connsiteX39" fmla="*/ 110836 w 247239"/>
                  <a:gd name="connsiteY39" fmla="*/ 911039 h 1197741"/>
                  <a:gd name="connsiteX40" fmla="*/ 114819 w 247239"/>
                  <a:gd name="connsiteY40" fmla="*/ 906367 h 1197741"/>
                  <a:gd name="connsiteX41" fmla="*/ 114359 w 247239"/>
                  <a:gd name="connsiteY41" fmla="*/ 903150 h 1197741"/>
                  <a:gd name="connsiteX42" fmla="*/ 113210 w 247239"/>
                  <a:gd name="connsiteY42" fmla="*/ 890511 h 1197741"/>
                  <a:gd name="connsiteX43" fmla="*/ 120104 w 247239"/>
                  <a:gd name="connsiteY43" fmla="*/ 887601 h 1197741"/>
                  <a:gd name="connsiteX44" fmla="*/ 123321 w 247239"/>
                  <a:gd name="connsiteY44" fmla="*/ 882698 h 1197741"/>
                  <a:gd name="connsiteX45" fmla="*/ 123628 w 247239"/>
                  <a:gd name="connsiteY45" fmla="*/ 878026 h 1197741"/>
                  <a:gd name="connsiteX46" fmla="*/ 118878 w 247239"/>
                  <a:gd name="connsiteY46" fmla="*/ 872281 h 1197741"/>
                  <a:gd name="connsiteX47" fmla="*/ 112138 w 247239"/>
                  <a:gd name="connsiteY47" fmla="*/ 868451 h 1197741"/>
                  <a:gd name="connsiteX48" fmla="*/ 103866 w 247239"/>
                  <a:gd name="connsiteY48" fmla="*/ 866077 h 1197741"/>
                  <a:gd name="connsiteX49" fmla="*/ 104325 w 247239"/>
                  <a:gd name="connsiteY49" fmla="*/ 862400 h 1197741"/>
                  <a:gd name="connsiteX50" fmla="*/ 121253 w 247239"/>
                  <a:gd name="connsiteY50" fmla="*/ 862707 h 1197741"/>
                  <a:gd name="connsiteX51" fmla="*/ 126998 w 247239"/>
                  <a:gd name="connsiteY51" fmla="*/ 860026 h 1197741"/>
                  <a:gd name="connsiteX52" fmla="*/ 128760 w 247239"/>
                  <a:gd name="connsiteY52" fmla="*/ 856809 h 1197741"/>
                  <a:gd name="connsiteX53" fmla="*/ 126998 w 247239"/>
                  <a:gd name="connsiteY53" fmla="*/ 850911 h 1197741"/>
                  <a:gd name="connsiteX54" fmla="*/ 113134 w 247239"/>
                  <a:gd name="connsiteY54" fmla="*/ 849302 h 1197741"/>
                  <a:gd name="connsiteX55" fmla="*/ 110223 w 247239"/>
                  <a:gd name="connsiteY55" fmla="*/ 848154 h 1197741"/>
                  <a:gd name="connsiteX56" fmla="*/ 113134 w 247239"/>
                  <a:gd name="connsiteY56" fmla="*/ 836511 h 1197741"/>
                  <a:gd name="connsiteX57" fmla="*/ 115355 w 247239"/>
                  <a:gd name="connsiteY57" fmla="*/ 831762 h 1197741"/>
                  <a:gd name="connsiteX58" fmla="*/ 112828 w 247239"/>
                  <a:gd name="connsiteY58" fmla="*/ 821421 h 1197741"/>
                  <a:gd name="connsiteX59" fmla="*/ 110759 w 247239"/>
                  <a:gd name="connsiteY59" fmla="*/ 819353 h 1197741"/>
                  <a:gd name="connsiteX60" fmla="*/ 108232 w 247239"/>
                  <a:gd name="connsiteY60" fmla="*/ 814068 h 1197741"/>
                  <a:gd name="connsiteX61" fmla="*/ 111908 w 247239"/>
                  <a:gd name="connsiteY61" fmla="*/ 810851 h 1197741"/>
                  <a:gd name="connsiteX62" fmla="*/ 112828 w 247239"/>
                  <a:gd name="connsiteY62" fmla="*/ 807940 h 1197741"/>
                  <a:gd name="connsiteX63" fmla="*/ 107849 w 247239"/>
                  <a:gd name="connsiteY63" fmla="*/ 804570 h 1197741"/>
                  <a:gd name="connsiteX64" fmla="*/ 101644 w 247239"/>
                  <a:gd name="connsiteY64" fmla="*/ 800587 h 1197741"/>
                  <a:gd name="connsiteX65" fmla="*/ 102793 w 247239"/>
                  <a:gd name="connsiteY65" fmla="*/ 784808 h 1197741"/>
                  <a:gd name="connsiteX66" fmla="*/ 103713 w 247239"/>
                  <a:gd name="connsiteY66" fmla="*/ 775080 h 1197741"/>
                  <a:gd name="connsiteX67" fmla="*/ 105015 w 247239"/>
                  <a:gd name="connsiteY67" fmla="*/ 772859 h 1197741"/>
                  <a:gd name="connsiteX68" fmla="*/ 111755 w 247239"/>
                  <a:gd name="connsiteY68" fmla="*/ 764587 h 1197741"/>
                  <a:gd name="connsiteX69" fmla="*/ 108385 w 247239"/>
                  <a:gd name="connsiteY69" fmla="*/ 742527 h 1197741"/>
                  <a:gd name="connsiteX70" fmla="*/ 108691 w 247239"/>
                  <a:gd name="connsiteY70" fmla="*/ 726595 h 1197741"/>
                  <a:gd name="connsiteX71" fmla="*/ 108691 w 247239"/>
                  <a:gd name="connsiteY71" fmla="*/ 720007 h 1197741"/>
                  <a:gd name="connsiteX72" fmla="*/ 111908 w 247239"/>
                  <a:gd name="connsiteY72" fmla="*/ 713803 h 1197741"/>
                  <a:gd name="connsiteX73" fmla="*/ 114130 w 247239"/>
                  <a:gd name="connsiteY73" fmla="*/ 710127 h 1197741"/>
                  <a:gd name="connsiteX74" fmla="*/ 111602 w 247239"/>
                  <a:gd name="connsiteY74" fmla="*/ 702314 h 1197741"/>
                  <a:gd name="connsiteX75" fmla="*/ 114666 w 247239"/>
                  <a:gd name="connsiteY75" fmla="*/ 700858 h 1197741"/>
                  <a:gd name="connsiteX76" fmla="*/ 115432 w 247239"/>
                  <a:gd name="connsiteY76" fmla="*/ 698637 h 1197741"/>
                  <a:gd name="connsiteX77" fmla="*/ 115585 w 247239"/>
                  <a:gd name="connsiteY77" fmla="*/ 686228 h 1197741"/>
                  <a:gd name="connsiteX78" fmla="*/ 116734 w 247239"/>
                  <a:gd name="connsiteY78" fmla="*/ 684926 h 1197741"/>
                  <a:gd name="connsiteX79" fmla="*/ 120870 w 247239"/>
                  <a:gd name="connsiteY79" fmla="*/ 681862 h 1197741"/>
                  <a:gd name="connsiteX80" fmla="*/ 123245 w 247239"/>
                  <a:gd name="connsiteY80" fmla="*/ 663173 h 1197741"/>
                  <a:gd name="connsiteX81" fmla="*/ 124700 w 247239"/>
                  <a:gd name="connsiteY81" fmla="*/ 660952 h 1197741"/>
                  <a:gd name="connsiteX82" fmla="*/ 136496 w 247239"/>
                  <a:gd name="connsiteY82" fmla="*/ 655819 h 1197741"/>
                  <a:gd name="connsiteX83" fmla="*/ 137415 w 247239"/>
                  <a:gd name="connsiteY83" fmla="*/ 652602 h 1197741"/>
                  <a:gd name="connsiteX84" fmla="*/ 131517 w 247239"/>
                  <a:gd name="connsiteY84" fmla="*/ 626100 h 1197741"/>
                  <a:gd name="connsiteX85" fmla="*/ 130368 w 247239"/>
                  <a:gd name="connsiteY85" fmla="*/ 602661 h 1197741"/>
                  <a:gd name="connsiteX86" fmla="*/ 132896 w 247239"/>
                  <a:gd name="connsiteY86" fmla="*/ 583512 h 1197741"/>
                  <a:gd name="connsiteX87" fmla="*/ 134351 w 247239"/>
                  <a:gd name="connsiteY87" fmla="*/ 582210 h 1197741"/>
                  <a:gd name="connsiteX88" fmla="*/ 143772 w 247239"/>
                  <a:gd name="connsiteY88" fmla="*/ 577461 h 1197741"/>
                  <a:gd name="connsiteX89" fmla="*/ 146990 w 247239"/>
                  <a:gd name="connsiteY89" fmla="*/ 571410 h 1197741"/>
                  <a:gd name="connsiteX90" fmla="*/ 150360 w 247239"/>
                  <a:gd name="connsiteY90" fmla="*/ 569802 h 1197741"/>
                  <a:gd name="connsiteX91" fmla="*/ 150819 w 247239"/>
                  <a:gd name="connsiteY91" fmla="*/ 554482 h 1197741"/>
                  <a:gd name="connsiteX92" fmla="*/ 150207 w 247239"/>
                  <a:gd name="connsiteY92" fmla="*/ 550806 h 1197741"/>
                  <a:gd name="connsiteX93" fmla="*/ 146530 w 247239"/>
                  <a:gd name="connsiteY93" fmla="*/ 543759 h 1197741"/>
                  <a:gd name="connsiteX94" fmla="*/ 147296 w 247239"/>
                  <a:gd name="connsiteY94" fmla="*/ 540848 h 1197741"/>
                  <a:gd name="connsiteX95" fmla="*/ 149670 w 247239"/>
                  <a:gd name="connsiteY95" fmla="*/ 539393 h 1197741"/>
                  <a:gd name="connsiteX96" fmla="*/ 152581 w 247239"/>
                  <a:gd name="connsiteY96" fmla="*/ 533648 h 1197741"/>
                  <a:gd name="connsiteX97" fmla="*/ 157024 w 247239"/>
                  <a:gd name="connsiteY97" fmla="*/ 520244 h 1197741"/>
                  <a:gd name="connsiteX98" fmla="*/ 160241 w 247239"/>
                  <a:gd name="connsiteY98" fmla="*/ 513427 h 1197741"/>
                  <a:gd name="connsiteX99" fmla="*/ 162156 w 247239"/>
                  <a:gd name="connsiteY99" fmla="*/ 510899 h 1197741"/>
                  <a:gd name="connsiteX100" fmla="*/ 166292 w 247239"/>
                  <a:gd name="connsiteY100" fmla="*/ 510133 h 1197741"/>
                  <a:gd name="connsiteX101" fmla="*/ 166751 w 247239"/>
                  <a:gd name="connsiteY101" fmla="*/ 507605 h 1197741"/>
                  <a:gd name="connsiteX102" fmla="*/ 165832 w 247239"/>
                  <a:gd name="connsiteY102" fmla="*/ 498184 h 1197741"/>
                  <a:gd name="connsiteX103" fmla="*/ 168513 w 247239"/>
                  <a:gd name="connsiteY103" fmla="*/ 484167 h 1197741"/>
                  <a:gd name="connsiteX104" fmla="*/ 167364 w 247239"/>
                  <a:gd name="connsiteY104" fmla="*/ 481792 h 1197741"/>
                  <a:gd name="connsiteX105" fmla="*/ 160471 w 247239"/>
                  <a:gd name="connsiteY105" fmla="*/ 475052 h 1197741"/>
                  <a:gd name="connsiteX106" fmla="*/ 159858 w 247239"/>
                  <a:gd name="connsiteY106" fmla="*/ 467698 h 1197741"/>
                  <a:gd name="connsiteX107" fmla="*/ 159551 w 247239"/>
                  <a:gd name="connsiteY107" fmla="*/ 461341 h 1197741"/>
                  <a:gd name="connsiteX108" fmla="*/ 157483 w 247239"/>
                  <a:gd name="connsiteY108" fmla="*/ 452073 h 1197741"/>
                  <a:gd name="connsiteX109" fmla="*/ 152734 w 247239"/>
                  <a:gd name="connsiteY109" fmla="*/ 445332 h 1197741"/>
                  <a:gd name="connsiteX110" fmla="*/ 153347 w 247239"/>
                  <a:gd name="connsiteY110" fmla="*/ 438285 h 1197741"/>
                  <a:gd name="connsiteX111" fmla="*/ 154266 w 247239"/>
                  <a:gd name="connsiteY111" fmla="*/ 434608 h 1197741"/>
                  <a:gd name="connsiteX112" fmla="*/ 147372 w 247239"/>
                  <a:gd name="connsiteY112" fmla="*/ 421664 h 1197741"/>
                  <a:gd name="connsiteX113" fmla="*/ 146913 w 247239"/>
                  <a:gd name="connsiteY113" fmla="*/ 417221 h 1197741"/>
                  <a:gd name="connsiteX114" fmla="*/ 148368 w 247239"/>
                  <a:gd name="connsiteY114" fmla="*/ 412549 h 1197741"/>
                  <a:gd name="connsiteX115" fmla="*/ 151892 w 247239"/>
                  <a:gd name="connsiteY115" fmla="*/ 409562 h 1197741"/>
                  <a:gd name="connsiteX116" fmla="*/ 154802 w 247239"/>
                  <a:gd name="connsiteY116" fmla="*/ 403970 h 1197741"/>
                  <a:gd name="connsiteX117" fmla="*/ 154956 w 247239"/>
                  <a:gd name="connsiteY117" fmla="*/ 397459 h 1197741"/>
                  <a:gd name="connsiteX118" fmla="*/ 157177 w 247239"/>
                  <a:gd name="connsiteY118" fmla="*/ 390413 h 1197741"/>
                  <a:gd name="connsiteX119" fmla="*/ 162768 w 247239"/>
                  <a:gd name="connsiteY119" fmla="*/ 384821 h 1197741"/>
                  <a:gd name="connsiteX120" fmla="*/ 167364 w 247239"/>
                  <a:gd name="connsiteY120" fmla="*/ 380531 h 1197741"/>
                  <a:gd name="connsiteX121" fmla="*/ 164683 w 247239"/>
                  <a:gd name="connsiteY121" fmla="*/ 379076 h 1197741"/>
                  <a:gd name="connsiteX122" fmla="*/ 164071 w 247239"/>
                  <a:gd name="connsiteY122" fmla="*/ 376166 h 1197741"/>
                  <a:gd name="connsiteX123" fmla="*/ 164377 w 247239"/>
                  <a:gd name="connsiteY123" fmla="*/ 365519 h 1197741"/>
                  <a:gd name="connsiteX124" fmla="*/ 163611 w 247239"/>
                  <a:gd name="connsiteY124" fmla="*/ 350965 h 1197741"/>
                  <a:gd name="connsiteX125" fmla="*/ 170811 w 247239"/>
                  <a:gd name="connsiteY125" fmla="*/ 332123 h 1197741"/>
                  <a:gd name="connsiteX126" fmla="*/ 173339 w 247239"/>
                  <a:gd name="connsiteY126" fmla="*/ 325382 h 1197741"/>
                  <a:gd name="connsiteX127" fmla="*/ 187892 w 247239"/>
                  <a:gd name="connsiteY127" fmla="*/ 306080 h 1197741"/>
                  <a:gd name="connsiteX128" fmla="*/ 194403 w 247239"/>
                  <a:gd name="connsiteY128" fmla="*/ 291220 h 1197741"/>
                  <a:gd name="connsiteX129" fmla="*/ 198845 w 247239"/>
                  <a:gd name="connsiteY129" fmla="*/ 286931 h 1197741"/>
                  <a:gd name="connsiteX130" fmla="*/ 203135 w 247239"/>
                  <a:gd name="connsiteY130" fmla="*/ 287544 h 1197741"/>
                  <a:gd name="connsiteX131" fmla="*/ 210335 w 247239"/>
                  <a:gd name="connsiteY131" fmla="*/ 282641 h 1197741"/>
                  <a:gd name="connsiteX132" fmla="*/ 207807 w 247239"/>
                  <a:gd name="connsiteY132" fmla="*/ 276054 h 1197741"/>
                  <a:gd name="connsiteX133" fmla="*/ 202675 w 247239"/>
                  <a:gd name="connsiteY133" fmla="*/ 262343 h 1197741"/>
                  <a:gd name="connsiteX134" fmla="*/ 203594 w 247239"/>
                  <a:gd name="connsiteY134" fmla="*/ 234079 h 1197741"/>
                  <a:gd name="connsiteX135" fmla="*/ 204207 w 247239"/>
                  <a:gd name="connsiteY135" fmla="*/ 229637 h 1197741"/>
                  <a:gd name="connsiteX136" fmla="*/ 206582 w 247239"/>
                  <a:gd name="connsiteY136" fmla="*/ 226955 h 1197741"/>
                  <a:gd name="connsiteX137" fmla="*/ 207884 w 247239"/>
                  <a:gd name="connsiteY137" fmla="*/ 224581 h 1197741"/>
                  <a:gd name="connsiteX138" fmla="*/ 203594 w 247239"/>
                  <a:gd name="connsiteY138" fmla="*/ 214853 h 1197741"/>
                  <a:gd name="connsiteX139" fmla="*/ 205662 w 247239"/>
                  <a:gd name="connsiteY139" fmla="*/ 211024 h 1197741"/>
                  <a:gd name="connsiteX140" fmla="*/ 207118 w 247239"/>
                  <a:gd name="connsiteY140" fmla="*/ 209568 h 1197741"/>
                  <a:gd name="connsiteX141" fmla="*/ 213629 w 247239"/>
                  <a:gd name="connsiteY141" fmla="*/ 203824 h 1197741"/>
                  <a:gd name="connsiteX142" fmla="*/ 228182 w 247239"/>
                  <a:gd name="connsiteY142" fmla="*/ 197619 h 1197741"/>
                  <a:gd name="connsiteX143" fmla="*/ 239671 w 247239"/>
                  <a:gd name="connsiteY143" fmla="*/ 188351 h 1197741"/>
                  <a:gd name="connsiteX144" fmla="*/ 246871 w 247239"/>
                  <a:gd name="connsiteY144" fmla="*/ 163763 h 1197741"/>
                  <a:gd name="connsiteX145" fmla="*/ 246412 w 247239"/>
                  <a:gd name="connsiteY145" fmla="*/ 161083 h 1197741"/>
                  <a:gd name="connsiteX146" fmla="*/ 243195 w 247239"/>
                  <a:gd name="connsiteY146" fmla="*/ 158172 h 1197741"/>
                  <a:gd name="connsiteX147" fmla="*/ 242735 w 247239"/>
                  <a:gd name="connsiteY147" fmla="*/ 156793 h 1197741"/>
                  <a:gd name="connsiteX148" fmla="*/ 228182 w 247239"/>
                  <a:gd name="connsiteY148" fmla="*/ 157099 h 1197741"/>
                  <a:gd name="connsiteX149" fmla="*/ 222744 w 247239"/>
                  <a:gd name="connsiteY149" fmla="*/ 153270 h 1197741"/>
                  <a:gd name="connsiteX150" fmla="*/ 222897 w 247239"/>
                  <a:gd name="connsiteY150" fmla="*/ 147984 h 1197741"/>
                  <a:gd name="connsiteX151" fmla="*/ 221748 w 247239"/>
                  <a:gd name="connsiteY151" fmla="*/ 141627 h 1197741"/>
                  <a:gd name="connsiteX152" fmla="*/ 218531 w 247239"/>
                  <a:gd name="connsiteY152" fmla="*/ 133661 h 1197741"/>
                  <a:gd name="connsiteX153" fmla="*/ 216616 w 247239"/>
                  <a:gd name="connsiteY153" fmla="*/ 127150 h 1197741"/>
                  <a:gd name="connsiteX154" fmla="*/ 215007 w 247239"/>
                  <a:gd name="connsiteY154" fmla="*/ 118878 h 1197741"/>
                  <a:gd name="connsiteX155" fmla="*/ 204667 w 247239"/>
                  <a:gd name="connsiteY155" fmla="*/ 101184 h 1197741"/>
                  <a:gd name="connsiteX156" fmla="*/ 204360 w 247239"/>
                  <a:gd name="connsiteY156" fmla="*/ 99116 h 1197741"/>
                  <a:gd name="connsiteX157" fmla="*/ 205509 w 247239"/>
                  <a:gd name="connsiteY157" fmla="*/ 93831 h 1197741"/>
                  <a:gd name="connsiteX158" fmla="*/ 204590 w 247239"/>
                  <a:gd name="connsiteY158" fmla="*/ 91303 h 1197741"/>
                  <a:gd name="connsiteX159" fmla="*/ 197084 w 247239"/>
                  <a:gd name="connsiteY159" fmla="*/ 78052 h 1197741"/>
                  <a:gd name="connsiteX160" fmla="*/ 198845 w 247239"/>
                  <a:gd name="connsiteY160" fmla="*/ 76137 h 1197741"/>
                  <a:gd name="connsiteX161" fmla="*/ 202062 w 247239"/>
                  <a:gd name="connsiteY161" fmla="*/ 72613 h 1197741"/>
                  <a:gd name="connsiteX162" fmla="*/ 201603 w 247239"/>
                  <a:gd name="connsiteY162" fmla="*/ 67635 h 1197741"/>
                  <a:gd name="connsiteX163" fmla="*/ 201143 w 247239"/>
                  <a:gd name="connsiteY163" fmla="*/ 62656 h 1197741"/>
                  <a:gd name="connsiteX164" fmla="*/ 202752 w 247239"/>
                  <a:gd name="connsiteY164" fmla="*/ 60435 h 1197741"/>
                  <a:gd name="connsiteX165" fmla="*/ 205662 w 247239"/>
                  <a:gd name="connsiteY165" fmla="*/ 57064 h 1197741"/>
                  <a:gd name="connsiteX166" fmla="*/ 205356 w 247239"/>
                  <a:gd name="connsiteY166" fmla="*/ 55149 h 1197741"/>
                  <a:gd name="connsiteX167" fmla="*/ 192411 w 247239"/>
                  <a:gd name="connsiteY167" fmla="*/ 42894 h 1197741"/>
                  <a:gd name="connsiteX168" fmla="*/ 191109 w 247239"/>
                  <a:gd name="connsiteY168" fmla="*/ 38911 h 1197741"/>
                  <a:gd name="connsiteX169" fmla="*/ 189041 w 247239"/>
                  <a:gd name="connsiteY169" fmla="*/ 17387 h 1197741"/>
                  <a:gd name="connsiteX170" fmla="*/ 187892 w 247239"/>
                  <a:gd name="connsiteY170" fmla="*/ 15319 h 1197741"/>
                  <a:gd name="connsiteX171" fmla="*/ 184828 w 247239"/>
                  <a:gd name="connsiteY171" fmla="*/ 14706 h 1197741"/>
                  <a:gd name="connsiteX172" fmla="*/ 176096 w 247239"/>
                  <a:gd name="connsiteY172" fmla="*/ 0 h 1197741"/>
                  <a:gd name="connsiteX173" fmla="*/ 175101 w 247239"/>
                  <a:gd name="connsiteY173" fmla="*/ 536 h 1197741"/>
                  <a:gd name="connsiteX174" fmla="*/ 167134 w 247239"/>
                  <a:gd name="connsiteY174" fmla="*/ 8655 h 1197741"/>
                  <a:gd name="connsiteX175" fmla="*/ 167134 w 247239"/>
                  <a:gd name="connsiteY175" fmla="*/ 16775 h 1197741"/>
                  <a:gd name="connsiteX176" fmla="*/ 166215 w 247239"/>
                  <a:gd name="connsiteY176" fmla="*/ 18536 h 1197741"/>
                  <a:gd name="connsiteX177" fmla="*/ 150743 w 247239"/>
                  <a:gd name="connsiteY177" fmla="*/ 24358 h 1197741"/>
                  <a:gd name="connsiteX178" fmla="*/ 151892 w 247239"/>
                  <a:gd name="connsiteY178" fmla="*/ 25889 h 1197741"/>
                  <a:gd name="connsiteX179" fmla="*/ 153500 w 247239"/>
                  <a:gd name="connsiteY179" fmla="*/ 36460 h 1197741"/>
                  <a:gd name="connsiteX180" fmla="*/ 158096 w 247239"/>
                  <a:gd name="connsiteY180" fmla="*/ 75371 h 1197741"/>
                  <a:gd name="connsiteX181" fmla="*/ 161007 w 247239"/>
                  <a:gd name="connsiteY181" fmla="*/ 108231 h 1197741"/>
                  <a:gd name="connsiteX182" fmla="*/ 160394 w 247239"/>
                  <a:gd name="connsiteY182" fmla="*/ 121942 h 1197741"/>
                  <a:gd name="connsiteX183" fmla="*/ 154956 w 247239"/>
                  <a:gd name="connsiteY183" fmla="*/ 154802 h 1197741"/>
                  <a:gd name="connsiteX184" fmla="*/ 149670 w 247239"/>
                  <a:gd name="connsiteY184" fmla="*/ 164070 h 1197741"/>
                  <a:gd name="connsiteX185" fmla="*/ 146453 w 247239"/>
                  <a:gd name="connsiteY185" fmla="*/ 167440 h 1197741"/>
                  <a:gd name="connsiteX186" fmla="*/ 145841 w 247239"/>
                  <a:gd name="connsiteY186" fmla="*/ 175712 h 1197741"/>
                  <a:gd name="connsiteX187" fmla="*/ 146990 w 247239"/>
                  <a:gd name="connsiteY187" fmla="*/ 178240 h 1197741"/>
                  <a:gd name="connsiteX188" fmla="*/ 148598 w 247239"/>
                  <a:gd name="connsiteY188" fmla="*/ 180921 h 1197741"/>
                  <a:gd name="connsiteX189" fmla="*/ 147985 w 247239"/>
                  <a:gd name="connsiteY189" fmla="*/ 218913 h 1197741"/>
                  <a:gd name="connsiteX190" fmla="*/ 148292 w 247239"/>
                  <a:gd name="connsiteY190" fmla="*/ 236453 h 1197741"/>
                  <a:gd name="connsiteX191" fmla="*/ 144309 w 247239"/>
                  <a:gd name="connsiteY191" fmla="*/ 252232 h 1197741"/>
                  <a:gd name="connsiteX192" fmla="*/ 143543 w 247239"/>
                  <a:gd name="connsiteY192" fmla="*/ 264488 h 1197741"/>
                  <a:gd name="connsiteX193" fmla="*/ 138947 w 247239"/>
                  <a:gd name="connsiteY193" fmla="*/ 281109 h 1197741"/>
                  <a:gd name="connsiteX194" fmla="*/ 136036 w 247239"/>
                  <a:gd name="connsiteY194" fmla="*/ 295816 h 1197741"/>
                  <a:gd name="connsiteX195" fmla="*/ 133662 w 247239"/>
                  <a:gd name="connsiteY195" fmla="*/ 308071 h 1197741"/>
                  <a:gd name="connsiteX196" fmla="*/ 129066 w 247239"/>
                  <a:gd name="connsiteY196" fmla="*/ 324539 h 1197741"/>
                  <a:gd name="connsiteX197" fmla="*/ 123015 w 247239"/>
                  <a:gd name="connsiteY197" fmla="*/ 339859 h 1197741"/>
                  <a:gd name="connsiteX198" fmla="*/ 122019 w 247239"/>
                  <a:gd name="connsiteY198" fmla="*/ 351808 h 1197741"/>
                  <a:gd name="connsiteX199" fmla="*/ 126615 w 247239"/>
                  <a:gd name="connsiteY199" fmla="*/ 363450 h 1197741"/>
                  <a:gd name="connsiteX200" fmla="*/ 126155 w 247239"/>
                  <a:gd name="connsiteY200" fmla="*/ 371570 h 1197741"/>
                  <a:gd name="connsiteX201" fmla="*/ 125236 w 247239"/>
                  <a:gd name="connsiteY201" fmla="*/ 375706 h 1197741"/>
                  <a:gd name="connsiteX202" fmla="*/ 123781 w 247239"/>
                  <a:gd name="connsiteY202" fmla="*/ 380302 h 1197741"/>
                  <a:gd name="connsiteX203" fmla="*/ 122479 w 247239"/>
                  <a:gd name="connsiteY203" fmla="*/ 381911 h 1197741"/>
                  <a:gd name="connsiteX204" fmla="*/ 120717 w 247239"/>
                  <a:gd name="connsiteY204" fmla="*/ 382830 h 1197741"/>
                  <a:gd name="connsiteX205" fmla="*/ 117806 w 247239"/>
                  <a:gd name="connsiteY205" fmla="*/ 386200 h 1197741"/>
                  <a:gd name="connsiteX206" fmla="*/ 115279 w 247239"/>
                  <a:gd name="connsiteY206" fmla="*/ 390183 h 1197741"/>
                  <a:gd name="connsiteX207" fmla="*/ 117347 w 247239"/>
                  <a:gd name="connsiteY207" fmla="*/ 421587 h 1197741"/>
                  <a:gd name="connsiteX208" fmla="*/ 120411 w 247239"/>
                  <a:gd name="connsiteY208" fmla="*/ 446175 h 1197741"/>
                  <a:gd name="connsiteX209" fmla="*/ 122938 w 247239"/>
                  <a:gd name="connsiteY209" fmla="*/ 453375 h 1197741"/>
                  <a:gd name="connsiteX210" fmla="*/ 118496 w 247239"/>
                  <a:gd name="connsiteY210" fmla="*/ 465018 h 1197741"/>
                  <a:gd name="connsiteX211" fmla="*/ 113517 w 247239"/>
                  <a:gd name="connsiteY211" fmla="*/ 476507 h 1197741"/>
                  <a:gd name="connsiteX212" fmla="*/ 112751 w 247239"/>
                  <a:gd name="connsiteY212" fmla="*/ 497265 h 1197741"/>
                  <a:gd name="connsiteX213" fmla="*/ 107006 w 247239"/>
                  <a:gd name="connsiteY213" fmla="*/ 511665 h 1197741"/>
                  <a:gd name="connsiteX214" fmla="*/ 93602 w 247239"/>
                  <a:gd name="connsiteY214" fmla="*/ 546593 h 1197741"/>
                  <a:gd name="connsiteX215" fmla="*/ 88010 w 247239"/>
                  <a:gd name="connsiteY215" fmla="*/ 556321 h 1197741"/>
                  <a:gd name="connsiteX216" fmla="*/ 88163 w 247239"/>
                  <a:gd name="connsiteY216" fmla="*/ 562219 h 1197741"/>
                  <a:gd name="connsiteX217" fmla="*/ 82419 w 247239"/>
                  <a:gd name="connsiteY217" fmla="*/ 575623 h 1197741"/>
                  <a:gd name="connsiteX218" fmla="*/ 76674 w 247239"/>
                  <a:gd name="connsiteY218" fmla="*/ 590177 h 1197741"/>
                  <a:gd name="connsiteX219" fmla="*/ 72844 w 247239"/>
                  <a:gd name="connsiteY219" fmla="*/ 593393 h 1197741"/>
                  <a:gd name="connsiteX220" fmla="*/ 72538 w 247239"/>
                  <a:gd name="connsiteY220" fmla="*/ 599444 h 1197741"/>
                  <a:gd name="connsiteX221" fmla="*/ 70776 w 247239"/>
                  <a:gd name="connsiteY221" fmla="*/ 604423 h 1197741"/>
                  <a:gd name="connsiteX222" fmla="*/ 64036 w 247239"/>
                  <a:gd name="connsiteY222" fmla="*/ 605725 h 1197741"/>
                  <a:gd name="connsiteX223" fmla="*/ 58750 w 247239"/>
                  <a:gd name="connsiteY223" fmla="*/ 607027 h 1197741"/>
                  <a:gd name="connsiteX224" fmla="*/ 59746 w 247239"/>
                  <a:gd name="connsiteY224" fmla="*/ 614687 h 1197741"/>
                  <a:gd name="connsiteX225" fmla="*/ 60895 w 247239"/>
                  <a:gd name="connsiteY225" fmla="*/ 626024 h 1197741"/>
                  <a:gd name="connsiteX226" fmla="*/ 62963 w 247239"/>
                  <a:gd name="connsiteY226" fmla="*/ 639734 h 1197741"/>
                  <a:gd name="connsiteX227" fmla="*/ 65491 w 247239"/>
                  <a:gd name="connsiteY227" fmla="*/ 661105 h 1197741"/>
                  <a:gd name="connsiteX228" fmla="*/ 69321 w 247239"/>
                  <a:gd name="connsiteY228" fmla="*/ 690441 h 1197741"/>
                  <a:gd name="connsiteX229" fmla="*/ 65950 w 247239"/>
                  <a:gd name="connsiteY229" fmla="*/ 695420 h 1197741"/>
                  <a:gd name="connsiteX230" fmla="*/ 60512 w 247239"/>
                  <a:gd name="connsiteY230" fmla="*/ 695420 h 1197741"/>
                  <a:gd name="connsiteX231" fmla="*/ 56376 w 247239"/>
                  <a:gd name="connsiteY231" fmla="*/ 704688 h 1197741"/>
                  <a:gd name="connsiteX232" fmla="*/ 51244 w 247239"/>
                  <a:gd name="connsiteY232" fmla="*/ 724297 h 1197741"/>
                  <a:gd name="connsiteX233" fmla="*/ 50937 w 247239"/>
                  <a:gd name="connsiteY233" fmla="*/ 737701 h 1197741"/>
                  <a:gd name="connsiteX234" fmla="*/ 54461 w 247239"/>
                  <a:gd name="connsiteY234" fmla="*/ 748042 h 1197741"/>
                  <a:gd name="connsiteX235" fmla="*/ 60052 w 247239"/>
                  <a:gd name="connsiteY235" fmla="*/ 752484 h 1197741"/>
                  <a:gd name="connsiteX236" fmla="*/ 59746 w 247239"/>
                  <a:gd name="connsiteY236" fmla="*/ 754399 h 1197741"/>
                  <a:gd name="connsiteX237" fmla="*/ 60512 w 247239"/>
                  <a:gd name="connsiteY237" fmla="*/ 758229 h 1197741"/>
                  <a:gd name="connsiteX238" fmla="*/ 69474 w 247239"/>
                  <a:gd name="connsiteY238" fmla="*/ 758842 h 1197741"/>
                  <a:gd name="connsiteX239" fmla="*/ 75525 w 247239"/>
                  <a:gd name="connsiteY239" fmla="*/ 755165 h 1197741"/>
                  <a:gd name="connsiteX240" fmla="*/ 77900 w 247239"/>
                  <a:gd name="connsiteY240" fmla="*/ 753097 h 1197741"/>
                  <a:gd name="connsiteX241" fmla="*/ 89389 w 247239"/>
                  <a:gd name="connsiteY241" fmla="*/ 756008 h 1197741"/>
                  <a:gd name="connsiteX242" fmla="*/ 89236 w 247239"/>
                  <a:gd name="connsiteY242" fmla="*/ 757616 h 1197741"/>
                  <a:gd name="connsiteX243" fmla="*/ 81882 w 247239"/>
                  <a:gd name="connsiteY243" fmla="*/ 764510 h 1197741"/>
                  <a:gd name="connsiteX244" fmla="*/ 88623 w 247239"/>
                  <a:gd name="connsiteY244" fmla="*/ 766884 h 1197741"/>
                  <a:gd name="connsiteX245" fmla="*/ 93219 w 247239"/>
                  <a:gd name="connsiteY245" fmla="*/ 767803 h 1197741"/>
                  <a:gd name="connsiteX246" fmla="*/ 93985 w 247239"/>
                  <a:gd name="connsiteY246" fmla="*/ 776612 h 1197741"/>
                  <a:gd name="connsiteX247" fmla="*/ 92223 w 247239"/>
                  <a:gd name="connsiteY247" fmla="*/ 779829 h 1197741"/>
                  <a:gd name="connsiteX248" fmla="*/ 87474 w 247239"/>
                  <a:gd name="connsiteY248" fmla="*/ 772936 h 1197741"/>
                  <a:gd name="connsiteX249" fmla="*/ 83491 w 247239"/>
                  <a:gd name="connsiteY249" fmla="*/ 778374 h 1197741"/>
                  <a:gd name="connsiteX250" fmla="*/ 88776 w 247239"/>
                  <a:gd name="connsiteY250" fmla="*/ 784425 h 1197741"/>
                  <a:gd name="connsiteX251" fmla="*/ 84946 w 247239"/>
                  <a:gd name="connsiteY251" fmla="*/ 783966 h 1197741"/>
                  <a:gd name="connsiteX252" fmla="*/ 81576 w 247239"/>
                  <a:gd name="connsiteY252" fmla="*/ 793693 h 1197741"/>
                  <a:gd name="connsiteX253" fmla="*/ 83797 w 247239"/>
                  <a:gd name="connsiteY253" fmla="*/ 802961 h 1197741"/>
                  <a:gd name="connsiteX254" fmla="*/ 80734 w 247239"/>
                  <a:gd name="connsiteY254" fmla="*/ 804264 h 1197741"/>
                  <a:gd name="connsiteX255" fmla="*/ 78512 w 247239"/>
                  <a:gd name="connsiteY255" fmla="*/ 810621 h 1197741"/>
                  <a:gd name="connsiteX256" fmla="*/ 76138 w 247239"/>
                  <a:gd name="connsiteY256" fmla="*/ 819583 h 1197741"/>
                  <a:gd name="connsiteX257" fmla="*/ 78665 w 247239"/>
                  <a:gd name="connsiteY257" fmla="*/ 823260 h 1197741"/>
                  <a:gd name="connsiteX258" fmla="*/ 78665 w 247239"/>
                  <a:gd name="connsiteY258" fmla="*/ 825481 h 1197741"/>
                  <a:gd name="connsiteX259" fmla="*/ 81729 w 247239"/>
                  <a:gd name="connsiteY259" fmla="*/ 828162 h 1197741"/>
                  <a:gd name="connsiteX260" fmla="*/ 76597 w 247239"/>
                  <a:gd name="connsiteY260" fmla="*/ 833141 h 1197741"/>
                  <a:gd name="connsiteX261" fmla="*/ 71848 w 247239"/>
                  <a:gd name="connsiteY261" fmla="*/ 840341 h 1197741"/>
                  <a:gd name="connsiteX262" fmla="*/ 73304 w 247239"/>
                  <a:gd name="connsiteY262" fmla="*/ 843711 h 1197741"/>
                  <a:gd name="connsiteX263" fmla="*/ 82112 w 247239"/>
                  <a:gd name="connsiteY263" fmla="*/ 848843 h 1197741"/>
                  <a:gd name="connsiteX264" fmla="*/ 86402 w 247239"/>
                  <a:gd name="connsiteY264" fmla="*/ 852520 h 1197741"/>
                  <a:gd name="connsiteX265" fmla="*/ 87168 w 247239"/>
                  <a:gd name="connsiteY265" fmla="*/ 854435 h 1197741"/>
                  <a:gd name="connsiteX266" fmla="*/ 86402 w 247239"/>
                  <a:gd name="connsiteY266" fmla="*/ 858571 h 1197741"/>
                  <a:gd name="connsiteX267" fmla="*/ 83491 w 247239"/>
                  <a:gd name="connsiteY267" fmla="*/ 862400 h 1197741"/>
                  <a:gd name="connsiteX268" fmla="*/ 78206 w 247239"/>
                  <a:gd name="connsiteY268" fmla="*/ 865617 h 1197741"/>
                  <a:gd name="connsiteX269" fmla="*/ 72614 w 247239"/>
                  <a:gd name="connsiteY269" fmla="*/ 868528 h 1197741"/>
                  <a:gd name="connsiteX270" fmla="*/ 68325 w 247239"/>
                  <a:gd name="connsiteY270" fmla="*/ 869830 h 1197741"/>
                  <a:gd name="connsiteX271" fmla="*/ 67023 w 247239"/>
                  <a:gd name="connsiteY271" fmla="*/ 872741 h 1197741"/>
                  <a:gd name="connsiteX272" fmla="*/ 68172 w 247239"/>
                  <a:gd name="connsiteY272" fmla="*/ 875805 h 1197741"/>
                  <a:gd name="connsiteX273" fmla="*/ 65797 w 247239"/>
                  <a:gd name="connsiteY273" fmla="*/ 880400 h 1197741"/>
                  <a:gd name="connsiteX274" fmla="*/ 69627 w 247239"/>
                  <a:gd name="connsiteY274" fmla="*/ 879635 h 1197741"/>
                  <a:gd name="connsiteX275" fmla="*/ 74223 w 247239"/>
                  <a:gd name="connsiteY275" fmla="*/ 881396 h 1197741"/>
                  <a:gd name="connsiteX276" fmla="*/ 79814 w 247239"/>
                  <a:gd name="connsiteY276" fmla="*/ 884920 h 1197741"/>
                  <a:gd name="connsiteX277" fmla="*/ 79202 w 247239"/>
                  <a:gd name="connsiteY277" fmla="*/ 887141 h 1197741"/>
                  <a:gd name="connsiteX278" fmla="*/ 72001 w 247239"/>
                  <a:gd name="connsiteY278" fmla="*/ 882545 h 1197741"/>
                  <a:gd name="connsiteX279" fmla="*/ 69474 w 247239"/>
                  <a:gd name="connsiteY279" fmla="*/ 882392 h 1197741"/>
                  <a:gd name="connsiteX280" fmla="*/ 67712 w 247239"/>
                  <a:gd name="connsiteY280" fmla="*/ 884001 h 1197741"/>
                  <a:gd name="connsiteX281" fmla="*/ 65797 w 247239"/>
                  <a:gd name="connsiteY281" fmla="*/ 886069 h 1197741"/>
                  <a:gd name="connsiteX282" fmla="*/ 61967 w 247239"/>
                  <a:gd name="connsiteY282" fmla="*/ 894341 h 1197741"/>
                  <a:gd name="connsiteX283" fmla="*/ 63116 w 247239"/>
                  <a:gd name="connsiteY283" fmla="*/ 895950 h 1197741"/>
                  <a:gd name="connsiteX284" fmla="*/ 69857 w 247239"/>
                  <a:gd name="connsiteY284" fmla="*/ 893422 h 1197741"/>
                  <a:gd name="connsiteX285" fmla="*/ 69244 w 247239"/>
                  <a:gd name="connsiteY285" fmla="*/ 895184 h 1197741"/>
                  <a:gd name="connsiteX286" fmla="*/ 63652 w 247239"/>
                  <a:gd name="connsiteY286" fmla="*/ 899013 h 1197741"/>
                  <a:gd name="connsiteX287" fmla="*/ 60129 w 247239"/>
                  <a:gd name="connsiteY287" fmla="*/ 904452 h 1197741"/>
                  <a:gd name="connsiteX288" fmla="*/ 58674 w 247239"/>
                  <a:gd name="connsiteY288" fmla="*/ 910503 h 1197741"/>
                  <a:gd name="connsiteX289" fmla="*/ 58674 w 247239"/>
                  <a:gd name="connsiteY289" fmla="*/ 917397 h 1197741"/>
                  <a:gd name="connsiteX290" fmla="*/ 62044 w 247239"/>
                  <a:gd name="connsiteY290" fmla="*/ 915022 h 1197741"/>
                  <a:gd name="connsiteX291" fmla="*/ 61891 w 247239"/>
                  <a:gd name="connsiteY291" fmla="*/ 918699 h 1197741"/>
                  <a:gd name="connsiteX292" fmla="*/ 56759 w 247239"/>
                  <a:gd name="connsiteY292" fmla="*/ 924597 h 1197741"/>
                  <a:gd name="connsiteX293" fmla="*/ 54384 w 247239"/>
                  <a:gd name="connsiteY293" fmla="*/ 925746 h 1197741"/>
                  <a:gd name="connsiteX294" fmla="*/ 50401 w 247239"/>
                  <a:gd name="connsiteY294" fmla="*/ 925899 h 1197741"/>
                  <a:gd name="connsiteX295" fmla="*/ 53082 w 247239"/>
                  <a:gd name="connsiteY295" fmla="*/ 921609 h 1197741"/>
                  <a:gd name="connsiteX296" fmla="*/ 55457 w 247239"/>
                  <a:gd name="connsiteY296" fmla="*/ 914716 h 1197741"/>
                  <a:gd name="connsiteX297" fmla="*/ 51780 w 247239"/>
                  <a:gd name="connsiteY297" fmla="*/ 912494 h 1197741"/>
                  <a:gd name="connsiteX298" fmla="*/ 50631 w 247239"/>
                  <a:gd name="connsiteY298" fmla="*/ 914256 h 1197741"/>
                  <a:gd name="connsiteX299" fmla="*/ 51550 w 247239"/>
                  <a:gd name="connsiteY299" fmla="*/ 917167 h 1197741"/>
                  <a:gd name="connsiteX300" fmla="*/ 48027 w 247239"/>
                  <a:gd name="connsiteY300" fmla="*/ 915405 h 1197741"/>
                  <a:gd name="connsiteX301" fmla="*/ 47108 w 247239"/>
                  <a:gd name="connsiteY301" fmla="*/ 913490 h 1197741"/>
                  <a:gd name="connsiteX302" fmla="*/ 46954 w 247239"/>
                  <a:gd name="connsiteY302" fmla="*/ 912188 h 1197741"/>
                  <a:gd name="connsiteX303" fmla="*/ 50172 w 247239"/>
                  <a:gd name="connsiteY303" fmla="*/ 908052 h 1197741"/>
                  <a:gd name="connsiteX304" fmla="*/ 47261 w 247239"/>
                  <a:gd name="connsiteY304" fmla="*/ 906750 h 1197741"/>
                  <a:gd name="connsiteX305" fmla="*/ 46954 w 247239"/>
                  <a:gd name="connsiteY305" fmla="*/ 903073 h 1197741"/>
                  <a:gd name="connsiteX306" fmla="*/ 46035 w 247239"/>
                  <a:gd name="connsiteY306" fmla="*/ 901005 h 1197741"/>
                  <a:gd name="connsiteX307" fmla="*/ 43661 w 247239"/>
                  <a:gd name="connsiteY307" fmla="*/ 899090 h 1197741"/>
                  <a:gd name="connsiteX308" fmla="*/ 37916 w 247239"/>
                  <a:gd name="connsiteY308" fmla="*/ 899856 h 1197741"/>
                  <a:gd name="connsiteX309" fmla="*/ 36001 w 247239"/>
                  <a:gd name="connsiteY309" fmla="*/ 901312 h 1197741"/>
                  <a:gd name="connsiteX310" fmla="*/ 33933 w 247239"/>
                  <a:gd name="connsiteY310" fmla="*/ 902077 h 1197741"/>
                  <a:gd name="connsiteX311" fmla="*/ 31022 w 247239"/>
                  <a:gd name="connsiteY311" fmla="*/ 900928 h 1197741"/>
                  <a:gd name="connsiteX312" fmla="*/ 28112 w 247239"/>
                  <a:gd name="connsiteY312" fmla="*/ 900928 h 1197741"/>
                  <a:gd name="connsiteX313" fmla="*/ 26197 w 247239"/>
                  <a:gd name="connsiteY313" fmla="*/ 899780 h 1197741"/>
                  <a:gd name="connsiteX314" fmla="*/ 22673 w 247239"/>
                  <a:gd name="connsiteY314" fmla="*/ 901235 h 1197741"/>
                  <a:gd name="connsiteX315" fmla="*/ 21754 w 247239"/>
                  <a:gd name="connsiteY315" fmla="*/ 902001 h 1197741"/>
                  <a:gd name="connsiteX316" fmla="*/ 17771 w 247239"/>
                  <a:gd name="connsiteY316" fmla="*/ 902001 h 1197741"/>
                  <a:gd name="connsiteX317" fmla="*/ 20299 w 247239"/>
                  <a:gd name="connsiteY317" fmla="*/ 904911 h 1197741"/>
                  <a:gd name="connsiteX318" fmla="*/ 21601 w 247239"/>
                  <a:gd name="connsiteY318" fmla="*/ 906367 h 1197741"/>
                  <a:gd name="connsiteX319" fmla="*/ 20299 w 247239"/>
                  <a:gd name="connsiteY319" fmla="*/ 908435 h 1197741"/>
                  <a:gd name="connsiteX320" fmla="*/ 24588 w 247239"/>
                  <a:gd name="connsiteY320" fmla="*/ 908282 h 1197741"/>
                  <a:gd name="connsiteX321" fmla="*/ 28418 w 247239"/>
                  <a:gd name="connsiteY321" fmla="*/ 903303 h 1197741"/>
                  <a:gd name="connsiteX322" fmla="*/ 28878 w 247239"/>
                  <a:gd name="connsiteY322" fmla="*/ 906213 h 1197741"/>
                  <a:gd name="connsiteX323" fmla="*/ 25967 w 247239"/>
                  <a:gd name="connsiteY323" fmla="*/ 913107 h 1197741"/>
                  <a:gd name="connsiteX324" fmla="*/ 23746 w 247239"/>
                  <a:gd name="connsiteY324" fmla="*/ 914256 h 1197741"/>
                  <a:gd name="connsiteX325" fmla="*/ 20069 w 247239"/>
                  <a:gd name="connsiteY325" fmla="*/ 914716 h 1197741"/>
                  <a:gd name="connsiteX326" fmla="*/ 17388 w 247239"/>
                  <a:gd name="connsiteY326" fmla="*/ 915482 h 1197741"/>
                  <a:gd name="connsiteX327" fmla="*/ 18001 w 247239"/>
                  <a:gd name="connsiteY327" fmla="*/ 918163 h 1197741"/>
                  <a:gd name="connsiteX328" fmla="*/ 16086 w 247239"/>
                  <a:gd name="connsiteY328" fmla="*/ 919465 h 1197741"/>
                  <a:gd name="connsiteX329" fmla="*/ 13865 w 247239"/>
                  <a:gd name="connsiteY329" fmla="*/ 919312 h 1197741"/>
                  <a:gd name="connsiteX330" fmla="*/ 11643 w 247239"/>
                  <a:gd name="connsiteY330" fmla="*/ 920461 h 1197741"/>
                  <a:gd name="connsiteX331" fmla="*/ 5439 w 247239"/>
                  <a:gd name="connsiteY331" fmla="*/ 925899 h 1197741"/>
                  <a:gd name="connsiteX332" fmla="*/ 690 w 247239"/>
                  <a:gd name="connsiteY332" fmla="*/ 933712 h 1197741"/>
                  <a:gd name="connsiteX333" fmla="*/ 8350 w 247239"/>
                  <a:gd name="connsiteY333" fmla="*/ 938997 h 1197741"/>
                  <a:gd name="connsiteX334" fmla="*/ 10418 w 247239"/>
                  <a:gd name="connsiteY334" fmla="*/ 936929 h 1197741"/>
                  <a:gd name="connsiteX335" fmla="*/ 9499 w 247239"/>
                  <a:gd name="connsiteY335" fmla="*/ 934248 h 1197741"/>
                  <a:gd name="connsiteX336" fmla="*/ 8733 w 247239"/>
                  <a:gd name="connsiteY336" fmla="*/ 931720 h 1197741"/>
                  <a:gd name="connsiteX337" fmla="*/ 5209 w 247239"/>
                  <a:gd name="connsiteY337" fmla="*/ 931567 h 1197741"/>
                  <a:gd name="connsiteX338" fmla="*/ 8120 w 247239"/>
                  <a:gd name="connsiteY338" fmla="*/ 929040 h 1197741"/>
                  <a:gd name="connsiteX339" fmla="*/ 14018 w 247239"/>
                  <a:gd name="connsiteY339" fmla="*/ 928427 h 1197741"/>
                  <a:gd name="connsiteX340" fmla="*/ 16086 w 247239"/>
                  <a:gd name="connsiteY340" fmla="*/ 927967 h 1197741"/>
                  <a:gd name="connsiteX341" fmla="*/ 18461 w 247239"/>
                  <a:gd name="connsiteY341" fmla="*/ 926665 h 1197741"/>
                  <a:gd name="connsiteX342" fmla="*/ 19227 w 247239"/>
                  <a:gd name="connsiteY342" fmla="*/ 928273 h 1197741"/>
                  <a:gd name="connsiteX343" fmla="*/ 22903 w 247239"/>
                  <a:gd name="connsiteY343" fmla="*/ 934784 h 1197741"/>
                  <a:gd name="connsiteX344" fmla="*/ 27193 w 247239"/>
                  <a:gd name="connsiteY344" fmla="*/ 934937 h 1197741"/>
                  <a:gd name="connsiteX345" fmla="*/ 34086 w 247239"/>
                  <a:gd name="connsiteY345" fmla="*/ 938001 h 1197741"/>
                  <a:gd name="connsiteX346" fmla="*/ 34852 w 247239"/>
                  <a:gd name="connsiteY346" fmla="*/ 936546 h 1197741"/>
                  <a:gd name="connsiteX347" fmla="*/ 33397 w 247239"/>
                  <a:gd name="connsiteY347" fmla="*/ 934478 h 1197741"/>
                  <a:gd name="connsiteX348" fmla="*/ 34852 w 247239"/>
                  <a:gd name="connsiteY348" fmla="*/ 933176 h 1197741"/>
                  <a:gd name="connsiteX349" fmla="*/ 37073 w 247239"/>
                  <a:gd name="connsiteY349" fmla="*/ 933329 h 1197741"/>
                  <a:gd name="connsiteX350" fmla="*/ 41669 w 247239"/>
                  <a:gd name="connsiteY350" fmla="*/ 935856 h 1197741"/>
                  <a:gd name="connsiteX351" fmla="*/ 48716 w 247239"/>
                  <a:gd name="connsiteY351" fmla="*/ 941908 h 1197741"/>
                  <a:gd name="connsiteX352" fmla="*/ 50937 w 247239"/>
                  <a:gd name="connsiteY352" fmla="*/ 946197 h 1197741"/>
                  <a:gd name="connsiteX353" fmla="*/ 49176 w 247239"/>
                  <a:gd name="connsiteY353" fmla="*/ 950487 h 1197741"/>
                  <a:gd name="connsiteX354" fmla="*/ 47414 w 247239"/>
                  <a:gd name="connsiteY354" fmla="*/ 950487 h 1197741"/>
                  <a:gd name="connsiteX355" fmla="*/ 45346 w 247239"/>
                  <a:gd name="connsiteY355" fmla="*/ 951942 h 1197741"/>
                  <a:gd name="connsiteX356" fmla="*/ 42818 w 247239"/>
                  <a:gd name="connsiteY356" fmla="*/ 949720 h 1197741"/>
                  <a:gd name="connsiteX357" fmla="*/ 37073 w 247239"/>
                  <a:gd name="connsiteY357" fmla="*/ 955005 h 1197741"/>
                  <a:gd name="connsiteX358" fmla="*/ 35925 w 247239"/>
                  <a:gd name="connsiteY358" fmla="*/ 958529 h 1197741"/>
                  <a:gd name="connsiteX359" fmla="*/ 38988 w 247239"/>
                  <a:gd name="connsiteY359" fmla="*/ 961440 h 1197741"/>
                  <a:gd name="connsiteX360" fmla="*/ 44580 w 247239"/>
                  <a:gd name="connsiteY360" fmla="*/ 962742 h 1197741"/>
                  <a:gd name="connsiteX361" fmla="*/ 47108 w 247239"/>
                  <a:gd name="connsiteY361" fmla="*/ 964657 h 1197741"/>
                  <a:gd name="connsiteX362" fmla="*/ 42359 w 247239"/>
                  <a:gd name="connsiteY362" fmla="*/ 965576 h 1197741"/>
                  <a:gd name="connsiteX363" fmla="*/ 42512 w 247239"/>
                  <a:gd name="connsiteY363" fmla="*/ 966725 h 1197741"/>
                  <a:gd name="connsiteX364" fmla="*/ 42052 w 247239"/>
                  <a:gd name="connsiteY364" fmla="*/ 968027 h 1197741"/>
                  <a:gd name="connsiteX365" fmla="*/ 40137 w 247239"/>
                  <a:gd name="connsiteY365" fmla="*/ 966878 h 1197741"/>
                  <a:gd name="connsiteX366" fmla="*/ 39218 w 247239"/>
                  <a:gd name="connsiteY366" fmla="*/ 966265 h 1197741"/>
                  <a:gd name="connsiteX367" fmla="*/ 38605 w 247239"/>
                  <a:gd name="connsiteY367" fmla="*/ 964197 h 1197741"/>
                  <a:gd name="connsiteX368" fmla="*/ 38299 w 247239"/>
                  <a:gd name="connsiteY368" fmla="*/ 962589 h 1197741"/>
                  <a:gd name="connsiteX369" fmla="*/ 35618 w 247239"/>
                  <a:gd name="connsiteY369" fmla="*/ 962742 h 1197741"/>
                  <a:gd name="connsiteX370" fmla="*/ 32401 w 247239"/>
                  <a:gd name="connsiteY370" fmla="*/ 966419 h 1197741"/>
                  <a:gd name="connsiteX371" fmla="*/ 31252 w 247239"/>
                  <a:gd name="connsiteY371" fmla="*/ 968946 h 1197741"/>
                  <a:gd name="connsiteX372" fmla="*/ 37150 w 247239"/>
                  <a:gd name="connsiteY372" fmla="*/ 968793 h 1197741"/>
                  <a:gd name="connsiteX373" fmla="*/ 47031 w 247239"/>
                  <a:gd name="connsiteY373" fmla="*/ 971321 h 1197741"/>
                  <a:gd name="connsiteX374" fmla="*/ 55150 w 247239"/>
                  <a:gd name="connsiteY374" fmla="*/ 969559 h 1197741"/>
                  <a:gd name="connsiteX375" fmla="*/ 58674 w 247239"/>
                  <a:gd name="connsiteY375" fmla="*/ 964274 h 1197741"/>
                  <a:gd name="connsiteX376" fmla="*/ 62044 w 247239"/>
                  <a:gd name="connsiteY376" fmla="*/ 974461 h 1197741"/>
                  <a:gd name="connsiteX377" fmla="*/ 66793 w 247239"/>
                  <a:gd name="connsiteY377" fmla="*/ 976529 h 1197741"/>
                  <a:gd name="connsiteX378" fmla="*/ 66640 w 247239"/>
                  <a:gd name="connsiteY378" fmla="*/ 977678 h 1197741"/>
                  <a:gd name="connsiteX379" fmla="*/ 60436 w 247239"/>
                  <a:gd name="connsiteY379" fmla="*/ 978291 h 1197741"/>
                  <a:gd name="connsiteX380" fmla="*/ 65414 w 247239"/>
                  <a:gd name="connsiteY380" fmla="*/ 983270 h 1197741"/>
                  <a:gd name="connsiteX381" fmla="*/ 68938 w 247239"/>
                  <a:gd name="connsiteY381" fmla="*/ 983882 h 1197741"/>
                  <a:gd name="connsiteX382" fmla="*/ 65108 w 247239"/>
                  <a:gd name="connsiteY382" fmla="*/ 984649 h 1197741"/>
                  <a:gd name="connsiteX383" fmla="*/ 62580 w 247239"/>
                  <a:gd name="connsiteY383" fmla="*/ 984955 h 1197741"/>
                  <a:gd name="connsiteX384" fmla="*/ 60818 w 247239"/>
                  <a:gd name="connsiteY384" fmla="*/ 983346 h 1197741"/>
                  <a:gd name="connsiteX385" fmla="*/ 57448 w 247239"/>
                  <a:gd name="connsiteY385" fmla="*/ 981278 h 1197741"/>
                  <a:gd name="connsiteX386" fmla="*/ 54384 w 247239"/>
                  <a:gd name="connsiteY386" fmla="*/ 979823 h 1197741"/>
                  <a:gd name="connsiteX387" fmla="*/ 52623 w 247239"/>
                  <a:gd name="connsiteY387" fmla="*/ 980742 h 1197741"/>
                  <a:gd name="connsiteX388" fmla="*/ 45576 w 247239"/>
                  <a:gd name="connsiteY388" fmla="*/ 978061 h 1197741"/>
                  <a:gd name="connsiteX389" fmla="*/ 41286 w 247239"/>
                  <a:gd name="connsiteY389" fmla="*/ 979823 h 1197741"/>
                  <a:gd name="connsiteX390" fmla="*/ 43661 w 247239"/>
                  <a:gd name="connsiteY390" fmla="*/ 984955 h 1197741"/>
                  <a:gd name="connsiteX391" fmla="*/ 40444 w 247239"/>
                  <a:gd name="connsiteY391" fmla="*/ 980819 h 1197741"/>
                  <a:gd name="connsiteX392" fmla="*/ 35159 w 247239"/>
                  <a:gd name="connsiteY392" fmla="*/ 976682 h 1197741"/>
                  <a:gd name="connsiteX393" fmla="*/ 31176 w 247239"/>
                  <a:gd name="connsiteY393" fmla="*/ 979210 h 1197741"/>
                  <a:gd name="connsiteX394" fmla="*/ 33703 w 247239"/>
                  <a:gd name="connsiteY394" fmla="*/ 980512 h 1197741"/>
                  <a:gd name="connsiteX395" fmla="*/ 36078 w 247239"/>
                  <a:gd name="connsiteY395" fmla="*/ 982274 h 1197741"/>
                  <a:gd name="connsiteX396" fmla="*/ 39448 w 247239"/>
                  <a:gd name="connsiteY396" fmla="*/ 985797 h 1197741"/>
                  <a:gd name="connsiteX397" fmla="*/ 41976 w 247239"/>
                  <a:gd name="connsiteY397" fmla="*/ 989474 h 1197741"/>
                  <a:gd name="connsiteX398" fmla="*/ 44044 w 247239"/>
                  <a:gd name="connsiteY398" fmla="*/ 989627 h 1197741"/>
                  <a:gd name="connsiteX399" fmla="*/ 45959 w 247239"/>
                  <a:gd name="connsiteY399" fmla="*/ 991236 h 1197741"/>
                  <a:gd name="connsiteX400" fmla="*/ 48486 w 247239"/>
                  <a:gd name="connsiteY400" fmla="*/ 992538 h 1197741"/>
                  <a:gd name="connsiteX401" fmla="*/ 50861 w 247239"/>
                  <a:gd name="connsiteY401" fmla="*/ 994453 h 1197741"/>
                  <a:gd name="connsiteX402" fmla="*/ 48486 w 247239"/>
                  <a:gd name="connsiteY402" fmla="*/ 999048 h 1197741"/>
                  <a:gd name="connsiteX403" fmla="*/ 43048 w 247239"/>
                  <a:gd name="connsiteY403" fmla="*/ 995219 h 1197741"/>
                  <a:gd name="connsiteX404" fmla="*/ 39065 w 247239"/>
                  <a:gd name="connsiteY404" fmla="*/ 1001730 h 1197741"/>
                  <a:gd name="connsiteX405" fmla="*/ 42742 w 247239"/>
                  <a:gd name="connsiteY405" fmla="*/ 1003645 h 1197741"/>
                  <a:gd name="connsiteX406" fmla="*/ 43201 w 247239"/>
                  <a:gd name="connsiteY406" fmla="*/ 1005100 h 1197741"/>
                  <a:gd name="connsiteX407" fmla="*/ 36997 w 247239"/>
                  <a:gd name="connsiteY407" fmla="*/ 1009849 h 1197741"/>
                  <a:gd name="connsiteX408" fmla="*/ 36844 w 247239"/>
                  <a:gd name="connsiteY408" fmla="*/ 1013219 h 1197741"/>
                  <a:gd name="connsiteX409" fmla="*/ 37457 w 247239"/>
                  <a:gd name="connsiteY409" fmla="*/ 1018351 h 1197741"/>
                  <a:gd name="connsiteX410" fmla="*/ 39831 w 247239"/>
                  <a:gd name="connsiteY410" fmla="*/ 1031449 h 1197741"/>
                  <a:gd name="connsiteX411" fmla="*/ 44427 w 247239"/>
                  <a:gd name="connsiteY411" fmla="*/ 1027466 h 1197741"/>
                  <a:gd name="connsiteX412" fmla="*/ 45193 w 247239"/>
                  <a:gd name="connsiteY412" fmla="*/ 1021568 h 1197741"/>
                  <a:gd name="connsiteX413" fmla="*/ 47567 w 247239"/>
                  <a:gd name="connsiteY413" fmla="*/ 1018351 h 1197741"/>
                  <a:gd name="connsiteX414" fmla="*/ 50478 w 247239"/>
                  <a:gd name="connsiteY414" fmla="*/ 1015287 h 1197741"/>
                  <a:gd name="connsiteX415" fmla="*/ 50784 w 247239"/>
                  <a:gd name="connsiteY415" fmla="*/ 1017968 h 1197741"/>
                  <a:gd name="connsiteX416" fmla="*/ 50325 w 247239"/>
                  <a:gd name="connsiteY416" fmla="*/ 1024172 h 1197741"/>
                  <a:gd name="connsiteX417" fmla="*/ 51244 w 247239"/>
                  <a:gd name="connsiteY417" fmla="*/ 1026547 h 1197741"/>
                  <a:gd name="connsiteX418" fmla="*/ 47414 w 247239"/>
                  <a:gd name="connsiteY418" fmla="*/ 1028921 h 1197741"/>
                  <a:gd name="connsiteX419" fmla="*/ 47261 w 247239"/>
                  <a:gd name="connsiteY419" fmla="*/ 1032445 h 1197741"/>
                  <a:gd name="connsiteX420" fmla="*/ 52010 w 247239"/>
                  <a:gd name="connsiteY420" fmla="*/ 1035662 h 1197741"/>
                  <a:gd name="connsiteX421" fmla="*/ 55380 w 247239"/>
                  <a:gd name="connsiteY421" fmla="*/ 1039338 h 1197741"/>
                  <a:gd name="connsiteX422" fmla="*/ 54078 w 247239"/>
                  <a:gd name="connsiteY422" fmla="*/ 1039951 h 1197741"/>
                  <a:gd name="connsiteX423" fmla="*/ 49329 w 247239"/>
                  <a:gd name="connsiteY423" fmla="*/ 1035356 h 1197741"/>
                  <a:gd name="connsiteX424" fmla="*/ 47108 w 247239"/>
                  <a:gd name="connsiteY424" fmla="*/ 1034896 h 1197741"/>
                  <a:gd name="connsiteX425" fmla="*/ 42665 w 247239"/>
                  <a:gd name="connsiteY425" fmla="*/ 1035815 h 1197741"/>
                  <a:gd name="connsiteX426" fmla="*/ 40597 w 247239"/>
                  <a:gd name="connsiteY426" fmla="*/ 1040105 h 1197741"/>
                  <a:gd name="connsiteX427" fmla="*/ 43814 w 247239"/>
                  <a:gd name="connsiteY427" fmla="*/ 1041866 h 1197741"/>
                  <a:gd name="connsiteX428" fmla="*/ 40444 w 247239"/>
                  <a:gd name="connsiteY428" fmla="*/ 1046002 h 1197741"/>
                  <a:gd name="connsiteX429" fmla="*/ 46035 w 247239"/>
                  <a:gd name="connsiteY429" fmla="*/ 1048913 h 1197741"/>
                  <a:gd name="connsiteX430" fmla="*/ 48716 w 247239"/>
                  <a:gd name="connsiteY430" fmla="*/ 1049372 h 1197741"/>
                  <a:gd name="connsiteX431" fmla="*/ 50172 w 247239"/>
                  <a:gd name="connsiteY431" fmla="*/ 1050292 h 1197741"/>
                  <a:gd name="connsiteX432" fmla="*/ 47108 w 247239"/>
                  <a:gd name="connsiteY432" fmla="*/ 1052360 h 1197741"/>
                  <a:gd name="connsiteX433" fmla="*/ 42972 w 247239"/>
                  <a:gd name="connsiteY433" fmla="*/ 1049449 h 1197741"/>
                  <a:gd name="connsiteX434" fmla="*/ 39907 w 247239"/>
                  <a:gd name="connsiteY434" fmla="*/ 1048990 h 1197741"/>
                  <a:gd name="connsiteX435" fmla="*/ 39907 w 247239"/>
                  <a:gd name="connsiteY435" fmla="*/ 1051900 h 1197741"/>
                  <a:gd name="connsiteX436" fmla="*/ 43278 w 247239"/>
                  <a:gd name="connsiteY436" fmla="*/ 1056343 h 1197741"/>
                  <a:gd name="connsiteX437" fmla="*/ 46954 w 247239"/>
                  <a:gd name="connsiteY437" fmla="*/ 1059254 h 1197741"/>
                  <a:gd name="connsiteX438" fmla="*/ 50784 w 247239"/>
                  <a:gd name="connsiteY438" fmla="*/ 1060862 h 1197741"/>
                  <a:gd name="connsiteX439" fmla="*/ 49176 w 247239"/>
                  <a:gd name="connsiteY439" fmla="*/ 1061169 h 1197741"/>
                  <a:gd name="connsiteX440" fmla="*/ 42818 w 247239"/>
                  <a:gd name="connsiteY440" fmla="*/ 1059560 h 1197741"/>
                  <a:gd name="connsiteX441" fmla="*/ 37073 w 247239"/>
                  <a:gd name="connsiteY441" fmla="*/ 1054964 h 1197741"/>
                  <a:gd name="connsiteX442" fmla="*/ 33397 w 247239"/>
                  <a:gd name="connsiteY442" fmla="*/ 1056266 h 1197741"/>
                  <a:gd name="connsiteX443" fmla="*/ 32784 w 247239"/>
                  <a:gd name="connsiteY443" fmla="*/ 1059943 h 1197741"/>
                  <a:gd name="connsiteX444" fmla="*/ 38529 w 247239"/>
                  <a:gd name="connsiteY444" fmla="*/ 1064692 h 1197741"/>
                  <a:gd name="connsiteX445" fmla="*/ 40444 w 247239"/>
                  <a:gd name="connsiteY445" fmla="*/ 1065994 h 1197741"/>
                  <a:gd name="connsiteX446" fmla="*/ 43661 w 247239"/>
                  <a:gd name="connsiteY446" fmla="*/ 1067143 h 1197741"/>
                  <a:gd name="connsiteX447" fmla="*/ 47031 w 247239"/>
                  <a:gd name="connsiteY447" fmla="*/ 1067143 h 1197741"/>
                  <a:gd name="connsiteX448" fmla="*/ 48180 w 247239"/>
                  <a:gd name="connsiteY448" fmla="*/ 1069058 h 1197741"/>
                  <a:gd name="connsiteX449" fmla="*/ 49635 w 247239"/>
                  <a:gd name="connsiteY449" fmla="*/ 1071432 h 1197741"/>
                  <a:gd name="connsiteX450" fmla="*/ 46418 w 247239"/>
                  <a:gd name="connsiteY450" fmla="*/ 1071892 h 1197741"/>
                  <a:gd name="connsiteX451" fmla="*/ 43201 w 247239"/>
                  <a:gd name="connsiteY451" fmla="*/ 1070973 h 1197741"/>
                  <a:gd name="connsiteX452" fmla="*/ 42435 w 247239"/>
                  <a:gd name="connsiteY452" fmla="*/ 1072735 h 1197741"/>
                  <a:gd name="connsiteX453" fmla="*/ 49635 w 247239"/>
                  <a:gd name="connsiteY453" fmla="*/ 1081160 h 1197741"/>
                  <a:gd name="connsiteX454" fmla="*/ 54921 w 247239"/>
                  <a:gd name="connsiteY454" fmla="*/ 1074266 h 1197741"/>
                  <a:gd name="connsiteX455" fmla="*/ 59516 w 247239"/>
                  <a:gd name="connsiteY455" fmla="*/ 1068062 h 1197741"/>
                  <a:gd name="connsiteX456" fmla="*/ 58061 w 247239"/>
                  <a:gd name="connsiteY456" fmla="*/ 1072811 h 1197741"/>
                  <a:gd name="connsiteX457" fmla="*/ 62350 w 247239"/>
                  <a:gd name="connsiteY457" fmla="*/ 1076794 h 1197741"/>
                  <a:gd name="connsiteX458" fmla="*/ 57371 w 247239"/>
                  <a:gd name="connsiteY458" fmla="*/ 1077100 h 1197741"/>
                  <a:gd name="connsiteX459" fmla="*/ 53542 w 247239"/>
                  <a:gd name="connsiteY459" fmla="*/ 1087288 h 1197741"/>
                  <a:gd name="connsiteX460" fmla="*/ 50172 w 247239"/>
                  <a:gd name="connsiteY460" fmla="*/ 1083918 h 1197741"/>
                  <a:gd name="connsiteX461" fmla="*/ 43661 w 247239"/>
                  <a:gd name="connsiteY461" fmla="*/ 1086828 h 1197741"/>
                  <a:gd name="connsiteX462" fmla="*/ 43661 w 247239"/>
                  <a:gd name="connsiteY462" fmla="*/ 1093339 h 1197741"/>
                  <a:gd name="connsiteX463" fmla="*/ 47950 w 247239"/>
                  <a:gd name="connsiteY463" fmla="*/ 1094258 h 1197741"/>
                  <a:gd name="connsiteX464" fmla="*/ 50631 w 247239"/>
                  <a:gd name="connsiteY464" fmla="*/ 1094871 h 1197741"/>
                  <a:gd name="connsiteX465" fmla="*/ 54308 w 247239"/>
                  <a:gd name="connsiteY465" fmla="*/ 1096173 h 1197741"/>
                  <a:gd name="connsiteX466" fmla="*/ 57371 w 247239"/>
                  <a:gd name="connsiteY466" fmla="*/ 1095867 h 1197741"/>
                  <a:gd name="connsiteX467" fmla="*/ 56452 w 247239"/>
                  <a:gd name="connsiteY467" fmla="*/ 1099237 h 1197741"/>
                  <a:gd name="connsiteX468" fmla="*/ 57371 w 247239"/>
                  <a:gd name="connsiteY468" fmla="*/ 1103067 h 1197741"/>
                  <a:gd name="connsiteX469" fmla="*/ 60436 w 247239"/>
                  <a:gd name="connsiteY469" fmla="*/ 1106897 h 1197741"/>
                  <a:gd name="connsiteX470" fmla="*/ 59823 w 247239"/>
                  <a:gd name="connsiteY470" fmla="*/ 1111339 h 1197741"/>
                  <a:gd name="connsiteX471" fmla="*/ 56759 w 247239"/>
                  <a:gd name="connsiteY471" fmla="*/ 1106360 h 1197741"/>
                  <a:gd name="connsiteX472" fmla="*/ 53389 w 247239"/>
                  <a:gd name="connsiteY472" fmla="*/ 1105058 h 1197741"/>
                  <a:gd name="connsiteX473" fmla="*/ 52469 w 247239"/>
                  <a:gd name="connsiteY473" fmla="*/ 1111569 h 1197741"/>
                  <a:gd name="connsiteX474" fmla="*/ 56759 w 247239"/>
                  <a:gd name="connsiteY474" fmla="*/ 1115552 h 1197741"/>
                  <a:gd name="connsiteX475" fmla="*/ 58980 w 247239"/>
                  <a:gd name="connsiteY475" fmla="*/ 1116318 h 1197741"/>
                  <a:gd name="connsiteX476" fmla="*/ 62350 w 247239"/>
                  <a:gd name="connsiteY476" fmla="*/ 1115016 h 1197741"/>
                  <a:gd name="connsiteX477" fmla="*/ 62733 w 247239"/>
                  <a:gd name="connsiteY477" fmla="*/ 1115016 h 1197741"/>
                  <a:gd name="connsiteX478" fmla="*/ 62197 w 247239"/>
                  <a:gd name="connsiteY478" fmla="*/ 1116471 h 1197741"/>
                  <a:gd name="connsiteX479" fmla="*/ 64265 w 247239"/>
                  <a:gd name="connsiteY479" fmla="*/ 1122829 h 1197741"/>
                  <a:gd name="connsiteX480" fmla="*/ 63499 w 247239"/>
                  <a:gd name="connsiteY480" fmla="*/ 1124284 h 1197741"/>
                  <a:gd name="connsiteX481" fmla="*/ 60436 w 247239"/>
                  <a:gd name="connsiteY481" fmla="*/ 1122369 h 1197741"/>
                  <a:gd name="connsiteX482" fmla="*/ 60742 w 247239"/>
                  <a:gd name="connsiteY482" fmla="*/ 1125433 h 1197741"/>
                  <a:gd name="connsiteX483" fmla="*/ 64112 w 247239"/>
                  <a:gd name="connsiteY483" fmla="*/ 1129569 h 1197741"/>
                  <a:gd name="connsiteX484" fmla="*/ 57601 w 247239"/>
                  <a:gd name="connsiteY484" fmla="*/ 1128267 h 1197741"/>
                  <a:gd name="connsiteX485" fmla="*/ 59516 w 247239"/>
                  <a:gd name="connsiteY485" fmla="*/ 1132250 h 1197741"/>
                  <a:gd name="connsiteX486" fmla="*/ 60818 w 247239"/>
                  <a:gd name="connsiteY486" fmla="*/ 1135314 h 1197741"/>
                  <a:gd name="connsiteX487" fmla="*/ 59899 w 247239"/>
                  <a:gd name="connsiteY487" fmla="*/ 1137842 h 1197741"/>
                  <a:gd name="connsiteX488" fmla="*/ 60206 w 247239"/>
                  <a:gd name="connsiteY488" fmla="*/ 1140063 h 1197741"/>
                  <a:gd name="connsiteX489" fmla="*/ 60665 w 247239"/>
                  <a:gd name="connsiteY489" fmla="*/ 1142437 h 1197741"/>
                  <a:gd name="connsiteX490" fmla="*/ 61584 w 247239"/>
                  <a:gd name="connsiteY490" fmla="*/ 1144965 h 1197741"/>
                  <a:gd name="connsiteX491" fmla="*/ 59210 w 247239"/>
                  <a:gd name="connsiteY491" fmla="*/ 1150710 h 1197741"/>
                  <a:gd name="connsiteX492" fmla="*/ 60665 w 247239"/>
                  <a:gd name="connsiteY492" fmla="*/ 1153084 h 1197741"/>
                  <a:gd name="connsiteX493" fmla="*/ 65108 w 247239"/>
                  <a:gd name="connsiteY493" fmla="*/ 1149255 h 1197741"/>
                  <a:gd name="connsiteX494" fmla="*/ 67789 w 247239"/>
                  <a:gd name="connsiteY494" fmla="*/ 1148795 h 1197741"/>
                  <a:gd name="connsiteX495" fmla="*/ 71619 w 247239"/>
                  <a:gd name="connsiteY495" fmla="*/ 1148488 h 1197741"/>
                  <a:gd name="connsiteX496" fmla="*/ 76750 w 247239"/>
                  <a:gd name="connsiteY496" fmla="*/ 1144199 h 1197741"/>
                  <a:gd name="connsiteX497" fmla="*/ 76444 w 247239"/>
                  <a:gd name="connsiteY497" fmla="*/ 1147723 h 1197741"/>
                  <a:gd name="connsiteX498" fmla="*/ 70393 w 247239"/>
                  <a:gd name="connsiteY498" fmla="*/ 1153621 h 1197741"/>
                  <a:gd name="connsiteX499" fmla="*/ 68785 w 247239"/>
                  <a:gd name="connsiteY499" fmla="*/ 1155689 h 1197741"/>
                  <a:gd name="connsiteX500" fmla="*/ 62886 w 247239"/>
                  <a:gd name="connsiteY500" fmla="*/ 1156301 h 1197741"/>
                  <a:gd name="connsiteX501" fmla="*/ 65108 w 247239"/>
                  <a:gd name="connsiteY501" fmla="*/ 1158370 h 1197741"/>
                  <a:gd name="connsiteX502" fmla="*/ 71312 w 247239"/>
                  <a:gd name="connsiteY502" fmla="*/ 1161893 h 1197741"/>
                  <a:gd name="connsiteX503" fmla="*/ 66027 w 247239"/>
                  <a:gd name="connsiteY503" fmla="*/ 1163348 h 1197741"/>
                  <a:gd name="connsiteX504" fmla="*/ 66640 w 247239"/>
                  <a:gd name="connsiteY504" fmla="*/ 1164957 h 1197741"/>
                  <a:gd name="connsiteX505" fmla="*/ 73533 w 247239"/>
                  <a:gd name="connsiteY505" fmla="*/ 1168174 h 1197741"/>
                  <a:gd name="connsiteX506" fmla="*/ 77823 w 247239"/>
                  <a:gd name="connsiteY506" fmla="*/ 1160974 h 1197741"/>
                  <a:gd name="connsiteX507" fmla="*/ 80044 w 247239"/>
                  <a:gd name="connsiteY507" fmla="*/ 1156225 h 1197741"/>
                  <a:gd name="connsiteX508" fmla="*/ 85789 w 247239"/>
                  <a:gd name="connsiteY508" fmla="*/ 1150480 h 1197741"/>
                  <a:gd name="connsiteX509" fmla="*/ 80657 w 247239"/>
                  <a:gd name="connsiteY509" fmla="*/ 1150480 h 1197741"/>
                  <a:gd name="connsiteX510" fmla="*/ 81576 w 247239"/>
                  <a:gd name="connsiteY510" fmla="*/ 1147799 h 1197741"/>
                  <a:gd name="connsiteX511" fmla="*/ 92759 w 247239"/>
                  <a:gd name="connsiteY511" fmla="*/ 1145884 h 1197741"/>
                  <a:gd name="connsiteX512" fmla="*/ 93219 w 247239"/>
                  <a:gd name="connsiteY512" fmla="*/ 1147186 h 1197741"/>
                  <a:gd name="connsiteX513" fmla="*/ 94368 w 247239"/>
                  <a:gd name="connsiteY513" fmla="*/ 1150710 h 1197741"/>
                  <a:gd name="connsiteX514" fmla="*/ 99959 w 247239"/>
                  <a:gd name="connsiteY514" fmla="*/ 1150863 h 1197741"/>
                  <a:gd name="connsiteX515" fmla="*/ 99040 w 247239"/>
                  <a:gd name="connsiteY515" fmla="*/ 1153237 h 1197741"/>
                  <a:gd name="connsiteX516" fmla="*/ 94904 w 247239"/>
                  <a:gd name="connsiteY516" fmla="*/ 1156761 h 1197741"/>
                  <a:gd name="connsiteX517" fmla="*/ 92683 w 247239"/>
                  <a:gd name="connsiteY517" fmla="*/ 1158370 h 1197741"/>
                  <a:gd name="connsiteX518" fmla="*/ 89006 w 247239"/>
                  <a:gd name="connsiteY518" fmla="*/ 1157603 h 1197741"/>
                  <a:gd name="connsiteX519" fmla="*/ 86938 w 247239"/>
                  <a:gd name="connsiteY519" fmla="*/ 1156455 h 1197741"/>
                  <a:gd name="connsiteX520" fmla="*/ 87244 w 247239"/>
                  <a:gd name="connsiteY520" fmla="*/ 1154233 h 1197741"/>
                  <a:gd name="connsiteX521" fmla="*/ 81040 w 247239"/>
                  <a:gd name="connsiteY521" fmla="*/ 1158676 h 1197741"/>
                  <a:gd name="connsiteX522" fmla="*/ 80580 w 247239"/>
                  <a:gd name="connsiteY522" fmla="*/ 1168710 h 1197741"/>
                  <a:gd name="connsiteX523" fmla="*/ 85176 w 247239"/>
                  <a:gd name="connsiteY523" fmla="*/ 1175068 h 1197741"/>
                  <a:gd name="connsiteX524" fmla="*/ 76750 w 247239"/>
                  <a:gd name="connsiteY524" fmla="*/ 1170472 h 1197741"/>
                  <a:gd name="connsiteX525" fmla="*/ 71772 w 247239"/>
                  <a:gd name="connsiteY525" fmla="*/ 1170778 h 1197741"/>
                  <a:gd name="connsiteX526" fmla="*/ 71006 w 247239"/>
                  <a:gd name="connsiteY526" fmla="*/ 1172234 h 1197741"/>
                  <a:gd name="connsiteX527" fmla="*/ 79585 w 247239"/>
                  <a:gd name="connsiteY527" fmla="*/ 1177825 h 1197741"/>
                  <a:gd name="connsiteX528" fmla="*/ 83874 w 247239"/>
                  <a:gd name="connsiteY528" fmla="*/ 1180506 h 1197741"/>
                  <a:gd name="connsiteX529" fmla="*/ 85483 w 247239"/>
                  <a:gd name="connsiteY529" fmla="*/ 1181961 h 1197741"/>
                  <a:gd name="connsiteX530" fmla="*/ 93755 w 247239"/>
                  <a:gd name="connsiteY530" fmla="*/ 1185025 h 1197741"/>
                  <a:gd name="connsiteX531" fmla="*/ 93295 w 247239"/>
                  <a:gd name="connsiteY531" fmla="*/ 1182114 h 1197741"/>
                  <a:gd name="connsiteX532" fmla="*/ 90078 w 247239"/>
                  <a:gd name="connsiteY532" fmla="*/ 1178438 h 1197741"/>
                  <a:gd name="connsiteX533" fmla="*/ 91993 w 247239"/>
                  <a:gd name="connsiteY533" fmla="*/ 1176063 h 1197741"/>
                  <a:gd name="connsiteX534" fmla="*/ 93142 w 247239"/>
                  <a:gd name="connsiteY534" fmla="*/ 1175297 h 1197741"/>
                  <a:gd name="connsiteX535" fmla="*/ 92836 w 247239"/>
                  <a:gd name="connsiteY535" fmla="*/ 1173995 h 1197741"/>
                  <a:gd name="connsiteX536" fmla="*/ 93985 w 247239"/>
                  <a:gd name="connsiteY536" fmla="*/ 1173229 h 1197741"/>
                  <a:gd name="connsiteX537" fmla="*/ 97049 w 247239"/>
                  <a:gd name="connsiteY537" fmla="*/ 1172463 h 1197741"/>
                  <a:gd name="connsiteX538" fmla="*/ 100112 w 247239"/>
                  <a:gd name="connsiteY538" fmla="*/ 1171161 h 1197741"/>
                  <a:gd name="connsiteX539" fmla="*/ 96742 w 247239"/>
                  <a:gd name="connsiteY539" fmla="*/ 1169093 h 1197741"/>
                  <a:gd name="connsiteX540" fmla="*/ 92759 w 247239"/>
                  <a:gd name="connsiteY540" fmla="*/ 1167638 h 1197741"/>
                  <a:gd name="connsiteX541" fmla="*/ 93525 w 247239"/>
                  <a:gd name="connsiteY541" fmla="*/ 1166182 h 1197741"/>
                  <a:gd name="connsiteX542" fmla="*/ 100419 w 247239"/>
                  <a:gd name="connsiteY542" fmla="*/ 1168250 h 1197741"/>
                  <a:gd name="connsiteX543" fmla="*/ 107313 w 247239"/>
                  <a:gd name="connsiteY543" fmla="*/ 1166489 h 1197741"/>
                  <a:gd name="connsiteX544" fmla="*/ 125313 w 247239"/>
                  <a:gd name="connsiteY544" fmla="*/ 1157680 h 1197741"/>
                  <a:gd name="connsiteX545" fmla="*/ 129908 w 247239"/>
                  <a:gd name="connsiteY545" fmla="*/ 1161663 h 1197741"/>
                  <a:gd name="connsiteX546" fmla="*/ 121330 w 247239"/>
                  <a:gd name="connsiteY546" fmla="*/ 1169782 h 1197741"/>
                  <a:gd name="connsiteX547" fmla="*/ 113210 w 247239"/>
                  <a:gd name="connsiteY547" fmla="*/ 1175374 h 1197741"/>
                  <a:gd name="connsiteX548" fmla="*/ 111602 w 247239"/>
                  <a:gd name="connsiteY548" fmla="*/ 1184795 h 1197741"/>
                  <a:gd name="connsiteX549" fmla="*/ 108079 w 247239"/>
                  <a:gd name="connsiteY549" fmla="*/ 1183187 h 1197741"/>
                  <a:gd name="connsiteX550" fmla="*/ 112215 w 247239"/>
                  <a:gd name="connsiteY550" fmla="*/ 1177595 h 1197741"/>
                  <a:gd name="connsiteX551" fmla="*/ 107619 w 247239"/>
                  <a:gd name="connsiteY551" fmla="*/ 1172617 h 1197741"/>
                  <a:gd name="connsiteX552" fmla="*/ 106010 w 247239"/>
                  <a:gd name="connsiteY552" fmla="*/ 1176906 h 1197741"/>
                  <a:gd name="connsiteX553" fmla="*/ 103483 w 247239"/>
                  <a:gd name="connsiteY553" fmla="*/ 1180276 h 1197741"/>
                  <a:gd name="connsiteX554" fmla="*/ 102564 w 247239"/>
                  <a:gd name="connsiteY554" fmla="*/ 1178361 h 1197741"/>
                  <a:gd name="connsiteX555" fmla="*/ 100495 w 247239"/>
                  <a:gd name="connsiteY555" fmla="*/ 1173382 h 1197741"/>
                  <a:gd name="connsiteX556" fmla="*/ 96819 w 247239"/>
                  <a:gd name="connsiteY556" fmla="*/ 1177212 h 1197741"/>
                  <a:gd name="connsiteX557" fmla="*/ 99500 w 247239"/>
                  <a:gd name="connsiteY557" fmla="*/ 1186634 h 1197741"/>
                  <a:gd name="connsiteX558" fmla="*/ 107159 w 247239"/>
                  <a:gd name="connsiteY558" fmla="*/ 1191383 h 1197741"/>
                  <a:gd name="connsiteX559" fmla="*/ 115585 w 247239"/>
                  <a:gd name="connsiteY559" fmla="*/ 1195213 h 1197741"/>
                  <a:gd name="connsiteX560" fmla="*/ 130598 w 247239"/>
                  <a:gd name="connsiteY560" fmla="*/ 1197280 h 1197741"/>
                  <a:gd name="connsiteX561" fmla="*/ 135883 w 247239"/>
                  <a:gd name="connsiteY561" fmla="*/ 1189468 h 1197741"/>
                  <a:gd name="connsiteX562" fmla="*/ 135270 w 247239"/>
                  <a:gd name="connsiteY562" fmla="*/ 1182574 h 1197741"/>
                  <a:gd name="connsiteX563" fmla="*/ 135577 w 247239"/>
                  <a:gd name="connsiteY563" fmla="*/ 1174301 h 1197741"/>
                  <a:gd name="connsiteX564" fmla="*/ 139407 w 247239"/>
                  <a:gd name="connsiteY564" fmla="*/ 1162965 h 1197741"/>
                  <a:gd name="connsiteX565" fmla="*/ 138947 w 247239"/>
                  <a:gd name="connsiteY565" fmla="*/ 1158982 h 1197741"/>
                  <a:gd name="connsiteX566" fmla="*/ 140709 w 247239"/>
                  <a:gd name="connsiteY566" fmla="*/ 1155612 h 1197741"/>
                  <a:gd name="connsiteX567" fmla="*/ 141321 w 247239"/>
                  <a:gd name="connsiteY567" fmla="*/ 1153544 h 1197741"/>
                  <a:gd name="connsiteX568" fmla="*/ 153270 w 247239"/>
                  <a:gd name="connsiteY568" fmla="*/ 1151016 h 1197741"/>
                  <a:gd name="connsiteX569" fmla="*/ 166675 w 247239"/>
                  <a:gd name="connsiteY569" fmla="*/ 1147646 h 1197741"/>
                  <a:gd name="connsiteX570" fmla="*/ 177705 w 247239"/>
                  <a:gd name="connsiteY570" fmla="*/ 1140293 h 1197741"/>
                  <a:gd name="connsiteX571" fmla="*/ 188275 w 247239"/>
                  <a:gd name="connsiteY571" fmla="*/ 1134395 h 1197741"/>
                  <a:gd name="connsiteX572" fmla="*/ 198769 w 247239"/>
                  <a:gd name="connsiteY572" fmla="*/ 1136769 h 1197741"/>
                  <a:gd name="connsiteX573" fmla="*/ 190879 w 247239"/>
                  <a:gd name="connsiteY573" fmla="*/ 1132786 h 1197741"/>
                  <a:gd name="connsiteX574" fmla="*/ 171960 w 247239"/>
                  <a:gd name="connsiteY574" fmla="*/ 1129493 h 119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</a:cxnLst>
                <a:rect l="l" t="t" r="r" b="b"/>
                <a:pathLst>
                  <a:path w="247239" h="1197741">
                    <a:moveTo>
                      <a:pt x="171960" y="1129493"/>
                    </a:moveTo>
                    <a:cubicBezTo>
                      <a:pt x="168590" y="1128191"/>
                      <a:pt x="162232" y="1125816"/>
                      <a:pt x="157407" y="1125969"/>
                    </a:cubicBezTo>
                    <a:cubicBezTo>
                      <a:pt x="152658" y="1126122"/>
                      <a:pt x="112215" y="1125969"/>
                      <a:pt x="112215" y="1125969"/>
                    </a:cubicBezTo>
                    <a:cubicBezTo>
                      <a:pt x="112215" y="1125969"/>
                      <a:pt x="107925" y="1127118"/>
                      <a:pt x="105321" y="1122293"/>
                    </a:cubicBezTo>
                    <a:cubicBezTo>
                      <a:pt x="102717" y="1117467"/>
                      <a:pt x="101491" y="1116854"/>
                      <a:pt x="98810" y="1114939"/>
                    </a:cubicBezTo>
                    <a:cubicBezTo>
                      <a:pt x="96130" y="1113024"/>
                      <a:pt x="95287" y="1112412"/>
                      <a:pt x="94980" y="1111569"/>
                    </a:cubicBezTo>
                    <a:cubicBezTo>
                      <a:pt x="94674" y="1110726"/>
                      <a:pt x="94368" y="1109961"/>
                      <a:pt x="93832" y="1110113"/>
                    </a:cubicBezTo>
                    <a:cubicBezTo>
                      <a:pt x="93372" y="1110267"/>
                      <a:pt x="92223" y="1109961"/>
                      <a:pt x="93985" y="1107203"/>
                    </a:cubicBezTo>
                    <a:cubicBezTo>
                      <a:pt x="95746" y="1104522"/>
                      <a:pt x="98427" y="1099544"/>
                      <a:pt x="97049" y="1097322"/>
                    </a:cubicBezTo>
                    <a:cubicBezTo>
                      <a:pt x="95670" y="1095101"/>
                      <a:pt x="92759" y="1093646"/>
                      <a:pt x="94674" y="1091577"/>
                    </a:cubicBezTo>
                    <a:cubicBezTo>
                      <a:pt x="96589" y="1089509"/>
                      <a:pt x="97891" y="1087901"/>
                      <a:pt x="97585" y="1084530"/>
                    </a:cubicBezTo>
                    <a:cubicBezTo>
                      <a:pt x="97278" y="1081160"/>
                      <a:pt x="96819" y="1076411"/>
                      <a:pt x="96819" y="1076411"/>
                    </a:cubicBezTo>
                    <a:cubicBezTo>
                      <a:pt x="96819" y="1076411"/>
                      <a:pt x="96972" y="1074803"/>
                      <a:pt x="95210" y="1074343"/>
                    </a:cubicBezTo>
                    <a:cubicBezTo>
                      <a:pt x="93449" y="1073883"/>
                      <a:pt x="90231" y="1073041"/>
                      <a:pt x="89159" y="1074496"/>
                    </a:cubicBezTo>
                    <a:cubicBezTo>
                      <a:pt x="88010" y="1075952"/>
                      <a:pt x="87091" y="1075798"/>
                      <a:pt x="85483" y="1075262"/>
                    </a:cubicBezTo>
                    <a:cubicBezTo>
                      <a:pt x="83874" y="1074726"/>
                      <a:pt x="81806" y="1074343"/>
                      <a:pt x="79125" y="1076565"/>
                    </a:cubicBezTo>
                    <a:cubicBezTo>
                      <a:pt x="76444" y="1078786"/>
                      <a:pt x="72385" y="1082922"/>
                      <a:pt x="70546" y="1075109"/>
                    </a:cubicBezTo>
                    <a:cubicBezTo>
                      <a:pt x="68631" y="1067296"/>
                      <a:pt x="68938" y="1061092"/>
                      <a:pt x="65797" y="1059483"/>
                    </a:cubicBezTo>
                    <a:cubicBezTo>
                      <a:pt x="62580" y="1057875"/>
                      <a:pt x="60206" y="1055807"/>
                      <a:pt x="60665" y="1050675"/>
                    </a:cubicBezTo>
                    <a:cubicBezTo>
                      <a:pt x="61125" y="1045543"/>
                      <a:pt x="62427" y="1038419"/>
                      <a:pt x="62274" y="1037117"/>
                    </a:cubicBezTo>
                    <a:cubicBezTo>
                      <a:pt x="62121" y="1035815"/>
                      <a:pt x="62121" y="1035815"/>
                      <a:pt x="61355" y="1035356"/>
                    </a:cubicBezTo>
                    <a:cubicBezTo>
                      <a:pt x="60589" y="1034896"/>
                      <a:pt x="60206" y="1033287"/>
                      <a:pt x="60742" y="1031832"/>
                    </a:cubicBezTo>
                    <a:cubicBezTo>
                      <a:pt x="61201" y="1030377"/>
                      <a:pt x="61891" y="1027083"/>
                      <a:pt x="65031" y="1025628"/>
                    </a:cubicBezTo>
                    <a:cubicBezTo>
                      <a:pt x="68248" y="1024172"/>
                      <a:pt x="72078" y="1024172"/>
                      <a:pt x="72997" y="1022717"/>
                    </a:cubicBezTo>
                    <a:cubicBezTo>
                      <a:pt x="73916" y="1021262"/>
                      <a:pt x="81423" y="1013755"/>
                      <a:pt x="84487" y="1011074"/>
                    </a:cubicBezTo>
                    <a:cubicBezTo>
                      <a:pt x="87551" y="1008393"/>
                      <a:pt x="90078" y="1007551"/>
                      <a:pt x="89619" y="997976"/>
                    </a:cubicBezTo>
                    <a:lnTo>
                      <a:pt x="89159" y="994453"/>
                    </a:lnTo>
                    <a:cubicBezTo>
                      <a:pt x="89159" y="994453"/>
                      <a:pt x="89312" y="993610"/>
                      <a:pt x="90921" y="993304"/>
                    </a:cubicBezTo>
                    <a:cubicBezTo>
                      <a:pt x="92530" y="992998"/>
                      <a:pt x="97968" y="989933"/>
                      <a:pt x="97432" y="986564"/>
                    </a:cubicBezTo>
                    <a:cubicBezTo>
                      <a:pt x="96895" y="983193"/>
                      <a:pt x="96130" y="981125"/>
                      <a:pt x="93295" y="978291"/>
                    </a:cubicBezTo>
                    <a:cubicBezTo>
                      <a:pt x="90461" y="975457"/>
                      <a:pt x="89619" y="974155"/>
                      <a:pt x="92836" y="968257"/>
                    </a:cubicBezTo>
                    <a:cubicBezTo>
                      <a:pt x="96053" y="962359"/>
                      <a:pt x="96666" y="961440"/>
                      <a:pt x="96053" y="959984"/>
                    </a:cubicBezTo>
                    <a:cubicBezTo>
                      <a:pt x="95440" y="958529"/>
                      <a:pt x="94291" y="958376"/>
                      <a:pt x="95746" y="957227"/>
                    </a:cubicBezTo>
                    <a:cubicBezTo>
                      <a:pt x="97202" y="956155"/>
                      <a:pt x="106087" y="951176"/>
                      <a:pt x="107389" y="950487"/>
                    </a:cubicBezTo>
                    <a:cubicBezTo>
                      <a:pt x="108691" y="949874"/>
                      <a:pt x="109304" y="949185"/>
                      <a:pt x="108691" y="947805"/>
                    </a:cubicBezTo>
                    <a:cubicBezTo>
                      <a:pt x="108079" y="946427"/>
                      <a:pt x="107236" y="940912"/>
                      <a:pt x="107236" y="940912"/>
                    </a:cubicBezTo>
                    <a:cubicBezTo>
                      <a:pt x="107236" y="940912"/>
                      <a:pt x="106623" y="938384"/>
                      <a:pt x="108155" y="937542"/>
                    </a:cubicBezTo>
                    <a:cubicBezTo>
                      <a:pt x="109764" y="936776"/>
                      <a:pt x="115815" y="931337"/>
                      <a:pt x="113747" y="923984"/>
                    </a:cubicBezTo>
                    <a:cubicBezTo>
                      <a:pt x="111679" y="916631"/>
                      <a:pt x="110223" y="913567"/>
                      <a:pt x="110223" y="913567"/>
                    </a:cubicBezTo>
                    <a:cubicBezTo>
                      <a:pt x="110223" y="913567"/>
                      <a:pt x="109610" y="912112"/>
                      <a:pt x="110836" y="911039"/>
                    </a:cubicBezTo>
                    <a:cubicBezTo>
                      <a:pt x="112138" y="909890"/>
                      <a:pt x="114819" y="906367"/>
                      <a:pt x="114819" y="906367"/>
                    </a:cubicBezTo>
                    <a:cubicBezTo>
                      <a:pt x="114819" y="906367"/>
                      <a:pt x="115738" y="906213"/>
                      <a:pt x="114359" y="903150"/>
                    </a:cubicBezTo>
                    <a:cubicBezTo>
                      <a:pt x="112981" y="900086"/>
                      <a:pt x="108921" y="892809"/>
                      <a:pt x="113210" y="890511"/>
                    </a:cubicBezTo>
                    <a:cubicBezTo>
                      <a:pt x="117500" y="888290"/>
                      <a:pt x="118649" y="889592"/>
                      <a:pt x="120104" y="887601"/>
                    </a:cubicBezTo>
                    <a:cubicBezTo>
                      <a:pt x="121559" y="885609"/>
                      <a:pt x="122479" y="883311"/>
                      <a:pt x="123321" y="882698"/>
                    </a:cubicBezTo>
                    <a:cubicBezTo>
                      <a:pt x="124087" y="882086"/>
                      <a:pt x="125849" y="880324"/>
                      <a:pt x="123628" y="878026"/>
                    </a:cubicBezTo>
                    <a:cubicBezTo>
                      <a:pt x="121406" y="875805"/>
                      <a:pt x="119185" y="874043"/>
                      <a:pt x="118878" y="872281"/>
                    </a:cubicBezTo>
                    <a:cubicBezTo>
                      <a:pt x="118572" y="870520"/>
                      <a:pt x="116964" y="869294"/>
                      <a:pt x="112138" y="868451"/>
                    </a:cubicBezTo>
                    <a:cubicBezTo>
                      <a:pt x="107389" y="867686"/>
                      <a:pt x="104325" y="868605"/>
                      <a:pt x="103866" y="866077"/>
                    </a:cubicBezTo>
                    <a:cubicBezTo>
                      <a:pt x="103406" y="863549"/>
                      <a:pt x="102410" y="862554"/>
                      <a:pt x="104325" y="862400"/>
                    </a:cubicBezTo>
                    <a:cubicBezTo>
                      <a:pt x="106240" y="862247"/>
                      <a:pt x="119798" y="862247"/>
                      <a:pt x="121253" y="862707"/>
                    </a:cubicBezTo>
                    <a:cubicBezTo>
                      <a:pt x="122708" y="863166"/>
                      <a:pt x="126691" y="863013"/>
                      <a:pt x="126998" y="860026"/>
                    </a:cubicBezTo>
                    <a:cubicBezTo>
                      <a:pt x="127304" y="856962"/>
                      <a:pt x="127993" y="857498"/>
                      <a:pt x="128760" y="856809"/>
                    </a:cubicBezTo>
                    <a:cubicBezTo>
                      <a:pt x="129526" y="856196"/>
                      <a:pt x="133202" y="852979"/>
                      <a:pt x="126998" y="850911"/>
                    </a:cubicBezTo>
                    <a:cubicBezTo>
                      <a:pt x="120793" y="848843"/>
                      <a:pt x="114359" y="849149"/>
                      <a:pt x="113134" y="849302"/>
                    </a:cubicBezTo>
                    <a:cubicBezTo>
                      <a:pt x="111832" y="849456"/>
                      <a:pt x="110070" y="850069"/>
                      <a:pt x="110223" y="848154"/>
                    </a:cubicBezTo>
                    <a:cubicBezTo>
                      <a:pt x="110376" y="846239"/>
                      <a:pt x="111985" y="838579"/>
                      <a:pt x="113134" y="836511"/>
                    </a:cubicBezTo>
                    <a:cubicBezTo>
                      <a:pt x="114283" y="834443"/>
                      <a:pt x="116198" y="833830"/>
                      <a:pt x="115355" y="831762"/>
                    </a:cubicBezTo>
                    <a:cubicBezTo>
                      <a:pt x="114513" y="829694"/>
                      <a:pt x="112828" y="821421"/>
                      <a:pt x="112828" y="821421"/>
                    </a:cubicBezTo>
                    <a:cubicBezTo>
                      <a:pt x="112828" y="821421"/>
                      <a:pt x="112062" y="820119"/>
                      <a:pt x="110759" y="819353"/>
                    </a:cubicBezTo>
                    <a:cubicBezTo>
                      <a:pt x="109457" y="818587"/>
                      <a:pt x="106929" y="815830"/>
                      <a:pt x="108232" y="814068"/>
                    </a:cubicBezTo>
                    <a:cubicBezTo>
                      <a:pt x="109534" y="812307"/>
                      <a:pt x="110606" y="811004"/>
                      <a:pt x="111908" y="810851"/>
                    </a:cubicBezTo>
                    <a:cubicBezTo>
                      <a:pt x="113210" y="810698"/>
                      <a:pt x="113057" y="809089"/>
                      <a:pt x="112828" y="807940"/>
                    </a:cubicBezTo>
                    <a:cubicBezTo>
                      <a:pt x="112674" y="806791"/>
                      <a:pt x="110913" y="804876"/>
                      <a:pt x="107849" y="804570"/>
                    </a:cubicBezTo>
                    <a:cubicBezTo>
                      <a:pt x="104785" y="804264"/>
                      <a:pt x="102410" y="803727"/>
                      <a:pt x="101644" y="800587"/>
                    </a:cubicBezTo>
                    <a:cubicBezTo>
                      <a:pt x="100878" y="797370"/>
                      <a:pt x="102257" y="789557"/>
                      <a:pt x="102793" y="784808"/>
                    </a:cubicBezTo>
                    <a:cubicBezTo>
                      <a:pt x="103329" y="780059"/>
                      <a:pt x="103713" y="775080"/>
                      <a:pt x="103713" y="775080"/>
                    </a:cubicBezTo>
                    <a:cubicBezTo>
                      <a:pt x="103713" y="775080"/>
                      <a:pt x="103100" y="773012"/>
                      <a:pt x="105015" y="772859"/>
                    </a:cubicBezTo>
                    <a:cubicBezTo>
                      <a:pt x="106929" y="772706"/>
                      <a:pt x="114130" y="772246"/>
                      <a:pt x="111755" y="764587"/>
                    </a:cubicBezTo>
                    <a:cubicBezTo>
                      <a:pt x="109381" y="756927"/>
                      <a:pt x="106623" y="751948"/>
                      <a:pt x="108385" y="742527"/>
                    </a:cubicBezTo>
                    <a:cubicBezTo>
                      <a:pt x="110147" y="733105"/>
                      <a:pt x="109381" y="730118"/>
                      <a:pt x="108691" y="726595"/>
                    </a:cubicBezTo>
                    <a:cubicBezTo>
                      <a:pt x="108079" y="723071"/>
                      <a:pt x="108079" y="721310"/>
                      <a:pt x="108691" y="720007"/>
                    </a:cubicBezTo>
                    <a:cubicBezTo>
                      <a:pt x="109304" y="718705"/>
                      <a:pt x="110453" y="715029"/>
                      <a:pt x="111908" y="713803"/>
                    </a:cubicBezTo>
                    <a:cubicBezTo>
                      <a:pt x="113364" y="712501"/>
                      <a:pt x="115279" y="711122"/>
                      <a:pt x="114130" y="710127"/>
                    </a:cubicBezTo>
                    <a:cubicBezTo>
                      <a:pt x="112981" y="709207"/>
                      <a:pt x="110147" y="704535"/>
                      <a:pt x="111602" y="702314"/>
                    </a:cubicBezTo>
                    <a:cubicBezTo>
                      <a:pt x="113057" y="700092"/>
                      <a:pt x="114666" y="700858"/>
                      <a:pt x="114666" y="700858"/>
                    </a:cubicBezTo>
                    <a:cubicBezTo>
                      <a:pt x="114666" y="700858"/>
                      <a:pt x="115815" y="700246"/>
                      <a:pt x="115432" y="698637"/>
                    </a:cubicBezTo>
                    <a:cubicBezTo>
                      <a:pt x="115049" y="697028"/>
                      <a:pt x="115585" y="686228"/>
                      <a:pt x="115585" y="686228"/>
                    </a:cubicBezTo>
                    <a:cubicBezTo>
                      <a:pt x="115585" y="686228"/>
                      <a:pt x="115279" y="684467"/>
                      <a:pt x="116734" y="684926"/>
                    </a:cubicBezTo>
                    <a:cubicBezTo>
                      <a:pt x="118189" y="685386"/>
                      <a:pt x="120257" y="686535"/>
                      <a:pt x="120870" y="681862"/>
                    </a:cubicBezTo>
                    <a:cubicBezTo>
                      <a:pt x="121483" y="677190"/>
                      <a:pt x="123245" y="663173"/>
                      <a:pt x="123245" y="663173"/>
                    </a:cubicBezTo>
                    <a:cubicBezTo>
                      <a:pt x="123245" y="663173"/>
                      <a:pt x="123245" y="661717"/>
                      <a:pt x="124700" y="660952"/>
                    </a:cubicBezTo>
                    <a:cubicBezTo>
                      <a:pt x="126155" y="660185"/>
                      <a:pt x="136496" y="655819"/>
                      <a:pt x="136496" y="655819"/>
                    </a:cubicBezTo>
                    <a:cubicBezTo>
                      <a:pt x="136496" y="655819"/>
                      <a:pt x="138104" y="655207"/>
                      <a:pt x="137415" y="652602"/>
                    </a:cubicBezTo>
                    <a:cubicBezTo>
                      <a:pt x="136726" y="649998"/>
                      <a:pt x="131823" y="628858"/>
                      <a:pt x="131517" y="626100"/>
                    </a:cubicBezTo>
                    <a:cubicBezTo>
                      <a:pt x="131211" y="623419"/>
                      <a:pt x="129602" y="610168"/>
                      <a:pt x="130368" y="602661"/>
                    </a:cubicBezTo>
                    <a:cubicBezTo>
                      <a:pt x="131134" y="595155"/>
                      <a:pt x="132896" y="583512"/>
                      <a:pt x="132896" y="583512"/>
                    </a:cubicBezTo>
                    <a:cubicBezTo>
                      <a:pt x="132896" y="583512"/>
                      <a:pt x="132896" y="582746"/>
                      <a:pt x="134351" y="582210"/>
                    </a:cubicBezTo>
                    <a:cubicBezTo>
                      <a:pt x="135806" y="581674"/>
                      <a:pt x="142317" y="581751"/>
                      <a:pt x="143772" y="577461"/>
                    </a:cubicBezTo>
                    <a:cubicBezTo>
                      <a:pt x="145228" y="573172"/>
                      <a:pt x="146147" y="571410"/>
                      <a:pt x="146990" y="571410"/>
                    </a:cubicBezTo>
                    <a:cubicBezTo>
                      <a:pt x="147832" y="571410"/>
                      <a:pt x="150360" y="571717"/>
                      <a:pt x="150360" y="569802"/>
                    </a:cubicBezTo>
                    <a:cubicBezTo>
                      <a:pt x="150360" y="567887"/>
                      <a:pt x="150819" y="554482"/>
                      <a:pt x="150819" y="554482"/>
                    </a:cubicBezTo>
                    <a:cubicBezTo>
                      <a:pt x="150819" y="554482"/>
                      <a:pt x="151279" y="551954"/>
                      <a:pt x="150207" y="550806"/>
                    </a:cubicBezTo>
                    <a:cubicBezTo>
                      <a:pt x="149058" y="549657"/>
                      <a:pt x="146530" y="545827"/>
                      <a:pt x="146530" y="543759"/>
                    </a:cubicBezTo>
                    <a:cubicBezTo>
                      <a:pt x="146530" y="541691"/>
                      <a:pt x="146530" y="540695"/>
                      <a:pt x="147296" y="540848"/>
                    </a:cubicBezTo>
                    <a:cubicBezTo>
                      <a:pt x="148062" y="541001"/>
                      <a:pt x="148904" y="540542"/>
                      <a:pt x="149670" y="539393"/>
                    </a:cubicBezTo>
                    <a:cubicBezTo>
                      <a:pt x="150436" y="538244"/>
                      <a:pt x="152045" y="535563"/>
                      <a:pt x="152581" y="533648"/>
                    </a:cubicBezTo>
                    <a:cubicBezTo>
                      <a:pt x="153117" y="531733"/>
                      <a:pt x="155262" y="523767"/>
                      <a:pt x="157024" y="520244"/>
                    </a:cubicBezTo>
                    <a:cubicBezTo>
                      <a:pt x="158785" y="516720"/>
                      <a:pt x="159705" y="514192"/>
                      <a:pt x="160241" y="513427"/>
                    </a:cubicBezTo>
                    <a:cubicBezTo>
                      <a:pt x="160700" y="512584"/>
                      <a:pt x="161160" y="510899"/>
                      <a:pt x="162156" y="510899"/>
                    </a:cubicBezTo>
                    <a:cubicBezTo>
                      <a:pt x="163152" y="510899"/>
                      <a:pt x="165526" y="510439"/>
                      <a:pt x="166292" y="510133"/>
                    </a:cubicBezTo>
                    <a:cubicBezTo>
                      <a:pt x="167058" y="509826"/>
                      <a:pt x="167747" y="508984"/>
                      <a:pt x="166751" y="507605"/>
                    </a:cubicBezTo>
                    <a:cubicBezTo>
                      <a:pt x="165756" y="506227"/>
                      <a:pt x="164990" y="501860"/>
                      <a:pt x="165832" y="498184"/>
                    </a:cubicBezTo>
                    <a:cubicBezTo>
                      <a:pt x="166598" y="494507"/>
                      <a:pt x="168207" y="485392"/>
                      <a:pt x="168513" y="484167"/>
                    </a:cubicBezTo>
                    <a:cubicBezTo>
                      <a:pt x="168820" y="482941"/>
                      <a:pt x="168666" y="482405"/>
                      <a:pt x="167364" y="481792"/>
                    </a:cubicBezTo>
                    <a:cubicBezTo>
                      <a:pt x="166062" y="481179"/>
                      <a:pt x="161926" y="480184"/>
                      <a:pt x="160471" y="475052"/>
                    </a:cubicBezTo>
                    <a:cubicBezTo>
                      <a:pt x="159015" y="469920"/>
                      <a:pt x="159705" y="469460"/>
                      <a:pt x="159858" y="467698"/>
                    </a:cubicBezTo>
                    <a:cubicBezTo>
                      <a:pt x="160011" y="465937"/>
                      <a:pt x="160317" y="464328"/>
                      <a:pt x="159551" y="461341"/>
                    </a:cubicBezTo>
                    <a:cubicBezTo>
                      <a:pt x="158785" y="458277"/>
                      <a:pt x="158939" y="454294"/>
                      <a:pt x="157483" y="452073"/>
                    </a:cubicBezTo>
                    <a:cubicBezTo>
                      <a:pt x="156028" y="449852"/>
                      <a:pt x="152887" y="446941"/>
                      <a:pt x="152734" y="445332"/>
                    </a:cubicBezTo>
                    <a:cubicBezTo>
                      <a:pt x="152581" y="443724"/>
                      <a:pt x="151968" y="439434"/>
                      <a:pt x="153347" y="438285"/>
                    </a:cubicBezTo>
                    <a:cubicBezTo>
                      <a:pt x="154802" y="437136"/>
                      <a:pt x="155109" y="436371"/>
                      <a:pt x="154266" y="434608"/>
                    </a:cubicBezTo>
                    <a:cubicBezTo>
                      <a:pt x="153500" y="432847"/>
                      <a:pt x="147372" y="421664"/>
                      <a:pt x="147372" y="421664"/>
                    </a:cubicBezTo>
                    <a:cubicBezTo>
                      <a:pt x="147372" y="421664"/>
                      <a:pt x="145764" y="419596"/>
                      <a:pt x="146913" y="417221"/>
                    </a:cubicBezTo>
                    <a:cubicBezTo>
                      <a:pt x="148062" y="414847"/>
                      <a:pt x="147832" y="413698"/>
                      <a:pt x="148368" y="412549"/>
                    </a:cubicBezTo>
                    <a:cubicBezTo>
                      <a:pt x="148828" y="411477"/>
                      <a:pt x="150590" y="410175"/>
                      <a:pt x="151892" y="409562"/>
                    </a:cubicBezTo>
                    <a:cubicBezTo>
                      <a:pt x="153194" y="408949"/>
                      <a:pt x="155109" y="407340"/>
                      <a:pt x="154802" y="403970"/>
                    </a:cubicBezTo>
                    <a:cubicBezTo>
                      <a:pt x="154496" y="400600"/>
                      <a:pt x="154190" y="399068"/>
                      <a:pt x="154956" y="397459"/>
                    </a:cubicBezTo>
                    <a:cubicBezTo>
                      <a:pt x="155722" y="395851"/>
                      <a:pt x="157024" y="391868"/>
                      <a:pt x="157177" y="390413"/>
                    </a:cubicBezTo>
                    <a:cubicBezTo>
                      <a:pt x="157330" y="388957"/>
                      <a:pt x="159705" y="386123"/>
                      <a:pt x="162768" y="384821"/>
                    </a:cubicBezTo>
                    <a:cubicBezTo>
                      <a:pt x="165832" y="383519"/>
                      <a:pt x="168513" y="381911"/>
                      <a:pt x="167364" y="380531"/>
                    </a:cubicBezTo>
                    <a:cubicBezTo>
                      <a:pt x="166215" y="379153"/>
                      <a:pt x="164683" y="379076"/>
                      <a:pt x="164683" y="379076"/>
                    </a:cubicBezTo>
                    <a:cubicBezTo>
                      <a:pt x="164683" y="379076"/>
                      <a:pt x="163917" y="377927"/>
                      <a:pt x="164071" y="376166"/>
                    </a:cubicBezTo>
                    <a:cubicBezTo>
                      <a:pt x="164224" y="374404"/>
                      <a:pt x="164683" y="367051"/>
                      <a:pt x="164377" y="365519"/>
                    </a:cubicBezTo>
                    <a:cubicBezTo>
                      <a:pt x="164071" y="363910"/>
                      <a:pt x="160394" y="356404"/>
                      <a:pt x="163611" y="350965"/>
                    </a:cubicBezTo>
                    <a:cubicBezTo>
                      <a:pt x="166828" y="345527"/>
                      <a:pt x="169968" y="335033"/>
                      <a:pt x="170811" y="332123"/>
                    </a:cubicBezTo>
                    <a:cubicBezTo>
                      <a:pt x="171577" y="329212"/>
                      <a:pt x="171960" y="326990"/>
                      <a:pt x="173339" y="325382"/>
                    </a:cubicBezTo>
                    <a:cubicBezTo>
                      <a:pt x="174717" y="323774"/>
                      <a:pt x="186437" y="309603"/>
                      <a:pt x="187892" y="306080"/>
                    </a:cubicBezTo>
                    <a:cubicBezTo>
                      <a:pt x="189347" y="302556"/>
                      <a:pt x="193790" y="293135"/>
                      <a:pt x="194403" y="291220"/>
                    </a:cubicBezTo>
                    <a:cubicBezTo>
                      <a:pt x="195015" y="289305"/>
                      <a:pt x="196471" y="285475"/>
                      <a:pt x="198845" y="286931"/>
                    </a:cubicBezTo>
                    <a:cubicBezTo>
                      <a:pt x="201220" y="288386"/>
                      <a:pt x="202216" y="287850"/>
                      <a:pt x="203135" y="287544"/>
                    </a:cubicBezTo>
                    <a:cubicBezTo>
                      <a:pt x="204054" y="287237"/>
                      <a:pt x="210335" y="285475"/>
                      <a:pt x="210335" y="282641"/>
                    </a:cubicBezTo>
                    <a:cubicBezTo>
                      <a:pt x="210335" y="279807"/>
                      <a:pt x="208879" y="277969"/>
                      <a:pt x="207807" y="276054"/>
                    </a:cubicBezTo>
                    <a:cubicBezTo>
                      <a:pt x="206735" y="274139"/>
                      <a:pt x="201603" y="270462"/>
                      <a:pt x="202675" y="262343"/>
                    </a:cubicBezTo>
                    <a:cubicBezTo>
                      <a:pt x="203824" y="254224"/>
                      <a:pt x="203594" y="237143"/>
                      <a:pt x="203594" y="234079"/>
                    </a:cubicBezTo>
                    <a:cubicBezTo>
                      <a:pt x="203594" y="231015"/>
                      <a:pt x="203594" y="230402"/>
                      <a:pt x="204207" y="229637"/>
                    </a:cubicBezTo>
                    <a:cubicBezTo>
                      <a:pt x="204820" y="228870"/>
                      <a:pt x="205509" y="227262"/>
                      <a:pt x="206582" y="226955"/>
                    </a:cubicBezTo>
                    <a:cubicBezTo>
                      <a:pt x="207731" y="226649"/>
                      <a:pt x="209263" y="226190"/>
                      <a:pt x="207884" y="224581"/>
                    </a:cubicBezTo>
                    <a:cubicBezTo>
                      <a:pt x="206429" y="222973"/>
                      <a:pt x="202752" y="218530"/>
                      <a:pt x="203594" y="214853"/>
                    </a:cubicBezTo>
                    <a:cubicBezTo>
                      <a:pt x="204360" y="211177"/>
                      <a:pt x="205203" y="211024"/>
                      <a:pt x="205662" y="211024"/>
                    </a:cubicBezTo>
                    <a:cubicBezTo>
                      <a:pt x="206122" y="211024"/>
                      <a:pt x="206582" y="210411"/>
                      <a:pt x="207118" y="209568"/>
                    </a:cubicBezTo>
                    <a:cubicBezTo>
                      <a:pt x="207577" y="208802"/>
                      <a:pt x="212097" y="204283"/>
                      <a:pt x="213629" y="203824"/>
                    </a:cubicBezTo>
                    <a:cubicBezTo>
                      <a:pt x="215237" y="203364"/>
                      <a:pt x="225424" y="198691"/>
                      <a:pt x="228182" y="197619"/>
                    </a:cubicBezTo>
                    <a:cubicBezTo>
                      <a:pt x="230863" y="196547"/>
                      <a:pt x="238369" y="193636"/>
                      <a:pt x="239671" y="188351"/>
                    </a:cubicBezTo>
                    <a:cubicBezTo>
                      <a:pt x="240973" y="183066"/>
                      <a:pt x="246182" y="165372"/>
                      <a:pt x="246871" y="163763"/>
                    </a:cubicBezTo>
                    <a:cubicBezTo>
                      <a:pt x="247484" y="162155"/>
                      <a:pt x="247331" y="161848"/>
                      <a:pt x="246412" y="161083"/>
                    </a:cubicBezTo>
                    <a:cubicBezTo>
                      <a:pt x="245493" y="160317"/>
                      <a:pt x="243195" y="158172"/>
                      <a:pt x="243195" y="158172"/>
                    </a:cubicBezTo>
                    <a:cubicBezTo>
                      <a:pt x="243195" y="158172"/>
                      <a:pt x="242352" y="157789"/>
                      <a:pt x="242735" y="156793"/>
                    </a:cubicBezTo>
                    <a:cubicBezTo>
                      <a:pt x="239135" y="157023"/>
                      <a:pt x="232318" y="157406"/>
                      <a:pt x="228182" y="157099"/>
                    </a:cubicBezTo>
                    <a:cubicBezTo>
                      <a:pt x="222284" y="156640"/>
                      <a:pt x="222590" y="154878"/>
                      <a:pt x="222744" y="153270"/>
                    </a:cubicBezTo>
                    <a:cubicBezTo>
                      <a:pt x="222897" y="151661"/>
                      <a:pt x="223203" y="149746"/>
                      <a:pt x="222897" y="147984"/>
                    </a:cubicBezTo>
                    <a:cubicBezTo>
                      <a:pt x="222590" y="146223"/>
                      <a:pt x="221594" y="144308"/>
                      <a:pt x="221748" y="141627"/>
                    </a:cubicBezTo>
                    <a:cubicBezTo>
                      <a:pt x="221901" y="138946"/>
                      <a:pt x="219833" y="136342"/>
                      <a:pt x="218531" y="133661"/>
                    </a:cubicBezTo>
                    <a:cubicBezTo>
                      <a:pt x="217229" y="130980"/>
                      <a:pt x="216616" y="128682"/>
                      <a:pt x="216616" y="127150"/>
                    </a:cubicBezTo>
                    <a:cubicBezTo>
                      <a:pt x="216616" y="125542"/>
                      <a:pt x="215007" y="118878"/>
                      <a:pt x="215007" y="118878"/>
                    </a:cubicBezTo>
                    <a:cubicBezTo>
                      <a:pt x="213399" y="107541"/>
                      <a:pt x="205739" y="101644"/>
                      <a:pt x="204667" y="101184"/>
                    </a:cubicBezTo>
                    <a:cubicBezTo>
                      <a:pt x="203518" y="100724"/>
                      <a:pt x="204360" y="99116"/>
                      <a:pt x="204360" y="99116"/>
                    </a:cubicBezTo>
                    <a:cubicBezTo>
                      <a:pt x="204360" y="99116"/>
                      <a:pt x="205126" y="95439"/>
                      <a:pt x="205509" y="93831"/>
                    </a:cubicBezTo>
                    <a:cubicBezTo>
                      <a:pt x="205816" y="92222"/>
                      <a:pt x="204590" y="91303"/>
                      <a:pt x="204590" y="91303"/>
                    </a:cubicBezTo>
                    <a:cubicBezTo>
                      <a:pt x="195781" y="86324"/>
                      <a:pt x="197390" y="79660"/>
                      <a:pt x="197084" y="78052"/>
                    </a:cubicBezTo>
                    <a:cubicBezTo>
                      <a:pt x="196777" y="76443"/>
                      <a:pt x="197543" y="76290"/>
                      <a:pt x="198845" y="76137"/>
                    </a:cubicBezTo>
                    <a:cubicBezTo>
                      <a:pt x="200148" y="75984"/>
                      <a:pt x="201067" y="73916"/>
                      <a:pt x="202062" y="72613"/>
                    </a:cubicBezTo>
                    <a:cubicBezTo>
                      <a:pt x="202982" y="71311"/>
                      <a:pt x="204437" y="70392"/>
                      <a:pt x="201603" y="67635"/>
                    </a:cubicBezTo>
                    <a:cubicBezTo>
                      <a:pt x="198692" y="64954"/>
                      <a:pt x="200301" y="63192"/>
                      <a:pt x="201143" y="62656"/>
                    </a:cubicBezTo>
                    <a:cubicBezTo>
                      <a:pt x="201986" y="62120"/>
                      <a:pt x="202292" y="61047"/>
                      <a:pt x="202752" y="60435"/>
                    </a:cubicBezTo>
                    <a:cubicBezTo>
                      <a:pt x="203211" y="59822"/>
                      <a:pt x="204360" y="57754"/>
                      <a:pt x="205662" y="57064"/>
                    </a:cubicBezTo>
                    <a:cubicBezTo>
                      <a:pt x="206965" y="56452"/>
                      <a:pt x="205356" y="55149"/>
                      <a:pt x="205356" y="55149"/>
                    </a:cubicBezTo>
                    <a:cubicBezTo>
                      <a:pt x="205356" y="55149"/>
                      <a:pt x="193713" y="43966"/>
                      <a:pt x="192411" y="42894"/>
                    </a:cubicBezTo>
                    <a:cubicBezTo>
                      <a:pt x="191109" y="41745"/>
                      <a:pt x="191109" y="38911"/>
                      <a:pt x="191109" y="38911"/>
                    </a:cubicBezTo>
                    <a:cubicBezTo>
                      <a:pt x="190803" y="35847"/>
                      <a:pt x="189041" y="19302"/>
                      <a:pt x="189041" y="17387"/>
                    </a:cubicBezTo>
                    <a:cubicBezTo>
                      <a:pt x="189041" y="15472"/>
                      <a:pt x="187892" y="15319"/>
                      <a:pt x="187892" y="15319"/>
                    </a:cubicBezTo>
                    <a:lnTo>
                      <a:pt x="184828" y="14706"/>
                    </a:lnTo>
                    <a:cubicBezTo>
                      <a:pt x="181458" y="13711"/>
                      <a:pt x="177551" y="4060"/>
                      <a:pt x="176096" y="0"/>
                    </a:cubicBezTo>
                    <a:cubicBezTo>
                      <a:pt x="175866" y="153"/>
                      <a:pt x="175560" y="306"/>
                      <a:pt x="175101" y="536"/>
                    </a:cubicBezTo>
                    <a:cubicBezTo>
                      <a:pt x="173492" y="1149"/>
                      <a:pt x="167134" y="3906"/>
                      <a:pt x="167134" y="8655"/>
                    </a:cubicBezTo>
                    <a:cubicBezTo>
                      <a:pt x="167134" y="13404"/>
                      <a:pt x="167134" y="16775"/>
                      <a:pt x="167134" y="16775"/>
                    </a:cubicBezTo>
                    <a:cubicBezTo>
                      <a:pt x="167134" y="16775"/>
                      <a:pt x="167134" y="17924"/>
                      <a:pt x="166215" y="18536"/>
                    </a:cubicBezTo>
                    <a:cubicBezTo>
                      <a:pt x="165449" y="18996"/>
                      <a:pt x="155185" y="22749"/>
                      <a:pt x="150743" y="24358"/>
                    </a:cubicBezTo>
                    <a:cubicBezTo>
                      <a:pt x="151279" y="24970"/>
                      <a:pt x="151738" y="25507"/>
                      <a:pt x="151892" y="25889"/>
                    </a:cubicBezTo>
                    <a:cubicBezTo>
                      <a:pt x="152504" y="27651"/>
                      <a:pt x="153041" y="34315"/>
                      <a:pt x="153500" y="36460"/>
                    </a:cubicBezTo>
                    <a:cubicBezTo>
                      <a:pt x="153960" y="38528"/>
                      <a:pt x="157943" y="69167"/>
                      <a:pt x="158096" y="75371"/>
                    </a:cubicBezTo>
                    <a:cubicBezTo>
                      <a:pt x="158249" y="81575"/>
                      <a:pt x="160624" y="104554"/>
                      <a:pt x="161007" y="108231"/>
                    </a:cubicBezTo>
                    <a:cubicBezTo>
                      <a:pt x="161313" y="111907"/>
                      <a:pt x="161313" y="118571"/>
                      <a:pt x="160394" y="121942"/>
                    </a:cubicBezTo>
                    <a:cubicBezTo>
                      <a:pt x="159475" y="125312"/>
                      <a:pt x="155415" y="150819"/>
                      <a:pt x="154956" y="154802"/>
                    </a:cubicBezTo>
                    <a:cubicBezTo>
                      <a:pt x="154496" y="158784"/>
                      <a:pt x="153194" y="162921"/>
                      <a:pt x="149670" y="164070"/>
                    </a:cubicBezTo>
                    <a:cubicBezTo>
                      <a:pt x="146147" y="165219"/>
                      <a:pt x="146453" y="165525"/>
                      <a:pt x="146453" y="167440"/>
                    </a:cubicBezTo>
                    <a:cubicBezTo>
                      <a:pt x="146453" y="169355"/>
                      <a:pt x="146147" y="174487"/>
                      <a:pt x="145841" y="175712"/>
                    </a:cubicBezTo>
                    <a:cubicBezTo>
                      <a:pt x="145534" y="176938"/>
                      <a:pt x="145687" y="178929"/>
                      <a:pt x="146990" y="178240"/>
                    </a:cubicBezTo>
                    <a:cubicBezTo>
                      <a:pt x="148292" y="177627"/>
                      <a:pt x="149058" y="178853"/>
                      <a:pt x="148598" y="180921"/>
                    </a:cubicBezTo>
                    <a:cubicBezTo>
                      <a:pt x="148138" y="182989"/>
                      <a:pt x="144922" y="211713"/>
                      <a:pt x="147985" y="218913"/>
                    </a:cubicBezTo>
                    <a:cubicBezTo>
                      <a:pt x="151049" y="226113"/>
                      <a:pt x="151662" y="233390"/>
                      <a:pt x="148292" y="236453"/>
                    </a:cubicBezTo>
                    <a:cubicBezTo>
                      <a:pt x="144922" y="239517"/>
                      <a:pt x="141092" y="248249"/>
                      <a:pt x="144309" y="252232"/>
                    </a:cubicBezTo>
                    <a:cubicBezTo>
                      <a:pt x="147526" y="256215"/>
                      <a:pt x="144155" y="260505"/>
                      <a:pt x="143543" y="264488"/>
                    </a:cubicBezTo>
                    <a:cubicBezTo>
                      <a:pt x="142930" y="268471"/>
                      <a:pt x="139866" y="279348"/>
                      <a:pt x="138947" y="281109"/>
                    </a:cubicBezTo>
                    <a:cubicBezTo>
                      <a:pt x="138028" y="282871"/>
                      <a:pt x="135117" y="290071"/>
                      <a:pt x="136036" y="295816"/>
                    </a:cubicBezTo>
                    <a:cubicBezTo>
                      <a:pt x="136955" y="301560"/>
                      <a:pt x="136036" y="304088"/>
                      <a:pt x="133662" y="308071"/>
                    </a:cubicBezTo>
                    <a:cubicBezTo>
                      <a:pt x="131287" y="312054"/>
                      <a:pt x="129219" y="317646"/>
                      <a:pt x="129066" y="324539"/>
                    </a:cubicBezTo>
                    <a:cubicBezTo>
                      <a:pt x="128913" y="331433"/>
                      <a:pt x="124623" y="338710"/>
                      <a:pt x="123015" y="339859"/>
                    </a:cubicBezTo>
                    <a:cubicBezTo>
                      <a:pt x="121406" y="341008"/>
                      <a:pt x="117423" y="342080"/>
                      <a:pt x="122019" y="351808"/>
                    </a:cubicBezTo>
                    <a:cubicBezTo>
                      <a:pt x="126615" y="361536"/>
                      <a:pt x="126998" y="358319"/>
                      <a:pt x="126615" y="363450"/>
                    </a:cubicBezTo>
                    <a:cubicBezTo>
                      <a:pt x="126308" y="368582"/>
                      <a:pt x="126002" y="370191"/>
                      <a:pt x="126155" y="371570"/>
                    </a:cubicBezTo>
                    <a:cubicBezTo>
                      <a:pt x="126308" y="373025"/>
                      <a:pt x="126308" y="373331"/>
                      <a:pt x="125236" y="375706"/>
                    </a:cubicBezTo>
                    <a:cubicBezTo>
                      <a:pt x="124164" y="378081"/>
                      <a:pt x="123781" y="379383"/>
                      <a:pt x="123781" y="380302"/>
                    </a:cubicBezTo>
                    <a:cubicBezTo>
                      <a:pt x="123781" y="381221"/>
                      <a:pt x="123015" y="382830"/>
                      <a:pt x="122479" y="381911"/>
                    </a:cubicBezTo>
                    <a:cubicBezTo>
                      <a:pt x="122019" y="380991"/>
                      <a:pt x="121177" y="381604"/>
                      <a:pt x="120717" y="382830"/>
                    </a:cubicBezTo>
                    <a:cubicBezTo>
                      <a:pt x="120257" y="384132"/>
                      <a:pt x="119109" y="386200"/>
                      <a:pt x="117806" y="386200"/>
                    </a:cubicBezTo>
                    <a:cubicBezTo>
                      <a:pt x="116504" y="386200"/>
                      <a:pt x="114589" y="388115"/>
                      <a:pt x="115279" y="390183"/>
                    </a:cubicBezTo>
                    <a:cubicBezTo>
                      <a:pt x="115891" y="392251"/>
                      <a:pt x="117347" y="416839"/>
                      <a:pt x="117347" y="421587"/>
                    </a:cubicBezTo>
                    <a:cubicBezTo>
                      <a:pt x="117347" y="426336"/>
                      <a:pt x="118113" y="443800"/>
                      <a:pt x="120411" y="446175"/>
                    </a:cubicBezTo>
                    <a:cubicBezTo>
                      <a:pt x="122708" y="448549"/>
                      <a:pt x="123628" y="450771"/>
                      <a:pt x="122938" y="453375"/>
                    </a:cubicBezTo>
                    <a:cubicBezTo>
                      <a:pt x="122249" y="455979"/>
                      <a:pt x="120411" y="462949"/>
                      <a:pt x="118496" y="465018"/>
                    </a:cubicBezTo>
                    <a:cubicBezTo>
                      <a:pt x="116581" y="467086"/>
                      <a:pt x="111449" y="472371"/>
                      <a:pt x="113517" y="476507"/>
                    </a:cubicBezTo>
                    <a:cubicBezTo>
                      <a:pt x="115585" y="480643"/>
                      <a:pt x="117040" y="491980"/>
                      <a:pt x="112751" y="497265"/>
                    </a:cubicBezTo>
                    <a:cubicBezTo>
                      <a:pt x="108461" y="502550"/>
                      <a:pt x="108002" y="507452"/>
                      <a:pt x="107006" y="511665"/>
                    </a:cubicBezTo>
                    <a:cubicBezTo>
                      <a:pt x="106087" y="515801"/>
                      <a:pt x="98734" y="539393"/>
                      <a:pt x="93602" y="546593"/>
                    </a:cubicBezTo>
                    <a:cubicBezTo>
                      <a:pt x="88470" y="553793"/>
                      <a:pt x="86938" y="553946"/>
                      <a:pt x="88010" y="556321"/>
                    </a:cubicBezTo>
                    <a:cubicBezTo>
                      <a:pt x="89083" y="558695"/>
                      <a:pt x="90231" y="560610"/>
                      <a:pt x="88163" y="562219"/>
                    </a:cubicBezTo>
                    <a:cubicBezTo>
                      <a:pt x="86095" y="563827"/>
                      <a:pt x="84180" y="566968"/>
                      <a:pt x="82419" y="575623"/>
                    </a:cubicBezTo>
                    <a:cubicBezTo>
                      <a:pt x="80657" y="584202"/>
                      <a:pt x="79048" y="589487"/>
                      <a:pt x="76674" y="590177"/>
                    </a:cubicBezTo>
                    <a:cubicBezTo>
                      <a:pt x="74299" y="590866"/>
                      <a:pt x="71389" y="590636"/>
                      <a:pt x="72844" y="593393"/>
                    </a:cubicBezTo>
                    <a:cubicBezTo>
                      <a:pt x="74299" y="596151"/>
                      <a:pt x="72538" y="597070"/>
                      <a:pt x="72538" y="599444"/>
                    </a:cubicBezTo>
                    <a:cubicBezTo>
                      <a:pt x="72538" y="601819"/>
                      <a:pt x="73304" y="603887"/>
                      <a:pt x="70776" y="604423"/>
                    </a:cubicBezTo>
                    <a:cubicBezTo>
                      <a:pt x="68248" y="604883"/>
                      <a:pt x="65491" y="606338"/>
                      <a:pt x="64036" y="605725"/>
                    </a:cubicBezTo>
                    <a:cubicBezTo>
                      <a:pt x="62580" y="605112"/>
                      <a:pt x="59286" y="603657"/>
                      <a:pt x="58750" y="607027"/>
                    </a:cubicBezTo>
                    <a:cubicBezTo>
                      <a:pt x="58291" y="610398"/>
                      <a:pt x="60359" y="612160"/>
                      <a:pt x="59746" y="614687"/>
                    </a:cubicBezTo>
                    <a:cubicBezTo>
                      <a:pt x="59133" y="617215"/>
                      <a:pt x="58444" y="622194"/>
                      <a:pt x="60895" y="626024"/>
                    </a:cubicBezTo>
                    <a:cubicBezTo>
                      <a:pt x="63346" y="629853"/>
                      <a:pt x="63576" y="633836"/>
                      <a:pt x="62963" y="639734"/>
                    </a:cubicBezTo>
                    <a:cubicBezTo>
                      <a:pt x="62350" y="645632"/>
                      <a:pt x="63116" y="655207"/>
                      <a:pt x="65491" y="661105"/>
                    </a:cubicBezTo>
                    <a:cubicBezTo>
                      <a:pt x="67865" y="667003"/>
                      <a:pt x="72997" y="681097"/>
                      <a:pt x="69321" y="690441"/>
                    </a:cubicBezTo>
                    <a:cubicBezTo>
                      <a:pt x="65644" y="699786"/>
                      <a:pt x="66410" y="698101"/>
                      <a:pt x="65950" y="695420"/>
                    </a:cubicBezTo>
                    <a:cubicBezTo>
                      <a:pt x="65491" y="692739"/>
                      <a:pt x="63729" y="693046"/>
                      <a:pt x="60512" y="695420"/>
                    </a:cubicBezTo>
                    <a:cubicBezTo>
                      <a:pt x="57295" y="697795"/>
                      <a:pt x="56835" y="700858"/>
                      <a:pt x="56376" y="704688"/>
                    </a:cubicBezTo>
                    <a:cubicBezTo>
                      <a:pt x="55916" y="708518"/>
                      <a:pt x="54001" y="718552"/>
                      <a:pt x="51244" y="724297"/>
                    </a:cubicBezTo>
                    <a:cubicBezTo>
                      <a:pt x="48486" y="730041"/>
                      <a:pt x="49942" y="733718"/>
                      <a:pt x="50937" y="737701"/>
                    </a:cubicBezTo>
                    <a:cubicBezTo>
                      <a:pt x="51933" y="741684"/>
                      <a:pt x="54155" y="745974"/>
                      <a:pt x="54461" y="748042"/>
                    </a:cubicBezTo>
                    <a:cubicBezTo>
                      <a:pt x="54767" y="750110"/>
                      <a:pt x="55227" y="753633"/>
                      <a:pt x="60052" y="752484"/>
                    </a:cubicBezTo>
                    <a:cubicBezTo>
                      <a:pt x="64878" y="751335"/>
                      <a:pt x="62886" y="752791"/>
                      <a:pt x="59746" y="754399"/>
                    </a:cubicBezTo>
                    <a:cubicBezTo>
                      <a:pt x="56529" y="756008"/>
                      <a:pt x="55457" y="757769"/>
                      <a:pt x="60512" y="758229"/>
                    </a:cubicBezTo>
                    <a:cubicBezTo>
                      <a:pt x="65567" y="758689"/>
                      <a:pt x="66870" y="758842"/>
                      <a:pt x="69474" y="758842"/>
                    </a:cubicBezTo>
                    <a:cubicBezTo>
                      <a:pt x="72001" y="758842"/>
                      <a:pt x="75066" y="758229"/>
                      <a:pt x="75525" y="755165"/>
                    </a:cubicBezTo>
                    <a:cubicBezTo>
                      <a:pt x="75985" y="752101"/>
                      <a:pt x="74376" y="751335"/>
                      <a:pt x="77900" y="753097"/>
                    </a:cubicBezTo>
                    <a:cubicBezTo>
                      <a:pt x="81423" y="754859"/>
                      <a:pt x="88470" y="755625"/>
                      <a:pt x="89389" y="756008"/>
                    </a:cubicBezTo>
                    <a:cubicBezTo>
                      <a:pt x="90308" y="756391"/>
                      <a:pt x="93066" y="756008"/>
                      <a:pt x="89236" y="757616"/>
                    </a:cubicBezTo>
                    <a:cubicBezTo>
                      <a:pt x="85406" y="759225"/>
                      <a:pt x="79508" y="762059"/>
                      <a:pt x="81882" y="764510"/>
                    </a:cubicBezTo>
                    <a:cubicBezTo>
                      <a:pt x="84257" y="766961"/>
                      <a:pt x="86325" y="767191"/>
                      <a:pt x="88623" y="766884"/>
                    </a:cubicBezTo>
                    <a:cubicBezTo>
                      <a:pt x="90844" y="766578"/>
                      <a:pt x="93372" y="765123"/>
                      <a:pt x="93219" y="767803"/>
                    </a:cubicBezTo>
                    <a:cubicBezTo>
                      <a:pt x="93066" y="770485"/>
                      <a:pt x="93678" y="775310"/>
                      <a:pt x="93985" y="776612"/>
                    </a:cubicBezTo>
                    <a:cubicBezTo>
                      <a:pt x="94291" y="777914"/>
                      <a:pt x="94751" y="786033"/>
                      <a:pt x="92223" y="779829"/>
                    </a:cubicBezTo>
                    <a:cubicBezTo>
                      <a:pt x="89695" y="773625"/>
                      <a:pt x="89849" y="771710"/>
                      <a:pt x="87474" y="772936"/>
                    </a:cubicBezTo>
                    <a:cubicBezTo>
                      <a:pt x="85100" y="774238"/>
                      <a:pt x="79968" y="775770"/>
                      <a:pt x="83491" y="778374"/>
                    </a:cubicBezTo>
                    <a:cubicBezTo>
                      <a:pt x="87015" y="780902"/>
                      <a:pt x="91457" y="786340"/>
                      <a:pt x="88776" y="784425"/>
                    </a:cubicBezTo>
                    <a:cubicBezTo>
                      <a:pt x="86095" y="782510"/>
                      <a:pt x="86861" y="782970"/>
                      <a:pt x="84946" y="783966"/>
                    </a:cubicBezTo>
                    <a:cubicBezTo>
                      <a:pt x="83031" y="784961"/>
                      <a:pt x="80350" y="788255"/>
                      <a:pt x="81576" y="793693"/>
                    </a:cubicBezTo>
                    <a:cubicBezTo>
                      <a:pt x="82802" y="799132"/>
                      <a:pt x="86555" y="804723"/>
                      <a:pt x="83797" y="802961"/>
                    </a:cubicBezTo>
                    <a:cubicBezTo>
                      <a:pt x="81040" y="801200"/>
                      <a:pt x="81729" y="800893"/>
                      <a:pt x="80734" y="804264"/>
                    </a:cubicBezTo>
                    <a:cubicBezTo>
                      <a:pt x="79738" y="807634"/>
                      <a:pt x="81193" y="808247"/>
                      <a:pt x="78512" y="810621"/>
                    </a:cubicBezTo>
                    <a:cubicBezTo>
                      <a:pt x="75831" y="812996"/>
                      <a:pt x="73227" y="816672"/>
                      <a:pt x="76138" y="819583"/>
                    </a:cubicBezTo>
                    <a:cubicBezTo>
                      <a:pt x="79048" y="822494"/>
                      <a:pt x="80274" y="822111"/>
                      <a:pt x="78665" y="823260"/>
                    </a:cubicBezTo>
                    <a:cubicBezTo>
                      <a:pt x="77057" y="824408"/>
                      <a:pt x="76291" y="826170"/>
                      <a:pt x="78665" y="825481"/>
                    </a:cubicBezTo>
                    <a:cubicBezTo>
                      <a:pt x="81040" y="824868"/>
                      <a:pt x="85712" y="826630"/>
                      <a:pt x="81729" y="828162"/>
                    </a:cubicBezTo>
                    <a:cubicBezTo>
                      <a:pt x="77746" y="829694"/>
                      <a:pt x="78359" y="827855"/>
                      <a:pt x="76597" y="833141"/>
                    </a:cubicBezTo>
                    <a:cubicBezTo>
                      <a:pt x="74835" y="838426"/>
                      <a:pt x="73916" y="839345"/>
                      <a:pt x="71848" y="840341"/>
                    </a:cubicBezTo>
                    <a:cubicBezTo>
                      <a:pt x="69780" y="841260"/>
                      <a:pt x="69627" y="840647"/>
                      <a:pt x="73304" y="843711"/>
                    </a:cubicBezTo>
                    <a:cubicBezTo>
                      <a:pt x="76980" y="846775"/>
                      <a:pt x="79814" y="845472"/>
                      <a:pt x="82112" y="848843"/>
                    </a:cubicBezTo>
                    <a:cubicBezTo>
                      <a:pt x="84410" y="852213"/>
                      <a:pt x="85329" y="852060"/>
                      <a:pt x="86402" y="852520"/>
                    </a:cubicBezTo>
                    <a:cubicBezTo>
                      <a:pt x="87474" y="852979"/>
                      <a:pt x="88163" y="853132"/>
                      <a:pt x="87168" y="854435"/>
                    </a:cubicBezTo>
                    <a:cubicBezTo>
                      <a:pt x="86172" y="855737"/>
                      <a:pt x="86708" y="857498"/>
                      <a:pt x="86402" y="858571"/>
                    </a:cubicBezTo>
                    <a:cubicBezTo>
                      <a:pt x="86095" y="859719"/>
                      <a:pt x="85789" y="861481"/>
                      <a:pt x="83491" y="862400"/>
                    </a:cubicBezTo>
                    <a:cubicBezTo>
                      <a:pt x="81270" y="863320"/>
                      <a:pt x="80274" y="864315"/>
                      <a:pt x="78206" y="865617"/>
                    </a:cubicBezTo>
                    <a:cubicBezTo>
                      <a:pt x="76138" y="866919"/>
                      <a:pt x="74529" y="867992"/>
                      <a:pt x="72614" y="868528"/>
                    </a:cubicBezTo>
                    <a:cubicBezTo>
                      <a:pt x="70699" y="869064"/>
                      <a:pt x="69244" y="869141"/>
                      <a:pt x="68325" y="869830"/>
                    </a:cubicBezTo>
                    <a:cubicBezTo>
                      <a:pt x="67406" y="870520"/>
                      <a:pt x="65414" y="871285"/>
                      <a:pt x="67023" y="872741"/>
                    </a:cubicBezTo>
                    <a:cubicBezTo>
                      <a:pt x="68631" y="874196"/>
                      <a:pt x="69551" y="874350"/>
                      <a:pt x="68172" y="875805"/>
                    </a:cubicBezTo>
                    <a:cubicBezTo>
                      <a:pt x="66793" y="877260"/>
                      <a:pt x="63040" y="879788"/>
                      <a:pt x="65797" y="880400"/>
                    </a:cubicBezTo>
                    <a:cubicBezTo>
                      <a:pt x="68555" y="881013"/>
                      <a:pt x="67559" y="879788"/>
                      <a:pt x="69627" y="879635"/>
                    </a:cubicBezTo>
                    <a:cubicBezTo>
                      <a:pt x="71695" y="879481"/>
                      <a:pt x="72308" y="878868"/>
                      <a:pt x="74223" y="881396"/>
                    </a:cubicBezTo>
                    <a:cubicBezTo>
                      <a:pt x="76138" y="883924"/>
                      <a:pt x="79355" y="884077"/>
                      <a:pt x="79814" y="884920"/>
                    </a:cubicBezTo>
                    <a:cubicBezTo>
                      <a:pt x="80274" y="885762"/>
                      <a:pt x="83644" y="888750"/>
                      <a:pt x="79202" y="887141"/>
                    </a:cubicBezTo>
                    <a:cubicBezTo>
                      <a:pt x="74759" y="885533"/>
                      <a:pt x="72691" y="883771"/>
                      <a:pt x="72001" y="882545"/>
                    </a:cubicBezTo>
                    <a:cubicBezTo>
                      <a:pt x="71312" y="881320"/>
                      <a:pt x="70240" y="881243"/>
                      <a:pt x="69474" y="882392"/>
                    </a:cubicBezTo>
                    <a:cubicBezTo>
                      <a:pt x="68708" y="883541"/>
                      <a:pt x="68325" y="884920"/>
                      <a:pt x="67712" y="884001"/>
                    </a:cubicBezTo>
                    <a:cubicBezTo>
                      <a:pt x="67099" y="883082"/>
                      <a:pt x="66257" y="884307"/>
                      <a:pt x="65797" y="886069"/>
                    </a:cubicBezTo>
                    <a:cubicBezTo>
                      <a:pt x="65338" y="887831"/>
                      <a:pt x="62580" y="893269"/>
                      <a:pt x="61967" y="894341"/>
                    </a:cubicBezTo>
                    <a:cubicBezTo>
                      <a:pt x="61355" y="895414"/>
                      <a:pt x="59593" y="899320"/>
                      <a:pt x="63116" y="895950"/>
                    </a:cubicBezTo>
                    <a:cubicBezTo>
                      <a:pt x="66640" y="892580"/>
                      <a:pt x="67559" y="892733"/>
                      <a:pt x="69857" y="893422"/>
                    </a:cubicBezTo>
                    <a:cubicBezTo>
                      <a:pt x="72155" y="894112"/>
                      <a:pt x="72767" y="894724"/>
                      <a:pt x="69244" y="895184"/>
                    </a:cubicBezTo>
                    <a:cubicBezTo>
                      <a:pt x="65721" y="895643"/>
                      <a:pt x="64801" y="895950"/>
                      <a:pt x="63652" y="899013"/>
                    </a:cubicBezTo>
                    <a:cubicBezTo>
                      <a:pt x="62504" y="902077"/>
                      <a:pt x="60972" y="903303"/>
                      <a:pt x="60129" y="904452"/>
                    </a:cubicBezTo>
                    <a:cubicBezTo>
                      <a:pt x="59286" y="905601"/>
                      <a:pt x="58980" y="906980"/>
                      <a:pt x="58674" y="910503"/>
                    </a:cubicBezTo>
                    <a:cubicBezTo>
                      <a:pt x="58367" y="914026"/>
                      <a:pt x="57371" y="918163"/>
                      <a:pt x="58674" y="917397"/>
                    </a:cubicBezTo>
                    <a:cubicBezTo>
                      <a:pt x="59976" y="916631"/>
                      <a:pt x="60742" y="913107"/>
                      <a:pt x="62044" y="915022"/>
                    </a:cubicBezTo>
                    <a:cubicBezTo>
                      <a:pt x="63346" y="916937"/>
                      <a:pt x="62963" y="917397"/>
                      <a:pt x="61891" y="918699"/>
                    </a:cubicBezTo>
                    <a:cubicBezTo>
                      <a:pt x="60742" y="920001"/>
                      <a:pt x="57601" y="924597"/>
                      <a:pt x="56759" y="924597"/>
                    </a:cubicBezTo>
                    <a:cubicBezTo>
                      <a:pt x="55916" y="924597"/>
                      <a:pt x="54997" y="924750"/>
                      <a:pt x="54384" y="925746"/>
                    </a:cubicBezTo>
                    <a:cubicBezTo>
                      <a:pt x="53771" y="926741"/>
                      <a:pt x="50401" y="929116"/>
                      <a:pt x="50401" y="925899"/>
                    </a:cubicBezTo>
                    <a:cubicBezTo>
                      <a:pt x="50401" y="922682"/>
                      <a:pt x="52469" y="922376"/>
                      <a:pt x="53082" y="921609"/>
                    </a:cubicBezTo>
                    <a:cubicBezTo>
                      <a:pt x="53695" y="920844"/>
                      <a:pt x="56299" y="917780"/>
                      <a:pt x="55457" y="914716"/>
                    </a:cubicBezTo>
                    <a:cubicBezTo>
                      <a:pt x="54614" y="911652"/>
                      <a:pt x="53389" y="912188"/>
                      <a:pt x="51780" y="912494"/>
                    </a:cubicBezTo>
                    <a:cubicBezTo>
                      <a:pt x="50172" y="912801"/>
                      <a:pt x="49406" y="912801"/>
                      <a:pt x="50631" y="914256"/>
                    </a:cubicBezTo>
                    <a:cubicBezTo>
                      <a:pt x="51857" y="915712"/>
                      <a:pt x="54001" y="918393"/>
                      <a:pt x="51550" y="917167"/>
                    </a:cubicBezTo>
                    <a:cubicBezTo>
                      <a:pt x="49099" y="915941"/>
                      <a:pt x="48486" y="914486"/>
                      <a:pt x="48027" y="915405"/>
                    </a:cubicBezTo>
                    <a:cubicBezTo>
                      <a:pt x="47567" y="916324"/>
                      <a:pt x="46725" y="914103"/>
                      <a:pt x="47108" y="913490"/>
                    </a:cubicBezTo>
                    <a:cubicBezTo>
                      <a:pt x="47491" y="912877"/>
                      <a:pt x="43125" y="914409"/>
                      <a:pt x="46954" y="912188"/>
                    </a:cubicBezTo>
                    <a:cubicBezTo>
                      <a:pt x="50784" y="909967"/>
                      <a:pt x="51780" y="908818"/>
                      <a:pt x="50172" y="908052"/>
                    </a:cubicBezTo>
                    <a:cubicBezTo>
                      <a:pt x="48563" y="907286"/>
                      <a:pt x="46035" y="909814"/>
                      <a:pt x="47261" y="906750"/>
                    </a:cubicBezTo>
                    <a:cubicBezTo>
                      <a:pt x="48563" y="903686"/>
                      <a:pt x="47567" y="903686"/>
                      <a:pt x="46954" y="903073"/>
                    </a:cubicBezTo>
                    <a:cubicBezTo>
                      <a:pt x="46342" y="902460"/>
                      <a:pt x="45346" y="902767"/>
                      <a:pt x="46035" y="901005"/>
                    </a:cubicBezTo>
                    <a:cubicBezTo>
                      <a:pt x="46725" y="899243"/>
                      <a:pt x="45882" y="898631"/>
                      <a:pt x="43661" y="899090"/>
                    </a:cubicBezTo>
                    <a:cubicBezTo>
                      <a:pt x="41440" y="899550"/>
                      <a:pt x="39525" y="900393"/>
                      <a:pt x="37916" y="899856"/>
                    </a:cubicBezTo>
                    <a:cubicBezTo>
                      <a:pt x="36307" y="899320"/>
                      <a:pt x="35848" y="900163"/>
                      <a:pt x="36001" y="901312"/>
                    </a:cubicBezTo>
                    <a:cubicBezTo>
                      <a:pt x="36154" y="902460"/>
                      <a:pt x="34852" y="904375"/>
                      <a:pt x="33933" y="902077"/>
                    </a:cubicBezTo>
                    <a:cubicBezTo>
                      <a:pt x="33014" y="899780"/>
                      <a:pt x="32325" y="900622"/>
                      <a:pt x="31022" y="900928"/>
                    </a:cubicBezTo>
                    <a:cubicBezTo>
                      <a:pt x="29720" y="901235"/>
                      <a:pt x="27958" y="901847"/>
                      <a:pt x="28112" y="900928"/>
                    </a:cubicBezTo>
                    <a:cubicBezTo>
                      <a:pt x="28265" y="900009"/>
                      <a:pt x="28112" y="899320"/>
                      <a:pt x="26197" y="899780"/>
                    </a:cubicBezTo>
                    <a:cubicBezTo>
                      <a:pt x="24282" y="900239"/>
                      <a:pt x="21065" y="899780"/>
                      <a:pt x="22673" y="901235"/>
                    </a:cubicBezTo>
                    <a:cubicBezTo>
                      <a:pt x="24282" y="902690"/>
                      <a:pt x="23133" y="902843"/>
                      <a:pt x="21754" y="902001"/>
                    </a:cubicBezTo>
                    <a:cubicBezTo>
                      <a:pt x="20375" y="901158"/>
                      <a:pt x="16775" y="900086"/>
                      <a:pt x="17771" y="902001"/>
                    </a:cubicBezTo>
                    <a:cubicBezTo>
                      <a:pt x="18767" y="903916"/>
                      <a:pt x="18537" y="904529"/>
                      <a:pt x="20299" y="904911"/>
                    </a:cubicBezTo>
                    <a:cubicBezTo>
                      <a:pt x="22061" y="905294"/>
                      <a:pt x="23516" y="905371"/>
                      <a:pt x="21601" y="906367"/>
                    </a:cubicBezTo>
                    <a:cubicBezTo>
                      <a:pt x="19686" y="907363"/>
                      <a:pt x="19073" y="907286"/>
                      <a:pt x="20299" y="908435"/>
                    </a:cubicBezTo>
                    <a:cubicBezTo>
                      <a:pt x="21524" y="909584"/>
                      <a:pt x="23669" y="909201"/>
                      <a:pt x="24588" y="908282"/>
                    </a:cubicBezTo>
                    <a:cubicBezTo>
                      <a:pt x="25508" y="907363"/>
                      <a:pt x="27652" y="903533"/>
                      <a:pt x="28418" y="903303"/>
                    </a:cubicBezTo>
                    <a:cubicBezTo>
                      <a:pt x="29184" y="903073"/>
                      <a:pt x="29184" y="903916"/>
                      <a:pt x="28878" y="906213"/>
                    </a:cubicBezTo>
                    <a:cubicBezTo>
                      <a:pt x="28571" y="908435"/>
                      <a:pt x="28265" y="913720"/>
                      <a:pt x="25967" y="913107"/>
                    </a:cubicBezTo>
                    <a:cubicBezTo>
                      <a:pt x="23669" y="912494"/>
                      <a:pt x="24512" y="913873"/>
                      <a:pt x="23746" y="914256"/>
                    </a:cubicBezTo>
                    <a:cubicBezTo>
                      <a:pt x="22980" y="914639"/>
                      <a:pt x="21218" y="915405"/>
                      <a:pt x="20069" y="914716"/>
                    </a:cubicBezTo>
                    <a:cubicBezTo>
                      <a:pt x="18920" y="914026"/>
                      <a:pt x="17541" y="914103"/>
                      <a:pt x="17388" y="915482"/>
                    </a:cubicBezTo>
                    <a:cubicBezTo>
                      <a:pt x="17235" y="916861"/>
                      <a:pt x="19609" y="918393"/>
                      <a:pt x="18001" y="918163"/>
                    </a:cubicBezTo>
                    <a:cubicBezTo>
                      <a:pt x="16393" y="918010"/>
                      <a:pt x="16546" y="918929"/>
                      <a:pt x="16086" y="919465"/>
                    </a:cubicBezTo>
                    <a:cubicBezTo>
                      <a:pt x="15627" y="920001"/>
                      <a:pt x="14018" y="920614"/>
                      <a:pt x="13865" y="919312"/>
                    </a:cubicBezTo>
                    <a:cubicBezTo>
                      <a:pt x="13712" y="918010"/>
                      <a:pt x="12256" y="919465"/>
                      <a:pt x="11643" y="920461"/>
                    </a:cubicBezTo>
                    <a:cubicBezTo>
                      <a:pt x="11031" y="921457"/>
                      <a:pt x="7967" y="924444"/>
                      <a:pt x="5439" y="925899"/>
                    </a:cubicBezTo>
                    <a:cubicBezTo>
                      <a:pt x="2911" y="927354"/>
                      <a:pt x="-1761" y="929729"/>
                      <a:pt x="690" y="933712"/>
                    </a:cubicBezTo>
                    <a:cubicBezTo>
                      <a:pt x="3141" y="937695"/>
                      <a:pt x="6435" y="939303"/>
                      <a:pt x="8350" y="938997"/>
                    </a:cubicBezTo>
                    <a:cubicBezTo>
                      <a:pt x="10265" y="938691"/>
                      <a:pt x="11414" y="937848"/>
                      <a:pt x="10418" y="936929"/>
                    </a:cubicBezTo>
                    <a:cubicBezTo>
                      <a:pt x="9422" y="936010"/>
                      <a:pt x="10878" y="935780"/>
                      <a:pt x="9499" y="934248"/>
                    </a:cubicBezTo>
                    <a:cubicBezTo>
                      <a:pt x="8044" y="932639"/>
                      <a:pt x="10265" y="932639"/>
                      <a:pt x="8733" y="931720"/>
                    </a:cubicBezTo>
                    <a:cubicBezTo>
                      <a:pt x="7201" y="930801"/>
                      <a:pt x="7124" y="930571"/>
                      <a:pt x="5209" y="931567"/>
                    </a:cubicBezTo>
                    <a:cubicBezTo>
                      <a:pt x="3294" y="932563"/>
                      <a:pt x="4290" y="929346"/>
                      <a:pt x="8120" y="929040"/>
                    </a:cubicBezTo>
                    <a:cubicBezTo>
                      <a:pt x="11950" y="928733"/>
                      <a:pt x="13099" y="928886"/>
                      <a:pt x="14018" y="928427"/>
                    </a:cubicBezTo>
                    <a:cubicBezTo>
                      <a:pt x="14937" y="927967"/>
                      <a:pt x="14784" y="927508"/>
                      <a:pt x="16086" y="927967"/>
                    </a:cubicBezTo>
                    <a:cubicBezTo>
                      <a:pt x="17388" y="928427"/>
                      <a:pt x="17848" y="927354"/>
                      <a:pt x="18461" y="926665"/>
                    </a:cubicBezTo>
                    <a:cubicBezTo>
                      <a:pt x="19073" y="926052"/>
                      <a:pt x="18614" y="926206"/>
                      <a:pt x="19227" y="928273"/>
                    </a:cubicBezTo>
                    <a:cubicBezTo>
                      <a:pt x="19839" y="930342"/>
                      <a:pt x="19686" y="933406"/>
                      <a:pt x="22903" y="934784"/>
                    </a:cubicBezTo>
                    <a:cubicBezTo>
                      <a:pt x="26120" y="936240"/>
                      <a:pt x="25431" y="932869"/>
                      <a:pt x="27193" y="934937"/>
                    </a:cubicBezTo>
                    <a:cubicBezTo>
                      <a:pt x="28954" y="937005"/>
                      <a:pt x="31482" y="938307"/>
                      <a:pt x="34086" y="938001"/>
                    </a:cubicBezTo>
                    <a:cubicBezTo>
                      <a:pt x="36614" y="937695"/>
                      <a:pt x="38069" y="937695"/>
                      <a:pt x="34852" y="936546"/>
                    </a:cubicBezTo>
                    <a:cubicBezTo>
                      <a:pt x="31635" y="935397"/>
                      <a:pt x="31329" y="934631"/>
                      <a:pt x="33397" y="934478"/>
                    </a:cubicBezTo>
                    <a:cubicBezTo>
                      <a:pt x="35465" y="934325"/>
                      <a:pt x="36461" y="934018"/>
                      <a:pt x="34852" y="933176"/>
                    </a:cubicBezTo>
                    <a:cubicBezTo>
                      <a:pt x="33244" y="932333"/>
                      <a:pt x="34699" y="932256"/>
                      <a:pt x="37073" y="933329"/>
                    </a:cubicBezTo>
                    <a:cubicBezTo>
                      <a:pt x="39448" y="934401"/>
                      <a:pt x="40597" y="933022"/>
                      <a:pt x="41669" y="935856"/>
                    </a:cubicBezTo>
                    <a:cubicBezTo>
                      <a:pt x="42742" y="938691"/>
                      <a:pt x="45193" y="941295"/>
                      <a:pt x="48716" y="941908"/>
                    </a:cubicBezTo>
                    <a:cubicBezTo>
                      <a:pt x="52240" y="942521"/>
                      <a:pt x="51397" y="943516"/>
                      <a:pt x="50937" y="946197"/>
                    </a:cubicBezTo>
                    <a:cubicBezTo>
                      <a:pt x="50478" y="948878"/>
                      <a:pt x="49789" y="954163"/>
                      <a:pt x="49176" y="950487"/>
                    </a:cubicBezTo>
                    <a:cubicBezTo>
                      <a:pt x="48563" y="946810"/>
                      <a:pt x="48410" y="948572"/>
                      <a:pt x="47414" y="950487"/>
                    </a:cubicBezTo>
                    <a:cubicBezTo>
                      <a:pt x="46418" y="952401"/>
                      <a:pt x="45806" y="954929"/>
                      <a:pt x="45346" y="951942"/>
                    </a:cubicBezTo>
                    <a:cubicBezTo>
                      <a:pt x="44886" y="948878"/>
                      <a:pt x="45040" y="948954"/>
                      <a:pt x="42818" y="949720"/>
                    </a:cubicBezTo>
                    <a:cubicBezTo>
                      <a:pt x="40597" y="950487"/>
                      <a:pt x="40137" y="952401"/>
                      <a:pt x="37073" y="955005"/>
                    </a:cubicBezTo>
                    <a:cubicBezTo>
                      <a:pt x="34010" y="957610"/>
                      <a:pt x="34546" y="958223"/>
                      <a:pt x="35925" y="958529"/>
                    </a:cubicBezTo>
                    <a:cubicBezTo>
                      <a:pt x="37303" y="958835"/>
                      <a:pt x="37073" y="960444"/>
                      <a:pt x="38988" y="961440"/>
                    </a:cubicBezTo>
                    <a:cubicBezTo>
                      <a:pt x="40903" y="962436"/>
                      <a:pt x="43431" y="962895"/>
                      <a:pt x="44580" y="962742"/>
                    </a:cubicBezTo>
                    <a:cubicBezTo>
                      <a:pt x="45729" y="962589"/>
                      <a:pt x="50325" y="964657"/>
                      <a:pt x="47108" y="964657"/>
                    </a:cubicBezTo>
                    <a:cubicBezTo>
                      <a:pt x="43891" y="964657"/>
                      <a:pt x="40367" y="965270"/>
                      <a:pt x="42359" y="965576"/>
                    </a:cubicBezTo>
                    <a:cubicBezTo>
                      <a:pt x="44274" y="965882"/>
                      <a:pt x="44274" y="966342"/>
                      <a:pt x="42512" y="966725"/>
                    </a:cubicBezTo>
                    <a:cubicBezTo>
                      <a:pt x="40750" y="967108"/>
                      <a:pt x="40750" y="967491"/>
                      <a:pt x="42052" y="968027"/>
                    </a:cubicBezTo>
                    <a:cubicBezTo>
                      <a:pt x="43354" y="968487"/>
                      <a:pt x="40444" y="968334"/>
                      <a:pt x="40137" y="966878"/>
                    </a:cubicBezTo>
                    <a:cubicBezTo>
                      <a:pt x="39831" y="965423"/>
                      <a:pt x="41286" y="965959"/>
                      <a:pt x="39218" y="966265"/>
                    </a:cubicBezTo>
                    <a:cubicBezTo>
                      <a:pt x="37150" y="966572"/>
                      <a:pt x="37916" y="964810"/>
                      <a:pt x="38605" y="964197"/>
                    </a:cubicBezTo>
                    <a:cubicBezTo>
                      <a:pt x="39218" y="963585"/>
                      <a:pt x="39754" y="962282"/>
                      <a:pt x="38299" y="962589"/>
                    </a:cubicBezTo>
                    <a:cubicBezTo>
                      <a:pt x="36844" y="962895"/>
                      <a:pt x="37150" y="960674"/>
                      <a:pt x="35618" y="962742"/>
                    </a:cubicBezTo>
                    <a:cubicBezTo>
                      <a:pt x="34010" y="964810"/>
                      <a:pt x="35159" y="966725"/>
                      <a:pt x="32401" y="966419"/>
                    </a:cubicBezTo>
                    <a:cubicBezTo>
                      <a:pt x="29720" y="966112"/>
                      <a:pt x="28724" y="968640"/>
                      <a:pt x="31252" y="968946"/>
                    </a:cubicBezTo>
                    <a:cubicBezTo>
                      <a:pt x="33780" y="969253"/>
                      <a:pt x="34929" y="968793"/>
                      <a:pt x="37150" y="968793"/>
                    </a:cubicBezTo>
                    <a:cubicBezTo>
                      <a:pt x="39371" y="968793"/>
                      <a:pt x="44810" y="970249"/>
                      <a:pt x="47031" y="971321"/>
                    </a:cubicBezTo>
                    <a:cubicBezTo>
                      <a:pt x="49252" y="972470"/>
                      <a:pt x="54384" y="973235"/>
                      <a:pt x="55150" y="969559"/>
                    </a:cubicBezTo>
                    <a:cubicBezTo>
                      <a:pt x="55916" y="965882"/>
                      <a:pt x="59593" y="957610"/>
                      <a:pt x="58674" y="964274"/>
                    </a:cubicBezTo>
                    <a:cubicBezTo>
                      <a:pt x="57755" y="970938"/>
                      <a:pt x="60895" y="973389"/>
                      <a:pt x="62044" y="974461"/>
                    </a:cubicBezTo>
                    <a:cubicBezTo>
                      <a:pt x="63193" y="975610"/>
                      <a:pt x="64572" y="976223"/>
                      <a:pt x="66793" y="976529"/>
                    </a:cubicBezTo>
                    <a:cubicBezTo>
                      <a:pt x="69014" y="976836"/>
                      <a:pt x="71542" y="977295"/>
                      <a:pt x="66640" y="977678"/>
                    </a:cubicBezTo>
                    <a:cubicBezTo>
                      <a:pt x="61738" y="978061"/>
                      <a:pt x="58367" y="975304"/>
                      <a:pt x="60436" y="978291"/>
                    </a:cubicBezTo>
                    <a:cubicBezTo>
                      <a:pt x="62504" y="981355"/>
                      <a:pt x="63959" y="982963"/>
                      <a:pt x="65414" y="983270"/>
                    </a:cubicBezTo>
                    <a:cubicBezTo>
                      <a:pt x="66870" y="983576"/>
                      <a:pt x="70546" y="981814"/>
                      <a:pt x="68938" y="983882"/>
                    </a:cubicBezTo>
                    <a:cubicBezTo>
                      <a:pt x="67329" y="985951"/>
                      <a:pt x="66410" y="985491"/>
                      <a:pt x="65108" y="984649"/>
                    </a:cubicBezTo>
                    <a:cubicBezTo>
                      <a:pt x="63806" y="983882"/>
                      <a:pt x="63346" y="983653"/>
                      <a:pt x="62580" y="984955"/>
                    </a:cubicBezTo>
                    <a:cubicBezTo>
                      <a:pt x="61814" y="986257"/>
                      <a:pt x="61125" y="985721"/>
                      <a:pt x="60818" y="983346"/>
                    </a:cubicBezTo>
                    <a:cubicBezTo>
                      <a:pt x="60512" y="980972"/>
                      <a:pt x="59363" y="981431"/>
                      <a:pt x="57448" y="981278"/>
                    </a:cubicBezTo>
                    <a:cubicBezTo>
                      <a:pt x="55533" y="981125"/>
                      <a:pt x="56146" y="978904"/>
                      <a:pt x="54384" y="979823"/>
                    </a:cubicBezTo>
                    <a:cubicBezTo>
                      <a:pt x="52623" y="980742"/>
                      <a:pt x="54078" y="983193"/>
                      <a:pt x="52623" y="980742"/>
                    </a:cubicBezTo>
                    <a:cubicBezTo>
                      <a:pt x="51167" y="978368"/>
                      <a:pt x="48946" y="978061"/>
                      <a:pt x="45576" y="978061"/>
                    </a:cubicBezTo>
                    <a:cubicBezTo>
                      <a:pt x="42206" y="978061"/>
                      <a:pt x="40444" y="978061"/>
                      <a:pt x="41286" y="979823"/>
                    </a:cubicBezTo>
                    <a:cubicBezTo>
                      <a:pt x="42052" y="981585"/>
                      <a:pt x="45729" y="985415"/>
                      <a:pt x="43661" y="984955"/>
                    </a:cubicBezTo>
                    <a:cubicBezTo>
                      <a:pt x="41593" y="984495"/>
                      <a:pt x="40827" y="982734"/>
                      <a:pt x="40444" y="980819"/>
                    </a:cubicBezTo>
                    <a:cubicBezTo>
                      <a:pt x="40137" y="978904"/>
                      <a:pt x="37380" y="976376"/>
                      <a:pt x="35159" y="976682"/>
                    </a:cubicBezTo>
                    <a:cubicBezTo>
                      <a:pt x="32937" y="976989"/>
                      <a:pt x="31022" y="977602"/>
                      <a:pt x="31176" y="979210"/>
                    </a:cubicBezTo>
                    <a:cubicBezTo>
                      <a:pt x="31329" y="980819"/>
                      <a:pt x="32784" y="980972"/>
                      <a:pt x="33703" y="980512"/>
                    </a:cubicBezTo>
                    <a:cubicBezTo>
                      <a:pt x="34622" y="980053"/>
                      <a:pt x="35005" y="980819"/>
                      <a:pt x="36078" y="982274"/>
                    </a:cubicBezTo>
                    <a:cubicBezTo>
                      <a:pt x="37227" y="983729"/>
                      <a:pt x="38146" y="984802"/>
                      <a:pt x="39448" y="985797"/>
                    </a:cubicBezTo>
                    <a:cubicBezTo>
                      <a:pt x="40750" y="986793"/>
                      <a:pt x="41822" y="988861"/>
                      <a:pt x="41976" y="989474"/>
                    </a:cubicBezTo>
                    <a:cubicBezTo>
                      <a:pt x="42129" y="990087"/>
                      <a:pt x="42435" y="989014"/>
                      <a:pt x="44044" y="989627"/>
                    </a:cubicBezTo>
                    <a:cubicBezTo>
                      <a:pt x="45652" y="990240"/>
                      <a:pt x="43431" y="991848"/>
                      <a:pt x="45959" y="991236"/>
                    </a:cubicBezTo>
                    <a:cubicBezTo>
                      <a:pt x="48486" y="990623"/>
                      <a:pt x="46878" y="992232"/>
                      <a:pt x="48486" y="992538"/>
                    </a:cubicBezTo>
                    <a:cubicBezTo>
                      <a:pt x="50095" y="992844"/>
                      <a:pt x="51550" y="992691"/>
                      <a:pt x="50861" y="994453"/>
                    </a:cubicBezTo>
                    <a:cubicBezTo>
                      <a:pt x="50172" y="996214"/>
                      <a:pt x="49252" y="1001270"/>
                      <a:pt x="48486" y="999048"/>
                    </a:cubicBezTo>
                    <a:cubicBezTo>
                      <a:pt x="47720" y="996827"/>
                      <a:pt x="45422" y="993917"/>
                      <a:pt x="43048" y="995219"/>
                    </a:cubicBezTo>
                    <a:cubicBezTo>
                      <a:pt x="40674" y="996521"/>
                      <a:pt x="38299" y="999355"/>
                      <a:pt x="39065" y="1001730"/>
                    </a:cubicBezTo>
                    <a:cubicBezTo>
                      <a:pt x="39831" y="1004104"/>
                      <a:pt x="39831" y="1003338"/>
                      <a:pt x="42742" y="1003645"/>
                    </a:cubicBezTo>
                    <a:cubicBezTo>
                      <a:pt x="45652" y="1003951"/>
                      <a:pt x="48793" y="1005253"/>
                      <a:pt x="43201" y="1005100"/>
                    </a:cubicBezTo>
                    <a:cubicBezTo>
                      <a:pt x="37610" y="1004947"/>
                      <a:pt x="35848" y="1006708"/>
                      <a:pt x="36997" y="1009849"/>
                    </a:cubicBezTo>
                    <a:cubicBezTo>
                      <a:pt x="38146" y="1012989"/>
                      <a:pt x="37150" y="1012223"/>
                      <a:pt x="36844" y="1013219"/>
                    </a:cubicBezTo>
                    <a:cubicBezTo>
                      <a:pt x="36537" y="1014138"/>
                      <a:pt x="36691" y="1015134"/>
                      <a:pt x="37457" y="1018351"/>
                    </a:cubicBezTo>
                    <a:cubicBezTo>
                      <a:pt x="38222" y="1021568"/>
                      <a:pt x="36307" y="1029075"/>
                      <a:pt x="39831" y="1031449"/>
                    </a:cubicBezTo>
                    <a:cubicBezTo>
                      <a:pt x="43354" y="1033824"/>
                      <a:pt x="44580" y="1034513"/>
                      <a:pt x="44427" y="1027466"/>
                    </a:cubicBezTo>
                    <a:cubicBezTo>
                      <a:pt x="44274" y="1020419"/>
                      <a:pt x="43508" y="1021415"/>
                      <a:pt x="45193" y="1021568"/>
                    </a:cubicBezTo>
                    <a:cubicBezTo>
                      <a:pt x="46878" y="1021721"/>
                      <a:pt x="46954" y="1020955"/>
                      <a:pt x="47567" y="1018351"/>
                    </a:cubicBezTo>
                    <a:cubicBezTo>
                      <a:pt x="48180" y="1015823"/>
                      <a:pt x="48486" y="1014674"/>
                      <a:pt x="50478" y="1015287"/>
                    </a:cubicBezTo>
                    <a:cubicBezTo>
                      <a:pt x="52469" y="1015900"/>
                      <a:pt x="51244" y="1016206"/>
                      <a:pt x="50784" y="1017968"/>
                    </a:cubicBezTo>
                    <a:cubicBezTo>
                      <a:pt x="50325" y="1019730"/>
                      <a:pt x="48103" y="1022104"/>
                      <a:pt x="50325" y="1024172"/>
                    </a:cubicBezTo>
                    <a:cubicBezTo>
                      <a:pt x="52546" y="1026241"/>
                      <a:pt x="54308" y="1028462"/>
                      <a:pt x="51244" y="1026547"/>
                    </a:cubicBezTo>
                    <a:cubicBezTo>
                      <a:pt x="48180" y="1024632"/>
                      <a:pt x="48027" y="1027160"/>
                      <a:pt x="47414" y="1028921"/>
                    </a:cubicBezTo>
                    <a:cubicBezTo>
                      <a:pt x="46801" y="1030683"/>
                      <a:pt x="45193" y="1031755"/>
                      <a:pt x="47261" y="1032445"/>
                    </a:cubicBezTo>
                    <a:cubicBezTo>
                      <a:pt x="49329" y="1033134"/>
                      <a:pt x="50172" y="1032598"/>
                      <a:pt x="52010" y="1035662"/>
                    </a:cubicBezTo>
                    <a:cubicBezTo>
                      <a:pt x="53848" y="1038726"/>
                      <a:pt x="54078" y="1038190"/>
                      <a:pt x="55380" y="1039338"/>
                    </a:cubicBezTo>
                    <a:cubicBezTo>
                      <a:pt x="56682" y="1040487"/>
                      <a:pt x="55686" y="1041866"/>
                      <a:pt x="54078" y="1039951"/>
                    </a:cubicBezTo>
                    <a:cubicBezTo>
                      <a:pt x="52469" y="1038036"/>
                      <a:pt x="49942" y="1034819"/>
                      <a:pt x="49329" y="1035356"/>
                    </a:cubicBezTo>
                    <a:cubicBezTo>
                      <a:pt x="48716" y="1035891"/>
                      <a:pt x="48563" y="1035662"/>
                      <a:pt x="47108" y="1034896"/>
                    </a:cubicBezTo>
                    <a:cubicBezTo>
                      <a:pt x="45652" y="1034130"/>
                      <a:pt x="43737" y="1034896"/>
                      <a:pt x="42665" y="1035815"/>
                    </a:cubicBezTo>
                    <a:cubicBezTo>
                      <a:pt x="41593" y="1036734"/>
                      <a:pt x="38069" y="1038343"/>
                      <a:pt x="40597" y="1040105"/>
                    </a:cubicBezTo>
                    <a:cubicBezTo>
                      <a:pt x="43125" y="1041866"/>
                      <a:pt x="49022" y="1040411"/>
                      <a:pt x="43814" y="1041866"/>
                    </a:cubicBezTo>
                    <a:cubicBezTo>
                      <a:pt x="38605" y="1043321"/>
                      <a:pt x="38069" y="1044241"/>
                      <a:pt x="40444" y="1046002"/>
                    </a:cubicBezTo>
                    <a:cubicBezTo>
                      <a:pt x="42818" y="1047764"/>
                      <a:pt x="45576" y="1047917"/>
                      <a:pt x="46035" y="1048913"/>
                    </a:cubicBezTo>
                    <a:cubicBezTo>
                      <a:pt x="46495" y="1049909"/>
                      <a:pt x="47797" y="1050215"/>
                      <a:pt x="48716" y="1049372"/>
                    </a:cubicBezTo>
                    <a:cubicBezTo>
                      <a:pt x="49635" y="1048530"/>
                      <a:pt x="51933" y="1048453"/>
                      <a:pt x="50172" y="1050292"/>
                    </a:cubicBezTo>
                    <a:cubicBezTo>
                      <a:pt x="48410" y="1052130"/>
                      <a:pt x="49252" y="1053509"/>
                      <a:pt x="47108" y="1052360"/>
                    </a:cubicBezTo>
                    <a:cubicBezTo>
                      <a:pt x="44963" y="1051211"/>
                      <a:pt x="43891" y="1050751"/>
                      <a:pt x="42972" y="1049449"/>
                    </a:cubicBezTo>
                    <a:cubicBezTo>
                      <a:pt x="42052" y="1048147"/>
                      <a:pt x="40597" y="1047688"/>
                      <a:pt x="39907" y="1048990"/>
                    </a:cubicBezTo>
                    <a:cubicBezTo>
                      <a:pt x="39218" y="1050292"/>
                      <a:pt x="37993" y="1049909"/>
                      <a:pt x="39907" y="1051900"/>
                    </a:cubicBezTo>
                    <a:cubicBezTo>
                      <a:pt x="41822" y="1053892"/>
                      <a:pt x="42818" y="1055117"/>
                      <a:pt x="43278" y="1056343"/>
                    </a:cubicBezTo>
                    <a:cubicBezTo>
                      <a:pt x="43737" y="1057568"/>
                      <a:pt x="44580" y="1058564"/>
                      <a:pt x="46954" y="1059254"/>
                    </a:cubicBezTo>
                    <a:cubicBezTo>
                      <a:pt x="49329" y="1059866"/>
                      <a:pt x="50325" y="1060250"/>
                      <a:pt x="50784" y="1060862"/>
                    </a:cubicBezTo>
                    <a:cubicBezTo>
                      <a:pt x="51244" y="1061475"/>
                      <a:pt x="51703" y="1062164"/>
                      <a:pt x="49176" y="1061169"/>
                    </a:cubicBezTo>
                    <a:cubicBezTo>
                      <a:pt x="46648" y="1060250"/>
                      <a:pt x="43737" y="1061169"/>
                      <a:pt x="42818" y="1059560"/>
                    </a:cubicBezTo>
                    <a:cubicBezTo>
                      <a:pt x="41899" y="1057951"/>
                      <a:pt x="39142" y="1054581"/>
                      <a:pt x="37073" y="1054964"/>
                    </a:cubicBezTo>
                    <a:cubicBezTo>
                      <a:pt x="35005" y="1055271"/>
                      <a:pt x="35159" y="1055424"/>
                      <a:pt x="33397" y="1056266"/>
                    </a:cubicBezTo>
                    <a:cubicBezTo>
                      <a:pt x="31635" y="1057032"/>
                      <a:pt x="30027" y="1058028"/>
                      <a:pt x="32784" y="1059943"/>
                    </a:cubicBezTo>
                    <a:cubicBezTo>
                      <a:pt x="35465" y="1061858"/>
                      <a:pt x="37073" y="1064692"/>
                      <a:pt x="38529" y="1064692"/>
                    </a:cubicBezTo>
                    <a:cubicBezTo>
                      <a:pt x="39984" y="1064692"/>
                      <a:pt x="39831" y="1064845"/>
                      <a:pt x="40444" y="1065994"/>
                    </a:cubicBezTo>
                    <a:cubicBezTo>
                      <a:pt x="41057" y="1067143"/>
                      <a:pt x="41746" y="1067602"/>
                      <a:pt x="43661" y="1067143"/>
                    </a:cubicBezTo>
                    <a:cubicBezTo>
                      <a:pt x="45576" y="1066683"/>
                      <a:pt x="47644" y="1066224"/>
                      <a:pt x="47031" y="1067143"/>
                    </a:cubicBezTo>
                    <a:cubicBezTo>
                      <a:pt x="46418" y="1068062"/>
                      <a:pt x="46265" y="1068752"/>
                      <a:pt x="48180" y="1069058"/>
                    </a:cubicBezTo>
                    <a:cubicBezTo>
                      <a:pt x="50095" y="1069365"/>
                      <a:pt x="53159" y="1072735"/>
                      <a:pt x="49635" y="1071432"/>
                    </a:cubicBezTo>
                    <a:cubicBezTo>
                      <a:pt x="46112" y="1070130"/>
                      <a:pt x="46954" y="1070513"/>
                      <a:pt x="46418" y="1071892"/>
                    </a:cubicBezTo>
                    <a:cubicBezTo>
                      <a:pt x="45882" y="1073271"/>
                      <a:pt x="44044" y="1072351"/>
                      <a:pt x="43201" y="1070973"/>
                    </a:cubicBezTo>
                    <a:cubicBezTo>
                      <a:pt x="42359" y="1069594"/>
                      <a:pt x="40980" y="1070130"/>
                      <a:pt x="42435" y="1072735"/>
                    </a:cubicBezTo>
                    <a:cubicBezTo>
                      <a:pt x="43891" y="1075262"/>
                      <a:pt x="46265" y="1082309"/>
                      <a:pt x="49635" y="1081160"/>
                    </a:cubicBezTo>
                    <a:cubicBezTo>
                      <a:pt x="53006" y="1080011"/>
                      <a:pt x="53159" y="1079245"/>
                      <a:pt x="54921" y="1074266"/>
                    </a:cubicBezTo>
                    <a:cubicBezTo>
                      <a:pt x="56682" y="1069288"/>
                      <a:pt x="57984" y="1068981"/>
                      <a:pt x="59516" y="1068062"/>
                    </a:cubicBezTo>
                    <a:cubicBezTo>
                      <a:pt x="61125" y="1067143"/>
                      <a:pt x="56989" y="1071586"/>
                      <a:pt x="58061" y="1072811"/>
                    </a:cubicBezTo>
                    <a:cubicBezTo>
                      <a:pt x="59210" y="1074113"/>
                      <a:pt x="66027" y="1078556"/>
                      <a:pt x="62350" y="1076794"/>
                    </a:cubicBezTo>
                    <a:cubicBezTo>
                      <a:pt x="58674" y="1075033"/>
                      <a:pt x="58367" y="1074113"/>
                      <a:pt x="57371" y="1077100"/>
                    </a:cubicBezTo>
                    <a:cubicBezTo>
                      <a:pt x="56376" y="1080088"/>
                      <a:pt x="54308" y="1090658"/>
                      <a:pt x="53542" y="1087288"/>
                    </a:cubicBezTo>
                    <a:cubicBezTo>
                      <a:pt x="52776" y="1083918"/>
                      <a:pt x="53235" y="1084071"/>
                      <a:pt x="50172" y="1083918"/>
                    </a:cubicBezTo>
                    <a:cubicBezTo>
                      <a:pt x="47108" y="1083764"/>
                      <a:pt x="44580" y="1084684"/>
                      <a:pt x="43661" y="1086828"/>
                    </a:cubicBezTo>
                    <a:cubicBezTo>
                      <a:pt x="42742" y="1088897"/>
                      <a:pt x="42206" y="1091118"/>
                      <a:pt x="43661" y="1093339"/>
                    </a:cubicBezTo>
                    <a:cubicBezTo>
                      <a:pt x="45116" y="1095560"/>
                      <a:pt x="47491" y="1097169"/>
                      <a:pt x="47950" y="1094258"/>
                    </a:cubicBezTo>
                    <a:cubicBezTo>
                      <a:pt x="48410" y="1091348"/>
                      <a:pt x="49712" y="1092803"/>
                      <a:pt x="50631" y="1094871"/>
                    </a:cubicBezTo>
                    <a:cubicBezTo>
                      <a:pt x="51550" y="1096939"/>
                      <a:pt x="52393" y="1097552"/>
                      <a:pt x="54308" y="1096173"/>
                    </a:cubicBezTo>
                    <a:cubicBezTo>
                      <a:pt x="56223" y="1094794"/>
                      <a:pt x="59286" y="1094565"/>
                      <a:pt x="57371" y="1095867"/>
                    </a:cubicBezTo>
                    <a:cubicBezTo>
                      <a:pt x="55457" y="1097169"/>
                      <a:pt x="55763" y="1098088"/>
                      <a:pt x="56452" y="1099237"/>
                    </a:cubicBezTo>
                    <a:cubicBezTo>
                      <a:pt x="57065" y="1100386"/>
                      <a:pt x="55840" y="1101765"/>
                      <a:pt x="57371" y="1103067"/>
                    </a:cubicBezTo>
                    <a:cubicBezTo>
                      <a:pt x="58980" y="1104369"/>
                      <a:pt x="60052" y="1104369"/>
                      <a:pt x="60436" y="1106897"/>
                    </a:cubicBezTo>
                    <a:cubicBezTo>
                      <a:pt x="60742" y="1109424"/>
                      <a:pt x="60895" y="1115169"/>
                      <a:pt x="59823" y="1111339"/>
                    </a:cubicBezTo>
                    <a:cubicBezTo>
                      <a:pt x="58750" y="1107509"/>
                      <a:pt x="58061" y="1108658"/>
                      <a:pt x="56759" y="1106360"/>
                    </a:cubicBezTo>
                    <a:cubicBezTo>
                      <a:pt x="55457" y="1104139"/>
                      <a:pt x="54078" y="1102530"/>
                      <a:pt x="53389" y="1105058"/>
                    </a:cubicBezTo>
                    <a:cubicBezTo>
                      <a:pt x="52776" y="1107586"/>
                      <a:pt x="51014" y="1110650"/>
                      <a:pt x="52469" y="1111569"/>
                    </a:cubicBezTo>
                    <a:cubicBezTo>
                      <a:pt x="53925" y="1112488"/>
                      <a:pt x="55993" y="1113484"/>
                      <a:pt x="56759" y="1115552"/>
                    </a:cubicBezTo>
                    <a:cubicBezTo>
                      <a:pt x="57525" y="1117620"/>
                      <a:pt x="58061" y="1118233"/>
                      <a:pt x="58980" y="1116318"/>
                    </a:cubicBezTo>
                    <a:cubicBezTo>
                      <a:pt x="59899" y="1114403"/>
                      <a:pt x="60129" y="1114710"/>
                      <a:pt x="62350" y="1115016"/>
                    </a:cubicBezTo>
                    <a:cubicBezTo>
                      <a:pt x="62504" y="1115016"/>
                      <a:pt x="62580" y="1115016"/>
                      <a:pt x="62733" y="1115016"/>
                    </a:cubicBezTo>
                    <a:cubicBezTo>
                      <a:pt x="62504" y="1115246"/>
                      <a:pt x="62350" y="1115705"/>
                      <a:pt x="62197" y="1116471"/>
                    </a:cubicBezTo>
                    <a:cubicBezTo>
                      <a:pt x="61738" y="1119535"/>
                      <a:pt x="62963" y="1119688"/>
                      <a:pt x="64265" y="1122829"/>
                    </a:cubicBezTo>
                    <a:cubicBezTo>
                      <a:pt x="65567" y="1126046"/>
                      <a:pt x="65031" y="1128114"/>
                      <a:pt x="63499" y="1124284"/>
                    </a:cubicBezTo>
                    <a:cubicBezTo>
                      <a:pt x="61967" y="1120454"/>
                      <a:pt x="62350" y="1120454"/>
                      <a:pt x="60436" y="1122369"/>
                    </a:cubicBezTo>
                    <a:cubicBezTo>
                      <a:pt x="58521" y="1124284"/>
                      <a:pt x="58214" y="1122369"/>
                      <a:pt x="60742" y="1125433"/>
                    </a:cubicBezTo>
                    <a:cubicBezTo>
                      <a:pt x="63270" y="1128497"/>
                      <a:pt x="66333" y="1130029"/>
                      <a:pt x="64112" y="1129569"/>
                    </a:cubicBezTo>
                    <a:cubicBezTo>
                      <a:pt x="61891" y="1129110"/>
                      <a:pt x="57601" y="1125739"/>
                      <a:pt x="57601" y="1128267"/>
                    </a:cubicBezTo>
                    <a:cubicBezTo>
                      <a:pt x="57601" y="1130795"/>
                      <a:pt x="56835" y="1130029"/>
                      <a:pt x="59516" y="1132250"/>
                    </a:cubicBezTo>
                    <a:cubicBezTo>
                      <a:pt x="62197" y="1134472"/>
                      <a:pt x="61738" y="1132710"/>
                      <a:pt x="60818" y="1135314"/>
                    </a:cubicBezTo>
                    <a:cubicBezTo>
                      <a:pt x="59899" y="1137842"/>
                      <a:pt x="58138" y="1136616"/>
                      <a:pt x="59899" y="1137842"/>
                    </a:cubicBezTo>
                    <a:cubicBezTo>
                      <a:pt x="61661" y="1139144"/>
                      <a:pt x="62427" y="1139450"/>
                      <a:pt x="60206" y="1140063"/>
                    </a:cubicBezTo>
                    <a:cubicBezTo>
                      <a:pt x="57984" y="1140676"/>
                      <a:pt x="59286" y="1142131"/>
                      <a:pt x="60665" y="1142437"/>
                    </a:cubicBezTo>
                    <a:cubicBezTo>
                      <a:pt x="62121" y="1142744"/>
                      <a:pt x="62733" y="1143203"/>
                      <a:pt x="61584" y="1144965"/>
                    </a:cubicBezTo>
                    <a:cubicBezTo>
                      <a:pt x="60436" y="1146727"/>
                      <a:pt x="57448" y="1149101"/>
                      <a:pt x="59210" y="1150710"/>
                    </a:cubicBezTo>
                    <a:cubicBezTo>
                      <a:pt x="60972" y="1152318"/>
                      <a:pt x="60818" y="1151476"/>
                      <a:pt x="60665" y="1153084"/>
                    </a:cubicBezTo>
                    <a:cubicBezTo>
                      <a:pt x="60512" y="1154693"/>
                      <a:pt x="63729" y="1151935"/>
                      <a:pt x="65108" y="1149255"/>
                    </a:cubicBezTo>
                    <a:cubicBezTo>
                      <a:pt x="66563" y="1146574"/>
                      <a:pt x="66716" y="1147033"/>
                      <a:pt x="67789" y="1148795"/>
                    </a:cubicBezTo>
                    <a:cubicBezTo>
                      <a:pt x="68938" y="1150557"/>
                      <a:pt x="70470" y="1150403"/>
                      <a:pt x="71619" y="1148488"/>
                    </a:cubicBezTo>
                    <a:cubicBezTo>
                      <a:pt x="72767" y="1146574"/>
                      <a:pt x="75142" y="1144506"/>
                      <a:pt x="76750" y="1144199"/>
                    </a:cubicBezTo>
                    <a:cubicBezTo>
                      <a:pt x="78359" y="1143893"/>
                      <a:pt x="79585" y="1146114"/>
                      <a:pt x="76444" y="1147723"/>
                    </a:cubicBezTo>
                    <a:cubicBezTo>
                      <a:pt x="73227" y="1149331"/>
                      <a:pt x="70393" y="1152165"/>
                      <a:pt x="70393" y="1153621"/>
                    </a:cubicBezTo>
                    <a:cubicBezTo>
                      <a:pt x="70393" y="1155076"/>
                      <a:pt x="70087" y="1155842"/>
                      <a:pt x="68785" y="1155689"/>
                    </a:cubicBezTo>
                    <a:cubicBezTo>
                      <a:pt x="67482" y="1155536"/>
                      <a:pt x="64189" y="1156531"/>
                      <a:pt x="62886" y="1156301"/>
                    </a:cubicBezTo>
                    <a:cubicBezTo>
                      <a:pt x="61584" y="1156148"/>
                      <a:pt x="63040" y="1157451"/>
                      <a:pt x="65108" y="1158370"/>
                    </a:cubicBezTo>
                    <a:cubicBezTo>
                      <a:pt x="67176" y="1159289"/>
                      <a:pt x="73227" y="1160437"/>
                      <a:pt x="71312" y="1161893"/>
                    </a:cubicBezTo>
                    <a:cubicBezTo>
                      <a:pt x="69397" y="1163348"/>
                      <a:pt x="66870" y="1163348"/>
                      <a:pt x="66027" y="1163348"/>
                    </a:cubicBezTo>
                    <a:cubicBezTo>
                      <a:pt x="65261" y="1163348"/>
                      <a:pt x="64572" y="1163655"/>
                      <a:pt x="66640" y="1164957"/>
                    </a:cubicBezTo>
                    <a:cubicBezTo>
                      <a:pt x="68708" y="1166259"/>
                      <a:pt x="71082" y="1168940"/>
                      <a:pt x="73533" y="1168174"/>
                    </a:cubicBezTo>
                    <a:cubicBezTo>
                      <a:pt x="75908" y="1167408"/>
                      <a:pt x="78819" y="1167025"/>
                      <a:pt x="77823" y="1160974"/>
                    </a:cubicBezTo>
                    <a:cubicBezTo>
                      <a:pt x="76827" y="1154923"/>
                      <a:pt x="77976" y="1157451"/>
                      <a:pt x="80044" y="1156225"/>
                    </a:cubicBezTo>
                    <a:cubicBezTo>
                      <a:pt x="82112" y="1154923"/>
                      <a:pt x="87704" y="1152395"/>
                      <a:pt x="85789" y="1150480"/>
                    </a:cubicBezTo>
                    <a:cubicBezTo>
                      <a:pt x="83874" y="1148565"/>
                      <a:pt x="82419" y="1148718"/>
                      <a:pt x="80657" y="1150480"/>
                    </a:cubicBezTo>
                    <a:cubicBezTo>
                      <a:pt x="78895" y="1152242"/>
                      <a:pt x="78129" y="1149331"/>
                      <a:pt x="81576" y="1147799"/>
                    </a:cubicBezTo>
                    <a:cubicBezTo>
                      <a:pt x="85100" y="1146191"/>
                      <a:pt x="91763" y="1146191"/>
                      <a:pt x="92759" y="1145884"/>
                    </a:cubicBezTo>
                    <a:cubicBezTo>
                      <a:pt x="93678" y="1145578"/>
                      <a:pt x="94521" y="1145425"/>
                      <a:pt x="93219" y="1147186"/>
                    </a:cubicBezTo>
                    <a:cubicBezTo>
                      <a:pt x="91917" y="1148948"/>
                      <a:pt x="93219" y="1150097"/>
                      <a:pt x="94368" y="1150710"/>
                    </a:cubicBezTo>
                    <a:cubicBezTo>
                      <a:pt x="95517" y="1151322"/>
                      <a:pt x="99117" y="1151016"/>
                      <a:pt x="99959" y="1150863"/>
                    </a:cubicBezTo>
                    <a:cubicBezTo>
                      <a:pt x="100725" y="1150710"/>
                      <a:pt x="102487" y="1151170"/>
                      <a:pt x="99040" y="1153237"/>
                    </a:cubicBezTo>
                    <a:cubicBezTo>
                      <a:pt x="95517" y="1155306"/>
                      <a:pt x="95670" y="1154846"/>
                      <a:pt x="94904" y="1156761"/>
                    </a:cubicBezTo>
                    <a:cubicBezTo>
                      <a:pt x="94138" y="1158676"/>
                      <a:pt x="94291" y="1159825"/>
                      <a:pt x="92683" y="1158370"/>
                    </a:cubicBezTo>
                    <a:cubicBezTo>
                      <a:pt x="91074" y="1156914"/>
                      <a:pt x="90768" y="1156761"/>
                      <a:pt x="89006" y="1157603"/>
                    </a:cubicBezTo>
                    <a:cubicBezTo>
                      <a:pt x="87244" y="1158370"/>
                      <a:pt x="84870" y="1158523"/>
                      <a:pt x="86938" y="1156455"/>
                    </a:cubicBezTo>
                    <a:cubicBezTo>
                      <a:pt x="89006" y="1154387"/>
                      <a:pt x="89465" y="1153774"/>
                      <a:pt x="87244" y="1154233"/>
                    </a:cubicBezTo>
                    <a:cubicBezTo>
                      <a:pt x="85023" y="1154693"/>
                      <a:pt x="81806" y="1155076"/>
                      <a:pt x="81040" y="1158676"/>
                    </a:cubicBezTo>
                    <a:cubicBezTo>
                      <a:pt x="80274" y="1162352"/>
                      <a:pt x="78665" y="1166336"/>
                      <a:pt x="80580" y="1168710"/>
                    </a:cubicBezTo>
                    <a:cubicBezTo>
                      <a:pt x="82495" y="1171084"/>
                      <a:pt x="88240" y="1177135"/>
                      <a:pt x="85176" y="1175068"/>
                    </a:cubicBezTo>
                    <a:cubicBezTo>
                      <a:pt x="82112" y="1172999"/>
                      <a:pt x="78972" y="1169629"/>
                      <a:pt x="76750" y="1170472"/>
                    </a:cubicBezTo>
                    <a:cubicBezTo>
                      <a:pt x="74529" y="1171238"/>
                      <a:pt x="73074" y="1170931"/>
                      <a:pt x="71772" y="1170778"/>
                    </a:cubicBezTo>
                    <a:cubicBezTo>
                      <a:pt x="70470" y="1170625"/>
                      <a:pt x="68401" y="1170165"/>
                      <a:pt x="71006" y="1172234"/>
                    </a:cubicBezTo>
                    <a:cubicBezTo>
                      <a:pt x="73533" y="1174301"/>
                      <a:pt x="78206" y="1176370"/>
                      <a:pt x="79585" y="1177825"/>
                    </a:cubicBezTo>
                    <a:cubicBezTo>
                      <a:pt x="80963" y="1179280"/>
                      <a:pt x="83874" y="1180506"/>
                      <a:pt x="83874" y="1180506"/>
                    </a:cubicBezTo>
                    <a:cubicBezTo>
                      <a:pt x="83874" y="1180506"/>
                      <a:pt x="84793" y="1181119"/>
                      <a:pt x="85483" y="1181961"/>
                    </a:cubicBezTo>
                    <a:cubicBezTo>
                      <a:pt x="86095" y="1182727"/>
                      <a:pt x="92530" y="1185178"/>
                      <a:pt x="93755" y="1185025"/>
                    </a:cubicBezTo>
                    <a:cubicBezTo>
                      <a:pt x="95057" y="1184872"/>
                      <a:pt x="95670" y="1184259"/>
                      <a:pt x="93295" y="1182114"/>
                    </a:cubicBezTo>
                    <a:cubicBezTo>
                      <a:pt x="90921" y="1180046"/>
                      <a:pt x="87397" y="1179204"/>
                      <a:pt x="90078" y="1178438"/>
                    </a:cubicBezTo>
                    <a:cubicBezTo>
                      <a:pt x="92759" y="1177672"/>
                      <a:pt x="91993" y="1176676"/>
                      <a:pt x="91993" y="1176063"/>
                    </a:cubicBezTo>
                    <a:cubicBezTo>
                      <a:pt x="91993" y="1175451"/>
                      <a:pt x="91993" y="1175451"/>
                      <a:pt x="93142" y="1175297"/>
                    </a:cubicBezTo>
                    <a:cubicBezTo>
                      <a:pt x="94291" y="1175144"/>
                      <a:pt x="93908" y="1174991"/>
                      <a:pt x="92836" y="1173995"/>
                    </a:cubicBezTo>
                    <a:cubicBezTo>
                      <a:pt x="91763" y="1172999"/>
                      <a:pt x="91380" y="1173076"/>
                      <a:pt x="93985" y="1173229"/>
                    </a:cubicBezTo>
                    <a:cubicBezTo>
                      <a:pt x="96512" y="1173382"/>
                      <a:pt x="95287" y="1172463"/>
                      <a:pt x="97049" y="1172463"/>
                    </a:cubicBezTo>
                    <a:cubicBezTo>
                      <a:pt x="98810" y="1172463"/>
                      <a:pt x="101798" y="1172157"/>
                      <a:pt x="100112" y="1171161"/>
                    </a:cubicBezTo>
                    <a:cubicBezTo>
                      <a:pt x="98427" y="1170165"/>
                      <a:pt x="97049" y="1170165"/>
                      <a:pt x="96742" y="1169093"/>
                    </a:cubicBezTo>
                    <a:cubicBezTo>
                      <a:pt x="96436" y="1167944"/>
                      <a:pt x="94061" y="1167485"/>
                      <a:pt x="92759" y="1167638"/>
                    </a:cubicBezTo>
                    <a:cubicBezTo>
                      <a:pt x="91457" y="1167791"/>
                      <a:pt x="90078" y="1166029"/>
                      <a:pt x="93525" y="1166182"/>
                    </a:cubicBezTo>
                    <a:cubicBezTo>
                      <a:pt x="97049" y="1166336"/>
                      <a:pt x="98504" y="1167638"/>
                      <a:pt x="100419" y="1168250"/>
                    </a:cubicBezTo>
                    <a:cubicBezTo>
                      <a:pt x="102334" y="1168863"/>
                      <a:pt x="104249" y="1170165"/>
                      <a:pt x="107313" y="1166489"/>
                    </a:cubicBezTo>
                    <a:cubicBezTo>
                      <a:pt x="110376" y="1162812"/>
                      <a:pt x="118955" y="1158370"/>
                      <a:pt x="125313" y="1157680"/>
                    </a:cubicBezTo>
                    <a:cubicBezTo>
                      <a:pt x="131670" y="1157067"/>
                      <a:pt x="133279" y="1157527"/>
                      <a:pt x="129908" y="1161663"/>
                    </a:cubicBezTo>
                    <a:cubicBezTo>
                      <a:pt x="126538" y="1165799"/>
                      <a:pt x="125772" y="1168557"/>
                      <a:pt x="121330" y="1169782"/>
                    </a:cubicBezTo>
                    <a:cubicBezTo>
                      <a:pt x="116887" y="1171084"/>
                      <a:pt x="113057" y="1172846"/>
                      <a:pt x="113210" y="1175374"/>
                    </a:cubicBezTo>
                    <a:cubicBezTo>
                      <a:pt x="113364" y="1177902"/>
                      <a:pt x="115738" y="1183646"/>
                      <a:pt x="111602" y="1184795"/>
                    </a:cubicBezTo>
                    <a:cubicBezTo>
                      <a:pt x="107466" y="1185944"/>
                      <a:pt x="102640" y="1185715"/>
                      <a:pt x="108079" y="1183187"/>
                    </a:cubicBezTo>
                    <a:cubicBezTo>
                      <a:pt x="113517" y="1180659"/>
                      <a:pt x="113057" y="1181732"/>
                      <a:pt x="112215" y="1177595"/>
                    </a:cubicBezTo>
                    <a:cubicBezTo>
                      <a:pt x="111449" y="1173459"/>
                      <a:pt x="110759" y="1172310"/>
                      <a:pt x="107619" y="1172617"/>
                    </a:cubicBezTo>
                    <a:cubicBezTo>
                      <a:pt x="104402" y="1172923"/>
                      <a:pt x="105398" y="1174991"/>
                      <a:pt x="106010" y="1176906"/>
                    </a:cubicBezTo>
                    <a:cubicBezTo>
                      <a:pt x="106623" y="1178821"/>
                      <a:pt x="104861" y="1179970"/>
                      <a:pt x="103483" y="1180276"/>
                    </a:cubicBezTo>
                    <a:cubicBezTo>
                      <a:pt x="102027" y="1180582"/>
                      <a:pt x="100802" y="1180123"/>
                      <a:pt x="102564" y="1178361"/>
                    </a:cubicBezTo>
                    <a:cubicBezTo>
                      <a:pt x="104325" y="1176600"/>
                      <a:pt x="102870" y="1173382"/>
                      <a:pt x="100495" y="1173382"/>
                    </a:cubicBezTo>
                    <a:cubicBezTo>
                      <a:pt x="98121" y="1173382"/>
                      <a:pt x="96666" y="1173689"/>
                      <a:pt x="96819" y="1177212"/>
                    </a:cubicBezTo>
                    <a:cubicBezTo>
                      <a:pt x="96972" y="1180736"/>
                      <a:pt x="96666" y="1183416"/>
                      <a:pt x="99500" y="1186634"/>
                    </a:cubicBezTo>
                    <a:cubicBezTo>
                      <a:pt x="102410" y="1189851"/>
                      <a:pt x="103789" y="1190770"/>
                      <a:pt x="107159" y="1191383"/>
                    </a:cubicBezTo>
                    <a:cubicBezTo>
                      <a:pt x="110530" y="1191995"/>
                      <a:pt x="112598" y="1194600"/>
                      <a:pt x="115585" y="1195213"/>
                    </a:cubicBezTo>
                    <a:cubicBezTo>
                      <a:pt x="118649" y="1195825"/>
                      <a:pt x="128377" y="1198889"/>
                      <a:pt x="130598" y="1197280"/>
                    </a:cubicBezTo>
                    <a:cubicBezTo>
                      <a:pt x="132819" y="1195672"/>
                      <a:pt x="135194" y="1191842"/>
                      <a:pt x="135883" y="1189468"/>
                    </a:cubicBezTo>
                    <a:cubicBezTo>
                      <a:pt x="136496" y="1187093"/>
                      <a:pt x="135577" y="1185638"/>
                      <a:pt x="135270" y="1182574"/>
                    </a:cubicBezTo>
                    <a:cubicBezTo>
                      <a:pt x="134964" y="1179510"/>
                      <a:pt x="134274" y="1177595"/>
                      <a:pt x="135577" y="1174301"/>
                    </a:cubicBezTo>
                    <a:cubicBezTo>
                      <a:pt x="136879" y="1171008"/>
                      <a:pt x="139560" y="1164114"/>
                      <a:pt x="139407" y="1162965"/>
                    </a:cubicBezTo>
                    <a:cubicBezTo>
                      <a:pt x="139253" y="1161816"/>
                      <a:pt x="137951" y="1160285"/>
                      <a:pt x="138947" y="1158982"/>
                    </a:cubicBezTo>
                    <a:cubicBezTo>
                      <a:pt x="139943" y="1157680"/>
                      <a:pt x="141628" y="1156608"/>
                      <a:pt x="140709" y="1155612"/>
                    </a:cubicBezTo>
                    <a:cubicBezTo>
                      <a:pt x="139789" y="1154616"/>
                      <a:pt x="140096" y="1153697"/>
                      <a:pt x="141321" y="1153544"/>
                    </a:cubicBezTo>
                    <a:cubicBezTo>
                      <a:pt x="142623" y="1153391"/>
                      <a:pt x="152198" y="1151629"/>
                      <a:pt x="153270" y="1151016"/>
                    </a:cubicBezTo>
                    <a:cubicBezTo>
                      <a:pt x="154419" y="1150403"/>
                      <a:pt x="163611" y="1148642"/>
                      <a:pt x="166675" y="1147646"/>
                    </a:cubicBezTo>
                    <a:cubicBezTo>
                      <a:pt x="169739" y="1146727"/>
                      <a:pt x="174335" y="1143969"/>
                      <a:pt x="177705" y="1140293"/>
                    </a:cubicBezTo>
                    <a:cubicBezTo>
                      <a:pt x="181075" y="1136616"/>
                      <a:pt x="184752" y="1133246"/>
                      <a:pt x="188275" y="1134395"/>
                    </a:cubicBezTo>
                    <a:cubicBezTo>
                      <a:pt x="191109" y="1135314"/>
                      <a:pt x="196011" y="1136003"/>
                      <a:pt x="198769" y="1136769"/>
                    </a:cubicBezTo>
                    <a:cubicBezTo>
                      <a:pt x="196318" y="1135237"/>
                      <a:pt x="193407" y="1133629"/>
                      <a:pt x="190879" y="1132786"/>
                    </a:cubicBezTo>
                    <a:cubicBezTo>
                      <a:pt x="184598" y="1131561"/>
                      <a:pt x="175330" y="1130795"/>
                      <a:pt x="171960" y="112949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60" name="Kombinationstegning: figur 11559">
                <a:extLst>
                  <a:ext uri="{FF2B5EF4-FFF2-40B4-BE49-F238E27FC236}">
                    <a16:creationId xmlns:a16="http://schemas.microsoft.com/office/drawing/2014/main" id="{57C3BE0C-D462-4551-ACA5-5236ADBB0515}"/>
                  </a:ext>
                </a:extLst>
              </p:cNvPr>
              <p:cNvSpPr/>
              <p:nvPr/>
            </p:nvSpPr>
            <p:spPr>
              <a:xfrm>
                <a:off x="4040441" y="3615586"/>
                <a:ext cx="24835" cy="7874"/>
              </a:xfrm>
              <a:custGeom>
                <a:avLst/>
                <a:gdLst>
                  <a:gd name="connsiteX0" fmla="*/ 21235 w 24835"/>
                  <a:gd name="connsiteY0" fmla="*/ 694 h 7874"/>
                  <a:gd name="connsiteX1" fmla="*/ 9056 w 24835"/>
                  <a:gd name="connsiteY1" fmla="*/ 1613 h 7874"/>
                  <a:gd name="connsiteX2" fmla="*/ 3082 w 24835"/>
                  <a:gd name="connsiteY2" fmla="*/ 1613 h 7874"/>
                  <a:gd name="connsiteX3" fmla="*/ 937 w 24835"/>
                  <a:gd name="connsiteY3" fmla="*/ 7817 h 7874"/>
                  <a:gd name="connsiteX4" fmla="*/ 6681 w 24835"/>
                  <a:gd name="connsiteY4" fmla="*/ 6592 h 7874"/>
                  <a:gd name="connsiteX5" fmla="*/ 19090 w 24835"/>
                  <a:gd name="connsiteY5" fmla="*/ 3681 h 7874"/>
                  <a:gd name="connsiteX6" fmla="*/ 24835 w 24835"/>
                  <a:gd name="connsiteY6" fmla="*/ 2762 h 7874"/>
                  <a:gd name="connsiteX7" fmla="*/ 21235 w 24835"/>
                  <a:gd name="connsiteY7" fmla="*/ 69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35" h="7874">
                    <a:moveTo>
                      <a:pt x="21235" y="694"/>
                    </a:moveTo>
                    <a:cubicBezTo>
                      <a:pt x="19090" y="1383"/>
                      <a:pt x="11660" y="3605"/>
                      <a:pt x="9056" y="1613"/>
                    </a:cubicBezTo>
                    <a:cubicBezTo>
                      <a:pt x="6452" y="-302"/>
                      <a:pt x="4307" y="-761"/>
                      <a:pt x="3082" y="1613"/>
                    </a:cubicBezTo>
                    <a:cubicBezTo>
                      <a:pt x="1856" y="3988"/>
                      <a:pt x="-1668" y="5902"/>
                      <a:pt x="937" y="7817"/>
                    </a:cubicBezTo>
                    <a:cubicBezTo>
                      <a:pt x="937" y="7817"/>
                      <a:pt x="3847" y="8277"/>
                      <a:pt x="6681" y="6592"/>
                    </a:cubicBezTo>
                    <a:cubicBezTo>
                      <a:pt x="9592" y="4907"/>
                      <a:pt x="16026" y="2992"/>
                      <a:pt x="19090" y="3681"/>
                    </a:cubicBezTo>
                    <a:cubicBezTo>
                      <a:pt x="22231" y="4371"/>
                      <a:pt x="24835" y="4371"/>
                      <a:pt x="24835" y="2762"/>
                    </a:cubicBezTo>
                    <a:cubicBezTo>
                      <a:pt x="24835" y="1154"/>
                      <a:pt x="23380" y="-72"/>
                      <a:pt x="21235" y="69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61" name="Kombinationstegning: figur 11560">
                <a:extLst>
                  <a:ext uri="{FF2B5EF4-FFF2-40B4-BE49-F238E27FC236}">
                    <a16:creationId xmlns:a16="http://schemas.microsoft.com/office/drawing/2014/main" id="{39E412C8-2D5A-4E7B-88FC-FC29CAA024BB}"/>
                  </a:ext>
                </a:extLst>
              </p:cNvPr>
              <p:cNvSpPr/>
              <p:nvPr/>
            </p:nvSpPr>
            <p:spPr>
              <a:xfrm>
                <a:off x="4066233" y="3610555"/>
                <a:ext cx="24272" cy="31662"/>
              </a:xfrm>
              <a:custGeom>
                <a:avLst/>
                <a:gdLst>
                  <a:gd name="connsiteX0" fmla="*/ 17273 w 24272"/>
                  <a:gd name="connsiteY0" fmla="*/ 31539 h 31662"/>
                  <a:gd name="connsiteX1" fmla="*/ 20184 w 24272"/>
                  <a:gd name="connsiteY1" fmla="*/ 22424 h 31662"/>
                  <a:gd name="connsiteX2" fmla="*/ 23324 w 24272"/>
                  <a:gd name="connsiteY2" fmla="*/ 18364 h 31662"/>
                  <a:gd name="connsiteX3" fmla="*/ 23784 w 24272"/>
                  <a:gd name="connsiteY3" fmla="*/ 14764 h 31662"/>
                  <a:gd name="connsiteX4" fmla="*/ 20184 w 24272"/>
                  <a:gd name="connsiteY4" fmla="*/ 10704 h 31662"/>
                  <a:gd name="connsiteX5" fmla="*/ 15128 w 24272"/>
                  <a:gd name="connsiteY5" fmla="*/ 6875 h 31662"/>
                  <a:gd name="connsiteX6" fmla="*/ 4558 w 24272"/>
                  <a:gd name="connsiteY6" fmla="*/ 441 h 31662"/>
                  <a:gd name="connsiteX7" fmla="*/ 39 w 24272"/>
                  <a:gd name="connsiteY7" fmla="*/ 1360 h 31662"/>
                  <a:gd name="connsiteX8" fmla="*/ 12447 w 24272"/>
                  <a:gd name="connsiteY8" fmla="*/ 5419 h 31662"/>
                  <a:gd name="connsiteX9" fmla="*/ 16507 w 24272"/>
                  <a:gd name="connsiteY9" fmla="*/ 10475 h 31662"/>
                  <a:gd name="connsiteX10" fmla="*/ 20107 w 24272"/>
                  <a:gd name="connsiteY10" fmla="*/ 13845 h 31662"/>
                  <a:gd name="connsiteX11" fmla="*/ 16048 w 24272"/>
                  <a:gd name="connsiteY11" fmla="*/ 25794 h 31662"/>
                  <a:gd name="connsiteX12" fmla="*/ 17273 w 24272"/>
                  <a:gd name="connsiteY12" fmla="*/ 31539 h 3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72" h="31662">
                    <a:moveTo>
                      <a:pt x="17273" y="31539"/>
                    </a:moveTo>
                    <a:cubicBezTo>
                      <a:pt x="20184" y="32764"/>
                      <a:pt x="19418" y="24568"/>
                      <a:pt x="20184" y="22424"/>
                    </a:cubicBezTo>
                    <a:cubicBezTo>
                      <a:pt x="20873" y="20279"/>
                      <a:pt x="21869" y="19053"/>
                      <a:pt x="23324" y="18364"/>
                    </a:cubicBezTo>
                    <a:cubicBezTo>
                      <a:pt x="24779" y="17675"/>
                      <a:pt x="24243" y="16679"/>
                      <a:pt x="23784" y="14764"/>
                    </a:cubicBezTo>
                    <a:cubicBezTo>
                      <a:pt x="23324" y="12849"/>
                      <a:pt x="22098" y="11164"/>
                      <a:pt x="20184" y="10704"/>
                    </a:cubicBezTo>
                    <a:cubicBezTo>
                      <a:pt x="18269" y="10245"/>
                      <a:pt x="16124" y="9019"/>
                      <a:pt x="15128" y="6875"/>
                    </a:cubicBezTo>
                    <a:cubicBezTo>
                      <a:pt x="14209" y="4730"/>
                      <a:pt x="9843" y="1819"/>
                      <a:pt x="4558" y="441"/>
                    </a:cubicBezTo>
                    <a:cubicBezTo>
                      <a:pt x="-727" y="-938"/>
                      <a:pt x="39" y="1360"/>
                      <a:pt x="39" y="1360"/>
                    </a:cubicBezTo>
                    <a:cubicBezTo>
                      <a:pt x="1494" y="3045"/>
                      <a:pt x="10839" y="3504"/>
                      <a:pt x="12447" y="5419"/>
                    </a:cubicBezTo>
                    <a:cubicBezTo>
                      <a:pt x="14133" y="7334"/>
                      <a:pt x="14592" y="8790"/>
                      <a:pt x="16507" y="10475"/>
                    </a:cubicBezTo>
                    <a:cubicBezTo>
                      <a:pt x="18422" y="12160"/>
                      <a:pt x="18882" y="11930"/>
                      <a:pt x="20107" y="13845"/>
                    </a:cubicBezTo>
                    <a:cubicBezTo>
                      <a:pt x="21333" y="15760"/>
                      <a:pt x="18422" y="24109"/>
                      <a:pt x="16048" y="25794"/>
                    </a:cubicBezTo>
                    <a:cubicBezTo>
                      <a:pt x="13673" y="27479"/>
                      <a:pt x="14362" y="30390"/>
                      <a:pt x="17273" y="3153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62" name="Kombinationstegning: figur 11561">
                <a:extLst>
                  <a:ext uri="{FF2B5EF4-FFF2-40B4-BE49-F238E27FC236}">
                    <a16:creationId xmlns:a16="http://schemas.microsoft.com/office/drawing/2014/main" id="{6BE25B0E-2422-4EAB-8602-E2FA185850DA}"/>
                  </a:ext>
                </a:extLst>
              </p:cNvPr>
              <p:cNvSpPr/>
              <p:nvPr/>
            </p:nvSpPr>
            <p:spPr>
              <a:xfrm>
                <a:off x="4051627" y="3664321"/>
                <a:ext cx="19241" cy="27168"/>
              </a:xfrm>
              <a:custGeom>
                <a:avLst/>
                <a:gdLst>
                  <a:gd name="connsiteX0" fmla="*/ 6986 w 19241"/>
                  <a:gd name="connsiteY0" fmla="*/ 292 h 27168"/>
                  <a:gd name="connsiteX1" fmla="*/ 6296 w 19241"/>
                  <a:gd name="connsiteY1" fmla="*/ 2666 h 27168"/>
                  <a:gd name="connsiteX2" fmla="*/ 3692 w 19241"/>
                  <a:gd name="connsiteY2" fmla="*/ 11551 h 27168"/>
                  <a:gd name="connsiteX3" fmla="*/ 4917 w 19241"/>
                  <a:gd name="connsiteY3" fmla="*/ 16071 h 27168"/>
                  <a:gd name="connsiteX4" fmla="*/ 2773 w 19241"/>
                  <a:gd name="connsiteY4" fmla="*/ 16300 h 27168"/>
                  <a:gd name="connsiteX5" fmla="*/ 398 w 19241"/>
                  <a:gd name="connsiteY5" fmla="*/ 15841 h 27168"/>
                  <a:gd name="connsiteX6" fmla="*/ 5147 w 19241"/>
                  <a:gd name="connsiteY6" fmla="*/ 21815 h 27168"/>
                  <a:gd name="connsiteX7" fmla="*/ 8747 w 19241"/>
                  <a:gd name="connsiteY7" fmla="*/ 25415 h 27168"/>
                  <a:gd name="connsiteX8" fmla="*/ 13037 w 19241"/>
                  <a:gd name="connsiteY8" fmla="*/ 25875 h 27168"/>
                  <a:gd name="connsiteX9" fmla="*/ 17556 w 19241"/>
                  <a:gd name="connsiteY9" fmla="*/ 21815 h 27168"/>
                  <a:gd name="connsiteX10" fmla="*/ 18781 w 19241"/>
                  <a:gd name="connsiteY10" fmla="*/ 16760 h 27168"/>
                  <a:gd name="connsiteX11" fmla="*/ 14032 w 19241"/>
                  <a:gd name="connsiteY11" fmla="*/ 5730 h 27168"/>
                  <a:gd name="connsiteX12" fmla="*/ 6986 w 19241"/>
                  <a:gd name="connsiteY12" fmla="*/ 292 h 2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241" h="27168">
                    <a:moveTo>
                      <a:pt x="6986" y="292"/>
                    </a:moveTo>
                    <a:cubicBezTo>
                      <a:pt x="4075" y="-627"/>
                      <a:pt x="5760" y="751"/>
                      <a:pt x="6296" y="2666"/>
                    </a:cubicBezTo>
                    <a:cubicBezTo>
                      <a:pt x="6832" y="4581"/>
                      <a:pt x="5071" y="9407"/>
                      <a:pt x="3692" y="11551"/>
                    </a:cubicBezTo>
                    <a:cubicBezTo>
                      <a:pt x="2237" y="13696"/>
                      <a:pt x="2466" y="13466"/>
                      <a:pt x="4917" y="16071"/>
                    </a:cubicBezTo>
                    <a:cubicBezTo>
                      <a:pt x="7292" y="18675"/>
                      <a:pt x="3998" y="17986"/>
                      <a:pt x="2773" y="16300"/>
                    </a:cubicBezTo>
                    <a:cubicBezTo>
                      <a:pt x="1547" y="14615"/>
                      <a:pt x="398" y="15841"/>
                      <a:pt x="398" y="15841"/>
                    </a:cubicBezTo>
                    <a:cubicBezTo>
                      <a:pt x="-1287" y="18215"/>
                      <a:pt x="2773" y="20896"/>
                      <a:pt x="5147" y="21815"/>
                    </a:cubicBezTo>
                    <a:cubicBezTo>
                      <a:pt x="7522" y="22734"/>
                      <a:pt x="8058" y="23041"/>
                      <a:pt x="8747" y="25415"/>
                    </a:cubicBezTo>
                    <a:cubicBezTo>
                      <a:pt x="9437" y="27790"/>
                      <a:pt x="11122" y="27560"/>
                      <a:pt x="13037" y="25875"/>
                    </a:cubicBezTo>
                    <a:cubicBezTo>
                      <a:pt x="14952" y="24190"/>
                      <a:pt x="15181" y="22505"/>
                      <a:pt x="17556" y="21815"/>
                    </a:cubicBezTo>
                    <a:cubicBezTo>
                      <a:pt x="19930" y="21126"/>
                      <a:pt x="19241" y="18215"/>
                      <a:pt x="18781" y="16760"/>
                    </a:cubicBezTo>
                    <a:cubicBezTo>
                      <a:pt x="18322" y="15305"/>
                      <a:pt x="14952" y="8871"/>
                      <a:pt x="14032" y="5730"/>
                    </a:cubicBezTo>
                    <a:cubicBezTo>
                      <a:pt x="12960" y="2666"/>
                      <a:pt x="9820" y="1288"/>
                      <a:pt x="6986" y="29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63" name="Kombinationstegning: figur 11562">
                <a:extLst>
                  <a:ext uri="{FF2B5EF4-FFF2-40B4-BE49-F238E27FC236}">
                    <a16:creationId xmlns:a16="http://schemas.microsoft.com/office/drawing/2014/main" id="{30382FDA-D9AC-4697-A89E-A00599F5F3D1}"/>
                  </a:ext>
                </a:extLst>
              </p:cNvPr>
              <p:cNvSpPr/>
              <p:nvPr/>
            </p:nvSpPr>
            <p:spPr>
              <a:xfrm>
                <a:off x="4064247" y="3691884"/>
                <a:ext cx="11585" cy="16710"/>
              </a:xfrm>
              <a:custGeom>
                <a:avLst/>
                <a:gdLst>
                  <a:gd name="connsiteX0" fmla="*/ 10834 w 11585"/>
                  <a:gd name="connsiteY0" fmla="*/ 5742 h 16710"/>
                  <a:gd name="connsiteX1" fmla="*/ 8459 w 11585"/>
                  <a:gd name="connsiteY1" fmla="*/ 3138 h 16710"/>
                  <a:gd name="connsiteX2" fmla="*/ 6544 w 11585"/>
                  <a:gd name="connsiteY2" fmla="*/ 1453 h 16710"/>
                  <a:gd name="connsiteX3" fmla="*/ 1489 w 11585"/>
                  <a:gd name="connsiteY3" fmla="*/ 2142 h 16710"/>
                  <a:gd name="connsiteX4" fmla="*/ 1949 w 11585"/>
                  <a:gd name="connsiteY4" fmla="*/ 6202 h 16710"/>
                  <a:gd name="connsiteX5" fmla="*/ 3863 w 11585"/>
                  <a:gd name="connsiteY5" fmla="*/ 9572 h 16710"/>
                  <a:gd name="connsiteX6" fmla="*/ 5549 w 11585"/>
                  <a:gd name="connsiteY6" fmla="*/ 16006 h 16710"/>
                  <a:gd name="connsiteX7" fmla="*/ 10298 w 11585"/>
                  <a:gd name="connsiteY7" fmla="*/ 14551 h 16710"/>
                  <a:gd name="connsiteX8" fmla="*/ 10834 w 11585"/>
                  <a:gd name="connsiteY8" fmla="*/ 5742 h 16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85" h="16710">
                    <a:moveTo>
                      <a:pt x="10834" y="5742"/>
                    </a:moveTo>
                    <a:cubicBezTo>
                      <a:pt x="11064" y="4057"/>
                      <a:pt x="10604" y="1683"/>
                      <a:pt x="8459" y="3138"/>
                    </a:cubicBezTo>
                    <a:cubicBezTo>
                      <a:pt x="6315" y="4593"/>
                      <a:pt x="5549" y="3598"/>
                      <a:pt x="6544" y="1453"/>
                    </a:cubicBezTo>
                    <a:cubicBezTo>
                      <a:pt x="7464" y="-692"/>
                      <a:pt x="5089" y="-462"/>
                      <a:pt x="1489" y="2142"/>
                    </a:cubicBezTo>
                    <a:cubicBezTo>
                      <a:pt x="-2111" y="4746"/>
                      <a:pt x="1949" y="6202"/>
                      <a:pt x="1949" y="6202"/>
                    </a:cubicBezTo>
                    <a:cubicBezTo>
                      <a:pt x="2868" y="6891"/>
                      <a:pt x="3174" y="7427"/>
                      <a:pt x="3863" y="9572"/>
                    </a:cubicBezTo>
                    <a:cubicBezTo>
                      <a:pt x="4553" y="11717"/>
                      <a:pt x="4093" y="14321"/>
                      <a:pt x="5549" y="16006"/>
                    </a:cubicBezTo>
                    <a:cubicBezTo>
                      <a:pt x="7004" y="17691"/>
                      <a:pt x="7693" y="16006"/>
                      <a:pt x="10298" y="14551"/>
                    </a:cubicBezTo>
                    <a:cubicBezTo>
                      <a:pt x="12978" y="13172"/>
                      <a:pt x="10604" y="7427"/>
                      <a:pt x="10834" y="574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64" name="Kombinationstegning: figur 11563">
                <a:extLst>
                  <a:ext uri="{FF2B5EF4-FFF2-40B4-BE49-F238E27FC236}">
                    <a16:creationId xmlns:a16="http://schemas.microsoft.com/office/drawing/2014/main" id="{DDE11A2D-B441-4A85-8D9F-2E118D90D8B0}"/>
                  </a:ext>
                </a:extLst>
              </p:cNvPr>
              <p:cNvSpPr/>
              <p:nvPr/>
            </p:nvSpPr>
            <p:spPr>
              <a:xfrm>
                <a:off x="4111192" y="3667116"/>
                <a:ext cx="4505" cy="12491"/>
              </a:xfrm>
              <a:custGeom>
                <a:avLst/>
                <a:gdLst>
                  <a:gd name="connsiteX0" fmla="*/ 272 w 4505"/>
                  <a:gd name="connsiteY0" fmla="*/ 9446 h 12491"/>
                  <a:gd name="connsiteX1" fmla="*/ 3412 w 4505"/>
                  <a:gd name="connsiteY1" fmla="*/ 10901 h 12491"/>
                  <a:gd name="connsiteX2" fmla="*/ 4331 w 4505"/>
                  <a:gd name="connsiteY2" fmla="*/ 3012 h 12491"/>
                  <a:gd name="connsiteX3" fmla="*/ 3412 w 4505"/>
                  <a:gd name="connsiteY3" fmla="*/ 2093 h 12491"/>
                  <a:gd name="connsiteX4" fmla="*/ 2493 w 4505"/>
                  <a:gd name="connsiteY4" fmla="*/ 7838 h 12491"/>
                  <a:gd name="connsiteX5" fmla="*/ 272 w 4505"/>
                  <a:gd name="connsiteY5" fmla="*/ 9446 h 1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05" h="12491">
                    <a:moveTo>
                      <a:pt x="272" y="9446"/>
                    </a:moveTo>
                    <a:cubicBezTo>
                      <a:pt x="272" y="9446"/>
                      <a:pt x="3642" y="15191"/>
                      <a:pt x="3412" y="10901"/>
                    </a:cubicBezTo>
                    <a:cubicBezTo>
                      <a:pt x="3182" y="6612"/>
                      <a:pt x="4102" y="5157"/>
                      <a:pt x="4331" y="3012"/>
                    </a:cubicBezTo>
                    <a:cubicBezTo>
                      <a:pt x="4561" y="867"/>
                      <a:pt x="4791" y="-2043"/>
                      <a:pt x="3412" y="2093"/>
                    </a:cubicBezTo>
                    <a:cubicBezTo>
                      <a:pt x="1957" y="6152"/>
                      <a:pt x="2952" y="6382"/>
                      <a:pt x="2493" y="7838"/>
                    </a:cubicBezTo>
                    <a:cubicBezTo>
                      <a:pt x="1957" y="9216"/>
                      <a:pt x="-877" y="7531"/>
                      <a:pt x="272" y="944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65" name="Kombinationstegning: figur 11564">
                <a:extLst>
                  <a:ext uri="{FF2B5EF4-FFF2-40B4-BE49-F238E27FC236}">
                    <a16:creationId xmlns:a16="http://schemas.microsoft.com/office/drawing/2014/main" id="{32BBE488-96E0-4659-A48E-26DE04AE447F}"/>
                  </a:ext>
                </a:extLst>
              </p:cNvPr>
              <p:cNvSpPr/>
              <p:nvPr/>
            </p:nvSpPr>
            <p:spPr>
              <a:xfrm>
                <a:off x="4127294" y="3680392"/>
                <a:ext cx="9861" cy="15185"/>
              </a:xfrm>
              <a:custGeom>
                <a:avLst/>
                <a:gdLst>
                  <a:gd name="connsiteX0" fmla="*/ 7915 w 9861"/>
                  <a:gd name="connsiteY0" fmla="*/ 12945 h 15185"/>
                  <a:gd name="connsiteX1" fmla="*/ 9600 w 9861"/>
                  <a:gd name="connsiteY1" fmla="*/ 13634 h 15185"/>
                  <a:gd name="connsiteX2" fmla="*/ 25 w 9861"/>
                  <a:gd name="connsiteY2" fmla="*/ 0 h 15185"/>
                  <a:gd name="connsiteX3" fmla="*/ 7915 w 9861"/>
                  <a:gd name="connsiteY3" fmla="*/ 12945 h 1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61" h="15185">
                    <a:moveTo>
                      <a:pt x="7915" y="12945"/>
                    </a:moveTo>
                    <a:cubicBezTo>
                      <a:pt x="8145" y="16085"/>
                      <a:pt x="7455" y="15549"/>
                      <a:pt x="9600" y="13634"/>
                    </a:cubicBezTo>
                    <a:cubicBezTo>
                      <a:pt x="11744" y="11719"/>
                      <a:pt x="25" y="0"/>
                      <a:pt x="25" y="0"/>
                    </a:cubicBezTo>
                    <a:cubicBezTo>
                      <a:pt x="-511" y="1685"/>
                      <a:pt x="7685" y="9804"/>
                      <a:pt x="7915" y="1294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66" name="Kombinationstegning: figur 11565">
                <a:extLst>
                  <a:ext uri="{FF2B5EF4-FFF2-40B4-BE49-F238E27FC236}">
                    <a16:creationId xmlns:a16="http://schemas.microsoft.com/office/drawing/2014/main" id="{45BF541C-C939-4632-B186-25AAE166C790}"/>
                  </a:ext>
                </a:extLst>
              </p:cNvPr>
              <p:cNvSpPr/>
              <p:nvPr/>
            </p:nvSpPr>
            <p:spPr>
              <a:xfrm>
                <a:off x="4142376" y="3721904"/>
                <a:ext cx="5215" cy="6669"/>
              </a:xfrm>
              <a:custGeom>
                <a:avLst/>
                <a:gdLst>
                  <a:gd name="connsiteX0" fmla="*/ 492 w 5215"/>
                  <a:gd name="connsiteY0" fmla="*/ 3067 h 6669"/>
                  <a:gd name="connsiteX1" fmla="*/ 5012 w 5215"/>
                  <a:gd name="connsiteY1" fmla="*/ 5977 h 6669"/>
                  <a:gd name="connsiteX2" fmla="*/ 2867 w 5215"/>
                  <a:gd name="connsiteY2" fmla="*/ 3 h 6669"/>
                  <a:gd name="connsiteX3" fmla="*/ 492 w 5215"/>
                  <a:gd name="connsiteY3" fmla="*/ 3067 h 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5" h="6669">
                    <a:moveTo>
                      <a:pt x="492" y="3067"/>
                    </a:moveTo>
                    <a:cubicBezTo>
                      <a:pt x="2407" y="4752"/>
                      <a:pt x="4322" y="8122"/>
                      <a:pt x="5012" y="5977"/>
                    </a:cubicBezTo>
                    <a:cubicBezTo>
                      <a:pt x="5701" y="3833"/>
                      <a:pt x="4552" y="1228"/>
                      <a:pt x="2867" y="3"/>
                    </a:cubicBezTo>
                    <a:cubicBezTo>
                      <a:pt x="2867" y="-74"/>
                      <a:pt x="-1423" y="1382"/>
                      <a:pt x="492" y="306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67" name="Kombinationstegning: figur 11566">
                <a:extLst>
                  <a:ext uri="{FF2B5EF4-FFF2-40B4-BE49-F238E27FC236}">
                    <a16:creationId xmlns:a16="http://schemas.microsoft.com/office/drawing/2014/main" id="{ADB2B20C-1202-4C67-B6B3-5F59FE2F2D26}"/>
                  </a:ext>
                </a:extLst>
              </p:cNvPr>
              <p:cNvSpPr/>
              <p:nvPr/>
            </p:nvSpPr>
            <p:spPr>
              <a:xfrm>
                <a:off x="4121804" y="3712945"/>
                <a:ext cx="6362" cy="3449"/>
              </a:xfrm>
              <a:custGeom>
                <a:avLst/>
                <a:gdLst>
                  <a:gd name="connsiteX0" fmla="*/ 6205 w 6362"/>
                  <a:gd name="connsiteY0" fmla="*/ 3370 h 3449"/>
                  <a:gd name="connsiteX1" fmla="*/ 0 w 6362"/>
                  <a:gd name="connsiteY1" fmla="*/ 0 h 3449"/>
                  <a:gd name="connsiteX2" fmla="*/ 6205 w 6362"/>
                  <a:gd name="connsiteY2" fmla="*/ 3370 h 3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62" h="3449">
                    <a:moveTo>
                      <a:pt x="6205" y="3370"/>
                    </a:moveTo>
                    <a:cubicBezTo>
                      <a:pt x="7430" y="2681"/>
                      <a:pt x="1149" y="766"/>
                      <a:pt x="0" y="0"/>
                    </a:cubicBezTo>
                    <a:cubicBezTo>
                      <a:pt x="0" y="0"/>
                      <a:pt x="4979" y="4060"/>
                      <a:pt x="6205" y="337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68" name="Kombinationstegning: figur 11567">
                <a:extLst>
                  <a:ext uri="{FF2B5EF4-FFF2-40B4-BE49-F238E27FC236}">
                    <a16:creationId xmlns:a16="http://schemas.microsoft.com/office/drawing/2014/main" id="{5ED73DD1-D58F-403B-BEC9-FB2AFDE073FA}"/>
                  </a:ext>
                </a:extLst>
              </p:cNvPr>
              <p:cNvSpPr/>
              <p:nvPr/>
            </p:nvSpPr>
            <p:spPr>
              <a:xfrm>
                <a:off x="4170240" y="3737810"/>
                <a:ext cx="10817" cy="14953"/>
              </a:xfrm>
              <a:custGeom>
                <a:avLst/>
                <a:gdLst>
                  <a:gd name="connsiteX0" fmla="*/ 8782 w 10817"/>
                  <a:gd name="connsiteY0" fmla="*/ 6540 h 14953"/>
                  <a:gd name="connsiteX1" fmla="*/ 1352 w 10817"/>
                  <a:gd name="connsiteY1" fmla="*/ 14199 h 14953"/>
                  <a:gd name="connsiteX2" fmla="*/ 10238 w 10817"/>
                  <a:gd name="connsiteY2" fmla="*/ 1791 h 14953"/>
                  <a:gd name="connsiteX3" fmla="*/ 5489 w 10817"/>
                  <a:gd name="connsiteY3" fmla="*/ 3706 h 14953"/>
                  <a:gd name="connsiteX4" fmla="*/ 8782 w 10817"/>
                  <a:gd name="connsiteY4" fmla="*/ 6540 h 1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7" h="14953">
                    <a:moveTo>
                      <a:pt x="8782" y="6540"/>
                    </a:moveTo>
                    <a:cubicBezTo>
                      <a:pt x="5642" y="8684"/>
                      <a:pt x="-3397" y="17569"/>
                      <a:pt x="1352" y="14199"/>
                    </a:cubicBezTo>
                    <a:cubicBezTo>
                      <a:pt x="6102" y="10829"/>
                      <a:pt x="12842" y="6999"/>
                      <a:pt x="10238" y="1791"/>
                    </a:cubicBezTo>
                    <a:cubicBezTo>
                      <a:pt x="7633" y="-3495"/>
                      <a:pt x="1659" y="4701"/>
                      <a:pt x="5489" y="3706"/>
                    </a:cubicBezTo>
                    <a:cubicBezTo>
                      <a:pt x="5412" y="3629"/>
                      <a:pt x="11846" y="4395"/>
                      <a:pt x="8782" y="65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69" name="Kombinationstegning: figur 11568">
                <a:extLst>
                  <a:ext uri="{FF2B5EF4-FFF2-40B4-BE49-F238E27FC236}">
                    <a16:creationId xmlns:a16="http://schemas.microsoft.com/office/drawing/2014/main" id="{40CC03D7-40E6-429F-BFD6-C51C5382BB0D}"/>
                  </a:ext>
                </a:extLst>
              </p:cNvPr>
              <p:cNvSpPr/>
              <p:nvPr/>
            </p:nvSpPr>
            <p:spPr>
              <a:xfrm>
                <a:off x="4199601" y="3746491"/>
                <a:ext cx="11883" cy="3616"/>
              </a:xfrm>
              <a:custGeom>
                <a:avLst/>
                <a:gdLst>
                  <a:gd name="connsiteX0" fmla="*/ 10979 w 11883"/>
                  <a:gd name="connsiteY0" fmla="*/ 3604 h 3616"/>
                  <a:gd name="connsiteX1" fmla="*/ 5234 w 11883"/>
                  <a:gd name="connsiteY1" fmla="*/ 464 h 3616"/>
                  <a:gd name="connsiteX2" fmla="*/ 485 w 11883"/>
                  <a:gd name="connsiteY2" fmla="*/ 1153 h 3616"/>
                  <a:gd name="connsiteX3" fmla="*/ 2629 w 11883"/>
                  <a:gd name="connsiteY3" fmla="*/ 3068 h 3616"/>
                  <a:gd name="connsiteX4" fmla="*/ 10979 w 11883"/>
                  <a:gd name="connsiteY4" fmla="*/ 3604 h 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83" h="3616">
                    <a:moveTo>
                      <a:pt x="10979" y="3604"/>
                    </a:moveTo>
                    <a:cubicBezTo>
                      <a:pt x="14349" y="3834"/>
                      <a:pt x="7379" y="693"/>
                      <a:pt x="5234" y="464"/>
                    </a:cubicBezTo>
                    <a:cubicBezTo>
                      <a:pt x="3089" y="234"/>
                      <a:pt x="2323" y="-762"/>
                      <a:pt x="485" y="1153"/>
                    </a:cubicBezTo>
                    <a:cubicBezTo>
                      <a:pt x="-1354" y="3068"/>
                      <a:pt x="2629" y="3068"/>
                      <a:pt x="2629" y="3068"/>
                    </a:cubicBezTo>
                    <a:cubicBezTo>
                      <a:pt x="2629" y="3068"/>
                      <a:pt x="7608" y="3374"/>
                      <a:pt x="10979" y="36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70" name="Kombinationstegning: figur 11569">
                <a:extLst>
                  <a:ext uri="{FF2B5EF4-FFF2-40B4-BE49-F238E27FC236}">
                    <a16:creationId xmlns:a16="http://schemas.microsoft.com/office/drawing/2014/main" id="{F28E1B2F-79FA-4B21-B9EE-CACE23C56363}"/>
                  </a:ext>
                </a:extLst>
              </p:cNvPr>
              <p:cNvSpPr/>
              <p:nvPr/>
            </p:nvSpPr>
            <p:spPr>
              <a:xfrm>
                <a:off x="4184918" y="3779913"/>
                <a:ext cx="19768" cy="11742"/>
              </a:xfrm>
              <a:custGeom>
                <a:avLst/>
                <a:gdLst>
                  <a:gd name="connsiteX0" fmla="*/ 12717 w 19768"/>
                  <a:gd name="connsiteY0" fmla="*/ 5569 h 11742"/>
                  <a:gd name="connsiteX1" fmla="*/ 6512 w 19768"/>
                  <a:gd name="connsiteY1" fmla="*/ 4344 h 11742"/>
                  <a:gd name="connsiteX2" fmla="*/ 768 w 19768"/>
                  <a:gd name="connsiteY2" fmla="*/ 7484 h 11742"/>
                  <a:gd name="connsiteX3" fmla="*/ 3372 w 19768"/>
                  <a:gd name="connsiteY3" fmla="*/ 11544 h 11742"/>
                  <a:gd name="connsiteX4" fmla="*/ 16776 w 19768"/>
                  <a:gd name="connsiteY4" fmla="*/ 8633 h 11742"/>
                  <a:gd name="connsiteX5" fmla="*/ 18921 w 19768"/>
                  <a:gd name="connsiteY5" fmla="*/ 284 h 11742"/>
                  <a:gd name="connsiteX6" fmla="*/ 12717 w 19768"/>
                  <a:gd name="connsiteY6" fmla="*/ 5569 h 1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68" h="11742">
                    <a:moveTo>
                      <a:pt x="12717" y="5569"/>
                    </a:moveTo>
                    <a:cubicBezTo>
                      <a:pt x="10342" y="4650"/>
                      <a:pt x="9346" y="3195"/>
                      <a:pt x="6512" y="4344"/>
                    </a:cubicBezTo>
                    <a:cubicBezTo>
                      <a:pt x="3602" y="5569"/>
                      <a:pt x="1457" y="6948"/>
                      <a:pt x="768" y="7484"/>
                    </a:cubicBezTo>
                    <a:cubicBezTo>
                      <a:pt x="768" y="7484"/>
                      <a:pt x="-2143" y="11314"/>
                      <a:pt x="3372" y="11544"/>
                    </a:cubicBezTo>
                    <a:cubicBezTo>
                      <a:pt x="8887" y="11773"/>
                      <a:pt x="14861" y="12463"/>
                      <a:pt x="16776" y="8633"/>
                    </a:cubicBezTo>
                    <a:cubicBezTo>
                      <a:pt x="18691" y="4803"/>
                      <a:pt x="21066" y="-1401"/>
                      <a:pt x="18921" y="284"/>
                    </a:cubicBezTo>
                    <a:cubicBezTo>
                      <a:pt x="16776" y="1969"/>
                      <a:pt x="15168" y="6565"/>
                      <a:pt x="12717" y="556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71" name="Kombinationstegning: figur 11570">
                <a:extLst>
                  <a:ext uri="{FF2B5EF4-FFF2-40B4-BE49-F238E27FC236}">
                    <a16:creationId xmlns:a16="http://schemas.microsoft.com/office/drawing/2014/main" id="{F01ABA2B-40DA-4D74-B5A1-FCE37415F1A3}"/>
                  </a:ext>
                </a:extLst>
              </p:cNvPr>
              <p:cNvSpPr/>
              <p:nvPr/>
            </p:nvSpPr>
            <p:spPr>
              <a:xfrm>
                <a:off x="4160838" y="3695994"/>
                <a:ext cx="2256" cy="4042"/>
              </a:xfrm>
              <a:custGeom>
                <a:avLst/>
                <a:gdLst>
                  <a:gd name="connsiteX0" fmla="*/ 1409 w 2256"/>
                  <a:gd name="connsiteY0" fmla="*/ 712 h 4042"/>
                  <a:gd name="connsiteX1" fmla="*/ 949 w 2256"/>
                  <a:gd name="connsiteY1" fmla="*/ 3853 h 4042"/>
                  <a:gd name="connsiteX2" fmla="*/ 1409 w 2256"/>
                  <a:gd name="connsiteY2" fmla="*/ 712 h 4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6" h="4042">
                    <a:moveTo>
                      <a:pt x="1409" y="712"/>
                    </a:moveTo>
                    <a:cubicBezTo>
                      <a:pt x="-736" y="3317"/>
                      <a:pt x="-46" y="4542"/>
                      <a:pt x="949" y="3853"/>
                    </a:cubicBezTo>
                    <a:cubicBezTo>
                      <a:pt x="949" y="3776"/>
                      <a:pt x="3554" y="-1969"/>
                      <a:pt x="1409" y="71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72" name="Kombinationstegning: figur 11571">
                <a:extLst>
                  <a:ext uri="{FF2B5EF4-FFF2-40B4-BE49-F238E27FC236}">
                    <a16:creationId xmlns:a16="http://schemas.microsoft.com/office/drawing/2014/main" id="{2EF4FD05-1A91-4144-B2A9-F1B29E68C93D}"/>
                  </a:ext>
                </a:extLst>
              </p:cNvPr>
              <p:cNvSpPr/>
              <p:nvPr/>
            </p:nvSpPr>
            <p:spPr>
              <a:xfrm>
                <a:off x="4237661" y="3765256"/>
                <a:ext cx="5532" cy="1632"/>
              </a:xfrm>
              <a:custGeom>
                <a:avLst/>
                <a:gdLst>
                  <a:gd name="connsiteX0" fmla="*/ 5242 w 5532"/>
                  <a:gd name="connsiteY0" fmla="*/ 617 h 1632"/>
                  <a:gd name="connsiteX1" fmla="*/ 723 w 5532"/>
                  <a:gd name="connsiteY1" fmla="*/ 1536 h 1632"/>
                  <a:gd name="connsiteX2" fmla="*/ 5242 w 5532"/>
                  <a:gd name="connsiteY2" fmla="*/ 617 h 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2" h="1632">
                    <a:moveTo>
                      <a:pt x="5242" y="617"/>
                    </a:moveTo>
                    <a:cubicBezTo>
                      <a:pt x="3557" y="-838"/>
                      <a:pt x="-1958" y="617"/>
                      <a:pt x="723" y="1536"/>
                    </a:cubicBezTo>
                    <a:cubicBezTo>
                      <a:pt x="723" y="1536"/>
                      <a:pt x="6927" y="2072"/>
                      <a:pt x="5242" y="61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73" name="Kombinationstegning: figur 11572">
                <a:extLst>
                  <a:ext uri="{FF2B5EF4-FFF2-40B4-BE49-F238E27FC236}">
                    <a16:creationId xmlns:a16="http://schemas.microsoft.com/office/drawing/2014/main" id="{7DB3CDAC-DAC4-4F62-B348-CF3A82950D5D}"/>
                  </a:ext>
                </a:extLst>
              </p:cNvPr>
              <p:cNvSpPr/>
              <p:nvPr/>
            </p:nvSpPr>
            <p:spPr>
              <a:xfrm>
                <a:off x="3917873" y="3762265"/>
                <a:ext cx="15238" cy="13800"/>
              </a:xfrm>
              <a:custGeom>
                <a:avLst/>
                <a:gdLst>
                  <a:gd name="connsiteX0" fmla="*/ 4245 w 15238"/>
                  <a:gd name="connsiteY0" fmla="*/ 13183 h 13800"/>
                  <a:gd name="connsiteX1" fmla="*/ 14279 w 15238"/>
                  <a:gd name="connsiteY1" fmla="*/ 11268 h 13800"/>
                  <a:gd name="connsiteX2" fmla="*/ 12134 w 15238"/>
                  <a:gd name="connsiteY2" fmla="*/ 2919 h 13800"/>
                  <a:gd name="connsiteX3" fmla="*/ 5164 w 15238"/>
                  <a:gd name="connsiteY3" fmla="*/ 315 h 13800"/>
                  <a:gd name="connsiteX4" fmla="*/ 875 w 15238"/>
                  <a:gd name="connsiteY4" fmla="*/ 2919 h 13800"/>
                  <a:gd name="connsiteX5" fmla="*/ 4245 w 15238"/>
                  <a:gd name="connsiteY5" fmla="*/ 13183 h 1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38" h="13800">
                    <a:moveTo>
                      <a:pt x="4245" y="13183"/>
                    </a:moveTo>
                    <a:cubicBezTo>
                      <a:pt x="7155" y="14868"/>
                      <a:pt x="11445" y="12724"/>
                      <a:pt x="14279" y="11268"/>
                    </a:cubicBezTo>
                    <a:cubicBezTo>
                      <a:pt x="17190" y="9813"/>
                      <a:pt x="12594" y="5064"/>
                      <a:pt x="12134" y="2919"/>
                    </a:cubicBezTo>
                    <a:cubicBezTo>
                      <a:pt x="11675" y="775"/>
                      <a:pt x="9990" y="1694"/>
                      <a:pt x="5164" y="315"/>
                    </a:cubicBezTo>
                    <a:cubicBezTo>
                      <a:pt x="415" y="-1140"/>
                      <a:pt x="875" y="2919"/>
                      <a:pt x="875" y="2919"/>
                    </a:cubicBezTo>
                    <a:cubicBezTo>
                      <a:pt x="-1500" y="6443"/>
                      <a:pt x="1411" y="11498"/>
                      <a:pt x="4245" y="1318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74" name="Kombinationstegning: figur 11573">
                <a:extLst>
                  <a:ext uri="{FF2B5EF4-FFF2-40B4-BE49-F238E27FC236}">
                    <a16:creationId xmlns:a16="http://schemas.microsoft.com/office/drawing/2014/main" id="{37071B11-CDE6-4B0E-B62F-240A2D4136A1}"/>
                  </a:ext>
                </a:extLst>
              </p:cNvPr>
              <p:cNvSpPr/>
              <p:nvPr/>
            </p:nvSpPr>
            <p:spPr>
              <a:xfrm>
                <a:off x="3864552" y="3724644"/>
                <a:ext cx="306874" cy="99825"/>
              </a:xfrm>
              <a:custGeom>
                <a:avLst/>
                <a:gdLst>
                  <a:gd name="connsiteX0" fmla="*/ 284520 w 306874"/>
                  <a:gd name="connsiteY0" fmla="*/ 95536 h 99825"/>
                  <a:gd name="connsiteX1" fmla="*/ 302750 w 306874"/>
                  <a:gd name="connsiteY1" fmla="*/ 92396 h 99825"/>
                  <a:gd name="connsiteX2" fmla="*/ 296316 w 306874"/>
                  <a:gd name="connsiteY2" fmla="*/ 80906 h 99825"/>
                  <a:gd name="connsiteX3" fmla="*/ 276248 w 306874"/>
                  <a:gd name="connsiteY3" fmla="*/ 73476 h 99825"/>
                  <a:gd name="connsiteX4" fmla="*/ 268358 w 306874"/>
                  <a:gd name="connsiteY4" fmla="*/ 68728 h 99825"/>
                  <a:gd name="connsiteX5" fmla="*/ 256869 w 306874"/>
                  <a:gd name="connsiteY5" fmla="*/ 61527 h 99825"/>
                  <a:gd name="connsiteX6" fmla="*/ 249209 w 306874"/>
                  <a:gd name="connsiteY6" fmla="*/ 59383 h 99825"/>
                  <a:gd name="connsiteX7" fmla="*/ 242239 w 306874"/>
                  <a:gd name="connsiteY7" fmla="*/ 56242 h 99825"/>
                  <a:gd name="connsiteX8" fmla="*/ 227379 w 306874"/>
                  <a:gd name="connsiteY8" fmla="*/ 51187 h 99825"/>
                  <a:gd name="connsiteX9" fmla="*/ 218264 w 306874"/>
                  <a:gd name="connsiteY9" fmla="*/ 43068 h 99825"/>
                  <a:gd name="connsiteX10" fmla="*/ 215354 w 306874"/>
                  <a:gd name="connsiteY10" fmla="*/ 44753 h 99825"/>
                  <a:gd name="connsiteX11" fmla="*/ 198120 w 306874"/>
                  <a:gd name="connsiteY11" fmla="*/ 34489 h 99825"/>
                  <a:gd name="connsiteX12" fmla="*/ 166791 w 306874"/>
                  <a:gd name="connsiteY12" fmla="*/ 23459 h 99825"/>
                  <a:gd name="connsiteX13" fmla="*/ 153157 w 306874"/>
                  <a:gd name="connsiteY13" fmla="*/ 16718 h 99825"/>
                  <a:gd name="connsiteX14" fmla="*/ 140978 w 306874"/>
                  <a:gd name="connsiteY14" fmla="*/ 9289 h 99825"/>
                  <a:gd name="connsiteX15" fmla="*/ 128263 w 306874"/>
                  <a:gd name="connsiteY15" fmla="*/ 5918 h 99825"/>
                  <a:gd name="connsiteX16" fmla="*/ 109344 w 306874"/>
                  <a:gd name="connsiteY16" fmla="*/ 3314 h 99825"/>
                  <a:gd name="connsiteX17" fmla="*/ 101684 w 306874"/>
                  <a:gd name="connsiteY17" fmla="*/ 2625 h 99825"/>
                  <a:gd name="connsiteX18" fmla="*/ 82995 w 306874"/>
                  <a:gd name="connsiteY18" fmla="*/ 20 h 99825"/>
                  <a:gd name="connsiteX19" fmla="*/ 47837 w 306874"/>
                  <a:gd name="connsiteY19" fmla="*/ 8369 h 99825"/>
                  <a:gd name="connsiteX20" fmla="*/ 20798 w 306874"/>
                  <a:gd name="connsiteY20" fmla="*/ 18940 h 99825"/>
                  <a:gd name="connsiteX21" fmla="*/ 18654 w 306874"/>
                  <a:gd name="connsiteY21" fmla="*/ 32114 h 99825"/>
                  <a:gd name="connsiteX22" fmla="*/ 10075 w 306874"/>
                  <a:gd name="connsiteY22" fmla="*/ 35714 h 99825"/>
                  <a:gd name="connsiteX23" fmla="*/ 1726 w 306874"/>
                  <a:gd name="connsiteY23" fmla="*/ 38319 h 99825"/>
                  <a:gd name="connsiteX24" fmla="*/ 4330 w 306874"/>
                  <a:gd name="connsiteY24" fmla="*/ 40693 h 99825"/>
                  <a:gd name="connsiteX25" fmla="*/ 13445 w 306874"/>
                  <a:gd name="connsiteY25" fmla="*/ 41919 h 99825"/>
                  <a:gd name="connsiteX26" fmla="*/ 22560 w 306874"/>
                  <a:gd name="connsiteY26" fmla="*/ 38778 h 99825"/>
                  <a:gd name="connsiteX27" fmla="*/ 28075 w 306874"/>
                  <a:gd name="connsiteY27" fmla="*/ 33723 h 99825"/>
                  <a:gd name="connsiteX28" fmla="*/ 30450 w 306874"/>
                  <a:gd name="connsiteY28" fmla="*/ 30353 h 99825"/>
                  <a:gd name="connsiteX29" fmla="*/ 39335 w 306874"/>
                  <a:gd name="connsiteY29" fmla="*/ 28667 h 99825"/>
                  <a:gd name="connsiteX30" fmla="*/ 45769 w 306874"/>
                  <a:gd name="connsiteY30" fmla="*/ 26982 h 99825"/>
                  <a:gd name="connsiteX31" fmla="*/ 57718 w 306874"/>
                  <a:gd name="connsiteY31" fmla="*/ 19093 h 99825"/>
                  <a:gd name="connsiteX32" fmla="*/ 67752 w 306874"/>
                  <a:gd name="connsiteY32" fmla="*/ 13808 h 99825"/>
                  <a:gd name="connsiteX33" fmla="*/ 90501 w 306874"/>
                  <a:gd name="connsiteY33" fmla="*/ 16718 h 99825"/>
                  <a:gd name="connsiteX34" fmla="*/ 84757 w 306874"/>
                  <a:gd name="connsiteY34" fmla="*/ 22923 h 99825"/>
                  <a:gd name="connsiteX35" fmla="*/ 84757 w 306874"/>
                  <a:gd name="connsiteY35" fmla="*/ 26753 h 99825"/>
                  <a:gd name="connsiteX36" fmla="*/ 104825 w 306874"/>
                  <a:gd name="connsiteY36" fmla="*/ 28208 h 99825"/>
                  <a:gd name="connsiteX37" fmla="*/ 108884 w 306874"/>
                  <a:gd name="connsiteY37" fmla="*/ 29433 h 99825"/>
                  <a:gd name="connsiteX38" fmla="*/ 120833 w 306874"/>
                  <a:gd name="connsiteY38" fmla="*/ 32574 h 99825"/>
                  <a:gd name="connsiteX39" fmla="*/ 132553 w 306874"/>
                  <a:gd name="connsiteY39" fmla="*/ 37323 h 99825"/>
                  <a:gd name="connsiteX40" fmla="*/ 172306 w 306874"/>
                  <a:gd name="connsiteY40" fmla="*/ 47127 h 99825"/>
                  <a:gd name="connsiteX41" fmla="*/ 183336 w 306874"/>
                  <a:gd name="connsiteY41" fmla="*/ 59076 h 99825"/>
                  <a:gd name="connsiteX42" fmla="*/ 203175 w 306874"/>
                  <a:gd name="connsiteY42" fmla="*/ 72940 h 99825"/>
                  <a:gd name="connsiteX43" fmla="*/ 213745 w 306874"/>
                  <a:gd name="connsiteY43" fmla="*/ 73630 h 99825"/>
                  <a:gd name="connsiteX44" fmla="*/ 221864 w 306874"/>
                  <a:gd name="connsiteY44" fmla="*/ 78149 h 99825"/>
                  <a:gd name="connsiteX45" fmla="*/ 207464 w 306874"/>
                  <a:gd name="connsiteY45" fmla="*/ 95383 h 99825"/>
                  <a:gd name="connsiteX46" fmla="*/ 224928 w 306874"/>
                  <a:gd name="connsiteY46" fmla="*/ 98524 h 99825"/>
                  <a:gd name="connsiteX47" fmla="*/ 254112 w 306874"/>
                  <a:gd name="connsiteY47" fmla="*/ 96379 h 99825"/>
                  <a:gd name="connsiteX48" fmla="*/ 274180 w 306874"/>
                  <a:gd name="connsiteY48" fmla="*/ 98064 h 99825"/>
                  <a:gd name="connsiteX49" fmla="*/ 278699 w 306874"/>
                  <a:gd name="connsiteY49" fmla="*/ 96379 h 99825"/>
                  <a:gd name="connsiteX50" fmla="*/ 280384 w 306874"/>
                  <a:gd name="connsiteY50" fmla="*/ 97068 h 99825"/>
                  <a:gd name="connsiteX51" fmla="*/ 284520 w 306874"/>
                  <a:gd name="connsiteY51" fmla="*/ 95536 h 9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06874" h="99825">
                    <a:moveTo>
                      <a:pt x="284520" y="95536"/>
                    </a:moveTo>
                    <a:cubicBezTo>
                      <a:pt x="287661" y="93621"/>
                      <a:pt x="294325" y="93392"/>
                      <a:pt x="302750" y="92396"/>
                    </a:cubicBezTo>
                    <a:cubicBezTo>
                      <a:pt x="311099" y="91477"/>
                      <a:pt x="305661" y="86421"/>
                      <a:pt x="296316" y="80906"/>
                    </a:cubicBezTo>
                    <a:cubicBezTo>
                      <a:pt x="286971" y="75391"/>
                      <a:pt x="277397" y="73706"/>
                      <a:pt x="276248" y="73476"/>
                    </a:cubicBezTo>
                    <a:cubicBezTo>
                      <a:pt x="275022" y="73247"/>
                      <a:pt x="270044" y="77077"/>
                      <a:pt x="268358" y="68728"/>
                    </a:cubicBezTo>
                    <a:cubicBezTo>
                      <a:pt x="266673" y="60379"/>
                      <a:pt x="259473" y="61527"/>
                      <a:pt x="256869" y="61527"/>
                    </a:cubicBezTo>
                    <a:cubicBezTo>
                      <a:pt x="254265" y="61527"/>
                      <a:pt x="250435" y="61298"/>
                      <a:pt x="249209" y="59383"/>
                    </a:cubicBezTo>
                    <a:cubicBezTo>
                      <a:pt x="247984" y="57468"/>
                      <a:pt x="246299" y="57698"/>
                      <a:pt x="242239" y="56242"/>
                    </a:cubicBezTo>
                    <a:cubicBezTo>
                      <a:pt x="238179" y="54787"/>
                      <a:pt x="229294" y="52642"/>
                      <a:pt x="227379" y="51187"/>
                    </a:cubicBezTo>
                    <a:cubicBezTo>
                      <a:pt x="225464" y="49732"/>
                      <a:pt x="221634" y="45672"/>
                      <a:pt x="218264" y="43068"/>
                    </a:cubicBezTo>
                    <a:cubicBezTo>
                      <a:pt x="214894" y="40463"/>
                      <a:pt x="214434" y="42149"/>
                      <a:pt x="215354" y="44753"/>
                    </a:cubicBezTo>
                    <a:cubicBezTo>
                      <a:pt x="216273" y="47357"/>
                      <a:pt x="207694" y="42378"/>
                      <a:pt x="198120" y="34489"/>
                    </a:cubicBezTo>
                    <a:cubicBezTo>
                      <a:pt x="188545" y="26599"/>
                      <a:pt x="170621" y="25374"/>
                      <a:pt x="166791" y="23459"/>
                    </a:cubicBezTo>
                    <a:cubicBezTo>
                      <a:pt x="162962" y="21544"/>
                      <a:pt x="156221" y="22004"/>
                      <a:pt x="153157" y="16718"/>
                    </a:cubicBezTo>
                    <a:cubicBezTo>
                      <a:pt x="150017" y="11433"/>
                      <a:pt x="143353" y="9748"/>
                      <a:pt x="140978" y="9289"/>
                    </a:cubicBezTo>
                    <a:cubicBezTo>
                      <a:pt x="138604" y="8829"/>
                      <a:pt x="133548" y="10744"/>
                      <a:pt x="128263" y="5918"/>
                    </a:cubicBezTo>
                    <a:cubicBezTo>
                      <a:pt x="122978" y="1093"/>
                      <a:pt x="111029" y="3544"/>
                      <a:pt x="109344" y="3314"/>
                    </a:cubicBezTo>
                    <a:cubicBezTo>
                      <a:pt x="107659" y="3084"/>
                      <a:pt x="105055" y="2854"/>
                      <a:pt x="101684" y="2625"/>
                    </a:cubicBezTo>
                    <a:cubicBezTo>
                      <a:pt x="98314" y="2395"/>
                      <a:pt x="86595" y="480"/>
                      <a:pt x="82995" y="20"/>
                    </a:cubicBezTo>
                    <a:cubicBezTo>
                      <a:pt x="79395" y="-439"/>
                      <a:pt x="52816" y="6991"/>
                      <a:pt x="47837" y="8369"/>
                    </a:cubicBezTo>
                    <a:cubicBezTo>
                      <a:pt x="42782" y="9825"/>
                      <a:pt x="25318" y="15570"/>
                      <a:pt x="20798" y="18940"/>
                    </a:cubicBezTo>
                    <a:cubicBezTo>
                      <a:pt x="16279" y="22310"/>
                      <a:pt x="15743" y="27519"/>
                      <a:pt x="18654" y="32114"/>
                    </a:cubicBezTo>
                    <a:cubicBezTo>
                      <a:pt x="21564" y="36634"/>
                      <a:pt x="12449" y="35714"/>
                      <a:pt x="10075" y="35714"/>
                    </a:cubicBezTo>
                    <a:cubicBezTo>
                      <a:pt x="7700" y="35714"/>
                      <a:pt x="6705" y="36634"/>
                      <a:pt x="1726" y="38319"/>
                    </a:cubicBezTo>
                    <a:cubicBezTo>
                      <a:pt x="-3329" y="40004"/>
                      <a:pt x="4330" y="40693"/>
                      <a:pt x="4330" y="40693"/>
                    </a:cubicBezTo>
                    <a:cubicBezTo>
                      <a:pt x="5556" y="40693"/>
                      <a:pt x="11071" y="41383"/>
                      <a:pt x="13445" y="41919"/>
                    </a:cubicBezTo>
                    <a:cubicBezTo>
                      <a:pt x="15820" y="42455"/>
                      <a:pt x="17505" y="40234"/>
                      <a:pt x="22560" y="38778"/>
                    </a:cubicBezTo>
                    <a:cubicBezTo>
                      <a:pt x="27616" y="37323"/>
                      <a:pt x="27079" y="35638"/>
                      <a:pt x="28075" y="33723"/>
                    </a:cubicBezTo>
                    <a:cubicBezTo>
                      <a:pt x="29071" y="31808"/>
                      <a:pt x="28305" y="32268"/>
                      <a:pt x="30450" y="30353"/>
                    </a:cubicBezTo>
                    <a:cubicBezTo>
                      <a:pt x="32594" y="28438"/>
                      <a:pt x="36194" y="28208"/>
                      <a:pt x="39335" y="28667"/>
                    </a:cubicBezTo>
                    <a:cubicBezTo>
                      <a:pt x="42475" y="29127"/>
                      <a:pt x="43624" y="28438"/>
                      <a:pt x="45769" y="26982"/>
                    </a:cubicBezTo>
                    <a:cubicBezTo>
                      <a:pt x="47914" y="25527"/>
                      <a:pt x="52509" y="21697"/>
                      <a:pt x="57718" y="19093"/>
                    </a:cubicBezTo>
                    <a:cubicBezTo>
                      <a:pt x="63003" y="16489"/>
                      <a:pt x="62237" y="13808"/>
                      <a:pt x="67752" y="13808"/>
                    </a:cubicBezTo>
                    <a:cubicBezTo>
                      <a:pt x="73267" y="13808"/>
                      <a:pt x="81386" y="13118"/>
                      <a:pt x="90501" y="16718"/>
                    </a:cubicBezTo>
                    <a:cubicBezTo>
                      <a:pt x="99616" y="20318"/>
                      <a:pt x="87897" y="23153"/>
                      <a:pt x="84757" y="22923"/>
                    </a:cubicBezTo>
                    <a:cubicBezTo>
                      <a:pt x="81616" y="22693"/>
                      <a:pt x="76867" y="21008"/>
                      <a:pt x="84757" y="26753"/>
                    </a:cubicBezTo>
                    <a:cubicBezTo>
                      <a:pt x="92646" y="32497"/>
                      <a:pt x="103216" y="28438"/>
                      <a:pt x="104825" y="28208"/>
                    </a:cubicBezTo>
                    <a:cubicBezTo>
                      <a:pt x="106510" y="27978"/>
                      <a:pt x="105284" y="24608"/>
                      <a:pt x="108884" y="29433"/>
                    </a:cubicBezTo>
                    <a:cubicBezTo>
                      <a:pt x="112484" y="34182"/>
                      <a:pt x="117233" y="32344"/>
                      <a:pt x="120833" y="32574"/>
                    </a:cubicBezTo>
                    <a:cubicBezTo>
                      <a:pt x="124433" y="32804"/>
                      <a:pt x="125889" y="31885"/>
                      <a:pt x="132553" y="37323"/>
                    </a:cubicBezTo>
                    <a:cubicBezTo>
                      <a:pt x="139293" y="42838"/>
                      <a:pt x="167021" y="46897"/>
                      <a:pt x="172306" y="47127"/>
                    </a:cubicBezTo>
                    <a:cubicBezTo>
                      <a:pt x="177591" y="47357"/>
                      <a:pt x="182340" y="50268"/>
                      <a:pt x="183336" y="59076"/>
                    </a:cubicBezTo>
                    <a:cubicBezTo>
                      <a:pt x="184255" y="67962"/>
                      <a:pt x="201030" y="72251"/>
                      <a:pt x="203175" y="72940"/>
                    </a:cubicBezTo>
                    <a:cubicBezTo>
                      <a:pt x="205319" y="73630"/>
                      <a:pt x="211754" y="74625"/>
                      <a:pt x="213745" y="73630"/>
                    </a:cubicBezTo>
                    <a:cubicBezTo>
                      <a:pt x="215737" y="72634"/>
                      <a:pt x="218034" y="72404"/>
                      <a:pt x="221864" y="78149"/>
                    </a:cubicBezTo>
                    <a:cubicBezTo>
                      <a:pt x="225694" y="83894"/>
                      <a:pt x="215890" y="88413"/>
                      <a:pt x="207464" y="95383"/>
                    </a:cubicBezTo>
                    <a:cubicBezTo>
                      <a:pt x="199115" y="102354"/>
                      <a:pt x="220409" y="99213"/>
                      <a:pt x="224928" y="98524"/>
                    </a:cubicBezTo>
                    <a:cubicBezTo>
                      <a:pt x="229447" y="97834"/>
                      <a:pt x="248597" y="96839"/>
                      <a:pt x="254112" y="96379"/>
                    </a:cubicBezTo>
                    <a:cubicBezTo>
                      <a:pt x="259627" y="95919"/>
                      <a:pt x="272571" y="98064"/>
                      <a:pt x="274180" y="98064"/>
                    </a:cubicBezTo>
                    <a:cubicBezTo>
                      <a:pt x="275865" y="98064"/>
                      <a:pt x="277091" y="98064"/>
                      <a:pt x="278699" y="96379"/>
                    </a:cubicBezTo>
                    <a:cubicBezTo>
                      <a:pt x="280384" y="94694"/>
                      <a:pt x="280614" y="95919"/>
                      <a:pt x="280384" y="97068"/>
                    </a:cubicBezTo>
                    <a:cubicBezTo>
                      <a:pt x="280231" y="98447"/>
                      <a:pt x="281380" y="97451"/>
                      <a:pt x="284520" y="955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75" name="Kombinationstegning: figur 11574">
                <a:extLst>
                  <a:ext uri="{FF2B5EF4-FFF2-40B4-BE49-F238E27FC236}">
                    <a16:creationId xmlns:a16="http://schemas.microsoft.com/office/drawing/2014/main" id="{80203024-5291-414F-B41E-A1AFC769CDEF}"/>
                  </a:ext>
                </a:extLst>
              </p:cNvPr>
              <p:cNvSpPr/>
              <p:nvPr/>
            </p:nvSpPr>
            <p:spPr>
              <a:xfrm>
                <a:off x="4045096" y="3743886"/>
                <a:ext cx="7776" cy="3447"/>
              </a:xfrm>
              <a:custGeom>
                <a:avLst/>
                <a:gdLst>
                  <a:gd name="connsiteX0" fmla="*/ 5320 w 7776"/>
                  <a:gd name="connsiteY0" fmla="*/ 234 h 3447"/>
                  <a:gd name="connsiteX1" fmla="*/ 571 w 7776"/>
                  <a:gd name="connsiteY1" fmla="*/ 923 h 3447"/>
                  <a:gd name="connsiteX2" fmla="*/ 7771 w 7776"/>
                  <a:gd name="connsiteY2" fmla="*/ 2608 h 3447"/>
                  <a:gd name="connsiteX3" fmla="*/ 5320 w 7776"/>
                  <a:gd name="connsiteY3" fmla="*/ 234 h 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6" h="3447">
                    <a:moveTo>
                      <a:pt x="5320" y="234"/>
                    </a:moveTo>
                    <a:cubicBezTo>
                      <a:pt x="3176" y="693"/>
                      <a:pt x="-1650" y="-456"/>
                      <a:pt x="571" y="923"/>
                    </a:cubicBezTo>
                    <a:cubicBezTo>
                      <a:pt x="571" y="923"/>
                      <a:pt x="8001" y="5212"/>
                      <a:pt x="7771" y="2608"/>
                    </a:cubicBezTo>
                    <a:cubicBezTo>
                      <a:pt x="7541" y="-73"/>
                      <a:pt x="7541" y="-303"/>
                      <a:pt x="5320" y="23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76" name="Kombinationstegning: figur 11575">
                <a:extLst>
                  <a:ext uri="{FF2B5EF4-FFF2-40B4-BE49-F238E27FC236}">
                    <a16:creationId xmlns:a16="http://schemas.microsoft.com/office/drawing/2014/main" id="{1885A7AA-4C55-41CE-8309-2DD2994422F8}"/>
                  </a:ext>
                </a:extLst>
              </p:cNvPr>
              <p:cNvSpPr/>
              <p:nvPr/>
            </p:nvSpPr>
            <p:spPr>
              <a:xfrm>
                <a:off x="4054707" y="3746825"/>
                <a:ext cx="6579" cy="4316"/>
              </a:xfrm>
              <a:custGeom>
                <a:avLst/>
                <a:gdLst>
                  <a:gd name="connsiteX0" fmla="*/ 1990 w 6579"/>
                  <a:gd name="connsiteY0" fmla="*/ 2504 h 4316"/>
                  <a:gd name="connsiteX1" fmla="*/ 6280 w 6579"/>
                  <a:gd name="connsiteY1" fmla="*/ 3423 h 4316"/>
                  <a:gd name="connsiteX2" fmla="*/ 1990 w 6579"/>
                  <a:gd name="connsiteY2" fmla="*/ 2504 h 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9" h="4316">
                    <a:moveTo>
                      <a:pt x="1990" y="2504"/>
                    </a:moveTo>
                    <a:cubicBezTo>
                      <a:pt x="1990" y="2504"/>
                      <a:pt x="7965" y="5874"/>
                      <a:pt x="6280" y="3423"/>
                    </a:cubicBezTo>
                    <a:cubicBezTo>
                      <a:pt x="4595" y="1125"/>
                      <a:pt x="-3754" y="-2475"/>
                      <a:pt x="1990" y="25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77" name="Kombinationstegning: figur 11576">
                <a:extLst>
                  <a:ext uri="{FF2B5EF4-FFF2-40B4-BE49-F238E27FC236}">
                    <a16:creationId xmlns:a16="http://schemas.microsoft.com/office/drawing/2014/main" id="{476CD45B-001D-40C3-AA7B-388DFD416D8A}"/>
                  </a:ext>
                </a:extLst>
              </p:cNvPr>
              <p:cNvSpPr/>
              <p:nvPr/>
            </p:nvSpPr>
            <p:spPr>
              <a:xfrm>
                <a:off x="4062039" y="3752524"/>
                <a:ext cx="10791" cy="9543"/>
              </a:xfrm>
              <a:custGeom>
                <a:avLst/>
                <a:gdLst>
                  <a:gd name="connsiteX0" fmla="*/ 4462 w 10791"/>
                  <a:gd name="connsiteY0" fmla="*/ 3085 h 9543"/>
                  <a:gd name="connsiteX1" fmla="*/ 402 w 10791"/>
                  <a:gd name="connsiteY1" fmla="*/ 2396 h 9543"/>
                  <a:gd name="connsiteX2" fmla="*/ 8292 w 10791"/>
                  <a:gd name="connsiteY2" fmla="*/ 9137 h 9543"/>
                  <a:gd name="connsiteX3" fmla="*/ 10437 w 10791"/>
                  <a:gd name="connsiteY3" fmla="*/ 7911 h 9543"/>
                  <a:gd name="connsiteX4" fmla="*/ 8292 w 10791"/>
                  <a:gd name="connsiteY4" fmla="*/ 5307 h 9543"/>
                  <a:gd name="connsiteX5" fmla="*/ 4462 w 10791"/>
                  <a:gd name="connsiteY5" fmla="*/ 3085 h 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91" h="9543">
                    <a:moveTo>
                      <a:pt x="4462" y="3085"/>
                    </a:moveTo>
                    <a:cubicBezTo>
                      <a:pt x="4003" y="1630"/>
                      <a:pt x="-1512" y="-2659"/>
                      <a:pt x="402" y="2396"/>
                    </a:cubicBezTo>
                    <a:cubicBezTo>
                      <a:pt x="402" y="2396"/>
                      <a:pt x="6377" y="8141"/>
                      <a:pt x="8292" y="9137"/>
                    </a:cubicBezTo>
                    <a:cubicBezTo>
                      <a:pt x="10207" y="10132"/>
                      <a:pt x="9517" y="9137"/>
                      <a:pt x="10437" y="7911"/>
                    </a:cubicBezTo>
                    <a:cubicBezTo>
                      <a:pt x="11356" y="6686"/>
                      <a:pt x="10437" y="4771"/>
                      <a:pt x="8292" y="5307"/>
                    </a:cubicBezTo>
                    <a:cubicBezTo>
                      <a:pt x="6147" y="5690"/>
                      <a:pt x="4922" y="4464"/>
                      <a:pt x="4462" y="308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78" name="Kombinationstegning: figur 11577">
                <a:extLst>
                  <a:ext uri="{FF2B5EF4-FFF2-40B4-BE49-F238E27FC236}">
                    <a16:creationId xmlns:a16="http://schemas.microsoft.com/office/drawing/2014/main" id="{BA916992-830D-4AAB-8C32-70CC508F13A0}"/>
                  </a:ext>
                </a:extLst>
              </p:cNvPr>
              <p:cNvSpPr/>
              <p:nvPr/>
            </p:nvSpPr>
            <p:spPr>
              <a:xfrm>
                <a:off x="4054656" y="3863838"/>
                <a:ext cx="58908" cy="23416"/>
              </a:xfrm>
              <a:custGeom>
                <a:avLst/>
                <a:gdLst>
                  <a:gd name="connsiteX0" fmla="*/ 37659 w 58908"/>
                  <a:gd name="connsiteY0" fmla="*/ 15934 h 23416"/>
                  <a:gd name="connsiteX1" fmla="*/ 56119 w 58908"/>
                  <a:gd name="connsiteY1" fmla="*/ 17849 h 23416"/>
                  <a:gd name="connsiteX2" fmla="*/ 44400 w 58908"/>
                  <a:gd name="connsiteY2" fmla="*/ 6819 h 23416"/>
                  <a:gd name="connsiteX3" fmla="*/ 20961 w 58908"/>
                  <a:gd name="connsiteY3" fmla="*/ 385 h 23416"/>
                  <a:gd name="connsiteX4" fmla="*/ 3727 w 58908"/>
                  <a:gd name="connsiteY4" fmla="*/ 3755 h 23416"/>
                  <a:gd name="connsiteX5" fmla="*/ 2272 w 58908"/>
                  <a:gd name="connsiteY5" fmla="*/ 7815 h 23416"/>
                  <a:gd name="connsiteX6" fmla="*/ 23336 w 58908"/>
                  <a:gd name="connsiteY6" fmla="*/ 18845 h 23416"/>
                  <a:gd name="connsiteX7" fmla="*/ 29310 w 58908"/>
                  <a:gd name="connsiteY7" fmla="*/ 22445 h 23416"/>
                  <a:gd name="connsiteX8" fmla="*/ 31455 w 58908"/>
                  <a:gd name="connsiteY8" fmla="*/ 20300 h 23416"/>
                  <a:gd name="connsiteX9" fmla="*/ 37659 w 58908"/>
                  <a:gd name="connsiteY9" fmla="*/ 15934 h 2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908" h="23416">
                    <a:moveTo>
                      <a:pt x="37659" y="15934"/>
                    </a:moveTo>
                    <a:cubicBezTo>
                      <a:pt x="44400" y="13790"/>
                      <a:pt x="46774" y="18845"/>
                      <a:pt x="56119" y="17849"/>
                    </a:cubicBezTo>
                    <a:cubicBezTo>
                      <a:pt x="65464" y="16930"/>
                      <a:pt x="48689" y="8964"/>
                      <a:pt x="44400" y="6819"/>
                    </a:cubicBezTo>
                    <a:cubicBezTo>
                      <a:pt x="40110" y="4675"/>
                      <a:pt x="28621" y="1764"/>
                      <a:pt x="20961" y="385"/>
                    </a:cubicBezTo>
                    <a:cubicBezTo>
                      <a:pt x="13301" y="-994"/>
                      <a:pt x="11157" y="1611"/>
                      <a:pt x="3727" y="3755"/>
                    </a:cubicBezTo>
                    <a:cubicBezTo>
                      <a:pt x="-3703" y="5900"/>
                      <a:pt x="2272" y="7815"/>
                      <a:pt x="2272" y="7815"/>
                    </a:cubicBezTo>
                    <a:cubicBezTo>
                      <a:pt x="7021" y="11415"/>
                      <a:pt x="21191" y="18385"/>
                      <a:pt x="23336" y="18845"/>
                    </a:cubicBezTo>
                    <a:cubicBezTo>
                      <a:pt x="25480" y="19304"/>
                      <a:pt x="27166" y="19764"/>
                      <a:pt x="29310" y="22445"/>
                    </a:cubicBezTo>
                    <a:cubicBezTo>
                      <a:pt x="31455" y="25049"/>
                      <a:pt x="33140" y="21756"/>
                      <a:pt x="31455" y="20300"/>
                    </a:cubicBezTo>
                    <a:cubicBezTo>
                      <a:pt x="29770" y="18845"/>
                      <a:pt x="30995" y="18156"/>
                      <a:pt x="37659" y="1593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79" name="Kombinationstegning: figur 11578">
                <a:extLst>
                  <a:ext uri="{FF2B5EF4-FFF2-40B4-BE49-F238E27FC236}">
                    <a16:creationId xmlns:a16="http://schemas.microsoft.com/office/drawing/2014/main" id="{CD6D1863-2F16-4958-A9AF-5197859F3B4B}"/>
                  </a:ext>
                </a:extLst>
              </p:cNvPr>
              <p:cNvSpPr/>
              <p:nvPr/>
            </p:nvSpPr>
            <p:spPr>
              <a:xfrm>
                <a:off x="4197265" y="3850896"/>
                <a:ext cx="12916" cy="7234"/>
              </a:xfrm>
              <a:custGeom>
                <a:avLst/>
                <a:gdLst>
                  <a:gd name="connsiteX0" fmla="*/ 12856 w 12916"/>
                  <a:gd name="connsiteY0" fmla="*/ 6204 h 7234"/>
                  <a:gd name="connsiteX1" fmla="*/ 1826 w 12916"/>
                  <a:gd name="connsiteY1" fmla="*/ 0 h 7234"/>
                  <a:gd name="connsiteX2" fmla="*/ 1136 w 12916"/>
                  <a:gd name="connsiteY2" fmla="*/ 2374 h 7234"/>
                  <a:gd name="connsiteX3" fmla="*/ 12856 w 12916"/>
                  <a:gd name="connsiteY3" fmla="*/ 6204 h 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16" h="7234">
                    <a:moveTo>
                      <a:pt x="12856" y="6204"/>
                    </a:moveTo>
                    <a:cubicBezTo>
                      <a:pt x="11936" y="3064"/>
                      <a:pt x="11936" y="919"/>
                      <a:pt x="1826" y="0"/>
                    </a:cubicBezTo>
                    <a:cubicBezTo>
                      <a:pt x="1826" y="0"/>
                      <a:pt x="-1774" y="0"/>
                      <a:pt x="1136" y="2374"/>
                    </a:cubicBezTo>
                    <a:cubicBezTo>
                      <a:pt x="4047" y="4749"/>
                      <a:pt x="13775" y="9268"/>
                      <a:pt x="12856" y="62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80" name="Kombinationstegning: figur 11579">
                <a:extLst>
                  <a:ext uri="{FF2B5EF4-FFF2-40B4-BE49-F238E27FC236}">
                    <a16:creationId xmlns:a16="http://schemas.microsoft.com/office/drawing/2014/main" id="{AC4988BA-DC24-4E81-9662-E6BBE052B749}"/>
                  </a:ext>
                </a:extLst>
              </p:cNvPr>
              <p:cNvSpPr/>
              <p:nvPr/>
            </p:nvSpPr>
            <p:spPr>
              <a:xfrm>
                <a:off x="4163387" y="3821235"/>
                <a:ext cx="79309" cy="57235"/>
              </a:xfrm>
              <a:custGeom>
                <a:avLst/>
                <a:gdLst>
                  <a:gd name="connsiteX0" fmla="*/ 76299 w 79309"/>
                  <a:gd name="connsiteY0" fmla="*/ 46972 h 57235"/>
                  <a:gd name="connsiteX1" fmla="*/ 73695 w 79309"/>
                  <a:gd name="connsiteY1" fmla="*/ 44061 h 57235"/>
                  <a:gd name="connsiteX2" fmla="*/ 70172 w 79309"/>
                  <a:gd name="connsiteY2" fmla="*/ 38852 h 57235"/>
                  <a:gd name="connsiteX3" fmla="*/ 74614 w 79309"/>
                  <a:gd name="connsiteY3" fmla="*/ 37167 h 57235"/>
                  <a:gd name="connsiteX4" fmla="*/ 77065 w 79309"/>
                  <a:gd name="connsiteY4" fmla="*/ 34103 h 57235"/>
                  <a:gd name="connsiteX5" fmla="*/ 73389 w 79309"/>
                  <a:gd name="connsiteY5" fmla="*/ 29201 h 57235"/>
                  <a:gd name="connsiteX6" fmla="*/ 76759 w 79309"/>
                  <a:gd name="connsiteY6" fmla="*/ 25525 h 57235"/>
                  <a:gd name="connsiteX7" fmla="*/ 79210 w 79309"/>
                  <a:gd name="connsiteY7" fmla="*/ 21542 h 57235"/>
                  <a:gd name="connsiteX8" fmla="*/ 77525 w 79309"/>
                  <a:gd name="connsiteY8" fmla="*/ 19703 h 57235"/>
                  <a:gd name="connsiteX9" fmla="*/ 75840 w 79309"/>
                  <a:gd name="connsiteY9" fmla="*/ 18478 h 57235"/>
                  <a:gd name="connsiteX10" fmla="*/ 77219 w 79309"/>
                  <a:gd name="connsiteY10" fmla="*/ 17099 h 57235"/>
                  <a:gd name="connsiteX11" fmla="*/ 77832 w 79309"/>
                  <a:gd name="connsiteY11" fmla="*/ 13729 h 57235"/>
                  <a:gd name="connsiteX12" fmla="*/ 76912 w 79309"/>
                  <a:gd name="connsiteY12" fmla="*/ 10205 h 57235"/>
                  <a:gd name="connsiteX13" fmla="*/ 76146 w 79309"/>
                  <a:gd name="connsiteY13" fmla="*/ 6605 h 57235"/>
                  <a:gd name="connsiteX14" fmla="*/ 74308 w 79309"/>
                  <a:gd name="connsiteY14" fmla="*/ 6605 h 57235"/>
                  <a:gd name="connsiteX15" fmla="*/ 64044 w 79309"/>
                  <a:gd name="connsiteY15" fmla="*/ 5686 h 57235"/>
                  <a:gd name="connsiteX16" fmla="*/ 54469 w 79309"/>
                  <a:gd name="connsiteY16" fmla="*/ 1856 h 57235"/>
                  <a:gd name="connsiteX17" fmla="*/ 37695 w 79309"/>
                  <a:gd name="connsiteY17" fmla="*/ 631 h 57235"/>
                  <a:gd name="connsiteX18" fmla="*/ 29805 w 79309"/>
                  <a:gd name="connsiteY18" fmla="*/ 6146 h 57235"/>
                  <a:gd name="connsiteX19" fmla="*/ 36776 w 79309"/>
                  <a:gd name="connsiteY19" fmla="*/ 9056 h 57235"/>
                  <a:gd name="connsiteX20" fmla="*/ 45125 w 79309"/>
                  <a:gd name="connsiteY20" fmla="*/ 11967 h 57235"/>
                  <a:gd name="connsiteX21" fmla="*/ 48265 w 79309"/>
                  <a:gd name="connsiteY21" fmla="*/ 19627 h 57235"/>
                  <a:gd name="connsiteX22" fmla="*/ 58299 w 79309"/>
                  <a:gd name="connsiteY22" fmla="*/ 36172 h 57235"/>
                  <a:gd name="connsiteX23" fmla="*/ 56614 w 79309"/>
                  <a:gd name="connsiteY23" fmla="*/ 40921 h 57235"/>
                  <a:gd name="connsiteX24" fmla="*/ 51099 w 79309"/>
                  <a:gd name="connsiteY24" fmla="*/ 43295 h 57235"/>
                  <a:gd name="connsiteX25" fmla="*/ 43899 w 79309"/>
                  <a:gd name="connsiteY25" fmla="*/ 43525 h 57235"/>
                  <a:gd name="connsiteX26" fmla="*/ 30265 w 79309"/>
                  <a:gd name="connsiteY26" fmla="*/ 42299 h 57235"/>
                  <a:gd name="connsiteX27" fmla="*/ 10197 w 79309"/>
                  <a:gd name="connsiteY27" fmla="*/ 38699 h 57235"/>
                  <a:gd name="connsiteX28" fmla="*/ 392 w 79309"/>
                  <a:gd name="connsiteY28" fmla="*/ 41610 h 57235"/>
                  <a:gd name="connsiteX29" fmla="*/ 2997 w 79309"/>
                  <a:gd name="connsiteY29" fmla="*/ 46665 h 57235"/>
                  <a:gd name="connsiteX30" fmla="*/ 13567 w 79309"/>
                  <a:gd name="connsiteY30" fmla="*/ 53099 h 57235"/>
                  <a:gd name="connsiteX31" fmla="*/ 18316 w 79309"/>
                  <a:gd name="connsiteY31" fmla="*/ 52180 h 57235"/>
                  <a:gd name="connsiteX32" fmla="*/ 44206 w 79309"/>
                  <a:gd name="connsiteY32" fmla="*/ 51951 h 57235"/>
                  <a:gd name="connsiteX33" fmla="*/ 65499 w 79309"/>
                  <a:gd name="connsiteY33" fmla="*/ 50495 h 57235"/>
                  <a:gd name="connsiteX34" fmla="*/ 76146 w 79309"/>
                  <a:gd name="connsiteY34" fmla="*/ 57236 h 57235"/>
                  <a:gd name="connsiteX35" fmla="*/ 77448 w 79309"/>
                  <a:gd name="connsiteY35" fmla="*/ 50112 h 57235"/>
                  <a:gd name="connsiteX36" fmla="*/ 76299 w 79309"/>
                  <a:gd name="connsiteY36" fmla="*/ 46972 h 5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309" h="57235">
                    <a:moveTo>
                      <a:pt x="76299" y="46972"/>
                    </a:moveTo>
                    <a:cubicBezTo>
                      <a:pt x="75687" y="46052"/>
                      <a:pt x="74461" y="44827"/>
                      <a:pt x="73695" y="44061"/>
                    </a:cubicBezTo>
                    <a:cubicBezTo>
                      <a:pt x="72929" y="43295"/>
                      <a:pt x="70478" y="40384"/>
                      <a:pt x="70172" y="38852"/>
                    </a:cubicBezTo>
                    <a:cubicBezTo>
                      <a:pt x="69865" y="37321"/>
                      <a:pt x="73389" y="37474"/>
                      <a:pt x="74614" y="37167"/>
                    </a:cubicBezTo>
                    <a:cubicBezTo>
                      <a:pt x="75840" y="36861"/>
                      <a:pt x="76606" y="35176"/>
                      <a:pt x="77065" y="34103"/>
                    </a:cubicBezTo>
                    <a:cubicBezTo>
                      <a:pt x="77525" y="33031"/>
                      <a:pt x="74614" y="30274"/>
                      <a:pt x="73389" y="29201"/>
                    </a:cubicBezTo>
                    <a:cubicBezTo>
                      <a:pt x="72163" y="28129"/>
                      <a:pt x="75380" y="26750"/>
                      <a:pt x="76759" y="25525"/>
                    </a:cubicBezTo>
                    <a:cubicBezTo>
                      <a:pt x="78138" y="24299"/>
                      <a:pt x="78751" y="23227"/>
                      <a:pt x="79210" y="21542"/>
                    </a:cubicBezTo>
                    <a:cubicBezTo>
                      <a:pt x="79670" y="19857"/>
                      <a:pt x="78444" y="20010"/>
                      <a:pt x="77525" y="19703"/>
                    </a:cubicBezTo>
                    <a:cubicBezTo>
                      <a:pt x="76606" y="19397"/>
                      <a:pt x="76146" y="19397"/>
                      <a:pt x="75840" y="18478"/>
                    </a:cubicBezTo>
                    <a:cubicBezTo>
                      <a:pt x="75533" y="17559"/>
                      <a:pt x="76453" y="17559"/>
                      <a:pt x="77219" y="17099"/>
                    </a:cubicBezTo>
                    <a:cubicBezTo>
                      <a:pt x="77985" y="16639"/>
                      <a:pt x="77985" y="15108"/>
                      <a:pt x="77832" y="13729"/>
                    </a:cubicBezTo>
                    <a:cubicBezTo>
                      <a:pt x="77678" y="12350"/>
                      <a:pt x="77065" y="11890"/>
                      <a:pt x="76912" y="10205"/>
                    </a:cubicBezTo>
                    <a:cubicBezTo>
                      <a:pt x="76836" y="9516"/>
                      <a:pt x="76529" y="8061"/>
                      <a:pt x="76146" y="6605"/>
                    </a:cubicBezTo>
                    <a:cubicBezTo>
                      <a:pt x="75610" y="6682"/>
                      <a:pt x="74997" y="6605"/>
                      <a:pt x="74308" y="6605"/>
                    </a:cubicBezTo>
                    <a:cubicBezTo>
                      <a:pt x="72853" y="6605"/>
                      <a:pt x="65729" y="5380"/>
                      <a:pt x="64044" y="5686"/>
                    </a:cubicBezTo>
                    <a:cubicBezTo>
                      <a:pt x="62359" y="5916"/>
                      <a:pt x="57610" y="4461"/>
                      <a:pt x="54469" y="1856"/>
                    </a:cubicBezTo>
                    <a:cubicBezTo>
                      <a:pt x="51329" y="-748"/>
                      <a:pt x="40376" y="-59"/>
                      <a:pt x="37695" y="631"/>
                    </a:cubicBezTo>
                    <a:cubicBezTo>
                      <a:pt x="35091" y="1320"/>
                      <a:pt x="30954" y="3235"/>
                      <a:pt x="29805" y="6146"/>
                    </a:cubicBezTo>
                    <a:cubicBezTo>
                      <a:pt x="28580" y="9056"/>
                      <a:pt x="33176" y="9746"/>
                      <a:pt x="36776" y="9056"/>
                    </a:cubicBezTo>
                    <a:cubicBezTo>
                      <a:pt x="40376" y="8367"/>
                      <a:pt x="41525" y="10512"/>
                      <a:pt x="45125" y="11967"/>
                    </a:cubicBezTo>
                    <a:cubicBezTo>
                      <a:pt x="48725" y="13422"/>
                      <a:pt x="50410" y="16716"/>
                      <a:pt x="48265" y="19627"/>
                    </a:cubicBezTo>
                    <a:cubicBezTo>
                      <a:pt x="46120" y="22537"/>
                      <a:pt x="54240" y="32035"/>
                      <a:pt x="58299" y="36172"/>
                    </a:cubicBezTo>
                    <a:cubicBezTo>
                      <a:pt x="62359" y="40231"/>
                      <a:pt x="58529" y="41457"/>
                      <a:pt x="56614" y="40921"/>
                    </a:cubicBezTo>
                    <a:cubicBezTo>
                      <a:pt x="54699" y="40461"/>
                      <a:pt x="52784" y="41840"/>
                      <a:pt x="51099" y="43295"/>
                    </a:cubicBezTo>
                    <a:cubicBezTo>
                      <a:pt x="49414" y="44750"/>
                      <a:pt x="46580" y="44214"/>
                      <a:pt x="43899" y="43525"/>
                    </a:cubicBezTo>
                    <a:cubicBezTo>
                      <a:pt x="41295" y="42836"/>
                      <a:pt x="32639" y="42069"/>
                      <a:pt x="30265" y="42299"/>
                    </a:cubicBezTo>
                    <a:cubicBezTo>
                      <a:pt x="27890" y="42529"/>
                      <a:pt x="14946" y="41380"/>
                      <a:pt x="10197" y="38699"/>
                    </a:cubicBezTo>
                    <a:cubicBezTo>
                      <a:pt x="5448" y="36095"/>
                      <a:pt x="2077" y="36555"/>
                      <a:pt x="392" y="41610"/>
                    </a:cubicBezTo>
                    <a:cubicBezTo>
                      <a:pt x="-1293" y="46665"/>
                      <a:pt x="2997" y="46665"/>
                      <a:pt x="2997" y="46665"/>
                    </a:cubicBezTo>
                    <a:cubicBezTo>
                      <a:pt x="6137" y="46436"/>
                      <a:pt x="8741" y="49040"/>
                      <a:pt x="13567" y="53099"/>
                    </a:cubicBezTo>
                    <a:cubicBezTo>
                      <a:pt x="18316" y="57159"/>
                      <a:pt x="15941" y="57389"/>
                      <a:pt x="18316" y="52180"/>
                    </a:cubicBezTo>
                    <a:cubicBezTo>
                      <a:pt x="20690" y="46972"/>
                      <a:pt x="37235" y="50725"/>
                      <a:pt x="44206" y="51951"/>
                    </a:cubicBezTo>
                    <a:cubicBezTo>
                      <a:pt x="51176" y="53176"/>
                      <a:pt x="60750" y="51261"/>
                      <a:pt x="65499" y="50495"/>
                    </a:cubicBezTo>
                    <a:cubicBezTo>
                      <a:pt x="70248" y="49806"/>
                      <a:pt x="74921" y="53253"/>
                      <a:pt x="76146" y="57236"/>
                    </a:cubicBezTo>
                    <a:cubicBezTo>
                      <a:pt x="76682" y="54401"/>
                      <a:pt x="77295" y="50955"/>
                      <a:pt x="77448" y="50112"/>
                    </a:cubicBezTo>
                    <a:cubicBezTo>
                      <a:pt x="77678" y="48504"/>
                      <a:pt x="76912" y="47891"/>
                      <a:pt x="76299" y="4697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81" name="Kombinationstegning: figur 11580">
                <a:extLst>
                  <a:ext uri="{FF2B5EF4-FFF2-40B4-BE49-F238E27FC236}">
                    <a16:creationId xmlns:a16="http://schemas.microsoft.com/office/drawing/2014/main" id="{332D6910-3954-43A3-A734-B2BCEA8780C1}"/>
                  </a:ext>
                </a:extLst>
              </p:cNvPr>
              <p:cNvSpPr/>
              <p:nvPr/>
            </p:nvSpPr>
            <p:spPr>
              <a:xfrm>
                <a:off x="4233463" y="3822108"/>
                <a:ext cx="103550" cy="68263"/>
              </a:xfrm>
              <a:custGeom>
                <a:avLst/>
                <a:gdLst>
                  <a:gd name="connsiteX0" fmla="*/ 94156 w 103550"/>
                  <a:gd name="connsiteY0" fmla="*/ 28941 h 68263"/>
                  <a:gd name="connsiteX1" fmla="*/ 76232 w 103550"/>
                  <a:gd name="connsiteY1" fmla="*/ 25341 h 68263"/>
                  <a:gd name="connsiteX2" fmla="*/ 68113 w 103550"/>
                  <a:gd name="connsiteY2" fmla="*/ 22201 h 68263"/>
                  <a:gd name="connsiteX3" fmla="*/ 72173 w 103550"/>
                  <a:gd name="connsiteY3" fmla="*/ 20515 h 68263"/>
                  <a:gd name="connsiteX4" fmla="*/ 80522 w 103550"/>
                  <a:gd name="connsiteY4" fmla="*/ 16915 h 68263"/>
                  <a:gd name="connsiteX5" fmla="*/ 77381 w 103550"/>
                  <a:gd name="connsiteY5" fmla="*/ 16686 h 68263"/>
                  <a:gd name="connsiteX6" fmla="*/ 73092 w 103550"/>
                  <a:gd name="connsiteY6" fmla="*/ 17375 h 68263"/>
                  <a:gd name="connsiteX7" fmla="*/ 65662 w 103550"/>
                  <a:gd name="connsiteY7" fmla="*/ 17835 h 68263"/>
                  <a:gd name="connsiteX8" fmla="*/ 60913 w 103550"/>
                  <a:gd name="connsiteY8" fmla="*/ 9256 h 68263"/>
                  <a:gd name="connsiteX9" fmla="*/ 55168 w 103550"/>
                  <a:gd name="connsiteY9" fmla="*/ 7111 h 68263"/>
                  <a:gd name="connsiteX10" fmla="*/ 33645 w 103550"/>
                  <a:gd name="connsiteY10" fmla="*/ 1137 h 68263"/>
                  <a:gd name="connsiteX11" fmla="*/ 22845 w 103550"/>
                  <a:gd name="connsiteY11" fmla="*/ 907 h 68263"/>
                  <a:gd name="connsiteX12" fmla="*/ 12274 w 103550"/>
                  <a:gd name="connsiteY12" fmla="*/ 447 h 68263"/>
                  <a:gd name="connsiteX13" fmla="*/ 8674 w 103550"/>
                  <a:gd name="connsiteY13" fmla="*/ 1673 h 68263"/>
                  <a:gd name="connsiteX14" fmla="*/ 6989 w 103550"/>
                  <a:gd name="connsiteY14" fmla="*/ 4583 h 68263"/>
                  <a:gd name="connsiteX15" fmla="*/ 5993 w 103550"/>
                  <a:gd name="connsiteY15" fmla="*/ 5809 h 68263"/>
                  <a:gd name="connsiteX16" fmla="*/ 6759 w 103550"/>
                  <a:gd name="connsiteY16" fmla="*/ 9409 h 68263"/>
                  <a:gd name="connsiteX17" fmla="*/ 7678 w 103550"/>
                  <a:gd name="connsiteY17" fmla="*/ 12932 h 68263"/>
                  <a:gd name="connsiteX18" fmla="*/ 7066 w 103550"/>
                  <a:gd name="connsiteY18" fmla="*/ 16303 h 68263"/>
                  <a:gd name="connsiteX19" fmla="*/ 5687 w 103550"/>
                  <a:gd name="connsiteY19" fmla="*/ 17681 h 68263"/>
                  <a:gd name="connsiteX20" fmla="*/ 7372 w 103550"/>
                  <a:gd name="connsiteY20" fmla="*/ 18907 h 68263"/>
                  <a:gd name="connsiteX21" fmla="*/ 9057 w 103550"/>
                  <a:gd name="connsiteY21" fmla="*/ 20745 h 68263"/>
                  <a:gd name="connsiteX22" fmla="*/ 6606 w 103550"/>
                  <a:gd name="connsiteY22" fmla="*/ 24728 h 68263"/>
                  <a:gd name="connsiteX23" fmla="*/ 3236 w 103550"/>
                  <a:gd name="connsiteY23" fmla="*/ 28405 h 68263"/>
                  <a:gd name="connsiteX24" fmla="*/ 6912 w 103550"/>
                  <a:gd name="connsiteY24" fmla="*/ 33307 h 68263"/>
                  <a:gd name="connsiteX25" fmla="*/ 4461 w 103550"/>
                  <a:gd name="connsiteY25" fmla="*/ 36371 h 68263"/>
                  <a:gd name="connsiteX26" fmla="*/ 19 w 103550"/>
                  <a:gd name="connsiteY26" fmla="*/ 38056 h 68263"/>
                  <a:gd name="connsiteX27" fmla="*/ 3542 w 103550"/>
                  <a:gd name="connsiteY27" fmla="*/ 43265 h 68263"/>
                  <a:gd name="connsiteX28" fmla="*/ 6146 w 103550"/>
                  <a:gd name="connsiteY28" fmla="*/ 46175 h 68263"/>
                  <a:gd name="connsiteX29" fmla="*/ 7219 w 103550"/>
                  <a:gd name="connsiteY29" fmla="*/ 49239 h 68263"/>
                  <a:gd name="connsiteX30" fmla="*/ 5917 w 103550"/>
                  <a:gd name="connsiteY30" fmla="*/ 56363 h 68263"/>
                  <a:gd name="connsiteX31" fmla="*/ 5993 w 103550"/>
                  <a:gd name="connsiteY31" fmla="*/ 56516 h 68263"/>
                  <a:gd name="connsiteX32" fmla="*/ 15568 w 103550"/>
                  <a:gd name="connsiteY32" fmla="*/ 68235 h 68263"/>
                  <a:gd name="connsiteX33" fmla="*/ 23457 w 103550"/>
                  <a:gd name="connsiteY33" fmla="*/ 51001 h 68263"/>
                  <a:gd name="connsiteX34" fmla="*/ 27976 w 103550"/>
                  <a:gd name="connsiteY34" fmla="*/ 48397 h 68263"/>
                  <a:gd name="connsiteX35" fmla="*/ 34411 w 103550"/>
                  <a:gd name="connsiteY35" fmla="*/ 45256 h 68263"/>
                  <a:gd name="connsiteX36" fmla="*/ 40155 w 103550"/>
                  <a:gd name="connsiteY36" fmla="*/ 46482 h 68263"/>
                  <a:gd name="connsiteX37" fmla="*/ 47126 w 103550"/>
                  <a:gd name="connsiteY37" fmla="*/ 49086 h 68263"/>
                  <a:gd name="connsiteX38" fmla="*/ 54555 w 103550"/>
                  <a:gd name="connsiteY38" fmla="*/ 45946 h 68263"/>
                  <a:gd name="connsiteX39" fmla="*/ 64590 w 103550"/>
                  <a:gd name="connsiteY39" fmla="*/ 43571 h 68263"/>
                  <a:gd name="connsiteX40" fmla="*/ 84658 w 103550"/>
                  <a:gd name="connsiteY40" fmla="*/ 44260 h 68263"/>
                  <a:gd name="connsiteX41" fmla="*/ 93773 w 103550"/>
                  <a:gd name="connsiteY41" fmla="*/ 48780 h 68263"/>
                  <a:gd name="connsiteX42" fmla="*/ 95688 w 103550"/>
                  <a:gd name="connsiteY42" fmla="*/ 48320 h 68263"/>
                  <a:gd name="connsiteX43" fmla="*/ 98599 w 103550"/>
                  <a:gd name="connsiteY43" fmla="*/ 46635 h 68263"/>
                  <a:gd name="connsiteX44" fmla="*/ 103347 w 103550"/>
                  <a:gd name="connsiteY44" fmla="*/ 39205 h 68263"/>
                  <a:gd name="connsiteX45" fmla="*/ 94156 w 103550"/>
                  <a:gd name="connsiteY45" fmla="*/ 28941 h 6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3550" h="68263">
                    <a:moveTo>
                      <a:pt x="94156" y="28941"/>
                    </a:moveTo>
                    <a:cubicBezTo>
                      <a:pt x="91782" y="26796"/>
                      <a:pt x="81977" y="26030"/>
                      <a:pt x="76232" y="25341"/>
                    </a:cubicBezTo>
                    <a:cubicBezTo>
                      <a:pt x="70488" y="24652"/>
                      <a:pt x="69492" y="24882"/>
                      <a:pt x="68113" y="22201"/>
                    </a:cubicBezTo>
                    <a:cubicBezTo>
                      <a:pt x="66658" y="19596"/>
                      <a:pt x="69568" y="20745"/>
                      <a:pt x="72173" y="20515"/>
                    </a:cubicBezTo>
                    <a:cubicBezTo>
                      <a:pt x="74777" y="20286"/>
                      <a:pt x="79143" y="18830"/>
                      <a:pt x="80522" y="16915"/>
                    </a:cubicBezTo>
                    <a:cubicBezTo>
                      <a:pt x="81901" y="15001"/>
                      <a:pt x="78377" y="15996"/>
                      <a:pt x="77381" y="16686"/>
                    </a:cubicBezTo>
                    <a:cubicBezTo>
                      <a:pt x="76462" y="17375"/>
                      <a:pt x="75696" y="17911"/>
                      <a:pt x="73092" y="17375"/>
                    </a:cubicBezTo>
                    <a:cubicBezTo>
                      <a:pt x="70488" y="16915"/>
                      <a:pt x="69262" y="16915"/>
                      <a:pt x="65662" y="17835"/>
                    </a:cubicBezTo>
                    <a:cubicBezTo>
                      <a:pt x="62062" y="18754"/>
                      <a:pt x="62522" y="12090"/>
                      <a:pt x="60913" y="9256"/>
                    </a:cubicBezTo>
                    <a:cubicBezTo>
                      <a:pt x="59228" y="6345"/>
                      <a:pt x="56853" y="6345"/>
                      <a:pt x="55168" y="7111"/>
                    </a:cubicBezTo>
                    <a:cubicBezTo>
                      <a:pt x="53483" y="7800"/>
                      <a:pt x="37245" y="2362"/>
                      <a:pt x="33645" y="1137"/>
                    </a:cubicBezTo>
                    <a:cubicBezTo>
                      <a:pt x="30045" y="-89"/>
                      <a:pt x="26215" y="-549"/>
                      <a:pt x="22845" y="907"/>
                    </a:cubicBezTo>
                    <a:cubicBezTo>
                      <a:pt x="19474" y="2362"/>
                      <a:pt x="14495" y="1366"/>
                      <a:pt x="12274" y="447"/>
                    </a:cubicBezTo>
                    <a:cubicBezTo>
                      <a:pt x="10130" y="-472"/>
                      <a:pt x="10130" y="1137"/>
                      <a:pt x="8674" y="1673"/>
                    </a:cubicBezTo>
                    <a:cubicBezTo>
                      <a:pt x="7219" y="2132"/>
                      <a:pt x="7219" y="2898"/>
                      <a:pt x="6989" y="4583"/>
                    </a:cubicBezTo>
                    <a:cubicBezTo>
                      <a:pt x="6836" y="5426"/>
                      <a:pt x="6530" y="5732"/>
                      <a:pt x="5993" y="5809"/>
                    </a:cubicBezTo>
                    <a:cubicBezTo>
                      <a:pt x="6376" y="7264"/>
                      <a:pt x="6759" y="8720"/>
                      <a:pt x="6759" y="9409"/>
                    </a:cubicBezTo>
                    <a:cubicBezTo>
                      <a:pt x="6912" y="11094"/>
                      <a:pt x="7525" y="11554"/>
                      <a:pt x="7678" y="12932"/>
                    </a:cubicBezTo>
                    <a:cubicBezTo>
                      <a:pt x="7832" y="14311"/>
                      <a:pt x="7832" y="15843"/>
                      <a:pt x="7066" y="16303"/>
                    </a:cubicBezTo>
                    <a:cubicBezTo>
                      <a:pt x="6300" y="16762"/>
                      <a:pt x="5381" y="16762"/>
                      <a:pt x="5687" y="17681"/>
                    </a:cubicBezTo>
                    <a:cubicBezTo>
                      <a:pt x="5993" y="18601"/>
                      <a:pt x="6453" y="18601"/>
                      <a:pt x="7372" y="18907"/>
                    </a:cubicBezTo>
                    <a:cubicBezTo>
                      <a:pt x="8291" y="19213"/>
                      <a:pt x="9517" y="19060"/>
                      <a:pt x="9057" y="20745"/>
                    </a:cubicBezTo>
                    <a:cubicBezTo>
                      <a:pt x="8598" y="22430"/>
                      <a:pt x="7985" y="23503"/>
                      <a:pt x="6606" y="24728"/>
                    </a:cubicBezTo>
                    <a:cubicBezTo>
                      <a:pt x="5227" y="25954"/>
                      <a:pt x="2010" y="27333"/>
                      <a:pt x="3236" y="28405"/>
                    </a:cubicBezTo>
                    <a:cubicBezTo>
                      <a:pt x="4461" y="29477"/>
                      <a:pt x="7372" y="32235"/>
                      <a:pt x="6912" y="33307"/>
                    </a:cubicBezTo>
                    <a:cubicBezTo>
                      <a:pt x="6453" y="34379"/>
                      <a:pt x="5687" y="36065"/>
                      <a:pt x="4461" y="36371"/>
                    </a:cubicBezTo>
                    <a:cubicBezTo>
                      <a:pt x="3236" y="36677"/>
                      <a:pt x="-288" y="36524"/>
                      <a:pt x="19" y="38056"/>
                    </a:cubicBezTo>
                    <a:cubicBezTo>
                      <a:pt x="325" y="39588"/>
                      <a:pt x="2776" y="42499"/>
                      <a:pt x="3542" y="43265"/>
                    </a:cubicBezTo>
                    <a:cubicBezTo>
                      <a:pt x="4308" y="44031"/>
                      <a:pt x="5534" y="45256"/>
                      <a:pt x="6146" y="46175"/>
                    </a:cubicBezTo>
                    <a:cubicBezTo>
                      <a:pt x="6759" y="47094"/>
                      <a:pt x="7525" y="47707"/>
                      <a:pt x="7219" y="49239"/>
                    </a:cubicBezTo>
                    <a:cubicBezTo>
                      <a:pt x="7066" y="50082"/>
                      <a:pt x="6453" y="53529"/>
                      <a:pt x="5917" y="56363"/>
                    </a:cubicBezTo>
                    <a:cubicBezTo>
                      <a:pt x="5917" y="56439"/>
                      <a:pt x="5993" y="56439"/>
                      <a:pt x="5993" y="56516"/>
                    </a:cubicBezTo>
                    <a:cubicBezTo>
                      <a:pt x="7219" y="60576"/>
                      <a:pt x="13193" y="67546"/>
                      <a:pt x="15568" y="68235"/>
                    </a:cubicBezTo>
                    <a:cubicBezTo>
                      <a:pt x="17942" y="68925"/>
                      <a:pt x="22308" y="56976"/>
                      <a:pt x="23457" y="51001"/>
                    </a:cubicBezTo>
                    <a:cubicBezTo>
                      <a:pt x="24683" y="45026"/>
                      <a:pt x="26062" y="46941"/>
                      <a:pt x="27976" y="48397"/>
                    </a:cubicBezTo>
                    <a:cubicBezTo>
                      <a:pt x="29891" y="49852"/>
                      <a:pt x="30581" y="48167"/>
                      <a:pt x="34411" y="45256"/>
                    </a:cubicBezTo>
                    <a:cubicBezTo>
                      <a:pt x="38240" y="42346"/>
                      <a:pt x="40615" y="43112"/>
                      <a:pt x="40155" y="46482"/>
                    </a:cubicBezTo>
                    <a:cubicBezTo>
                      <a:pt x="39696" y="49852"/>
                      <a:pt x="44215" y="48397"/>
                      <a:pt x="47126" y="49086"/>
                    </a:cubicBezTo>
                    <a:cubicBezTo>
                      <a:pt x="50036" y="49775"/>
                      <a:pt x="51875" y="49546"/>
                      <a:pt x="54555" y="45946"/>
                    </a:cubicBezTo>
                    <a:cubicBezTo>
                      <a:pt x="57160" y="42346"/>
                      <a:pt x="60070" y="42575"/>
                      <a:pt x="64590" y="43571"/>
                    </a:cubicBezTo>
                    <a:cubicBezTo>
                      <a:pt x="69109" y="44490"/>
                      <a:pt x="81135" y="45256"/>
                      <a:pt x="84658" y="44260"/>
                    </a:cubicBezTo>
                    <a:cubicBezTo>
                      <a:pt x="88258" y="43341"/>
                      <a:pt x="91628" y="47861"/>
                      <a:pt x="93773" y="48780"/>
                    </a:cubicBezTo>
                    <a:cubicBezTo>
                      <a:pt x="95918" y="49699"/>
                      <a:pt x="95458" y="49469"/>
                      <a:pt x="95688" y="48320"/>
                    </a:cubicBezTo>
                    <a:cubicBezTo>
                      <a:pt x="95918" y="47094"/>
                      <a:pt x="96377" y="47094"/>
                      <a:pt x="98599" y="46635"/>
                    </a:cubicBezTo>
                    <a:cubicBezTo>
                      <a:pt x="100743" y="46175"/>
                      <a:pt x="101969" y="41886"/>
                      <a:pt x="103347" y="39205"/>
                    </a:cubicBezTo>
                    <a:cubicBezTo>
                      <a:pt x="104956" y="36601"/>
                      <a:pt x="96530" y="31163"/>
                      <a:pt x="94156" y="2894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82" name="Kombinationstegning: figur 11581">
                <a:extLst>
                  <a:ext uri="{FF2B5EF4-FFF2-40B4-BE49-F238E27FC236}">
                    <a16:creationId xmlns:a16="http://schemas.microsoft.com/office/drawing/2014/main" id="{72789A1F-1876-4494-AF5A-45381C6312EE}"/>
                  </a:ext>
                </a:extLst>
              </p:cNvPr>
              <p:cNvSpPr/>
              <p:nvPr/>
            </p:nvSpPr>
            <p:spPr>
              <a:xfrm>
                <a:off x="4325015" y="3872978"/>
                <a:ext cx="5087" cy="1689"/>
              </a:xfrm>
              <a:custGeom>
                <a:avLst/>
                <a:gdLst>
                  <a:gd name="connsiteX0" fmla="*/ 0 w 5087"/>
                  <a:gd name="connsiteY0" fmla="*/ 590 h 1689"/>
                  <a:gd name="connsiteX1" fmla="*/ 5055 w 5087"/>
                  <a:gd name="connsiteY1" fmla="*/ 1280 h 1689"/>
                  <a:gd name="connsiteX2" fmla="*/ 0 w 5087"/>
                  <a:gd name="connsiteY2" fmla="*/ 590 h 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7" h="1689">
                    <a:moveTo>
                      <a:pt x="0" y="590"/>
                    </a:moveTo>
                    <a:cubicBezTo>
                      <a:pt x="0" y="590"/>
                      <a:pt x="4519" y="2505"/>
                      <a:pt x="5055" y="1280"/>
                    </a:cubicBezTo>
                    <a:cubicBezTo>
                      <a:pt x="5515" y="131"/>
                      <a:pt x="919" y="-558"/>
                      <a:pt x="0" y="59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83" name="Kombinationstegning: figur 11582">
                <a:extLst>
                  <a:ext uri="{FF2B5EF4-FFF2-40B4-BE49-F238E27FC236}">
                    <a16:creationId xmlns:a16="http://schemas.microsoft.com/office/drawing/2014/main" id="{E5742A31-017F-44E1-889D-CB1FD224D553}"/>
                  </a:ext>
                </a:extLst>
              </p:cNvPr>
              <p:cNvSpPr/>
              <p:nvPr/>
            </p:nvSpPr>
            <p:spPr>
              <a:xfrm>
                <a:off x="4368716" y="3863589"/>
                <a:ext cx="46246" cy="16651"/>
              </a:xfrm>
              <a:custGeom>
                <a:avLst/>
                <a:gdLst>
                  <a:gd name="connsiteX0" fmla="*/ 2487 w 46246"/>
                  <a:gd name="connsiteY0" fmla="*/ 1400 h 16651"/>
                  <a:gd name="connsiteX1" fmla="*/ 1798 w 46246"/>
                  <a:gd name="connsiteY1" fmla="*/ 12430 h 16651"/>
                  <a:gd name="connsiteX2" fmla="*/ 9687 w 46246"/>
                  <a:gd name="connsiteY2" fmla="*/ 16260 h 16651"/>
                  <a:gd name="connsiteX3" fmla="*/ 24317 w 46246"/>
                  <a:gd name="connsiteY3" fmla="*/ 15035 h 16651"/>
                  <a:gd name="connsiteX4" fmla="*/ 40096 w 46246"/>
                  <a:gd name="connsiteY4" fmla="*/ 12430 h 16651"/>
                  <a:gd name="connsiteX5" fmla="*/ 42011 w 46246"/>
                  <a:gd name="connsiteY5" fmla="*/ 2396 h 16651"/>
                  <a:gd name="connsiteX6" fmla="*/ 28147 w 46246"/>
                  <a:gd name="connsiteY6" fmla="*/ 1477 h 16651"/>
                  <a:gd name="connsiteX7" fmla="*/ 6853 w 46246"/>
                  <a:gd name="connsiteY7" fmla="*/ 22 h 16651"/>
                  <a:gd name="connsiteX8" fmla="*/ 2487 w 46246"/>
                  <a:gd name="connsiteY8" fmla="*/ 1400 h 16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246" h="16651">
                    <a:moveTo>
                      <a:pt x="2487" y="1400"/>
                    </a:moveTo>
                    <a:cubicBezTo>
                      <a:pt x="1262" y="3086"/>
                      <a:pt x="-2032" y="2856"/>
                      <a:pt x="1798" y="12430"/>
                    </a:cubicBezTo>
                    <a:cubicBezTo>
                      <a:pt x="1798" y="12430"/>
                      <a:pt x="4172" y="18175"/>
                      <a:pt x="9687" y="16260"/>
                    </a:cubicBezTo>
                    <a:cubicBezTo>
                      <a:pt x="15202" y="14345"/>
                      <a:pt x="20487" y="14345"/>
                      <a:pt x="24317" y="15035"/>
                    </a:cubicBezTo>
                    <a:cubicBezTo>
                      <a:pt x="28147" y="15724"/>
                      <a:pt x="37492" y="16490"/>
                      <a:pt x="40096" y="12430"/>
                    </a:cubicBezTo>
                    <a:cubicBezTo>
                      <a:pt x="42700" y="8371"/>
                      <a:pt x="51356" y="4771"/>
                      <a:pt x="42011" y="2396"/>
                    </a:cubicBezTo>
                    <a:cubicBezTo>
                      <a:pt x="32666" y="22"/>
                      <a:pt x="31747" y="2396"/>
                      <a:pt x="28147" y="1477"/>
                    </a:cubicBezTo>
                    <a:cubicBezTo>
                      <a:pt x="24547" y="558"/>
                      <a:pt x="9228" y="22"/>
                      <a:pt x="6853" y="22"/>
                    </a:cubicBezTo>
                    <a:cubicBezTo>
                      <a:pt x="4479" y="22"/>
                      <a:pt x="3713" y="-285"/>
                      <a:pt x="2487" y="140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84" name="Kombinationstegning: figur 11583">
                <a:extLst>
                  <a:ext uri="{FF2B5EF4-FFF2-40B4-BE49-F238E27FC236}">
                    <a16:creationId xmlns:a16="http://schemas.microsoft.com/office/drawing/2014/main" id="{1523E012-F47D-4025-90F6-F54F7EBF0E67}"/>
                  </a:ext>
                </a:extLst>
              </p:cNvPr>
              <p:cNvSpPr/>
              <p:nvPr/>
            </p:nvSpPr>
            <p:spPr>
              <a:xfrm>
                <a:off x="4442055" y="3863270"/>
                <a:ext cx="3609" cy="3634"/>
              </a:xfrm>
              <a:custGeom>
                <a:avLst/>
                <a:gdLst>
                  <a:gd name="connsiteX0" fmla="*/ 0 w 3609"/>
                  <a:gd name="connsiteY0" fmla="*/ 3634 h 3634"/>
                  <a:gd name="connsiteX1" fmla="*/ 3600 w 3609"/>
                  <a:gd name="connsiteY1" fmla="*/ 264 h 3634"/>
                  <a:gd name="connsiteX2" fmla="*/ 0 w 3609"/>
                  <a:gd name="connsiteY2" fmla="*/ 3634 h 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9" h="3634">
                    <a:moveTo>
                      <a:pt x="0" y="3634"/>
                    </a:moveTo>
                    <a:cubicBezTo>
                      <a:pt x="0" y="3634"/>
                      <a:pt x="3830" y="1490"/>
                      <a:pt x="3600" y="264"/>
                    </a:cubicBezTo>
                    <a:cubicBezTo>
                      <a:pt x="3370" y="-962"/>
                      <a:pt x="230" y="2409"/>
                      <a:pt x="0" y="363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85" name="Kombinationstegning: figur 11584">
                <a:extLst>
                  <a:ext uri="{FF2B5EF4-FFF2-40B4-BE49-F238E27FC236}">
                    <a16:creationId xmlns:a16="http://schemas.microsoft.com/office/drawing/2014/main" id="{21025286-A55C-4C2B-92B8-C61C3D3FA586}"/>
                  </a:ext>
                </a:extLst>
              </p:cNvPr>
              <p:cNvSpPr/>
              <p:nvPr/>
            </p:nvSpPr>
            <p:spPr>
              <a:xfrm>
                <a:off x="4492837" y="3896317"/>
                <a:ext cx="5042" cy="3609"/>
              </a:xfrm>
              <a:custGeom>
                <a:avLst/>
                <a:gdLst>
                  <a:gd name="connsiteX0" fmla="*/ 4750 w 5042"/>
                  <a:gd name="connsiteY0" fmla="*/ 3600 h 3609"/>
                  <a:gd name="connsiteX1" fmla="*/ 1 w 5042"/>
                  <a:gd name="connsiteY1" fmla="*/ 0 h 3609"/>
                  <a:gd name="connsiteX2" fmla="*/ 4750 w 5042"/>
                  <a:gd name="connsiteY2" fmla="*/ 3600 h 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2" h="3609">
                    <a:moveTo>
                      <a:pt x="4750" y="3600"/>
                    </a:moveTo>
                    <a:cubicBezTo>
                      <a:pt x="6206" y="3370"/>
                      <a:pt x="1840" y="460"/>
                      <a:pt x="1" y="0"/>
                    </a:cubicBezTo>
                    <a:cubicBezTo>
                      <a:pt x="-75" y="0"/>
                      <a:pt x="3295" y="3830"/>
                      <a:pt x="4750" y="360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86" name="Kombinationstegning: figur 11585">
                <a:extLst>
                  <a:ext uri="{FF2B5EF4-FFF2-40B4-BE49-F238E27FC236}">
                    <a16:creationId xmlns:a16="http://schemas.microsoft.com/office/drawing/2014/main" id="{22A09ABE-0A14-4F80-9C40-4857F8F8E893}"/>
                  </a:ext>
                </a:extLst>
              </p:cNvPr>
              <p:cNvSpPr/>
              <p:nvPr/>
            </p:nvSpPr>
            <p:spPr>
              <a:xfrm>
                <a:off x="4521556" y="3902693"/>
                <a:ext cx="4775" cy="4725"/>
              </a:xfrm>
              <a:custGeom>
                <a:avLst/>
                <a:gdLst>
                  <a:gd name="connsiteX0" fmla="*/ 235 w 4775"/>
                  <a:gd name="connsiteY0" fmla="*/ 1054 h 4725"/>
                  <a:gd name="connsiteX1" fmla="*/ 2150 w 4775"/>
                  <a:gd name="connsiteY1" fmla="*/ 4654 h 4725"/>
                  <a:gd name="connsiteX2" fmla="*/ 3835 w 4775"/>
                  <a:gd name="connsiteY2" fmla="*/ 2509 h 4725"/>
                  <a:gd name="connsiteX3" fmla="*/ 235 w 4775"/>
                  <a:gd name="connsiteY3" fmla="*/ 1054 h 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5" h="4725">
                    <a:moveTo>
                      <a:pt x="235" y="1054"/>
                    </a:moveTo>
                    <a:cubicBezTo>
                      <a:pt x="235" y="1054"/>
                      <a:pt x="-990" y="4424"/>
                      <a:pt x="2150" y="4654"/>
                    </a:cubicBezTo>
                    <a:cubicBezTo>
                      <a:pt x="5291" y="4884"/>
                      <a:pt x="5291" y="4654"/>
                      <a:pt x="3835" y="2509"/>
                    </a:cubicBezTo>
                    <a:cubicBezTo>
                      <a:pt x="2380" y="364"/>
                      <a:pt x="1155" y="-1091"/>
                      <a:pt x="235" y="105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87" name="Kombinationstegning: figur 11586">
                <a:extLst>
                  <a:ext uri="{FF2B5EF4-FFF2-40B4-BE49-F238E27FC236}">
                    <a16:creationId xmlns:a16="http://schemas.microsoft.com/office/drawing/2014/main" id="{3132E6FC-DE9C-4AA8-B745-A57049FA7740}"/>
                  </a:ext>
                </a:extLst>
              </p:cNvPr>
              <p:cNvSpPr/>
              <p:nvPr/>
            </p:nvSpPr>
            <p:spPr>
              <a:xfrm>
                <a:off x="4524125" y="3927858"/>
                <a:ext cx="5949" cy="9047"/>
              </a:xfrm>
              <a:custGeom>
                <a:avLst/>
                <a:gdLst>
                  <a:gd name="connsiteX0" fmla="*/ 5326 w 5949"/>
                  <a:gd name="connsiteY0" fmla="*/ 3617 h 9047"/>
                  <a:gd name="connsiteX1" fmla="*/ 1726 w 5949"/>
                  <a:gd name="connsiteY1" fmla="*/ 17 h 9047"/>
                  <a:gd name="connsiteX2" fmla="*/ 41 w 5949"/>
                  <a:gd name="connsiteY2" fmla="*/ 2928 h 9047"/>
                  <a:gd name="connsiteX3" fmla="*/ 4101 w 5949"/>
                  <a:gd name="connsiteY3" fmla="*/ 8902 h 9047"/>
                  <a:gd name="connsiteX4" fmla="*/ 5326 w 5949"/>
                  <a:gd name="connsiteY4" fmla="*/ 3617 h 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9" h="9047">
                    <a:moveTo>
                      <a:pt x="5326" y="3617"/>
                    </a:moveTo>
                    <a:cubicBezTo>
                      <a:pt x="4867" y="1932"/>
                      <a:pt x="3871" y="-213"/>
                      <a:pt x="1726" y="17"/>
                    </a:cubicBezTo>
                    <a:cubicBezTo>
                      <a:pt x="-418" y="247"/>
                      <a:pt x="41" y="2928"/>
                      <a:pt x="41" y="2928"/>
                    </a:cubicBezTo>
                    <a:cubicBezTo>
                      <a:pt x="41" y="5532"/>
                      <a:pt x="1267" y="9898"/>
                      <a:pt x="4101" y="8902"/>
                    </a:cubicBezTo>
                    <a:cubicBezTo>
                      <a:pt x="6935" y="7906"/>
                      <a:pt x="5786" y="5302"/>
                      <a:pt x="5326" y="361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88" name="Kombinationstegning: figur 11587">
                <a:extLst>
                  <a:ext uri="{FF2B5EF4-FFF2-40B4-BE49-F238E27FC236}">
                    <a16:creationId xmlns:a16="http://schemas.microsoft.com/office/drawing/2014/main" id="{2B809810-BD59-4CD7-A1CA-A1785386682F}"/>
                  </a:ext>
                </a:extLst>
              </p:cNvPr>
              <p:cNvSpPr/>
              <p:nvPr/>
            </p:nvSpPr>
            <p:spPr>
              <a:xfrm>
                <a:off x="4532381" y="3924868"/>
                <a:ext cx="7691" cy="4777"/>
              </a:xfrm>
              <a:custGeom>
                <a:avLst/>
                <a:gdLst>
                  <a:gd name="connsiteX0" fmla="*/ 5879 w 7691"/>
                  <a:gd name="connsiteY0" fmla="*/ 3084 h 4777"/>
                  <a:gd name="connsiteX1" fmla="*/ 594 w 7691"/>
                  <a:gd name="connsiteY1" fmla="*/ 479 h 4777"/>
                  <a:gd name="connsiteX2" fmla="*/ 2968 w 7691"/>
                  <a:gd name="connsiteY2" fmla="*/ 4769 h 4777"/>
                  <a:gd name="connsiteX3" fmla="*/ 5879 w 7691"/>
                  <a:gd name="connsiteY3" fmla="*/ 3084 h 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1" h="4777">
                    <a:moveTo>
                      <a:pt x="5879" y="3084"/>
                    </a:moveTo>
                    <a:cubicBezTo>
                      <a:pt x="2509" y="1169"/>
                      <a:pt x="1130" y="-976"/>
                      <a:pt x="594" y="479"/>
                    </a:cubicBezTo>
                    <a:cubicBezTo>
                      <a:pt x="594" y="479"/>
                      <a:pt x="-1781" y="4769"/>
                      <a:pt x="2968" y="4769"/>
                    </a:cubicBezTo>
                    <a:cubicBezTo>
                      <a:pt x="7717" y="4769"/>
                      <a:pt x="9249" y="4999"/>
                      <a:pt x="5879" y="308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89" name="Kombinationstegning: figur 11588">
                <a:extLst>
                  <a:ext uri="{FF2B5EF4-FFF2-40B4-BE49-F238E27FC236}">
                    <a16:creationId xmlns:a16="http://schemas.microsoft.com/office/drawing/2014/main" id="{2849ACF0-9A0A-4A4C-BB64-C17940B0A553}"/>
                  </a:ext>
                </a:extLst>
              </p:cNvPr>
              <p:cNvSpPr/>
              <p:nvPr/>
            </p:nvSpPr>
            <p:spPr>
              <a:xfrm>
                <a:off x="4537705" y="3937274"/>
                <a:ext cx="2105" cy="2086"/>
              </a:xfrm>
              <a:custGeom>
                <a:avLst/>
                <a:gdLst>
                  <a:gd name="connsiteX0" fmla="*/ 96 w 2105"/>
                  <a:gd name="connsiteY0" fmla="*/ 1402 h 2086"/>
                  <a:gd name="connsiteX1" fmla="*/ 2010 w 2105"/>
                  <a:gd name="connsiteY1" fmla="*/ 1172 h 2086"/>
                  <a:gd name="connsiteX2" fmla="*/ 96 w 2105"/>
                  <a:gd name="connsiteY2" fmla="*/ 1402 h 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5" h="2086">
                    <a:moveTo>
                      <a:pt x="96" y="1402"/>
                    </a:moveTo>
                    <a:cubicBezTo>
                      <a:pt x="96" y="1402"/>
                      <a:pt x="1321" y="3087"/>
                      <a:pt x="2010" y="1172"/>
                    </a:cubicBezTo>
                    <a:cubicBezTo>
                      <a:pt x="2700" y="-743"/>
                      <a:pt x="-594" y="-54"/>
                      <a:pt x="96" y="140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90" name="Kombinationstegning: figur 11589">
                <a:extLst>
                  <a:ext uri="{FF2B5EF4-FFF2-40B4-BE49-F238E27FC236}">
                    <a16:creationId xmlns:a16="http://schemas.microsoft.com/office/drawing/2014/main" id="{BC5795E5-6839-426E-ADF8-A96F00C00C55}"/>
                  </a:ext>
                </a:extLst>
              </p:cNvPr>
              <p:cNvSpPr/>
              <p:nvPr/>
            </p:nvSpPr>
            <p:spPr>
              <a:xfrm>
                <a:off x="4532733" y="3948185"/>
                <a:ext cx="5325" cy="11270"/>
              </a:xfrm>
              <a:custGeom>
                <a:avLst/>
                <a:gdLst>
                  <a:gd name="connsiteX0" fmla="*/ 778 w 5325"/>
                  <a:gd name="connsiteY0" fmla="*/ 65 h 11270"/>
                  <a:gd name="connsiteX1" fmla="*/ 1467 w 5325"/>
                  <a:gd name="connsiteY1" fmla="*/ 9639 h 11270"/>
                  <a:gd name="connsiteX2" fmla="*/ 5297 w 5325"/>
                  <a:gd name="connsiteY2" fmla="*/ 8184 h 11270"/>
                  <a:gd name="connsiteX3" fmla="*/ 778 w 5325"/>
                  <a:gd name="connsiteY3" fmla="*/ 65 h 11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" h="11270">
                    <a:moveTo>
                      <a:pt x="778" y="65"/>
                    </a:moveTo>
                    <a:cubicBezTo>
                      <a:pt x="778" y="65"/>
                      <a:pt x="-1367" y="7265"/>
                      <a:pt x="1467" y="9639"/>
                    </a:cubicBezTo>
                    <a:cubicBezTo>
                      <a:pt x="4378" y="12014"/>
                      <a:pt x="5527" y="12014"/>
                      <a:pt x="5297" y="8184"/>
                    </a:cubicBezTo>
                    <a:cubicBezTo>
                      <a:pt x="5067" y="4354"/>
                      <a:pt x="3612" y="-625"/>
                      <a:pt x="778" y="6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91" name="Kombinationstegning: figur 11590">
                <a:extLst>
                  <a:ext uri="{FF2B5EF4-FFF2-40B4-BE49-F238E27FC236}">
                    <a16:creationId xmlns:a16="http://schemas.microsoft.com/office/drawing/2014/main" id="{63ED83C1-9CA0-4C4D-A812-65356309A216}"/>
                  </a:ext>
                </a:extLst>
              </p:cNvPr>
              <p:cNvSpPr/>
              <p:nvPr/>
            </p:nvSpPr>
            <p:spPr>
              <a:xfrm>
                <a:off x="4539594" y="3969994"/>
                <a:ext cx="10893" cy="11452"/>
              </a:xfrm>
              <a:custGeom>
                <a:avLst/>
                <a:gdLst>
                  <a:gd name="connsiteX0" fmla="*/ 8240 w 10893"/>
                  <a:gd name="connsiteY0" fmla="*/ 4605 h 11452"/>
                  <a:gd name="connsiteX1" fmla="*/ 810 w 10893"/>
                  <a:gd name="connsiteY1" fmla="*/ 775 h 11452"/>
                  <a:gd name="connsiteX2" fmla="*/ 2036 w 10893"/>
                  <a:gd name="connsiteY2" fmla="*/ 6060 h 11452"/>
                  <a:gd name="connsiteX3" fmla="*/ 3261 w 10893"/>
                  <a:gd name="connsiteY3" fmla="*/ 10350 h 11452"/>
                  <a:gd name="connsiteX4" fmla="*/ 9006 w 10893"/>
                  <a:gd name="connsiteY4" fmla="*/ 11039 h 11452"/>
                  <a:gd name="connsiteX5" fmla="*/ 8240 w 10893"/>
                  <a:gd name="connsiteY5" fmla="*/ 4605 h 1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93" h="11452">
                    <a:moveTo>
                      <a:pt x="8240" y="4605"/>
                    </a:moveTo>
                    <a:cubicBezTo>
                      <a:pt x="6555" y="2001"/>
                      <a:pt x="3185" y="-1599"/>
                      <a:pt x="810" y="775"/>
                    </a:cubicBezTo>
                    <a:cubicBezTo>
                      <a:pt x="-1564" y="3150"/>
                      <a:pt x="2036" y="6060"/>
                      <a:pt x="2036" y="6060"/>
                    </a:cubicBezTo>
                    <a:cubicBezTo>
                      <a:pt x="6785" y="8971"/>
                      <a:pt x="2955" y="8205"/>
                      <a:pt x="3261" y="10350"/>
                    </a:cubicBezTo>
                    <a:cubicBezTo>
                      <a:pt x="3491" y="12494"/>
                      <a:pt x="5176" y="10809"/>
                      <a:pt x="9006" y="11039"/>
                    </a:cubicBezTo>
                    <a:cubicBezTo>
                      <a:pt x="12836" y="11269"/>
                      <a:pt x="9925" y="7209"/>
                      <a:pt x="8240" y="460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92" name="Kombinationstegning: figur 11591">
                <a:extLst>
                  <a:ext uri="{FF2B5EF4-FFF2-40B4-BE49-F238E27FC236}">
                    <a16:creationId xmlns:a16="http://schemas.microsoft.com/office/drawing/2014/main" id="{CF2F4E1C-BA81-43F7-9399-F0DFBFEE401A}"/>
                  </a:ext>
                </a:extLst>
              </p:cNvPr>
              <p:cNvSpPr/>
              <p:nvPr/>
            </p:nvSpPr>
            <p:spPr>
              <a:xfrm>
                <a:off x="4544491" y="3992292"/>
                <a:ext cx="4152" cy="9569"/>
              </a:xfrm>
              <a:custGeom>
                <a:avLst/>
                <a:gdLst>
                  <a:gd name="connsiteX0" fmla="*/ 4109 w 4152"/>
                  <a:gd name="connsiteY0" fmla="*/ 5976 h 9569"/>
                  <a:gd name="connsiteX1" fmla="*/ 2423 w 4152"/>
                  <a:gd name="connsiteY1" fmla="*/ 920 h 9569"/>
                  <a:gd name="connsiteX2" fmla="*/ 968 w 4152"/>
                  <a:gd name="connsiteY2" fmla="*/ 8120 h 9569"/>
                  <a:gd name="connsiteX3" fmla="*/ 4109 w 4152"/>
                  <a:gd name="connsiteY3" fmla="*/ 5976 h 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2" h="9569">
                    <a:moveTo>
                      <a:pt x="4109" y="5976"/>
                    </a:moveTo>
                    <a:cubicBezTo>
                      <a:pt x="4338" y="2376"/>
                      <a:pt x="3649" y="-1914"/>
                      <a:pt x="2423" y="920"/>
                    </a:cubicBezTo>
                    <a:cubicBezTo>
                      <a:pt x="2423" y="920"/>
                      <a:pt x="-1866" y="5439"/>
                      <a:pt x="968" y="8120"/>
                    </a:cubicBezTo>
                    <a:cubicBezTo>
                      <a:pt x="3802" y="10801"/>
                      <a:pt x="3802" y="9576"/>
                      <a:pt x="4109" y="597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93" name="Kombinationstegning: figur 11592">
                <a:extLst>
                  <a:ext uri="{FF2B5EF4-FFF2-40B4-BE49-F238E27FC236}">
                    <a16:creationId xmlns:a16="http://schemas.microsoft.com/office/drawing/2014/main" id="{EE0834ED-E872-4D3C-B129-D5CE17DACC19}"/>
                  </a:ext>
                </a:extLst>
              </p:cNvPr>
              <p:cNvSpPr/>
              <p:nvPr/>
            </p:nvSpPr>
            <p:spPr>
              <a:xfrm>
                <a:off x="4537973" y="4013782"/>
                <a:ext cx="4506" cy="5476"/>
              </a:xfrm>
              <a:custGeom>
                <a:avLst/>
                <a:gdLst>
                  <a:gd name="connsiteX0" fmla="*/ 4346 w 4506"/>
                  <a:gd name="connsiteY0" fmla="*/ 2715 h 5476"/>
                  <a:gd name="connsiteX1" fmla="*/ 1206 w 4506"/>
                  <a:gd name="connsiteY1" fmla="*/ 570 h 5476"/>
                  <a:gd name="connsiteX2" fmla="*/ 746 w 4506"/>
                  <a:gd name="connsiteY2" fmla="*/ 5089 h 5476"/>
                  <a:gd name="connsiteX3" fmla="*/ 4346 w 4506"/>
                  <a:gd name="connsiteY3" fmla="*/ 2715 h 5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06" h="5476">
                    <a:moveTo>
                      <a:pt x="4346" y="2715"/>
                    </a:moveTo>
                    <a:cubicBezTo>
                      <a:pt x="5266" y="111"/>
                      <a:pt x="1972" y="-655"/>
                      <a:pt x="1206" y="570"/>
                    </a:cubicBezTo>
                    <a:cubicBezTo>
                      <a:pt x="1206" y="570"/>
                      <a:pt x="-1169" y="4170"/>
                      <a:pt x="746" y="5089"/>
                    </a:cubicBezTo>
                    <a:cubicBezTo>
                      <a:pt x="2661" y="6008"/>
                      <a:pt x="3427" y="5319"/>
                      <a:pt x="4346" y="271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94" name="Kombinationstegning: figur 11593">
                <a:extLst>
                  <a:ext uri="{FF2B5EF4-FFF2-40B4-BE49-F238E27FC236}">
                    <a16:creationId xmlns:a16="http://schemas.microsoft.com/office/drawing/2014/main" id="{FE4E9A84-E1D8-4874-BA01-56C406E1037A}"/>
                  </a:ext>
                </a:extLst>
              </p:cNvPr>
              <p:cNvSpPr/>
              <p:nvPr/>
            </p:nvSpPr>
            <p:spPr>
              <a:xfrm>
                <a:off x="4584401" y="4015337"/>
                <a:ext cx="5214" cy="6426"/>
              </a:xfrm>
              <a:custGeom>
                <a:avLst/>
                <a:gdLst>
                  <a:gd name="connsiteX0" fmla="*/ 812 w 5214"/>
                  <a:gd name="connsiteY0" fmla="*/ 164 h 6426"/>
                  <a:gd name="connsiteX1" fmla="*/ 1042 w 5214"/>
                  <a:gd name="connsiteY1" fmla="*/ 4224 h 6426"/>
                  <a:gd name="connsiteX2" fmla="*/ 5102 w 5214"/>
                  <a:gd name="connsiteY2" fmla="*/ 5679 h 6426"/>
                  <a:gd name="connsiteX3" fmla="*/ 812 w 5214"/>
                  <a:gd name="connsiteY3" fmla="*/ 164 h 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4" h="6426">
                    <a:moveTo>
                      <a:pt x="812" y="164"/>
                    </a:moveTo>
                    <a:cubicBezTo>
                      <a:pt x="46" y="547"/>
                      <a:pt x="-643" y="2079"/>
                      <a:pt x="1042" y="4224"/>
                    </a:cubicBezTo>
                    <a:cubicBezTo>
                      <a:pt x="2727" y="6368"/>
                      <a:pt x="4412" y="7134"/>
                      <a:pt x="5102" y="5679"/>
                    </a:cubicBezTo>
                    <a:cubicBezTo>
                      <a:pt x="5791" y="4224"/>
                      <a:pt x="3187" y="-985"/>
                      <a:pt x="812" y="16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95" name="Kombinationstegning: figur 11594">
                <a:extLst>
                  <a:ext uri="{FF2B5EF4-FFF2-40B4-BE49-F238E27FC236}">
                    <a16:creationId xmlns:a16="http://schemas.microsoft.com/office/drawing/2014/main" id="{7D8EF70B-B97C-48DB-8516-C3F4AFC21E0A}"/>
                  </a:ext>
                </a:extLst>
              </p:cNvPr>
              <p:cNvSpPr/>
              <p:nvPr/>
            </p:nvSpPr>
            <p:spPr>
              <a:xfrm>
                <a:off x="4524004" y="4045681"/>
                <a:ext cx="4341" cy="5669"/>
              </a:xfrm>
              <a:custGeom>
                <a:avLst/>
                <a:gdLst>
                  <a:gd name="connsiteX0" fmla="*/ 1847 w 4341"/>
                  <a:gd name="connsiteY0" fmla="*/ 0 h 5669"/>
                  <a:gd name="connsiteX1" fmla="*/ 1387 w 4341"/>
                  <a:gd name="connsiteY1" fmla="*/ 5055 h 5669"/>
                  <a:gd name="connsiteX2" fmla="*/ 1847 w 4341"/>
                  <a:gd name="connsiteY2" fmla="*/ 0 h 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41" h="5669">
                    <a:moveTo>
                      <a:pt x="1847" y="0"/>
                    </a:moveTo>
                    <a:cubicBezTo>
                      <a:pt x="1847" y="0"/>
                      <a:pt x="-1983" y="7889"/>
                      <a:pt x="1387" y="5055"/>
                    </a:cubicBezTo>
                    <a:cubicBezTo>
                      <a:pt x="4758" y="2221"/>
                      <a:pt x="5677" y="230"/>
                      <a:pt x="1847" y="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96" name="Kombinationstegning: figur 11595">
                <a:extLst>
                  <a:ext uri="{FF2B5EF4-FFF2-40B4-BE49-F238E27FC236}">
                    <a16:creationId xmlns:a16="http://schemas.microsoft.com/office/drawing/2014/main" id="{FD22DEC8-2790-4567-956A-BE972E1C2711}"/>
                  </a:ext>
                </a:extLst>
              </p:cNvPr>
              <p:cNvSpPr/>
              <p:nvPr/>
            </p:nvSpPr>
            <p:spPr>
              <a:xfrm>
                <a:off x="4521390" y="4086480"/>
                <a:ext cx="26014" cy="22605"/>
              </a:xfrm>
              <a:custGeom>
                <a:avLst/>
                <a:gdLst>
                  <a:gd name="connsiteX0" fmla="*/ 10666 w 26014"/>
                  <a:gd name="connsiteY0" fmla="*/ 1789 h 22605"/>
                  <a:gd name="connsiteX1" fmla="*/ 8061 w 26014"/>
                  <a:gd name="connsiteY1" fmla="*/ 4393 h 22605"/>
                  <a:gd name="connsiteX2" fmla="*/ 11431 w 26014"/>
                  <a:gd name="connsiteY2" fmla="*/ 11823 h 22605"/>
                  <a:gd name="connsiteX3" fmla="*/ 1627 w 26014"/>
                  <a:gd name="connsiteY3" fmla="*/ 19482 h 22605"/>
                  <a:gd name="connsiteX4" fmla="*/ 15491 w 26014"/>
                  <a:gd name="connsiteY4" fmla="*/ 22393 h 22605"/>
                  <a:gd name="connsiteX5" fmla="*/ 23380 w 26014"/>
                  <a:gd name="connsiteY5" fmla="*/ 13814 h 22605"/>
                  <a:gd name="connsiteX6" fmla="*/ 25755 w 26014"/>
                  <a:gd name="connsiteY6" fmla="*/ 1636 h 22605"/>
                  <a:gd name="connsiteX7" fmla="*/ 10666 w 26014"/>
                  <a:gd name="connsiteY7" fmla="*/ 1789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14" h="22605">
                    <a:moveTo>
                      <a:pt x="10666" y="1789"/>
                    </a:moveTo>
                    <a:cubicBezTo>
                      <a:pt x="5151" y="3014"/>
                      <a:pt x="8061" y="4393"/>
                      <a:pt x="8061" y="4393"/>
                    </a:cubicBezTo>
                    <a:cubicBezTo>
                      <a:pt x="8980" y="5082"/>
                      <a:pt x="10206" y="6078"/>
                      <a:pt x="11431" y="11823"/>
                    </a:cubicBezTo>
                    <a:cubicBezTo>
                      <a:pt x="12657" y="17567"/>
                      <a:pt x="8061" y="16878"/>
                      <a:pt x="1627" y="19482"/>
                    </a:cubicBezTo>
                    <a:cubicBezTo>
                      <a:pt x="-4807" y="22087"/>
                      <a:pt x="9516" y="23082"/>
                      <a:pt x="15491" y="22393"/>
                    </a:cubicBezTo>
                    <a:cubicBezTo>
                      <a:pt x="21465" y="21704"/>
                      <a:pt x="23610" y="18793"/>
                      <a:pt x="23380" y="13814"/>
                    </a:cubicBezTo>
                    <a:cubicBezTo>
                      <a:pt x="23151" y="8759"/>
                      <a:pt x="23610" y="4699"/>
                      <a:pt x="25755" y="1636"/>
                    </a:cubicBezTo>
                    <a:cubicBezTo>
                      <a:pt x="27900" y="-1505"/>
                      <a:pt x="16180" y="640"/>
                      <a:pt x="10666" y="178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97" name="Kombinationstegning: figur 11596">
                <a:extLst>
                  <a:ext uri="{FF2B5EF4-FFF2-40B4-BE49-F238E27FC236}">
                    <a16:creationId xmlns:a16="http://schemas.microsoft.com/office/drawing/2014/main" id="{A0688D45-E5DF-42C5-8622-3E90A65750A2}"/>
                  </a:ext>
                </a:extLst>
              </p:cNvPr>
              <p:cNvSpPr/>
              <p:nvPr/>
            </p:nvSpPr>
            <p:spPr>
              <a:xfrm>
                <a:off x="4550745" y="4072756"/>
                <a:ext cx="8349" cy="3793"/>
              </a:xfrm>
              <a:custGeom>
                <a:avLst/>
                <a:gdLst>
                  <a:gd name="connsiteX0" fmla="*/ 0 w 8349"/>
                  <a:gd name="connsiteY0" fmla="*/ 3793 h 3793"/>
                  <a:gd name="connsiteX1" fmla="*/ 8349 w 8349"/>
                  <a:gd name="connsiteY1" fmla="*/ 883 h 3793"/>
                  <a:gd name="connsiteX2" fmla="*/ 0 w 8349"/>
                  <a:gd name="connsiteY2" fmla="*/ 3793 h 3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49" h="3793">
                    <a:moveTo>
                      <a:pt x="0" y="3793"/>
                    </a:moveTo>
                    <a:cubicBezTo>
                      <a:pt x="0" y="3793"/>
                      <a:pt x="8349" y="3334"/>
                      <a:pt x="8349" y="883"/>
                    </a:cubicBezTo>
                    <a:cubicBezTo>
                      <a:pt x="8349" y="-1492"/>
                      <a:pt x="2604" y="1419"/>
                      <a:pt x="0" y="379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98" name="Kombinationstegning: figur 11597">
                <a:extLst>
                  <a:ext uri="{FF2B5EF4-FFF2-40B4-BE49-F238E27FC236}">
                    <a16:creationId xmlns:a16="http://schemas.microsoft.com/office/drawing/2014/main" id="{BA3B11F4-9DEA-49ED-8979-B77ABC37FBDE}"/>
                  </a:ext>
                </a:extLst>
              </p:cNvPr>
              <p:cNvSpPr/>
              <p:nvPr/>
            </p:nvSpPr>
            <p:spPr>
              <a:xfrm>
                <a:off x="4484642" y="3870299"/>
                <a:ext cx="4968" cy="2809"/>
              </a:xfrm>
              <a:custGeom>
                <a:avLst/>
                <a:gdLst>
                  <a:gd name="connsiteX0" fmla="*/ 0 w 4968"/>
                  <a:gd name="connsiteY0" fmla="*/ 2810 h 2809"/>
                  <a:gd name="connsiteX1" fmla="*/ 4519 w 4968"/>
                  <a:gd name="connsiteY1" fmla="*/ 205 h 2809"/>
                  <a:gd name="connsiteX2" fmla="*/ 0 w 4968"/>
                  <a:gd name="connsiteY2" fmla="*/ 2810 h 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68" h="2809">
                    <a:moveTo>
                      <a:pt x="0" y="2810"/>
                    </a:moveTo>
                    <a:cubicBezTo>
                      <a:pt x="0" y="2810"/>
                      <a:pt x="6740" y="1125"/>
                      <a:pt x="4519" y="205"/>
                    </a:cubicBezTo>
                    <a:cubicBezTo>
                      <a:pt x="2374" y="-790"/>
                      <a:pt x="1226" y="2120"/>
                      <a:pt x="0" y="281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99" name="Kombinationstegning: figur 11598">
                <a:extLst>
                  <a:ext uri="{FF2B5EF4-FFF2-40B4-BE49-F238E27FC236}">
                    <a16:creationId xmlns:a16="http://schemas.microsoft.com/office/drawing/2014/main" id="{C9A068B1-CB40-4F75-8287-682659E378D7}"/>
                  </a:ext>
                </a:extLst>
              </p:cNvPr>
              <p:cNvSpPr/>
              <p:nvPr/>
            </p:nvSpPr>
            <p:spPr>
              <a:xfrm>
                <a:off x="3966110" y="3838092"/>
                <a:ext cx="5481" cy="2732"/>
              </a:xfrm>
              <a:custGeom>
                <a:avLst/>
                <a:gdLst>
                  <a:gd name="connsiteX0" fmla="*/ 50 w 5481"/>
                  <a:gd name="connsiteY0" fmla="*/ 1237 h 2732"/>
                  <a:gd name="connsiteX1" fmla="*/ 3650 w 5481"/>
                  <a:gd name="connsiteY1" fmla="*/ 1927 h 2732"/>
                  <a:gd name="connsiteX2" fmla="*/ 2961 w 5481"/>
                  <a:gd name="connsiteY2" fmla="*/ 12 h 2732"/>
                  <a:gd name="connsiteX3" fmla="*/ 50 w 5481"/>
                  <a:gd name="connsiteY3" fmla="*/ 1237 h 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81" h="2732">
                    <a:moveTo>
                      <a:pt x="50" y="1237"/>
                    </a:moveTo>
                    <a:cubicBezTo>
                      <a:pt x="-180" y="2693"/>
                      <a:pt x="280" y="3382"/>
                      <a:pt x="3650" y="1927"/>
                    </a:cubicBezTo>
                    <a:cubicBezTo>
                      <a:pt x="7020" y="471"/>
                      <a:pt x="5105" y="242"/>
                      <a:pt x="2961" y="12"/>
                    </a:cubicBezTo>
                    <a:cubicBezTo>
                      <a:pt x="816" y="-141"/>
                      <a:pt x="50" y="1237"/>
                      <a:pt x="50" y="123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00" name="Kombinationstegning: figur 11599">
                <a:extLst>
                  <a:ext uri="{FF2B5EF4-FFF2-40B4-BE49-F238E27FC236}">
                    <a16:creationId xmlns:a16="http://schemas.microsoft.com/office/drawing/2014/main" id="{9C94E7A2-0252-450E-BA90-23EC4BDCA4DA}"/>
                  </a:ext>
                </a:extLst>
              </p:cNvPr>
              <p:cNvSpPr/>
              <p:nvPr/>
            </p:nvSpPr>
            <p:spPr>
              <a:xfrm>
                <a:off x="2017468" y="4898506"/>
                <a:ext cx="3535" cy="1616"/>
              </a:xfrm>
              <a:custGeom>
                <a:avLst/>
                <a:gdLst>
                  <a:gd name="connsiteX0" fmla="*/ 3140 w 3535"/>
                  <a:gd name="connsiteY0" fmla="*/ 1455 h 1616"/>
                  <a:gd name="connsiteX1" fmla="*/ 0 w 3535"/>
                  <a:gd name="connsiteY1" fmla="*/ 0 h 1616"/>
                  <a:gd name="connsiteX2" fmla="*/ 3140 w 3535"/>
                  <a:gd name="connsiteY2" fmla="*/ 1455 h 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35" h="1616">
                    <a:moveTo>
                      <a:pt x="3140" y="1455"/>
                    </a:moveTo>
                    <a:cubicBezTo>
                      <a:pt x="4596" y="766"/>
                      <a:pt x="1685" y="0"/>
                      <a:pt x="0" y="0"/>
                    </a:cubicBezTo>
                    <a:cubicBezTo>
                      <a:pt x="77" y="0"/>
                      <a:pt x="1762" y="2221"/>
                      <a:pt x="3140" y="14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01" name="Kombinationstegning: figur 11600">
                <a:extLst>
                  <a:ext uri="{FF2B5EF4-FFF2-40B4-BE49-F238E27FC236}">
                    <a16:creationId xmlns:a16="http://schemas.microsoft.com/office/drawing/2014/main" id="{53FBB873-1EFC-44B7-93EC-CE5939020B16}"/>
                  </a:ext>
                </a:extLst>
              </p:cNvPr>
              <p:cNvSpPr/>
              <p:nvPr/>
            </p:nvSpPr>
            <p:spPr>
              <a:xfrm>
                <a:off x="2026119" y="4897645"/>
                <a:ext cx="13858" cy="10609"/>
              </a:xfrm>
              <a:custGeom>
                <a:avLst/>
                <a:gdLst>
                  <a:gd name="connsiteX0" fmla="*/ 8660 w 13858"/>
                  <a:gd name="connsiteY0" fmla="*/ 3542 h 10609"/>
                  <a:gd name="connsiteX1" fmla="*/ 1001 w 13858"/>
                  <a:gd name="connsiteY1" fmla="*/ 1857 h 10609"/>
                  <a:gd name="connsiteX2" fmla="*/ 2456 w 13858"/>
                  <a:gd name="connsiteY2" fmla="*/ 5457 h 10609"/>
                  <a:gd name="connsiteX3" fmla="*/ 13486 w 13858"/>
                  <a:gd name="connsiteY3" fmla="*/ 9976 h 10609"/>
                  <a:gd name="connsiteX4" fmla="*/ 9886 w 13858"/>
                  <a:gd name="connsiteY4" fmla="*/ 8291 h 10609"/>
                  <a:gd name="connsiteX5" fmla="*/ 8660 w 13858"/>
                  <a:gd name="connsiteY5" fmla="*/ 3542 h 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58" h="10609">
                    <a:moveTo>
                      <a:pt x="8660" y="3542"/>
                    </a:moveTo>
                    <a:cubicBezTo>
                      <a:pt x="8660" y="-977"/>
                      <a:pt x="3911" y="-747"/>
                      <a:pt x="1001" y="1857"/>
                    </a:cubicBezTo>
                    <a:cubicBezTo>
                      <a:pt x="-1910" y="4461"/>
                      <a:pt x="2456" y="5457"/>
                      <a:pt x="2456" y="5457"/>
                    </a:cubicBezTo>
                    <a:cubicBezTo>
                      <a:pt x="6056" y="8061"/>
                      <a:pt x="12030" y="12197"/>
                      <a:pt x="13486" y="9976"/>
                    </a:cubicBezTo>
                    <a:cubicBezTo>
                      <a:pt x="14941" y="7831"/>
                      <a:pt x="11801" y="8521"/>
                      <a:pt x="9886" y="8291"/>
                    </a:cubicBezTo>
                    <a:cubicBezTo>
                      <a:pt x="7894" y="8061"/>
                      <a:pt x="8660" y="8061"/>
                      <a:pt x="8660" y="354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02" name="Kombinationstegning: figur 11601">
                <a:extLst>
                  <a:ext uri="{FF2B5EF4-FFF2-40B4-BE49-F238E27FC236}">
                    <a16:creationId xmlns:a16="http://schemas.microsoft.com/office/drawing/2014/main" id="{CBF68E93-0ED5-48A2-8D83-B688077CCDE3}"/>
                  </a:ext>
                </a:extLst>
              </p:cNvPr>
              <p:cNvSpPr/>
              <p:nvPr/>
            </p:nvSpPr>
            <p:spPr>
              <a:xfrm>
                <a:off x="1803673" y="4337094"/>
                <a:ext cx="6589" cy="9350"/>
              </a:xfrm>
              <a:custGeom>
                <a:avLst/>
                <a:gdLst>
                  <a:gd name="connsiteX0" fmla="*/ 5376 w 6589"/>
                  <a:gd name="connsiteY0" fmla="*/ 7773 h 9350"/>
                  <a:gd name="connsiteX1" fmla="*/ 3691 w 6589"/>
                  <a:gd name="connsiteY1" fmla="*/ 4402 h 9350"/>
                  <a:gd name="connsiteX2" fmla="*/ 2236 w 6589"/>
                  <a:gd name="connsiteY2" fmla="*/ 802 h 9350"/>
                  <a:gd name="connsiteX3" fmla="*/ 91 w 6589"/>
                  <a:gd name="connsiteY3" fmla="*/ 1492 h 9350"/>
                  <a:gd name="connsiteX4" fmla="*/ 3232 w 6589"/>
                  <a:gd name="connsiteY4" fmla="*/ 7696 h 9350"/>
                  <a:gd name="connsiteX5" fmla="*/ 5376 w 6589"/>
                  <a:gd name="connsiteY5" fmla="*/ 7773 h 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89" h="9350">
                    <a:moveTo>
                      <a:pt x="5376" y="7773"/>
                    </a:moveTo>
                    <a:cubicBezTo>
                      <a:pt x="3232" y="7773"/>
                      <a:pt x="4151" y="6317"/>
                      <a:pt x="3691" y="4402"/>
                    </a:cubicBezTo>
                    <a:cubicBezTo>
                      <a:pt x="3232" y="2487"/>
                      <a:pt x="5146" y="2947"/>
                      <a:pt x="2236" y="802"/>
                    </a:cubicBezTo>
                    <a:cubicBezTo>
                      <a:pt x="-675" y="-1342"/>
                      <a:pt x="91" y="1492"/>
                      <a:pt x="91" y="1492"/>
                    </a:cubicBezTo>
                    <a:cubicBezTo>
                      <a:pt x="2695" y="1721"/>
                      <a:pt x="-369" y="4096"/>
                      <a:pt x="3232" y="7696"/>
                    </a:cubicBezTo>
                    <a:cubicBezTo>
                      <a:pt x="6832" y="11373"/>
                      <a:pt x="7521" y="7773"/>
                      <a:pt x="5376" y="77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03" name="Kombinationstegning: figur 11602">
                <a:extLst>
                  <a:ext uri="{FF2B5EF4-FFF2-40B4-BE49-F238E27FC236}">
                    <a16:creationId xmlns:a16="http://schemas.microsoft.com/office/drawing/2014/main" id="{A7563276-8418-4472-B171-8755215D476C}"/>
                  </a:ext>
                </a:extLst>
              </p:cNvPr>
              <p:cNvSpPr/>
              <p:nvPr/>
            </p:nvSpPr>
            <p:spPr>
              <a:xfrm>
                <a:off x="2294266" y="4646945"/>
                <a:ext cx="6028" cy="4126"/>
              </a:xfrm>
              <a:custGeom>
                <a:avLst/>
                <a:gdLst>
                  <a:gd name="connsiteX0" fmla="*/ 2090 w 6028"/>
                  <a:gd name="connsiteY0" fmla="*/ 708 h 4126"/>
                  <a:gd name="connsiteX1" fmla="*/ 865 w 6028"/>
                  <a:gd name="connsiteY1" fmla="*/ 3619 h 4126"/>
                  <a:gd name="connsiteX2" fmla="*/ 4925 w 6028"/>
                  <a:gd name="connsiteY2" fmla="*/ 2393 h 4126"/>
                  <a:gd name="connsiteX3" fmla="*/ 2090 w 6028"/>
                  <a:gd name="connsiteY3" fmla="*/ 708 h 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28" h="4126">
                    <a:moveTo>
                      <a:pt x="2090" y="708"/>
                    </a:moveTo>
                    <a:cubicBezTo>
                      <a:pt x="-1739" y="2623"/>
                      <a:pt x="865" y="3619"/>
                      <a:pt x="865" y="3619"/>
                    </a:cubicBezTo>
                    <a:cubicBezTo>
                      <a:pt x="1784" y="4844"/>
                      <a:pt x="2780" y="3619"/>
                      <a:pt x="4925" y="2393"/>
                    </a:cubicBezTo>
                    <a:cubicBezTo>
                      <a:pt x="7146" y="1244"/>
                      <a:pt x="5920" y="-1207"/>
                      <a:pt x="2090" y="70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04" name="Kombinationstegning: figur 11603">
                <a:extLst>
                  <a:ext uri="{FF2B5EF4-FFF2-40B4-BE49-F238E27FC236}">
                    <a16:creationId xmlns:a16="http://schemas.microsoft.com/office/drawing/2014/main" id="{7E50A204-6DC0-4CB4-BBE2-488C082D233D}"/>
                  </a:ext>
                </a:extLst>
              </p:cNvPr>
              <p:cNvSpPr/>
              <p:nvPr/>
            </p:nvSpPr>
            <p:spPr>
              <a:xfrm>
                <a:off x="2324487" y="4672190"/>
                <a:ext cx="6895" cy="3463"/>
              </a:xfrm>
              <a:custGeom>
                <a:avLst/>
                <a:gdLst>
                  <a:gd name="connsiteX0" fmla="*/ 2507 w 6895"/>
                  <a:gd name="connsiteY0" fmla="*/ 663 h 3463"/>
                  <a:gd name="connsiteX1" fmla="*/ 133 w 6895"/>
                  <a:gd name="connsiteY1" fmla="*/ 3037 h 3463"/>
                  <a:gd name="connsiteX2" fmla="*/ 5878 w 6895"/>
                  <a:gd name="connsiteY2" fmla="*/ 2118 h 3463"/>
                  <a:gd name="connsiteX3" fmla="*/ 2507 w 6895"/>
                  <a:gd name="connsiteY3" fmla="*/ 663 h 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5" h="3463">
                    <a:moveTo>
                      <a:pt x="2507" y="663"/>
                    </a:moveTo>
                    <a:cubicBezTo>
                      <a:pt x="-403" y="2348"/>
                      <a:pt x="133" y="3037"/>
                      <a:pt x="133" y="3037"/>
                    </a:cubicBezTo>
                    <a:cubicBezTo>
                      <a:pt x="-786" y="3957"/>
                      <a:pt x="3273" y="3267"/>
                      <a:pt x="5878" y="2118"/>
                    </a:cubicBezTo>
                    <a:cubicBezTo>
                      <a:pt x="8558" y="893"/>
                      <a:pt x="5418" y="-1022"/>
                      <a:pt x="2507" y="66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05" name="Kombinationstegning: figur 11604">
                <a:extLst>
                  <a:ext uri="{FF2B5EF4-FFF2-40B4-BE49-F238E27FC236}">
                    <a16:creationId xmlns:a16="http://schemas.microsoft.com/office/drawing/2014/main" id="{C897C98E-A7ED-4D33-8D59-1C8FCF0864CB}"/>
                  </a:ext>
                </a:extLst>
              </p:cNvPr>
              <p:cNvSpPr/>
              <p:nvPr/>
            </p:nvSpPr>
            <p:spPr>
              <a:xfrm>
                <a:off x="2324868" y="4677832"/>
                <a:ext cx="1666" cy="3223"/>
              </a:xfrm>
              <a:custGeom>
                <a:avLst/>
                <a:gdLst>
                  <a:gd name="connsiteX0" fmla="*/ 211 w 1666"/>
                  <a:gd name="connsiteY0" fmla="*/ 3140 h 3223"/>
                  <a:gd name="connsiteX1" fmla="*/ 1667 w 1666"/>
                  <a:gd name="connsiteY1" fmla="*/ 0 h 3223"/>
                  <a:gd name="connsiteX2" fmla="*/ 211 w 1666"/>
                  <a:gd name="connsiteY2" fmla="*/ 3140 h 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6" h="3223">
                    <a:moveTo>
                      <a:pt x="211" y="3140"/>
                    </a:moveTo>
                    <a:cubicBezTo>
                      <a:pt x="1131" y="3830"/>
                      <a:pt x="1667" y="0"/>
                      <a:pt x="1667" y="0"/>
                    </a:cubicBezTo>
                    <a:cubicBezTo>
                      <a:pt x="1667" y="0"/>
                      <a:pt x="-708" y="2374"/>
                      <a:pt x="211" y="31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06" name="Kombinationstegning: figur 11605">
                <a:extLst>
                  <a:ext uri="{FF2B5EF4-FFF2-40B4-BE49-F238E27FC236}">
                    <a16:creationId xmlns:a16="http://schemas.microsoft.com/office/drawing/2014/main" id="{9F775AAF-FDAE-4AA6-8832-22BBE8B844A8}"/>
                  </a:ext>
                </a:extLst>
              </p:cNvPr>
              <p:cNvSpPr/>
              <p:nvPr/>
            </p:nvSpPr>
            <p:spPr>
              <a:xfrm>
                <a:off x="2137149" y="4856258"/>
                <a:ext cx="3945" cy="4410"/>
              </a:xfrm>
              <a:custGeom>
                <a:avLst/>
                <a:gdLst>
                  <a:gd name="connsiteX0" fmla="*/ 575 w 3945"/>
                  <a:gd name="connsiteY0" fmla="*/ 121 h 4410"/>
                  <a:gd name="connsiteX1" fmla="*/ 3945 w 3945"/>
                  <a:gd name="connsiteY1" fmla="*/ 4410 h 4410"/>
                  <a:gd name="connsiteX2" fmla="*/ 575 w 3945"/>
                  <a:gd name="connsiteY2" fmla="*/ 121 h 4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45" h="4410">
                    <a:moveTo>
                      <a:pt x="575" y="121"/>
                    </a:moveTo>
                    <a:cubicBezTo>
                      <a:pt x="-1799" y="810"/>
                      <a:pt x="3945" y="4410"/>
                      <a:pt x="3945" y="4410"/>
                    </a:cubicBezTo>
                    <a:cubicBezTo>
                      <a:pt x="3639" y="1806"/>
                      <a:pt x="2950" y="-569"/>
                      <a:pt x="575" y="12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07" name="Kombinationstegning: figur 11606">
                <a:extLst>
                  <a:ext uri="{FF2B5EF4-FFF2-40B4-BE49-F238E27FC236}">
                    <a16:creationId xmlns:a16="http://schemas.microsoft.com/office/drawing/2014/main" id="{F6D92103-9FBE-4D7B-B8EB-A248B55C8202}"/>
                  </a:ext>
                </a:extLst>
              </p:cNvPr>
              <p:cNvSpPr/>
              <p:nvPr/>
            </p:nvSpPr>
            <p:spPr>
              <a:xfrm>
                <a:off x="11604294" y="4780486"/>
                <a:ext cx="16157" cy="9179"/>
              </a:xfrm>
              <a:custGeom>
                <a:avLst/>
                <a:gdLst>
                  <a:gd name="connsiteX0" fmla="*/ 10336 w 16157"/>
                  <a:gd name="connsiteY0" fmla="*/ 61 h 9179"/>
                  <a:gd name="connsiteX1" fmla="*/ 761 w 16157"/>
                  <a:gd name="connsiteY1" fmla="*/ 3432 h 9179"/>
                  <a:gd name="connsiteX2" fmla="*/ 7732 w 16157"/>
                  <a:gd name="connsiteY2" fmla="*/ 7032 h 9179"/>
                  <a:gd name="connsiteX3" fmla="*/ 14702 w 16157"/>
                  <a:gd name="connsiteY3" fmla="*/ 9176 h 9179"/>
                  <a:gd name="connsiteX4" fmla="*/ 15928 w 16157"/>
                  <a:gd name="connsiteY4" fmla="*/ 5576 h 9179"/>
                  <a:gd name="connsiteX5" fmla="*/ 10336 w 16157"/>
                  <a:gd name="connsiteY5" fmla="*/ 61 h 9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57" h="9179">
                    <a:moveTo>
                      <a:pt x="10336" y="61"/>
                    </a:moveTo>
                    <a:cubicBezTo>
                      <a:pt x="6047" y="521"/>
                      <a:pt x="-2608" y="-398"/>
                      <a:pt x="761" y="3432"/>
                    </a:cubicBezTo>
                    <a:cubicBezTo>
                      <a:pt x="761" y="3432"/>
                      <a:pt x="4132" y="6572"/>
                      <a:pt x="7732" y="7032"/>
                    </a:cubicBezTo>
                    <a:cubicBezTo>
                      <a:pt x="11332" y="7491"/>
                      <a:pt x="14702" y="9176"/>
                      <a:pt x="14702" y="9176"/>
                    </a:cubicBezTo>
                    <a:cubicBezTo>
                      <a:pt x="14702" y="9176"/>
                      <a:pt x="16847" y="9406"/>
                      <a:pt x="15928" y="5576"/>
                    </a:cubicBezTo>
                    <a:cubicBezTo>
                      <a:pt x="15008" y="1747"/>
                      <a:pt x="14626" y="-398"/>
                      <a:pt x="10336" y="6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08" name="Kombinationstegning: figur 11607">
                <a:extLst>
                  <a:ext uri="{FF2B5EF4-FFF2-40B4-BE49-F238E27FC236}">
                    <a16:creationId xmlns:a16="http://schemas.microsoft.com/office/drawing/2014/main" id="{98D61A40-7F1E-49EF-8BD1-09552F86691B}"/>
                  </a:ext>
                </a:extLst>
              </p:cNvPr>
              <p:cNvSpPr/>
              <p:nvPr/>
            </p:nvSpPr>
            <p:spPr>
              <a:xfrm>
                <a:off x="11625833" y="4790087"/>
                <a:ext cx="16329" cy="7235"/>
              </a:xfrm>
              <a:custGeom>
                <a:avLst/>
                <a:gdLst>
                  <a:gd name="connsiteX0" fmla="*/ 6490 w 16329"/>
                  <a:gd name="connsiteY0" fmla="*/ 36 h 7235"/>
                  <a:gd name="connsiteX1" fmla="*/ 56 w 16329"/>
                  <a:gd name="connsiteY1" fmla="*/ 1951 h 7235"/>
                  <a:gd name="connsiteX2" fmla="*/ 6260 w 16329"/>
                  <a:gd name="connsiteY2" fmla="*/ 6240 h 7235"/>
                  <a:gd name="connsiteX3" fmla="*/ 15376 w 16329"/>
                  <a:gd name="connsiteY3" fmla="*/ 5321 h 7235"/>
                  <a:gd name="connsiteX4" fmla="*/ 6490 w 16329"/>
                  <a:gd name="connsiteY4" fmla="*/ 36 h 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29" h="7235">
                    <a:moveTo>
                      <a:pt x="6490" y="36"/>
                    </a:moveTo>
                    <a:cubicBezTo>
                      <a:pt x="6490" y="36"/>
                      <a:pt x="516" y="-424"/>
                      <a:pt x="56" y="1951"/>
                    </a:cubicBezTo>
                    <a:cubicBezTo>
                      <a:pt x="-404" y="4325"/>
                      <a:pt x="1971" y="6010"/>
                      <a:pt x="6260" y="6240"/>
                    </a:cubicBezTo>
                    <a:cubicBezTo>
                      <a:pt x="10550" y="6470"/>
                      <a:pt x="19206" y="8844"/>
                      <a:pt x="15376" y="5321"/>
                    </a:cubicBezTo>
                    <a:cubicBezTo>
                      <a:pt x="11469" y="1721"/>
                      <a:pt x="8864" y="266"/>
                      <a:pt x="6490" y="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09" name="Kombinationstegning: figur 11608">
                <a:extLst>
                  <a:ext uri="{FF2B5EF4-FFF2-40B4-BE49-F238E27FC236}">
                    <a16:creationId xmlns:a16="http://schemas.microsoft.com/office/drawing/2014/main" id="{4D396AC2-32EA-4FF3-B559-64859C83B4A7}"/>
                  </a:ext>
                </a:extLst>
              </p:cNvPr>
              <p:cNvSpPr/>
              <p:nvPr/>
            </p:nvSpPr>
            <p:spPr>
              <a:xfrm>
                <a:off x="11660052" y="4804108"/>
                <a:ext cx="3763" cy="1992"/>
              </a:xfrm>
              <a:custGeom>
                <a:avLst/>
                <a:gdLst>
                  <a:gd name="connsiteX0" fmla="*/ 0 w 3763"/>
                  <a:gd name="connsiteY0" fmla="*/ 1104 h 1992"/>
                  <a:gd name="connsiteX1" fmla="*/ 3600 w 3763"/>
                  <a:gd name="connsiteY1" fmla="*/ 874 h 1992"/>
                  <a:gd name="connsiteX2" fmla="*/ 0 w 3763"/>
                  <a:gd name="connsiteY2" fmla="*/ 1104 h 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63" h="1992">
                    <a:moveTo>
                      <a:pt x="0" y="1104"/>
                    </a:moveTo>
                    <a:cubicBezTo>
                      <a:pt x="0" y="1104"/>
                      <a:pt x="2604" y="3248"/>
                      <a:pt x="3600" y="874"/>
                    </a:cubicBezTo>
                    <a:cubicBezTo>
                      <a:pt x="4596" y="-1501"/>
                      <a:pt x="766" y="1793"/>
                      <a:pt x="0" y="11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10" name="Kombinationstegning: figur 11609">
                <a:extLst>
                  <a:ext uri="{FF2B5EF4-FFF2-40B4-BE49-F238E27FC236}">
                    <a16:creationId xmlns:a16="http://schemas.microsoft.com/office/drawing/2014/main" id="{4DA7C0F6-B0C9-4728-9A61-711D94819981}"/>
                  </a:ext>
                </a:extLst>
              </p:cNvPr>
              <p:cNvSpPr/>
              <p:nvPr/>
            </p:nvSpPr>
            <p:spPr>
              <a:xfrm>
                <a:off x="11532719" y="5004346"/>
                <a:ext cx="6628" cy="5014"/>
              </a:xfrm>
              <a:custGeom>
                <a:avLst/>
                <a:gdLst>
                  <a:gd name="connsiteX0" fmla="*/ 5009 w 6628"/>
                  <a:gd name="connsiteY0" fmla="*/ 936 h 5014"/>
                  <a:gd name="connsiteX1" fmla="*/ 260 w 6628"/>
                  <a:gd name="connsiteY1" fmla="*/ 1396 h 5014"/>
                  <a:gd name="connsiteX2" fmla="*/ 6234 w 6628"/>
                  <a:gd name="connsiteY2" fmla="*/ 3540 h 5014"/>
                  <a:gd name="connsiteX3" fmla="*/ 5009 w 6628"/>
                  <a:gd name="connsiteY3" fmla="*/ 936 h 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8" h="5014">
                    <a:moveTo>
                      <a:pt x="5009" y="936"/>
                    </a:moveTo>
                    <a:cubicBezTo>
                      <a:pt x="2404" y="247"/>
                      <a:pt x="-966" y="-979"/>
                      <a:pt x="260" y="1396"/>
                    </a:cubicBezTo>
                    <a:cubicBezTo>
                      <a:pt x="1485" y="3770"/>
                      <a:pt x="3860" y="6911"/>
                      <a:pt x="6234" y="3540"/>
                    </a:cubicBezTo>
                    <a:cubicBezTo>
                      <a:pt x="6234" y="3617"/>
                      <a:pt x="7689" y="1702"/>
                      <a:pt x="5009" y="9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11" name="Kombinationstegning: figur 11610">
                <a:extLst>
                  <a:ext uri="{FF2B5EF4-FFF2-40B4-BE49-F238E27FC236}">
                    <a16:creationId xmlns:a16="http://schemas.microsoft.com/office/drawing/2014/main" id="{B45A2031-21B4-409B-891A-693BE37EAB05}"/>
                  </a:ext>
                </a:extLst>
              </p:cNvPr>
              <p:cNvSpPr/>
              <p:nvPr/>
            </p:nvSpPr>
            <p:spPr>
              <a:xfrm>
                <a:off x="11568495" y="4931006"/>
                <a:ext cx="2321" cy="1983"/>
              </a:xfrm>
              <a:custGeom>
                <a:avLst/>
                <a:gdLst>
                  <a:gd name="connsiteX0" fmla="*/ 636 w 2321"/>
                  <a:gd name="connsiteY0" fmla="*/ 55 h 1983"/>
                  <a:gd name="connsiteX1" fmla="*/ 2321 w 2321"/>
                  <a:gd name="connsiteY1" fmla="*/ 1969 h 1983"/>
                  <a:gd name="connsiteX2" fmla="*/ 636 w 2321"/>
                  <a:gd name="connsiteY2" fmla="*/ 55 h 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1" h="1983">
                    <a:moveTo>
                      <a:pt x="636" y="55"/>
                    </a:moveTo>
                    <a:cubicBezTo>
                      <a:pt x="-590" y="-405"/>
                      <a:pt x="-53" y="2199"/>
                      <a:pt x="2321" y="1969"/>
                    </a:cubicBezTo>
                    <a:cubicBezTo>
                      <a:pt x="2321" y="1969"/>
                      <a:pt x="1785" y="591"/>
                      <a:pt x="636" y="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12" name="Kombinationstegning: figur 11611">
                <a:extLst>
                  <a:ext uri="{FF2B5EF4-FFF2-40B4-BE49-F238E27FC236}">
                    <a16:creationId xmlns:a16="http://schemas.microsoft.com/office/drawing/2014/main" id="{5FEF55C3-9A9E-40E6-84EE-B99525544D8B}"/>
                  </a:ext>
                </a:extLst>
              </p:cNvPr>
              <p:cNvSpPr/>
              <p:nvPr/>
            </p:nvSpPr>
            <p:spPr>
              <a:xfrm>
                <a:off x="11341980" y="4940303"/>
                <a:ext cx="14882" cy="6676"/>
              </a:xfrm>
              <a:custGeom>
                <a:avLst/>
                <a:gdLst>
                  <a:gd name="connsiteX0" fmla="*/ 3796 w 14882"/>
                  <a:gd name="connsiteY0" fmla="*/ 2247 h 6676"/>
                  <a:gd name="connsiteX1" fmla="*/ 1651 w 14882"/>
                  <a:gd name="connsiteY1" fmla="*/ 6306 h 6676"/>
                  <a:gd name="connsiteX2" fmla="*/ 5481 w 14882"/>
                  <a:gd name="connsiteY2" fmla="*/ 4851 h 6676"/>
                  <a:gd name="connsiteX3" fmla="*/ 9082 w 14882"/>
                  <a:gd name="connsiteY3" fmla="*/ 2936 h 6676"/>
                  <a:gd name="connsiteX4" fmla="*/ 13141 w 14882"/>
                  <a:gd name="connsiteY4" fmla="*/ 1021 h 6676"/>
                  <a:gd name="connsiteX5" fmla="*/ 3796 w 14882"/>
                  <a:gd name="connsiteY5" fmla="*/ 2247 h 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82" h="6676">
                    <a:moveTo>
                      <a:pt x="3796" y="2247"/>
                    </a:moveTo>
                    <a:cubicBezTo>
                      <a:pt x="196" y="5158"/>
                      <a:pt x="-1489" y="5847"/>
                      <a:pt x="1651" y="6306"/>
                    </a:cubicBezTo>
                    <a:cubicBezTo>
                      <a:pt x="4792" y="6766"/>
                      <a:pt x="5022" y="7226"/>
                      <a:pt x="5481" y="4851"/>
                    </a:cubicBezTo>
                    <a:cubicBezTo>
                      <a:pt x="5481" y="4851"/>
                      <a:pt x="5252" y="2247"/>
                      <a:pt x="9082" y="2936"/>
                    </a:cubicBezTo>
                    <a:cubicBezTo>
                      <a:pt x="12912" y="3626"/>
                      <a:pt x="17431" y="2477"/>
                      <a:pt x="13141" y="1021"/>
                    </a:cubicBezTo>
                    <a:cubicBezTo>
                      <a:pt x="8852" y="-434"/>
                      <a:pt x="7396" y="-587"/>
                      <a:pt x="3796" y="224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13" name="Kombinationstegning: figur 11612">
                <a:extLst>
                  <a:ext uri="{FF2B5EF4-FFF2-40B4-BE49-F238E27FC236}">
                    <a16:creationId xmlns:a16="http://schemas.microsoft.com/office/drawing/2014/main" id="{FDFF0133-5620-4783-BA98-1B30748F6AD6}"/>
                  </a:ext>
                </a:extLst>
              </p:cNvPr>
              <p:cNvSpPr/>
              <p:nvPr/>
            </p:nvSpPr>
            <p:spPr>
              <a:xfrm>
                <a:off x="11321380" y="4892774"/>
                <a:ext cx="40573" cy="26504"/>
              </a:xfrm>
              <a:custGeom>
                <a:avLst/>
                <a:gdLst>
                  <a:gd name="connsiteX0" fmla="*/ 37112 w 40573"/>
                  <a:gd name="connsiteY0" fmla="*/ 12473 h 26504"/>
                  <a:gd name="connsiteX1" fmla="*/ 36652 w 40573"/>
                  <a:gd name="connsiteY1" fmla="*/ 8183 h 26504"/>
                  <a:gd name="connsiteX2" fmla="*/ 28073 w 40573"/>
                  <a:gd name="connsiteY2" fmla="*/ 1213 h 26504"/>
                  <a:gd name="connsiteX3" fmla="*/ 24014 w 40573"/>
                  <a:gd name="connsiteY3" fmla="*/ 983 h 26504"/>
                  <a:gd name="connsiteX4" fmla="*/ 15664 w 40573"/>
                  <a:gd name="connsiteY4" fmla="*/ 1902 h 26504"/>
                  <a:gd name="connsiteX5" fmla="*/ 7545 w 40573"/>
                  <a:gd name="connsiteY5" fmla="*/ 5962 h 26504"/>
                  <a:gd name="connsiteX6" fmla="*/ 805 w 40573"/>
                  <a:gd name="connsiteY6" fmla="*/ 19596 h 26504"/>
                  <a:gd name="connsiteX7" fmla="*/ 11834 w 40573"/>
                  <a:gd name="connsiteY7" fmla="*/ 26337 h 26504"/>
                  <a:gd name="connsiteX8" fmla="*/ 30064 w 40573"/>
                  <a:gd name="connsiteY8" fmla="*/ 24652 h 26504"/>
                  <a:gd name="connsiteX9" fmla="*/ 37954 w 40573"/>
                  <a:gd name="connsiteY9" fmla="*/ 22507 h 26504"/>
                  <a:gd name="connsiteX10" fmla="*/ 39639 w 40573"/>
                  <a:gd name="connsiteY10" fmla="*/ 19366 h 26504"/>
                  <a:gd name="connsiteX11" fmla="*/ 37112 w 40573"/>
                  <a:gd name="connsiteY11" fmla="*/ 12473 h 26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573" h="26504">
                    <a:moveTo>
                      <a:pt x="37112" y="12473"/>
                    </a:moveTo>
                    <a:cubicBezTo>
                      <a:pt x="37801" y="9562"/>
                      <a:pt x="38797" y="9332"/>
                      <a:pt x="36652" y="8183"/>
                    </a:cubicBezTo>
                    <a:cubicBezTo>
                      <a:pt x="34508" y="6958"/>
                      <a:pt x="29222" y="3128"/>
                      <a:pt x="28073" y="1213"/>
                    </a:cubicBezTo>
                    <a:cubicBezTo>
                      <a:pt x="26925" y="-702"/>
                      <a:pt x="26158" y="-13"/>
                      <a:pt x="24014" y="983"/>
                    </a:cubicBezTo>
                    <a:cubicBezTo>
                      <a:pt x="21869" y="1979"/>
                      <a:pt x="18039" y="1902"/>
                      <a:pt x="15664" y="1902"/>
                    </a:cubicBezTo>
                    <a:cubicBezTo>
                      <a:pt x="13290" y="1902"/>
                      <a:pt x="10915" y="2362"/>
                      <a:pt x="7545" y="5962"/>
                    </a:cubicBezTo>
                    <a:cubicBezTo>
                      <a:pt x="4175" y="9562"/>
                      <a:pt x="-2259" y="14081"/>
                      <a:pt x="805" y="19596"/>
                    </a:cubicBezTo>
                    <a:cubicBezTo>
                      <a:pt x="3946" y="25111"/>
                      <a:pt x="6780" y="25800"/>
                      <a:pt x="11834" y="26337"/>
                    </a:cubicBezTo>
                    <a:cubicBezTo>
                      <a:pt x="16890" y="26796"/>
                      <a:pt x="25699" y="26337"/>
                      <a:pt x="30064" y="24652"/>
                    </a:cubicBezTo>
                    <a:cubicBezTo>
                      <a:pt x="34354" y="22966"/>
                      <a:pt x="36039" y="22737"/>
                      <a:pt x="37954" y="22507"/>
                    </a:cubicBezTo>
                    <a:cubicBezTo>
                      <a:pt x="37954" y="22507"/>
                      <a:pt x="42473" y="22507"/>
                      <a:pt x="39639" y="19366"/>
                    </a:cubicBezTo>
                    <a:cubicBezTo>
                      <a:pt x="36652" y="16303"/>
                      <a:pt x="36346" y="15307"/>
                      <a:pt x="37112" y="124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14" name="Kombinationstegning: figur 11613">
                <a:extLst>
                  <a:ext uri="{FF2B5EF4-FFF2-40B4-BE49-F238E27FC236}">
                    <a16:creationId xmlns:a16="http://schemas.microsoft.com/office/drawing/2014/main" id="{37D8A4C6-938A-4BF4-9E2F-018000F372B4}"/>
                  </a:ext>
                </a:extLst>
              </p:cNvPr>
              <p:cNvSpPr/>
              <p:nvPr/>
            </p:nvSpPr>
            <p:spPr>
              <a:xfrm>
                <a:off x="11355205" y="4858741"/>
                <a:ext cx="43531" cy="24772"/>
              </a:xfrm>
              <a:custGeom>
                <a:avLst/>
                <a:gdLst>
                  <a:gd name="connsiteX0" fmla="*/ 36758 w 43531"/>
                  <a:gd name="connsiteY0" fmla="*/ 12497 h 24772"/>
                  <a:gd name="connsiteX1" fmla="*/ 30018 w 43531"/>
                  <a:gd name="connsiteY1" fmla="*/ 14412 h 24772"/>
                  <a:gd name="connsiteX2" fmla="*/ 38597 w 43531"/>
                  <a:gd name="connsiteY2" fmla="*/ 5297 h 24772"/>
                  <a:gd name="connsiteX3" fmla="*/ 41201 w 43531"/>
                  <a:gd name="connsiteY3" fmla="*/ 548 h 24772"/>
                  <a:gd name="connsiteX4" fmla="*/ 36452 w 43531"/>
                  <a:gd name="connsiteY4" fmla="*/ 778 h 24772"/>
                  <a:gd name="connsiteX5" fmla="*/ 32622 w 43531"/>
                  <a:gd name="connsiteY5" fmla="*/ 2003 h 24772"/>
                  <a:gd name="connsiteX6" fmla="*/ 28103 w 43531"/>
                  <a:gd name="connsiteY6" fmla="*/ 4608 h 24772"/>
                  <a:gd name="connsiteX7" fmla="*/ 23813 w 43531"/>
                  <a:gd name="connsiteY7" fmla="*/ 7518 h 24772"/>
                  <a:gd name="connsiteX8" fmla="*/ 12784 w 43531"/>
                  <a:gd name="connsiteY8" fmla="*/ 9663 h 24772"/>
                  <a:gd name="connsiteX9" fmla="*/ 9873 w 43531"/>
                  <a:gd name="connsiteY9" fmla="*/ 12804 h 24772"/>
                  <a:gd name="connsiteX10" fmla="*/ 6273 w 43531"/>
                  <a:gd name="connsiteY10" fmla="*/ 14259 h 24772"/>
                  <a:gd name="connsiteX11" fmla="*/ 1983 w 43531"/>
                  <a:gd name="connsiteY11" fmla="*/ 14259 h 24772"/>
                  <a:gd name="connsiteX12" fmla="*/ 1753 w 43531"/>
                  <a:gd name="connsiteY12" fmla="*/ 18319 h 24772"/>
                  <a:gd name="connsiteX13" fmla="*/ 5813 w 43531"/>
                  <a:gd name="connsiteY13" fmla="*/ 22148 h 24772"/>
                  <a:gd name="connsiteX14" fmla="*/ 11328 w 43531"/>
                  <a:gd name="connsiteY14" fmla="*/ 23604 h 24772"/>
                  <a:gd name="connsiteX15" fmla="*/ 22817 w 43531"/>
                  <a:gd name="connsiteY15" fmla="*/ 19774 h 24772"/>
                  <a:gd name="connsiteX16" fmla="*/ 34997 w 43531"/>
                  <a:gd name="connsiteY16" fmla="*/ 17629 h 24772"/>
                  <a:gd name="connsiteX17" fmla="*/ 39746 w 43531"/>
                  <a:gd name="connsiteY17" fmla="*/ 14718 h 24772"/>
                  <a:gd name="connsiteX18" fmla="*/ 36758 w 43531"/>
                  <a:gd name="connsiteY18" fmla="*/ 12497 h 2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531" h="24772">
                    <a:moveTo>
                      <a:pt x="36758" y="12497"/>
                    </a:moveTo>
                    <a:cubicBezTo>
                      <a:pt x="33848" y="15638"/>
                      <a:pt x="26954" y="20616"/>
                      <a:pt x="30018" y="14412"/>
                    </a:cubicBezTo>
                    <a:cubicBezTo>
                      <a:pt x="33159" y="8208"/>
                      <a:pt x="34307" y="9357"/>
                      <a:pt x="38597" y="5297"/>
                    </a:cubicBezTo>
                    <a:cubicBezTo>
                      <a:pt x="42886" y="1237"/>
                      <a:pt x="45796" y="-1137"/>
                      <a:pt x="41201" y="548"/>
                    </a:cubicBezTo>
                    <a:cubicBezTo>
                      <a:pt x="36682" y="2233"/>
                      <a:pt x="39516" y="548"/>
                      <a:pt x="36452" y="778"/>
                    </a:cubicBezTo>
                    <a:cubicBezTo>
                      <a:pt x="33312" y="1008"/>
                      <a:pt x="33848" y="1008"/>
                      <a:pt x="32622" y="2003"/>
                    </a:cubicBezTo>
                    <a:cubicBezTo>
                      <a:pt x="31397" y="2999"/>
                      <a:pt x="30248" y="2463"/>
                      <a:pt x="28103" y="4608"/>
                    </a:cubicBezTo>
                    <a:cubicBezTo>
                      <a:pt x="25958" y="6752"/>
                      <a:pt x="26188" y="7212"/>
                      <a:pt x="23813" y="7518"/>
                    </a:cubicBezTo>
                    <a:cubicBezTo>
                      <a:pt x="21439" y="7748"/>
                      <a:pt x="13779" y="8744"/>
                      <a:pt x="12784" y="9663"/>
                    </a:cubicBezTo>
                    <a:cubicBezTo>
                      <a:pt x="11788" y="10582"/>
                      <a:pt x="11558" y="12038"/>
                      <a:pt x="9873" y="12804"/>
                    </a:cubicBezTo>
                    <a:cubicBezTo>
                      <a:pt x="8188" y="13493"/>
                      <a:pt x="8418" y="14029"/>
                      <a:pt x="6273" y="14259"/>
                    </a:cubicBezTo>
                    <a:cubicBezTo>
                      <a:pt x="4128" y="14489"/>
                      <a:pt x="2902" y="12344"/>
                      <a:pt x="1983" y="14259"/>
                    </a:cubicBezTo>
                    <a:cubicBezTo>
                      <a:pt x="1064" y="16174"/>
                      <a:pt x="-1847" y="17169"/>
                      <a:pt x="1753" y="18319"/>
                    </a:cubicBezTo>
                    <a:cubicBezTo>
                      <a:pt x="1753" y="18319"/>
                      <a:pt x="5354" y="19544"/>
                      <a:pt x="5813" y="22148"/>
                    </a:cubicBezTo>
                    <a:cubicBezTo>
                      <a:pt x="6273" y="24753"/>
                      <a:pt x="8188" y="25748"/>
                      <a:pt x="11328" y="23604"/>
                    </a:cubicBezTo>
                    <a:cubicBezTo>
                      <a:pt x="14469" y="21459"/>
                      <a:pt x="19447" y="19774"/>
                      <a:pt x="22817" y="19774"/>
                    </a:cubicBezTo>
                    <a:cubicBezTo>
                      <a:pt x="26188" y="19774"/>
                      <a:pt x="33618" y="18089"/>
                      <a:pt x="34997" y="17629"/>
                    </a:cubicBezTo>
                    <a:cubicBezTo>
                      <a:pt x="36375" y="17169"/>
                      <a:pt x="40972" y="19544"/>
                      <a:pt x="39746" y="14718"/>
                    </a:cubicBezTo>
                    <a:cubicBezTo>
                      <a:pt x="38520" y="9893"/>
                      <a:pt x="39669" y="9433"/>
                      <a:pt x="36758" y="1249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15" name="Kombinationstegning: figur 11614">
                <a:extLst>
                  <a:ext uri="{FF2B5EF4-FFF2-40B4-BE49-F238E27FC236}">
                    <a16:creationId xmlns:a16="http://schemas.microsoft.com/office/drawing/2014/main" id="{D2B65795-EE46-41F6-99EC-C0715F65DC15}"/>
                  </a:ext>
                </a:extLst>
              </p:cNvPr>
              <p:cNvSpPr/>
              <p:nvPr/>
            </p:nvSpPr>
            <p:spPr>
              <a:xfrm>
                <a:off x="11396269" y="4875142"/>
                <a:ext cx="8033" cy="7149"/>
              </a:xfrm>
              <a:custGeom>
                <a:avLst/>
                <a:gdLst>
                  <a:gd name="connsiteX0" fmla="*/ 6266 w 8033"/>
                  <a:gd name="connsiteY0" fmla="*/ 156 h 7149"/>
                  <a:gd name="connsiteX1" fmla="*/ 751 w 8033"/>
                  <a:gd name="connsiteY1" fmla="*/ 4215 h 7149"/>
                  <a:gd name="connsiteX2" fmla="*/ 1440 w 8033"/>
                  <a:gd name="connsiteY2" fmla="*/ 7126 h 7149"/>
                  <a:gd name="connsiteX3" fmla="*/ 5270 w 8033"/>
                  <a:gd name="connsiteY3" fmla="*/ 4522 h 7149"/>
                  <a:gd name="connsiteX4" fmla="*/ 6266 w 8033"/>
                  <a:gd name="connsiteY4" fmla="*/ 156 h 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" h="7149">
                    <a:moveTo>
                      <a:pt x="6266" y="156"/>
                    </a:moveTo>
                    <a:cubicBezTo>
                      <a:pt x="2436" y="1075"/>
                      <a:pt x="1976" y="2530"/>
                      <a:pt x="751" y="4215"/>
                    </a:cubicBezTo>
                    <a:cubicBezTo>
                      <a:pt x="-475" y="5900"/>
                      <a:pt x="-168" y="7356"/>
                      <a:pt x="1440" y="7126"/>
                    </a:cubicBezTo>
                    <a:cubicBezTo>
                      <a:pt x="1440" y="7126"/>
                      <a:pt x="3814" y="6437"/>
                      <a:pt x="5270" y="4522"/>
                    </a:cubicBezTo>
                    <a:cubicBezTo>
                      <a:pt x="6725" y="2607"/>
                      <a:pt x="10095" y="-763"/>
                      <a:pt x="6266" y="15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16" name="Kombinationstegning: figur 11615">
                <a:extLst>
                  <a:ext uri="{FF2B5EF4-FFF2-40B4-BE49-F238E27FC236}">
                    <a16:creationId xmlns:a16="http://schemas.microsoft.com/office/drawing/2014/main" id="{782DE469-A074-4652-B213-03B9D4E96417}"/>
                  </a:ext>
                </a:extLst>
              </p:cNvPr>
              <p:cNvSpPr/>
              <p:nvPr/>
            </p:nvSpPr>
            <p:spPr>
              <a:xfrm>
                <a:off x="11377645" y="4911594"/>
                <a:ext cx="2879" cy="4377"/>
              </a:xfrm>
              <a:custGeom>
                <a:avLst/>
                <a:gdLst>
                  <a:gd name="connsiteX0" fmla="*/ 915 w 2879"/>
                  <a:gd name="connsiteY0" fmla="*/ 87 h 4377"/>
                  <a:gd name="connsiteX1" fmla="*/ 2829 w 2879"/>
                  <a:gd name="connsiteY1" fmla="*/ 4376 h 4377"/>
                  <a:gd name="connsiteX2" fmla="*/ 915 w 2879"/>
                  <a:gd name="connsiteY2" fmla="*/ 87 h 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79" h="4377">
                    <a:moveTo>
                      <a:pt x="915" y="87"/>
                    </a:moveTo>
                    <a:cubicBezTo>
                      <a:pt x="-1460" y="-603"/>
                      <a:pt x="1374" y="2998"/>
                      <a:pt x="2829" y="4376"/>
                    </a:cubicBezTo>
                    <a:cubicBezTo>
                      <a:pt x="2829" y="4453"/>
                      <a:pt x="3365" y="853"/>
                      <a:pt x="915" y="8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17" name="Kombinationstegning: figur 11616">
                <a:extLst>
                  <a:ext uri="{FF2B5EF4-FFF2-40B4-BE49-F238E27FC236}">
                    <a16:creationId xmlns:a16="http://schemas.microsoft.com/office/drawing/2014/main" id="{7B009B00-1EF6-49B5-B2CC-96BCB7F8BD84}"/>
                  </a:ext>
                </a:extLst>
              </p:cNvPr>
              <p:cNvSpPr/>
              <p:nvPr/>
            </p:nvSpPr>
            <p:spPr>
              <a:xfrm>
                <a:off x="11363718" y="4901877"/>
                <a:ext cx="1406" cy="3600"/>
              </a:xfrm>
              <a:custGeom>
                <a:avLst/>
                <a:gdLst>
                  <a:gd name="connsiteX0" fmla="*/ 288 w 1406"/>
                  <a:gd name="connsiteY0" fmla="*/ 3600 h 3600"/>
                  <a:gd name="connsiteX1" fmla="*/ 1207 w 1406"/>
                  <a:gd name="connsiteY1" fmla="*/ 0 h 3600"/>
                  <a:gd name="connsiteX2" fmla="*/ 288 w 1406"/>
                  <a:gd name="connsiteY2" fmla="*/ 3600 h 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6" h="3600">
                    <a:moveTo>
                      <a:pt x="288" y="3600"/>
                    </a:moveTo>
                    <a:cubicBezTo>
                      <a:pt x="288" y="3600"/>
                      <a:pt x="1973" y="0"/>
                      <a:pt x="1207" y="0"/>
                    </a:cubicBezTo>
                    <a:cubicBezTo>
                      <a:pt x="441" y="0"/>
                      <a:pt x="-478" y="2681"/>
                      <a:pt x="288" y="360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18" name="Kombinationstegning: figur 11617">
                <a:extLst>
                  <a:ext uri="{FF2B5EF4-FFF2-40B4-BE49-F238E27FC236}">
                    <a16:creationId xmlns:a16="http://schemas.microsoft.com/office/drawing/2014/main" id="{EB219821-4341-4938-9083-9C08F613AB6A}"/>
                  </a:ext>
                </a:extLst>
              </p:cNvPr>
              <p:cNvSpPr/>
              <p:nvPr/>
            </p:nvSpPr>
            <p:spPr>
              <a:xfrm>
                <a:off x="10998224" y="5968562"/>
                <a:ext cx="10600" cy="12281"/>
              </a:xfrm>
              <a:custGeom>
                <a:avLst/>
                <a:gdLst>
                  <a:gd name="connsiteX0" fmla="*/ 9073 w 10600"/>
                  <a:gd name="connsiteY0" fmla="*/ 152 h 12281"/>
                  <a:gd name="connsiteX1" fmla="*/ 5243 w 10600"/>
                  <a:gd name="connsiteY1" fmla="*/ 3292 h 12281"/>
                  <a:gd name="connsiteX2" fmla="*/ 2332 w 10600"/>
                  <a:gd name="connsiteY2" fmla="*/ 7581 h 12281"/>
                  <a:gd name="connsiteX3" fmla="*/ 4706 w 10600"/>
                  <a:gd name="connsiteY3" fmla="*/ 11411 h 12281"/>
                  <a:gd name="connsiteX4" fmla="*/ 7617 w 10600"/>
                  <a:gd name="connsiteY4" fmla="*/ 9496 h 12281"/>
                  <a:gd name="connsiteX5" fmla="*/ 8843 w 10600"/>
                  <a:gd name="connsiteY5" fmla="*/ 3062 h 12281"/>
                  <a:gd name="connsiteX6" fmla="*/ 9073 w 10600"/>
                  <a:gd name="connsiteY6" fmla="*/ 152 h 12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00" h="12281">
                    <a:moveTo>
                      <a:pt x="9073" y="152"/>
                    </a:moveTo>
                    <a:cubicBezTo>
                      <a:pt x="6928" y="-308"/>
                      <a:pt x="5702" y="152"/>
                      <a:pt x="5243" y="3292"/>
                    </a:cubicBezTo>
                    <a:cubicBezTo>
                      <a:pt x="4783" y="6432"/>
                      <a:pt x="4017" y="5667"/>
                      <a:pt x="2332" y="7581"/>
                    </a:cubicBezTo>
                    <a:cubicBezTo>
                      <a:pt x="646" y="9496"/>
                      <a:pt x="-2953" y="10186"/>
                      <a:pt x="4706" y="11411"/>
                    </a:cubicBezTo>
                    <a:cubicBezTo>
                      <a:pt x="4706" y="11411"/>
                      <a:pt x="9762" y="14322"/>
                      <a:pt x="7617" y="9496"/>
                    </a:cubicBezTo>
                    <a:cubicBezTo>
                      <a:pt x="5472" y="4671"/>
                      <a:pt x="6698" y="4747"/>
                      <a:pt x="8843" y="3062"/>
                    </a:cubicBezTo>
                    <a:cubicBezTo>
                      <a:pt x="10988" y="1377"/>
                      <a:pt x="11293" y="688"/>
                      <a:pt x="9073" y="15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19" name="Kombinationstegning: figur 11618">
                <a:extLst>
                  <a:ext uri="{FF2B5EF4-FFF2-40B4-BE49-F238E27FC236}">
                    <a16:creationId xmlns:a16="http://schemas.microsoft.com/office/drawing/2014/main" id="{FA80F076-39E6-470C-A2CB-43E4012909E9}"/>
                  </a:ext>
                </a:extLst>
              </p:cNvPr>
              <p:cNvSpPr/>
              <p:nvPr/>
            </p:nvSpPr>
            <p:spPr>
              <a:xfrm>
                <a:off x="11087033" y="6042289"/>
                <a:ext cx="5593" cy="2649"/>
              </a:xfrm>
              <a:custGeom>
                <a:avLst/>
                <a:gdLst>
                  <a:gd name="connsiteX0" fmla="*/ 0 w 5593"/>
                  <a:gd name="connsiteY0" fmla="*/ 1107 h 2649"/>
                  <a:gd name="connsiteX1" fmla="*/ 5516 w 5593"/>
                  <a:gd name="connsiteY1" fmla="*/ 1566 h 2649"/>
                  <a:gd name="connsiteX2" fmla="*/ 0 w 5593"/>
                  <a:gd name="connsiteY2" fmla="*/ 1107 h 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93" h="2649">
                    <a:moveTo>
                      <a:pt x="0" y="1107"/>
                    </a:moveTo>
                    <a:cubicBezTo>
                      <a:pt x="0" y="1107"/>
                      <a:pt x="4749" y="4247"/>
                      <a:pt x="5516" y="1566"/>
                    </a:cubicBezTo>
                    <a:cubicBezTo>
                      <a:pt x="6205" y="-1038"/>
                      <a:pt x="2145" y="187"/>
                      <a:pt x="0" y="110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20" name="Kombinationstegning: figur 11619">
                <a:extLst>
                  <a:ext uri="{FF2B5EF4-FFF2-40B4-BE49-F238E27FC236}">
                    <a16:creationId xmlns:a16="http://schemas.microsoft.com/office/drawing/2014/main" id="{107C14EA-D384-4B86-8578-A29D4646D9E1}"/>
                  </a:ext>
                </a:extLst>
              </p:cNvPr>
              <p:cNvSpPr/>
              <p:nvPr/>
            </p:nvSpPr>
            <p:spPr>
              <a:xfrm>
                <a:off x="11044252" y="5827752"/>
                <a:ext cx="19368" cy="22017"/>
              </a:xfrm>
              <a:custGeom>
                <a:avLst/>
                <a:gdLst>
                  <a:gd name="connsiteX0" fmla="*/ 17658 w 19368"/>
                  <a:gd name="connsiteY0" fmla="*/ 9828 h 22017"/>
                  <a:gd name="connsiteX1" fmla="*/ 14517 w 19368"/>
                  <a:gd name="connsiteY1" fmla="*/ 7684 h 22017"/>
                  <a:gd name="connsiteX2" fmla="*/ 14747 w 19368"/>
                  <a:gd name="connsiteY2" fmla="*/ 4314 h 22017"/>
                  <a:gd name="connsiteX3" fmla="*/ 7777 w 19368"/>
                  <a:gd name="connsiteY3" fmla="*/ 484 h 22017"/>
                  <a:gd name="connsiteX4" fmla="*/ 6551 w 19368"/>
                  <a:gd name="connsiteY4" fmla="*/ 5003 h 22017"/>
                  <a:gd name="connsiteX5" fmla="*/ 3947 w 19368"/>
                  <a:gd name="connsiteY5" fmla="*/ 13888 h 22017"/>
                  <a:gd name="connsiteX6" fmla="*/ 117 w 19368"/>
                  <a:gd name="connsiteY6" fmla="*/ 20323 h 22017"/>
                  <a:gd name="connsiteX7" fmla="*/ 2491 w 19368"/>
                  <a:gd name="connsiteY7" fmla="*/ 19403 h 22017"/>
                  <a:gd name="connsiteX8" fmla="*/ 5862 w 19368"/>
                  <a:gd name="connsiteY8" fmla="*/ 17718 h 22017"/>
                  <a:gd name="connsiteX9" fmla="*/ 11606 w 19368"/>
                  <a:gd name="connsiteY9" fmla="*/ 17488 h 22017"/>
                  <a:gd name="connsiteX10" fmla="*/ 17121 w 19368"/>
                  <a:gd name="connsiteY10" fmla="*/ 15803 h 22017"/>
                  <a:gd name="connsiteX11" fmla="*/ 19266 w 19368"/>
                  <a:gd name="connsiteY11" fmla="*/ 11973 h 22017"/>
                  <a:gd name="connsiteX12" fmla="*/ 17658 w 19368"/>
                  <a:gd name="connsiteY12" fmla="*/ 9828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368" h="22017">
                    <a:moveTo>
                      <a:pt x="17658" y="9828"/>
                    </a:moveTo>
                    <a:cubicBezTo>
                      <a:pt x="15972" y="10518"/>
                      <a:pt x="12142" y="8143"/>
                      <a:pt x="14517" y="7684"/>
                    </a:cubicBezTo>
                    <a:cubicBezTo>
                      <a:pt x="16891" y="7224"/>
                      <a:pt x="16202" y="5769"/>
                      <a:pt x="14747" y="4314"/>
                    </a:cubicBezTo>
                    <a:cubicBezTo>
                      <a:pt x="13291" y="2858"/>
                      <a:pt x="10227" y="-1431"/>
                      <a:pt x="7777" y="484"/>
                    </a:cubicBezTo>
                    <a:cubicBezTo>
                      <a:pt x="5326" y="2399"/>
                      <a:pt x="5632" y="1939"/>
                      <a:pt x="6551" y="5003"/>
                    </a:cubicBezTo>
                    <a:cubicBezTo>
                      <a:pt x="7470" y="8143"/>
                      <a:pt x="6092" y="11208"/>
                      <a:pt x="3947" y="13888"/>
                    </a:cubicBezTo>
                    <a:cubicBezTo>
                      <a:pt x="1802" y="16493"/>
                      <a:pt x="576" y="18408"/>
                      <a:pt x="117" y="20323"/>
                    </a:cubicBezTo>
                    <a:cubicBezTo>
                      <a:pt x="-343" y="22237"/>
                      <a:pt x="576" y="23233"/>
                      <a:pt x="2491" y="19403"/>
                    </a:cubicBezTo>
                    <a:cubicBezTo>
                      <a:pt x="2491" y="19403"/>
                      <a:pt x="3181" y="17028"/>
                      <a:pt x="5862" y="17718"/>
                    </a:cubicBezTo>
                    <a:cubicBezTo>
                      <a:pt x="8466" y="18408"/>
                      <a:pt x="10611" y="18178"/>
                      <a:pt x="11606" y="17488"/>
                    </a:cubicBezTo>
                    <a:cubicBezTo>
                      <a:pt x="12526" y="16799"/>
                      <a:pt x="15666" y="16033"/>
                      <a:pt x="17121" y="15803"/>
                    </a:cubicBezTo>
                    <a:cubicBezTo>
                      <a:pt x="18577" y="15573"/>
                      <a:pt x="19725" y="14578"/>
                      <a:pt x="19266" y="11973"/>
                    </a:cubicBezTo>
                    <a:cubicBezTo>
                      <a:pt x="18883" y="9369"/>
                      <a:pt x="19343" y="9063"/>
                      <a:pt x="17658" y="98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21" name="Kombinationstegning: figur 11620">
                <a:extLst>
                  <a:ext uri="{FF2B5EF4-FFF2-40B4-BE49-F238E27FC236}">
                    <a16:creationId xmlns:a16="http://schemas.microsoft.com/office/drawing/2014/main" id="{04C104F8-A685-40E5-8370-2148C43352BC}"/>
                  </a:ext>
                </a:extLst>
              </p:cNvPr>
              <p:cNvSpPr/>
              <p:nvPr/>
            </p:nvSpPr>
            <p:spPr>
              <a:xfrm>
                <a:off x="11013789" y="5613999"/>
                <a:ext cx="223079" cy="213331"/>
              </a:xfrm>
              <a:custGeom>
                <a:avLst/>
                <a:gdLst>
                  <a:gd name="connsiteX0" fmla="*/ 215177 w 223079"/>
                  <a:gd name="connsiteY0" fmla="*/ 24201 h 213331"/>
                  <a:gd name="connsiteX1" fmla="*/ 219237 w 223079"/>
                  <a:gd name="connsiteY1" fmla="*/ 21596 h 213331"/>
                  <a:gd name="connsiteX2" fmla="*/ 222148 w 223079"/>
                  <a:gd name="connsiteY2" fmla="*/ 19222 h 213331"/>
                  <a:gd name="connsiteX3" fmla="*/ 220692 w 223079"/>
                  <a:gd name="connsiteY3" fmla="*/ 17766 h 213331"/>
                  <a:gd name="connsiteX4" fmla="*/ 212573 w 223079"/>
                  <a:gd name="connsiteY4" fmla="*/ 22286 h 213331"/>
                  <a:gd name="connsiteX5" fmla="*/ 212803 w 223079"/>
                  <a:gd name="connsiteY5" fmla="*/ 23971 h 213331"/>
                  <a:gd name="connsiteX6" fmla="*/ 209892 w 223079"/>
                  <a:gd name="connsiteY6" fmla="*/ 23051 h 213331"/>
                  <a:gd name="connsiteX7" fmla="*/ 212036 w 223079"/>
                  <a:gd name="connsiteY7" fmla="*/ 16311 h 213331"/>
                  <a:gd name="connsiteX8" fmla="*/ 211577 w 223079"/>
                  <a:gd name="connsiteY8" fmla="*/ 14396 h 213331"/>
                  <a:gd name="connsiteX9" fmla="*/ 193347 w 223079"/>
                  <a:gd name="connsiteY9" fmla="*/ 25196 h 213331"/>
                  <a:gd name="connsiteX10" fmla="*/ 190207 w 223079"/>
                  <a:gd name="connsiteY10" fmla="*/ 21137 h 213331"/>
                  <a:gd name="connsiteX11" fmla="*/ 184232 w 223079"/>
                  <a:gd name="connsiteY11" fmla="*/ 11562 h 213331"/>
                  <a:gd name="connsiteX12" fmla="*/ 178947 w 223079"/>
                  <a:gd name="connsiteY12" fmla="*/ 3443 h 213331"/>
                  <a:gd name="connsiteX13" fmla="*/ 178717 w 223079"/>
                  <a:gd name="connsiteY13" fmla="*/ 303 h 213331"/>
                  <a:gd name="connsiteX14" fmla="*/ 172742 w 223079"/>
                  <a:gd name="connsiteY14" fmla="*/ 1987 h 213331"/>
                  <a:gd name="connsiteX15" fmla="*/ 165773 w 223079"/>
                  <a:gd name="connsiteY15" fmla="*/ 7503 h 213331"/>
                  <a:gd name="connsiteX16" fmla="*/ 161713 w 223079"/>
                  <a:gd name="connsiteY16" fmla="*/ 17307 h 213331"/>
                  <a:gd name="connsiteX17" fmla="*/ 158113 w 223079"/>
                  <a:gd name="connsiteY17" fmla="*/ 31401 h 213331"/>
                  <a:gd name="connsiteX18" fmla="*/ 147083 w 223079"/>
                  <a:gd name="connsiteY18" fmla="*/ 40745 h 213331"/>
                  <a:gd name="connsiteX19" fmla="*/ 141338 w 223079"/>
                  <a:gd name="connsiteY19" fmla="*/ 44116 h 213331"/>
                  <a:gd name="connsiteX20" fmla="*/ 137049 w 223079"/>
                  <a:gd name="connsiteY20" fmla="*/ 60890 h 213331"/>
                  <a:gd name="connsiteX21" fmla="*/ 130078 w 223079"/>
                  <a:gd name="connsiteY21" fmla="*/ 73605 h 213331"/>
                  <a:gd name="connsiteX22" fmla="*/ 110010 w 223079"/>
                  <a:gd name="connsiteY22" fmla="*/ 88925 h 213331"/>
                  <a:gd name="connsiteX23" fmla="*/ 70793 w 223079"/>
                  <a:gd name="connsiteY23" fmla="*/ 115963 h 213331"/>
                  <a:gd name="connsiteX24" fmla="*/ 58843 w 223079"/>
                  <a:gd name="connsiteY24" fmla="*/ 119793 h 213331"/>
                  <a:gd name="connsiteX25" fmla="*/ 49959 w 223079"/>
                  <a:gd name="connsiteY25" fmla="*/ 126227 h 213331"/>
                  <a:gd name="connsiteX26" fmla="*/ 42758 w 223079"/>
                  <a:gd name="connsiteY26" fmla="*/ 134116 h 213331"/>
                  <a:gd name="connsiteX27" fmla="*/ 39158 w 223079"/>
                  <a:gd name="connsiteY27" fmla="*/ 140321 h 213331"/>
                  <a:gd name="connsiteX28" fmla="*/ 38928 w 223079"/>
                  <a:gd name="connsiteY28" fmla="*/ 143691 h 213331"/>
                  <a:gd name="connsiteX29" fmla="*/ 30044 w 223079"/>
                  <a:gd name="connsiteY29" fmla="*/ 147521 h 213331"/>
                  <a:gd name="connsiteX30" fmla="*/ 26214 w 223079"/>
                  <a:gd name="connsiteY30" fmla="*/ 150662 h 213331"/>
                  <a:gd name="connsiteX31" fmla="*/ 24988 w 223079"/>
                  <a:gd name="connsiteY31" fmla="*/ 154261 h 213331"/>
                  <a:gd name="connsiteX32" fmla="*/ 20928 w 223079"/>
                  <a:gd name="connsiteY32" fmla="*/ 155181 h 213331"/>
                  <a:gd name="connsiteX33" fmla="*/ 20009 w 223079"/>
                  <a:gd name="connsiteY33" fmla="*/ 157095 h 213331"/>
                  <a:gd name="connsiteX34" fmla="*/ 17634 w 223079"/>
                  <a:gd name="connsiteY34" fmla="*/ 158321 h 213331"/>
                  <a:gd name="connsiteX35" fmla="*/ 16945 w 223079"/>
                  <a:gd name="connsiteY35" fmla="*/ 160006 h 213331"/>
                  <a:gd name="connsiteX36" fmla="*/ 16026 w 223079"/>
                  <a:gd name="connsiteY36" fmla="*/ 162381 h 213331"/>
                  <a:gd name="connsiteX37" fmla="*/ 17482 w 223079"/>
                  <a:gd name="connsiteY37" fmla="*/ 165521 h 213331"/>
                  <a:gd name="connsiteX38" fmla="*/ 17941 w 223079"/>
                  <a:gd name="connsiteY38" fmla="*/ 168125 h 213331"/>
                  <a:gd name="connsiteX39" fmla="*/ 18630 w 223079"/>
                  <a:gd name="connsiteY39" fmla="*/ 171266 h 213331"/>
                  <a:gd name="connsiteX40" fmla="*/ 16715 w 223079"/>
                  <a:gd name="connsiteY40" fmla="*/ 168125 h 213331"/>
                  <a:gd name="connsiteX41" fmla="*/ 14111 w 223079"/>
                  <a:gd name="connsiteY41" fmla="*/ 167666 h 213331"/>
                  <a:gd name="connsiteX42" fmla="*/ 8136 w 223079"/>
                  <a:gd name="connsiteY42" fmla="*/ 168892 h 213331"/>
                  <a:gd name="connsiteX43" fmla="*/ 7907 w 223079"/>
                  <a:gd name="connsiteY43" fmla="*/ 174406 h 213331"/>
                  <a:gd name="connsiteX44" fmla="*/ 11507 w 223079"/>
                  <a:gd name="connsiteY44" fmla="*/ 174866 h 213331"/>
                  <a:gd name="connsiteX45" fmla="*/ 8903 w 223079"/>
                  <a:gd name="connsiteY45" fmla="*/ 177470 h 213331"/>
                  <a:gd name="connsiteX46" fmla="*/ 10818 w 223079"/>
                  <a:gd name="connsiteY46" fmla="*/ 178390 h 213331"/>
                  <a:gd name="connsiteX47" fmla="*/ 11507 w 223079"/>
                  <a:gd name="connsiteY47" fmla="*/ 179309 h 213331"/>
                  <a:gd name="connsiteX48" fmla="*/ 10818 w 223079"/>
                  <a:gd name="connsiteY48" fmla="*/ 180994 h 213331"/>
                  <a:gd name="connsiteX49" fmla="*/ 18 w 223079"/>
                  <a:gd name="connsiteY49" fmla="*/ 186968 h 213331"/>
                  <a:gd name="connsiteX50" fmla="*/ 2928 w 223079"/>
                  <a:gd name="connsiteY50" fmla="*/ 188194 h 213331"/>
                  <a:gd name="connsiteX51" fmla="*/ 6069 w 223079"/>
                  <a:gd name="connsiteY51" fmla="*/ 187964 h 213331"/>
                  <a:gd name="connsiteX52" fmla="*/ 5150 w 223079"/>
                  <a:gd name="connsiteY52" fmla="*/ 191794 h 213331"/>
                  <a:gd name="connsiteX53" fmla="*/ 8980 w 223079"/>
                  <a:gd name="connsiteY53" fmla="*/ 190875 h 213331"/>
                  <a:gd name="connsiteX54" fmla="*/ 5609 w 223079"/>
                  <a:gd name="connsiteY54" fmla="*/ 196390 h 213331"/>
                  <a:gd name="connsiteX55" fmla="*/ 31192 w 223079"/>
                  <a:gd name="connsiteY55" fmla="*/ 197309 h 213331"/>
                  <a:gd name="connsiteX56" fmla="*/ 35482 w 223079"/>
                  <a:gd name="connsiteY56" fmla="*/ 199454 h 213331"/>
                  <a:gd name="connsiteX57" fmla="*/ 41686 w 223079"/>
                  <a:gd name="connsiteY57" fmla="*/ 203972 h 213331"/>
                  <a:gd name="connsiteX58" fmla="*/ 53865 w 223079"/>
                  <a:gd name="connsiteY58" fmla="*/ 207343 h 213331"/>
                  <a:gd name="connsiteX59" fmla="*/ 55780 w 223079"/>
                  <a:gd name="connsiteY59" fmla="*/ 211173 h 213331"/>
                  <a:gd name="connsiteX60" fmla="*/ 65814 w 223079"/>
                  <a:gd name="connsiteY60" fmla="*/ 213088 h 213331"/>
                  <a:gd name="connsiteX61" fmla="*/ 85193 w 223079"/>
                  <a:gd name="connsiteY61" fmla="*/ 209947 h 213331"/>
                  <a:gd name="connsiteX62" fmla="*/ 99823 w 223079"/>
                  <a:gd name="connsiteY62" fmla="*/ 199683 h 213331"/>
                  <a:gd name="connsiteX63" fmla="*/ 109857 w 223079"/>
                  <a:gd name="connsiteY63" fmla="*/ 189649 h 213331"/>
                  <a:gd name="connsiteX64" fmla="*/ 119201 w 223079"/>
                  <a:gd name="connsiteY64" fmla="*/ 186049 h 213331"/>
                  <a:gd name="connsiteX65" fmla="*/ 120427 w 223079"/>
                  <a:gd name="connsiteY65" fmla="*/ 184134 h 213331"/>
                  <a:gd name="connsiteX66" fmla="*/ 117057 w 223079"/>
                  <a:gd name="connsiteY66" fmla="*/ 184823 h 213331"/>
                  <a:gd name="connsiteX67" fmla="*/ 117286 w 223079"/>
                  <a:gd name="connsiteY67" fmla="*/ 178390 h 213331"/>
                  <a:gd name="connsiteX68" fmla="*/ 129006 w 223079"/>
                  <a:gd name="connsiteY68" fmla="*/ 159010 h 213331"/>
                  <a:gd name="connsiteX69" fmla="*/ 133755 w 223079"/>
                  <a:gd name="connsiteY69" fmla="*/ 144917 h 213331"/>
                  <a:gd name="connsiteX70" fmla="*/ 134215 w 223079"/>
                  <a:gd name="connsiteY70" fmla="*/ 137946 h 213331"/>
                  <a:gd name="connsiteX71" fmla="*/ 136130 w 223079"/>
                  <a:gd name="connsiteY71" fmla="*/ 132202 h 213331"/>
                  <a:gd name="connsiteX72" fmla="*/ 139730 w 223079"/>
                  <a:gd name="connsiteY72" fmla="*/ 128602 h 213331"/>
                  <a:gd name="connsiteX73" fmla="*/ 168683 w 223079"/>
                  <a:gd name="connsiteY73" fmla="*/ 112057 h 213331"/>
                  <a:gd name="connsiteX74" fmla="*/ 173968 w 223079"/>
                  <a:gd name="connsiteY74" fmla="*/ 111368 h 213331"/>
                  <a:gd name="connsiteX75" fmla="*/ 173509 w 223079"/>
                  <a:gd name="connsiteY75" fmla="*/ 112823 h 213331"/>
                  <a:gd name="connsiteX76" fmla="*/ 174964 w 223079"/>
                  <a:gd name="connsiteY76" fmla="*/ 113512 h 213331"/>
                  <a:gd name="connsiteX77" fmla="*/ 180709 w 223079"/>
                  <a:gd name="connsiteY77" fmla="*/ 114967 h 213331"/>
                  <a:gd name="connsiteX78" fmla="*/ 186683 w 223079"/>
                  <a:gd name="connsiteY78" fmla="*/ 113512 h 213331"/>
                  <a:gd name="connsiteX79" fmla="*/ 185994 w 223079"/>
                  <a:gd name="connsiteY79" fmla="*/ 107767 h 213331"/>
                  <a:gd name="connsiteX80" fmla="*/ 182394 w 223079"/>
                  <a:gd name="connsiteY80" fmla="*/ 107078 h 213331"/>
                  <a:gd name="connsiteX81" fmla="*/ 179789 w 223079"/>
                  <a:gd name="connsiteY81" fmla="*/ 106389 h 213331"/>
                  <a:gd name="connsiteX82" fmla="*/ 176649 w 223079"/>
                  <a:gd name="connsiteY82" fmla="*/ 104933 h 213331"/>
                  <a:gd name="connsiteX83" fmla="*/ 181169 w 223079"/>
                  <a:gd name="connsiteY83" fmla="*/ 92984 h 213331"/>
                  <a:gd name="connsiteX84" fmla="*/ 201007 w 223079"/>
                  <a:gd name="connsiteY84" fmla="*/ 68780 h 213331"/>
                  <a:gd name="connsiteX85" fmla="*/ 218241 w 223079"/>
                  <a:gd name="connsiteY85" fmla="*/ 46260 h 213331"/>
                  <a:gd name="connsiteX86" fmla="*/ 220156 w 223079"/>
                  <a:gd name="connsiteY86" fmla="*/ 36456 h 213331"/>
                  <a:gd name="connsiteX87" fmla="*/ 218011 w 223079"/>
                  <a:gd name="connsiteY87" fmla="*/ 27341 h 213331"/>
                  <a:gd name="connsiteX88" fmla="*/ 220922 w 223079"/>
                  <a:gd name="connsiteY88" fmla="*/ 24201 h 213331"/>
                  <a:gd name="connsiteX89" fmla="*/ 215177 w 223079"/>
                  <a:gd name="connsiteY89" fmla="*/ 24201 h 21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223079" h="213331">
                    <a:moveTo>
                      <a:pt x="215177" y="24201"/>
                    </a:moveTo>
                    <a:cubicBezTo>
                      <a:pt x="218088" y="22745"/>
                      <a:pt x="219467" y="22975"/>
                      <a:pt x="219237" y="21596"/>
                    </a:cubicBezTo>
                    <a:cubicBezTo>
                      <a:pt x="219007" y="20217"/>
                      <a:pt x="220922" y="21367"/>
                      <a:pt x="222148" y="19222"/>
                    </a:cubicBezTo>
                    <a:cubicBezTo>
                      <a:pt x="223373" y="17077"/>
                      <a:pt x="223832" y="16311"/>
                      <a:pt x="220692" y="17766"/>
                    </a:cubicBezTo>
                    <a:cubicBezTo>
                      <a:pt x="217552" y="19222"/>
                      <a:pt x="209432" y="22056"/>
                      <a:pt x="212573" y="22286"/>
                    </a:cubicBezTo>
                    <a:cubicBezTo>
                      <a:pt x="215714" y="22515"/>
                      <a:pt x="217092" y="22056"/>
                      <a:pt x="212803" y="23971"/>
                    </a:cubicBezTo>
                    <a:cubicBezTo>
                      <a:pt x="208513" y="25886"/>
                      <a:pt x="208973" y="25886"/>
                      <a:pt x="209892" y="23051"/>
                    </a:cubicBezTo>
                    <a:cubicBezTo>
                      <a:pt x="210811" y="20217"/>
                      <a:pt x="211117" y="18303"/>
                      <a:pt x="212036" y="16311"/>
                    </a:cubicBezTo>
                    <a:cubicBezTo>
                      <a:pt x="212955" y="14320"/>
                      <a:pt x="214181" y="12711"/>
                      <a:pt x="211577" y="14396"/>
                    </a:cubicBezTo>
                    <a:cubicBezTo>
                      <a:pt x="208973" y="16081"/>
                      <a:pt x="196488" y="22286"/>
                      <a:pt x="193347" y="25196"/>
                    </a:cubicBezTo>
                    <a:cubicBezTo>
                      <a:pt x="190207" y="28107"/>
                      <a:pt x="190972" y="24966"/>
                      <a:pt x="190207" y="21137"/>
                    </a:cubicBezTo>
                    <a:cubicBezTo>
                      <a:pt x="189441" y="17307"/>
                      <a:pt x="188522" y="12022"/>
                      <a:pt x="184232" y="11562"/>
                    </a:cubicBezTo>
                    <a:cubicBezTo>
                      <a:pt x="179943" y="11102"/>
                      <a:pt x="177798" y="8192"/>
                      <a:pt x="178947" y="3443"/>
                    </a:cubicBezTo>
                    <a:cubicBezTo>
                      <a:pt x="180096" y="-1306"/>
                      <a:pt x="180862" y="1068"/>
                      <a:pt x="178717" y="303"/>
                    </a:cubicBezTo>
                    <a:cubicBezTo>
                      <a:pt x="176572" y="-387"/>
                      <a:pt x="174428" y="73"/>
                      <a:pt x="172742" y="1987"/>
                    </a:cubicBezTo>
                    <a:cubicBezTo>
                      <a:pt x="171057" y="3902"/>
                      <a:pt x="167228" y="5817"/>
                      <a:pt x="165773" y="7503"/>
                    </a:cubicBezTo>
                    <a:cubicBezTo>
                      <a:pt x="164317" y="9188"/>
                      <a:pt x="162402" y="11332"/>
                      <a:pt x="161713" y="17307"/>
                    </a:cubicBezTo>
                    <a:cubicBezTo>
                      <a:pt x="161024" y="23282"/>
                      <a:pt x="161253" y="27341"/>
                      <a:pt x="158113" y="31401"/>
                    </a:cubicBezTo>
                    <a:cubicBezTo>
                      <a:pt x="154972" y="35460"/>
                      <a:pt x="149534" y="39749"/>
                      <a:pt x="147083" y="40745"/>
                    </a:cubicBezTo>
                    <a:cubicBezTo>
                      <a:pt x="144632" y="41741"/>
                      <a:pt x="141798" y="41435"/>
                      <a:pt x="141338" y="44116"/>
                    </a:cubicBezTo>
                    <a:cubicBezTo>
                      <a:pt x="140879" y="46720"/>
                      <a:pt x="137738" y="58975"/>
                      <a:pt x="137049" y="60890"/>
                    </a:cubicBezTo>
                    <a:cubicBezTo>
                      <a:pt x="136359" y="62805"/>
                      <a:pt x="133678" y="71691"/>
                      <a:pt x="130078" y="73605"/>
                    </a:cubicBezTo>
                    <a:cubicBezTo>
                      <a:pt x="126479" y="75520"/>
                      <a:pt x="113840" y="85555"/>
                      <a:pt x="110010" y="88925"/>
                    </a:cubicBezTo>
                    <a:cubicBezTo>
                      <a:pt x="106180" y="92295"/>
                      <a:pt x="72172" y="115274"/>
                      <a:pt x="70793" y="115963"/>
                    </a:cubicBezTo>
                    <a:cubicBezTo>
                      <a:pt x="69337" y="116653"/>
                      <a:pt x="64359" y="118568"/>
                      <a:pt x="58843" y="119793"/>
                    </a:cubicBezTo>
                    <a:cubicBezTo>
                      <a:pt x="53329" y="121019"/>
                      <a:pt x="51874" y="122704"/>
                      <a:pt x="49959" y="126227"/>
                    </a:cubicBezTo>
                    <a:cubicBezTo>
                      <a:pt x="48044" y="129827"/>
                      <a:pt x="45899" y="132202"/>
                      <a:pt x="42758" y="134116"/>
                    </a:cubicBezTo>
                    <a:cubicBezTo>
                      <a:pt x="39618" y="136031"/>
                      <a:pt x="37703" y="138176"/>
                      <a:pt x="39158" y="140321"/>
                    </a:cubicBezTo>
                    <a:cubicBezTo>
                      <a:pt x="40613" y="142466"/>
                      <a:pt x="40384" y="142695"/>
                      <a:pt x="38928" y="143691"/>
                    </a:cubicBezTo>
                    <a:cubicBezTo>
                      <a:pt x="37473" y="144687"/>
                      <a:pt x="31269" y="147061"/>
                      <a:pt x="30044" y="147521"/>
                    </a:cubicBezTo>
                    <a:cubicBezTo>
                      <a:pt x="28818" y="147980"/>
                      <a:pt x="24988" y="148440"/>
                      <a:pt x="26214" y="150662"/>
                    </a:cubicBezTo>
                    <a:cubicBezTo>
                      <a:pt x="27439" y="152806"/>
                      <a:pt x="27669" y="154032"/>
                      <a:pt x="24988" y="154261"/>
                    </a:cubicBezTo>
                    <a:cubicBezTo>
                      <a:pt x="22384" y="154491"/>
                      <a:pt x="19013" y="154261"/>
                      <a:pt x="20928" y="155181"/>
                    </a:cubicBezTo>
                    <a:cubicBezTo>
                      <a:pt x="22843" y="156100"/>
                      <a:pt x="22384" y="155870"/>
                      <a:pt x="20009" y="157095"/>
                    </a:cubicBezTo>
                    <a:cubicBezTo>
                      <a:pt x="17634" y="158321"/>
                      <a:pt x="16639" y="156636"/>
                      <a:pt x="17634" y="158321"/>
                    </a:cubicBezTo>
                    <a:cubicBezTo>
                      <a:pt x="18554" y="160006"/>
                      <a:pt x="17864" y="160006"/>
                      <a:pt x="16945" y="160006"/>
                    </a:cubicBezTo>
                    <a:cubicBezTo>
                      <a:pt x="16026" y="160006"/>
                      <a:pt x="15260" y="161462"/>
                      <a:pt x="16026" y="162381"/>
                    </a:cubicBezTo>
                    <a:cubicBezTo>
                      <a:pt x="16792" y="163300"/>
                      <a:pt x="18171" y="164526"/>
                      <a:pt x="17482" y="165521"/>
                    </a:cubicBezTo>
                    <a:cubicBezTo>
                      <a:pt x="16792" y="166517"/>
                      <a:pt x="17022" y="167206"/>
                      <a:pt x="17941" y="168125"/>
                    </a:cubicBezTo>
                    <a:cubicBezTo>
                      <a:pt x="18860" y="169044"/>
                      <a:pt x="20545" y="174330"/>
                      <a:pt x="18630" y="171266"/>
                    </a:cubicBezTo>
                    <a:cubicBezTo>
                      <a:pt x="16715" y="168125"/>
                      <a:pt x="18171" y="167436"/>
                      <a:pt x="16715" y="168125"/>
                    </a:cubicBezTo>
                    <a:cubicBezTo>
                      <a:pt x="15260" y="168815"/>
                      <a:pt x="15796" y="169044"/>
                      <a:pt x="14111" y="167666"/>
                    </a:cubicBezTo>
                    <a:cubicBezTo>
                      <a:pt x="12426" y="166287"/>
                      <a:pt x="9056" y="166747"/>
                      <a:pt x="8136" y="168892"/>
                    </a:cubicBezTo>
                    <a:cubicBezTo>
                      <a:pt x="7217" y="171036"/>
                      <a:pt x="5992" y="175632"/>
                      <a:pt x="7907" y="174406"/>
                    </a:cubicBezTo>
                    <a:cubicBezTo>
                      <a:pt x="9822" y="173181"/>
                      <a:pt x="15337" y="173487"/>
                      <a:pt x="11507" y="174866"/>
                    </a:cubicBezTo>
                    <a:cubicBezTo>
                      <a:pt x="7677" y="176245"/>
                      <a:pt x="6758" y="177777"/>
                      <a:pt x="8903" y="177470"/>
                    </a:cubicBezTo>
                    <a:cubicBezTo>
                      <a:pt x="11047" y="177240"/>
                      <a:pt x="11814" y="177700"/>
                      <a:pt x="10818" y="178390"/>
                    </a:cubicBezTo>
                    <a:cubicBezTo>
                      <a:pt x="9899" y="179079"/>
                      <a:pt x="7447" y="179309"/>
                      <a:pt x="11507" y="179309"/>
                    </a:cubicBezTo>
                    <a:cubicBezTo>
                      <a:pt x="15567" y="179309"/>
                      <a:pt x="13422" y="179768"/>
                      <a:pt x="10818" y="180994"/>
                    </a:cubicBezTo>
                    <a:cubicBezTo>
                      <a:pt x="8213" y="182219"/>
                      <a:pt x="-442" y="184594"/>
                      <a:pt x="18" y="186968"/>
                    </a:cubicBezTo>
                    <a:cubicBezTo>
                      <a:pt x="477" y="189343"/>
                      <a:pt x="707" y="190798"/>
                      <a:pt x="2928" y="188194"/>
                    </a:cubicBezTo>
                    <a:cubicBezTo>
                      <a:pt x="5073" y="185590"/>
                      <a:pt x="6988" y="186509"/>
                      <a:pt x="6069" y="187964"/>
                    </a:cubicBezTo>
                    <a:cubicBezTo>
                      <a:pt x="5150" y="189419"/>
                      <a:pt x="2468" y="194705"/>
                      <a:pt x="5150" y="191794"/>
                    </a:cubicBezTo>
                    <a:cubicBezTo>
                      <a:pt x="7831" y="188883"/>
                      <a:pt x="10205" y="188194"/>
                      <a:pt x="8980" y="190875"/>
                    </a:cubicBezTo>
                    <a:cubicBezTo>
                      <a:pt x="7754" y="193479"/>
                      <a:pt x="3694" y="195394"/>
                      <a:pt x="5609" y="196390"/>
                    </a:cubicBezTo>
                    <a:cubicBezTo>
                      <a:pt x="7524" y="197385"/>
                      <a:pt x="8520" y="198304"/>
                      <a:pt x="31192" y="197309"/>
                    </a:cubicBezTo>
                    <a:cubicBezTo>
                      <a:pt x="31192" y="197309"/>
                      <a:pt x="33337" y="195853"/>
                      <a:pt x="35482" y="199454"/>
                    </a:cubicBezTo>
                    <a:cubicBezTo>
                      <a:pt x="37627" y="203053"/>
                      <a:pt x="37397" y="203513"/>
                      <a:pt x="41686" y="203972"/>
                    </a:cubicBezTo>
                    <a:cubicBezTo>
                      <a:pt x="45976" y="204432"/>
                      <a:pt x="54861" y="203972"/>
                      <a:pt x="53865" y="207343"/>
                    </a:cubicBezTo>
                    <a:cubicBezTo>
                      <a:pt x="52869" y="210713"/>
                      <a:pt x="52409" y="210943"/>
                      <a:pt x="55780" y="211173"/>
                    </a:cubicBezTo>
                    <a:cubicBezTo>
                      <a:pt x="59150" y="211403"/>
                      <a:pt x="62980" y="212398"/>
                      <a:pt x="65814" y="213088"/>
                    </a:cubicBezTo>
                    <a:cubicBezTo>
                      <a:pt x="68725" y="213777"/>
                      <a:pt x="80214" y="213088"/>
                      <a:pt x="85193" y="209947"/>
                    </a:cubicBezTo>
                    <a:cubicBezTo>
                      <a:pt x="90249" y="206807"/>
                      <a:pt x="95993" y="205887"/>
                      <a:pt x="99823" y="199683"/>
                    </a:cubicBezTo>
                    <a:cubicBezTo>
                      <a:pt x="103653" y="193479"/>
                      <a:pt x="105568" y="191334"/>
                      <a:pt x="109857" y="189649"/>
                    </a:cubicBezTo>
                    <a:cubicBezTo>
                      <a:pt x="114147" y="187964"/>
                      <a:pt x="117746" y="186279"/>
                      <a:pt x="119201" y="186049"/>
                    </a:cubicBezTo>
                    <a:cubicBezTo>
                      <a:pt x="120657" y="185819"/>
                      <a:pt x="123031" y="184364"/>
                      <a:pt x="120427" y="184134"/>
                    </a:cubicBezTo>
                    <a:cubicBezTo>
                      <a:pt x="117823" y="183904"/>
                      <a:pt x="118282" y="184364"/>
                      <a:pt x="117057" y="184823"/>
                    </a:cubicBezTo>
                    <a:cubicBezTo>
                      <a:pt x="115832" y="185283"/>
                      <a:pt x="115142" y="183368"/>
                      <a:pt x="117286" y="178390"/>
                    </a:cubicBezTo>
                    <a:cubicBezTo>
                      <a:pt x="119431" y="173334"/>
                      <a:pt x="126172" y="163530"/>
                      <a:pt x="129006" y="159010"/>
                    </a:cubicBezTo>
                    <a:cubicBezTo>
                      <a:pt x="131917" y="154491"/>
                      <a:pt x="134292" y="148976"/>
                      <a:pt x="133755" y="144917"/>
                    </a:cubicBezTo>
                    <a:cubicBezTo>
                      <a:pt x="133296" y="140857"/>
                      <a:pt x="132836" y="139861"/>
                      <a:pt x="134215" y="137946"/>
                    </a:cubicBezTo>
                    <a:cubicBezTo>
                      <a:pt x="135593" y="136031"/>
                      <a:pt x="135440" y="133887"/>
                      <a:pt x="136130" y="132202"/>
                    </a:cubicBezTo>
                    <a:cubicBezTo>
                      <a:pt x="136819" y="130517"/>
                      <a:pt x="137355" y="129827"/>
                      <a:pt x="139730" y="128602"/>
                    </a:cubicBezTo>
                    <a:cubicBezTo>
                      <a:pt x="142104" y="127376"/>
                      <a:pt x="166998" y="113282"/>
                      <a:pt x="168683" y="112057"/>
                    </a:cubicBezTo>
                    <a:cubicBezTo>
                      <a:pt x="170368" y="110831"/>
                      <a:pt x="172283" y="110831"/>
                      <a:pt x="173968" y="111368"/>
                    </a:cubicBezTo>
                    <a:cubicBezTo>
                      <a:pt x="175653" y="111904"/>
                      <a:pt x="175653" y="112287"/>
                      <a:pt x="173509" y="112823"/>
                    </a:cubicBezTo>
                    <a:cubicBezTo>
                      <a:pt x="171364" y="113359"/>
                      <a:pt x="168453" y="113512"/>
                      <a:pt x="174964" y="113512"/>
                    </a:cubicBezTo>
                    <a:cubicBezTo>
                      <a:pt x="181474" y="113512"/>
                      <a:pt x="178794" y="114738"/>
                      <a:pt x="180709" y="114967"/>
                    </a:cubicBezTo>
                    <a:cubicBezTo>
                      <a:pt x="182624" y="115197"/>
                      <a:pt x="185228" y="117572"/>
                      <a:pt x="186683" y="113512"/>
                    </a:cubicBezTo>
                    <a:cubicBezTo>
                      <a:pt x="188138" y="109453"/>
                      <a:pt x="187909" y="108457"/>
                      <a:pt x="185994" y="107767"/>
                    </a:cubicBezTo>
                    <a:cubicBezTo>
                      <a:pt x="184079" y="107078"/>
                      <a:pt x="183849" y="108686"/>
                      <a:pt x="182394" y="107078"/>
                    </a:cubicBezTo>
                    <a:cubicBezTo>
                      <a:pt x="180939" y="105393"/>
                      <a:pt x="181169" y="106848"/>
                      <a:pt x="179789" y="106389"/>
                    </a:cubicBezTo>
                    <a:cubicBezTo>
                      <a:pt x="178411" y="105929"/>
                      <a:pt x="176649" y="107614"/>
                      <a:pt x="176649" y="104933"/>
                    </a:cubicBezTo>
                    <a:cubicBezTo>
                      <a:pt x="176649" y="102329"/>
                      <a:pt x="177109" y="96584"/>
                      <a:pt x="181169" y="92984"/>
                    </a:cubicBezTo>
                    <a:cubicBezTo>
                      <a:pt x="185228" y="89384"/>
                      <a:pt x="194802" y="78124"/>
                      <a:pt x="201007" y="68780"/>
                    </a:cubicBezTo>
                    <a:cubicBezTo>
                      <a:pt x="207211" y="59435"/>
                      <a:pt x="216096" y="48941"/>
                      <a:pt x="218241" y="46260"/>
                    </a:cubicBezTo>
                    <a:cubicBezTo>
                      <a:pt x="220386" y="43656"/>
                      <a:pt x="223756" y="42890"/>
                      <a:pt x="220156" y="36456"/>
                    </a:cubicBezTo>
                    <a:cubicBezTo>
                      <a:pt x="216556" y="30022"/>
                      <a:pt x="215637" y="28567"/>
                      <a:pt x="218011" y="27341"/>
                    </a:cubicBezTo>
                    <a:cubicBezTo>
                      <a:pt x="220386" y="26116"/>
                      <a:pt x="225671" y="22286"/>
                      <a:pt x="220922" y="24201"/>
                    </a:cubicBezTo>
                    <a:cubicBezTo>
                      <a:pt x="216173" y="26116"/>
                      <a:pt x="212343" y="25579"/>
                      <a:pt x="215177" y="2420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22" name="Kombinationstegning: figur 11621">
                <a:extLst>
                  <a:ext uri="{FF2B5EF4-FFF2-40B4-BE49-F238E27FC236}">
                    <a16:creationId xmlns:a16="http://schemas.microsoft.com/office/drawing/2014/main" id="{417D90A0-C1D9-4291-8C5C-D964B375970E}"/>
                  </a:ext>
                </a:extLst>
              </p:cNvPr>
              <p:cNvSpPr/>
              <p:nvPr/>
            </p:nvSpPr>
            <p:spPr>
              <a:xfrm>
                <a:off x="11191115" y="5413132"/>
                <a:ext cx="165097" cy="236945"/>
              </a:xfrm>
              <a:custGeom>
                <a:avLst/>
                <a:gdLst>
                  <a:gd name="connsiteX0" fmla="*/ 156806 w 165097"/>
                  <a:gd name="connsiteY0" fmla="*/ 103432 h 236945"/>
                  <a:gd name="connsiteX1" fmla="*/ 142942 w 165097"/>
                  <a:gd name="connsiteY1" fmla="*/ 110632 h 236945"/>
                  <a:gd name="connsiteX2" fmla="*/ 128083 w 165097"/>
                  <a:gd name="connsiteY2" fmla="*/ 117373 h 236945"/>
                  <a:gd name="connsiteX3" fmla="*/ 101963 w 165097"/>
                  <a:gd name="connsiteY3" fmla="*/ 107108 h 236945"/>
                  <a:gd name="connsiteX4" fmla="*/ 98593 w 165097"/>
                  <a:gd name="connsiteY4" fmla="*/ 106419 h 236945"/>
                  <a:gd name="connsiteX5" fmla="*/ 94763 w 165097"/>
                  <a:gd name="connsiteY5" fmla="*/ 104274 h 236945"/>
                  <a:gd name="connsiteX6" fmla="*/ 90473 w 165097"/>
                  <a:gd name="connsiteY6" fmla="*/ 88036 h 236945"/>
                  <a:gd name="connsiteX7" fmla="*/ 87563 w 165097"/>
                  <a:gd name="connsiteY7" fmla="*/ 78691 h 236945"/>
                  <a:gd name="connsiteX8" fmla="*/ 87793 w 165097"/>
                  <a:gd name="connsiteY8" fmla="*/ 75781 h 236945"/>
                  <a:gd name="connsiteX9" fmla="*/ 83963 w 165097"/>
                  <a:gd name="connsiteY9" fmla="*/ 74095 h 236945"/>
                  <a:gd name="connsiteX10" fmla="*/ 81818 w 165097"/>
                  <a:gd name="connsiteY10" fmla="*/ 71491 h 236945"/>
                  <a:gd name="connsiteX11" fmla="*/ 79444 w 165097"/>
                  <a:gd name="connsiteY11" fmla="*/ 70036 h 236945"/>
                  <a:gd name="connsiteX12" fmla="*/ 78525 w 165097"/>
                  <a:gd name="connsiteY12" fmla="*/ 76777 h 236945"/>
                  <a:gd name="connsiteX13" fmla="*/ 79980 w 165097"/>
                  <a:gd name="connsiteY13" fmla="*/ 84436 h 236945"/>
                  <a:gd name="connsiteX14" fmla="*/ 77606 w 165097"/>
                  <a:gd name="connsiteY14" fmla="*/ 88726 h 236945"/>
                  <a:gd name="connsiteX15" fmla="*/ 68031 w 165097"/>
                  <a:gd name="connsiteY15" fmla="*/ 82751 h 236945"/>
                  <a:gd name="connsiteX16" fmla="*/ 64660 w 165097"/>
                  <a:gd name="connsiteY16" fmla="*/ 81295 h 236945"/>
                  <a:gd name="connsiteX17" fmla="*/ 59376 w 165097"/>
                  <a:gd name="connsiteY17" fmla="*/ 79611 h 236945"/>
                  <a:gd name="connsiteX18" fmla="*/ 60601 w 165097"/>
                  <a:gd name="connsiteY18" fmla="*/ 76700 h 236945"/>
                  <a:gd name="connsiteX19" fmla="*/ 57997 w 165097"/>
                  <a:gd name="connsiteY19" fmla="*/ 70955 h 236945"/>
                  <a:gd name="connsiteX20" fmla="*/ 59452 w 165097"/>
                  <a:gd name="connsiteY20" fmla="*/ 64215 h 236945"/>
                  <a:gd name="connsiteX21" fmla="*/ 57307 w 165097"/>
                  <a:gd name="connsiteY21" fmla="*/ 58699 h 236945"/>
                  <a:gd name="connsiteX22" fmla="*/ 52788 w 165097"/>
                  <a:gd name="connsiteY22" fmla="*/ 51729 h 236945"/>
                  <a:gd name="connsiteX23" fmla="*/ 48040 w 165097"/>
                  <a:gd name="connsiteY23" fmla="*/ 46215 h 236945"/>
                  <a:gd name="connsiteX24" fmla="*/ 48269 w 165097"/>
                  <a:gd name="connsiteY24" fmla="*/ 43610 h 236945"/>
                  <a:gd name="connsiteX25" fmla="*/ 48269 w 165097"/>
                  <a:gd name="connsiteY25" fmla="*/ 38095 h 236945"/>
                  <a:gd name="connsiteX26" fmla="*/ 46584 w 165097"/>
                  <a:gd name="connsiteY26" fmla="*/ 28291 h 236945"/>
                  <a:gd name="connsiteX27" fmla="*/ 43214 w 165097"/>
                  <a:gd name="connsiteY27" fmla="*/ 28061 h 236945"/>
                  <a:gd name="connsiteX28" fmla="*/ 38694 w 165097"/>
                  <a:gd name="connsiteY28" fmla="*/ 28061 h 236945"/>
                  <a:gd name="connsiteX29" fmla="*/ 38465 w 165097"/>
                  <a:gd name="connsiteY29" fmla="*/ 24691 h 236945"/>
                  <a:gd name="connsiteX30" fmla="*/ 36550 w 165097"/>
                  <a:gd name="connsiteY30" fmla="*/ 21550 h 236945"/>
                  <a:gd name="connsiteX31" fmla="*/ 29350 w 165097"/>
                  <a:gd name="connsiteY31" fmla="*/ 18640 h 236945"/>
                  <a:gd name="connsiteX32" fmla="*/ 22379 w 165097"/>
                  <a:gd name="connsiteY32" fmla="*/ 16955 h 236945"/>
                  <a:gd name="connsiteX33" fmla="*/ 20694 w 165097"/>
                  <a:gd name="connsiteY33" fmla="*/ 14810 h 236945"/>
                  <a:gd name="connsiteX34" fmla="*/ 18779 w 165097"/>
                  <a:gd name="connsiteY34" fmla="*/ 14350 h 236945"/>
                  <a:gd name="connsiteX35" fmla="*/ 17094 w 165097"/>
                  <a:gd name="connsiteY35" fmla="*/ 18410 h 236945"/>
                  <a:gd name="connsiteX36" fmla="*/ 12804 w 165097"/>
                  <a:gd name="connsiteY36" fmla="*/ 15040 h 236945"/>
                  <a:gd name="connsiteX37" fmla="*/ 6831 w 165097"/>
                  <a:gd name="connsiteY37" fmla="*/ 5925 h 236945"/>
                  <a:gd name="connsiteX38" fmla="*/ 8515 w 165097"/>
                  <a:gd name="connsiteY38" fmla="*/ 3014 h 236945"/>
                  <a:gd name="connsiteX39" fmla="*/ 8975 w 165097"/>
                  <a:gd name="connsiteY39" fmla="*/ 410 h 236945"/>
                  <a:gd name="connsiteX40" fmla="*/ 856 w 165097"/>
                  <a:gd name="connsiteY40" fmla="*/ 1099 h 236945"/>
                  <a:gd name="connsiteX41" fmla="*/ 8515 w 165097"/>
                  <a:gd name="connsiteY41" fmla="*/ 12359 h 236945"/>
                  <a:gd name="connsiteX42" fmla="*/ 17630 w 165097"/>
                  <a:gd name="connsiteY42" fmla="*/ 33423 h 236945"/>
                  <a:gd name="connsiteX43" fmla="*/ 19316 w 165097"/>
                  <a:gd name="connsiteY43" fmla="*/ 34342 h 236945"/>
                  <a:gd name="connsiteX44" fmla="*/ 22456 w 165097"/>
                  <a:gd name="connsiteY44" fmla="*/ 32197 h 236945"/>
                  <a:gd name="connsiteX45" fmla="*/ 24371 w 165097"/>
                  <a:gd name="connsiteY45" fmla="*/ 36716 h 236945"/>
                  <a:gd name="connsiteX46" fmla="*/ 35860 w 165097"/>
                  <a:gd name="connsiteY46" fmla="*/ 59466 h 236945"/>
                  <a:gd name="connsiteX47" fmla="*/ 40380 w 165097"/>
                  <a:gd name="connsiteY47" fmla="*/ 64751 h 236945"/>
                  <a:gd name="connsiteX48" fmla="*/ 40150 w 165097"/>
                  <a:gd name="connsiteY48" fmla="*/ 59006 h 236945"/>
                  <a:gd name="connsiteX49" fmla="*/ 41069 w 165097"/>
                  <a:gd name="connsiteY49" fmla="*/ 58317 h 236945"/>
                  <a:gd name="connsiteX50" fmla="*/ 43443 w 165097"/>
                  <a:gd name="connsiteY50" fmla="*/ 57397 h 236945"/>
                  <a:gd name="connsiteX51" fmla="*/ 46048 w 165097"/>
                  <a:gd name="connsiteY51" fmla="*/ 57857 h 236945"/>
                  <a:gd name="connsiteX52" fmla="*/ 46967 w 165097"/>
                  <a:gd name="connsiteY52" fmla="*/ 60461 h 236945"/>
                  <a:gd name="connsiteX53" fmla="*/ 46277 w 165097"/>
                  <a:gd name="connsiteY53" fmla="*/ 62606 h 236945"/>
                  <a:gd name="connsiteX54" fmla="*/ 48192 w 165097"/>
                  <a:gd name="connsiteY54" fmla="*/ 69346 h 236945"/>
                  <a:gd name="connsiteX55" fmla="*/ 43673 w 165097"/>
                  <a:gd name="connsiteY55" fmla="*/ 67662 h 236945"/>
                  <a:gd name="connsiteX56" fmla="*/ 44592 w 165097"/>
                  <a:gd name="connsiteY56" fmla="*/ 70802 h 236945"/>
                  <a:gd name="connsiteX57" fmla="*/ 50567 w 165097"/>
                  <a:gd name="connsiteY57" fmla="*/ 84436 h 236945"/>
                  <a:gd name="connsiteX58" fmla="*/ 54397 w 165097"/>
                  <a:gd name="connsiteY58" fmla="*/ 84206 h 236945"/>
                  <a:gd name="connsiteX59" fmla="*/ 59911 w 165097"/>
                  <a:gd name="connsiteY59" fmla="*/ 84666 h 236945"/>
                  <a:gd name="connsiteX60" fmla="*/ 60371 w 165097"/>
                  <a:gd name="connsiteY60" fmla="*/ 87576 h 236945"/>
                  <a:gd name="connsiteX61" fmla="*/ 57001 w 165097"/>
                  <a:gd name="connsiteY61" fmla="*/ 91177 h 236945"/>
                  <a:gd name="connsiteX62" fmla="*/ 57001 w 165097"/>
                  <a:gd name="connsiteY62" fmla="*/ 94317 h 236945"/>
                  <a:gd name="connsiteX63" fmla="*/ 63206 w 165097"/>
                  <a:gd name="connsiteY63" fmla="*/ 107492 h 236945"/>
                  <a:gd name="connsiteX64" fmla="*/ 62745 w 165097"/>
                  <a:gd name="connsiteY64" fmla="*/ 111551 h 236945"/>
                  <a:gd name="connsiteX65" fmla="*/ 60371 w 165097"/>
                  <a:gd name="connsiteY65" fmla="*/ 115611 h 236945"/>
                  <a:gd name="connsiteX66" fmla="*/ 61291 w 165097"/>
                  <a:gd name="connsiteY66" fmla="*/ 120130 h 236945"/>
                  <a:gd name="connsiteX67" fmla="*/ 60371 w 165097"/>
                  <a:gd name="connsiteY67" fmla="*/ 122045 h 236945"/>
                  <a:gd name="connsiteX68" fmla="*/ 56771 w 165097"/>
                  <a:gd name="connsiteY68" fmla="*/ 135220 h 236945"/>
                  <a:gd name="connsiteX69" fmla="*/ 46200 w 165097"/>
                  <a:gd name="connsiteY69" fmla="*/ 150539 h 236945"/>
                  <a:gd name="connsiteX70" fmla="*/ 31571 w 165097"/>
                  <a:gd name="connsiteY70" fmla="*/ 159424 h 236945"/>
                  <a:gd name="connsiteX71" fmla="*/ 30652 w 165097"/>
                  <a:gd name="connsiteY71" fmla="*/ 162029 h 236945"/>
                  <a:gd name="connsiteX72" fmla="*/ 57231 w 165097"/>
                  <a:gd name="connsiteY72" fmla="*/ 178267 h 236945"/>
                  <a:gd name="connsiteX73" fmla="*/ 72550 w 165097"/>
                  <a:gd name="connsiteY73" fmla="*/ 195042 h 236945"/>
                  <a:gd name="connsiteX74" fmla="*/ 57920 w 165097"/>
                  <a:gd name="connsiteY74" fmla="*/ 222770 h 236945"/>
                  <a:gd name="connsiteX75" fmla="*/ 55009 w 165097"/>
                  <a:gd name="connsiteY75" fmla="*/ 229203 h 236945"/>
                  <a:gd name="connsiteX76" fmla="*/ 58839 w 165097"/>
                  <a:gd name="connsiteY76" fmla="*/ 227288 h 236945"/>
                  <a:gd name="connsiteX77" fmla="*/ 60984 w 165097"/>
                  <a:gd name="connsiteY77" fmla="*/ 228208 h 236945"/>
                  <a:gd name="connsiteX78" fmla="*/ 66959 w 165097"/>
                  <a:gd name="connsiteY78" fmla="*/ 230582 h 236945"/>
                  <a:gd name="connsiteX79" fmla="*/ 71248 w 165097"/>
                  <a:gd name="connsiteY79" fmla="*/ 235101 h 236945"/>
                  <a:gd name="connsiteX80" fmla="*/ 75537 w 165097"/>
                  <a:gd name="connsiteY80" fmla="*/ 236021 h 236945"/>
                  <a:gd name="connsiteX81" fmla="*/ 93231 w 165097"/>
                  <a:gd name="connsiteY81" fmla="*/ 224531 h 236945"/>
                  <a:gd name="connsiteX82" fmla="*/ 101810 w 165097"/>
                  <a:gd name="connsiteY82" fmla="*/ 208752 h 236945"/>
                  <a:gd name="connsiteX83" fmla="*/ 114218 w 165097"/>
                  <a:gd name="connsiteY83" fmla="*/ 193893 h 236945"/>
                  <a:gd name="connsiteX84" fmla="*/ 123564 w 165097"/>
                  <a:gd name="connsiteY84" fmla="*/ 174284 h 236945"/>
                  <a:gd name="connsiteX85" fmla="*/ 121649 w 165097"/>
                  <a:gd name="connsiteY85" fmla="*/ 170914 h 236945"/>
                  <a:gd name="connsiteX86" fmla="*/ 122568 w 165097"/>
                  <a:gd name="connsiteY86" fmla="*/ 158199 h 236945"/>
                  <a:gd name="connsiteX87" fmla="*/ 144628 w 165097"/>
                  <a:gd name="connsiteY87" fmla="*/ 151764 h 236945"/>
                  <a:gd name="connsiteX88" fmla="*/ 146772 w 165097"/>
                  <a:gd name="connsiteY88" fmla="*/ 154905 h 236945"/>
                  <a:gd name="connsiteX89" fmla="*/ 149377 w 165097"/>
                  <a:gd name="connsiteY89" fmla="*/ 155824 h 236945"/>
                  <a:gd name="connsiteX90" fmla="*/ 148917 w 165097"/>
                  <a:gd name="connsiteY90" fmla="*/ 151535 h 236945"/>
                  <a:gd name="connsiteX91" fmla="*/ 154431 w 165097"/>
                  <a:gd name="connsiteY91" fmla="*/ 137900 h 236945"/>
                  <a:gd name="connsiteX92" fmla="*/ 161172 w 165097"/>
                  <a:gd name="connsiteY92" fmla="*/ 119977 h 236945"/>
                  <a:gd name="connsiteX93" fmla="*/ 164543 w 165097"/>
                  <a:gd name="connsiteY93" fmla="*/ 108947 h 236945"/>
                  <a:gd name="connsiteX94" fmla="*/ 156806 w 165097"/>
                  <a:gd name="connsiteY94" fmla="*/ 103432 h 236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65097" h="236945">
                    <a:moveTo>
                      <a:pt x="156806" y="103432"/>
                    </a:moveTo>
                    <a:cubicBezTo>
                      <a:pt x="152516" y="102207"/>
                      <a:pt x="150066" y="104887"/>
                      <a:pt x="142942" y="110632"/>
                    </a:cubicBezTo>
                    <a:cubicBezTo>
                      <a:pt x="135819" y="116377"/>
                      <a:pt x="133138" y="116147"/>
                      <a:pt x="128083" y="117373"/>
                    </a:cubicBezTo>
                    <a:cubicBezTo>
                      <a:pt x="123027" y="118598"/>
                      <a:pt x="103648" y="107798"/>
                      <a:pt x="101963" y="107108"/>
                    </a:cubicBezTo>
                    <a:cubicBezTo>
                      <a:pt x="100278" y="106419"/>
                      <a:pt x="100508" y="106189"/>
                      <a:pt x="98593" y="106419"/>
                    </a:cubicBezTo>
                    <a:cubicBezTo>
                      <a:pt x="96678" y="106649"/>
                      <a:pt x="96907" y="106649"/>
                      <a:pt x="94763" y="104274"/>
                    </a:cubicBezTo>
                    <a:cubicBezTo>
                      <a:pt x="92618" y="101900"/>
                      <a:pt x="90703" y="90641"/>
                      <a:pt x="90473" y="88036"/>
                    </a:cubicBezTo>
                    <a:cubicBezTo>
                      <a:pt x="90243" y="85432"/>
                      <a:pt x="89248" y="80376"/>
                      <a:pt x="87563" y="78691"/>
                    </a:cubicBezTo>
                    <a:cubicBezTo>
                      <a:pt x="85878" y="77006"/>
                      <a:pt x="86338" y="76547"/>
                      <a:pt x="87793" y="75781"/>
                    </a:cubicBezTo>
                    <a:cubicBezTo>
                      <a:pt x="89248" y="75091"/>
                      <a:pt x="86108" y="74095"/>
                      <a:pt x="83963" y="74095"/>
                    </a:cubicBezTo>
                    <a:cubicBezTo>
                      <a:pt x="81818" y="74095"/>
                      <a:pt x="81818" y="73176"/>
                      <a:pt x="81818" y="71491"/>
                    </a:cubicBezTo>
                    <a:cubicBezTo>
                      <a:pt x="81818" y="69806"/>
                      <a:pt x="80899" y="69806"/>
                      <a:pt x="79444" y="70036"/>
                    </a:cubicBezTo>
                    <a:cubicBezTo>
                      <a:pt x="77988" y="70266"/>
                      <a:pt x="77758" y="74555"/>
                      <a:pt x="78525" y="76777"/>
                    </a:cubicBezTo>
                    <a:cubicBezTo>
                      <a:pt x="79214" y="78921"/>
                      <a:pt x="78295" y="80147"/>
                      <a:pt x="79980" y="84436"/>
                    </a:cubicBezTo>
                    <a:cubicBezTo>
                      <a:pt x="81665" y="88726"/>
                      <a:pt x="80440" y="88726"/>
                      <a:pt x="77606" y="88726"/>
                    </a:cubicBezTo>
                    <a:cubicBezTo>
                      <a:pt x="74772" y="88726"/>
                      <a:pt x="70405" y="85355"/>
                      <a:pt x="68031" y="82751"/>
                    </a:cubicBezTo>
                    <a:cubicBezTo>
                      <a:pt x="65656" y="80147"/>
                      <a:pt x="66345" y="82751"/>
                      <a:pt x="64660" y="81295"/>
                    </a:cubicBezTo>
                    <a:cubicBezTo>
                      <a:pt x="62975" y="79840"/>
                      <a:pt x="61520" y="79840"/>
                      <a:pt x="59376" y="79611"/>
                    </a:cubicBezTo>
                    <a:cubicBezTo>
                      <a:pt x="57231" y="79381"/>
                      <a:pt x="59376" y="78155"/>
                      <a:pt x="60601" y="76700"/>
                    </a:cubicBezTo>
                    <a:cubicBezTo>
                      <a:pt x="61826" y="75245"/>
                      <a:pt x="60371" y="71644"/>
                      <a:pt x="57997" y="70955"/>
                    </a:cubicBezTo>
                    <a:cubicBezTo>
                      <a:pt x="55623" y="70266"/>
                      <a:pt x="57997" y="66206"/>
                      <a:pt x="59452" y="64215"/>
                    </a:cubicBezTo>
                    <a:cubicBezTo>
                      <a:pt x="60907" y="62223"/>
                      <a:pt x="58992" y="60614"/>
                      <a:pt x="57307" y="58699"/>
                    </a:cubicBezTo>
                    <a:cubicBezTo>
                      <a:pt x="55623" y="56784"/>
                      <a:pt x="53708" y="53950"/>
                      <a:pt x="52788" y="51729"/>
                    </a:cubicBezTo>
                    <a:cubicBezTo>
                      <a:pt x="51869" y="49508"/>
                      <a:pt x="50414" y="47210"/>
                      <a:pt x="48040" y="46215"/>
                    </a:cubicBezTo>
                    <a:cubicBezTo>
                      <a:pt x="45665" y="45219"/>
                      <a:pt x="47580" y="43610"/>
                      <a:pt x="48269" y="43610"/>
                    </a:cubicBezTo>
                    <a:cubicBezTo>
                      <a:pt x="48959" y="43610"/>
                      <a:pt x="48269" y="39550"/>
                      <a:pt x="48269" y="38095"/>
                    </a:cubicBezTo>
                    <a:cubicBezTo>
                      <a:pt x="48269" y="36640"/>
                      <a:pt x="46584" y="29976"/>
                      <a:pt x="46584" y="28291"/>
                    </a:cubicBezTo>
                    <a:cubicBezTo>
                      <a:pt x="46584" y="26605"/>
                      <a:pt x="43673" y="25151"/>
                      <a:pt x="43214" y="28061"/>
                    </a:cubicBezTo>
                    <a:cubicBezTo>
                      <a:pt x="42754" y="30972"/>
                      <a:pt x="40609" y="28980"/>
                      <a:pt x="38694" y="28061"/>
                    </a:cubicBezTo>
                    <a:cubicBezTo>
                      <a:pt x="36779" y="27142"/>
                      <a:pt x="37775" y="26605"/>
                      <a:pt x="38465" y="24691"/>
                    </a:cubicBezTo>
                    <a:cubicBezTo>
                      <a:pt x="39154" y="22776"/>
                      <a:pt x="38005" y="21550"/>
                      <a:pt x="36550" y="21550"/>
                    </a:cubicBezTo>
                    <a:cubicBezTo>
                      <a:pt x="35094" y="21550"/>
                      <a:pt x="31494" y="18946"/>
                      <a:pt x="29350" y="18640"/>
                    </a:cubicBezTo>
                    <a:cubicBezTo>
                      <a:pt x="27205" y="18333"/>
                      <a:pt x="24601" y="16495"/>
                      <a:pt x="22379" y="16955"/>
                    </a:cubicBezTo>
                    <a:cubicBezTo>
                      <a:pt x="20158" y="17414"/>
                      <a:pt x="20235" y="16036"/>
                      <a:pt x="20694" y="14810"/>
                    </a:cubicBezTo>
                    <a:cubicBezTo>
                      <a:pt x="21154" y="13584"/>
                      <a:pt x="20235" y="12895"/>
                      <a:pt x="18779" y="14350"/>
                    </a:cubicBezTo>
                    <a:cubicBezTo>
                      <a:pt x="17324" y="15806"/>
                      <a:pt x="18090" y="17491"/>
                      <a:pt x="17094" y="18410"/>
                    </a:cubicBezTo>
                    <a:cubicBezTo>
                      <a:pt x="16098" y="19329"/>
                      <a:pt x="14490" y="16725"/>
                      <a:pt x="12804" y="15040"/>
                    </a:cubicBezTo>
                    <a:cubicBezTo>
                      <a:pt x="11119" y="13354"/>
                      <a:pt x="8745" y="8299"/>
                      <a:pt x="6831" y="5925"/>
                    </a:cubicBezTo>
                    <a:cubicBezTo>
                      <a:pt x="4916" y="3550"/>
                      <a:pt x="6601" y="2784"/>
                      <a:pt x="8515" y="3014"/>
                    </a:cubicBezTo>
                    <a:cubicBezTo>
                      <a:pt x="10430" y="3244"/>
                      <a:pt x="9970" y="1559"/>
                      <a:pt x="8975" y="410"/>
                    </a:cubicBezTo>
                    <a:cubicBezTo>
                      <a:pt x="7979" y="-739"/>
                      <a:pt x="4226" y="869"/>
                      <a:pt x="856" y="1099"/>
                    </a:cubicBezTo>
                    <a:cubicBezTo>
                      <a:pt x="-2515" y="1329"/>
                      <a:pt x="4916" y="8759"/>
                      <a:pt x="8515" y="12359"/>
                    </a:cubicBezTo>
                    <a:cubicBezTo>
                      <a:pt x="12115" y="15959"/>
                      <a:pt x="16175" y="30282"/>
                      <a:pt x="17630" y="33423"/>
                    </a:cubicBezTo>
                    <a:cubicBezTo>
                      <a:pt x="19086" y="36563"/>
                      <a:pt x="19086" y="35568"/>
                      <a:pt x="19316" y="34342"/>
                    </a:cubicBezTo>
                    <a:cubicBezTo>
                      <a:pt x="19545" y="33116"/>
                      <a:pt x="20235" y="33423"/>
                      <a:pt x="22456" y="32197"/>
                    </a:cubicBezTo>
                    <a:cubicBezTo>
                      <a:pt x="24677" y="30972"/>
                      <a:pt x="23375" y="35108"/>
                      <a:pt x="24371" y="36716"/>
                    </a:cubicBezTo>
                    <a:cubicBezTo>
                      <a:pt x="25366" y="38325"/>
                      <a:pt x="33486" y="55406"/>
                      <a:pt x="35860" y="59466"/>
                    </a:cubicBezTo>
                    <a:cubicBezTo>
                      <a:pt x="38235" y="63525"/>
                      <a:pt x="39690" y="65210"/>
                      <a:pt x="40380" y="64751"/>
                    </a:cubicBezTo>
                    <a:cubicBezTo>
                      <a:pt x="41069" y="64291"/>
                      <a:pt x="43750" y="62376"/>
                      <a:pt x="40150" y="59006"/>
                    </a:cubicBezTo>
                    <a:cubicBezTo>
                      <a:pt x="36550" y="55636"/>
                      <a:pt x="37545" y="55865"/>
                      <a:pt x="41069" y="58317"/>
                    </a:cubicBezTo>
                    <a:cubicBezTo>
                      <a:pt x="44592" y="60768"/>
                      <a:pt x="44669" y="58547"/>
                      <a:pt x="43443" y="57397"/>
                    </a:cubicBezTo>
                    <a:cubicBezTo>
                      <a:pt x="42218" y="56172"/>
                      <a:pt x="44133" y="58317"/>
                      <a:pt x="46048" y="57857"/>
                    </a:cubicBezTo>
                    <a:cubicBezTo>
                      <a:pt x="47963" y="57397"/>
                      <a:pt x="45588" y="60461"/>
                      <a:pt x="46967" y="60461"/>
                    </a:cubicBezTo>
                    <a:cubicBezTo>
                      <a:pt x="48345" y="60461"/>
                      <a:pt x="48192" y="60921"/>
                      <a:pt x="46277" y="62606"/>
                    </a:cubicBezTo>
                    <a:cubicBezTo>
                      <a:pt x="44362" y="64291"/>
                      <a:pt x="46967" y="64291"/>
                      <a:pt x="48192" y="69346"/>
                    </a:cubicBezTo>
                    <a:cubicBezTo>
                      <a:pt x="49418" y="74402"/>
                      <a:pt x="46507" y="68427"/>
                      <a:pt x="43673" y="67662"/>
                    </a:cubicBezTo>
                    <a:cubicBezTo>
                      <a:pt x="40762" y="66972"/>
                      <a:pt x="42447" y="68887"/>
                      <a:pt x="44592" y="70802"/>
                    </a:cubicBezTo>
                    <a:cubicBezTo>
                      <a:pt x="46737" y="72717"/>
                      <a:pt x="48652" y="82062"/>
                      <a:pt x="50567" y="84436"/>
                    </a:cubicBezTo>
                    <a:cubicBezTo>
                      <a:pt x="52482" y="86811"/>
                      <a:pt x="52482" y="86121"/>
                      <a:pt x="54397" y="84206"/>
                    </a:cubicBezTo>
                    <a:cubicBezTo>
                      <a:pt x="56312" y="82291"/>
                      <a:pt x="57307" y="83517"/>
                      <a:pt x="59911" y="84666"/>
                    </a:cubicBezTo>
                    <a:cubicBezTo>
                      <a:pt x="62515" y="85892"/>
                      <a:pt x="61596" y="86811"/>
                      <a:pt x="60371" y="87576"/>
                    </a:cubicBezTo>
                    <a:cubicBezTo>
                      <a:pt x="59146" y="88266"/>
                      <a:pt x="59146" y="88802"/>
                      <a:pt x="57001" y="91177"/>
                    </a:cubicBezTo>
                    <a:cubicBezTo>
                      <a:pt x="54856" y="93551"/>
                      <a:pt x="57001" y="94317"/>
                      <a:pt x="57001" y="94317"/>
                    </a:cubicBezTo>
                    <a:cubicBezTo>
                      <a:pt x="61061" y="97687"/>
                      <a:pt x="62286" y="105577"/>
                      <a:pt x="63206" y="107492"/>
                    </a:cubicBezTo>
                    <a:cubicBezTo>
                      <a:pt x="64125" y="109407"/>
                      <a:pt x="63895" y="110632"/>
                      <a:pt x="62745" y="111551"/>
                    </a:cubicBezTo>
                    <a:cubicBezTo>
                      <a:pt x="61596" y="112470"/>
                      <a:pt x="61061" y="113696"/>
                      <a:pt x="60371" y="115611"/>
                    </a:cubicBezTo>
                    <a:cubicBezTo>
                      <a:pt x="59681" y="117526"/>
                      <a:pt x="59146" y="120130"/>
                      <a:pt x="61291" y="120130"/>
                    </a:cubicBezTo>
                    <a:cubicBezTo>
                      <a:pt x="63435" y="120130"/>
                      <a:pt x="62210" y="119670"/>
                      <a:pt x="60371" y="122045"/>
                    </a:cubicBezTo>
                    <a:cubicBezTo>
                      <a:pt x="58533" y="124419"/>
                      <a:pt x="57001" y="130394"/>
                      <a:pt x="56771" y="135220"/>
                    </a:cubicBezTo>
                    <a:cubicBezTo>
                      <a:pt x="56542" y="140045"/>
                      <a:pt x="47426" y="150080"/>
                      <a:pt x="46200" y="150539"/>
                    </a:cubicBezTo>
                    <a:cubicBezTo>
                      <a:pt x="44975" y="150999"/>
                      <a:pt x="34711" y="157739"/>
                      <a:pt x="31571" y="159424"/>
                    </a:cubicBezTo>
                    <a:cubicBezTo>
                      <a:pt x="28430" y="161109"/>
                      <a:pt x="30652" y="162029"/>
                      <a:pt x="30652" y="162029"/>
                    </a:cubicBezTo>
                    <a:cubicBezTo>
                      <a:pt x="38082" y="170148"/>
                      <a:pt x="51486" y="176888"/>
                      <a:pt x="57231" y="178267"/>
                    </a:cubicBezTo>
                    <a:cubicBezTo>
                      <a:pt x="62975" y="179646"/>
                      <a:pt x="69639" y="184241"/>
                      <a:pt x="72550" y="195042"/>
                    </a:cubicBezTo>
                    <a:cubicBezTo>
                      <a:pt x="75461" y="205842"/>
                      <a:pt x="60141" y="219706"/>
                      <a:pt x="57920" y="222770"/>
                    </a:cubicBezTo>
                    <a:cubicBezTo>
                      <a:pt x="55775" y="225910"/>
                      <a:pt x="54320" y="228055"/>
                      <a:pt x="55009" y="229203"/>
                    </a:cubicBezTo>
                    <a:cubicBezTo>
                      <a:pt x="55699" y="230429"/>
                      <a:pt x="57384" y="229433"/>
                      <a:pt x="58839" y="227288"/>
                    </a:cubicBezTo>
                    <a:cubicBezTo>
                      <a:pt x="60295" y="225144"/>
                      <a:pt x="60984" y="226829"/>
                      <a:pt x="60984" y="228208"/>
                    </a:cubicBezTo>
                    <a:cubicBezTo>
                      <a:pt x="60984" y="229586"/>
                      <a:pt x="63359" y="232267"/>
                      <a:pt x="66959" y="230582"/>
                    </a:cubicBezTo>
                    <a:cubicBezTo>
                      <a:pt x="70558" y="228897"/>
                      <a:pt x="71248" y="232957"/>
                      <a:pt x="71248" y="235101"/>
                    </a:cubicBezTo>
                    <a:cubicBezTo>
                      <a:pt x="71248" y="237246"/>
                      <a:pt x="74388" y="237476"/>
                      <a:pt x="75537" y="236021"/>
                    </a:cubicBezTo>
                    <a:cubicBezTo>
                      <a:pt x="76687" y="234565"/>
                      <a:pt x="88482" y="228131"/>
                      <a:pt x="93231" y="224531"/>
                    </a:cubicBezTo>
                    <a:cubicBezTo>
                      <a:pt x="97980" y="220931"/>
                      <a:pt x="100431" y="212123"/>
                      <a:pt x="101810" y="208752"/>
                    </a:cubicBezTo>
                    <a:cubicBezTo>
                      <a:pt x="103189" y="205382"/>
                      <a:pt x="111844" y="197493"/>
                      <a:pt x="114218" y="193893"/>
                    </a:cubicBezTo>
                    <a:cubicBezTo>
                      <a:pt x="116593" y="190293"/>
                      <a:pt x="122568" y="176658"/>
                      <a:pt x="123564" y="174284"/>
                    </a:cubicBezTo>
                    <a:cubicBezTo>
                      <a:pt x="124559" y="171909"/>
                      <a:pt x="123793" y="172599"/>
                      <a:pt x="121649" y="170914"/>
                    </a:cubicBezTo>
                    <a:cubicBezTo>
                      <a:pt x="119504" y="169229"/>
                      <a:pt x="117589" y="165628"/>
                      <a:pt x="122568" y="158199"/>
                    </a:cubicBezTo>
                    <a:cubicBezTo>
                      <a:pt x="127623" y="150769"/>
                      <a:pt x="141487" y="151994"/>
                      <a:pt x="144628" y="151764"/>
                    </a:cubicBezTo>
                    <a:cubicBezTo>
                      <a:pt x="147767" y="151535"/>
                      <a:pt x="146772" y="152454"/>
                      <a:pt x="146772" y="154905"/>
                    </a:cubicBezTo>
                    <a:cubicBezTo>
                      <a:pt x="146772" y="157356"/>
                      <a:pt x="148227" y="156360"/>
                      <a:pt x="149377" y="155824"/>
                    </a:cubicBezTo>
                    <a:cubicBezTo>
                      <a:pt x="150525" y="155288"/>
                      <a:pt x="150831" y="154369"/>
                      <a:pt x="148917" y="151535"/>
                    </a:cubicBezTo>
                    <a:cubicBezTo>
                      <a:pt x="147002" y="148700"/>
                      <a:pt x="148227" y="142956"/>
                      <a:pt x="154431" y="137900"/>
                    </a:cubicBezTo>
                    <a:cubicBezTo>
                      <a:pt x="160636" y="132845"/>
                      <a:pt x="160636" y="123271"/>
                      <a:pt x="161172" y="119977"/>
                    </a:cubicBezTo>
                    <a:cubicBezTo>
                      <a:pt x="161709" y="116683"/>
                      <a:pt x="162398" y="112087"/>
                      <a:pt x="164543" y="108947"/>
                    </a:cubicBezTo>
                    <a:cubicBezTo>
                      <a:pt x="166917" y="106113"/>
                      <a:pt x="161172" y="104657"/>
                      <a:pt x="156806" y="10343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23" name="Kombinationstegning: figur 11622">
                <a:extLst>
                  <a:ext uri="{FF2B5EF4-FFF2-40B4-BE49-F238E27FC236}">
                    <a16:creationId xmlns:a16="http://schemas.microsoft.com/office/drawing/2014/main" id="{A339A08C-F400-4C7D-B47F-4D0F596D8233}"/>
                  </a:ext>
                </a:extLst>
              </p:cNvPr>
              <p:cNvSpPr/>
              <p:nvPr/>
            </p:nvSpPr>
            <p:spPr>
              <a:xfrm>
                <a:off x="11487628" y="5723394"/>
                <a:ext cx="18612" cy="14760"/>
              </a:xfrm>
              <a:custGeom>
                <a:avLst/>
                <a:gdLst>
                  <a:gd name="connsiteX0" fmla="*/ 15936 w 18612"/>
                  <a:gd name="connsiteY0" fmla="*/ 977 h 14760"/>
                  <a:gd name="connsiteX1" fmla="*/ 5289 w 18612"/>
                  <a:gd name="connsiteY1" fmla="*/ 977 h 14760"/>
                  <a:gd name="connsiteX2" fmla="*/ 847 w 18612"/>
                  <a:gd name="connsiteY2" fmla="*/ 3351 h 14760"/>
                  <a:gd name="connsiteX3" fmla="*/ 5596 w 18612"/>
                  <a:gd name="connsiteY3" fmla="*/ 4041 h 14760"/>
                  <a:gd name="connsiteX4" fmla="*/ 7741 w 18612"/>
                  <a:gd name="connsiteY4" fmla="*/ 7410 h 14760"/>
                  <a:gd name="connsiteX5" fmla="*/ 6515 w 18612"/>
                  <a:gd name="connsiteY5" fmla="*/ 11087 h 14760"/>
                  <a:gd name="connsiteX6" fmla="*/ 8660 w 18612"/>
                  <a:gd name="connsiteY6" fmla="*/ 14534 h 14760"/>
                  <a:gd name="connsiteX7" fmla="*/ 13562 w 18612"/>
                  <a:gd name="connsiteY7" fmla="*/ 12006 h 14760"/>
                  <a:gd name="connsiteX8" fmla="*/ 13179 w 18612"/>
                  <a:gd name="connsiteY8" fmla="*/ 8636 h 14760"/>
                  <a:gd name="connsiteX9" fmla="*/ 10039 w 18612"/>
                  <a:gd name="connsiteY9" fmla="*/ 5036 h 14760"/>
                  <a:gd name="connsiteX10" fmla="*/ 9809 w 18612"/>
                  <a:gd name="connsiteY10" fmla="*/ 2126 h 14760"/>
                  <a:gd name="connsiteX11" fmla="*/ 15094 w 18612"/>
                  <a:gd name="connsiteY11" fmla="*/ 2968 h 14760"/>
                  <a:gd name="connsiteX12" fmla="*/ 15936 w 18612"/>
                  <a:gd name="connsiteY12" fmla="*/ 977 h 14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612" h="14760">
                    <a:moveTo>
                      <a:pt x="15936" y="977"/>
                    </a:moveTo>
                    <a:cubicBezTo>
                      <a:pt x="9809" y="-326"/>
                      <a:pt x="6975" y="-326"/>
                      <a:pt x="5289" y="977"/>
                    </a:cubicBezTo>
                    <a:cubicBezTo>
                      <a:pt x="3604" y="2279"/>
                      <a:pt x="-2140" y="2738"/>
                      <a:pt x="847" y="3351"/>
                    </a:cubicBezTo>
                    <a:cubicBezTo>
                      <a:pt x="3834" y="3964"/>
                      <a:pt x="4064" y="4041"/>
                      <a:pt x="5596" y="4041"/>
                    </a:cubicBezTo>
                    <a:cubicBezTo>
                      <a:pt x="7128" y="4041"/>
                      <a:pt x="9579" y="4500"/>
                      <a:pt x="7741" y="7410"/>
                    </a:cubicBezTo>
                    <a:cubicBezTo>
                      <a:pt x="5903" y="10321"/>
                      <a:pt x="6515" y="11087"/>
                      <a:pt x="6515" y="11087"/>
                    </a:cubicBezTo>
                    <a:cubicBezTo>
                      <a:pt x="6515" y="11087"/>
                      <a:pt x="5213" y="15836"/>
                      <a:pt x="8660" y="14534"/>
                    </a:cubicBezTo>
                    <a:cubicBezTo>
                      <a:pt x="12106" y="13232"/>
                      <a:pt x="12260" y="12236"/>
                      <a:pt x="13562" y="12006"/>
                    </a:cubicBezTo>
                    <a:cubicBezTo>
                      <a:pt x="14864" y="11776"/>
                      <a:pt x="15707" y="12160"/>
                      <a:pt x="13179" y="8636"/>
                    </a:cubicBezTo>
                    <a:cubicBezTo>
                      <a:pt x="10651" y="5189"/>
                      <a:pt x="9196" y="6108"/>
                      <a:pt x="10039" y="5036"/>
                    </a:cubicBezTo>
                    <a:cubicBezTo>
                      <a:pt x="10882" y="3964"/>
                      <a:pt x="7971" y="2509"/>
                      <a:pt x="9809" y="2126"/>
                    </a:cubicBezTo>
                    <a:cubicBezTo>
                      <a:pt x="11571" y="1742"/>
                      <a:pt x="14251" y="2585"/>
                      <a:pt x="15094" y="2968"/>
                    </a:cubicBezTo>
                    <a:cubicBezTo>
                      <a:pt x="16013" y="3428"/>
                      <a:pt x="21988" y="2279"/>
                      <a:pt x="15936" y="97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24" name="Kombinationstegning: figur 11623">
                <a:extLst>
                  <a:ext uri="{FF2B5EF4-FFF2-40B4-BE49-F238E27FC236}">
                    <a16:creationId xmlns:a16="http://schemas.microsoft.com/office/drawing/2014/main" id="{C196082C-D7B3-432D-9E09-5B5065EC544C}"/>
                  </a:ext>
                </a:extLst>
              </p:cNvPr>
              <p:cNvSpPr/>
              <p:nvPr/>
            </p:nvSpPr>
            <p:spPr>
              <a:xfrm>
                <a:off x="11505045" y="5741062"/>
                <a:ext cx="2053" cy="3801"/>
              </a:xfrm>
              <a:custGeom>
                <a:avLst/>
                <a:gdLst>
                  <a:gd name="connsiteX0" fmla="*/ 282 w 2053"/>
                  <a:gd name="connsiteY0" fmla="*/ 1615 h 3801"/>
                  <a:gd name="connsiteX1" fmla="*/ 1967 w 2053"/>
                  <a:gd name="connsiteY1" fmla="*/ 2304 h 3801"/>
                  <a:gd name="connsiteX2" fmla="*/ 282 w 2053"/>
                  <a:gd name="connsiteY2" fmla="*/ 1615 h 3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3" h="3801">
                    <a:moveTo>
                      <a:pt x="282" y="1615"/>
                    </a:moveTo>
                    <a:cubicBezTo>
                      <a:pt x="511" y="1922"/>
                      <a:pt x="1201" y="5905"/>
                      <a:pt x="1967" y="2304"/>
                    </a:cubicBezTo>
                    <a:cubicBezTo>
                      <a:pt x="2656" y="-1295"/>
                      <a:pt x="-1021" y="7"/>
                      <a:pt x="282" y="161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25" name="Kombinationstegning: figur 11624">
                <a:extLst>
                  <a:ext uri="{FF2B5EF4-FFF2-40B4-BE49-F238E27FC236}">
                    <a16:creationId xmlns:a16="http://schemas.microsoft.com/office/drawing/2014/main" id="{B6DEE230-6ED8-4906-B41B-218039ABCF9F}"/>
                  </a:ext>
                </a:extLst>
              </p:cNvPr>
              <p:cNvSpPr/>
              <p:nvPr/>
            </p:nvSpPr>
            <p:spPr>
              <a:xfrm>
                <a:off x="11685032" y="4941188"/>
                <a:ext cx="4719" cy="4659"/>
              </a:xfrm>
              <a:custGeom>
                <a:avLst/>
                <a:gdLst>
                  <a:gd name="connsiteX0" fmla="*/ 2594 w 4719"/>
                  <a:gd name="connsiteY0" fmla="*/ 672 h 4659"/>
                  <a:gd name="connsiteX1" fmla="*/ 679 w 4719"/>
                  <a:gd name="connsiteY1" fmla="*/ 4502 h 4659"/>
                  <a:gd name="connsiteX2" fmla="*/ 4050 w 4719"/>
                  <a:gd name="connsiteY2" fmla="*/ 2817 h 4659"/>
                  <a:gd name="connsiteX3" fmla="*/ 2594 w 4719"/>
                  <a:gd name="connsiteY3" fmla="*/ 672 h 4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9" h="4659">
                    <a:moveTo>
                      <a:pt x="2594" y="672"/>
                    </a:moveTo>
                    <a:cubicBezTo>
                      <a:pt x="220" y="2127"/>
                      <a:pt x="-776" y="3812"/>
                      <a:pt x="679" y="4502"/>
                    </a:cubicBezTo>
                    <a:cubicBezTo>
                      <a:pt x="679" y="4502"/>
                      <a:pt x="2824" y="5421"/>
                      <a:pt x="4050" y="2817"/>
                    </a:cubicBezTo>
                    <a:cubicBezTo>
                      <a:pt x="5198" y="212"/>
                      <a:pt x="4969" y="-783"/>
                      <a:pt x="2594" y="67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26" name="Kombinationstegning: figur 11625">
                <a:extLst>
                  <a:ext uri="{FF2B5EF4-FFF2-40B4-BE49-F238E27FC236}">
                    <a16:creationId xmlns:a16="http://schemas.microsoft.com/office/drawing/2014/main" id="{CDC1B218-B40C-40D9-80C7-6EB1FE9E8EF5}"/>
                  </a:ext>
                </a:extLst>
              </p:cNvPr>
              <p:cNvSpPr/>
              <p:nvPr/>
            </p:nvSpPr>
            <p:spPr>
              <a:xfrm>
                <a:off x="8363563" y="6061810"/>
                <a:ext cx="14408" cy="7410"/>
              </a:xfrm>
              <a:custGeom>
                <a:avLst/>
                <a:gdLst>
                  <a:gd name="connsiteX0" fmla="*/ 12949 w 14408"/>
                  <a:gd name="connsiteY0" fmla="*/ 4564 h 7410"/>
                  <a:gd name="connsiteX1" fmla="*/ 234 w 14408"/>
                  <a:gd name="connsiteY1" fmla="*/ 274 h 7410"/>
                  <a:gd name="connsiteX2" fmla="*/ 4064 w 14408"/>
                  <a:gd name="connsiteY2" fmla="*/ 4564 h 7410"/>
                  <a:gd name="connsiteX3" fmla="*/ 7664 w 14408"/>
                  <a:gd name="connsiteY3" fmla="*/ 7168 h 7410"/>
                  <a:gd name="connsiteX4" fmla="*/ 12949 w 14408"/>
                  <a:gd name="connsiteY4" fmla="*/ 4564 h 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8" h="7410">
                    <a:moveTo>
                      <a:pt x="12949" y="4564"/>
                    </a:moveTo>
                    <a:cubicBezTo>
                      <a:pt x="8660" y="2189"/>
                      <a:pt x="-1681" y="-951"/>
                      <a:pt x="234" y="274"/>
                    </a:cubicBezTo>
                    <a:cubicBezTo>
                      <a:pt x="2149" y="1500"/>
                      <a:pt x="3375" y="1960"/>
                      <a:pt x="4064" y="4564"/>
                    </a:cubicBezTo>
                    <a:cubicBezTo>
                      <a:pt x="4064" y="4564"/>
                      <a:pt x="4294" y="8394"/>
                      <a:pt x="7664" y="7168"/>
                    </a:cubicBezTo>
                    <a:cubicBezTo>
                      <a:pt x="11034" y="6019"/>
                      <a:pt x="17239" y="7015"/>
                      <a:pt x="12949" y="456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27" name="Kombinationstegning: figur 11626">
                <a:extLst>
                  <a:ext uri="{FF2B5EF4-FFF2-40B4-BE49-F238E27FC236}">
                    <a16:creationId xmlns:a16="http://schemas.microsoft.com/office/drawing/2014/main" id="{677DBC72-8AA8-4CFA-9B99-65C57FEAEA19}"/>
                  </a:ext>
                </a:extLst>
              </p:cNvPr>
              <p:cNvSpPr/>
              <p:nvPr/>
            </p:nvSpPr>
            <p:spPr>
              <a:xfrm>
                <a:off x="10371029" y="5582891"/>
                <a:ext cx="7979" cy="16602"/>
              </a:xfrm>
              <a:custGeom>
                <a:avLst/>
                <a:gdLst>
                  <a:gd name="connsiteX0" fmla="*/ 4652 w 7979"/>
                  <a:gd name="connsiteY0" fmla="*/ 925 h 16602"/>
                  <a:gd name="connsiteX1" fmla="*/ 1741 w 7979"/>
                  <a:gd name="connsiteY1" fmla="*/ 3069 h 16602"/>
                  <a:gd name="connsiteX2" fmla="*/ 56 w 7979"/>
                  <a:gd name="connsiteY2" fmla="*/ 11648 h 16602"/>
                  <a:gd name="connsiteX3" fmla="*/ 1971 w 7979"/>
                  <a:gd name="connsiteY3" fmla="*/ 16397 h 16602"/>
                  <a:gd name="connsiteX4" fmla="*/ 5801 w 7979"/>
                  <a:gd name="connsiteY4" fmla="*/ 15938 h 16602"/>
                  <a:gd name="connsiteX5" fmla="*/ 7716 w 7979"/>
                  <a:gd name="connsiteY5" fmla="*/ 8737 h 16602"/>
                  <a:gd name="connsiteX6" fmla="*/ 4652 w 7979"/>
                  <a:gd name="connsiteY6" fmla="*/ 925 h 1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9" h="16602">
                    <a:moveTo>
                      <a:pt x="4652" y="925"/>
                    </a:moveTo>
                    <a:cubicBezTo>
                      <a:pt x="2737" y="-990"/>
                      <a:pt x="3197" y="235"/>
                      <a:pt x="1741" y="3069"/>
                    </a:cubicBezTo>
                    <a:cubicBezTo>
                      <a:pt x="286" y="5903"/>
                      <a:pt x="-174" y="6440"/>
                      <a:pt x="56" y="11648"/>
                    </a:cubicBezTo>
                    <a:cubicBezTo>
                      <a:pt x="286" y="16857"/>
                      <a:pt x="1971" y="16397"/>
                      <a:pt x="1971" y="16397"/>
                    </a:cubicBezTo>
                    <a:cubicBezTo>
                      <a:pt x="2890" y="16397"/>
                      <a:pt x="2890" y="17087"/>
                      <a:pt x="5801" y="15938"/>
                    </a:cubicBezTo>
                    <a:cubicBezTo>
                      <a:pt x="8712" y="14712"/>
                      <a:pt x="7946" y="11419"/>
                      <a:pt x="7716" y="8737"/>
                    </a:cubicBezTo>
                    <a:cubicBezTo>
                      <a:pt x="7486" y="6210"/>
                      <a:pt x="6567" y="2840"/>
                      <a:pt x="4652" y="92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28" name="Kombinationstegning: figur 11627">
                <a:extLst>
                  <a:ext uri="{FF2B5EF4-FFF2-40B4-BE49-F238E27FC236}">
                    <a16:creationId xmlns:a16="http://schemas.microsoft.com/office/drawing/2014/main" id="{098C18CB-8717-4CD1-AA42-C14E842D4FCF}"/>
                  </a:ext>
                </a:extLst>
              </p:cNvPr>
              <p:cNvSpPr/>
              <p:nvPr/>
            </p:nvSpPr>
            <p:spPr>
              <a:xfrm>
                <a:off x="10490239" y="5608113"/>
                <a:ext cx="11510" cy="6072"/>
              </a:xfrm>
              <a:custGeom>
                <a:avLst/>
                <a:gdLst>
                  <a:gd name="connsiteX0" fmla="*/ 8456 w 11510"/>
                  <a:gd name="connsiteY0" fmla="*/ 137 h 6072"/>
                  <a:gd name="connsiteX1" fmla="*/ 2481 w 11510"/>
                  <a:gd name="connsiteY1" fmla="*/ 1363 h 6072"/>
                  <a:gd name="connsiteX2" fmla="*/ 566 w 11510"/>
                  <a:gd name="connsiteY2" fmla="*/ 3278 h 6072"/>
                  <a:gd name="connsiteX3" fmla="*/ 8226 w 11510"/>
                  <a:gd name="connsiteY3" fmla="*/ 5882 h 6072"/>
                  <a:gd name="connsiteX4" fmla="*/ 11367 w 11510"/>
                  <a:gd name="connsiteY4" fmla="*/ 2282 h 6072"/>
                  <a:gd name="connsiteX5" fmla="*/ 8456 w 11510"/>
                  <a:gd name="connsiteY5" fmla="*/ 137 h 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0" h="6072">
                    <a:moveTo>
                      <a:pt x="8456" y="137"/>
                    </a:moveTo>
                    <a:cubicBezTo>
                      <a:pt x="6771" y="597"/>
                      <a:pt x="6541" y="1057"/>
                      <a:pt x="2481" y="1363"/>
                    </a:cubicBezTo>
                    <a:cubicBezTo>
                      <a:pt x="-1579" y="1593"/>
                      <a:pt x="566" y="3278"/>
                      <a:pt x="566" y="3278"/>
                    </a:cubicBezTo>
                    <a:cubicBezTo>
                      <a:pt x="1026" y="3967"/>
                      <a:pt x="6311" y="4963"/>
                      <a:pt x="8226" y="5882"/>
                    </a:cubicBezTo>
                    <a:cubicBezTo>
                      <a:pt x="10141" y="6802"/>
                      <a:pt x="12056" y="4197"/>
                      <a:pt x="11367" y="2282"/>
                    </a:cubicBezTo>
                    <a:cubicBezTo>
                      <a:pt x="10677" y="367"/>
                      <a:pt x="10141" y="-322"/>
                      <a:pt x="8456" y="13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29" name="Kombinationstegning: figur 11628">
                <a:extLst>
                  <a:ext uri="{FF2B5EF4-FFF2-40B4-BE49-F238E27FC236}">
                    <a16:creationId xmlns:a16="http://schemas.microsoft.com/office/drawing/2014/main" id="{B39BEDDC-ED46-48DA-B951-00AD79F0C24D}"/>
                  </a:ext>
                </a:extLst>
              </p:cNvPr>
              <p:cNvSpPr/>
              <p:nvPr/>
            </p:nvSpPr>
            <p:spPr>
              <a:xfrm>
                <a:off x="10493046" y="5614044"/>
                <a:ext cx="2523" cy="2325"/>
              </a:xfrm>
              <a:custGeom>
                <a:avLst/>
                <a:gdLst>
                  <a:gd name="connsiteX0" fmla="*/ 2508 w 2523"/>
                  <a:gd name="connsiteY0" fmla="*/ 640 h 2325"/>
                  <a:gd name="connsiteX1" fmla="*/ 363 w 2523"/>
                  <a:gd name="connsiteY1" fmla="*/ 2325 h 2325"/>
                  <a:gd name="connsiteX2" fmla="*/ 2508 w 2523"/>
                  <a:gd name="connsiteY2" fmla="*/ 640 h 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3" h="2325">
                    <a:moveTo>
                      <a:pt x="2508" y="640"/>
                    </a:moveTo>
                    <a:cubicBezTo>
                      <a:pt x="2278" y="-815"/>
                      <a:pt x="-1092" y="410"/>
                      <a:pt x="363" y="2325"/>
                    </a:cubicBezTo>
                    <a:cubicBezTo>
                      <a:pt x="363" y="2325"/>
                      <a:pt x="2738" y="2095"/>
                      <a:pt x="2508" y="6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30" name="Kombinationstegning: figur 11629">
                <a:extLst>
                  <a:ext uri="{FF2B5EF4-FFF2-40B4-BE49-F238E27FC236}">
                    <a16:creationId xmlns:a16="http://schemas.microsoft.com/office/drawing/2014/main" id="{3DB7EAB5-73CF-4F2D-B8EF-6E765239879F}"/>
                  </a:ext>
                </a:extLst>
              </p:cNvPr>
              <p:cNvSpPr/>
              <p:nvPr/>
            </p:nvSpPr>
            <p:spPr>
              <a:xfrm>
                <a:off x="10482335" y="5587521"/>
                <a:ext cx="16360" cy="17873"/>
              </a:xfrm>
              <a:custGeom>
                <a:avLst/>
                <a:gdLst>
                  <a:gd name="connsiteX0" fmla="*/ 7705 w 16360"/>
                  <a:gd name="connsiteY0" fmla="*/ 16899 h 17873"/>
                  <a:gd name="connsiteX1" fmla="*/ 13450 w 16360"/>
                  <a:gd name="connsiteY1" fmla="*/ 17129 h 17873"/>
                  <a:gd name="connsiteX2" fmla="*/ 16360 w 16360"/>
                  <a:gd name="connsiteY2" fmla="*/ 13988 h 17873"/>
                  <a:gd name="connsiteX3" fmla="*/ 6556 w 16360"/>
                  <a:gd name="connsiteY3" fmla="*/ 1043 h 17873"/>
                  <a:gd name="connsiteX4" fmla="*/ 1500 w 16360"/>
                  <a:gd name="connsiteY4" fmla="*/ 3418 h 17873"/>
                  <a:gd name="connsiteX5" fmla="*/ 811 w 16360"/>
                  <a:gd name="connsiteY5" fmla="*/ 6329 h 17873"/>
                  <a:gd name="connsiteX6" fmla="*/ 7705 w 16360"/>
                  <a:gd name="connsiteY6" fmla="*/ 16899 h 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60" h="17873">
                    <a:moveTo>
                      <a:pt x="7705" y="16899"/>
                    </a:moveTo>
                    <a:cubicBezTo>
                      <a:pt x="9620" y="18813"/>
                      <a:pt x="11075" y="17359"/>
                      <a:pt x="13450" y="17129"/>
                    </a:cubicBezTo>
                    <a:cubicBezTo>
                      <a:pt x="15824" y="16899"/>
                      <a:pt x="16360" y="18048"/>
                      <a:pt x="16360" y="13988"/>
                    </a:cubicBezTo>
                    <a:cubicBezTo>
                      <a:pt x="16360" y="9928"/>
                      <a:pt x="9390" y="3724"/>
                      <a:pt x="6556" y="1043"/>
                    </a:cubicBezTo>
                    <a:cubicBezTo>
                      <a:pt x="3645" y="-1561"/>
                      <a:pt x="4411" y="1273"/>
                      <a:pt x="1500" y="3418"/>
                    </a:cubicBezTo>
                    <a:cubicBezTo>
                      <a:pt x="-1411" y="5562"/>
                      <a:pt x="811" y="6329"/>
                      <a:pt x="811" y="6329"/>
                    </a:cubicBezTo>
                    <a:cubicBezTo>
                      <a:pt x="2496" y="8320"/>
                      <a:pt x="5790" y="14984"/>
                      <a:pt x="7705" y="1689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31" name="Kombinationstegning: figur 11630">
                <a:extLst>
                  <a:ext uri="{FF2B5EF4-FFF2-40B4-BE49-F238E27FC236}">
                    <a16:creationId xmlns:a16="http://schemas.microsoft.com/office/drawing/2014/main" id="{584608DA-B633-46C4-8105-7BC3D126ED02}"/>
                  </a:ext>
                </a:extLst>
              </p:cNvPr>
              <p:cNvSpPr/>
              <p:nvPr/>
            </p:nvSpPr>
            <p:spPr>
              <a:xfrm>
                <a:off x="10400893" y="5618199"/>
                <a:ext cx="4201" cy="2670"/>
              </a:xfrm>
              <a:custGeom>
                <a:avLst/>
                <a:gdLst>
                  <a:gd name="connsiteX0" fmla="*/ 372 w 4201"/>
                  <a:gd name="connsiteY0" fmla="*/ 315 h 2670"/>
                  <a:gd name="connsiteX1" fmla="*/ 4202 w 4201"/>
                  <a:gd name="connsiteY1" fmla="*/ 2460 h 2670"/>
                  <a:gd name="connsiteX2" fmla="*/ 372 w 4201"/>
                  <a:gd name="connsiteY2" fmla="*/ 315 h 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1" h="2670">
                    <a:moveTo>
                      <a:pt x="372" y="315"/>
                    </a:moveTo>
                    <a:cubicBezTo>
                      <a:pt x="-1084" y="1770"/>
                      <a:pt x="2057" y="3226"/>
                      <a:pt x="4202" y="2460"/>
                    </a:cubicBezTo>
                    <a:cubicBezTo>
                      <a:pt x="4202" y="2536"/>
                      <a:pt x="1827" y="-1064"/>
                      <a:pt x="372" y="31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32" name="Kombinationstegning: figur 11631">
                <a:extLst>
                  <a:ext uri="{FF2B5EF4-FFF2-40B4-BE49-F238E27FC236}">
                    <a16:creationId xmlns:a16="http://schemas.microsoft.com/office/drawing/2014/main" id="{CA0150E5-E53F-4823-937A-10739AA1871B}"/>
                  </a:ext>
                </a:extLst>
              </p:cNvPr>
              <p:cNvSpPr/>
              <p:nvPr/>
            </p:nvSpPr>
            <p:spPr>
              <a:xfrm>
                <a:off x="10393923" y="5618927"/>
                <a:ext cx="104812" cy="101272"/>
              </a:xfrm>
              <a:custGeom>
                <a:avLst/>
                <a:gdLst>
                  <a:gd name="connsiteX0" fmla="*/ 102857 w 104812"/>
                  <a:gd name="connsiteY0" fmla="*/ 19502 h 101272"/>
                  <a:gd name="connsiteX1" fmla="*/ 104312 w 104812"/>
                  <a:gd name="connsiteY1" fmla="*/ 14447 h 101272"/>
                  <a:gd name="connsiteX2" fmla="*/ 95733 w 104812"/>
                  <a:gd name="connsiteY2" fmla="*/ 3647 h 101272"/>
                  <a:gd name="connsiteX3" fmla="*/ 88993 w 104812"/>
                  <a:gd name="connsiteY3" fmla="*/ 6788 h 101272"/>
                  <a:gd name="connsiteX4" fmla="*/ 64329 w 104812"/>
                  <a:gd name="connsiteY4" fmla="*/ 12992 h 101272"/>
                  <a:gd name="connsiteX5" fmla="*/ 62414 w 104812"/>
                  <a:gd name="connsiteY5" fmla="*/ 15903 h 101272"/>
                  <a:gd name="connsiteX6" fmla="*/ 59810 w 104812"/>
                  <a:gd name="connsiteY6" fmla="*/ 16362 h 101272"/>
                  <a:gd name="connsiteX7" fmla="*/ 46405 w 104812"/>
                  <a:gd name="connsiteY7" fmla="*/ 17281 h 101272"/>
                  <a:gd name="connsiteX8" fmla="*/ 31086 w 104812"/>
                  <a:gd name="connsiteY8" fmla="*/ 11307 h 101272"/>
                  <a:gd name="connsiteX9" fmla="*/ 13392 w 104812"/>
                  <a:gd name="connsiteY9" fmla="*/ 3647 h 101272"/>
                  <a:gd name="connsiteX10" fmla="*/ 6422 w 104812"/>
                  <a:gd name="connsiteY10" fmla="*/ 1962 h 101272"/>
                  <a:gd name="connsiteX11" fmla="*/ 2821 w 104812"/>
                  <a:gd name="connsiteY11" fmla="*/ 47 h 101272"/>
                  <a:gd name="connsiteX12" fmla="*/ 1367 w 104812"/>
                  <a:gd name="connsiteY12" fmla="*/ 2651 h 101272"/>
                  <a:gd name="connsiteX13" fmla="*/ 678 w 104812"/>
                  <a:gd name="connsiteY13" fmla="*/ 17052 h 101272"/>
                  <a:gd name="connsiteX14" fmla="*/ 8107 w 104812"/>
                  <a:gd name="connsiteY14" fmla="*/ 35741 h 101272"/>
                  <a:gd name="connsiteX15" fmla="*/ 16456 w 104812"/>
                  <a:gd name="connsiteY15" fmla="*/ 48150 h 101272"/>
                  <a:gd name="connsiteX16" fmla="*/ 20286 w 104812"/>
                  <a:gd name="connsiteY16" fmla="*/ 55809 h 101272"/>
                  <a:gd name="connsiteX17" fmla="*/ 23426 w 104812"/>
                  <a:gd name="connsiteY17" fmla="*/ 62243 h 101272"/>
                  <a:gd name="connsiteX18" fmla="*/ 16993 w 104812"/>
                  <a:gd name="connsiteY18" fmla="*/ 54814 h 101272"/>
                  <a:gd name="connsiteX19" fmla="*/ 15767 w 104812"/>
                  <a:gd name="connsiteY19" fmla="*/ 57418 h 101272"/>
                  <a:gd name="connsiteX20" fmla="*/ 17222 w 104812"/>
                  <a:gd name="connsiteY20" fmla="*/ 65767 h 101272"/>
                  <a:gd name="connsiteX21" fmla="*/ 23426 w 104812"/>
                  <a:gd name="connsiteY21" fmla="*/ 76567 h 101272"/>
                  <a:gd name="connsiteX22" fmla="*/ 32541 w 104812"/>
                  <a:gd name="connsiteY22" fmla="*/ 88516 h 101272"/>
                  <a:gd name="connsiteX23" fmla="*/ 37061 w 104812"/>
                  <a:gd name="connsiteY23" fmla="*/ 88516 h 101272"/>
                  <a:gd name="connsiteX24" fmla="*/ 44721 w 104812"/>
                  <a:gd name="connsiteY24" fmla="*/ 92576 h 101272"/>
                  <a:gd name="connsiteX25" fmla="*/ 41580 w 104812"/>
                  <a:gd name="connsiteY25" fmla="*/ 93035 h 101272"/>
                  <a:gd name="connsiteX26" fmla="*/ 39895 w 104812"/>
                  <a:gd name="connsiteY26" fmla="*/ 97325 h 101272"/>
                  <a:gd name="connsiteX27" fmla="*/ 48014 w 104812"/>
                  <a:gd name="connsiteY27" fmla="*/ 96865 h 101272"/>
                  <a:gd name="connsiteX28" fmla="*/ 62874 w 104812"/>
                  <a:gd name="connsiteY28" fmla="*/ 100465 h 101272"/>
                  <a:gd name="connsiteX29" fmla="*/ 64789 w 104812"/>
                  <a:gd name="connsiteY29" fmla="*/ 99776 h 101272"/>
                  <a:gd name="connsiteX30" fmla="*/ 67393 w 104812"/>
                  <a:gd name="connsiteY30" fmla="*/ 91197 h 101272"/>
                  <a:gd name="connsiteX31" fmla="*/ 66474 w 104812"/>
                  <a:gd name="connsiteY31" fmla="*/ 86141 h 101272"/>
                  <a:gd name="connsiteX32" fmla="*/ 70303 w 104812"/>
                  <a:gd name="connsiteY32" fmla="*/ 87827 h 101272"/>
                  <a:gd name="connsiteX33" fmla="*/ 73903 w 104812"/>
                  <a:gd name="connsiteY33" fmla="*/ 85682 h 101272"/>
                  <a:gd name="connsiteX34" fmla="*/ 74822 w 104812"/>
                  <a:gd name="connsiteY34" fmla="*/ 75111 h 101272"/>
                  <a:gd name="connsiteX35" fmla="*/ 80337 w 104812"/>
                  <a:gd name="connsiteY35" fmla="*/ 77716 h 101272"/>
                  <a:gd name="connsiteX36" fmla="*/ 82023 w 104812"/>
                  <a:gd name="connsiteY36" fmla="*/ 75342 h 101272"/>
                  <a:gd name="connsiteX37" fmla="*/ 89683 w 104812"/>
                  <a:gd name="connsiteY37" fmla="*/ 78252 h 101272"/>
                  <a:gd name="connsiteX38" fmla="*/ 87538 w 104812"/>
                  <a:gd name="connsiteY38" fmla="*/ 84993 h 101272"/>
                  <a:gd name="connsiteX39" fmla="*/ 92593 w 104812"/>
                  <a:gd name="connsiteY39" fmla="*/ 87903 h 101272"/>
                  <a:gd name="connsiteX40" fmla="*/ 94508 w 104812"/>
                  <a:gd name="connsiteY40" fmla="*/ 85759 h 101272"/>
                  <a:gd name="connsiteX41" fmla="*/ 94048 w 104812"/>
                  <a:gd name="connsiteY41" fmla="*/ 80703 h 101272"/>
                  <a:gd name="connsiteX42" fmla="*/ 92593 w 104812"/>
                  <a:gd name="connsiteY42" fmla="*/ 75418 h 101272"/>
                  <a:gd name="connsiteX43" fmla="*/ 91674 w 104812"/>
                  <a:gd name="connsiteY43" fmla="*/ 68218 h 101272"/>
                  <a:gd name="connsiteX44" fmla="*/ 96193 w 104812"/>
                  <a:gd name="connsiteY44" fmla="*/ 54354 h 101272"/>
                  <a:gd name="connsiteX45" fmla="*/ 99104 w 104812"/>
                  <a:gd name="connsiteY45" fmla="*/ 47614 h 101272"/>
                  <a:gd name="connsiteX46" fmla="*/ 101478 w 104812"/>
                  <a:gd name="connsiteY46" fmla="*/ 45699 h 101272"/>
                  <a:gd name="connsiteX47" fmla="*/ 101708 w 104812"/>
                  <a:gd name="connsiteY47" fmla="*/ 47843 h 101272"/>
                  <a:gd name="connsiteX48" fmla="*/ 104619 w 104812"/>
                  <a:gd name="connsiteY48" fmla="*/ 51213 h 101272"/>
                  <a:gd name="connsiteX49" fmla="*/ 102704 w 104812"/>
                  <a:gd name="connsiteY49" fmla="*/ 37120 h 101272"/>
                  <a:gd name="connsiteX50" fmla="*/ 102857 w 104812"/>
                  <a:gd name="connsiteY50" fmla="*/ 19502 h 10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4812" h="101272">
                    <a:moveTo>
                      <a:pt x="102857" y="19502"/>
                    </a:moveTo>
                    <a:cubicBezTo>
                      <a:pt x="102857" y="19502"/>
                      <a:pt x="102857" y="19502"/>
                      <a:pt x="104312" y="14447"/>
                    </a:cubicBezTo>
                    <a:cubicBezTo>
                      <a:pt x="105768" y="9392"/>
                      <a:pt x="97878" y="4643"/>
                      <a:pt x="95733" y="3647"/>
                    </a:cubicBezTo>
                    <a:cubicBezTo>
                      <a:pt x="93589" y="2651"/>
                      <a:pt x="91903" y="5103"/>
                      <a:pt x="88993" y="6788"/>
                    </a:cubicBezTo>
                    <a:cubicBezTo>
                      <a:pt x="86082" y="8472"/>
                      <a:pt x="67469" y="12762"/>
                      <a:pt x="64329" y="12992"/>
                    </a:cubicBezTo>
                    <a:cubicBezTo>
                      <a:pt x="61188" y="13222"/>
                      <a:pt x="60040" y="14677"/>
                      <a:pt x="62414" y="15903"/>
                    </a:cubicBezTo>
                    <a:cubicBezTo>
                      <a:pt x="64789" y="17128"/>
                      <a:pt x="65325" y="17587"/>
                      <a:pt x="59810" y="16362"/>
                    </a:cubicBezTo>
                    <a:cubicBezTo>
                      <a:pt x="54295" y="15137"/>
                      <a:pt x="48090" y="17817"/>
                      <a:pt x="46405" y="17281"/>
                    </a:cubicBezTo>
                    <a:cubicBezTo>
                      <a:pt x="44721" y="16745"/>
                      <a:pt x="34456" y="12762"/>
                      <a:pt x="31086" y="11307"/>
                    </a:cubicBezTo>
                    <a:cubicBezTo>
                      <a:pt x="27715" y="9852"/>
                      <a:pt x="18141" y="5332"/>
                      <a:pt x="13392" y="3647"/>
                    </a:cubicBezTo>
                    <a:cubicBezTo>
                      <a:pt x="8643" y="1962"/>
                      <a:pt x="7418" y="3188"/>
                      <a:pt x="6422" y="1962"/>
                    </a:cubicBezTo>
                    <a:cubicBezTo>
                      <a:pt x="5503" y="737"/>
                      <a:pt x="4966" y="507"/>
                      <a:pt x="2821" y="47"/>
                    </a:cubicBezTo>
                    <a:cubicBezTo>
                      <a:pt x="678" y="-413"/>
                      <a:pt x="1367" y="2651"/>
                      <a:pt x="1367" y="2651"/>
                    </a:cubicBezTo>
                    <a:cubicBezTo>
                      <a:pt x="-318" y="7707"/>
                      <a:pt x="-318" y="13681"/>
                      <a:pt x="678" y="17052"/>
                    </a:cubicBezTo>
                    <a:cubicBezTo>
                      <a:pt x="1673" y="20422"/>
                      <a:pt x="3588" y="29766"/>
                      <a:pt x="8107" y="35741"/>
                    </a:cubicBezTo>
                    <a:cubicBezTo>
                      <a:pt x="12626" y="41716"/>
                      <a:pt x="16456" y="45775"/>
                      <a:pt x="16456" y="48150"/>
                    </a:cubicBezTo>
                    <a:cubicBezTo>
                      <a:pt x="16456" y="50524"/>
                      <a:pt x="16916" y="53665"/>
                      <a:pt x="20286" y="55809"/>
                    </a:cubicBezTo>
                    <a:cubicBezTo>
                      <a:pt x="23656" y="57954"/>
                      <a:pt x="24346" y="59639"/>
                      <a:pt x="23426" y="62243"/>
                    </a:cubicBezTo>
                    <a:cubicBezTo>
                      <a:pt x="22507" y="64848"/>
                      <a:pt x="19137" y="58184"/>
                      <a:pt x="16993" y="54814"/>
                    </a:cubicBezTo>
                    <a:cubicBezTo>
                      <a:pt x="14848" y="51443"/>
                      <a:pt x="15307" y="55043"/>
                      <a:pt x="15767" y="57418"/>
                    </a:cubicBezTo>
                    <a:cubicBezTo>
                      <a:pt x="16226" y="59792"/>
                      <a:pt x="15997" y="63162"/>
                      <a:pt x="17222" y="65767"/>
                    </a:cubicBezTo>
                    <a:cubicBezTo>
                      <a:pt x="18447" y="68371"/>
                      <a:pt x="20132" y="73427"/>
                      <a:pt x="23426" y="76567"/>
                    </a:cubicBezTo>
                    <a:cubicBezTo>
                      <a:pt x="26796" y="79708"/>
                      <a:pt x="30856" y="86601"/>
                      <a:pt x="32541" y="88516"/>
                    </a:cubicBezTo>
                    <a:cubicBezTo>
                      <a:pt x="34227" y="90431"/>
                      <a:pt x="33997" y="89971"/>
                      <a:pt x="37061" y="88516"/>
                    </a:cubicBezTo>
                    <a:cubicBezTo>
                      <a:pt x="40124" y="87061"/>
                      <a:pt x="43265" y="90661"/>
                      <a:pt x="44721" y="92576"/>
                    </a:cubicBezTo>
                    <a:cubicBezTo>
                      <a:pt x="46175" y="94491"/>
                      <a:pt x="42576" y="94261"/>
                      <a:pt x="41580" y="93035"/>
                    </a:cubicBezTo>
                    <a:cubicBezTo>
                      <a:pt x="40661" y="91809"/>
                      <a:pt x="40661" y="95180"/>
                      <a:pt x="39895" y="97325"/>
                    </a:cubicBezTo>
                    <a:cubicBezTo>
                      <a:pt x="39205" y="99469"/>
                      <a:pt x="41810" y="98550"/>
                      <a:pt x="48014" y="96865"/>
                    </a:cubicBezTo>
                    <a:cubicBezTo>
                      <a:pt x="54218" y="95180"/>
                      <a:pt x="61418" y="99776"/>
                      <a:pt x="62874" y="100465"/>
                    </a:cubicBezTo>
                    <a:cubicBezTo>
                      <a:pt x="64329" y="101155"/>
                      <a:pt x="65018" y="102150"/>
                      <a:pt x="64789" y="99776"/>
                    </a:cubicBezTo>
                    <a:cubicBezTo>
                      <a:pt x="64559" y="97401"/>
                      <a:pt x="65708" y="93035"/>
                      <a:pt x="67393" y="91197"/>
                    </a:cubicBezTo>
                    <a:cubicBezTo>
                      <a:pt x="69078" y="89359"/>
                      <a:pt x="68082" y="89742"/>
                      <a:pt x="66474" y="86141"/>
                    </a:cubicBezTo>
                    <a:cubicBezTo>
                      <a:pt x="64789" y="82542"/>
                      <a:pt x="68389" y="85222"/>
                      <a:pt x="70303" y="87827"/>
                    </a:cubicBezTo>
                    <a:cubicBezTo>
                      <a:pt x="72218" y="90431"/>
                      <a:pt x="72677" y="88516"/>
                      <a:pt x="73903" y="85682"/>
                    </a:cubicBezTo>
                    <a:cubicBezTo>
                      <a:pt x="75129" y="82848"/>
                      <a:pt x="74592" y="78712"/>
                      <a:pt x="74822" y="75111"/>
                    </a:cubicBezTo>
                    <a:cubicBezTo>
                      <a:pt x="75052" y="71512"/>
                      <a:pt x="77963" y="75342"/>
                      <a:pt x="80337" y="77716"/>
                    </a:cubicBezTo>
                    <a:cubicBezTo>
                      <a:pt x="82712" y="80090"/>
                      <a:pt x="82252" y="78405"/>
                      <a:pt x="82023" y="75342"/>
                    </a:cubicBezTo>
                    <a:cubicBezTo>
                      <a:pt x="81793" y="72201"/>
                      <a:pt x="86772" y="75342"/>
                      <a:pt x="89683" y="78252"/>
                    </a:cubicBezTo>
                    <a:cubicBezTo>
                      <a:pt x="92593" y="81163"/>
                      <a:pt x="88457" y="82312"/>
                      <a:pt x="87538" y="84993"/>
                    </a:cubicBezTo>
                    <a:cubicBezTo>
                      <a:pt x="86619" y="87597"/>
                      <a:pt x="89683" y="87903"/>
                      <a:pt x="92593" y="87903"/>
                    </a:cubicBezTo>
                    <a:cubicBezTo>
                      <a:pt x="95504" y="87903"/>
                      <a:pt x="95197" y="87214"/>
                      <a:pt x="94508" y="85759"/>
                    </a:cubicBezTo>
                    <a:cubicBezTo>
                      <a:pt x="93818" y="84303"/>
                      <a:pt x="93282" y="83384"/>
                      <a:pt x="94048" y="80703"/>
                    </a:cubicBezTo>
                    <a:cubicBezTo>
                      <a:pt x="94737" y="78099"/>
                      <a:pt x="94737" y="73503"/>
                      <a:pt x="92593" y="75418"/>
                    </a:cubicBezTo>
                    <a:cubicBezTo>
                      <a:pt x="90448" y="77333"/>
                      <a:pt x="90908" y="71588"/>
                      <a:pt x="91674" y="68218"/>
                    </a:cubicBezTo>
                    <a:cubicBezTo>
                      <a:pt x="92440" y="64848"/>
                      <a:pt x="94048" y="56958"/>
                      <a:pt x="96193" y="54354"/>
                    </a:cubicBezTo>
                    <a:cubicBezTo>
                      <a:pt x="98338" y="51750"/>
                      <a:pt x="99104" y="50065"/>
                      <a:pt x="99104" y="47614"/>
                    </a:cubicBezTo>
                    <a:cubicBezTo>
                      <a:pt x="99104" y="45162"/>
                      <a:pt x="101708" y="44243"/>
                      <a:pt x="101478" y="45699"/>
                    </a:cubicBezTo>
                    <a:cubicBezTo>
                      <a:pt x="101249" y="47154"/>
                      <a:pt x="100253" y="47384"/>
                      <a:pt x="101708" y="47843"/>
                    </a:cubicBezTo>
                    <a:cubicBezTo>
                      <a:pt x="103164" y="48303"/>
                      <a:pt x="103853" y="50218"/>
                      <a:pt x="104619" y="51213"/>
                    </a:cubicBezTo>
                    <a:cubicBezTo>
                      <a:pt x="105384" y="52209"/>
                      <a:pt x="103699" y="42635"/>
                      <a:pt x="102704" y="37120"/>
                    </a:cubicBezTo>
                    <a:cubicBezTo>
                      <a:pt x="101631" y="31681"/>
                      <a:pt x="102857" y="19502"/>
                      <a:pt x="102857" y="1950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33" name="Kombinationstegning: figur 11632">
                <a:extLst>
                  <a:ext uri="{FF2B5EF4-FFF2-40B4-BE49-F238E27FC236}">
                    <a16:creationId xmlns:a16="http://schemas.microsoft.com/office/drawing/2014/main" id="{9E1023AB-D933-4EA1-A096-7B2B443B2033}"/>
                  </a:ext>
                </a:extLst>
              </p:cNvPr>
              <p:cNvSpPr/>
              <p:nvPr/>
            </p:nvSpPr>
            <p:spPr>
              <a:xfrm>
                <a:off x="10462667" y="5702942"/>
                <a:ext cx="8912" cy="13137"/>
              </a:xfrm>
              <a:custGeom>
                <a:avLst/>
                <a:gdLst>
                  <a:gd name="connsiteX0" fmla="*/ 7534 w 8912"/>
                  <a:gd name="connsiteY0" fmla="*/ 594 h 13137"/>
                  <a:gd name="connsiteX1" fmla="*/ 4163 w 8912"/>
                  <a:gd name="connsiteY1" fmla="*/ 7334 h 13137"/>
                  <a:gd name="connsiteX2" fmla="*/ 2478 w 8912"/>
                  <a:gd name="connsiteY2" fmla="*/ 10704 h 13137"/>
                  <a:gd name="connsiteX3" fmla="*/ 1023 w 8912"/>
                  <a:gd name="connsiteY3" fmla="*/ 11394 h 13137"/>
                  <a:gd name="connsiteX4" fmla="*/ 1942 w 8912"/>
                  <a:gd name="connsiteY4" fmla="*/ 12849 h 13137"/>
                  <a:gd name="connsiteX5" fmla="*/ 7686 w 8912"/>
                  <a:gd name="connsiteY5" fmla="*/ 9939 h 13137"/>
                  <a:gd name="connsiteX6" fmla="*/ 8912 w 8912"/>
                  <a:gd name="connsiteY6" fmla="*/ 3734 h 13137"/>
                  <a:gd name="connsiteX7" fmla="*/ 7534 w 8912"/>
                  <a:gd name="connsiteY7" fmla="*/ 594 h 1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2" h="13137">
                    <a:moveTo>
                      <a:pt x="7534" y="594"/>
                    </a:moveTo>
                    <a:cubicBezTo>
                      <a:pt x="7534" y="594"/>
                      <a:pt x="5389" y="5343"/>
                      <a:pt x="4163" y="7334"/>
                    </a:cubicBezTo>
                    <a:cubicBezTo>
                      <a:pt x="2937" y="9326"/>
                      <a:pt x="1789" y="9939"/>
                      <a:pt x="2478" y="10704"/>
                    </a:cubicBezTo>
                    <a:cubicBezTo>
                      <a:pt x="3167" y="11394"/>
                      <a:pt x="2708" y="11394"/>
                      <a:pt x="1023" y="11394"/>
                    </a:cubicBezTo>
                    <a:cubicBezTo>
                      <a:pt x="-662" y="11394"/>
                      <a:pt x="-202" y="12313"/>
                      <a:pt x="1942" y="12849"/>
                    </a:cubicBezTo>
                    <a:cubicBezTo>
                      <a:pt x="4087" y="13386"/>
                      <a:pt x="7686" y="13538"/>
                      <a:pt x="7686" y="9939"/>
                    </a:cubicBezTo>
                    <a:cubicBezTo>
                      <a:pt x="7686" y="6338"/>
                      <a:pt x="8912" y="3734"/>
                      <a:pt x="8912" y="3734"/>
                    </a:cubicBezTo>
                    <a:cubicBezTo>
                      <a:pt x="8912" y="3734"/>
                      <a:pt x="8989" y="-1781"/>
                      <a:pt x="7534" y="59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34" name="Kombinationstegning: figur 11633">
                <a:extLst>
                  <a:ext uri="{FF2B5EF4-FFF2-40B4-BE49-F238E27FC236}">
                    <a16:creationId xmlns:a16="http://schemas.microsoft.com/office/drawing/2014/main" id="{CD275B70-7FB8-44DD-81AC-4E3B83EB0B37}"/>
                  </a:ext>
                </a:extLst>
              </p:cNvPr>
              <p:cNvSpPr/>
              <p:nvPr/>
            </p:nvSpPr>
            <p:spPr>
              <a:xfrm>
                <a:off x="10489831" y="5685666"/>
                <a:ext cx="3695" cy="4005"/>
              </a:xfrm>
              <a:custGeom>
                <a:avLst/>
                <a:gdLst>
                  <a:gd name="connsiteX0" fmla="*/ 1204 w 3695"/>
                  <a:gd name="connsiteY0" fmla="*/ 3470 h 4005"/>
                  <a:gd name="connsiteX1" fmla="*/ 3349 w 3695"/>
                  <a:gd name="connsiteY1" fmla="*/ 100 h 4005"/>
                  <a:gd name="connsiteX2" fmla="*/ 1204 w 3695"/>
                  <a:gd name="connsiteY2" fmla="*/ 3470 h 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95" h="4005">
                    <a:moveTo>
                      <a:pt x="1204" y="3470"/>
                    </a:moveTo>
                    <a:cubicBezTo>
                      <a:pt x="1204" y="3470"/>
                      <a:pt x="4804" y="1095"/>
                      <a:pt x="3349" y="100"/>
                    </a:cubicBezTo>
                    <a:cubicBezTo>
                      <a:pt x="1893" y="-896"/>
                      <a:pt x="-1937" y="5921"/>
                      <a:pt x="1204" y="347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35" name="Kombinationstegning: figur 11634">
                <a:extLst>
                  <a:ext uri="{FF2B5EF4-FFF2-40B4-BE49-F238E27FC236}">
                    <a16:creationId xmlns:a16="http://schemas.microsoft.com/office/drawing/2014/main" id="{21C2FB6B-52CF-4A6F-B3B9-11BD6C3D1101}"/>
                  </a:ext>
                </a:extLst>
              </p:cNvPr>
              <p:cNvSpPr/>
              <p:nvPr/>
            </p:nvSpPr>
            <p:spPr>
              <a:xfrm>
                <a:off x="9498005" y="4701497"/>
                <a:ext cx="1149163" cy="866294"/>
              </a:xfrm>
              <a:custGeom>
                <a:avLst/>
                <a:gdLst>
                  <a:gd name="connsiteX0" fmla="*/ 1140709 w 1149163"/>
                  <a:gd name="connsiteY0" fmla="*/ 499872 h 866294"/>
                  <a:gd name="connsiteX1" fmla="*/ 1134505 w 1149163"/>
                  <a:gd name="connsiteY1" fmla="*/ 488382 h 866294"/>
                  <a:gd name="connsiteX2" fmla="*/ 1137645 w 1149163"/>
                  <a:gd name="connsiteY2" fmla="*/ 483633 h 866294"/>
                  <a:gd name="connsiteX3" fmla="*/ 1136189 w 1149163"/>
                  <a:gd name="connsiteY3" fmla="*/ 469999 h 866294"/>
                  <a:gd name="connsiteX4" fmla="*/ 1137109 w 1149163"/>
                  <a:gd name="connsiteY4" fmla="*/ 451539 h 866294"/>
                  <a:gd name="connsiteX5" fmla="*/ 1136419 w 1149163"/>
                  <a:gd name="connsiteY5" fmla="*/ 447940 h 866294"/>
                  <a:gd name="connsiteX6" fmla="*/ 1131670 w 1149163"/>
                  <a:gd name="connsiteY6" fmla="*/ 441735 h 866294"/>
                  <a:gd name="connsiteX7" fmla="*/ 1130216 w 1149163"/>
                  <a:gd name="connsiteY7" fmla="*/ 431931 h 866294"/>
                  <a:gd name="connsiteX8" fmla="*/ 1125467 w 1149163"/>
                  <a:gd name="connsiteY8" fmla="*/ 426646 h 866294"/>
                  <a:gd name="connsiteX9" fmla="*/ 1119492 w 1149163"/>
                  <a:gd name="connsiteY9" fmla="*/ 421590 h 866294"/>
                  <a:gd name="connsiteX10" fmla="*/ 1111602 w 1149163"/>
                  <a:gd name="connsiteY10" fmla="*/ 409411 h 866294"/>
                  <a:gd name="connsiteX11" fmla="*/ 1104173 w 1149163"/>
                  <a:gd name="connsiteY11" fmla="*/ 398381 h 866294"/>
                  <a:gd name="connsiteX12" fmla="*/ 1097968 w 1149163"/>
                  <a:gd name="connsiteY12" fmla="*/ 391641 h 866294"/>
                  <a:gd name="connsiteX13" fmla="*/ 1091227 w 1149163"/>
                  <a:gd name="connsiteY13" fmla="*/ 389266 h 866294"/>
                  <a:gd name="connsiteX14" fmla="*/ 1083568 w 1149163"/>
                  <a:gd name="connsiteY14" fmla="*/ 382526 h 866294"/>
                  <a:gd name="connsiteX15" fmla="*/ 1075449 w 1149163"/>
                  <a:gd name="connsiteY15" fmla="*/ 378237 h 866294"/>
                  <a:gd name="connsiteX16" fmla="*/ 1069015 w 1149163"/>
                  <a:gd name="connsiteY16" fmla="*/ 365522 h 866294"/>
                  <a:gd name="connsiteX17" fmla="*/ 1069474 w 1149163"/>
                  <a:gd name="connsiteY17" fmla="*/ 358092 h 866294"/>
                  <a:gd name="connsiteX18" fmla="*/ 1070393 w 1149163"/>
                  <a:gd name="connsiteY18" fmla="*/ 350202 h 866294"/>
                  <a:gd name="connsiteX19" fmla="*/ 1068478 w 1149163"/>
                  <a:gd name="connsiteY19" fmla="*/ 346832 h 866294"/>
                  <a:gd name="connsiteX20" fmla="*/ 1067253 w 1149163"/>
                  <a:gd name="connsiteY20" fmla="*/ 342083 h 866294"/>
                  <a:gd name="connsiteX21" fmla="*/ 1064342 w 1149163"/>
                  <a:gd name="connsiteY21" fmla="*/ 344687 h 866294"/>
                  <a:gd name="connsiteX22" fmla="*/ 1058597 w 1149163"/>
                  <a:gd name="connsiteY22" fmla="*/ 343998 h 866294"/>
                  <a:gd name="connsiteX23" fmla="*/ 1050478 w 1149163"/>
                  <a:gd name="connsiteY23" fmla="*/ 335879 h 866294"/>
                  <a:gd name="connsiteX24" fmla="*/ 1048333 w 1149163"/>
                  <a:gd name="connsiteY24" fmla="*/ 344994 h 866294"/>
                  <a:gd name="connsiteX25" fmla="*/ 1044964 w 1149163"/>
                  <a:gd name="connsiteY25" fmla="*/ 345453 h 866294"/>
                  <a:gd name="connsiteX26" fmla="*/ 1039219 w 1149163"/>
                  <a:gd name="connsiteY26" fmla="*/ 344228 h 866294"/>
                  <a:gd name="connsiteX27" fmla="*/ 1036078 w 1149163"/>
                  <a:gd name="connsiteY27" fmla="*/ 334423 h 866294"/>
                  <a:gd name="connsiteX28" fmla="*/ 1028878 w 1149163"/>
                  <a:gd name="connsiteY28" fmla="*/ 312670 h 866294"/>
                  <a:gd name="connsiteX29" fmla="*/ 1025738 w 1149163"/>
                  <a:gd name="connsiteY29" fmla="*/ 303325 h 866294"/>
                  <a:gd name="connsiteX30" fmla="*/ 1014707 w 1149163"/>
                  <a:gd name="connsiteY30" fmla="*/ 294210 h 866294"/>
                  <a:gd name="connsiteX31" fmla="*/ 1012103 w 1149163"/>
                  <a:gd name="connsiteY31" fmla="*/ 285325 h 866294"/>
                  <a:gd name="connsiteX32" fmla="*/ 1015014 w 1149163"/>
                  <a:gd name="connsiteY32" fmla="*/ 283410 h 866294"/>
                  <a:gd name="connsiteX33" fmla="*/ 1007814 w 1149163"/>
                  <a:gd name="connsiteY33" fmla="*/ 274295 h 866294"/>
                  <a:gd name="connsiteX34" fmla="*/ 1003755 w 1149163"/>
                  <a:gd name="connsiteY34" fmla="*/ 274295 h 866294"/>
                  <a:gd name="connsiteX35" fmla="*/ 999695 w 1149163"/>
                  <a:gd name="connsiteY35" fmla="*/ 270925 h 866294"/>
                  <a:gd name="connsiteX36" fmla="*/ 988664 w 1149163"/>
                  <a:gd name="connsiteY36" fmla="*/ 264184 h 866294"/>
                  <a:gd name="connsiteX37" fmla="*/ 983150 w 1149163"/>
                  <a:gd name="connsiteY37" fmla="*/ 264414 h 866294"/>
                  <a:gd name="connsiteX38" fmla="*/ 979780 w 1149163"/>
                  <a:gd name="connsiteY38" fmla="*/ 260584 h 866294"/>
                  <a:gd name="connsiteX39" fmla="*/ 974724 w 1149163"/>
                  <a:gd name="connsiteY39" fmla="*/ 252005 h 866294"/>
                  <a:gd name="connsiteX40" fmla="*/ 969440 w 1149163"/>
                  <a:gd name="connsiteY40" fmla="*/ 252695 h 866294"/>
                  <a:gd name="connsiteX41" fmla="*/ 964384 w 1149163"/>
                  <a:gd name="connsiteY41" fmla="*/ 248405 h 866294"/>
                  <a:gd name="connsiteX42" fmla="*/ 961013 w 1149163"/>
                  <a:gd name="connsiteY42" fmla="*/ 248176 h 866294"/>
                  <a:gd name="connsiteX43" fmla="*/ 949984 w 1149163"/>
                  <a:gd name="connsiteY43" fmla="*/ 244116 h 866294"/>
                  <a:gd name="connsiteX44" fmla="*/ 943013 w 1149163"/>
                  <a:gd name="connsiteY44" fmla="*/ 232627 h 866294"/>
                  <a:gd name="connsiteX45" fmla="*/ 938494 w 1149163"/>
                  <a:gd name="connsiteY45" fmla="*/ 224048 h 866294"/>
                  <a:gd name="connsiteX46" fmla="*/ 936119 w 1149163"/>
                  <a:gd name="connsiteY46" fmla="*/ 210414 h 866294"/>
                  <a:gd name="connsiteX47" fmla="*/ 934894 w 1149163"/>
                  <a:gd name="connsiteY47" fmla="*/ 192720 h 866294"/>
                  <a:gd name="connsiteX48" fmla="*/ 931984 w 1149163"/>
                  <a:gd name="connsiteY48" fmla="*/ 182149 h 866294"/>
                  <a:gd name="connsiteX49" fmla="*/ 929379 w 1149163"/>
                  <a:gd name="connsiteY49" fmla="*/ 180464 h 866294"/>
                  <a:gd name="connsiteX50" fmla="*/ 926468 w 1149163"/>
                  <a:gd name="connsiteY50" fmla="*/ 177860 h 866294"/>
                  <a:gd name="connsiteX51" fmla="*/ 920494 w 1149163"/>
                  <a:gd name="connsiteY51" fmla="*/ 169971 h 866294"/>
                  <a:gd name="connsiteX52" fmla="*/ 916204 w 1149163"/>
                  <a:gd name="connsiteY52" fmla="*/ 158941 h 866294"/>
                  <a:gd name="connsiteX53" fmla="*/ 914289 w 1149163"/>
                  <a:gd name="connsiteY53" fmla="*/ 142166 h 866294"/>
                  <a:gd name="connsiteX54" fmla="*/ 914289 w 1149163"/>
                  <a:gd name="connsiteY54" fmla="*/ 133051 h 866294"/>
                  <a:gd name="connsiteX55" fmla="*/ 914059 w 1149163"/>
                  <a:gd name="connsiteY55" fmla="*/ 129451 h 866294"/>
                  <a:gd name="connsiteX56" fmla="*/ 914520 w 1149163"/>
                  <a:gd name="connsiteY56" fmla="*/ 123936 h 866294"/>
                  <a:gd name="connsiteX57" fmla="*/ 910690 w 1149163"/>
                  <a:gd name="connsiteY57" fmla="*/ 119647 h 866294"/>
                  <a:gd name="connsiteX58" fmla="*/ 904485 w 1149163"/>
                  <a:gd name="connsiteY58" fmla="*/ 115357 h 866294"/>
                  <a:gd name="connsiteX59" fmla="*/ 897744 w 1149163"/>
                  <a:gd name="connsiteY59" fmla="*/ 110838 h 866294"/>
                  <a:gd name="connsiteX60" fmla="*/ 890085 w 1149163"/>
                  <a:gd name="connsiteY60" fmla="*/ 103178 h 866294"/>
                  <a:gd name="connsiteX61" fmla="*/ 885030 w 1149163"/>
                  <a:gd name="connsiteY61" fmla="*/ 102489 h 866294"/>
                  <a:gd name="connsiteX62" fmla="*/ 881200 w 1149163"/>
                  <a:gd name="connsiteY62" fmla="*/ 105093 h 866294"/>
                  <a:gd name="connsiteX63" fmla="*/ 874000 w 1149163"/>
                  <a:gd name="connsiteY63" fmla="*/ 109383 h 866294"/>
                  <a:gd name="connsiteX64" fmla="*/ 868485 w 1149163"/>
                  <a:gd name="connsiteY64" fmla="*/ 95519 h 866294"/>
                  <a:gd name="connsiteX65" fmla="*/ 862970 w 1149163"/>
                  <a:gd name="connsiteY65" fmla="*/ 64191 h 866294"/>
                  <a:gd name="connsiteX66" fmla="*/ 861744 w 1149163"/>
                  <a:gd name="connsiteY66" fmla="*/ 61280 h 866294"/>
                  <a:gd name="connsiteX67" fmla="*/ 859599 w 1149163"/>
                  <a:gd name="connsiteY67" fmla="*/ 58906 h 866294"/>
                  <a:gd name="connsiteX68" fmla="*/ 855081 w 1149163"/>
                  <a:gd name="connsiteY68" fmla="*/ 47416 h 866294"/>
                  <a:gd name="connsiteX69" fmla="*/ 850791 w 1149163"/>
                  <a:gd name="connsiteY69" fmla="*/ 45271 h 866294"/>
                  <a:gd name="connsiteX70" fmla="*/ 852936 w 1149163"/>
                  <a:gd name="connsiteY70" fmla="*/ 37842 h 866294"/>
                  <a:gd name="connsiteX71" fmla="*/ 848647 w 1149163"/>
                  <a:gd name="connsiteY71" fmla="*/ 34242 h 866294"/>
                  <a:gd name="connsiteX72" fmla="*/ 840527 w 1149163"/>
                  <a:gd name="connsiteY72" fmla="*/ 10037 h 866294"/>
                  <a:gd name="connsiteX73" fmla="*/ 836467 w 1149163"/>
                  <a:gd name="connsiteY73" fmla="*/ 5748 h 866294"/>
                  <a:gd name="connsiteX74" fmla="*/ 835548 w 1149163"/>
                  <a:gd name="connsiteY74" fmla="*/ 4063 h 866294"/>
                  <a:gd name="connsiteX75" fmla="*/ 836467 w 1149163"/>
                  <a:gd name="connsiteY75" fmla="*/ 692 h 866294"/>
                  <a:gd name="connsiteX76" fmla="*/ 828348 w 1149163"/>
                  <a:gd name="connsiteY76" fmla="*/ 3603 h 866294"/>
                  <a:gd name="connsiteX77" fmla="*/ 823293 w 1149163"/>
                  <a:gd name="connsiteY77" fmla="*/ 10803 h 866294"/>
                  <a:gd name="connsiteX78" fmla="*/ 815863 w 1149163"/>
                  <a:gd name="connsiteY78" fmla="*/ 36386 h 866294"/>
                  <a:gd name="connsiteX79" fmla="*/ 810348 w 1149163"/>
                  <a:gd name="connsiteY79" fmla="*/ 46650 h 866294"/>
                  <a:gd name="connsiteX80" fmla="*/ 811268 w 1149163"/>
                  <a:gd name="connsiteY80" fmla="*/ 50250 h 866294"/>
                  <a:gd name="connsiteX81" fmla="*/ 817241 w 1149163"/>
                  <a:gd name="connsiteY81" fmla="*/ 54080 h 866294"/>
                  <a:gd name="connsiteX82" fmla="*/ 816322 w 1149163"/>
                  <a:gd name="connsiteY82" fmla="*/ 56684 h 866294"/>
                  <a:gd name="connsiteX83" fmla="*/ 812263 w 1149163"/>
                  <a:gd name="connsiteY83" fmla="*/ 59595 h 866294"/>
                  <a:gd name="connsiteX84" fmla="*/ 811038 w 1149163"/>
                  <a:gd name="connsiteY84" fmla="*/ 67025 h 866294"/>
                  <a:gd name="connsiteX85" fmla="*/ 807897 w 1149163"/>
                  <a:gd name="connsiteY85" fmla="*/ 78744 h 866294"/>
                  <a:gd name="connsiteX86" fmla="*/ 806672 w 1149163"/>
                  <a:gd name="connsiteY86" fmla="*/ 94753 h 866294"/>
                  <a:gd name="connsiteX87" fmla="*/ 807897 w 1149163"/>
                  <a:gd name="connsiteY87" fmla="*/ 105783 h 866294"/>
                  <a:gd name="connsiteX88" fmla="*/ 809582 w 1149163"/>
                  <a:gd name="connsiteY88" fmla="*/ 122021 h 866294"/>
                  <a:gd name="connsiteX89" fmla="*/ 804067 w 1149163"/>
                  <a:gd name="connsiteY89" fmla="*/ 146455 h 866294"/>
                  <a:gd name="connsiteX90" fmla="*/ 803148 w 1149163"/>
                  <a:gd name="connsiteY90" fmla="*/ 154575 h 866294"/>
                  <a:gd name="connsiteX91" fmla="*/ 801922 w 1149163"/>
                  <a:gd name="connsiteY91" fmla="*/ 159324 h 866294"/>
                  <a:gd name="connsiteX92" fmla="*/ 788748 w 1149163"/>
                  <a:gd name="connsiteY92" fmla="*/ 191188 h 866294"/>
                  <a:gd name="connsiteX93" fmla="*/ 765999 w 1149163"/>
                  <a:gd name="connsiteY93" fmla="*/ 202907 h 866294"/>
                  <a:gd name="connsiteX94" fmla="*/ 748765 w 1149163"/>
                  <a:gd name="connsiteY94" fmla="*/ 193103 h 866294"/>
                  <a:gd name="connsiteX95" fmla="*/ 738501 w 1149163"/>
                  <a:gd name="connsiteY95" fmla="*/ 182533 h 866294"/>
                  <a:gd name="connsiteX96" fmla="*/ 730611 w 1149163"/>
                  <a:gd name="connsiteY96" fmla="*/ 177247 h 866294"/>
                  <a:gd name="connsiteX97" fmla="*/ 709087 w 1149163"/>
                  <a:gd name="connsiteY97" fmla="*/ 169818 h 866294"/>
                  <a:gd name="connsiteX98" fmla="*/ 696909 w 1149163"/>
                  <a:gd name="connsiteY98" fmla="*/ 162388 h 866294"/>
                  <a:gd name="connsiteX99" fmla="*/ 677300 w 1149163"/>
                  <a:gd name="connsiteY99" fmla="*/ 150668 h 866294"/>
                  <a:gd name="connsiteX100" fmla="*/ 671556 w 1149163"/>
                  <a:gd name="connsiteY100" fmla="*/ 151358 h 866294"/>
                  <a:gd name="connsiteX101" fmla="*/ 663896 w 1149163"/>
                  <a:gd name="connsiteY101" fmla="*/ 145153 h 866294"/>
                  <a:gd name="connsiteX102" fmla="*/ 638312 w 1149163"/>
                  <a:gd name="connsiteY102" fmla="*/ 125315 h 866294"/>
                  <a:gd name="connsiteX103" fmla="*/ 637087 w 1149163"/>
                  <a:gd name="connsiteY103" fmla="*/ 109996 h 866294"/>
                  <a:gd name="connsiteX104" fmla="*/ 650261 w 1149163"/>
                  <a:gd name="connsiteY104" fmla="*/ 87476 h 866294"/>
                  <a:gd name="connsiteX105" fmla="*/ 647121 w 1149163"/>
                  <a:gd name="connsiteY105" fmla="*/ 86251 h 866294"/>
                  <a:gd name="connsiteX106" fmla="*/ 645206 w 1149163"/>
                  <a:gd name="connsiteY106" fmla="*/ 79510 h 866294"/>
                  <a:gd name="connsiteX107" fmla="*/ 648117 w 1149163"/>
                  <a:gd name="connsiteY107" fmla="*/ 74225 h 866294"/>
                  <a:gd name="connsiteX108" fmla="*/ 657921 w 1149163"/>
                  <a:gd name="connsiteY108" fmla="*/ 70625 h 866294"/>
                  <a:gd name="connsiteX109" fmla="*/ 660525 w 1149163"/>
                  <a:gd name="connsiteY109" fmla="*/ 73765 h 866294"/>
                  <a:gd name="connsiteX110" fmla="*/ 663436 w 1149163"/>
                  <a:gd name="connsiteY110" fmla="*/ 68480 h 866294"/>
                  <a:gd name="connsiteX111" fmla="*/ 665811 w 1149163"/>
                  <a:gd name="connsiteY111" fmla="*/ 64650 h 866294"/>
                  <a:gd name="connsiteX112" fmla="*/ 664585 w 1149163"/>
                  <a:gd name="connsiteY112" fmla="*/ 62276 h 866294"/>
                  <a:gd name="connsiteX113" fmla="*/ 665504 w 1149163"/>
                  <a:gd name="connsiteY113" fmla="*/ 60361 h 866294"/>
                  <a:gd name="connsiteX114" fmla="*/ 668108 w 1149163"/>
                  <a:gd name="connsiteY114" fmla="*/ 56531 h 866294"/>
                  <a:gd name="connsiteX115" fmla="*/ 673853 w 1149163"/>
                  <a:gd name="connsiteY115" fmla="*/ 48412 h 866294"/>
                  <a:gd name="connsiteX116" fmla="*/ 674543 w 1149163"/>
                  <a:gd name="connsiteY116" fmla="*/ 43893 h 866294"/>
                  <a:gd name="connsiteX117" fmla="*/ 671632 w 1149163"/>
                  <a:gd name="connsiteY117" fmla="*/ 43203 h 866294"/>
                  <a:gd name="connsiteX118" fmla="*/ 667342 w 1149163"/>
                  <a:gd name="connsiteY118" fmla="*/ 41978 h 866294"/>
                  <a:gd name="connsiteX119" fmla="*/ 664968 w 1149163"/>
                  <a:gd name="connsiteY119" fmla="*/ 35008 h 866294"/>
                  <a:gd name="connsiteX120" fmla="*/ 657079 w 1149163"/>
                  <a:gd name="connsiteY120" fmla="*/ 38608 h 866294"/>
                  <a:gd name="connsiteX121" fmla="*/ 657309 w 1149163"/>
                  <a:gd name="connsiteY121" fmla="*/ 43357 h 866294"/>
                  <a:gd name="connsiteX122" fmla="*/ 657998 w 1149163"/>
                  <a:gd name="connsiteY122" fmla="*/ 46727 h 866294"/>
                  <a:gd name="connsiteX123" fmla="*/ 653938 w 1149163"/>
                  <a:gd name="connsiteY123" fmla="*/ 48872 h 866294"/>
                  <a:gd name="connsiteX124" fmla="*/ 650108 w 1149163"/>
                  <a:gd name="connsiteY124" fmla="*/ 44352 h 866294"/>
                  <a:gd name="connsiteX125" fmla="*/ 650338 w 1149163"/>
                  <a:gd name="connsiteY125" fmla="*/ 40752 h 866294"/>
                  <a:gd name="connsiteX126" fmla="*/ 644823 w 1149163"/>
                  <a:gd name="connsiteY126" fmla="*/ 43357 h 866294"/>
                  <a:gd name="connsiteX127" fmla="*/ 640534 w 1149163"/>
                  <a:gd name="connsiteY127" fmla="*/ 41901 h 866294"/>
                  <a:gd name="connsiteX128" fmla="*/ 643904 w 1149163"/>
                  <a:gd name="connsiteY128" fmla="*/ 36846 h 866294"/>
                  <a:gd name="connsiteX129" fmla="*/ 646278 w 1149163"/>
                  <a:gd name="connsiteY129" fmla="*/ 35390 h 866294"/>
                  <a:gd name="connsiteX130" fmla="*/ 646048 w 1149163"/>
                  <a:gd name="connsiteY130" fmla="*/ 32250 h 866294"/>
                  <a:gd name="connsiteX131" fmla="*/ 640994 w 1149163"/>
                  <a:gd name="connsiteY131" fmla="*/ 34624 h 866294"/>
                  <a:gd name="connsiteX132" fmla="*/ 633334 w 1149163"/>
                  <a:gd name="connsiteY132" fmla="*/ 40139 h 866294"/>
                  <a:gd name="connsiteX133" fmla="*/ 629504 w 1149163"/>
                  <a:gd name="connsiteY133" fmla="*/ 43510 h 866294"/>
                  <a:gd name="connsiteX134" fmla="*/ 624984 w 1149163"/>
                  <a:gd name="connsiteY134" fmla="*/ 43969 h 866294"/>
                  <a:gd name="connsiteX135" fmla="*/ 614414 w 1149163"/>
                  <a:gd name="connsiteY135" fmla="*/ 36310 h 866294"/>
                  <a:gd name="connsiteX136" fmla="*/ 606525 w 1149163"/>
                  <a:gd name="connsiteY136" fmla="*/ 38225 h 866294"/>
                  <a:gd name="connsiteX137" fmla="*/ 600090 w 1149163"/>
                  <a:gd name="connsiteY137" fmla="*/ 37995 h 866294"/>
                  <a:gd name="connsiteX138" fmla="*/ 597180 w 1149163"/>
                  <a:gd name="connsiteY138" fmla="*/ 34854 h 866294"/>
                  <a:gd name="connsiteX139" fmla="*/ 589980 w 1149163"/>
                  <a:gd name="connsiteY139" fmla="*/ 29569 h 866294"/>
                  <a:gd name="connsiteX140" fmla="*/ 582090 w 1149163"/>
                  <a:gd name="connsiteY140" fmla="*/ 30488 h 866294"/>
                  <a:gd name="connsiteX141" fmla="*/ 578950 w 1149163"/>
                  <a:gd name="connsiteY141" fmla="*/ 29263 h 866294"/>
                  <a:gd name="connsiteX142" fmla="*/ 571980 w 1149163"/>
                  <a:gd name="connsiteY142" fmla="*/ 25893 h 866294"/>
                  <a:gd name="connsiteX143" fmla="*/ 563860 w 1149163"/>
                  <a:gd name="connsiteY143" fmla="*/ 19918 h 866294"/>
                  <a:gd name="connsiteX144" fmla="*/ 559571 w 1149163"/>
                  <a:gd name="connsiteY144" fmla="*/ 19229 h 866294"/>
                  <a:gd name="connsiteX145" fmla="*/ 555512 w 1149163"/>
                  <a:gd name="connsiteY145" fmla="*/ 20914 h 866294"/>
                  <a:gd name="connsiteX146" fmla="*/ 546626 w 1149163"/>
                  <a:gd name="connsiteY146" fmla="*/ 13024 h 866294"/>
                  <a:gd name="connsiteX147" fmla="*/ 544022 w 1149163"/>
                  <a:gd name="connsiteY147" fmla="*/ 13254 h 866294"/>
                  <a:gd name="connsiteX148" fmla="*/ 542107 w 1149163"/>
                  <a:gd name="connsiteY148" fmla="*/ 13484 h 866294"/>
                  <a:gd name="connsiteX149" fmla="*/ 540651 w 1149163"/>
                  <a:gd name="connsiteY149" fmla="*/ 14939 h 866294"/>
                  <a:gd name="connsiteX150" fmla="*/ 538047 w 1149163"/>
                  <a:gd name="connsiteY150" fmla="*/ 14020 h 866294"/>
                  <a:gd name="connsiteX151" fmla="*/ 532073 w 1149163"/>
                  <a:gd name="connsiteY151" fmla="*/ 13101 h 866294"/>
                  <a:gd name="connsiteX152" fmla="*/ 532763 w 1149163"/>
                  <a:gd name="connsiteY152" fmla="*/ 16241 h 866294"/>
                  <a:gd name="connsiteX153" fmla="*/ 535137 w 1149163"/>
                  <a:gd name="connsiteY153" fmla="*/ 19841 h 866294"/>
                  <a:gd name="connsiteX154" fmla="*/ 537282 w 1149163"/>
                  <a:gd name="connsiteY154" fmla="*/ 21756 h 866294"/>
                  <a:gd name="connsiteX155" fmla="*/ 541801 w 1149163"/>
                  <a:gd name="connsiteY155" fmla="*/ 21067 h 866294"/>
                  <a:gd name="connsiteX156" fmla="*/ 549230 w 1149163"/>
                  <a:gd name="connsiteY156" fmla="*/ 21756 h 866294"/>
                  <a:gd name="connsiteX157" fmla="*/ 552601 w 1149163"/>
                  <a:gd name="connsiteY157" fmla="*/ 25586 h 866294"/>
                  <a:gd name="connsiteX158" fmla="*/ 553827 w 1149163"/>
                  <a:gd name="connsiteY158" fmla="*/ 31101 h 866294"/>
                  <a:gd name="connsiteX159" fmla="*/ 555052 w 1149163"/>
                  <a:gd name="connsiteY159" fmla="*/ 38761 h 866294"/>
                  <a:gd name="connsiteX160" fmla="*/ 549537 w 1149163"/>
                  <a:gd name="connsiteY160" fmla="*/ 44505 h 866294"/>
                  <a:gd name="connsiteX161" fmla="*/ 546396 w 1149163"/>
                  <a:gd name="connsiteY161" fmla="*/ 42820 h 866294"/>
                  <a:gd name="connsiteX162" fmla="*/ 538507 w 1149163"/>
                  <a:gd name="connsiteY162" fmla="*/ 44505 h 866294"/>
                  <a:gd name="connsiteX163" fmla="*/ 522498 w 1149163"/>
                  <a:gd name="connsiteY163" fmla="*/ 44735 h 866294"/>
                  <a:gd name="connsiteX164" fmla="*/ 516524 w 1149163"/>
                  <a:gd name="connsiteY164" fmla="*/ 40446 h 866294"/>
                  <a:gd name="connsiteX165" fmla="*/ 514379 w 1149163"/>
                  <a:gd name="connsiteY165" fmla="*/ 41135 h 866294"/>
                  <a:gd name="connsiteX166" fmla="*/ 510319 w 1149163"/>
                  <a:gd name="connsiteY166" fmla="*/ 40905 h 866294"/>
                  <a:gd name="connsiteX167" fmla="*/ 507945 w 1149163"/>
                  <a:gd name="connsiteY167" fmla="*/ 44276 h 866294"/>
                  <a:gd name="connsiteX168" fmla="*/ 504805 w 1149163"/>
                  <a:gd name="connsiteY168" fmla="*/ 46650 h 866294"/>
                  <a:gd name="connsiteX169" fmla="*/ 505264 w 1149163"/>
                  <a:gd name="connsiteY169" fmla="*/ 51169 h 866294"/>
                  <a:gd name="connsiteX170" fmla="*/ 503579 w 1149163"/>
                  <a:gd name="connsiteY170" fmla="*/ 53314 h 866294"/>
                  <a:gd name="connsiteX171" fmla="*/ 500975 w 1149163"/>
                  <a:gd name="connsiteY171" fmla="*/ 50710 h 866294"/>
                  <a:gd name="connsiteX172" fmla="*/ 496915 w 1149163"/>
                  <a:gd name="connsiteY172" fmla="*/ 47799 h 866294"/>
                  <a:gd name="connsiteX173" fmla="*/ 495460 w 1149163"/>
                  <a:gd name="connsiteY173" fmla="*/ 52854 h 866294"/>
                  <a:gd name="connsiteX174" fmla="*/ 491859 w 1149163"/>
                  <a:gd name="connsiteY174" fmla="*/ 54999 h 866294"/>
                  <a:gd name="connsiteX175" fmla="*/ 484660 w 1149163"/>
                  <a:gd name="connsiteY175" fmla="*/ 61433 h 866294"/>
                  <a:gd name="connsiteX176" fmla="*/ 485349 w 1149163"/>
                  <a:gd name="connsiteY176" fmla="*/ 72463 h 866294"/>
                  <a:gd name="connsiteX177" fmla="*/ 485119 w 1149163"/>
                  <a:gd name="connsiteY177" fmla="*/ 76293 h 866294"/>
                  <a:gd name="connsiteX178" fmla="*/ 478149 w 1149163"/>
                  <a:gd name="connsiteY178" fmla="*/ 80123 h 866294"/>
                  <a:gd name="connsiteX179" fmla="*/ 476004 w 1149163"/>
                  <a:gd name="connsiteY179" fmla="*/ 77978 h 866294"/>
                  <a:gd name="connsiteX180" fmla="*/ 468575 w 1149163"/>
                  <a:gd name="connsiteY180" fmla="*/ 93297 h 866294"/>
                  <a:gd name="connsiteX181" fmla="*/ 464745 w 1149163"/>
                  <a:gd name="connsiteY181" fmla="*/ 95212 h 866294"/>
                  <a:gd name="connsiteX182" fmla="*/ 462600 w 1149163"/>
                  <a:gd name="connsiteY182" fmla="*/ 99042 h 866294"/>
                  <a:gd name="connsiteX183" fmla="*/ 463519 w 1149163"/>
                  <a:gd name="connsiteY183" fmla="*/ 107161 h 866294"/>
                  <a:gd name="connsiteX184" fmla="*/ 472405 w 1149163"/>
                  <a:gd name="connsiteY184" fmla="*/ 116506 h 866294"/>
                  <a:gd name="connsiteX185" fmla="*/ 472864 w 1149163"/>
                  <a:gd name="connsiteY185" fmla="*/ 119417 h 866294"/>
                  <a:gd name="connsiteX186" fmla="*/ 468345 w 1149163"/>
                  <a:gd name="connsiteY186" fmla="*/ 123476 h 866294"/>
                  <a:gd name="connsiteX187" fmla="*/ 468804 w 1149163"/>
                  <a:gd name="connsiteY187" fmla="*/ 127766 h 866294"/>
                  <a:gd name="connsiteX188" fmla="*/ 462830 w 1149163"/>
                  <a:gd name="connsiteY188" fmla="*/ 121026 h 866294"/>
                  <a:gd name="connsiteX189" fmla="*/ 457544 w 1149163"/>
                  <a:gd name="connsiteY189" fmla="*/ 123400 h 866294"/>
                  <a:gd name="connsiteX190" fmla="*/ 455399 w 1149163"/>
                  <a:gd name="connsiteY190" fmla="*/ 128915 h 866294"/>
                  <a:gd name="connsiteX191" fmla="*/ 455170 w 1149163"/>
                  <a:gd name="connsiteY191" fmla="*/ 124166 h 866294"/>
                  <a:gd name="connsiteX192" fmla="*/ 449196 w 1149163"/>
                  <a:gd name="connsiteY192" fmla="*/ 118881 h 866294"/>
                  <a:gd name="connsiteX193" fmla="*/ 435791 w 1149163"/>
                  <a:gd name="connsiteY193" fmla="*/ 117426 h 866294"/>
                  <a:gd name="connsiteX194" fmla="*/ 433876 w 1149163"/>
                  <a:gd name="connsiteY194" fmla="*/ 122481 h 866294"/>
                  <a:gd name="connsiteX195" fmla="*/ 430736 w 1149163"/>
                  <a:gd name="connsiteY195" fmla="*/ 123936 h 866294"/>
                  <a:gd name="connsiteX196" fmla="*/ 429051 w 1149163"/>
                  <a:gd name="connsiteY196" fmla="*/ 129451 h 866294"/>
                  <a:gd name="connsiteX197" fmla="*/ 428821 w 1149163"/>
                  <a:gd name="connsiteY197" fmla="*/ 134506 h 866294"/>
                  <a:gd name="connsiteX198" fmla="*/ 424072 w 1149163"/>
                  <a:gd name="connsiteY198" fmla="*/ 135962 h 866294"/>
                  <a:gd name="connsiteX199" fmla="*/ 423613 w 1149163"/>
                  <a:gd name="connsiteY199" fmla="*/ 128532 h 866294"/>
                  <a:gd name="connsiteX200" fmla="*/ 426217 w 1149163"/>
                  <a:gd name="connsiteY200" fmla="*/ 118268 h 866294"/>
                  <a:gd name="connsiteX201" fmla="*/ 426217 w 1149163"/>
                  <a:gd name="connsiteY201" fmla="*/ 111527 h 866294"/>
                  <a:gd name="connsiteX202" fmla="*/ 406378 w 1149163"/>
                  <a:gd name="connsiteY202" fmla="*/ 94063 h 866294"/>
                  <a:gd name="connsiteX203" fmla="*/ 397263 w 1149163"/>
                  <a:gd name="connsiteY203" fmla="*/ 92838 h 866294"/>
                  <a:gd name="connsiteX204" fmla="*/ 393203 w 1149163"/>
                  <a:gd name="connsiteY204" fmla="*/ 87553 h 866294"/>
                  <a:gd name="connsiteX205" fmla="*/ 389833 w 1149163"/>
                  <a:gd name="connsiteY205" fmla="*/ 91153 h 866294"/>
                  <a:gd name="connsiteX206" fmla="*/ 382633 w 1149163"/>
                  <a:gd name="connsiteY206" fmla="*/ 100727 h 866294"/>
                  <a:gd name="connsiteX207" fmla="*/ 380029 w 1149163"/>
                  <a:gd name="connsiteY207" fmla="*/ 98353 h 866294"/>
                  <a:gd name="connsiteX208" fmla="*/ 379570 w 1149163"/>
                  <a:gd name="connsiteY208" fmla="*/ 93834 h 866294"/>
                  <a:gd name="connsiteX209" fmla="*/ 372599 w 1149163"/>
                  <a:gd name="connsiteY209" fmla="*/ 96744 h 866294"/>
                  <a:gd name="connsiteX210" fmla="*/ 370914 w 1149163"/>
                  <a:gd name="connsiteY210" fmla="*/ 96515 h 866294"/>
                  <a:gd name="connsiteX211" fmla="*/ 367084 w 1149163"/>
                  <a:gd name="connsiteY211" fmla="*/ 93144 h 866294"/>
                  <a:gd name="connsiteX212" fmla="*/ 368769 w 1149163"/>
                  <a:gd name="connsiteY212" fmla="*/ 96285 h 866294"/>
                  <a:gd name="connsiteX213" fmla="*/ 366624 w 1149163"/>
                  <a:gd name="connsiteY213" fmla="*/ 105170 h 866294"/>
                  <a:gd name="connsiteX214" fmla="*/ 363255 w 1149163"/>
                  <a:gd name="connsiteY214" fmla="*/ 109689 h 866294"/>
                  <a:gd name="connsiteX215" fmla="*/ 360650 w 1149163"/>
                  <a:gd name="connsiteY215" fmla="*/ 108464 h 866294"/>
                  <a:gd name="connsiteX216" fmla="*/ 356820 w 1149163"/>
                  <a:gd name="connsiteY216" fmla="*/ 107238 h 866294"/>
                  <a:gd name="connsiteX217" fmla="*/ 355901 w 1149163"/>
                  <a:gd name="connsiteY217" fmla="*/ 103868 h 866294"/>
                  <a:gd name="connsiteX218" fmla="*/ 353757 w 1149163"/>
                  <a:gd name="connsiteY218" fmla="*/ 105783 h 866294"/>
                  <a:gd name="connsiteX219" fmla="*/ 350156 w 1149163"/>
                  <a:gd name="connsiteY219" fmla="*/ 109613 h 866294"/>
                  <a:gd name="connsiteX220" fmla="*/ 346786 w 1149163"/>
                  <a:gd name="connsiteY220" fmla="*/ 109383 h 866294"/>
                  <a:gd name="connsiteX221" fmla="*/ 342037 w 1149163"/>
                  <a:gd name="connsiteY221" fmla="*/ 114132 h 866294"/>
                  <a:gd name="connsiteX222" fmla="*/ 342726 w 1149163"/>
                  <a:gd name="connsiteY222" fmla="*/ 118651 h 866294"/>
                  <a:gd name="connsiteX223" fmla="*/ 345101 w 1149163"/>
                  <a:gd name="connsiteY223" fmla="*/ 121562 h 866294"/>
                  <a:gd name="connsiteX224" fmla="*/ 346786 w 1149163"/>
                  <a:gd name="connsiteY224" fmla="*/ 124472 h 866294"/>
                  <a:gd name="connsiteX225" fmla="*/ 343186 w 1149163"/>
                  <a:gd name="connsiteY225" fmla="*/ 125391 h 866294"/>
                  <a:gd name="connsiteX226" fmla="*/ 338666 w 1149163"/>
                  <a:gd name="connsiteY226" fmla="*/ 123247 h 866294"/>
                  <a:gd name="connsiteX227" fmla="*/ 337211 w 1149163"/>
                  <a:gd name="connsiteY227" fmla="*/ 129987 h 866294"/>
                  <a:gd name="connsiteX228" fmla="*/ 339126 w 1149163"/>
                  <a:gd name="connsiteY228" fmla="*/ 133358 h 866294"/>
                  <a:gd name="connsiteX229" fmla="*/ 339356 w 1149163"/>
                  <a:gd name="connsiteY229" fmla="*/ 137417 h 866294"/>
                  <a:gd name="connsiteX230" fmla="*/ 335756 w 1149163"/>
                  <a:gd name="connsiteY230" fmla="*/ 135502 h 866294"/>
                  <a:gd name="connsiteX231" fmla="*/ 329552 w 1149163"/>
                  <a:gd name="connsiteY231" fmla="*/ 131902 h 866294"/>
                  <a:gd name="connsiteX232" fmla="*/ 325952 w 1149163"/>
                  <a:gd name="connsiteY232" fmla="*/ 135272 h 866294"/>
                  <a:gd name="connsiteX233" fmla="*/ 320207 w 1149163"/>
                  <a:gd name="connsiteY233" fmla="*/ 137877 h 866294"/>
                  <a:gd name="connsiteX234" fmla="*/ 320436 w 1149163"/>
                  <a:gd name="connsiteY234" fmla="*/ 148677 h 866294"/>
                  <a:gd name="connsiteX235" fmla="*/ 323577 w 1149163"/>
                  <a:gd name="connsiteY235" fmla="*/ 149366 h 866294"/>
                  <a:gd name="connsiteX236" fmla="*/ 324803 w 1149163"/>
                  <a:gd name="connsiteY236" fmla="*/ 152736 h 866294"/>
                  <a:gd name="connsiteX237" fmla="*/ 322199 w 1149163"/>
                  <a:gd name="connsiteY237" fmla="*/ 154651 h 866294"/>
                  <a:gd name="connsiteX238" fmla="*/ 319058 w 1149163"/>
                  <a:gd name="connsiteY238" fmla="*/ 158711 h 866294"/>
                  <a:gd name="connsiteX239" fmla="*/ 322428 w 1149163"/>
                  <a:gd name="connsiteY239" fmla="*/ 162081 h 866294"/>
                  <a:gd name="connsiteX240" fmla="*/ 323118 w 1149163"/>
                  <a:gd name="connsiteY240" fmla="*/ 164456 h 866294"/>
                  <a:gd name="connsiteX241" fmla="*/ 317602 w 1149163"/>
                  <a:gd name="connsiteY241" fmla="*/ 163766 h 866294"/>
                  <a:gd name="connsiteX242" fmla="*/ 314233 w 1149163"/>
                  <a:gd name="connsiteY242" fmla="*/ 162847 h 866294"/>
                  <a:gd name="connsiteX243" fmla="*/ 308488 w 1149163"/>
                  <a:gd name="connsiteY243" fmla="*/ 159707 h 866294"/>
                  <a:gd name="connsiteX244" fmla="*/ 306803 w 1149163"/>
                  <a:gd name="connsiteY244" fmla="*/ 161622 h 866294"/>
                  <a:gd name="connsiteX245" fmla="*/ 303432 w 1149163"/>
                  <a:gd name="connsiteY245" fmla="*/ 163307 h 866294"/>
                  <a:gd name="connsiteX246" fmla="*/ 301517 w 1149163"/>
                  <a:gd name="connsiteY246" fmla="*/ 159707 h 866294"/>
                  <a:gd name="connsiteX247" fmla="*/ 299143 w 1149163"/>
                  <a:gd name="connsiteY247" fmla="*/ 156566 h 866294"/>
                  <a:gd name="connsiteX248" fmla="*/ 298453 w 1149163"/>
                  <a:gd name="connsiteY248" fmla="*/ 158251 h 866294"/>
                  <a:gd name="connsiteX249" fmla="*/ 298453 w 1149163"/>
                  <a:gd name="connsiteY249" fmla="*/ 163766 h 866294"/>
                  <a:gd name="connsiteX250" fmla="*/ 295849 w 1149163"/>
                  <a:gd name="connsiteY250" fmla="*/ 165681 h 866294"/>
                  <a:gd name="connsiteX251" fmla="*/ 294623 w 1149163"/>
                  <a:gd name="connsiteY251" fmla="*/ 167137 h 866294"/>
                  <a:gd name="connsiteX252" fmla="*/ 294623 w 1149163"/>
                  <a:gd name="connsiteY252" fmla="*/ 168822 h 866294"/>
                  <a:gd name="connsiteX253" fmla="*/ 296538 w 1149163"/>
                  <a:gd name="connsiteY253" fmla="*/ 171732 h 866294"/>
                  <a:gd name="connsiteX254" fmla="*/ 299909 w 1149163"/>
                  <a:gd name="connsiteY254" fmla="*/ 175792 h 866294"/>
                  <a:gd name="connsiteX255" fmla="*/ 303969 w 1149163"/>
                  <a:gd name="connsiteY255" fmla="*/ 178167 h 866294"/>
                  <a:gd name="connsiteX256" fmla="*/ 304658 w 1149163"/>
                  <a:gd name="connsiteY256" fmla="*/ 180771 h 866294"/>
                  <a:gd name="connsiteX257" fmla="*/ 303739 w 1149163"/>
                  <a:gd name="connsiteY257" fmla="*/ 185060 h 866294"/>
                  <a:gd name="connsiteX258" fmla="*/ 299909 w 1149163"/>
                  <a:gd name="connsiteY258" fmla="*/ 182686 h 866294"/>
                  <a:gd name="connsiteX259" fmla="*/ 297534 w 1149163"/>
                  <a:gd name="connsiteY259" fmla="*/ 184141 h 866294"/>
                  <a:gd name="connsiteX260" fmla="*/ 296845 w 1149163"/>
                  <a:gd name="connsiteY260" fmla="*/ 196550 h 866294"/>
                  <a:gd name="connsiteX261" fmla="*/ 291789 w 1149163"/>
                  <a:gd name="connsiteY261" fmla="*/ 192720 h 866294"/>
                  <a:gd name="connsiteX262" fmla="*/ 286045 w 1149163"/>
                  <a:gd name="connsiteY262" fmla="*/ 181690 h 866294"/>
                  <a:gd name="connsiteX263" fmla="*/ 283901 w 1149163"/>
                  <a:gd name="connsiteY263" fmla="*/ 176175 h 866294"/>
                  <a:gd name="connsiteX264" fmla="*/ 280990 w 1149163"/>
                  <a:gd name="connsiteY264" fmla="*/ 173034 h 866294"/>
                  <a:gd name="connsiteX265" fmla="*/ 279304 w 1149163"/>
                  <a:gd name="connsiteY265" fmla="*/ 168975 h 866294"/>
                  <a:gd name="connsiteX266" fmla="*/ 279075 w 1149163"/>
                  <a:gd name="connsiteY266" fmla="*/ 163460 h 866294"/>
                  <a:gd name="connsiteX267" fmla="*/ 274785 w 1149163"/>
                  <a:gd name="connsiteY267" fmla="*/ 171349 h 866294"/>
                  <a:gd name="connsiteX268" fmla="*/ 270725 w 1149163"/>
                  <a:gd name="connsiteY268" fmla="*/ 174949 h 866294"/>
                  <a:gd name="connsiteX269" fmla="*/ 266895 w 1149163"/>
                  <a:gd name="connsiteY269" fmla="*/ 177554 h 866294"/>
                  <a:gd name="connsiteX270" fmla="*/ 264291 w 1149163"/>
                  <a:gd name="connsiteY270" fmla="*/ 179239 h 866294"/>
                  <a:gd name="connsiteX271" fmla="*/ 258087 w 1149163"/>
                  <a:gd name="connsiteY271" fmla="*/ 186439 h 866294"/>
                  <a:gd name="connsiteX272" fmla="*/ 255943 w 1149163"/>
                  <a:gd name="connsiteY272" fmla="*/ 199843 h 866294"/>
                  <a:gd name="connsiteX273" fmla="*/ 256402 w 1149163"/>
                  <a:gd name="connsiteY273" fmla="*/ 207043 h 866294"/>
                  <a:gd name="connsiteX274" fmla="*/ 257321 w 1149163"/>
                  <a:gd name="connsiteY274" fmla="*/ 210184 h 866294"/>
                  <a:gd name="connsiteX275" fmla="*/ 261611 w 1149163"/>
                  <a:gd name="connsiteY275" fmla="*/ 210873 h 866294"/>
                  <a:gd name="connsiteX276" fmla="*/ 248206 w 1149163"/>
                  <a:gd name="connsiteY276" fmla="*/ 223282 h 866294"/>
                  <a:gd name="connsiteX277" fmla="*/ 242921 w 1149163"/>
                  <a:gd name="connsiteY277" fmla="*/ 231861 h 866294"/>
                  <a:gd name="connsiteX278" fmla="*/ 238862 w 1149163"/>
                  <a:gd name="connsiteY278" fmla="*/ 240976 h 866294"/>
                  <a:gd name="connsiteX279" fmla="*/ 221168 w 1149163"/>
                  <a:gd name="connsiteY279" fmla="*/ 259206 h 866294"/>
                  <a:gd name="connsiteX280" fmla="*/ 187388 w 1149163"/>
                  <a:gd name="connsiteY280" fmla="*/ 270465 h 866294"/>
                  <a:gd name="connsiteX281" fmla="*/ 176129 w 1149163"/>
                  <a:gd name="connsiteY281" fmla="*/ 270236 h 866294"/>
                  <a:gd name="connsiteX282" fmla="*/ 161729 w 1149163"/>
                  <a:gd name="connsiteY282" fmla="*/ 277895 h 866294"/>
                  <a:gd name="connsiteX283" fmla="*/ 143805 w 1149163"/>
                  <a:gd name="connsiteY283" fmla="*/ 280270 h 866294"/>
                  <a:gd name="connsiteX284" fmla="*/ 129712 w 1149163"/>
                  <a:gd name="connsiteY284" fmla="*/ 289155 h 866294"/>
                  <a:gd name="connsiteX285" fmla="*/ 115082 w 1149163"/>
                  <a:gd name="connsiteY285" fmla="*/ 289385 h 866294"/>
                  <a:gd name="connsiteX286" fmla="*/ 109796 w 1149163"/>
                  <a:gd name="connsiteY286" fmla="*/ 288695 h 866294"/>
                  <a:gd name="connsiteX287" fmla="*/ 103822 w 1149163"/>
                  <a:gd name="connsiteY287" fmla="*/ 287010 h 866294"/>
                  <a:gd name="connsiteX288" fmla="*/ 96162 w 1149163"/>
                  <a:gd name="connsiteY288" fmla="*/ 290610 h 866294"/>
                  <a:gd name="connsiteX289" fmla="*/ 65983 w 1149163"/>
                  <a:gd name="connsiteY289" fmla="*/ 312670 h 866294"/>
                  <a:gd name="connsiteX290" fmla="*/ 43234 w 1149163"/>
                  <a:gd name="connsiteY290" fmla="*/ 324389 h 866294"/>
                  <a:gd name="connsiteX291" fmla="*/ 34885 w 1149163"/>
                  <a:gd name="connsiteY291" fmla="*/ 341394 h 866294"/>
                  <a:gd name="connsiteX292" fmla="*/ 28910 w 1149163"/>
                  <a:gd name="connsiteY292" fmla="*/ 345224 h 866294"/>
                  <a:gd name="connsiteX293" fmla="*/ 25311 w 1149163"/>
                  <a:gd name="connsiteY293" fmla="*/ 326074 h 866294"/>
                  <a:gd name="connsiteX294" fmla="*/ 21251 w 1149163"/>
                  <a:gd name="connsiteY294" fmla="*/ 330594 h 866294"/>
                  <a:gd name="connsiteX295" fmla="*/ 14817 w 1149163"/>
                  <a:gd name="connsiteY295" fmla="*/ 343538 h 866294"/>
                  <a:gd name="connsiteX296" fmla="*/ 18647 w 1149163"/>
                  <a:gd name="connsiteY296" fmla="*/ 359088 h 866294"/>
                  <a:gd name="connsiteX297" fmla="*/ 13898 w 1149163"/>
                  <a:gd name="connsiteY297" fmla="*/ 377547 h 866294"/>
                  <a:gd name="connsiteX298" fmla="*/ 7923 w 1149163"/>
                  <a:gd name="connsiteY298" fmla="*/ 391948 h 866294"/>
                  <a:gd name="connsiteX299" fmla="*/ 14893 w 1149163"/>
                  <a:gd name="connsiteY299" fmla="*/ 414696 h 866294"/>
                  <a:gd name="connsiteX300" fmla="*/ 28297 w 1149163"/>
                  <a:gd name="connsiteY300" fmla="*/ 441965 h 866294"/>
                  <a:gd name="connsiteX301" fmla="*/ 26153 w 1149163"/>
                  <a:gd name="connsiteY301" fmla="*/ 458739 h 866294"/>
                  <a:gd name="connsiteX302" fmla="*/ 20867 w 1149163"/>
                  <a:gd name="connsiteY302" fmla="*/ 453684 h 866294"/>
                  <a:gd name="connsiteX303" fmla="*/ 17498 w 1149163"/>
                  <a:gd name="connsiteY303" fmla="*/ 454603 h 866294"/>
                  <a:gd name="connsiteX304" fmla="*/ 15353 w 1149163"/>
                  <a:gd name="connsiteY304" fmla="*/ 446714 h 866294"/>
                  <a:gd name="connsiteX305" fmla="*/ 9838 w 1149163"/>
                  <a:gd name="connsiteY305" fmla="*/ 438825 h 866294"/>
                  <a:gd name="connsiteX306" fmla="*/ 7923 w 1149163"/>
                  <a:gd name="connsiteY306" fmla="*/ 444569 h 866294"/>
                  <a:gd name="connsiteX307" fmla="*/ 16502 w 1149163"/>
                  <a:gd name="connsiteY307" fmla="*/ 456748 h 866294"/>
                  <a:gd name="connsiteX308" fmla="*/ 19106 w 1149163"/>
                  <a:gd name="connsiteY308" fmla="*/ 462723 h 866294"/>
                  <a:gd name="connsiteX309" fmla="*/ 15965 w 1149163"/>
                  <a:gd name="connsiteY309" fmla="*/ 468008 h 866294"/>
                  <a:gd name="connsiteX310" fmla="*/ 11676 w 1149163"/>
                  <a:gd name="connsiteY310" fmla="*/ 467089 h 866294"/>
                  <a:gd name="connsiteX311" fmla="*/ 9991 w 1149163"/>
                  <a:gd name="connsiteY311" fmla="*/ 463488 h 866294"/>
                  <a:gd name="connsiteX312" fmla="*/ 7386 w 1149163"/>
                  <a:gd name="connsiteY312" fmla="*/ 456059 h 866294"/>
                  <a:gd name="connsiteX313" fmla="*/ 5471 w 1149163"/>
                  <a:gd name="connsiteY313" fmla="*/ 456748 h 866294"/>
                  <a:gd name="connsiteX314" fmla="*/ 3557 w 1149163"/>
                  <a:gd name="connsiteY314" fmla="*/ 454144 h 866294"/>
                  <a:gd name="connsiteX315" fmla="*/ 953 w 1149163"/>
                  <a:gd name="connsiteY315" fmla="*/ 455599 h 866294"/>
                  <a:gd name="connsiteX316" fmla="*/ 2408 w 1149163"/>
                  <a:gd name="connsiteY316" fmla="*/ 459199 h 866294"/>
                  <a:gd name="connsiteX317" fmla="*/ 8612 w 1149163"/>
                  <a:gd name="connsiteY317" fmla="*/ 468544 h 866294"/>
                  <a:gd name="connsiteX318" fmla="*/ 25616 w 1149163"/>
                  <a:gd name="connsiteY318" fmla="*/ 499412 h 866294"/>
                  <a:gd name="connsiteX319" fmla="*/ 38025 w 1149163"/>
                  <a:gd name="connsiteY319" fmla="*/ 527447 h 866294"/>
                  <a:gd name="connsiteX320" fmla="*/ 50740 w 1149163"/>
                  <a:gd name="connsiteY320" fmla="*/ 568656 h 866294"/>
                  <a:gd name="connsiteX321" fmla="*/ 64834 w 1149163"/>
                  <a:gd name="connsiteY321" fmla="*/ 612009 h 866294"/>
                  <a:gd name="connsiteX322" fmla="*/ 73183 w 1149163"/>
                  <a:gd name="connsiteY322" fmla="*/ 654827 h 866294"/>
                  <a:gd name="connsiteX323" fmla="*/ 70273 w 1149163"/>
                  <a:gd name="connsiteY323" fmla="*/ 656512 h 866294"/>
                  <a:gd name="connsiteX324" fmla="*/ 71728 w 1149163"/>
                  <a:gd name="connsiteY324" fmla="*/ 668231 h 866294"/>
                  <a:gd name="connsiteX325" fmla="*/ 62842 w 1149163"/>
                  <a:gd name="connsiteY325" fmla="*/ 684010 h 866294"/>
                  <a:gd name="connsiteX326" fmla="*/ 54263 w 1149163"/>
                  <a:gd name="connsiteY326" fmla="*/ 684699 h 866294"/>
                  <a:gd name="connsiteX327" fmla="*/ 50664 w 1149163"/>
                  <a:gd name="connsiteY327" fmla="*/ 695959 h 866294"/>
                  <a:gd name="connsiteX328" fmla="*/ 62613 w 1149163"/>
                  <a:gd name="connsiteY328" fmla="*/ 713193 h 866294"/>
                  <a:gd name="connsiteX329" fmla="*/ 79617 w 1149163"/>
                  <a:gd name="connsiteY329" fmla="*/ 723228 h 866294"/>
                  <a:gd name="connsiteX330" fmla="*/ 94477 w 1149163"/>
                  <a:gd name="connsiteY330" fmla="*/ 731117 h 866294"/>
                  <a:gd name="connsiteX331" fmla="*/ 113167 w 1149163"/>
                  <a:gd name="connsiteY331" fmla="*/ 732036 h 866294"/>
                  <a:gd name="connsiteX332" fmla="*/ 133542 w 1149163"/>
                  <a:gd name="connsiteY332" fmla="*/ 734181 h 866294"/>
                  <a:gd name="connsiteX333" fmla="*/ 134996 w 1149163"/>
                  <a:gd name="connsiteY333" fmla="*/ 732956 h 866294"/>
                  <a:gd name="connsiteX334" fmla="*/ 138137 w 1149163"/>
                  <a:gd name="connsiteY334" fmla="*/ 731500 h 866294"/>
                  <a:gd name="connsiteX335" fmla="*/ 146256 w 1149163"/>
                  <a:gd name="connsiteY335" fmla="*/ 728896 h 866294"/>
                  <a:gd name="connsiteX336" fmla="*/ 163720 w 1149163"/>
                  <a:gd name="connsiteY336" fmla="*/ 715261 h 866294"/>
                  <a:gd name="connsiteX337" fmla="*/ 170691 w 1149163"/>
                  <a:gd name="connsiteY337" fmla="*/ 715491 h 866294"/>
                  <a:gd name="connsiteX338" fmla="*/ 177125 w 1149163"/>
                  <a:gd name="connsiteY338" fmla="*/ 714036 h 866294"/>
                  <a:gd name="connsiteX339" fmla="*/ 179269 w 1149163"/>
                  <a:gd name="connsiteY339" fmla="*/ 708751 h 866294"/>
                  <a:gd name="connsiteX340" fmla="*/ 187159 w 1149163"/>
                  <a:gd name="connsiteY340" fmla="*/ 700862 h 866294"/>
                  <a:gd name="connsiteX341" fmla="*/ 229746 w 1149163"/>
                  <a:gd name="connsiteY341" fmla="*/ 694121 h 866294"/>
                  <a:gd name="connsiteX342" fmla="*/ 248436 w 1149163"/>
                  <a:gd name="connsiteY342" fmla="*/ 694810 h 866294"/>
                  <a:gd name="connsiteX343" fmla="*/ 253721 w 1149163"/>
                  <a:gd name="connsiteY343" fmla="*/ 699330 h 866294"/>
                  <a:gd name="connsiteX344" fmla="*/ 274785 w 1149163"/>
                  <a:gd name="connsiteY344" fmla="*/ 695500 h 866294"/>
                  <a:gd name="connsiteX345" fmla="*/ 282905 w 1149163"/>
                  <a:gd name="connsiteY345" fmla="*/ 696955 h 866294"/>
                  <a:gd name="connsiteX346" fmla="*/ 290104 w 1149163"/>
                  <a:gd name="connsiteY346" fmla="*/ 696955 h 866294"/>
                  <a:gd name="connsiteX347" fmla="*/ 297075 w 1149163"/>
                  <a:gd name="connsiteY347" fmla="*/ 694581 h 866294"/>
                  <a:gd name="connsiteX348" fmla="*/ 311475 w 1149163"/>
                  <a:gd name="connsiteY348" fmla="*/ 672827 h 866294"/>
                  <a:gd name="connsiteX349" fmla="*/ 321050 w 1149163"/>
                  <a:gd name="connsiteY349" fmla="*/ 664938 h 866294"/>
                  <a:gd name="connsiteX350" fmla="*/ 352913 w 1149163"/>
                  <a:gd name="connsiteY350" fmla="*/ 650308 h 866294"/>
                  <a:gd name="connsiteX351" fmla="*/ 375433 w 1149163"/>
                  <a:gd name="connsiteY351" fmla="*/ 644333 h 866294"/>
                  <a:gd name="connsiteX352" fmla="*/ 406761 w 1149163"/>
                  <a:gd name="connsiteY352" fmla="*/ 642648 h 866294"/>
                  <a:gd name="connsiteX353" fmla="*/ 449578 w 1149163"/>
                  <a:gd name="connsiteY353" fmla="*/ 625644 h 866294"/>
                  <a:gd name="connsiteX354" fmla="*/ 481137 w 1149163"/>
                  <a:gd name="connsiteY354" fmla="*/ 622273 h 866294"/>
                  <a:gd name="connsiteX355" fmla="*/ 506490 w 1149163"/>
                  <a:gd name="connsiteY355" fmla="*/ 621584 h 866294"/>
                  <a:gd name="connsiteX356" fmla="*/ 529699 w 1149163"/>
                  <a:gd name="connsiteY356" fmla="*/ 627788 h 866294"/>
                  <a:gd name="connsiteX357" fmla="*/ 546703 w 1149163"/>
                  <a:gd name="connsiteY357" fmla="*/ 634988 h 866294"/>
                  <a:gd name="connsiteX358" fmla="*/ 570908 w 1149163"/>
                  <a:gd name="connsiteY358" fmla="*/ 640733 h 866294"/>
                  <a:gd name="connsiteX359" fmla="*/ 577111 w 1149163"/>
                  <a:gd name="connsiteY359" fmla="*/ 639814 h 866294"/>
                  <a:gd name="connsiteX360" fmla="*/ 585231 w 1149163"/>
                  <a:gd name="connsiteY360" fmla="*/ 641269 h 866294"/>
                  <a:gd name="connsiteX361" fmla="*/ 588831 w 1149163"/>
                  <a:gd name="connsiteY361" fmla="*/ 650384 h 866294"/>
                  <a:gd name="connsiteX362" fmla="*/ 595265 w 1149163"/>
                  <a:gd name="connsiteY362" fmla="*/ 651303 h 866294"/>
                  <a:gd name="connsiteX363" fmla="*/ 598866 w 1149163"/>
                  <a:gd name="connsiteY363" fmla="*/ 657738 h 866294"/>
                  <a:gd name="connsiteX364" fmla="*/ 595955 w 1149163"/>
                  <a:gd name="connsiteY364" fmla="*/ 659423 h 866294"/>
                  <a:gd name="connsiteX365" fmla="*/ 594729 w 1149163"/>
                  <a:gd name="connsiteY365" fmla="*/ 663023 h 866294"/>
                  <a:gd name="connsiteX366" fmla="*/ 597333 w 1149163"/>
                  <a:gd name="connsiteY366" fmla="*/ 669457 h 866294"/>
                  <a:gd name="connsiteX367" fmla="*/ 608363 w 1149163"/>
                  <a:gd name="connsiteY367" fmla="*/ 674206 h 866294"/>
                  <a:gd name="connsiteX368" fmla="*/ 610967 w 1149163"/>
                  <a:gd name="connsiteY368" fmla="*/ 675431 h 866294"/>
                  <a:gd name="connsiteX369" fmla="*/ 621231 w 1149163"/>
                  <a:gd name="connsiteY369" fmla="*/ 691670 h 866294"/>
                  <a:gd name="connsiteX370" fmla="*/ 627436 w 1149163"/>
                  <a:gd name="connsiteY370" fmla="*/ 699100 h 866294"/>
                  <a:gd name="connsiteX371" fmla="*/ 628661 w 1149163"/>
                  <a:gd name="connsiteY371" fmla="*/ 704844 h 866294"/>
                  <a:gd name="connsiteX372" fmla="*/ 631036 w 1149163"/>
                  <a:gd name="connsiteY372" fmla="*/ 713193 h 866294"/>
                  <a:gd name="connsiteX373" fmla="*/ 631495 w 1149163"/>
                  <a:gd name="connsiteY373" fmla="*/ 718708 h 866294"/>
                  <a:gd name="connsiteX374" fmla="*/ 627665 w 1149163"/>
                  <a:gd name="connsiteY374" fmla="*/ 714649 h 866294"/>
                  <a:gd name="connsiteX375" fmla="*/ 624295 w 1149163"/>
                  <a:gd name="connsiteY375" fmla="*/ 715568 h 866294"/>
                  <a:gd name="connsiteX376" fmla="*/ 627665 w 1149163"/>
                  <a:gd name="connsiteY376" fmla="*/ 719398 h 866294"/>
                  <a:gd name="connsiteX377" fmla="*/ 636245 w 1149163"/>
                  <a:gd name="connsiteY377" fmla="*/ 725602 h 866294"/>
                  <a:gd name="connsiteX378" fmla="*/ 640764 w 1149163"/>
                  <a:gd name="connsiteY378" fmla="*/ 728513 h 866294"/>
                  <a:gd name="connsiteX379" fmla="*/ 646278 w 1149163"/>
                  <a:gd name="connsiteY379" fmla="*/ 729968 h 866294"/>
                  <a:gd name="connsiteX380" fmla="*/ 649189 w 1149163"/>
                  <a:gd name="connsiteY380" fmla="*/ 728742 h 866294"/>
                  <a:gd name="connsiteX381" fmla="*/ 646814 w 1149163"/>
                  <a:gd name="connsiteY381" fmla="*/ 724453 h 866294"/>
                  <a:gd name="connsiteX382" fmla="*/ 644670 w 1149163"/>
                  <a:gd name="connsiteY382" fmla="*/ 723534 h 866294"/>
                  <a:gd name="connsiteX383" fmla="*/ 664048 w 1149163"/>
                  <a:gd name="connsiteY383" fmla="*/ 697951 h 866294"/>
                  <a:gd name="connsiteX384" fmla="*/ 679598 w 1149163"/>
                  <a:gd name="connsiteY384" fmla="*/ 690291 h 866294"/>
                  <a:gd name="connsiteX385" fmla="*/ 687487 w 1149163"/>
                  <a:gd name="connsiteY385" fmla="*/ 679261 h 866294"/>
                  <a:gd name="connsiteX386" fmla="*/ 696066 w 1149163"/>
                  <a:gd name="connsiteY386" fmla="*/ 665857 h 866294"/>
                  <a:gd name="connsiteX387" fmla="*/ 699207 w 1149163"/>
                  <a:gd name="connsiteY387" fmla="*/ 661567 h 866294"/>
                  <a:gd name="connsiteX388" fmla="*/ 699207 w 1149163"/>
                  <a:gd name="connsiteY388" fmla="*/ 655363 h 866294"/>
                  <a:gd name="connsiteX389" fmla="*/ 699896 w 1149163"/>
                  <a:gd name="connsiteY389" fmla="*/ 653448 h 866294"/>
                  <a:gd name="connsiteX390" fmla="*/ 705182 w 1149163"/>
                  <a:gd name="connsiteY390" fmla="*/ 665627 h 866294"/>
                  <a:gd name="connsiteX391" fmla="*/ 703956 w 1149163"/>
                  <a:gd name="connsiteY391" fmla="*/ 671142 h 866294"/>
                  <a:gd name="connsiteX392" fmla="*/ 702271 w 1149163"/>
                  <a:gd name="connsiteY392" fmla="*/ 677576 h 866294"/>
                  <a:gd name="connsiteX393" fmla="*/ 697522 w 1149163"/>
                  <a:gd name="connsiteY393" fmla="*/ 691440 h 866294"/>
                  <a:gd name="connsiteX394" fmla="*/ 692006 w 1149163"/>
                  <a:gd name="connsiteY394" fmla="*/ 714189 h 866294"/>
                  <a:gd name="connsiteX395" fmla="*/ 689096 w 1149163"/>
                  <a:gd name="connsiteY395" fmla="*/ 727594 h 866294"/>
                  <a:gd name="connsiteX396" fmla="*/ 680517 w 1149163"/>
                  <a:gd name="connsiteY396" fmla="*/ 727823 h 866294"/>
                  <a:gd name="connsiteX397" fmla="*/ 676687 w 1149163"/>
                  <a:gd name="connsiteY397" fmla="*/ 729968 h 866294"/>
                  <a:gd name="connsiteX398" fmla="*/ 675002 w 1149163"/>
                  <a:gd name="connsiteY398" fmla="*/ 735713 h 866294"/>
                  <a:gd name="connsiteX399" fmla="*/ 674772 w 1149163"/>
                  <a:gd name="connsiteY399" fmla="*/ 738853 h 866294"/>
                  <a:gd name="connsiteX400" fmla="*/ 688866 w 1149163"/>
                  <a:gd name="connsiteY400" fmla="*/ 735942 h 866294"/>
                  <a:gd name="connsiteX401" fmla="*/ 696296 w 1149163"/>
                  <a:gd name="connsiteY401" fmla="*/ 735942 h 866294"/>
                  <a:gd name="connsiteX402" fmla="*/ 701352 w 1149163"/>
                  <a:gd name="connsiteY402" fmla="*/ 726598 h 866294"/>
                  <a:gd name="connsiteX403" fmla="*/ 707096 w 1149163"/>
                  <a:gd name="connsiteY403" fmla="*/ 706530 h 866294"/>
                  <a:gd name="connsiteX404" fmla="*/ 710926 w 1149163"/>
                  <a:gd name="connsiteY404" fmla="*/ 707755 h 866294"/>
                  <a:gd name="connsiteX405" fmla="*/ 719045 w 1149163"/>
                  <a:gd name="connsiteY405" fmla="*/ 720164 h 866294"/>
                  <a:gd name="connsiteX406" fmla="*/ 719964 w 1149163"/>
                  <a:gd name="connsiteY406" fmla="*/ 732879 h 866294"/>
                  <a:gd name="connsiteX407" fmla="*/ 712304 w 1149163"/>
                  <a:gd name="connsiteY407" fmla="*/ 746972 h 866294"/>
                  <a:gd name="connsiteX408" fmla="*/ 712765 w 1149163"/>
                  <a:gd name="connsiteY408" fmla="*/ 750802 h 866294"/>
                  <a:gd name="connsiteX409" fmla="*/ 719734 w 1149163"/>
                  <a:gd name="connsiteY409" fmla="*/ 751032 h 866294"/>
                  <a:gd name="connsiteX410" fmla="*/ 728620 w 1149163"/>
                  <a:gd name="connsiteY410" fmla="*/ 748428 h 866294"/>
                  <a:gd name="connsiteX411" fmla="*/ 739190 w 1149163"/>
                  <a:gd name="connsiteY411" fmla="*/ 742913 h 866294"/>
                  <a:gd name="connsiteX412" fmla="*/ 741794 w 1149163"/>
                  <a:gd name="connsiteY412" fmla="*/ 745287 h 866294"/>
                  <a:gd name="connsiteX413" fmla="*/ 737964 w 1149163"/>
                  <a:gd name="connsiteY413" fmla="*/ 747662 h 866294"/>
                  <a:gd name="connsiteX414" fmla="*/ 733675 w 1149163"/>
                  <a:gd name="connsiteY414" fmla="*/ 750036 h 866294"/>
                  <a:gd name="connsiteX415" fmla="*/ 747080 w 1149163"/>
                  <a:gd name="connsiteY415" fmla="*/ 765126 h 866294"/>
                  <a:gd name="connsiteX416" fmla="*/ 757879 w 1149163"/>
                  <a:gd name="connsiteY416" fmla="*/ 789024 h 866294"/>
                  <a:gd name="connsiteX417" fmla="*/ 761020 w 1149163"/>
                  <a:gd name="connsiteY417" fmla="*/ 808862 h 866294"/>
                  <a:gd name="connsiteX418" fmla="*/ 773735 w 1149163"/>
                  <a:gd name="connsiteY418" fmla="*/ 825407 h 866294"/>
                  <a:gd name="connsiteX419" fmla="*/ 787369 w 1149163"/>
                  <a:gd name="connsiteY419" fmla="*/ 830692 h 866294"/>
                  <a:gd name="connsiteX420" fmla="*/ 793114 w 1149163"/>
                  <a:gd name="connsiteY420" fmla="*/ 833297 h 866294"/>
                  <a:gd name="connsiteX421" fmla="*/ 801693 w 1149163"/>
                  <a:gd name="connsiteY421" fmla="*/ 840037 h 866294"/>
                  <a:gd name="connsiteX422" fmla="*/ 810042 w 1149163"/>
                  <a:gd name="connsiteY422" fmla="*/ 840726 h 866294"/>
                  <a:gd name="connsiteX423" fmla="*/ 819616 w 1149163"/>
                  <a:gd name="connsiteY423" fmla="*/ 839807 h 866294"/>
                  <a:gd name="connsiteX424" fmla="*/ 829880 w 1149163"/>
                  <a:gd name="connsiteY424" fmla="*/ 841033 h 866294"/>
                  <a:gd name="connsiteX425" fmla="*/ 841369 w 1149163"/>
                  <a:gd name="connsiteY425" fmla="*/ 846088 h 866294"/>
                  <a:gd name="connsiteX426" fmla="*/ 860519 w 1149163"/>
                  <a:gd name="connsiteY426" fmla="*/ 855433 h 866294"/>
                  <a:gd name="connsiteX427" fmla="*/ 866953 w 1149163"/>
                  <a:gd name="connsiteY427" fmla="*/ 854744 h 866294"/>
                  <a:gd name="connsiteX428" fmla="*/ 882043 w 1149163"/>
                  <a:gd name="connsiteY428" fmla="*/ 842795 h 866294"/>
                  <a:gd name="connsiteX429" fmla="*/ 895217 w 1149163"/>
                  <a:gd name="connsiteY429" fmla="*/ 837050 h 866294"/>
                  <a:gd name="connsiteX430" fmla="*/ 893072 w 1149163"/>
                  <a:gd name="connsiteY430" fmla="*/ 834139 h 866294"/>
                  <a:gd name="connsiteX431" fmla="*/ 888017 w 1149163"/>
                  <a:gd name="connsiteY431" fmla="*/ 832454 h 866294"/>
                  <a:gd name="connsiteX432" fmla="*/ 899966 w 1149163"/>
                  <a:gd name="connsiteY432" fmla="*/ 826250 h 866294"/>
                  <a:gd name="connsiteX433" fmla="*/ 904256 w 1149163"/>
                  <a:gd name="connsiteY433" fmla="*/ 826020 h 866294"/>
                  <a:gd name="connsiteX434" fmla="*/ 907167 w 1149163"/>
                  <a:gd name="connsiteY434" fmla="*/ 835365 h 866294"/>
                  <a:gd name="connsiteX435" fmla="*/ 900962 w 1149163"/>
                  <a:gd name="connsiteY435" fmla="*/ 841110 h 866294"/>
                  <a:gd name="connsiteX436" fmla="*/ 900962 w 1149163"/>
                  <a:gd name="connsiteY436" fmla="*/ 844480 h 866294"/>
                  <a:gd name="connsiteX437" fmla="*/ 910536 w 1149163"/>
                  <a:gd name="connsiteY437" fmla="*/ 840880 h 866294"/>
                  <a:gd name="connsiteX438" fmla="*/ 917737 w 1149163"/>
                  <a:gd name="connsiteY438" fmla="*/ 837050 h 866294"/>
                  <a:gd name="connsiteX439" fmla="*/ 917737 w 1149163"/>
                  <a:gd name="connsiteY439" fmla="*/ 844710 h 866294"/>
                  <a:gd name="connsiteX440" fmla="*/ 919652 w 1149163"/>
                  <a:gd name="connsiteY440" fmla="*/ 848539 h 866294"/>
                  <a:gd name="connsiteX441" fmla="*/ 928766 w 1149163"/>
                  <a:gd name="connsiteY441" fmla="*/ 856659 h 866294"/>
                  <a:gd name="connsiteX442" fmla="*/ 934281 w 1149163"/>
                  <a:gd name="connsiteY442" fmla="*/ 856889 h 866294"/>
                  <a:gd name="connsiteX443" fmla="*/ 942631 w 1149163"/>
                  <a:gd name="connsiteY443" fmla="*/ 864548 h 866294"/>
                  <a:gd name="connsiteX444" fmla="*/ 943856 w 1149163"/>
                  <a:gd name="connsiteY444" fmla="*/ 859493 h 866294"/>
                  <a:gd name="connsiteX445" fmla="*/ 942171 w 1149163"/>
                  <a:gd name="connsiteY445" fmla="*/ 857808 h 866294"/>
                  <a:gd name="connsiteX446" fmla="*/ 939567 w 1149163"/>
                  <a:gd name="connsiteY446" fmla="*/ 854438 h 866294"/>
                  <a:gd name="connsiteX447" fmla="*/ 951745 w 1149163"/>
                  <a:gd name="connsiteY447" fmla="*/ 851067 h 866294"/>
                  <a:gd name="connsiteX448" fmla="*/ 957490 w 1149163"/>
                  <a:gd name="connsiteY448" fmla="*/ 850837 h 866294"/>
                  <a:gd name="connsiteX449" fmla="*/ 979014 w 1149163"/>
                  <a:gd name="connsiteY449" fmla="*/ 832148 h 866294"/>
                  <a:gd name="connsiteX450" fmla="*/ 994793 w 1149163"/>
                  <a:gd name="connsiteY450" fmla="*/ 824028 h 866294"/>
                  <a:gd name="connsiteX451" fmla="*/ 1024512 w 1149163"/>
                  <a:gd name="connsiteY451" fmla="*/ 822344 h 866294"/>
                  <a:gd name="connsiteX452" fmla="*/ 1036921 w 1149163"/>
                  <a:gd name="connsiteY452" fmla="*/ 815909 h 866294"/>
                  <a:gd name="connsiteX453" fmla="*/ 1043891 w 1149163"/>
                  <a:gd name="connsiteY453" fmla="*/ 813305 h 866294"/>
                  <a:gd name="connsiteX454" fmla="*/ 1047721 w 1149163"/>
                  <a:gd name="connsiteY454" fmla="*/ 809245 h 866294"/>
                  <a:gd name="connsiteX455" fmla="*/ 1046802 w 1149163"/>
                  <a:gd name="connsiteY455" fmla="*/ 802045 h 866294"/>
                  <a:gd name="connsiteX456" fmla="*/ 1043891 w 1149163"/>
                  <a:gd name="connsiteY456" fmla="*/ 796301 h 866294"/>
                  <a:gd name="connsiteX457" fmla="*/ 1047721 w 1149163"/>
                  <a:gd name="connsiteY457" fmla="*/ 782667 h 866294"/>
                  <a:gd name="connsiteX458" fmla="*/ 1053925 w 1149163"/>
                  <a:gd name="connsiteY458" fmla="*/ 758462 h 866294"/>
                  <a:gd name="connsiteX459" fmla="*/ 1062275 w 1149163"/>
                  <a:gd name="connsiteY459" fmla="*/ 741228 h 866294"/>
                  <a:gd name="connsiteX460" fmla="*/ 1067023 w 1149163"/>
                  <a:gd name="connsiteY460" fmla="*/ 736938 h 866294"/>
                  <a:gd name="connsiteX461" fmla="*/ 1067713 w 1149163"/>
                  <a:gd name="connsiteY461" fmla="*/ 734028 h 866294"/>
                  <a:gd name="connsiteX462" fmla="*/ 1069858 w 1149163"/>
                  <a:gd name="connsiteY462" fmla="*/ 733338 h 866294"/>
                  <a:gd name="connsiteX463" fmla="*/ 1069397 w 1149163"/>
                  <a:gd name="connsiteY463" fmla="*/ 726368 h 866294"/>
                  <a:gd name="connsiteX464" fmla="*/ 1072002 w 1149163"/>
                  <a:gd name="connsiteY464" fmla="*/ 720623 h 866294"/>
                  <a:gd name="connsiteX465" fmla="*/ 1071542 w 1149163"/>
                  <a:gd name="connsiteY465" fmla="*/ 717712 h 866294"/>
                  <a:gd name="connsiteX466" fmla="*/ 1071312 w 1149163"/>
                  <a:gd name="connsiteY466" fmla="*/ 713883 h 866294"/>
                  <a:gd name="connsiteX467" fmla="*/ 1079891 w 1149163"/>
                  <a:gd name="connsiteY467" fmla="*/ 701704 h 866294"/>
                  <a:gd name="connsiteX468" fmla="*/ 1083951 w 1149163"/>
                  <a:gd name="connsiteY468" fmla="*/ 686844 h 866294"/>
                  <a:gd name="connsiteX469" fmla="*/ 1086862 w 1149163"/>
                  <a:gd name="connsiteY469" fmla="*/ 680104 h 866294"/>
                  <a:gd name="connsiteX470" fmla="*/ 1095747 w 1149163"/>
                  <a:gd name="connsiteY470" fmla="*/ 667925 h 866294"/>
                  <a:gd name="connsiteX471" fmla="*/ 1105551 w 1149163"/>
                  <a:gd name="connsiteY471" fmla="*/ 661184 h 866294"/>
                  <a:gd name="connsiteX472" fmla="*/ 1106777 w 1149163"/>
                  <a:gd name="connsiteY472" fmla="*/ 658044 h 866294"/>
                  <a:gd name="connsiteX473" fmla="*/ 1114666 w 1149163"/>
                  <a:gd name="connsiteY473" fmla="*/ 652989 h 866294"/>
                  <a:gd name="connsiteX474" fmla="*/ 1119185 w 1149163"/>
                  <a:gd name="connsiteY474" fmla="*/ 640044 h 866294"/>
                  <a:gd name="connsiteX475" fmla="*/ 1121330 w 1149163"/>
                  <a:gd name="connsiteY475" fmla="*/ 634529 h 866294"/>
                  <a:gd name="connsiteX476" fmla="*/ 1131901 w 1149163"/>
                  <a:gd name="connsiteY476" fmla="*/ 601516 h 866294"/>
                  <a:gd name="connsiteX477" fmla="*/ 1136189 w 1149163"/>
                  <a:gd name="connsiteY477" fmla="*/ 579226 h 866294"/>
                  <a:gd name="connsiteX478" fmla="*/ 1141245 w 1149163"/>
                  <a:gd name="connsiteY478" fmla="*/ 556936 h 866294"/>
                  <a:gd name="connsiteX479" fmla="*/ 1147986 w 1149163"/>
                  <a:gd name="connsiteY479" fmla="*/ 536868 h 866294"/>
                  <a:gd name="connsiteX480" fmla="*/ 1147527 w 1149163"/>
                  <a:gd name="connsiteY480" fmla="*/ 520323 h 866294"/>
                  <a:gd name="connsiteX481" fmla="*/ 1140709 w 1149163"/>
                  <a:gd name="connsiteY481" fmla="*/ 499872 h 86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149163" h="866294">
                    <a:moveTo>
                      <a:pt x="1140709" y="499872"/>
                    </a:moveTo>
                    <a:cubicBezTo>
                      <a:pt x="1137569" y="495812"/>
                      <a:pt x="1134965" y="490527"/>
                      <a:pt x="1134505" y="488382"/>
                    </a:cubicBezTo>
                    <a:cubicBezTo>
                      <a:pt x="1134045" y="486238"/>
                      <a:pt x="1135424" y="484783"/>
                      <a:pt x="1137645" y="483633"/>
                    </a:cubicBezTo>
                    <a:cubicBezTo>
                      <a:pt x="1139867" y="482485"/>
                      <a:pt x="1138104" y="476893"/>
                      <a:pt x="1136189" y="469999"/>
                    </a:cubicBezTo>
                    <a:cubicBezTo>
                      <a:pt x="1134275" y="463106"/>
                      <a:pt x="1135960" y="453761"/>
                      <a:pt x="1137109" y="451539"/>
                    </a:cubicBezTo>
                    <a:cubicBezTo>
                      <a:pt x="1138258" y="449318"/>
                      <a:pt x="1139483" y="448629"/>
                      <a:pt x="1136419" y="447940"/>
                    </a:cubicBezTo>
                    <a:cubicBezTo>
                      <a:pt x="1133355" y="447250"/>
                      <a:pt x="1133279" y="446484"/>
                      <a:pt x="1131670" y="441735"/>
                    </a:cubicBezTo>
                    <a:cubicBezTo>
                      <a:pt x="1130062" y="436986"/>
                      <a:pt x="1129296" y="433846"/>
                      <a:pt x="1130216" y="431931"/>
                    </a:cubicBezTo>
                    <a:cubicBezTo>
                      <a:pt x="1131135" y="430016"/>
                      <a:pt x="1128760" y="427182"/>
                      <a:pt x="1125467" y="426646"/>
                    </a:cubicBezTo>
                    <a:cubicBezTo>
                      <a:pt x="1122173" y="426109"/>
                      <a:pt x="1121177" y="423275"/>
                      <a:pt x="1119492" y="421590"/>
                    </a:cubicBezTo>
                    <a:cubicBezTo>
                      <a:pt x="1117807" y="419905"/>
                      <a:pt x="1119492" y="413931"/>
                      <a:pt x="1111602" y="409411"/>
                    </a:cubicBezTo>
                    <a:cubicBezTo>
                      <a:pt x="1103713" y="404892"/>
                      <a:pt x="1105627" y="401063"/>
                      <a:pt x="1104173" y="398381"/>
                    </a:cubicBezTo>
                    <a:cubicBezTo>
                      <a:pt x="1102717" y="395701"/>
                      <a:pt x="1099117" y="392867"/>
                      <a:pt x="1097968" y="391641"/>
                    </a:cubicBezTo>
                    <a:cubicBezTo>
                      <a:pt x="1096819" y="390416"/>
                      <a:pt x="1093449" y="391411"/>
                      <a:pt x="1091227" y="389266"/>
                    </a:cubicBezTo>
                    <a:cubicBezTo>
                      <a:pt x="1089007" y="387122"/>
                      <a:pt x="1085943" y="383981"/>
                      <a:pt x="1083568" y="382526"/>
                    </a:cubicBezTo>
                    <a:cubicBezTo>
                      <a:pt x="1081194" y="381071"/>
                      <a:pt x="1080964" y="379922"/>
                      <a:pt x="1075449" y="378237"/>
                    </a:cubicBezTo>
                    <a:cubicBezTo>
                      <a:pt x="1069934" y="376552"/>
                      <a:pt x="1069704" y="369658"/>
                      <a:pt x="1069015" y="365522"/>
                    </a:cubicBezTo>
                    <a:cubicBezTo>
                      <a:pt x="1068325" y="361462"/>
                      <a:pt x="1067789" y="359777"/>
                      <a:pt x="1069474" y="358092"/>
                    </a:cubicBezTo>
                    <a:cubicBezTo>
                      <a:pt x="1071159" y="356407"/>
                      <a:pt x="1069934" y="354262"/>
                      <a:pt x="1070393" y="350202"/>
                    </a:cubicBezTo>
                    <a:cubicBezTo>
                      <a:pt x="1070853" y="346143"/>
                      <a:pt x="1069704" y="347828"/>
                      <a:pt x="1068478" y="346832"/>
                    </a:cubicBezTo>
                    <a:cubicBezTo>
                      <a:pt x="1067253" y="345836"/>
                      <a:pt x="1068708" y="344917"/>
                      <a:pt x="1067253" y="342083"/>
                    </a:cubicBezTo>
                    <a:cubicBezTo>
                      <a:pt x="1065798" y="339249"/>
                      <a:pt x="1063653" y="341624"/>
                      <a:pt x="1064342" y="344687"/>
                    </a:cubicBezTo>
                    <a:cubicBezTo>
                      <a:pt x="1065032" y="347828"/>
                      <a:pt x="1060742" y="346143"/>
                      <a:pt x="1058597" y="343998"/>
                    </a:cubicBezTo>
                    <a:cubicBezTo>
                      <a:pt x="1056453" y="341853"/>
                      <a:pt x="1052852" y="340398"/>
                      <a:pt x="1050478" y="335879"/>
                    </a:cubicBezTo>
                    <a:cubicBezTo>
                      <a:pt x="1048103" y="331360"/>
                      <a:pt x="1048103" y="339709"/>
                      <a:pt x="1048333" y="344994"/>
                    </a:cubicBezTo>
                    <a:cubicBezTo>
                      <a:pt x="1048563" y="350279"/>
                      <a:pt x="1047414" y="348594"/>
                      <a:pt x="1044964" y="345453"/>
                    </a:cubicBezTo>
                    <a:cubicBezTo>
                      <a:pt x="1042589" y="342313"/>
                      <a:pt x="1040674" y="343998"/>
                      <a:pt x="1039219" y="344228"/>
                    </a:cubicBezTo>
                    <a:cubicBezTo>
                      <a:pt x="1037763" y="344458"/>
                      <a:pt x="1036614" y="338024"/>
                      <a:pt x="1036078" y="334423"/>
                    </a:cubicBezTo>
                    <a:cubicBezTo>
                      <a:pt x="1035618" y="330823"/>
                      <a:pt x="1030563" y="316730"/>
                      <a:pt x="1028878" y="312670"/>
                    </a:cubicBezTo>
                    <a:cubicBezTo>
                      <a:pt x="1027193" y="308610"/>
                      <a:pt x="1026504" y="305700"/>
                      <a:pt x="1025738" y="303325"/>
                    </a:cubicBezTo>
                    <a:cubicBezTo>
                      <a:pt x="1025048" y="300951"/>
                      <a:pt x="1018078" y="297351"/>
                      <a:pt x="1014707" y="294210"/>
                    </a:cubicBezTo>
                    <a:cubicBezTo>
                      <a:pt x="1011338" y="291070"/>
                      <a:pt x="1011108" y="288236"/>
                      <a:pt x="1012103" y="285325"/>
                    </a:cubicBezTo>
                    <a:cubicBezTo>
                      <a:pt x="1013099" y="282414"/>
                      <a:pt x="1015473" y="285785"/>
                      <a:pt x="1015014" y="283410"/>
                    </a:cubicBezTo>
                    <a:cubicBezTo>
                      <a:pt x="1014554" y="281036"/>
                      <a:pt x="1009728" y="277436"/>
                      <a:pt x="1007814" y="274295"/>
                    </a:cubicBezTo>
                    <a:cubicBezTo>
                      <a:pt x="1005899" y="271155"/>
                      <a:pt x="1004674" y="273376"/>
                      <a:pt x="1003755" y="274295"/>
                    </a:cubicBezTo>
                    <a:cubicBezTo>
                      <a:pt x="1002836" y="275214"/>
                      <a:pt x="1000614" y="273376"/>
                      <a:pt x="999695" y="270925"/>
                    </a:cubicBezTo>
                    <a:cubicBezTo>
                      <a:pt x="998776" y="268474"/>
                      <a:pt x="991346" y="265869"/>
                      <a:pt x="988664" y="264184"/>
                    </a:cubicBezTo>
                    <a:cubicBezTo>
                      <a:pt x="986060" y="262499"/>
                      <a:pt x="984835" y="262959"/>
                      <a:pt x="983150" y="264414"/>
                    </a:cubicBezTo>
                    <a:cubicBezTo>
                      <a:pt x="981465" y="265869"/>
                      <a:pt x="980776" y="262040"/>
                      <a:pt x="979780" y="260584"/>
                    </a:cubicBezTo>
                    <a:cubicBezTo>
                      <a:pt x="978861" y="259129"/>
                      <a:pt x="975950" y="254840"/>
                      <a:pt x="974724" y="252005"/>
                    </a:cubicBezTo>
                    <a:cubicBezTo>
                      <a:pt x="973498" y="249171"/>
                      <a:pt x="972120" y="251776"/>
                      <a:pt x="969440" y="252695"/>
                    </a:cubicBezTo>
                    <a:cubicBezTo>
                      <a:pt x="966758" y="253614"/>
                      <a:pt x="964384" y="250550"/>
                      <a:pt x="964384" y="248405"/>
                    </a:cubicBezTo>
                    <a:cubicBezTo>
                      <a:pt x="964384" y="246261"/>
                      <a:pt x="963924" y="245801"/>
                      <a:pt x="961013" y="248176"/>
                    </a:cubicBezTo>
                    <a:cubicBezTo>
                      <a:pt x="958102" y="250550"/>
                      <a:pt x="954273" y="247716"/>
                      <a:pt x="949984" y="244116"/>
                    </a:cubicBezTo>
                    <a:cubicBezTo>
                      <a:pt x="945694" y="240516"/>
                      <a:pt x="941635" y="237376"/>
                      <a:pt x="943013" y="232627"/>
                    </a:cubicBezTo>
                    <a:cubicBezTo>
                      <a:pt x="944392" y="227878"/>
                      <a:pt x="941787" y="226652"/>
                      <a:pt x="938494" y="224048"/>
                    </a:cubicBezTo>
                    <a:cubicBezTo>
                      <a:pt x="935124" y="221444"/>
                      <a:pt x="935584" y="215163"/>
                      <a:pt x="936119" y="210414"/>
                    </a:cubicBezTo>
                    <a:cubicBezTo>
                      <a:pt x="936656" y="205665"/>
                      <a:pt x="936579" y="195324"/>
                      <a:pt x="934894" y="192720"/>
                    </a:cubicBezTo>
                    <a:cubicBezTo>
                      <a:pt x="933209" y="190116"/>
                      <a:pt x="932750" y="185750"/>
                      <a:pt x="931984" y="182149"/>
                    </a:cubicBezTo>
                    <a:cubicBezTo>
                      <a:pt x="931294" y="178549"/>
                      <a:pt x="931524" y="179545"/>
                      <a:pt x="929379" y="180464"/>
                    </a:cubicBezTo>
                    <a:cubicBezTo>
                      <a:pt x="927235" y="181383"/>
                      <a:pt x="927464" y="179239"/>
                      <a:pt x="926468" y="177860"/>
                    </a:cubicBezTo>
                    <a:cubicBezTo>
                      <a:pt x="925549" y="176405"/>
                      <a:pt x="922868" y="173341"/>
                      <a:pt x="920494" y="169971"/>
                    </a:cubicBezTo>
                    <a:cubicBezTo>
                      <a:pt x="918119" y="166600"/>
                      <a:pt x="915439" y="163996"/>
                      <a:pt x="916204" y="158941"/>
                    </a:cubicBezTo>
                    <a:cubicBezTo>
                      <a:pt x="916894" y="153885"/>
                      <a:pt x="915285" y="145307"/>
                      <a:pt x="914289" y="142166"/>
                    </a:cubicBezTo>
                    <a:cubicBezTo>
                      <a:pt x="913370" y="139026"/>
                      <a:pt x="913600" y="134736"/>
                      <a:pt x="914289" y="133051"/>
                    </a:cubicBezTo>
                    <a:cubicBezTo>
                      <a:pt x="914979" y="131366"/>
                      <a:pt x="914979" y="130906"/>
                      <a:pt x="914059" y="129451"/>
                    </a:cubicBezTo>
                    <a:cubicBezTo>
                      <a:pt x="913140" y="127996"/>
                      <a:pt x="913370" y="126311"/>
                      <a:pt x="914520" y="123936"/>
                    </a:cubicBezTo>
                    <a:cubicBezTo>
                      <a:pt x="915669" y="121562"/>
                      <a:pt x="912375" y="120796"/>
                      <a:pt x="910690" y="119647"/>
                    </a:cubicBezTo>
                    <a:cubicBezTo>
                      <a:pt x="909005" y="118421"/>
                      <a:pt x="906860" y="117272"/>
                      <a:pt x="904485" y="115357"/>
                    </a:cubicBezTo>
                    <a:cubicBezTo>
                      <a:pt x="902111" y="113442"/>
                      <a:pt x="900655" y="111757"/>
                      <a:pt x="897744" y="110838"/>
                    </a:cubicBezTo>
                    <a:cubicBezTo>
                      <a:pt x="894834" y="109919"/>
                      <a:pt x="892460" y="106319"/>
                      <a:pt x="890085" y="103178"/>
                    </a:cubicBezTo>
                    <a:cubicBezTo>
                      <a:pt x="887711" y="100038"/>
                      <a:pt x="886715" y="103178"/>
                      <a:pt x="885030" y="102489"/>
                    </a:cubicBezTo>
                    <a:cubicBezTo>
                      <a:pt x="883344" y="101800"/>
                      <a:pt x="882885" y="102489"/>
                      <a:pt x="881200" y="105093"/>
                    </a:cubicBezTo>
                    <a:cubicBezTo>
                      <a:pt x="879514" y="107698"/>
                      <a:pt x="878059" y="108693"/>
                      <a:pt x="874000" y="109383"/>
                    </a:cubicBezTo>
                    <a:cubicBezTo>
                      <a:pt x="869940" y="110072"/>
                      <a:pt x="869481" y="99349"/>
                      <a:pt x="868485" y="95519"/>
                    </a:cubicBezTo>
                    <a:cubicBezTo>
                      <a:pt x="867489" y="91689"/>
                      <a:pt x="862740" y="67255"/>
                      <a:pt x="862970" y="64191"/>
                    </a:cubicBezTo>
                    <a:cubicBezTo>
                      <a:pt x="863199" y="61050"/>
                      <a:pt x="863199" y="61280"/>
                      <a:pt x="861744" y="61280"/>
                    </a:cubicBezTo>
                    <a:cubicBezTo>
                      <a:pt x="860289" y="61280"/>
                      <a:pt x="858145" y="62506"/>
                      <a:pt x="859599" y="58906"/>
                    </a:cubicBezTo>
                    <a:cubicBezTo>
                      <a:pt x="861055" y="55306"/>
                      <a:pt x="856460" y="48872"/>
                      <a:pt x="855081" y="47416"/>
                    </a:cubicBezTo>
                    <a:cubicBezTo>
                      <a:pt x="853701" y="45961"/>
                      <a:pt x="851481" y="47186"/>
                      <a:pt x="850791" y="45271"/>
                    </a:cubicBezTo>
                    <a:cubicBezTo>
                      <a:pt x="850102" y="43357"/>
                      <a:pt x="851251" y="39757"/>
                      <a:pt x="852936" y="37842"/>
                    </a:cubicBezTo>
                    <a:cubicBezTo>
                      <a:pt x="854620" y="35927"/>
                      <a:pt x="856076" y="34701"/>
                      <a:pt x="848647" y="34242"/>
                    </a:cubicBezTo>
                    <a:cubicBezTo>
                      <a:pt x="841216" y="33782"/>
                      <a:pt x="841676" y="15322"/>
                      <a:pt x="840527" y="10037"/>
                    </a:cubicBezTo>
                    <a:cubicBezTo>
                      <a:pt x="839378" y="4752"/>
                      <a:pt x="837923" y="5977"/>
                      <a:pt x="836467" y="5748"/>
                    </a:cubicBezTo>
                    <a:cubicBezTo>
                      <a:pt x="835012" y="5518"/>
                      <a:pt x="834552" y="5518"/>
                      <a:pt x="835548" y="4063"/>
                    </a:cubicBezTo>
                    <a:cubicBezTo>
                      <a:pt x="836467" y="2607"/>
                      <a:pt x="837234" y="2837"/>
                      <a:pt x="836467" y="692"/>
                    </a:cubicBezTo>
                    <a:cubicBezTo>
                      <a:pt x="835778" y="-1452"/>
                      <a:pt x="831412" y="1918"/>
                      <a:pt x="828348" y="3603"/>
                    </a:cubicBezTo>
                    <a:cubicBezTo>
                      <a:pt x="825208" y="5288"/>
                      <a:pt x="824289" y="4829"/>
                      <a:pt x="823293" y="10803"/>
                    </a:cubicBezTo>
                    <a:cubicBezTo>
                      <a:pt x="822374" y="16778"/>
                      <a:pt x="817548" y="33782"/>
                      <a:pt x="815863" y="36386"/>
                    </a:cubicBezTo>
                    <a:cubicBezTo>
                      <a:pt x="814178" y="38991"/>
                      <a:pt x="811803" y="44046"/>
                      <a:pt x="810348" y="46650"/>
                    </a:cubicBezTo>
                    <a:cubicBezTo>
                      <a:pt x="808893" y="49254"/>
                      <a:pt x="809888" y="50710"/>
                      <a:pt x="811268" y="50250"/>
                    </a:cubicBezTo>
                    <a:cubicBezTo>
                      <a:pt x="812646" y="49791"/>
                      <a:pt x="815556" y="52165"/>
                      <a:pt x="817241" y="54080"/>
                    </a:cubicBezTo>
                    <a:cubicBezTo>
                      <a:pt x="818927" y="55995"/>
                      <a:pt x="817241" y="58599"/>
                      <a:pt x="816322" y="56684"/>
                    </a:cubicBezTo>
                    <a:cubicBezTo>
                      <a:pt x="815403" y="54769"/>
                      <a:pt x="814178" y="57603"/>
                      <a:pt x="812263" y="59595"/>
                    </a:cubicBezTo>
                    <a:cubicBezTo>
                      <a:pt x="810348" y="61587"/>
                      <a:pt x="810808" y="63884"/>
                      <a:pt x="811038" y="67025"/>
                    </a:cubicBezTo>
                    <a:cubicBezTo>
                      <a:pt x="811268" y="70165"/>
                      <a:pt x="810808" y="74914"/>
                      <a:pt x="807897" y="78744"/>
                    </a:cubicBezTo>
                    <a:cubicBezTo>
                      <a:pt x="804986" y="82574"/>
                      <a:pt x="805293" y="91459"/>
                      <a:pt x="806672" y="94753"/>
                    </a:cubicBezTo>
                    <a:cubicBezTo>
                      <a:pt x="808050" y="98047"/>
                      <a:pt x="808587" y="100957"/>
                      <a:pt x="807897" y="105783"/>
                    </a:cubicBezTo>
                    <a:cubicBezTo>
                      <a:pt x="807208" y="110608"/>
                      <a:pt x="808357" y="118498"/>
                      <a:pt x="809582" y="122021"/>
                    </a:cubicBezTo>
                    <a:cubicBezTo>
                      <a:pt x="810808" y="125621"/>
                      <a:pt x="804833" y="143545"/>
                      <a:pt x="804067" y="146455"/>
                    </a:cubicBezTo>
                    <a:cubicBezTo>
                      <a:pt x="803301" y="149366"/>
                      <a:pt x="802612" y="152200"/>
                      <a:pt x="803148" y="154575"/>
                    </a:cubicBezTo>
                    <a:cubicBezTo>
                      <a:pt x="803685" y="156949"/>
                      <a:pt x="802918" y="156949"/>
                      <a:pt x="801922" y="159324"/>
                    </a:cubicBezTo>
                    <a:cubicBezTo>
                      <a:pt x="800927" y="161698"/>
                      <a:pt x="793803" y="180158"/>
                      <a:pt x="788748" y="191188"/>
                    </a:cubicBezTo>
                    <a:cubicBezTo>
                      <a:pt x="783693" y="202218"/>
                      <a:pt x="769599" y="202907"/>
                      <a:pt x="765999" y="202907"/>
                    </a:cubicBezTo>
                    <a:cubicBezTo>
                      <a:pt x="762399" y="202907"/>
                      <a:pt x="753590" y="196167"/>
                      <a:pt x="748765" y="193103"/>
                    </a:cubicBezTo>
                    <a:cubicBezTo>
                      <a:pt x="744016" y="189962"/>
                      <a:pt x="739420" y="184754"/>
                      <a:pt x="738501" y="182533"/>
                    </a:cubicBezTo>
                    <a:cubicBezTo>
                      <a:pt x="737582" y="180388"/>
                      <a:pt x="730611" y="177247"/>
                      <a:pt x="730611" y="177247"/>
                    </a:cubicBezTo>
                    <a:cubicBezTo>
                      <a:pt x="730611" y="177247"/>
                      <a:pt x="711232" y="170507"/>
                      <a:pt x="709087" y="169818"/>
                    </a:cubicBezTo>
                    <a:cubicBezTo>
                      <a:pt x="706943" y="169128"/>
                      <a:pt x="698823" y="163613"/>
                      <a:pt x="696909" y="162388"/>
                    </a:cubicBezTo>
                    <a:cubicBezTo>
                      <a:pt x="694994" y="161162"/>
                      <a:pt x="679215" y="151358"/>
                      <a:pt x="677300" y="150668"/>
                    </a:cubicBezTo>
                    <a:cubicBezTo>
                      <a:pt x="675385" y="149979"/>
                      <a:pt x="673470" y="150898"/>
                      <a:pt x="671556" y="151358"/>
                    </a:cubicBezTo>
                    <a:cubicBezTo>
                      <a:pt x="669641" y="151817"/>
                      <a:pt x="665351" y="147528"/>
                      <a:pt x="663896" y="145153"/>
                    </a:cubicBezTo>
                    <a:cubicBezTo>
                      <a:pt x="662440" y="142779"/>
                      <a:pt x="647657" y="132975"/>
                      <a:pt x="638312" y="125315"/>
                    </a:cubicBezTo>
                    <a:cubicBezTo>
                      <a:pt x="628967" y="117655"/>
                      <a:pt x="637087" y="109996"/>
                      <a:pt x="637087" y="109996"/>
                    </a:cubicBezTo>
                    <a:cubicBezTo>
                      <a:pt x="644976" y="102336"/>
                      <a:pt x="648347" y="90847"/>
                      <a:pt x="650261" y="87476"/>
                    </a:cubicBezTo>
                    <a:cubicBezTo>
                      <a:pt x="652176" y="84106"/>
                      <a:pt x="650261" y="85332"/>
                      <a:pt x="647121" y="86251"/>
                    </a:cubicBezTo>
                    <a:cubicBezTo>
                      <a:pt x="643980" y="87170"/>
                      <a:pt x="645436" y="82191"/>
                      <a:pt x="645206" y="79510"/>
                    </a:cubicBezTo>
                    <a:cubicBezTo>
                      <a:pt x="644976" y="76906"/>
                      <a:pt x="646432" y="74225"/>
                      <a:pt x="648117" y="74225"/>
                    </a:cubicBezTo>
                    <a:cubicBezTo>
                      <a:pt x="649801" y="74225"/>
                      <a:pt x="655087" y="71851"/>
                      <a:pt x="657921" y="70625"/>
                    </a:cubicBezTo>
                    <a:cubicBezTo>
                      <a:pt x="660832" y="69399"/>
                      <a:pt x="659606" y="70165"/>
                      <a:pt x="660525" y="73765"/>
                    </a:cubicBezTo>
                    <a:cubicBezTo>
                      <a:pt x="660909" y="75144"/>
                      <a:pt x="663129" y="71161"/>
                      <a:pt x="663436" y="68480"/>
                    </a:cubicBezTo>
                    <a:cubicBezTo>
                      <a:pt x="663666" y="65876"/>
                      <a:pt x="663206" y="64191"/>
                      <a:pt x="665811" y="64650"/>
                    </a:cubicBezTo>
                    <a:cubicBezTo>
                      <a:pt x="668415" y="65110"/>
                      <a:pt x="666730" y="63961"/>
                      <a:pt x="664585" y="62276"/>
                    </a:cubicBezTo>
                    <a:cubicBezTo>
                      <a:pt x="662440" y="60591"/>
                      <a:pt x="663359" y="59672"/>
                      <a:pt x="665504" y="60361"/>
                    </a:cubicBezTo>
                    <a:cubicBezTo>
                      <a:pt x="667649" y="61050"/>
                      <a:pt x="666959" y="59901"/>
                      <a:pt x="668108" y="56531"/>
                    </a:cubicBezTo>
                    <a:cubicBezTo>
                      <a:pt x="669334" y="53161"/>
                      <a:pt x="670253" y="50557"/>
                      <a:pt x="673853" y="48412"/>
                    </a:cubicBezTo>
                    <a:cubicBezTo>
                      <a:pt x="677453" y="46267"/>
                      <a:pt x="676458" y="45501"/>
                      <a:pt x="674543" y="43893"/>
                    </a:cubicBezTo>
                    <a:cubicBezTo>
                      <a:pt x="672628" y="42208"/>
                      <a:pt x="672628" y="41978"/>
                      <a:pt x="671632" y="43203"/>
                    </a:cubicBezTo>
                    <a:cubicBezTo>
                      <a:pt x="670713" y="44429"/>
                      <a:pt x="668261" y="44429"/>
                      <a:pt x="667342" y="41978"/>
                    </a:cubicBezTo>
                    <a:cubicBezTo>
                      <a:pt x="666423" y="39527"/>
                      <a:pt x="662593" y="37918"/>
                      <a:pt x="664968" y="35008"/>
                    </a:cubicBezTo>
                    <a:cubicBezTo>
                      <a:pt x="667342" y="32097"/>
                      <a:pt x="660448" y="36693"/>
                      <a:pt x="657079" y="38608"/>
                    </a:cubicBezTo>
                    <a:cubicBezTo>
                      <a:pt x="653708" y="40523"/>
                      <a:pt x="655164" y="42667"/>
                      <a:pt x="657309" y="43357"/>
                    </a:cubicBezTo>
                    <a:cubicBezTo>
                      <a:pt x="659453" y="44046"/>
                      <a:pt x="659224" y="44812"/>
                      <a:pt x="657998" y="46727"/>
                    </a:cubicBezTo>
                    <a:cubicBezTo>
                      <a:pt x="656772" y="48642"/>
                      <a:pt x="655623" y="49638"/>
                      <a:pt x="653938" y="48872"/>
                    </a:cubicBezTo>
                    <a:cubicBezTo>
                      <a:pt x="652253" y="48182"/>
                      <a:pt x="651793" y="45501"/>
                      <a:pt x="650108" y="44352"/>
                    </a:cubicBezTo>
                    <a:cubicBezTo>
                      <a:pt x="648423" y="43127"/>
                      <a:pt x="647734" y="43127"/>
                      <a:pt x="650338" y="40752"/>
                    </a:cubicBezTo>
                    <a:cubicBezTo>
                      <a:pt x="652942" y="38378"/>
                      <a:pt x="646738" y="41671"/>
                      <a:pt x="644823" y="43357"/>
                    </a:cubicBezTo>
                    <a:cubicBezTo>
                      <a:pt x="642909" y="45042"/>
                      <a:pt x="641223" y="43816"/>
                      <a:pt x="640534" y="41901"/>
                    </a:cubicBezTo>
                    <a:cubicBezTo>
                      <a:pt x="639844" y="39986"/>
                      <a:pt x="641453" y="38761"/>
                      <a:pt x="643904" y="36846"/>
                    </a:cubicBezTo>
                    <a:cubicBezTo>
                      <a:pt x="646355" y="34931"/>
                      <a:pt x="647274" y="36386"/>
                      <a:pt x="646278" y="35390"/>
                    </a:cubicBezTo>
                    <a:cubicBezTo>
                      <a:pt x="645283" y="34395"/>
                      <a:pt x="643904" y="36846"/>
                      <a:pt x="646048" y="32250"/>
                    </a:cubicBezTo>
                    <a:cubicBezTo>
                      <a:pt x="648193" y="27731"/>
                      <a:pt x="644593" y="31331"/>
                      <a:pt x="640994" y="34624"/>
                    </a:cubicBezTo>
                    <a:cubicBezTo>
                      <a:pt x="637393" y="37918"/>
                      <a:pt x="636245" y="39374"/>
                      <a:pt x="633334" y="40139"/>
                    </a:cubicBezTo>
                    <a:cubicBezTo>
                      <a:pt x="630423" y="40829"/>
                      <a:pt x="627129" y="42054"/>
                      <a:pt x="629504" y="43510"/>
                    </a:cubicBezTo>
                    <a:cubicBezTo>
                      <a:pt x="631878" y="44965"/>
                      <a:pt x="627359" y="44965"/>
                      <a:pt x="624984" y="43969"/>
                    </a:cubicBezTo>
                    <a:cubicBezTo>
                      <a:pt x="622610" y="42974"/>
                      <a:pt x="615640" y="38684"/>
                      <a:pt x="614414" y="36310"/>
                    </a:cubicBezTo>
                    <a:cubicBezTo>
                      <a:pt x="613189" y="33935"/>
                      <a:pt x="608899" y="37765"/>
                      <a:pt x="606525" y="38225"/>
                    </a:cubicBezTo>
                    <a:cubicBezTo>
                      <a:pt x="604150" y="38684"/>
                      <a:pt x="601776" y="37995"/>
                      <a:pt x="600090" y="37995"/>
                    </a:cubicBezTo>
                    <a:cubicBezTo>
                      <a:pt x="598405" y="37995"/>
                      <a:pt x="597716" y="37305"/>
                      <a:pt x="597180" y="34854"/>
                    </a:cubicBezTo>
                    <a:cubicBezTo>
                      <a:pt x="596721" y="32480"/>
                      <a:pt x="591895" y="30795"/>
                      <a:pt x="589980" y="29569"/>
                    </a:cubicBezTo>
                    <a:cubicBezTo>
                      <a:pt x="588065" y="28344"/>
                      <a:pt x="584465" y="29799"/>
                      <a:pt x="582090" y="30488"/>
                    </a:cubicBezTo>
                    <a:cubicBezTo>
                      <a:pt x="579716" y="31178"/>
                      <a:pt x="578950" y="30948"/>
                      <a:pt x="578950" y="29263"/>
                    </a:cubicBezTo>
                    <a:cubicBezTo>
                      <a:pt x="578950" y="27578"/>
                      <a:pt x="576346" y="27807"/>
                      <a:pt x="571980" y="25893"/>
                    </a:cubicBezTo>
                    <a:cubicBezTo>
                      <a:pt x="567614" y="23978"/>
                      <a:pt x="565775" y="22063"/>
                      <a:pt x="563860" y="19918"/>
                    </a:cubicBezTo>
                    <a:cubicBezTo>
                      <a:pt x="561945" y="17773"/>
                      <a:pt x="561256" y="18003"/>
                      <a:pt x="559571" y="19229"/>
                    </a:cubicBezTo>
                    <a:cubicBezTo>
                      <a:pt x="557886" y="20454"/>
                      <a:pt x="558346" y="21144"/>
                      <a:pt x="555512" y="20914"/>
                    </a:cubicBezTo>
                    <a:cubicBezTo>
                      <a:pt x="552601" y="20684"/>
                      <a:pt x="547852" y="14480"/>
                      <a:pt x="546626" y="13024"/>
                    </a:cubicBezTo>
                    <a:cubicBezTo>
                      <a:pt x="545400" y="11569"/>
                      <a:pt x="544711" y="12105"/>
                      <a:pt x="544022" y="13254"/>
                    </a:cubicBezTo>
                    <a:cubicBezTo>
                      <a:pt x="543333" y="14480"/>
                      <a:pt x="543103" y="14710"/>
                      <a:pt x="542107" y="13484"/>
                    </a:cubicBezTo>
                    <a:cubicBezTo>
                      <a:pt x="541188" y="12258"/>
                      <a:pt x="538967" y="8429"/>
                      <a:pt x="540651" y="14939"/>
                    </a:cubicBezTo>
                    <a:cubicBezTo>
                      <a:pt x="542337" y="21373"/>
                      <a:pt x="539427" y="16165"/>
                      <a:pt x="538047" y="14020"/>
                    </a:cubicBezTo>
                    <a:cubicBezTo>
                      <a:pt x="536592" y="11876"/>
                      <a:pt x="534218" y="12565"/>
                      <a:pt x="532073" y="13101"/>
                    </a:cubicBezTo>
                    <a:cubicBezTo>
                      <a:pt x="529929" y="13637"/>
                      <a:pt x="530388" y="14786"/>
                      <a:pt x="532763" y="16241"/>
                    </a:cubicBezTo>
                    <a:cubicBezTo>
                      <a:pt x="535137" y="17697"/>
                      <a:pt x="533988" y="19841"/>
                      <a:pt x="535137" y="19841"/>
                    </a:cubicBezTo>
                    <a:cubicBezTo>
                      <a:pt x="536286" y="19841"/>
                      <a:pt x="537282" y="20301"/>
                      <a:pt x="537282" y="21756"/>
                    </a:cubicBezTo>
                    <a:cubicBezTo>
                      <a:pt x="537282" y="23212"/>
                      <a:pt x="540192" y="21756"/>
                      <a:pt x="541801" y="21067"/>
                    </a:cubicBezTo>
                    <a:cubicBezTo>
                      <a:pt x="543485" y="20378"/>
                      <a:pt x="548005" y="20607"/>
                      <a:pt x="549230" y="21756"/>
                    </a:cubicBezTo>
                    <a:cubicBezTo>
                      <a:pt x="550456" y="22982"/>
                      <a:pt x="550916" y="24361"/>
                      <a:pt x="552601" y="25586"/>
                    </a:cubicBezTo>
                    <a:cubicBezTo>
                      <a:pt x="554286" y="26812"/>
                      <a:pt x="554975" y="27501"/>
                      <a:pt x="553827" y="31101"/>
                    </a:cubicBezTo>
                    <a:cubicBezTo>
                      <a:pt x="552601" y="34701"/>
                      <a:pt x="552601" y="36156"/>
                      <a:pt x="555052" y="38761"/>
                    </a:cubicBezTo>
                    <a:cubicBezTo>
                      <a:pt x="557427" y="41365"/>
                      <a:pt x="552448" y="42361"/>
                      <a:pt x="549537" y="44505"/>
                    </a:cubicBezTo>
                    <a:cubicBezTo>
                      <a:pt x="546626" y="46650"/>
                      <a:pt x="547163" y="44505"/>
                      <a:pt x="546396" y="42820"/>
                    </a:cubicBezTo>
                    <a:cubicBezTo>
                      <a:pt x="545707" y="41135"/>
                      <a:pt x="541647" y="42591"/>
                      <a:pt x="538507" y="44505"/>
                    </a:cubicBezTo>
                    <a:cubicBezTo>
                      <a:pt x="535367" y="46420"/>
                      <a:pt x="526328" y="45195"/>
                      <a:pt x="522498" y="44735"/>
                    </a:cubicBezTo>
                    <a:cubicBezTo>
                      <a:pt x="518668" y="44276"/>
                      <a:pt x="518209" y="43280"/>
                      <a:pt x="516524" y="40446"/>
                    </a:cubicBezTo>
                    <a:cubicBezTo>
                      <a:pt x="514838" y="37612"/>
                      <a:pt x="514838" y="39527"/>
                      <a:pt x="514379" y="41135"/>
                    </a:cubicBezTo>
                    <a:cubicBezTo>
                      <a:pt x="513919" y="42820"/>
                      <a:pt x="512234" y="42361"/>
                      <a:pt x="510319" y="40905"/>
                    </a:cubicBezTo>
                    <a:cubicBezTo>
                      <a:pt x="508405" y="39450"/>
                      <a:pt x="507179" y="42361"/>
                      <a:pt x="507945" y="44276"/>
                    </a:cubicBezTo>
                    <a:cubicBezTo>
                      <a:pt x="508711" y="46191"/>
                      <a:pt x="506720" y="46191"/>
                      <a:pt x="504805" y="46650"/>
                    </a:cubicBezTo>
                    <a:cubicBezTo>
                      <a:pt x="502890" y="47110"/>
                      <a:pt x="503579" y="48106"/>
                      <a:pt x="505264" y="51169"/>
                    </a:cubicBezTo>
                    <a:cubicBezTo>
                      <a:pt x="506950" y="54310"/>
                      <a:pt x="504575" y="53544"/>
                      <a:pt x="503579" y="53314"/>
                    </a:cubicBezTo>
                    <a:cubicBezTo>
                      <a:pt x="502660" y="53084"/>
                      <a:pt x="501894" y="52395"/>
                      <a:pt x="500975" y="50710"/>
                    </a:cubicBezTo>
                    <a:cubicBezTo>
                      <a:pt x="500056" y="49025"/>
                      <a:pt x="498600" y="47799"/>
                      <a:pt x="496915" y="47799"/>
                    </a:cubicBezTo>
                    <a:cubicBezTo>
                      <a:pt x="495230" y="47799"/>
                      <a:pt x="495230" y="48718"/>
                      <a:pt x="495460" y="52854"/>
                    </a:cubicBezTo>
                    <a:cubicBezTo>
                      <a:pt x="495689" y="56914"/>
                      <a:pt x="494541" y="54540"/>
                      <a:pt x="491859" y="54999"/>
                    </a:cubicBezTo>
                    <a:cubicBezTo>
                      <a:pt x="489255" y="55459"/>
                      <a:pt x="489485" y="57374"/>
                      <a:pt x="484660" y="61433"/>
                    </a:cubicBezTo>
                    <a:cubicBezTo>
                      <a:pt x="479911" y="65493"/>
                      <a:pt x="483204" y="69782"/>
                      <a:pt x="485349" y="72463"/>
                    </a:cubicBezTo>
                    <a:cubicBezTo>
                      <a:pt x="487494" y="75068"/>
                      <a:pt x="486805" y="75833"/>
                      <a:pt x="485119" y="76293"/>
                    </a:cubicBezTo>
                    <a:cubicBezTo>
                      <a:pt x="483434" y="76753"/>
                      <a:pt x="481060" y="79204"/>
                      <a:pt x="478149" y="80123"/>
                    </a:cubicBezTo>
                    <a:cubicBezTo>
                      <a:pt x="475239" y="81042"/>
                      <a:pt x="478378" y="78208"/>
                      <a:pt x="476004" y="77978"/>
                    </a:cubicBezTo>
                    <a:cubicBezTo>
                      <a:pt x="473629" y="77748"/>
                      <a:pt x="470260" y="91153"/>
                      <a:pt x="468575" y="93297"/>
                    </a:cubicBezTo>
                    <a:cubicBezTo>
                      <a:pt x="466889" y="95442"/>
                      <a:pt x="466660" y="96208"/>
                      <a:pt x="464745" y="95212"/>
                    </a:cubicBezTo>
                    <a:cubicBezTo>
                      <a:pt x="462830" y="94217"/>
                      <a:pt x="464055" y="96132"/>
                      <a:pt x="462600" y="99042"/>
                    </a:cubicBezTo>
                    <a:cubicBezTo>
                      <a:pt x="461144" y="101953"/>
                      <a:pt x="461911" y="103102"/>
                      <a:pt x="463519" y="107161"/>
                    </a:cubicBezTo>
                    <a:cubicBezTo>
                      <a:pt x="465204" y="111221"/>
                      <a:pt x="468575" y="115511"/>
                      <a:pt x="472405" y="116506"/>
                    </a:cubicBezTo>
                    <a:cubicBezTo>
                      <a:pt x="476234" y="117502"/>
                      <a:pt x="475315" y="118421"/>
                      <a:pt x="472864" y="119417"/>
                    </a:cubicBezTo>
                    <a:cubicBezTo>
                      <a:pt x="470413" y="120413"/>
                      <a:pt x="468345" y="120642"/>
                      <a:pt x="468345" y="123476"/>
                    </a:cubicBezTo>
                    <a:cubicBezTo>
                      <a:pt x="468345" y="126311"/>
                      <a:pt x="470949" y="127996"/>
                      <a:pt x="468804" y="127766"/>
                    </a:cubicBezTo>
                    <a:cubicBezTo>
                      <a:pt x="466660" y="127536"/>
                      <a:pt x="464974" y="121791"/>
                      <a:pt x="462830" y="121026"/>
                    </a:cubicBezTo>
                    <a:cubicBezTo>
                      <a:pt x="460685" y="120336"/>
                      <a:pt x="459000" y="120566"/>
                      <a:pt x="457544" y="123400"/>
                    </a:cubicBezTo>
                    <a:cubicBezTo>
                      <a:pt x="456089" y="126234"/>
                      <a:pt x="457085" y="127230"/>
                      <a:pt x="455399" y="128915"/>
                    </a:cubicBezTo>
                    <a:cubicBezTo>
                      <a:pt x="453715" y="130600"/>
                      <a:pt x="454175" y="126540"/>
                      <a:pt x="455170" y="124166"/>
                    </a:cubicBezTo>
                    <a:cubicBezTo>
                      <a:pt x="456166" y="121791"/>
                      <a:pt x="452260" y="120336"/>
                      <a:pt x="449196" y="118881"/>
                    </a:cubicBezTo>
                    <a:cubicBezTo>
                      <a:pt x="446132" y="117426"/>
                      <a:pt x="438932" y="118191"/>
                      <a:pt x="435791" y="117426"/>
                    </a:cubicBezTo>
                    <a:cubicBezTo>
                      <a:pt x="432650" y="116736"/>
                      <a:pt x="433187" y="118881"/>
                      <a:pt x="433876" y="122481"/>
                    </a:cubicBezTo>
                    <a:cubicBezTo>
                      <a:pt x="434565" y="126081"/>
                      <a:pt x="434106" y="124855"/>
                      <a:pt x="430736" y="123936"/>
                    </a:cubicBezTo>
                    <a:cubicBezTo>
                      <a:pt x="427366" y="123017"/>
                      <a:pt x="427825" y="125851"/>
                      <a:pt x="429051" y="129451"/>
                    </a:cubicBezTo>
                    <a:cubicBezTo>
                      <a:pt x="430276" y="133051"/>
                      <a:pt x="430736" y="134736"/>
                      <a:pt x="428821" y="134506"/>
                    </a:cubicBezTo>
                    <a:cubicBezTo>
                      <a:pt x="426906" y="134277"/>
                      <a:pt x="426447" y="131902"/>
                      <a:pt x="424072" y="135962"/>
                    </a:cubicBezTo>
                    <a:cubicBezTo>
                      <a:pt x="421698" y="140021"/>
                      <a:pt x="423383" y="131672"/>
                      <a:pt x="423613" y="128532"/>
                    </a:cubicBezTo>
                    <a:cubicBezTo>
                      <a:pt x="423842" y="125391"/>
                      <a:pt x="424072" y="119953"/>
                      <a:pt x="426217" y="118268"/>
                    </a:cubicBezTo>
                    <a:cubicBezTo>
                      <a:pt x="428362" y="116583"/>
                      <a:pt x="428132" y="113519"/>
                      <a:pt x="426217" y="111527"/>
                    </a:cubicBezTo>
                    <a:cubicBezTo>
                      <a:pt x="424302" y="109536"/>
                      <a:pt x="408293" y="96208"/>
                      <a:pt x="406378" y="94063"/>
                    </a:cubicBezTo>
                    <a:cubicBezTo>
                      <a:pt x="404463" y="91919"/>
                      <a:pt x="399638" y="92838"/>
                      <a:pt x="397263" y="92838"/>
                    </a:cubicBezTo>
                    <a:cubicBezTo>
                      <a:pt x="394889" y="92838"/>
                      <a:pt x="394122" y="90923"/>
                      <a:pt x="393203" y="87553"/>
                    </a:cubicBezTo>
                    <a:cubicBezTo>
                      <a:pt x="392284" y="84182"/>
                      <a:pt x="391059" y="89238"/>
                      <a:pt x="389833" y="91153"/>
                    </a:cubicBezTo>
                    <a:cubicBezTo>
                      <a:pt x="388607" y="93068"/>
                      <a:pt x="385314" y="98353"/>
                      <a:pt x="382633" y="100727"/>
                    </a:cubicBezTo>
                    <a:cubicBezTo>
                      <a:pt x="379952" y="103102"/>
                      <a:pt x="381944" y="99272"/>
                      <a:pt x="380029" y="98353"/>
                    </a:cubicBezTo>
                    <a:cubicBezTo>
                      <a:pt x="378114" y="97434"/>
                      <a:pt x="377655" y="97127"/>
                      <a:pt x="379570" y="93834"/>
                    </a:cubicBezTo>
                    <a:cubicBezTo>
                      <a:pt x="381485" y="90463"/>
                      <a:pt x="375280" y="94753"/>
                      <a:pt x="372599" y="96744"/>
                    </a:cubicBezTo>
                    <a:cubicBezTo>
                      <a:pt x="369918" y="98736"/>
                      <a:pt x="370454" y="98889"/>
                      <a:pt x="370914" y="96515"/>
                    </a:cubicBezTo>
                    <a:cubicBezTo>
                      <a:pt x="371373" y="94140"/>
                      <a:pt x="369688" y="92685"/>
                      <a:pt x="367084" y="93144"/>
                    </a:cubicBezTo>
                    <a:cubicBezTo>
                      <a:pt x="364479" y="93604"/>
                      <a:pt x="366165" y="95059"/>
                      <a:pt x="368769" y="96285"/>
                    </a:cubicBezTo>
                    <a:cubicBezTo>
                      <a:pt x="371373" y="97510"/>
                      <a:pt x="368539" y="99425"/>
                      <a:pt x="366624" y="105170"/>
                    </a:cubicBezTo>
                    <a:cubicBezTo>
                      <a:pt x="364709" y="110915"/>
                      <a:pt x="365935" y="109000"/>
                      <a:pt x="363255" y="109689"/>
                    </a:cubicBezTo>
                    <a:cubicBezTo>
                      <a:pt x="360650" y="110379"/>
                      <a:pt x="360114" y="110379"/>
                      <a:pt x="360650" y="108464"/>
                    </a:cubicBezTo>
                    <a:cubicBezTo>
                      <a:pt x="361186" y="106549"/>
                      <a:pt x="358735" y="107008"/>
                      <a:pt x="356820" y="107238"/>
                    </a:cubicBezTo>
                    <a:cubicBezTo>
                      <a:pt x="354905" y="107468"/>
                      <a:pt x="355365" y="107008"/>
                      <a:pt x="355901" y="103868"/>
                    </a:cubicBezTo>
                    <a:cubicBezTo>
                      <a:pt x="356361" y="100727"/>
                      <a:pt x="352761" y="103868"/>
                      <a:pt x="353757" y="105783"/>
                    </a:cubicBezTo>
                    <a:cubicBezTo>
                      <a:pt x="354752" y="107698"/>
                      <a:pt x="351612" y="108923"/>
                      <a:pt x="350156" y="109613"/>
                    </a:cubicBezTo>
                    <a:cubicBezTo>
                      <a:pt x="348701" y="110302"/>
                      <a:pt x="348701" y="110838"/>
                      <a:pt x="346786" y="109383"/>
                    </a:cubicBezTo>
                    <a:cubicBezTo>
                      <a:pt x="344871" y="107927"/>
                      <a:pt x="342726" y="111757"/>
                      <a:pt x="342037" y="114132"/>
                    </a:cubicBezTo>
                    <a:cubicBezTo>
                      <a:pt x="341348" y="116506"/>
                      <a:pt x="341348" y="118421"/>
                      <a:pt x="342726" y="118651"/>
                    </a:cubicBezTo>
                    <a:cubicBezTo>
                      <a:pt x="344182" y="118881"/>
                      <a:pt x="345637" y="119111"/>
                      <a:pt x="345101" y="121562"/>
                    </a:cubicBezTo>
                    <a:cubicBezTo>
                      <a:pt x="344641" y="123936"/>
                      <a:pt x="346786" y="122787"/>
                      <a:pt x="346786" y="124472"/>
                    </a:cubicBezTo>
                    <a:cubicBezTo>
                      <a:pt x="346786" y="126157"/>
                      <a:pt x="344871" y="127383"/>
                      <a:pt x="343186" y="125391"/>
                    </a:cubicBezTo>
                    <a:cubicBezTo>
                      <a:pt x="341500" y="123400"/>
                      <a:pt x="340276" y="125391"/>
                      <a:pt x="338666" y="123247"/>
                    </a:cubicBezTo>
                    <a:cubicBezTo>
                      <a:pt x="336981" y="121102"/>
                      <a:pt x="337747" y="127077"/>
                      <a:pt x="337211" y="129987"/>
                    </a:cubicBezTo>
                    <a:cubicBezTo>
                      <a:pt x="336675" y="132898"/>
                      <a:pt x="337901" y="131443"/>
                      <a:pt x="339126" y="133358"/>
                    </a:cubicBezTo>
                    <a:cubicBezTo>
                      <a:pt x="340352" y="135272"/>
                      <a:pt x="341041" y="136958"/>
                      <a:pt x="339356" y="137417"/>
                    </a:cubicBezTo>
                    <a:cubicBezTo>
                      <a:pt x="337671" y="137877"/>
                      <a:pt x="336981" y="136958"/>
                      <a:pt x="335756" y="135502"/>
                    </a:cubicBezTo>
                    <a:cubicBezTo>
                      <a:pt x="334531" y="134047"/>
                      <a:pt x="331926" y="132898"/>
                      <a:pt x="329552" y="131902"/>
                    </a:cubicBezTo>
                    <a:cubicBezTo>
                      <a:pt x="327177" y="130906"/>
                      <a:pt x="325722" y="133358"/>
                      <a:pt x="325952" y="135272"/>
                    </a:cubicBezTo>
                    <a:cubicBezTo>
                      <a:pt x="326181" y="137187"/>
                      <a:pt x="323041" y="137187"/>
                      <a:pt x="320207" y="137877"/>
                    </a:cubicBezTo>
                    <a:cubicBezTo>
                      <a:pt x="317297" y="138566"/>
                      <a:pt x="319977" y="145077"/>
                      <a:pt x="320436" y="148677"/>
                    </a:cubicBezTo>
                    <a:cubicBezTo>
                      <a:pt x="320896" y="152277"/>
                      <a:pt x="323577" y="149366"/>
                      <a:pt x="323577" y="149366"/>
                    </a:cubicBezTo>
                    <a:cubicBezTo>
                      <a:pt x="323577" y="149366"/>
                      <a:pt x="325722" y="150285"/>
                      <a:pt x="324803" y="152736"/>
                    </a:cubicBezTo>
                    <a:cubicBezTo>
                      <a:pt x="323884" y="155111"/>
                      <a:pt x="324114" y="155647"/>
                      <a:pt x="322199" y="154651"/>
                    </a:cubicBezTo>
                    <a:cubicBezTo>
                      <a:pt x="320284" y="153656"/>
                      <a:pt x="320054" y="156107"/>
                      <a:pt x="319058" y="158711"/>
                    </a:cubicBezTo>
                    <a:cubicBezTo>
                      <a:pt x="318139" y="161315"/>
                      <a:pt x="319058" y="162081"/>
                      <a:pt x="322428" y="162081"/>
                    </a:cubicBezTo>
                    <a:cubicBezTo>
                      <a:pt x="325799" y="162081"/>
                      <a:pt x="324803" y="163996"/>
                      <a:pt x="323118" y="164456"/>
                    </a:cubicBezTo>
                    <a:cubicBezTo>
                      <a:pt x="321432" y="164915"/>
                      <a:pt x="319517" y="163230"/>
                      <a:pt x="317602" y="163766"/>
                    </a:cubicBezTo>
                    <a:cubicBezTo>
                      <a:pt x="315687" y="164226"/>
                      <a:pt x="315458" y="164685"/>
                      <a:pt x="314233" y="162847"/>
                    </a:cubicBezTo>
                    <a:cubicBezTo>
                      <a:pt x="313007" y="161009"/>
                      <a:pt x="310862" y="160473"/>
                      <a:pt x="308488" y="159707"/>
                    </a:cubicBezTo>
                    <a:cubicBezTo>
                      <a:pt x="306113" y="159017"/>
                      <a:pt x="305884" y="159937"/>
                      <a:pt x="306803" y="161622"/>
                    </a:cubicBezTo>
                    <a:cubicBezTo>
                      <a:pt x="307722" y="163307"/>
                      <a:pt x="305117" y="163766"/>
                      <a:pt x="303432" y="163307"/>
                    </a:cubicBezTo>
                    <a:cubicBezTo>
                      <a:pt x="301747" y="162847"/>
                      <a:pt x="301747" y="161851"/>
                      <a:pt x="301517" y="159707"/>
                    </a:cubicBezTo>
                    <a:cubicBezTo>
                      <a:pt x="301287" y="157562"/>
                      <a:pt x="301058" y="157332"/>
                      <a:pt x="299143" y="156566"/>
                    </a:cubicBezTo>
                    <a:cubicBezTo>
                      <a:pt x="297228" y="155877"/>
                      <a:pt x="296998" y="155877"/>
                      <a:pt x="298453" y="158251"/>
                    </a:cubicBezTo>
                    <a:cubicBezTo>
                      <a:pt x="299909" y="160626"/>
                      <a:pt x="300368" y="163537"/>
                      <a:pt x="298453" y="163766"/>
                    </a:cubicBezTo>
                    <a:cubicBezTo>
                      <a:pt x="296538" y="163996"/>
                      <a:pt x="298453" y="163766"/>
                      <a:pt x="295849" y="165681"/>
                    </a:cubicBezTo>
                    <a:cubicBezTo>
                      <a:pt x="294470" y="166677"/>
                      <a:pt x="296768" y="166907"/>
                      <a:pt x="294623" y="167137"/>
                    </a:cubicBezTo>
                    <a:cubicBezTo>
                      <a:pt x="292479" y="167366"/>
                      <a:pt x="292249" y="169052"/>
                      <a:pt x="294623" y="168822"/>
                    </a:cubicBezTo>
                    <a:cubicBezTo>
                      <a:pt x="296998" y="168592"/>
                      <a:pt x="296538" y="169511"/>
                      <a:pt x="296538" y="171732"/>
                    </a:cubicBezTo>
                    <a:cubicBezTo>
                      <a:pt x="296538" y="173877"/>
                      <a:pt x="298453" y="173647"/>
                      <a:pt x="299909" y="175792"/>
                    </a:cubicBezTo>
                    <a:cubicBezTo>
                      <a:pt x="301364" y="177937"/>
                      <a:pt x="301135" y="179622"/>
                      <a:pt x="303969" y="178167"/>
                    </a:cubicBezTo>
                    <a:cubicBezTo>
                      <a:pt x="306880" y="176711"/>
                      <a:pt x="305654" y="179622"/>
                      <a:pt x="304658" y="180771"/>
                    </a:cubicBezTo>
                    <a:cubicBezTo>
                      <a:pt x="303739" y="181996"/>
                      <a:pt x="302973" y="181996"/>
                      <a:pt x="303739" y="185060"/>
                    </a:cubicBezTo>
                    <a:cubicBezTo>
                      <a:pt x="304428" y="188201"/>
                      <a:pt x="301594" y="185060"/>
                      <a:pt x="299909" y="182686"/>
                    </a:cubicBezTo>
                    <a:cubicBezTo>
                      <a:pt x="298224" y="180311"/>
                      <a:pt x="296309" y="180771"/>
                      <a:pt x="297534" y="184141"/>
                    </a:cubicBezTo>
                    <a:cubicBezTo>
                      <a:pt x="298760" y="187511"/>
                      <a:pt x="297075" y="188660"/>
                      <a:pt x="296845" y="196550"/>
                    </a:cubicBezTo>
                    <a:cubicBezTo>
                      <a:pt x="296615" y="204439"/>
                      <a:pt x="293015" y="195860"/>
                      <a:pt x="291789" y="192720"/>
                    </a:cubicBezTo>
                    <a:cubicBezTo>
                      <a:pt x="290564" y="189579"/>
                      <a:pt x="288190" y="183145"/>
                      <a:pt x="286045" y="181690"/>
                    </a:cubicBezTo>
                    <a:cubicBezTo>
                      <a:pt x="283901" y="180235"/>
                      <a:pt x="284130" y="177860"/>
                      <a:pt x="283901" y="176175"/>
                    </a:cubicBezTo>
                    <a:cubicBezTo>
                      <a:pt x="283671" y="174490"/>
                      <a:pt x="282675" y="174260"/>
                      <a:pt x="280990" y="173034"/>
                    </a:cubicBezTo>
                    <a:cubicBezTo>
                      <a:pt x="279304" y="171809"/>
                      <a:pt x="279534" y="170890"/>
                      <a:pt x="279304" y="168975"/>
                    </a:cubicBezTo>
                    <a:cubicBezTo>
                      <a:pt x="279075" y="167060"/>
                      <a:pt x="280530" y="164456"/>
                      <a:pt x="279075" y="163460"/>
                    </a:cubicBezTo>
                    <a:cubicBezTo>
                      <a:pt x="277619" y="162464"/>
                      <a:pt x="275474" y="169434"/>
                      <a:pt x="274785" y="171349"/>
                    </a:cubicBezTo>
                    <a:cubicBezTo>
                      <a:pt x="274096" y="173264"/>
                      <a:pt x="273100" y="174720"/>
                      <a:pt x="270725" y="174949"/>
                    </a:cubicBezTo>
                    <a:cubicBezTo>
                      <a:pt x="268351" y="175179"/>
                      <a:pt x="267586" y="175869"/>
                      <a:pt x="266895" y="177554"/>
                    </a:cubicBezTo>
                    <a:cubicBezTo>
                      <a:pt x="266206" y="179239"/>
                      <a:pt x="266206" y="179469"/>
                      <a:pt x="264291" y="179239"/>
                    </a:cubicBezTo>
                    <a:cubicBezTo>
                      <a:pt x="262377" y="179009"/>
                      <a:pt x="260922" y="182379"/>
                      <a:pt x="258087" y="186439"/>
                    </a:cubicBezTo>
                    <a:cubicBezTo>
                      <a:pt x="255177" y="190498"/>
                      <a:pt x="254947" y="197699"/>
                      <a:pt x="255943" y="199843"/>
                    </a:cubicBezTo>
                    <a:cubicBezTo>
                      <a:pt x="256862" y="201988"/>
                      <a:pt x="256862" y="203903"/>
                      <a:pt x="256402" y="207043"/>
                    </a:cubicBezTo>
                    <a:cubicBezTo>
                      <a:pt x="255943" y="210184"/>
                      <a:pt x="255943" y="211103"/>
                      <a:pt x="257321" y="210184"/>
                    </a:cubicBezTo>
                    <a:cubicBezTo>
                      <a:pt x="258700" y="209265"/>
                      <a:pt x="258240" y="208269"/>
                      <a:pt x="261611" y="210873"/>
                    </a:cubicBezTo>
                    <a:cubicBezTo>
                      <a:pt x="264981" y="213477"/>
                      <a:pt x="252495" y="220448"/>
                      <a:pt x="248206" y="223282"/>
                    </a:cubicBezTo>
                    <a:cubicBezTo>
                      <a:pt x="243917" y="226116"/>
                      <a:pt x="244377" y="230252"/>
                      <a:pt x="242921" y="231861"/>
                    </a:cubicBezTo>
                    <a:cubicBezTo>
                      <a:pt x="241466" y="233546"/>
                      <a:pt x="240547" y="236610"/>
                      <a:pt x="238862" y="240976"/>
                    </a:cubicBezTo>
                    <a:cubicBezTo>
                      <a:pt x="237176" y="245342"/>
                      <a:pt x="226912" y="255835"/>
                      <a:pt x="221168" y="259206"/>
                    </a:cubicBezTo>
                    <a:cubicBezTo>
                      <a:pt x="215423" y="262576"/>
                      <a:pt x="192444" y="269240"/>
                      <a:pt x="187388" y="270465"/>
                    </a:cubicBezTo>
                    <a:cubicBezTo>
                      <a:pt x="182334" y="271691"/>
                      <a:pt x="183558" y="272840"/>
                      <a:pt x="176129" y="270236"/>
                    </a:cubicBezTo>
                    <a:cubicBezTo>
                      <a:pt x="168699" y="267631"/>
                      <a:pt x="164409" y="276670"/>
                      <a:pt x="161729" y="277895"/>
                    </a:cubicBezTo>
                    <a:cubicBezTo>
                      <a:pt x="159125" y="279121"/>
                      <a:pt x="146869" y="280806"/>
                      <a:pt x="143805" y="280270"/>
                    </a:cubicBezTo>
                    <a:cubicBezTo>
                      <a:pt x="140741" y="279733"/>
                      <a:pt x="133771" y="288159"/>
                      <a:pt x="129712" y="289155"/>
                    </a:cubicBezTo>
                    <a:cubicBezTo>
                      <a:pt x="125652" y="290151"/>
                      <a:pt x="116766" y="291300"/>
                      <a:pt x="115082" y="289385"/>
                    </a:cubicBezTo>
                    <a:cubicBezTo>
                      <a:pt x="113397" y="287470"/>
                      <a:pt x="113167" y="287929"/>
                      <a:pt x="109796" y="288695"/>
                    </a:cubicBezTo>
                    <a:cubicBezTo>
                      <a:pt x="106426" y="289385"/>
                      <a:pt x="102596" y="290610"/>
                      <a:pt x="103822" y="287010"/>
                    </a:cubicBezTo>
                    <a:cubicBezTo>
                      <a:pt x="105047" y="283410"/>
                      <a:pt x="99532" y="287700"/>
                      <a:pt x="96162" y="290610"/>
                    </a:cubicBezTo>
                    <a:cubicBezTo>
                      <a:pt x="92792" y="293521"/>
                      <a:pt x="68894" y="310219"/>
                      <a:pt x="65983" y="312670"/>
                    </a:cubicBezTo>
                    <a:cubicBezTo>
                      <a:pt x="63072" y="315045"/>
                      <a:pt x="48519" y="321785"/>
                      <a:pt x="43234" y="324389"/>
                    </a:cubicBezTo>
                    <a:cubicBezTo>
                      <a:pt x="37948" y="326994"/>
                      <a:pt x="36033" y="337794"/>
                      <a:pt x="34885" y="341394"/>
                    </a:cubicBezTo>
                    <a:cubicBezTo>
                      <a:pt x="33659" y="344994"/>
                      <a:pt x="31975" y="344994"/>
                      <a:pt x="28910" y="345224"/>
                    </a:cubicBezTo>
                    <a:cubicBezTo>
                      <a:pt x="25770" y="345453"/>
                      <a:pt x="26000" y="331360"/>
                      <a:pt x="25311" y="326074"/>
                    </a:cubicBezTo>
                    <a:cubicBezTo>
                      <a:pt x="24621" y="320789"/>
                      <a:pt x="22936" y="326304"/>
                      <a:pt x="21251" y="330594"/>
                    </a:cubicBezTo>
                    <a:cubicBezTo>
                      <a:pt x="19566" y="334883"/>
                      <a:pt x="18110" y="339479"/>
                      <a:pt x="14817" y="343538"/>
                    </a:cubicBezTo>
                    <a:cubicBezTo>
                      <a:pt x="11446" y="347598"/>
                      <a:pt x="16961" y="353113"/>
                      <a:pt x="18647" y="359088"/>
                    </a:cubicBezTo>
                    <a:cubicBezTo>
                      <a:pt x="20332" y="365062"/>
                      <a:pt x="17728" y="374177"/>
                      <a:pt x="13898" y="377547"/>
                    </a:cubicBezTo>
                    <a:cubicBezTo>
                      <a:pt x="10068" y="380918"/>
                      <a:pt x="11293" y="384288"/>
                      <a:pt x="7923" y="391948"/>
                    </a:cubicBezTo>
                    <a:cubicBezTo>
                      <a:pt x="4552" y="399607"/>
                      <a:pt x="12442" y="409641"/>
                      <a:pt x="14893" y="414696"/>
                    </a:cubicBezTo>
                    <a:cubicBezTo>
                      <a:pt x="17344" y="419752"/>
                      <a:pt x="24467" y="435531"/>
                      <a:pt x="28297" y="441965"/>
                    </a:cubicBezTo>
                    <a:cubicBezTo>
                      <a:pt x="32127" y="448399"/>
                      <a:pt x="28297" y="454144"/>
                      <a:pt x="26153" y="458739"/>
                    </a:cubicBezTo>
                    <a:cubicBezTo>
                      <a:pt x="24008" y="463336"/>
                      <a:pt x="22093" y="460195"/>
                      <a:pt x="20867" y="453684"/>
                    </a:cubicBezTo>
                    <a:cubicBezTo>
                      <a:pt x="19643" y="447173"/>
                      <a:pt x="20178" y="450544"/>
                      <a:pt x="17498" y="454603"/>
                    </a:cubicBezTo>
                    <a:cubicBezTo>
                      <a:pt x="14817" y="458663"/>
                      <a:pt x="15123" y="450774"/>
                      <a:pt x="15353" y="446714"/>
                    </a:cubicBezTo>
                    <a:cubicBezTo>
                      <a:pt x="15583" y="442654"/>
                      <a:pt x="12442" y="442424"/>
                      <a:pt x="9838" y="438825"/>
                    </a:cubicBezTo>
                    <a:cubicBezTo>
                      <a:pt x="7233" y="435224"/>
                      <a:pt x="7233" y="440969"/>
                      <a:pt x="7923" y="444569"/>
                    </a:cubicBezTo>
                    <a:cubicBezTo>
                      <a:pt x="8612" y="448169"/>
                      <a:pt x="13438" y="453454"/>
                      <a:pt x="16502" y="456748"/>
                    </a:cubicBezTo>
                    <a:cubicBezTo>
                      <a:pt x="19566" y="460042"/>
                      <a:pt x="19413" y="460118"/>
                      <a:pt x="19106" y="462723"/>
                    </a:cubicBezTo>
                    <a:cubicBezTo>
                      <a:pt x="18799" y="465327"/>
                      <a:pt x="18647" y="466783"/>
                      <a:pt x="15965" y="468008"/>
                    </a:cubicBezTo>
                    <a:cubicBezTo>
                      <a:pt x="13284" y="469233"/>
                      <a:pt x="12825" y="465633"/>
                      <a:pt x="11676" y="467089"/>
                    </a:cubicBezTo>
                    <a:cubicBezTo>
                      <a:pt x="10527" y="468544"/>
                      <a:pt x="10220" y="465174"/>
                      <a:pt x="9991" y="463488"/>
                    </a:cubicBezTo>
                    <a:cubicBezTo>
                      <a:pt x="9761" y="461804"/>
                      <a:pt x="8766" y="458739"/>
                      <a:pt x="7386" y="456059"/>
                    </a:cubicBezTo>
                    <a:cubicBezTo>
                      <a:pt x="6008" y="453378"/>
                      <a:pt x="5932" y="454603"/>
                      <a:pt x="5471" y="456748"/>
                    </a:cubicBezTo>
                    <a:cubicBezTo>
                      <a:pt x="5012" y="458893"/>
                      <a:pt x="3787" y="457437"/>
                      <a:pt x="3557" y="454144"/>
                    </a:cubicBezTo>
                    <a:cubicBezTo>
                      <a:pt x="3327" y="450850"/>
                      <a:pt x="3097" y="456518"/>
                      <a:pt x="953" y="455599"/>
                    </a:cubicBezTo>
                    <a:cubicBezTo>
                      <a:pt x="-1192" y="454680"/>
                      <a:pt x="723" y="457514"/>
                      <a:pt x="2408" y="459199"/>
                    </a:cubicBezTo>
                    <a:cubicBezTo>
                      <a:pt x="4093" y="460884"/>
                      <a:pt x="8612" y="468544"/>
                      <a:pt x="8612" y="468544"/>
                    </a:cubicBezTo>
                    <a:cubicBezTo>
                      <a:pt x="8612" y="468544"/>
                      <a:pt x="23932" y="485778"/>
                      <a:pt x="25616" y="499412"/>
                    </a:cubicBezTo>
                    <a:cubicBezTo>
                      <a:pt x="27302" y="513047"/>
                      <a:pt x="28221" y="512357"/>
                      <a:pt x="38025" y="527447"/>
                    </a:cubicBezTo>
                    <a:cubicBezTo>
                      <a:pt x="47830" y="542536"/>
                      <a:pt x="48825" y="549736"/>
                      <a:pt x="50740" y="568656"/>
                    </a:cubicBezTo>
                    <a:cubicBezTo>
                      <a:pt x="52655" y="587575"/>
                      <a:pt x="64834" y="612009"/>
                      <a:pt x="64834" y="612009"/>
                    </a:cubicBezTo>
                    <a:cubicBezTo>
                      <a:pt x="77779" y="643567"/>
                      <a:pt x="73183" y="649848"/>
                      <a:pt x="73183" y="654827"/>
                    </a:cubicBezTo>
                    <a:cubicBezTo>
                      <a:pt x="73183" y="659805"/>
                      <a:pt x="71498" y="660342"/>
                      <a:pt x="70273" y="656512"/>
                    </a:cubicBezTo>
                    <a:cubicBezTo>
                      <a:pt x="69047" y="652682"/>
                      <a:pt x="69354" y="655056"/>
                      <a:pt x="71728" y="668231"/>
                    </a:cubicBezTo>
                    <a:cubicBezTo>
                      <a:pt x="74103" y="681406"/>
                      <a:pt x="64528" y="682861"/>
                      <a:pt x="62842" y="684010"/>
                    </a:cubicBezTo>
                    <a:cubicBezTo>
                      <a:pt x="61157" y="685159"/>
                      <a:pt x="56102" y="686614"/>
                      <a:pt x="54263" y="684699"/>
                    </a:cubicBezTo>
                    <a:cubicBezTo>
                      <a:pt x="52425" y="682784"/>
                      <a:pt x="50664" y="683244"/>
                      <a:pt x="50664" y="695959"/>
                    </a:cubicBezTo>
                    <a:cubicBezTo>
                      <a:pt x="50664" y="708674"/>
                      <a:pt x="57097" y="710819"/>
                      <a:pt x="62613" y="713193"/>
                    </a:cubicBezTo>
                    <a:cubicBezTo>
                      <a:pt x="68128" y="715568"/>
                      <a:pt x="77242" y="720623"/>
                      <a:pt x="79617" y="723228"/>
                    </a:cubicBezTo>
                    <a:cubicBezTo>
                      <a:pt x="81991" y="725832"/>
                      <a:pt x="87507" y="729202"/>
                      <a:pt x="94477" y="731117"/>
                    </a:cubicBezTo>
                    <a:cubicBezTo>
                      <a:pt x="101447" y="733032"/>
                      <a:pt x="109107" y="732343"/>
                      <a:pt x="113167" y="732036"/>
                    </a:cubicBezTo>
                    <a:cubicBezTo>
                      <a:pt x="117226" y="731730"/>
                      <a:pt x="129405" y="733262"/>
                      <a:pt x="133542" y="734181"/>
                    </a:cubicBezTo>
                    <a:cubicBezTo>
                      <a:pt x="137677" y="735100"/>
                      <a:pt x="137371" y="733951"/>
                      <a:pt x="134996" y="732956"/>
                    </a:cubicBezTo>
                    <a:cubicBezTo>
                      <a:pt x="132622" y="731960"/>
                      <a:pt x="133542" y="731730"/>
                      <a:pt x="138137" y="731500"/>
                    </a:cubicBezTo>
                    <a:cubicBezTo>
                      <a:pt x="142733" y="731270"/>
                      <a:pt x="146256" y="728896"/>
                      <a:pt x="146256" y="728896"/>
                    </a:cubicBezTo>
                    <a:cubicBezTo>
                      <a:pt x="146256" y="728896"/>
                      <a:pt x="161346" y="717636"/>
                      <a:pt x="163720" y="715261"/>
                    </a:cubicBezTo>
                    <a:cubicBezTo>
                      <a:pt x="166095" y="712887"/>
                      <a:pt x="169006" y="714572"/>
                      <a:pt x="170691" y="715491"/>
                    </a:cubicBezTo>
                    <a:cubicBezTo>
                      <a:pt x="172376" y="716410"/>
                      <a:pt x="174061" y="715951"/>
                      <a:pt x="177125" y="714036"/>
                    </a:cubicBezTo>
                    <a:cubicBezTo>
                      <a:pt x="180189" y="712121"/>
                      <a:pt x="179500" y="710896"/>
                      <a:pt x="179269" y="708751"/>
                    </a:cubicBezTo>
                    <a:cubicBezTo>
                      <a:pt x="179039" y="706606"/>
                      <a:pt x="181184" y="703236"/>
                      <a:pt x="187159" y="700862"/>
                    </a:cubicBezTo>
                    <a:cubicBezTo>
                      <a:pt x="193133" y="698487"/>
                      <a:pt x="226912" y="694427"/>
                      <a:pt x="229746" y="694121"/>
                    </a:cubicBezTo>
                    <a:cubicBezTo>
                      <a:pt x="232580" y="693814"/>
                      <a:pt x="244147" y="695346"/>
                      <a:pt x="248436" y="694810"/>
                    </a:cubicBezTo>
                    <a:cubicBezTo>
                      <a:pt x="252725" y="694274"/>
                      <a:pt x="253721" y="696725"/>
                      <a:pt x="253721" y="699330"/>
                    </a:cubicBezTo>
                    <a:cubicBezTo>
                      <a:pt x="253721" y="701934"/>
                      <a:pt x="271185" y="697415"/>
                      <a:pt x="274785" y="695500"/>
                    </a:cubicBezTo>
                    <a:cubicBezTo>
                      <a:pt x="278385" y="693585"/>
                      <a:pt x="282215" y="694274"/>
                      <a:pt x="282905" y="696955"/>
                    </a:cubicBezTo>
                    <a:cubicBezTo>
                      <a:pt x="283594" y="699636"/>
                      <a:pt x="287194" y="697874"/>
                      <a:pt x="290104" y="696955"/>
                    </a:cubicBezTo>
                    <a:cubicBezTo>
                      <a:pt x="293015" y="696036"/>
                      <a:pt x="297075" y="694581"/>
                      <a:pt x="297075" y="694581"/>
                    </a:cubicBezTo>
                    <a:cubicBezTo>
                      <a:pt x="305960" y="688836"/>
                      <a:pt x="309789" y="677346"/>
                      <a:pt x="311475" y="672827"/>
                    </a:cubicBezTo>
                    <a:cubicBezTo>
                      <a:pt x="313160" y="668308"/>
                      <a:pt x="319135" y="666393"/>
                      <a:pt x="321050" y="664938"/>
                    </a:cubicBezTo>
                    <a:cubicBezTo>
                      <a:pt x="322965" y="663482"/>
                      <a:pt x="341884" y="657738"/>
                      <a:pt x="352913" y="650308"/>
                    </a:cubicBezTo>
                    <a:cubicBezTo>
                      <a:pt x="363944" y="642878"/>
                      <a:pt x="368233" y="644103"/>
                      <a:pt x="375433" y="644333"/>
                    </a:cubicBezTo>
                    <a:cubicBezTo>
                      <a:pt x="382633" y="644563"/>
                      <a:pt x="395808" y="646248"/>
                      <a:pt x="406761" y="642648"/>
                    </a:cubicBezTo>
                    <a:cubicBezTo>
                      <a:pt x="417715" y="639048"/>
                      <a:pt x="444829" y="626409"/>
                      <a:pt x="449578" y="625644"/>
                    </a:cubicBezTo>
                    <a:cubicBezTo>
                      <a:pt x="454328" y="624877"/>
                      <a:pt x="476617" y="622043"/>
                      <a:pt x="481137" y="622273"/>
                    </a:cubicBezTo>
                    <a:cubicBezTo>
                      <a:pt x="485656" y="622503"/>
                      <a:pt x="501205" y="623729"/>
                      <a:pt x="506490" y="621584"/>
                    </a:cubicBezTo>
                    <a:cubicBezTo>
                      <a:pt x="511775" y="619439"/>
                      <a:pt x="518439" y="621814"/>
                      <a:pt x="529699" y="627788"/>
                    </a:cubicBezTo>
                    <a:cubicBezTo>
                      <a:pt x="540958" y="633763"/>
                      <a:pt x="538047" y="639508"/>
                      <a:pt x="546703" y="634988"/>
                    </a:cubicBezTo>
                    <a:cubicBezTo>
                      <a:pt x="555358" y="630469"/>
                      <a:pt x="568993" y="639737"/>
                      <a:pt x="570908" y="640733"/>
                    </a:cubicBezTo>
                    <a:cubicBezTo>
                      <a:pt x="572823" y="641729"/>
                      <a:pt x="574277" y="641423"/>
                      <a:pt x="577111" y="639814"/>
                    </a:cubicBezTo>
                    <a:cubicBezTo>
                      <a:pt x="579945" y="638205"/>
                      <a:pt x="583086" y="639584"/>
                      <a:pt x="585231" y="641269"/>
                    </a:cubicBezTo>
                    <a:cubicBezTo>
                      <a:pt x="587376" y="642955"/>
                      <a:pt x="589291" y="647474"/>
                      <a:pt x="588831" y="650384"/>
                    </a:cubicBezTo>
                    <a:cubicBezTo>
                      <a:pt x="588372" y="653295"/>
                      <a:pt x="591742" y="652529"/>
                      <a:pt x="595265" y="651303"/>
                    </a:cubicBezTo>
                    <a:cubicBezTo>
                      <a:pt x="598789" y="650078"/>
                      <a:pt x="598405" y="654214"/>
                      <a:pt x="598866" y="657738"/>
                    </a:cubicBezTo>
                    <a:cubicBezTo>
                      <a:pt x="599325" y="661261"/>
                      <a:pt x="598175" y="661337"/>
                      <a:pt x="595955" y="659423"/>
                    </a:cubicBezTo>
                    <a:cubicBezTo>
                      <a:pt x="593733" y="657508"/>
                      <a:pt x="595265" y="660878"/>
                      <a:pt x="594729" y="663023"/>
                    </a:cubicBezTo>
                    <a:cubicBezTo>
                      <a:pt x="594192" y="665167"/>
                      <a:pt x="593810" y="664938"/>
                      <a:pt x="597333" y="669457"/>
                    </a:cubicBezTo>
                    <a:cubicBezTo>
                      <a:pt x="600856" y="673976"/>
                      <a:pt x="605912" y="674512"/>
                      <a:pt x="608363" y="674206"/>
                    </a:cubicBezTo>
                    <a:cubicBezTo>
                      <a:pt x="610814" y="673899"/>
                      <a:pt x="610278" y="673976"/>
                      <a:pt x="610967" y="675431"/>
                    </a:cubicBezTo>
                    <a:cubicBezTo>
                      <a:pt x="611657" y="676887"/>
                      <a:pt x="618627" y="690980"/>
                      <a:pt x="621231" y="691670"/>
                    </a:cubicBezTo>
                    <a:cubicBezTo>
                      <a:pt x="623835" y="692359"/>
                      <a:pt x="626287" y="696955"/>
                      <a:pt x="627436" y="699100"/>
                    </a:cubicBezTo>
                    <a:cubicBezTo>
                      <a:pt x="628585" y="701244"/>
                      <a:pt x="627665" y="703619"/>
                      <a:pt x="628661" y="704844"/>
                    </a:cubicBezTo>
                    <a:cubicBezTo>
                      <a:pt x="629657" y="706070"/>
                      <a:pt x="630117" y="707755"/>
                      <a:pt x="631036" y="713193"/>
                    </a:cubicBezTo>
                    <a:cubicBezTo>
                      <a:pt x="631955" y="718632"/>
                      <a:pt x="633181" y="718938"/>
                      <a:pt x="631495" y="718708"/>
                    </a:cubicBezTo>
                    <a:cubicBezTo>
                      <a:pt x="629810" y="718479"/>
                      <a:pt x="629580" y="716793"/>
                      <a:pt x="627665" y="714649"/>
                    </a:cubicBezTo>
                    <a:cubicBezTo>
                      <a:pt x="625750" y="712504"/>
                      <a:pt x="625521" y="713193"/>
                      <a:pt x="624295" y="715568"/>
                    </a:cubicBezTo>
                    <a:cubicBezTo>
                      <a:pt x="623069" y="717942"/>
                      <a:pt x="624755" y="718479"/>
                      <a:pt x="627665" y="719398"/>
                    </a:cubicBezTo>
                    <a:cubicBezTo>
                      <a:pt x="630576" y="720317"/>
                      <a:pt x="633410" y="722308"/>
                      <a:pt x="636245" y="725602"/>
                    </a:cubicBezTo>
                    <a:cubicBezTo>
                      <a:pt x="639079" y="728896"/>
                      <a:pt x="639154" y="729202"/>
                      <a:pt x="640764" y="728513"/>
                    </a:cubicBezTo>
                    <a:cubicBezTo>
                      <a:pt x="642372" y="727823"/>
                      <a:pt x="644363" y="727287"/>
                      <a:pt x="646278" y="729968"/>
                    </a:cubicBezTo>
                    <a:cubicBezTo>
                      <a:pt x="648193" y="732649"/>
                      <a:pt x="648423" y="730198"/>
                      <a:pt x="649189" y="728742"/>
                    </a:cubicBezTo>
                    <a:cubicBezTo>
                      <a:pt x="649955" y="727287"/>
                      <a:pt x="649649" y="722768"/>
                      <a:pt x="646814" y="724453"/>
                    </a:cubicBezTo>
                    <a:cubicBezTo>
                      <a:pt x="643980" y="726138"/>
                      <a:pt x="644670" y="723534"/>
                      <a:pt x="644670" y="723534"/>
                    </a:cubicBezTo>
                    <a:cubicBezTo>
                      <a:pt x="646355" y="718249"/>
                      <a:pt x="661444" y="701474"/>
                      <a:pt x="664048" y="697951"/>
                    </a:cubicBezTo>
                    <a:cubicBezTo>
                      <a:pt x="666653" y="694427"/>
                      <a:pt x="675538" y="692206"/>
                      <a:pt x="679598" y="690291"/>
                    </a:cubicBezTo>
                    <a:cubicBezTo>
                      <a:pt x="683657" y="688376"/>
                      <a:pt x="684347" y="685772"/>
                      <a:pt x="687487" y="679261"/>
                    </a:cubicBezTo>
                    <a:cubicBezTo>
                      <a:pt x="690628" y="672750"/>
                      <a:pt x="693921" y="667082"/>
                      <a:pt x="696066" y="665857"/>
                    </a:cubicBezTo>
                    <a:cubicBezTo>
                      <a:pt x="698211" y="664631"/>
                      <a:pt x="698211" y="663252"/>
                      <a:pt x="699207" y="661567"/>
                    </a:cubicBezTo>
                    <a:cubicBezTo>
                      <a:pt x="700203" y="659882"/>
                      <a:pt x="700662" y="658197"/>
                      <a:pt x="699207" y="655363"/>
                    </a:cubicBezTo>
                    <a:cubicBezTo>
                      <a:pt x="697751" y="652529"/>
                      <a:pt x="699896" y="653448"/>
                      <a:pt x="699896" y="653448"/>
                    </a:cubicBezTo>
                    <a:cubicBezTo>
                      <a:pt x="699896" y="653448"/>
                      <a:pt x="703956" y="662027"/>
                      <a:pt x="705182" y="665627"/>
                    </a:cubicBezTo>
                    <a:cubicBezTo>
                      <a:pt x="706406" y="669227"/>
                      <a:pt x="705871" y="669457"/>
                      <a:pt x="703956" y="671142"/>
                    </a:cubicBezTo>
                    <a:cubicBezTo>
                      <a:pt x="702041" y="672827"/>
                      <a:pt x="700815" y="672061"/>
                      <a:pt x="702271" y="677576"/>
                    </a:cubicBezTo>
                    <a:cubicBezTo>
                      <a:pt x="703726" y="683091"/>
                      <a:pt x="700585" y="686461"/>
                      <a:pt x="697522" y="691440"/>
                    </a:cubicBezTo>
                    <a:cubicBezTo>
                      <a:pt x="694458" y="696419"/>
                      <a:pt x="691087" y="709670"/>
                      <a:pt x="692006" y="714189"/>
                    </a:cubicBezTo>
                    <a:cubicBezTo>
                      <a:pt x="692925" y="718708"/>
                      <a:pt x="690321" y="726138"/>
                      <a:pt x="689096" y="727594"/>
                    </a:cubicBezTo>
                    <a:cubicBezTo>
                      <a:pt x="687871" y="729049"/>
                      <a:pt x="682892" y="727823"/>
                      <a:pt x="680517" y="727823"/>
                    </a:cubicBezTo>
                    <a:cubicBezTo>
                      <a:pt x="678143" y="727823"/>
                      <a:pt x="677377" y="728053"/>
                      <a:pt x="676687" y="729968"/>
                    </a:cubicBezTo>
                    <a:cubicBezTo>
                      <a:pt x="675998" y="731883"/>
                      <a:pt x="676687" y="733108"/>
                      <a:pt x="675002" y="735713"/>
                    </a:cubicBezTo>
                    <a:cubicBezTo>
                      <a:pt x="673317" y="738317"/>
                      <a:pt x="673087" y="739772"/>
                      <a:pt x="674772" y="738853"/>
                    </a:cubicBezTo>
                    <a:cubicBezTo>
                      <a:pt x="676458" y="737934"/>
                      <a:pt x="687181" y="736479"/>
                      <a:pt x="688866" y="735942"/>
                    </a:cubicBezTo>
                    <a:cubicBezTo>
                      <a:pt x="690551" y="735406"/>
                      <a:pt x="693615" y="735023"/>
                      <a:pt x="696296" y="735942"/>
                    </a:cubicBezTo>
                    <a:cubicBezTo>
                      <a:pt x="698977" y="736862"/>
                      <a:pt x="700815" y="730657"/>
                      <a:pt x="701352" y="726598"/>
                    </a:cubicBezTo>
                    <a:cubicBezTo>
                      <a:pt x="701887" y="722538"/>
                      <a:pt x="705182" y="708904"/>
                      <a:pt x="707096" y="706530"/>
                    </a:cubicBezTo>
                    <a:cubicBezTo>
                      <a:pt x="709011" y="704155"/>
                      <a:pt x="709240" y="705304"/>
                      <a:pt x="710926" y="707755"/>
                    </a:cubicBezTo>
                    <a:cubicBezTo>
                      <a:pt x="712611" y="710206"/>
                      <a:pt x="714985" y="716870"/>
                      <a:pt x="719045" y="720164"/>
                    </a:cubicBezTo>
                    <a:cubicBezTo>
                      <a:pt x="723105" y="723457"/>
                      <a:pt x="720501" y="725679"/>
                      <a:pt x="719964" y="732879"/>
                    </a:cubicBezTo>
                    <a:cubicBezTo>
                      <a:pt x="719428" y="740079"/>
                      <a:pt x="716134" y="744598"/>
                      <a:pt x="712304" y="746972"/>
                    </a:cubicBezTo>
                    <a:cubicBezTo>
                      <a:pt x="708475" y="749347"/>
                      <a:pt x="710160" y="750343"/>
                      <a:pt x="712765" y="750802"/>
                    </a:cubicBezTo>
                    <a:cubicBezTo>
                      <a:pt x="715369" y="751262"/>
                      <a:pt x="718279" y="751492"/>
                      <a:pt x="719734" y="751032"/>
                    </a:cubicBezTo>
                    <a:cubicBezTo>
                      <a:pt x="721190" y="750573"/>
                      <a:pt x="725939" y="748658"/>
                      <a:pt x="728620" y="748428"/>
                    </a:cubicBezTo>
                    <a:cubicBezTo>
                      <a:pt x="731300" y="748198"/>
                      <a:pt x="736509" y="743909"/>
                      <a:pt x="739190" y="742913"/>
                    </a:cubicBezTo>
                    <a:cubicBezTo>
                      <a:pt x="741871" y="741917"/>
                      <a:pt x="742560" y="742453"/>
                      <a:pt x="741794" y="745287"/>
                    </a:cubicBezTo>
                    <a:cubicBezTo>
                      <a:pt x="741028" y="748121"/>
                      <a:pt x="739190" y="746743"/>
                      <a:pt x="737964" y="747662"/>
                    </a:cubicBezTo>
                    <a:cubicBezTo>
                      <a:pt x="736739" y="748581"/>
                      <a:pt x="736509" y="750036"/>
                      <a:pt x="733675" y="750036"/>
                    </a:cubicBezTo>
                    <a:cubicBezTo>
                      <a:pt x="730841" y="750036"/>
                      <a:pt x="741105" y="760300"/>
                      <a:pt x="747080" y="765126"/>
                    </a:cubicBezTo>
                    <a:cubicBezTo>
                      <a:pt x="753054" y="769875"/>
                      <a:pt x="760254" y="782590"/>
                      <a:pt x="757879" y="789024"/>
                    </a:cubicBezTo>
                    <a:cubicBezTo>
                      <a:pt x="755505" y="795458"/>
                      <a:pt x="753590" y="804343"/>
                      <a:pt x="761020" y="808862"/>
                    </a:cubicBezTo>
                    <a:cubicBezTo>
                      <a:pt x="768449" y="813382"/>
                      <a:pt x="772050" y="822726"/>
                      <a:pt x="773735" y="825407"/>
                    </a:cubicBezTo>
                    <a:cubicBezTo>
                      <a:pt x="775420" y="828012"/>
                      <a:pt x="783080" y="830692"/>
                      <a:pt x="787369" y="830692"/>
                    </a:cubicBezTo>
                    <a:cubicBezTo>
                      <a:pt x="791658" y="830692"/>
                      <a:pt x="789743" y="832148"/>
                      <a:pt x="793114" y="833297"/>
                    </a:cubicBezTo>
                    <a:cubicBezTo>
                      <a:pt x="796484" y="834522"/>
                      <a:pt x="801693" y="836897"/>
                      <a:pt x="801693" y="840037"/>
                    </a:cubicBezTo>
                    <a:cubicBezTo>
                      <a:pt x="801693" y="843178"/>
                      <a:pt x="806748" y="842948"/>
                      <a:pt x="810042" y="840726"/>
                    </a:cubicBezTo>
                    <a:cubicBezTo>
                      <a:pt x="813412" y="838582"/>
                      <a:pt x="817471" y="838582"/>
                      <a:pt x="819616" y="839807"/>
                    </a:cubicBezTo>
                    <a:cubicBezTo>
                      <a:pt x="821761" y="841033"/>
                      <a:pt x="825131" y="842412"/>
                      <a:pt x="829880" y="841033"/>
                    </a:cubicBezTo>
                    <a:cubicBezTo>
                      <a:pt x="834629" y="839654"/>
                      <a:pt x="837770" y="844173"/>
                      <a:pt x="841369" y="846088"/>
                    </a:cubicBezTo>
                    <a:cubicBezTo>
                      <a:pt x="844970" y="848003"/>
                      <a:pt x="857915" y="854438"/>
                      <a:pt x="860519" y="855433"/>
                    </a:cubicBezTo>
                    <a:cubicBezTo>
                      <a:pt x="863124" y="856429"/>
                      <a:pt x="865038" y="856352"/>
                      <a:pt x="866953" y="854744"/>
                    </a:cubicBezTo>
                    <a:cubicBezTo>
                      <a:pt x="868868" y="853059"/>
                      <a:pt x="879132" y="845859"/>
                      <a:pt x="882043" y="842795"/>
                    </a:cubicBezTo>
                    <a:cubicBezTo>
                      <a:pt x="884953" y="839654"/>
                      <a:pt x="891387" y="839195"/>
                      <a:pt x="895217" y="837050"/>
                    </a:cubicBezTo>
                    <a:cubicBezTo>
                      <a:pt x="899047" y="834905"/>
                      <a:pt x="896673" y="833680"/>
                      <a:pt x="893072" y="834139"/>
                    </a:cubicBezTo>
                    <a:cubicBezTo>
                      <a:pt x="889472" y="834599"/>
                      <a:pt x="886332" y="834369"/>
                      <a:pt x="888017" y="832454"/>
                    </a:cubicBezTo>
                    <a:cubicBezTo>
                      <a:pt x="889702" y="830539"/>
                      <a:pt x="898051" y="827705"/>
                      <a:pt x="899966" y="826250"/>
                    </a:cubicBezTo>
                    <a:cubicBezTo>
                      <a:pt x="901881" y="824795"/>
                      <a:pt x="902877" y="823876"/>
                      <a:pt x="904256" y="826020"/>
                    </a:cubicBezTo>
                    <a:cubicBezTo>
                      <a:pt x="905711" y="828165"/>
                      <a:pt x="907856" y="832454"/>
                      <a:pt x="907167" y="835365"/>
                    </a:cubicBezTo>
                    <a:cubicBezTo>
                      <a:pt x="906476" y="838276"/>
                      <a:pt x="903337" y="841110"/>
                      <a:pt x="900962" y="841110"/>
                    </a:cubicBezTo>
                    <a:cubicBezTo>
                      <a:pt x="898588" y="841110"/>
                      <a:pt x="899047" y="842335"/>
                      <a:pt x="900962" y="844480"/>
                    </a:cubicBezTo>
                    <a:cubicBezTo>
                      <a:pt x="902877" y="846625"/>
                      <a:pt x="907167" y="843025"/>
                      <a:pt x="910536" y="840880"/>
                    </a:cubicBezTo>
                    <a:cubicBezTo>
                      <a:pt x="913907" y="838735"/>
                      <a:pt x="914596" y="838505"/>
                      <a:pt x="917737" y="837050"/>
                    </a:cubicBezTo>
                    <a:cubicBezTo>
                      <a:pt x="920877" y="835595"/>
                      <a:pt x="919422" y="842565"/>
                      <a:pt x="917737" y="844710"/>
                    </a:cubicBezTo>
                    <a:cubicBezTo>
                      <a:pt x="916051" y="846855"/>
                      <a:pt x="916511" y="846855"/>
                      <a:pt x="919652" y="848539"/>
                    </a:cubicBezTo>
                    <a:cubicBezTo>
                      <a:pt x="922792" y="850225"/>
                      <a:pt x="927541" y="856199"/>
                      <a:pt x="928766" y="856659"/>
                    </a:cubicBezTo>
                    <a:cubicBezTo>
                      <a:pt x="929992" y="857118"/>
                      <a:pt x="930911" y="858114"/>
                      <a:pt x="934281" y="856889"/>
                    </a:cubicBezTo>
                    <a:cubicBezTo>
                      <a:pt x="937652" y="855663"/>
                      <a:pt x="940256" y="859263"/>
                      <a:pt x="942631" y="864548"/>
                    </a:cubicBezTo>
                    <a:cubicBezTo>
                      <a:pt x="945005" y="869833"/>
                      <a:pt x="944086" y="861638"/>
                      <a:pt x="943856" y="859493"/>
                    </a:cubicBezTo>
                    <a:cubicBezTo>
                      <a:pt x="943626" y="857348"/>
                      <a:pt x="943167" y="857118"/>
                      <a:pt x="942171" y="857808"/>
                    </a:cubicBezTo>
                    <a:cubicBezTo>
                      <a:pt x="941252" y="858497"/>
                      <a:pt x="940026" y="856582"/>
                      <a:pt x="939567" y="854438"/>
                    </a:cubicBezTo>
                    <a:cubicBezTo>
                      <a:pt x="939107" y="852293"/>
                      <a:pt x="949141" y="851067"/>
                      <a:pt x="951745" y="851067"/>
                    </a:cubicBezTo>
                    <a:cubicBezTo>
                      <a:pt x="954349" y="851067"/>
                      <a:pt x="955805" y="851527"/>
                      <a:pt x="957490" y="850837"/>
                    </a:cubicBezTo>
                    <a:cubicBezTo>
                      <a:pt x="959175" y="850148"/>
                      <a:pt x="973498" y="838122"/>
                      <a:pt x="979014" y="832148"/>
                    </a:cubicBezTo>
                    <a:cubicBezTo>
                      <a:pt x="984529" y="826173"/>
                      <a:pt x="991958" y="824718"/>
                      <a:pt x="994793" y="824028"/>
                    </a:cubicBezTo>
                    <a:cubicBezTo>
                      <a:pt x="997703" y="823339"/>
                      <a:pt x="1017771" y="821884"/>
                      <a:pt x="1024512" y="822344"/>
                    </a:cubicBezTo>
                    <a:cubicBezTo>
                      <a:pt x="1031253" y="822803"/>
                      <a:pt x="1034776" y="818743"/>
                      <a:pt x="1036921" y="815909"/>
                    </a:cubicBezTo>
                    <a:cubicBezTo>
                      <a:pt x="1039066" y="813075"/>
                      <a:pt x="1040750" y="812999"/>
                      <a:pt x="1043891" y="813305"/>
                    </a:cubicBezTo>
                    <a:cubicBezTo>
                      <a:pt x="1047031" y="813535"/>
                      <a:pt x="1046802" y="811390"/>
                      <a:pt x="1047721" y="809245"/>
                    </a:cubicBezTo>
                    <a:cubicBezTo>
                      <a:pt x="1048640" y="807101"/>
                      <a:pt x="1048410" y="803271"/>
                      <a:pt x="1046802" y="802045"/>
                    </a:cubicBezTo>
                    <a:cubicBezTo>
                      <a:pt x="1045116" y="800820"/>
                      <a:pt x="1043891" y="798905"/>
                      <a:pt x="1043891" y="796301"/>
                    </a:cubicBezTo>
                    <a:cubicBezTo>
                      <a:pt x="1043891" y="793697"/>
                      <a:pt x="1046495" y="786266"/>
                      <a:pt x="1047721" y="782667"/>
                    </a:cubicBezTo>
                    <a:cubicBezTo>
                      <a:pt x="1048946" y="779066"/>
                      <a:pt x="1051781" y="763747"/>
                      <a:pt x="1053925" y="758462"/>
                    </a:cubicBezTo>
                    <a:cubicBezTo>
                      <a:pt x="1056070" y="753177"/>
                      <a:pt x="1060130" y="744368"/>
                      <a:pt x="1062275" y="741228"/>
                    </a:cubicBezTo>
                    <a:cubicBezTo>
                      <a:pt x="1064419" y="738087"/>
                      <a:pt x="1064879" y="737168"/>
                      <a:pt x="1067023" y="736938"/>
                    </a:cubicBezTo>
                    <a:cubicBezTo>
                      <a:pt x="1069167" y="736709"/>
                      <a:pt x="1068708" y="735253"/>
                      <a:pt x="1067713" y="734028"/>
                    </a:cubicBezTo>
                    <a:cubicBezTo>
                      <a:pt x="1066717" y="732802"/>
                      <a:pt x="1067713" y="732572"/>
                      <a:pt x="1069858" y="733338"/>
                    </a:cubicBezTo>
                    <a:cubicBezTo>
                      <a:pt x="1072002" y="734104"/>
                      <a:pt x="1070547" y="729509"/>
                      <a:pt x="1069397" y="726368"/>
                    </a:cubicBezTo>
                    <a:cubicBezTo>
                      <a:pt x="1068248" y="723228"/>
                      <a:pt x="1071082" y="722078"/>
                      <a:pt x="1072002" y="720623"/>
                    </a:cubicBezTo>
                    <a:cubicBezTo>
                      <a:pt x="1072921" y="719168"/>
                      <a:pt x="1072692" y="718708"/>
                      <a:pt x="1071542" y="717712"/>
                    </a:cubicBezTo>
                    <a:cubicBezTo>
                      <a:pt x="1070393" y="716717"/>
                      <a:pt x="1069627" y="716487"/>
                      <a:pt x="1071312" y="713883"/>
                    </a:cubicBezTo>
                    <a:cubicBezTo>
                      <a:pt x="1072997" y="711279"/>
                      <a:pt x="1073227" y="707142"/>
                      <a:pt x="1079891" y="701704"/>
                    </a:cubicBezTo>
                    <a:cubicBezTo>
                      <a:pt x="1086555" y="696265"/>
                      <a:pt x="1084410" y="688759"/>
                      <a:pt x="1083951" y="686844"/>
                    </a:cubicBezTo>
                    <a:cubicBezTo>
                      <a:pt x="1083491" y="684929"/>
                      <a:pt x="1084181" y="682784"/>
                      <a:pt x="1086862" y="680104"/>
                    </a:cubicBezTo>
                    <a:cubicBezTo>
                      <a:pt x="1089542" y="677423"/>
                      <a:pt x="1092606" y="671525"/>
                      <a:pt x="1095747" y="667925"/>
                    </a:cubicBezTo>
                    <a:cubicBezTo>
                      <a:pt x="1098887" y="664325"/>
                      <a:pt x="1101721" y="661950"/>
                      <a:pt x="1105551" y="661184"/>
                    </a:cubicBezTo>
                    <a:cubicBezTo>
                      <a:pt x="1109381" y="660418"/>
                      <a:pt x="1108692" y="659499"/>
                      <a:pt x="1106777" y="658044"/>
                    </a:cubicBezTo>
                    <a:cubicBezTo>
                      <a:pt x="1104862" y="656589"/>
                      <a:pt x="1108692" y="655439"/>
                      <a:pt x="1114666" y="652989"/>
                    </a:cubicBezTo>
                    <a:cubicBezTo>
                      <a:pt x="1120641" y="650538"/>
                      <a:pt x="1119415" y="643644"/>
                      <a:pt x="1119185" y="640044"/>
                    </a:cubicBezTo>
                    <a:cubicBezTo>
                      <a:pt x="1118955" y="636444"/>
                      <a:pt x="1121330" y="634529"/>
                      <a:pt x="1121330" y="634529"/>
                    </a:cubicBezTo>
                    <a:cubicBezTo>
                      <a:pt x="1132131" y="626409"/>
                      <a:pt x="1132131" y="607490"/>
                      <a:pt x="1131901" y="601516"/>
                    </a:cubicBezTo>
                    <a:cubicBezTo>
                      <a:pt x="1131670" y="595541"/>
                      <a:pt x="1134275" y="582596"/>
                      <a:pt x="1136189" y="579226"/>
                    </a:cubicBezTo>
                    <a:cubicBezTo>
                      <a:pt x="1138104" y="575856"/>
                      <a:pt x="1140938" y="561532"/>
                      <a:pt x="1141245" y="556936"/>
                    </a:cubicBezTo>
                    <a:cubicBezTo>
                      <a:pt x="1141552" y="552341"/>
                      <a:pt x="1145535" y="542307"/>
                      <a:pt x="1147986" y="536868"/>
                    </a:cubicBezTo>
                    <a:cubicBezTo>
                      <a:pt x="1150436" y="531430"/>
                      <a:pt x="1148446" y="525149"/>
                      <a:pt x="1147527" y="520323"/>
                    </a:cubicBezTo>
                    <a:cubicBezTo>
                      <a:pt x="1146606" y="515498"/>
                      <a:pt x="1143849" y="503932"/>
                      <a:pt x="1140709" y="49987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36" name="Kombinationstegning: figur 11635">
                <a:extLst>
                  <a:ext uri="{FF2B5EF4-FFF2-40B4-BE49-F238E27FC236}">
                    <a16:creationId xmlns:a16="http://schemas.microsoft.com/office/drawing/2014/main" id="{1DBD9061-6B95-473E-B9D9-CF4397DD8AED}"/>
                  </a:ext>
                </a:extLst>
              </p:cNvPr>
              <p:cNvSpPr/>
              <p:nvPr/>
            </p:nvSpPr>
            <p:spPr>
              <a:xfrm>
                <a:off x="9978259" y="4719438"/>
                <a:ext cx="16549" cy="13950"/>
              </a:xfrm>
              <a:custGeom>
                <a:avLst/>
                <a:gdLst>
                  <a:gd name="connsiteX0" fmla="*/ 268 w 16549"/>
                  <a:gd name="connsiteY0" fmla="*/ 10556 h 13950"/>
                  <a:gd name="connsiteX1" fmla="*/ 2413 w 16549"/>
                  <a:gd name="connsiteY1" fmla="*/ 12700 h 13950"/>
                  <a:gd name="connsiteX2" fmla="*/ 14133 w 16549"/>
                  <a:gd name="connsiteY2" fmla="*/ 13926 h 13950"/>
                  <a:gd name="connsiteX3" fmla="*/ 13214 w 16549"/>
                  <a:gd name="connsiteY3" fmla="*/ 10556 h 13950"/>
                  <a:gd name="connsiteX4" fmla="*/ 11069 w 16549"/>
                  <a:gd name="connsiteY4" fmla="*/ 7952 h 13950"/>
                  <a:gd name="connsiteX5" fmla="*/ 9384 w 16549"/>
                  <a:gd name="connsiteY5" fmla="*/ 1747 h 13950"/>
                  <a:gd name="connsiteX6" fmla="*/ 5554 w 16549"/>
                  <a:gd name="connsiteY6" fmla="*/ 828 h 13950"/>
                  <a:gd name="connsiteX7" fmla="*/ 4098 w 16549"/>
                  <a:gd name="connsiteY7" fmla="*/ 4658 h 13950"/>
                  <a:gd name="connsiteX8" fmla="*/ 3409 w 16549"/>
                  <a:gd name="connsiteY8" fmla="*/ 9177 h 13950"/>
                  <a:gd name="connsiteX9" fmla="*/ 268 w 16549"/>
                  <a:gd name="connsiteY9" fmla="*/ 10556 h 1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49" h="13950">
                    <a:moveTo>
                      <a:pt x="268" y="10556"/>
                    </a:moveTo>
                    <a:cubicBezTo>
                      <a:pt x="-957" y="11781"/>
                      <a:pt x="2413" y="12700"/>
                      <a:pt x="2413" y="12700"/>
                    </a:cubicBezTo>
                    <a:cubicBezTo>
                      <a:pt x="3639" y="12700"/>
                      <a:pt x="8847" y="14156"/>
                      <a:pt x="14133" y="13926"/>
                    </a:cubicBezTo>
                    <a:cubicBezTo>
                      <a:pt x="19418" y="13696"/>
                      <a:pt x="14592" y="10556"/>
                      <a:pt x="13214" y="10556"/>
                    </a:cubicBezTo>
                    <a:cubicBezTo>
                      <a:pt x="11835" y="10556"/>
                      <a:pt x="11528" y="9100"/>
                      <a:pt x="11069" y="7952"/>
                    </a:cubicBezTo>
                    <a:cubicBezTo>
                      <a:pt x="10609" y="6726"/>
                      <a:pt x="9384" y="3892"/>
                      <a:pt x="9384" y="1747"/>
                    </a:cubicBezTo>
                    <a:cubicBezTo>
                      <a:pt x="9384" y="-397"/>
                      <a:pt x="8158" y="-397"/>
                      <a:pt x="5554" y="828"/>
                    </a:cubicBezTo>
                    <a:cubicBezTo>
                      <a:pt x="2949" y="2054"/>
                      <a:pt x="4098" y="4658"/>
                      <a:pt x="4098" y="4658"/>
                    </a:cubicBezTo>
                    <a:cubicBezTo>
                      <a:pt x="4787" y="6573"/>
                      <a:pt x="4328" y="8028"/>
                      <a:pt x="3409" y="9177"/>
                    </a:cubicBezTo>
                    <a:cubicBezTo>
                      <a:pt x="2413" y="10326"/>
                      <a:pt x="1494" y="9407"/>
                      <a:pt x="268" y="1055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37" name="Kombinationstegning: figur 11636">
                <a:extLst>
                  <a:ext uri="{FF2B5EF4-FFF2-40B4-BE49-F238E27FC236}">
                    <a16:creationId xmlns:a16="http://schemas.microsoft.com/office/drawing/2014/main" id="{01020B49-6153-4E2D-AF4E-E4A07C5FDE08}"/>
                  </a:ext>
                </a:extLst>
              </p:cNvPr>
              <p:cNvSpPr/>
              <p:nvPr/>
            </p:nvSpPr>
            <p:spPr>
              <a:xfrm>
                <a:off x="9988130" y="4715133"/>
                <a:ext cx="32391" cy="20769"/>
              </a:xfrm>
              <a:custGeom>
                <a:avLst/>
                <a:gdLst>
                  <a:gd name="connsiteX0" fmla="*/ 21802 w 32391"/>
                  <a:gd name="connsiteY0" fmla="*/ 18002 h 20769"/>
                  <a:gd name="connsiteX1" fmla="*/ 28237 w 32391"/>
                  <a:gd name="connsiteY1" fmla="*/ 12257 h 20769"/>
                  <a:gd name="connsiteX2" fmla="*/ 32067 w 32391"/>
                  <a:gd name="connsiteY2" fmla="*/ 6053 h 20769"/>
                  <a:gd name="connsiteX3" fmla="*/ 29692 w 32391"/>
                  <a:gd name="connsiteY3" fmla="*/ 2223 h 20769"/>
                  <a:gd name="connsiteX4" fmla="*/ 24177 w 32391"/>
                  <a:gd name="connsiteY4" fmla="*/ 1533 h 20769"/>
                  <a:gd name="connsiteX5" fmla="*/ 22262 w 32391"/>
                  <a:gd name="connsiteY5" fmla="*/ 2223 h 20769"/>
                  <a:gd name="connsiteX6" fmla="*/ 12457 w 32391"/>
                  <a:gd name="connsiteY6" fmla="*/ 4827 h 20769"/>
                  <a:gd name="connsiteX7" fmla="*/ 2194 w 32391"/>
                  <a:gd name="connsiteY7" fmla="*/ 2223 h 20769"/>
                  <a:gd name="connsiteX8" fmla="*/ 509 w 32391"/>
                  <a:gd name="connsiteY8" fmla="*/ 3142 h 20769"/>
                  <a:gd name="connsiteX9" fmla="*/ 3420 w 32391"/>
                  <a:gd name="connsiteY9" fmla="*/ 10802 h 20769"/>
                  <a:gd name="connsiteX10" fmla="*/ 13683 w 32391"/>
                  <a:gd name="connsiteY10" fmla="*/ 19917 h 20769"/>
                  <a:gd name="connsiteX11" fmla="*/ 21802 w 32391"/>
                  <a:gd name="connsiteY11" fmla="*/ 18002 h 2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91" h="20769">
                    <a:moveTo>
                      <a:pt x="21802" y="18002"/>
                    </a:moveTo>
                    <a:cubicBezTo>
                      <a:pt x="23488" y="16317"/>
                      <a:pt x="25632" y="13483"/>
                      <a:pt x="28237" y="12257"/>
                    </a:cubicBezTo>
                    <a:cubicBezTo>
                      <a:pt x="30841" y="11031"/>
                      <a:pt x="33291" y="7738"/>
                      <a:pt x="32067" y="6053"/>
                    </a:cubicBezTo>
                    <a:cubicBezTo>
                      <a:pt x="30841" y="4368"/>
                      <a:pt x="31837" y="4368"/>
                      <a:pt x="29692" y="2223"/>
                    </a:cubicBezTo>
                    <a:cubicBezTo>
                      <a:pt x="27547" y="78"/>
                      <a:pt x="25403" y="-1147"/>
                      <a:pt x="24177" y="1533"/>
                    </a:cubicBezTo>
                    <a:cubicBezTo>
                      <a:pt x="22951" y="4138"/>
                      <a:pt x="23488" y="3219"/>
                      <a:pt x="22262" y="2223"/>
                    </a:cubicBezTo>
                    <a:cubicBezTo>
                      <a:pt x="21036" y="1227"/>
                      <a:pt x="17972" y="2682"/>
                      <a:pt x="12457" y="4827"/>
                    </a:cubicBezTo>
                    <a:cubicBezTo>
                      <a:pt x="6943" y="6972"/>
                      <a:pt x="5717" y="5287"/>
                      <a:pt x="2194" y="2223"/>
                    </a:cubicBezTo>
                    <a:cubicBezTo>
                      <a:pt x="-1406" y="-918"/>
                      <a:pt x="509" y="3142"/>
                      <a:pt x="509" y="3142"/>
                    </a:cubicBezTo>
                    <a:cubicBezTo>
                      <a:pt x="1198" y="5057"/>
                      <a:pt x="3113" y="7431"/>
                      <a:pt x="3420" y="10802"/>
                    </a:cubicBezTo>
                    <a:cubicBezTo>
                      <a:pt x="3725" y="14172"/>
                      <a:pt x="11768" y="17772"/>
                      <a:pt x="13683" y="19917"/>
                    </a:cubicBezTo>
                    <a:cubicBezTo>
                      <a:pt x="15521" y="22061"/>
                      <a:pt x="20117" y="19687"/>
                      <a:pt x="21802" y="1800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38" name="Kombinationstegning: figur 11637">
                <a:extLst>
                  <a:ext uri="{FF2B5EF4-FFF2-40B4-BE49-F238E27FC236}">
                    <a16:creationId xmlns:a16="http://schemas.microsoft.com/office/drawing/2014/main" id="{901835F0-D41D-4690-87C7-1730E6E6BDE2}"/>
                  </a:ext>
                </a:extLst>
              </p:cNvPr>
              <p:cNvSpPr/>
              <p:nvPr/>
            </p:nvSpPr>
            <p:spPr>
              <a:xfrm>
                <a:off x="10048106" y="4709110"/>
                <a:ext cx="3408" cy="8820"/>
              </a:xfrm>
              <a:custGeom>
                <a:avLst/>
                <a:gdLst>
                  <a:gd name="connsiteX0" fmla="*/ 1504 w 3408"/>
                  <a:gd name="connsiteY0" fmla="*/ 126 h 8820"/>
                  <a:gd name="connsiteX1" fmla="*/ 48 w 3408"/>
                  <a:gd name="connsiteY1" fmla="*/ 2501 h 8820"/>
                  <a:gd name="connsiteX2" fmla="*/ 1963 w 3408"/>
                  <a:gd name="connsiteY2" fmla="*/ 7250 h 8820"/>
                  <a:gd name="connsiteX3" fmla="*/ 3189 w 3408"/>
                  <a:gd name="connsiteY3" fmla="*/ 2731 h 8820"/>
                  <a:gd name="connsiteX4" fmla="*/ 1504 w 3408"/>
                  <a:gd name="connsiteY4" fmla="*/ 126 h 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8" h="8820">
                    <a:moveTo>
                      <a:pt x="1504" y="126"/>
                    </a:moveTo>
                    <a:cubicBezTo>
                      <a:pt x="-411" y="586"/>
                      <a:pt x="48" y="2501"/>
                      <a:pt x="48" y="2501"/>
                    </a:cubicBezTo>
                    <a:cubicBezTo>
                      <a:pt x="48" y="2501"/>
                      <a:pt x="48" y="2501"/>
                      <a:pt x="1963" y="7250"/>
                    </a:cubicBezTo>
                    <a:cubicBezTo>
                      <a:pt x="3878" y="11999"/>
                      <a:pt x="3419" y="4646"/>
                      <a:pt x="3189" y="2731"/>
                    </a:cubicBezTo>
                    <a:cubicBezTo>
                      <a:pt x="2959" y="816"/>
                      <a:pt x="3419" y="-410"/>
                      <a:pt x="1504" y="12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39" name="Kombinationstegning: figur 11638">
                <a:extLst>
                  <a:ext uri="{FF2B5EF4-FFF2-40B4-BE49-F238E27FC236}">
                    <a16:creationId xmlns:a16="http://schemas.microsoft.com/office/drawing/2014/main" id="{4BE5A6CB-94DE-49A4-8ED5-C0AD2571AC25}"/>
                  </a:ext>
                </a:extLst>
              </p:cNvPr>
              <p:cNvSpPr/>
              <p:nvPr/>
            </p:nvSpPr>
            <p:spPr>
              <a:xfrm>
                <a:off x="10158921" y="4786685"/>
                <a:ext cx="15145" cy="17861"/>
              </a:xfrm>
              <a:custGeom>
                <a:avLst/>
                <a:gdLst>
                  <a:gd name="connsiteX0" fmla="*/ 1523 w 15145"/>
                  <a:gd name="connsiteY0" fmla="*/ 15387 h 17861"/>
                  <a:gd name="connsiteX1" fmla="*/ 11098 w 15145"/>
                  <a:gd name="connsiteY1" fmla="*/ 17072 h 17861"/>
                  <a:gd name="connsiteX2" fmla="*/ 14928 w 15145"/>
                  <a:gd name="connsiteY2" fmla="*/ 15617 h 17861"/>
                  <a:gd name="connsiteX3" fmla="*/ 11787 w 15145"/>
                  <a:gd name="connsiteY3" fmla="*/ 14698 h 17861"/>
                  <a:gd name="connsiteX4" fmla="*/ 9183 w 15145"/>
                  <a:gd name="connsiteY4" fmla="*/ 10638 h 17861"/>
                  <a:gd name="connsiteX5" fmla="*/ 14469 w 15145"/>
                  <a:gd name="connsiteY5" fmla="*/ 4893 h 17861"/>
                  <a:gd name="connsiteX6" fmla="*/ 12094 w 15145"/>
                  <a:gd name="connsiteY6" fmla="*/ 4204 h 17861"/>
                  <a:gd name="connsiteX7" fmla="*/ 9490 w 15145"/>
                  <a:gd name="connsiteY7" fmla="*/ 2519 h 17861"/>
                  <a:gd name="connsiteX8" fmla="*/ 7575 w 15145"/>
                  <a:gd name="connsiteY8" fmla="*/ 144 h 17861"/>
                  <a:gd name="connsiteX9" fmla="*/ 6656 w 15145"/>
                  <a:gd name="connsiteY9" fmla="*/ 2059 h 17861"/>
                  <a:gd name="connsiteX10" fmla="*/ 5430 w 15145"/>
                  <a:gd name="connsiteY10" fmla="*/ 3744 h 17861"/>
                  <a:gd name="connsiteX11" fmla="*/ 911 w 15145"/>
                  <a:gd name="connsiteY11" fmla="*/ 6119 h 17861"/>
                  <a:gd name="connsiteX12" fmla="*/ 451 w 15145"/>
                  <a:gd name="connsiteY12" fmla="*/ 12859 h 17861"/>
                  <a:gd name="connsiteX13" fmla="*/ 1523 w 15145"/>
                  <a:gd name="connsiteY13" fmla="*/ 15387 h 17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45" h="17861">
                    <a:moveTo>
                      <a:pt x="1523" y="15387"/>
                    </a:moveTo>
                    <a:cubicBezTo>
                      <a:pt x="2442" y="15387"/>
                      <a:pt x="7728" y="15846"/>
                      <a:pt x="11098" y="17072"/>
                    </a:cubicBezTo>
                    <a:cubicBezTo>
                      <a:pt x="14469" y="18298"/>
                      <a:pt x="14239" y="18298"/>
                      <a:pt x="14928" y="15617"/>
                    </a:cubicBezTo>
                    <a:cubicBezTo>
                      <a:pt x="15617" y="13012"/>
                      <a:pt x="14698" y="14698"/>
                      <a:pt x="11787" y="14698"/>
                    </a:cubicBezTo>
                    <a:cubicBezTo>
                      <a:pt x="8876" y="14698"/>
                      <a:pt x="8417" y="13012"/>
                      <a:pt x="9183" y="10638"/>
                    </a:cubicBezTo>
                    <a:cubicBezTo>
                      <a:pt x="9949" y="8263"/>
                      <a:pt x="12554" y="7497"/>
                      <a:pt x="14469" y="4893"/>
                    </a:cubicBezTo>
                    <a:cubicBezTo>
                      <a:pt x="16384" y="2289"/>
                      <a:pt x="13779" y="1753"/>
                      <a:pt x="12094" y="4204"/>
                    </a:cubicBezTo>
                    <a:cubicBezTo>
                      <a:pt x="10409" y="6578"/>
                      <a:pt x="9720" y="4434"/>
                      <a:pt x="9490" y="2519"/>
                    </a:cubicBezTo>
                    <a:cubicBezTo>
                      <a:pt x="9260" y="604"/>
                      <a:pt x="10179" y="-392"/>
                      <a:pt x="7575" y="144"/>
                    </a:cubicBezTo>
                    <a:cubicBezTo>
                      <a:pt x="4971" y="680"/>
                      <a:pt x="5200" y="834"/>
                      <a:pt x="6656" y="2059"/>
                    </a:cubicBezTo>
                    <a:cubicBezTo>
                      <a:pt x="8111" y="3285"/>
                      <a:pt x="5430" y="3744"/>
                      <a:pt x="5430" y="3744"/>
                    </a:cubicBezTo>
                    <a:cubicBezTo>
                      <a:pt x="3515" y="3974"/>
                      <a:pt x="911" y="4204"/>
                      <a:pt x="911" y="6119"/>
                    </a:cubicBezTo>
                    <a:cubicBezTo>
                      <a:pt x="911" y="8034"/>
                      <a:pt x="1600" y="10868"/>
                      <a:pt x="451" y="12859"/>
                    </a:cubicBezTo>
                    <a:cubicBezTo>
                      <a:pt x="-698" y="14851"/>
                      <a:pt x="604" y="15387"/>
                      <a:pt x="1523" y="1538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40" name="Kombinationstegning: figur 11639">
                <a:extLst>
                  <a:ext uri="{FF2B5EF4-FFF2-40B4-BE49-F238E27FC236}">
                    <a16:creationId xmlns:a16="http://schemas.microsoft.com/office/drawing/2014/main" id="{978918E3-5BE8-4AF5-9A75-92FCBC308934}"/>
                  </a:ext>
                </a:extLst>
              </p:cNvPr>
              <p:cNvSpPr/>
              <p:nvPr/>
            </p:nvSpPr>
            <p:spPr>
              <a:xfrm>
                <a:off x="10153663" y="4786178"/>
                <a:ext cx="1948" cy="5259"/>
              </a:xfrm>
              <a:custGeom>
                <a:avLst/>
                <a:gdLst>
                  <a:gd name="connsiteX0" fmla="*/ 1497 w 1948"/>
                  <a:gd name="connsiteY0" fmla="*/ 3178 h 5259"/>
                  <a:gd name="connsiteX1" fmla="*/ 41 w 1948"/>
                  <a:gd name="connsiteY1" fmla="*/ 2489 h 5259"/>
                  <a:gd name="connsiteX2" fmla="*/ 1497 w 1948"/>
                  <a:gd name="connsiteY2" fmla="*/ 3178 h 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8" h="5259">
                    <a:moveTo>
                      <a:pt x="1497" y="3178"/>
                    </a:moveTo>
                    <a:cubicBezTo>
                      <a:pt x="3182" y="-1877"/>
                      <a:pt x="-418" y="37"/>
                      <a:pt x="41" y="2489"/>
                    </a:cubicBezTo>
                    <a:cubicBezTo>
                      <a:pt x="117" y="2489"/>
                      <a:pt x="-113" y="8233"/>
                      <a:pt x="1497" y="317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41" name="Kombinationstegning: figur 11640">
                <a:extLst>
                  <a:ext uri="{FF2B5EF4-FFF2-40B4-BE49-F238E27FC236}">
                    <a16:creationId xmlns:a16="http://schemas.microsoft.com/office/drawing/2014/main" id="{A050C9F9-80FC-4166-A79B-84B20C28A499}"/>
                  </a:ext>
                </a:extLst>
              </p:cNvPr>
              <p:cNvSpPr/>
              <p:nvPr/>
            </p:nvSpPr>
            <p:spPr>
              <a:xfrm>
                <a:off x="10150822" y="4777819"/>
                <a:ext cx="1504" cy="4184"/>
              </a:xfrm>
              <a:custGeom>
                <a:avLst/>
                <a:gdLst>
                  <a:gd name="connsiteX0" fmla="*/ 48 w 1504"/>
                  <a:gd name="connsiteY0" fmla="*/ 584 h 4184"/>
                  <a:gd name="connsiteX1" fmla="*/ 1504 w 1504"/>
                  <a:gd name="connsiteY1" fmla="*/ 4185 h 4184"/>
                  <a:gd name="connsiteX2" fmla="*/ 48 w 1504"/>
                  <a:gd name="connsiteY2" fmla="*/ 584 h 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4" h="4184">
                    <a:moveTo>
                      <a:pt x="48" y="584"/>
                    </a:moveTo>
                    <a:cubicBezTo>
                      <a:pt x="48" y="2959"/>
                      <a:pt x="-411" y="3189"/>
                      <a:pt x="1504" y="4185"/>
                    </a:cubicBezTo>
                    <a:cubicBezTo>
                      <a:pt x="1504" y="4185"/>
                      <a:pt x="48" y="-1867"/>
                      <a:pt x="48" y="58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42" name="Kombinationstegning: figur 11641">
                <a:extLst>
                  <a:ext uri="{FF2B5EF4-FFF2-40B4-BE49-F238E27FC236}">
                    <a16:creationId xmlns:a16="http://schemas.microsoft.com/office/drawing/2014/main" id="{836E212F-CE23-4019-B806-23A8B92B78ED}"/>
                  </a:ext>
                </a:extLst>
              </p:cNvPr>
              <p:cNvSpPr/>
              <p:nvPr/>
            </p:nvSpPr>
            <p:spPr>
              <a:xfrm>
                <a:off x="10153474" y="4724597"/>
                <a:ext cx="7246" cy="4708"/>
              </a:xfrm>
              <a:custGeom>
                <a:avLst/>
                <a:gdLst>
                  <a:gd name="connsiteX0" fmla="*/ 6971 w 7246"/>
                  <a:gd name="connsiteY0" fmla="*/ 648 h 4708"/>
                  <a:gd name="connsiteX1" fmla="*/ 0 w 7246"/>
                  <a:gd name="connsiteY1" fmla="*/ 4708 h 4708"/>
                  <a:gd name="connsiteX2" fmla="*/ 6971 w 7246"/>
                  <a:gd name="connsiteY2" fmla="*/ 648 h 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46" h="4708">
                    <a:moveTo>
                      <a:pt x="6971" y="648"/>
                    </a:moveTo>
                    <a:cubicBezTo>
                      <a:pt x="8426" y="-1037"/>
                      <a:pt x="3830" y="648"/>
                      <a:pt x="0" y="4708"/>
                    </a:cubicBezTo>
                    <a:cubicBezTo>
                      <a:pt x="77" y="4708"/>
                      <a:pt x="5516" y="2334"/>
                      <a:pt x="6971" y="64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43" name="Kombinationstegning: figur 11642">
                <a:extLst>
                  <a:ext uri="{FF2B5EF4-FFF2-40B4-BE49-F238E27FC236}">
                    <a16:creationId xmlns:a16="http://schemas.microsoft.com/office/drawing/2014/main" id="{9E6DB382-96A2-479A-8043-9AA8C8CE6656}"/>
                  </a:ext>
                </a:extLst>
              </p:cNvPr>
              <p:cNvSpPr/>
              <p:nvPr/>
            </p:nvSpPr>
            <p:spPr>
              <a:xfrm>
                <a:off x="10163585" y="4711151"/>
                <a:ext cx="6024" cy="10034"/>
              </a:xfrm>
              <a:custGeom>
                <a:avLst/>
                <a:gdLst>
                  <a:gd name="connsiteX0" fmla="*/ 5975 w 6024"/>
                  <a:gd name="connsiteY0" fmla="*/ 0 h 10034"/>
                  <a:gd name="connsiteX1" fmla="*/ 0 w 6024"/>
                  <a:gd name="connsiteY1" fmla="*/ 10034 h 10034"/>
                  <a:gd name="connsiteX2" fmla="*/ 5975 w 6024"/>
                  <a:gd name="connsiteY2" fmla="*/ 0 h 10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24" h="10034">
                    <a:moveTo>
                      <a:pt x="5975" y="0"/>
                    </a:moveTo>
                    <a:cubicBezTo>
                      <a:pt x="5975" y="0"/>
                      <a:pt x="1915" y="5055"/>
                      <a:pt x="0" y="10034"/>
                    </a:cubicBezTo>
                    <a:cubicBezTo>
                      <a:pt x="0" y="10034"/>
                      <a:pt x="6664" y="4979"/>
                      <a:pt x="5975" y="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44" name="Kombinationstegning: figur 11643">
                <a:extLst>
                  <a:ext uri="{FF2B5EF4-FFF2-40B4-BE49-F238E27FC236}">
                    <a16:creationId xmlns:a16="http://schemas.microsoft.com/office/drawing/2014/main" id="{7CFBB84A-A91E-4EBA-B7CC-CCC26C09D0C1}"/>
                  </a:ext>
                </a:extLst>
              </p:cNvPr>
              <p:cNvSpPr/>
              <p:nvPr/>
            </p:nvSpPr>
            <p:spPr>
              <a:xfrm>
                <a:off x="10238000" y="4866183"/>
                <a:ext cx="15771" cy="9362"/>
              </a:xfrm>
              <a:custGeom>
                <a:avLst/>
                <a:gdLst>
                  <a:gd name="connsiteX0" fmla="*/ 11526 w 15771"/>
                  <a:gd name="connsiteY0" fmla="*/ 2911 h 9362"/>
                  <a:gd name="connsiteX1" fmla="*/ 14897 w 15771"/>
                  <a:gd name="connsiteY1" fmla="*/ 3370 h 9362"/>
                  <a:gd name="connsiteX2" fmla="*/ 13211 w 15771"/>
                  <a:gd name="connsiteY2" fmla="*/ 0 h 9362"/>
                  <a:gd name="connsiteX3" fmla="*/ 8922 w 15771"/>
                  <a:gd name="connsiteY3" fmla="*/ 230 h 9362"/>
                  <a:gd name="connsiteX4" fmla="*/ 1262 w 15771"/>
                  <a:gd name="connsiteY4" fmla="*/ 4979 h 9362"/>
                  <a:gd name="connsiteX5" fmla="*/ 3636 w 15771"/>
                  <a:gd name="connsiteY5" fmla="*/ 8579 h 9362"/>
                  <a:gd name="connsiteX6" fmla="*/ 8385 w 15771"/>
                  <a:gd name="connsiteY6" fmla="*/ 3830 h 9362"/>
                  <a:gd name="connsiteX7" fmla="*/ 11526 w 15771"/>
                  <a:gd name="connsiteY7" fmla="*/ 2911 h 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1" h="9362">
                    <a:moveTo>
                      <a:pt x="11526" y="2911"/>
                    </a:moveTo>
                    <a:cubicBezTo>
                      <a:pt x="12215" y="4366"/>
                      <a:pt x="13441" y="4366"/>
                      <a:pt x="14897" y="3370"/>
                    </a:cubicBezTo>
                    <a:cubicBezTo>
                      <a:pt x="16352" y="2374"/>
                      <a:pt x="16122" y="0"/>
                      <a:pt x="13211" y="0"/>
                    </a:cubicBezTo>
                    <a:cubicBezTo>
                      <a:pt x="10300" y="0"/>
                      <a:pt x="8922" y="230"/>
                      <a:pt x="8922" y="230"/>
                    </a:cubicBezTo>
                    <a:cubicBezTo>
                      <a:pt x="8922" y="230"/>
                      <a:pt x="3407" y="1915"/>
                      <a:pt x="1262" y="4979"/>
                    </a:cubicBezTo>
                    <a:cubicBezTo>
                      <a:pt x="-883" y="8119"/>
                      <a:pt x="-423" y="10723"/>
                      <a:pt x="3636" y="8579"/>
                    </a:cubicBezTo>
                    <a:cubicBezTo>
                      <a:pt x="7696" y="6434"/>
                      <a:pt x="7007" y="5438"/>
                      <a:pt x="8385" y="3830"/>
                    </a:cubicBezTo>
                    <a:cubicBezTo>
                      <a:pt x="9841" y="2221"/>
                      <a:pt x="10760" y="1455"/>
                      <a:pt x="11526" y="291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45" name="Kombinationstegning: figur 11644">
                <a:extLst>
                  <a:ext uri="{FF2B5EF4-FFF2-40B4-BE49-F238E27FC236}">
                    <a16:creationId xmlns:a16="http://schemas.microsoft.com/office/drawing/2014/main" id="{2598128B-FC4D-4C7E-82C6-70E4DD41F932}"/>
                  </a:ext>
                </a:extLst>
              </p:cNvPr>
              <p:cNvSpPr/>
              <p:nvPr/>
            </p:nvSpPr>
            <p:spPr>
              <a:xfrm>
                <a:off x="10245987" y="4884578"/>
                <a:ext cx="2485" cy="2279"/>
              </a:xfrm>
              <a:custGeom>
                <a:avLst/>
                <a:gdLst>
                  <a:gd name="connsiteX0" fmla="*/ 1089 w 2485"/>
                  <a:gd name="connsiteY0" fmla="*/ 2209 h 2279"/>
                  <a:gd name="connsiteX1" fmla="*/ 629 w 2485"/>
                  <a:gd name="connsiteY1" fmla="*/ 64 h 2279"/>
                  <a:gd name="connsiteX2" fmla="*/ 1089 w 2485"/>
                  <a:gd name="connsiteY2" fmla="*/ 2209 h 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85" h="2279">
                    <a:moveTo>
                      <a:pt x="1089" y="2209"/>
                    </a:moveTo>
                    <a:cubicBezTo>
                      <a:pt x="3233" y="1749"/>
                      <a:pt x="2774" y="-395"/>
                      <a:pt x="629" y="64"/>
                    </a:cubicBezTo>
                    <a:cubicBezTo>
                      <a:pt x="629" y="64"/>
                      <a:pt x="-1056" y="2745"/>
                      <a:pt x="1089" y="220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46" name="Kombinationstegning: figur 11645">
                <a:extLst>
                  <a:ext uri="{FF2B5EF4-FFF2-40B4-BE49-F238E27FC236}">
                    <a16:creationId xmlns:a16="http://schemas.microsoft.com/office/drawing/2014/main" id="{FC1E5BCE-72C7-4ACB-8C37-5AB63B7E83D7}"/>
                  </a:ext>
                </a:extLst>
              </p:cNvPr>
              <p:cNvSpPr/>
              <p:nvPr/>
            </p:nvSpPr>
            <p:spPr>
              <a:xfrm>
                <a:off x="10321956" y="4681857"/>
                <a:ext cx="1876" cy="3864"/>
              </a:xfrm>
              <a:custGeom>
                <a:avLst/>
                <a:gdLst>
                  <a:gd name="connsiteX0" fmla="*/ 1026 w 1876"/>
                  <a:gd name="connsiteY0" fmla="*/ 3864 h 3864"/>
                  <a:gd name="connsiteX1" fmla="*/ 1026 w 1876"/>
                  <a:gd name="connsiteY1" fmla="*/ 34 h 3864"/>
                  <a:gd name="connsiteX2" fmla="*/ 1026 w 1876"/>
                  <a:gd name="connsiteY2" fmla="*/ 3864 h 3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" h="3864">
                    <a:moveTo>
                      <a:pt x="1026" y="3864"/>
                    </a:moveTo>
                    <a:cubicBezTo>
                      <a:pt x="1026" y="3864"/>
                      <a:pt x="2941" y="-425"/>
                      <a:pt x="1026" y="34"/>
                    </a:cubicBezTo>
                    <a:cubicBezTo>
                      <a:pt x="-889" y="494"/>
                      <a:pt x="337" y="2486"/>
                      <a:pt x="1026" y="386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47" name="Kombinationstegning: figur 11646">
                <a:extLst>
                  <a:ext uri="{FF2B5EF4-FFF2-40B4-BE49-F238E27FC236}">
                    <a16:creationId xmlns:a16="http://schemas.microsoft.com/office/drawing/2014/main" id="{723015E8-3C60-4290-AB20-0C48822DA6B9}"/>
                  </a:ext>
                </a:extLst>
              </p:cNvPr>
              <p:cNvSpPr/>
              <p:nvPr/>
            </p:nvSpPr>
            <p:spPr>
              <a:xfrm>
                <a:off x="10324160" y="4699784"/>
                <a:ext cx="2092" cy="2841"/>
              </a:xfrm>
              <a:custGeom>
                <a:avLst/>
                <a:gdLst>
                  <a:gd name="connsiteX0" fmla="*/ 48 w 2092"/>
                  <a:gd name="connsiteY0" fmla="*/ 797 h 2841"/>
                  <a:gd name="connsiteX1" fmla="*/ 1504 w 2092"/>
                  <a:gd name="connsiteY1" fmla="*/ 2253 h 2841"/>
                  <a:gd name="connsiteX2" fmla="*/ 48 w 2092"/>
                  <a:gd name="connsiteY2" fmla="*/ 797 h 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2" h="2841">
                    <a:moveTo>
                      <a:pt x="48" y="797"/>
                    </a:moveTo>
                    <a:cubicBezTo>
                      <a:pt x="48" y="797"/>
                      <a:pt x="-411" y="4167"/>
                      <a:pt x="1504" y="2253"/>
                    </a:cubicBezTo>
                    <a:cubicBezTo>
                      <a:pt x="3419" y="338"/>
                      <a:pt x="48" y="-888"/>
                      <a:pt x="48" y="79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48" name="Kombinationstegning: figur 11647">
                <a:extLst>
                  <a:ext uri="{FF2B5EF4-FFF2-40B4-BE49-F238E27FC236}">
                    <a16:creationId xmlns:a16="http://schemas.microsoft.com/office/drawing/2014/main" id="{84BF9214-AEFD-4670-8C0D-B4D8C1BDF9C1}"/>
                  </a:ext>
                </a:extLst>
              </p:cNvPr>
              <p:cNvSpPr/>
              <p:nvPr/>
            </p:nvSpPr>
            <p:spPr>
              <a:xfrm>
                <a:off x="10325261" y="4684788"/>
                <a:ext cx="2411" cy="3384"/>
              </a:xfrm>
              <a:custGeom>
                <a:avLst/>
                <a:gdLst>
                  <a:gd name="connsiteX0" fmla="*/ 1551 w 2411"/>
                  <a:gd name="connsiteY0" fmla="*/ 14 h 3384"/>
                  <a:gd name="connsiteX1" fmla="*/ 632 w 2411"/>
                  <a:gd name="connsiteY1" fmla="*/ 3385 h 3384"/>
                  <a:gd name="connsiteX2" fmla="*/ 1551 w 2411"/>
                  <a:gd name="connsiteY2" fmla="*/ 14 h 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" h="3384">
                    <a:moveTo>
                      <a:pt x="1551" y="14"/>
                    </a:moveTo>
                    <a:cubicBezTo>
                      <a:pt x="-823" y="-215"/>
                      <a:pt x="96" y="2389"/>
                      <a:pt x="632" y="3385"/>
                    </a:cubicBezTo>
                    <a:cubicBezTo>
                      <a:pt x="632" y="3385"/>
                      <a:pt x="3926" y="244"/>
                      <a:pt x="1551" y="1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49" name="Kombinationstegning: figur 11648">
                <a:extLst>
                  <a:ext uri="{FF2B5EF4-FFF2-40B4-BE49-F238E27FC236}">
                    <a16:creationId xmlns:a16="http://schemas.microsoft.com/office/drawing/2014/main" id="{C947468E-4C06-44C7-B9A5-47AA71D1D589}"/>
                  </a:ext>
                </a:extLst>
              </p:cNvPr>
              <p:cNvSpPr/>
              <p:nvPr/>
            </p:nvSpPr>
            <p:spPr>
              <a:xfrm>
                <a:off x="10435962" y="4920056"/>
                <a:ext cx="4949" cy="6120"/>
              </a:xfrm>
              <a:custGeom>
                <a:avLst/>
                <a:gdLst>
                  <a:gd name="connsiteX0" fmla="*/ 3371 w 4949"/>
                  <a:gd name="connsiteY0" fmla="*/ 280 h 6120"/>
                  <a:gd name="connsiteX1" fmla="*/ 0 w 4949"/>
                  <a:gd name="connsiteY1" fmla="*/ 1199 h 6120"/>
                  <a:gd name="connsiteX2" fmla="*/ 3371 w 4949"/>
                  <a:gd name="connsiteY2" fmla="*/ 5259 h 6120"/>
                  <a:gd name="connsiteX3" fmla="*/ 4290 w 4949"/>
                  <a:gd name="connsiteY3" fmla="*/ 3344 h 6120"/>
                  <a:gd name="connsiteX4" fmla="*/ 3371 w 4949"/>
                  <a:gd name="connsiteY4" fmla="*/ 280 h 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49" h="6120">
                    <a:moveTo>
                      <a:pt x="3371" y="280"/>
                    </a:moveTo>
                    <a:cubicBezTo>
                      <a:pt x="1226" y="-409"/>
                      <a:pt x="460" y="280"/>
                      <a:pt x="0" y="1199"/>
                    </a:cubicBezTo>
                    <a:cubicBezTo>
                      <a:pt x="0" y="1199"/>
                      <a:pt x="1456" y="3803"/>
                      <a:pt x="3371" y="5259"/>
                    </a:cubicBezTo>
                    <a:cubicBezTo>
                      <a:pt x="5286" y="6714"/>
                      <a:pt x="5286" y="6484"/>
                      <a:pt x="4290" y="3344"/>
                    </a:cubicBezTo>
                    <a:cubicBezTo>
                      <a:pt x="3371" y="280"/>
                      <a:pt x="5516" y="969"/>
                      <a:pt x="3371" y="28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50" name="Kombinationstegning: figur 11649">
                <a:extLst>
                  <a:ext uri="{FF2B5EF4-FFF2-40B4-BE49-F238E27FC236}">
                    <a16:creationId xmlns:a16="http://schemas.microsoft.com/office/drawing/2014/main" id="{E6FA6904-ED59-41A6-9028-2167E6E3ED0D}"/>
                  </a:ext>
                </a:extLst>
              </p:cNvPr>
              <p:cNvSpPr/>
              <p:nvPr/>
            </p:nvSpPr>
            <p:spPr>
              <a:xfrm>
                <a:off x="10516373" y="4976788"/>
                <a:ext cx="2238" cy="3839"/>
              </a:xfrm>
              <a:custGeom>
                <a:avLst/>
                <a:gdLst>
                  <a:gd name="connsiteX0" fmla="*/ 1011 w 2238"/>
                  <a:gd name="connsiteY0" fmla="*/ 3830 h 3839"/>
                  <a:gd name="connsiteX1" fmla="*/ 552 w 2238"/>
                  <a:gd name="connsiteY1" fmla="*/ 0 h 3839"/>
                  <a:gd name="connsiteX2" fmla="*/ 1011 w 2238"/>
                  <a:gd name="connsiteY2" fmla="*/ 3830 h 3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8" h="3839">
                    <a:moveTo>
                      <a:pt x="1011" y="3830"/>
                    </a:moveTo>
                    <a:cubicBezTo>
                      <a:pt x="2926" y="3600"/>
                      <a:pt x="2467" y="1455"/>
                      <a:pt x="552" y="0"/>
                    </a:cubicBezTo>
                    <a:cubicBezTo>
                      <a:pt x="475" y="0"/>
                      <a:pt x="-904" y="4060"/>
                      <a:pt x="1011" y="383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51" name="Kombinationstegning: figur 11650">
                <a:extLst>
                  <a:ext uri="{FF2B5EF4-FFF2-40B4-BE49-F238E27FC236}">
                    <a16:creationId xmlns:a16="http://schemas.microsoft.com/office/drawing/2014/main" id="{190BC035-1D01-4371-BE4B-3B6DC03DCEE4}"/>
                  </a:ext>
                </a:extLst>
              </p:cNvPr>
              <p:cNvSpPr/>
              <p:nvPr/>
            </p:nvSpPr>
            <p:spPr>
              <a:xfrm>
                <a:off x="10575911" y="5074490"/>
                <a:ext cx="5814" cy="7839"/>
              </a:xfrm>
              <a:custGeom>
                <a:avLst/>
                <a:gdLst>
                  <a:gd name="connsiteX0" fmla="*/ 1526 w 5814"/>
                  <a:gd name="connsiteY0" fmla="*/ 495 h 7839"/>
                  <a:gd name="connsiteX1" fmla="*/ 1066 w 5814"/>
                  <a:gd name="connsiteY1" fmla="*/ 3866 h 7839"/>
                  <a:gd name="connsiteX2" fmla="*/ 5815 w 5814"/>
                  <a:gd name="connsiteY2" fmla="*/ 6240 h 7839"/>
                  <a:gd name="connsiteX3" fmla="*/ 1526 w 5814"/>
                  <a:gd name="connsiteY3" fmla="*/ 495 h 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4" h="7839">
                    <a:moveTo>
                      <a:pt x="1526" y="495"/>
                    </a:moveTo>
                    <a:cubicBezTo>
                      <a:pt x="-1615" y="-1649"/>
                      <a:pt x="1066" y="3866"/>
                      <a:pt x="1066" y="3866"/>
                    </a:cubicBezTo>
                    <a:cubicBezTo>
                      <a:pt x="4666" y="9840"/>
                      <a:pt x="5815" y="7695"/>
                      <a:pt x="5815" y="6240"/>
                    </a:cubicBezTo>
                    <a:cubicBezTo>
                      <a:pt x="5815" y="4785"/>
                      <a:pt x="4666" y="2640"/>
                      <a:pt x="1526" y="49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52" name="Kombinationstegning: figur 11651">
                <a:extLst>
                  <a:ext uri="{FF2B5EF4-FFF2-40B4-BE49-F238E27FC236}">
                    <a16:creationId xmlns:a16="http://schemas.microsoft.com/office/drawing/2014/main" id="{CC780BD4-AA0E-4EF9-93E8-C72A33F8E009}"/>
                  </a:ext>
                </a:extLst>
              </p:cNvPr>
              <p:cNvSpPr/>
              <p:nvPr/>
            </p:nvSpPr>
            <p:spPr>
              <a:xfrm>
                <a:off x="10629940" y="5112985"/>
                <a:ext cx="10921" cy="32293"/>
              </a:xfrm>
              <a:custGeom>
                <a:avLst/>
                <a:gdLst>
                  <a:gd name="connsiteX0" fmla="*/ 3718 w 10921"/>
                  <a:gd name="connsiteY0" fmla="*/ 12247 h 32293"/>
                  <a:gd name="connsiteX1" fmla="*/ 2799 w 10921"/>
                  <a:gd name="connsiteY1" fmla="*/ 15388 h 32293"/>
                  <a:gd name="connsiteX2" fmla="*/ 654 w 10921"/>
                  <a:gd name="connsiteY2" fmla="*/ 23048 h 32293"/>
                  <a:gd name="connsiteX3" fmla="*/ 1880 w 10921"/>
                  <a:gd name="connsiteY3" fmla="*/ 30707 h 32293"/>
                  <a:gd name="connsiteX4" fmla="*/ 4254 w 10921"/>
                  <a:gd name="connsiteY4" fmla="*/ 30018 h 32293"/>
                  <a:gd name="connsiteX5" fmla="*/ 10228 w 10921"/>
                  <a:gd name="connsiteY5" fmla="*/ 11788 h 32293"/>
                  <a:gd name="connsiteX6" fmla="*/ 9003 w 10921"/>
                  <a:gd name="connsiteY6" fmla="*/ 1524 h 32293"/>
                  <a:gd name="connsiteX7" fmla="*/ 6398 w 10921"/>
                  <a:gd name="connsiteY7" fmla="*/ 835 h 32293"/>
                  <a:gd name="connsiteX8" fmla="*/ 6168 w 10921"/>
                  <a:gd name="connsiteY8" fmla="*/ 3209 h 32293"/>
                  <a:gd name="connsiteX9" fmla="*/ 3718 w 10921"/>
                  <a:gd name="connsiteY9" fmla="*/ 12247 h 32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21" h="32293">
                    <a:moveTo>
                      <a:pt x="3718" y="12247"/>
                    </a:moveTo>
                    <a:cubicBezTo>
                      <a:pt x="1573" y="13703"/>
                      <a:pt x="1573" y="14392"/>
                      <a:pt x="2799" y="15388"/>
                    </a:cubicBezTo>
                    <a:cubicBezTo>
                      <a:pt x="4024" y="16384"/>
                      <a:pt x="2110" y="20137"/>
                      <a:pt x="654" y="23048"/>
                    </a:cubicBezTo>
                    <a:cubicBezTo>
                      <a:pt x="-801" y="25958"/>
                      <a:pt x="424" y="27567"/>
                      <a:pt x="1880" y="30707"/>
                    </a:cubicBezTo>
                    <a:cubicBezTo>
                      <a:pt x="3334" y="33848"/>
                      <a:pt x="3564" y="31627"/>
                      <a:pt x="4254" y="30018"/>
                    </a:cubicBezTo>
                    <a:cubicBezTo>
                      <a:pt x="4944" y="28410"/>
                      <a:pt x="8313" y="15924"/>
                      <a:pt x="10228" y="11788"/>
                    </a:cubicBezTo>
                    <a:cubicBezTo>
                      <a:pt x="12143" y="7652"/>
                      <a:pt x="9539" y="3669"/>
                      <a:pt x="9003" y="1524"/>
                    </a:cubicBezTo>
                    <a:cubicBezTo>
                      <a:pt x="8467" y="-621"/>
                      <a:pt x="7548" y="-161"/>
                      <a:pt x="6398" y="835"/>
                    </a:cubicBezTo>
                    <a:cubicBezTo>
                      <a:pt x="5249" y="1830"/>
                      <a:pt x="6168" y="3209"/>
                      <a:pt x="6168" y="3209"/>
                    </a:cubicBezTo>
                    <a:cubicBezTo>
                      <a:pt x="9003" y="8418"/>
                      <a:pt x="5863" y="10792"/>
                      <a:pt x="3718" y="1224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53" name="Kombinationstegning: figur 11652">
                <a:extLst>
                  <a:ext uri="{FF2B5EF4-FFF2-40B4-BE49-F238E27FC236}">
                    <a16:creationId xmlns:a16="http://schemas.microsoft.com/office/drawing/2014/main" id="{0C9FF651-E65C-482E-83F8-178CBC963752}"/>
                  </a:ext>
                </a:extLst>
              </p:cNvPr>
              <p:cNvSpPr/>
              <p:nvPr/>
            </p:nvSpPr>
            <p:spPr>
              <a:xfrm>
                <a:off x="10642961" y="5194268"/>
                <a:ext cx="2994" cy="8644"/>
              </a:xfrm>
              <a:custGeom>
                <a:avLst/>
                <a:gdLst>
                  <a:gd name="connsiteX0" fmla="*/ 1726 w 2994"/>
                  <a:gd name="connsiteY0" fmla="*/ 5875 h 8644"/>
                  <a:gd name="connsiteX1" fmla="*/ 2645 w 2994"/>
                  <a:gd name="connsiteY1" fmla="*/ 131 h 8644"/>
                  <a:gd name="connsiteX2" fmla="*/ 41 w 2994"/>
                  <a:gd name="connsiteY2" fmla="*/ 3960 h 8644"/>
                  <a:gd name="connsiteX3" fmla="*/ 1726 w 2994"/>
                  <a:gd name="connsiteY3" fmla="*/ 5875 h 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4" h="8644">
                    <a:moveTo>
                      <a:pt x="1726" y="5875"/>
                    </a:moveTo>
                    <a:cubicBezTo>
                      <a:pt x="3871" y="-1325"/>
                      <a:pt x="2645" y="131"/>
                      <a:pt x="2645" y="131"/>
                    </a:cubicBezTo>
                    <a:cubicBezTo>
                      <a:pt x="2645" y="131"/>
                      <a:pt x="271" y="-1095"/>
                      <a:pt x="41" y="3960"/>
                    </a:cubicBezTo>
                    <a:cubicBezTo>
                      <a:pt x="41" y="3960"/>
                      <a:pt x="-418" y="13075"/>
                      <a:pt x="1726" y="587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54" name="Kombinationstegning: figur 11653">
                <a:extLst>
                  <a:ext uri="{FF2B5EF4-FFF2-40B4-BE49-F238E27FC236}">
                    <a16:creationId xmlns:a16="http://schemas.microsoft.com/office/drawing/2014/main" id="{205B5F1C-44EF-4F38-9594-AE7B6958EB45}"/>
                  </a:ext>
                </a:extLst>
              </p:cNvPr>
              <p:cNvSpPr/>
              <p:nvPr/>
            </p:nvSpPr>
            <p:spPr>
              <a:xfrm>
                <a:off x="10163200" y="5451983"/>
                <a:ext cx="44898" cy="14692"/>
              </a:xfrm>
              <a:custGeom>
                <a:avLst/>
                <a:gdLst>
                  <a:gd name="connsiteX0" fmla="*/ 38914 w 44898"/>
                  <a:gd name="connsiteY0" fmla="*/ 6215 h 14692"/>
                  <a:gd name="connsiteX1" fmla="*/ 35543 w 44898"/>
                  <a:gd name="connsiteY1" fmla="*/ 6444 h 14692"/>
                  <a:gd name="connsiteX2" fmla="*/ 32939 w 44898"/>
                  <a:gd name="connsiteY2" fmla="*/ 4300 h 14692"/>
                  <a:gd name="connsiteX3" fmla="*/ 29798 w 44898"/>
                  <a:gd name="connsiteY3" fmla="*/ 930 h 14692"/>
                  <a:gd name="connsiteX4" fmla="*/ 18079 w 44898"/>
                  <a:gd name="connsiteY4" fmla="*/ 1619 h 14692"/>
                  <a:gd name="connsiteX5" fmla="*/ 5670 w 44898"/>
                  <a:gd name="connsiteY5" fmla="*/ 3994 h 14692"/>
                  <a:gd name="connsiteX6" fmla="*/ 156 w 44898"/>
                  <a:gd name="connsiteY6" fmla="*/ 10198 h 14692"/>
                  <a:gd name="connsiteX7" fmla="*/ 3985 w 44898"/>
                  <a:gd name="connsiteY7" fmla="*/ 14028 h 14692"/>
                  <a:gd name="connsiteX8" fmla="*/ 11415 w 44898"/>
                  <a:gd name="connsiteY8" fmla="*/ 14487 h 14692"/>
                  <a:gd name="connsiteX9" fmla="*/ 18156 w 44898"/>
                  <a:gd name="connsiteY9" fmla="*/ 13798 h 14692"/>
                  <a:gd name="connsiteX10" fmla="*/ 24590 w 44898"/>
                  <a:gd name="connsiteY10" fmla="*/ 14028 h 14692"/>
                  <a:gd name="connsiteX11" fmla="*/ 31560 w 44898"/>
                  <a:gd name="connsiteY11" fmla="*/ 10887 h 14692"/>
                  <a:gd name="connsiteX12" fmla="*/ 43050 w 44898"/>
                  <a:gd name="connsiteY12" fmla="*/ 8283 h 14692"/>
                  <a:gd name="connsiteX13" fmla="*/ 43050 w 44898"/>
                  <a:gd name="connsiteY13" fmla="*/ 6138 h 14692"/>
                  <a:gd name="connsiteX14" fmla="*/ 38914 w 44898"/>
                  <a:gd name="connsiteY14" fmla="*/ 6215 h 1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898" h="14692">
                    <a:moveTo>
                      <a:pt x="38914" y="6215"/>
                    </a:moveTo>
                    <a:cubicBezTo>
                      <a:pt x="36999" y="8359"/>
                      <a:pt x="35543" y="6444"/>
                      <a:pt x="35543" y="6444"/>
                    </a:cubicBezTo>
                    <a:cubicBezTo>
                      <a:pt x="35543" y="6444"/>
                      <a:pt x="34624" y="4760"/>
                      <a:pt x="32939" y="4300"/>
                    </a:cubicBezTo>
                    <a:cubicBezTo>
                      <a:pt x="31254" y="3840"/>
                      <a:pt x="31483" y="2845"/>
                      <a:pt x="29798" y="930"/>
                    </a:cubicBezTo>
                    <a:cubicBezTo>
                      <a:pt x="28114" y="-985"/>
                      <a:pt x="20684" y="470"/>
                      <a:pt x="18079" y="1619"/>
                    </a:cubicBezTo>
                    <a:cubicBezTo>
                      <a:pt x="15475" y="2768"/>
                      <a:pt x="12794" y="3534"/>
                      <a:pt x="5670" y="3994"/>
                    </a:cubicBezTo>
                    <a:cubicBezTo>
                      <a:pt x="-1453" y="4453"/>
                      <a:pt x="156" y="10198"/>
                      <a:pt x="156" y="10198"/>
                    </a:cubicBezTo>
                    <a:cubicBezTo>
                      <a:pt x="616" y="11423"/>
                      <a:pt x="2301" y="13109"/>
                      <a:pt x="3985" y="14028"/>
                    </a:cubicBezTo>
                    <a:cubicBezTo>
                      <a:pt x="5670" y="14947"/>
                      <a:pt x="9500" y="14717"/>
                      <a:pt x="11415" y="14487"/>
                    </a:cubicBezTo>
                    <a:cubicBezTo>
                      <a:pt x="13330" y="14257"/>
                      <a:pt x="16931" y="14487"/>
                      <a:pt x="18156" y="13798"/>
                    </a:cubicBezTo>
                    <a:cubicBezTo>
                      <a:pt x="19381" y="13109"/>
                      <a:pt x="22676" y="12879"/>
                      <a:pt x="24590" y="14028"/>
                    </a:cubicBezTo>
                    <a:cubicBezTo>
                      <a:pt x="26505" y="15177"/>
                      <a:pt x="28190" y="14028"/>
                      <a:pt x="31560" y="10887"/>
                    </a:cubicBezTo>
                    <a:cubicBezTo>
                      <a:pt x="34931" y="7747"/>
                      <a:pt x="39910" y="8513"/>
                      <a:pt x="43050" y="8283"/>
                    </a:cubicBezTo>
                    <a:cubicBezTo>
                      <a:pt x="46190" y="8053"/>
                      <a:pt x="44735" y="7594"/>
                      <a:pt x="43050" y="6138"/>
                    </a:cubicBezTo>
                    <a:cubicBezTo>
                      <a:pt x="41365" y="4683"/>
                      <a:pt x="40829" y="4070"/>
                      <a:pt x="38914" y="621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55" name="Kombinationstegning: figur 11654">
                <a:extLst>
                  <a:ext uri="{FF2B5EF4-FFF2-40B4-BE49-F238E27FC236}">
                    <a16:creationId xmlns:a16="http://schemas.microsoft.com/office/drawing/2014/main" id="{D817B249-06DA-40D5-9DE6-7B9DEC90499E}"/>
                  </a:ext>
                </a:extLst>
              </p:cNvPr>
              <p:cNvSpPr/>
              <p:nvPr/>
            </p:nvSpPr>
            <p:spPr>
              <a:xfrm>
                <a:off x="10407861" y="5546142"/>
                <a:ext cx="5928" cy="3382"/>
              </a:xfrm>
              <a:custGeom>
                <a:avLst/>
                <a:gdLst>
                  <a:gd name="connsiteX0" fmla="*/ 603 w 5928"/>
                  <a:gd name="connsiteY0" fmla="*/ 2516 h 3382"/>
                  <a:gd name="connsiteX1" fmla="*/ 4663 w 5928"/>
                  <a:gd name="connsiteY1" fmla="*/ 2975 h 3382"/>
                  <a:gd name="connsiteX2" fmla="*/ 2059 w 5928"/>
                  <a:gd name="connsiteY2" fmla="*/ 64 h 3382"/>
                  <a:gd name="connsiteX3" fmla="*/ 603 w 5928"/>
                  <a:gd name="connsiteY3" fmla="*/ 2516 h 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28" h="3382">
                    <a:moveTo>
                      <a:pt x="603" y="2516"/>
                    </a:moveTo>
                    <a:cubicBezTo>
                      <a:pt x="1292" y="3971"/>
                      <a:pt x="2059" y="3205"/>
                      <a:pt x="4663" y="2975"/>
                    </a:cubicBezTo>
                    <a:cubicBezTo>
                      <a:pt x="7267" y="2745"/>
                      <a:pt x="5582" y="601"/>
                      <a:pt x="2059" y="64"/>
                    </a:cubicBezTo>
                    <a:cubicBezTo>
                      <a:pt x="-1465" y="-472"/>
                      <a:pt x="603" y="2516"/>
                      <a:pt x="603" y="251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56" name="Kombinationstegning: figur 11655">
                <a:extLst>
                  <a:ext uri="{FF2B5EF4-FFF2-40B4-BE49-F238E27FC236}">
                    <a16:creationId xmlns:a16="http://schemas.microsoft.com/office/drawing/2014/main" id="{15A1F557-05C2-4233-93DB-7086F8F563DD}"/>
                  </a:ext>
                </a:extLst>
              </p:cNvPr>
              <p:cNvSpPr/>
              <p:nvPr/>
            </p:nvSpPr>
            <p:spPr>
              <a:xfrm>
                <a:off x="10412891" y="5540927"/>
                <a:ext cx="2563" cy="3901"/>
              </a:xfrm>
              <a:custGeom>
                <a:avLst/>
                <a:gdLst>
                  <a:gd name="connsiteX0" fmla="*/ 1088 w 2563"/>
                  <a:gd name="connsiteY0" fmla="*/ 72 h 3901"/>
                  <a:gd name="connsiteX1" fmla="*/ 629 w 2563"/>
                  <a:gd name="connsiteY1" fmla="*/ 3901 h 3901"/>
                  <a:gd name="connsiteX2" fmla="*/ 1088 w 2563"/>
                  <a:gd name="connsiteY2" fmla="*/ 72 h 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3" h="3901">
                    <a:moveTo>
                      <a:pt x="1088" y="72"/>
                    </a:moveTo>
                    <a:cubicBezTo>
                      <a:pt x="-1056" y="-618"/>
                      <a:pt x="629" y="3901"/>
                      <a:pt x="629" y="3901"/>
                    </a:cubicBezTo>
                    <a:cubicBezTo>
                      <a:pt x="3003" y="2216"/>
                      <a:pt x="3233" y="761"/>
                      <a:pt x="1088" y="7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57" name="Kombinationstegning: figur 11656">
                <a:extLst>
                  <a:ext uri="{FF2B5EF4-FFF2-40B4-BE49-F238E27FC236}">
                    <a16:creationId xmlns:a16="http://schemas.microsoft.com/office/drawing/2014/main" id="{2EC8001E-3610-4673-9C2B-9E31C455E9EA}"/>
                  </a:ext>
                </a:extLst>
              </p:cNvPr>
              <p:cNvSpPr/>
              <p:nvPr/>
            </p:nvSpPr>
            <p:spPr>
              <a:xfrm>
                <a:off x="9492619" y="5137492"/>
                <a:ext cx="6457" cy="16770"/>
              </a:xfrm>
              <a:custGeom>
                <a:avLst/>
                <a:gdLst>
                  <a:gd name="connsiteX0" fmla="*/ 4347 w 6457"/>
                  <a:gd name="connsiteY0" fmla="*/ 11868 h 16770"/>
                  <a:gd name="connsiteX1" fmla="*/ 58 w 6457"/>
                  <a:gd name="connsiteY1" fmla="*/ 2753 h 16770"/>
                  <a:gd name="connsiteX2" fmla="*/ 4347 w 6457"/>
                  <a:gd name="connsiteY2" fmla="*/ 15698 h 16770"/>
                  <a:gd name="connsiteX3" fmla="*/ 4347 w 6457"/>
                  <a:gd name="connsiteY3" fmla="*/ 11868 h 16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7" h="16770">
                    <a:moveTo>
                      <a:pt x="4347" y="11868"/>
                    </a:moveTo>
                    <a:cubicBezTo>
                      <a:pt x="1973" y="8038"/>
                      <a:pt x="-402" y="-5826"/>
                      <a:pt x="58" y="2753"/>
                    </a:cubicBezTo>
                    <a:cubicBezTo>
                      <a:pt x="517" y="11332"/>
                      <a:pt x="4347" y="15698"/>
                      <a:pt x="4347" y="15698"/>
                    </a:cubicBezTo>
                    <a:cubicBezTo>
                      <a:pt x="9095" y="19528"/>
                      <a:pt x="4347" y="11868"/>
                      <a:pt x="4347" y="1186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58" name="Kombinationstegning: figur 11657">
                <a:extLst>
                  <a:ext uri="{FF2B5EF4-FFF2-40B4-BE49-F238E27FC236}">
                    <a16:creationId xmlns:a16="http://schemas.microsoft.com/office/drawing/2014/main" id="{C2B900DF-5DCE-47A0-87E4-8F22E6B2A77B}"/>
                  </a:ext>
                </a:extLst>
              </p:cNvPr>
              <p:cNvSpPr/>
              <p:nvPr/>
            </p:nvSpPr>
            <p:spPr>
              <a:xfrm>
                <a:off x="11092745" y="4953206"/>
                <a:ext cx="6396" cy="7942"/>
              </a:xfrm>
              <a:custGeom>
                <a:avLst/>
                <a:gdLst>
                  <a:gd name="connsiteX0" fmla="*/ 32 w 6396"/>
                  <a:gd name="connsiteY0" fmla="*/ 2059 h 7942"/>
                  <a:gd name="connsiteX1" fmla="*/ 3173 w 6396"/>
                  <a:gd name="connsiteY1" fmla="*/ 7344 h 7942"/>
                  <a:gd name="connsiteX2" fmla="*/ 6314 w 6396"/>
                  <a:gd name="connsiteY2" fmla="*/ 5659 h 7942"/>
                  <a:gd name="connsiteX3" fmla="*/ 2714 w 6396"/>
                  <a:gd name="connsiteY3" fmla="*/ 603 h 7942"/>
                  <a:gd name="connsiteX4" fmla="*/ 32 w 6396"/>
                  <a:gd name="connsiteY4" fmla="*/ 2059 h 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6" h="7942">
                    <a:moveTo>
                      <a:pt x="32" y="2059"/>
                    </a:moveTo>
                    <a:cubicBezTo>
                      <a:pt x="262" y="4433"/>
                      <a:pt x="1947" y="7114"/>
                      <a:pt x="3173" y="7344"/>
                    </a:cubicBezTo>
                    <a:cubicBezTo>
                      <a:pt x="3173" y="7344"/>
                      <a:pt x="7003" y="9489"/>
                      <a:pt x="6314" y="5659"/>
                    </a:cubicBezTo>
                    <a:cubicBezTo>
                      <a:pt x="5625" y="1829"/>
                      <a:pt x="4629" y="1599"/>
                      <a:pt x="2714" y="603"/>
                    </a:cubicBezTo>
                    <a:cubicBezTo>
                      <a:pt x="799" y="-392"/>
                      <a:pt x="-197" y="-316"/>
                      <a:pt x="32" y="205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59" name="Kombinationstegning: figur 11658">
                <a:extLst>
                  <a:ext uri="{FF2B5EF4-FFF2-40B4-BE49-F238E27FC236}">
                    <a16:creationId xmlns:a16="http://schemas.microsoft.com/office/drawing/2014/main" id="{7D3C463D-10E3-4F0F-867F-6322C4ED70FC}"/>
                  </a:ext>
                </a:extLst>
              </p:cNvPr>
              <p:cNvSpPr/>
              <p:nvPr/>
            </p:nvSpPr>
            <p:spPr>
              <a:xfrm>
                <a:off x="11086099" y="4930656"/>
                <a:ext cx="8764" cy="8759"/>
              </a:xfrm>
              <a:custGeom>
                <a:avLst/>
                <a:gdLst>
                  <a:gd name="connsiteX0" fmla="*/ 14 w 8764"/>
                  <a:gd name="connsiteY0" fmla="*/ 2319 h 8759"/>
                  <a:gd name="connsiteX1" fmla="*/ 5530 w 8764"/>
                  <a:gd name="connsiteY1" fmla="*/ 7834 h 8759"/>
                  <a:gd name="connsiteX2" fmla="*/ 7674 w 8764"/>
                  <a:gd name="connsiteY2" fmla="*/ 5689 h 8759"/>
                  <a:gd name="connsiteX3" fmla="*/ 14 w 8764"/>
                  <a:gd name="connsiteY3" fmla="*/ 2319 h 8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64" h="8759">
                    <a:moveTo>
                      <a:pt x="14" y="2319"/>
                    </a:moveTo>
                    <a:cubicBezTo>
                      <a:pt x="-215" y="6838"/>
                      <a:pt x="2389" y="6838"/>
                      <a:pt x="5530" y="7834"/>
                    </a:cubicBezTo>
                    <a:cubicBezTo>
                      <a:pt x="5530" y="7834"/>
                      <a:pt x="11044" y="10974"/>
                      <a:pt x="7674" y="5689"/>
                    </a:cubicBezTo>
                    <a:cubicBezTo>
                      <a:pt x="4304" y="404"/>
                      <a:pt x="244" y="-2201"/>
                      <a:pt x="14" y="23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60" name="Kombinationstegning: figur 11659">
                <a:extLst>
                  <a:ext uri="{FF2B5EF4-FFF2-40B4-BE49-F238E27FC236}">
                    <a16:creationId xmlns:a16="http://schemas.microsoft.com/office/drawing/2014/main" id="{22E8A0FE-BF07-4239-BEF7-35F21EFAD7B1}"/>
                  </a:ext>
                </a:extLst>
              </p:cNvPr>
              <p:cNvSpPr/>
              <p:nvPr/>
            </p:nvSpPr>
            <p:spPr>
              <a:xfrm>
                <a:off x="11062533" y="4898708"/>
                <a:ext cx="9987" cy="8377"/>
              </a:xfrm>
              <a:custGeom>
                <a:avLst/>
                <a:gdLst>
                  <a:gd name="connsiteX0" fmla="*/ 4891 w 9987"/>
                  <a:gd name="connsiteY0" fmla="*/ 335 h 8377"/>
                  <a:gd name="connsiteX1" fmla="*/ 1291 w 9987"/>
                  <a:gd name="connsiteY1" fmla="*/ 6080 h 8377"/>
                  <a:gd name="connsiteX2" fmla="*/ 9640 w 9987"/>
                  <a:gd name="connsiteY2" fmla="*/ 6539 h 8377"/>
                  <a:gd name="connsiteX3" fmla="*/ 9410 w 9987"/>
                  <a:gd name="connsiteY3" fmla="*/ 3629 h 8377"/>
                  <a:gd name="connsiteX4" fmla="*/ 4891 w 9987"/>
                  <a:gd name="connsiteY4" fmla="*/ 335 h 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7" h="8377">
                    <a:moveTo>
                      <a:pt x="4891" y="335"/>
                    </a:moveTo>
                    <a:cubicBezTo>
                      <a:pt x="2516" y="1561"/>
                      <a:pt x="-2310" y="5390"/>
                      <a:pt x="1291" y="6080"/>
                    </a:cubicBezTo>
                    <a:cubicBezTo>
                      <a:pt x="4891" y="6769"/>
                      <a:pt x="4891" y="10599"/>
                      <a:pt x="9640" y="6539"/>
                    </a:cubicBezTo>
                    <a:cubicBezTo>
                      <a:pt x="9640" y="6539"/>
                      <a:pt x="10559" y="5850"/>
                      <a:pt x="9410" y="3629"/>
                    </a:cubicBezTo>
                    <a:cubicBezTo>
                      <a:pt x="8261" y="1484"/>
                      <a:pt x="7265" y="-891"/>
                      <a:pt x="4891" y="33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61" name="Kombinationstegning: figur 11660">
                <a:extLst>
                  <a:ext uri="{FF2B5EF4-FFF2-40B4-BE49-F238E27FC236}">
                    <a16:creationId xmlns:a16="http://schemas.microsoft.com/office/drawing/2014/main" id="{22F97065-3C60-4FFE-8009-9E9856150522}"/>
                  </a:ext>
                </a:extLst>
              </p:cNvPr>
              <p:cNvSpPr/>
              <p:nvPr/>
            </p:nvSpPr>
            <p:spPr>
              <a:xfrm>
                <a:off x="11062068" y="4872094"/>
                <a:ext cx="8517" cy="6591"/>
              </a:xfrm>
              <a:custGeom>
                <a:avLst/>
                <a:gdLst>
                  <a:gd name="connsiteX0" fmla="*/ 2982 w 8517"/>
                  <a:gd name="connsiteY0" fmla="*/ 1825 h 6591"/>
                  <a:gd name="connsiteX1" fmla="*/ 71 w 8517"/>
                  <a:gd name="connsiteY1" fmla="*/ 1596 h 6591"/>
                  <a:gd name="connsiteX2" fmla="*/ 2216 w 8517"/>
                  <a:gd name="connsiteY2" fmla="*/ 5655 h 6591"/>
                  <a:gd name="connsiteX3" fmla="*/ 8190 w 8517"/>
                  <a:gd name="connsiteY3" fmla="*/ 6115 h 6591"/>
                  <a:gd name="connsiteX4" fmla="*/ 2982 w 8517"/>
                  <a:gd name="connsiteY4" fmla="*/ 1825 h 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17" h="6591">
                    <a:moveTo>
                      <a:pt x="2982" y="1825"/>
                    </a:moveTo>
                    <a:cubicBezTo>
                      <a:pt x="1297" y="370"/>
                      <a:pt x="608" y="-1315"/>
                      <a:pt x="71" y="1596"/>
                    </a:cubicBezTo>
                    <a:cubicBezTo>
                      <a:pt x="-465" y="4506"/>
                      <a:pt x="2216" y="5655"/>
                      <a:pt x="2216" y="5655"/>
                    </a:cubicBezTo>
                    <a:cubicBezTo>
                      <a:pt x="3672" y="6345"/>
                      <a:pt x="6506" y="7111"/>
                      <a:pt x="8190" y="6115"/>
                    </a:cubicBezTo>
                    <a:cubicBezTo>
                      <a:pt x="9875" y="5119"/>
                      <a:pt x="4591" y="3204"/>
                      <a:pt x="2982" y="182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62" name="Kombinationstegning: figur 11661">
                <a:extLst>
                  <a:ext uri="{FF2B5EF4-FFF2-40B4-BE49-F238E27FC236}">
                    <a16:creationId xmlns:a16="http://schemas.microsoft.com/office/drawing/2014/main" id="{69C1CA99-B113-4EC6-89C0-67FE730FF66B}"/>
                  </a:ext>
                </a:extLst>
              </p:cNvPr>
              <p:cNvSpPr/>
              <p:nvPr/>
            </p:nvSpPr>
            <p:spPr>
              <a:xfrm>
                <a:off x="11034293" y="4851298"/>
                <a:ext cx="17702" cy="19536"/>
              </a:xfrm>
              <a:custGeom>
                <a:avLst/>
                <a:gdLst>
                  <a:gd name="connsiteX0" fmla="*/ 118 w 17702"/>
                  <a:gd name="connsiteY0" fmla="*/ 3932 h 19536"/>
                  <a:gd name="connsiteX1" fmla="*/ 4178 w 17702"/>
                  <a:gd name="connsiteY1" fmla="*/ 7302 h 19536"/>
                  <a:gd name="connsiteX2" fmla="*/ 6782 w 17702"/>
                  <a:gd name="connsiteY2" fmla="*/ 14962 h 19536"/>
                  <a:gd name="connsiteX3" fmla="*/ 15897 w 17702"/>
                  <a:gd name="connsiteY3" fmla="*/ 17872 h 19536"/>
                  <a:gd name="connsiteX4" fmla="*/ 14671 w 17702"/>
                  <a:gd name="connsiteY4" fmla="*/ 10902 h 19536"/>
                  <a:gd name="connsiteX5" fmla="*/ 7242 w 17702"/>
                  <a:gd name="connsiteY5" fmla="*/ 5387 h 19536"/>
                  <a:gd name="connsiteX6" fmla="*/ 1727 w 17702"/>
                  <a:gd name="connsiteY6" fmla="*/ 332 h 19536"/>
                  <a:gd name="connsiteX7" fmla="*/ 118 w 17702"/>
                  <a:gd name="connsiteY7" fmla="*/ 3932 h 1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02" h="19536">
                    <a:moveTo>
                      <a:pt x="118" y="3932"/>
                    </a:moveTo>
                    <a:cubicBezTo>
                      <a:pt x="578" y="7762"/>
                      <a:pt x="2493" y="7762"/>
                      <a:pt x="4178" y="7302"/>
                    </a:cubicBezTo>
                    <a:cubicBezTo>
                      <a:pt x="5862" y="6842"/>
                      <a:pt x="5862" y="8528"/>
                      <a:pt x="6782" y="14962"/>
                    </a:cubicBezTo>
                    <a:cubicBezTo>
                      <a:pt x="7701" y="21396"/>
                      <a:pt x="11531" y="19711"/>
                      <a:pt x="15897" y="17872"/>
                    </a:cubicBezTo>
                    <a:cubicBezTo>
                      <a:pt x="20263" y="16034"/>
                      <a:pt x="15437" y="11668"/>
                      <a:pt x="14671" y="10902"/>
                    </a:cubicBezTo>
                    <a:cubicBezTo>
                      <a:pt x="13982" y="10213"/>
                      <a:pt x="8926" y="6613"/>
                      <a:pt x="7242" y="5387"/>
                    </a:cubicBezTo>
                    <a:cubicBezTo>
                      <a:pt x="5557" y="4161"/>
                      <a:pt x="4101" y="2017"/>
                      <a:pt x="1727" y="332"/>
                    </a:cubicBezTo>
                    <a:cubicBezTo>
                      <a:pt x="-648" y="-1354"/>
                      <a:pt x="118" y="3932"/>
                      <a:pt x="118" y="393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63" name="Kombinationstegning: figur 11662">
                <a:extLst>
                  <a:ext uri="{FF2B5EF4-FFF2-40B4-BE49-F238E27FC236}">
                    <a16:creationId xmlns:a16="http://schemas.microsoft.com/office/drawing/2014/main" id="{A185868B-85CB-433D-ABF6-1E1E5CF43B44}"/>
                  </a:ext>
                </a:extLst>
              </p:cNvPr>
              <p:cNvSpPr/>
              <p:nvPr/>
            </p:nvSpPr>
            <p:spPr>
              <a:xfrm>
                <a:off x="11055844" y="4857072"/>
                <a:ext cx="9952" cy="7479"/>
              </a:xfrm>
              <a:custGeom>
                <a:avLst/>
                <a:gdLst>
                  <a:gd name="connsiteX0" fmla="*/ 3155 w 9952"/>
                  <a:gd name="connsiteY0" fmla="*/ 7273 h 7479"/>
                  <a:gd name="connsiteX1" fmla="*/ 9589 w 9952"/>
                  <a:gd name="connsiteY1" fmla="*/ 5817 h 7479"/>
                  <a:gd name="connsiteX2" fmla="*/ 7214 w 9952"/>
                  <a:gd name="connsiteY2" fmla="*/ 762 h 7479"/>
                  <a:gd name="connsiteX3" fmla="*/ 5070 w 9952"/>
                  <a:gd name="connsiteY3" fmla="*/ 1681 h 7479"/>
                  <a:gd name="connsiteX4" fmla="*/ 2159 w 9952"/>
                  <a:gd name="connsiteY4" fmla="*/ 3136 h 7479"/>
                  <a:gd name="connsiteX5" fmla="*/ 3155 w 9952"/>
                  <a:gd name="connsiteY5" fmla="*/ 7273 h 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52" h="7479">
                    <a:moveTo>
                      <a:pt x="3155" y="7273"/>
                    </a:moveTo>
                    <a:cubicBezTo>
                      <a:pt x="4610" y="7732"/>
                      <a:pt x="8440" y="7503"/>
                      <a:pt x="9589" y="5817"/>
                    </a:cubicBezTo>
                    <a:cubicBezTo>
                      <a:pt x="10814" y="4132"/>
                      <a:pt x="8670" y="2907"/>
                      <a:pt x="7214" y="762"/>
                    </a:cubicBezTo>
                    <a:cubicBezTo>
                      <a:pt x="5759" y="-1383"/>
                      <a:pt x="5070" y="1681"/>
                      <a:pt x="5070" y="1681"/>
                    </a:cubicBezTo>
                    <a:cubicBezTo>
                      <a:pt x="4380" y="2600"/>
                      <a:pt x="6985" y="2370"/>
                      <a:pt x="2159" y="3136"/>
                    </a:cubicBezTo>
                    <a:cubicBezTo>
                      <a:pt x="-2590" y="3902"/>
                      <a:pt x="1776" y="6736"/>
                      <a:pt x="3155" y="72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64" name="Kombinationstegning: figur 11663">
                <a:extLst>
                  <a:ext uri="{FF2B5EF4-FFF2-40B4-BE49-F238E27FC236}">
                    <a16:creationId xmlns:a16="http://schemas.microsoft.com/office/drawing/2014/main" id="{CA4FC4D9-7D7D-492A-86E1-51B06A4FB0F9}"/>
                  </a:ext>
                </a:extLst>
              </p:cNvPr>
              <p:cNvSpPr/>
              <p:nvPr/>
            </p:nvSpPr>
            <p:spPr>
              <a:xfrm>
                <a:off x="11062521" y="4840642"/>
                <a:ext cx="2222" cy="12272"/>
              </a:xfrm>
              <a:custGeom>
                <a:avLst/>
                <a:gdLst>
                  <a:gd name="connsiteX0" fmla="*/ 2223 w 2222"/>
                  <a:gd name="connsiteY0" fmla="*/ 11218 h 12272"/>
                  <a:gd name="connsiteX1" fmla="*/ 78 w 2222"/>
                  <a:gd name="connsiteY1" fmla="*/ 1183 h 12272"/>
                  <a:gd name="connsiteX2" fmla="*/ 2223 w 2222"/>
                  <a:gd name="connsiteY2" fmla="*/ 11218 h 1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2" h="12272">
                    <a:moveTo>
                      <a:pt x="2223" y="11218"/>
                    </a:moveTo>
                    <a:cubicBezTo>
                      <a:pt x="2223" y="11218"/>
                      <a:pt x="537" y="-4331"/>
                      <a:pt x="78" y="1183"/>
                    </a:cubicBezTo>
                    <a:cubicBezTo>
                      <a:pt x="-382" y="6698"/>
                      <a:pt x="1304" y="15277"/>
                      <a:pt x="2223" y="1121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65" name="Kombinationstegning: figur 11664">
                <a:extLst>
                  <a:ext uri="{FF2B5EF4-FFF2-40B4-BE49-F238E27FC236}">
                    <a16:creationId xmlns:a16="http://schemas.microsoft.com/office/drawing/2014/main" id="{DE06F71F-5B7C-4BA6-A67A-66B63EFBC936}"/>
                  </a:ext>
                </a:extLst>
              </p:cNvPr>
              <p:cNvSpPr/>
              <p:nvPr/>
            </p:nvSpPr>
            <p:spPr>
              <a:xfrm>
                <a:off x="11061183" y="4822515"/>
                <a:ext cx="1492" cy="14407"/>
              </a:xfrm>
              <a:custGeom>
                <a:avLst/>
                <a:gdLst>
                  <a:gd name="connsiteX0" fmla="*/ 37 w 1492"/>
                  <a:gd name="connsiteY0" fmla="*/ 8510 h 14407"/>
                  <a:gd name="connsiteX1" fmla="*/ 1493 w 1492"/>
                  <a:gd name="connsiteY1" fmla="*/ 9736 h 14407"/>
                  <a:gd name="connsiteX2" fmla="*/ 37 w 1492"/>
                  <a:gd name="connsiteY2" fmla="*/ 8510 h 1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2" h="14407">
                    <a:moveTo>
                      <a:pt x="37" y="8510"/>
                    </a:moveTo>
                    <a:cubicBezTo>
                      <a:pt x="37" y="8510"/>
                      <a:pt x="956" y="20919"/>
                      <a:pt x="1493" y="9736"/>
                    </a:cubicBezTo>
                    <a:cubicBezTo>
                      <a:pt x="1416" y="9736"/>
                      <a:pt x="-269" y="-11328"/>
                      <a:pt x="37" y="851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66" name="Kombinationstegning: figur 11665">
                <a:extLst>
                  <a:ext uri="{FF2B5EF4-FFF2-40B4-BE49-F238E27FC236}">
                    <a16:creationId xmlns:a16="http://schemas.microsoft.com/office/drawing/2014/main" id="{8E8A42CB-27C5-420C-A686-EDFB3B9E3966}"/>
                  </a:ext>
                </a:extLst>
              </p:cNvPr>
              <p:cNvSpPr/>
              <p:nvPr/>
            </p:nvSpPr>
            <p:spPr>
              <a:xfrm>
                <a:off x="11049478" y="4833972"/>
                <a:ext cx="6717" cy="5531"/>
              </a:xfrm>
              <a:custGeom>
                <a:avLst/>
                <a:gdLst>
                  <a:gd name="connsiteX0" fmla="*/ 4542 w 6717"/>
                  <a:gd name="connsiteY0" fmla="*/ 653 h 5531"/>
                  <a:gd name="connsiteX1" fmla="*/ 1401 w 6717"/>
                  <a:gd name="connsiteY1" fmla="*/ 5172 h 5531"/>
                  <a:gd name="connsiteX2" fmla="*/ 5920 w 6717"/>
                  <a:gd name="connsiteY2" fmla="*/ 2262 h 5531"/>
                  <a:gd name="connsiteX3" fmla="*/ 4542 w 6717"/>
                  <a:gd name="connsiteY3" fmla="*/ 653 h 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7" h="5531">
                    <a:moveTo>
                      <a:pt x="4542" y="653"/>
                    </a:moveTo>
                    <a:cubicBezTo>
                      <a:pt x="712" y="2798"/>
                      <a:pt x="-1663" y="4023"/>
                      <a:pt x="1401" y="5172"/>
                    </a:cubicBezTo>
                    <a:cubicBezTo>
                      <a:pt x="4542" y="6398"/>
                      <a:pt x="5231" y="4253"/>
                      <a:pt x="5920" y="2262"/>
                    </a:cubicBezTo>
                    <a:cubicBezTo>
                      <a:pt x="5997" y="2338"/>
                      <a:pt x="8372" y="-1491"/>
                      <a:pt x="4542" y="65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67" name="Kombinationstegning: figur 11666">
                <a:extLst>
                  <a:ext uri="{FF2B5EF4-FFF2-40B4-BE49-F238E27FC236}">
                    <a16:creationId xmlns:a16="http://schemas.microsoft.com/office/drawing/2014/main" id="{BAC1DCC6-6AE5-4338-9353-E8CD0584F8E8}"/>
                  </a:ext>
                </a:extLst>
              </p:cNvPr>
              <p:cNvSpPr/>
              <p:nvPr/>
            </p:nvSpPr>
            <p:spPr>
              <a:xfrm>
                <a:off x="11031286" y="4843829"/>
                <a:ext cx="3818" cy="2745"/>
              </a:xfrm>
              <a:custGeom>
                <a:avLst/>
                <a:gdLst>
                  <a:gd name="connsiteX0" fmla="*/ 904 w 3818"/>
                  <a:gd name="connsiteY0" fmla="*/ 601 h 2745"/>
                  <a:gd name="connsiteX1" fmla="*/ 3815 w 3818"/>
                  <a:gd name="connsiteY1" fmla="*/ 2745 h 2745"/>
                  <a:gd name="connsiteX2" fmla="*/ 904 w 3818"/>
                  <a:gd name="connsiteY2" fmla="*/ 601 h 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8" h="2745">
                    <a:moveTo>
                      <a:pt x="904" y="601"/>
                    </a:moveTo>
                    <a:cubicBezTo>
                      <a:pt x="-2237" y="2745"/>
                      <a:pt x="3815" y="2745"/>
                      <a:pt x="3815" y="2745"/>
                    </a:cubicBezTo>
                    <a:cubicBezTo>
                      <a:pt x="3815" y="2745"/>
                      <a:pt x="4044" y="-1544"/>
                      <a:pt x="904" y="60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68" name="Kombinationstegning: figur 11667">
                <a:extLst>
                  <a:ext uri="{FF2B5EF4-FFF2-40B4-BE49-F238E27FC236}">
                    <a16:creationId xmlns:a16="http://schemas.microsoft.com/office/drawing/2014/main" id="{81983D86-A21A-418F-9444-A2685FB106F5}"/>
                  </a:ext>
                </a:extLst>
              </p:cNvPr>
              <p:cNvSpPr/>
              <p:nvPr/>
            </p:nvSpPr>
            <p:spPr>
              <a:xfrm>
                <a:off x="11016078" y="4814767"/>
                <a:ext cx="19243" cy="28514"/>
              </a:xfrm>
              <a:custGeom>
                <a:avLst/>
                <a:gdLst>
                  <a:gd name="connsiteX0" fmla="*/ 102 w 19243"/>
                  <a:gd name="connsiteY0" fmla="*/ 2164 h 28514"/>
                  <a:gd name="connsiteX1" fmla="*/ 2247 w 19243"/>
                  <a:gd name="connsiteY1" fmla="*/ 13194 h 28514"/>
                  <a:gd name="connsiteX2" fmla="*/ 4162 w 19243"/>
                  <a:gd name="connsiteY2" fmla="*/ 23764 h 28514"/>
                  <a:gd name="connsiteX3" fmla="*/ 8911 w 19243"/>
                  <a:gd name="connsiteY3" fmla="*/ 28054 h 28514"/>
                  <a:gd name="connsiteX4" fmla="*/ 17490 w 19243"/>
                  <a:gd name="connsiteY4" fmla="*/ 25909 h 28514"/>
                  <a:gd name="connsiteX5" fmla="*/ 17950 w 19243"/>
                  <a:gd name="connsiteY5" fmla="*/ 19475 h 28514"/>
                  <a:gd name="connsiteX6" fmla="*/ 14809 w 19243"/>
                  <a:gd name="connsiteY6" fmla="*/ 8904 h 28514"/>
                  <a:gd name="connsiteX7" fmla="*/ 12435 w 19243"/>
                  <a:gd name="connsiteY7" fmla="*/ 10590 h 28514"/>
                  <a:gd name="connsiteX8" fmla="*/ 7685 w 19243"/>
                  <a:gd name="connsiteY8" fmla="*/ 13960 h 28514"/>
                  <a:gd name="connsiteX9" fmla="*/ 3856 w 19243"/>
                  <a:gd name="connsiteY9" fmla="*/ 4155 h 28514"/>
                  <a:gd name="connsiteX10" fmla="*/ 102 w 19243"/>
                  <a:gd name="connsiteY10" fmla="*/ 2164 h 2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243" h="28514">
                    <a:moveTo>
                      <a:pt x="102" y="2164"/>
                    </a:moveTo>
                    <a:cubicBezTo>
                      <a:pt x="-357" y="7219"/>
                      <a:pt x="792" y="10513"/>
                      <a:pt x="2247" y="13194"/>
                    </a:cubicBezTo>
                    <a:cubicBezTo>
                      <a:pt x="3703" y="15798"/>
                      <a:pt x="1328" y="20164"/>
                      <a:pt x="4162" y="23764"/>
                    </a:cubicBezTo>
                    <a:cubicBezTo>
                      <a:pt x="7073" y="27364"/>
                      <a:pt x="5618" y="29509"/>
                      <a:pt x="8911" y="28054"/>
                    </a:cubicBezTo>
                    <a:cubicBezTo>
                      <a:pt x="12205" y="26598"/>
                      <a:pt x="15116" y="28283"/>
                      <a:pt x="17490" y="25909"/>
                    </a:cubicBezTo>
                    <a:cubicBezTo>
                      <a:pt x="19865" y="23534"/>
                      <a:pt x="19635" y="24224"/>
                      <a:pt x="17950" y="19475"/>
                    </a:cubicBezTo>
                    <a:cubicBezTo>
                      <a:pt x="16265" y="14726"/>
                      <a:pt x="16265" y="10590"/>
                      <a:pt x="14809" y="8904"/>
                    </a:cubicBezTo>
                    <a:cubicBezTo>
                      <a:pt x="14809" y="8904"/>
                      <a:pt x="12664" y="6760"/>
                      <a:pt x="12435" y="10590"/>
                    </a:cubicBezTo>
                    <a:cubicBezTo>
                      <a:pt x="12205" y="14419"/>
                      <a:pt x="8605" y="19168"/>
                      <a:pt x="7685" y="13960"/>
                    </a:cubicBezTo>
                    <a:cubicBezTo>
                      <a:pt x="6766" y="8675"/>
                      <a:pt x="5541" y="6070"/>
                      <a:pt x="3856" y="4155"/>
                    </a:cubicBezTo>
                    <a:cubicBezTo>
                      <a:pt x="2171" y="2241"/>
                      <a:pt x="562" y="-2891"/>
                      <a:pt x="102" y="216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69" name="Kombinationstegning: figur 11668">
                <a:extLst>
                  <a:ext uri="{FF2B5EF4-FFF2-40B4-BE49-F238E27FC236}">
                    <a16:creationId xmlns:a16="http://schemas.microsoft.com/office/drawing/2014/main" id="{9BF79542-557E-45EC-B700-E6E13AECC8E7}"/>
                  </a:ext>
                </a:extLst>
              </p:cNvPr>
              <p:cNvSpPr/>
              <p:nvPr/>
            </p:nvSpPr>
            <p:spPr>
              <a:xfrm>
                <a:off x="11041006" y="4799861"/>
                <a:ext cx="5792" cy="5099"/>
              </a:xfrm>
              <a:custGeom>
                <a:avLst/>
                <a:gdLst>
                  <a:gd name="connsiteX0" fmla="*/ 1065 w 5792"/>
                  <a:gd name="connsiteY0" fmla="*/ 4815 h 5099"/>
                  <a:gd name="connsiteX1" fmla="*/ 5355 w 5792"/>
                  <a:gd name="connsiteY1" fmla="*/ 1674 h 5099"/>
                  <a:gd name="connsiteX2" fmla="*/ 1065 w 5792"/>
                  <a:gd name="connsiteY2" fmla="*/ 4815 h 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92" h="5099">
                    <a:moveTo>
                      <a:pt x="1065" y="4815"/>
                    </a:moveTo>
                    <a:cubicBezTo>
                      <a:pt x="1065" y="4815"/>
                      <a:pt x="7500" y="6500"/>
                      <a:pt x="5355" y="1674"/>
                    </a:cubicBezTo>
                    <a:cubicBezTo>
                      <a:pt x="3210" y="-3151"/>
                      <a:pt x="-2305" y="3896"/>
                      <a:pt x="1065" y="481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70" name="Kombinationstegning: figur 11669">
                <a:extLst>
                  <a:ext uri="{FF2B5EF4-FFF2-40B4-BE49-F238E27FC236}">
                    <a16:creationId xmlns:a16="http://schemas.microsoft.com/office/drawing/2014/main" id="{70C32500-196B-42F1-A1A7-73C0D8CC6ED6}"/>
                  </a:ext>
                </a:extLst>
              </p:cNvPr>
              <p:cNvSpPr/>
              <p:nvPr/>
            </p:nvSpPr>
            <p:spPr>
              <a:xfrm>
                <a:off x="11042501" y="4788819"/>
                <a:ext cx="2403" cy="5551"/>
              </a:xfrm>
              <a:custGeom>
                <a:avLst/>
                <a:gdLst>
                  <a:gd name="connsiteX0" fmla="*/ 2403 w 2403"/>
                  <a:gd name="connsiteY0" fmla="*/ 2759 h 5551"/>
                  <a:gd name="connsiteX1" fmla="*/ 29 w 2403"/>
                  <a:gd name="connsiteY1" fmla="*/ 1533 h 5551"/>
                  <a:gd name="connsiteX2" fmla="*/ 2403 w 2403"/>
                  <a:gd name="connsiteY2" fmla="*/ 2759 h 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3" h="5551">
                    <a:moveTo>
                      <a:pt x="2403" y="2759"/>
                    </a:moveTo>
                    <a:cubicBezTo>
                      <a:pt x="2403" y="2759"/>
                      <a:pt x="259" y="-2526"/>
                      <a:pt x="29" y="1533"/>
                    </a:cubicBezTo>
                    <a:cubicBezTo>
                      <a:pt x="-201" y="5593"/>
                      <a:pt x="949" y="7508"/>
                      <a:pt x="2403" y="275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71" name="Kombinationstegning: figur 11670">
                <a:extLst>
                  <a:ext uri="{FF2B5EF4-FFF2-40B4-BE49-F238E27FC236}">
                    <a16:creationId xmlns:a16="http://schemas.microsoft.com/office/drawing/2014/main" id="{96FC8B6B-C62D-4237-B5DD-DD85924074FF}"/>
                  </a:ext>
                </a:extLst>
              </p:cNvPr>
              <p:cNvSpPr/>
              <p:nvPr/>
            </p:nvSpPr>
            <p:spPr>
              <a:xfrm>
                <a:off x="11023521" y="4727343"/>
                <a:ext cx="4059" cy="2651"/>
              </a:xfrm>
              <a:custGeom>
                <a:avLst/>
                <a:gdLst>
                  <a:gd name="connsiteX0" fmla="*/ 1545 w 4059"/>
                  <a:gd name="connsiteY0" fmla="*/ 47 h 2651"/>
                  <a:gd name="connsiteX1" fmla="*/ 3690 w 4059"/>
                  <a:gd name="connsiteY1" fmla="*/ 2651 h 2651"/>
                  <a:gd name="connsiteX2" fmla="*/ 1545 w 4059"/>
                  <a:gd name="connsiteY2" fmla="*/ 47 h 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59" h="2651">
                    <a:moveTo>
                      <a:pt x="1545" y="47"/>
                    </a:moveTo>
                    <a:cubicBezTo>
                      <a:pt x="-2285" y="507"/>
                      <a:pt x="2005" y="2421"/>
                      <a:pt x="3690" y="2651"/>
                    </a:cubicBezTo>
                    <a:cubicBezTo>
                      <a:pt x="3690" y="2651"/>
                      <a:pt x="5375" y="-413"/>
                      <a:pt x="1545" y="4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72" name="Kombinationstegning: figur 11671">
                <a:extLst>
                  <a:ext uri="{FF2B5EF4-FFF2-40B4-BE49-F238E27FC236}">
                    <a16:creationId xmlns:a16="http://schemas.microsoft.com/office/drawing/2014/main" id="{7BC7AA1E-2B88-4CA6-992E-0EAF1864A871}"/>
                  </a:ext>
                </a:extLst>
              </p:cNvPr>
              <p:cNvSpPr/>
              <p:nvPr/>
            </p:nvSpPr>
            <p:spPr>
              <a:xfrm>
                <a:off x="10997023" y="4699880"/>
                <a:ext cx="8316" cy="3990"/>
              </a:xfrm>
              <a:custGeom>
                <a:avLst/>
                <a:gdLst>
                  <a:gd name="connsiteX0" fmla="*/ 1694 w 8316"/>
                  <a:gd name="connsiteY0" fmla="*/ 3612 h 3990"/>
                  <a:gd name="connsiteX1" fmla="*/ 5524 w 8316"/>
                  <a:gd name="connsiteY1" fmla="*/ 2923 h 3990"/>
                  <a:gd name="connsiteX2" fmla="*/ 5294 w 8316"/>
                  <a:gd name="connsiteY2" fmla="*/ 12 h 3990"/>
                  <a:gd name="connsiteX3" fmla="*/ 545 w 8316"/>
                  <a:gd name="connsiteY3" fmla="*/ 1467 h 3990"/>
                  <a:gd name="connsiteX4" fmla="*/ 1694 w 8316"/>
                  <a:gd name="connsiteY4" fmla="*/ 3612 h 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6" h="3990">
                    <a:moveTo>
                      <a:pt x="1694" y="3612"/>
                    </a:moveTo>
                    <a:cubicBezTo>
                      <a:pt x="3838" y="2386"/>
                      <a:pt x="4834" y="3153"/>
                      <a:pt x="5524" y="2923"/>
                    </a:cubicBezTo>
                    <a:cubicBezTo>
                      <a:pt x="5524" y="2923"/>
                      <a:pt x="11958" y="-218"/>
                      <a:pt x="5294" y="12"/>
                    </a:cubicBezTo>
                    <a:cubicBezTo>
                      <a:pt x="-1446" y="242"/>
                      <a:pt x="1234" y="-218"/>
                      <a:pt x="545" y="1467"/>
                    </a:cubicBezTo>
                    <a:cubicBezTo>
                      <a:pt x="-221" y="3076"/>
                      <a:pt x="-451" y="4761"/>
                      <a:pt x="1694" y="361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73" name="Kombinationstegning: figur 11672">
                <a:extLst>
                  <a:ext uri="{FF2B5EF4-FFF2-40B4-BE49-F238E27FC236}">
                    <a16:creationId xmlns:a16="http://schemas.microsoft.com/office/drawing/2014/main" id="{2F68DAF1-39BC-4F8C-ADFB-7A039A89AA71}"/>
                  </a:ext>
                </a:extLst>
              </p:cNvPr>
              <p:cNvSpPr/>
              <p:nvPr/>
            </p:nvSpPr>
            <p:spPr>
              <a:xfrm>
                <a:off x="10709106" y="4595491"/>
                <a:ext cx="2975" cy="2043"/>
              </a:xfrm>
              <a:custGeom>
                <a:avLst/>
                <a:gdLst>
                  <a:gd name="connsiteX0" fmla="*/ 0 w 2975"/>
                  <a:gd name="connsiteY0" fmla="*/ 0 h 2043"/>
                  <a:gd name="connsiteX1" fmla="*/ 2145 w 2975"/>
                  <a:gd name="connsiteY1" fmla="*/ 1455 h 2043"/>
                  <a:gd name="connsiteX2" fmla="*/ 0 w 2975"/>
                  <a:gd name="connsiteY2" fmla="*/ 0 h 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75" h="2043">
                    <a:moveTo>
                      <a:pt x="0" y="0"/>
                    </a:moveTo>
                    <a:cubicBezTo>
                      <a:pt x="0" y="0"/>
                      <a:pt x="230" y="3370"/>
                      <a:pt x="2145" y="1455"/>
                    </a:cubicBezTo>
                    <a:cubicBezTo>
                      <a:pt x="4060" y="-460"/>
                      <a:pt x="2375" y="460"/>
                      <a:pt x="0" y="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74" name="Kombinationstegning: figur 11673">
                <a:extLst>
                  <a:ext uri="{FF2B5EF4-FFF2-40B4-BE49-F238E27FC236}">
                    <a16:creationId xmlns:a16="http://schemas.microsoft.com/office/drawing/2014/main" id="{45431A45-0FD8-4247-AC78-E9E07C39090B}"/>
                  </a:ext>
                </a:extLst>
              </p:cNvPr>
              <p:cNvSpPr/>
              <p:nvPr/>
            </p:nvSpPr>
            <p:spPr>
              <a:xfrm>
                <a:off x="10729423" y="4583895"/>
                <a:ext cx="31525" cy="21972"/>
              </a:xfrm>
              <a:custGeom>
                <a:avLst/>
                <a:gdLst>
                  <a:gd name="connsiteX0" fmla="*/ 26789 w 31525"/>
                  <a:gd name="connsiteY0" fmla="*/ 21936 h 21972"/>
                  <a:gd name="connsiteX1" fmla="*/ 28934 w 31525"/>
                  <a:gd name="connsiteY1" fmla="*/ 18796 h 21972"/>
                  <a:gd name="connsiteX2" fmla="*/ 18364 w 31525"/>
                  <a:gd name="connsiteY2" fmla="*/ 13281 h 21972"/>
                  <a:gd name="connsiteX3" fmla="*/ 13844 w 31525"/>
                  <a:gd name="connsiteY3" fmla="*/ 6540 h 21972"/>
                  <a:gd name="connsiteX4" fmla="*/ 6874 w 31525"/>
                  <a:gd name="connsiteY4" fmla="*/ 2481 h 21972"/>
                  <a:gd name="connsiteX5" fmla="*/ 1359 w 31525"/>
                  <a:gd name="connsiteY5" fmla="*/ 336 h 21972"/>
                  <a:gd name="connsiteX6" fmla="*/ 2279 w 31525"/>
                  <a:gd name="connsiteY6" fmla="*/ 5392 h 21972"/>
                  <a:gd name="connsiteX7" fmla="*/ 9938 w 31525"/>
                  <a:gd name="connsiteY7" fmla="*/ 12821 h 21972"/>
                  <a:gd name="connsiteX8" fmla="*/ 19742 w 31525"/>
                  <a:gd name="connsiteY8" fmla="*/ 20251 h 21972"/>
                  <a:gd name="connsiteX9" fmla="*/ 26789 w 31525"/>
                  <a:gd name="connsiteY9" fmla="*/ 21936 h 2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525" h="21972">
                    <a:moveTo>
                      <a:pt x="26789" y="21936"/>
                    </a:moveTo>
                    <a:cubicBezTo>
                      <a:pt x="28474" y="21707"/>
                      <a:pt x="35138" y="19792"/>
                      <a:pt x="28934" y="18796"/>
                    </a:cubicBezTo>
                    <a:cubicBezTo>
                      <a:pt x="22729" y="17800"/>
                      <a:pt x="18669" y="16192"/>
                      <a:pt x="18364" y="13281"/>
                    </a:cubicBezTo>
                    <a:cubicBezTo>
                      <a:pt x="18057" y="10370"/>
                      <a:pt x="16908" y="6847"/>
                      <a:pt x="13844" y="6540"/>
                    </a:cubicBezTo>
                    <a:cubicBezTo>
                      <a:pt x="10704" y="6311"/>
                      <a:pt x="8329" y="3400"/>
                      <a:pt x="6874" y="2481"/>
                    </a:cubicBezTo>
                    <a:cubicBezTo>
                      <a:pt x="5418" y="1562"/>
                      <a:pt x="3503" y="-889"/>
                      <a:pt x="1359" y="336"/>
                    </a:cubicBezTo>
                    <a:cubicBezTo>
                      <a:pt x="1359" y="336"/>
                      <a:pt x="-2241" y="2711"/>
                      <a:pt x="2279" y="5392"/>
                    </a:cubicBezTo>
                    <a:cubicBezTo>
                      <a:pt x="6798" y="7996"/>
                      <a:pt x="7563" y="10677"/>
                      <a:pt x="9938" y="12821"/>
                    </a:cubicBezTo>
                    <a:cubicBezTo>
                      <a:pt x="12312" y="14966"/>
                      <a:pt x="18517" y="19256"/>
                      <a:pt x="19742" y="20251"/>
                    </a:cubicBezTo>
                    <a:cubicBezTo>
                      <a:pt x="20968" y="21247"/>
                      <a:pt x="25104" y="22166"/>
                      <a:pt x="26789" y="219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75" name="Kombinationstegning: figur 11674">
                <a:extLst>
                  <a:ext uri="{FF2B5EF4-FFF2-40B4-BE49-F238E27FC236}">
                    <a16:creationId xmlns:a16="http://schemas.microsoft.com/office/drawing/2014/main" id="{37F58D48-FFB6-45FE-9226-A857160A239A}"/>
                  </a:ext>
                </a:extLst>
              </p:cNvPr>
              <p:cNvSpPr/>
              <p:nvPr/>
            </p:nvSpPr>
            <p:spPr>
              <a:xfrm>
                <a:off x="10732802" y="4611332"/>
                <a:ext cx="6095" cy="7961"/>
              </a:xfrm>
              <a:custGeom>
                <a:avLst/>
                <a:gdLst>
                  <a:gd name="connsiteX0" fmla="*/ 2883 w 6095"/>
                  <a:gd name="connsiteY0" fmla="*/ 1392 h 7961"/>
                  <a:gd name="connsiteX1" fmla="*/ 509 w 6095"/>
                  <a:gd name="connsiteY1" fmla="*/ 2848 h 7961"/>
                  <a:gd name="connsiteX2" fmla="*/ 5028 w 6095"/>
                  <a:gd name="connsiteY2" fmla="*/ 6448 h 7961"/>
                  <a:gd name="connsiteX3" fmla="*/ 2883 w 6095"/>
                  <a:gd name="connsiteY3" fmla="*/ 1392 h 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7961">
                    <a:moveTo>
                      <a:pt x="2883" y="1392"/>
                    </a:moveTo>
                    <a:cubicBezTo>
                      <a:pt x="-1636" y="-2437"/>
                      <a:pt x="509" y="2848"/>
                      <a:pt x="509" y="2848"/>
                    </a:cubicBezTo>
                    <a:cubicBezTo>
                      <a:pt x="2194" y="9282"/>
                      <a:pt x="3879" y="8592"/>
                      <a:pt x="5028" y="6448"/>
                    </a:cubicBezTo>
                    <a:cubicBezTo>
                      <a:pt x="6177" y="4303"/>
                      <a:pt x="7403" y="5222"/>
                      <a:pt x="2883" y="139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76" name="Kombinationstegning: figur 11675">
                <a:extLst>
                  <a:ext uri="{FF2B5EF4-FFF2-40B4-BE49-F238E27FC236}">
                    <a16:creationId xmlns:a16="http://schemas.microsoft.com/office/drawing/2014/main" id="{5EB7D996-EE71-4AB5-8B4B-74BE0360AD1A}"/>
                  </a:ext>
                </a:extLst>
              </p:cNvPr>
              <p:cNvSpPr/>
              <p:nvPr/>
            </p:nvSpPr>
            <p:spPr>
              <a:xfrm>
                <a:off x="10743344" y="4619611"/>
                <a:ext cx="7470" cy="7806"/>
              </a:xfrm>
              <a:custGeom>
                <a:avLst/>
                <a:gdLst>
                  <a:gd name="connsiteX0" fmla="*/ 2145 w 7470"/>
                  <a:gd name="connsiteY0" fmla="*/ 85 h 7806"/>
                  <a:gd name="connsiteX1" fmla="*/ 0 w 7470"/>
                  <a:gd name="connsiteY1" fmla="*/ 3685 h 7806"/>
                  <a:gd name="connsiteX2" fmla="*/ 7431 w 7470"/>
                  <a:gd name="connsiteY2" fmla="*/ 3455 h 7806"/>
                  <a:gd name="connsiteX3" fmla="*/ 2145 w 7470"/>
                  <a:gd name="connsiteY3" fmla="*/ 85 h 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" h="7806">
                    <a:moveTo>
                      <a:pt x="2145" y="85"/>
                    </a:moveTo>
                    <a:cubicBezTo>
                      <a:pt x="0" y="544"/>
                      <a:pt x="0" y="3685"/>
                      <a:pt x="0" y="3685"/>
                    </a:cubicBezTo>
                    <a:cubicBezTo>
                      <a:pt x="6741" y="11804"/>
                      <a:pt x="6971" y="5829"/>
                      <a:pt x="7431" y="3455"/>
                    </a:cubicBezTo>
                    <a:cubicBezTo>
                      <a:pt x="7890" y="1080"/>
                      <a:pt x="4290" y="-375"/>
                      <a:pt x="2145" y="8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77" name="Kombinationstegning: figur 11676">
                <a:extLst>
                  <a:ext uri="{FF2B5EF4-FFF2-40B4-BE49-F238E27FC236}">
                    <a16:creationId xmlns:a16="http://schemas.microsoft.com/office/drawing/2014/main" id="{D9D77FDA-E608-4EA9-B8EA-F96E81124920}"/>
                  </a:ext>
                </a:extLst>
              </p:cNvPr>
              <p:cNvSpPr/>
              <p:nvPr/>
            </p:nvSpPr>
            <p:spPr>
              <a:xfrm>
                <a:off x="10750832" y="4622973"/>
                <a:ext cx="18144" cy="15680"/>
              </a:xfrm>
              <a:custGeom>
                <a:avLst/>
                <a:gdLst>
                  <a:gd name="connsiteX0" fmla="*/ 11661 w 18144"/>
                  <a:gd name="connsiteY0" fmla="*/ 2467 h 15680"/>
                  <a:gd name="connsiteX1" fmla="*/ 5916 w 18144"/>
                  <a:gd name="connsiteY1" fmla="*/ 1011 h 15680"/>
                  <a:gd name="connsiteX2" fmla="*/ 3772 w 18144"/>
                  <a:gd name="connsiteY2" fmla="*/ 8901 h 15680"/>
                  <a:gd name="connsiteX3" fmla="*/ 8827 w 18144"/>
                  <a:gd name="connsiteY3" fmla="*/ 9360 h 15680"/>
                  <a:gd name="connsiteX4" fmla="*/ 15031 w 18144"/>
                  <a:gd name="connsiteY4" fmla="*/ 15335 h 15680"/>
                  <a:gd name="connsiteX5" fmla="*/ 16946 w 18144"/>
                  <a:gd name="connsiteY5" fmla="*/ 9590 h 15680"/>
                  <a:gd name="connsiteX6" fmla="*/ 11661 w 18144"/>
                  <a:gd name="connsiteY6" fmla="*/ 2467 h 1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44" h="15680">
                    <a:moveTo>
                      <a:pt x="11661" y="2467"/>
                    </a:moveTo>
                    <a:cubicBezTo>
                      <a:pt x="10436" y="1548"/>
                      <a:pt x="8061" y="-1593"/>
                      <a:pt x="5916" y="1011"/>
                    </a:cubicBezTo>
                    <a:cubicBezTo>
                      <a:pt x="3772" y="3616"/>
                      <a:pt x="-4883" y="11582"/>
                      <a:pt x="3772" y="8901"/>
                    </a:cubicBezTo>
                    <a:cubicBezTo>
                      <a:pt x="3772" y="8901"/>
                      <a:pt x="7831" y="6296"/>
                      <a:pt x="8827" y="9360"/>
                    </a:cubicBezTo>
                    <a:cubicBezTo>
                      <a:pt x="9746" y="12501"/>
                      <a:pt x="13117" y="13879"/>
                      <a:pt x="15031" y="15335"/>
                    </a:cubicBezTo>
                    <a:cubicBezTo>
                      <a:pt x="16946" y="16790"/>
                      <a:pt x="19780" y="13420"/>
                      <a:pt x="16946" y="9590"/>
                    </a:cubicBezTo>
                    <a:cubicBezTo>
                      <a:pt x="14112" y="5760"/>
                      <a:pt x="12810" y="3386"/>
                      <a:pt x="11661" y="246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78" name="Kombinationstegning: figur 11677">
                <a:extLst>
                  <a:ext uri="{FF2B5EF4-FFF2-40B4-BE49-F238E27FC236}">
                    <a16:creationId xmlns:a16="http://schemas.microsoft.com/office/drawing/2014/main" id="{D57E1925-3E2F-470D-ADF0-1715DB25D6CF}"/>
                  </a:ext>
                </a:extLst>
              </p:cNvPr>
              <p:cNvSpPr/>
              <p:nvPr/>
            </p:nvSpPr>
            <p:spPr>
              <a:xfrm>
                <a:off x="10751664" y="4635858"/>
                <a:ext cx="4608" cy="6038"/>
              </a:xfrm>
              <a:custGeom>
                <a:avLst/>
                <a:gdLst>
                  <a:gd name="connsiteX0" fmla="*/ 29 w 4608"/>
                  <a:gd name="connsiteY0" fmla="*/ 2757 h 6038"/>
                  <a:gd name="connsiteX1" fmla="*/ 2403 w 4608"/>
                  <a:gd name="connsiteY1" fmla="*/ 5361 h 6038"/>
                  <a:gd name="connsiteX2" fmla="*/ 3859 w 4608"/>
                  <a:gd name="connsiteY2" fmla="*/ 3216 h 6038"/>
                  <a:gd name="connsiteX3" fmla="*/ 3859 w 4608"/>
                  <a:gd name="connsiteY3" fmla="*/ 305 h 6038"/>
                  <a:gd name="connsiteX4" fmla="*/ 29 w 4608"/>
                  <a:gd name="connsiteY4" fmla="*/ 2757 h 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8" h="6038">
                    <a:moveTo>
                      <a:pt x="29" y="2757"/>
                    </a:moveTo>
                    <a:cubicBezTo>
                      <a:pt x="-201" y="3982"/>
                      <a:pt x="949" y="7506"/>
                      <a:pt x="2403" y="5361"/>
                    </a:cubicBezTo>
                    <a:cubicBezTo>
                      <a:pt x="3859" y="3216"/>
                      <a:pt x="3859" y="3216"/>
                      <a:pt x="3859" y="3216"/>
                    </a:cubicBezTo>
                    <a:cubicBezTo>
                      <a:pt x="3859" y="3216"/>
                      <a:pt x="5544" y="1531"/>
                      <a:pt x="3859" y="305"/>
                    </a:cubicBezTo>
                    <a:cubicBezTo>
                      <a:pt x="2173" y="-843"/>
                      <a:pt x="259" y="1531"/>
                      <a:pt x="29" y="275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79" name="Kombinationstegning: figur 11678">
                <a:extLst>
                  <a:ext uri="{FF2B5EF4-FFF2-40B4-BE49-F238E27FC236}">
                    <a16:creationId xmlns:a16="http://schemas.microsoft.com/office/drawing/2014/main" id="{BBAA786B-D0D8-47FE-835A-33465871F652}"/>
                  </a:ext>
                </a:extLst>
              </p:cNvPr>
              <p:cNvSpPr/>
              <p:nvPr/>
            </p:nvSpPr>
            <p:spPr>
              <a:xfrm>
                <a:off x="10771803" y="4638362"/>
                <a:ext cx="5786" cy="7027"/>
              </a:xfrm>
              <a:custGeom>
                <a:avLst/>
                <a:gdLst>
                  <a:gd name="connsiteX0" fmla="*/ 4324 w 5786"/>
                  <a:gd name="connsiteY0" fmla="*/ 22 h 7027"/>
                  <a:gd name="connsiteX1" fmla="*/ 265 w 5786"/>
                  <a:gd name="connsiteY1" fmla="*/ 3392 h 7027"/>
                  <a:gd name="connsiteX2" fmla="*/ 2870 w 5786"/>
                  <a:gd name="connsiteY2" fmla="*/ 5997 h 7027"/>
                  <a:gd name="connsiteX3" fmla="*/ 4324 w 5786"/>
                  <a:gd name="connsiteY3" fmla="*/ 22 h 7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6" h="7027">
                    <a:moveTo>
                      <a:pt x="4324" y="22"/>
                    </a:moveTo>
                    <a:cubicBezTo>
                      <a:pt x="1184" y="252"/>
                      <a:pt x="-731" y="1478"/>
                      <a:pt x="265" y="3392"/>
                    </a:cubicBezTo>
                    <a:cubicBezTo>
                      <a:pt x="265" y="3392"/>
                      <a:pt x="725" y="9367"/>
                      <a:pt x="2870" y="5997"/>
                    </a:cubicBezTo>
                    <a:cubicBezTo>
                      <a:pt x="5014" y="2626"/>
                      <a:pt x="7389" y="-284"/>
                      <a:pt x="4324" y="2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80" name="Kombinationstegning: figur 11679">
                <a:extLst>
                  <a:ext uri="{FF2B5EF4-FFF2-40B4-BE49-F238E27FC236}">
                    <a16:creationId xmlns:a16="http://schemas.microsoft.com/office/drawing/2014/main" id="{7AB8D668-D3C3-41FF-B0F8-E0A49A4A3737}"/>
                  </a:ext>
                </a:extLst>
              </p:cNvPr>
              <p:cNvSpPr/>
              <p:nvPr/>
            </p:nvSpPr>
            <p:spPr>
              <a:xfrm>
                <a:off x="10758663" y="4644129"/>
                <a:ext cx="3839" cy="2122"/>
              </a:xfrm>
              <a:custGeom>
                <a:avLst/>
                <a:gdLst>
                  <a:gd name="connsiteX0" fmla="*/ 0 w 3839"/>
                  <a:gd name="connsiteY0" fmla="*/ 0 h 2122"/>
                  <a:gd name="connsiteX1" fmla="*/ 3830 w 3839"/>
                  <a:gd name="connsiteY1" fmla="*/ 1915 h 2122"/>
                  <a:gd name="connsiteX2" fmla="*/ 0 w 3839"/>
                  <a:gd name="connsiteY2" fmla="*/ 0 h 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" h="2122">
                    <a:moveTo>
                      <a:pt x="0" y="0"/>
                    </a:moveTo>
                    <a:cubicBezTo>
                      <a:pt x="0" y="0"/>
                      <a:pt x="4060" y="2911"/>
                      <a:pt x="3830" y="1915"/>
                    </a:cubicBezTo>
                    <a:cubicBezTo>
                      <a:pt x="3601" y="919"/>
                      <a:pt x="1915" y="230"/>
                      <a:pt x="0" y="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81" name="Kombinationstegning: figur 11680">
                <a:extLst>
                  <a:ext uri="{FF2B5EF4-FFF2-40B4-BE49-F238E27FC236}">
                    <a16:creationId xmlns:a16="http://schemas.microsoft.com/office/drawing/2014/main" id="{94347820-680F-4244-8AAF-4317F9221DFE}"/>
                  </a:ext>
                </a:extLst>
              </p:cNvPr>
              <p:cNvSpPr/>
              <p:nvPr/>
            </p:nvSpPr>
            <p:spPr>
              <a:xfrm>
                <a:off x="10786122" y="4609927"/>
                <a:ext cx="39305" cy="28215"/>
              </a:xfrm>
              <a:custGeom>
                <a:avLst/>
                <a:gdLst>
                  <a:gd name="connsiteX0" fmla="*/ 39028 w 39305"/>
                  <a:gd name="connsiteY0" fmla="*/ 27232 h 28215"/>
                  <a:gd name="connsiteX1" fmla="*/ 39028 w 39305"/>
                  <a:gd name="connsiteY1" fmla="*/ 23862 h 28215"/>
                  <a:gd name="connsiteX2" fmla="*/ 36883 w 39305"/>
                  <a:gd name="connsiteY2" fmla="*/ 20032 h 28215"/>
                  <a:gd name="connsiteX3" fmla="*/ 26849 w 39305"/>
                  <a:gd name="connsiteY3" fmla="*/ 14287 h 28215"/>
                  <a:gd name="connsiteX4" fmla="*/ 18960 w 39305"/>
                  <a:gd name="connsiteY4" fmla="*/ 10917 h 28215"/>
                  <a:gd name="connsiteX5" fmla="*/ 12985 w 39305"/>
                  <a:gd name="connsiteY5" fmla="*/ 6168 h 28215"/>
                  <a:gd name="connsiteX6" fmla="*/ 1725 w 39305"/>
                  <a:gd name="connsiteY6" fmla="*/ 193 h 28215"/>
                  <a:gd name="connsiteX7" fmla="*/ 1495 w 39305"/>
                  <a:gd name="connsiteY7" fmla="*/ 2798 h 28215"/>
                  <a:gd name="connsiteX8" fmla="*/ 3870 w 39305"/>
                  <a:gd name="connsiteY8" fmla="*/ 6168 h 28215"/>
                  <a:gd name="connsiteX9" fmla="*/ 8389 w 39305"/>
                  <a:gd name="connsiteY9" fmla="*/ 10228 h 28215"/>
                  <a:gd name="connsiteX10" fmla="*/ 25393 w 39305"/>
                  <a:gd name="connsiteY10" fmla="*/ 20262 h 28215"/>
                  <a:gd name="connsiteX11" fmla="*/ 35964 w 39305"/>
                  <a:gd name="connsiteY11" fmla="*/ 27002 h 28215"/>
                  <a:gd name="connsiteX12" fmla="*/ 39028 w 39305"/>
                  <a:gd name="connsiteY12" fmla="*/ 27232 h 2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05" h="28215">
                    <a:moveTo>
                      <a:pt x="39028" y="27232"/>
                    </a:moveTo>
                    <a:cubicBezTo>
                      <a:pt x="38109" y="25777"/>
                      <a:pt x="38109" y="25087"/>
                      <a:pt x="39028" y="23862"/>
                    </a:cubicBezTo>
                    <a:cubicBezTo>
                      <a:pt x="39947" y="22636"/>
                      <a:pt x="37572" y="21258"/>
                      <a:pt x="36883" y="20032"/>
                    </a:cubicBezTo>
                    <a:cubicBezTo>
                      <a:pt x="36194" y="18806"/>
                      <a:pt x="29912" y="15972"/>
                      <a:pt x="26849" y="14287"/>
                    </a:cubicBezTo>
                    <a:cubicBezTo>
                      <a:pt x="23708" y="12602"/>
                      <a:pt x="20414" y="11377"/>
                      <a:pt x="18960" y="10917"/>
                    </a:cubicBezTo>
                    <a:cubicBezTo>
                      <a:pt x="17504" y="10457"/>
                      <a:pt x="15589" y="9232"/>
                      <a:pt x="12985" y="6168"/>
                    </a:cubicBezTo>
                    <a:cubicBezTo>
                      <a:pt x="10381" y="3028"/>
                      <a:pt x="4866" y="1113"/>
                      <a:pt x="1725" y="193"/>
                    </a:cubicBezTo>
                    <a:cubicBezTo>
                      <a:pt x="-1415" y="-726"/>
                      <a:pt x="500" y="1879"/>
                      <a:pt x="1495" y="2798"/>
                    </a:cubicBezTo>
                    <a:cubicBezTo>
                      <a:pt x="2491" y="3717"/>
                      <a:pt x="3870" y="6168"/>
                      <a:pt x="3870" y="6168"/>
                    </a:cubicBezTo>
                    <a:cubicBezTo>
                      <a:pt x="4559" y="7087"/>
                      <a:pt x="6014" y="7853"/>
                      <a:pt x="8389" y="10228"/>
                    </a:cubicBezTo>
                    <a:cubicBezTo>
                      <a:pt x="10763" y="12602"/>
                      <a:pt x="24168" y="19802"/>
                      <a:pt x="25393" y="20262"/>
                    </a:cubicBezTo>
                    <a:cubicBezTo>
                      <a:pt x="26619" y="20721"/>
                      <a:pt x="33742" y="25547"/>
                      <a:pt x="35964" y="27002"/>
                    </a:cubicBezTo>
                    <a:cubicBezTo>
                      <a:pt x="38185" y="28458"/>
                      <a:pt x="40024" y="28687"/>
                      <a:pt x="39028" y="2723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82" name="Kombinationstegning: figur 11681">
                <a:extLst>
                  <a:ext uri="{FF2B5EF4-FFF2-40B4-BE49-F238E27FC236}">
                    <a16:creationId xmlns:a16="http://schemas.microsoft.com/office/drawing/2014/main" id="{8E4CE744-8A71-484C-AD97-0850D72613C6}"/>
                  </a:ext>
                </a:extLst>
              </p:cNvPr>
              <p:cNvSpPr/>
              <p:nvPr/>
            </p:nvSpPr>
            <p:spPr>
              <a:xfrm>
                <a:off x="10833501" y="4652207"/>
                <a:ext cx="4134" cy="3194"/>
              </a:xfrm>
              <a:custGeom>
                <a:avLst/>
                <a:gdLst>
                  <a:gd name="connsiteX0" fmla="*/ 993 w 4134"/>
                  <a:gd name="connsiteY0" fmla="*/ 41 h 3194"/>
                  <a:gd name="connsiteX1" fmla="*/ 4134 w 4134"/>
                  <a:gd name="connsiteY1" fmla="*/ 3182 h 3194"/>
                  <a:gd name="connsiteX2" fmla="*/ 993 w 4134"/>
                  <a:gd name="connsiteY2" fmla="*/ 41 h 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34" h="3194">
                    <a:moveTo>
                      <a:pt x="993" y="41"/>
                    </a:moveTo>
                    <a:cubicBezTo>
                      <a:pt x="-1151" y="501"/>
                      <a:pt x="304" y="3412"/>
                      <a:pt x="4134" y="3182"/>
                    </a:cubicBezTo>
                    <a:cubicBezTo>
                      <a:pt x="4134" y="3105"/>
                      <a:pt x="3138" y="-418"/>
                      <a:pt x="993" y="4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83" name="Kombinationstegning: figur 11682">
                <a:extLst>
                  <a:ext uri="{FF2B5EF4-FFF2-40B4-BE49-F238E27FC236}">
                    <a16:creationId xmlns:a16="http://schemas.microsoft.com/office/drawing/2014/main" id="{DC00E874-1D0F-429A-8E65-647913C38749}"/>
                  </a:ext>
                </a:extLst>
              </p:cNvPr>
              <p:cNvSpPr/>
              <p:nvPr/>
            </p:nvSpPr>
            <p:spPr>
              <a:xfrm>
                <a:off x="10837098" y="4655591"/>
                <a:ext cx="3370" cy="1873"/>
              </a:xfrm>
              <a:custGeom>
                <a:avLst/>
                <a:gdLst>
                  <a:gd name="connsiteX0" fmla="*/ 3371 w 3370"/>
                  <a:gd name="connsiteY0" fmla="*/ 1636 h 1873"/>
                  <a:gd name="connsiteX1" fmla="*/ 0 w 3370"/>
                  <a:gd name="connsiteY1" fmla="*/ 1866 h 1873"/>
                  <a:gd name="connsiteX2" fmla="*/ 3371 w 3370"/>
                  <a:gd name="connsiteY2" fmla="*/ 1636 h 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70" h="1873">
                    <a:moveTo>
                      <a:pt x="3371" y="1636"/>
                    </a:moveTo>
                    <a:cubicBezTo>
                      <a:pt x="3371" y="1636"/>
                      <a:pt x="3141" y="-2194"/>
                      <a:pt x="0" y="1866"/>
                    </a:cubicBezTo>
                    <a:cubicBezTo>
                      <a:pt x="77" y="1943"/>
                      <a:pt x="1686" y="1406"/>
                      <a:pt x="3371" y="16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84" name="Kombinationstegning: figur 11683">
                <a:extLst>
                  <a:ext uri="{FF2B5EF4-FFF2-40B4-BE49-F238E27FC236}">
                    <a16:creationId xmlns:a16="http://schemas.microsoft.com/office/drawing/2014/main" id="{064964B9-632D-4475-9AB7-0A6F0C16B2BC}"/>
                  </a:ext>
                </a:extLst>
              </p:cNvPr>
              <p:cNvSpPr/>
              <p:nvPr/>
            </p:nvSpPr>
            <p:spPr>
              <a:xfrm>
                <a:off x="10818670" y="4659081"/>
                <a:ext cx="33269" cy="20141"/>
              </a:xfrm>
              <a:custGeom>
                <a:avLst/>
                <a:gdLst>
                  <a:gd name="connsiteX0" fmla="*/ 20880 w 33269"/>
                  <a:gd name="connsiteY0" fmla="*/ 5576 h 20141"/>
                  <a:gd name="connsiteX1" fmla="*/ 7015 w 33269"/>
                  <a:gd name="connsiteY1" fmla="*/ 1976 h 20141"/>
                  <a:gd name="connsiteX2" fmla="*/ 582 w 33269"/>
                  <a:gd name="connsiteY2" fmla="*/ 1747 h 20141"/>
                  <a:gd name="connsiteX3" fmla="*/ 2956 w 33269"/>
                  <a:gd name="connsiteY3" fmla="*/ 11091 h 20141"/>
                  <a:gd name="connsiteX4" fmla="*/ 14675 w 33269"/>
                  <a:gd name="connsiteY4" fmla="*/ 16377 h 20141"/>
                  <a:gd name="connsiteX5" fmla="*/ 22795 w 33269"/>
                  <a:gd name="connsiteY5" fmla="*/ 18291 h 20141"/>
                  <a:gd name="connsiteX6" fmla="*/ 30684 w 33269"/>
                  <a:gd name="connsiteY6" fmla="*/ 19211 h 20141"/>
                  <a:gd name="connsiteX7" fmla="*/ 32369 w 33269"/>
                  <a:gd name="connsiteY7" fmla="*/ 13006 h 20141"/>
                  <a:gd name="connsiteX8" fmla="*/ 20880 w 33269"/>
                  <a:gd name="connsiteY8" fmla="*/ 5576 h 2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69" h="20141">
                    <a:moveTo>
                      <a:pt x="20880" y="5576"/>
                    </a:moveTo>
                    <a:cubicBezTo>
                      <a:pt x="15824" y="5806"/>
                      <a:pt x="9390" y="3891"/>
                      <a:pt x="7015" y="1976"/>
                    </a:cubicBezTo>
                    <a:cubicBezTo>
                      <a:pt x="7015" y="1976"/>
                      <a:pt x="1961" y="-2313"/>
                      <a:pt x="582" y="1747"/>
                    </a:cubicBezTo>
                    <a:cubicBezTo>
                      <a:pt x="-873" y="5806"/>
                      <a:pt x="582" y="8181"/>
                      <a:pt x="2956" y="11091"/>
                    </a:cubicBezTo>
                    <a:cubicBezTo>
                      <a:pt x="5330" y="14002"/>
                      <a:pt x="11075" y="17525"/>
                      <a:pt x="14675" y="16377"/>
                    </a:cubicBezTo>
                    <a:cubicBezTo>
                      <a:pt x="18276" y="15151"/>
                      <a:pt x="20880" y="18062"/>
                      <a:pt x="22795" y="18291"/>
                    </a:cubicBezTo>
                    <a:cubicBezTo>
                      <a:pt x="24710" y="18521"/>
                      <a:pt x="28999" y="21662"/>
                      <a:pt x="30684" y="19211"/>
                    </a:cubicBezTo>
                    <a:cubicBezTo>
                      <a:pt x="32369" y="16836"/>
                      <a:pt x="34514" y="15381"/>
                      <a:pt x="32369" y="13006"/>
                    </a:cubicBezTo>
                    <a:cubicBezTo>
                      <a:pt x="30224" y="10632"/>
                      <a:pt x="25859" y="5347"/>
                      <a:pt x="20880" y="557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85" name="Kombinationstegning: figur 11684">
                <a:extLst>
                  <a:ext uri="{FF2B5EF4-FFF2-40B4-BE49-F238E27FC236}">
                    <a16:creationId xmlns:a16="http://schemas.microsoft.com/office/drawing/2014/main" id="{1679EB90-E7A2-4753-8069-9E0F547066B0}"/>
                  </a:ext>
                </a:extLst>
              </p:cNvPr>
              <p:cNvSpPr/>
              <p:nvPr/>
            </p:nvSpPr>
            <p:spPr>
              <a:xfrm>
                <a:off x="10846377" y="4632602"/>
                <a:ext cx="22642" cy="36806"/>
              </a:xfrm>
              <a:custGeom>
                <a:avLst/>
                <a:gdLst>
                  <a:gd name="connsiteX0" fmla="*/ 22126 w 22642"/>
                  <a:gd name="connsiteY0" fmla="*/ 34507 h 36806"/>
                  <a:gd name="connsiteX1" fmla="*/ 20670 w 22642"/>
                  <a:gd name="connsiteY1" fmla="*/ 26847 h 36806"/>
                  <a:gd name="connsiteX2" fmla="*/ 15921 w 22642"/>
                  <a:gd name="connsiteY2" fmla="*/ 18498 h 36806"/>
                  <a:gd name="connsiteX3" fmla="*/ 12321 w 22642"/>
                  <a:gd name="connsiteY3" fmla="*/ 10379 h 36806"/>
                  <a:gd name="connsiteX4" fmla="*/ 4892 w 22642"/>
                  <a:gd name="connsiteY4" fmla="*/ 574 h 36806"/>
                  <a:gd name="connsiteX5" fmla="*/ 1062 w 22642"/>
                  <a:gd name="connsiteY5" fmla="*/ 1034 h 36806"/>
                  <a:gd name="connsiteX6" fmla="*/ 2747 w 22642"/>
                  <a:gd name="connsiteY6" fmla="*/ 3945 h 36806"/>
                  <a:gd name="connsiteX7" fmla="*/ 2977 w 22642"/>
                  <a:gd name="connsiteY7" fmla="*/ 11145 h 36806"/>
                  <a:gd name="connsiteX8" fmla="*/ 10637 w 22642"/>
                  <a:gd name="connsiteY8" fmla="*/ 26004 h 36806"/>
                  <a:gd name="connsiteX9" fmla="*/ 19521 w 22642"/>
                  <a:gd name="connsiteY9" fmla="*/ 35119 h 36806"/>
                  <a:gd name="connsiteX10" fmla="*/ 22126 w 22642"/>
                  <a:gd name="connsiteY10" fmla="*/ 34507 h 3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42" h="36806">
                    <a:moveTo>
                      <a:pt x="22126" y="34507"/>
                    </a:moveTo>
                    <a:cubicBezTo>
                      <a:pt x="21207" y="33051"/>
                      <a:pt x="21207" y="29988"/>
                      <a:pt x="20670" y="26847"/>
                    </a:cubicBezTo>
                    <a:cubicBezTo>
                      <a:pt x="20211" y="23707"/>
                      <a:pt x="17530" y="19417"/>
                      <a:pt x="15921" y="18498"/>
                    </a:cubicBezTo>
                    <a:cubicBezTo>
                      <a:pt x="14313" y="17579"/>
                      <a:pt x="13011" y="14668"/>
                      <a:pt x="12321" y="10379"/>
                    </a:cubicBezTo>
                    <a:cubicBezTo>
                      <a:pt x="11632" y="6089"/>
                      <a:pt x="7266" y="2260"/>
                      <a:pt x="4892" y="574"/>
                    </a:cubicBezTo>
                    <a:cubicBezTo>
                      <a:pt x="2517" y="-1111"/>
                      <a:pt x="4202" y="1494"/>
                      <a:pt x="1062" y="1034"/>
                    </a:cubicBezTo>
                    <a:cubicBezTo>
                      <a:pt x="-2079" y="574"/>
                      <a:pt x="2747" y="3945"/>
                      <a:pt x="2747" y="3945"/>
                    </a:cubicBezTo>
                    <a:cubicBezTo>
                      <a:pt x="3973" y="4634"/>
                      <a:pt x="3206" y="7085"/>
                      <a:pt x="2977" y="11145"/>
                    </a:cubicBezTo>
                    <a:cubicBezTo>
                      <a:pt x="2747" y="15204"/>
                      <a:pt x="8722" y="24089"/>
                      <a:pt x="10637" y="26004"/>
                    </a:cubicBezTo>
                    <a:cubicBezTo>
                      <a:pt x="12551" y="27919"/>
                      <a:pt x="15921" y="31519"/>
                      <a:pt x="19521" y="35119"/>
                    </a:cubicBezTo>
                    <a:cubicBezTo>
                      <a:pt x="23045" y="38566"/>
                      <a:pt x="23045" y="35885"/>
                      <a:pt x="22126" y="3450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86" name="Kombinationstegning: figur 11685">
                <a:extLst>
                  <a:ext uri="{FF2B5EF4-FFF2-40B4-BE49-F238E27FC236}">
                    <a16:creationId xmlns:a16="http://schemas.microsoft.com/office/drawing/2014/main" id="{BF562736-357C-4CE4-A871-027B5E858865}"/>
                  </a:ext>
                </a:extLst>
              </p:cNvPr>
              <p:cNvSpPr/>
              <p:nvPr/>
            </p:nvSpPr>
            <p:spPr>
              <a:xfrm>
                <a:off x="10869728" y="4662972"/>
                <a:ext cx="4772" cy="11489"/>
              </a:xfrm>
              <a:custGeom>
                <a:avLst/>
                <a:gdLst>
                  <a:gd name="connsiteX0" fmla="*/ 0 w 4772"/>
                  <a:gd name="connsiteY0" fmla="*/ 0 h 11489"/>
                  <a:gd name="connsiteX1" fmla="*/ 4290 w 4772"/>
                  <a:gd name="connsiteY1" fmla="*/ 11489 h 11489"/>
                  <a:gd name="connsiteX2" fmla="*/ 0 w 4772"/>
                  <a:gd name="connsiteY2" fmla="*/ 0 h 11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72" h="11489">
                    <a:moveTo>
                      <a:pt x="0" y="0"/>
                    </a:moveTo>
                    <a:cubicBezTo>
                      <a:pt x="0" y="0"/>
                      <a:pt x="4749" y="8885"/>
                      <a:pt x="4290" y="11489"/>
                    </a:cubicBezTo>
                    <a:cubicBezTo>
                      <a:pt x="4290" y="11489"/>
                      <a:pt x="6894" y="6741"/>
                      <a:pt x="0" y="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87" name="Kombinationstegning: figur 11686">
                <a:extLst>
                  <a:ext uri="{FF2B5EF4-FFF2-40B4-BE49-F238E27FC236}">
                    <a16:creationId xmlns:a16="http://schemas.microsoft.com/office/drawing/2014/main" id="{385DE2F4-EF88-409C-BBEC-7488CB4CE737}"/>
                  </a:ext>
                </a:extLst>
              </p:cNvPr>
              <p:cNvSpPr/>
              <p:nvPr/>
            </p:nvSpPr>
            <p:spPr>
              <a:xfrm>
                <a:off x="10830797" y="4723016"/>
                <a:ext cx="15032" cy="10464"/>
              </a:xfrm>
              <a:custGeom>
                <a:avLst/>
                <a:gdLst>
                  <a:gd name="connsiteX0" fmla="*/ 8982 w 15032"/>
                  <a:gd name="connsiteY0" fmla="*/ 4374 h 10464"/>
                  <a:gd name="connsiteX1" fmla="*/ 633 w 15032"/>
                  <a:gd name="connsiteY1" fmla="*/ 1233 h 10464"/>
                  <a:gd name="connsiteX2" fmla="*/ 15033 w 15032"/>
                  <a:gd name="connsiteY2" fmla="*/ 9582 h 10464"/>
                  <a:gd name="connsiteX3" fmla="*/ 8982 w 15032"/>
                  <a:gd name="connsiteY3" fmla="*/ 4374 h 10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32" h="10464">
                    <a:moveTo>
                      <a:pt x="8982" y="4374"/>
                    </a:moveTo>
                    <a:cubicBezTo>
                      <a:pt x="5611" y="2918"/>
                      <a:pt x="-2278" y="-2367"/>
                      <a:pt x="633" y="1233"/>
                    </a:cubicBezTo>
                    <a:cubicBezTo>
                      <a:pt x="3543" y="4833"/>
                      <a:pt x="13348" y="13182"/>
                      <a:pt x="15033" y="9582"/>
                    </a:cubicBezTo>
                    <a:cubicBezTo>
                      <a:pt x="14956" y="9659"/>
                      <a:pt x="12352" y="5829"/>
                      <a:pt x="8982" y="437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88" name="Kombinationstegning: figur 11687">
                <a:extLst>
                  <a:ext uri="{FF2B5EF4-FFF2-40B4-BE49-F238E27FC236}">
                    <a16:creationId xmlns:a16="http://schemas.microsoft.com/office/drawing/2014/main" id="{775A908F-15D3-44FF-BB13-B74B2B9B0776}"/>
                  </a:ext>
                </a:extLst>
              </p:cNvPr>
              <p:cNvSpPr/>
              <p:nvPr/>
            </p:nvSpPr>
            <p:spPr>
              <a:xfrm>
                <a:off x="10867527" y="4685707"/>
                <a:ext cx="30935" cy="19110"/>
              </a:xfrm>
              <a:custGeom>
                <a:avLst/>
                <a:gdLst>
                  <a:gd name="connsiteX0" fmla="*/ 23726 w 30935"/>
                  <a:gd name="connsiteY0" fmla="*/ 9359 h 19110"/>
                  <a:gd name="connsiteX1" fmla="*/ 17521 w 30935"/>
                  <a:gd name="connsiteY1" fmla="*/ 7674 h 19110"/>
                  <a:gd name="connsiteX2" fmla="*/ 4347 w 30935"/>
                  <a:gd name="connsiteY2" fmla="*/ 703 h 19110"/>
                  <a:gd name="connsiteX3" fmla="*/ 58 w 30935"/>
                  <a:gd name="connsiteY3" fmla="*/ 3307 h 19110"/>
                  <a:gd name="connsiteX4" fmla="*/ 2662 w 30935"/>
                  <a:gd name="connsiteY4" fmla="*/ 5222 h 19110"/>
                  <a:gd name="connsiteX5" fmla="*/ 6031 w 30935"/>
                  <a:gd name="connsiteY5" fmla="*/ 7827 h 19110"/>
                  <a:gd name="connsiteX6" fmla="*/ 13002 w 30935"/>
                  <a:gd name="connsiteY6" fmla="*/ 14567 h 19110"/>
                  <a:gd name="connsiteX7" fmla="*/ 30236 w 30935"/>
                  <a:gd name="connsiteY7" fmla="*/ 19086 h 19110"/>
                  <a:gd name="connsiteX8" fmla="*/ 23726 w 30935"/>
                  <a:gd name="connsiteY8" fmla="*/ 9359 h 1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935" h="19110">
                    <a:moveTo>
                      <a:pt x="23726" y="9359"/>
                    </a:moveTo>
                    <a:cubicBezTo>
                      <a:pt x="20815" y="6754"/>
                      <a:pt x="20355" y="8669"/>
                      <a:pt x="17521" y="7674"/>
                    </a:cubicBezTo>
                    <a:cubicBezTo>
                      <a:pt x="14687" y="6678"/>
                      <a:pt x="6721" y="2618"/>
                      <a:pt x="4347" y="703"/>
                    </a:cubicBezTo>
                    <a:cubicBezTo>
                      <a:pt x="1973" y="-1212"/>
                      <a:pt x="-402" y="1163"/>
                      <a:pt x="58" y="3307"/>
                    </a:cubicBezTo>
                    <a:cubicBezTo>
                      <a:pt x="517" y="5452"/>
                      <a:pt x="977" y="5222"/>
                      <a:pt x="2662" y="5222"/>
                    </a:cubicBezTo>
                    <a:cubicBezTo>
                      <a:pt x="4347" y="5222"/>
                      <a:pt x="6031" y="7827"/>
                      <a:pt x="6031" y="7827"/>
                    </a:cubicBezTo>
                    <a:cubicBezTo>
                      <a:pt x="7487" y="9052"/>
                      <a:pt x="7257" y="11197"/>
                      <a:pt x="13002" y="14567"/>
                    </a:cubicBezTo>
                    <a:cubicBezTo>
                      <a:pt x="18747" y="17937"/>
                      <a:pt x="27402" y="19316"/>
                      <a:pt x="30236" y="19086"/>
                    </a:cubicBezTo>
                    <a:cubicBezTo>
                      <a:pt x="33070" y="18933"/>
                      <a:pt x="26560" y="12040"/>
                      <a:pt x="23726" y="935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89" name="Kombinationstegning: figur 11688">
                <a:extLst>
                  <a:ext uri="{FF2B5EF4-FFF2-40B4-BE49-F238E27FC236}">
                    <a16:creationId xmlns:a16="http://schemas.microsoft.com/office/drawing/2014/main" id="{4B642A1D-FAE8-4EB2-860D-C49893A45FBE}"/>
                  </a:ext>
                </a:extLst>
              </p:cNvPr>
              <p:cNvSpPr/>
              <p:nvPr/>
            </p:nvSpPr>
            <p:spPr>
              <a:xfrm>
                <a:off x="7858081" y="3609820"/>
                <a:ext cx="19129" cy="10288"/>
              </a:xfrm>
              <a:custGeom>
                <a:avLst/>
                <a:gdLst>
                  <a:gd name="connsiteX0" fmla="*/ 1098 w 19129"/>
                  <a:gd name="connsiteY0" fmla="*/ 10060 h 10288"/>
                  <a:gd name="connsiteX1" fmla="*/ 14502 w 19129"/>
                  <a:gd name="connsiteY1" fmla="*/ 5311 h 10288"/>
                  <a:gd name="connsiteX2" fmla="*/ 16876 w 19129"/>
                  <a:gd name="connsiteY2" fmla="*/ 26 h 10288"/>
                  <a:gd name="connsiteX3" fmla="*/ 7302 w 19129"/>
                  <a:gd name="connsiteY3" fmla="*/ 3856 h 10288"/>
                  <a:gd name="connsiteX4" fmla="*/ 1098 w 19129"/>
                  <a:gd name="connsiteY4" fmla="*/ 10060 h 1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29" h="10288">
                    <a:moveTo>
                      <a:pt x="1098" y="10060"/>
                    </a:moveTo>
                    <a:cubicBezTo>
                      <a:pt x="4927" y="8605"/>
                      <a:pt x="14502" y="5311"/>
                      <a:pt x="14502" y="5311"/>
                    </a:cubicBezTo>
                    <a:cubicBezTo>
                      <a:pt x="14502" y="5311"/>
                      <a:pt x="23081" y="-433"/>
                      <a:pt x="16876" y="26"/>
                    </a:cubicBezTo>
                    <a:cubicBezTo>
                      <a:pt x="10672" y="486"/>
                      <a:pt x="10136" y="1482"/>
                      <a:pt x="7302" y="3856"/>
                    </a:cubicBezTo>
                    <a:cubicBezTo>
                      <a:pt x="4468" y="6230"/>
                      <a:pt x="-2732" y="11439"/>
                      <a:pt x="1098" y="1006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90" name="Kombinationstegning: figur 11689">
                <a:extLst>
                  <a:ext uri="{FF2B5EF4-FFF2-40B4-BE49-F238E27FC236}">
                    <a16:creationId xmlns:a16="http://schemas.microsoft.com/office/drawing/2014/main" id="{96A9D7B4-4E81-4756-A7FE-022C670D8644}"/>
                  </a:ext>
                </a:extLst>
              </p:cNvPr>
              <p:cNvSpPr/>
              <p:nvPr/>
            </p:nvSpPr>
            <p:spPr>
              <a:xfrm>
                <a:off x="7531646" y="3202203"/>
                <a:ext cx="547772" cy="463386"/>
              </a:xfrm>
              <a:custGeom>
                <a:avLst/>
                <a:gdLst>
                  <a:gd name="connsiteX0" fmla="*/ 21989 w 547772"/>
                  <a:gd name="connsiteY0" fmla="*/ 85938 h 463386"/>
                  <a:gd name="connsiteX1" fmla="*/ 24900 w 547772"/>
                  <a:gd name="connsiteY1" fmla="*/ 91836 h 463386"/>
                  <a:gd name="connsiteX2" fmla="*/ 23980 w 547772"/>
                  <a:gd name="connsiteY2" fmla="*/ 96968 h 463386"/>
                  <a:gd name="connsiteX3" fmla="*/ 25283 w 547772"/>
                  <a:gd name="connsiteY3" fmla="*/ 98423 h 463386"/>
                  <a:gd name="connsiteX4" fmla="*/ 28883 w 547772"/>
                  <a:gd name="connsiteY4" fmla="*/ 105010 h 463386"/>
                  <a:gd name="connsiteX5" fmla="*/ 29266 w 547772"/>
                  <a:gd name="connsiteY5" fmla="*/ 106695 h 463386"/>
                  <a:gd name="connsiteX6" fmla="*/ 33555 w 547772"/>
                  <a:gd name="connsiteY6" fmla="*/ 108993 h 463386"/>
                  <a:gd name="connsiteX7" fmla="*/ 34627 w 547772"/>
                  <a:gd name="connsiteY7" fmla="*/ 110525 h 463386"/>
                  <a:gd name="connsiteX8" fmla="*/ 38074 w 547772"/>
                  <a:gd name="connsiteY8" fmla="*/ 122934 h 463386"/>
                  <a:gd name="connsiteX9" fmla="*/ 39530 w 547772"/>
                  <a:gd name="connsiteY9" fmla="*/ 123777 h 463386"/>
                  <a:gd name="connsiteX10" fmla="*/ 41828 w 547772"/>
                  <a:gd name="connsiteY10" fmla="*/ 123393 h 463386"/>
                  <a:gd name="connsiteX11" fmla="*/ 43589 w 547772"/>
                  <a:gd name="connsiteY11" fmla="*/ 123623 h 463386"/>
                  <a:gd name="connsiteX12" fmla="*/ 48645 w 547772"/>
                  <a:gd name="connsiteY12" fmla="*/ 128985 h 463386"/>
                  <a:gd name="connsiteX13" fmla="*/ 50789 w 547772"/>
                  <a:gd name="connsiteY13" fmla="*/ 129445 h 463386"/>
                  <a:gd name="connsiteX14" fmla="*/ 58908 w 547772"/>
                  <a:gd name="connsiteY14" fmla="*/ 128219 h 463386"/>
                  <a:gd name="connsiteX15" fmla="*/ 64194 w 547772"/>
                  <a:gd name="connsiteY15" fmla="*/ 129291 h 463386"/>
                  <a:gd name="connsiteX16" fmla="*/ 65113 w 547772"/>
                  <a:gd name="connsiteY16" fmla="*/ 130517 h 463386"/>
                  <a:gd name="connsiteX17" fmla="*/ 58679 w 547772"/>
                  <a:gd name="connsiteY17" fmla="*/ 132815 h 463386"/>
                  <a:gd name="connsiteX18" fmla="*/ 56917 w 547772"/>
                  <a:gd name="connsiteY18" fmla="*/ 140245 h 463386"/>
                  <a:gd name="connsiteX19" fmla="*/ 60058 w 547772"/>
                  <a:gd name="connsiteY19" fmla="*/ 145530 h 463386"/>
                  <a:gd name="connsiteX20" fmla="*/ 61360 w 547772"/>
                  <a:gd name="connsiteY20" fmla="*/ 151275 h 463386"/>
                  <a:gd name="connsiteX21" fmla="*/ 59904 w 547772"/>
                  <a:gd name="connsiteY21" fmla="*/ 152730 h 463386"/>
                  <a:gd name="connsiteX22" fmla="*/ 55232 w 547772"/>
                  <a:gd name="connsiteY22" fmla="*/ 153190 h 463386"/>
                  <a:gd name="connsiteX23" fmla="*/ 53547 w 547772"/>
                  <a:gd name="connsiteY23" fmla="*/ 154492 h 463386"/>
                  <a:gd name="connsiteX24" fmla="*/ 50560 w 547772"/>
                  <a:gd name="connsiteY24" fmla="*/ 157939 h 463386"/>
                  <a:gd name="connsiteX25" fmla="*/ 48645 w 547772"/>
                  <a:gd name="connsiteY25" fmla="*/ 168202 h 463386"/>
                  <a:gd name="connsiteX26" fmla="*/ 47726 w 547772"/>
                  <a:gd name="connsiteY26" fmla="*/ 169888 h 463386"/>
                  <a:gd name="connsiteX27" fmla="*/ 44049 w 547772"/>
                  <a:gd name="connsiteY27" fmla="*/ 169198 h 463386"/>
                  <a:gd name="connsiteX28" fmla="*/ 40679 w 547772"/>
                  <a:gd name="connsiteY28" fmla="*/ 171802 h 463386"/>
                  <a:gd name="connsiteX29" fmla="*/ 44355 w 547772"/>
                  <a:gd name="connsiteY29" fmla="*/ 177777 h 463386"/>
                  <a:gd name="connsiteX30" fmla="*/ 39913 w 547772"/>
                  <a:gd name="connsiteY30" fmla="*/ 187352 h 463386"/>
                  <a:gd name="connsiteX31" fmla="*/ 40296 w 547772"/>
                  <a:gd name="connsiteY31" fmla="*/ 189266 h 463386"/>
                  <a:gd name="connsiteX32" fmla="*/ 48798 w 547772"/>
                  <a:gd name="connsiteY32" fmla="*/ 199224 h 463386"/>
                  <a:gd name="connsiteX33" fmla="*/ 54160 w 547772"/>
                  <a:gd name="connsiteY33" fmla="*/ 201369 h 463386"/>
                  <a:gd name="connsiteX34" fmla="*/ 54849 w 547772"/>
                  <a:gd name="connsiteY34" fmla="*/ 203514 h 463386"/>
                  <a:gd name="connsiteX35" fmla="*/ 57454 w 547772"/>
                  <a:gd name="connsiteY35" fmla="*/ 215463 h 463386"/>
                  <a:gd name="connsiteX36" fmla="*/ 62509 w 547772"/>
                  <a:gd name="connsiteY36" fmla="*/ 220594 h 463386"/>
                  <a:gd name="connsiteX37" fmla="*/ 66798 w 547772"/>
                  <a:gd name="connsiteY37" fmla="*/ 221284 h 463386"/>
                  <a:gd name="connsiteX38" fmla="*/ 72390 w 547772"/>
                  <a:gd name="connsiteY38" fmla="*/ 223888 h 463386"/>
                  <a:gd name="connsiteX39" fmla="*/ 88092 w 547772"/>
                  <a:gd name="connsiteY39" fmla="*/ 236220 h 463386"/>
                  <a:gd name="connsiteX40" fmla="*/ 89624 w 547772"/>
                  <a:gd name="connsiteY40" fmla="*/ 236603 h 463386"/>
                  <a:gd name="connsiteX41" fmla="*/ 100654 w 547772"/>
                  <a:gd name="connsiteY41" fmla="*/ 243803 h 463386"/>
                  <a:gd name="connsiteX42" fmla="*/ 108084 w 547772"/>
                  <a:gd name="connsiteY42" fmla="*/ 256212 h 463386"/>
                  <a:gd name="connsiteX43" fmla="*/ 108773 w 547772"/>
                  <a:gd name="connsiteY43" fmla="*/ 259123 h 463386"/>
                  <a:gd name="connsiteX44" fmla="*/ 106016 w 547772"/>
                  <a:gd name="connsiteY44" fmla="*/ 266169 h 463386"/>
                  <a:gd name="connsiteX45" fmla="*/ 105096 w 547772"/>
                  <a:gd name="connsiteY45" fmla="*/ 271684 h 463386"/>
                  <a:gd name="connsiteX46" fmla="*/ 104254 w 547772"/>
                  <a:gd name="connsiteY46" fmla="*/ 280799 h 463386"/>
                  <a:gd name="connsiteX47" fmla="*/ 105326 w 547772"/>
                  <a:gd name="connsiteY47" fmla="*/ 282714 h 463386"/>
                  <a:gd name="connsiteX48" fmla="*/ 112143 w 547772"/>
                  <a:gd name="connsiteY48" fmla="*/ 282867 h 463386"/>
                  <a:gd name="connsiteX49" fmla="*/ 113905 w 547772"/>
                  <a:gd name="connsiteY49" fmla="*/ 283557 h 463386"/>
                  <a:gd name="connsiteX50" fmla="*/ 114288 w 547772"/>
                  <a:gd name="connsiteY50" fmla="*/ 285625 h 463386"/>
                  <a:gd name="connsiteX51" fmla="*/ 113905 w 547772"/>
                  <a:gd name="connsiteY51" fmla="*/ 297957 h 463386"/>
                  <a:gd name="connsiteX52" fmla="*/ 116203 w 547772"/>
                  <a:gd name="connsiteY52" fmla="*/ 300102 h 463386"/>
                  <a:gd name="connsiteX53" fmla="*/ 122101 w 547772"/>
                  <a:gd name="connsiteY53" fmla="*/ 305004 h 463386"/>
                  <a:gd name="connsiteX54" fmla="*/ 124399 w 547772"/>
                  <a:gd name="connsiteY54" fmla="*/ 307532 h 463386"/>
                  <a:gd name="connsiteX55" fmla="*/ 127769 w 547772"/>
                  <a:gd name="connsiteY55" fmla="*/ 314195 h 463386"/>
                  <a:gd name="connsiteX56" fmla="*/ 134816 w 547772"/>
                  <a:gd name="connsiteY56" fmla="*/ 313813 h 463386"/>
                  <a:gd name="connsiteX57" fmla="*/ 140101 w 547772"/>
                  <a:gd name="connsiteY57" fmla="*/ 307455 h 463386"/>
                  <a:gd name="connsiteX58" fmla="*/ 143625 w 547772"/>
                  <a:gd name="connsiteY58" fmla="*/ 303472 h 463386"/>
                  <a:gd name="connsiteX59" fmla="*/ 155267 w 547772"/>
                  <a:gd name="connsiteY59" fmla="*/ 309983 h 463386"/>
                  <a:gd name="connsiteX60" fmla="*/ 161471 w 547772"/>
                  <a:gd name="connsiteY60" fmla="*/ 311898 h 463386"/>
                  <a:gd name="connsiteX61" fmla="*/ 175335 w 547772"/>
                  <a:gd name="connsiteY61" fmla="*/ 312051 h 463386"/>
                  <a:gd name="connsiteX62" fmla="*/ 185523 w 547772"/>
                  <a:gd name="connsiteY62" fmla="*/ 327370 h 463386"/>
                  <a:gd name="connsiteX63" fmla="*/ 189812 w 547772"/>
                  <a:gd name="connsiteY63" fmla="*/ 335949 h 463386"/>
                  <a:gd name="connsiteX64" fmla="*/ 190425 w 547772"/>
                  <a:gd name="connsiteY64" fmla="*/ 340085 h 463386"/>
                  <a:gd name="connsiteX65" fmla="*/ 196782 w 547772"/>
                  <a:gd name="connsiteY65" fmla="*/ 346289 h 463386"/>
                  <a:gd name="connsiteX66" fmla="*/ 209191 w 547772"/>
                  <a:gd name="connsiteY66" fmla="*/ 375013 h 463386"/>
                  <a:gd name="connsiteX67" fmla="*/ 219915 w 547772"/>
                  <a:gd name="connsiteY67" fmla="*/ 380451 h 463386"/>
                  <a:gd name="connsiteX68" fmla="*/ 232017 w 547772"/>
                  <a:gd name="connsiteY68" fmla="*/ 382826 h 463386"/>
                  <a:gd name="connsiteX69" fmla="*/ 247030 w 547772"/>
                  <a:gd name="connsiteY69" fmla="*/ 394928 h 463386"/>
                  <a:gd name="connsiteX70" fmla="*/ 260434 w 547772"/>
                  <a:gd name="connsiteY70" fmla="*/ 404503 h 463386"/>
                  <a:gd name="connsiteX71" fmla="*/ 270469 w 547772"/>
                  <a:gd name="connsiteY71" fmla="*/ 410860 h 463386"/>
                  <a:gd name="connsiteX72" fmla="*/ 285175 w 547772"/>
                  <a:gd name="connsiteY72" fmla="*/ 417065 h 463386"/>
                  <a:gd name="connsiteX73" fmla="*/ 299345 w 547772"/>
                  <a:gd name="connsiteY73" fmla="*/ 419286 h 463386"/>
                  <a:gd name="connsiteX74" fmla="*/ 304324 w 547772"/>
                  <a:gd name="connsiteY74" fmla="*/ 421048 h 463386"/>
                  <a:gd name="connsiteX75" fmla="*/ 327456 w 547772"/>
                  <a:gd name="connsiteY75" fmla="*/ 412622 h 463386"/>
                  <a:gd name="connsiteX76" fmla="*/ 340554 w 547772"/>
                  <a:gd name="connsiteY76" fmla="*/ 403201 h 463386"/>
                  <a:gd name="connsiteX77" fmla="*/ 369891 w 547772"/>
                  <a:gd name="connsiteY77" fmla="*/ 410860 h 463386"/>
                  <a:gd name="connsiteX78" fmla="*/ 383142 w 547772"/>
                  <a:gd name="connsiteY78" fmla="*/ 444563 h 463386"/>
                  <a:gd name="connsiteX79" fmla="*/ 418070 w 547772"/>
                  <a:gd name="connsiteY79" fmla="*/ 450001 h 463386"/>
                  <a:gd name="connsiteX80" fmla="*/ 425117 w 547772"/>
                  <a:gd name="connsiteY80" fmla="*/ 452529 h 463386"/>
                  <a:gd name="connsiteX81" fmla="*/ 435304 w 547772"/>
                  <a:gd name="connsiteY81" fmla="*/ 453678 h 463386"/>
                  <a:gd name="connsiteX82" fmla="*/ 465636 w 547772"/>
                  <a:gd name="connsiteY82" fmla="*/ 453984 h 463386"/>
                  <a:gd name="connsiteX83" fmla="*/ 472147 w 547772"/>
                  <a:gd name="connsiteY83" fmla="*/ 457048 h 463386"/>
                  <a:gd name="connsiteX84" fmla="*/ 478658 w 547772"/>
                  <a:gd name="connsiteY84" fmla="*/ 461031 h 463386"/>
                  <a:gd name="connsiteX85" fmla="*/ 491909 w 547772"/>
                  <a:gd name="connsiteY85" fmla="*/ 463252 h 463386"/>
                  <a:gd name="connsiteX86" fmla="*/ 499951 w 547772"/>
                  <a:gd name="connsiteY86" fmla="*/ 461491 h 463386"/>
                  <a:gd name="connsiteX87" fmla="*/ 504241 w 547772"/>
                  <a:gd name="connsiteY87" fmla="*/ 444486 h 463386"/>
                  <a:gd name="connsiteX88" fmla="*/ 506156 w 547772"/>
                  <a:gd name="connsiteY88" fmla="*/ 434529 h 463386"/>
                  <a:gd name="connsiteX89" fmla="*/ 510905 w 547772"/>
                  <a:gd name="connsiteY89" fmla="*/ 427482 h 463386"/>
                  <a:gd name="connsiteX90" fmla="*/ 519483 w 547772"/>
                  <a:gd name="connsiteY90" fmla="*/ 421507 h 463386"/>
                  <a:gd name="connsiteX91" fmla="*/ 521398 w 547772"/>
                  <a:gd name="connsiteY91" fmla="*/ 421048 h 463386"/>
                  <a:gd name="connsiteX92" fmla="*/ 542692 w 547772"/>
                  <a:gd name="connsiteY92" fmla="*/ 417677 h 463386"/>
                  <a:gd name="connsiteX93" fmla="*/ 543918 w 547772"/>
                  <a:gd name="connsiteY93" fmla="*/ 416452 h 463386"/>
                  <a:gd name="connsiteX94" fmla="*/ 547748 w 547772"/>
                  <a:gd name="connsiteY94" fmla="*/ 401133 h 463386"/>
                  <a:gd name="connsiteX95" fmla="*/ 547288 w 547772"/>
                  <a:gd name="connsiteY95" fmla="*/ 399907 h 463386"/>
                  <a:gd name="connsiteX96" fmla="*/ 539399 w 547772"/>
                  <a:gd name="connsiteY96" fmla="*/ 399677 h 463386"/>
                  <a:gd name="connsiteX97" fmla="*/ 532199 w 547772"/>
                  <a:gd name="connsiteY97" fmla="*/ 394622 h 463386"/>
                  <a:gd name="connsiteX98" fmla="*/ 533041 w 547772"/>
                  <a:gd name="connsiteY98" fmla="*/ 381217 h 463386"/>
                  <a:gd name="connsiteX99" fmla="*/ 533501 w 547772"/>
                  <a:gd name="connsiteY99" fmla="*/ 371030 h 463386"/>
                  <a:gd name="connsiteX100" fmla="*/ 532888 w 547772"/>
                  <a:gd name="connsiteY100" fmla="*/ 369728 h 463386"/>
                  <a:gd name="connsiteX101" fmla="*/ 509220 w 547772"/>
                  <a:gd name="connsiteY101" fmla="*/ 359158 h 463386"/>
                  <a:gd name="connsiteX102" fmla="*/ 507764 w 547772"/>
                  <a:gd name="connsiteY102" fmla="*/ 357932 h 463386"/>
                  <a:gd name="connsiteX103" fmla="*/ 479424 w 547772"/>
                  <a:gd name="connsiteY103" fmla="*/ 319021 h 463386"/>
                  <a:gd name="connsiteX104" fmla="*/ 479194 w 547772"/>
                  <a:gd name="connsiteY104" fmla="*/ 318025 h 463386"/>
                  <a:gd name="connsiteX105" fmla="*/ 479194 w 547772"/>
                  <a:gd name="connsiteY105" fmla="*/ 318025 h 463386"/>
                  <a:gd name="connsiteX106" fmla="*/ 479194 w 547772"/>
                  <a:gd name="connsiteY106" fmla="*/ 318025 h 463386"/>
                  <a:gd name="connsiteX107" fmla="*/ 479577 w 547772"/>
                  <a:gd name="connsiteY107" fmla="*/ 317029 h 463386"/>
                  <a:gd name="connsiteX108" fmla="*/ 479577 w 547772"/>
                  <a:gd name="connsiteY108" fmla="*/ 316953 h 463386"/>
                  <a:gd name="connsiteX109" fmla="*/ 479883 w 547772"/>
                  <a:gd name="connsiteY109" fmla="*/ 316570 h 463386"/>
                  <a:gd name="connsiteX110" fmla="*/ 504777 w 547772"/>
                  <a:gd name="connsiteY110" fmla="*/ 287157 h 463386"/>
                  <a:gd name="connsiteX111" fmla="*/ 505467 w 547772"/>
                  <a:gd name="connsiteY111" fmla="*/ 285625 h 463386"/>
                  <a:gd name="connsiteX112" fmla="*/ 506309 w 547772"/>
                  <a:gd name="connsiteY112" fmla="*/ 281335 h 463386"/>
                  <a:gd name="connsiteX113" fmla="*/ 505926 w 547772"/>
                  <a:gd name="connsiteY113" fmla="*/ 279650 h 463386"/>
                  <a:gd name="connsiteX114" fmla="*/ 500411 w 547772"/>
                  <a:gd name="connsiteY114" fmla="*/ 271301 h 463386"/>
                  <a:gd name="connsiteX115" fmla="*/ 498956 w 547772"/>
                  <a:gd name="connsiteY115" fmla="*/ 270076 h 463386"/>
                  <a:gd name="connsiteX116" fmla="*/ 479117 w 547772"/>
                  <a:gd name="connsiteY116" fmla="*/ 267318 h 463386"/>
                  <a:gd name="connsiteX117" fmla="*/ 478274 w 547772"/>
                  <a:gd name="connsiteY117" fmla="*/ 266093 h 463386"/>
                  <a:gd name="connsiteX118" fmla="*/ 477202 w 547772"/>
                  <a:gd name="connsiteY118" fmla="*/ 250314 h 463386"/>
                  <a:gd name="connsiteX119" fmla="*/ 478428 w 547772"/>
                  <a:gd name="connsiteY119" fmla="*/ 246025 h 463386"/>
                  <a:gd name="connsiteX120" fmla="*/ 478274 w 547772"/>
                  <a:gd name="connsiteY120" fmla="*/ 243727 h 463386"/>
                  <a:gd name="connsiteX121" fmla="*/ 470615 w 547772"/>
                  <a:gd name="connsiteY121" fmla="*/ 215386 h 463386"/>
                  <a:gd name="connsiteX122" fmla="*/ 471458 w 547772"/>
                  <a:gd name="connsiteY122" fmla="*/ 213471 h 463386"/>
                  <a:gd name="connsiteX123" fmla="*/ 479806 w 547772"/>
                  <a:gd name="connsiteY123" fmla="*/ 204509 h 463386"/>
                  <a:gd name="connsiteX124" fmla="*/ 480036 w 547772"/>
                  <a:gd name="connsiteY124" fmla="*/ 203207 h 463386"/>
                  <a:gd name="connsiteX125" fmla="*/ 476207 w 547772"/>
                  <a:gd name="connsiteY125" fmla="*/ 201982 h 463386"/>
                  <a:gd name="connsiteX126" fmla="*/ 469160 w 547772"/>
                  <a:gd name="connsiteY126" fmla="*/ 196390 h 463386"/>
                  <a:gd name="connsiteX127" fmla="*/ 468700 w 547772"/>
                  <a:gd name="connsiteY127" fmla="*/ 187811 h 463386"/>
                  <a:gd name="connsiteX128" fmla="*/ 468930 w 547772"/>
                  <a:gd name="connsiteY128" fmla="*/ 184671 h 463386"/>
                  <a:gd name="connsiteX129" fmla="*/ 478887 w 547772"/>
                  <a:gd name="connsiteY129" fmla="*/ 177700 h 463386"/>
                  <a:gd name="connsiteX130" fmla="*/ 479500 w 547772"/>
                  <a:gd name="connsiteY130" fmla="*/ 176398 h 463386"/>
                  <a:gd name="connsiteX131" fmla="*/ 475517 w 547772"/>
                  <a:gd name="connsiteY131" fmla="*/ 171726 h 463386"/>
                  <a:gd name="connsiteX132" fmla="*/ 475747 w 547772"/>
                  <a:gd name="connsiteY132" fmla="*/ 169581 h 463386"/>
                  <a:gd name="connsiteX133" fmla="*/ 484019 w 547772"/>
                  <a:gd name="connsiteY133" fmla="*/ 161692 h 463386"/>
                  <a:gd name="connsiteX134" fmla="*/ 484403 w 547772"/>
                  <a:gd name="connsiteY134" fmla="*/ 158934 h 463386"/>
                  <a:gd name="connsiteX135" fmla="*/ 484862 w 547772"/>
                  <a:gd name="connsiteY135" fmla="*/ 155794 h 463386"/>
                  <a:gd name="connsiteX136" fmla="*/ 490147 w 547772"/>
                  <a:gd name="connsiteY136" fmla="*/ 137717 h 463386"/>
                  <a:gd name="connsiteX137" fmla="*/ 490377 w 547772"/>
                  <a:gd name="connsiteY137" fmla="*/ 135879 h 463386"/>
                  <a:gd name="connsiteX138" fmla="*/ 490224 w 547772"/>
                  <a:gd name="connsiteY138" fmla="*/ 134040 h 463386"/>
                  <a:gd name="connsiteX139" fmla="*/ 488079 w 547772"/>
                  <a:gd name="connsiteY139" fmla="*/ 125768 h 463386"/>
                  <a:gd name="connsiteX140" fmla="*/ 487389 w 547772"/>
                  <a:gd name="connsiteY140" fmla="*/ 114508 h 463386"/>
                  <a:gd name="connsiteX141" fmla="*/ 487619 w 547772"/>
                  <a:gd name="connsiteY141" fmla="*/ 103478 h 463386"/>
                  <a:gd name="connsiteX142" fmla="*/ 483407 w 547772"/>
                  <a:gd name="connsiteY142" fmla="*/ 101793 h 463386"/>
                  <a:gd name="connsiteX143" fmla="*/ 477815 w 547772"/>
                  <a:gd name="connsiteY143" fmla="*/ 102023 h 463386"/>
                  <a:gd name="connsiteX144" fmla="*/ 464410 w 547772"/>
                  <a:gd name="connsiteY144" fmla="*/ 102023 h 463386"/>
                  <a:gd name="connsiteX145" fmla="*/ 462955 w 547772"/>
                  <a:gd name="connsiteY145" fmla="*/ 101104 h 463386"/>
                  <a:gd name="connsiteX146" fmla="*/ 458206 w 547772"/>
                  <a:gd name="connsiteY146" fmla="*/ 93291 h 463386"/>
                  <a:gd name="connsiteX147" fmla="*/ 444189 w 547772"/>
                  <a:gd name="connsiteY147" fmla="*/ 86474 h 463386"/>
                  <a:gd name="connsiteX148" fmla="*/ 442734 w 547772"/>
                  <a:gd name="connsiteY148" fmla="*/ 85019 h 463386"/>
                  <a:gd name="connsiteX149" fmla="*/ 437372 w 547772"/>
                  <a:gd name="connsiteY149" fmla="*/ 75444 h 463386"/>
                  <a:gd name="connsiteX150" fmla="*/ 429482 w 547772"/>
                  <a:gd name="connsiteY150" fmla="*/ 70695 h 463386"/>
                  <a:gd name="connsiteX151" fmla="*/ 426342 w 547772"/>
                  <a:gd name="connsiteY151" fmla="*/ 70082 h 463386"/>
                  <a:gd name="connsiteX152" fmla="*/ 413397 w 547772"/>
                  <a:gd name="connsiteY152" fmla="*/ 69163 h 463386"/>
                  <a:gd name="connsiteX153" fmla="*/ 410870 w 547772"/>
                  <a:gd name="connsiteY153" fmla="*/ 69623 h 463386"/>
                  <a:gd name="connsiteX154" fmla="*/ 409644 w 547772"/>
                  <a:gd name="connsiteY154" fmla="*/ 69393 h 463386"/>
                  <a:gd name="connsiteX155" fmla="*/ 404589 w 547772"/>
                  <a:gd name="connsiteY155" fmla="*/ 68704 h 463386"/>
                  <a:gd name="connsiteX156" fmla="*/ 403287 w 547772"/>
                  <a:gd name="connsiteY156" fmla="*/ 68091 h 463386"/>
                  <a:gd name="connsiteX157" fmla="*/ 397159 w 547772"/>
                  <a:gd name="connsiteY157" fmla="*/ 63572 h 463386"/>
                  <a:gd name="connsiteX158" fmla="*/ 395704 w 547772"/>
                  <a:gd name="connsiteY158" fmla="*/ 62652 h 463386"/>
                  <a:gd name="connsiteX159" fmla="*/ 390572 w 547772"/>
                  <a:gd name="connsiteY159" fmla="*/ 60737 h 463386"/>
                  <a:gd name="connsiteX160" fmla="*/ 388274 w 547772"/>
                  <a:gd name="connsiteY160" fmla="*/ 60508 h 463386"/>
                  <a:gd name="connsiteX161" fmla="*/ 384674 w 547772"/>
                  <a:gd name="connsiteY161" fmla="*/ 60278 h 463386"/>
                  <a:gd name="connsiteX162" fmla="*/ 377627 w 547772"/>
                  <a:gd name="connsiteY162" fmla="*/ 53844 h 463386"/>
                  <a:gd name="connsiteX163" fmla="*/ 376708 w 547772"/>
                  <a:gd name="connsiteY163" fmla="*/ 52082 h 463386"/>
                  <a:gd name="connsiteX164" fmla="*/ 373797 w 547772"/>
                  <a:gd name="connsiteY164" fmla="*/ 49784 h 463386"/>
                  <a:gd name="connsiteX165" fmla="*/ 370886 w 547772"/>
                  <a:gd name="connsiteY165" fmla="*/ 49401 h 463386"/>
                  <a:gd name="connsiteX166" fmla="*/ 357482 w 547772"/>
                  <a:gd name="connsiteY166" fmla="*/ 48942 h 463386"/>
                  <a:gd name="connsiteX167" fmla="*/ 347754 w 547772"/>
                  <a:gd name="connsiteY167" fmla="*/ 54457 h 463386"/>
                  <a:gd name="connsiteX168" fmla="*/ 346299 w 547772"/>
                  <a:gd name="connsiteY168" fmla="*/ 55299 h 463386"/>
                  <a:gd name="connsiteX169" fmla="*/ 341244 w 547772"/>
                  <a:gd name="connsiteY169" fmla="*/ 54610 h 463386"/>
                  <a:gd name="connsiteX170" fmla="*/ 329295 w 547772"/>
                  <a:gd name="connsiteY170" fmla="*/ 54227 h 463386"/>
                  <a:gd name="connsiteX171" fmla="*/ 322324 w 547772"/>
                  <a:gd name="connsiteY171" fmla="*/ 56601 h 463386"/>
                  <a:gd name="connsiteX172" fmla="*/ 312290 w 547772"/>
                  <a:gd name="connsiteY172" fmla="*/ 62806 h 463386"/>
                  <a:gd name="connsiteX173" fmla="*/ 300341 w 547772"/>
                  <a:gd name="connsiteY173" fmla="*/ 74985 h 463386"/>
                  <a:gd name="connsiteX174" fmla="*/ 297430 w 547772"/>
                  <a:gd name="connsiteY174" fmla="*/ 77129 h 463386"/>
                  <a:gd name="connsiteX175" fmla="*/ 295362 w 547772"/>
                  <a:gd name="connsiteY175" fmla="*/ 77512 h 463386"/>
                  <a:gd name="connsiteX176" fmla="*/ 280732 w 547772"/>
                  <a:gd name="connsiteY176" fmla="*/ 78891 h 463386"/>
                  <a:gd name="connsiteX177" fmla="*/ 282418 w 547772"/>
                  <a:gd name="connsiteY177" fmla="*/ 79657 h 463386"/>
                  <a:gd name="connsiteX178" fmla="*/ 285558 w 547772"/>
                  <a:gd name="connsiteY178" fmla="*/ 82031 h 463386"/>
                  <a:gd name="connsiteX179" fmla="*/ 282418 w 547772"/>
                  <a:gd name="connsiteY179" fmla="*/ 87776 h 463386"/>
                  <a:gd name="connsiteX180" fmla="*/ 282877 w 547772"/>
                  <a:gd name="connsiteY180" fmla="*/ 95895 h 463386"/>
                  <a:gd name="connsiteX181" fmla="*/ 277132 w 547772"/>
                  <a:gd name="connsiteY181" fmla="*/ 94976 h 463386"/>
                  <a:gd name="connsiteX182" fmla="*/ 277821 w 547772"/>
                  <a:gd name="connsiteY182" fmla="*/ 93291 h 463386"/>
                  <a:gd name="connsiteX183" fmla="*/ 253387 w 547772"/>
                  <a:gd name="connsiteY183" fmla="*/ 98040 h 463386"/>
                  <a:gd name="connsiteX184" fmla="*/ 226349 w 547772"/>
                  <a:gd name="connsiteY184" fmla="*/ 103555 h 463386"/>
                  <a:gd name="connsiteX185" fmla="*/ 198850 w 547772"/>
                  <a:gd name="connsiteY185" fmla="*/ 97580 h 463386"/>
                  <a:gd name="connsiteX186" fmla="*/ 178476 w 547772"/>
                  <a:gd name="connsiteY186" fmla="*/ 83946 h 463386"/>
                  <a:gd name="connsiteX187" fmla="*/ 166756 w 547772"/>
                  <a:gd name="connsiteY187" fmla="*/ 75597 h 463386"/>
                  <a:gd name="connsiteX188" fmla="*/ 143318 w 547772"/>
                  <a:gd name="connsiteY188" fmla="*/ 67248 h 463386"/>
                  <a:gd name="connsiteX189" fmla="*/ 138722 w 547772"/>
                  <a:gd name="connsiteY189" fmla="*/ 43350 h 463386"/>
                  <a:gd name="connsiteX190" fmla="*/ 130909 w 547772"/>
                  <a:gd name="connsiteY190" fmla="*/ 44422 h 463386"/>
                  <a:gd name="connsiteX191" fmla="*/ 129377 w 547772"/>
                  <a:gd name="connsiteY191" fmla="*/ 43580 h 463386"/>
                  <a:gd name="connsiteX192" fmla="*/ 127310 w 547772"/>
                  <a:gd name="connsiteY192" fmla="*/ 40822 h 463386"/>
                  <a:gd name="connsiteX193" fmla="*/ 126007 w 547772"/>
                  <a:gd name="connsiteY193" fmla="*/ 39291 h 463386"/>
                  <a:gd name="connsiteX194" fmla="*/ 120722 w 547772"/>
                  <a:gd name="connsiteY194" fmla="*/ 36380 h 463386"/>
                  <a:gd name="connsiteX195" fmla="*/ 119267 w 547772"/>
                  <a:gd name="connsiteY195" fmla="*/ 33622 h 463386"/>
                  <a:gd name="connsiteX196" fmla="*/ 114365 w 547772"/>
                  <a:gd name="connsiteY196" fmla="*/ 30022 h 463386"/>
                  <a:gd name="connsiteX197" fmla="*/ 113905 w 547772"/>
                  <a:gd name="connsiteY197" fmla="*/ 28490 h 463386"/>
                  <a:gd name="connsiteX198" fmla="*/ 120875 w 547772"/>
                  <a:gd name="connsiteY198" fmla="*/ 23741 h 463386"/>
                  <a:gd name="connsiteX199" fmla="*/ 121258 w 547772"/>
                  <a:gd name="connsiteY199" fmla="*/ 22209 h 463386"/>
                  <a:gd name="connsiteX200" fmla="*/ 117811 w 547772"/>
                  <a:gd name="connsiteY200" fmla="*/ 18839 h 463386"/>
                  <a:gd name="connsiteX201" fmla="*/ 117811 w 547772"/>
                  <a:gd name="connsiteY201" fmla="*/ 17307 h 463386"/>
                  <a:gd name="connsiteX202" fmla="*/ 121181 w 547772"/>
                  <a:gd name="connsiteY202" fmla="*/ 13094 h 463386"/>
                  <a:gd name="connsiteX203" fmla="*/ 121029 w 547772"/>
                  <a:gd name="connsiteY203" fmla="*/ 11333 h 463386"/>
                  <a:gd name="connsiteX204" fmla="*/ 116816 w 547772"/>
                  <a:gd name="connsiteY204" fmla="*/ 6048 h 463386"/>
                  <a:gd name="connsiteX205" fmla="*/ 112986 w 547772"/>
                  <a:gd name="connsiteY205" fmla="*/ 1375 h 463386"/>
                  <a:gd name="connsiteX206" fmla="*/ 109999 w 547772"/>
                  <a:gd name="connsiteY206" fmla="*/ 1605 h 463386"/>
                  <a:gd name="connsiteX207" fmla="*/ 107241 w 547772"/>
                  <a:gd name="connsiteY207" fmla="*/ 2831 h 463386"/>
                  <a:gd name="connsiteX208" fmla="*/ 96441 w 547772"/>
                  <a:gd name="connsiteY208" fmla="*/ 8805 h 463386"/>
                  <a:gd name="connsiteX209" fmla="*/ 94526 w 547772"/>
                  <a:gd name="connsiteY209" fmla="*/ 10031 h 463386"/>
                  <a:gd name="connsiteX210" fmla="*/ 93071 w 547772"/>
                  <a:gd name="connsiteY210" fmla="*/ 12099 h 463386"/>
                  <a:gd name="connsiteX211" fmla="*/ 81964 w 547772"/>
                  <a:gd name="connsiteY211" fmla="*/ 19069 h 463386"/>
                  <a:gd name="connsiteX212" fmla="*/ 72237 w 547772"/>
                  <a:gd name="connsiteY212" fmla="*/ 28261 h 463386"/>
                  <a:gd name="connsiteX213" fmla="*/ 71164 w 547772"/>
                  <a:gd name="connsiteY213" fmla="*/ 28797 h 463386"/>
                  <a:gd name="connsiteX214" fmla="*/ 69479 w 547772"/>
                  <a:gd name="connsiteY214" fmla="*/ 28644 h 463386"/>
                  <a:gd name="connsiteX215" fmla="*/ 62738 w 547772"/>
                  <a:gd name="connsiteY215" fmla="*/ 29716 h 463386"/>
                  <a:gd name="connsiteX216" fmla="*/ 60440 w 547772"/>
                  <a:gd name="connsiteY216" fmla="*/ 30022 h 463386"/>
                  <a:gd name="connsiteX217" fmla="*/ 59445 w 547772"/>
                  <a:gd name="connsiteY217" fmla="*/ 29946 h 463386"/>
                  <a:gd name="connsiteX218" fmla="*/ 42364 w 547772"/>
                  <a:gd name="connsiteY218" fmla="*/ 25886 h 463386"/>
                  <a:gd name="connsiteX219" fmla="*/ 40449 w 547772"/>
                  <a:gd name="connsiteY219" fmla="*/ 24967 h 463386"/>
                  <a:gd name="connsiteX220" fmla="*/ 31717 w 547772"/>
                  <a:gd name="connsiteY220" fmla="*/ 16235 h 463386"/>
                  <a:gd name="connsiteX221" fmla="*/ 23828 w 547772"/>
                  <a:gd name="connsiteY221" fmla="*/ 6660 h 463386"/>
                  <a:gd name="connsiteX222" fmla="*/ 21683 w 547772"/>
                  <a:gd name="connsiteY222" fmla="*/ 4056 h 463386"/>
                  <a:gd name="connsiteX223" fmla="*/ 18312 w 547772"/>
                  <a:gd name="connsiteY223" fmla="*/ 763 h 463386"/>
                  <a:gd name="connsiteX224" fmla="*/ 12951 w 547772"/>
                  <a:gd name="connsiteY224" fmla="*/ 992 h 463386"/>
                  <a:gd name="connsiteX225" fmla="*/ 12261 w 547772"/>
                  <a:gd name="connsiteY225" fmla="*/ 3060 h 463386"/>
                  <a:gd name="connsiteX226" fmla="*/ 9504 w 547772"/>
                  <a:gd name="connsiteY226" fmla="*/ 10567 h 463386"/>
                  <a:gd name="connsiteX227" fmla="*/ 925 w 547772"/>
                  <a:gd name="connsiteY227" fmla="*/ 12252 h 463386"/>
                  <a:gd name="connsiteX228" fmla="*/ 236 w 547772"/>
                  <a:gd name="connsiteY228" fmla="*/ 13477 h 463386"/>
                  <a:gd name="connsiteX229" fmla="*/ 3912 w 547772"/>
                  <a:gd name="connsiteY229" fmla="*/ 25580 h 463386"/>
                  <a:gd name="connsiteX230" fmla="*/ 7130 w 547772"/>
                  <a:gd name="connsiteY230" fmla="*/ 30252 h 463386"/>
                  <a:gd name="connsiteX231" fmla="*/ 8355 w 547772"/>
                  <a:gd name="connsiteY231" fmla="*/ 43656 h 463386"/>
                  <a:gd name="connsiteX232" fmla="*/ 9274 w 547772"/>
                  <a:gd name="connsiteY232" fmla="*/ 45112 h 463386"/>
                  <a:gd name="connsiteX233" fmla="*/ 11879 w 547772"/>
                  <a:gd name="connsiteY233" fmla="*/ 45801 h 463386"/>
                  <a:gd name="connsiteX234" fmla="*/ 7206 w 547772"/>
                  <a:gd name="connsiteY234" fmla="*/ 56831 h 463386"/>
                  <a:gd name="connsiteX235" fmla="*/ 9274 w 547772"/>
                  <a:gd name="connsiteY235" fmla="*/ 62423 h 463386"/>
                  <a:gd name="connsiteX236" fmla="*/ 10576 w 547772"/>
                  <a:gd name="connsiteY236" fmla="*/ 63648 h 463386"/>
                  <a:gd name="connsiteX237" fmla="*/ 12491 w 547772"/>
                  <a:gd name="connsiteY237" fmla="*/ 64567 h 463386"/>
                  <a:gd name="connsiteX238" fmla="*/ 16474 w 547772"/>
                  <a:gd name="connsiteY238" fmla="*/ 68014 h 463386"/>
                  <a:gd name="connsiteX239" fmla="*/ 16015 w 547772"/>
                  <a:gd name="connsiteY239" fmla="*/ 74755 h 463386"/>
                  <a:gd name="connsiteX240" fmla="*/ 19844 w 547772"/>
                  <a:gd name="connsiteY240" fmla="*/ 78584 h 463386"/>
                  <a:gd name="connsiteX241" fmla="*/ 21376 w 547772"/>
                  <a:gd name="connsiteY241" fmla="*/ 85555 h 463386"/>
                  <a:gd name="connsiteX242" fmla="*/ 21989 w 547772"/>
                  <a:gd name="connsiteY242" fmla="*/ 85938 h 46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547772" h="463386">
                    <a:moveTo>
                      <a:pt x="21989" y="85938"/>
                    </a:moveTo>
                    <a:cubicBezTo>
                      <a:pt x="22296" y="87393"/>
                      <a:pt x="24440" y="91070"/>
                      <a:pt x="24900" y="91836"/>
                    </a:cubicBezTo>
                    <a:cubicBezTo>
                      <a:pt x="25360" y="92678"/>
                      <a:pt x="24210" y="95895"/>
                      <a:pt x="23980" y="96968"/>
                    </a:cubicBezTo>
                    <a:cubicBezTo>
                      <a:pt x="23751" y="98040"/>
                      <a:pt x="25283" y="98423"/>
                      <a:pt x="25283" y="98423"/>
                    </a:cubicBezTo>
                    <a:cubicBezTo>
                      <a:pt x="30645" y="99266"/>
                      <a:pt x="29496" y="103708"/>
                      <a:pt x="28883" y="105010"/>
                    </a:cubicBezTo>
                    <a:cubicBezTo>
                      <a:pt x="28270" y="106313"/>
                      <a:pt x="29266" y="106695"/>
                      <a:pt x="29266" y="106695"/>
                    </a:cubicBezTo>
                    <a:cubicBezTo>
                      <a:pt x="29266" y="106695"/>
                      <a:pt x="32253" y="108457"/>
                      <a:pt x="33555" y="108993"/>
                    </a:cubicBezTo>
                    <a:cubicBezTo>
                      <a:pt x="34857" y="109529"/>
                      <a:pt x="34627" y="110525"/>
                      <a:pt x="34627" y="110525"/>
                    </a:cubicBezTo>
                    <a:cubicBezTo>
                      <a:pt x="34627" y="110525"/>
                      <a:pt x="37998" y="121862"/>
                      <a:pt x="38074" y="122934"/>
                    </a:cubicBezTo>
                    <a:cubicBezTo>
                      <a:pt x="38228" y="124006"/>
                      <a:pt x="39530" y="123777"/>
                      <a:pt x="39530" y="123777"/>
                    </a:cubicBezTo>
                    <a:cubicBezTo>
                      <a:pt x="39530" y="123777"/>
                      <a:pt x="40602" y="123777"/>
                      <a:pt x="41828" y="123393"/>
                    </a:cubicBezTo>
                    <a:cubicBezTo>
                      <a:pt x="43053" y="123011"/>
                      <a:pt x="43589" y="123623"/>
                      <a:pt x="43589" y="123623"/>
                    </a:cubicBezTo>
                    <a:cubicBezTo>
                      <a:pt x="43589" y="123623"/>
                      <a:pt x="48032" y="128066"/>
                      <a:pt x="48645" y="128985"/>
                    </a:cubicBezTo>
                    <a:cubicBezTo>
                      <a:pt x="49258" y="129904"/>
                      <a:pt x="50789" y="129445"/>
                      <a:pt x="50789" y="129445"/>
                    </a:cubicBezTo>
                    <a:cubicBezTo>
                      <a:pt x="50789" y="129445"/>
                      <a:pt x="57606" y="128372"/>
                      <a:pt x="58908" y="128219"/>
                    </a:cubicBezTo>
                    <a:cubicBezTo>
                      <a:pt x="60211" y="128066"/>
                      <a:pt x="61513" y="128602"/>
                      <a:pt x="64194" y="129291"/>
                    </a:cubicBezTo>
                    <a:cubicBezTo>
                      <a:pt x="66798" y="129981"/>
                      <a:pt x="65113" y="130517"/>
                      <a:pt x="65113" y="130517"/>
                    </a:cubicBezTo>
                    <a:cubicBezTo>
                      <a:pt x="65113" y="130517"/>
                      <a:pt x="60900" y="132049"/>
                      <a:pt x="58679" y="132815"/>
                    </a:cubicBezTo>
                    <a:cubicBezTo>
                      <a:pt x="56381" y="133504"/>
                      <a:pt x="56611" y="138330"/>
                      <a:pt x="56917" y="140245"/>
                    </a:cubicBezTo>
                    <a:cubicBezTo>
                      <a:pt x="57224" y="142160"/>
                      <a:pt x="58373" y="143691"/>
                      <a:pt x="60058" y="145530"/>
                    </a:cubicBezTo>
                    <a:cubicBezTo>
                      <a:pt x="61743" y="147292"/>
                      <a:pt x="61283" y="150202"/>
                      <a:pt x="61360" y="151275"/>
                    </a:cubicBezTo>
                    <a:cubicBezTo>
                      <a:pt x="61513" y="152347"/>
                      <a:pt x="60440" y="152577"/>
                      <a:pt x="59904" y="152730"/>
                    </a:cubicBezTo>
                    <a:cubicBezTo>
                      <a:pt x="59445" y="152883"/>
                      <a:pt x="55692" y="153113"/>
                      <a:pt x="55232" y="153190"/>
                    </a:cubicBezTo>
                    <a:cubicBezTo>
                      <a:pt x="54772" y="153343"/>
                      <a:pt x="53777" y="153879"/>
                      <a:pt x="53547" y="154492"/>
                    </a:cubicBezTo>
                    <a:cubicBezTo>
                      <a:pt x="53317" y="155104"/>
                      <a:pt x="51402" y="156407"/>
                      <a:pt x="50560" y="157939"/>
                    </a:cubicBezTo>
                    <a:cubicBezTo>
                      <a:pt x="49717" y="159471"/>
                      <a:pt x="48491" y="166824"/>
                      <a:pt x="48645" y="168202"/>
                    </a:cubicBezTo>
                    <a:cubicBezTo>
                      <a:pt x="48798" y="169658"/>
                      <a:pt x="48032" y="169734"/>
                      <a:pt x="47726" y="169888"/>
                    </a:cubicBezTo>
                    <a:cubicBezTo>
                      <a:pt x="47343" y="170041"/>
                      <a:pt x="46040" y="169505"/>
                      <a:pt x="44049" y="169198"/>
                    </a:cubicBezTo>
                    <a:cubicBezTo>
                      <a:pt x="41981" y="168815"/>
                      <a:pt x="41062" y="169351"/>
                      <a:pt x="40679" y="171802"/>
                    </a:cubicBezTo>
                    <a:cubicBezTo>
                      <a:pt x="40296" y="174330"/>
                      <a:pt x="43206" y="175785"/>
                      <a:pt x="44355" y="177777"/>
                    </a:cubicBezTo>
                    <a:cubicBezTo>
                      <a:pt x="45581" y="179845"/>
                      <a:pt x="40755" y="186279"/>
                      <a:pt x="39913" y="187352"/>
                    </a:cubicBezTo>
                    <a:cubicBezTo>
                      <a:pt x="39070" y="188424"/>
                      <a:pt x="40296" y="189266"/>
                      <a:pt x="40296" y="189266"/>
                    </a:cubicBezTo>
                    <a:cubicBezTo>
                      <a:pt x="40296" y="189266"/>
                      <a:pt x="48109" y="198228"/>
                      <a:pt x="48798" y="199224"/>
                    </a:cubicBezTo>
                    <a:cubicBezTo>
                      <a:pt x="49487" y="200220"/>
                      <a:pt x="52781" y="200909"/>
                      <a:pt x="54160" y="201369"/>
                    </a:cubicBezTo>
                    <a:cubicBezTo>
                      <a:pt x="55539" y="201828"/>
                      <a:pt x="54849" y="201982"/>
                      <a:pt x="54849" y="203514"/>
                    </a:cubicBezTo>
                    <a:cubicBezTo>
                      <a:pt x="54849" y="205045"/>
                      <a:pt x="55768" y="209718"/>
                      <a:pt x="57454" y="215463"/>
                    </a:cubicBezTo>
                    <a:cubicBezTo>
                      <a:pt x="59138" y="221207"/>
                      <a:pt x="61283" y="220594"/>
                      <a:pt x="62509" y="220594"/>
                    </a:cubicBezTo>
                    <a:cubicBezTo>
                      <a:pt x="63734" y="220594"/>
                      <a:pt x="65113" y="220748"/>
                      <a:pt x="66798" y="221284"/>
                    </a:cubicBezTo>
                    <a:cubicBezTo>
                      <a:pt x="68483" y="221897"/>
                      <a:pt x="70398" y="222509"/>
                      <a:pt x="72390" y="223888"/>
                    </a:cubicBezTo>
                    <a:cubicBezTo>
                      <a:pt x="74458" y="225343"/>
                      <a:pt x="87249" y="235531"/>
                      <a:pt x="88092" y="236220"/>
                    </a:cubicBezTo>
                    <a:cubicBezTo>
                      <a:pt x="88935" y="236910"/>
                      <a:pt x="89624" y="236603"/>
                      <a:pt x="89624" y="236603"/>
                    </a:cubicBezTo>
                    <a:cubicBezTo>
                      <a:pt x="94296" y="234842"/>
                      <a:pt x="98126" y="239207"/>
                      <a:pt x="100654" y="243803"/>
                    </a:cubicBezTo>
                    <a:cubicBezTo>
                      <a:pt x="103181" y="248322"/>
                      <a:pt x="106628" y="254220"/>
                      <a:pt x="108084" y="256212"/>
                    </a:cubicBezTo>
                    <a:cubicBezTo>
                      <a:pt x="109539" y="258203"/>
                      <a:pt x="108773" y="259123"/>
                      <a:pt x="108773" y="259123"/>
                    </a:cubicBezTo>
                    <a:cubicBezTo>
                      <a:pt x="108773" y="259123"/>
                      <a:pt x="106628" y="264484"/>
                      <a:pt x="106016" y="266169"/>
                    </a:cubicBezTo>
                    <a:cubicBezTo>
                      <a:pt x="105403" y="267855"/>
                      <a:pt x="105096" y="270229"/>
                      <a:pt x="105096" y="271684"/>
                    </a:cubicBezTo>
                    <a:cubicBezTo>
                      <a:pt x="105096" y="273140"/>
                      <a:pt x="104483" y="279114"/>
                      <a:pt x="104254" y="280799"/>
                    </a:cubicBezTo>
                    <a:cubicBezTo>
                      <a:pt x="104024" y="282485"/>
                      <a:pt x="105326" y="282714"/>
                      <a:pt x="105326" y="282714"/>
                    </a:cubicBezTo>
                    <a:cubicBezTo>
                      <a:pt x="105326" y="282714"/>
                      <a:pt x="111531" y="282944"/>
                      <a:pt x="112143" y="282867"/>
                    </a:cubicBezTo>
                    <a:cubicBezTo>
                      <a:pt x="112756" y="282714"/>
                      <a:pt x="113369" y="283021"/>
                      <a:pt x="113905" y="283557"/>
                    </a:cubicBezTo>
                    <a:cubicBezTo>
                      <a:pt x="114441" y="284093"/>
                      <a:pt x="114288" y="285625"/>
                      <a:pt x="114288" y="285625"/>
                    </a:cubicBezTo>
                    <a:cubicBezTo>
                      <a:pt x="114288" y="285625"/>
                      <a:pt x="113828" y="296502"/>
                      <a:pt x="113905" y="297957"/>
                    </a:cubicBezTo>
                    <a:cubicBezTo>
                      <a:pt x="113981" y="299412"/>
                      <a:pt x="114824" y="299412"/>
                      <a:pt x="116203" y="300102"/>
                    </a:cubicBezTo>
                    <a:cubicBezTo>
                      <a:pt x="117505" y="300791"/>
                      <a:pt x="120875" y="304085"/>
                      <a:pt x="122101" y="305004"/>
                    </a:cubicBezTo>
                    <a:cubicBezTo>
                      <a:pt x="123326" y="305923"/>
                      <a:pt x="124399" y="307532"/>
                      <a:pt x="124399" y="307532"/>
                    </a:cubicBezTo>
                    <a:lnTo>
                      <a:pt x="127769" y="314195"/>
                    </a:lnTo>
                    <a:cubicBezTo>
                      <a:pt x="130296" y="314425"/>
                      <a:pt x="132824" y="314349"/>
                      <a:pt x="134816" y="313813"/>
                    </a:cubicBezTo>
                    <a:cubicBezTo>
                      <a:pt x="141174" y="312051"/>
                      <a:pt x="141326" y="310595"/>
                      <a:pt x="140101" y="307455"/>
                    </a:cubicBezTo>
                    <a:cubicBezTo>
                      <a:pt x="138875" y="304314"/>
                      <a:pt x="138952" y="302170"/>
                      <a:pt x="143625" y="303472"/>
                    </a:cubicBezTo>
                    <a:cubicBezTo>
                      <a:pt x="148220" y="304774"/>
                      <a:pt x="153812" y="308757"/>
                      <a:pt x="155267" y="309983"/>
                    </a:cubicBezTo>
                    <a:cubicBezTo>
                      <a:pt x="156722" y="311285"/>
                      <a:pt x="157489" y="313813"/>
                      <a:pt x="161471" y="311898"/>
                    </a:cubicBezTo>
                    <a:cubicBezTo>
                      <a:pt x="165454" y="309983"/>
                      <a:pt x="173420" y="306459"/>
                      <a:pt x="175335" y="312051"/>
                    </a:cubicBezTo>
                    <a:cubicBezTo>
                      <a:pt x="177250" y="317642"/>
                      <a:pt x="182229" y="324000"/>
                      <a:pt x="185523" y="327370"/>
                    </a:cubicBezTo>
                    <a:cubicBezTo>
                      <a:pt x="188893" y="330740"/>
                      <a:pt x="190655" y="334417"/>
                      <a:pt x="189812" y="335949"/>
                    </a:cubicBezTo>
                    <a:cubicBezTo>
                      <a:pt x="188970" y="337481"/>
                      <a:pt x="188663" y="339319"/>
                      <a:pt x="190425" y="340085"/>
                    </a:cubicBezTo>
                    <a:cubicBezTo>
                      <a:pt x="192187" y="340851"/>
                      <a:pt x="196323" y="342460"/>
                      <a:pt x="196782" y="346289"/>
                    </a:cubicBezTo>
                    <a:cubicBezTo>
                      <a:pt x="197242" y="350119"/>
                      <a:pt x="206204" y="371336"/>
                      <a:pt x="209191" y="375013"/>
                    </a:cubicBezTo>
                    <a:cubicBezTo>
                      <a:pt x="212178" y="378690"/>
                      <a:pt x="217157" y="380451"/>
                      <a:pt x="219915" y="380451"/>
                    </a:cubicBezTo>
                    <a:cubicBezTo>
                      <a:pt x="222672" y="380451"/>
                      <a:pt x="228340" y="381064"/>
                      <a:pt x="232017" y="382826"/>
                    </a:cubicBezTo>
                    <a:cubicBezTo>
                      <a:pt x="235693" y="384588"/>
                      <a:pt x="244119" y="390792"/>
                      <a:pt x="247030" y="394928"/>
                    </a:cubicBezTo>
                    <a:cubicBezTo>
                      <a:pt x="249940" y="399065"/>
                      <a:pt x="257753" y="403354"/>
                      <a:pt x="260434" y="404503"/>
                    </a:cubicBezTo>
                    <a:cubicBezTo>
                      <a:pt x="263115" y="405652"/>
                      <a:pt x="268094" y="407873"/>
                      <a:pt x="270469" y="410860"/>
                    </a:cubicBezTo>
                    <a:cubicBezTo>
                      <a:pt x="272843" y="413924"/>
                      <a:pt x="278588" y="416299"/>
                      <a:pt x="285175" y="417065"/>
                    </a:cubicBezTo>
                    <a:cubicBezTo>
                      <a:pt x="291762" y="417831"/>
                      <a:pt x="297124" y="417677"/>
                      <a:pt x="299345" y="419286"/>
                    </a:cubicBezTo>
                    <a:cubicBezTo>
                      <a:pt x="301567" y="420894"/>
                      <a:pt x="302562" y="421660"/>
                      <a:pt x="304324" y="421048"/>
                    </a:cubicBezTo>
                    <a:cubicBezTo>
                      <a:pt x="306086" y="420435"/>
                      <a:pt x="325848" y="415150"/>
                      <a:pt x="327456" y="412622"/>
                    </a:cubicBezTo>
                    <a:cubicBezTo>
                      <a:pt x="329065" y="410094"/>
                      <a:pt x="331592" y="404809"/>
                      <a:pt x="340554" y="403201"/>
                    </a:cubicBezTo>
                    <a:cubicBezTo>
                      <a:pt x="349516" y="401592"/>
                      <a:pt x="367516" y="400673"/>
                      <a:pt x="369891" y="410860"/>
                    </a:cubicBezTo>
                    <a:cubicBezTo>
                      <a:pt x="372265" y="421048"/>
                      <a:pt x="372878" y="442954"/>
                      <a:pt x="383142" y="444563"/>
                    </a:cubicBezTo>
                    <a:cubicBezTo>
                      <a:pt x="393406" y="446171"/>
                      <a:pt x="418070" y="450001"/>
                      <a:pt x="418070" y="450001"/>
                    </a:cubicBezTo>
                    <a:cubicBezTo>
                      <a:pt x="418070" y="450001"/>
                      <a:pt x="422819" y="450997"/>
                      <a:pt x="425117" y="452529"/>
                    </a:cubicBezTo>
                    <a:cubicBezTo>
                      <a:pt x="427415" y="454061"/>
                      <a:pt x="430862" y="454291"/>
                      <a:pt x="435304" y="453678"/>
                    </a:cubicBezTo>
                    <a:cubicBezTo>
                      <a:pt x="439747" y="453065"/>
                      <a:pt x="462113" y="453984"/>
                      <a:pt x="465636" y="453984"/>
                    </a:cubicBezTo>
                    <a:cubicBezTo>
                      <a:pt x="469160" y="453984"/>
                      <a:pt x="470232" y="454980"/>
                      <a:pt x="472147" y="457048"/>
                    </a:cubicBezTo>
                    <a:cubicBezTo>
                      <a:pt x="474062" y="459116"/>
                      <a:pt x="476590" y="460265"/>
                      <a:pt x="478658" y="461031"/>
                    </a:cubicBezTo>
                    <a:cubicBezTo>
                      <a:pt x="480726" y="461797"/>
                      <a:pt x="488998" y="463942"/>
                      <a:pt x="491909" y="463252"/>
                    </a:cubicBezTo>
                    <a:cubicBezTo>
                      <a:pt x="493977" y="462793"/>
                      <a:pt x="497654" y="461950"/>
                      <a:pt x="499951" y="461491"/>
                    </a:cubicBezTo>
                    <a:cubicBezTo>
                      <a:pt x="501330" y="455976"/>
                      <a:pt x="504011" y="445405"/>
                      <a:pt x="504241" y="444486"/>
                    </a:cubicBezTo>
                    <a:cubicBezTo>
                      <a:pt x="504624" y="443261"/>
                      <a:pt x="505696" y="439201"/>
                      <a:pt x="506156" y="434529"/>
                    </a:cubicBezTo>
                    <a:cubicBezTo>
                      <a:pt x="506615" y="429856"/>
                      <a:pt x="510216" y="428094"/>
                      <a:pt x="510905" y="427482"/>
                    </a:cubicBezTo>
                    <a:cubicBezTo>
                      <a:pt x="511594" y="426869"/>
                      <a:pt x="518794" y="422197"/>
                      <a:pt x="519483" y="421507"/>
                    </a:cubicBezTo>
                    <a:cubicBezTo>
                      <a:pt x="520173" y="420818"/>
                      <a:pt x="521398" y="421048"/>
                      <a:pt x="521398" y="421048"/>
                    </a:cubicBezTo>
                    <a:cubicBezTo>
                      <a:pt x="521398" y="421048"/>
                      <a:pt x="541773" y="417831"/>
                      <a:pt x="542692" y="417677"/>
                    </a:cubicBezTo>
                    <a:cubicBezTo>
                      <a:pt x="543612" y="417524"/>
                      <a:pt x="543918" y="416452"/>
                      <a:pt x="543918" y="416452"/>
                    </a:cubicBezTo>
                    <a:cubicBezTo>
                      <a:pt x="543918" y="416452"/>
                      <a:pt x="547595" y="401975"/>
                      <a:pt x="547748" y="401133"/>
                    </a:cubicBezTo>
                    <a:cubicBezTo>
                      <a:pt x="547901" y="400290"/>
                      <a:pt x="547288" y="399907"/>
                      <a:pt x="547288" y="399907"/>
                    </a:cubicBezTo>
                    <a:cubicBezTo>
                      <a:pt x="547288" y="399907"/>
                      <a:pt x="545756" y="399524"/>
                      <a:pt x="539399" y="399677"/>
                    </a:cubicBezTo>
                    <a:cubicBezTo>
                      <a:pt x="533041" y="399830"/>
                      <a:pt x="532658" y="396230"/>
                      <a:pt x="532199" y="394622"/>
                    </a:cubicBezTo>
                    <a:cubicBezTo>
                      <a:pt x="531739" y="393090"/>
                      <a:pt x="532888" y="382060"/>
                      <a:pt x="533041" y="381217"/>
                    </a:cubicBezTo>
                    <a:cubicBezTo>
                      <a:pt x="533195" y="380375"/>
                      <a:pt x="533501" y="372102"/>
                      <a:pt x="533501" y="371030"/>
                    </a:cubicBezTo>
                    <a:cubicBezTo>
                      <a:pt x="533501" y="369958"/>
                      <a:pt x="532888" y="369728"/>
                      <a:pt x="532888" y="369728"/>
                    </a:cubicBezTo>
                    <a:cubicBezTo>
                      <a:pt x="532888" y="369728"/>
                      <a:pt x="510062" y="359694"/>
                      <a:pt x="509220" y="359158"/>
                    </a:cubicBezTo>
                    <a:cubicBezTo>
                      <a:pt x="508377" y="358698"/>
                      <a:pt x="507764" y="357932"/>
                      <a:pt x="507764" y="357932"/>
                    </a:cubicBezTo>
                    <a:cubicBezTo>
                      <a:pt x="507764" y="357932"/>
                      <a:pt x="480113" y="320247"/>
                      <a:pt x="479424" y="319021"/>
                    </a:cubicBezTo>
                    <a:cubicBezTo>
                      <a:pt x="479194" y="318638"/>
                      <a:pt x="479194" y="318332"/>
                      <a:pt x="479194" y="318025"/>
                    </a:cubicBezTo>
                    <a:lnTo>
                      <a:pt x="479194" y="318025"/>
                    </a:lnTo>
                    <a:lnTo>
                      <a:pt x="479194" y="318025"/>
                    </a:lnTo>
                    <a:cubicBezTo>
                      <a:pt x="479270" y="317642"/>
                      <a:pt x="479424" y="317336"/>
                      <a:pt x="479577" y="317029"/>
                    </a:cubicBezTo>
                    <a:cubicBezTo>
                      <a:pt x="479577" y="317029"/>
                      <a:pt x="479577" y="317029"/>
                      <a:pt x="479577" y="316953"/>
                    </a:cubicBezTo>
                    <a:cubicBezTo>
                      <a:pt x="479730" y="316723"/>
                      <a:pt x="479883" y="316570"/>
                      <a:pt x="479883" y="316570"/>
                    </a:cubicBezTo>
                    <a:cubicBezTo>
                      <a:pt x="479883" y="316570"/>
                      <a:pt x="504317" y="287463"/>
                      <a:pt x="504777" y="287157"/>
                    </a:cubicBezTo>
                    <a:cubicBezTo>
                      <a:pt x="505237" y="286850"/>
                      <a:pt x="505467" y="285625"/>
                      <a:pt x="505467" y="285625"/>
                    </a:cubicBezTo>
                    <a:cubicBezTo>
                      <a:pt x="505467" y="285625"/>
                      <a:pt x="506156" y="282025"/>
                      <a:pt x="506309" y="281335"/>
                    </a:cubicBezTo>
                    <a:cubicBezTo>
                      <a:pt x="506462" y="280646"/>
                      <a:pt x="505926" y="279650"/>
                      <a:pt x="505926" y="279650"/>
                    </a:cubicBezTo>
                    <a:cubicBezTo>
                      <a:pt x="505926" y="279650"/>
                      <a:pt x="500871" y="272144"/>
                      <a:pt x="500411" y="271301"/>
                    </a:cubicBezTo>
                    <a:cubicBezTo>
                      <a:pt x="499951" y="270459"/>
                      <a:pt x="498956" y="270076"/>
                      <a:pt x="498956" y="270076"/>
                    </a:cubicBezTo>
                    <a:cubicBezTo>
                      <a:pt x="498956" y="270076"/>
                      <a:pt x="480036" y="267548"/>
                      <a:pt x="479117" y="267318"/>
                    </a:cubicBezTo>
                    <a:cubicBezTo>
                      <a:pt x="478198" y="267089"/>
                      <a:pt x="478274" y="266093"/>
                      <a:pt x="478274" y="266093"/>
                    </a:cubicBezTo>
                    <a:cubicBezTo>
                      <a:pt x="478274" y="266093"/>
                      <a:pt x="477355" y="251157"/>
                      <a:pt x="477202" y="250314"/>
                    </a:cubicBezTo>
                    <a:cubicBezTo>
                      <a:pt x="477049" y="249471"/>
                      <a:pt x="477892" y="246714"/>
                      <a:pt x="478428" y="246025"/>
                    </a:cubicBezTo>
                    <a:cubicBezTo>
                      <a:pt x="478887" y="245335"/>
                      <a:pt x="478274" y="243727"/>
                      <a:pt x="478274" y="243727"/>
                    </a:cubicBezTo>
                    <a:cubicBezTo>
                      <a:pt x="478274" y="243727"/>
                      <a:pt x="470845" y="216305"/>
                      <a:pt x="470615" y="215386"/>
                    </a:cubicBezTo>
                    <a:cubicBezTo>
                      <a:pt x="470385" y="214467"/>
                      <a:pt x="471458" y="213471"/>
                      <a:pt x="471458" y="213471"/>
                    </a:cubicBezTo>
                    <a:cubicBezTo>
                      <a:pt x="471458" y="213471"/>
                      <a:pt x="478887" y="205658"/>
                      <a:pt x="479806" y="204509"/>
                    </a:cubicBezTo>
                    <a:cubicBezTo>
                      <a:pt x="480726" y="203284"/>
                      <a:pt x="480036" y="203207"/>
                      <a:pt x="480036" y="203207"/>
                    </a:cubicBezTo>
                    <a:lnTo>
                      <a:pt x="476207" y="201982"/>
                    </a:lnTo>
                    <a:cubicBezTo>
                      <a:pt x="470921" y="200756"/>
                      <a:pt x="469619" y="197692"/>
                      <a:pt x="469160" y="196390"/>
                    </a:cubicBezTo>
                    <a:cubicBezTo>
                      <a:pt x="468700" y="195088"/>
                      <a:pt x="468777" y="188730"/>
                      <a:pt x="468700" y="187811"/>
                    </a:cubicBezTo>
                    <a:cubicBezTo>
                      <a:pt x="468547" y="186892"/>
                      <a:pt x="468930" y="184671"/>
                      <a:pt x="468930" y="184671"/>
                    </a:cubicBezTo>
                    <a:cubicBezTo>
                      <a:pt x="469772" y="177930"/>
                      <a:pt x="477202" y="177471"/>
                      <a:pt x="478887" y="177700"/>
                    </a:cubicBezTo>
                    <a:cubicBezTo>
                      <a:pt x="480573" y="177930"/>
                      <a:pt x="479806" y="177088"/>
                      <a:pt x="479500" y="176398"/>
                    </a:cubicBezTo>
                    <a:cubicBezTo>
                      <a:pt x="479117" y="175709"/>
                      <a:pt x="476360" y="172798"/>
                      <a:pt x="475517" y="171726"/>
                    </a:cubicBezTo>
                    <a:cubicBezTo>
                      <a:pt x="474675" y="170654"/>
                      <a:pt x="475747" y="169581"/>
                      <a:pt x="475747" y="169581"/>
                    </a:cubicBezTo>
                    <a:cubicBezTo>
                      <a:pt x="475747" y="169581"/>
                      <a:pt x="483253" y="162381"/>
                      <a:pt x="484019" y="161692"/>
                    </a:cubicBezTo>
                    <a:cubicBezTo>
                      <a:pt x="484709" y="161002"/>
                      <a:pt x="484403" y="159930"/>
                      <a:pt x="484403" y="158934"/>
                    </a:cubicBezTo>
                    <a:cubicBezTo>
                      <a:pt x="484403" y="157939"/>
                      <a:pt x="484862" y="155794"/>
                      <a:pt x="484862" y="155794"/>
                    </a:cubicBezTo>
                    <a:cubicBezTo>
                      <a:pt x="484862" y="155794"/>
                      <a:pt x="489917" y="138330"/>
                      <a:pt x="490147" y="137717"/>
                    </a:cubicBezTo>
                    <a:cubicBezTo>
                      <a:pt x="490300" y="137334"/>
                      <a:pt x="490377" y="136645"/>
                      <a:pt x="490377" y="135879"/>
                    </a:cubicBezTo>
                    <a:cubicBezTo>
                      <a:pt x="490377" y="135342"/>
                      <a:pt x="490377" y="134806"/>
                      <a:pt x="490224" y="134040"/>
                    </a:cubicBezTo>
                    <a:cubicBezTo>
                      <a:pt x="489841" y="132126"/>
                      <a:pt x="488539" y="127300"/>
                      <a:pt x="488079" y="125768"/>
                    </a:cubicBezTo>
                    <a:cubicBezTo>
                      <a:pt x="487619" y="124236"/>
                      <a:pt x="487466" y="116576"/>
                      <a:pt x="487389" y="114508"/>
                    </a:cubicBezTo>
                    <a:cubicBezTo>
                      <a:pt x="487237" y="112440"/>
                      <a:pt x="487773" y="105929"/>
                      <a:pt x="487619" y="103478"/>
                    </a:cubicBezTo>
                    <a:cubicBezTo>
                      <a:pt x="487466" y="101104"/>
                      <a:pt x="484479" y="101946"/>
                      <a:pt x="483407" y="101793"/>
                    </a:cubicBezTo>
                    <a:cubicBezTo>
                      <a:pt x="482334" y="101640"/>
                      <a:pt x="478887" y="102176"/>
                      <a:pt x="477815" y="102023"/>
                    </a:cubicBezTo>
                    <a:cubicBezTo>
                      <a:pt x="476743" y="101870"/>
                      <a:pt x="465406" y="102023"/>
                      <a:pt x="464410" y="102023"/>
                    </a:cubicBezTo>
                    <a:cubicBezTo>
                      <a:pt x="463415" y="102023"/>
                      <a:pt x="462955" y="101104"/>
                      <a:pt x="462955" y="101104"/>
                    </a:cubicBezTo>
                    <a:cubicBezTo>
                      <a:pt x="462955" y="101104"/>
                      <a:pt x="461500" y="98806"/>
                      <a:pt x="458206" y="93291"/>
                    </a:cubicBezTo>
                    <a:cubicBezTo>
                      <a:pt x="454836" y="87776"/>
                      <a:pt x="445261" y="86550"/>
                      <a:pt x="444189" y="86474"/>
                    </a:cubicBezTo>
                    <a:cubicBezTo>
                      <a:pt x="443117" y="86321"/>
                      <a:pt x="442734" y="85019"/>
                      <a:pt x="442734" y="85019"/>
                    </a:cubicBezTo>
                    <a:cubicBezTo>
                      <a:pt x="442734" y="85019"/>
                      <a:pt x="438904" y="78278"/>
                      <a:pt x="437372" y="75444"/>
                    </a:cubicBezTo>
                    <a:cubicBezTo>
                      <a:pt x="435840" y="72533"/>
                      <a:pt x="430402" y="71001"/>
                      <a:pt x="429482" y="70695"/>
                    </a:cubicBezTo>
                    <a:cubicBezTo>
                      <a:pt x="428563" y="70312"/>
                      <a:pt x="427415" y="70082"/>
                      <a:pt x="426342" y="70082"/>
                    </a:cubicBezTo>
                    <a:cubicBezTo>
                      <a:pt x="425270" y="70082"/>
                      <a:pt x="413934" y="69163"/>
                      <a:pt x="413397" y="69163"/>
                    </a:cubicBezTo>
                    <a:cubicBezTo>
                      <a:pt x="412861" y="69163"/>
                      <a:pt x="411329" y="69546"/>
                      <a:pt x="410870" y="69623"/>
                    </a:cubicBezTo>
                    <a:cubicBezTo>
                      <a:pt x="410410" y="69776"/>
                      <a:pt x="409644" y="69393"/>
                      <a:pt x="409644" y="69393"/>
                    </a:cubicBezTo>
                    <a:cubicBezTo>
                      <a:pt x="409644" y="69393"/>
                      <a:pt x="405125" y="68780"/>
                      <a:pt x="404589" y="68704"/>
                    </a:cubicBezTo>
                    <a:cubicBezTo>
                      <a:pt x="404129" y="68550"/>
                      <a:pt x="403287" y="68091"/>
                      <a:pt x="403287" y="68091"/>
                    </a:cubicBezTo>
                    <a:cubicBezTo>
                      <a:pt x="403287" y="68091"/>
                      <a:pt x="397772" y="64031"/>
                      <a:pt x="397159" y="63572"/>
                    </a:cubicBezTo>
                    <a:cubicBezTo>
                      <a:pt x="396546" y="63112"/>
                      <a:pt x="395704" y="62652"/>
                      <a:pt x="395704" y="62652"/>
                    </a:cubicBezTo>
                    <a:cubicBezTo>
                      <a:pt x="395704" y="62652"/>
                      <a:pt x="391184" y="60967"/>
                      <a:pt x="390572" y="60737"/>
                    </a:cubicBezTo>
                    <a:cubicBezTo>
                      <a:pt x="389959" y="60508"/>
                      <a:pt x="388886" y="60355"/>
                      <a:pt x="388274" y="60508"/>
                    </a:cubicBezTo>
                    <a:cubicBezTo>
                      <a:pt x="387661" y="60661"/>
                      <a:pt x="384674" y="60278"/>
                      <a:pt x="384674" y="60278"/>
                    </a:cubicBezTo>
                    <a:cubicBezTo>
                      <a:pt x="379082" y="59665"/>
                      <a:pt x="377704" y="54380"/>
                      <a:pt x="377627" y="53844"/>
                    </a:cubicBezTo>
                    <a:cubicBezTo>
                      <a:pt x="377474" y="53231"/>
                      <a:pt x="376708" y="52082"/>
                      <a:pt x="376708" y="52082"/>
                    </a:cubicBezTo>
                    <a:cubicBezTo>
                      <a:pt x="376708" y="52082"/>
                      <a:pt x="374563" y="50550"/>
                      <a:pt x="373797" y="49784"/>
                    </a:cubicBezTo>
                    <a:cubicBezTo>
                      <a:pt x="373108" y="49095"/>
                      <a:pt x="372035" y="49401"/>
                      <a:pt x="370886" y="49401"/>
                    </a:cubicBezTo>
                    <a:cubicBezTo>
                      <a:pt x="369814" y="49401"/>
                      <a:pt x="362614" y="48482"/>
                      <a:pt x="357482" y="48942"/>
                    </a:cubicBezTo>
                    <a:cubicBezTo>
                      <a:pt x="352350" y="49401"/>
                      <a:pt x="348367" y="53614"/>
                      <a:pt x="347754" y="54457"/>
                    </a:cubicBezTo>
                    <a:cubicBezTo>
                      <a:pt x="347141" y="55299"/>
                      <a:pt x="346299" y="55299"/>
                      <a:pt x="346299" y="55299"/>
                    </a:cubicBezTo>
                    <a:cubicBezTo>
                      <a:pt x="346299" y="55299"/>
                      <a:pt x="343541" y="54840"/>
                      <a:pt x="341244" y="54610"/>
                    </a:cubicBezTo>
                    <a:cubicBezTo>
                      <a:pt x="338946" y="54380"/>
                      <a:pt x="330367" y="54457"/>
                      <a:pt x="329295" y="54227"/>
                    </a:cubicBezTo>
                    <a:cubicBezTo>
                      <a:pt x="328222" y="53997"/>
                      <a:pt x="326920" y="54916"/>
                      <a:pt x="322324" y="56601"/>
                    </a:cubicBezTo>
                    <a:cubicBezTo>
                      <a:pt x="317805" y="58286"/>
                      <a:pt x="314281" y="61120"/>
                      <a:pt x="312290" y="62806"/>
                    </a:cubicBezTo>
                    <a:cubicBezTo>
                      <a:pt x="310222" y="64491"/>
                      <a:pt x="300800" y="74448"/>
                      <a:pt x="300341" y="74985"/>
                    </a:cubicBezTo>
                    <a:cubicBezTo>
                      <a:pt x="299881" y="75597"/>
                      <a:pt x="298273" y="76516"/>
                      <a:pt x="297430" y="77129"/>
                    </a:cubicBezTo>
                    <a:cubicBezTo>
                      <a:pt x="296588" y="77742"/>
                      <a:pt x="295362" y="77512"/>
                      <a:pt x="295362" y="77512"/>
                    </a:cubicBezTo>
                    <a:lnTo>
                      <a:pt x="280732" y="78891"/>
                    </a:lnTo>
                    <a:cubicBezTo>
                      <a:pt x="281038" y="79350"/>
                      <a:pt x="281498" y="79657"/>
                      <a:pt x="282418" y="79657"/>
                    </a:cubicBezTo>
                    <a:cubicBezTo>
                      <a:pt x="284562" y="79657"/>
                      <a:pt x="288392" y="79657"/>
                      <a:pt x="285558" y="82031"/>
                    </a:cubicBezTo>
                    <a:cubicBezTo>
                      <a:pt x="282724" y="84406"/>
                      <a:pt x="281268" y="84176"/>
                      <a:pt x="282418" y="87776"/>
                    </a:cubicBezTo>
                    <a:cubicBezTo>
                      <a:pt x="283643" y="91376"/>
                      <a:pt x="286247" y="94746"/>
                      <a:pt x="282877" y="95895"/>
                    </a:cubicBezTo>
                    <a:cubicBezTo>
                      <a:pt x="279507" y="97121"/>
                      <a:pt x="274987" y="95436"/>
                      <a:pt x="277132" y="94976"/>
                    </a:cubicBezTo>
                    <a:cubicBezTo>
                      <a:pt x="279277" y="94517"/>
                      <a:pt x="281651" y="93291"/>
                      <a:pt x="277821" y="93291"/>
                    </a:cubicBezTo>
                    <a:cubicBezTo>
                      <a:pt x="273992" y="93291"/>
                      <a:pt x="259898" y="96661"/>
                      <a:pt x="253387" y="98040"/>
                    </a:cubicBezTo>
                    <a:cubicBezTo>
                      <a:pt x="246953" y="99495"/>
                      <a:pt x="228953" y="103325"/>
                      <a:pt x="226349" y="103555"/>
                    </a:cubicBezTo>
                    <a:cubicBezTo>
                      <a:pt x="223744" y="103785"/>
                      <a:pt x="202144" y="99495"/>
                      <a:pt x="198850" y="97580"/>
                    </a:cubicBezTo>
                    <a:cubicBezTo>
                      <a:pt x="195557" y="95666"/>
                      <a:pt x="182076" y="86321"/>
                      <a:pt x="178476" y="83946"/>
                    </a:cubicBezTo>
                    <a:cubicBezTo>
                      <a:pt x="174876" y="81572"/>
                      <a:pt x="170127" y="75061"/>
                      <a:pt x="166756" y="75597"/>
                    </a:cubicBezTo>
                    <a:cubicBezTo>
                      <a:pt x="163386" y="76057"/>
                      <a:pt x="147148" y="73223"/>
                      <a:pt x="143318" y="67248"/>
                    </a:cubicBezTo>
                    <a:cubicBezTo>
                      <a:pt x="140561" y="62882"/>
                      <a:pt x="139259" y="51316"/>
                      <a:pt x="138722" y="43350"/>
                    </a:cubicBezTo>
                    <a:cubicBezTo>
                      <a:pt x="136041" y="43733"/>
                      <a:pt x="131599" y="44346"/>
                      <a:pt x="130909" y="44422"/>
                    </a:cubicBezTo>
                    <a:cubicBezTo>
                      <a:pt x="129990" y="44576"/>
                      <a:pt x="129377" y="43580"/>
                      <a:pt x="129377" y="43580"/>
                    </a:cubicBezTo>
                    <a:cubicBezTo>
                      <a:pt x="129377" y="43580"/>
                      <a:pt x="127845" y="41665"/>
                      <a:pt x="127310" y="40822"/>
                    </a:cubicBezTo>
                    <a:cubicBezTo>
                      <a:pt x="126773" y="39980"/>
                      <a:pt x="126007" y="39291"/>
                      <a:pt x="126007" y="39291"/>
                    </a:cubicBezTo>
                    <a:cubicBezTo>
                      <a:pt x="126007" y="39291"/>
                      <a:pt x="121794" y="37146"/>
                      <a:pt x="120722" y="36380"/>
                    </a:cubicBezTo>
                    <a:cubicBezTo>
                      <a:pt x="119650" y="35691"/>
                      <a:pt x="119650" y="34465"/>
                      <a:pt x="119267" y="33622"/>
                    </a:cubicBezTo>
                    <a:cubicBezTo>
                      <a:pt x="118884" y="32780"/>
                      <a:pt x="116280" y="31095"/>
                      <a:pt x="114365" y="30022"/>
                    </a:cubicBezTo>
                    <a:cubicBezTo>
                      <a:pt x="112450" y="28950"/>
                      <a:pt x="113905" y="28490"/>
                      <a:pt x="113905" y="28490"/>
                    </a:cubicBezTo>
                    <a:cubicBezTo>
                      <a:pt x="113905" y="28490"/>
                      <a:pt x="119497" y="24431"/>
                      <a:pt x="120875" y="23741"/>
                    </a:cubicBezTo>
                    <a:cubicBezTo>
                      <a:pt x="122177" y="23052"/>
                      <a:pt x="121258" y="22209"/>
                      <a:pt x="121258" y="22209"/>
                    </a:cubicBezTo>
                    <a:cubicBezTo>
                      <a:pt x="121258" y="22209"/>
                      <a:pt x="118884" y="19682"/>
                      <a:pt x="117811" y="18839"/>
                    </a:cubicBezTo>
                    <a:cubicBezTo>
                      <a:pt x="116739" y="17997"/>
                      <a:pt x="117811" y="17307"/>
                      <a:pt x="117811" y="17307"/>
                    </a:cubicBezTo>
                    <a:cubicBezTo>
                      <a:pt x="117811" y="17307"/>
                      <a:pt x="119879" y="14550"/>
                      <a:pt x="121181" y="13094"/>
                    </a:cubicBezTo>
                    <a:cubicBezTo>
                      <a:pt x="122484" y="11639"/>
                      <a:pt x="121029" y="11333"/>
                      <a:pt x="121029" y="11333"/>
                    </a:cubicBezTo>
                    <a:cubicBezTo>
                      <a:pt x="121029" y="11333"/>
                      <a:pt x="118041" y="7503"/>
                      <a:pt x="116816" y="6048"/>
                    </a:cubicBezTo>
                    <a:cubicBezTo>
                      <a:pt x="115590" y="4592"/>
                      <a:pt x="112986" y="1375"/>
                      <a:pt x="112986" y="1375"/>
                    </a:cubicBezTo>
                    <a:cubicBezTo>
                      <a:pt x="111531" y="73"/>
                      <a:pt x="110611" y="1528"/>
                      <a:pt x="109999" y="1605"/>
                    </a:cubicBezTo>
                    <a:cubicBezTo>
                      <a:pt x="109386" y="1682"/>
                      <a:pt x="108543" y="1758"/>
                      <a:pt x="107241" y="2831"/>
                    </a:cubicBezTo>
                    <a:cubicBezTo>
                      <a:pt x="105939" y="3903"/>
                      <a:pt x="97207" y="8345"/>
                      <a:pt x="96441" y="8805"/>
                    </a:cubicBezTo>
                    <a:cubicBezTo>
                      <a:pt x="95675" y="9265"/>
                      <a:pt x="94909" y="9418"/>
                      <a:pt x="94526" y="10031"/>
                    </a:cubicBezTo>
                    <a:cubicBezTo>
                      <a:pt x="94143" y="10643"/>
                      <a:pt x="93607" y="11486"/>
                      <a:pt x="93071" y="12099"/>
                    </a:cubicBezTo>
                    <a:cubicBezTo>
                      <a:pt x="92534" y="12712"/>
                      <a:pt x="83496" y="18303"/>
                      <a:pt x="81964" y="19069"/>
                    </a:cubicBezTo>
                    <a:cubicBezTo>
                      <a:pt x="80433" y="19758"/>
                      <a:pt x="73692" y="27342"/>
                      <a:pt x="72237" y="28261"/>
                    </a:cubicBezTo>
                    <a:cubicBezTo>
                      <a:pt x="71777" y="28567"/>
                      <a:pt x="71470" y="28720"/>
                      <a:pt x="71164" y="28797"/>
                    </a:cubicBezTo>
                    <a:cubicBezTo>
                      <a:pt x="70551" y="28950"/>
                      <a:pt x="70168" y="28797"/>
                      <a:pt x="69479" y="28644"/>
                    </a:cubicBezTo>
                    <a:cubicBezTo>
                      <a:pt x="68560" y="28414"/>
                      <a:pt x="64117" y="29563"/>
                      <a:pt x="62738" y="29716"/>
                    </a:cubicBezTo>
                    <a:cubicBezTo>
                      <a:pt x="61896" y="29792"/>
                      <a:pt x="61130" y="29946"/>
                      <a:pt x="60440" y="30022"/>
                    </a:cubicBezTo>
                    <a:cubicBezTo>
                      <a:pt x="60058" y="30022"/>
                      <a:pt x="59675" y="30099"/>
                      <a:pt x="59445" y="29946"/>
                    </a:cubicBezTo>
                    <a:cubicBezTo>
                      <a:pt x="58602" y="29486"/>
                      <a:pt x="43436" y="26269"/>
                      <a:pt x="42364" y="25886"/>
                    </a:cubicBezTo>
                    <a:cubicBezTo>
                      <a:pt x="41291" y="25503"/>
                      <a:pt x="40908" y="25273"/>
                      <a:pt x="40449" y="24967"/>
                    </a:cubicBezTo>
                    <a:cubicBezTo>
                      <a:pt x="39989" y="24584"/>
                      <a:pt x="32789" y="17307"/>
                      <a:pt x="31717" y="16235"/>
                    </a:cubicBezTo>
                    <a:cubicBezTo>
                      <a:pt x="30645" y="15162"/>
                      <a:pt x="25972" y="9494"/>
                      <a:pt x="23828" y="6660"/>
                    </a:cubicBezTo>
                    <a:cubicBezTo>
                      <a:pt x="23061" y="5588"/>
                      <a:pt x="22372" y="4822"/>
                      <a:pt x="21683" y="4056"/>
                    </a:cubicBezTo>
                    <a:cubicBezTo>
                      <a:pt x="20534" y="2754"/>
                      <a:pt x="19462" y="1758"/>
                      <a:pt x="18312" y="763"/>
                    </a:cubicBezTo>
                    <a:cubicBezTo>
                      <a:pt x="16551" y="-770"/>
                      <a:pt x="13640" y="379"/>
                      <a:pt x="12951" y="992"/>
                    </a:cubicBezTo>
                    <a:cubicBezTo>
                      <a:pt x="12261" y="1605"/>
                      <a:pt x="12261" y="3060"/>
                      <a:pt x="12261" y="3060"/>
                    </a:cubicBezTo>
                    <a:cubicBezTo>
                      <a:pt x="12261" y="8422"/>
                      <a:pt x="10959" y="9494"/>
                      <a:pt x="9504" y="10567"/>
                    </a:cubicBezTo>
                    <a:cubicBezTo>
                      <a:pt x="8049" y="11639"/>
                      <a:pt x="2227" y="12252"/>
                      <a:pt x="925" y="12252"/>
                    </a:cubicBezTo>
                    <a:cubicBezTo>
                      <a:pt x="-377" y="12252"/>
                      <a:pt x="6" y="12865"/>
                      <a:pt x="236" y="13477"/>
                    </a:cubicBezTo>
                    <a:cubicBezTo>
                      <a:pt x="466" y="14090"/>
                      <a:pt x="3146" y="23435"/>
                      <a:pt x="3912" y="25580"/>
                    </a:cubicBezTo>
                    <a:cubicBezTo>
                      <a:pt x="4755" y="27724"/>
                      <a:pt x="6057" y="29180"/>
                      <a:pt x="7130" y="30252"/>
                    </a:cubicBezTo>
                    <a:cubicBezTo>
                      <a:pt x="8202" y="31324"/>
                      <a:pt x="8432" y="41741"/>
                      <a:pt x="8355" y="43656"/>
                    </a:cubicBezTo>
                    <a:cubicBezTo>
                      <a:pt x="8202" y="45571"/>
                      <a:pt x="8125" y="45418"/>
                      <a:pt x="9274" y="45112"/>
                    </a:cubicBezTo>
                    <a:cubicBezTo>
                      <a:pt x="10500" y="44729"/>
                      <a:pt x="10959" y="44652"/>
                      <a:pt x="11879" y="45801"/>
                    </a:cubicBezTo>
                    <a:cubicBezTo>
                      <a:pt x="12798" y="47027"/>
                      <a:pt x="10347" y="51393"/>
                      <a:pt x="7206" y="56831"/>
                    </a:cubicBezTo>
                    <a:cubicBezTo>
                      <a:pt x="4066" y="62270"/>
                      <a:pt x="8432" y="62423"/>
                      <a:pt x="9274" y="62423"/>
                    </a:cubicBezTo>
                    <a:cubicBezTo>
                      <a:pt x="10116" y="62423"/>
                      <a:pt x="10347" y="62806"/>
                      <a:pt x="10576" y="63648"/>
                    </a:cubicBezTo>
                    <a:cubicBezTo>
                      <a:pt x="10806" y="64491"/>
                      <a:pt x="10576" y="63648"/>
                      <a:pt x="12491" y="64567"/>
                    </a:cubicBezTo>
                    <a:cubicBezTo>
                      <a:pt x="14406" y="65486"/>
                      <a:pt x="15938" y="66635"/>
                      <a:pt x="16474" y="68014"/>
                    </a:cubicBezTo>
                    <a:cubicBezTo>
                      <a:pt x="17010" y="69393"/>
                      <a:pt x="16245" y="73529"/>
                      <a:pt x="16015" y="74755"/>
                    </a:cubicBezTo>
                    <a:cubicBezTo>
                      <a:pt x="15785" y="75980"/>
                      <a:pt x="16934" y="76210"/>
                      <a:pt x="19844" y="78584"/>
                    </a:cubicBezTo>
                    <a:cubicBezTo>
                      <a:pt x="22755" y="80959"/>
                      <a:pt x="21530" y="84482"/>
                      <a:pt x="21376" y="85555"/>
                    </a:cubicBezTo>
                    <a:cubicBezTo>
                      <a:pt x="21913" y="85631"/>
                      <a:pt x="21989" y="85861"/>
                      <a:pt x="21989" y="8593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91" name="Kombinationstegning: figur 11690">
                <a:extLst>
                  <a:ext uri="{FF2B5EF4-FFF2-40B4-BE49-F238E27FC236}">
                    <a16:creationId xmlns:a16="http://schemas.microsoft.com/office/drawing/2014/main" id="{C4A7870E-9F8F-4E5C-AC87-B4CD013297A0}"/>
                  </a:ext>
                </a:extLst>
              </p:cNvPr>
              <p:cNvSpPr/>
              <p:nvPr/>
            </p:nvSpPr>
            <p:spPr>
              <a:xfrm>
                <a:off x="7560529" y="3129928"/>
                <a:ext cx="152557" cy="116854"/>
              </a:xfrm>
              <a:custGeom>
                <a:avLst/>
                <a:gdLst>
                  <a:gd name="connsiteX0" fmla="*/ 40673 w 152557"/>
                  <a:gd name="connsiteY0" fmla="*/ 194 h 116854"/>
                  <a:gd name="connsiteX1" fmla="*/ 39447 w 152557"/>
                  <a:gd name="connsiteY1" fmla="*/ 1036 h 116854"/>
                  <a:gd name="connsiteX2" fmla="*/ 34086 w 152557"/>
                  <a:gd name="connsiteY2" fmla="*/ 7777 h 116854"/>
                  <a:gd name="connsiteX3" fmla="*/ 35158 w 152557"/>
                  <a:gd name="connsiteY3" fmla="*/ 10151 h 116854"/>
                  <a:gd name="connsiteX4" fmla="*/ 38834 w 152557"/>
                  <a:gd name="connsiteY4" fmla="*/ 13828 h 116854"/>
                  <a:gd name="connsiteX5" fmla="*/ 44809 w 152557"/>
                  <a:gd name="connsiteY5" fmla="*/ 17428 h 116854"/>
                  <a:gd name="connsiteX6" fmla="*/ 46111 w 152557"/>
                  <a:gd name="connsiteY6" fmla="*/ 18883 h 116854"/>
                  <a:gd name="connsiteX7" fmla="*/ 45728 w 152557"/>
                  <a:gd name="connsiteY7" fmla="*/ 25011 h 116854"/>
                  <a:gd name="connsiteX8" fmla="*/ 44273 w 152557"/>
                  <a:gd name="connsiteY8" fmla="*/ 26543 h 116854"/>
                  <a:gd name="connsiteX9" fmla="*/ 23056 w 152557"/>
                  <a:gd name="connsiteY9" fmla="*/ 22943 h 116854"/>
                  <a:gd name="connsiteX10" fmla="*/ 20681 w 152557"/>
                  <a:gd name="connsiteY10" fmla="*/ 21717 h 116854"/>
                  <a:gd name="connsiteX11" fmla="*/ 14706 w 152557"/>
                  <a:gd name="connsiteY11" fmla="*/ 17658 h 116854"/>
                  <a:gd name="connsiteX12" fmla="*/ 9192 w 152557"/>
                  <a:gd name="connsiteY12" fmla="*/ 15283 h 116854"/>
                  <a:gd name="connsiteX13" fmla="*/ 7047 w 152557"/>
                  <a:gd name="connsiteY13" fmla="*/ 15436 h 116854"/>
                  <a:gd name="connsiteX14" fmla="*/ 0 w 152557"/>
                  <a:gd name="connsiteY14" fmla="*/ 20032 h 116854"/>
                  <a:gd name="connsiteX15" fmla="*/ 4519 w 152557"/>
                  <a:gd name="connsiteY15" fmla="*/ 24245 h 116854"/>
                  <a:gd name="connsiteX16" fmla="*/ 4366 w 152557"/>
                  <a:gd name="connsiteY16" fmla="*/ 26390 h 116854"/>
                  <a:gd name="connsiteX17" fmla="*/ 3753 w 152557"/>
                  <a:gd name="connsiteY17" fmla="*/ 28151 h 116854"/>
                  <a:gd name="connsiteX18" fmla="*/ 10494 w 152557"/>
                  <a:gd name="connsiteY18" fmla="*/ 30220 h 116854"/>
                  <a:gd name="connsiteX19" fmla="*/ 13252 w 152557"/>
                  <a:gd name="connsiteY19" fmla="*/ 33130 h 116854"/>
                  <a:gd name="connsiteX20" fmla="*/ 15856 w 152557"/>
                  <a:gd name="connsiteY20" fmla="*/ 37343 h 116854"/>
                  <a:gd name="connsiteX21" fmla="*/ 12485 w 152557"/>
                  <a:gd name="connsiteY21" fmla="*/ 38645 h 116854"/>
                  <a:gd name="connsiteX22" fmla="*/ 11030 w 152557"/>
                  <a:gd name="connsiteY22" fmla="*/ 40713 h 116854"/>
                  <a:gd name="connsiteX23" fmla="*/ 10877 w 152557"/>
                  <a:gd name="connsiteY23" fmla="*/ 43624 h 116854"/>
                  <a:gd name="connsiteX24" fmla="*/ 14860 w 152557"/>
                  <a:gd name="connsiteY24" fmla="*/ 47071 h 116854"/>
                  <a:gd name="connsiteX25" fmla="*/ 22902 w 152557"/>
                  <a:gd name="connsiteY25" fmla="*/ 53888 h 116854"/>
                  <a:gd name="connsiteX26" fmla="*/ 25277 w 152557"/>
                  <a:gd name="connsiteY26" fmla="*/ 55343 h 116854"/>
                  <a:gd name="connsiteX27" fmla="*/ 22979 w 152557"/>
                  <a:gd name="connsiteY27" fmla="*/ 63922 h 116854"/>
                  <a:gd name="connsiteX28" fmla="*/ 17081 w 152557"/>
                  <a:gd name="connsiteY28" fmla="*/ 64305 h 116854"/>
                  <a:gd name="connsiteX29" fmla="*/ 17081 w 152557"/>
                  <a:gd name="connsiteY29" fmla="*/ 65224 h 116854"/>
                  <a:gd name="connsiteX30" fmla="*/ 23056 w 152557"/>
                  <a:gd name="connsiteY30" fmla="*/ 69437 h 116854"/>
                  <a:gd name="connsiteX31" fmla="*/ 27268 w 152557"/>
                  <a:gd name="connsiteY31" fmla="*/ 72424 h 116854"/>
                  <a:gd name="connsiteX32" fmla="*/ 41669 w 152557"/>
                  <a:gd name="connsiteY32" fmla="*/ 80697 h 116854"/>
                  <a:gd name="connsiteX33" fmla="*/ 41209 w 152557"/>
                  <a:gd name="connsiteY33" fmla="*/ 82152 h 116854"/>
                  <a:gd name="connsiteX34" fmla="*/ 39984 w 152557"/>
                  <a:gd name="connsiteY34" fmla="*/ 86212 h 116854"/>
                  <a:gd name="connsiteX35" fmla="*/ 43966 w 152557"/>
                  <a:gd name="connsiteY35" fmla="*/ 89812 h 116854"/>
                  <a:gd name="connsiteX36" fmla="*/ 40137 w 152557"/>
                  <a:gd name="connsiteY36" fmla="*/ 92339 h 116854"/>
                  <a:gd name="connsiteX37" fmla="*/ 42205 w 152557"/>
                  <a:gd name="connsiteY37" fmla="*/ 96169 h 116854"/>
                  <a:gd name="connsiteX38" fmla="*/ 42818 w 152557"/>
                  <a:gd name="connsiteY38" fmla="*/ 101225 h 116854"/>
                  <a:gd name="connsiteX39" fmla="*/ 43890 w 152557"/>
                  <a:gd name="connsiteY39" fmla="*/ 100688 h 116854"/>
                  <a:gd name="connsiteX40" fmla="*/ 53618 w 152557"/>
                  <a:gd name="connsiteY40" fmla="*/ 91497 h 116854"/>
                  <a:gd name="connsiteX41" fmla="*/ 64724 w 152557"/>
                  <a:gd name="connsiteY41" fmla="*/ 84527 h 116854"/>
                  <a:gd name="connsiteX42" fmla="*/ 66180 w 152557"/>
                  <a:gd name="connsiteY42" fmla="*/ 82458 h 116854"/>
                  <a:gd name="connsiteX43" fmla="*/ 68094 w 152557"/>
                  <a:gd name="connsiteY43" fmla="*/ 81233 h 116854"/>
                  <a:gd name="connsiteX44" fmla="*/ 78894 w 152557"/>
                  <a:gd name="connsiteY44" fmla="*/ 75258 h 116854"/>
                  <a:gd name="connsiteX45" fmla="*/ 81652 w 152557"/>
                  <a:gd name="connsiteY45" fmla="*/ 74033 h 116854"/>
                  <a:gd name="connsiteX46" fmla="*/ 84639 w 152557"/>
                  <a:gd name="connsiteY46" fmla="*/ 73803 h 116854"/>
                  <a:gd name="connsiteX47" fmla="*/ 88469 w 152557"/>
                  <a:gd name="connsiteY47" fmla="*/ 78475 h 116854"/>
                  <a:gd name="connsiteX48" fmla="*/ 92682 w 152557"/>
                  <a:gd name="connsiteY48" fmla="*/ 83761 h 116854"/>
                  <a:gd name="connsiteX49" fmla="*/ 92835 w 152557"/>
                  <a:gd name="connsiteY49" fmla="*/ 85522 h 116854"/>
                  <a:gd name="connsiteX50" fmla="*/ 89465 w 152557"/>
                  <a:gd name="connsiteY50" fmla="*/ 89735 h 116854"/>
                  <a:gd name="connsiteX51" fmla="*/ 89465 w 152557"/>
                  <a:gd name="connsiteY51" fmla="*/ 91267 h 116854"/>
                  <a:gd name="connsiteX52" fmla="*/ 92912 w 152557"/>
                  <a:gd name="connsiteY52" fmla="*/ 94637 h 116854"/>
                  <a:gd name="connsiteX53" fmla="*/ 92529 w 152557"/>
                  <a:gd name="connsiteY53" fmla="*/ 96169 h 116854"/>
                  <a:gd name="connsiteX54" fmla="*/ 85558 w 152557"/>
                  <a:gd name="connsiteY54" fmla="*/ 100918 h 116854"/>
                  <a:gd name="connsiteX55" fmla="*/ 86018 w 152557"/>
                  <a:gd name="connsiteY55" fmla="*/ 102450 h 116854"/>
                  <a:gd name="connsiteX56" fmla="*/ 90920 w 152557"/>
                  <a:gd name="connsiteY56" fmla="*/ 106050 h 116854"/>
                  <a:gd name="connsiteX57" fmla="*/ 92375 w 152557"/>
                  <a:gd name="connsiteY57" fmla="*/ 108808 h 116854"/>
                  <a:gd name="connsiteX58" fmla="*/ 97661 w 152557"/>
                  <a:gd name="connsiteY58" fmla="*/ 111718 h 116854"/>
                  <a:gd name="connsiteX59" fmla="*/ 98963 w 152557"/>
                  <a:gd name="connsiteY59" fmla="*/ 113250 h 116854"/>
                  <a:gd name="connsiteX60" fmla="*/ 101031 w 152557"/>
                  <a:gd name="connsiteY60" fmla="*/ 116008 h 116854"/>
                  <a:gd name="connsiteX61" fmla="*/ 102563 w 152557"/>
                  <a:gd name="connsiteY61" fmla="*/ 116850 h 116854"/>
                  <a:gd name="connsiteX62" fmla="*/ 110376 w 152557"/>
                  <a:gd name="connsiteY62" fmla="*/ 115778 h 116854"/>
                  <a:gd name="connsiteX63" fmla="*/ 109993 w 152557"/>
                  <a:gd name="connsiteY63" fmla="*/ 108808 h 116854"/>
                  <a:gd name="connsiteX64" fmla="*/ 112903 w 152557"/>
                  <a:gd name="connsiteY64" fmla="*/ 91803 h 116854"/>
                  <a:gd name="connsiteX65" fmla="*/ 116044 w 152557"/>
                  <a:gd name="connsiteY65" fmla="*/ 94944 h 116854"/>
                  <a:gd name="connsiteX66" fmla="*/ 118418 w 152557"/>
                  <a:gd name="connsiteY66" fmla="*/ 92799 h 116854"/>
                  <a:gd name="connsiteX67" fmla="*/ 122248 w 152557"/>
                  <a:gd name="connsiteY67" fmla="*/ 86058 h 116854"/>
                  <a:gd name="connsiteX68" fmla="*/ 124623 w 152557"/>
                  <a:gd name="connsiteY68" fmla="*/ 83684 h 116854"/>
                  <a:gd name="connsiteX69" fmla="*/ 123397 w 152557"/>
                  <a:gd name="connsiteY69" fmla="*/ 73650 h 116854"/>
                  <a:gd name="connsiteX70" fmla="*/ 133661 w 152557"/>
                  <a:gd name="connsiteY70" fmla="*/ 53811 h 116854"/>
                  <a:gd name="connsiteX71" fmla="*/ 146070 w 152557"/>
                  <a:gd name="connsiteY71" fmla="*/ 52356 h 116854"/>
                  <a:gd name="connsiteX72" fmla="*/ 151125 w 152557"/>
                  <a:gd name="connsiteY72" fmla="*/ 51437 h 116854"/>
                  <a:gd name="connsiteX73" fmla="*/ 141091 w 152557"/>
                  <a:gd name="connsiteY73" fmla="*/ 43777 h 116854"/>
                  <a:gd name="connsiteX74" fmla="*/ 134657 w 152557"/>
                  <a:gd name="connsiteY74" fmla="*/ 44237 h 116854"/>
                  <a:gd name="connsiteX75" fmla="*/ 115967 w 152557"/>
                  <a:gd name="connsiteY75" fmla="*/ 20798 h 116854"/>
                  <a:gd name="connsiteX76" fmla="*/ 101490 w 152557"/>
                  <a:gd name="connsiteY76" fmla="*/ 1036 h 116854"/>
                  <a:gd name="connsiteX77" fmla="*/ 98886 w 152557"/>
                  <a:gd name="connsiteY77" fmla="*/ 5173 h 116854"/>
                  <a:gd name="connsiteX78" fmla="*/ 86324 w 152557"/>
                  <a:gd name="connsiteY78" fmla="*/ 15590 h 116854"/>
                  <a:gd name="connsiteX79" fmla="*/ 80963 w 152557"/>
                  <a:gd name="connsiteY79" fmla="*/ 22560 h 116854"/>
                  <a:gd name="connsiteX80" fmla="*/ 77516 w 152557"/>
                  <a:gd name="connsiteY80" fmla="*/ 23632 h 116854"/>
                  <a:gd name="connsiteX81" fmla="*/ 68324 w 152557"/>
                  <a:gd name="connsiteY81" fmla="*/ 21258 h 116854"/>
                  <a:gd name="connsiteX82" fmla="*/ 64035 w 152557"/>
                  <a:gd name="connsiteY82" fmla="*/ 18270 h 116854"/>
                  <a:gd name="connsiteX83" fmla="*/ 62503 w 152557"/>
                  <a:gd name="connsiteY83" fmla="*/ 15054 h 116854"/>
                  <a:gd name="connsiteX84" fmla="*/ 57447 w 152557"/>
                  <a:gd name="connsiteY84" fmla="*/ 11683 h 116854"/>
                  <a:gd name="connsiteX85" fmla="*/ 50171 w 152557"/>
                  <a:gd name="connsiteY85" fmla="*/ 2262 h 116854"/>
                  <a:gd name="connsiteX86" fmla="*/ 48486 w 152557"/>
                  <a:gd name="connsiteY86" fmla="*/ 960 h 116854"/>
                  <a:gd name="connsiteX87" fmla="*/ 42894 w 152557"/>
                  <a:gd name="connsiteY87" fmla="*/ 117 h 116854"/>
                  <a:gd name="connsiteX88" fmla="*/ 40673 w 152557"/>
                  <a:gd name="connsiteY88" fmla="*/ 194 h 11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52557" h="116854">
                    <a:moveTo>
                      <a:pt x="40673" y="194"/>
                    </a:moveTo>
                    <a:cubicBezTo>
                      <a:pt x="39830" y="500"/>
                      <a:pt x="39447" y="1036"/>
                      <a:pt x="39447" y="1036"/>
                    </a:cubicBezTo>
                    <a:cubicBezTo>
                      <a:pt x="39447" y="1036"/>
                      <a:pt x="34698" y="6551"/>
                      <a:pt x="34086" y="7777"/>
                    </a:cubicBezTo>
                    <a:cubicBezTo>
                      <a:pt x="33473" y="9002"/>
                      <a:pt x="34239" y="9462"/>
                      <a:pt x="35158" y="10151"/>
                    </a:cubicBezTo>
                    <a:cubicBezTo>
                      <a:pt x="36077" y="10841"/>
                      <a:pt x="38375" y="12756"/>
                      <a:pt x="38834" y="13828"/>
                    </a:cubicBezTo>
                    <a:cubicBezTo>
                      <a:pt x="39294" y="14900"/>
                      <a:pt x="43966" y="16968"/>
                      <a:pt x="44809" y="17428"/>
                    </a:cubicBezTo>
                    <a:cubicBezTo>
                      <a:pt x="45652" y="17888"/>
                      <a:pt x="46111" y="18883"/>
                      <a:pt x="46111" y="18883"/>
                    </a:cubicBezTo>
                    <a:cubicBezTo>
                      <a:pt x="46111" y="18883"/>
                      <a:pt x="45881" y="22483"/>
                      <a:pt x="45728" y="25011"/>
                    </a:cubicBezTo>
                    <a:cubicBezTo>
                      <a:pt x="45575" y="27539"/>
                      <a:pt x="44273" y="26543"/>
                      <a:pt x="44273" y="26543"/>
                    </a:cubicBezTo>
                    <a:cubicBezTo>
                      <a:pt x="44273" y="26543"/>
                      <a:pt x="23821" y="22943"/>
                      <a:pt x="23056" y="22943"/>
                    </a:cubicBezTo>
                    <a:cubicBezTo>
                      <a:pt x="22290" y="22943"/>
                      <a:pt x="20681" y="21717"/>
                      <a:pt x="20681" y="21717"/>
                    </a:cubicBezTo>
                    <a:cubicBezTo>
                      <a:pt x="20681" y="21717"/>
                      <a:pt x="15932" y="18117"/>
                      <a:pt x="14706" y="17658"/>
                    </a:cubicBezTo>
                    <a:cubicBezTo>
                      <a:pt x="13481" y="17198"/>
                      <a:pt x="10417" y="15590"/>
                      <a:pt x="9192" y="15283"/>
                    </a:cubicBezTo>
                    <a:cubicBezTo>
                      <a:pt x="7966" y="14900"/>
                      <a:pt x="7047" y="15436"/>
                      <a:pt x="7047" y="15436"/>
                    </a:cubicBezTo>
                    <a:cubicBezTo>
                      <a:pt x="7047" y="15436"/>
                      <a:pt x="2987" y="18117"/>
                      <a:pt x="0" y="20032"/>
                    </a:cubicBezTo>
                    <a:lnTo>
                      <a:pt x="4519" y="24245"/>
                    </a:lnTo>
                    <a:cubicBezTo>
                      <a:pt x="4519" y="24245"/>
                      <a:pt x="5821" y="25700"/>
                      <a:pt x="4366" y="26390"/>
                    </a:cubicBezTo>
                    <a:cubicBezTo>
                      <a:pt x="2911" y="27079"/>
                      <a:pt x="766" y="28075"/>
                      <a:pt x="3753" y="28151"/>
                    </a:cubicBezTo>
                    <a:cubicBezTo>
                      <a:pt x="6741" y="28305"/>
                      <a:pt x="9957" y="28994"/>
                      <a:pt x="10494" y="30220"/>
                    </a:cubicBezTo>
                    <a:cubicBezTo>
                      <a:pt x="10953" y="31445"/>
                      <a:pt x="11949" y="32518"/>
                      <a:pt x="13252" y="33130"/>
                    </a:cubicBezTo>
                    <a:cubicBezTo>
                      <a:pt x="14554" y="33743"/>
                      <a:pt x="17464" y="36041"/>
                      <a:pt x="15856" y="37343"/>
                    </a:cubicBezTo>
                    <a:cubicBezTo>
                      <a:pt x="14324" y="38645"/>
                      <a:pt x="12485" y="38645"/>
                      <a:pt x="12485" y="38645"/>
                    </a:cubicBezTo>
                    <a:cubicBezTo>
                      <a:pt x="11643" y="39105"/>
                      <a:pt x="11260" y="40101"/>
                      <a:pt x="11030" y="40713"/>
                    </a:cubicBezTo>
                    <a:cubicBezTo>
                      <a:pt x="10800" y="41326"/>
                      <a:pt x="9805" y="42399"/>
                      <a:pt x="10877" y="43624"/>
                    </a:cubicBezTo>
                    <a:cubicBezTo>
                      <a:pt x="11949" y="44849"/>
                      <a:pt x="13634" y="46152"/>
                      <a:pt x="14860" y="47071"/>
                    </a:cubicBezTo>
                    <a:cubicBezTo>
                      <a:pt x="16086" y="47990"/>
                      <a:pt x="21830" y="53428"/>
                      <a:pt x="22902" y="53888"/>
                    </a:cubicBezTo>
                    <a:cubicBezTo>
                      <a:pt x="23975" y="54348"/>
                      <a:pt x="25277" y="54577"/>
                      <a:pt x="25277" y="55343"/>
                    </a:cubicBezTo>
                    <a:cubicBezTo>
                      <a:pt x="25277" y="56033"/>
                      <a:pt x="25124" y="63846"/>
                      <a:pt x="22979" y="63922"/>
                    </a:cubicBezTo>
                    <a:cubicBezTo>
                      <a:pt x="20834" y="64075"/>
                      <a:pt x="17081" y="64305"/>
                      <a:pt x="17081" y="64305"/>
                    </a:cubicBezTo>
                    <a:cubicBezTo>
                      <a:pt x="17081" y="64305"/>
                      <a:pt x="15166" y="64305"/>
                      <a:pt x="17081" y="65224"/>
                    </a:cubicBezTo>
                    <a:cubicBezTo>
                      <a:pt x="18996" y="66143"/>
                      <a:pt x="22137" y="68824"/>
                      <a:pt x="23056" y="69437"/>
                    </a:cubicBezTo>
                    <a:cubicBezTo>
                      <a:pt x="23975" y="70050"/>
                      <a:pt x="26426" y="72195"/>
                      <a:pt x="27268" y="72424"/>
                    </a:cubicBezTo>
                    <a:cubicBezTo>
                      <a:pt x="28111" y="72654"/>
                      <a:pt x="41669" y="80697"/>
                      <a:pt x="41669" y="80697"/>
                    </a:cubicBezTo>
                    <a:cubicBezTo>
                      <a:pt x="41669" y="80697"/>
                      <a:pt x="42588" y="81310"/>
                      <a:pt x="41209" y="82152"/>
                    </a:cubicBezTo>
                    <a:cubicBezTo>
                      <a:pt x="39754" y="82995"/>
                      <a:pt x="38069" y="84756"/>
                      <a:pt x="39984" y="86212"/>
                    </a:cubicBezTo>
                    <a:cubicBezTo>
                      <a:pt x="41899" y="87667"/>
                      <a:pt x="46188" y="89352"/>
                      <a:pt x="43966" y="89812"/>
                    </a:cubicBezTo>
                    <a:cubicBezTo>
                      <a:pt x="41669" y="90271"/>
                      <a:pt x="39065" y="90654"/>
                      <a:pt x="40137" y="92339"/>
                    </a:cubicBezTo>
                    <a:cubicBezTo>
                      <a:pt x="41209" y="94025"/>
                      <a:pt x="42051" y="95480"/>
                      <a:pt x="42205" y="96169"/>
                    </a:cubicBezTo>
                    <a:cubicBezTo>
                      <a:pt x="42281" y="96552"/>
                      <a:pt x="42511" y="98927"/>
                      <a:pt x="42818" y="101225"/>
                    </a:cubicBezTo>
                    <a:cubicBezTo>
                      <a:pt x="43124" y="101148"/>
                      <a:pt x="43430" y="100995"/>
                      <a:pt x="43890" y="100688"/>
                    </a:cubicBezTo>
                    <a:cubicBezTo>
                      <a:pt x="45345" y="99769"/>
                      <a:pt x="52009" y="92186"/>
                      <a:pt x="53618" y="91497"/>
                    </a:cubicBezTo>
                    <a:cubicBezTo>
                      <a:pt x="55150" y="90807"/>
                      <a:pt x="64265" y="85139"/>
                      <a:pt x="64724" y="84527"/>
                    </a:cubicBezTo>
                    <a:cubicBezTo>
                      <a:pt x="65184" y="83914"/>
                      <a:pt x="65797" y="83071"/>
                      <a:pt x="66180" y="82458"/>
                    </a:cubicBezTo>
                    <a:cubicBezTo>
                      <a:pt x="66562" y="81846"/>
                      <a:pt x="67405" y="81769"/>
                      <a:pt x="68094" y="81233"/>
                    </a:cubicBezTo>
                    <a:cubicBezTo>
                      <a:pt x="68784" y="80697"/>
                      <a:pt x="77516" y="76331"/>
                      <a:pt x="78894" y="75258"/>
                    </a:cubicBezTo>
                    <a:cubicBezTo>
                      <a:pt x="80197" y="74186"/>
                      <a:pt x="81039" y="74186"/>
                      <a:pt x="81652" y="74033"/>
                    </a:cubicBezTo>
                    <a:cubicBezTo>
                      <a:pt x="82265" y="73880"/>
                      <a:pt x="83184" y="72501"/>
                      <a:pt x="84639" y="73803"/>
                    </a:cubicBezTo>
                    <a:cubicBezTo>
                      <a:pt x="84639" y="73803"/>
                      <a:pt x="87244" y="77020"/>
                      <a:pt x="88469" y="78475"/>
                    </a:cubicBezTo>
                    <a:cubicBezTo>
                      <a:pt x="89695" y="79931"/>
                      <a:pt x="92682" y="83761"/>
                      <a:pt x="92682" y="83761"/>
                    </a:cubicBezTo>
                    <a:cubicBezTo>
                      <a:pt x="92682" y="83761"/>
                      <a:pt x="94137" y="84144"/>
                      <a:pt x="92835" y="85522"/>
                    </a:cubicBezTo>
                    <a:cubicBezTo>
                      <a:pt x="91533" y="86978"/>
                      <a:pt x="89465" y="89735"/>
                      <a:pt x="89465" y="89735"/>
                    </a:cubicBezTo>
                    <a:cubicBezTo>
                      <a:pt x="89465" y="89735"/>
                      <a:pt x="88393" y="90425"/>
                      <a:pt x="89465" y="91267"/>
                    </a:cubicBezTo>
                    <a:cubicBezTo>
                      <a:pt x="90537" y="92110"/>
                      <a:pt x="92912" y="94637"/>
                      <a:pt x="92912" y="94637"/>
                    </a:cubicBezTo>
                    <a:cubicBezTo>
                      <a:pt x="92912" y="94637"/>
                      <a:pt x="93831" y="95480"/>
                      <a:pt x="92529" y="96169"/>
                    </a:cubicBezTo>
                    <a:cubicBezTo>
                      <a:pt x="91227" y="96859"/>
                      <a:pt x="85558" y="100918"/>
                      <a:pt x="85558" y="100918"/>
                    </a:cubicBezTo>
                    <a:cubicBezTo>
                      <a:pt x="85558" y="100918"/>
                      <a:pt x="84103" y="101378"/>
                      <a:pt x="86018" y="102450"/>
                    </a:cubicBezTo>
                    <a:cubicBezTo>
                      <a:pt x="87933" y="103522"/>
                      <a:pt x="90537" y="105208"/>
                      <a:pt x="90920" y="106050"/>
                    </a:cubicBezTo>
                    <a:cubicBezTo>
                      <a:pt x="91303" y="106893"/>
                      <a:pt x="91303" y="108118"/>
                      <a:pt x="92375" y="108808"/>
                    </a:cubicBezTo>
                    <a:cubicBezTo>
                      <a:pt x="93448" y="109497"/>
                      <a:pt x="97661" y="111718"/>
                      <a:pt x="97661" y="111718"/>
                    </a:cubicBezTo>
                    <a:cubicBezTo>
                      <a:pt x="97661" y="111718"/>
                      <a:pt x="98503" y="112408"/>
                      <a:pt x="98963" y="113250"/>
                    </a:cubicBezTo>
                    <a:cubicBezTo>
                      <a:pt x="99423" y="114093"/>
                      <a:pt x="101031" y="116008"/>
                      <a:pt x="101031" y="116008"/>
                    </a:cubicBezTo>
                    <a:cubicBezTo>
                      <a:pt x="101031" y="116008"/>
                      <a:pt x="101644" y="116927"/>
                      <a:pt x="102563" y="116850"/>
                    </a:cubicBezTo>
                    <a:cubicBezTo>
                      <a:pt x="103252" y="116774"/>
                      <a:pt x="107695" y="116161"/>
                      <a:pt x="110376" y="115778"/>
                    </a:cubicBezTo>
                    <a:cubicBezTo>
                      <a:pt x="110146" y="112791"/>
                      <a:pt x="110069" y="110263"/>
                      <a:pt x="109993" y="108808"/>
                    </a:cubicBezTo>
                    <a:cubicBezTo>
                      <a:pt x="109763" y="103522"/>
                      <a:pt x="110912" y="91803"/>
                      <a:pt x="112903" y="91803"/>
                    </a:cubicBezTo>
                    <a:cubicBezTo>
                      <a:pt x="114895" y="91803"/>
                      <a:pt x="115278" y="92263"/>
                      <a:pt x="116044" y="94944"/>
                    </a:cubicBezTo>
                    <a:cubicBezTo>
                      <a:pt x="116733" y="97548"/>
                      <a:pt x="117499" y="97854"/>
                      <a:pt x="118418" y="92799"/>
                    </a:cubicBezTo>
                    <a:cubicBezTo>
                      <a:pt x="119338" y="87744"/>
                      <a:pt x="120103" y="85369"/>
                      <a:pt x="122248" y="86058"/>
                    </a:cubicBezTo>
                    <a:cubicBezTo>
                      <a:pt x="124393" y="86748"/>
                      <a:pt x="126308" y="87284"/>
                      <a:pt x="124623" y="83684"/>
                    </a:cubicBezTo>
                    <a:cubicBezTo>
                      <a:pt x="122937" y="80084"/>
                      <a:pt x="121482" y="78629"/>
                      <a:pt x="123397" y="73650"/>
                    </a:cubicBezTo>
                    <a:cubicBezTo>
                      <a:pt x="125312" y="68594"/>
                      <a:pt x="129372" y="55420"/>
                      <a:pt x="133661" y="53811"/>
                    </a:cubicBezTo>
                    <a:cubicBezTo>
                      <a:pt x="137950" y="52126"/>
                      <a:pt x="143236" y="51667"/>
                      <a:pt x="146070" y="52356"/>
                    </a:cubicBezTo>
                    <a:cubicBezTo>
                      <a:pt x="148980" y="53045"/>
                      <a:pt x="155415" y="57641"/>
                      <a:pt x="151125" y="51437"/>
                    </a:cubicBezTo>
                    <a:cubicBezTo>
                      <a:pt x="146835" y="45233"/>
                      <a:pt x="143466" y="43547"/>
                      <a:pt x="141091" y="43777"/>
                    </a:cubicBezTo>
                    <a:cubicBezTo>
                      <a:pt x="138716" y="44007"/>
                      <a:pt x="137491" y="46382"/>
                      <a:pt x="134657" y="44237"/>
                    </a:cubicBezTo>
                    <a:cubicBezTo>
                      <a:pt x="131746" y="42092"/>
                      <a:pt x="120257" y="31292"/>
                      <a:pt x="115967" y="20798"/>
                    </a:cubicBezTo>
                    <a:cubicBezTo>
                      <a:pt x="112291" y="11836"/>
                      <a:pt x="106546" y="6321"/>
                      <a:pt x="101490" y="1036"/>
                    </a:cubicBezTo>
                    <a:cubicBezTo>
                      <a:pt x="100342" y="2951"/>
                      <a:pt x="99193" y="4790"/>
                      <a:pt x="98886" y="5173"/>
                    </a:cubicBezTo>
                    <a:cubicBezTo>
                      <a:pt x="98197" y="6015"/>
                      <a:pt x="87626" y="14364"/>
                      <a:pt x="86324" y="15590"/>
                    </a:cubicBezTo>
                    <a:cubicBezTo>
                      <a:pt x="85022" y="16815"/>
                      <a:pt x="81422" y="21488"/>
                      <a:pt x="80963" y="22560"/>
                    </a:cubicBezTo>
                    <a:cubicBezTo>
                      <a:pt x="80503" y="23632"/>
                      <a:pt x="78588" y="23403"/>
                      <a:pt x="77516" y="23632"/>
                    </a:cubicBezTo>
                    <a:cubicBezTo>
                      <a:pt x="76444" y="23862"/>
                      <a:pt x="69703" y="21564"/>
                      <a:pt x="68324" y="21258"/>
                    </a:cubicBezTo>
                    <a:cubicBezTo>
                      <a:pt x="66869" y="20875"/>
                      <a:pt x="64724" y="18883"/>
                      <a:pt x="64035" y="18270"/>
                    </a:cubicBezTo>
                    <a:cubicBezTo>
                      <a:pt x="63345" y="17658"/>
                      <a:pt x="62809" y="15743"/>
                      <a:pt x="62503" y="15054"/>
                    </a:cubicBezTo>
                    <a:cubicBezTo>
                      <a:pt x="62120" y="14364"/>
                      <a:pt x="58214" y="12143"/>
                      <a:pt x="57447" y="11683"/>
                    </a:cubicBezTo>
                    <a:cubicBezTo>
                      <a:pt x="56682" y="11224"/>
                      <a:pt x="50477" y="3181"/>
                      <a:pt x="50171" y="2262"/>
                    </a:cubicBezTo>
                    <a:cubicBezTo>
                      <a:pt x="49864" y="1343"/>
                      <a:pt x="48486" y="960"/>
                      <a:pt x="48486" y="960"/>
                    </a:cubicBezTo>
                    <a:cubicBezTo>
                      <a:pt x="48486" y="960"/>
                      <a:pt x="45345" y="347"/>
                      <a:pt x="42894" y="117"/>
                    </a:cubicBezTo>
                    <a:cubicBezTo>
                      <a:pt x="41899" y="-113"/>
                      <a:pt x="41209" y="41"/>
                      <a:pt x="40673" y="19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92" name="Kombinationstegning: figur 11691">
                <a:extLst>
                  <a:ext uri="{FF2B5EF4-FFF2-40B4-BE49-F238E27FC236}">
                    <a16:creationId xmlns:a16="http://schemas.microsoft.com/office/drawing/2014/main" id="{893F50C7-797D-4765-B6A9-8F36FA416EF1}"/>
                  </a:ext>
                </a:extLst>
              </p:cNvPr>
              <p:cNvSpPr/>
              <p:nvPr/>
            </p:nvSpPr>
            <p:spPr>
              <a:xfrm>
                <a:off x="7553329" y="3201663"/>
                <a:ext cx="39370" cy="30581"/>
              </a:xfrm>
              <a:custGeom>
                <a:avLst/>
                <a:gdLst>
                  <a:gd name="connsiteX0" fmla="*/ 10647 w 39370"/>
                  <a:gd name="connsiteY0" fmla="*/ 16775 h 30581"/>
                  <a:gd name="connsiteX1" fmla="*/ 19379 w 39370"/>
                  <a:gd name="connsiteY1" fmla="*/ 25507 h 30581"/>
                  <a:gd name="connsiteX2" fmla="*/ 21294 w 39370"/>
                  <a:gd name="connsiteY2" fmla="*/ 26426 h 30581"/>
                  <a:gd name="connsiteX3" fmla="*/ 38375 w 39370"/>
                  <a:gd name="connsiteY3" fmla="*/ 30486 h 30581"/>
                  <a:gd name="connsiteX4" fmla="*/ 39371 w 39370"/>
                  <a:gd name="connsiteY4" fmla="*/ 30562 h 30581"/>
                  <a:gd name="connsiteX5" fmla="*/ 35235 w 39370"/>
                  <a:gd name="connsiteY5" fmla="*/ 18153 h 30581"/>
                  <a:gd name="connsiteX6" fmla="*/ 33779 w 39370"/>
                  <a:gd name="connsiteY6" fmla="*/ 16238 h 30581"/>
                  <a:gd name="connsiteX7" fmla="*/ 29950 w 39370"/>
                  <a:gd name="connsiteY7" fmla="*/ 14170 h 30581"/>
                  <a:gd name="connsiteX8" fmla="*/ 28417 w 39370"/>
                  <a:gd name="connsiteY8" fmla="*/ 12485 h 30581"/>
                  <a:gd name="connsiteX9" fmla="*/ 26503 w 39370"/>
                  <a:gd name="connsiteY9" fmla="*/ 7353 h 30581"/>
                  <a:gd name="connsiteX10" fmla="*/ 25201 w 39370"/>
                  <a:gd name="connsiteY10" fmla="*/ 6970 h 30581"/>
                  <a:gd name="connsiteX11" fmla="*/ 20145 w 39370"/>
                  <a:gd name="connsiteY11" fmla="*/ 8732 h 30581"/>
                  <a:gd name="connsiteX12" fmla="*/ 15702 w 39370"/>
                  <a:gd name="connsiteY12" fmla="*/ 6357 h 30581"/>
                  <a:gd name="connsiteX13" fmla="*/ 9345 w 39370"/>
                  <a:gd name="connsiteY13" fmla="*/ 843 h 30581"/>
                  <a:gd name="connsiteX14" fmla="*/ 7660 w 39370"/>
                  <a:gd name="connsiteY14" fmla="*/ 0 h 30581"/>
                  <a:gd name="connsiteX15" fmla="*/ 0 w 39370"/>
                  <a:gd name="connsiteY15" fmla="*/ 1838 h 30581"/>
                  <a:gd name="connsiteX16" fmla="*/ 460 w 39370"/>
                  <a:gd name="connsiteY16" fmla="*/ 2758 h 30581"/>
                  <a:gd name="connsiteX17" fmla="*/ 460 w 39370"/>
                  <a:gd name="connsiteY17" fmla="*/ 4442 h 30581"/>
                  <a:gd name="connsiteX18" fmla="*/ 2604 w 39370"/>
                  <a:gd name="connsiteY18" fmla="*/ 7047 h 30581"/>
                  <a:gd name="connsiteX19" fmla="*/ 10647 w 39370"/>
                  <a:gd name="connsiteY19" fmla="*/ 16775 h 3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370" h="30581">
                    <a:moveTo>
                      <a:pt x="10647" y="16775"/>
                    </a:moveTo>
                    <a:cubicBezTo>
                      <a:pt x="11719" y="17847"/>
                      <a:pt x="18920" y="25124"/>
                      <a:pt x="19379" y="25507"/>
                    </a:cubicBezTo>
                    <a:cubicBezTo>
                      <a:pt x="19839" y="25890"/>
                      <a:pt x="20222" y="26119"/>
                      <a:pt x="21294" y="26426"/>
                    </a:cubicBezTo>
                    <a:cubicBezTo>
                      <a:pt x="22367" y="26809"/>
                      <a:pt x="37532" y="30026"/>
                      <a:pt x="38375" y="30486"/>
                    </a:cubicBezTo>
                    <a:cubicBezTo>
                      <a:pt x="38681" y="30639"/>
                      <a:pt x="39065" y="30562"/>
                      <a:pt x="39371" y="30562"/>
                    </a:cubicBezTo>
                    <a:cubicBezTo>
                      <a:pt x="37992" y="26349"/>
                      <a:pt x="35541" y="19149"/>
                      <a:pt x="35235" y="18153"/>
                    </a:cubicBezTo>
                    <a:cubicBezTo>
                      <a:pt x="34775" y="16698"/>
                      <a:pt x="33779" y="16238"/>
                      <a:pt x="33779" y="16238"/>
                    </a:cubicBezTo>
                    <a:cubicBezTo>
                      <a:pt x="33779" y="16238"/>
                      <a:pt x="30792" y="14324"/>
                      <a:pt x="29950" y="14170"/>
                    </a:cubicBezTo>
                    <a:cubicBezTo>
                      <a:pt x="29107" y="14017"/>
                      <a:pt x="28417" y="12485"/>
                      <a:pt x="28417" y="12485"/>
                    </a:cubicBezTo>
                    <a:cubicBezTo>
                      <a:pt x="28417" y="12485"/>
                      <a:pt x="26656" y="8502"/>
                      <a:pt x="26503" y="7353"/>
                    </a:cubicBezTo>
                    <a:cubicBezTo>
                      <a:pt x="26349" y="6128"/>
                      <a:pt x="25201" y="6970"/>
                      <a:pt x="25201" y="6970"/>
                    </a:cubicBezTo>
                    <a:cubicBezTo>
                      <a:pt x="25201" y="6970"/>
                      <a:pt x="21141" y="8426"/>
                      <a:pt x="20145" y="8732"/>
                    </a:cubicBezTo>
                    <a:cubicBezTo>
                      <a:pt x="19149" y="9038"/>
                      <a:pt x="16315" y="6817"/>
                      <a:pt x="15702" y="6357"/>
                    </a:cubicBezTo>
                    <a:cubicBezTo>
                      <a:pt x="15090" y="5898"/>
                      <a:pt x="9728" y="1455"/>
                      <a:pt x="9345" y="843"/>
                    </a:cubicBezTo>
                    <a:cubicBezTo>
                      <a:pt x="8962" y="230"/>
                      <a:pt x="7660" y="0"/>
                      <a:pt x="7660" y="0"/>
                    </a:cubicBezTo>
                    <a:lnTo>
                      <a:pt x="0" y="1838"/>
                    </a:lnTo>
                    <a:cubicBezTo>
                      <a:pt x="230" y="2221"/>
                      <a:pt x="383" y="2528"/>
                      <a:pt x="460" y="2758"/>
                    </a:cubicBezTo>
                    <a:cubicBezTo>
                      <a:pt x="536" y="2911"/>
                      <a:pt x="536" y="3677"/>
                      <a:pt x="460" y="4442"/>
                    </a:cubicBezTo>
                    <a:cubicBezTo>
                      <a:pt x="1149" y="5209"/>
                      <a:pt x="1838" y="5975"/>
                      <a:pt x="2604" y="7047"/>
                    </a:cubicBezTo>
                    <a:cubicBezTo>
                      <a:pt x="4902" y="10111"/>
                      <a:pt x="9575" y="15702"/>
                      <a:pt x="10647" y="1677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93" name="Kombinationstegning: figur 11692">
                <a:extLst>
                  <a:ext uri="{FF2B5EF4-FFF2-40B4-BE49-F238E27FC236}">
                    <a16:creationId xmlns:a16="http://schemas.microsoft.com/office/drawing/2014/main" id="{DBCE425F-412E-4272-BA3C-6F41A6433AC8}"/>
                  </a:ext>
                </a:extLst>
              </p:cNvPr>
              <p:cNvSpPr/>
              <p:nvPr/>
            </p:nvSpPr>
            <p:spPr>
              <a:xfrm>
                <a:off x="7516180" y="3149961"/>
                <a:ext cx="89120" cy="82417"/>
              </a:xfrm>
              <a:custGeom>
                <a:avLst/>
                <a:gdLst>
                  <a:gd name="connsiteX0" fmla="*/ 46571 w 89120"/>
                  <a:gd name="connsiteY0" fmla="*/ 52698 h 82417"/>
                  <a:gd name="connsiteX1" fmla="*/ 52928 w 89120"/>
                  <a:gd name="connsiteY1" fmla="*/ 58213 h 82417"/>
                  <a:gd name="connsiteX2" fmla="*/ 57371 w 89120"/>
                  <a:gd name="connsiteY2" fmla="*/ 60588 h 82417"/>
                  <a:gd name="connsiteX3" fmla="*/ 62426 w 89120"/>
                  <a:gd name="connsiteY3" fmla="*/ 58826 h 82417"/>
                  <a:gd name="connsiteX4" fmla="*/ 63728 w 89120"/>
                  <a:gd name="connsiteY4" fmla="*/ 59209 h 82417"/>
                  <a:gd name="connsiteX5" fmla="*/ 65643 w 89120"/>
                  <a:gd name="connsiteY5" fmla="*/ 64341 h 82417"/>
                  <a:gd name="connsiteX6" fmla="*/ 67175 w 89120"/>
                  <a:gd name="connsiteY6" fmla="*/ 66026 h 82417"/>
                  <a:gd name="connsiteX7" fmla="*/ 71005 w 89120"/>
                  <a:gd name="connsiteY7" fmla="*/ 68094 h 82417"/>
                  <a:gd name="connsiteX8" fmla="*/ 72460 w 89120"/>
                  <a:gd name="connsiteY8" fmla="*/ 70009 h 82417"/>
                  <a:gd name="connsiteX9" fmla="*/ 76597 w 89120"/>
                  <a:gd name="connsiteY9" fmla="*/ 82418 h 82417"/>
                  <a:gd name="connsiteX10" fmla="*/ 78894 w 89120"/>
                  <a:gd name="connsiteY10" fmla="*/ 82112 h 82417"/>
                  <a:gd name="connsiteX11" fmla="*/ 85635 w 89120"/>
                  <a:gd name="connsiteY11" fmla="*/ 81039 h 82417"/>
                  <a:gd name="connsiteX12" fmla="*/ 87320 w 89120"/>
                  <a:gd name="connsiteY12" fmla="*/ 81192 h 82417"/>
                  <a:gd name="connsiteX13" fmla="*/ 86707 w 89120"/>
                  <a:gd name="connsiteY13" fmla="*/ 76137 h 82417"/>
                  <a:gd name="connsiteX14" fmla="*/ 84639 w 89120"/>
                  <a:gd name="connsiteY14" fmla="*/ 72307 h 82417"/>
                  <a:gd name="connsiteX15" fmla="*/ 88469 w 89120"/>
                  <a:gd name="connsiteY15" fmla="*/ 69780 h 82417"/>
                  <a:gd name="connsiteX16" fmla="*/ 84486 w 89120"/>
                  <a:gd name="connsiteY16" fmla="*/ 66180 h 82417"/>
                  <a:gd name="connsiteX17" fmla="*/ 85712 w 89120"/>
                  <a:gd name="connsiteY17" fmla="*/ 62120 h 82417"/>
                  <a:gd name="connsiteX18" fmla="*/ 86171 w 89120"/>
                  <a:gd name="connsiteY18" fmla="*/ 60665 h 82417"/>
                  <a:gd name="connsiteX19" fmla="*/ 71771 w 89120"/>
                  <a:gd name="connsiteY19" fmla="*/ 52392 h 82417"/>
                  <a:gd name="connsiteX20" fmla="*/ 67558 w 89120"/>
                  <a:gd name="connsiteY20" fmla="*/ 49405 h 82417"/>
                  <a:gd name="connsiteX21" fmla="*/ 61583 w 89120"/>
                  <a:gd name="connsiteY21" fmla="*/ 45192 h 82417"/>
                  <a:gd name="connsiteX22" fmla="*/ 61583 w 89120"/>
                  <a:gd name="connsiteY22" fmla="*/ 44273 h 82417"/>
                  <a:gd name="connsiteX23" fmla="*/ 67482 w 89120"/>
                  <a:gd name="connsiteY23" fmla="*/ 43890 h 82417"/>
                  <a:gd name="connsiteX24" fmla="*/ 69779 w 89120"/>
                  <a:gd name="connsiteY24" fmla="*/ 35311 h 82417"/>
                  <a:gd name="connsiteX25" fmla="*/ 67405 w 89120"/>
                  <a:gd name="connsiteY25" fmla="*/ 33856 h 82417"/>
                  <a:gd name="connsiteX26" fmla="*/ 59362 w 89120"/>
                  <a:gd name="connsiteY26" fmla="*/ 27039 h 82417"/>
                  <a:gd name="connsiteX27" fmla="*/ 55379 w 89120"/>
                  <a:gd name="connsiteY27" fmla="*/ 23592 h 82417"/>
                  <a:gd name="connsiteX28" fmla="*/ 55532 w 89120"/>
                  <a:gd name="connsiteY28" fmla="*/ 20681 h 82417"/>
                  <a:gd name="connsiteX29" fmla="*/ 56988 w 89120"/>
                  <a:gd name="connsiteY29" fmla="*/ 18613 h 82417"/>
                  <a:gd name="connsiteX30" fmla="*/ 60358 w 89120"/>
                  <a:gd name="connsiteY30" fmla="*/ 17311 h 82417"/>
                  <a:gd name="connsiteX31" fmla="*/ 57754 w 89120"/>
                  <a:gd name="connsiteY31" fmla="*/ 13098 h 82417"/>
                  <a:gd name="connsiteX32" fmla="*/ 54996 w 89120"/>
                  <a:gd name="connsiteY32" fmla="*/ 10187 h 82417"/>
                  <a:gd name="connsiteX33" fmla="*/ 48256 w 89120"/>
                  <a:gd name="connsiteY33" fmla="*/ 8119 h 82417"/>
                  <a:gd name="connsiteX34" fmla="*/ 48869 w 89120"/>
                  <a:gd name="connsiteY34" fmla="*/ 6357 h 82417"/>
                  <a:gd name="connsiteX35" fmla="*/ 49021 w 89120"/>
                  <a:gd name="connsiteY35" fmla="*/ 4213 h 82417"/>
                  <a:gd name="connsiteX36" fmla="*/ 44503 w 89120"/>
                  <a:gd name="connsiteY36" fmla="*/ 0 h 82417"/>
                  <a:gd name="connsiteX37" fmla="*/ 41362 w 89120"/>
                  <a:gd name="connsiteY37" fmla="*/ 2068 h 82417"/>
                  <a:gd name="connsiteX38" fmla="*/ 39217 w 89120"/>
                  <a:gd name="connsiteY38" fmla="*/ 2758 h 82417"/>
                  <a:gd name="connsiteX39" fmla="*/ 27881 w 89120"/>
                  <a:gd name="connsiteY39" fmla="*/ 2758 h 82417"/>
                  <a:gd name="connsiteX40" fmla="*/ 20222 w 89120"/>
                  <a:gd name="connsiteY40" fmla="*/ 3830 h 82417"/>
                  <a:gd name="connsiteX41" fmla="*/ 14247 w 89120"/>
                  <a:gd name="connsiteY41" fmla="*/ 4673 h 82417"/>
                  <a:gd name="connsiteX42" fmla="*/ 0 w 89120"/>
                  <a:gd name="connsiteY42" fmla="*/ 6357 h 82417"/>
                  <a:gd name="connsiteX43" fmla="*/ 1915 w 89120"/>
                  <a:gd name="connsiteY43" fmla="*/ 8426 h 82417"/>
                  <a:gd name="connsiteX44" fmla="*/ 5898 w 89120"/>
                  <a:gd name="connsiteY44" fmla="*/ 12945 h 82417"/>
                  <a:gd name="connsiteX45" fmla="*/ 6358 w 89120"/>
                  <a:gd name="connsiteY45" fmla="*/ 22902 h 82417"/>
                  <a:gd name="connsiteX46" fmla="*/ 5898 w 89120"/>
                  <a:gd name="connsiteY46" fmla="*/ 24587 h 82417"/>
                  <a:gd name="connsiteX47" fmla="*/ 3753 w 89120"/>
                  <a:gd name="connsiteY47" fmla="*/ 26962 h 82417"/>
                  <a:gd name="connsiteX48" fmla="*/ 4443 w 89120"/>
                  <a:gd name="connsiteY48" fmla="*/ 29566 h 82417"/>
                  <a:gd name="connsiteX49" fmla="*/ 6970 w 89120"/>
                  <a:gd name="connsiteY49" fmla="*/ 33396 h 82417"/>
                  <a:gd name="connsiteX50" fmla="*/ 6358 w 89120"/>
                  <a:gd name="connsiteY50" fmla="*/ 35924 h 82417"/>
                  <a:gd name="connsiteX51" fmla="*/ 5668 w 89120"/>
                  <a:gd name="connsiteY51" fmla="*/ 39907 h 82417"/>
                  <a:gd name="connsiteX52" fmla="*/ 11413 w 89120"/>
                  <a:gd name="connsiteY52" fmla="*/ 42511 h 82417"/>
                  <a:gd name="connsiteX53" fmla="*/ 24587 w 89120"/>
                  <a:gd name="connsiteY53" fmla="*/ 43430 h 82417"/>
                  <a:gd name="connsiteX54" fmla="*/ 26349 w 89120"/>
                  <a:gd name="connsiteY54" fmla="*/ 44043 h 82417"/>
                  <a:gd name="connsiteX55" fmla="*/ 36766 w 89120"/>
                  <a:gd name="connsiteY55" fmla="*/ 52622 h 82417"/>
                  <a:gd name="connsiteX56" fmla="*/ 37379 w 89120"/>
                  <a:gd name="connsiteY56" fmla="*/ 53618 h 82417"/>
                  <a:gd name="connsiteX57" fmla="*/ 45039 w 89120"/>
                  <a:gd name="connsiteY57" fmla="*/ 51779 h 82417"/>
                  <a:gd name="connsiteX58" fmla="*/ 46571 w 89120"/>
                  <a:gd name="connsiteY58" fmla="*/ 52698 h 8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89120" h="82417">
                    <a:moveTo>
                      <a:pt x="46571" y="52698"/>
                    </a:moveTo>
                    <a:cubicBezTo>
                      <a:pt x="46954" y="53311"/>
                      <a:pt x="52316" y="57754"/>
                      <a:pt x="52928" y="58213"/>
                    </a:cubicBezTo>
                    <a:cubicBezTo>
                      <a:pt x="53541" y="58673"/>
                      <a:pt x="56375" y="60971"/>
                      <a:pt x="57371" y="60588"/>
                    </a:cubicBezTo>
                    <a:cubicBezTo>
                      <a:pt x="58367" y="60205"/>
                      <a:pt x="62426" y="58826"/>
                      <a:pt x="62426" y="58826"/>
                    </a:cubicBezTo>
                    <a:cubicBezTo>
                      <a:pt x="62426" y="58826"/>
                      <a:pt x="63652" y="57984"/>
                      <a:pt x="63728" y="59209"/>
                    </a:cubicBezTo>
                    <a:cubicBezTo>
                      <a:pt x="63881" y="60435"/>
                      <a:pt x="65643" y="64341"/>
                      <a:pt x="65643" y="64341"/>
                    </a:cubicBezTo>
                    <a:cubicBezTo>
                      <a:pt x="65643" y="64341"/>
                      <a:pt x="66332" y="65873"/>
                      <a:pt x="67175" y="66026"/>
                    </a:cubicBezTo>
                    <a:cubicBezTo>
                      <a:pt x="68018" y="66180"/>
                      <a:pt x="71005" y="68094"/>
                      <a:pt x="71005" y="68094"/>
                    </a:cubicBezTo>
                    <a:cubicBezTo>
                      <a:pt x="71005" y="68094"/>
                      <a:pt x="71924" y="68554"/>
                      <a:pt x="72460" y="70009"/>
                    </a:cubicBezTo>
                    <a:cubicBezTo>
                      <a:pt x="72767" y="71005"/>
                      <a:pt x="75218" y="78205"/>
                      <a:pt x="76597" y="82418"/>
                    </a:cubicBezTo>
                    <a:cubicBezTo>
                      <a:pt x="77286" y="82341"/>
                      <a:pt x="78052" y="82188"/>
                      <a:pt x="78894" y="82112"/>
                    </a:cubicBezTo>
                    <a:cubicBezTo>
                      <a:pt x="80196" y="81958"/>
                      <a:pt x="84639" y="80809"/>
                      <a:pt x="85635" y="81039"/>
                    </a:cubicBezTo>
                    <a:cubicBezTo>
                      <a:pt x="86248" y="81192"/>
                      <a:pt x="86707" y="81422"/>
                      <a:pt x="87320" y="81192"/>
                    </a:cubicBezTo>
                    <a:cubicBezTo>
                      <a:pt x="87090" y="78894"/>
                      <a:pt x="86784" y="76443"/>
                      <a:pt x="86707" y="76137"/>
                    </a:cubicBezTo>
                    <a:cubicBezTo>
                      <a:pt x="86554" y="75448"/>
                      <a:pt x="85788" y="73992"/>
                      <a:pt x="84639" y="72307"/>
                    </a:cubicBezTo>
                    <a:cubicBezTo>
                      <a:pt x="83567" y="70622"/>
                      <a:pt x="86171" y="70239"/>
                      <a:pt x="88469" y="69780"/>
                    </a:cubicBezTo>
                    <a:cubicBezTo>
                      <a:pt x="90767" y="69320"/>
                      <a:pt x="86401" y="67635"/>
                      <a:pt x="84486" y="66180"/>
                    </a:cubicBezTo>
                    <a:cubicBezTo>
                      <a:pt x="82571" y="64724"/>
                      <a:pt x="84256" y="62962"/>
                      <a:pt x="85712" y="62120"/>
                    </a:cubicBezTo>
                    <a:cubicBezTo>
                      <a:pt x="87167" y="61277"/>
                      <a:pt x="86171" y="60665"/>
                      <a:pt x="86171" y="60665"/>
                    </a:cubicBezTo>
                    <a:cubicBezTo>
                      <a:pt x="86171" y="60665"/>
                      <a:pt x="72613" y="52622"/>
                      <a:pt x="71771" y="52392"/>
                    </a:cubicBezTo>
                    <a:cubicBezTo>
                      <a:pt x="70928" y="52162"/>
                      <a:pt x="68554" y="50018"/>
                      <a:pt x="67558" y="49405"/>
                    </a:cubicBezTo>
                    <a:cubicBezTo>
                      <a:pt x="66639" y="48792"/>
                      <a:pt x="63498" y="46188"/>
                      <a:pt x="61583" y="45192"/>
                    </a:cubicBezTo>
                    <a:cubicBezTo>
                      <a:pt x="59669" y="44196"/>
                      <a:pt x="61583" y="44273"/>
                      <a:pt x="61583" y="44273"/>
                    </a:cubicBezTo>
                    <a:cubicBezTo>
                      <a:pt x="61583" y="44273"/>
                      <a:pt x="65260" y="44043"/>
                      <a:pt x="67482" y="43890"/>
                    </a:cubicBezTo>
                    <a:cubicBezTo>
                      <a:pt x="69626" y="43737"/>
                      <a:pt x="69779" y="36000"/>
                      <a:pt x="69779" y="35311"/>
                    </a:cubicBezTo>
                    <a:cubicBezTo>
                      <a:pt x="69779" y="34622"/>
                      <a:pt x="68477" y="34392"/>
                      <a:pt x="67405" y="33856"/>
                    </a:cubicBezTo>
                    <a:cubicBezTo>
                      <a:pt x="66332" y="33396"/>
                      <a:pt x="60588" y="27958"/>
                      <a:pt x="59362" y="27039"/>
                    </a:cubicBezTo>
                    <a:cubicBezTo>
                      <a:pt x="58137" y="26119"/>
                      <a:pt x="56452" y="24741"/>
                      <a:pt x="55379" y="23592"/>
                    </a:cubicBezTo>
                    <a:cubicBezTo>
                      <a:pt x="54307" y="22366"/>
                      <a:pt x="55226" y="21294"/>
                      <a:pt x="55532" y="20681"/>
                    </a:cubicBezTo>
                    <a:cubicBezTo>
                      <a:pt x="55762" y="20068"/>
                      <a:pt x="56145" y="19149"/>
                      <a:pt x="56988" y="18613"/>
                    </a:cubicBezTo>
                    <a:cubicBezTo>
                      <a:pt x="56988" y="18613"/>
                      <a:pt x="58749" y="18613"/>
                      <a:pt x="60358" y="17311"/>
                    </a:cubicBezTo>
                    <a:cubicBezTo>
                      <a:pt x="61890" y="16009"/>
                      <a:pt x="59056" y="13711"/>
                      <a:pt x="57754" y="13098"/>
                    </a:cubicBezTo>
                    <a:cubicBezTo>
                      <a:pt x="56452" y="12485"/>
                      <a:pt x="55456" y="11413"/>
                      <a:pt x="54996" y="10187"/>
                    </a:cubicBezTo>
                    <a:cubicBezTo>
                      <a:pt x="54537" y="8962"/>
                      <a:pt x="51320" y="8272"/>
                      <a:pt x="48256" y="8119"/>
                    </a:cubicBezTo>
                    <a:cubicBezTo>
                      <a:pt x="45268" y="7966"/>
                      <a:pt x="47413" y="7047"/>
                      <a:pt x="48869" y="6357"/>
                    </a:cubicBezTo>
                    <a:cubicBezTo>
                      <a:pt x="50324" y="5668"/>
                      <a:pt x="49021" y="4213"/>
                      <a:pt x="49021" y="4213"/>
                    </a:cubicBezTo>
                    <a:lnTo>
                      <a:pt x="44503" y="0"/>
                    </a:lnTo>
                    <a:cubicBezTo>
                      <a:pt x="42894" y="1072"/>
                      <a:pt x="41592" y="1915"/>
                      <a:pt x="41362" y="2068"/>
                    </a:cubicBezTo>
                    <a:cubicBezTo>
                      <a:pt x="40673" y="2528"/>
                      <a:pt x="39217" y="2758"/>
                      <a:pt x="39217" y="2758"/>
                    </a:cubicBezTo>
                    <a:cubicBezTo>
                      <a:pt x="39217" y="2758"/>
                      <a:pt x="29413" y="2758"/>
                      <a:pt x="27881" y="2758"/>
                    </a:cubicBezTo>
                    <a:cubicBezTo>
                      <a:pt x="26349" y="2758"/>
                      <a:pt x="21753" y="3447"/>
                      <a:pt x="20222" y="3830"/>
                    </a:cubicBezTo>
                    <a:cubicBezTo>
                      <a:pt x="18690" y="4213"/>
                      <a:pt x="14247" y="4673"/>
                      <a:pt x="14247" y="4673"/>
                    </a:cubicBezTo>
                    <a:lnTo>
                      <a:pt x="0" y="6357"/>
                    </a:lnTo>
                    <a:cubicBezTo>
                      <a:pt x="613" y="7123"/>
                      <a:pt x="1302" y="7966"/>
                      <a:pt x="1915" y="8426"/>
                    </a:cubicBezTo>
                    <a:cubicBezTo>
                      <a:pt x="2987" y="9268"/>
                      <a:pt x="5745" y="12409"/>
                      <a:pt x="5898" y="12945"/>
                    </a:cubicBezTo>
                    <a:cubicBezTo>
                      <a:pt x="6051" y="13558"/>
                      <a:pt x="6358" y="22902"/>
                      <a:pt x="6358" y="22902"/>
                    </a:cubicBezTo>
                    <a:cubicBezTo>
                      <a:pt x="6358" y="22902"/>
                      <a:pt x="6511" y="24205"/>
                      <a:pt x="5898" y="24587"/>
                    </a:cubicBezTo>
                    <a:cubicBezTo>
                      <a:pt x="5285" y="24971"/>
                      <a:pt x="3753" y="26962"/>
                      <a:pt x="3753" y="26962"/>
                    </a:cubicBezTo>
                    <a:cubicBezTo>
                      <a:pt x="3753" y="26962"/>
                      <a:pt x="3294" y="28034"/>
                      <a:pt x="4443" y="29566"/>
                    </a:cubicBezTo>
                    <a:cubicBezTo>
                      <a:pt x="5591" y="31098"/>
                      <a:pt x="6970" y="33396"/>
                      <a:pt x="6970" y="33396"/>
                    </a:cubicBezTo>
                    <a:cubicBezTo>
                      <a:pt x="6970" y="33396"/>
                      <a:pt x="6587" y="35158"/>
                      <a:pt x="6358" y="35924"/>
                    </a:cubicBezTo>
                    <a:cubicBezTo>
                      <a:pt x="6128" y="36613"/>
                      <a:pt x="4672" y="39524"/>
                      <a:pt x="5668" y="39907"/>
                    </a:cubicBezTo>
                    <a:cubicBezTo>
                      <a:pt x="6587" y="40290"/>
                      <a:pt x="10111" y="42281"/>
                      <a:pt x="11413" y="42511"/>
                    </a:cubicBezTo>
                    <a:cubicBezTo>
                      <a:pt x="12715" y="42741"/>
                      <a:pt x="24587" y="43430"/>
                      <a:pt x="24587" y="43430"/>
                    </a:cubicBezTo>
                    <a:cubicBezTo>
                      <a:pt x="24587" y="43430"/>
                      <a:pt x="25890" y="43890"/>
                      <a:pt x="26349" y="44043"/>
                    </a:cubicBezTo>
                    <a:cubicBezTo>
                      <a:pt x="26809" y="44196"/>
                      <a:pt x="36766" y="52622"/>
                      <a:pt x="36766" y="52622"/>
                    </a:cubicBezTo>
                    <a:cubicBezTo>
                      <a:pt x="36766" y="52622"/>
                      <a:pt x="37072" y="53158"/>
                      <a:pt x="37379" y="53618"/>
                    </a:cubicBezTo>
                    <a:lnTo>
                      <a:pt x="45039" y="51779"/>
                    </a:lnTo>
                    <a:cubicBezTo>
                      <a:pt x="44885" y="51856"/>
                      <a:pt x="46187" y="52086"/>
                      <a:pt x="46571" y="5269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94" name="Kombinationstegning: figur 11693">
                <a:extLst>
                  <a:ext uri="{FF2B5EF4-FFF2-40B4-BE49-F238E27FC236}">
                    <a16:creationId xmlns:a16="http://schemas.microsoft.com/office/drawing/2014/main" id="{6ACC215A-FDA2-43E0-985D-8D73DC8046B5}"/>
                  </a:ext>
                </a:extLst>
              </p:cNvPr>
              <p:cNvSpPr/>
              <p:nvPr/>
            </p:nvSpPr>
            <p:spPr>
              <a:xfrm>
                <a:off x="7417600" y="3072133"/>
                <a:ext cx="189116" cy="84507"/>
              </a:xfrm>
              <a:custGeom>
                <a:avLst/>
                <a:gdLst>
                  <a:gd name="connsiteX0" fmla="*/ 143006 w 189116"/>
                  <a:gd name="connsiteY0" fmla="*/ 77828 h 84507"/>
                  <a:gd name="connsiteX1" fmla="*/ 150052 w 189116"/>
                  <a:gd name="connsiteY1" fmla="*/ 73232 h 84507"/>
                  <a:gd name="connsiteX2" fmla="*/ 152197 w 189116"/>
                  <a:gd name="connsiteY2" fmla="*/ 73079 h 84507"/>
                  <a:gd name="connsiteX3" fmla="*/ 157712 w 189116"/>
                  <a:gd name="connsiteY3" fmla="*/ 75453 h 84507"/>
                  <a:gd name="connsiteX4" fmla="*/ 163687 w 189116"/>
                  <a:gd name="connsiteY4" fmla="*/ 79513 h 84507"/>
                  <a:gd name="connsiteX5" fmla="*/ 166061 w 189116"/>
                  <a:gd name="connsiteY5" fmla="*/ 80739 h 84507"/>
                  <a:gd name="connsiteX6" fmla="*/ 187279 w 189116"/>
                  <a:gd name="connsiteY6" fmla="*/ 84339 h 84507"/>
                  <a:gd name="connsiteX7" fmla="*/ 188734 w 189116"/>
                  <a:gd name="connsiteY7" fmla="*/ 82807 h 84507"/>
                  <a:gd name="connsiteX8" fmla="*/ 189117 w 189116"/>
                  <a:gd name="connsiteY8" fmla="*/ 76679 h 84507"/>
                  <a:gd name="connsiteX9" fmla="*/ 187814 w 189116"/>
                  <a:gd name="connsiteY9" fmla="*/ 75224 h 84507"/>
                  <a:gd name="connsiteX10" fmla="*/ 181840 w 189116"/>
                  <a:gd name="connsiteY10" fmla="*/ 71624 h 84507"/>
                  <a:gd name="connsiteX11" fmla="*/ 178164 w 189116"/>
                  <a:gd name="connsiteY11" fmla="*/ 67947 h 84507"/>
                  <a:gd name="connsiteX12" fmla="*/ 177091 w 189116"/>
                  <a:gd name="connsiteY12" fmla="*/ 65572 h 84507"/>
                  <a:gd name="connsiteX13" fmla="*/ 182453 w 189116"/>
                  <a:gd name="connsiteY13" fmla="*/ 58832 h 84507"/>
                  <a:gd name="connsiteX14" fmla="*/ 183678 w 189116"/>
                  <a:gd name="connsiteY14" fmla="*/ 57989 h 84507"/>
                  <a:gd name="connsiteX15" fmla="*/ 177857 w 189116"/>
                  <a:gd name="connsiteY15" fmla="*/ 54849 h 84507"/>
                  <a:gd name="connsiteX16" fmla="*/ 174946 w 189116"/>
                  <a:gd name="connsiteY16" fmla="*/ 54160 h 84507"/>
                  <a:gd name="connsiteX17" fmla="*/ 172342 w 189116"/>
                  <a:gd name="connsiteY17" fmla="*/ 53777 h 84507"/>
                  <a:gd name="connsiteX18" fmla="*/ 161236 w 189116"/>
                  <a:gd name="connsiteY18" fmla="*/ 47343 h 84507"/>
                  <a:gd name="connsiteX19" fmla="*/ 160853 w 189116"/>
                  <a:gd name="connsiteY19" fmla="*/ 45274 h 84507"/>
                  <a:gd name="connsiteX20" fmla="*/ 163380 w 189116"/>
                  <a:gd name="connsiteY20" fmla="*/ 38687 h 84507"/>
                  <a:gd name="connsiteX21" fmla="*/ 162768 w 189116"/>
                  <a:gd name="connsiteY21" fmla="*/ 37462 h 84507"/>
                  <a:gd name="connsiteX22" fmla="*/ 151661 w 189116"/>
                  <a:gd name="connsiteY22" fmla="*/ 34474 h 84507"/>
                  <a:gd name="connsiteX23" fmla="*/ 145074 w 189116"/>
                  <a:gd name="connsiteY23" fmla="*/ 30874 h 84507"/>
                  <a:gd name="connsiteX24" fmla="*/ 140172 w 189116"/>
                  <a:gd name="connsiteY24" fmla="*/ 28576 h 84507"/>
                  <a:gd name="connsiteX25" fmla="*/ 137184 w 189116"/>
                  <a:gd name="connsiteY25" fmla="*/ 31334 h 84507"/>
                  <a:gd name="connsiteX26" fmla="*/ 135729 w 189116"/>
                  <a:gd name="connsiteY26" fmla="*/ 31793 h 84507"/>
                  <a:gd name="connsiteX27" fmla="*/ 133584 w 189116"/>
                  <a:gd name="connsiteY27" fmla="*/ 30108 h 84507"/>
                  <a:gd name="connsiteX28" fmla="*/ 130444 w 189116"/>
                  <a:gd name="connsiteY28" fmla="*/ 27964 h 84507"/>
                  <a:gd name="connsiteX29" fmla="*/ 123703 w 189116"/>
                  <a:gd name="connsiteY29" fmla="*/ 29266 h 84507"/>
                  <a:gd name="connsiteX30" fmla="*/ 120257 w 189116"/>
                  <a:gd name="connsiteY30" fmla="*/ 31640 h 84507"/>
                  <a:gd name="connsiteX31" fmla="*/ 114971 w 189116"/>
                  <a:gd name="connsiteY31" fmla="*/ 34245 h 84507"/>
                  <a:gd name="connsiteX32" fmla="*/ 111371 w 189116"/>
                  <a:gd name="connsiteY32" fmla="*/ 34245 h 84507"/>
                  <a:gd name="connsiteX33" fmla="*/ 106928 w 189116"/>
                  <a:gd name="connsiteY33" fmla="*/ 31870 h 84507"/>
                  <a:gd name="connsiteX34" fmla="*/ 106239 w 189116"/>
                  <a:gd name="connsiteY34" fmla="*/ 30644 h 84507"/>
                  <a:gd name="connsiteX35" fmla="*/ 107082 w 189116"/>
                  <a:gd name="connsiteY35" fmla="*/ 28347 h 84507"/>
                  <a:gd name="connsiteX36" fmla="*/ 105856 w 189116"/>
                  <a:gd name="connsiteY36" fmla="*/ 26815 h 84507"/>
                  <a:gd name="connsiteX37" fmla="*/ 98197 w 189116"/>
                  <a:gd name="connsiteY37" fmla="*/ 23444 h 84507"/>
                  <a:gd name="connsiteX38" fmla="*/ 91609 w 189116"/>
                  <a:gd name="connsiteY38" fmla="*/ 21683 h 84507"/>
                  <a:gd name="connsiteX39" fmla="*/ 88852 w 189116"/>
                  <a:gd name="connsiteY39" fmla="*/ 20381 h 84507"/>
                  <a:gd name="connsiteX40" fmla="*/ 82111 w 189116"/>
                  <a:gd name="connsiteY40" fmla="*/ 15095 h 84507"/>
                  <a:gd name="connsiteX41" fmla="*/ 79813 w 189116"/>
                  <a:gd name="connsiteY41" fmla="*/ 13334 h 84507"/>
                  <a:gd name="connsiteX42" fmla="*/ 68554 w 189116"/>
                  <a:gd name="connsiteY42" fmla="*/ 11802 h 84507"/>
                  <a:gd name="connsiteX43" fmla="*/ 61813 w 189116"/>
                  <a:gd name="connsiteY43" fmla="*/ 12415 h 84507"/>
                  <a:gd name="connsiteX44" fmla="*/ 57830 w 189116"/>
                  <a:gd name="connsiteY44" fmla="*/ 12644 h 84507"/>
                  <a:gd name="connsiteX45" fmla="*/ 42051 w 189116"/>
                  <a:gd name="connsiteY45" fmla="*/ 10040 h 84507"/>
                  <a:gd name="connsiteX46" fmla="*/ 28034 w 189116"/>
                  <a:gd name="connsiteY46" fmla="*/ 4525 h 84507"/>
                  <a:gd name="connsiteX47" fmla="*/ 19685 w 189116"/>
                  <a:gd name="connsiteY47" fmla="*/ 1078 h 84507"/>
                  <a:gd name="connsiteX48" fmla="*/ 14324 w 189116"/>
                  <a:gd name="connsiteY48" fmla="*/ 1768 h 84507"/>
                  <a:gd name="connsiteX49" fmla="*/ 5362 w 189116"/>
                  <a:gd name="connsiteY49" fmla="*/ 6 h 84507"/>
                  <a:gd name="connsiteX50" fmla="*/ 1072 w 189116"/>
                  <a:gd name="connsiteY50" fmla="*/ 2763 h 84507"/>
                  <a:gd name="connsiteX51" fmla="*/ 0 w 189116"/>
                  <a:gd name="connsiteY51" fmla="*/ 6057 h 84507"/>
                  <a:gd name="connsiteX52" fmla="*/ 15472 w 189116"/>
                  <a:gd name="connsiteY52" fmla="*/ 15708 h 84507"/>
                  <a:gd name="connsiteX53" fmla="*/ 30485 w 189116"/>
                  <a:gd name="connsiteY53" fmla="*/ 22372 h 84507"/>
                  <a:gd name="connsiteX54" fmla="*/ 38145 w 189116"/>
                  <a:gd name="connsiteY54" fmla="*/ 29879 h 84507"/>
                  <a:gd name="connsiteX55" fmla="*/ 44503 w 189116"/>
                  <a:gd name="connsiteY55" fmla="*/ 40066 h 84507"/>
                  <a:gd name="connsiteX56" fmla="*/ 48945 w 189116"/>
                  <a:gd name="connsiteY56" fmla="*/ 49028 h 84507"/>
                  <a:gd name="connsiteX57" fmla="*/ 49558 w 189116"/>
                  <a:gd name="connsiteY57" fmla="*/ 50636 h 84507"/>
                  <a:gd name="connsiteX58" fmla="*/ 50171 w 189116"/>
                  <a:gd name="connsiteY58" fmla="*/ 56381 h 84507"/>
                  <a:gd name="connsiteX59" fmla="*/ 43660 w 189116"/>
                  <a:gd name="connsiteY59" fmla="*/ 70015 h 84507"/>
                  <a:gd name="connsiteX60" fmla="*/ 45039 w 189116"/>
                  <a:gd name="connsiteY60" fmla="*/ 70934 h 84507"/>
                  <a:gd name="connsiteX61" fmla="*/ 46724 w 189116"/>
                  <a:gd name="connsiteY61" fmla="*/ 71317 h 84507"/>
                  <a:gd name="connsiteX62" fmla="*/ 55302 w 189116"/>
                  <a:gd name="connsiteY62" fmla="*/ 70858 h 84507"/>
                  <a:gd name="connsiteX63" fmla="*/ 58060 w 189116"/>
                  <a:gd name="connsiteY63" fmla="*/ 71471 h 84507"/>
                  <a:gd name="connsiteX64" fmla="*/ 59132 w 189116"/>
                  <a:gd name="connsiteY64" fmla="*/ 71011 h 84507"/>
                  <a:gd name="connsiteX65" fmla="*/ 60894 w 189116"/>
                  <a:gd name="connsiteY65" fmla="*/ 70781 h 84507"/>
                  <a:gd name="connsiteX66" fmla="*/ 70086 w 189116"/>
                  <a:gd name="connsiteY66" fmla="*/ 72849 h 84507"/>
                  <a:gd name="connsiteX67" fmla="*/ 71005 w 189116"/>
                  <a:gd name="connsiteY67" fmla="*/ 72466 h 84507"/>
                  <a:gd name="connsiteX68" fmla="*/ 73073 w 189116"/>
                  <a:gd name="connsiteY68" fmla="*/ 69096 h 84507"/>
                  <a:gd name="connsiteX69" fmla="*/ 74375 w 189116"/>
                  <a:gd name="connsiteY69" fmla="*/ 68177 h 84507"/>
                  <a:gd name="connsiteX70" fmla="*/ 80579 w 189116"/>
                  <a:gd name="connsiteY70" fmla="*/ 68560 h 84507"/>
                  <a:gd name="connsiteX71" fmla="*/ 85099 w 189116"/>
                  <a:gd name="connsiteY71" fmla="*/ 74458 h 84507"/>
                  <a:gd name="connsiteX72" fmla="*/ 87014 w 189116"/>
                  <a:gd name="connsiteY72" fmla="*/ 75990 h 84507"/>
                  <a:gd name="connsiteX73" fmla="*/ 91226 w 189116"/>
                  <a:gd name="connsiteY73" fmla="*/ 78364 h 84507"/>
                  <a:gd name="connsiteX74" fmla="*/ 95516 w 189116"/>
                  <a:gd name="connsiteY74" fmla="*/ 80892 h 84507"/>
                  <a:gd name="connsiteX75" fmla="*/ 97048 w 189116"/>
                  <a:gd name="connsiteY75" fmla="*/ 83036 h 84507"/>
                  <a:gd name="connsiteX76" fmla="*/ 98120 w 189116"/>
                  <a:gd name="connsiteY76" fmla="*/ 84339 h 84507"/>
                  <a:gd name="connsiteX77" fmla="*/ 112367 w 189116"/>
                  <a:gd name="connsiteY77" fmla="*/ 82654 h 84507"/>
                  <a:gd name="connsiteX78" fmla="*/ 118342 w 189116"/>
                  <a:gd name="connsiteY78" fmla="*/ 81811 h 84507"/>
                  <a:gd name="connsiteX79" fmla="*/ 126001 w 189116"/>
                  <a:gd name="connsiteY79" fmla="*/ 80739 h 84507"/>
                  <a:gd name="connsiteX80" fmla="*/ 137338 w 189116"/>
                  <a:gd name="connsiteY80" fmla="*/ 80739 h 84507"/>
                  <a:gd name="connsiteX81" fmla="*/ 139482 w 189116"/>
                  <a:gd name="connsiteY81" fmla="*/ 80049 h 84507"/>
                  <a:gd name="connsiteX82" fmla="*/ 143006 w 189116"/>
                  <a:gd name="connsiteY82" fmla="*/ 77828 h 8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89116" h="84507">
                    <a:moveTo>
                      <a:pt x="143006" y="77828"/>
                    </a:moveTo>
                    <a:cubicBezTo>
                      <a:pt x="145993" y="75836"/>
                      <a:pt x="150052" y="73232"/>
                      <a:pt x="150052" y="73232"/>
                    </a:cubicBezTo>
                    <a:cubicBezTo>
                      <a:pt x="150052" y="73232"/>
                      <a:pt x="150971" y="72773"/>
                      <a:pt x="152197" y="73079"/>
                    </a:cubicBezTo>
                    <a:cubicBezTo>
                      <a:pt x="153423" y="73462"/>
                      <a:pt x="156487" y="74994"/>
                      <a:pt x="157712" y="75453"/>
                    </a:cubicBezTo>
                    <a:cubicBezTo>
                      <a:pt x="158938" y="75913"/>
                      <a:pt x="163687" y="79513"/>
                      <a:pt x="163687" y="79513"/>
                    </a:cubicBezTo>
                    <a:cubicBezTo>
                      <a:pt x="163687" y="79513"/>
                      <a:pt x="165372" y="80739"/>
                      <a:pt x="166061" y="80739"/>
                    </a:cubicBezTo>
                    <a:cubicBezTo>
                      <a:pt x="166750" y="80739"/>
                      <a:pt x="187279" y="84339"/>
                      <a:pt x="187279" y="84339"/>
                    </a:cubicBezTo>
                    <a:cubicBezTo>
                      <a:pt x="187279" y="84339"/>
                      <a:pt x="188581" y="85258"/>
                      <a:pt x="188734" y="82807"/>
                    </a:cubicBezTo>
                    <a:cubicBezTo>
                      <a:pt x="188887" y="80279"/>
                      <a:pt x="189117" y="76679"/>
                      <a:pt x="189117" y="76679"/>
                    </a:cubicBezTo>
                    <a:cubicBezTo>
                      <a:pt x="189117" y="76679"/>
                      <a:pt x="188657" y="75760"/>
                      <a:pt x="187814" y="75224"/>
                    </a:cubicBezTo>
                    <a:cubicBezTo>
                      <a:pt x="186972" y="74764"/>
                      <a:pt x="182300" y="72696"/>
                      <a:pt x="181840" y="71624"/>
                    </a:cubicBezTo>
                    <a:cubicBezTo>
                      <a:pt x="181381" y="70551"/>
                      <a:pt x="179083" y="68636"/>
                      <a:pt x="178164" y="67947"/>
                    </a:cubicBezTo>
                    <a:cubicBezTo>
                      <a:pt x="177244" y="67258"/>
                      <a:pt x="176478" y="66721"/>
                      <a:pt x="177091" y="65572"/>
                    </a:cubicBezTo>
                    <a:cubicBezTo>
                      <a:pt x="177704" y="64347"/>
                      <a:pt x="182453" y="58832"/>
                      <a:pt x="182453" y="58832"/>
                    </a:cubicBezTo>
                    <a:cubicBezTo>
                      <a:pt x="182453" y="58832"/>
                      <a:pt x="182836" y="58372"/>
                      <a:pt x="183678" y="57989"/>
                    </a:cubicBezTo>
                    <a:cubicBezTo>
                      <a:pt x="181151" y="56611"/>
                      <a:pt x="178393" y="55079"/>
                      <a:pt x="177857" y="54849"/>
                    </a:cubicBezTo>
                    <a:cubicBezTo>
                      <a:pt x="176938" y="54389"/>
                      <a:pt x="175942" y="53623"/>
                      <a:pt x="174946" y="54160"/>
                    </a:cubicBezTo>
                    <a:cubicBezTo>
                      <a:pt x="174027" y="54619"/>
                      <a:pt x="172342" y="53777"/>
                      <a:pt x="172342" y="53777"/>
                    </a:cubicBezTo>
                    <a:cubicBezTo>
                      <a:pt x="172342" y="53777"/>
                      <a:pt x="162614" y="47649"/>
                      <a:pt x="161236" y="47343"/>
                    </a:cubicBezTo>
                    <a:cubicBezTo>
                      <a:pt x="159780" y="46960"/>
                      <a:pt x="160853" y="45274"/>
                      <a:pt x="160853" y="45274"/>
                    </a:cubicBezTo>
                    <a:cubicBezTo>
                      <a:pt x="160853" y="45274"/>
                      <a:pt x="163151" y="39376"/>
                      <a:pt x="163380" y="38687"/>
                    </a:cubicBezTo>
                    <a:cubicBezTo>
                      <a:pt x="163610" y="37998"/>
                      <a:pt x="162768" y="37462"/>
                      <a:pt x="162768" y="37462"/>
                    </a:cubicBezTo>
                    <a:cubicBezTo>
                      <a:pt x="162768" y="37462"/>
                      <a:pt x="152580" y="34551"/>
                      <a:pt x="151661" y="34474"/>
                    </a:cubicBezTo>
                    <a:cubicBezTo>
                      <a:pt x="150742" y="34321"/>
                      <a:pt x="145763" y="31027"/>
                      <a:pt x="145074" y="30874"/>
                    </a:cubicBezTo>
                    <a:cubicBezTo>
                      <a:pt x="144384" y="30721"/>
                      <a:pt x="141397" y="28806"/>
                      <a:pt x="140172" y="28576"/>
                    </a:cubicBezTo>
                    <a:cubicBezTo>
                      <a:pt x="138946" y="28347"/>
                      <a:pt x="137644" y="29266"/>
                      <a:pt x="137184" y="31334"/>
                    </a:cubicBezTo>
                    <a:cubicBezTo>
                      <a:pt x="136725" y="33402"/>
                      <a:pt x="135729" y="31793"/>
                      <a:pt x="135729" y="31793"/>
                    </a:cubicBezTo>
                    <a:cubicBezTo>
                      <a:pt x="135729" y="31793"/>
                      <a:pt x="134197" y="30568"/>
                      <a:pt x="133584" y="30108"/>
                    </a:cubicBezTo>
                    <a:cubicBezTo>
                      <a:pt x="132971" y="29649"/>
                      <a:pt x="131899" y="28347"/>
                      <a:pt x="130444" y="27964"/>
                    </a:cubicBezTo>
                    <a:cubicBezTo>
                      <a:pt x="128988" y="27581"/>
                      <a:pt x="124469" y="29266"/>
                      <a:pt x="123703" y="29266"/>
                    </a:cubicBezTo>
                    <a:cubicBezTo>
                      <a:pt x="122937" y="29266"/>
                      <a:pt x="121099" y="30798"/>
                      <a:pt x="120257" y="31640"/>
                    </a:cubicBezTo>
                    <a:cubicBezTo>
                      <a:pt x="119414" y="32483"/>
                      <a:pt x="116810" y="33325"/>
                      <a:pt x="114971" y="34245"/>
                    </a:cubicBezTo>
                    <a:cubicBezTo>
                      <a:pt x="113133" y="35164"/>
                      <a:pt x="111371" y="34245"/>
                      <a:pt x="111371" y="34245"/>
                    </a:cubicBezTo>
                    <a:cubicBezTo>
                      <a:pt x="111371" y="34245"/>
                      <a:pt x="107771" y="32100"/>
                      <a:pt x="106928" y="31870"/>
                    </a:cubicBezTo>
                    <a:cubicBezTo>
                      <a:pt x="106086" y="31640"/>
                      <a:pt x="106239" y="30644"/>
                      <a:pt x="106239" y="30644"/>
                    </a:cubicBezTo>
                    <a:cubicBezTo>
                      <a:pt x="106239" y="30644"/>
                      <a:pt x="106852" y="29113"/>
                      <a:pt x="107082" y="28347"/>
                    </a:cubicBezTo>
                    <a:cubicBezTo>
                      <a:pt x="107312" y="27657"/>
                      <a:pt x="105856" y="26815"/>
                      <a:pt x="105856" y="26815"/>
                    </a:cubicBezTo>
                    <a:cubicBezTo>
                      <a:pt x="105856" y="26815"/>
                      <a:pt x="98886" y="23598"/>
                      <a:pt x="98197" y="23444"/>
                    </a:cubicBezTo>
                    <a:cubicBezTo>
                      <a:pt x="97507" y="23291"/>
                      <a:pt x="92605" y="21529"/>
                      <a:pt x="91609" y="21683"/>
                    </a:cubicBezTo>
                    <a:cubicBezTo>
                      <a:pt x="90690" y="21836"/>
                      <a:pt x="88852" y="20381"/>
                      <a:pt x="88852" y="20381"/>
                    </a:cubicBezTo>
                    <a:cubicBezTo>
                      <a:pt x="88852" y="20381"/>
                      <a:pt x="82878" y="15861"/>
                      <a:pt x="82111" y="15095"/>
                    </a:cubicBezTo>
                    <a:cubicBezTo>
                      <a:pt x="81422" y="14406"/>
                      <a:pt x="79813" y="13334"/>
                      <a:pt x="79813" y="13334"/>
                    </a:cubicBezTo>
                    <a:cubicBezTo>
                      <a:pt x="79813" y="13334"/>
                      <a:pt x="70852" y="12108"/>
                      <a:pt x="68554" y="11802"/>
                    </a:cubicBezTo>
                    <a:cubicBezTo>
                      <a:pt x="66256" y="11419"/>
                      <a:pt x="63039" y="11955"/>
                      <a:pt x="61813" y="12415"/>
                    </a:cubicBezTo>
                    <a:cubicBezTo>
                      <a:pt x="60588" y="12874"/>
                      <a:pt x="57830" y="12644"/>
                      <a:pt x="57830" y="12644"/>
                    </a:cubicBezTo>
                    <a:cubicBezTo>
                      <a:pt x="57830" y="12644"/>
                      <a:pt x="43813" y="10270"/>
                      <a:pt x="42051" y="10040"/>
                    </a:cubicBezTo>
                    <a:cubicBezTo>
                      <a:pt x="40290" y="9810"/>
                      <a:pt x="29336" y="5138"/>
                      <a:pt x="28034" y="4525"/>
                    </a:cubicBezTo>
                    <a:cubicBezTo>
                      <a:pt x="26732" y="3912"/>
                      <a:pt x="20604" y="1614"/>
                      <a:pt x="19685" y="1078"/>
                    </a:cubicBezTo>
                    <a:cubicBezTo>
                      <a:pt x="18766" y="465"/>
                      <a:pt x="15013" y="1538"/>
                      <a:pt x="14324" y="1768"/>
                    </a:cubicBezTo>
                    <a:cubicBezTo>
                      <a:pt x="13634" y="1997"/>
                      <a:pt x="8962" y="83"/>
                      <a:pt x="5362" y="6"/>
                    </a:cubicBezTo>
                    <a:cubicBezTo>
                      <a:pt x="1762" y="-147"/>
                      <a:pt x="1072" y="2763"/>
                      <a:pt x="1072" y="2763"/>
                    </a:cubicBezTo>
                    <a:lnTo>
                      <a:pt x="0" y="6057"/>
                    </a:lnTo>
                    <a:cubicBezTo>
                      <a:pt x="5668" y="10576"/>
                      <a:pt x="11336" y="14406"/>
                      <a:pt x="15472" y="15708"/>
                    </a:cubicBezTo>
                    <a:cubicBezTo>
                      <a:pt x="25813" y="18925"/>
                      <a:pt x="27728" y="18389"/>
                      <a:pt x="30485" y="22372"/>
                    </a:cubicBezTo>
                    <a:cubicBezTo>
                      <a:pt x="33166" y="26355"/>
                      <a:pt x="33702" y="28270"/>
                      <a:pt x="38145" y="29879"/>
                    </a:cubicBezTo>
                    <a:cubicBezTo>
                      <a:pt x="42588" y="31487"/>
                      <a:pt x="43430" y="36083"/>
                      <a:pt x="44503" y="40066"/>
                    </a:cubicBezTo>
                    <a:cubicBezTo>
                      <a:pt x="45651" y="44049"/>
                      <a:pt x="46724" y="48721"/>
                      <a:pt x="48945" y="49028"/>
                    </a:cubicBezTo>
                    <a:cubicBezTo>
                      <a:pt x="51166" y="49334"/>
                      <a:pt x="50094" y="49640"/>
                      <a:pt x="49558" y="50636"/>
                    </a:cubicBezTo>
                    <a:cubicBezTo>
                      <a:pt x="49021" y="51632"/>
                      <a:pt x="49252" y="54772"/>
                      <a:pt x="50171" y="56381"/>
                    </a:cubicBezTo>
                    <a:cubicBezTo>
                      <a:pt x="50936" y="57683"/>
                      <a:pt x="49175" y="64194"/>
                      <a:pt x="43660" y="70015"/>
                    </a:cubicBezTo>
                    <a:lnTo>
                      <a:pt x="45039" y="70934"/>
                    </a:lnTo>
                    <a:cubicBezTo>
                      <a:pt x="45039" y="70934"/>
                      <a:pt x="45958" y="71624"/>
                      <a:pt x="46724" y="71317"/>
                    </a:cubicBezTo>
                    <a:cubicBezTo>
                      <a:pt x="47413" y="70934"/>
                      <a:pt x="54000" y="70705"/>
                      <a:pt x="55302" y="70858"/>
                    </a:cubicBezTo>
                    <a:cubicBezTo>
                      <a:pt x="56605" y="71011"/>
                      <a:pt x="58060" y="71471"/>
                      <a:pt x="58060" y="71471"/>
                    </a:cubicBezTo>
                    <a:cubicBezTo>
                      <a:pt x="58060" y="71471"/>
                      <a:pt x="58749" y="71087"/>
                      <a:pt x="59132" y="71011"/>
                    </a:cubicBezTo>
                    <a:cubicBezTo>
                      <a:pt x="59515" y="70858"/>
                      <a:pt x="60358" y="70628"/>
                      <a:pt x="60894" y="70781"/>
                    </a:cubicBezTo>
                    <a:cubicBezTo>
                      <a:pt x="61507" y="70934"/>
                      <a:pt x="70086" y="72849"/>
                      <a:pt x="70086" y="72849"/>
                    </a:cubicBezTo>
                    <a:cubicBezTo>
                      <a:pt x="70086" y="72849"/>
                      <a:pt x="71005" y="73232"/>
                      <a:pt x="71005" y="72466"/>
                    </a:cubicBezTo>
                    <a:cubicBezTo>
                      <a:pt x="71005" y="71777"/>
                      <a:pt x="72920" y="69479"/>
                      <a:pt x="73073" y="69096"/>
                    </a:cubicBezTo>
                    <a:cubicBezTo>
                      <a:pt x="73226" y="68713"/>
                      <a:pt x="73686" y="68177"/>
                      <a:pt x="74375" y="68177"/>
                    </a:cubicBezTo>
                    <a:cubicBezTo>
                      <a:pt x="75065" y="68177"/>
                      <a:pt x="79737" y="67947"/>
                      <a:pt x="80579" y="68560"/>
                    </a:cubicBezTo>
                    <a:cubicBezTo>
                      <a:pt x="81422" y="69173"/>
                      <a:pt x="85099" y="74458"/>
                      <a:pt x="85099" y="74458"/>
                    </a:cubicBezTo>
                    <a:cubicBezTo>
                      <a:pt x="85099" y="74458"/>
                      <a:pt x="86324" y="75913"/>
                      <a:pt x="87014" y="75990"/>
                    </a:cubicBezTo>
                    <a:cubicBezTo>
                      <a:pt x="87703" y="76143"/>
                      <a:pt x="90384" y="77905"/>
                      <a:pt x="91226" y="78364"/>
                    </a:cubicBezTo>
                    <a:cubicBezTo>
                      <a:pt x="92069" y="78824"/>
                      <a:pt x="95056" y="80662"/>
                      <a:pt x="95516" y="80892"/>
                    </a:cubicBezTo>
                    <a:cubicBezTo>
                      <a:pt x="95975" y="81122"/>
                      <a:pt x="96588" y="82577"/>
                      <a:pt x="97048" y="83036"/>
                    </a:cubicBezTo>
                    <a:cubicBezTo>
                      <a:pt x="97278" y="83266"/>
                      <a:pt x="97661" y="83726"/>
                      <a:pt x="98120" y="84339"/>
                    </a:cubicBezTo>
                    <a:lnTo>
                      <a:pt x="112367" y="82654"/>
                    </a:lnTo>
                    <a:cubicBezTo>
                      <a:pt x="112367" y="82654"/>
                      <a:pt x="116810" y="82194"/>
                      <a:pt x="118342" y="81811"/>
                    </a:cubicBezTo>
                    <a:cubicBezTo>
                      <a:pt x="119873" y="81428"/>
                      <a:pt x="124469" y="80739"/>
                      <a:pt x="126001" y="80739"/>
                    </a:cubicBezTo>
                    <a:cubicBezTo>
                      <a:pt x="127533" y="80739"/>
                      <a:pt x="137338" y="80739"/>
                      <a:pt x="137338" y="80739"/>
                    </a:cubicBezTo>
                    <a:cubicBezTo>
                      <a:pt x="137338" y="80739"/>
                      <a:pt x="138793" y="80509"/>
                      <a:pt x="139482" y="80049"/>
                    </a:cubicBezTo>
                    <a:cubicBezTo>
                      <a:pt x="140172" y="79743"/>
                      <a:pt x="141474" y="78824"/>
                      <a:pt x="143006" y="778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95" name="Kombinationstegning: figur 11694">
                <a:extLst>
                  <a:ext uri="{FF2B5EF4-FFF2-40B4-BE49-F238E27FC236}">
                    <a16:creationId xmlns:a16="http://schemas.microsoft.com/office/drawing/2014/main" id="{215EF6F1-7A90-4355-928B-8F15A43A7153}"/>
                  </a:ext>
                </a:extLst>
              </p:cNvPr>
              <p:cNvSpPr/>
              <p:nvPr/>
            </p:nvSpPr>
            <p:spPr>
              <a:xfrm>
                <a:off x="7648503" y="3517265"/>
                <a:ext cx="6402" cy="10178"/>
              </a:xfrm>
              <a:custGeom>
                <a:avLst/>
                <a:gdLst>
                  <a:gd name="connsiteX0" fmla="*/ 571 w 6402"/>
                  <a:gd name="connsiteY0" fmla="*/ 1125 h 10178"/>
                  <a:gd name="connsiteX1" fmla="*/ 3482 w 6402"/>
                  <a:gd name="connsiteY1" fmla="*/ 9704 h 10178"/>
                  <a:gd name="connsiteX2" fmla="*/ 5397 w 6402"/>
                  <a:gd name="connsiteY2" fmla="*/ 2963 h 10178"/>
                  <a:gd name="connsiteX3" fmla="*/ 571 w 6402"/>
                  <a:gd name="connsiteY3" fmla="*/ 1125 h 1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02" h="10178">
                    <a:moveTo>
                      <a:pt x="571" y="1125"/>
                    </a:moveTo>
                    <a:cubicBezTo>
                      <a:pt x="-884" y="4495"/>
                      <a:pt x="571" y="12155"/>
                      <a:pt x="3482" y="9704"/>
                    </a:cubicBezTo>
                    <a:cubicBezTo>
                      <a:pt x="6392" y="7329"/>
                      <a:pt x="7311" y="7329"/>
                      <a:pt x="5397" y="2963"/>
                    </a:cubicBezTo>
                    <a:cubicBezTo>
                      <a:pt x="5320" y="3040"/>
                      <a:pt x="1950" y="-2245"/>
                      <a:pt x="571" y="112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96" name="Kombinationstegning: figur 11695">
                <a:extLst>
                  <a:ext uri="{FF2B5EF4-FFF2-40B4-BE49-F238E27FC236}">
                    <a16:creationId xmlns:a16="http://schemas.microsoft.com/office/drawing/2014/main" id="{626F1BF1-7450-4A4C-B176-3C017E08542E}"/>
                  </a:ext>
                </a:extLst>
              </p:cNvPr>
              <p:cNvSpPr/>
              <p:nvPr/>
            </p:nvSpPr>
            <p:spPr>
              <a:xfrm>
                <a:off x="7604277" y="3513102"/>
                <a:ext cx="53070" cy="49058"/>
              </a:xfrm>
              <a:custGeom>
                <a:avLst/>
                <a:gdLst>
                  <a:gd name="connsiteX0" fmla="*/ 66 w 53070"/>
                  <a:gd name="connsiteY0" fmla="*/ 30871 h 49058"/>
                  <a:gd name="connsiteX1" fmla="*/ 1214 w 53070"/>
                  <a:gd name="connsiteY1" fmla="*/ 31407 h 49058"/>
                  <a:gd name="connsiteX2" fmla="*/ 25955 w 53070"/>
                  <a:gd name="connsiteY2" fmla="*/ 37535 h 49058"/>
                  <a:gd name="connsiteX3" fmla="*/ 27411 w 53070"/>
                  <a:gd name="connsiteY3" fmla="*/ 38990 h 49058"/>
                  <a:gd name="connsiteX4" fmla="*/ 35989 w 53070"/>
                  <a:gd name="connsiteY4" fmla="*/ 48794 h 49058"/>
                  <a:gd name="connsiteX5" fmla="*/ 53070 w 53070"/>
                  <a:gd name="connsiteY5" fmla="*/ 48335 h 49058"/>
                  <a:gd name="connsiteX6" fmla="*/ 42959 w 53070"/>
                  <a:gd name="connsiteY6" fmla="*/ 26964 h 49058"/>
                  <a:gd name="connsiteX7" fmla="*/ 37368 w 53070"/>
                  <a:gd name="connsiteY7" fmla="*/ 23288 h 49058"/>
                  <a:gd name="connsiteX8" fmla="*/ 35606 w 53070"/>
                  <a:gd name="connsiteY8" fmla="*/ 19764 h 49058"/>
                  <a:gd name="connsiteX9" fmla="*/ 42117 w 53070"/>
                  <a:gd name="connsiteY9" fmla="*/ 15475 h 49058"/>
                  <a:gd name="connsiteX10" fmla="*/ 44185 w 53070"/>
                  <a:gd name="connsiteY10" fmla="*/ 13100 h 49058"/>
                  <a:gd name="connsiteX11" fmla="*/ 39130 w 53070"/>
                  <a:gd name="connsiteY11" fmla="*/ 2760 h 49058"/>
                  <a:gd name="connsiteX12" fmla="*/ 27181 w 53070"/>
                  <a:gd name="connsiteY12" fmla="*/ 3 h 49058"/>
                  <a:gd name="connsiteX13" fmla="*/ 14619 w 53070"/>
                  <a:gd name="connsiteY13" fmla="*/ 5134 h 49058"/>
                  <a:gd name="connsiteX14" fmla="*/ 10100 w 53070"/>
                  <a:gd name="connsiteY14" fmla="*/ 14096 h 49058"/>
                  <a:gd name="connsiteX15" fmla="*/ 142 w 53070"/>
                  <a:gd name="connsiteY15" fmla="*/ 30028 h 49058"/>
                  <a:gd name="connsiteX16" fmla="*/ 66 w 53070"/>
                  <a:gd name="connsiteY16" fmla="*/ 30871 h 49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0" h="49058">
                    <a:moveTo>
                      <a:pt x="66" y="30871"/>
                    </a:moveTo>
                    <a:cubicBezTo>
                      <a:pt x="218" y="31101"/>
                      <a:pt x="525" y="31330"/>
                      <a:pt x="1214" y="31407"/>
                    </a:cubicBezTo>
                    <a:cubicBezTo>
                      <a:pt x="2900" y="31637"/>
                      <a:pt x="25955" y="37535"/>
                      <a:pt x="25955" y="37535"/>
                    </a:cubicBezTo>
                    <a:cubicBezTo>
                      <a:pt x="25955" y="37535"/>
                      <a:pt x="27181" y="37994"/>
                      <a:pt x="27411" y="38990"/>
                    </a:cubicBezTo>
                    <a:cubicBezTo>
                      <a:pt x="27640" y="39909"/>
                      <a:pt x="27640" y="47952"/>
                      <a:pt x="35989" y="48794"/>
                    </a:cubicBezTo>
                    <a:cubicBezTo>
                      <a:pt x="42500" y="49484"/>
                      <a:pt x="49164" y="48641"/>
                      <a:pt x="53070" y="48335"/>
                    </a:cubicBezTo>
                    <a:cubicBezTo>
                      <a:pt x="48781" y="38301"/>
                      <a:pt x="44492" y="28573"/>
                      <a:pt x="42959" y="26964"/>
                    </a:cubicBezTo>
                    <a:cubicBezTo>
                      <a:pt x="39743" y="23441"/>
                      <a:pt x="39130" y="23441"/>
                      <a:pt x="37368" y="23288"/>
                    </a:cubicBezTo>
                    <a:cubicBezTo>
                      <a:pt x="35606" y="23135"/>
                      <a:pt x="34840" y="21526"/>
                      <a:pt x="35606" y="19764"/>
                    </a:cubicBezTo>
                    <a:cubicBezTo>
                      <a:pt x="36372" y="18003"/>
                      <a:pt x="38441" y="14173"/>
                      <a:pt x="42117" y="15475"/>
                    </a:cubicBezTo>
                    <a:cubicBezTo>
                      <a:pt x="45794" y="16777"/>
                      <a:pt x="46100" y="15628"/>
                      <a:pt x="44185" y="13100"/>
                    </a:cubicBezTo>
                    <a:cubicBezTo>
                      <a:pt x="42500" y="10879"/>
                      <a:pt x="39053" y="5211"/>
                      <a:pt x="39130" y="2760"/>
                    </a:cubicBezTo>
                    <a:cubicBezTo>
                      <a:pt x="35683" y="1611"/>
                      <a:pt x="30015" y="-74"/>
                      <a:pt x="27181" y="3"/>
                    </a:cubicBezTo>
                    <a:cubicBezTo>
                      <a:pt x="22968" y="156"/>
                      <a:pt x="15921" y="1917"/>
                      <a:pt x="14619" y="5134"/>
                    </a:cubicBezTo>
                    <a:cubicBezTo>
                      <a:pt x="13317" y="8352"/>
                      <a:pt x="10789" y="13177"/>
                      <a:pt x="10100" y="14096"/>
                    </a:cubicBezTo>
                    <a:cubicBezTo>
                      <a:pt x="9410" y="15015"/>
                      <a:pt x="525" y="29645"/>
                      <a:pt x="142" y="30028"/>
                    </a:cubicBezTo>
                    <a:cubicBezTo>
                      <a:pt x="66" y="30258"/>
                      <a:pt x="-88" y="30564"/>
                      <a:pt x="66" y="3087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97" name="Kombinationstegning: figur 11696">
                <a:extLst>
                  <a:ext uri="{FF2B5EF4-FFF2-40B4-BE49-F238E27FC236}">
                    <a16:creationId xmlns:a16="http://schemas.microsoft.com/office/drawing/2014/main" id="{151FE950-E277-4B19-8587-740C38F5155E}"/>
                  </a:ext>
                </a:extLst>
              </p:cNvPr>
              <p:cNvSpPr/>
              <p:nvPr/>
            </p:nvSpPr>
            <p:spPr>
              <a:xfrm>
                <a:off x="7383361" y="3281247"/>
                <a:ext cx="276054" cy="264230"/>
              </a:xfrm>
              <a:custGeom>
                <a:avLst/>
                <a:gdLst>
                  <a:gd name="connsiteX0" fmla="*/ 270386 w 276054"/>
                  <a:gd name="connsiteY0" fmla="*/ 226113 h 264230"/>
                  <a:gd name="connsiteX1" fmla="*/ 264488 w 276054"/>
                  <a:gd name="connsiteY1" fmla="*/ 221211 h 264230"/>
                  <a:gd name="connsiteX2" fmla="*/ 262190 w 276054"/>
                  <a:gd name="connsiteY2" fmla="*/ 219066 h 264230"/>
                  <a:gd name="connsiteX3" fmla="*/ 262573 w 276054"/>
                  <a:gd name="connsiteY3" fmla="*/ 206734 h 264230"/>
                  <a:gd name="connsiteX4" fmla="*/ 262190 w 276054"/>
                  <a:gd name="connsiteY4" fmla="*/ 204666 h 264230"/>
                  <a:gd name="connsiteX5" fmla="*/ 260428 w 276054"/>
                  <a:gd name="connsiteY5" fmla="*/ 203976 h 264230"/>
                  <a:gd name="connsiteX6" fmla="*/ 253611 w 276054"/>
                  <a:gd name="connsiteY6" fmla="*/ 203823 h 264230"/>
                  <a:gd name="connsiteX7" fmla="*/ 252539 w 276054"/>
                  <a:gd name="connsiteY7" fmla="*/ 201908 h 264230"/>
                  <a:gd name="connsiteX8" fmla="*/ 253381 w 276054"/>
                  <a:gd name="connsiteY8" fmla="*/ 192793 h 264230"/>
                  <a:gd name="connsiteX9" fmla="*/ 254301 w 276054"/>
                  <a:gd name="connsiteY9" fmla="*/ 187278 h 264230"/>
                  <a:gd name="connsiteX10" fmla="*/ 257058 w 276054"/>
                  <a:gd name="connsiteY10" fmla="*/ 180232 h 264230"/>
                  <a:gd name="connsiteX11" fmla="*/ 256369 w 276054"/>
                  <a:gd name="connsiteY11" fmla="*/ 177321 h 264230"/>
                  <a:gd name="connsiteX12" fmla="*/ 248939 w 276054"/>
                  <a:gd name="connsiteY12" fmla="*/ 164912 h 264230"/>
                  <a:gd name="connsiteX13" fmla="*/ 237909 w 276054"/>
                  <a:gd name="connsiteY13" fmla="*/ 157712 h 264230"/>
                  <a:gd name="connsiteX14" fmla="*/ 236377 w 276054"/>
                  <a:gd name="connsiteY14" fmla="*/ 157329 h 264230"/>
                  <a:gd name="connsiteX15" fmla="*/ 220675 w 276054"/>
                  <a:gd name="connsiteY15" fmla="*/ 144997 h 264230"/>
                  <a:gd name="connsiteX16" fmla="*/ 215083 w 276054"/>
                  <a:gd name="connsiteY16" fmla="*/ 142393 h 264230"/>
                  <a:gd name="connsiteX17" fmla="*/ 210794 w 276054"/>
                  <a:gd name="connsiteY17" fmla="*/ 141704 h 264230"/>
                  <a:gd name="connsiteX18" fmla="*/ 205739 w 276054"/>
                  <a:gd name="connsiteY18" fmla="*/ 136572 h 264230"/>
                  <a:gd name="connsiteX19" fmla="*/ 203134 w 276054"/>
                  <a:gd name="connsiteY19" fmla="*/ 124622 h 264230"/>
                  <a:gd name="connsiteX20" fmla="*/ 202445 w 276054"/>
                  <a:gd name="connsiteY20" fmla="*/ 122478 h 264230"/>
                  <a:gd name="connsiteX21" fmla="*/ 197083 w 276054"/>
                  <a:gd name="connsiteY21" fmla="*/ 120333 h 264230"/>
                  <a:gd name="connsiteX22" fmla="*/ 188581 w 276054"/>
                  <a:gd name="connsiteY22" fmla="*/ 110375 h 264230"/>
                  <a:gd name="connsiteX23" fmla="*/ 188198 w 276054"/>
                  <a:gd name="connsiteY23" fmla="*/ 108461 h 264230"/>
                  <a:gd name="connsiteX24" fmla="*/ 192640 w 276054"/>
                  <a:gd name="connsiteY24" fmla="*/ 98886 h 264230"/>
                  <a:gd name="connsiteX25" fmla="*/ 188964 w 276054"/>
                  <a:gd name="connsiteY25" fmla="*/ 92911 h 264230"/>
                  <a:gd name="connsiteX26" fmla="*/ 192334 w 276054"/>
                  <a:gd name="connsiteY26" fmla="*/ 90307 h 264230"/>
                  <a:gd name="connsiteX27" fmla="*/ 196011 w 276054"/>
                  <a:gd name="connsiteY27" fmla="*/ 90997 h 264230"/>
                  <a:gd name="connsiteX28" fmla="*/ 196930 w 276054"/>
                  <a:gd name="connsiteY28" fmla="*/ 89311 h 264230"/>
                  <a:gd name="connsiteX29" fmla="*/ 198845 w 276054"/>
                  <a:gd name="connsiteY29" fmla="*/ 79047 h 264230"/>
                  <a:gd name="connsiteX30" fmla="*/ 201832 w 276054"/>
                  <a:gd name="connsiteY30" fmla="*/ 75601 h 264230"/>
                  <a:gd name="connsiteX31" fmla="*/ 203517 w 276054"/>
                  <a:gd name="connsiteY31" fmla="*/ 74299 h 264230"/>
                  <a:gd name="connsiteX32" fmla="*/ 208189 w 276054"/>
                  <a:gd name="connsiteY32" fmla="*/ 73839 h 264230"/>
                  <a:gd name="connsiteX33" fmla="*/ 209645 w 276054"/>
                  <a:gd name="connsiteY33" fmla="*/ 72384 h 264230"/>
                  <a:gd name="connsiteX34" fmla="*/ 208343 w 276054"/>
                  <a:gd name="connsiteY34" fmla="*/ 66639 h 264230"/>
                  <a:gd name="connsiteX35" fmla="*/ 205202 w 276054"/>
                  <a:gd name="connsiteY35" fmla="*/ 61354 h 264230"/>
                  <a:gd name="connsiteX36" fmla="*/ 206964 w 276054"/>
                  <a:gd name="connsiteY36" fmla="*/ 53924 h 264230"/>
                  <a:gd name="connsiteX37" fmla="*/ 213398 w 276054"/>
                  <a:gd name="connsiteY37" fmla="*/ 51626 h 264230"/>
                  <a:gd name="connsiteX38" fmla="*/ 212479 w 276054"/>
                  <a:gd name="connsiteY38" fmla="*/ 50400 h 264230"/>
                  <a:gd name="connsiteX39" fmla="*/ 207194 w 276054"/>
                  <a:gd name="connsiteY39" fmla="*/ 49328 h 264230"/>
                  <a:gd name="connsiteX40" fmla="*/ 199074 w 276054"/>
                  <a:gd name="connsiteY40" fmla="*/ 50554 h 264230"/>
                  <a:gd name="connsiteX41" fmla="*/ 196930 w 276054"/>
                  <a:gd name="connsiteY41" fmla="*/ 50094 h 264230"/>
                  <a:gd name="connsiteX42" fmla="*/ 191874 w 276054"/>
                  <a:gd name="connsiteY42" fmla="*/ 44732 h 264230"/>
                  <a:gd name="connsiteX43" fmla="*/ 190113 w 276054"/>
                  <a:gd name="connsiteY43" fmla="*/ 44503 h 264230"/>
                  <a:gd name="connsiteX44" fmla="*/ 187815 w 276054"/>
                  <a:gd name="connsiteY44" fmla="*/ 44885 h 264230"/>
                  <a:gd name="connsiteX45" fmla="*/ 186359 w 276054"/>
                  <a:gd name="connsiteY45" fmla="*/ 44043 h 264230"/>
                  <a:gd name="connsiteX46" fmla="*/ 182913 w 276054"/>
                  <a:gd name="connsiteY46" fmla="*/ 31634 h 264230"/>
                  <a:gd name="connsiteX47" fmla="*/ 181840 w 276054"/>
                  <a:gd name="connsiteY47" fmla="*/ 30102 h 264230"/>
                  <a:gd name="connsiteX48" fmla="*/ 177551 w 276054"/>
                  <a:gd name="connsiteY48" fmla="*/ 27804 h 264230"/>
                  <a:gd name="connsiteX49" fmla="*/ 177168 w 276054"/>
                  <a:gd name="connsiteY49" fmla="*/ 26119 h 264230"/>
                  <a:gd name="connsiteX50" fmla="*/ 173568 w 276054"/>
                  <a:gd name="connsiteY50" fmla="*/ 19532 h 264230"/>
                  <a:gd name="connsiteX51" fmla="*/ 172266 w 276054"/>
                  <a:gd name="connsiteY51" fmla="*/ 18077 h 264230"/>
                  <a:gd name="connsiteX52" fmla="*/ 173185 w 276054"/>
                  <a:gd name="connsiteY52" fmla="*/ 12945 h 264230"/>
                  <a:gd name="connsiteX53" fmla="*/ 170274 w 276054"/>
                  <a:gd name="connsiteY53" fmla="*/ 7047 h 264230"/>
                  <a:gd name="connsiteX54" fmla="*/ 158555 w 276054"/>
                  <a:gd name="connsiteY54" fmla="*/ 12025 h 264230"/>
                  <a:gd name="connsiteX55" fmla="*/ 156793 w 276054"/>
                  <a:gd name="connsiteY55" fmla="*/ 11413 h 264230"/>
                  <a:gd name="connsiteX56" fmla="*/ 153423 w 276054"/>
                  <a:gd name="connsiteY56" fmla="*/ 3140 h 264230"/>
                  <a:gd name="connsiteX57" fmla="*/ 150206 w 276054"/>
                  <a:gd name="connsiteY57" fmla="*/ 1838 h 264230"/>
                  <a:gd name="connsiteX58" fmla="*/ 148061 w 276054"/>
                  <a:gd name="connsiteY58" fmla="*/ 2298 h 264230"/>
                  <a:gd name="connsiteX59" fmla="*/ 145993 w 276054"/>
                  <a:gd name="connsiteY59" fmla="*/ 2451 h 264230"/>
                  <a:gd name="connsiteX60" fmla="*/ 130904 w 276054"/>
                  <a:gd name="connsiteY60" fmla="*/ 1225 h 264230"/>
                  <a:gd name="connsiteX61" fmla="*/ 124163 w 276054"/>
                  <a:gd name="connsiteY61" fmla="*/ 153 h 264230"/>
                  <a:gd name="connsiteX62" fmla="*/ 122095 w 276054"/>
                  <a:gd name="connsiteY62" fmla="*/ 0 h 264230"/>
                  <a:gd name="connsiteX63" fmla="*/ 113133 w 276054"/>
                  <a:gd name="connsiteY63" fmla="*/ 230 h 264230"/>
                  <a:gd name="connsiteX64" fmla="*/ 111065 w 276054"/>
                  <a:gd name="connsiteY64" fmla="*/ 842 h 264230"/>
                  <a:gd name="connsiteX65" fmla="*/ 100954 w 276054"/>
                  <a:gd name="connsiteY65" fmla="*/ 8962 h 264230"/>
                  <a:gd name="connsiteX66" fmla="*/ 101031 w 276054"/>
                  <a:gd name="connsiteY66" fmla="*/ 9345 h 264230"/>
                  <a:gd name="connsiteX67" fmla="*/ 100571 w 276054"/>
                  <a:gd name="connsiteY67" fmla="*/ 10877 h 264230"/>
                  <a:gd name="connsiteX68" fmla="*/ 85865 w 276054"/>
                  <a:gd name="connsiteY68" fmla="*/ 24664 h 264230"/>
                  <a:gd name="connsiteX69" fmla="*/ 84103 w 276054"/>
                  <a:gd name="connsiteY69" fmla="*/ 25353 h 264230"/>
                  <a:gd name="connsiteX70" fmla="*/ 74912 w 276054"/>
                  <a:gd name="connsiteY70" fmla="*/ 27498 h 264230"/>
                  <a:gd name="connsiteX71" fmla="*/ 73686 w 276054"/>
                  <a:gd name="connsiteY71" fmla="*/ 28570 h 264230"/>
                  <a:gd name="connsiteX72" fmla="*/ 71082 w 276054"/>
                  <a:gd name="connsiteY72" fmla="*/ 35158 h 264230"/>
                  <a:gd name="connsiteX73" fmla="*/ 70699 w 276054"/>
                  <a:gd name="connsiteY73" fmla="*/ 38145 h 264230"/>
                  <a:gd name="connsiteX74" fmla="*/ 71924 w 276054"/>
                  <a:gd name="connsiteY74" fmla="*/ 58367 h 264230"/>
                  <a:gd name="connsiteX75" fmla="*/ 69550 w 276054"/>
                  <a:gd name="connsiteY75" fmla="*/ 66179 h 264230"/>
                  <a:gd name="connsiteX76" fmla="*/ 68707 w 276054"/>
                  <a:gd name="connsiteY76" fmla="*/ 78894 h 264230"/>
                  <a:gd name="connsiteX77" fmla="*/ 66180 w 276054"/>
                  <a:gd name="connsiteY77" fmla="*/ 88469 h 264230"/>
                  <a:gd name="connsiteX78" fmla="*/ 63192 w 276054"/>
                  <a:gd name="connsiteY78" fmla="*/ 93831 h 264230"/>
                  <a:gd name="connsiteX79" fmla="*/ 55992 w 276054"/>
                  <a:gd name="connsiteY79" fmla="*/ 98273 h 264230"/>
                  <a:gd name="connsiteX80" fmla="*/ 50401 w 276054"/>
                  <a:gd name="connsiteY80" fmla="*/ 100341 h 264230"/>
                  <a:gd name="connsiteX81" fmla="*/ 0 w 276054"/>
                  <a:gd name="connsiteY81" fmla="*/ 129754 h 264230"/>
                  <a:gd name="connsiteX82" fmla="*/ 6971 w 276054"/>
                  <a:gd name="connsiteY82" fmla="*/ 161159 h 264230"/>
                  <a:gd name="connsiteX83" fmla="*/ 7813 w 276054"/>
                  <a:gd name="connsiteY83" fmla="*/ 162921 h 264230"/>
                  <a:gd name="connsiteX84" fmla="*/ 12945 w 276054"/>
                  <a:gd name="connsiteY84" fmla="*/ 164223 h 264230"/>
                  <a:gd name="connsiteX85" fmla="*/ 13328 w 276054"/>
                  <a:gd name="connsiteY85" fmla="*/ 165908 h 264230"/>
                  <a:gd name="connsiteX86" fmla="*/ 10034 w 276054"/>
                  <a:gd name="connsiteY86" fmla="*/ 168589 h 264230"/>
                  <a:gd name="connsiteX87" fmla="*/ 43813 w 276054"/>
                  <a:gd name="connsiteY87" fmla="*/ 173951 h 264230"/>
                  <a:gd name="connsiteX88" fmla="*/ 49405 w 276054"/>
                  <a:gd name="connsiteY88" fmla="*/ 176325 h 264230"/>
                  <a:gd name="connsiteX89" fmla="*/ 70852 w 276054"/>
                  <a:gd name="connsiteY89" fmla="*/ 189730 h 264230"/>
                  <a:gd name="connsiteX90" fmla="*/ 86631 w 276054"/>
                  <a:gd name="connsiteY90" fmla="*/ 197619 h 264230"/>
                  <a:gd name="connsiteX91" fmla="*/ 106163 w 276054"/>
                  <a:gd name="connsiteY91" fmla="*/ 210794 h 264230"/>
                  <a:gd name="connsiteX92" fmla="*/ 134427 w 276054"/>
                  <a:gd name="connsiteY92" fmla="*/ 233926 h 264230"/>
                  <a:gd name="connsiteX93" fmla="*/ 160393 w 276054"/>
                  <a:gd name="connsiteY93" fmla="*/ 253764 h 264230"/>
                  <a:gd name="connsiteX94" fmla="*/ 176095 w 276054"/>
                  <a:gd name="connsiteY94" fmla="*/ 260964 h 264230"/>
                  <a:gd name="connsiteX95" fmla="*/ 212709 w 276054"/>
                  <a:gd name="connsiteY95" fmla="*/ 263875 h 264230"/>
                  <a:gd name="connsiteX96" fmla="*/ 217381 w 276054"/>
                  <a:gd name="connsiteY96" fmla="*/ 264105 h 264230"/>
                  <a:gd name="connsiteX97" fmla="*/ 220981 w 276054"/>
                  <a:gd name="connsiteY97" fmla="*/ 262956 h 264230"/>
                  <a:gd name="connsiteX98" fmla="*/ 221211 w 276054"/>
                  <a:gd name="connsiteY98" fmla="*/ 262113 h 264230"/>
                  <a:gd name="connsiteX99" fmla="*/ 231168 w 276054"/>
                  <a:gd name="connsiteY99" fmla="*/ 246181 h 264230"/>
                  <a:gd name="connsiteX100" fmla="*/ 235688 w 276054"/>
                  <a:gd name="connsiteY100" fmla="*/ 237220 h 264230"/>
                  <a:gd name="connsiteX101" fmla="*/ 248250 w 276054"/>
                  <a:gd name="connsiteY101" fmla="*/ 232087 h 264230"/>
                  <a:gd name="connsiteX102" fmla="*/ 260199 w 276054"/>
                  <a:gd name="connsiteY102" fmla="*/ 234845 h 264230"/>
                  <a:gd name="connsiteX103" fmla="*/ 260505 w 276054"/>
                  <a:gd name="connsiteY103" fmla="*/ 234002 h 264230"/>
                  <a:gd name="connsiteX104" fmla="*/ 265254 w 276054"/>
                  <a:gd name="connsiteY104" fmla="*/ 233543 h 264230"/>
                  <a:gd name="connsiteX105" fmla="*/ 276054 w 276054"/>
                  <a:gd name="connsiteY105" fmla="*/ 235534 h 264230"/>
                  <a:gd name="connsiteX106" fmla="*/ 272684 w 276054"/>
                  <a:gd name="connsiteY106" fmla="*/ 228870 h 264230"/>
                  <a:gd name="connsiteX107" fmla="*/ 270386 w 276054"/>
                  <a:gd name="connsiteY107" fmla="*/ 226113 h 2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276054" h="264230">
                    <a:moveTo>
                      <a:pt x="270386" y="226113"/>
                    </a:moveTo>
                    <a:cubicBezTo>
                      <a:pt x="269160" y="225194"/>
                      <a:pt x="265867" y="221900"/>
                      <a:pt x="264488" y="221211"/>
                    </a:cubicBezTo>
                    <a:cubicBezTo>
                      <a:pt x="263186" y="220521"/>
                      <a:pt x="262343" y="220521"/>
                      <a:pt x="262190" y="219066"/>
                    </a:cubicBezTo>
                    <a:cubicBezTo>
                      <a:pt x="262037" y="217611"/>
                      <a:pt x="262573" y="206734"/>
                      <a:pt x="262573" y="206734"/>
                    </a:cubicBezTo>
                    <a:cubicBezTo>
                      <a:pt x="262573" y="206734"/>
                      <a:pt x="262803" y="205279"/>
                      <a:pt x="262190" y="204666"/>
                    </a:cubicBezTo>
                    <a:cubicBezTo>
                      <a:pt x="261577" y="204053"/>
                      <a:pt x="260964" y="203823"/>
                      <a:pt x="260428" y="203976"/>
                    </a:cubicBezTo>
                    <a:cubicBezTo>
                      <a:pt x="259816" y="204130"/>
                      <a:pt x="253611" y="203823"/>
                      <a:pt x="253611" y="203823"/>
                    </a:cubicBezTo>
                    <a:cubicBezTo>
                      <a:pt x="253611" y="203823"/>
                      <a:pt x="252309" y="203594"/>
                      <a:pt x="252539" y="201908"/>
                    </a:cubicBezTo>
                    <a:cubicBezTo>
                      <a:pt x="252769" y="200223"/>
                      <a:pt x="253381" y="194249"/>
                      <a:pt x="253381" y="192793"/>
                    </a:cubicBezTo>
                    <a:cubicBezTo>
                      <a:pt x="253381" y="191338"/>
                      <a:pt x="253764" y="188964"/>
                      <a:pt x="254301" y="187278"/>
                    </a:cubicBezTo>
                    <a:cubicBezTo>
                      <a:pt x="254913" y="185593"/>
                      <a:pt x="257058" y="180232"/>
                      <a:pt x="257058" y="180232"/>
                    </a:cubicBezTo>
                    <a:cubicBezTo>
                      <a:pt x="257058" y="180232"/>
                      <a:pt x="257748" y="179389"/>
                      <a:pt x="256369" y="177321"/>
                    </a:cubicBezTo>
                    <a:cubicBezTo>
                      <a:pt x="254990" y="175253"/>
                      <a:pt x="251467" y="169432"/>
                      <a:pt x="248939" y="164912"/>
                    </a:cubicBezTo>
                    <a:cubicBezTo>
                      <a:pt x="246411" y="160393"/>
                      <a:pt x="242582" y="155950"/>
                      <a:pt x="237909" y="157712"/>
                    </a:cubicBezTo>
                    <a:cubicBezTo>
                      <a:pt x="237909" y="157712"/>
                      <a:pt x="237220" y="158095"/>
                      <a:pt x="236377" y="157329"/>
                    </a:cubicBezTo>
                    <a:cubicBezTo>
                      <a:pt x="235534" y="156640"/>
                      <a:pt x="222743" y="146453"/>
                      <a:pt x="220675" y="144997"/>
                    </a:cubicBezTo>
                    <a:cubicBezTo>
                      <a:pt x="218607" y="143542"/>
                      <a:pt x="216692" y="142929"/>
                      <a:pt x="215083" y="142393"/>
                    </a:cubicBezTo>
                    <a:cubicBezTo>
                      <a:pt x="213398" y="141780"/>
                      <a:pt x="211943" y="141704"/>
                      <a:pt x="210794" y="141704"/>
                    </a:cubicBezTo>
                    <a:cubicBezTo>
                      <a:pt x="209568" y="141704"/>
                      <a:pt x="207424" y="142316"/>
                      <a:pt x="205739" y="136572"/>
                    </a:cubicBezTo>
                    <a:cubicBezTo>
                      <a:pt x="204053" y="130827"/>
                      <a:pt x="203134" y="126155"/>
                      <a:pt x="203134" y="124622"/>
                    </a:cubicBezTo>
                    <a:cubicBezTo>
                      <a:pt x="203134" y="123090"/>
                      <a:pt x="203824" y="122937"/>
                      <a:pt x="202445" y="122478"/>
                    </a:cubicBezTo>
                    <a:cubicBezTo>
                      <a:pt x="201066" y="122018"/>
                      <a:pt x="197772" y="121252"/>
                      <a:pt x="197083" y="120333"/>
                    </a:cubicBezTo>
                    <a:cubicBezTo>
                      <a:pt x="196394" y="119414"/>
                      <a:pt x="188581" y="110375"/>
                      <a:pt x="188581" y="110375"/>
                    </a:cubicBezTo>
                    <a:cubicBezTo>
                      <a:pt x="188581" y="110375"/>
                      <a:pt x="187355" y="109533"/>
                      <a:pt x="188198" y="108461"/>
                    </a:cubicBezTo>
                    <a:cubicBezTo>
                      <a:pt x="189040" y="107388"/>
                      <a:pt x="193789" y="100954"/>
                      <a:pt x="192640" y="98886"/>
                    </a:cubicBezTo>
                    <a:cubicBezTo>
                      <a:pt x="191415" y="96818"/>
                      <a:pt x="188581" y="95439"/>
                      <a:pt x="188964" y="92911"/>
                    </a:cubicBezTo>
                    <a:cubicBezTo>
                      <a:pt x="189347" y="90384"/>
                      <a:pt x="190266" y="89924"/>
                      <a:pt x="192334" y="90307"/>
                    </a:cubicBezTo>
                    <a:cubicBezTo>
                      <a:pt x="194402" y="90690"/>
                      <a:pt x="195704" y="91150"/>
                      <a:pt x="196011" y="90997"/>
                    </a:cubicBezTo>
                    <a:cubicBezTo>
                      <a:pt x="196394" y="90843"/>
                      <a:pt x="197083" y="90767"/>
                      <a:pt x="196930" y="89311"/>
                    </a:cubicBezTo>
                    <a:cubicBezTo>
                      <a:pt x="196777" y="87856"/>
                      <a:pt x="198002" y="80579"/>
                      <a:pt x="198845" y="79047"/>
                    </a:cubicBezTo>
                    <a:cubicBezTo>
                      <a:pt x="199687" y="77516"/>
                      <a:pt x="201602" y="76137"/>
                      <a:pt x="201832" y="75601"/>
                    </a:cubicBezTo>
                    <a:cubicBezTo>
                      <a:pt x="202062" y="74988"/>
                      <a:pt x="203057" y="74375"/>
                      <a:pt x="203517" y="74299"/>
                    </a:cubicBezTo>
                    <a:cubicBezTo>
                      <a:pt x="203977" y="74145"/>
                      <a:pt x="207730" y="73916"/>
                      <a:pt x="208189" y="73839"/>
                    </a:cubicBezTo>
                    <a:cubicBezTo>
                      <a:pt x="208649" y="73686"/>
                      <a:pt x="209721" y="73456"/>
                      <a:pt x="209645" y="72384"/>
                    </a:cubicBezTo>
                    <a:cubicBezTo>
                      <a:pt x="209492" y="71311"/>
                      <a:pt x="210028" y="68401"/>
                      <a:pt x="208343" y="66639"/>
                    </a:cubicBezTo>
                    <a:cubicBezTo>
                      <a:pt x="206658" y="64877"/>
                      <a:pt x="205432" y="63269"/>
                      <a:pt x="205202" y="61354"/>
                    </a:cubicBezTo>
                    <a:cubicBezTo>
                      <a:pt x="204972" y="59439"/>
                      <a:pt x="204743" y="54613"/>
                      <a:pt x="206964" y="53924"/>
                    </a:cubicBezTo>
                    <a:cubicBezTo>
                      <a:pt x="209262" y="53234"/>
                      <a:pt x="213398" y="51626"/>
                      <a:pt x="213398" y="51626"/>
                    </a:cubicBezTo>
                    <a:cubicBezTo>
                      <a:pt x="213398" y="51626"/>
                      <a:pt x="215083" y="51166"/>
                      <a:pt x="212479" y="50400"/>
                    </a:cubicBezTo>
                    <a:cubicBezTo>
                      <a:pt x="209875" y="49711"/>
                      <a:pt x="208496" y="49175"/>
                      <a:pt x="207194" y="49328"/>
                    </a:cubicBezTo>
                    <a:cubicBezTo>
                      <a:pt x="205892" y="49481"/>
                      <a:pt x="199074" y="50554"/>
                      <a:pt x="199074" y="50554"/>
                    </a:cubicBezTo>
                    <a:cubicBezTo>
                      <a:pt x="199074" y="50554"/>
                      <a:pt x="197543" y="51013"/>
                      <a:pt x="196930" y="50094"/>
                    </a:cubicBezTo>
                    <a:cubicBezTo>
                      <a:pt x="196317" y="49175"/>
                      <a:pt x="191874" y="44732"/>
                      <a:pt x="191874" y="44732"/>
                    </a:cubicBezTo>
                    <a:cubicBezTo>
                      <a:pt x="191874" y="44732"/>
                      <a:pt x="191262" y="44119"/>
                      <a:pt x="190113" y="44503"/>
                    </a:cubicBezTo>
                    <a:cubicBezTo>
                      <a:pt x="188887" y="44885"/>
                      <a:pt x="187815" y="44885"/>
                      <a:pt x="187815" y="44885"/>
                    </a:cubicBezTo>
                    <a:cubicBezTo>
                      <a:pt x="187815" y="44885"/>
                      <a:pt x="186513" y="45115"/>
                      <a:pt x="186359" y="44043"/>
                    </a:cubicBezTo>
                    <a:cubicBezTo>
                      <a:pt x="186206" y="42971"/>
                      <a:pt x="182913" y="31634"/>
                      <a:pt x="182913" y="31634"/>
                    </a:cubicBezTo>
                    <a:cubicBezTo>
                      <a:pt x="182913" y="31634"/>
                      <a:pt x="183143" y="30562"/>
                      <a:pt x="181840" y="30102"/>
                    </a:cubicBezTo>
                    <a:cubicBezTo>
                      <a:pt x="180538" y="29643"/>
                      <a:pt x="177551" y="27804"/>
                      <a:pt x="177551" y="27804"/>
                    </a:cubicBezTo>
                    <a:cubicBezTo>
                      <a:pt x="177551" y="27804"/>
                      <a:pt x="176632" y="27421"/>
                      <a:pt x="177168" y="26119"/>
                    </a:cubicBezTo>
                    <a:cubicBezTo>
                      <a:pt x="177781" y="24817"/>
                      <a:pt x="178930" y="20374"/>
                      <a:pt x="173568" y="19532"/>
                    </a:cubicBezTo>
                    <a:cubicBezTo>
                      <a:pt x="173568" y="19532"/>
                      <a:pt x="172036" y="19149"/>
                      <a:pt x="172266" y="18077"/>
                    </a:cubicBezTo>
                    <a:cubicBezTo>
                      <a:pt x="172496" y="17004"/>
                      <a:pt x="173721" y="13787"/>
                      <a:pt x="173185" y="12945"/>
                    </a:cubicBezTo>
                    <a:cubicBezTo>
                      <a:pt x="172725" y="12179"/>
                      <a:pt x="170581" y="8502"/>
                      <a:pt x="170274" y="7047"/>
                    </a:cubicBezTo>
                    <a:cubicBezTo>
                      <a:pt x="166215" y="8732"/>
                      <a:pt x="159397" y="11643"/>
                      <a:pt x="158555" y="12025"/>
                    </a:cubicBezTo>
                    <a:cubicBezTo>
                      <a:pt x="157330" y="12485"/>
                      <a:pt x="156793" y="11413"/>
                      <a:pt x="156793" y="11413"/>
                    </a:cubicBezTo>
                    <a:cubicBezTo>
                      <a:pt x="156793" y="11413"/>
                      <a:pt x="153883" y="3906"/>
                      <a:pt x="153423" y="3140"/>
                    </a:cubicBezTo>
                    <a:cubicBezTo>
                      <a:pt x="152964" y="2451"/>
                      <a:pt x="151049" y="1685"/>
                      <a:pt x="150206" y="1838"/>
                    </a:cubicBezTo>
                    <a:cubicBezTo>
                      <a:pt x="149363" y="1991"/>
                      <a:pt x="148751" y="1838"/>
                      <a:pt x="148061" y="2298"/>
                    </a:cubicBezTo>
                    <a:cubicBezTo>
                      <a:pt x="147372" y="2757"/>
                      <a:pt x="145993" y="2451"/>
                      <a:pt x="145993" y="2451"/>
                    </a:cubicBezTo>
                    <a:cubicBezTo>
                      <a:pt x="145993" y="2451"/>
                      <a:pt x="132436" y="996"/>
                      <a:pt x="130904" y="1225"/>
                    </a:cubicBezTo>
                    <a:cubicBezTo>
                      <a:pt x="129372" y="1455"/>
                      <a:pt x="125006" y="0"/>
                      <a:pt x="124163" y="153"/>
                    </a:cubicBezTo>
                    <a:cubicBezTo>
                      <a:pt x="123321" y="306"/>
                      <a:pt x="122095" y="0"/>
                      <a:pt x="122095" y="0"/>
                    </a:cubicBezTo>
                    <a:cubicBezTo>
                      <a:pt x="122095" y="0"/>
                      <a:pt x="113976" y="153"/>
                      <a:pt x="113133" y="230"/>
                    </a:cubicBezTo>
                    <a:cubicBezTo>
                      <a:pt x="112291" y="383"/>
                      <a:pt x="111065" y="842"/>
                      <a:pt x="111065" y="842"/>
                    </a:cubicBezTo>
                    <a:lnTo>
                      <a:pt x="100954" y="8962"/>
                    </a:lnTo>
                    <a:cubicBezTo>
                      <a:pt x="100954" y="9115"/>
                      <a:pt x="101031" y="9268"/>
                      <a:pt x="101031" y="9345"/>
                    </a:cubicBezTo>
                    <a:cubicBezTo>
                      <a:pt x="101414" y="10647"/>
                      <a:pt x="100571" y="10877"/>
                      <a:pt x="100571" y="10877"/>
                    </a:cubicBezTo>
                    <a:cubicBezTo>
                      <a:pt x="100571" y="10877"/>
                      <a:pt x="86171" y="24051"/>
                      <a:pt x="85865" y="24664"/>
                    </a:cubicBezTo>
                    <a:cubicBezTo>
                      <a:pt x="85482" y="25277"/>
                      <a:pt x="84103" y="25353"/>
                      <a:pt x="84103" y="25353"/>
                    </a:cubicBezTo>
                    <a:cubicBezTo>
                      <a:pt x="84103" y="25353"/>
                      <a:pt x="75601" y="27115"/>
                      <a:pt x="74912" y="27498"/>
                    </a:cubicBezTo>
                    <a:cubicBezTo>
                      <a:pt x="74222" y="27881"/>
                      <a:pt x="73686" y="28570"/>
                      <a:pt x="73686" y="28570"/>
                    </a:cubicBezTo>
                    <a:cubicBezTo>
                      <a:pt x="73686" y="28570"/>
                      <a:pt x="71771" y="33856"/>
                      <a:pt x="71082" y="35158"/>
                    </a:cubicBezTo>
                    <a:cubicBezTo>
                      <a:pt x="70392" y="36460"/>
                      <a:pt x="70699" y="38145"/>
                      <a:pt x="70699" y="38145"/>
                    </a:cubicBezTo>
                    <a:cubicBezTo>
                      <a:pt x="70699" y="38145"/>
                      <a:pt x="71618" y="56068"/>
                      <a:pt x="71924" y="58367"/>
                    </a:cubicBezTo>
                    <a:cubicBezTo>
                      <a:pt x="72154" y="60664"/>
                      <a:pt x="70469" y="62886"/>
                      <a:pt x="69550" y="66179"/>
                    </a:cubicBezTo>
                    <a:cubicBezTo>
                      <a:pt x="68631" y="69396"/>
                      <a:pt x="68707" y="76443"/>
                      <a:pt x="68707" y="78894"/>
                    </a:cubicBezTo>
                    <a:cubicBezTo>
                      <a:pt x="68707" y="81345"/>
                      <a:pt x="66562" y="87396"/>
                      <a:pt x="66180" y="88469"/>
                    </a:cubicBezTo>
                    <a:cubicBezTo>
                      <a:pt x="65797" y="89541"/>
                      <a:pt x="63575" y="92299"/>
                      <a:pt x="63192" y="93831"/>
                    </a:cubicBezTo>
                    <a:cubicBezTo>
                      <a:pt x="62809" y="95363"/>
                      <a:pt x="57830" y="97814"/>
                      <a:pt x="55992" y="98273"/>
                    </a:cubicBezTo>
                    <a:cubicBezTo>
                      <a:pt x="54230" y="98733"/>
                      <a:pt x="50401" y="100341"/>
                      <a:pt x="50401" y="100341"/>
                    </a:cubicBezTo>
                    <a:cubicBezTo>
                      <a:pt x="50401" y="100341"/>
                      <a:pt x="25507" y="114895"/>
                      <a:pt x="0" y="129754"/>
                    </a:cubicBezTo>
                    <a:cubicBezTo>
                      <a:pt x="2068" y="139023"/>
                      <a:pt x="6741" y="160393"/>
                      <a:pt x="6971" y="161159"/>
                    </a:cubicBezTo>
                    <a:cubicBezTo>
                      <a:pt x="7200" y="162078"/>
                      <a:pt x="7813" y="162921"/>
                      <a:pt x="7813" y="162921"/>
                    </a:cubicBezTo>
                    <a:cubicBezTo>
                      <a:pt x="7813" y="162921"/>
                      <a:pt x="11183" y="163533"/>
                      <a:pt x="12945" y="164223"/>
                    </a:cubicBezTo>
                    <a:cubicBezTo>
                      <a:pt x="14707" y="164912"/>
                      <a:pt x="14171" y="164912"/>
                      <a:pt x="13328" y="165908"/>
                    </a:cubicBezTo>
                    <a:cubicBezTo>
                      <a:pt x="12562" y="166751"/>
                      <a:pt x="10953" y="167976"/>
                      <a:pt x="10034" y="168589"/>
                    </a:cubicBezTo>
                    <a:lnTo>
                      <a:pt x="43813" y="173951"/>
                    </a:lnTo>
                    <a:cubicBezTo>
                      <a:pt x="43813" y="173951"/>
                      <a:pt x="47643" y="175023"/>
                      <a:pt x="49405" y="176325"/>
                    </a:cubicBezTo>
                    <a:cubicBezTo>
                      <a:pt x="51166" y="177627"/>
                      <a:pt x="68554" y="188657"/>
                      <a:pt x="70852" y="189730"/>
                    </a:cubicBezTo>
                    <a:cubicBezTo>
                      <a:pt x="73150" y="190802"/>
                      <a:pt x="84716" y="196930"/>
                      <a:pt x="86631" y="197619"/>
                    </a:cubicBezTo>
                    <a:cubicBezTo>
                      <a:pt x="88546" y="198308"/>
                      <a:pt x="103482" y="208419"/>
                      <a:pt x="106163" y="210794"/>
                    </a:cubicBezTo>
                    <a:cubicBezTo>
                      <a:pt x="108767" y="213168"/>
                      <a:pt x="132359" y="232547"/>
                      <a:pt x="134427" y="233926"/>
                    </a:cubicBezTo>
                    <a:cubicBezTo>
                      <a:pt x="136495" y="235305"/>
                      <a:pt x="158249" y="252385"/>
                      <a:pt x="160393" y="253764"/>
                    </a:cubicBezTo>
                    <a:cubicBezTo>
                      <a:pt x="162538" y="255143"/>
                      <a:pt x="169968" y="261041"/>
                      <a:pt x="176095" y="260964"/>
                    </a:cubicBezTo>
                    <a:cubicBezTo>
                      <a:pt x="182223" y="260811"/>
                      <a:pt x="212709" y="263875"/>
                      <a:pt x="212709" y="263875"/>
                    </a:cubicBezTo>
                    <a:cubicBezTo>
                      <a:pt x="212709" y="263875"/>
                      <a:pt x="216539" y="264488"/>
                      <a:pt x="217381" y="264105"/>
                    </a:cubicBezTo>
                    <a:cubicBezTo>
                      <a:pt x="217764" y="263952"/>
                      <a:pt x="219296" y="263492"/>
                      <a:pt x="220981" y="262956"/>
                    </a:cubicBezTo>
                    <a:cubicBezTo>
                      <a:pt x="220828" y="262649"/>
                      <a:pt x="220981" y="262267"/>
                      <a:pt x="221211" y="262113"/>
                    </a:cubicBezTo>
                    <a:cubicBezTo>
                      <a:pt x="221594" y="261730"/>
                      <a:pt x="230402" y="247177"/>
                      <a:pt x="231168" y="246181"/>
                    </a:cubicBezTo>
                    <a:cubicBezTo>
                      <a:pt x="231858" y="245262"/>
                      <a:pt x="234386" y="240436"/>
                      <a:pt x="235688" y="237220"/>
                    </a:cubicBezTo>
                    <a:cubicBezTo>
                      <a:pt x="236990" y="234002"/>
                      <a:pt x="244037" y="232164"/>
                      <a:pt x="248250" y="232087"/>
                    </a:cubicBezTo>
                    <a:cubicBezTo>
                      <a:pt x="251084" y="232011"/>
                      <a:pt x="256752" y="233696"/>
                      <a:pt x="260199" y="234845"/>
                    </a:cubicBezTo>
                    <a:cubicBezTo>
                      <a:pt x="260199" y="234462"/>
                      <a:pt x="260275" y="234155"/>
                      <a:pt x="260505" y="234002"/>
                    </a:cubicBezTo>
                    <a:cubicBezTo>
                      <a:pt x="261960" y="232547"/>
                      <a:pt x="262726" y="233236"/>
                      <a:pt x="265254" y="233543"/>
                    </a:cubicBezTo>
                    <a:cubicBezTo>
                      <a:pt x="265254" y="233543"/>
                      <a:pt x="270616" y="235075"/>
                      <a:pt x="276054" y="235534"/>
                    </a:cubicBezTo>
                    <a:lnTo>
                      <a:pt x="272684" y="228870"/>
                    </a:lnTo>
                    <a:cubicBezTo>
                      <a:pt x="272607" y="228641"/>
                      <a:pt x="271535" y="227032"/>
                      <a:pt x="270386" y="22611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98" name="Kombinationstegning: figur 11697">
                <a:extLst>
                  <a:ext uri="{FF2B5EF4-FFF2-40B4-BE49-F238E27FC236}">
                    <a16:creationId xmlns:a16="http://schemas.microsoft.com/office/drawing/2014/main" id="{C49EF037-2726-43F7-B4DE-F1EA42847510}"/>
                  </a:ext>
                </a:extLst>
              </p:cNvPr>
              <p:cNvSpPr/>
              <p:nvPr/>
            </p:nvSpPr>
            <p:spPr>
              <a:xfrm>
                <a:off x="7293054" y="3285014"/>
                <a:ext cx="191591" cy="157824"/>
              </a:xfrm>
              <a:custGeom>
                <a:avLst/>
                <a:gdLst>
                  <a:gd name="connsiteX0" fmla="*/ 191338 w 191591"/>
                  <a:gd name="connsiteY0" fmla="*/ 5118 h 157824"/>
                  <a:gd name="connsiteX1" fmla="*/ 190342 w 191591"/>
                  <a:gd name="connsiteY1" fmla="*/ 675 h 157824"/>
                  <a:gd name="connsiteX2" fmla="*/ 189270 w 191591"/>
                  <a:gd name="connsiteY2" fmla="*/ 63 h 157824"/>
                  <a:gd name="connsiteX3" fmla="*/ 180998 w 191591"/>
                  <a:gd name="connsiteY3" fmla="*/ 2667 h 157824"/>
                  <a:gd name="connsiteX4" fmla="*/ 169891 w 191591"/>
                  <a:gd name="connsiteY4" fmla="*/ 4735 h 157824"/>
                  <a:gd name="connsiteX5" fmla="*/ 146529 w 191591"/>
                  <a:gd name="connsiteY5" fmla="*/ 4735 h 157824"/>
                  <a:gd name="connsiteX6" fmla="*/ 144614 w 191591"/>
                  <a:gd name="connsiteY6" fmla="*/ 4965 h 157824"/>
                  <a:gd name="connsiteX7" fmla="*/ 125618 w 191591"/>
                  <a:gd name="connsiteY7" fmla="*/ 13084 h 157824"/>
                  <a:gd name="connsiteX8" fmla="*/ 108154 w 191591"/>
                  <a:gd name="connsiteY8" fmla="*/ 18446 h 157824"/>
                  <a:gd name="connsiteX9" fmla="*/ 98733 w 191591"/>
                  <a:gd name="connsiteY9" fmla="*/ 18216 h 157824"/>
                  <a:gd name="connsiteX10" fmla="*/ 86324 w 191591"/>
                  <a:gd name="connsiteY10" fmla="*/ 16148 h 157824"/>
                  <a:gd name="connsiteX11" fmla="*/ 84256 w 191591"/>
                  <a:gd name="connsiteY11" fmla="*/ 14463 h 157824"/>
                  <a:gd name="connsiteX12" fmla="*/ 81652 w 191591"/>
                  <a:gd name="connsiteY12" fmla="*/ 12931 h 157824"/>
                  <a:gd name="connsiteX13" fmla="*/ 73762 w 191591"/>
                  <a:gd name="connsiteY13" fmla="*/ 11169 h 157824"/>
                  <a:gd name="connsiteX14" fmla="*/ 71848 w 191591"/>
                  <a:gd name="connsiteY14" fmla="*/ 11552 h 157824"/>
                  <a:gd name="connsiteX15" fmla="*/ 65950 w 191591"/>
                  <a:gd name="connsiteY15" fmla="*/ 14539 h 157824"/>
                  <a:gd name="connsiteX16" fmla="*/ 58673 w 191591"/>
                  <a:gd name="connsiteY16" fmla="*/ 17067 h 157824"/>
                  <a:gd name="connsiteX17" fmla="*/ 55762 w 191591"/>
                  <a:gd name="connsiteY17" fmla="*/ 17909 h 157824"/>
                  <a:gd name="connsiteX18" fmla="*/ 53388 w 191591"/>
                  <a:gd name="connsiteY18" fmla="*/ 19441 h 157824"/>
                  <a:gd name="connsiteX19" fmla="*/ 50477 w 191591"/>
                  <a:gd name="connsiteY19" fmla="*/ 19901 h 157824"/>
                  <a:gd name="connsiteX20" fmla="*/ 47950 w 191591"/>
                  <a:gd name="connsiteY20" fmla="*/ 19441 h 157824"/>
                  <a:gd name="connsiteX21" fmla="*/ 41745 w 191591"/>
                  <a:gd name="connsiteY21" fmla="*/ 20131 h 157824"/>
                  <a:gd name="connsiteX22" fmla="*/ 39830 w 191591"/>
                  <a:gd name="connsiteY22" fmla="*/ 19901 h 157824"/>
                  <a:gd name="connsiteX23" fmla="*/ 30256 w 191591"/>
                  <a:gd name="connsiteY23" fmla="*/ 14156 h 157824"/>
                  <a:gd name="connsiteX24" fmla="*/ 28953 w 191591"/>
                  <a:gd name="connsiteY24" fmla="*/ 15075 h 157824"/>
                  <a:gd name="connsiteX25" fmla="*/ 26809 w 191591"/>
                  <a:gd name="connsiteY25" fmla="*/ 23654 h 157824"/>
                  <a:gd name="connsiteX26" fmla="*/ 26962 w 191591"/>
                  <a:gd name="connsiteY26" fmla="*/ 26642 h 157824"/>
                  <a:gd name="connsiteX27" fmla="*/ 27575 w 191591"/>
                  <a:gd name="connsiteY27" fmla="*/ 29169 h 157824"/>
                  <a:gd name="connsiteX28" fmla="*/ 28647 w 191591"/>
                  <a:gd name="connsiteY28" fmla="*/ 30012 h 157824"/>
                  <a:gd name="connsiteX29" fmla="*/ 28800 w 191591"/>
                  <a:gd name="connsiteY29" fmla="*/ 31084 h 157824"/>
                  <a:gd name="connsiteX30" fmla="*/ 22366 w 191591"/>
                  <a:gd name="connsiteY30" fmla="*/ 34454 h 157824"/>
                  <a:gd name="connsiteX31" fmla="*/ 21906 w 191591"/>
                  <a:gd name="connsiteY31" fmla="*/ 35373 h 157824"/>
                  <a:gd name="connsiteX32" fmla="*/ 21753 w 191591"/>
                  <a:gd name="connsiteY32" fmla="*/ 38973 h 157824"/>
                  <a:gd name="connsiteX33" fmla="*/ 20834 w 191591"/>
                  <a:gd name="connsiteY33" fmla="*/ 39816 h 157824"/>
                  <a:gd name="connsiteX34" fmla="*/ 17234 w 191591"/>
                  <a:gd name="connsiteY34" fmla="*/ 42420 h 157824"/>
                  <a:gd name="connsiteX35" fmla="*/ 16545 w 191591"/>
                  <a:gd name="connsiteY35" fmla="*/ 43493 h 157824"/>
                  <a:gd name="connsiteX36" fmla="*/ 15626 w 191591"/>
                  <a:gd name="connsiteY36" fmla="*/ 45791 h 157824"/>
                  <a:gd name="connsiteX37" fmla="*/ 14554 w 191591"/>
                  <a:gd name="connsiteY37" fmla="*/ 46403 h 157824"/>
                  <a:gd name="connsiteX38" fmla="*/ 9421 w 191591"/>
                  <a:gd name="connsiteY38" fmla="*/ 43569 h 157824"/>
                  <a:gd name="connsiteX39" fmla="*/ 8732 w 191591"/>
                  <a:gd name="connsiteY39" fmla="*/ 43646 h 157824"/>
                  <a:gd name="connsiteX40" fmla="*/ 5515 w 191591"/>
                  <a:gd name="connsiteY40" fmla="*/ 48395 h 157824"/>
                  <a:gd name="connsiteX41" fmla="*/ 4749 w 191591"/>
                  <a:gd name="connsiteY41" fmla="*/ 55135 h 157824"/>
                  <a:gd name="connsiteX42" fmla="*/ 9038 w 191591"/>
                  <a:gd name="connsiteY42" fmla="*/ 65476 h 157824"/>
                  <a:gd name="connsiteX43" fmla="*/ 9957 w 191591"/>
                  <a:gd name="connsiteY43" fmla="*/ 81714 h 157824"/>
                  <a:gd name="connsiteX44" fmla="*/ 11872 w 191591"/>
                  <a:gd name="connsiteY44" fmla="*/ 84012 h 157824"/>
                  <a:gd name="connsiteX45" fmla="*/ 22673 w 191591"/>
                  <a:gd name="connsiteY45" fmla="*/ 84395 h 157824"/>
                  <a:gd name="connsiteX46" fmla="*/ 23515 w 191591"/>
                  <a:gd name="connsiteY46" fmla="*/ 85314 h 157824"/>
                  <a:gd name="connsiteX47" fmla="*/ 21447 w 191591"/>
                  <a:gd name="connsiteY47" fmla="*/ 87689 h 157824"/>
                  <a:gd name="connsiteX48" fmla="*/ 21294 w 191591"/>
                  <a:gd name="connsiteY48" fmla="*/ 89374 h 157824"/>
                  <a:gd name="connsiteX49" fmla="*/ 23821 w 191591"/>
                  <a:gd name="connsiteY49" fmla="*/ 89604 h 157824"/>
                  <a:gd name="connsiteX50" fmla="*/ 25277 w 191591"/>
                  <a:gd name="connsiteY50" fmla="*/ 90906 h 157824"/>
                  <a:gd name="connsiteX51" fmla="*/ 28264 w 191591"/>
                  <a:gd name="connsiteY51" fmla="*/ 96651 h 157824"/>
                  <a:gd name="connsiteX52" fmla="*/ 27881 w 191591"/>
                  <a:gd name="connsiteY52" fmla="*/ 98948 h 157824"/>
                  <a:gd name="connsiteX53" fmla="*/ 20374 w 191591"/>
                  <a:gd name="connsiteY53" fmla="*/ 106225 h 157824"/>
                  <a:gd name="connsiteX54" fmla="*/ 20758 w 191591"/>
                  <a:gd name="connsiteY54" fmla="*/ 110055 h 157824"/>
                  <a:gd name="connsiteX55" fmla="*/ 18153 w 191591"/>
                  <a:gd name="connsiteY55" fmla="*/ 109442 h 157824"/>
                  <a:gd name="connsiteX56" fmla="*/ 14706 w 191591"/>
                  <a:gd name="connsiteY56" fmla="*/ 109902 h 157824"/>
                  <a:gd name="connsiteX57" fmla="*/ 12791 w 191591"/>
                  <a:gd name="connsiteY57" fmla="*/ 110821 h 157824"/>
                  <a:gd name="connsiteX58" fmla="*/ 10724 w 191591"/>
                  <a:gd name="connsiteY58" fmla="*/ 113732 h 157824"/>
                  <a:gd name="connsiteX59" fmla="*/ 10570 w 191591"/>
                  <a:gd name="connsiteY59" fmla="*/ 115800 h 157824"/>
                  <a:gd name="connsiteX60" fmla="*/ 11872 w 191591"/>
                  <a:gd name="connsiteY60" fmla="*/ 118174 h 157824"/>
                  <a:gd name="connsiteX61" fmla="*/ 8425 w 191591"/>
                  <a:gd name="connsiteY61" fmla="*/ 122234 h 157824"/>
                  <a:gd name="connsiteX62" fmla="*/ 5439 w 191591"/>
                  <a:gd name="connsiteY62" fmla="*/ 125374 h 157824"/>
                  <a:gd name="connsiteX63" fmla="*/ 1455 w 191591"/>
                  <a:gd name="connsiteY63" fmla="*/ 127136 h 157824"/>
                  <a:gd name="connsiteX64" fmla="*/ 0 w 191591"/>
                  <a:gd name="connsiteY64" fmla="*/ 128055 h 157824"/>
                  <a:gd name="connsiteX65" fmla="*/ 153 w 191591"/>
                  <a:gd name="connsiteY65" fmla="*/ 129051 h 157824"/>
                  <a:gd name="connsiteX66" fmla="*/ 842 w 191591"/>
                  <a:gd name="connsiteY66" fmla="*/ 128668 h 157824"/>
                  <a:gd name="connsiteX67" fmla="*/ 1532 w 191591"/>
                  <a:gd name="connsiteY67" fmla="*/ 130123 h 157824"/>
                  <a:gd name="connsiteX68" fmla="*/ 306 w 191591"/>
                  <a:gd name="connsiteY68" fmla="*/ 137094 h 157824"/>
                  <a:gd name="connsiteX69" fmla="*/ 919 w 191591"/>
                  <a:gd name="connsiteY69" fmla="*/ 143834 h 157824"/>
                  <a:gd name="connsiteX70" fmla="*/ 460 w 191591"/>
                  <a:gd name="connsiteY70" fmla="*/ 146515 h 157824"/>
                  <a:gd name="connsiteX71" fmla="*/ 2221 w 191591"/>
                  <a:gd name="connsiteY71" fmla="*/ 146362 h 157824"/>
                  <a:gd name="connsiteX72" fmla="*/ 4289 w 191591"/>
                  <a:gd name="connsiteY72" fmla="*/ 144906 h 157824"/>
                  <a:gd name="connsiteX73" fmla="*/ 11949 w 191591"/>
                  <a:gd name="connsiteY73" fmla="*/ 151647 h 157824"/>
                  <a:gd name="connsiteX74" fmla="*/ 14706 w 191591"/>
                  <a:gd name="connsiteY74" fmla="*/ 153102 h 157824"/>
                  <a:gd name="connsiteX75" fmla="*/ 26809 w 191591"/>
                  <a:gd name="connsiteY75" fmla="*/ 157315 h 157824"/>
                  <a:gd name="connsiteX76" fmla="*/ 36766 w 191591"/>
                  <a:gd name="connsiteY76" fmla="*/ 156856 h 157824"/>
                  <a:gd name="connsiteX77" fmla="*/ 90460 w 191591"/>
                  <a:gd name="connsiteY77" fmla="*/ 125681 h 157824"/>
                  <a:gd name="connsiteX78" fmla="*/ 140861 w 191591"/>
                  <a:gd name="connsiteY78" fmla="*/ 96268 h 157824"/>
                  <a:gd name="connsiteX79" fmla="*/ 146453 w 191591"/>
                  <a:gd name="connsiteY79" fmla="*/ 94200 h 157824"/>
                  <a:gd name="connsiteX80" fmla="*/ 153653 w 191591"/>
                  <a:gd name="connsiteY80" fmla="*/ 89757 h 157824"/>
                  <a:gd name="connsiteX81" fmla="*/ 156640 w 191591"/>
                  <a:gd name="connsiteY81" fmla="*/ 84395 h 157824"/>
                  <a:gd name="connsiteX82" fmla="*/ 159167 w 191591"/>
                  <a:gd name="connsiteY82" fmla="*/ 74821 h 157824"/>
                  <a:gd name="connsiteX83" fmla="*/ 160010 w 191591"/>
                  <a:gd name="connsiteY83" fmla="*/ 62106 h 157824"/>
                  <a:gd name="connsiteX84" fmla="*/ 162385 w 191591"/>
                  <a:gd name="connsiteY84" fmla="*/ 54293 h 157824"/>
                  <a:gd name="connsiteX85" fmla="*/ 161159 w 191591"/>
                  <a:gd name="connsiteY85" fmla="*/ 34071 h 157824"/>
                  <a:gd name="connsiteX86" fmla="*/ 161542 w 191591"/>
                  <a:gd name="connsiteY86" fmla="*/ 31084 h 157824"/>
                  <a:gd name="connsiteX87" fmla="*/ 164146 w 191591"/>
                  <a:gd name="connsiteY87" fmla="*/ 24497 h 157824"/>
                  <a:gd name="connsiteX88" fmla="*/ 165372 w 191591"/>
                  <a:gd name="connsiteY88" fmla="*/ 23424 h 157824"/>
                  <a:gd name="connsiteX89" fmla="*/ 174563 w 191591"/>
                  <a:gd name="connsiteY89" fmla="*/ 21280 h 157824"/>
                  <a:gd name="connsiteX90" fmla="*/ 176325 w 191591"/>
                  <a:gd name="connsiteY90" fmla="*/ 20590 h 157824"/>
                  <a:gd name="connsiteX91" fmla="*/ 191032 w 191591"/>
                  <a:gd name="connsiteY91" fmla="*/ 6803 h 157824"/>
                  <a:gd name="connsiteX92" fmla="*/ 191491 w 191591"/>
                  <a:gd name="connsiteY92" fmla="*/ 5271 h 157824"/>
                  <a:gd name="connsiteX93" fmla="*/ 191338 w 191591"/>
                  <a:gd name="connsiteY93" fmla="*/ 5118 h 15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91591" h="157824">
                    <a:moveTo>
                      <a:pt x="191338" y="5118"/>
                    </a:moveTo>
                    <a:cubicBezTo>
                      <a:pt x="190955" y="3663"/>
                      <a:pt x="190342" y="675"/>
                      <a:pt x="190342" y="675"/>
                    </a:cubicBezTo>
                    <a:cubicBezTo>
                      <a:pt x="190342" y="675"/>
                      <a:pt x="189883" y="-244"/>
                      <a:pt x="189270" y="63"/>
                    </a:cubicBezTo>
                    <a:cubicBezTo>
                      <a:pt x="188657" y="445"/>
                      <a:pt x="181993" y="2437"/>
                      <a:pt x="180998" y="2667"/>
                    </a:cubicBezTo>
                    <a:cubicBezTo>
                      <a:pt x="180079" y="2897"/>
                      <a:pt x="171040" y="4582"/>
                      <a:pt x="169891" y="4735"/>
                    </a:cubicBezTo>
                    <a:cubicBezTo>
                      <a:pt x="168666" y="4888"/>
                      <a:pt x="146529" y="4735"/>
                      <a:pt x="146529" y="4735"/>
                    </a:cubicBezTo>
                    <a:cubicBezTo>
                      <a:pt x="146529" y="4735"/>
                      <a:pt x="145303" y="4505"/>
                      <a:pt x="144614" y="4965"/>
                    </a:cubicBezTo>
                    <a:cubicBezTo>
                      <a:pt x="143925" y="5424"/>
                      <a:pt x="129142" y="12012"/>
                      <a:pt x="125618" y="13084"/>
                    </a:cubicBezTo>
                    <a:cubicBezTo>
                      <a:pt x="122018" y="14156"/>
                      <a:pt x="110069" y="18369"/>
                      <a:pt x="108154" y="18446"/>
                    </a:cubicBezTo>
                    <a:cubicBezTo>
                      <a:pt x="106239" y="18522"/>
                      <a:pt x="99575" y="18216"/>
                      <a:pt x="98733" y="18216"/>
                    </a:cubicBezTo>
                    <a:cubicBezTo>
                      <a:pt x="97890" y="18216"/>
                      <a:pt x="86784" y="16454"/>
                      <a:pt x="86324" y="16148"/>
                    </a:cubicBezTo>
                    <a:cubicBezTo>
                      <a:pt x="85865" y="15918"/>
                      <a:pt x="84869" y="15075"/>
                      <a:pt x="84256" y="14463"/>
                    </a:cubicBezTo>
                    <a:cubicBezTo>
                      <a:pt x="83643" y="13850"/>
                      <a:pt x="83414" y="13237"/>
                      <a:pt x="81652" y="12931"/>
                    </a:cubicBezTo>
                    <a:cubicBezTo>
                      <a:pt x="79890" y="12548"/>
                      <a:pt x="73762" y="11169"/>
                      <a:pt x="73762" y="11169"/>
                    </a:cubicBezTo>
                    <a:cubicBezTo>
                      <a:pt x="73762" y="11169"/>
                      <a:pt x="72460" y="11169"/>
                      <a:pt x="71848" y="11552"/>
                    </a:cubicBezTo>
                    <a:cubicBezTo>
                      <a:pt x="71235" y="11935"/>
                      <a:pt x="67175" y="14309"/>
                      <a:pt x="65950" y="14539"/>
                    </a:cubicBezTo>
                    <a:cubicBezTo>
                      <a:pt x="64724" y="14769"/>
                      <a:pt x="60205" y="16837"/>
                      <a:pt x="58673" y="17067"/>
                    </a:cubicBezTo>
                    <a:cubicBezTo>
                      <a:pt x="57141" y="17297"/>
                      <a:pt x="56375" y="17450"/>
                      <a:pt x="55762" y="17909"/>
                    </a:cubicBezTo>
                    <a:cubicBezTo>
                      <a:pt x="55150" y="18369"/>
                      <a:pt x="54230" y="19212"/>
                      <a:pt x="53388" y="19441"/>
                    </a:cubicBezTo>
                    <a:cubicBezTo>
                      <a:pt x="52545" y="19671"/>
                      <a:pt x="51090" y="20284"/>
                      <a:pt x="50477" y="19901"/>
                    </a:cubicBezTo>
                    <a:cubicBezTo>
                      <a:pt x="49864" y="19518"/>
                      <a:pt x="48715" y="19441"/>
                      <a:pt x="47950" y="19441"/>
                    </a:cubicBezTo>
                    <a:cubicBezTo>
                      <a:pt x="47260" y="19441"/>
                      <a:pt x="41745" y="20131"/>
                      <a:pt x="41745" y="20131"/>
                    </a:cubicBezTo>
                    <a:cubicBezTo>
                      <a:pt x="41745" y="20131"/>
                      <a:pt x="40060" y="20284"/>
                      <a:pt x="39830" y="19901"/>
                    </a:cubicBezTo>
                    <a:cubicBezTo>
                      <a:pt x="39600" y="19518"/>
                      <a:pt x="30256" y="14156"/>
                      <a:pt x="30256" y="14156"/>
                    </a:cubicBezTo>
                    <a:cubicBezTo>
                      <a:pt x="30256" y="14156"/>
                      <a:pt x="29337" y="13927"/>
                      <a:pt x="28953" y="15075"/>
                    </a:cubicBezTo>
                    <a:cubicBezTo>
                      <a:pt x="28570" y="16301"/>
                      <a:pt x="26655" y="23195"/>
                      <a:pt x="26809" y="23654"/>
                    </a:cubicBezTo>
                    <a:cubicBezTo>
                      <a:pt x="26962" y="24114"/>
                      <a:pt x="26349" y="26029"/>
                      <a:pt x="26962" y="26642"/>
                    </a:cubicBezTo>
                    <a:cubicBezTo>
                      <a:pt x="27575" y="27254"/>
                      <a:pt x="27575" y="29169"/>
                      <a:pt x="27575" y="29169"/>
                    </a:cubicBezTo>
                    <a:cubicBezTo>
                      <a:pt x="27575" y="29169"/>
                      <a:pt x="28034" y="30012"/>
                      <a:pt x="28647" y="30012"/>
                    </a:cubicBezTo>
                    <a:cubicBezTo>
                      <a:pt x="29260" y="30012"/>
                      <a:pt x="30409" y="30395"/>
                      <a:pt x="28800" y="31084"/>
                    </a:cubicBezTo>
                    <a:cubicBezTo>
                      <a:pt x="27115" y="31773"/>
                      <a:pt x="22366" y="34454"/>
                      <a:pt x="22366" y="34454"/>
                    </a:cubicBezTo>
                    <a:cubicBezTo>
                      <a:pt x="22366" y="34454"/>
                      <a:pt x="21753" y="34454"/>
                      <a:pt x="21906" y="35373"/>
                    </a:cubicBezTo>
                    <a:cubicBezTo>
                      <a:pt x="22060" y="36293"/>
                      <a:pt x="21753" y="38973"/>
                      <a:pt x="21753" y="38973"/>
                    </a:cubicBezTo>
                    <a:lnTo>
                      <a:pt x="20834" y="39816"/>
                    </a:lnTo>
                    <a:lnTo>
                      <a:pt x="17234" y="42420"/>
                    </a:lnTo>
                    <a:cubicBezTo>
                      <a:pt x="17234" y="42420"/>
                      <a:pt x="16621" y="43110"/>
                      <a:pt x="16545" y="43493"/>
                    </a:cubicBezTo>
                    <a:cubicBezTo>
                      <a:pt x="16392" y="43876"/>
                      <a:pt x="15626" y="45791"/>
                      <a:pt x="15626" y="45791"/>
                    </a:cubicBezTo>
                    <a:cubicBezTo>
                      <a:pt x="15626" y="45791"/>
                      <a:pt x="15243" y="46710"/>
                      <a:pt x="14554" y="46403"/>
                    </a:cubicBezTo>
                    <a:cubicBezTo>
                      <a:pt x="14093" y="46174"/>
                      <a:pt x="11259" y="44642"/>
                      <a:pt x="9421" y="43569"/>
                    </a:cubicBezTo>
                    <a:cubicBezTo>
                      <a:pt x="9192" y="43569"/>
                      <a:pt x="8962" y="43569"/>
                      <a:pt x="8732" y="43646"/>
                    </a:cubicBezTo>
                    <a:cubicBezTo>
                      <a:pt x="7430" y="43952"/>
                      <a:pt x="5362" y="44412"/>
                      <a:pt x="5515" y="48395"/>
                    </a:cubicBezTo>
                    <a:cubicBezTo>
                      <a:pt x="5668" y="52378"/>
                      <a:pt x="1992" y="53833"/>
                      <a:pt x="4749" y="55135"/>
                    </a:cubicBezTo>
                    <a:cubicBezTo>
                      <a:pt x="7430" y="56437"/>
                      <a:pt x="10034" y="62335"/>
                      <a:pt x="9038" y="65476"/>
                    </a:cubicBezTo>
                    <a:cubicBezTo>
                      <a:pt x="8119" y="68693"/>
                      <a:pt x="7430" y="78574"/>
                      <a:pt x="9957" y="81714"/>
                    </a:cubicBezTo>
                    <a:cubicBezTo>
                      <a:pt x="10877" y="82863"/>
                      <a:pt x="11489" y="83553"/>
                      <a:pt x="11872" y="84012"/>
                    </a:cubicBezTo>
                    <a:cubicBezTo>
                      <a:pt x="16085" y="84242"/>
                      <a:pt x="21830" y="84472"/>
                      <a:pt x="22673" y="84395"/>
                    </a:cubicBezTo>
                    <a:cubicBezTo>
                      <a:pt x="23975" y="84242"/>
                      <a:pt x="23515" y="85314"/>
                      <a:pt x="23515" y="85314"/>
                    </a:cubicBezTo>
                    <a:cubicBezTo>
                      <a:pt x="23515" y="85314"/>
                      <a:pt x="22443" y="86387"/>
                      <a:pt x="21447" y="87689"/>
                    </a:cubicBezTo>
                    <a:cubicBezTo>
                      <a:pt x="20451" y="88991"/>
                      <a:pt x="21294" y="89374"/>
                      <a:pt x="21294" y="89374"/>
                    </a:cubicBezTo>
                    <a:cubicBezTo>
                      <a:pt x="21294" y="89374"/>
                      <a:pt x="22826" y="89221"/>
                      <a:pt x="23821" y="89604"/>
                    </a:cubicBezTo>
                    <a:cubicBezTo>
                      <a:pt x="24817" y="89987"/>
                      <a:pt x="25277" y="90906"/>
                      <a:pt x="25277" y="90906"/>
                    </a:cubicBezTo>
                    <a:cubicBezTo>
                      <a:pt x="25277" y="90906"/>
                      <a:pt x="27651" y="95425"/>
                      <a:pt x="28264" y="96651"/>
                    </a:cubicBezTo>
                    <a:cubicBezTo>
                      <a:pt x="28877" y="97876"/>
                      <a:pt x="28264" y="98412"/>
                      <a:pt x="27881" y="98948"/>
                    </a:cubicBezTo>
                    <a:cubicBezTo>
                      <a:pt x="27498" y="99408"/>
                      <a:pt x="21294" y="104847"/>
                      <a:pt x="20374" y="106225"/>
                    </a:cubicBezTo>
                    <a:cubicBezTo>
                      <a:pt x="19455" y="107681"/>
                      <a:pt x="19685" y="108600"/>
                      <a:pt x="20758" y="110055"/>
                    </a:cubicBezTo>
                    <a:cubicBezTo>
                      <a:pt x="21830" y="111510"/>
                      <a:pt x="18690" y="109596"/>
                      <a:pt x="18153" y="109442"/>
                    </a:cubicBezTo>
                    <a:cubicBezTo>
                      <a:pt x="17540" y="109289"/>
                      <a:pt x="15396" y="109672"/>
                      <a:pt x="14706" y="109902"/>
                    </a:cubicBezTo>
                    <a:cubicBezTo>
                      <a:pt x="14017" y="110132"/>
                      <a:pt x="12791" y="110821"/>
                      <a:pt x="12791" y="110821"/>
                    </a:cubicBezTo>
                    <a:cubicBezTo>
                      <a:pt x="12791" y="110821"/>
                      <a:pt x="11336" y="112966"/>
                      <a:pt x="10724" y="113732"/>
                    </a:cubicBezTo>
                    <a:cubicBezTo>
                      <a:pt x="10111" y="114421"/>
                      <a:pt x="10340" y="115187"/>
                      <a:pt x="10570" y="115800"/>
                    </a:cubicBezTo>
                    <a:cubicBezTo>
                      <a:pt x="10800" y="116412"/>
                      <a:pt x="11413" y="116719"/>
                      <a:pt x="11872" y="118174"/>
                    </a:cubicBezTo>
                    <a:cubicBezTo>
                      <a:pt x="12332" y="119630"/>
                      <a:pt x="9728" y="121391"/>
                      <a:pt x="8425" y="122234"/>
                    </a:cubicBezTo>
                    <a:cubicBezTo>
                      <a:pt x="7123" y="123077"/>
                      <a:pt x="5898" y="124838"/>
                      <a:pt x="5439" y="125374"/>
                    </a:cubicBezTo>
                    <a:cubicBezTo>
                      <a:pt x="4979" y="125834"/>
                      <a:pt x="2068" y="127060"/>
                      <a:pt x="1455" y="127136"/>
                    </a:cubicBezTo>
                    <a:cubicBezTo>
                      <a:pt x="842" y="127289"/>
                      <a:pt x="0" y="128055"/>
                      <a:pt x="0" y="128055"/>
                    </a:cubicBezTo>
                    <a:lnTo>
                      <a:pt x="153" y="129051"/>
                    </a:lnTo>
                    <a:cubicBezTo>
                      <a:pt x="383" y="128821"/>
                      <a:pt x="613" y="128668"/>
                      <a:pt x="842" y="128668"/>
                    </a:cubicBezTo>
                    <a:cubicBezTo>
                      <a:pt x="1302" y="128515"/>
                      <a:pt x="1762" y="129051"/>
                      <a:pt x="1532" y="130123"/>
                    </a:cubicBezTo>
                    <a:cubicBezTo>
                      <a:pt x="1302" y="131196"/>
                      <a:pt x="842" y="135409"/>
                      <a:pt x="306" y="137094"/>
                    </a:cubicBezTo>
                    <a:cubicBezTo>
                      <a:pt x="-153" y="138779"/>
                      <a:pt x="919" y="142226"/>
                      <a:pt x="919" y="143834"/>
                    </a:cubicBezTo>
                    <a:cubicBezTo>
                      <a:pt x="919" y="144294"/>
                      <a:pt x="689" y="145290"/>
                      <a:pt x="460" y="146515"/>
                    </a:cubicBezTo>
                    <a:cubicBezTo>
                      <a:pt x="1149" y="146668"/>
                      <a:pt x="1915" y="146668"/>
                      <a:pt x="2221" y="146362"/>
                    </a:cubicBezTo>
                    <a:cubicBezTo>
                      <a:pt x="2834" y="145749"/>
                      <a:pt x="3753" y="144294"/>
                      <a:pt x="4289" y="144906"/>
                    </a:cubicBezTo>
                    <a:cubicBezTo>
                      <a:pt x="4749" y="145519"/>
                      <a:pt x="11949" y="151647"/>
                      <a:pt x="11949" y="151647"/>
                    </a:cubicBezTo>
                    <a:cubicBezTo>
                      <a:pt x="11949" y="151647"/>
                      <a:pt x="13864" y="152490"/>
                      <a:pt x="14706" y="153102"/>
                    </a:cubicBezTo>
                    <a:cubicBezTo>
                      <a:pt x="15549" y="153715"/>
                      <a:pt x="25507" y="157162"/>
                      <a:pt x="26809" y="157315"/>
                    </a:cubicBezTo>
                    <a:cubicBezTo>
                      <a:pt x="28111" y="157468"/>
                      <a:pt x="33243" y="158617"/>
                      <a:pt x="36766" y="156856"/>
                    </a:cubicBezTo>
                    <a:cubicBezTo>
                      <a:pt x="38528" y="155936"/>
                      <a:pt x="64801" y="140694"/>
                      <a:pt x="90460" y="125681"/>
                    </a:cubicBezTo>
                    <a:cubicBezTo>
                      <a:pt x="115967" y="110821"/>
                      <a:pt x="140861" y="96268"/>
                      <a:pt x="140861" y="96268"/>
                    </a:cubicBezTo>
                    <a:cubicBezTo>
                      <a:pt x="140861" y="96268"/>
                      <a:pt x="144691" y="94736"/>
                      <a:pt x="146453" y="94200"/>
                    </a:cubicBezTo>
                    <a:cubicBezTo>
                      <a:pt x="148214" y="93740"/>
                      <a:pt x="153270" y="91289"/>
                      <a:pt x="153653" y="89757"/>
                    </a:cubicBezTo>
                    <a:cubicBezTo>
                      <a:pt x="154036" y="88225"/>
                      <a:pt x="156257" y="85468"/>
                      <a:pt x="156640" y="84395"/>
                    </a:cubicBezTo>
                    <a:cubicBezTo>
                      <a:pt x="157023" y="83323"/>
                      <a:pt x="159167" y="77195"/>
                      <a:pt x="159167" y="74821"/>
                    </a:cubicBezTo>
                    <a:cubicBezTo>
                      <a:pt x="159167" y="72446"/>
                      <a:pt x="159014" y="65399"/>
                      <a:pt x="160010" y="62106"/>
                    </a:cubicBezTo>
                    <a:cubicBezTo>
                      <a:pt x="160929" y="58889"/>
                      <a:pt x="162614" y="56591"/>
                      <a:pt x="162385" y="54293"/>
                    </a:cubicBezTo>
                    <a:cubicBezTo>
                      <a:pt x="162155" y="51995"/>
                      <a:pt x="161159" y="34071"/>
                      <a:pt x="161159" y="34071"/>
                    </a:cubicBezTo>
                    <a:cubicBezTo>
                      <a:pt x="161159" y="34071"/>
                      <a:pt x="160776" y="32386"/>
                      <a:pt x="161542" y="31084"/>
                    </a:cubicBezTo>
                    <a:cubicBezTo>
                      <a:pt x="162231" y="29782"/>
                      <a:pt x="164146" y="24497"/>
                      <a:pt x="164146" y="24497"/>
                    </a:cubicBezTo>
                    <a:cubicBezTo>
                      <a:pt x="164146" y="24497"/>
                      <a:pt x="164606" y="23807"/>
                      <a:pt x="165372" y="23424"/>
                    </a:cubicBezTo>
                    <a:cubicBezTo>
                      <a:pt x="166061" y="23042"/>
                      <a:pt x="174563" y="21280"/>
                      <a:pt x="174563" y="21280"/>
                    </a:cubicBezTo>
                    <a:cubicBezTo>
                      <a:pt x="174563" y="21280"/>
                      <a:pt x="176019" y="21127"/>
                      <a:pt x="176325" y="20590"/>
                    </a:cubicBezTo>
                    <a:cubicBezTo>
                      <a:pt x="176708" y="19977"/>
                      <a:pt x="191032" y="6803"/>
                      <a:pt x="191032" y="6803"/>
                    </a:cubicBezTo>
                    <a:cubicBezTo>
                      <a:pt x="191032" y="6803"/>
                      <a:pt x="191874" y="6573"/>
                      <a:pt x="191491" y="5271"/>
                    </a:cubicBezTo>
                    <a:cubicBezTo>
                      <a:pt x="191415" y="5348"/>
                      <a:pt x="191338" y="5194"/>
                      <a:pt x="191338" y="511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99" name="Kombinationstegning: figur 11698">
                <a:extLst>
                  <a:ext uri="{FF2B5EF4-FFF2-40B4-BE49-F238E27FC236}">
                    <a16:creationId xmlns:a16="http://schemas.microsoft.com/office/drawing/2014/main" id="{7A891DD5-0F07-47EB-AD59-27940FB5219E}"/>
                  </a:ext>
                </a:extLst>
              </p:cNvPr>
              <p:cNvSpPr/>
              <p:nvPr/>
            </p:nvSpPr>
            <p:spPr>
              <a:xfrm>
                <a:off x="7278865" y="3369333"/>
                <a:ext cx="42448" cy="49404"/>
              </a:xfrm>
              <a:custGeom>
                <a:avLst/>
                <a:gdLst>
                  <a:gd name="connsiteX0" fmla="*/ 15414 w 42448"/>
                  <a:gd name="connsiteY0" fmla="*/ 43124 h 49404"/>
                  <a:gd name="connsiteX1" fmla="*/ 19397 w 42448"/>
                  <a:gd name="connsiteY1" fmla="*/ 41362 h 49404"/>
                  <a:gd name="connsiteX2" fmla="*/ 22384 w 42448"/>
                  <a:gd name="connsiteY2" fmla="*/ 38222 h 49404"/>
                  <a:gd name="connsiteX3" fmla="*/ 25831 w 42448"/>
                  <a:gd name="connsiteY3" fmla="*/ 34162 h 49404"/>
                  <a:gd name="connsiteX4" fmla="*/ 24529 w 42448"/>
                  <a:gd name="connsiteY4" fmla="*/ 31788 h 49404"/>
                  <a:gd name="connsiteX5" fmla="*/ 24682 w 42448"/>
                  <a:gd name="connsiteY5" fmla="*/ 29719 h 49404"/>
                  <a:gd name="connsiteX6" fmla="*/ 26750 w 42448"/>
                  <a:gd name="connsiteY6" fmla="*/ 26809 h 49404"/>
                  <a:gd name="connsiteX7" fmla="*/ 28665 w 42448"/>
                  <a:gd name="connsiteY7" fmla="*/ 25889 h 49404"/>
                  <a:gd name="connsiteX8" fmla="*/ 32112 w 42448"/>
                  <a:gd name="connsiteY8" fmla="*/ 25430 h 49404"/>
                  <a:gd name="connsiteX9" fmla="*/ 34716 w 42448"/>
                  <a:gd name="connsiteY9" fmla="*/ 26043 h 49404"/>
                  <a:gd name="connsiteX10" fmla="*/ 34333 w 42448"/>
                  <a:gd name="connsiteY10" fmla="*/ 22213 h 49404"/>
                  <a:gd name="connsiteX11" fmla="*/ 41840 w 42448"/>
                  <a:gd name="connsiteY11" fmla="*/ 14936 h 49404"/>
                  <a:gd name="connsiteX12" fmla="*/ 42223 w 42448"/>
                  <a:gd name="connsiteY12" fmla="*/ 12638 h 49404"/>
                  <a:gd name="connsiteX13" fmla="*/ 39236 w 42448"/>
                  <a:gd name="connsiteY13" fmla="*/ 6894 h 49404"/>
                  <a:gd name="connsiteX14" fmla="*/ 37780 w 42448"/>
                  <a:gd name="connsiteY14" fmla="*/ 5591 h 49404"/>
                  <a:gd name="connsiteX15" fmla="*/ 35252 w 42448"/>
                  <a:gd name="connsiteY15" fmla="*/ 5362 h 49404"/>
                  <a:gd name="connsiteX16" fmla="*/ 35406 w 42448"/>
                  <a:gd name="connsiteY16" fmla="*/ 3676 h 49404"/>
                  <a:gd name="connsiteX17" fmla="*/ 37474 w 42448"/>
                  <a:gd name="connsiteY17" fmla="*/ 1302 h 49404"/>
                  <a:gd name="connsiteX18" fmla="*/ 36631 w 42448"/>
                  <a:gd name="connsiteY18" fmla="*/ 383 h 49404"/>
                  <a:gd name="connsiteX19" fmla="*/ 25831 w 42448"/>
                  <a:gd name="connsiteY19" fmla="*/ 0 h 49404"/>
                  <a:gd name="connsiteX20" fmla="*/ 25065 w 42448"/>
                  <a:gd name="connsiteY20" fmla="*/ 1379 h 49404"/>
                  <a:gd name="connsiteX21" fmla="*/ 24299 w 42448"/>
                  <a:gd name="connsiteY21" fmla="*/ 3906 h 49404"/>
                  <a:gd name="connsiteX22" fmla="*/ 19703 w 42448"/>
                  <a:gd name="connsiteY22" fmla="*/ 8349 h 49404"/>
                  <a:gd name="connsiteX23" fmla="*/ 14418 w 42448"/>
                  <a:gd name="connsiteY23" fmla="*/ 19685 h 49404"/>
                  <a:gd name="connsiteX24" fmla="*/ 11891 w 42448"/>
                  <a:gd name="connsiteY24" fmla="*/ 24970 h 49404"/>
                  <a:gd name="connsiteX25" fmla="*/ 8214 w 42448"/>
                  <a:gd name="connsiteY25" fmla="*/ 32783 h 49404"/>
                  <a:gd name="connsiteX26" fmla="*/ 707 w 42448"/>
                  <a:gd name="connsiteY26" fmla="*/ 47949 h 49404"/>
                  <a:gd name="connsiteX27" fmla="*/ 18 w 42448"/>
                  <a:gd name="connsiteY27" fmla="*/ 49405 h 49404"/>
                  <a:gd name="connsiteX28" fmla="*/ 9516 w 42448"/>
                  <a:gd name="connsiteY28" fmla="*/ 49328 h 49404"/>
                  <a:gd name="connsiteX29" fmla="*/ 12886 w 42448"/>
                  <a:gd name="connsiteY29" fmla="*/ 46724 h 49404"/>
                  <a:gd name="connsiteX30" fmla="*/ 14265 w 42448"/>
                  <a:gd name="connsiteY30" fmla="*/ 45192 h 49404"/>
                  <a:gd name="connsiteX31" fmla="*/ 14112 w 42448"/>
                  <a:gd name="connsiteY31" fmla="*/ 44196 h 49404"/>
                  <a:gd name="connsiteX32" fmla="*/ 15414 w 42448"/>
                  <a:gd name="connsiteY32" fmla="*/ 43124 h 4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2448" h="49404">
                    <a:moveTo>
                      <a:pt x="15414" y="43124"/>
                    </a:moveTo>
                    <a:cubicBezTo>
                      <a:pt x="16027" y="42971"/>
                      <a:pt x="18861" y="41822"/>
                      <a:pt x="19397" y="41362"/>
                    </a:cubicBezTo>
                    <a:cubicBezTo>
                      <a:pt x="19856" y="40903"/>
                      <a:pt x="21082" y="39064"/>
                      <a:pt x="22384" y="38222"/>
                    </a:cubicBezTo>
                    <a:cubicBezTo>
                      <a:pt x="23686" y="37379"/>
                      <a:pt x="26367" y="35617"/>
                      <a:pt x="25831" y="34162"/>
                    </a:cubicBezTo>
                    <a:cubicBezTo>
                      <a:pt x="25372" y="32707"/>
                      <a:pt x="24759" y="32400"/>
                      <a:pt x="24529" y="31788"/>
                    </a:cubicBezTo>
                    <a:cubicBezTo>
                      <a:pt x="24299" y="31175"/>
                      <a:pt x="24069" y="30485"/>
                      <a:pt x="24682" y="29719"/>
                    </a:cubicBezTo>
                    <a:cubicBezTo>
                      <a:pt x="25295" y="29030"/>
                      <a:pt x="26750" y="26809"/>
                      <a:pt x="26750" y="26809"/>
                    </a:cubicBezTo>
                    <a:cubicBezTo>
                      <a:pt x="26750" y="26809"/>
                      <a:pt x="27976" y="26119"/>
                      <a:pt x="28665" y="25889"/>
                    </a:cubicBezTo>
                    <a:cubicBezTo>
                      <a:pt x="29354" y="25660"/>
                      <a:pt x="31576" y="25277"/>
                      <a:pt x="32112" y="25430"/>
                    </a:cubicBezTo>
                    <a:cubicBezTo>
                      <a:pt x="32725" y="25583"/>
                      <a:pt x="35789" y="27498"/>
                      <a:pt x="34716" y="26043"/>
                    </a:cubicBezTo>
                    <a:cubicBezTo>
                      <a:pt x="33644" y="24587"/>
                      <a:pt x="33414" y="23668"/>
                      <a:pt x="34333" y="22213"/>
                    </a:cubicBezTo>
                    <a:cubicBezTo>
                      <a:pt x="35252" y="20758"/>
                      <a:pt x="41533" y="15396"/>
                      <a:pt x="41840" y="14936"/>
                    </a:cubicBezTo>
                    <a:cubicBezTo>
                      <a:pt x="42223" y="14477"/>
                      <a:pt x="42759" y="13864"/>
                      <a:pt x="42223" y="12638"/>
                    </a:cubicBezTo>
                    <a:cubicBezTo>
                      <a:pt x="41610" y="11413"/>
                      <a:pt x="39236" y="6894"/>
                      <a:pt x="39236" y="6894"/>
                    </a:cubicBezTo>
                    <a:cubicBezTo>
                      <a:pt x="39236" y="6894"/>
                      <a:pt x="38776" y="5975"/>
                      <a:pt x="37780" y="5591"/>
                    </a:cubicBezTo>
                    <a:cubicBezTo>
                      <a:pt x="36784" y="5209"/>
                      <a:pt x="35252" y="5362"/>
                      <a:pt x="35252" y="5362"/>
                    </a:cubicBezTo>
                    <a:cubicBezTo>
                      <a:pt x="35252" y="5362"/>
                      <a:pt x="34410" y="4979"/>
                      <a:pt x="35406" y="3676"/>
                    </a:cubicBezTo>
                    <a:cubicBezTo>
                      <a:pt x="36402" y="2374"/>
                      <a:pt x="37474" y="1302"/>
                      <a:pt x="37474" y="1302"/>
                    </a:cubicBezTo>
                    <a:cubicBezTo>
                      <a:pt x="37474" y="1302"/>
                      <a:pt x="37933" y="230"/>
                      <a:pt x="36631" y="383"/>
                    </a:cubicBezTo>
                    <a:cubicBezTo>
                      <a:pt x="35789" y="460"/>
                      <a:pt x="30044" y="230"/>
                      <a:pt x="25831" y="0"/>
                    </a:cubicBezTo>
                    <a:cubicBezTo>
                      <a:pt x="26520" y="842"/>
                      <a:pt x="26444" y="1072"/>
                      <a:pt x="25065" y="1379"/>
                    </a:cubicBezTo>
                    <a:cubicBezTo>
                      <a:pt x="22844" y="1838"/>
                      <a:pt x="24759" y="3140"/>
                      <a:pt x="24299" y="3906"/>
                    </a:cubicBezTo>
                    <a:cubicBezTo>
                      <a:pt x="23840" y="4672"/>
                      <a:pt x="21465" y="7430"/>
                      <a:pt x="19703" y="8349"/>
                    </a:cubicBezTo>
                    <a:cubicBezTo>
                      <a:pt x="17942" y="9268"/>
                      <a:pt x="15567" y="12945"/>
                      <a:pt x="14418" y="19685"/>
                    </a:cubicBezTo>
                    <a:cubicBezTo>
                      <a:pt x="14418" y="19685"/>
                      <a:pt x="13269" y="23362"/>
                      <a:pt x="11891" y="24970"/>
                    </a:cubicBezTo>
                    <a:cubicBezTo>
                      <a:pt x="10435" y="26579"/>
                      <a:pt x="9209" y="29260"/>
                      <a:pt x="8214" y="32783"/>
                    </a:cubicBezTo>
                    <a:cubicBezTo>
                      <a:pt x="7295" y="36307"/>
                      <a:pt x="2316" y="45575"/>
                      <a:pt x="707" y="47949"/>
                    </a:cubicBezTo>
                    <a:cubicBezTo>
                      <a:pt x="94" y="48868"/>
                      <a:pt x="-58" y="49252"/>
                      <a:pt x="18" y="49405"/>
                    </a:cubicBezTo>
                    <a:cubicBezTo>
                      <a:pt x="3541" y="49405"/>
                      <a:pt x="8903" y="49328"/>
                      <a:pt x="9516" y="49328"/>
                    </a:cubicBezTo>
                    <a:cubicBezTo>
                      <a:pt x="10435" y="49328"/>
                      <a:pt x="11891" y="48026"/>
                      <a:pt x="12886" y="46724"/>
                    </a:cubicBezTo>
                    <a:cubicBezTo>
                      <a:pt x="13423" y="45958"/>
                      <a:pt x="13882" y="45498"/>
                      <a:pt x="14265" y="45192"/>
                    </a:cubicBezTo>
                    <a:lnTo>
                      <a:pt x="14112" y="44196"/>
                    </a:lnTo>
                    <a:cubicBezTo>
                      <a:pt x="14035" y="44043"/>
                      <a:pt x="14878" y="43200"/>
                      <a:pt x="15414" y="4312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00" name="Kombinationstegning: figur 11699">
                <a:extLst>
                  <a:ext uri="{FF2B5EF4-FFF2-40B4-BE49-F238E27FC236}">
                    <a16:creationId xmlns:a16="http://schemas.microsoft.com/office/drawing/2014/main" id="{60016105-AEA2-48F2-8386-18D2B018D885}"/>
                  </a:ext>
                </a:extLst>
              </p:cNvPr>
              <p:cNvSpPr/>
              <p:nvPr/>
            </p:nvSpPr>
            <p:spPr>
              <a:xfrm>
                <a:off x="7724091" y="3635403"/>
                <a:ext cx="23940" cy="46535"/>
              </a:xfrm>
              <a:custGeom>
                <a:avLst/>
                <a:gdLst>
                  <a:gd name="connsiteX0" fmla="*/ 5563 w 23940"/>
                  <a:gd name="connsiteY0" fmla="*/ 46214 h 46535"/>
                  <a:gd name="connsiteX1" fmla="*/ 19427 w 23940"/>
                  <a:gd name="connsiteY1" fmla="*/ 45295 h 46535"/>
                  <a:gd name="connsiteX2" fmla="*/ 19963 w 23940"/>
                  <a:gd name="connsiteY2" fmla="*/ 42844 h 46535"/>
                  <a:gd name="connsiteX3" fmla="*/ 21419 w 23940"/>
                  <a:gd name="connsiteY3" fmla="*/ 36333 h 46535"/>
                  <a:gd name="connsiteX4" fmla="*/ 23180 w 23940"/>
                  <a:gd name="connsiteY4" fmla="*/ 25303 h 46535"/>
                  <a:gd name="connsiteX5" fmla="*/ 21725 w 23940"/>
                  <a:gd name="connsiteY5" fmla="*/ 13814 h 46535"/>
                  <a:gd name="connsiteX6" fmla="*/ 20959 w 23940"/>
                  <a:gd name="connsiteY6" fmla="*/ 5695 h 46535"/>
                  <a:gd name="connsiteX7" fmla="*/ 16363 w 23940"/>
                  <a:gd name="connsiteY7" fmla="*/ 3014 h 46535"/>
                  <a:gd name="connsiteX8" fmla="*/ 8551 w 23940"/>
                  <a:gd name="connsiteY8" fmla="*/ 2095 h 46535"/>
                  <a:gd name="connsiteX9" fmla="*/ 6482 w 23940"/>
                  <a:gd name="connsiteY9" fmla="*/ 6537 h 46535"/>
                  <a:gd name="connsiteX10" fmla="*/ 4721 w 23940"/>
                  <a:gd name="connsiteY10" fmla="*/ 11133 h 46535"/>
                  <a:gd name="connsiteX11" fmla="*/ 125 w 23940"/>
                  <a:gd name="connsiteY11" fmla="*/ 30129 h 46535"/>
                  <a:gd name="connsiteX12" fmla="*/ 1121 w 23940"/>
                  <a:gd name="connsiteY12" fmla="*/ 40010 h 46535"/>
                  <a:gd name="connsiteX13" fmla="*/ 5563 w 23940"/>
                  <a:gd name="connsiteY13" fmla="*/ 46214 h 4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40" h="46535">
                    <a:moveTo>
                      <a:pt x="5563" y="46214"/>
                    </a:moveTo>
                    <a:cubicBezTo>
                      <a:pt x="7478" y="47057"/>
                      <a:pt x="14525" y="46061"/>
                      <a:pt x="19427" y="45295"/>
                    </a:cubicBezTo>
                    <a:cubicBezTo>
                      <a:pt x="19197" y="44452"/>
                      <a:pt x="19197" y="44452"/>
                      <a:pt x="19963" y="42844"/>
                    </a:cubicBezTo>
                    <a:cubicBezTo>
                      <a:pt x="20883" y="40776"/>
                      <a:pt x="20270" y="38708"/>
                      <a:pt x="21419" y="36333"/>
                    </a:cubicBezTo>
                    <a:cubicBezTo>
                      <a:pt x="22567" y="33959"/>
                      <a:pt x="25249" y="27218"/>
                      <a:pt x="23180" y="25303"/>
                    </a:cubicBezTo>
                    <a:cubicBezTo>
                      <a:pt x="21112" y="23388"/>
                      <a:pt x="20270" y="20171"/>
                      <a:pt x="21725" y="13814"/>
                    </a:cubicBezTo>
                    <a:cubicBezTo>
                      <a:pt x="23180" y="7456"/>
                      <a:pt x="23334" y="5695"/>
                      <a:pt x="20959" y="5695"/>
                    </a:cubicBezTo>
                    <a:cubicBezTo>
                      <a:pt x="18585" y="5695"/>
                      <a:pt x="16976" y="4393"/>
                      <a:pt x="16363" y="3014"/>
                    </a:cubicBezTo>
                    <a:cubicBezTo>
                      <a:pt x="15751" y="1558"/>
                      <a:pt x="11921" y="-2425"/>
                      <a:pt x="8551" y="2095"/>
                    </a:cubicBezTo>
                    <a:cubicBezTo>
                      <a:pt x="5180" y="6537"/>
                      <a:pt x="6482" y="4775"/>
                      <a:pt x="6482" y="6537"/>
                    </a:cubicBezTo>
                    <a:cubicBezTo>
                      <a:pt x="6482" y="8299"/>
                      <a:pt x="5027" y="10520"/>
                      <a:pt x="4721" y="11133"/>
                    </a:cubicBezTo>
                    <a:cubicBezTo>
                      <a:pt x="4414" y="11746"/>
                      <a:pt x="-871" y="26146"/>
                      <a:pt x="125" y="30129"/>
                    </a:cubicBezTo>
                    <a:cubicBezTo>
                      <a:pt x="891" y="33269"/>
                      <a:pt x="1887" y="39474"/>
                      <a:pt x="1121" y="40010"/>
                    </a:cubicBezTo>
                    <a:cubicBezTo>
                      <a:pt x="1963" y="42308"/>
                      <a:pt x="3648" y="45448"/>
                      <a:pt x="5563" y="4621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01" name="Kombinationstegning: figur 11700">
                <a:extLst>
                  <a:ext uri="{FF2B5EF4-FFF2-40B4-BE49-F238E27FC236}">
                    <a16:creationId xmlns:a16="http://schemas.microsoft.com/office/drawing/2014/main" id="{0E0CE4B3-24BA-4237-BEB3-7ED03B057637}"/>
                  </a:ext>
                </a:extLst>
              </p:cNvPr>
              <p:cNvSpPr/>
              <p:nvPr/>
            </p:nvSpPr>
            <p:spPr>
              <a:xfrm>
                <a:off x="7758454" y="3670051"/>
                <a:ext cx="223685" cy="247713"/>
              </a:xfrm>
              <a:custGeom>
                <a:avLst/>
                <a:gdLst>
                  <a:gd name="connsiteX0" fmla="*/ 123627 w 223685"/>
                  <a:gd name="connsiteY0" fmla="*/ 1379 h 247713"/>
                  <a:gd name="connsiteX1" fmla="*/ 122937 w 223685"/>
                  <a:gd name="connsiteY1" fmla="*/ 3064 h 247713"/>
                  <a:gd name="connsiteX2" fmla="*/ 120027 w 223685"/>
                  <a:gd name="connsiteY2" fmla="*/ 4826 h 247713"/>
                  <a:gd name="connsiteX3" fmla="*/ 116810 w 223685"/>
                  <a:gd name="connsiteY3" fmla="*/ 7123 h 247713"/>
                  <a:gd name="connsiteX4" fmla="*/ 115737 w 223685"/>
                  <a:gd name="connsiteY4" fmla="*/ 4749 h 247713"/>
                  <a:gd name="connsiteX5" fmla="*/ 113976 w 223685"/>
                  <a:gd name="connsiteY5" fmla="*/ 1149 h 247713"/>
                  <a:gd name="connsiteX6" fmla="*/ 112903 w 223685"/>
                  <a:gd name="connsiteY6" fmla="*/ 1149 h 247713"/>
                  <a:gd name="connsiteX7" fmla="*/ 109303 w 223685"/>
                  <a:gd name="connsiteY7" fmla="*/ 7507 h 247713"/>
                  <a:gd name="connsiteX8" fmla="*/ 108078 w 223685"/>
                  <a:gd name="connsiteY8" fmla="*/ 13251 h 247713"/>
                  <a:gd name="connsiteX9" fmla="*/ 107924 w 223685"/>
                  <a:gd name="connsiteY9" fmla="*/ 21830 h 247713"/>
                  <a:gd name="connsiteX10" fmla="*/ 113669 w 223685"/>
                  <a:gd name="connsiteY10" fmla="*/ 26579 h 247713"/>
                  <a:gd name="connsiteX11" fmla="*/ 113516 w 223685"/>
                  <a:gd name="connsiteY11" fmla="*/ 28111 h 247713"/>
                  <a:gd name="connsiteX12" fmla="*/ 104937 w 223685"/>
                  <a:gd name="connsiteY12" fmla="*/ 28800 h 247713"/>
                  <a:gd name="connsiteX13" fmla="*/ 98120 w 223685"/>
                  <a:gd name="connsiteY13" fmla="*/ 35617 h 247713"/>
                  <a:gd name="connsiteX14" fmla="*/ 91533 w 223685"/>
                  <a:gd name="connsiteY14" fmla="*/ 68324 h 247713"/>
                  <a:gd name="connsiteX15" fmla="*/ 91456 w 223685"/>
                  <a:gd name="connsiteY15" fmla="*/ 68324 h 247713"/>
                  <a:gd name="connsiteX16" fmla="*/ 100724 w 223685"/>
                  <a:gd name="connsiteY16" fmla="*/ 86171 h 247713"/>
                  <a:gd name="connsiteX17" fmla="*/ 100495 w 223685"/>
                  <a:gd name="connsiteY17" fmla="*/ 102793 h 247713"/>
                  <a:gd name="connsiteX18" fmla="*/ 85788 w 223685"/>
                  <a:gd name="connsiteY18" fmla="*/ 147678 h 247713"/>
                  <a:gd name="connsiteX19" fmla="*/ 84716 w 223685"/>
                  <a:gd name="connsiteY19" fmla="*/ 149746 h 247713"/>
                  <a:gd name="connsiteX20" fmla="*/ 4289 w 223685"/>
                  <a:gd name="connsiteY20" fmla="*/ 177474 h 247713"/>
                  <a:gd name="connsiteX21" fmla="*/ 0 w 223685"/>
                  <a:gd name="connsiteY21" fmla="*/ 178700 h 247713"/>
                  <a:gd name="connsiteX22" fmla="*/ 32324 w 223685"/>
                  <a:gd name="connsiteY22" fmla="*/ 247713 h 247713"/>
                  <a:gd name="connsiteX23" fmla="*/ 56758 w 223685"/>
                  <a:gd name="connsiteY23" fmla="*/ 238522 h 247713"/>
                  <a:gd name="connsiteX24" fmla="*/ 76826 w 223685"/>
                  <a:gd name="connsiteY24" fmla="*/ 237373 h 247713"/>
                  <a:gd name="connsiteX25" fmla="*/ 92912 w 223685"/>
                  <a:gd name="connsiteY25" fmla="*/ 227032 h 247713"/>
                  <a:gd name="connsiteX26" fmla="*/ 108690 w 223685"/>
                  <a:gd name="connsiteY26" fmla="*/ 210947 h 247713"/>
                  <a:gd name="connsiteX27" fmla="*/ 130367 w 223685"/>
                  <a:gd name="connsiteY27" fmla="*/ 200070 h 247713"/>
                  <a:gd name="connsiteX28" fmla="*/ 142623 w 223685"/>
                  <a:gd name="connsiteY28" fmla="*/ 184445 h 247713"/>
                  <a:gd name="connsiteX29" fmla="*/ 165602 w 223685"/>
                  <a:gd name="connsiteY29" fmla="*/ 174564 h 247713"/>
                  <a:gd name="connsiteX30" fmla="*/ 163840 w 223685"/>
                  <a:gd name="connsiteY30" fmla="*/ 168206 h 247713"/>
                  <a:gd name="connsiteX31" fmla="*/ 163993 w 223685"/>
                  <a:gd name="connsiteY31" fmla="*/ 162768 h 247713"/>
                  <a:gd name="connsiteX32" fmla="*/ 164453 w 223685"/>
                  <a:gd name="connsiteY32" fmla="*/ 152887 h 247713"/>
                  <a:gd name="connsiteX33" fmla="*/ 176095 w 223685"/>
                  <a:gd name="connsiteY33" fmla="*/ 131669 h 247713"/>
                  <a:gd name="connsiteX34" fmla="*/ 178164 w 223685"/>
                  <a:gd name="connsiteY34" fmla="*/ 134197 h 247713"/>
                  <a:gd name="connsiteX35" fmla="*/ 178929 w 223685"/>
                  <a:gd name="connsiteY35" fmla="*/ 137261 h 247713"/>
                  <a:gd name="connsiteX36" fmla="*/ 185670 w 223685"/>
                  <a:gd name="connsiteY36" fmla="*/ 134580 h 247713"/>
                  <a:gd name="connsiteX37" fmla="*/ 191261 w 223685"/>
                  <a:gd name="connsiteY37" fmla="*/ 127227 h 247713"/>
                  <a:gd name="connsiteX38" fmla="*/ 200070 w 223685"/>
                  <a:gd name="connsiteY38" fmla="*/ 113210 h 247713"/>
                  <a:gd name="connsiteX39" fmla="*/ 215849 w 223685"/>
                  <a:gd name="connsiteY39" fmla="*/ 96588 h 247713"/>
                  <a:gd name="connsiteX40" fmla="*/ 220598 w 223685"/>
                  <a:gd name="connsiteY40" fmla="*/ 86018 h 247713"/>
                  <a:gd name="connsiteX41" fmla="*/ 221364 w 223685"/>
                  <a:gd name="connsiteY41" fmla="*/ 73916 h 247713"/>
                  <a:gd name="connsiteX42" fmla="*/ 207806 w 223685"/>
                  <a:gd name="connsiteY42" fmla="*/ 65950 h 247713"/>
                  <a:gd name="connsiteX43" fmla="*/ 191338 w 223685"/>
                  <a:gd name="connsiteY43" fmla="*/ 44120 h 247713"/>
                  <a:gd name="connsiteX44" fmla="*/ 185134 w 223685"/>
                  <a:gd name="connsiteY44" fmla="*/ 40596 h 247713"/>
                  <a:gd name="connsiteX45" fmla="*/ 178776 w 223685"/>
                  <a:gd name="connsiteY45" fmla="*/ 40137 h 247713"/>
                  <a:gd name="connsiteX46" fmla="*/ 170657 w 223685"/>
                  <a:gd name="connsiteY46" fmla="*/ 37762 h 247713"/>
                  <a:gd name="connsiteX47" fmla="*/ 163151 w 223685"/>
                  <a:gd name="connsiteY47" fmla="*/ 35388 h 247713"/>
                  <a:gd name="connsiteX48" fmla="*/ 153882 w 223685"/>
                  <a:gd name="connsiteY48" fmla="*/ 32860 h 247713"/>
                  <a:gd name="connsiteX49" fmla="*/ 138563 w 223685"/>
                  <a:gd name="connsiteY49" fmla="*/ 23132 h 247713"/>
                  <a:gd name="connsiteX50" fmla="*/ 131669 w 223685"/>
                  <a:gd name="connsiteY50" fmla="*/ 15626 h 247713"/>
                  <a:gd name="connsiteX51" fmla="*/ 124929 w 223685"/>
                  <a:gd name="connsiteY51" fmla="*/ 0 h 247713"/>
                  <a:gd name="connsiteX52" fmla="*/ 124239 w 223685"/>
                  <a:gd name="connsiteY52" fmla="*/ 153 h 247713"/>
                  <a:gd name="connsiteX53" fmla="*/ 123627 w 223685"/>
                  <a:gd name="connsiteY53" fmla="*/ 1379 h 24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23685" h="247713">
                    <a:moveTo>
                      <a:pt x="123627" y="1379"/>
                    </a:moveTo>
                    <a:cubicBezTo>
                      <a:pt x="123780" y="1838"/>
                      <a:pt x="123244" y="2298"/>
                      <a:pt x="122937" y="3064"/>
                    </a:cubicBezTo>
                    <a:cubicBezTo>
                      <a:pt x="122554" y="3753"/>
                      <a:pt x="121252" y="4366"/>
                      <a:pt x="120027" y="4826"/>
                    </a:cubicBezTo>
                    <a:cubicBezTo>
                      <a:pt x="118801" y="5285"/>
                      <a:pt x="117652" y="5898"/>
                      <a:pt x="116810" y="7123"/>
                    </a:cubicBezTo>
                    <a:cubicBezTo>
                      <a:pt x="115967" y="8349"/>
                      <a:pt x="115967" y="5592"/>
                      <a:pt x="115737" y="4749"/>
                    </a:cubicBezTo>
                    <a:cubicBezTo>
                      <a:pt x="115507" y="3906"/>
                      <a:pt x="114665" y="1992"/>
                      <a:pt x="113976" y="1149"/>
                    </a:cubicBezTo>
                    <a:cubicBezTo>
                      <a:pt x="113286" y="306"/>
                      <a:pt x="112903" y="1149"/>
                      <a:pt x="112903" y="1149"/>
                    </a:cubicBezTo>
                    <a:cubicBezTo>
                      <a:pt x="112903" y="1149"/>
                      <a:pt x="110375" y="5439"/>
                      <a:pt x="109303" y="7507"/>
                    </a:cubicBezTo>
                    <a:cubicBezTo>
                      <a:pt x="108231" y="9575"/>
                      <a:pt x="108384" y="11566"/>
                      <a:pt x="108078" y="13251"/>
                    </a:cubicBezTo>
                    <a:cubicBezTo>
                      <a:pt x="107848" y="14936"/>
                      <a:pt x="107388" y="20068"/>
                      <a:pt x="107924" y="21830"/>
                    </a:cubicBezTo>
                    <a:cubicBezTo>
                      <a:pt x="108537" y="23592"/>
                      <a:pt x="111525" y="25813"/>
                      <a:pt x="113669" y="26579"/>
                    </a:cubicBezTo>
                    <a:cubicBezTo>
                      <a:pt x="115814" y="27422"/>
                      <a:pt x="113516" y="28111"/>
                      <a:pt x="113516" y="28111"/>
                    </a:cubicBezTo>
                    <a:cubicBezTo>
                      <a:pt x="113516" y="28111"/>
                      <a:pt x="110912" y="28264"/>
                      <a:pt x="104937" y="28800"/>
                    </a:cubicBezTo>
                    <a:cubicBezTo>
                      <a:pt x="98963" y="29413"/>
                      <a:pt x="98120" y="35617"/>
                      <a:pt x="98120" y="35617"/>
                    </a:cubicBezTo>
                    <a:lnTo>
                      <a:pt x="91533" y="68324"/>
                    </a:lnTo>
                    <a:cubicBezTo>
                      <a:pt x="91533" y="68324"/>
                      <a:pt x="91456" y="68324"/>
                      <a:pt x="91456" y="68324"/>
                    </a:cubicBezTo>
                    <a:cubicBezTo>
                      <a:pt x="93754" y="73073"/>
                      <a:pt x="98197" y="82188"/>
                      <a:pt x="100724" y="86171"/>
                    </a:cubicBezTo>
                    <a:cubicBezTo>
                      <a:pt x="104171" y="91686"/>
                      <a:pt x="100724" y="101874"/>
                      <a:pt x="100495" y="102793"/>
                    </a:cubicBezTo>
                    <a:cubicBezTo>
                      <a:pt x="100265" y="103712"/>
                      <a:pt x="86094" y="146376"/>
                      <a:pt x="85788" y="147678"/>
                    </a:cubicBezTo>
                    <a:cubicBezTo>
                      <a:pt x="85405" y="148980"/>
                      <a:pt x="84716" y="149746"/>
                      <a:pt x="84716" y="149746"/>
                    </a:cubicBezTo>
                    <a:cubicBezTo>
                      <a:pt x="84716" y="149746"/>
                      <a:pt x="6357" y="176785"/>
                      <a:pt x="4289" y="177474"/>
                    </a:cubicBezTo>
                    <a:cubicBezTo>
                      <a:pt x="3217" y="177857"/>
                      <a:pt x="1608" y="178317"/>
                      <a:pt x="0" y="178700"/>
                    </a:cubicBezTo>
                    <a:lnTo>
                      <a:pt x="32324" y="247713"/>
                    </a:lnTo>
                    <a:cubicBezTo>
                      <a:pt x="42664" y="243960"/>
                      <a:pt x="55839" y="238981"/>
                      <a:pt x="56758" y="238522"/>
                    </a:cubicBezTo>
                    <a:cubicBezTo>
                      <a:pt x="58213" y="237756"/>
                      <a:pt x="68401" y="235611"/>
                      <a:pt x="76826" y="237373"/>
                    </a:cubicBezTo>
                    <a:cubicBezTo>
                      <a:pt x="85252" y="239134"/>
                      <a:pt x="92452" y="233849"/>
                      <a:pt x="92912" y="227032"/>
                    </a:cubicBezTo>
                    <a:cubicBezTo>
                      <a:pt x="93371" y="220139"/>
                      <a:pt x="98656" y="211253"/>
                      <a:pt x="108690" y="210947"/>
                    </a:cubicBezTo>
                    <a:cubicBezTo>
                      <a:pt x="118725" y="210641"/>
                      <a:pt x="127380" y="207577"/>
                      <a:pt x="130367" y="200070"/>
                    </a:cubicBezTo>
                    <a:cubicBezTo>
                      <a:pt x="133431" y="192564"/>
                      <a:pt x="138486" y="184904"/>
                      <a:pt x="142623" y="184445"/>
                    </a:cubicBezTo>
                    <a:cubicBezTo>
                      <a:pt x="146759" y="183985"/>
                      <a:pt x="167670" y="181764"/>
                      <a:pt x="165602" y="174564"/>
                    </a:cubicBezTo>
                    <a:cubicBezTo>
                      <a:pt x="163533" y="167364"/>
                      <a:pt x="163533" y="171040"/>
                      <a:pt x="163840" y="168206"/>
                    </a:cubicBezTo>
                    <a:cubicBezTo>
                      <a:pt x="164146" y="165372"/>
                      <a:pt x="165142" y="164529"/>
                      <a:pt x="163993" y="162768"/>
                    </a:cubicBezTo>
                    <a:cubicBezTo>
                      <a:pt x="162844" y="161006"/>
                      <a:pt x="161925" y="157636"/>
                      <a:pt x="164453" y="152887"/>
                    </a:cubicBezTo>
                    <a:cubicBezTo>
                      <a:pt x="166980" y="148138"/>
                      <a:pt x="171346" y="132589"/>
                      <a:pt x="176095" y="131669"/>
                    </a:cubicBezTo>
                    <a:cubicBezTo>
                      <a:pt x="180844" y="130750"/>
                      <a:pt x="179466" y="132435"/>
                      <a:pt x="178164" y="134197"/>
                    </a:cubicBezTo>
                    <a:cubicBezTo>
                      <a:pt x="176861" y="135959"/>
                      <a:pt x="176861" y="136878"/>
                      <a:pt x="178929" y="137261"/>
                    </a:cubicBezTo>
                    <a:cubicBezTo>
                      <a:pt x="180998" y="137568"/>
                      <a:pt x="184368" y="137108"/>
                      <a:pt x="185670" y="134580"/>
                    </a:cubicBezTo>
                    <a:cubicBezTo>
                      <a:pt x="186972" y="132053"/>
                      <a:pt x="190266" y="128835"/>
                      <a:pt x="191261" y="127227"/>
                    </a:cubicBezTo>
                    <a:cubicBezTo>
                      <a:pt x="192180" y="125618"/>
                      <a:pt x="197313" y="115738"/>
                      <a:pt x="200070" y="113210"/>
                    </a:cubicBezTo>
                    <a:cubicBezTo>
                      <a:pt x="202827" y="110682"/>
                      <a:pt x="213168" y="104095"/>
                      <a:pt x="215849" y="96588"/>
                    </a:cubicBezTo>
                    <a:cubicBezTo>
                      <a:pt x="218530" y="89082"/>
                      <a:pt x="219832" y="87167"/>
                      <a:pt x="220598" y="86018"/>
                    </a:cubicBezTo>
                    <a:cubicBezTo>
                      <a:pt x="221364" y="84869"/>
                      <a:pt x="226649" y="75984"/>
                      <a:pt x="221364" y="73916"/>
                    </a:cubicBezTo>
                    <a:cubicBezTo>
                      <a:pt x="216079" y="71848"/>
                      <a:pt x="212785" y="74069"/>
                      <a:pt x="207806" y="65950"/>
                    </a:cubicBezTo>
                    <a:cubicBezTo>
                      <a:pt x="202827" y="57831"/>
                      <a:pt x="192640" y="45728"/>
                      <a:pt x="191338" y="44120"/>
                    </a:cubicBezTo>
                    <a:cubicBezTo>
                      <a:pt x="190036" y="42511"/>
                      <a:pt x="187661" y="39294"/>
                      <a:pt x="185134" y="40596"/>
                    </a:cubicBezTo>
                    <a:cubicBezTo>
                      <a:pt x="182606" y="41898"/>
                      <a:pt x="180155" y="41209"/>
                      <a:pt x="178776" y="40137"/>
                    </a:cubicBezTo>
                    <a:cubicBezTo>
                      <a:pt x="177321" y="38988"/>
                      <a:pt x="172725" y="37762"/>
                      <a:pt x="170657" y="37762"/>
                    </a:cubicBezTo>
                    <a:cubicBezTo>
                      <a:pt x="168589" y="37762"/>
                      <a:pt x="164453" y="36154"/>
                      <a:pt x="163151" y="35388"/>
                    </a:cubicBezTo>
                    <a:cubicBezTo>
                      <a:pt x="161849" y="34622"/>
                      <a:pt x="156793" y="33166"/>
                      <a:pt x="153882" y="32860"/>
                    </a:cubicBezTo>
                    <a:cubicBezTo>
                      <a:pt x="150971" y="32554"/>
                      <a:pt x="143542" y="30486"/>
                      <a:pt x="138563" y="23132"/>
                    </a:cubicBezTo>
                    <a:cubicBezTo>
                      <a:pt x="133584" y="15779"/>
                      <a:pt x="132665" y="17388"/>
                      <a:pt x="131669" y="15626"/>
                    </a:cubicBezTo>
                    <a:cubicBezTo>
                      <a:pt x="130903" y="14170"/>
                      <a:pt x="126308" y="5362"/>
                      <a:pt x="124929" y="0"/>
                    </a:cubicBezTo>
                    <a:cubicBezTo>
                      <a:pt x="124622" y="77"/>
                      <a:pt x="124393" y="153"/>
                      <a:pt x="124239" y="153"/>
                    </a:cubicBezTo>
                    <a:cubicBezTo>
                      <a:pt x="123856" y="153"/>
                      <a:pt x="123474" y="919"/>
                      <a:pt x="123627" y="137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02" name="Kombinationstegning: figur 11701">
                <a:extLst>
                  <a:ext uri="{FF2B5EF4-FFF2-40B4-BE49-F238E27FC236}">
                    <a16:creationId xmlns:a16="http://schemas.microsoft.com/office/drawing/2014/main" id="{555E9F51-736A-4659-A8BB-B8C18996207E}"/>
                  </a:ext>
                </a:extLst>
              </p:cNvPr>
              <p:cNvSpPr/>
              <p:nvPr/>
            </p:nvSpPr>
            <p:spPr>
              <a:xfrm>
                <a:off x="7874805" y="3628871"/>
                <a:ext cx="12410" cy="21724"/>
              </a:xfrm>
              <a:custGeom>
                <a:avLst/>
                <a:gdLst>
                  <a:gd name="connsiteX0" fmla="*/ 2834 w 12410"/>
                  <a:gd name="connsiteY0" fmla="*/ 21418 h 21724"/>
                  <a:gd name="connsiteX1" fmla="*/ 6357 w 12410"/>
                  <a:gd name="connsiteY1" fmla="*/ 21725 h 21724"/>
                  <a:gd name="connsiteX2" fmla="*/ 6970 w 12410"/>
                  <a:gd name="connsiteY2" fmla="*/ 19810 h 21724"/>
                  <a:gd name="connsiteX3" fmla="*/ 10800 w 12410"/>
                  <a:gd name="connsiteY3" fmla="*/ 8014 h 21724"/>
                  <a:gd name="connsiteX4" fmla="*/ 9881 w 12410"/>
                  <a:gd name="connsiteY4" fmla="*/ 4184 h 21724"/>
                  <a:gd name="connsiteX5" fmla="*/ 11030 w 12410"/>
                  <a:gd name="connsiteY5" fmla="*/ 48 h 21724"/>
                  <a:gd name="connsiteX6" fmla="*/ 3523 w 12410"/>
                  <a:gd name="connsiteY6" fmla="*/ 3878 h 21724"/>
                  <a:gd name="connsiteX7" fmla="*/ 0 w 12410"/>
                  <a:gd name="connsiteY7" fmla="*/ 8933 h 21724"/>
                  <a:gd name="connsiteX8" fmla="*/ 1685 w 12410"/>
                  <a:gd name="connsiteY8" fmla="*/ 19733 h 21724"/>
                  <a:gd name="connsiteX9" fmla="*/ 2834 w 12410"/>
                  <a:gd name="connsiteY9" fmla="*/ 21418 h 21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10" h="21724">
                    <a:moveTo>
                      <a:pt x="2834" y="21418"/>
                    </a:moveTo>
                    <a:cubicBezTo>
                      <a:pt x="3217" y="21418"/>
                      <a:pt x="4672" y="21571"/>
                      <a:pt x="6357" y="21725"/>
                    </a:cubicBezTo>
                    <a:cubicBezTo>
                      <a:pt x="6357" y="21189"/>
                      <a:pt x="6511" y="20652"/>
                      <a:pt x="6970" y="19810"/>
                    </a:cubicBezTo>
                    <a:cubicBezTo>
                      <a:pt x="8425" y="16746"/>
                      <a:pt x="11719" y="9929"/>
                      <a:pt x="10800" y="8014"/>
                    </a:cubicBezTo>
                    <a:cubicBezTo>
                      <a:pt x="9881" y="6099"/>
                      <a:pt x="7736" y="5946"/>
                      <a:pt x="9881" y="4184"/>
                    </a:cubicBezTo>
                    <a:cubicBezTo>
                      <a:pt x="12026" y="2422"/>
                      <a:pt x="13711" y="48"/>
                      <a:pt x="11030" y="48"/>
                    </a:cubicBezTo>
                    <a:cubicBezTo>
                      <a:pt x="8349" y="48"/>
                      <a:pt x="7047" y="-718"/>
                      <a:pt x="3523" y="3878"/>
                    </a:cubicBezTo>
                    <a:cubicBezTo>
                      <a:pt x="2144" y="5716"/>
                      <a:pt x="996" y="7401"/>
                      <a:pt x="0" y="8933"/>
                    </a:cubicBezTo>
                    <a:lnTo>
                      <a:pt x="1685" y="19733"/>
                    </a:lnTo>
                    <a:cubicBezTo>
                      <a:pt x="1532" y="19580"/>
                      <a:pt x="1762" y="21418"/>
                      <a:pt x="2834" y="2141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03" name="Kombinationstegning: figur 11702">
                <a:extLst>
                  <a:ext uri="{FF2B5EF4-FFF2-40B4-BE49-F238E27FC236}">
                    <a16:creationId xmlns:a16="http://schemas.microsoft.com/office/drawing/2014/main" id="{1EED36D1-FF84-439B-834B-69F3D1AC7803}"/>
                  </a:ext>
                </a:extLst>
              </p:cNvPr>
              <p:cNvSpPr/>
              <p:nvPr/>
            </p:nvSpPr>
            <p:spPr>
              <a:xfrm>
                <a:off x="7949842" y="3802750"/>
                <a:ext cx="5632" cy="10206"/>
              </a:xfrm>
              <a:custGeom>
                <a:avLst/>
                <a:gdLst>
                  <a:gd name="connsiteX0" fmla="*/ 1788 w 5632"/>
                  <a:gd name="connsiteY0" fmla="*/ 5252 h 10206"/>
                  <a:gd name="connsiteX1" fmla="*/ 5618 w 5632"/>
                  <a:gd name="connsiteY1" fmla="*/ 3337 h 10206"/>
                  <a:gd name="connsiteX2" fmla="*/ 1788 w 5632"/>
                  <a:gd name="connsiteY2" fmla="*/ 5252 h 1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2" h="10206">
                    <a:moveTo>
                      <a:pt x="1788" y="5252"/>
                    </a:moveTo>
                    <a:cubicBezTo>
                      <a:pt x="-2501" y="15822"/>
                      <a:pt x="1788" y="6707"/>
                      <a:pt x="5618" y="3337"/>
                    </a:cubicBezTo>
                    <a:cubicBezTo>
                      <a:pt x="5618" y="3337"/>
                      <a:pt x="6078" y="-5319"/>
                      <a:pt x="1788" y="525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04" name="Kombinationstegning: figur 11703">
                <a:extLst>
                  <a:ext uri="{FF2B5EF4-FFF2-40B4-BE49-F238E27FC236}">
                    <a16:creationId xmlns:a16="http://schemas.microsoft.com/office/drawing/2014/main" id="{BD773EF3-8327-4946-8294-237C98FD7225}"/>
                  </a:ext>
                </a:extLst>
              </p:cNvPr>
              <p:cNvSpPr/>
              <p:nvPr/>
            </p:nvSpPr>
            <p:spPr>
              <a:xfrm>
                <a:off x="7274211" y="3410848"/>
                <a:ext cx="123293" cy="130541"/>
              </a:xfrm>
              <a:custGeom>
                <a:avLst/>
                <a:gdLst>
                  <a:gd name="connsiteX0" fmla="*/ 119184 w 123293"/>
                  <a:gd name="connsiteY0" fmla="*/ 38835 h 130541"/>
                  <a:gd name="connsiteX1" fmla="*/ 122478 w 123293"/>
                  <a:gd name="connsiteY1" fmla="*/ 36154 h 130541"/>
                  <a:gd name="connsiteX2" fmla="*/ 122095 w 123293"/>
                  <a:gd name="connsiteY2" fmla="*/ 34468 h 130541"/>
                  <a:gd name="connsiteX3" fmla="*/ 116963 w 123293"/>
                  <a:gd name="connsiteY3" fmla="*/ 33166 h 130541"/>
                  <a:gd name="connsiteX4" fmla="*/ 116121 w 123293"/>
                  <a:gd name="connsiteY4" fmla="*/ 31405 h 130541"/>
                  <a:gd name="connsiteX5" fmla="*/ 109150 w 123293"/>
                  <a:gd name="connsiteY5" fmla="*/ 0 h 130541"/>
                  <a:gd name="connsiteX6" fmla="*/ 55456 w 123293"/>
                  <a:gd name="connsiteY6" fmla="*/ 31175 h 130541"/>
                  <a:gd name="connsiteX7" fmla="*/ 45498 w 123293"/>
                  <a:gd name="connsiteY7" fmla="*/ 31634 h 130541"/>
                  <a:gd name="connsiteX8" fmla="*/ 33396 w 123293"/>
                  <a:gd name="connsiteY8" fmla="*/ 27422 h 130541"/>
                  <a:gd name="connsiteX9" fmla="*/ 30639 w 123293"/>
                  <a:gd name="connsiteY9" fmla="*/ 25966 h 130541"/>
                  <a:gd name="connsiteX10" fmla="*/ 22979 w 123293"/>
                  <a:gd name="connsiteY10" fmla="*/ 19226 h 130541"/>
                  <a:gd name="connsiteX11" fmla="*/ 20911 w 123293"/>
                  <a:gd name="connsiteY11" fmla="*/ 20681 h 130541"/>
                  <a:gd name="connsiteX12" fmla="*/ 19149 w 123293"/>
                  <a:gd name="connsiteY12" fmla="*/ 20834 h 130541"/>
                  <a:gd name="connsiteX13" fmla="*/ 17234 w 123293"/>
                  <a:gd name="connsiteY13" fmla="*/ 28800 h 130541"/>
                  <a:gd name="connsiteX14" fmla="*/ 17234 w 123293"/>
                  <a:gd name="connsiteY14" fmla="*/ 37839 h 130541"/>
                  <a:gd name="connsiteX15" fmla="*/ 14860 w 123293"/>
                  <a:gd name="connsiteY15" fmla="*/ 56375 h 130541"/>
                  <a:gd name="connsiteX16" fmla="*/ 14554 w 123293"/>
                  <a:gd name="connsiteY16" fmla="*/ 61967 h 130541"/>
                  <a:gd name="connsiteX17" fmla="*/ 11183 w 123293"/>
                  <a:gd name="connsiteY17" fmla="*/ 77286 h 130541"/>
                  <a:gd name="connsiteX18" fmla="*/ 7047 w 123293"/>
                  <a:gd name="connsiteY18" fmla="*/ 91993 h 130541"/>
                  <a:gd name="connsiteX19" fmla="*/ 230 w 123293"/>
                  <a:gd name="connsiteY19" fmla="*/ 119874 h 130541"/>
                  <a:gd name="connsiteX20" fmla="*/ 536 w 123293"/>
                  <a:gd name="connsiteY20" fmla="*/ 123014 h 130541"/>
                  <a:gd name="connsiteX21" fmla="*/ 0 w 123293"/>
                  <a:gd name="connsiteY21" fmla="*/ 125389 h 130541"/>
                  <a:gd name="connsiteX22" fmla="*/ 30945 w 123293"/>
                  <a:gd name="connsiteY22" fmla="*/ 130444 h 130541"/>
                  <a:gd name="connsiteX23" fmla="*/ 32707 w 123293"/>
                  <a:gd name="connsiteY23" fmla="*/ 129831 h 130541"/>
                  <a:gd name="connsiteX24" fmla="*/ 46494 w 123293"/>
                  <a:gd name="connsiteY24" fmla="*/ 113593 h 130541"/>
                  <a:gd name="connsiteX25" fmla="*/ 57984 w 123293"/>
                  <a:gd name="connsiteY25" fmla="*/ 108537 h 130541"/>
                  <a:gd name="connsiteX26" fmla="*/ 73150 w 123293"/>
                  <a:gd name="connsiteY26" fmla="*/ 103635 h 130541"/>
                  <a:gd name="connsiteX27" fmla="*/ 84869 w 123293"/>
                  <a:gd name="connsiteY27" fmla="*/ 91227 h 130541"/>
                  <a:gd name="connsiteX28" fmla="*/ 84180 w 123293"/>
                  <a:gd name="connsiteY28" fmla="*/ 86707 h 130541"/>
                  <a:gd name="connsiteX29" fmla="*/ 75677 w 123293"/>
                  <a:gd name="connsiteY29" fmla="*/ 77745 h 130541"/>
                  <a:gd name="connsiteX30" fmla="*/ 67175 w 123293"/>
                  <a:gd name="connsiteY30" fmla="*/ 68554 h 130541"/>
                  <a:gd name="connsiteX31" fmla="*/ 58597 w 123293"/>
                  <a:gd name="connsiteY31" fmla="*/ 59592 h 130541"/>
                  <a:gd name="connsiteX32" fmla="*/ 59209 w 123293"/>
                  <a:gd name="connsiteY32" fmla="*/ 58060 h 130541"/>
                  <a:gd name="connsiteX33" fmla="*/ 85099 w 123293"/>
                  <a:gd name="connsiteY33" fmla="*/ 51090 h 130541"/>
                  <a:gd name="connsiteX34" fmla="*/ 103176 w 123293"/>
                  <a:gd name="connsiteY34" fmla="*/ 44503 h 130541"/>
                  <a:gd name="connsiteX35" fmla="*/ 118955 w 123293"/>
                  <a:gd name="connsiteY35" fmla="*/ 39141 h 130541"/>
                  <a:gd name="connsiteX36" fmla="*/ 119184 w 123293"/>
                  <a:gd name="connsiteY36" fmla="*/ 38835 h 13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293" h="130541">
                    <a:moveTo>
                      <a:pt x="119184" y="38835"/>
                    </a:moveTo>
                    <a:cubicBezTo>
                      <a:pt x="120027" y="38222"/>
                      <a:pt x="121712" y="37073"/>
                      <a:pt x="122478" y="36154"/>
                    </a:cubicBezTo>
                    <a:cubicBezTo>
                      <a:pt x="123321" y="35234"/>
                      <a:pt x="123933" y="35234"/>
                      <a:pt x="122095" y="34468"/>
                    </a:cubicBezTo>
                    <a:cubicBezTo>
                      <a:pt x="120333" y="33779"/>
                      <a:pt x="116963" y="33166"/>
                      <a:pt x="116963" y="33166"/>
                    </a:cubicBezTo>
                    <a:cubicBezTo>
                      <a:pt x="116963" y="33166"/>
                      <a:pt x="116350" y="32324"/>
                      <a:pt x="116121" y="31405"/>
                    </a:cubicBezTo>
                    <a:cubicBezTo>
                      <a:pt x="115967" y="30639"/>
                      <a:pt x="111218" y="9268"/>
                      <a:pt x="109150" y="0"/>
                    </a:cubicBezTo>
                    <a:cubicBezTo>
                      <a:pt x="83414" y="15013"/>
                      <a:pt x="57141" y="30256"/>
                      <a:pt x="55456" y="31175"/>
                    </a:cubicBezTo>
                    <a:cubicBezTo>
                      <a:pt x="52009" y="32937"/>
                      <a:pt x="46877" y="31788"/>
                      <a:pt x="45498" y="31634"/>
                    </a:cubicBezTo>
                    <a:cubicBezTo>
                      <a:pt x="44196" y="31481"/>
                      <a:pt x="34239" y="28034"/>
                      <a:pt x="33396" y="27422"/>
                    </a:cubicBezTo>
                    <a:cubicBezTo>
                      <a:pt x="32554" y="26809"/>
                      <a:pt x="30639" y="25966"/>
                      <a:pt x="30639" y="25966"/>
                    </a:cubicBezTo>
                    <a:cubicBezTo>
                      <a:pt x="30639" y="25966"/>
                      <a:pt x="23439" y="19838"/>
                      <a:pt x="22979" y="19226"/>
                    </a:cubicBezTo>
                    <a:cubicBezTo>
                      <a:pt x="22519" y="18613"/>
                      <a:pt x="21524" y="20068"/>
                      <a:pt x="20911" y="20681"/>
                    </a:cubicBezTo>
                    <a:cubicBezTo>
                      <a:pt x="20604" y="20987"/>
                      <a:pt x="19762" y="20911"/>
                      <a:pt x="19149" y="20834"/>
                    </a:cubicBezTo>
                    <a:cubicBezTo>
                      <a:pt x="18537" y="23515"/>
                      <a:pt x="17464" y="27268"/>
                      <a:pt x="17234" y="28800"/>
                    </a:cubicBezTo>
                    <a:cubicBezTo>
                      <a:pt x="16851" y="31098"/>
                      <a:pt x="17081" y="35005"/>
                      <a:pt x="17234" y="37839"/>
                    </a:cubicBezTo>
                    <a:cubicBezTo>
                      <a:pt x="17388" y="40749"/>
                      <a:pt x="15473" y="54307"/>
                      <a:pt x="14860" y="56375"/>
                    </a:cubicBezTo>
                    <a:cubicBezTo>
                      <a:pt x="14247" y="58443"/>
                      <a:pt x="14860" y="60971"/>
                      <a:pt x="14554" y="61967"/>
                    </a:cubicBezTo>
                    <a:cubicBezTo>
                      <a:pt x="14247" y="62886"/>
                      <a:pt x="11872" y="75371"/>
                      <a:pt x="11183" y="77286"/>
                    </a:cubicBezTo>
                    <a:cubicBezTo>
                      <a:pt x="10494" y="79201"/>
                      <a:pt x="7507" y="89694"/>
                      <a:pt x="7047" y="91993"/>
                    </a:cubicBezTo>
                    <a:cubicBezTo>
                      <a:pt x="6664" y="93678"/>
                      <a:pt x="2374" y="111295"/>
                      <a:pt x="230" y="119874"/>
                    </a:cubicBezTo>
                    <a:cubicBezTo>
                      <a:pt x="843" y="119797"/>
                      <a:pt x="1149" y="120410"/>
                      <a:pt x="536" y="123014"/>
                    </a:cubicBezTo>
                    <a:cubicBezTo>
                      <a:pt x="383" y="123703"/>
                      <a:pt x="230" y="124469"/>
                      <a:pt x="0" y="125389"/>
                    </a:cubicBezTo>
                    <a:lnTo>
                      <a:pt x="30945" y="130444"/>
                    </a:lnTo>
                    <a:cubicBezTo>
                      <a:pt x="30945" y="130444"/>
                      <a:pt x="32401" y="130903"/>
                      <a:pt x="32707" y="129831"/>
                    </a:cubicBezTo>
                    <a:cubicBezTo>
                      <a:pt x="33090" y="128759"/>
                      <a:pt x="44043" y="115354"/>
                      <a:pt x="46494" y="113593"/>
                    </a:cubicBezTo>
                    <a:cubicBezTo>
                      <a:pt x="48869" y="111831"/>
                      <a:pt x="52086" y="109763"/>
                      <a:pt x="57984" y="108537"/>
                    </a:cubicBezTo>
                    <a:cubicBezTo>
                      <a:pt x="63882" y="107312"/>
                      <a:pt x="70775" y="105627"/>
                      <a:pt x="73150" y="103635"/>
                    </a:cubicBezTo>
                    <a:cubicBezTo>
                      <a:pt x="75525" y="101567"/>
                      <a:pt x="84027" y="92299"/>
                      <a:pt x="84869" y="91227"/>
                    </a:cubicBezTo>
                    <a:cubicBezTo>
                      <a:pt x="85712" y="90154"/>
                      <a:pt x="85942" y="88622"/>
                      <a:pt x="84180" y="86707"/>
                    </a:cubicBezTo>
                    <a:cubicBezTo>
                      <a:pt x="82418" y="84792"/>
                      <a:pt x="76367" y="79277"/>
                      <a:pt x="75677" y="77745"/>
                    </a:cubicBezTo>
                    <a:cubicBezTo>
                      <a:pt x="74988" y="76214"/>
                      <a:pt x="68937" y="70469"/>
                      <a:pt x="67175" y="68554"/>
                    </a:cubicBezTo>
                    <a:cubicBezTo>
                      <a:pt x="65414" y="66639"/>
                      <a:pt x="58597" y="59592"/>
                      <a:pt x="58597" y="59592"/>
                    </a:cubicBezTo>
                    <a:cubicBezTo>
                      <a:pt x="58597" y="59592"/>
                      <a:pt x="57371" y="58673"/>
                      <a:pt x="59209" y="58060"/>
                    </a:cubicBezTo>
                    <a:cubicBezTo>
                      <a:pt x="60971" y="57447"/>
                      <a:pt x="82878" y="51932"/>
                      <a:pt x="85099" y="51090"/>
                    </a:cubicBezTo>
                    <a:cubicBezTo>
                      <a:pt x="87244" y="50247"/>
                      <a:pt x="100878" y="45575"/>
                      <a:pt x="103176" y="44503"/>
                    </a:cubicBezTo>
                    <a:cubicBezTo>
                      <a:pt x="105474" y="43430"/>
                      <a:pt x="118265" y="39601"/>
                      <a:pt x="118955" y="39141"/>
                    </a:cubicBezTo>
                    <a:cubicBezTo>
                      <a:pt x="118955" y="38988"/>
                      <a:pt x="119031" y="38911"/>
                      <a:pt x="119184" y="3883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05" name="Kombinationstegning: figur 11704">
                <a:extLst>
                  <a:ext uri="{FF2B5EF4-FFF2-40B4-BE49-F238E27FC236}">
                    <a16:creationId xmlns:a16="http://schemas.microsoft.com/office/drawing/2014/main" id="{3F3DE714-4134-47D5-82E8-011E6A665524}"/>
                  </a:ext>
                </a:extLst>
              </p:cNvPr>
              <p:cNvSpPr/>
              <p:nvPr/>
            </p:nvSpPr>
            <p:spPr>
              <a:xfrm>
                <a:off x="7252994" y="3413904"/>
                <a:ext cx="41499" cy="118426"/>
              </a:xfrm>
              <a:custGeom>
                <a:avLst/>
                <a:gdLst>
                  <a:gd name="connsiteX0" fmla="*/ 40366 w 41499"/>
                  <a:gd name="connsiteY0" fmla="*/ 17855 h 118426"/>
                  <a:gd name="connsiteX1" fmla="*/ 40826 w 41499"/>
                  <a:gd name="connsiteY1" fmla="*/ 15174 h 118426"/>
                  <a:gd name="connsiteX2" fmla="*/ 40213 w 41499"/>
                  <a:gd name="connsiteY2" fmla="*/ 8434 h 118426"/>
                  <a:gd name="connsiteX3" fmla="*/ 41439 w 41499"/>
                  <a:gd name="connsiteY3" fmla="*/ 1464 h 118426"/>
                  <a:gd name="connsiteX4" fmla="*/ 40749 w 41499"/>
                  <a:gd name="connsiteY4" fmla="*/ 8 h 118426"/>
                  <a:gd name="connsiteX5" fmla="*/ 40060 w 41499"/>
                  <a:gd name="connsiteY5" fmla="*/ 391 h 118426"/>
                  <a:gd name="connsiteX6" fmla="*/ 38681 w 41499"/>
                  <a:gd name="connsiteY6" fmla="*/ 1923 h 118426"/>
                  <a:gd name="connsiteX7" fmla="*/ 35311 w 41499"/>
                  <a:gd name="connsiteY7" fmla="*/ 4527 h 118426"/>
                  <a:gd name="connsiteX8" fmla="*/ 25813 w 41499"/>
                  <a:gd name="connsiteY8" fmla="*/ 4604 h 118426"/>
                  <a:gd name="connsiteX9" fmla="*/ 26962 w 41499"/>
                  <a:gd name="connsiteY9" fmla="*/ 4910 h 118426"/>
                  <a:gd name="connsiteX10" fmla="*/ 25047 w 41499"/>
                  <a:gd name="connsiteY10" fmla="*/ 8281 h 118426"/>
                  <a:gd name="connsiteX11" fmla="*/ 21217 w 41499"/>
                  <a:gd name="connsiteY11" fmla="*/ 20536 h 118426"/>
                  <a:gd name="connsiteX12" fmla="*/ 10187 w 41499"/>
                  <a:gd name="connsiteY12" fmla="*/ 49566 h 118426"/>
                  <a:gd name="connsiteX13" fmla="*/ 5745 w 41499"/>
                  <a:gd name="connsiteY13" fmla="*/ 54851 h 118426"/>
                  <a:gd name="connsiteX14" fmla="*/ 1608 w 41499"/>
                  <a:gd name="connsiteY14" fmla="*/ 59983 h 118426"/>
                  <a:gd name="connsiteX15" fmla="*/ 0 w 41499"/>
                  <a:gd name="connsiteY15" fmla="*/ 61209 h 118426"/>
                  <a:gd name="connsiteX16" fmla="*/ 4826 w 41499"/>
                  <a:gd name="connsiteY16" fmla="*/ 74843 h 118426"/>
                  <a:gd name="connsiteX17" fmla="*/ 19532 w 41499"/>
                  <a:gd name="connsiteY17" fmla="*/ 118427 h 118426"/>
                  <a:gd name="connsiteX18" fmla="*/ 20298 w 41499"/>
                  <a:gd name="connsiteY18" fmla="*/ 117277 h 118426"/>
                  <a:gd name="connsiteX19" fmla="*/ 21447 w 41499"/>
                  <a:gd name="connsiteY19" fmla="*/ 116741 h 118426"/>
                  <a:gd name="connsiteX20" fmla="*/ 28264 w 41499"/>
                  <a:gd name="connsiteY20" fmla="*/ 88860 h 118426"/>
                  <a:gd name="connsiteX21" fmla="*/ 32400 w 41499"/>
                  <a:gd name="connsiteY21" fmla="*/ 74154 h 118426"/>
                  <a:gd name="connsiteX22" fmla="*/ 35770 w 41499"/>
                  <a:gd name="connsiteY22" fmla="*/ 58834 h 118426"/>
                  <a:gd name="connsiteX23" fmla="*/ 36077 w 41499"/>
                  <a:gd name="connsiteY23" fmla="*/ 53243 h 118426"/>
                  <a:gd name="connsiteX24" fmla="*/ 38451 w 41499"/>
                  <a:gd name="connsiteY24" fmla="*/ 34706 h 118426"/>
                  <a:gd name="connsiteX25" fmla="*/ 38451 w 41499"/>
                  <a:gd name="connsiteY25" fmla="*/ 25668 h 118426"/>
                  <a:gd name="connsiteX26" fmla="*/ 40366 w 41499"/>
                  <a:gd name="connsiteY26" fmla="*/ 17855 h 11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1499" h="118426">
                    <a:moveTo>
                      <a:pt x="40366" y="17855"/>
                    </a:moveTo>
                    <a:cubicBezTo>
                      <a:pt x="40673" y="16706"/>
                      <a:pt x="40826" y="15711"/>
                      <a:pt x="40826" y="15174"/>
                    </a:cubicBezTo>
                    <a:cubicBezTo>
                      <a:pt x="40826" y="13642"/>
                      <a:pt x="39754" y="10119"/>
                      <a:pt x="40213" y="8434"/>
                    </a:cubicBezTo>
                    <a:cubicBezTo>
                      <a:pt x="40673" y="6749"/>
                      <a:pt x="41132" y="2536"/>
                      <a:pt x="41439" y="1464"/>
                    </a:cubicBezTo>
                    <a:cubicBezTo>
                      <a:pt x="41669" y="391"/>
                      <a:pt x="41209" y="-68"/>
                      <a:pt x="40749" y="8"/>
                    </a:cubicBezTo>
                    <a:cubicBezTo>
                      <a:pt x="40519" y="85"/>
                      <a:pt x="40289" y="238"/>
                      <a:pt x="40060" y="391"/>
                    </a:cubicBezTo>
                    <a:cubicBezTo>
                      <a:pt x="39677" y="697"/>
                      <a:pt x="39294" y="1081"/>
                      <a:pt x="38681" y="1923"/>
                    </a:cubicBezTo>
                    <a:cubicBezTo>
                      <a:pt x="37762" y="3225"/>
                      <a:pt x="36307" y="4527"/>
                      <a:pt x="35311" y="4527"/>
                    </a:cubicBezTo>
                    <a:cubicBezTo>
                      <a:pt x="34698" y="4527"/>
                      <a:pt x="29336" y="4604"/>
                      <a:pt x="25813" y="4604"/>
                    </a:cubicBezTo>
                    <a:cubicBezTo>
                      <a:pt x="25890" y="4834"/>
                      <a:pt x="26502" y="4604"/>
                      <a:pt x="26962" y="4910"/>
                    </a:cubicBezTo>
                    <a:cubicBezTo>
                      <a:pt x="27728" y="5370"/>
                      <a:pt x="25047" y="4604"/>
                      <a:pt x="25047" y="8281"/>
                    </a:cubicBezTo>
                    <a:cubicBezTo>
                      <a:pt x="25047" y="11957"/>
                      <a:pt x="22672" y="17242"/>
                      <a:pt x="21217" y="20536"/>
                    </a:cubicBezTo>
                    <a:cubicBezTo>
                      <a:pt x="19762" y="23906"/>
                      <a:pt x="12102" y="46043"/>
                      <a:pt x="10187" y="49566"/>
                    </a:cubicBezTo>
                    <a:cubicBezTo>
                      <a:pt x="8272" y="53090"/>
                      <a:pt x="7353" y="54009"/>
                      <a:pt x="5745" y="54851"/>
                    </a:cubicBezTo>
                    <a:cubicBezTo>
                      <a:pt x="4136" y="55617"/>
                      <a:pt x="2068" y="58375"/>
                      <a:pt x="1608" y="59983"/>
                    </a:cubicBezTo>
                    <a:cubicBezTo>
                      <a:pt x="1149" y="61439"/>
                      <a:pt x="1225" y="60826"/>
                      <a:pt x="0" y="61209"/>
                    </a:cubicBezTo>
                    <a:cubicBezTo>
                      <a:pt x="1455" y="65192"/>
                      <a:pt x="3830" y="71932"/>
                      <a:pt x="4826" y="74843"/>
                    </a:cubicBezTo>
                    <a:cubicBezTo>
                      <a:pt x="6051" y="78596"/>
                      <a:pt x="16851" y="110537"/>
                      <a:pt x="19532" y="118427"/>
                    </a:cubicBezTo>
                    <a:cubicBezTo>
                      <a:pt x="19838" y="117890"/>
                      <a:pt x="20068" y="117431"/>
                      <a:pt x="20298" y="117277"/>
                    </a:cubicBezTo>
                    <a:cubicBezTo>
                      <a:pt x="20681" y="117048"/>
                      <a:pt x="21140" y="116818"/>
                      <a:pt x="21447" y="116741"/>
                    </a:cubicBezTo>
                    <a:cubicBezTo>
                      <a:pt x="23591" y="108162"/>
                      <a:pt x="27881" y="90545"/>
                      <a:pt x="28264" y="88860"/>
                    </a:cubicBezTo>
                    <a:cubicBezTo>
                      <a:pt x="28724" y="86639"/>
                      <a:pt x="31787" y="76069"/>
                      <a:pt x="32400" y="74154"/>
                    </a:cubicBezTo>
                    <a:cubicBezTo>
                      <a:pt x="33013" y="72239"/>
                      <a:pt x="35464" y="59754"/>
                      <a:pt x="35770" y="58834"/>
                    </a:cubicBezTo>
                    <a:cubicBezTo>
                      <a:pt x="36077" y="57915"/>
                      <a:pt x="35464" y="55311"/>
                      <a:pt x="36077" y="53243"/>
                    </a:cubicBezTo>
                    <a:cubicBezTo>
                      <a:pt x="36690" y="51175"/>
                      <a:pt x="38604" y="37617"/>
                      <a:pt x="38451" y="34706"/>
                    </a:cubicBezTo>
                    <a:cubicBezTo>
                      <a:pt x="38298" y="31796"/>
                      <a:pt x="38068" y="27889"/>
                      <a:pt x="38451" y="25668"/>
                    </a:cubicBezTo>
                    <a:cubicBezTo>
                      <a:pt x="38681" y="24289"/>
                      <a:pt x="39754" y="20536"/>
                      <a:pt x="40366" y="178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06" name="Kombinationstegning: figur 11705">
                <a:extLst>
                  <a:ext uri="{FF2B5EF4-FFF2-40B4-BE49-F238E27FC236}">
                    <a16:creationId xmlns:a16="http://schemas.microsoft.com/office/drawing/2014/main" id="{4D8235E4-65FB-4920-936C-FE9F339B2858}"/>
                  </a:ext>
                </a:extLst>
              </p:cNvPr>
              <p:cNvSpPr/>
              <p:nvPr/>
            </p:nvSpPr>
            <p:spPr>
              <a:xfrm>
                <a:off x="7012252" y="3188718"/>
                <a:ext cx="7426" cy="1718"/>
              </a:xfrm>
              <a:custGeom>
                <a:avLst/>
                <a:gdLst>
                  <a:gd name="connsiteX0" fmla="*/ 2450 w 7426"/>
                  <a:gd name="connsiteY0" fmla="*/ 1685 h 1718"/>
                  <a:gd name="connsiteX1" fmla="*/ 5360 w 7426"/>
                  <a:gd name="connsiteY1" fmla="*/ 0 h 1718"/>
                  <a:gd name="connsiteX2" fmla="*/ 2450 w 7426"/>
                  <a:gd name="connsiteY2" fmla="*/ 1685 h 1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26" h="1718">
                    <a:moveTo>
                      <a:pt x="2450" y="1685"/>
                    </a:moveTo>
                    <a:cubicBezTo>
                      <a:pt x="2450" y="1685"/>
                      <a:pt x="11335" y="0"/>
                      <a:pt x="5360" y="0"/>
                    </a:cubicBezTo>
                    <a:cubicBezTo>
                      <a:pt x="-614" y="77"/>
                      <a:pt x="-1610" y="1992"/>
                      <a:pt x="2450" y="168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07" name="Kombinationstegning: figur 11706">
                <a:extLst>
                  <a:ext uri="{FF2B5EF4-FFF2-40B4-BE49-F238E27FC236}">
                    <a16:creationId xmlns:a16="http://schemas.microsoft.com/office/drawing/2014/main" id="{0A69C7AB-13B8-42D3-A1E8-BC6BCB11F18E}"/>
                  </a:ext>
                </a:extLst>
              </p:cNvPr>
              <p:cNvSpPr/>
              <p:nvPr/>
            </p:nvSpPr>
            <p:spPr>
              <a:xfrm>
                <a:off x="7021316" y="3123371"/>
                <a:ext cx="87065" cy="68410"/>
              </a:xfrm>
              <a:custGeom>
                <a:avLst/>
                <a:gdLst>
                  <a:gd name="connsiteX0" fmla="*/ 13991 w 87065"/>
                  <a:gd name="connsiteY0" fmla="*/ 49492 h 68410"/>
                  <a:gd name="connsiteX1" fmla="*/ 19583 w 87065"/>
                  <a:gd name="connsiteY1" fmla="*/ 49646 h 68410"/>
                  <a:gd name="connsiteX2" fmla="*/ 14144 w 87065"/>
                  <a:gd name="connsiteY2" fmla="*/ 54242 h 68410"/>
                  <a:gd name="connsiteX3" fmla="*/ 3574 w 87065"/>
                  <a:gd name="connsiteY3" fmla="*/ 64122 h 68410"/>
                  <a:gd name="connsiteX4" fmla="*/ 8859 w 87065"/>
                  <a:gd name="connsiteY4" fmla="*/ 64122 h 68410"/>
                  <a:gd name="connsiteX5" fmla="*/ 27395 w 87065"/>
                  <a:gd name="connsiteY5" fmla="*/ 50871 h 68410"/>
                  <a:gd name="connsiteX6" fmla="*/ 40187 w 87065"/>
                  <a:gd name="connsiteY6" fmla="*/ 40684 h 68410"/>
                  <a:gd name="connsiteX7" fmla="*/ 51983 w 87065"/>
                  <a:gd name="connsiteY7" fmla="*/ 36088 h 68410"/>
                  <a:gd name="connsiteX8" fmla="*/ 69217 w 87065"/>
                  <a:gd name="connsiteY8" fmla="*/ 35628 h 68410"/>
                  <a:gd name="connsiteX9" fmla="*/ 84230 w 87065"/>
                  <a:gd name="connsiteY9" fmla="*/ 34709 h 68410"/>
                  <a:gd name="connsiteX10" fmla="*/ 84843 w 87065"/>
                  <a:gd name="connsiteY10" fmla="*/ 27969 h 68410"/>
                  <a:gd name="connsiteX11" fmla="*/ 57728 w 87065"/>
                  <a:gd name="connsiteY11" fmla="*/ 14411 h 68410"/>
                  <a:gd name="connsiteX12" fmla="*/ 55736 w 87065"/>
                  <a:gd name="connsiteY12" fmla="*/ 3381 h 68410"/>
                  <a:gd name="connsiteX13" fmla="*/ 43710 w 87065"/>
                  <a:gd name="connsiteY13" fmla="*/ 4837 h 68410"/>
                  <a:gd name="connsiteX14" fmla="*/ 40647 w 87065"/>
                  <a:gd name="connsiteY14" fmla="*/ 4224 h 68410"/>
                  <a:gd name="connsiteX15" fmla="*/ 37123 w 87065"/>
                  <a:gd name="connsiteY15" fmla="*/ 700 h 68410"/>
                  <a:gd name="connsiteX16" fmla="*/ 34749 w 87065"/>
                  <a:gd name="connsiteY16" fmla="*/ 88 h 68410"/>
                  <a:gd name="connsiteX17" fmla="*/ 15599 w 87065"/>
                  <a:gd name="connsiteY17" fmla="*/ 5526 h 68410"/>
                  <a:gd name="connsiteX18" fmla="*/ 14297 w 87065"/>
                  <a:gd name="connsiteY18" fmla="*/ 6445 h 68410"/>
                  <a:gd name="connsiteX19" fmla="*/ 12842 w 87065"/>
                  <a:gd name="connsiteY19" fmla="*/ 8667 h 68410"/>
                  <a:gd name="connsiteX20" fmla="*/ 8323 w 87065"/>
                  <a:gd name="connsiteY20" fmla="*/ 12267 h 68410"/>
                  <a:gd name="connsiteX21" fmla="*/ 11770 w 87065"/>
                  <a:gd name="connsiteY21" fmla="*/ 14411 h 68410"/>
                  <a:gd name="connsiteX22" fmla="*/ 15446 w 87065"/>
                  <a:gd name="connsiteY22" fmla="*/ 20769 h 68410"/>
                  <a:gd name="connsiteX23" fmla="*/ 14144 w 87065"/>
                  <a:gd name="connsiteY23" fmla="*/ 24139 h 68410"/>
                  <a:gd name="connsiteX24" fmla="*/ 9395 w 87065"/>
                  <a:gd name="connsiteY24" fmla="*/ 27203 h 68410"/>
                  <a:gd name="connsiteX25" fmla="*/ 7786 w 87065"/>
                  <a:gd name="connsiteY25" fmla="*/ 34097 h 68410"/>
                  <a:gd name="connsiteX26" fmla="*/ 7327 w 87065"/>
                  <a:gd name="connsiteY26" fmla="*/ 36624 h 68410"/>
                  <a:gd name="connsiteX27" fmla="*/ 3650 w 87065"/>
                  <a:gd name="connsiteY27" fmla="*/ 41373 h 68410"/>
                  <a:gd name="connsiteX28" fmla="*/ 1889 w 87065"/>
                  <a:gd name="connsiteY28" fmla="*/ 44054 h 68410"/>
                  <a:gd name="connsiteX29" fmla="*/ 280 w 87065"/>
                  <a:gd name="connsiteY29" fmla="*/ 45203 h 68410"/>
                  <a:gd name="connsiteX30" fmla="*/ 280 w 87065"/>
                  <a:gd name="connsiteY30" fmla="*/ 46658 h 68410"/>
                  <a:gd name="connsiteX31" fmla="*/ 13991 w 87065"/>
                  <a:gd name="connsiteY31" fmla="*/ 49492 h 6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065" h="68410">
                    <a:moveTo>
                      <a:pt x="13991" y="49492"/>
                    </a:moveTo>
                    <a:cubicBezTo>
                      <a:pt x="13991" y="49492"/>
                      <a:pt x="18816" y="47424"/>
                      <a:pt x="19583" y="49646"/>
                    </a:cubicBezTo>
                    <a:cubicBezTo>
                      <a:pt x="20348" y="51867"/>
                      <a:pt x="17208" y="53322"/>
                      <a:pt x="14144" y="54242"/>
                    </a:cubicBezTo>
                    <a:cubicBezTo>
                      <a:pt x="11080" y="55161"/>
                      <a:pt x="4416" y="57458"/>
                      <a:pt x="3574" y="64122"/>
                    </a:cubicBezTo>
                    <a:cubicBezTo>
                      <a:pt x="2808" y="70863"/>
                      <a:pt x="3420" y="68718"/>
                      <a:pt x="8859" y="64122"/>
                    </a:cubicBezTo>
                    <a:cubicBezTo>
                      <a:pt x="14297" y="59526"/>
                      <a:pt x="23412" y="53782"/>
                      <a:pt x="27395" y="50871"/>
                    </a:cubicBezTo>
                    <a:cubicBezTo>
                      <a:pt x="31378" y="47961"/>
                      <a:pt x="38425" y="42446"/>
                      <a:pt x="40187" y="40684"/>
                    </a:cubicBezTo>
                    <a:cubicBezTo>
                      <a:pt x="41949" y="38922"/>
                      <a:pt x="44476" y="37160"/>
                      <a:pt x="51983" y="36088"/>
                    </a:cubicBezTo>
                    <a:cubicBezTo>
                      <a:pt x="59489" y="34939"/>
                      <a:pt x="65234" y="34786"/>
                      <a:pt x="69217" y="35628"/>
                    </a:cubicBezTo>
                    <a:cubicBezTo>
                      <a:pt x="73200" y="36471"/>
                      <a:pt x="80400" y="40377"/>
                      <a:pt x="84230" y="34709"/>
                    </a:cubicBezTo>
                    <a:cubicBezTo>
                      <a:pt x="88060" y="29041"/>
                      <a:pt x="87753" y="27816"/>
                      <a:pt x="84843" y="27969"/>
                    </a:cubicBezTo>
                    <a:cubicBezTo>
                      <a:pt x="81932" y="28122"/>
                      <a:pt x="60868" y="20616"/>
                      <a:pt x="57728" y="14411"/>
                    </a:cubicBezTo>
                    <a:cubicBezTo>
                      <a:pt x="55200" y="9509"/>
                      <a:pt x="56425" y="5832"/>
                      <a:pt x="55736" y="3381"/>
                    </a:cubicBezTo>
                    <a:lnTo>
                      <a:pt x="43710" y="4837"/>
                    </a:lnTo>
                    <a:cubicBezTo>
                      <a:pt x="43710" y="4837"/>
                      <a:pt x="41183" y="4837"/>
                      <a:pt x="40647" y="4224"/>
                    </a:cubicBezTo>
                    <a:cubicBezTo>
                      <a:pt x="40187" y="3611"/>
                      <a:pt x="37123" y="700"/>
                      <a:pt x="37123" y="700"/>
                    </a:cubicBezTo>
                    <a:cubicBezTo>
                      <a:pt x="37123" y="700"/>
                      <a:pt x="35821" y="-295"/>
                      <a:pt x="34749" y="88"/>
                    </a:cubicBezTo>
                    <a:cubicBezTo>
                      <a:pt x="33599" y="394"/>
                      <a:pt x="15599" y="5526"/>
                      <a:pt x="15599" y="5526"/>
                    </a:cubicBezTo>
                    <a:cubicBezTo>
                      <a:pt x="15599" y="5526"/>
                      <a:pt x="14604" y="5986"/>
                      <a:pt x="14297" y="6445"/>
                    </a:cubicBezTo>
                    <a:cubicBezTo>
                      <a:pt x="13991" y="6905"/>
                      <a:pt x="13531" y="8207"/>
                      <a:pt x="12842" y="8667"/>
                    </a:cubicBezTo>
                    <a:cubicBezTo>
                      <a:pt x="12306" y="9049"/>
                      <a:pt x="10008" y="11501"/>
                      <a:pt x="8323" y="12267"/>
                    </a:cubicBezTo>
                    <a:cubicBezTo>
                      <a:pt x="9395" y="12956"/>
                      <a:pt x="10544" y="13645"/>
                      <a:pt x="11770" y="14411"/>
                    </a:cubicBezTo>
                    <a:cubicBezTo>
                      <a:pt x="14834" y="16326"/>
                      <a:pt x="15599" y="19696"/>
                      <a:pt x="15446" y="20769"/>
                    </a:cubicBezTo>
                    <a:cubicBezTo>
                      <a:pt x="15293" y="21918"/>
                      <a:pt x="15446" y="22990"/>
                      <a:pt x="14144" y="24139"/>
                    </a:cubicBezTo>
                    <a:cubicBezTo>
                      <a:pt x="12842" y="25288"/>
                      <a:pt x="12076" y="25748"/>
                      <a:pt x="9395" y="27203"/>
                    </a:cubicBezTo>
                    <a:cubicBezTo>
                      <a:pt x="6714" y="28658"/>
                      <a:pt x="7634" y="32794"/>
                      <a:pt x="7786" y="34097"/>
                    </a:cubicBezTo>
                    <a:cubicBezTo>
                      <a:pt x="7940" y="35399"/>
                      <a:pt x="7327" y="36624"/>
                      <a:pt x="7327" y="36624"/>
                    </a:cubicBezTo>
                    <a:cubicBezTo>
                      <a:pt x="7327" y="36624"/>
                      <a:pt x="4263" y="40607"/>
                      <a:pt x="3650" y="41373"/>
                    </a:cubicBezTo>
                    <a:cubicBezTo>
                      <a:pt x="3037" y="42139"/>
                      <a:pt x="1889" y="44054"/>
                      <a:pt x="1889" y="44054"/>
                    </a:cubicBezTo>
                    <a:lnTo>
                      <a:pt x="280" y="45203"/>
                    </a:lnTo>
                    <a:cubicBezTo>
                      <a:pt x="663" y="45586"/>
                      <a:pt x="663" y="46046"/>
                      <a:pt x="280" y="46658"/>
                    </a:cubicBezTo>
                    <a:cubicBezTo>
                      <a:pt x="-486" y="47884"/>
                      <a:pt x="-716" y="52556"/>
                      <a:pt x="13991" y="4949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08" name="Kombinationstegning: figur 11707">
                <a:extLst>
                  <a:ext uri="{FF2B5EF4-FFF2-40B4-BE49-F238E27FC236}">
                    <a16:creationId xmlns:a16="http://schemas.microsoft.com/office/drawing/2014/main" id="{E8DD70E8-9E1D-4D20-84A5-EDE3114ED4F6}"/>
                  </a:ext>
                </a:extLst>
              </p:cNvPr>
              <p:cNvSpPr/>
              <p:nvPr/>
            </p:nvSpPr>
            <p:spPr>
              <a:xfrm>
                <a:off x="7021818" y="3124511"/>
                <a:ext cx="532257" cy="207224"/>
              </a:xfrm>
              <a:custGeom>
                <a:avLst/>
                <a:gdLst>
                  <a:gd name="connsiteX0" fmla="*/ 494285 w 532257"/>
                  <a:gd name="connsiteY0" fmla="*/ 31807 h 207224"/>
                  <a:gd name="connsiteX1" fmla="*/ 493212 w 532257"/>
                  <a:gd name="connsiteY1" fmla="*/ 30505 h 207224"/>
                  <a:gd name="connsiteX2" fmla="*/ 491680 w 532257"/>
                  <a:gd name="connsiteY2" fmla="*/ 28361 h 207224"/>
                  <a:gd name="connsiteX3" fmla="*/ 487391 w 532257"/>
                  <a:gd name="connsiteY3" fmla="*/ 25833 h 207224"/>
                  <a:gd name="connsiteX4" fmla="*/ 483178 w 532257"/>
                  <a:gd name="connsiteY4" fmla="*/ 23458 h 207224"/>
                  <a:gd name="connsiteX5" fmla="*/ 481263 w 532257"/>
                  <a:gd name="connsiteY5" fmla="*/ 21927 h 207224"/>
                  <a:gd name="connsiteX6" fmla="*/ 476744 w 532257"/>
                  <a:gd name="connsiteY6" fmla="*/ 16029 h 207224"/>
                  <a:gd name="connsiteX7" fmla="*/ 470540 w 532257"/>
                  <a:gd name="connsiteY7" fmla="*/ 15646 h 207224"/>
                  <a:gd name="connsiteX8" fmla="*/ 469238 w 532257"/>
                  <a:gd name="connsiteY8" fmla="*/ 16565 h 207224"/>
                  <a:gd name="connsiteX9" fmla="*/ 467170 w 532257"/>
                  <a:gd name="connsiteY9" fmla="*/ 19935 h 207224"/>
                  <a:gd name="connsiteX10" fmla="*/ 466251 w 532257"/>
                  <a:gd name="connsiteY10" fmla="*/ 20318 h 207224"/>
                  <a:gd name="connsiteX11" fmla="*/ 457059 w 532257"/>
                  <a:gd name="connsiteY11" fmla="*/ 18250 h 207224"/>
                  <a:gd name="connsiteX12" fmla="*/ 455297 w 532257"/>
                  <a:gd name="connsiteY12" fmla="*/ 18480 h 207224"/>
                  <a:gd name="connsiteX13" fmla="*/ 454225 w 532257"/>
                  <a:gd name="connsiteY13" fmla="*/ 18939 h 207224"/>
                  <a:gd name="connsiteX14" fmla="*/ 451467 w 532257"/>
                  <a:gd name="connsiteY14" fmla="*/ 18327 h 207224"/>
                  <a:gd name="connsiteX15" fmla="*/ 442888 w 532257"/>
                  <a:gd name="connsiteY15" fmla="*/ 18786 h 207224"/>
                  <a:gd name="connsiteX16" fmla="*/ 441204 w 532257"/>
                  <a:gd name="connsiteY16" fmla="*/ 18403 h 207224"/>
                  <a:gd name="connsiteX17" fmla="*/ 439825 w 532257"/>
                  <a:gd name="connsiteY17" fmla="*/ 17484 h 207224"/>
                  <a:gd name="connsiteX18" fmla="*/ 435305 w 532257"/>
                  <a:gd name="connsiteY18" fmla="*/ 21467 h 207224"/>
                  <a:gd name="connsiteX19" fmla="*/ 421595 w 532257"/>
                  <a:gd name="connsiteY19" fmla="*/ 28973 h 207224"/>
                  <a:gd name="connsiteX20" fmla="*/ 415237 w 532257"/>
                  <a:gd name="connsiteY20" fmla="*/ 31654 h 207224"/>
                  <a:gd name="connsiteX21" fmla="*/ 400224 w 532257"/>
                  <a:gd name="connsiteY21" fmla="*/ 37705 h 207224"/>
                  <a:gd name="connsiteX22" fmla="*/ 394173 w 532257"/>
                  <a:gd name="connsiteY22" fmla="*/ 37093 h 207224"/>
                  <a:gd name="connsiteX23" fmla="*/ 383297 w 532257"/>
                  <a:gd name="connsiteY23" fmla="*/ 34029 h 207224"/>
                  <a:gd name="connsiteX24" fmla="*/ 377245 w 532257"/>
                  <a:gd name="connsiteY24" fmla="*/ 33416 h 207224"/>
                  <a:gd name="connsiteX25" fmla="*/ 369739 w 532257"/>
                  <a:gd name="connsiteY25" fmla="*/ 34029 h 207224"/>
                  <a:gd name="connsiteX26" fmla="*/ 340249 w 532257"/>
                  <a:gd name="connsiteY26" fmla="*/ 36097 h 207224"/>
                  <a:gd name="connsiteX27" fmla="*/ 324777 w 532257"/>
                  <a:gd name="connsiteY27" fmla="*/ 33416 h 207224"/>
                  <a:gd name="connsiteX28" fmla="*/ 308998 w 532257"/>
                  <a:gd name="connsiteY28" fmla="*/ 25756 h 207224"/>
                  <a:gd name="connsiteX29" fmla="*/ 302104 w 532257"/>
                  <a:gd name="connsiteY29" fmla="*/ 24148 h 207224"/>
                  <a:gd name="connsiteX30" fmla="*/ 286019 w 532257"/>
                  <a:gd name="connsiteY30" fmla="*/ 18403 h 207224"/>
                  <a:gd name="connsiteX31" fmla="*/ 276291 w 532257"/>
                  <a:gd name="connsiteY31" fmla="*/ 12505 h 207224"/>
                  <a:gd name="connsiteX32" fmla="*/ 259363 w 532257"/>
                  <a:gd name="connsiteY32" fmla="*/ 7909 h 207224"/>
                  <a:gd name="connsiteX33" fmla="*/ 260129 w 532257"/>
                  <a:gd name="connsiteY33" fmla="*/ 1399 h 207224"/>
                  <a:gd name="connsiteX34" fmla="*/ 258214 w 532257"/>
                  <a:gd name="connsiteY34" fmla="*/ 97 h 207224"/>
                  <a:gd name="connsiteX35" fmla="*/ 250555 w 532257"/>
                  <a:gd name="connsiteY35" fmla="*/ 1016 h 207224"/>
                  <a:gd name="connsiteX36" fmla="*/ 241133 w 532257"/>
                  <a:gd name="connsiteY36" fmla="*/ 3084 h 207224"/>
                  <a:gd name="connsiteX37" fmla="*/ 216699 w 532257"/>
                  <a:gd name="connsiteY37" fmla="*/ 1935 h 207224"/>
                  <a:gd name="connsiteX38" fmla="*/ 198699 w 532257"/>
                  <a:gd name="connsiteY38" fmla="*/ 3237 h 207224"/>
                  <a:gd name="connsiteX39" fmla="*/ 187822 w 532257"/>
                  <a:gd name="connsiteY39" fmla="*/ 6914 h 207224"/>
                  <a:gd name="connsiteX40" fmla="*/ 172809 w 532257"/>
                  <a:gd name="connsiteY40" fmla="*/ 14267 h 207224"/>
                  <a:gd name="connsiteX41" fmla="*/ 161167 w 532257"/>
                  <a:gd name="connsiteY41" fmla="*/ 21007 h 207224"/>
                  <a:gd name="connsiteX42" fmla="*/ 152205 w 532257"/>
                  <a:gd name="connsiteY42" fmla="*/ 29280 h 207224"/>
                  <a:gd name="connsiteX43" fmla="*/ 143090 w 532257"/>
                  <a:gd name="connsiteY43" fmla="*/ 32191 h 207224"/>
                  <a:gd name="connsiteX44" fmla="*/ 127004 w 532257"/>
                  <a:gd name="connsiteY44" fmla="*/ 31042 h 207224"/>
                  <a:gd name="connsiteX45" fmla="*/ 115975 w 532257"/>
                  <a:gd name="connsiteY45" fmla="*/ 29280 h 207224"/>
                  <a:gd name="connsiteX46" fmla="*/ 101574 w 532257"/>
                  <a:gd name="connsiteY46" fmla="*/ 30429 h 207224"/>
                  <a:gd name="connsiteX47" fmla="*/ 86255 w 532257"/>
                  <a:gd name="connsiteY47" fmla="*/ 31731 h 207224"/>
                  <a:gd name="connsiteX48" fmla="*/ 94374 w 532257"/>
                  <a:gd name="connsiteY48" fmla="*/ 41918 h 207224"/>
                  <a:gd name="connsiteX49" fmla="*/ 102953 w 532257"/>
                  <a:gd name="connsiteY49" fmla="*/ 45901 h 207224"/>
                  <a:gd name="connsiteX50" fmla="*/ 79668 w 532257"/>
                  <a:gd name="connsiteY50" fmla="*/ 49731 h 207224"/>
                  <a:gd name="connsiteX51" fmla="*/ 81429 w 532257"/>
                  <a:gd name="connsiteY51" fmla="*/ 52106 h 207224"/>
                  <a:gd name="connsiteX52" fmla="*/ 84647 w 532257"/>
                  <a:gd name="connsiteY52" fmla="*/ 56395 h 207224"/>
                  <a:gd name="connsiteX53" fmla="*/ 71702 w 532257"/>
                  <a:gd name="connsiteY53" fmla="*/ 56701 h 207224"/>
                  <a:gd name="connsiteX54" fmla="*/ 54927 w 532257"/>
                  <a:gd name="connsiteY54" fmla="*/ 55552 h 207224"/>
                  <a:gd name="connsiteX55" fmla="*/ 52246 w 532257"/>
                  <a:gd name="connsiteY55" fmla="*/ 54940 h 207224"/>
                  <a:gd name="connsiteX56" fmla="*/ 50331 w 532257"/>
                  <a:gd name="connsiteY56" fmla="*/ 51416 h 207224"/>
                  <a:gd name="connsiteX57" fmla="*/ 50331 w 532257"/>
                  <a:gd name="connsiteY57" fmla="*/ 54940 h 207224"/>
                  <a:gd name="connsiteX58" fmla="*/ 50178 w 532257"/>
                  <a:gd name="connsiteY58" fmla="*/ 56855 h 207224"/>
                  <a:gd name="connsiteX59" fmla="*/ 44280 w 532257"/>
                  <a:gd name="connsiteY59" fmla="*/ 58310 h 207224"/>
                  <a:gd name="connsiteX60" fmla="*/ 38382 w 532257"/>
                  <a:gd name="connsiteY60" fmla="*/ 56855 h 207224"/>
                  <a:gd name="connsiteX61" fmla="*/ 32178 w 532257"/>
                  <a:gd name="connsiteY61" fmla="*/ 54174 h 207224"/>
                  <a:gd name="connsiteX62" fmla="*/ 14484 w 532257"/>
                  <a:gd name="connsiteY62" fmla="*/ 61374 h 207224"/>
                  <a:gd name="connsiteX63" fmla="*/ 2688 w 532257"/>
                  <a:gd name="connsiteY63" fmla="*/ 73170 h 207224"/>
                  <a:gd name="connsiteX64" fmla="*/ 2382 w 532257"/>
                  <a:gd name="connsiteY64" fmla="*/ 82131 h 207224"/>
                  <a:gd name="connsiteX65" fmla="*/ 927 w 532257"/>
                  <a:gd name="connsiteY65" fmla="*/ 85042 h 207224"/>
                  <a:gd name="connsiteX66" fmla="*/ 1693 w 532257"/>
                  <a:gd name="connsiteY66" fmla="*/ 87570 h 207224"/>
                  <a:gd name="connsiteX67" fmla="*/ 11114 w 532257"/>
                  <a:gd name="connsiteY67" fmla="*/ 85655 h 207224"/>
                  <a:gd name="connsiteX68" fmla="*/ 22910 w 532257"/>
                  <a:gd name="connsiteY68" fmla="*/ 84200 h 207224"/>
                  <a:gd name="connsiteX69" fmla="*/ 22910 w 532257"/>
                  <a:gd name="connsiteY69" fmla="*/ 86880 h 207224"/>
                  <a:gd name="connsiteX70" fmla="*/ 18621 w 532257"/>
                  <a:gd name="connsiteY70" fmla="*/ 95153 h 207224"/>
                  <a:gd name="connsiteX71" fmla="*/ 20842 w 532257"/>
                  <a:gd name="connsiteY71" fmla="*/ 99902 h 207224"/>
                  <a:gd name="connsiteX72" fmla="*/ 26127 w 532257"/>
                  <a:gd name="connsiteY72" fmla="*/ 104881 h 207224"/>
                  <a:gd name="connsiteX73" fmla="*/ 25974 w 532257"/>
                  <a:gd name="connsiteY73" fmla="*/ 108404 h 207224"/>
                  <a:gd name="connsiteX74" fmla="*/ 21531 w 532257"/>
                  <a:gd name="connsiteY74" fmla="*/ 111468 h 207224"/>
                  <a:gd name="connsiteX75" fmla="*/ 19769 w 532257"/>
                  <a:gd name="connsiteY75" fmla="*/ 114149 h 207224"/>
                  <a:gd name="connsiteX76" fmla="*/ 26280 w 532257"/>
                  <a:gd name="connsiteY76" fmla="*/ 120889 h 207224"/>
                  <a:gd name="connsiteX77" fmla="*/ 25514 w 532257"/>
                  <a:gd name="connsiteY77" fmla="*/ 123111 h 207224"/>
                  <a:gd name="connsiteX78" fmla="*/ 14944 w 532257"/>
                  <a:gd name="connsiteY78" fmla="*/ 119128 h 207224"/>
                  <a:gd name="connsiteX79" fmla="*/ 11880 w 532257"/>
                  <a:gd name="connsiteY79" fmla="*/ 113842 h 207224"/>
                  <a:gd name="connsiteX80" fmla="*/ 10578 w 532257"/>
                  <a:gd name="connsiteY80" fmla="*/ 116906 h 207224"/>
                  <a:gd name="connsiteX81" fmla="*/ 9276 w 532257"/>
                  <a:gd name="connsiteY81" fmla="*/ 124719 h 207224"/>
                  <a:gd name="connsiteX82" fmla="*/ 6748 w 532257"/>
                  <a:gd name="connsiteY82" fmla="*/ 124719 h 207224"/>
                  <a:gd name="connsiteX83" fmla="*/ 5599 w 532257"/>
                  <a:gd name="connsiteY83" fmla="*/ 126174 h 207224"/>
                  <a:gd name="connsiteX84" fmla="*/ 6901 w 532257"/>
                  <a:gd name="connsiteY84" fmla="*/ 127477 h 207224"/>
                  <a:gd name="connsiteX85" fmla="*/ 15020 w 532257"/>
                  <a:gd name="connsiteY85" fmla="*/ 128932 h 207224"/>
                  <a:gd name="connsiteX86" fmla="*/ 22374 w 532257"/>
                  <a:gd name="connsiteY86" fmla="*/ 131306 h 207224"/>
                  <a:gd name="connsiteX87" fmla="*/ 30186 w 532257"/>
                  <a:gd name="connsiteY87" fmla="*/ 135443 h 207224"/>
                  <a:gd name="connsiteX88" fmla="*/ 31335 w 532257"/>
                  <a:gd name="connsiteY88" fmla="*/ 146013 h 207224"/>
                  <a:gd name="connsiteX89" fmla="*/ 29114 w 532257"/>
                  <a:gd name="connsiteY89" fmla="*/ 149230 h 207224"/>
                  <a:gd name="connsiteX90" fmla="*/ 32637 w 532257"/>
                  <a:gd name="connsiteY90" fmla="*/ 153979 h 207224"/>
                  <a:gd name="connsiteX91" fmla="*/ 34552 w 532257"/>
                  <a:gd name="connsiteY91" fmla="*/ 157196 h 207224"/>
                  <a:gd name="connsiteX92" fmla="*/ 43821 w 532257"/>
                  <a:gd name="connsiteY92" fmla="*/ 161792 h 207224"/>
                  <a:gd name="connsiteX93" fmla="*/ 39072 w 532257"/>
                  <a:gd name="connsiteY93" fmla="*/ 165468 h 207224"/>
                  <a:gd name="connsiteX94" fmla="*/ 33480 w 532257"/>
                  <a:gd name="connsiteY94" fmla="*/ 166388 h 207224"/>
                  <a:gd name="connsiteX95" fmla="*/ 36544 w 532257"/>
                  <a:gd name="connsiteY95" fmla="*/ 169451 h 207224"/>
                  <a:gd name="connsiteX96" fmla="*/ 61745 w 532257"/>
                  <a:gd name="connsiteY96" fmla="*/ 167230 h 207224"/>
                  <a:gd name="connsiteX97" fmla="*/ 61438 w 532257"/>
                  <a:gd name="connsiteY97" fmla="*/ 169145 h 207224"/>
                  <a:gd name="connsiteX98" fmla="*/ 56459 w 532257"/>
                  <a:gd name="connsiteY98" fmla="*/ 174277 h 207224"/>
                  <a:gd name="connsiteX99" fmla="*/ 49106 w 532257"/>
                  <a:gd name="connsiteY99" fmla="*/ 175426 h 207224"/>
                  <a:gd name="connsiteX100" fmla="*/ 40680 w 532257"/>
                  <a:gd name="connsiteY100" fmla="*/ 177341 h 207224"/>
                  <a:gd name="connsiteX101" fmla="*/ 39531 w 532257"/>
                  <a:gd name="connsiteY101" fmla="*/ 179256 h 207224"/>
                  <a:gd name="connsiteX102" fmla="*/ 54851 w 532257"/>
                  <a:gd name="connsiteY102" fmla="*/ 176192 h 207224"/>
                  <a:gd name="connsiteX103" fmla="*/ 56612 w 532257"/>
                  <a:gd name="connsiteY103" fmla="*/ 176651 h 207224"/>
                  <a:gd name="connsiteX104" fmla="*/ 55846 w 532257"/>
                  <a:gd name="connsiteY104" fmla="*/ 179562 h 207224"/>
                  <a:gd name="connsiteX105" fmla="*/ 59063 w 532257"/>
                  <a:gd name="connsiteY105" fmla="*/ 179103 h 207224"/>
                  <a:gd name="connsiteX106" fmla="*/ 68332 w 532257"/>
                  <a:gd name="connsiteY106" fmla="*/ 174354 h 207224"/>
                  <a:gd name="connsiteX107" fmla="*/ 72927 w 532257"/>
                  <a:gd name="connsiteY107" fmla="*/ 175809 h 207224"/>
                  <a:gd name="connsiteX108" fmla="*/ 75991 w 532257"/>
                  <a:gd name="connsiteY108" fmla="*/ 179179 h 207224"/>
                  <a:gd name="connsiteX109" fmla="*/ 79974 w 532257"/>
                  <a:gd name="connsiteY109" fmla="*/ 180098 h 207224"/>
                  <a:gd name="connsiteX110" fmla="*/ 83191 w 532257"/>
                  <a:gd name="connsiteY110" fmla="*/ 179639 h 207224"/>
                  <a:gd name="connsiteX111" fmla="*/ 95830 w 532257"/>
                  <a:gd name="connsiteY111" fmla="*/ 193043 h 207224"/>
                  <a:gd name="connsiteX112" fmla="*/ 111456 w 532257"/>
                  <a:gd name="connsiteY112" fmla="*/ 195111 h 207224"/>
                  <a:gd name="connsiteX113" fmla="*/ 119881 w 532257"/>
                  <a:gd name="connsiteY113" fmla="*/ 192584 h 207224"/>
                  <a:gd name="connsiteX114" fmla="*/ 125472 w 532257"/>
                  <a:gd name="connsiteY114" fmla="*/ 190822 h 207224"/>
                  <a:gd name="connsiteX115" fmla="*/ 133898 w 532257"/>
                  <a:gd name="connsiteY115" fmla="*/ 172822 h 207224"/>
                  <a:gd name="connsiteX116" fmla="*/ 178401 w 532257"/>
                  <a:gd name="connsiteY116" fmla="*/ 193273 h 207224"/>
                  <a:gd name="connsiteX117" fmla="*/ 198699 w 532257"/>
                  <a:gd name="connsiteY117" fmla="*/ 197716 h 207224"/>
                  <a:gd name="connsiteX118" fmla="*/ 217388 w 532257"/>
                  <a:gd name="connsiteY118" fmla="*/ 196260 h 207224"/>
                  <a:gd name="connsiteX119" fmla="*/ 227729 w 532257"/>
                  <a:gd name="connsiteY119" fmla="*/ 189903 h 207224"/>
                  <a:gd name="connsiteX120" fmla="*/ 246265 w 532257"/>
                  <a:gd name="connsiteY120" fmla="*/ 176192 h 207224"/>
                  <a:gd name="connsiteX121" fmla="*/ 251550 w 532257"/>
                  <a:gd name="connsiteY121" fmla="*/ 177341 h 207224"/>
                  <a:gd name="connsiteX122" fmla="*/ 262274 w 532257"/>
                  <a:gd name="connsiteY122" fmla="*/ 182932 h 207224"/>
                  <a:gd name="connsiteX123" fmla="*/ 269934 w 532257"/>
                  <a:gd name="connsiteY123" fmla="*/ 181018 h 207224"/>
                  <a:gd name="connsiteX124" fmla="*/ 283951 w 532257"/>
                  <a:gd name="connsiteY124" fmla="*/ 173358 h 207224"/>
                  <a:gd name="connsiteX125" fmla="*/ 280121 w 532257"/>
                  <a:gd name="connsiteY125" fmla="*/ 189443 h 207224"/>
                  <a:gd name="connsiteX126" fmla="*/ 280274 w 532257"/>
                  <a:gd name="connsiteY126" fmla="*/ 197562 h 207224"/>
                  <a:gd name="connsiteX127" fmla="*/ 281730 w 532257"/>
                  <a:gd name="connsiteY127" fmla="*/ 201699 h 207224"/>
                  <a:gd name="connsiteX128" fmla="*/ 280964 w 532257"/>
                  <a:gd name="connsiteY128" fmla="*/ 203767 h 207224"/>
                  <a:gd name="connsiteX129" fmla="*/ 280734 w 532257"/>
                  <a:gd name="connsiteY129" fmla="*/ 204303 h 207224"/>
                  <a:gd name="connsiteX130" fmla="*/ 285866 w 532257"/>
                  <a:gd name="connsiteY130" fmla="*/ 207137 h 207224"/>
                  <a:gd name="connsiteX131" fmla="*/ 286938 w 532257"/>
                  <a:gd name="connsiteY131" fmla="*/ 206524 h 207224"/>
                  <a:gd name="connsiteX132" fmla="*/ 287857 w 532257"/>
                  <a:gd name="connsiteY132" fmla="*/ 204226 h 207224"/>
                  <a:gd name="connsiteX133" fmla="*/ 288547 w 532257"/>
                  <a:gd name="connsiteY133" fmla="*/ 203154 h 207224"/>
                  <a:gd name="connsiteX134" fmla="*/ 292147 w 532257"/>
                  <a:gd name="connsiteY134" fmla="*/ 200550 h 207224"/>
                  <a:gd name="connsiteX135" fmla="*/ 293066 w 532257"/>
                  <a:gd name="connsiteY135" fmla="*/ 199707 h 207224"/>
                  <a:gd name="connsiteX136" fmla="*/ 293219 w 532257"/>
                  <a:gd name="connsiteY136" fmla="*/ 196107 h 207224"/>
                  <a:gd name="connsiteX137" fmla="*/ 293679 w 532257"/>
                  <a:gd name="connsiteY137" fmla="*/ 195188 h 207224"/>
                  <a:gd name="connsiteX138" fmla="*/ 300113 w 532257"/>
                  <a:gd name="connsiteY138" fmla="*/ 191818 h 207224"/>
                  <a:gd name="connsiteX139" fmla="*/ 299960 w 532257"/>
                  <a:gd name="connsiteY139" fmla="*/ 190745 h 207224"/>
                  <a:gd name="connsiteX140" fmla="*/ 298887 w 532257"/>
                  <a:gd name="connsiteY140" fmla="*/ 189903 h 207224"/>
                  <a:gd name="connsiteX141" fmla="*/ 298274 w 532257"/>
                  <a:gd name="connsiteY141" fmla="*/ 187375 h 207224"/>
                  <a:gd name="connsiteX142" fmla="*/ 298121 w 532257"/>
                  <a:gd name="connsiteY142" fmla="*/ 184388 h 207224"/>
                  <a:gd name="connsiteX143" fmla="*/ 300266 w 532257"/>
                  <a:gd name="connsiteY143" fmla="*/ 175809 h 207224"/>
                  <a:gd name="connsiteX144" fmla="*/ 301568 w 532257"/>
                  <a:gd name="connsiteY144" fmla="*/ 174890 h 207224"/>
                  <a:gd name="connsiteX145" fmla="*/ 311143 w 532257"/>
                  <a:gd name="connsiteY145" fmla="*/ 180635 h 207224"/>
                  <a:gd name="connsiteX146" fmla="*/ 313058 w 532257"/>
                  <a:gd name="connsiteY146" fmla="*/ 180864 h 207224"/>
                  <a:gd name="connsiteX147" fmla="*/ 319262 w 532257"/>
                  <a:gd name="connsiteY147" fmla="*/ 180175 h 207224"/>
                  <a:gd name="connsiteX148" fmla="*/ 321789 w 532257"/>
                  <a:gd name="connsiteY148" fmla="*/ 180635 h 207224"/>
                  <a:gd name="connsiteX149" fmla="*/ 324700 w 532257"/>
                  <a:gd name="connsiteY149" fmla="*/ 180175 h 207224"/>
                  <a:gd name="connsiteX150" fmla="*/ 327075 w 532257"/>
                  <a:gd name="connsiteY150" fmla="*/ 178643 h 207224"/>
                  <a:gd name="connsiteX151" fmla="*/ 329985 w 532257"/>
                  <a:gd name="connsiteY151" fmla="*/ 177801 h 207224"/>
                  <a:gd name="connsiteX152" fmla="*/ 337262 w 532257"/>
                  <a:gd name="connsiteY152" fmla="*/ 175273 h 207224"/>
                  <a:gd name="connsiteX153" fmla="*/ 343160 w 532257"/>
                  <a:gd name="connsiteY153" fmla="*/ 172286 h 207224"/>
                  <a:gd name="connsiteX154" fmla="*/ 345075 w 532257"/>
                  <a:gd name="connsiteY154" fmla="*/ 171903 h 207224"/>
                  <a:gd name="connsiteX155" fmla="*/ 352964 w 532257"/>
                  <a:gd name="connsiteY155" fmla="*/ 173664 h 207224"/>
                  <a:gd name="connsiteX156" fmla="*/ 355569 w 532257"/>
                  <a:gd name="connsiteY156" fmla="*/ 175196 h 207224"/>
                  <a:gd name="connsiteX157" fmla="*/ 357636 w 532257"/>
                  <a:gd name="connsiteY157" fmla="*/ 176881 h 207224"/>
                  <a:gd name="connsiteX158" fmla="*/ 370046 w 532257"/>
                  <a:gd name="connsiteY158" fmla="*/ 178950 h 207224"/>
                  <a:gd name="connsiteX159" fmla="*/ 379467 w 532257"/>
                  <a:gd name="connsiteY159" fmla="*/ 179179 h 207224"/>
                  <a:gd name="connsiteX160" fmla="*/ 396931 w 532257"/>
                  <a:gd name="connsiteY160" fmla="*/ 173817 h 207224"/>
                  <a:gd name="connsiteX161" fmla="*/ 415927 w 532257"/>
                  <a:gd name="connsiteY161" fmla="*/ 165698 h 207224"/>
                  <a:gd name="connsiteX162" fmla="*/ 417842 w 532257"/>
                  <a:gd name="connsiteY162" fmla="*/ 165468 h 207224"/>
                  <a:gd name="connsiteX163" fmla="*/ 441204 w 532257"/>
                  <a:gd name="connsiteY163" fmla="*/ 165468 h 207224"/>
                  <a:gd name="connsiteX164" fmla="*/ 452310 w 532257"/>
                  <a:gd name="connsiteY164" fmla="*/ 163400 h 207224"/>
                  <a:gd name="connsiteX165" fmla="*/ 460582 w 532257"/>
                  <a:gd name="connsiteY165" fmla="*/ 160796 h 207224"/>
                  <a:gd name="connsiteX166" fmla="*/ 461655 w 532257"/>
                  <a:gd name="connsiteY166" fmla="*/ 161409 h 207224"/>
                  <a:gd name="connsiteX167" fmla="*/ 462650 w 532257"/>
                  <a:gd name="connsiteY167" fmla="*/ 165851 h 207224"/>
                  <a:gd name="connsiteX168" fmla="*/ 472761 w 532257"/>
                  <a:gd name="connsiteY168" fmla="*/ 157732 h 207224"/>
                  <a:gd name="connsiteX169" fmla="*/ 474830 w 532257"/>
                  <a:gd name="connsiteY169" fmla="*/ 157119 h 207224"/>
                  <a:gd name="connsiteX170" fmla="*/ 483791 w 532257"/>
                  <a:gd name="connsiteY170" fmla="*/ 156890 h 207224"/>
                  <a:gd name="connsiteX171" fmla="*/ 485859 w 532257"/>
                  <a:gd name="connsiteY171" fmla="*/ 157043 h 207224"/>
                  <a:gd name="connsiteX172" fmla="*/ 492600 w 532257"/>
                  <a:gd name="connsiteY172" fmla="*/ 158115 h 207224"/>
                  <a:gd name="connsiteX173" fmla="*/ 507689 w 532257"/>
                  <a:gd name="connsiteY173" fmla="*/ 159341 h 207224"/>
                  <a:gd name="connsiteX174" fmla="*/ 509758 w 532257"/>
                  <a:gd name="connsiteY174" fmla="*/ 159187 h 207224"/>
                  <a:gd name="connsiteX175" fmla="*/ 511902 w 532257"/>
                  <a:gd name="connsiteY175" fmla="*/ 158728 h 207224"/>
                  <a:gd name="connsiteX176" fmla="*/ 515119 w 532257"/>
                  <a:gd name="connsiteY176" fmla="*/ 160030 h 207224"/>
                  <a:gd name="connsiteX177" fmla="*/ 518489 w 532257"/>
                  <a:gd name="connsiteY177" fmla="*/ 168303 h 207224"/>
                  <a:gd name="connsiteX178" fmla="*/ 520251 w 532257"/>
                  <a:gd name="connsiteY178" fmla="*/ 168915 h 207224"/>
                  <a:gd name="connsiteX179" fmla="*/ 531970 w 532257"/>
                  <a:gd name="connsiteY179" fmla="*/ 163936 h 207224"/>
                  <a:gd name="connsiteX180" fmla="*/ 531894 w 532257"/>
                  <a:gd name="connsiteY180" fmla="*/ 163477 h 207224"/>
                  <a:gd name="connsiteX181" fmla="*/ 530362 w 532257"/>
                  <a:gd name="connsiteY181" fmla="*/ 156507 h 207224"/>
                  <a:gd name="connsiteX182" fmla="*/ 526532 w 532257"/>
                  <a:gd name="connsiteY182" fmla="*/ 152677 h 207224"/>
                  <a:gd name="connsiteX183" fmla="*/ 526992 w 532257"/>
                  <a:gd name="connsiteY183" fmla="*/ 145936 h 207224"/>
                  <a:gd name="connsiteX184" fmla="*/ 523009 w 532257"/>
                  <a:gd name="connsiteY184" fmla="*/ 142490 h 207224"/>
                  <a:gd name="connsiteX185" fmla="*/ 521094 w 532257"/>
                  <a:gd name="connsiteY185" fmla="*/ 141570 h 207224"/>
                  <a:gd name="connsiteX186" fmla="*/ 519792 w 532257"/>
                  <a:gd name="connsiteY186" fmla="*/ 140345 h 207224"/>
                  <a:gd name="connsiteX187" fmla="*/ 517723 w 532257"/>
                  <a:gd name="connsiteY187" fmla="*/ 134753 h 207224"/>
                  <a:gd name="connsiteX188" fmla="*/ 522396 w 532257"/>
                  <a:gd name="connsiteY188" fmla="*/ 123723 h 207224"/>
                  <a:gd name="connsiteX189" fmla="*/ 519792 w 532257"/>
                  <a:gd name="connsiteY189" fmla="*/ 123034 h 207224"/>
                  <a:gd name="connsiteX190" fmla="*/ 518873 w 532257"/>
                  <a:gd name="connsiteY190" fmla="*/ 121579 h 207224"/>
                  <a:gd name="connsiteX191" fmla="*/ 517647 w 532257"/>
                  <a:gd name="connsiteY191" fmla="*/ 108174 h 207224"/>
                  <a:gd name="connsiteX192" fmla="*/ 514430 w 532257"/>
                  <a:gd name="connsiteY192" fmla="*/ 103502 h 207224"/>
                  <a:gd name="connsiteX193" fmla="*/ 510753 w 532257"/>
                  <a:gd name="connsiteY193" fmla="*/ 91400 h 207224"/>
                  <a:gd name="connsiteX194" fmla="*/ 511442 w 532257"/>
                  <a:gd name="connsiteY194" fmla="*/ 90174 h 207224"/>
                  <a:gd name="connsiteX195" fmla="*/ 520021 w 532257"/>
                  <a:gd name="connsiteY195" fmla="*/ 88489 h 207224"/>
                  <a:gd name="connsiteX196" fmla="*/ 522779 w 532257"/>
                  <a:gd name="connsiteY196" fmla="*/ 80982 h 207224"/>
                  <a:gd name="connsiteX197" fmla="*/ 523468 w 532257"/>
                  <a:gd name="connsiteY197" fmla="*/ 78914 h 207224"/>
                  <a:gd name="connsiteX198" fmla="*/ 528830 w 532257"/>
                  <a:gd name="connsiteY198" fmla="*/ 78685 h 207224"/>
                  <a:gd name="connsiteX199" fmla="*/ 532200 w 532257"/>
                  <a:gd name="connsiteY199" fmla="*/ 81978 h 207224"/>
                  <a:gd name="connsiteX200" fmla="*/ 532200 w 532257"/>
                  <a:gd name="connsiteY200" fmla="*/ 80293 h 207224"/>
                  <a:gd name="connsiteX201" fmla="*/ 531741 w 532257"/>
                  <a:gd name="connsiteY201" fmla="*/ 79374 h 207224"/>
                  <a:gd name="connsiteX202" fmla="*/ 531128 w 532257"/>
                  <a:gd name="connsiteY202" fmla="*/ 78378 h 207224"/>
                  <a:gd name="connsiteX203" fmla="*/ 520711 w 532257"/>
                  <a:gd name="connsiteY203" fmla="*/ 69799 h 207224"/>
                  <a:gd name="connsiteX204" fmla="*/ 518949 w 532257"/>
                  <a:gd name="connsiteY204" fmla="*/ 69187 h 207224"/>
                  <a:gd name="connsiteX205" fmla="*/ 505774 w 532257"/>
                  <a:gd name="connsiteY205" fmla="*/ 68267 h 207224"/>
                  <a:gd name="connsiteX206" fmla="*/ 500030 w 532257"/>
                  <a:gd name="connsiteY206" fmla="*/ 65663 h 207224"/>
                  <a:gd name="connsiteX207" fmla="*/ 500719 w 532257"/>
                  <a:gd name="connsiteY207" fmla="*/ 61680 h 207224"/>
                  <a:gd name="connsiteX208" fmla="*/ 501332 w 532257"/>
                  <a:gd name="connsiteY208" fmla="*/ 59152 h 207224"/>
                  <a:gd name="connsiteX209" fmla="*/ 498804 w 532257"/>
                  <a:gd name="connsiteY209" fmla="*/ 55323 h 207224"/>
                  <a:gd name="connsiteX210" fmla="*/ 498115 w 532257"/>
                  <a:gd name="connsiteY210" fmla="*/ 52718 h 207224"/>
                  <a:gd name="connsiteX211" fmla="*/ 500260 w 532257"/>
                  <a:gd name="connsiteY211" fmla="*/ 50344 h 207224"/>
                  <a:gd name="connsiteX212" fmla="*/ 500719 w 532257"/>
                  <a:gd name="connsiteY212" fmla="*/ 48659 h 207224"/>
                  <a:gd name="connsiteX213" fmla="*/ 500260 w 532257"/>
                  <a:gd name="connsiteY213" fmla="*/ 38701 h 207224"/>
                  <a:gd name="connsiteX214" fmla="*/ 496276 w 532257"/>
                  <a:gd name="connsiteY214" fmla="*/ 34182 h 207224"/>
                  <a:gd name="connsiteX215" fmla="*/ 494285 w 532257"/>
                  <a:gd name="connsiteY215" fmla="*/ 31807 h 2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</a:cxnLst>
                <a:rect l="l" t="t" r="r" b="b"/>
                <a:pathLst>
                  <a:path w="532257" h="207224">
                    <a:moveTo>
                      <a:pt x="494285" y="31807"/>
                    </a:moveTo>
                    <a:cubicBezTo>
                      <a:pt x="493825" y="31271"/>
                      <a:pt x="493442" y="30735"/>
                      <a:pt x="493212" y="30505"/>
                    </a:cubicBezTo>
                    <a:cubicBezTo>
                      <a:pt x="492753" y="30046"/>
                      <a:pt x="492140" y="28590"/>
                      <a:pt x="491680" y="28361"/>
                    </a:cubicBezTo>
                    <a:cubicBezTo>
                      <a:pt x="491221" y="28131"/>
                      <a:pt x="488234" y="26293"/>
                      <a:pt x="487391" y="25833"/>
                    </a:cubicBezTo>
                    <a:cubicBezTo>
                      <a:pt x="486549" y="25373"/>
                      <a:pt x="483945" y="23535"/>
                      <a:pt x="483178" y="23458"/>
                    </a:cubicBezTo>
                    <a:cubicBezTo>
                      <a:pt x="482489" y="23305"/>
                      <a:pt x="481263" y="21927"/>
                      <a:pt x="481263" y="21927"/>
                    </a:cubicBezTo>
                    <a:cubicBezTo>
                      <a:pt x="481263" y="21927"/>
                      <a:pt x="477587" y="16641"/>
                      <a:pt x="476744" y="16029"/>
                    </a:cubicBezTo>
                    <a:cubicBezTo>
                      <a:pt x="475902" y="15416"/>
                      <a:pt x="471229" y="15646"/>
                      <a:pt x="470540" y="15646"/>
                    </a:cubicBezTo>
                    <a:cubicBezTo>
                      <a:pt x="469851" y="15646"/>
                      <a:pt x="469314" y="16258"/>
                      <a:pt x="469238" y="16565"/>
                    </a:cubicBezTo>
                    <a:cubicBezTo>
                      <a:pt x="469085" y="16948"/>
                      <a:pt x="467170" y="19169"/>
                      <a:pt x="467170" y="19935"/>
                    </a:cubicBezTo>
                    <a:cubicBezTo>
                      <a:pt x="467170" y="20624"/>
                      <a:pt x="466251" y="20318"/>
                      <a:pt x="466251" y="20318"/>
                    </a:cubicBezTo>
                    <a:cubicBezTo>
                      <a:pt x="466251" y="20318"/>
                      <a:pt x="457672" y="18403"/>
                      <a:pt x="457059" y="18250"/>
                    </a:cubicBezTo>
                    <a:cubicBezTo>
                      <a:pt x="456446" y="18097"/>
                      <a:pt x="455604" y="18403"/>
                      <a:pt x="455297" y="18480"/>
                    </a:cubicBezTo>
                    <a:cubicBezTo>
                      <a:pt x="454914" y="18633"/>
                      <a:pt x="454225" y="18939"/>
                      <a:pt x="454225" y="18939"/>
                    </a:cubicBezTo>
                    <a:cubicBezTo>
                      <a:pt x="454225" y="18939"/>
                      <a:pt x="452770" y="18480"/>
                      <a:pt x="451467" y="18327"/>
                    </a:cubicBezTo>
                    <a:cubicBezTo>
                      <a:pt x="450165" y="18173"/>
                      <a:pt x="443578" y="18480"/>
                      <a:pt x="442888" y="18786"/>
                    </a:cubicBezTo>
                    <a:cubicBezTo>
                      <a:pt x="442199" y="19169"/>
                      <a:pt x="441204" y="18403"/>
                      <a:pt x="441204" y="18403"/>
                    </a:cubicBezTo>
                    <a:lnTo>
                      <a:pt x="439825" y="17484"/>
                    </a:lnTo>
                    <a:cubicBezTo>
                      <a:pt x="438522" y="18863"/>
                      <a:pt x="437067" y="20241"/>
                      <a:pt x="435305" y="21467"/>
                    </a:cubicBezTo>
                    <a:cubicBezTo>
                      <a:pt x="426190" y="27824"/>
                      <a:pt x="424429" y="28514"/>
                      <a:pt x="421595" y="28973"/>
                    </a:cubicBezTo>
                    <a:cubicBezTo>
                      <a:pt x="418684" y="29433"/>
                      <a:pt x="417612" y="29127"/>
                      <a:pt x="415237" y="31654"/>
                    </a:cubicBezTo>
                    <a:cubicBezTo>
                      <a:pt x="412863" y="34182"/>
                      <a:pt x="403442" y="36939"/>
                      <a:pt x="400224" y="37705"/>
                    </a:cubicBezTo>
                    <a:cubicBezTo>
                      <a:pt x="397007" y="38471"/>
                      <a:pt x="398309" y="36097"/>
                      <a:pt x="394173" y="37093"/>
                    </a:cubicBezTo>
                    <a:cubicBezTo>
                      <a:pt x="390037" y="38088"/>
                      <a:pt x="385901" y="35178"/>
                      <a:pt x="383297" y="34029"/>
                    </a:cubicBezTo>
                    <a:cubicBezTo>
                      <a:pt x="380769" y="32880"/>
                      <a:pt x="379773" y="31348"/>
                      <a:pt x="377245" y="33416"/>
                    </a:cubicBezTo>
                    <a:cubicBezTo>
                      <a:pt x="374718" y="35484"/>
                      <a:pt x="375177" y="31501"/>
                      <a:pt x="369739" y="34029"/>
                    </a:cubicBezTo>
                    <a:cubicBezTo>
                      <a:pt x="364301" y="36557"/>
                      <a:pt x="350284" y="40386"/>
                      <a:pt x="340249" y="36097"/>
                    </a:cubicBezTo>
                    <a:cubicBezTo>
                      <a:pt x="330215" y="31807"/>
                      <a:pt x="329066" y="34642"/>
                      <a:pt x="324777" y="33416"/>
                    </a:cubicBezTo>
                    <a:cubicBezTo>
                      <a:pt x="320487" y="32114"/>
                      <a:pt x="311679" y="27058"/>
                      <a:pt x="308998" y="25756"/>
                    </a:cubicBezTo>
                    <a:cubicBezTo>
                      <a:pt x="306317" y="24454"/>
                      <a:pt x="306470" y="21773"/>
                      <a:pt x="302104" y="24148"/>
                    </a:cubicBezTo>
                    <a:cubicBezTo>
                      <a:pt x="297815" y="26522"/>
                      <a:pt x="289312" y="28437"/>
                      <a:pt x="286019" y="18403"/>
                    </a:cubicBezTo>
                    <a:cubicBezTo>
                      <a:pt x="282649" y="8369"/>
                      <a:pt x="281883" y="10897"/>
                      <a:pt x="276291" y="12505"/>
                    </a:cubicBezTo>
                    <a:cubicBezTo>
                      <a:pt x="270700" y="14114"/>
                      <a:pt x="266104" y="15186"/>
                      <a:pt x="259363" y="7909"/>
                    </a:cubicBezTo>
                    <a:cubicBezTo>
                      <a:pt x="252623" y="556"/>
                      <a:pt x="258597" y="709"/>
                      <a:pt x="260129" y="1399"/>
                    </a:cubicBezTo>
                    <a:cubicBezTo>
                      <a:pt x="261738" y="2011"/>
                      <a:pt x="261278" y="-516"/>
                      <a:pt x="258214" y="97"/>
                    </a:cubicBezTo>
                    <a:cubicBezTo>
                      <a:pt x="255151" y="709"/>
                      <a:pt x="252776" y="-516"/>
                      <a:pt x="250555" y="1016"/>
                    </a:cubicBezTo>
                    <a:cubicBezTo>
                      <a:pt x="248334" y="2624"/>
                      <a:pt x="244657" y="2777"/>
                      <a:pt x="241133" y="3084"/>
                    </a:cubicBezTo>
                    <a:cubicBezTo>
                      <a:pt x="237610" y="3390"/>
                      <a:pt x="219916" y="2088"/>
                      <a:pt x="216699" y="1935"/>
                    </a:cubicBezTo>
                    <a:cubicBezTo>
                      <a:pt x="213482" y="1782"/>
                      <a:pt x="204214" y="-593"/>
                      <a:pt x="198699" y="3237"/>
                    </a:cubicBezTo>
                    <a:cubicBezTo>
                      <a:pt x="193107" y="7067"/>
                      <a:pt x="190120" y="5765"/>
                      <a:pt x="187822" y="6914"/>
                    </a:cubicBezTo>
                    <a:cubicBezTo>
                      <a:pt x="185524" y="8063"/>
                      <a:pt x="177405" y="10590"/>
                      <a:pt x="172809" y="14267"/>
                    </a:cubicBezTo>
                    <a:cubicBezTo>
                      <a:pt x="168213" y="17943"/>
                      <a:pt x="162775" y="19705"/>
                      <a:pt x="161167" y="21007"/>
                    </a:cubicBezTo>
                    <a:cubicBezTo>
                      <a:pt x="159558" y="22310"/>
                      <a:pt x="153507" y="27748"/>
                      <a:pt x="152205" y="29280"/>
                    </a:cubicBezTo>
                    <a:cubicBezTo>
                      <a:pt x="150903" y="30888"/>
                      <a:pt x="146920" y="31348"/>
                      <a:pt x="143090" y="32191"/>
                    </a:cubicBezTo>
                    <a:cubicBezTo>
                      <a:pt x="139260" y="32957"/>
                      <a:pt x="129992" y="32191"/>
                      <a:pt x="127004" y="31042"/>
                    </a:cubicBezTo>
                    <a:cubicBezTo>
                      <a:pt x="123941" y="29892"/>
                      <a:pt x="118579" y="28514"/>
                      <a:pt x="115975" y="29280"/>
                    </a:cubicBezTo>
                    <a:cubicBezTo>
                      <a:pt x="113447" y="30046"/>
                      <a:pt x="103183" y="31042"/>
                      <a:pt x="101574" y="30429"/>
                    </a:cubicBezTo>
                    <a:cubicBezTo>
                      <a:pt x="99966" y="29816"/>
                      <a:pt x="88477" y="23918"/>
                      <a:pt x="86255" y="31731"/>
                    </a:cubicBezTo>
                    <a:cubicBezTo>
                      <a:pt x="84034" y="39544"/>
                      <a:pt x="88629" y="39544"/>
                      <a:pt x="94374" y="41918"/>
                    </a:cubicBezTo>
                    <a:cubicBezTo>
                      <a:pt x="100119" y="44293"/>
                      <a:pt x="114442" y="44982"/>
                      <a:pt x="102953" y="45901"/>
                    </a:cubicBezTo>
                    <a:cubicBezTo>
                      <a:pt x="91464" y="46820"/>
                      <a:pt x="81889" y="47816"/>
                      <a:pt x="79668" y="49731"/>
                    </a:cubicBezTo>
                    <a:cubicBezTo>
                      <a:pt x="77447" y="51646"/>
                      <a:pt x="76451" y="51952"/>
                      <a:pt x="81429" y="52106"/>
                    </a:cubicBezTo>
                    <a:cubicBezTo>
                      <a:pt x="86408" y="52259"/>
                      <a:pt x="89396" y="55169"/>
                      <a:pt x="84647" y="56395"/>
                    </a:cubicBezTo>
                    <a:cubicBezTo>
                      <a:pt x="79898" y="57697"/>
                      <a:pt x="74613" y="56855"/>
                      <a:pt x="71702" y="56701"/>
                    </a:cubicBezTo>
                    <a:cubicBezTo>
                      <a:pt x="68791" y="56548"/>
                      <a:pt x="57302" y="55093"/>
                      <a:pt x="54927" y="55552"/>
                    </a:cubicBezTo>
                    <a:cubicBezTo>
                      <a:pt x="52553" y="56012"/>
                      <a:pt x="52017" y="56701"/>
                      <a:pt x="52246" y="54940"/>
                    </a:cubicBezTo>
                    <a:cubicBezTo>
                      <a:pt x="52399" y="53178"/>
                      <a:pt x="52246" y="51263"/>
                      <a:pt x="50331" y="51416"/>
                    </a:cubicBezTo>
                    <a:cubicBezTo>
                      <a:pt x="48416" y="51569"/>
                      <a:pt x="46961" y="51569"/>
                      <a:pt x="50331" y="54940"/>
                    </a:cubicBezTo>
                    <a:cubicBezTo>
                      <a:pt x="53701" y="58310"/>
                      <a:pt x="50944" y="56548"/>
                      <a:pt x="50178" y="56855"/>
                    </a:cubicBezTo>
                    <a:cubicBezTo>
                      <a:pt x="49412" y="57161"/>
                      <a:pt x="45889" y="57621"/>
                      <a:pt x="44280" y="58310"/>
                    </a:cubicBezTo>
                    <a:cubicBezTo>
                      <a:pt x="42672" y="58923"/>
                      <a:pt x="40144" y="59076"/>
                      <a:pt x="38382" y="56855"/>
                    </a:cubicBezTo>
                    <a:cubicBezTo>
                      <a:pt x="36621" y="54633"/>
                      <a:pt x="34552" y="52412"/>
                      <a:pt x="32178" y="54174"/>
                    </a:cubicBezTo>
                    <a:cubicBezTo>
                      <a:pt x="29803" y="55935"/>
                      <a:pt x="17701" y="59918"/>
                      <a:pt x="14484" y="61374"/>
                    </a:cubicBezTo>
                    <a:cubicBezTo>
                      <a:pt x="11267" y="62829"/>
                      <a:pt x="2688" y="67425"/>
                      <a:pt x="2688" y="73170"/>
                    </a:cubicBezTo>
                    <a:cubicBezTo>
                      <a:pt x="2688" y="78914"/>
                      <a:pt x="2842" y="81136"/>
                      <a:pt x="2382" y="82131"/>
                    </a:cubicBezTo>
                    <a:cubicBezTo>
                      <a:pt x="1922" y="83127"/>
                      <a:pt x="927" y="84353"/>
                      <a:pt x="927" y="85042"/>
                    </a:cubicBezTo>
                    <a:cubicBezTo>
                      <a:pt x="927" y="85655"/>
                      <a:pt x="-1601" y="87723"/>
                      <a:pt x="1693" y="87570"/>
                    </a:cubicBezTo>
                    <a:cubicBezTo>
                      <a:pt x="5063" y="87417"/>
                      <a:pt x="7437" y="85961"/>
                      <a:pt x="11114" y="85655"/>
                    </a:cubicBezTo>
                    <a:cubicBezTo>
                      <a:pt x="14791" y="85349"/>
                      <a:pt x="21148" y="84200"/>
                      <a:pt x="22910" y="84200"/>
                    </a:cubicBezTo>
                    <a:cubicBezTo>
                      <a:pt x="24672" y="84200"/>
                      <a:pt x="26740" y="83587"/>
                      <a:pt x="22910" y="86880"/>
                    </a:cubicBezTo>
                    <a:cubicBezTo>
                      <a:pt x="19080" y="90251"/>
                      <a:pt x="15557" y="92166"/>
                      <a:pt x="18621" y="95153"/>
                    </a:cubicBezTo>
                    <a:cubicBezTo>
                      <a:pt x="21684" y="98217"/>
                      <a:pt x="20688" y="98523"/>
                      <a:pt x="20842" y="99902"/>
                    </a:cubicBezTo>
                    <a:cubicBezTo>
                      <a:pt x="20995" y="101357"/>
                      <a:pt x="21455" y="104498"/>
                      <a:pt x="26127" y="104881"/>
                    </a:cubicBezTo>
                    <a:cubicBezTo>
                      <a:pt x="30723" y="105187"/>
                      <a:pt x="27429" y="106029"/>
                      <a:pt x="25974" y="108404"/>
                    </a:cubicBezTo>
                    <a:cubicBezTo>
                      <a:pt x="24518" y="110779"/>
                      <a:pt x="23063" y="111315"/>
                      <a:pt x="21531" y="111468"/>
                    </a:cubicBezTo>
                    <a:cubicBezTo>
                      <a:pt x="19923" y="111621"/>
                      <a:pt x="17854" y="111008"/>
                      <a:pt x="19769" y="114149"/>
                    </a:cubicBezTo>
                    <a:cubicBezTo>
                      <a:pt x="21684" y="117366"/>
                      <a:pt x="23599" y="119893"/>
                      <a:pt x="26280" y="120889"/>
                    </a:cubicBezTo>
                    <a:cubicBezTo>
                      <a:pt x="28961" y="121808"/>
                      <a:pt x="30570" y="122804"/>
                      <a:pt x="25514" y="123111"/>
                    </a:cubicBezTo>
                    <a:cubicBezTo>
                      <a:pt x="20459" y="123417"/>
                      <a:pt x="15633" y="122651"/>
                      <a:pt x="14944" y="119128"/>
                    </a:cubicBezTo>
                    <a:cubicBezTo>
                      <a:pt x="14331" y="115604"/>
                      <a:pt x="13182" y="113842"/>
                      <a:pt x="11880" y="113842"/>
                    </a:cubicBezTo>
                    <a:cubicBezTo>
                      <a:pt x="10578" y="113842"/>
                      <a:pt x="9812" y="113536"/>
                      <a:pt x="10578" y="116906"/>
                    </a:cubicBezTo>
                    <a:cubicBezTo>
                      <a:pt x="11344" y="120277"/>
                      <a:pt x="11880" y="124719"/>
                      <a:pt x="9276" y="124719"/>
                    </a:cubicBezTo>
                    <a:cubicBezTo>
                      <a:pt x="6672" y="124719"/>
                      <a:pt x="7207" y="122804"/>
                      <a:pt x="6748" y="124719"/>
                    </a:cubicBezTo>
                    <a:cubicBezTo>
                      <a:pt x="6288" y="126634"/>
                      <a:pt x="5752" y="125485"/>
                      <a:pt x="5599" y="126174"/>
                    </a:cubicBezTo>
                    <a:cubicBezTo>
                      <a:pt x="5446" y="126787"/>
                      <a:pt x="4450" y="126787"/>
                      <a:pt x="6901" y="127477"/>
                    </a:cubicBezTo>
                    <a:cubicBezTo>
                      <a:pt x="9276" y="128089"/>
                      <a:pt x="12799" y="129238"/>
                      <a:pt x="15020" y="128932"/>
                    </a:cubicBezTo>
                    <a:cubicBezTo>
                      <a:pt x="17241" y="128626"/>
                      <a:pt x="20918" y="129851"/>
                      <a:pt x="22374" y="131306"/>
                    </a:cubicBezTo>
                    <a:cubicBezTo>
                      <a:pt x="23829" y="132762"/>
                      <a:pt x="28119" y="134523"/>
                      <a:pt x="30186" y="135443"/>
                    </a:cubicBezTo>
                    <a:cubicBezTo>
                      <a:pt x="32255" y="136362"/>
                      <a:pt x="37540" y="143868"/>
                      <a:pt x="31335" y="146013"/>
                    </a:cubicBezTo>
                    <a:cubicBezTo>
                      <a:pt x="25131" y="148081"/>
                      <a:pt x="25284" y="146626"/>
                      <a:pt x="29114" y="149230"/>
                    </a:cubicBezTo>
                    <a:cubicBezTo>
                      <a:pt x="32944" y="151758"/>
                      <a:pt x="32944" y="150839"/>
                      <a:pt x="32637" y="153979"/>
                    </a:cubicBezTo>
                    <a:cubicBezTo>
                      <a:pt x="32331" y="157119"/>
                      <a:pt x="31029" y="157349"/>
                      <a:pt x="34552" y="157196"/>
                    </a:cubicBezTo>
                    <a:cubicBezTo>
                      <a:pt x="38076" y="157043"/>
                      <a:pt x="44586" y="156890"/>
                      <a:pt x="43821" y="161792"/>
                    </a:cubicBezTo>
                    <a:cubicBezTo>
                      <a:pt x="43055" y="166771"/>
                      <a:pt x="41752" y="166771"/>
                      <a:pt x="39072" y="165468"/>
                    </a:cubicBezTo>
                    <a:cubicBezTo>
                      <a:pt x="36391" y="164166"/>
                      <a:pt x="34093" y="164166"/>
                      <a:pt x="33480" y="166388"/>
                    </a:cubicBezTo>
                    <a:cubicBezTo>
                      <a:pt x="32867" y="168609"/>
                      <a:pt x="32867" y="169911"/>
                      <a:pt x="36544" y="169451"/>
                    </a:cubicBezTo>
                    <a:cubicBezTo>
                      <a:pt x="40220" y="168992"/>
                      <a:pt x="61745" y="167230"/>
                      <a:pt x="61745" y="167230"/>
                    </a:cubicBezTo>
                    <a:cubicBezTo>
                      <a:pt x="61745" y="167230"/>
                      <a:pt x="65268" y="166081"/>
                      <a:pt x="61438" y="169145"/>
                    </a:cubicBezTo>
                    <a:cubicBezTo>
                      <a:pt x="57608" y="172209"/>
                      <a:pt x="58374" y="173894"/>
                      <a:pt x="56459" y="174277"/>
                    </a:cubicBezTo>
                    <a:cubicBezTo>
                      <a:pt x="54544" y="174583"/>
                      <a:pt x="51174" y="174890"/>
                      <a:pt x="49106" y="175426"/>
                    </a:cubicBezTo>
                    <a:cubicBezTo>
                      <a:pt x="47038" y="175886"/>
                      <a:pt x="42595" y="176345"/>
                      <a:pt x="40680" y="177341"/>
                    </a:cubicBezTo>
                    <a:cubicBezTo>
                      <a:pt x="38766" y="178337"/>
                      <a:pt x="34629" y="179869"/>
                      <a:pt x="39531" y="179256"/>
                    </a:cubicBezTo>
                    <a:cubicBezTo>
                      <a:pt x="44510" y="178643"/>
                      <a:pt x="54391" y="176575"/>
                      <a:pt x="54851" y="176192"/>
                    </a:cubicBezTo>
                    <a:cubicBezTo>
                      <a:pt x="55310" y="175886"/>
                      <a:pt x="58374" y="173971"/>
                      <a:pt x="56612" y="176651"/>
                    </a:cubicBezTo>
                    <a:cubicBezTo>
                      <a:pt x="54851" y="179332"/>
                      <a:pt x="54697" y="178720"/>
                      <a:pt x="55846" y="179562"/>
                    </a:cubicBezTo>
                    <a:cubicBezTo>
                      <a:pt x="56995" y="180328"/>
                      <a:pt x="57761" y="180328"/>
                      <a:pt x="59063" y="179103"/>
                    </a:cubicBezTo>
                    <a:cubicBezTo>
                      <a:pt x="60365" y="177801"/>
                      <a:pt x="65804" y="173971"/>
                      <a:pt x="68332" y="174354"/>
                    </a:cubicBezTo>
                    <a:cubicBezTo>
                      <a:pt x="70859" y="174660"/>
                      <a:pt x="72468" y="174201"/>
                      <a:pt x="72927" y="175809"/>
                    </a:cubicBezTo>
                    <a:cubicBezTo>
                      <a:pt x="73387" y="177418"/>
                      <a:pt x="72621" y="178720"/>
                      <a:pt x="75991" y="179179"/>
                    </a:cubicBezTo>
                    <a:cubicBezTo>
                      <a:pt x="79362" y="179639"/>
                      <a:pt x="79055" y="183162"/>
                      <a:pt x="79974" y="180098"/>
                    </a:cubicBezTo>
                    <a:cubicBezTo>
                      <a:pt x="80894" y="177035"/>
                      <a:pt x="80894" y="175349"/>
                      <a:pt x="83191" y="179639"/>
                    </a:cubicBezTo>
                    <a:cubicBezTo>
                      <a:pt x="85413" y="183928"/>
                      <a:pt x="87634" y="190515"/>
                      <a:pt x="95830" y="193043"/>
                    </a:cubicBezTo>
                    <a:cubicBezTo>
                      <a:pt x="103949" y="195571"/>
                      <a:pt x="104485" y="197869"/>
                      <a:pt x="111456" y="195111"/>
                    </a:cubicBezTo>
                    <a:cubicBezTo>
                      <a:pt x="118502" y="192430"/>
                      <a:pt x="118272" y="190975"/>
                      <a:pt x="119881" y="192584"/>
                    </a:cubicBezTo>
                    <a:cubicBezTo>
                      <a:pt x="121490" y="194192"/>
                      <a:pt x="124860" y="195111"/>
                      <a:pt x="125472" y="190822"/>
                    </a:cubicBezTo>
                    <a:cubicBezTo>
                      <a:pt x="126085" y="186533"/>
                      <a:pt x="126468" y="171366"/>
                      <a:pt x="133898" y="172822"/>
                    </a:cubicBezTo>
                    <a:cubicBezTo>
                      <a:pt x="141405" y="174277"/>
                      <a:pt x="158945" y="176651"/>
                      <a:pt x="178401" y="193273"/>
                    </a:cubicBezTo>
                    <a:cubicBezTo>
                      <a:pt x="178401" y="193273"/>
                      <a:pt x="183379" y="199784"/>
                      <a:pt x="198699" y="197716"/>
                    </a:cubicBezTo>
                    <a:cubicBezTo>
                      <a:pt x="214018" y="195648"/>
                      <a:pt x="214784" y="196567"/>
                      <a:pt x="217388" y="196260"/>
                    </a:cubicBezTo>
                    <a:cubicBezTo>
                      <a:pt x="219916" y="195954"/>
                      <a:pt x="224895" y="193733"/>
                      <a:pt x="227729" y="189903"/>
                    </a:cubicBezTo>
                    <a:cubicBezTo>
                      <a:pt x="230563" y="186073"/>
                      <a:pt x="239525" y="178260"/>
                      <a:pt x="246265" y="176192"/>
                    </a:cubicBezTo>
                    <a:cubicBezTo>
                      <a:pt x="246265" y="176192"/>
                      <a:pt x="248027" y="174737"/>
                      <a:pt x="251550" y="177341"/>
                    </a:cubicBezTo>
                    <a:cubicBezTo>
                      <a:pt x="255074" y="179869"/>
                      <a:pt x="261125" y="181937"/>
                      <a:pt x="262274" y="182932"/>
                    </a:cubicBezTo>
                    <a:cubicBezTo>
                      <a:pt x="263423" y="183852"/>
                      <a:pt x="267253" y="183698"/>
                      <a:pt x="269934" y="181018"/>
                    </a:cubicBezTo>
                    <a:cubicBezTo>
                      <a:pt x="272615" y="178337"/>
                      <a:pt x="279355" y="171443"/>
                      <a:pt x="283951" y="173358"/>
                    </a:cubicBezTo>
                    <a:cubicBezTo>
                      <a:pt x="288547" y="175273"/>
                      <a:pt x="289695" y="179869"/>
                      <a:pt x="280121" y="189443"/>
                    </a:cubicBezTo>
                    <a:cubicBezTo>
                      <a:pt x="280121" y="189443"/>
                      <a:pt x="275985" y="192507"/>
                      <a:pt x="280274" y="197562"/>
                    </a:cubicBezTo>
                    <a:cubicBezTo>
                      <a:pt x="284564" y="202695"/>
                      <a:pt x="282189" y="200780"/>
                      <a:pt x="281730" y="201699"/>
                    </a:cubicBezTo>
                    <a:cubicBezTo>
                      <a:pt x="281270" y="202618"/>
                      <a:pt x="279815" y="202848"/>
                      <a:pt x="280964" y="203767"/>
                    </a:cubicBezTo>
                    <a:cubicBezTo>
                      <a:pt x="281883" y="204533"/>
                      <a:pt x="281500" y="204303"/>
                      <a:pt x="280734" y="204303"/>
                    </a:cubicBezTo>
                    <a:cubicBezTo>
                      <a:pt x="282649" y="205375"/>
                      <a:pt x="285406" y="206907"/>
                      <a:pt x="285866" y="207137"/>
                    </a:cubicBezTo>
                    <a:cubicBezTo>
                      <a:pt x="286555" y="207520"/>
                      <a:pt x="286938" y="206524"/>
                      <a:pt x="286938" y="206524"/>
                    </a:cubicBezTo>
                    <a:cubicBezTo>
                      <a:pt x="286938" y="206524"/>
                      <a:pt x="287780" y="204609"/>
                      <a:pt x="287857" y="204226"/>
                    </a:cubicBezTo>
                    <a:cubicBezTo>
                      <a:pt x="288010" y="203843"/>
                      <a:pt x="288547" y="203154"/>
                      <a:pt x="288547" y="203154"/>
                    </a:cubicBezTo>
                    <a:lnTo>
                      <a:pt x="292147" y="200550"/>
                    </a:lnTo>
                    <a:lnTo>
                      <a:pt x="293066" y="199707"/>
                    </a:lnTo>
                    <a:cubicBezTo>
                      <a:pt x="293066" y="199707"/>
                      <a:pt x="293296" y="197103"/>
                      <a:pt x="293219" y="196107"/>
                    </a:cubicBezTo>
                    <a:cubicBezTo>
                      <a:pt x="293142" y="195111"/>
                      <a:pt x="293679" y="195188"/>
                      <a:pt x="293679" y="195188"/>
                    </a:cubicBezTo>
                    <a:cubicBezTo>
                      <a:pt x="293679" y="195188"/>
                      <a:pt x="298428" y="192584"/>
                      <a:pt x="300113" y="191818"/>
                    </a:cubicBezTo>
                    <a:cubicBezTo>
                      <a:pt x="301798" y="191128"/>
                      <a:pt x="300572" y="190745"/>
                      <a:pt x="299960" y="190745"/>
                    </a:cubicBezTo>
                    <a:cubicBezTo>
                      <a:pt x="299347" y="190745"/>
                      <a:pt x="298887" y="189903"/>
                      <a:pt x="298887" y="189903"/>
                    </a:cubicBezTo>
                    <a:cubicBezTo>
                      <a:pt x="298887" y="189903"/>
                      <a:pt x="298887" y="187988"/>
                      <a:pt x="298274" y="187375"/>
                    </a:cubicBezTo>
                    <a:cubicBezTo>
                      <a:pt x="297662" y="186762"/>
                      <a:pt x="298274" y="184847"/>
                      <a:pt x="298121" y="184388"/>
                    </a:cubicBezTo>
                    <a:cubicBezTo>
                      <a:pt x="297968" y="183928"/>
                      <a:pt x="299883" y="176958"/>
                      <a:pt x="300266" y="175809"/>
                    </a:cubicBezTo>
                    <a:cubicBezTo>
                      <a:pt x="300649" y="174583"/>
                      <a:pt x="301568" y="174890"/>
                      <a:pt x="301568" y="174890"/>
                    </a:cubicBezTo>
                    <a:cubicBezTo>
                      <a:pt x="301568" y="174890"/>
                      <a:pt x="310913" y="180252"/>
                      <a:pt x="311143" y="180635"/>
                    </a:cubicBezTo>
                    <a:cubicBezTo>
                      <a:pt x="311372" y="181018"/>
                      <a:pt x="313058" y="180864"/>
                      <a:pt x="313058" y="180864"/>
                    </a:cubicBezTo>
                    <a:cubicBezTo>
                      <a:pt x="313058" y="180864"/>
                      <a:pt x="318572" y="180175"/>
                      <a:pt x="319262" y="180175"/>
                    </a:cubicBezTo>
                    <a:cubicBezTo>
                      <a:pt x="319951" y="180175"/>
                      <a:pt x="321177" y="180328"/>
                      <a:pt x="321789" y="180635"/>
                    </a:cubicBezTo>
                    <a:cubicBezTo>
                      <a:pt x="322402" y="181018"/>
                      <a:pt x="323858" y="180405"/>
                      <a:pt x="324700" y="180175"/>
                    </a:cubicBezTo>
                    <a:cubicBezTo>
                      <a:pt x="325543" y="179945"/>
                      <a:pt x="326462" y="179103"/>
                      <a:pt x="327075" y="178643"/>
                    </a:cubicBezTo>
                    <a:cubicBezTo>
                      <a:pt x="327687" y="178184"/>
                      <a:pt x="328377" y="178030"/>
                      <a:pt x="329985" y="177801"/>
                    </a:cubicBezTo>
                    <a:cubicBezTo>
                      <a:pt x="331517" y="177571"/>
                      <a:pt x="336113" y="175503"/>
                      <a:pt x="337262" y="175273"/>
                    </a:cubicBezTo>
                    <a:cubicBezTo>
                      <a:pt x="338487" y="175043"/>
                      <a:pt x="342547" y="172669"/>
                      <a:pt x="343160" y="172286"/>
                    </a:cubicBezTo>
                    <a:cubicBezTo>
                      <a:pt x="343773" y="171903"/>
                      <a:pt x="345075" y="171903"/>
                      <a:pt x="345075" y="171903"/>
                    </a:cubicBezTo>
                    <a:cubicBezTo>
                      <a:pt x="345075" y="171903"/>
                      <a:pt x="351203" y="173358"/>
                      <a:pt x="352964" y="173664"/>
                    </a:cubicBezTo>
                    <a:cubicBezTo>
                      <a:pt x="354726" y="174047"/>
                      <a:pt x="355032" y="174583"/>
                      <a:pt x="355569" y="175196"/>
                    </a:cubicBezTo>
                    <a:cubicBezTo>
                      <a:pt x="356181" y="175809"/>
                      <a:pt x="357101" y="176651"/>
                      <a:pt x="357636" y="176881"/>
                    </a:cubicBezTo>
                    <a:cubicBezTo>
                      <a:pt x="358096" y="177111"/>
                      <a:pt x="369279" y="178950"/>
                      <a:pt x="370046" y="178950"/>
                    </a:cubicBezTo>
                    <a:cubicBezTo>
                      <a:pt x="370888" y="178950"/>
                      <a:pt x="377552" y="179332"/>
                      <a:pt x="379467" y="179179"/>
                    </a:cubicBezTo>
                    <a:cubicBezTo>
                      <a:pt x="381382" y="179026"/>
                      <a:pt x="393331" y="174890"/>
                      <a:pt x="396931" y="173817"/>
                    </a:cubicBezTo>
                    <a:cubicBezTo>
                      <a:pt x="400531" y="172745"/>
                      <a:pt x="415237" y="166158"/>
                      <a:pt x="415927" y="165698"/>
                    </a:cubicBezTo>
                    <a:cubicBezTo>
                      <a:pt x="416616" y="165239"/>
                      <a:pt x="417842" y="165468"/>
                      <a:pt x="417842" y="165468"/>
                    </a:cubicBezTo>
                    <a:cubicBezTo>
                      <a:pt x="417842" y="165468"/>
                      <a:pt x="439978" y="165622"/>
                      <a:pt x="441204" y="165468"/>
                    </a:cubicBezTo>
                    <a:cubicBezTo>
                      <a:pt x="442429" y="165315"/>
                      <a:pt x="451391" y="163707"/>
                      <a:pt x="452310" y="163400"/>
                    </a:cubicBezTo>
                    <a:cubicBezTo>
                      <a:pt x="453229" y="163171"/>
                      <a:pt x="459970" y="161102"/>
                      <a:pt x="460582" y="160796"/>
                    </a:cubicBezTo>
                    <a:cubicBezTo>
                      <a:pt x="461195" y="160413"/>
                      <a:pt x="461655" y="161409"/>
                      <a:pt x="461655" y="161409"/>
                    </a:cubicBezTo>
                    <a:cubicBezTo>
                      <a:pt x="461655" y="161409"/>
                      <a:pt x="462268" y="164320"/>
                      <a:pt x="462650" y="165851"/>
                    </a:cubicBezTo>
                    <a:lnTo>
                      <a:pt x="472761" y="157732"/>
                    </a:lnTo>
                    <a:cubicBezTo>
                      <a:pt x="472761" y="157732"/>
                      <a:pt x="473987" y="157273"/>
                      <a:pt x="474830" y="157119"/>
                    </a:cubicBezTo>
                    <a:cubicBezTo>
                      <a:pt x="475672" y="156966"/>
                      <a:pt x="483791" y="156890"/>
                      <a:pt x="483791" y="156890"/>
                    </a:cubicBezTo>
                    <a:cubicBezTo>
                      <a:pt x="483791" y="156890"/>
                      <a:pt x="485017" y="157119"/>
                      <a:pt x="485859" y="157043"/>
                    </a:cubicBezTo>
                    <a:cubicBezTo>
                      <a:pt x="486702" y="156890"/>
                      <a:pt x="490991" y="158345"/>
                      <a:pt x="492600" y="158115"/>
                    </a:cubicBezTo>
                    <a:cubicBezTo>
                      <a:pt x="494132" y="157885"/>
                      <a:pt x="507689" y="159341"/>
                      <a:pt x="507689" y="159341"/>
                    </a:cubicBezTo>
                    <a:cubicBezTo>
                      <a:pt x="507689" y="159341"/>
                      <a:pt x="508991" y="159724"/>
                      <a:pt x="509758" y="159187"/>
                    </a:cubicBezTo>
                    <a:cubicBezTo>
                      <a:pt x="510447" y="158728"/>
                      <a:pt x="511060" y="158805"/>
                      <a:pt x="511902" y="158728"/>
                    </a:cubicBezTo>
                    <a:cubicBezTo>
                      <a:pt x="512744" y="158575"/>
                      <a:pt x="514659" y="159341"/>
                      <a:pt x="515119" y="160030"/>
                    </a:cubicBezTo>
                    <a:cubicBezTo>
                      <a:pt x="515579" y="160720"/>
                      <a:pt x="518489" y="168303"/>
                      <a:pt x="518489" y="168303"/>
                    </a:cubicBezTo>
                    <a:cubicBezTo>
                      <a:pt x="518489" y="168303"/>
                      <a:pt x="519102" y="169375"/>
                      <a:pt x="520251" y="168915"/>
                    </a:cubicBezTo>
                    <a:cubicBezTo>
                      <a:pt x="521094" y="168609"/>
                      <a:pt x="527911" y="165698"/>
                      <a:pt x="531970" y="163936"/>
                    </a:cubicBezTo>
                    <a:cubicBezTo>
                      <a:pt x="531970" y="163783"/>
                      <a:pt x="531817" y="163554"/>
                      <a:pt x="531894" y="163477"/>
                    </a:cubicBezTo>
                    <a:cubicBezTo>
                      <a:pt x="532047" y="162405"/>
                      <a:pt x="533196" y="158958"/>
                      <a:pt x="530362" y="156507"/>
                    </a:cubicBezTo>
                    <a:cubicBezTo>
                      <a:pt x="527528" y="154056"/>
                      <a:pt x="526302" y="153902"/>
                      <a:pt x="526532" y="152677"/>
                    </a:cubicBezTo>
                    <a:cubicBezTo>
                      <a:pt x="526762" y="151451"/>
                      <a:pt x="527451" y="147392"/>
                      <a:pt x="526992" y="145936"/>
                    </a:cubicBezTo>
                    <a:cubicBezTo>
                      <a:pt x="526532" y="144481"/>
                      <a:pt x="524924" y="143409"/>
                      <a:pt x="523009" y="142490"/>
                    </a:cubicBezTo>
                    <a:cubicBezTo>
                      <a:pt x="521094" y="141570"/>
                      <a:pt x="521324" y="142336"/>
                      <a:pt x="521094" y="141570"/>
                    </a:cubicBezTo>
                    <a:cubicBezTo>
                      <a:pt x="520864" y="140728"/>
                      <a:pt x="520634" y="140345"/>
                      <a:pt x="519792" y="140345"/>
                    </a:cubicBezTo>
                    <a:cubicBezTo>
                      <a:pt x="518949" y="140345"/>
                      <a:pt x="514659" y="140115"/>
                      <a:pt x="517723" y="134753"/>
                    </a:cubicBezTo>
                    <a:cubicBezTo>
                      <a:pt x="520787" y="129392"/>
                      <a:pt x="523315" y="124949"/>
                      <a:pt x="522396" y="123723"/>
                    </a:cubicBezTo>
                    <a:cubicBezTo>
                      <a:pt x="521477" y="122498"/>
                      <a:pt x="520940" y="122651"/>
                      <a:pt x="519792" y="123034"/>
                    </a:cubicBezTo>
                    <a:cubicBezTo>
                      <a:pt x="518566" y="123417"/>
                      <a:pt x="518719" y="123493"/>
                      <a:pt x="518873" y="121579"/>
                    </a:cubicBezTo>
                    <a:cubicBezTo>
                      <a:pt x="519025" y="119664"/>
                      <a:pt x="518719" y="109247"/>
                      <a:pt x="517647" y="108174"/>
                    </a:cubicBezTo>
                    <a:cubicBezTo>
                      <a:pt x="516574" y="107102"/>
                      <a:pt x="515272" y="105647"/>
                      <a:pt x="514430" y="103502"/>
                    </a:cubicBezTo>
                    <a:cubicBezTo>
                      <a:pt x="513587" y="101357"/>
                      <a:pt x="510983" y="92012"/>
                      <a:pt x="510753" y="91400"/>
                    </a:cubicBezTo>
                    <a:cubicBezTo>
                      <a:pt x="510523" y="90787"/>
                      <a:pt x="510140" y="90174"/>
                      <a:pt x="511442" y="90174"/>
                    </a:cubicBezTo>
                    <a:cubicBezTo>
                      <a:pt x="512744" y="90174"/>
                      <a:pt x="518643" y="89561"/>
                      <a:pt x="520021" y="88489"/>
                    </a:cubicBezTo>
                    <a:cubicBezTo>
                      <a:pt x="521477" y="87417"/>
                      <a:pt x="522779" y="86344"/>
                      <a:pt x="522779" y="80982"/>
                    </a:cubicBezTo>
                    <a:cubicBezTo>
                      <a:pt x="522779" y="80982"/>
                      <a:pt x="522779" y="79527"/>
                      <a:pt x="523468" y="78914"/>
                    </a:cubicBezTo>
                    <a:cubicBezTo>
                      <a:pt x="524158" y="78302"/>
                      <a:pt x="527068" y="77153"/>
                      <a:pt x="528830" y="78685"/>
                    </a:cubicBezTo>
                    <a:cubicBezTo>
                      <a:pt x="529979" y="79680"/>
                      <a:pt x="531051" y="80676"/>
                      <a:pt x="532200" y="81978"/>
                    </a:cubicBezTo>
                    <a:cubicBezTo>
                      <a:pt x="532277" y="81212"/>
                      <a:pt x="532277" y="80446"/>
                      <a:pt x="532200" y="80293"/>
                    </a:cubicBezTo>
                    <a:cubicBezTo>
                      <a:pt x="532124" y="80063"/>
                      <a:pt x="531894" y="79757"/>
                      <a:pt x="531741" y="79374"/>
                    </a:cubicBezTo>
                    <a:cubicBezTo>
                      <a:pt x="531434" y="78838"/>
                      <a:pt x="531128" y="78378"/>
                      <a:pt x="531128" y="78378"/>
                    </a:cubicBezTo>
                    <a:cubicBezTo>
                      <a:pt x="531128" y="78378"/>
                      <a:pt x="521170" y="69876"/>
                      <a:pt x="520711" y="69799"/>
                    </a:cubicBezTo>
                    <a:cubicBezTo>
                      <a:pt x="520251" y="69646"/>
                      <a:pt x="518949" y="69187"/>
                      <a:pt x="518949" y="69187"/>
                    </a:cubicBezTo>
                    <a:cubicBezTo>
                      <a:pt x="518949" y="69187"/>
                      <a:pt x="507076" y="68497"/>
                      <a:pt x="505774" y="68267"/>
                    </a:cubicBezTo>
                    <a:cubicBezTo>
                      <a:pt x="504472" y="68038"/>
                      <a:pt x="501025" y="65970"/>
                      <a:pt x="500030" y="65663"/>
                    </a:cubicBezTo>
                    <a:cubicBezTo>
                      <a:pt x="499110" y="65280"/>
                      <a:pt x="500489" y="62446"/>
                      <a:pt x="500719" y="61680"/>
                    </a:cubicBezTo>
                    <a:cubicBezTo>
                      <a:pt x="500949" y="60991"/>
                      <a:pt x="501332" y="59152"/>
                      <a:pt x="501332" y="59152"/>
                    </a:cubicBezTo>
                    <a:cubicBezTo>
                      <a:pt x="501332" y="59152"/>
                      <a:pt x="500030" y="56855"/>
                      <a:pt x="498804" y="55323"/>
                    </a:cubicBezTo>
                    <a:cubicBezTo>
                      <a:pt x="497578" y="53791"/>
                      <a:pt x="498115" y="52718"/>
                      <a:pt x="498115" y="52718"/>
                    </a:cubicBezTo>
                    <a:cubicBezTo>
                      <a:pt x="498115" y="52718"/>
                      <a:pt x="499647" y="50650"/>
                      <a:pt x="500260" y="50344"/>
                    </a:cubicBezTo>
                    <a:cubicBezTo>
                      <a:pt x="500872" y="49961"/>
                      <a:pt x="500719" y="48659"/>
                      <a:pt x="500719" y="48659"/>
                    </a:cubicBezTo>
                    <a:cubicBezTo>
                      <a:pt x="500719" y="48659"/>
                      <a:pt x="500336" y="39314"/>
                      <a:pt x="500260" y="38701"/>
                    </a:cubicBezTo>
                    <a:cubicBezTo>
                      <a:pt x="500106" y="38088"/>
                      <a:pt x="497349" y="35025"/>
                      <a:pt x="496276" y="34182"/>
                    </a:cubicBezTo>
                    <a:cubicBezTo>
                      <a:pt x="495587" y="33339"/>
                      <a:pt x="494898" y="32497"/>
                      <a:pt x="494285" y="3180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09" name="Kombinationstegning: figur 11708">
                <a:extLst>
                  <a:ext uri="{FF2B5EF4-FFF2-40B4-BE49-F238E27FC236}">
                    <a16:creationId xmlns:a16="http://schemas.microsoft.com/office/drawing/2014/main" id="{CDA3C52B-93E6-47DC-8712-BC477658337B}"/>
                  </a:ext>
                </a:extLst>
              </p:cNvPr>
              <p:cNvSpPr/>
              <p:nvPr/>
            </p:nvSpPr>
            <p:spPr>
              <a:xfrm>
                <a:off x="8881531" y="1324400"/>
                <a:ext cx="182817" cy="85521"/>
              </a:xfrm>
              <a:custGeom>
                <a:avLst/>
                <a:gdLst>
                  <a:gd name="connsiteX0" fmla="*/ 12237 w 182817"/>
                  <a:gd name="connsiteY0" fmla="*/ 60240 h 85521"/>
                  <a:gd name="connsiteX1" fmla="*/ 1667 w 182817"/>
                  <a:gd name="connsiteY1" fmla="*/ 63380 h 85521"/>
                  <a:gd name="connsiteX2" fmla="*/ 2893 w 182817"/>
                  <a:gd name="connsiteY2" fmla="*/ 65985 h 85521"/>
                  <a:gd name="connsiteX3" fmla="*/ 30161 w 182817"/>
                  <a:gd name="connsiteY3" fmla="*/ 64759 h 85521"/>
                  <a:gd name="connsiteX4" fmla="*/ 49310 w 182817"/>
                  <a:gd name="connsiteY4" fmla="*/ 65448 h 85521"/>
                  <a:gd name="connsiteX5" fmla="*/ 25872 w 182817"/>
                  <a:gd name="connsiteY5" fmla="*/ 67440 h 85521"/>
                  <a:gd name="connsiteX6" fmla="*/ 27786 w 182817"/>
                  <a:gd name="connsiteY6" fmla="*/ 71040 h 85521"/>
                  <a:gd name="connsiteX7" fmla="*/ 29931 w 182817"/>
                  <a:gd name="connsiteY7" fmla="*/ 73185 h 85521"/>
                  <a:gd name="connsiteX8" fmla="*/ 30850 w 182817"/>
                  <a:gd name="connsiteY8" fmla="*/ 75559 h 85521"/>
                  <a:gd name="connsiteX9" fmla="*/ 42339 w 182817"/>
                  <a:gd name="connsiteY9" fmla="*/ 78929 h 85521"/>
                  <a:gd name="connsiteX10" fmla="*/ 58118 w 182817"/>
                  <a:gd name="connsiteY10" fmla="*/ 84904 h 85521"/>
                  <a:gd name="connsiteX11" fmla="*/ 78723 w 182817"/>
                  <a:gd name="connsiteY11" fmla="*/ 82989 h 85521"/>
                  <a:gd name="connsiteX12" fmla="*/ 103387 w 182817"/>
                  <a:gd name="connsiteY12" fmla="*/ 76785 h 85521"/>
                  <a:gd name="connsiteX13" fmla="*/ 136170 w 182817"/>
                  <a:gd name="connsiteY13" fmla="*/ 72266 h 85521"/>
                  <a:gd name="connsiteX14" fmla="*/ 158230 w 182817"/>
                  <a:gd name="connsiteY14" fmla="*/ 70580 h 85521"/>
                  <a:gd name="connsiteX15" fmla="*/ 162749 w 182817"/>
                  <a:gd name="connsiteY15" fmla="*/ 62921 h 85521"/>
                  <a:gd name="connsiteX16" fmla="*/ 161064 w 182817"/>
                  <a:gd name="connsiteY16" fmla="*/ 55261 h 85521"/>
                  <a:gd name="connsiteX17" fmla="*/ 158153 w 182817"/>
                  <a:gd name="connsiteY17" fmla="*/ 47142 h 85521"/>
                  <a:gd name="connsiteX18" fmla="*/ 178758 w 182817"/>
                  <a:gd name="connsiteY18" fmla="*/ 39712 h 85521"/>
                  <a:gd name="connsiteX19" fmla="*/ 182818 w 182817"/>
                  <a:gd name="connsiteY19" fmla="*/ 38257 h 85521"/>
                  <a:gd name="connsiteX20" fmla="*/ 122000 w 182817"/>
                  <a:gd name="connsiteY20" fmla="*/ 878 h 85521"/>
                  <a:gd name="connsiteX21" fmla="*/ 105455 w 182817"/>
                  <a:gd name="connsiteY21" fmla="*/ 1797 h 85521"/>
                  <a:gd name="connsiteX22" fmla="*/ 103310 w 182817"/>
                  <a:gd name="connsiteY22" fmla="*/ 5397 h 85521"/>
                  <a:gd name="connsiteX23" fmla="*/ 98562 w 182817"/>
                  <a:gd name="connsiteY23" fmla="*/ 9686 h 85521"/>
                  <a:gd name="connsiteX24" fmla="*/ 85157 w 182817"/>
                  <a:gd name="connsiteY24" fmla="*/ 12290 h 85521"/>
                  <a:gd name="connsiteX25" fmla="*/ 75123 w 182817"/>
                  <a:gd name="connsiteY25" fmla="*/ 14665 h 85521"/>
                  <a:gd name="connsiteX26" fmla="*/ 60263 w 182817"/>
                  <a:gd name="connsiteY26" fmla="*/ 16580 h 85521"/>
                  <a:gd name="connsiteX27" fmla="*/ 49233 w 182817"/>
                  <a:gd name="connsiteY27" fmla="*/ 18495 h 85521"/>
                  <a:gd name="connsiteX28" fmla="*/ 47088 w 182817"/>
                  <a:gd name="connsiteY28" fmla="*/ 23550 h 85521"/>
                  <a:gd name="connsiteX29" fmla="*/ 38740 w 182817"/>
                  <a:gd name="connsiteY29" fmla="*/ 26461 h 85521"/>
                  <a:gd name="connsiteX30" fmla="*/ 35829 w 182817"/>
                  <a:gd name="connsiteY30" fmla="*/ 27380 h 85521"/>
                  <a:gd name="connsiteX31" fmla="*/ 30774 w 182817"/>
                  <a:gd name="connsiteY31" fmla="*/ 34120 h 85521"/>
                  <a:gd name="connsiteX32" fmla="*/ 35063 w 182817"/>
                  <a:gd name="connsiteY32" fmla="*/ 39635 h 85521"/>
                  <a:gd name="connsiteX33" fmla="*/ 37667 w 182817"/>
                  <a:gd name="connsiteY33" fmla="*/ 49670 h 85521"/>
                  <a:gd name="connsiteX34" fmla="*/ 16374 w 182817"/>
                  <a:gd name="connsiteY34" fmla="*/ 54419 h 85521"/>
                  <a:gd name="connsiteX35" fmla="*/ 15148 w 182817"/>
                  <a:gd name="connsiteY35" fmla="*/ 57789 h 85521"/>
                  <a:gd name="connsiteX36" fmla="*/ 12237 w 182817"/>
                  <a:gd name="connsiteY36" fmla="*/ 60240 h 8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82817" h="85521">
                    <a:moveTo>
                      <a:pt x="12237" y="60240"/>
                    </a:moveTo>
                    <a:cubicBezTo>
                      <a:pt x="9633" y="60470"/>
                      <a:pt x="6033" y="60929"/>
                      <a:pt x="1667" y="63380"/>
                    </a:cubicBezTo>
                    <a:cubicBezTo>
                      <a:pt x="-2699" y="65831"/>
                      <a:pt x="2893" y="65985"/>
                      <a:pt x="2893" y="65985"/>
                    </a:cubicBezTo>
                    <a:cubicBezTo>
                      <a:pt x="2893" y="65985"/>
                      <a:pt x="18212" y="65525"/>
                      <a:pt x="30161" y="64759"/>
                    </a:cubicBezTo>
                    <a:cubicBezTo>
                      <a:pt x="42110" y="64070"/>
                      <a:pt x="34450" y="62614"/>
                      <a:pt x="49310" y="65448"/>
                    </a:cubicBezTo>
                    <a:cubicBezTo>
                      <a:pt x="64170" y="68283"/>
                      <a:pt x="29931" y="67440"/>
                      <a:pt x="25872" y="67440"/>
                    </a:cubicBezTo>
                    <a:cubicBezTo>
                      <a:pt x="21812" y="67440"/>
                      <a:pt x="15071" y="67900"/>
                      <a:pt x="27786" y="71040"/>
                    </a:cubicBezTo>
                    <a:cubicBezTo>
                      <a:pt x="40501" y="74180"/>
                      <a:pt x="39276" y="73644"/>
                      <a:pt x="29931" y="73185"/>
                    </a:cubicBezTo>
                    <a:cubicBezTo>
                      <a:pt x="20586" y="72725"/>
                      <a:pt x="28246" y="75100"/>
                      <a:pt x="30850" y="75559"/>
                    </a:cubicBezTo>
                    <a:cubicBezTo>
                      <a:pt x="33454" y="76019"/>
                      <a:pt x="38969" y="77704"/>
                      <a:pt x="42339" y="78929"/>
                    </a:cubicBezTo>
                    <a:cubicBezTo>
                      <a:pt x="45710" y="80155"/>
                      <a:pt x="52604" y="83219"/>
                      <a:pt x="58118" y="84904"/>
                    </a:cubicBezTo>
                    <a:cubicBezTo>
                      <a:pt x="63634" y="86589"/>
                      <a:pt x="74357" y="84444"/>
                      <a:pt x="78723" y="82989"/>
                    </a:cubicBezTo>
                    <a:cubicBezTo>
                      <a:pt x="83012" y="81534"/>
                      <a:pt x="99327" y="78470"/>
                      <a:pt x="103387" y="76785"/>
                    </a:cubicBezTo>
                    <a:cubicBezTo>
                      <a:pt x="107447" y="75100"/>
                      <a:pt x="128281" y="72266"/>
                      <a:pt x="136170" y="72266"/>
                    </a:cubicBezTo>
                    <a:cubicBezTo>
                      <a:pt x="144060" y="72266"/>
                      <a:pt x="151260" y="71346"/>
                      <a:pt x="158230" y="70580"/>
                    </a:cubicBezTo>
                    <a:cubicBezTo>
                      <a:pt x="165201" y="69891"/>
                      <a:pt x="162749" y="65831"/>
                      <a:pt x="162749" y="62921"/>
                    </a:cubicBezTo>
                    <a:cubicBezTo>
                      <a:pt x="162749" y="60010"/>
                      <a:pt x="164434" y="58402"/>
                      <a:pt x="161064" y="55261"/>
                    </a:cubicBezTo>
                    <a:cubicBezTo>
                      <a:pt x="157694" y="52121"/>
                      <a:pt x="158690" y="52350"/>
                      <a:pt x="158153" y="47142"/>
                    </a:cubicBezTo>
                    <a:cubicBezTo>
                      <a:pt x="157618" y="41933"/>
                      <a:pt x="174699" y="39712"/>
                      <a:pt x="178758" y="39712"/>
                    </a:cubicBezTo>
                    <a:cubicBezTo>
                      <a:pt x="182818" y="39712"/>
                      <a:pt x="182818" y="38257"/>
                      <a:pt x="182818" y="38257"/>
                    </a:cubicBezTo>
                    <a:cubicBezTo>
                      <a:pt x="182818" y="38257"/>
                      <a:pt x="125370" y="3099"/>
                      <a:pt x="122000" y="878"/>
                    </a:cubicBezTo>
                    <a:cubicBezTo>
                      <a:pt x="118630" y="-1267"/>
                      <a:pt x="107600" y="1107"/>
                      <a:pt x="105455" y="1797"/>
                    </a:cubicBezTo>
                    <a:cubicBezTo>
                      <a:pt x="103310" y="2486"/>
                      <a:pt x="102085" y="3482"/>
                      <a:pt x="103310" y="5397"/>
                    </a:cubicBezTo>
                    <a:cubicBezTo>
                      <a:pt x="104536" y="7312"/>
                      <a:pt x="100170" y="8767"/>
                      <a:pt x="98562" y="9686"/>
                    </a:cubicBezTo>
                    <a:cubicBezTo>
                      <a:pt x="96953" y="10605"/>
                      <a:pt x="87302" y="12827"/>
                      <a:pt x="85157" y="12290"/>
                    </a:cubicBezTo>
                    <a:cubicBezTo>
                      <a:pt x="83012" y="11831"/>
                      <a:pt x="77727" y="13516"/>
                      <a:pt x="75123" y="14665"/>
                    </a:cubicBezTo>
                    <a:cubicBezTo>
                      <a:pt x="72519" y="15891"/>
                      <a:pt x="64323" y="16350"/>
                      <a:pt x="60263" y="16580"/>
                    </a:cubicBezTo>
                    <a:cubicBezTo>
                      <a:pt x="56203" y="16810"/>
                      <a:pt x="52604" y="17499"/>
                      <a:pt x="49233" y="18495"/>
                    </a:cubicBezTo>
                    <a:cubicBezTo>
                      <a:pt x="45863" y="19491"/>
                      <a:pt x="44944" y="20869"/>
                      <a:pt x="47088" y="23550"/>
                    </a:cubicBezTo>
                    <a:cubicBezTo>
                      <a:pt x="49233" y="26154"/>
                      <a:pt x="41803" y="25695"/>
                      <a:pt x="38740" y="26461"/>
                    </a:cubicBezTo>
                    <a:cubicBezTo>
                      <a:pt x="35599" y="27150"/>
                      <a:pt x="35599" y="26231"/>
                      <a:pt x="35829" y="27380"/>
                    </a:cubicBezTo>
                    <a:cubicBezTo>
                      <a:pt x="36059" y="28606"/>
                      <a:pt x="33224" y="31669"/>
                      <a:pt x="30774" y="34120"/>
                    </a:cubicBezTo>
                    <a:cubicBezTo>
                      <a:pt x="28323" y="36572"/>
                      <a:pt x="31003" y="37261"/>
                      <a:pt x="35063" y="39635"/>
                    </a:cubicBezTo>
                    <a:cubicBezTo>
                      <a:pt x="39123" y="42010"/>
                      <a:pt x="37438" y="45380"/>
                      <a:pt x="37667" y="49670"/>
                    </a:cubicBezTo>
                    <a:cubicBezTo>
                      <a:pt x="37897" y="53959"/>
                      <a:pt x="19437" y="53959"/>
                      <a:pt x="16374" y="54419"/>
                    </a:cubicBezTo>
                    <a:cubicBezTo>
                      <a:pt x="13233" y="54878"/>
                      <a:pt x="13003" y="56333"/>
                      <a:pt x="15148" y="57789"/>
                    </a:cubicBezTo>
                    <a:cubicBezTo>
                      <a:pt x="17446" y="59321"/>
                      <a:pt x="14842" y="60010"/>
                      <a:pt x="12237" y="602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10" name="Kombinationstegning: figur 11709">
                <a:extLst>
                  <a:ext uri="{FF2B5EF4-FFF2-40B4-BE49-F238E27FC236}">
                    <a16:creationId xmlns:a16="http://schemas.microsoft.com/office/drawing/2014/main" id="{CFA4B550-22ED-4126-9FA4-8E96262C3F9D}"/>
                  </a:ext>
                </a:extLst>
              </p:cNvPr>
              <p:cNvSpPr/>
              <p:nvPr/>
            </p:nvSpPr>
            <p:spPr>
              <a:xfrm>
                <a:off x="8867028" y="1406341"/>
                <a:ext cx="80072" cy="25800"/>
              </a:xfrm>
              <a:custGeom>
                <a:avLst/>
                <a:gdLst>
                  <a:gd name="connsiteX0" fmla="*/ 37233 w 80072"/>
                  <a:gd name="connsiteY0" fmla="*/ 25023 h 25800"/>
                  <a:gd name="connsiteX1" fmla="*/ 51097 w 80072"/>
                  <a:gd name="connsiteY1" fmla="*/ 25483 h 25800"/>
                  <a:gd name="connsiteX2" fmla="*/ 77677 w 80072"/>
                  <a:gd name="connsiteY2" fmla="*/ 12308 h 25800"/>
                  <a:gd name="connsiteX3" fmla="*/ 61898 w 80072"/>
                  <a:gd name="connsiteY3" fmla="*/ 4189 h 25800"/>
                  <a:gd name="connsiteX4" fmla="*/ 30800 w 80072"/>
                  <a:gd name="connsiteY4" fmla="*/ 2044 h 25800"/>
                  <a:gd name="connsiteX5" fmla="*/ 2305 w 80072"/>
                  <a:gd name="connsiteY5" fmla="*/ 129 h 25800"/>
                  <a:gd name="connsiteX6" fmla="*/ 1616 w 80072"/>
                  <a:gd name="connsiteY6" fmla="*/ 3499 h 25800"/>
                  <a:gd name="connsiteX7" fmla="*/ 3072 w 80072"/>
                  <a:gd name="connsiteY7" fmla="*/ 11619 h 25800"/>
                  <a:gd name="connsiteX8" fmla="*/ 26970 w 80072"/>
                  <a:gd name="connsiteY8" fmla="*/ 16138 h 25800"/>
                  <a:gd name="connsiteX9" fmla="*/ 28655 w 80072"/>
                  <a:gd name="connsiteY9" fmla="*/ 21883 h 25800"/>
                  <a:gd name="connsiteX10" fmla="*/ 37233 w 80072"/>
                  <a:gd name="connsiteY10" fmla="*/ 25023 h 2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072" h="25800">
                    <a:moveTo>
                      <a:pt x="37233" y="25023"/>
                    </a:moveTo>
                    <a:cubicBezTo>
                      <a:pt x="41523" y="24793"/>
                      <a:pt x="48263" y="26478"/>
                      <a:pt x="51097" y="25483"/>
                    </a:cubicBezTo>
                    <a:cubicBezTo>
                      <a:pt x="53931" y="24487"/>
                      <a:pt x="68102" y="18282"/>
                      <a:pt x="77677" y="12308"/>
                    </a:cubicBezTo>
                    <a:cubicBezTo>
                      <a:pt x="87251" y="6333"/>
                      <a:pt x="65268" y="4878"/>
                      <a:pt x="61898" y="4189"/>
                    </a:cubicBezTo>
                    <a:cubicBezTo>
                      <a:pt x="58527" y="3499"/>
                      <a:pt x="34629" y="1814"/>
                      <a:pt x="30800" y="2044"/>
                    </a:cubicBezTo>
                    <a:cubicBezTo>
                      <a:pt x="26970" y="2274"/>
                      <a:pt x="7131" y="1125"/>
                      <a:pt x="2305" y="129"/>
                    </a:cubicBezTo>
                    <a:cubicBezTo>
                      <a:pt x="-2444" y="-790"/>
                      <a:pt x="1616" y="3499"/>
                      <a:pt x="1616" y="3499"/>
                    </a:cubicBezTo>
                    <a:cubicBezTo>
                      <a:pt x="3531" y="4955"/>
                      <a:pt x="3761" y="7789"/>
                      <a:pt x="3072" y="11619"/>
                    </a:cubicBezTo>
                    <a:cubicBezTo>
                      <a:pt x="2382" y="15448"/>
                      <a:pt x="22910" y="16904"/>
                      <a:pt x="26970" y="16138"/>
                    </a:cubicBezTo>
                    <a:cubicBezTo>
                      <a:pt x="31029" y="15448"/>
                      <a:pt x="28885" y="18053"/>
                      <a:pt x="28655" y="21883"/>
                    </a:cubicBezTo>
                    <a:cubicBezTo>
                      <a:pt x="28425" y="25712"/>
                      <a:pt x="32944" y="25253"/>
                      <a:pt x="37233" y="250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11" name="Kombinationstegning: figur 11710">
                <a:extLst>
                  <a:ext uri="{FF2B5EF4-FFF2-40B4-BE49-F238E27FC236}">
                    <a16:creationId xmlns:a16="http://schemas.microsoft.com/office/drawing/2014/main" id="{8464AB50-B610-44FA-A555-1E2A4C79D248}"/>
                  </a:ext>
                </a:extLst>
              </p:cNvPr>
              <p:cNvSpPr/>
              <p:nvPr/>
            </p:nvSpPr>
            <p:spPr>
              <a:xfrm>
                <a:off x="8837729" y="1329743"/>
                <a:ext cx="47391" cy="7620"/>
              </a:xfrm>
              <a:custGeom>
                <a:avLst/>
                <a:gdLst>
                  <a:gd name="connsiteX0" fmla="*/ 3340 w 47391"/>
                  <a:gd name="connsiteY0" fmla="*/ 7561 h 7620"/>
                  <a:gd name="connsiteX1" fmla="*/ 44549 w 47391"/>
                  <a:gd name="connsiteY1" fmla="*/ 5416 h 7620"/>
                  <a:gd name="connsiteX2" fmla="*/ 42634 w 47391"/>
                  <a:gd name="connsiteY2" fmla="*/ 1127 h 7620"/>
                  <a:gd name="connsiteX3" fmla="*/ 5791 w 47391"/>
                  <a:gd name="connsiteY3" fmla="*/ 207 h 7620"/>
                  <a:gd name="connsiteX4" fmla="*/ 47 w 47391"/>
                  <a:gd name="connsiteY4" fmla="*/ 4956 h 7620"/>
                  <a:gd name="connsiteX5" fmla="*/ 3340 w 47391"/>
                  <a:gd name="connsiteY5" fmla="*/ 7561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91" h="7620">
                    <a:moveTo>
                      <a:pt x="3340" y="7561"/>
                    </a:moveTo>
                    <a:cubicBezTo>
                      <a:pt x="3340" y="7561"/>
                      <a:pt x="38039" y="5646"/>
                      <a:pt x="44549" y="5416"/>
                    </a:cubicBezTo>
                    <a:cubicBezTo>
                      <a:pt x="50984" y="5186"/>
                      <a:pt x="44779" y="2505"/>
                      <a:pt x="42634" y="1127"/>
                    </a:cubicBezTo>
                    <a:cubicBezTo>
                      <a:pt x="40490" y="-252"/>
                      <a:pt x="9085" y="-99"/>
                      <a:pt x="5791" y="207"/>
                    </a:cubicBezTo>
                    <a:cubicBezTo>
                      <a:pt x="2421" y="437"/>
                      <a:pt x="506" y="1663"/>
                      <a:pt x="47" y="4956"/>
                    </a:cubicBezTo>
                    <a:cubicBezTo>
                      <a:pt x="-413" y="8250"/>
                      <a:pt x="2651" y="7561"/>
                      <a:pt x="3340" y="756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12" name="Kombinationstegning: figur 11711">
                <a:extLst>
                  <a:ext uri="{FF2B5EF4-FFF2-40B4-BE49-F238E27FC236}">
                    <a16:creationId xmlns:a16="http://schemas.microsoft.com/office/drawing/2014/main" id="{FA75BEA1-B839-444A-B7C9-8E6A19E8C3CC}"/>
                  </a:ext>
                </a:extLst>
              </p:cNvPr>
              <p:cNvSpPr/>
              <p:nvPr/>
            </p:nvSpPr>
            <p:spPr>
              <a:xfrm>
                <a:off x="8922359" y="1398887"/>
                <a:ext cx="203418" cy="89891"/>
              </a:xfrm>
              <a:custGeom>
                <a:avLst/>
                <a:gdLst>
                  <a:gd name="connsiteX0" fmla="*/ 112577 w 203418"/>
                  <a:gd name="connsiteY0" fmla="*/ 2757 h 89891"/>
                  <a:gd name="connsiteX1" fmla="*/ 101317 w 203418"/>
                  <a:gd name="connsiteY1" fmla="*/ 3677 h 89891"/>
                  <a:gd name="connsiteX2" fmla="*/ 92968 w 203418"/>
                  <a:gd name="connsiteY2" fmla="*/ 5362 h 89891"/>
                  <a:gd name="connsiteX3" fmla="*/ 74738 w 203418"/>
                  <a:gd name="connsiteY3" fmla="*/ 4136 h 89891"/>
                  <a:gd name="connsiteX4" fmla="*/ 68534 w 203418"/>
                  <a:gd name="connsiteY4" fmla="*/ 9192 h 89891"/>
                  <a:gd name="connsiteX5" fmla="*/ 60185 w 203418"/>
                  <a:gd name="connsiteY5" fmla="*/ 5821 h 89891"/>
                  <a:gd name="connsiteX6" fmla="*/ 49614 w 203418"/>
                  <a:gd name="connsiteY6" fmla="*/ 11336 h 89891"/>
                  <a:gd name="connsiteX7" fmla="*/ 40040 w 203418"/>
                  <a:gd name="connsiteY7" fmla="*/ 14707 h 89891"/>
                  <a:gd name="connsiteX8" fmla="*/ 43870 w 203418"/>
                  <a:gd name="connsiteY8" fmla="*/ 22596 h 89891"/>
                  <a:gd name="connsiteX9" fmla="*/ 38814 w 203418"/>
                  <a:gd name="connsiteY9" fmla="*/ 25507 h 89891"/>
                  <a:gd name="connsiteX10" fmla="*/ 25640 w 203418"/>
                  <a:gd name="connsiteY10" fmla="*/ 32707 h 89891"/>
                  <a:gd name="connsiteX11" fmla="*/ 13920 w 203418"/>
                  <a:gd name="connsiteY11" fmla="*/ 39677 h 89891"/>
                  <a:gd name="connsiteX12" fmla="*/ 3350 w 203418"/>
                  <a:gd name="connsiteY12" fmla="*/ 39907 h 89891"/>
                  <a:gd name="connsiteX13" fmla="*/ 2125 w 203418"/>
                  <a:gd name="connsiteY13" fmla="*/ 43047 h 89891"/>
                  <a:gd name="connsiteX14" fmla="*/ 22729 w 203418"/>
                  <a:gd name="connsiteY14" fmla="*/ 38528 h 89891"/>
                  <a:gd name="connsiteX15" fmla="*/ 28014 w 203418"/>
                  <a:gd name="connsiteY15" fmla="*/ 42588 h 89891"/>
                  <a:gd name="connsiteX16" fmla="*/ 26329 w 203418"/>
                  <a:gd name="connsiteY16" fmla="*/ 47107 h 89891"/>
                  <a:gd name="connsiteX17" fmla="*/ 37359 w 203418"/>
                  <a:gd name="connsiteY17" fmla="*/ 48026 h 89891"/>
                  <a:gd name="connsiteX18" fmla="*/ 39734 w 203418"/>
                  <a:gd name="connsiteY18" fmla="*/ 52775 h 89891"/>
                  <a:gd name="connsiteX19" fmla="*/ 43563 w 203418"/>
                  <a:gd name="connsiteY19" fmla="*/ 61124 h 89891"/>
                  <a:gd name="connsiteX20" fmla="*/ 48312 w 203418"/>
                  <a:gd name="connsiteY20" fmla="*/ 63269 h 89891"/>
                  <a:gd name="connsiteX21" fmla="*/ 53827 w 203418"/>
                  <a:gd name="connsiteY21" fmla="*/ 70469 h 89891"/>
                  <a:gd name="connsiteX22" fmla="*/ 73206 w 203418"/>
                  <a:gd name="connsiteY22" fmla="*/ 70699 h 89891"/>
                  <a:gd name="connsiteX23" fmla="*/ 77496 w 203418"/>
                  <a:gd name="connsiteY23" fmla="*/ 72843 h 89891"/>
                  <a:gd name="connsiteX24" fmla="*/ 93045 w 203418"/>
                  <a:gd name="connsiteY24" fmla="*/ 74528 h 89891"/>
                  <a:gd name="connsiteX25" fmla="*/ 96185 w 203418"/>
                  <a:gd name="connsiteY25" fmla="*/ 74988 h 89891"/>
                  <a:gd name="connsiteX26" fmla="*/ 105989 w 203418"/>
                  <a:gd name="connsiteY26" fmla="*/ 75677 h 89891"/>
                  <a:gd name="connsiteX27" fmla="*/ 112194 w 203418"/>
                  <a:gd name="connsiteY27" fmla="*/ 77133 h 89891"/>
                  <a:gd name="connsiteX28" fmla="*/ 125598 w 203418"/>
                  <a:gd name="connsiteY28" fmla="*/ 83567 h 89891"/>
                  <a:gd name="connsiteX29" fmla="*/ 129428 w 203418"/>
                  <a:gd name="connsiteY29" fmla="*/ 85482 h 89891"/>
                  <a:gd name="connsiteX30" fmla="*/ 147888 w 203418"/>
                  <a:gd name="connsiteY30" fmla="*/ 88086 h 89891"/>
                  <a:gd name="connsiteX31" fmla="*/ 157692 w 203418"/>
                  <a:gd name="connsiteY31" fmla="*/ 89771 h 89891"/>
                  <a:gd name="connsiteX32" fmla="*/ 178986 w 203418"/>
                  <a:gd name="connsiteY32" fmla="*/ 86631 h 89891"/>
                  <a:gd name="connsiteX33" fmla="*/ 187105 w 203418"/>
                  <a:gd name="connsiteY33" fmla="*/ 84026 h 89891"/>
                  <a:gd name="connsiteX34" fmla="*/ 197139 w 203418"/>
                  <a:gd name="connsiteY34" fmla="*/ 79967 h 89891"/>
                  <a:gd name="connsiteX35" fmla="*/ 197369 w 203418"/>
                  <a:gd name="connsiteY35" fmla="*/ 72537 h 89891"/>
                  <a:gd name="connsiteX36" fmla="*/ 178450 w 203418"/>
                  <a:gd name="connsiteY36" fmla="*/ 59592 h 89891"/>
                  <a:gd name="connsiteX37" fmla="*/ 183965 w 203418"/>
                  <a:gd name="connsiteY37" fmla="*/ 57907 h 89891"/>
                  <a:gd name="connsiteX38" fmla="*/ 190399 w 203418"/>
                  <a:gd name="connsiteY38" fmla="*/ 56222 h 89891"/>
                  <a:gd name="connsiteX39" fmla="*/ 193769 w 203418"/>
                  <a:gd name="connsiteY39" fmla="*/ 50707 h 89891"/>
                  <a:gd name="connsiteX40" fmla="*/ 193539 w 203418"/>
                  <a:gd name="connsiteY40" fmla="*/ 43277 h 89891"/>
                  <a:gd name="connsiteX41" fmla="*/ 194765 w 203418"/>
                  <a:gd name="connsiteY41" fmla="*/ 37073 h 89891"/>
                  <a:gd name="connsiteX42" fmla="*/ 195990 w 203418"/>
                  <a:gd name="connsiteY42" fmla="*/ 30332 h 89891"/>
                  <a:gd name="connsiteX43" fmla="*/ 202425 w 203418"/>
                  <a:gd name="connsiteY43" fmla="*/ 25813 h 89891"/>
                  <a:gd name="connsiteX44" fmla="*/ 195990 w 203418"/>
                  <a:gd name="connsiteY44" fmla="*/ 18153 h 89891"/>
                  <a:gd name="connsiteX45" fmla="*/ 182126 w 203418"/>
                  <a:gd name="connsiteY45" fmla="*/ 9038 h 89891"/>
                  <a:gd name="connsiteX46" fmla="*/ 149803 w 203418"/>
                  <a:gd name="connsiteY46" fmla="*/ 15779 h 89891"/>
                  <a:gd name="connsiteX47" fmla="*/ 138773 w 203418"/>
                  <a:gd name="connsiteY47" fmla="*/ 23898 h 89891"/>
                  <a:gd name="connsiteX48" fmla="*/ 128739 w 203418"/>
                  <a:gd name="connsiteY48" fmla="*/ 29183 h 89891"/>
                  <a:gd name="connsiteX49" fmla="*/ 124909 w 203418"/>
                  <a:gd name="connsiteY49" fmla="*/ 27728 h 89891"/>
                  <a:gd name="connsiteX50" fmla="*/ 144518 w 203418"/>
                  <a:gd name="connsiteY50" fmla="*/ 8809 h 89891"/>
                  <a:gd name="connsiteX51" fmla="*/ 142143 w 203418"/>
                  <a:gd name="connsiteY51" fmla="*/ 4519 h 89891"/>
                  <a:gd name="connsiteX52" fmla="*/ 131879 w 203418"/>
                  <a:gd name="connsiteY52" fmla="*/ 0 h 89891"/>
                  <a:gd name="connsiteX53" fmla="*/ 112577 w 203418"/>
                  <a:gd name="connsiteY53" fmla="*/ 2757 h 8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03418" h="89891">
                    <a:moveTo>
                      <a:pt x="112577" y="2757"/>
                    </a:moveTo>
                    <a:cubicBezTo>
                      <a:pt x="111657" y="2987"/>
                      <a:pt x="103462" y="4672"/>
                      <a:pt x="101317" y="3677"/>
                    </a:cubicBezTo>
                    <a:cubicBezTo>
                      <a:pt x="99172" y="2681"/>
                      <a:pt x="95342" y="5132"/>
                      <a:pt x="92968" y="5362"/>
                    </a:cubicBezTo>
                    <a:cubicBezTo>
                      <a:pt x="90593" y="5592"/>
                      <a:pt x="78108" y="5592"/>
                      <a:pt x="74738" y="4136"/>
                    </a:cubicBezTo>
                    <a:cubicBezTo>
                      <a:pt x="71368" y="2681"/>
                      <a:pt x="70219" y="6511"/>
                      <a:pt x="68534" y="9192"/>
                    </a:cubicBezTo>
                    <a:cubicBezTo>
                      <a:pt x="66849" y="11796"/>
                      <a:pt x="63019" y="8272"/>
                      <a:pt x="60185" y="5821"/>
                    </a:cubicBezTo>
                    <a:cubicBezTo>
                      <a:pt x="57274" y="3447"/>
                      <a:pt x="53981" y="9651"/>
                      <a:pt x="49614" y="11336"/>
                    </a:cubicBezTo>
                    <a:cubicBezTo>
                      <a:pt x="45325" y="13021"/>
                      <a:pt x="43180" y="13251"/>
                      <a:pt x="40040" y="14707"/>
                    </a:cubicBezTo>
                    <a:cubicBezTo>
                      <a:pt x="36899" y="16162"/>
                      <a:pt x="40040" y="18766"/>
                      <a:pt x="43870" y="22596"/>
                    </a:cubicBezTo>
                    <a:cubicBezTo>
                      <a:pt x="47700" y="26426"/>
                      <a:pt x="40959" y="25507"/>
                      <a:pt x="38814" y="25507"/>
                    </a:cubicBezTo>
                    <a:cubicBezTo>
                      <a:pt x="36670" y="25507"/>
                      <a:pt x="26865" y="30792"/>
                      <a:pt x="25640" y="32707"/>
                    </a:cubicBezTo>
                    <a:cubicBezTo>
                      <a:pt x="24414" y="34622"/>
                      <a:pt x="16755" y="38451"/>
                      <a:pt x="13920" y="39677"/>
                    </a:cubicBezTo>
                    <a:cubicBezTo>
                      <a:pt x="11010" y="40903"/>
                      <a:pt x="10090" y="42281"/>
                      <a:pt x="3350" y="39907"/>
                    </a:cubicBezTo>
                    <a:cubicBezTo>
                      <a:pt x="-3390" y="37532"/>
                      <a:pt x="2125" y="43047"/>
                      <a:pt x="2125" y="43047"/>
                    </a:cubicBezTo>
                    <a:cubicBezTo>
                      <a:pt x="7640" y="49481"/>
                      <a:pt x="20048" y="40903"/>
                      <a:pt x="22729" y="38528"/>
                    </a:cubicBezTo>
                    <a:cubicBezTo>
                      <a:pt x="25333" y="36154"/>
                      <a:pt x="24874" y="38758"/>
                      <a:pt x="28014" y="42588"/>
                    </a:cubicBezTo>
                    <a:cubicBezTo>
                      <a:pt x="31154" y="46418"/>
                      <a:pt x="26099" y="44732"/>
                      <a:pt x="26329" y="47107"/>
                    </a:cubicBezTo>
                    <a:cubicBezTo>
                      <a:pt x="26559" y="49481"/>
                      <a:pt x="33529" y="47107"/>
                      <a:pt x="37359" y="48026"/>
                    </a:cubicBezTo>
                    <a:cubicBezTo>
                      <a:pt x="41189" y="48945"/>
                      <a:pt x="40269" y="48486"/>
                      <a:pt x="39734" y="52775"/>
                    </a:cubicBezTo>
                    <a:cubicBezTo>
                      <a:pt x="39274" y="57064"/>
                      <a:pt x="39274" y="60435"/>
                      <a:pt x="43563" y="61124"/>
                    </a:cubicBezTo>
                    <a:cubicBezTo>
                      <a:pt x="47853" y="61813"/>
                      <a:pt x="45478" y="61584"/>
                      <a:pt x="48312" y="63269"/>
                    </a:cubicBezTo>
                    <a:cubicBezTo>
                      <a:pt x="51223" y="64954"/>
                      <a:pt x="50457" y="67328"/>
                      <a:pt x="53827" y="70469"/>
                    </a:cubicBezTo>
                    <a:cubicBezTo>
                      <a:pt x="57197" y="73609"/>
                      <a:pt x="68227" y="71694"/>
                      <a:pt x="73206" y="70699"/>
                    </a:cubicBezTo>
                    <a:cubicBezTo>
                      <a:pt x="78185" y="69703"/>
                      <a:pt x="78491" y="71158"/>
                      <a:pt x="77496" y="72843"/>
                    </a:cubicBezTo>
                    <a:cubicBezTo>
                      <a:pt x="76577" y="74528"/>
                      <a:pt x="90441" y="74758"/>
                      <a:pt x="93045" y="74528"/>
                    </a:cubicBezTo>
                    <a:cubicBezTo>
                      <a:pt x="95649" y="74299"/>
                      <a:pt x="97104" y="74069"/>
                      <a:pt x="96185" y="74988"/>
                    </a:cubicBezTo>
                    <a:cubicBezTo>
                      <a:pt x="95266" y="75907"/>
                      <a:pt x="100704" y="75448"/>
                      <a:pt x="105989" y="75677"/>
                    </a:cubicBezTo>
                    <a:cubicBezTo>
                      <a:pt x="111275" y="75907"/>
                      <a:pt x="110279" y="74758"/>
                      <a:pt x="112194" y="77133"/>
                    </a:cubicBezTo>
                    <a:cubicBezTo>
                      <a:pt x="114109" y="79507"/>
                      <a:pt x="121998" y="83337"/>
                      <a:pt x="125598" y="83567"/>
                    </a:cubicBezTo>
                    <a:cubicBezTo>
                      <a:pt x="129198" y="83797"/>
                      <a:pt x="132569" y="85022"/>
                      <a:pt x="129428" y="85482"/>
                    </a:cubicBezTo>
                    <a:cubicBezTo>
                      <a:pt x="126288" y="85941"/>
                      <a:pt x="143292" y="86937"/>
                      <a:pt x="147888" y="88086"/>
                    </a:cubicBezTo>
                    <a:cubicBezTo>
                      <a:pt x="152407" y="89312"/>
                      <a:pt x="153862" y="90231"/>
                      <a:pt x="157692" y="89771"/>
                    </a:cubicBezTo>
                    <a:cubicBezTo>
                      <a:pt x="161522" y="89312"/>
                      <a:pt x="174926" y="86860"/>
                      <a:pt x="178986" y="86631"/>
                    </a:cubicBezTo>
                    <a:cubicBezTo>
                      <a:pt x="183045" y="86401"/>
                      <a:pt x="185420" y="85941"/>
                      <a:pt x="187105" y="84026"/>
                    </a:cubicBezTo>
                    <a:cubicBezTo>
                      <a:pt x="188790" y="82111"/>
                      <a:pt x="192850" y="82111"/>
                      <a:pt x="197139" y="79967"/>
                    </a:cubicBezTo>
                    <a:cubicBezTo>
                      <a:pt x="201429" y="77822"/>
                      <a:pt x="198595" y="74911"/>
                      <a:pt x="197369" y="72537"/>
                    </a:cubicBezTo>
                    <a:cubicBezTo>
                      <a:pt x="196144" y="70162"/>
                      <a:pt x="182050" y="62733"/>
                      <a:pt x="178450" y="59592"/>
                    </a:cubicBezTo>
                    <a:cubicBezTo>
                      <a:pt x="174850" y="56452"/>
                      <a:pt x="182280" y="56452"/>
                      <a:pt x="183965" y="57907"/>
                    </a:cubicBezTo>
                    <a:cubicBezTo>
                      <a:pt x="185650" y="59362"/>
                      <a:pt x="187565" y="57677"/>
                      <a:pt x="190399" y="56222"/>
                    </a:cubicBezTo>
                    <a:cubicBezTo>
                      <a:pt x="193233" y="54767"/>
                      <a:pt x="193539" y="52852"/>
                      <a:pt x="193769" y="50707"/>
                    </a:cubicBezTo>
                    <a:cubicBezTo>
                      <a:pt x="193999" y="48562"/>
                      <a:pt x="193310" y="45958"/>
                      <a:pt x="193539" y="43277"/>
                    </a:cubicBezTo>
                    <a:cubicBezTo>
                      <a:pt x="193769" y="40673"/>
                      <a:pt x="195225" y="39447"/>
                      <a:pt x="194765" y="37073"/>
                    </a:cubicBezTo>
                    <a:cubicBezTo>
                      <a:pt x="194305" y="34698"/>
                      <a:pt x="195990" y="32324"/>
                      <a:pt x="195990" y="30332"/>
                    </a:cubicBezTo>
                    <a:cubicBezTo>
                      <a:pt x="195990" y="28341"/>
                      <a:pt x="199131" y="26962"/>
                      <a:pt x="202425" y="25813"/>
                    </a:cubicBezTo>
                    <a:cubicBezTo>
                      <a:pt x="205795" y="24587"/>
                      <a:pt x="199820" y="19838"/>
                      <a:pt x="195990" y="18153"/>
                    </a:cubicBezTo>
                    <a:cubicBezTo>
                      <a:pt x="192160" y="16468"/>
                      <a:pt x="185420" y="11719"/>
                      <a:pt x="182126" y="9038"/>
                    </a:cubicBezTo>
                    <a:cubicBezTo>
                      <a:pt x="178756" y="6434"/>
                      <a:pt x="151718" y="15013"/>
                      <a:pt x="149803" y="15779"/>
                    </a:cubicBezTo>
                    <a:cubicBezTo>
                      <a:pt x="147888" y="16468"/>
                      <a:pt x="139998" y="21294"/>
                      <a:pt x="138773" y="23898"/>
                    </a:cubicBezTo>
                    <a:cubicBezTo>
                      <a:pt x="137547" y="26502"/>
                      <a:pt x="131573" y="27958"/>
                      <a:pt x="128739" y="29183"/>
                    </a:cubicBezTo>
                    <a:cubicBezTo>
                      <a:pt x="125828" y="30409"/>
                      <a:pt x="123990" y="31098"/>
                      <a:pt x="124909" y="27728"/>
                    </a:cubicBezTo>
                    <a:cubicBezTo>
                      <a:pt x="125828" y="24358"/>
                      <a:pt x="139769" y="11183"/>
                      <a:pt x="144518" y="8809"/>
                    </a:cubicBezTo>
                    <a:cubicBezTo>
                      <a:pt x="149267" y="6434"/>
                      <a:pt x="143828" y="5898"/>
                      <a:pt x="142143" y="4519"/>
                    </a:cubicBezTo>
                    <a:cubicBezTo>
                      <a:pt x="140458" y="3140"/>
                      <a:pt x="134713" y="0"/>
                      <a:pt x="131879" y="0"/>
                    </a:cubicBezTo>
                    <a:cubicBezTo>
                      <a:pt x="129045" y="0"/>
                      <a:pt x="113572" y="2528"/>
                      <a:pt x="112577" y="275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13" name="Kombinationstegning: figur 11712">
                <a:extLst>
                  <a:ext uri="{FF2B5EF4-FFF2-40B4-BE49-F238E27FC236}">
                    <a16:creationId xmlns:a16="http://schemas.microsoft.com/office/drawing/2014/main" id="{0419308D-FC5E-49A0-976B-2C3693A8757F}"/>
                  </a:ext>
                </a:extLst>
              </p:cNvPr>
              <p:cNvSpPr/>
              <p:nvPr/>
            </p:nvSpPr>
            <p:spPr>
              <a:xfrm>
                <a:off x="9108018" y="1446693"/>
                <a:ext cx="174165" cy="93134"/>
              </a:xfrm>
              <a:custGeom>
                <a:avLst/>
                <a:gdLst>
                  <a:gd name="connsiteX0" fmla="*/ 2135 w 174165"/>
                  <a:gd name="connsiteY0" fmla="*/ 81106 h 93134"/>
                  <a:gd name="connsiteX1" fmla="*/ 1675 w 174165"/>
                  <a:gd name="connsiteY1" fmla="*/ 89225 h 93134"/>
                  <a:gd name="connsiteX2" fmla="*/ 17684 w 174165"/>
                  <a:gd name="connsiteY2" fmla="*/ 92595 h 93134"/>
                  <a:gd name="connsiteX3" fmla="*/ 36144 w 174165"/>
                  <a:gd name="connsiteY3" fmla="*/ 84246 h 93134"/>
                  <a:gd name="connsiteX4" fmla="*/ 54604 w 174165"/>
                  <a:gd name="connsiteY4" fmla="*/ 77276 h 93134"/>
                  <a:gd name="connsiteX5" fmla="*/ 71838 w 174165"/>
                  <a:gd name="connsiteY5" fmla="*/ 77276 h 93134"/>
                  <a:gd name="connsiteX6" fmla="*/ 88076 w 174165"/>
                  <a:gd name="connsiteY6" fmla="*/ 75591 h 93134"/>
                  <a:gd name="connsiteX7" fmla="*/ 93362 w 174165"/>
                  <a:gd name="connsiteY7" fmla="*/ 78195 h 93134"/>
                  <a:gd name="connsiteX8" fmla="*/ 100102 w 174165"/>
                  <a:gd name="connsiteY8" fmla="*/ 75821 h 93134"/>
                  <a:gd name="connsiteX9" fmla="*/ 108681 w 174165"/>
                  <a:gd name="connsiteY9" fmla="*/ 73906 h 93134"/>
                  <a:gd name="connsiteX10" fmla="*/ 127830 w 174165"/>
                  <a:gd name="connsiteY10" fmla="*/ 72987 h 93134"/>
                  <a:gd name="connsiteX11" fmla="*/ 138630 w 174165"/>
                  <a:gd name="connsiteY11" fmla="*/ 68697 h 93134"/>
                  <a:gd name="connsiteX12" fmla="*/ 151039 w 174165"/>
                  <a:gd name="connsiteY12" fmla="*/ 68697 h 93134"/>
                  <a:gd name="connsiteX13" fmla="*/ 159158 w 174165"/>
                  <a:gd name="connsiteY13" fmla="*/ 66323 h 93134"/>
                  <a:gd name="connsiteX14" fmla="*/ 171873 w 174165"/>
                  <a:gd name="connsiteY14" fmla="*/ 57744 h 93134"/>
                  <a:gd name="connsiteX15" fmla="*/ 171643 w 174165"/>
                  <a:gd name="connsiteY15" fmla="*/ 50314 h 93134"/>
                  <a:gd name="connsiteX16" fmla="*/ 168273 w 174165"/>
                  <a:gd name="connsiteY16" fmla="*/ 40740 h 93134"/>
                  <a:gd name="connsiteX17" fmla="*/ 146520 w 174165"/>
                  <a:gd name="connsiteY17" fmla="*/ 36680 h 93134"/>
                  <a:gd name="connsiteX18" fmla="*/ 146979 w 174165"/>
                  <a:gd name="connsiteY18" fmla="*/ 31625 h 93134"/>
                  <a:gd name="connsiteX19" fmla="*/ 137864 w 174165"/>
                  <a:gd name="connsiteY19" fmla="*/ 28714 h 93134"/>
                  <a:gd name="connsiteX20" fmla="*/ 133345 w 174165"/>
                  <a:gd name="connsiteY20" fmla="*/ 23659 h 93134"/>
                  <a:gd name="connsiteX21" fmla="*/ 125915 w 174165"/>
                  <a:gd name="connsiteY21" fmla="*/ 17684 h 93134"/>
                  <a:gd name="connsiteX22" fmla="*/ 94817 w 174165"/>
                  <a:gd name="connsiteY22" fmla="*/ 21973 h 93134"/>
                  <a:gd name="connsiteX23" fmla="*/ 94587 w 174165"/>
                  <a:gd name="connsiteY23" fmla="*/ 18144 h 93134"/>
                  <a:gd name="connsiteX24" fmla="*/ 97191 w 174165"/>
                  <a:gd name="connsiteY24" fmla="*/ 14084 h 93134"/>
                  <a:gd name="connsiteX25" fmla="*/ 102936 w 174165"/>
                  <a:gd name="connsiteY25" fmla="*/ 8569 h 93134"/>
                  <a:gd name="connsiteX26" fmla="*/ 103166 w 174165"/>
                  <a:gd name="connsiteY26" fmla="*/ 6424 h 93134"/>
                  <a:gd name="connsiteX27" fmla="*/ 98876 w 174165"/>
                  <a:gd name="connsiteY27" fmla="*/ 3284 h 93134"/>
                  <a:gd name="connsiteX28" fmla="*/ 85702 w 174165"/>
                  <a:gd name="connsiteY28" fmla="*/ 143 h 93134"/>
                  <a:gd name="connsiteX29" fmla="*/ 78042 w 174165"/>
                  <a:gd name="connsiteY29" fmla="*/ 11403 h 93134"/>
                  <a:gd name="connsiteX30" fmla="*/ 69693 w 174165"/>
                  <a:gd name="connsiteY30" fmla="*/ 6118 h 93134"/>
                  <a:gd name="connsiteX31" fmla="*/ 51999 w 174165"/>
                  <a:gd name="connsiteY31" fmla="*/ 13088 h 93134"/>
                  <a:gd name="connsiteX32" fmla="*/ 51080 w 174165"/>
                  <a:gd name="connsiteY32" fmla="*/ 23352 h 93134"/>
                  <a:gd name="connsiteX33" fmla="*/ 46791 w 174165"/>
                  <a:gd name="connsiteY33" fmla="*/ 25267 h 93134"/>
                  <a:gd name="connsiteX34" fmla="*/ 40816 w 174165"/>
                  <a:gd name="connsiteY34" fmla="*/ 36757 h 93134"/>
                  <a:gd name="connsiteX35" fmla="*/ 46791 w 174165"/>
                  <a:gd name="connsiteY35" fmla="*/ 41506 h 93134"/>
                  <a:gd name="connsiteX36" fmla="*/ 35301 w 174165"/>
                  <a:gd name="connsiteY36" fmla="*/ 40816 h 93134"/>
                  <a:gd name="connsiteX37" fmla="*/ 23582 w 174165"/>
                  <a:gd name="connsiteY37" fmla="*/ 49931 h 93134"/>
                  <a:gd name="connsiteX38" fmla="*/ 14697 w 174165"/>
                  <a:gd name="connsiteY38" fmla="*/ 69770 h 93134"/>
                  <a:gd name="connsiteX39" fmla="*/ 2135 w 174165"/>
                  <a:gd name="connsiteY39" fmla="*/ 81106 h 9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74165" h="93134">
                    <a:moveTo>
                      <a:pt x="2135" y="81106"/>
                    </a:moveTo>
                    <a:cubicBezTo>
                      <a:pt x="-2384" y="84476"/>
                      <a:pt x="1675" y="89225"/>
                      <a:pt x="1675" y="89225"/>
                    </a:cubicBezTo>
                    <a:cubicBezTo>
                      <a:pt x="5276" y="93744"/>
                      <a:pt x="15080" y="93515"/>
                      <a:pt x="17684" y="92595"/>
                    </a:cubicBezTo>
                    <a:cubicBezTo>
                      <a:pt x="20288" y="91676"/>
                      <a:pt x="31318" y="85395"/>
                      <a:pt x="36144" y="84246"/>
                    </a:cubicBezTo>
                    <a:cubicBezTo>
                      <a:pt x="40893" y="83021"/>
                      <a:pt x="50774" y="78042"/>
                      <a:pt x="54604" y="77276"/>
                    </a:cubicBezTo>
                    <a:cubicBezTo>
                      <a:pt x="58434" y="76587"/>
                      <a:pt x="69464" y="76357"/>
                      <a:pt x="71838" y="77276"/>
                    </a:cubicBezTo>
                    <a:cubicBezTo>
                      <a:pt x="74212" y="78195"/>
                      <a:pt x="85702" y="76051"/>
                      <a:pt x="88076" y="75591"/>
                    </a:cubicBezTo>
                    <a:cubicBezTo>
                      <a:pt x="90451" y="75131"/>
                      <a:pt x="91906" y="75591"/>
                      <a:pt x="93362" y="78195"/>
                    </a:cubicBezTo>
                    <a:cubicBezTo>
                      <a:pt x="94817" y="80800"/>
                      <a:pt x="97421" y="77276"/>
                      <a:pt x="100102" y="75821"/>
                    </a:cubicBezTo>
                    <a:cubicBezTo>
                      <a:pt x="102706" y="74366"/>
                      <a:pt x="105617" y="73676"/>
                      <a:pt x="108681" y="73906"/>
                    </a:cubicBezTo>
                    <a:cubicBezTo>
                      <a:pt x="111821" y="74136"/>
                      <a:pt x="124000" y="72451"/>
                      <a:pt x="127830" y="72987"/>
                    </a:cubicBezTo>
                    <a:cubicBezTo>
                      <a:pt x="131660" y="73446"/>
                      <a:pt x="134800" y="70382"/>
                      <a:pt x="138630" y="68697"/>
                    </a:cubicBezTo>
                    <a:cubicBezTo>
                      <a:pt x="142460" y="67012"/>
                      <a:pt x="148435" y="67778"/>
                      <a:pt x="151039" y="68697"/>
                    </a:cubicBezTo>
                    <a:cubicBezTo>
                      <a:pt x="153643" y="69617"/>
                      <a:pt x="156554" y="68238"/>
                      <a:pt x="159158" y="66323"/>
                    </a:cubicBezTo>
                    <a:cubicBezTo>
                      <a:pt x="161762" y="64408"/>
                      <a:pt x="167737" y="61038"/>
                      <a:pt x="171873" y="57744"/>
                    </a:cubicBezTo>
                    <a:cubicBezTo>
                      <a:pt x="175932" y="54374"/>
                      <a:pt x="173788" y="52995"/>
                      <a:pt x="171643" y="50314"/>
                    </a:cubicBezTo>
                    <a:cubicBezTo>
                      <a:pt x="169499" y="47710"/>
                      <a:pt x="171183" y="46944"/>
                      <a:pt x="168273" y="40740"/>
                    </a:cubicBezTo>
                    <a:cubicBezTo>
                      <a:pt x="165362" y="34535"/>
                      <a:pt x="149354" y="37140"/>
                      <a:pt x="146520" y="36680"/>
                    </a:cubicBezTo>
                    <a:cubicBezTo>
                      <a:pt x="143609" y="36220"/>
                      <a:pt x="148435" y="34995"/>
                      <a:pt x="146979" y="31625"/>
                    </a:cubicBezTo>
                    <a:cubicBezTo>
                      <a:pt x="145524" y="28254"/>
                      <a:pt x="140545" y="29020"/>
                      <a:pt x="137864" y="28714"/>
                    </a:cubicBezTo>
                    <a:cubicBezTo>
                      <a:pt x="135260" y="28484"/>
                      <a:pt x="134034" y="28025"/>
                      <a:pt x="133345" y="23659"/>
                    </a:cubicBezTo>
                    <a:cubicBezTo>
                      <a:pt x="132656" y="19369"/>
                      <a:pt x="131430" y="19599"/>
                      <a:pt x="125915" y="17684"/>
                    </a:cubicBezTo>
                    <a:cubicBezTo>
                      <a:pt x="120400" y="15769"/>
                      <a:pt x="97651" y="21514"/>
                      <a:pt x="94817" y="21973"/>
                    </a:cubicBezTo>
                    <a:cubicBezTo>
                      <a:pt x="91983" y="22433"/>
                      <a:pt x="96272" y="20059"/>
                      <a:pt x="94587" y="18144"/>
                    </a:cubicBezTo>
                    <a:cubicBezTo>
                      <a:pt x="92902" y="16229"/>
                      <a:pt x="96732" y="16459"/>
                      <a:pt x="97191" y="14084"/>
                    </a:cubicBezTo>
                    <a:cubicBezTo>
                      <a:pt x="97651" y="11710"/>
                      <a:pt x="99106" y="10484"/>
                      <a:pt x="102936" y="8569"/>
                    </a:cubicBezTo>
                    <a:cubicBezTo>
                      <a:pt x="106766" y="6654"/>
                      <a:pt x="104392" y="6654"/>
                      <a:pt x="103166" y="6424"/>
                    </a:cubicBezTo>
                    <a:cubicBezTo>
                      <a:pt x="101940" y="6195"/>
                      <a:pt x="100255" y="4509"/>
                      <a:pt x="98876" y="3284"/>
                    </a:cubicBezTo>
                    <a:cubicBezTo>
                      <a:pt x="97421" y="2058"/>
                      <a:pt x="89532" y="1599"/>
                      <a:pt x="85702" y="143"/>
                    </a:cubicBezTo>
                    <a:cubicBezTo>
                      <a:pt x="81872" y="-1312"/>
                      <a:pt x="79727" y="8722"/>
                      <a:pt x="78042" y="11403"/>
                    </a:cubicBezTo>
                    <a:cubicBezTo>
                      <a:pt x="76357" y="14007"/>
                      <a:pt x="71608" y="10484"/>
                      <a:pt x="69693" y="6118"/>
                    </a:cubicBezTo>
                    <a:cubicBezTo>
                      <a:pt x="67778" y="1752"/>
                      <a:pt x="54604" y="10178"/>
                      <a:pt x="51999" y="13088"/>
                    </a:cubicBezTo>
                    <a:cubicBezTo>
                      <a:pt x="49395" y="15999"/>
                      <a:pt x="49089" y="19522"/>
                      <a:pt x="51080" y="23352"/>
                    </a:cubicBezTo>
                    <a:cubicBezTo>
                      <a:pt x="53072" y="27182"/>
                      <a:pt x="50161" y="25497"/>
                      <a:pt x="46791" y="25267"/>
                    </a:cubicBezTo>
                    <a:cubicBezTo>
                      <a:pt x="43421" y="25037"/>
                      <a:pt x="42271" y="33386"/>
                      <a:pt x="40816" y="36757"/>
                    </a:cubicBezTo>
                    <a:cubicBezTo>
                      <a:pt x="39361" y="40127"/>
                      <a:pt x="42961" y="38901"/>
                      <a:pt x="46791" y="41506"/>
                    </a:cubicBezTo>
                    <a:cubicBezTo>
                      <a:pt x="50621" y="44110"/>
                      <a:pt x="38442" y="41735"/>
                      <a:pt x="35301" y="40816"/>
                    </a:cubicBezTo>
                    <a:cubicBezTo>
                      <a:pt x="32161" y="39897"/>
                      <a:pt x="26416" y="45872"/>
                      <a:pt x="23582" y="49931"/>
                    </a:cubicBezTo>
                    <a:cubicBezTo>
                      <a:pt x="20672" y="53991"/>
                      <a:pt x="16152" y="64791"/>
                      <a:pt x="14697" y="69770"/>
                    </a:cubicBezTo>
                    <a:cubicBezTo>
                      <a:pt x="13088" y="74902"/>
                      <a:pt x="6654" y="77736"/>
                      <a:pt x="2135" y="8110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14" name="Kombinationstegning: figur 11713">
                <a:extLst>
                  <a:ext uri="{FF2B5EF4-FFF2-40B4-BE49-F238E27FC236}">
                    <a16:creationId xmlns:a16="http://schemas.microsoft.com/office/drawing/2014/main" id="{DCD1AA10-ABD8-4D79-8519-0899C6A94963}"/>
                  </a:ext>
                </a:extLst>
              </p:cNvPr>
              <p:cNvSpPr/>
              <p:nvPr/>
            </p:nvSpPr>
            <p:spPr>
              <a:xfrm>
                <a:off x="8526810" y="1346451"/>
                <a:ext cx="38735" cy="11318"/>
              </a:xfrm>
              <a:custGeom>
                <a:avLst/>
                <a:gdLst>
                  <a:gd name="connsiteX0" fmla="*/ 6266 w 38735"/>
                  <a:gd name="connsiteY0" fmla="*/ 10920 h 11318"/>
                  <a:gd name="connsiteX1" fmla="*/ 37517 w 38735"/>
                  <a:gd name="connsiteY1" fmla="*/ 4869 h 11318"/>
                  <a:gd name="connsiteX2" fmla="*/ 27330 w 38735"/>
                  <a:gd name="connsiteY2" fmla="*/ 120 h 11318"/>
                  <a:gd name="connsiteX3" fmla="*/ 10402 w 38735"/>
                  <a:gd name="connsiteY3" fmla="*/ 733 h 11318"/>
                  <a:gd name="connsiteX4" fmla="*/ 1440 w 38735"/>
                  <a:gd name="connsiteY4" fmla="*/ 7090 h 11318"/>
                  <a:gd name="connsiteX5" fmla="*/ 6266 w 38735"/>
                  <a:gd name="connsiteY5" fmla="*/ 10920 h 1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5" h="11318">
                    <a:moveTo>
                      <a:pt x="6266" y="10920"/>
                    </a:moveTo>
                    <a:cubicBezTo>
                      <a:pt x="15840" y="10614"/>
                      <a:pt x="32461" y="8699"/>
                      <a:pt x="37517" y="4869"/>
                    </a:cubicBezTo>
                    <a:cubicBezTo>
                      <a:pt x="42572" y="1039"/>
                      <a:pt x="30470" y="427"/>
                      <a:pt x="27330" y="120"/>
                    </a:cubicBezTo>
                    <a:cubicBezTo>
                      <a:pt x="24112" y="-186"/>
                      <a:pt x="14231" y="120"/>
                      <a:pt x="10402" y="733"/>
                    </a:cubicBezTo>
                    <a:cubicBezTo>
                      <a:pt x="6572" y="1346"/>
                      <a:pt x="6572" y="1039"/>
                      <a:pt x="1440" y="7090"/>
                    </a:cubicBezTo>
                    <a:cubicBezTo>
                      <a:pt x="-3616" y="13142"/>
                      <a:pt x="6266" y="10920"/>
                      <a:pt x="6266" y="1092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15" name="Kombinationstegning: figur 11714">
                <a:extLst>
                  <a:ext uri="{FF2B5EF4-FFF2-40B4-BE49-F238E27FC236}">
                    <a16:creationId xmlns:a16="http://schemas.microsoft.com/office/drawing/2014/main" id="{27465B6E-33FA-4C0C-B653-A4DF28E36874}"/>
                  </a:ext>
                </a:extLst>
              </p:cNvPr>
              <p:cNvSpPr/>
              <p:nvPr/>
            </p:nvSpPr>
            <p:spPr>
              <a:xfrm>
                <a:off x="8267998" y="1797457"/>
                <a:ext cx="50639" cy="25971"/>
              </a:xfrm>
              <a:custGeom>
                <a:avLst/>
                <a:gdLst>
                  <a:gd name="connsiteX0" fmla="*/ 1968 w 50639"/>
                  <a:gd name="connsiteY0" fmla="*/ 25469 h 25971"/>
                  <a:gd name="connsiteX1" fmla="*/ 6717 w 50639"/>
                  <a:gd name="connsiteY1" fmla="*/ 23554 h 25971"/>
                  <a:gd name="connsiteX2" fmla="*/ 10547 w 50639"/>
                  <a:gd name="connsiteY2" fmla="*/ 25239 h 25971"/>
                  <a:gd name="connsiteX3" fmla="*/ 20811 w 50639"/>
                  <a:gd name="connsiteY3" fmla="*/ 22328 h 25971"/>
                  <a:gd name="connsiteX4" fmla="*/ 32530 w 50639"/>
                  <a:gd name="connsiteY4" fmla="*/ 20643 h 25971"/>
                  <a:gd name="connsiteX5" fmla="*/ 39960 w 50639"/>
                  <a:gd name="connsiteY5" fmla="*/ 18728 h 25971"/>
                  <a:gd name="connsiteX6" fmla="*/ 48845 w 50639"/>
                  <a:gd name="connsiteY6" fmla="*/ 18269 h 25971"/>
                  <a:gd name="connsiteX7" fmla="*/ 48615 w 50639"/>
                  <a:gd name="connsiteY7" fmla="*/ 12064 h 25971"/>
                  <a:gd name="connsiteX8" fmla="*/ 40266 w 50639"/>
                  <a:gd name="connsiteY8" fmla="*/ 10609 h 25971"/>
                  <a:gd name="connsiteX9" fmla="*/ 34981 w 50639"/>
                  <a:gd name="connsiteY9" fmla="*/ 6320 h 25971"/>
                  <a:gd name="connsiteX10" fmla="*/ 36896 w 50639"/>
                  <a:gd name="connsiteY10" fmla="*/ 2949 h 25971"/>
                  <a:gd name="connsiteX11" fmla="*/ 35211 w 50639"/>
                  <a:gd name="connsiteY11" fmla="*/ 575 h 25971"/>
                  <a:gd name="connsiteX12" fmla="*/ 20121 w 50639"/>
                  <a:gd name="connsiteY12" fmla="*/ 1494 h 25971"/>
                  <a:gd name="connsiteX13" fmla="*/ 4802 w 50639"/>
                  <a:gd name="connsiteY13" fmla="*/ 4098 h 25971"/>
                  <a:gd name="connsiteX14" fmla="*/ 3117 w 50639"/>
                  <a:gd name="connsiteY14" fmla="*/ 7009 h 25971"/>
                  <a:gd name="connsiteX15" fmla="*/ 3117 w 50639"/>
                  <a:gd name="connsiteY15" fmla="*/ 14439 h 25971"/>
                  <a:gd name="connsiteX16" fmla="*/ 972 w 50639"/>
                  <a:gd name="connsiteY16" fmla="*/ 21639 h 25971"/>
                  <a:gd name="connsiteX17" fmla="*/ 1968 w 50639"/>
                  <a:gd name="connsiteY17" fmla="*/ 25469 h 2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639" h="25971">
                    <a:moveTo>
                      <a:pt x="1968" y="25469"/>
                    </a:moveTo>
                    <a:cubicBezTo>
                      <a:pt x="3653" y="26158"/>
                      <a:pt x="5798" y="25469"/>
                      <a:pt x="6717" y="23554"/>
                    </a:cubicBezTo>
                    <a:cubicBezTo>
                      <a:pt x="7636" y="21639"/>
                      <a:pt x="7943" y="23324"/>
                      <a:pt x="10547" y="25239"/>
                    </a:cubicBezTo>
                    <a:cubicBezTo>
                      <a:pt x="13151" y="27154"/>
                      <a:pt x="16062" y="25009"/>
                      <a:pt x="20811" y="22328"/>
                    </a:cubicBezTo>
                    <a:cubicBezTo>
                      <a:pt x="25560" y="19724"/>
                      <a:pt x="29390" y="20873"/>
                      <a:pt x="32530" y="20643"/>
                    </a:cubicBezTo>
                    <a:cubicBezTo>
                      <a:pt x="35671" y="20413"/>
                      <a:pt x="38045" y="20184"/>
                      <a:pt x="39960" y="18728"/>
                    </a:cubicBezTo>
                    <a:cubicBezTo>
                      <a:pt x="41875" y="17273"/>
                      <a:pt x="45475" y="18039"/>
                      <a:pt x="48845" y="18269"/>
                    </a:cubicBezTo>
                    <a:cubicBezTo>
                      <a:pt x="52215" y="18498"/>
                      <a:pt x="50071" y="14898"/>
                      <a:pt x="48615" y="12064"/>
                    </a:cubicBezTo>
                    <a:cubicBezTo>
                      <a:pt x="47160" y="9230"/>
                      <a:pt x="42181" y="9690"/>
                      <a:pt x="40266" y="10609"/>
                    </a:cubicBezTo>
                    <a:cubicBezTo>
                      <a:pt x="38351" y="11528"/>
                      <a:pt x="36436" y="8924"/>
                      <a:pt x="34981" y="6320"/>
                    </a:cubicBezTo>
                    <a:cubicBezTo>
                      <a:pt x="33526" y="3715"/>
                      <a:pt x="35211" y="2949"/>
                      <a:pt x="36896" y="2949"/>
                    </a:cubicBezTo>
                    <a:cubicBezTo>
                      <a:pt x="38581" y="2949"/>
                      <a:pt x="38122" y="2030"/>
                      <a:pt x="35211" y="575"/>
                    </a:cubicBezTo>
                    <a:cubicBezTo>
                      <a:pt x="32300" y="-881"/>
                      <a:pt x="23262" y="805"/>
                      <a:pt x="20121" y="1494"/>
                    </a:cubicBezTo>
                    <a:cubicBezTo>
                      <a:pt x="16981" y="2183"/>
                      <a:pt x="7176" y="3639"/>
                      <a:pt x="4802" y="4098"/>
                    </a:cubicBezTo>
                    <a:cubicBezTo>
                      <a:pt x="2427" y="4558"/>
                      <a:pt x="3117" y="7009"/>
                      <a:pt x="3117" y="7009"/>
                    </a:cubicBezTo>
                    <a:cubicBezTo>
                      <a:pt x="3117" y="7009"/>
                      <a:pt x="3577" y="11069"/>
                      <a:pt x="3117" y="14439"/>
                    </a:cubicBezTo>
                    <a:cubicBezTo>
                      <a:pt x="2657" y="17809"/>
                      <a:pt x="2887" y="18728"/>
                      <a:pt x="972" y="21639"/>
                    </a:cubicBezTo>
                    <a:cubicBezTo>
                      <a:pt x="-943" y="24550"/>
                      <a:pt x="283" y="24779"/>
                      <a:pt x="1968" y="2546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16" name="Kombinationstegning: figur 11715">
                <a:extLst>
                  <a:ext uri="{FF2B5EF4-FFF2-40B4-BE49-F238E27FC236}">
                    <a16:creationId xmlns:a16="http://schemas.microsoft.com/office/drawing/2014/main" id="{C98444B3-95A4-4E73-854D-77109F74F30C}"/>
                  </a:ext>
                </a:extLst>
              </p:cNvPr>
              <p:cNvSpPr/>
              <p:nvPr/>
            </p:nvSpPr>
            <p:spPr>
              <a:xfrm>
                <a:off x="7560408" y="1354150"/>
                <a:ext cx="106706" cy="27131"/>
              </a:xfrm>
              <a:custGeom>
                <a:avLst/>
                <a:gdLst>
                  <a:gd name="connsiteX0" fmla="*/ 2955 w 106706"/>
                  <a:gd name="connsiteY0" fmla="*/ 16396 h 27131"/>
                  <a:gd name="connsiteX1" fmla="*/ 12070 w 106706"/>
                  <a:gd name="connsiteY1" fmla="*/ 20456 h 27131"/>
                  <a:gd name="connsiteX2" fmla="*/ 25474 w 106706"/>
                  <a:gd name="connsiteY2" fmla="*/ 19536 h 27131"/>
                  <a:gd name="connsiteX3" fmla="*/ 29764 w 106706"/>
                  <a:gd name="connsiteY3" fmla="*/ 23826 h 27131"/>
                  <a:gd name="connsiteX4" fmla="*/ 36198 w 106706"/>
                  <a:gd name="connsiteY4" fmla="*/ 26200 h 27131"/>
                  <a:gd name="connsiteX5" fmla="*/ 46002 w 106706"/>
                  <a:gd name="connsiteY5" fmla="*/ 22371 h 27131"/>
                  <a:gd name="connsiteX6" fmla="*/ 52436 w 106706"/>
                  <a:gd name="connsiteY6" fmla="*/ 19766 h 27131"/>
                  <a:gd name="connsiteX7" fmla="*/ 59407 w 106706"/>
                  <a:gd name="connsiteY7" fmla="*/ 17162 h 27131"/>
                  <a:gd name="connsiteX8" fmla="*/ 66837 w 106706"/>
                  <a:gd name="connsiteY8" fmla="*/ 17162 h 27131"/>
                  <a:gd name="connsiteX9" fmla="*/ 71126 w 106706"/>
                  <a:gd name="connsiteY9" fmla="*/ 12873 h 27131"/>
                  <a:gd name="connsiteX10" fmla="*/ 75415 w 106706"/>
                  <a:gd name="connsiteY10" fmla="*/ 6438 h 27131"/>
                  <a:gd name="connsiteX11" fmla="*/ 79934 w 106706"/>
                  <a:gd name="connsiteY11" fmla="*/ 7894 h 27131"/>
                  <a:gd name="connsiteX12" fmla="*/ 87134 w 106706"/>
                  <a:gd name="connsiteY12" fmla="*/ 11953 h 27131"/>
                  <a:gd name="connsiteX13" fmla="*/ 97169 w 106706"/>
                  <a:gd name="connsiteY13" fmla="*/ 13868 h 27131"/>
                  <a:gd name="connsiteX14" fmla="*/ 105518 w 106706"/>
                  <a:gd name="connsiteY14" fmla="*/ 15783 h 27131"/>
                  <a:gd name="connsiteX15" fmla="*/ 103603 w 106706"/>
                  <a:gd name="connsiteY15" fmla="*/ 10728 h 27131"/>
                  <a:gd name="connsiteX16" fmla="*/ 102378 w 106706"/>
                  <a:gd name="connsiteY16" fmla="*/ 6438 h 27131"/>
                  <a:gd name="connsiteX17" fmla="*/ 90888 w 106706"/>
                  <a:gd name="connsiteY17" fmla="*/ 1383 h 27131"/>
                  <a:gd name="connsiteX18" fmla="*/ 76488 w 106706"/>
                  <a:gd name="connsiteY18" fmla="*/ 694 h 27131"/>
                  <a:gd name="connsiteX19" fmla="*/ 64998 w 106706"/>
                  <a:gd name="connsiteY19" fmla="*/ 923 h 27131"/>
                  <a:gd name="connsiteX20" fmla="*/ 4640 w 106706"/>
                  <a:gd name="connsiteY20" fmla="*/ 13332 h 27131"/>
                  <a:gd name="connsiteX21" fmla="*/ 2955 w 106706"/>
                  <a:gd name="connsiteY21" fmla="*/ 16396 h 2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6706" h="27131">
                    <a:moveTo>
                      <a:pt x="2955" y="16396"/>
                    </a:moveTo>
                    <a:cubicBezTo>
                      <a:pt x="4870" y="15936"/>
                      <a:pt x="8240" y="17315"/>
                      <a:pt x="12070" y="20456"/>
                    </a:cubicBezTo>
                    <a:cubicBezTo>
                      <a:pt x="15900" y="23596"/>
                      <a:pt x="20189" y="20915"/>
                      <a:pt x="25474" y="19536"/>
                    </a:cubicBezTo>
                    <a:cubicBezTo>
                      <a:pt x="30760" y="18081"/>
                      <a:pt x="30760" y="19536"/>
                      <a:pt x="29764" y="23826"/>
                    </a:cubicBezTo>
                    <a:cubicBezTo>
                      <a:pt x="28845" y="28115"/>
                      <a:pt x="32904" y="27426"/>
                      <a:pt x="36198" y="26200"/>
                    </a:cubicBezTo>
                    <a:cubicBezTo>
                      <a:pt x="39568" y="24975"/>
                      <a:pt x="44547" y="24515"/>
                      <a:pt x="46002" y="22371"/>
                    </a:cubicBezTo>
                    <a:cubicBezTo>
                      <a:pt x="47458" y="20226"/>
                      <a:pt x="50292" y="19460"/>
                      <a:pt x="52436" y="19766"/>
                    </a:cubicBezTo>
                    <a:cubicBezTo>
                      <a:pt x="54581" y="19996"/>
                      <a:pt x="57951" y="19766"/>
                      <a:pt x="59407" y="17162"/>
                    </a:cubicBezTo>
                    <a:cubicBezTo>
                      <a:pt x="60862" y="14558"/>
                      <a:pt x="63696" y="16243"/>
                      <a:pt x="66837" y="17162"/>
                    </a:cubicBezTo>
                    <a:cubicBezTo>
                      <a:pt x="69977" y="18081"/>
                      <a:pt x="69977" y="12873"/>
                      <a:pt x="71126" y="12873"/>
                    </a:cubicBezTo>
                    <a:cubicBezTo>
                      <a:pt x="72275" y="12873"/>
                      <a:pt x="73041" y="9043"/>
                      <a:pt x="75415" y="6438"/>
                    </a:cubicBezTo>
                    <a:cubicBezTo>
                      <a:pt x="77790" y="3834"/>
                      <a:pt x="78556" y="5979"/>
                      <a:pt x="79934" y="7894"/>
                    </a:cubicBezTo>
                    <a:cubicBezTo>
                      <a:pt x="81314" y="9809"/>
                      <a:pt x="84224" y="9119"/>
                      <a:pt x="87134" y="11953"/>
                    </a:cubicBezTo>
                    <a:cubicBezTo>
                      <a:pt x="90045" y="14787"/>
                      <a:pt x="94335" y="13639"/>
                      <a:pt x="97169" y="13868"/>
                    </a:cubicBezTo>
                    <a:cubicBezTo>
                      <a:pt x="100079" y="14098"/>
                      <a:pt x="102684" y="15324"/>
                      <a:pt x="105518" y="15783"/>
                    </a:cubicBezTo>
                    <a:cubicBezTo>
                      <a:pt x="108429" y="16243"/>
                      <a:pt x="105288" y="12643"/>
                      <a:pt x="103603" y="10728"/>
                    </a:cubicBezTo>
                    <a:cubicBezTo>
                      <a:pt x="101918" y="8813"/>
                      <a:pt x="101458" y="8813"/>
                      <a:pt x="102378" y="6438"/>
                    </a:cubicBezTo>
                    <a:cubicBezTo>
                      <a:pt x="103297" y="4064"/>
                      <a:pt x="93263" y="1919"/>
                      <a:pt x="90888" y="1383"/>
                    </a:cubicBezTo>
                    <a:cubicBezTo>
                      <a:pt x="88514" y="923"/>
                      <a:pt x="82539" y="2302"/>
                      <a:pt x="76488" y="694"/>
                    </a:cubicBezTo>
                    <a:cubicBezTo>
                      <a:pt x="70513" y="-991"/>
                      <a:pt x="64998" y="923"/>
                      <a:pt x="64998" y="923"/>
                    </a:cubicBezTo>
                    <a:cubicBezTo>
                      <a:pt x="64998" y="923"/>
                      <a:pt x="14292" y="11724"/>
                      <a:pt x="4640" y="13332"/>
                    </a:cubicBezTo>
                    <a:cubicBezTo>
                      <a:pt x="-4705" y="14941"/>
                      <a:pt x="2955" y="16396"/>
                      <a:pt x="2955" y="1639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17" name="Kombinationstegning: figur 11716">
                <a:extLst>
                  <a:ext uri="{FF2B5EF4-FFF2-40B4-BE49-F238E27FC236}">
                    <a16:creationId xmlns:a16="http://schemas.microsoft.com/office/drawing/2014/main" id="{B7BC059A-CE11-41FC-87B0-AD978EFB8F76}"/>
                  </a:ext>
                </a:extLst>
              </p:cNvPr>
              <p:cNvSpPr/>
              <p:nvPr/>
            </p:nvSpPr>
            <p:spPr>
              <a:xfrm>
                <a:off x="7607215" y="1349382"/>
                <a:ext cx="143478" cy="54422"/>
              </a:xfrm>
              <a:custGeom>
                <a:avLst/>
                <a:gdLst>
                  <a:gd name="connsiteX0" fmla="*/ 80388 w 143478"/>
                  <a:gd name="connsiteY0" fmla="*/ 18024 h 54422"/>
                  <a:gd name="connsiteX1" fmla="*/ 75103 w 143478"/>
                  <a:gd name="connsiteY1" fmla="*/ 23309 h 54422"/>
                  <a:gd name="connsiteX2" fmla="*/ 69358 w 143478"/>
                  <a:gd name="connsiteY2" fmla="*/ 26450 h 54422"/>
                  <a:gd name="connsiteX3" fmla="*/ 60472 w 143478"/>
                  <a:gd name="connsiteY3" fmla="*/ 28594 h 54422"/>
                  <a:gd name="connsiteX4" fmla="*/ 50438 w 143478"/>
                  <a:gd name="connsiteY4" fmla="*/ 24535 h 54422"/>
                  <a:gd name="connsiteX5" fmla="*/ 45153 w 143478"/>
                  <a:gd name="connsiteY5" fmla="*/ 25454 h 54422"/>
                  <a:gd name="connsiteX6" fmla="*/ 38412 w 143478"/>
                  <a:gd name="connsiteY6" fmla="*/ 25224 h 54422"/>
                  <a:gd name="connsiteX7" fmla="*/ 23783 w 143478"/>
                  <a:gd name="connsiteY7" fmla="*/ 29973 h 54422"/>
                  <a:gd name="connsiteX8" fmla="*/ 31442 w 143478"/>
                  <a:gd name="connsiteY8" fmla="*/ 30203 h 54422"/>
                  <a:gd name="connsiteX9" fmla="*/ 39792 w 143478"/>
                  <a:gd name="connsiteY9" fmla="*/ 30892 h 54422"/>
                  <a:gd name="connsiteX10" fmla="*/ 40481 w 143478"/>
                  <a:gd name="connsiteY10" fmla="*/ 33267 h 54422"/>
                  <a:gd name="connsiteX11" fmla="*/ 29221 w 143478"/>
                  <a:gd name="connsiteY11" fmla="*/ 34186 h 54422"/>
                  <a:gd name="connsiteX12" fmla="*/ 36881 w 143478"/>
                  <a:gd name="connsiteY12" fmla="*/ 37556 h 54422"/>
                  <a:gd name="connsiteX13" fmla="*/ 40711 w 143478"/>
                  <a:gd name="connsiteY13" fmla="*/ 38782 h 54422"/>
                  <a:gd name="connsiteX14" fmla="*/ 33051 w 143478"/>
                  <a:gd name="connsiteY14" fmla="*/ 40696 h 54422"/>
                  <a:gd name="connsiteX15" fmla="*/ 14362 w 143478"/>
                  <a:gd name="connsiteY15" fmla="*/ 37556 h 54422"/>
                  <a:gd name="connsiteX16" fmla="*/ 1417 w 143478"/>
                  <a:gd name="connsiteY16" fmla="*/ 40467 h 54422"/>
                  <a:gd name="connsiteX17" fmla="*/ 2336 w 143478"/>
                  <a:gd name="connsiteY17" fmla="*/ 44067 h 54422"/>
                  <a:gd name="connsiteX18" fmla="*/ 5476 w 143478"/>
                  <a:gd name="connsiteY18" fmla="*/ 46671 h 54422"/>
                  <a:gd name="connsiteX19" fmla="*/ 17196 w 143478"/>
                  <a:gd name="connsiteY19" fmla="*/ 46901 h 54422"/>
                  <a:gd name="connsiteX20" fmla="*/ 32974 w 143478"/>
                  <a:gd name="connsiteY20" fmla="*/ 45445 h 54422"/>
                  <a:gd name="connsiteX21" fmla="*/ 34889 w 143478"/>
                  <a:gd name="connsiteY21" fmla="*/ 48356 h 54422"/>
                  <a:gd name="connsiteX22" fmla="*/ 28915 w 143478"/>
                  <a:gd name="connsiteY22" fmla="*/ 53105 h 54422"/>
                  <a:gd name="connsiteX23" fmla="*/ 49519 w 143478"/>
                  <a:gd name="connsiteY23" fmla="*/ 52186 h 54422"/>
                  <a:gd name="connsiteX24" fmla="*/ 68209 w 143478"/>
                  <a:gd name="connsiteY24" fmla="*/ 48816 h 54422"/>
                  <a:gd name="connsiteX25" fmla="*/ 67290 w 143478"/>
                  <a:gd name="connsiteY25" fmla="*/ 45905 h 54422"/>
                  <a:gd name="connsiteX26" fmla="*/ 62771 w 143478"/>
                  <a:gd name="connsiteY26" fmla="*/ 40620 h 54422"/>
                  <a:gd name="connsiteX27" fmla="*/ 68285 w 143478"/>
                  <a:gd name="connsiteY27" fmla="*/ 33650 h 54422"/>
                  <a:gd name="connsiteX28" fmla="*/ 140133 w 143478"/>
                  <a:gd name="connsiteY28" fmla="*/ 15190 h 54422"/>
                  <a:gd name="connsiteX29" fmla="*/ 139214 w 143478"/>
                  <a:gd name="connsiteY29" fmla="*/ 11820 h 54422"/>
                  <a:gd name="connsiteX30" fmla="*/ 132473 w 143478"/>
                  <a:gd name="connsiteY30" fmla="*/ 10134 h 54422"/>
                  <a:gd name="connsiteX31" fmla="*/ 127954 w 143478"/>
                  <a:gd name="connsiteY31" fmla="*/ 10824 h 54422"/>
                  <a:gd name="connsiteX32" fmla="*/ 122899 w 143478"/>
                  <a:gd name="connsiteY32" fmla="*/ 3624 h 54422"/>
                  <a:gd name="connsiteX33" fmla="*/ 114779 w 143478"/>
                  <a:gd name="connsiteY33" fmla="*/ 2168 h 54422"/>
                  <a:gd name="connsiteX34" fmla="*/ 106430 w 143478"/>
                  <a:gd name="connsiteY34" fmla="*/ 943 h 54422"/>
                  <a:gd name="connsiteX35" fmla="*/ 94022 w 143478"/>
                  <a:gd name="connsiteY35" fmla="*/ 713 h 54422"/>
                  <a:gd name="connsiteX36" fmla="*/ 81307 w 143478"/>
                  <a:gd name="connsiteY36" fmla="*/ 5768 h 54422"/>
                  <a:gd name="connsiteX37" fmla="*/ 66447 w 143478"/>
                  <a:gd name="connsiteY37" fmla="*/ 9828 h 54422"/>
                  <a:gd name="connsiteX38" fmla="*/ 69587 w 143478"/>
                  <a:gd name="connsiteY38" fmla="*/ 12969 h 54422"/>
                  <a:gd name="connsiteX39" fmla="*/ 73417 w 143478"/>
                  <a:gd name="connsiteY39" fmla="*/ 13888 h 54422"/>
                  <a:gd name="connsiteX40" fmla="*/ 79392 w 143478"/>
                  <a:gd name="connsiteY40" fmla="*/ 13888 h 54422"/>
                  <a:gd name="connsiteX41" fmla="*/ 84447 w 143478"/>
                  <a:gd name="connsiteY41" fmla="*/ 17718 h 54422"/>
                  <a:gd name="connsiteX42" fmla="*/ 80388 w 143478"/>
                  <a:gd name="connsiteY42" fmla="*/ 18024 h 54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43478" h="54422">
                    <a:moveTo>
                      <a:pt x="80388" y="18024"/>
                    </a:moveTo>
                    <a:cubicBezTo>
                      <a:pt x="77783" y="16798"/>
                      <a:pt x="77017" y="22084"/>
                      <a:pt x="75103" y="23309"/>
                    </a:cubicBezTo>
                    <a:cubicBezTo>
                      <a:pt x="73188" y="24535"/>
                      <a:pt x="71043" y="26450"/>
                      <a:pt x="69358" y="26450"/>
                    </a:cubicBezTo>
                    <a:cubicBezTo>
                      <a:pt x="67672" y="26450"/>
                      <a:pt x="61928" y="28594"/>
                      <a:pt x="60472" y="28594"/>
                    </a:cubicBezTo>
                    <a:cubicBezTo>
                      <a:pt x="59017" y="28594"/>
                      <a:pt x="52353" y="26220"/>
                      <a:pt x="50438" y="24535"/>
                    </a:cubicBezTo>
                    <a:cubicBezTo>
                      <a:pt x="48523" y="22849"/>
                      <a:pt x="46608" y="24764"/>
                      <a:pt x="45153" y="25454"/>
                    </a:cubicBezTo>
                    <a:cubicBezTo>
                      <a:pt x="43698" y="26143"/>
                      <a:pt x="42013" y="25454"/>
                      <a:pt x="38412" y="25224"/>
                    </a:cubicBezTo>
                    <a:cubicBezTo>
                      <a:pt x="34813" y="24994"/>
                      <a:pt x="28838" y="27598"/>
                      <a:pt x="23783" y="29973"/>
                    </a:cubicBezTo>
                    <a:cubicBezTo>
                      <a:pt x="18728" y="32347"/>
                      <a:pt x="28302" y="31428"/>
                      <a:pt x="31442" y="30203"/>
                    </a:cubicBezTo>
                    <a:cubicBezTo>
                      <a:pt x="34583" y="28977"/>
                      <a:pt x="34583" y="29284"/>
                      <a:pt x="39792" y="30892"/>
                    </a:cubicBezTo>
                    <a:cubicBezTo>
                      <a:pt x="45077" y="32577"/>
                      <a:pt x="41707" y="33037"/>
                      <a:pt x="40481" y="33267"/>
                    </a:cubicBezTo>
                    <a:cubicBezTo>
                      <a:pt x="39255" y="33496"/>
                      <a:pt x="33511" y="33956"/>
                      <a:pt x="29221" y="34186"/>
                    </a:cubicBezTo>
                    <a:cubicBezTo>
                      <a:pt x="24932" y="34416"/>
                      <a:pt x="32592" y="37096"/>
                      <a:pt x="36881" y="37556"/>
                    </a:cubicBezTo>
                    <a:cubicBezTo>
                      <a:pt x="41170" y="38016"/>
                      <a:pt x="40711" y="38782"/>
                      <a:pt x="40711" y="38782"/>
                    </a:cubicBezTo>
                    <a:cubicBezTo>
                      <a:pt x="40711" y="38782"/>
                      <a:pt x="36881" y="40237"/>
                      <a:pt x="33051" y="40696"/>
                    </a:cubicBezTo>
                    <a:cubicBezTo>
                      <a:pt x="29221" y="41156"/>
                      <a:pt x="18651" y="39777"/>
                      <a:pt x="14362" y="37556"/>
                    </a:cubicBezTo>
                    <a:cubicBezTo>
                      <a:pt x="10072" y="35411"/>
                      <a:pt x="4327" y="39471"/>
                      <a:pt x="1417" y="40467"/>
                    </a:cubicBezTo>
                    <a:cubicBezTo>
                      <a:pt x="-1494" y="41462"/>
                      <a:pt x="727" y="43607"/>
                      <a:pt x="2336" y="44067"/>
                    </a:cubicBezTo>
                    <a:cubicBezTo>
                      <a:pt x="3944" y="44526"/>
                      <a:pt x="5476" y="46671"/>
                      <a:pt x="5476" y="46671"/>
                    </a:cubicBezTo>
                    <a:cubicBezTo>
                      <a:pt x="7621" y="51956"/>
                      <a:pt x="12447" y="49811"/>
                      <a:pt x="17196" y="46901"/>
                    </a:cubicBezTo>
                    <a:cubicBezTo>
                      <a:pt x="21945" y="43990"/>
                      <a:pt x="23400" y="44526"/>
                      <a:pt x="32974" y="45445"/>
                    </a:cubicBezTo>
                    <a:cubicBezTo>
                      <a:pt x="42549" y="46365"/>
                      <a:pt x="37034" y="48050"/>
                      <a:pt x="34889" y="48356"/>
                    </a:cubicBezTo>
                    <a:cubicBezTo>
                      <a:pt x="32744" y="48586"/>
                      <a:pt x="31979" y="50041"/>
                      <a:pt x="28915" y="53105"/>
                    </a:cubicBezTo>
                    <a:cubicBezTo>
                      <a:pt x="25774" y="56246"/>
                      <a:pt x="41859" y="52875"/>
                      <a:pt x="49519" y="52186"/>
                    </a:cubicBezTo>
                    <a:cubicBezTo>
                      <a:pt x="57179" y="51497"/>
                      <a:pt x="64149" y="50960"/>
                      <a:pt x="68209" y="48816"/>
                    </a:cubicBezTo>
                    <a:cubicBezTo>
                      <a:pt x="72268" y="46671"/>
                      <a:pt x="66753" y="47360"/>
                      <a:pt x="67290" y="45905"/>
                    </a:cubicBezTo>
                    <a:cubicBezTo>
                      <a:pt x="67826" y="44450"/>
                      <a:pt x="68209" y="45675"/>
                      <a:pt x="62771" y="40620"/>
                    </a:cubicBezTo>
                    <a:cubicBezTo>
                      <a:pt x="57255" y="35565"/>
                      <a:pt x="67520" y="33650"/>
                      <a:pt x="68285" y="33650"/>
                    </a:cubicBezTo>
                    <a:cubicBezTo>
                      <a:pt x="69051" y="33650"/>
                      <a:pt x="133163" y="17641"/>
                      <a:pt x="140133" y="15190"/>
                    </a:cubicBezTo>
                    <a:cubicBezTo>
                      <a:pt x="147103" y="12739"/>
                      <a:pt x="141358" y="12279"/>
                      <a:pt x="139214" y="11820"/>
                    </a:cubicBezTo>
                    <a:cubicBezTo>
                      <a:pt x="137069" y="11360"/>
                      <a:pt x="134158" y="11820"/>
                      <a:pt x="132473" y="10134"/>
                    </a:cubicBezTo>
                    <a:cubicBezTo>
                      <a:pt x="130788" y="8449"/>
                      <a:pt x="129333" y="8679"/>
                      <a:pt x="127954" y="10824"/>
                    </a:cubicBezTo>
                    <a:cubicBezTo>
                      <a:pt x="126498" y="12969"/>
                      <a:pt x="123894" y="7454"/>
                      <a:pt x="122899" y="3624"/>
                    </a:cubicBezTo>
                    <a:cubicBezTo>
                      <a:pt x="121903" y="-206"/>
                      <a:pt x="116694" y="713"/>
                      <a:pt x="114779" y="2168"/>
                    </a:cubicBezTo>
                    <a:cubicBezTo>
                      <a:pt x="112865" y="3624"/>
                      <a:pt x="109264" y="2628"/>
                      <a:pt x="106430" y="943"/>
                    </a:cubicBezTo>
                    <a:cubicBezTo>
                      <a:pt x="103520" y="-742"/>
                      <a:pt x="96396" y="254"/>
                      <a:pt x="94022" y="713"/>
                    </a:cubicBezTo>
                    <a:cubicBezTo>
                      <a:pt x="91647" y="1173"/>
                      <a:pt x="83758" y="4773"/>
                      <a:pt x="81307" y="5768"/>
                    </a:cubicBezTo>
                    <a:cubicBezTo>
                      <a:pt x="78856" y="6764"/>
                      <a:pt x="70506" y="7224"/>
                      <a:pt x="66447" y="9828"/>
                    </a:cubicBezTo>
                    <a:cubicBezTo>
                      <a:pt x="62387" y="12432"/>
                      <a:pt x="67366" y="13888"/>
                      <a:pt x="69587" y="12969"/>
                    </a:cubicBezTo>
                    <a:cubicBezTo>
                      <a:pt x="71809" y="12049"/>
                      <a:pt x="74643" y="12279"/>
                      <a:pt x="73417" y="13888"/>
                    </a:cubicBezTo>
                    <a:cubicBezTo>
                      <a:pt x="72192" y="15573"/>
                      <a:pt x="79392" y="13888"/>
                      <a:pt x="79392" y="13888"/>
                    </a:cubicBezTo>
                    <a:cubicBezTo>
                      <a:pt x="81536" y="13428"/>
                      <a:pt x="84677" y="14577"/>
                      <a:pt x="84447" y="17718"/>
                    </a:cubicBezTo>
                    <a:cubicBezTo>
                      <a:pt x="84218" y="21164"/>
                      <a:pt x="82992" y="19249"/>
                      <a:pt x="80388" y="1802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18" name="Kombinationstegning: figur 11717">
                <a:extLst>
                  <a:ext uri="{FF2B5EF4-FFF2-40B4-BE49-F238E27FC236}">
                    <a16:creationId xmlns:a16="http://schemas.microsoft.com/office/drawing/2014/main" id="{52DDE855-9182-485D-9B57-DF6C5E16B73B}"/>
                  </a:ext>
                </a:extLst>
              </p:cNvPr>
              <p:cNvSpPr/>
              <p:nvPr/>
            </p:nvSpPr>
            <p:spPr>
              <a:xfrm>
                <a:off x="7769329" y="1382573"/>
                <a:ext cx="42060" cy="16714"/>
              </a:xfrm>
              <a:custGeom>
                <a:avLst/>
                <a:gdLst>
                  <a:gd name="connsiteX0" fmla="*/ 3449 w 42060"/>
                  <a:gd name="connsiteY0" fmla="*/ 14552 h 16714"/>
                  <a:gd name="connsiteX1" fmla="*/ 16164 w 42060"/>
                  <a:gd name="connsiteY1" fmla="*/ 16697 h 16714"/>
                  <a:gd name="connsiteX2" fmla="*/ 29109 w 42060"/>
                  <a:gd name="connsiteY2" fmla="*/ 16008 h 16714"/>
                  <a:gd name="connsiteX3" fmla="*/ 33398 w 42060"/>
                  <a:gd name="connsiteY3" fmla="*/ 13863 h 16714"/>
                  <a:gd name="connsiteX4" fmla="*/ 40828 w 42060"/>
                  <a:gd name="connsiteY4" fmla="*/ 12408 h 16714"/>
                  <a:gd name="connsiteX5" fmla="*/ 34088 w 42060"/>
                  <a:gd name="connsiteY5" fmla="*/ 7659 h 16714"/>
                  <a:gd name="connsiteX6" fmla="*/ 24743 w 42060"/>
                  <a:gd name="connsiteY6" fmla="*/ 918 h 16714"/>
                  <a:gd name="connsiteX7" fmla="*/ 2453 w 42060"/>
                  <a:gd name="connsiteY7" fmla="*/ 11182 h 16714"/>
                  <a:gd name="connsiteX8" fmla="*/ 3449 w 42060"/>
                  <a:gd name="connsiteY8" fmla="*/ 14552 h 1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60" h="16714">
                    <a:moveTo>
                      <a:pt x="3449" y="14552"/>
                    </a:moveTo>
                    <a:cubicBezTo>
                      <a:pt x="5134" y="14782"/>
                      <a:pt x="12794" y="16927"/>
                      <a:pt x="16164" y="16697"/>
                    </a:cubicBezTo>
                    <a:cubicBezTo>
                      <a:pt x="19534" y="16467"/>
                      <a:pt x="24513" y="15471"/>
                      <a:pt x="29109" y="16008"/>
                    </a:cubicBezTo>
                    <a:cubicBezTo>
                      <a:pt x="33628" y="16467"/>
                      <a:pt x="32479" y="16237"/>
                      <a:pt x="33398" y="13863"/>
                    </a:cubicBezTo>
                    <a:cubicBezTo>
                      <a:pt x="34317" y="11488"/>
                      <a:pt x="38147" y="13403"/>
                      <a:pt x="40828" y="12408"/>
                    </a:cubicBezTo>
                    <a:cubicBezTo>
                      <a:pt x="43509" y="11412"/>
                      <a:pt x="42054" y="9497"/>
                      <a:pt x="34088" y="7659"/>
                    </a:cubicBezTo>
                    <a:cubicBezTo>
                      <a:pt x="26121" y="5820"/>
                      <a:pt x="30947" y="5054"/>
                      <a:pt x="24743" y="918"/>
                    </a:cubicBezTo>
                    <a:cubicBezTo>
                      <a:pt x="18538" y="-3142"/>
                      <a:pt x="8504" y="7352"/>
                      <a:pt x="2453" y="11182"/>
                    </a:cubicBezTo>
                    <a:cubicBezTo>
                      <a:pt x="-3598" y="15012"/>
                      <a:pt x="3449" y="14552"/>
                      <a:pt x="3449" y="1455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19" name="Kombinationstegning: figur 11718">
                <a:extLst>
                  <a:ext uri="{FF2B5EF4-FFF2-40B4-BE49-F238E27FC236}">
                    <a16:creationId xmlns:a16="http://schemas.microsoft.com/office/drawing/2014/main" id="{2932DE7B-74C8-40B2-9ECC-E0B6928B0D54}"/>
                  </a:ext>
                </a:extLst>
              </p:cNvPr>
              <p:cNvSpPr/>
              <p:nvPr/>
            </p:nvSpPr>
            <p:spPr>
              <a:xfrm>
                <a:off x="7816327" y="1355429"/>
                <a:ext cx="54038" cy="7632"/>
              </a:xfrm>
              <a:custGeom>
                <a:avLst/>
                <a:gdLst>
                  <a:gd name="connsiteX0" fmla="*/ 2409 w 54038"/>
                  <a:gd name="connsiteY0" fmla="*/ 2173 h 7632"/>
                  <a:gd name="connsiteX1" fmla="*/ 13209 w 54038"/>
                  <a:gd name="connsiteY1" fmla="*/ 3398 h 7632"/>
                  <a:gd name="connsiteX2" fmla="*/ 20179 w 54038"/>
                  <a:gd name="connsiteY2" fmla="*/ 6309 h 7632"/>
                  <a:gd name="connsiteX3" fmla="*/ 30979 w 54038"/>
                  <a:gd name="connsiteY3" fmla="*/ 6539 h 7632"/>
                  <a:gd name="connsiteX4" fmla="*/ 50818 w 54038"/>
                  <a:gd name="connsiteY4" fmla="*/ 3398 h 7632"/>
                  <a:gd name="connsiteX5" fmla="*/ 48443 w 54038"/>
                  <a:gd name="connsiteY5" fmla="*/ 1943 h 7632"/>
                  <a:gd name="connsiteX6" fmla="*/ 3711 w 54038"/>
                  <a:gd name="connsiteY6" fmla="*/ 258 h 7632"/>
                  <a:gd name="connsiteX7" fmla="*/ 2409 w 54038"/>
                  <a:gd name="connsiteY7" fmla="*/ 2173 h 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038" h="7632">
                    <a:moveTo>
                      <a:pt x="2409" y="2173"/>
                    </a:moveTo>
                    <a:cubicBezTo>
                      <a:pt x="5319" y="4088"/>
                      <a:pt x="9838" y="4317"/>
                      <a:pt x="13209" y="3398"/>
                    </a:cubicBezTo>
                    <a:cubicBezTo>
                      <a:pt x="16579" y="2479"/>
                      <a:pt x="17268" y="4317"/>
                      <a:pt x="20179" y="6309"/>
                    </a:cubicBezTo>
                    <a:cubicBezTo>
                      <a:pt x="23090" y="8300"/>
                      <a:pt x="26920" y="7764"/>
                      <a:pt x="30979" y="6539"/>
                    </a:cubicBezTo>
                    <a:cubicBezTo>
                      <a:pt x="35039" y="5313"/>
                      <a:pt x="43388" y="5083"/>
                      <a:pt x="50818" y="3398"/>
                    </a:cubicBezTo>
                    <a:cubicBezTo>
                      <a:pt x="58247" y="1713"/>
                      <a:pt x="50818" y="1483"/>
                      <a:pt x="48443" y="1943"/>
                    </a:cubicBezTo>
                    <a:cubicBezTo>
                      <a:pt x="46069" y="2402"/>
                      <a:pt x="11064" y="1483"/>
                      <a:pt x="3711" y="258"/>
                    </a:cubicBezTo>
                    <a:cubicBezTo>
                      <a:pt x="-3796" y="-891"/>
                      <a:pt x="2409" y="2173"/>
                      <a:pt x="2409" y="21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20" name="Kombinationstegning: figur 11719">
                <a:extLst>
                  <a:ext uri="{FF2B5EF4-FFF2-40B4-BE49-F238E27FC236}">
                    <a16:creationId xmlns:a16="http://schemas.microsoft.com/office/drawing/2014/main" id="{0A9D0C59-82CD-4885-97FC-C196047FD2BF}"/>
                  </a:ext>
                </a:extLst>
              </p:cNvPr>
              <p:cNvSpPr/>
              <p:nvPr/>
            </p:nvSpPr>
            <p:spPr>
              <a:xfrm>
                <a:off x="7828415" y="1341725"/>
                <a:ext cx="92590" cy="23519"/>
              </a:xfrm>
              <a:custGeom>
                <a:avLst/>
                <a:gdLst>
                  <a:gd name="connsiteX0" fmla="*/ 6406 w 92590"/>
                  <a:gd name="connsiteY0" fmla="*/ 2472 h 23519"/>
                  <a:gd name="connsiteX1" fmla="*/ 13606 w 92590"/>
                  <a:gd name="connsiteY1" fmla="*/ 5076 h 23519"/>
                  <a:gd name="connsiteX2" fmla="*/ 23640 w 92590"/>
                  <a:gd name="connsiteY2" fmla="*/ 4846 h 23519"/>
                  <a:gd name="connsiteX3" fmla="*/ 29615 w 92590"/>
                  <a:gd name="connsiteY3" fmla="*/ 8676 h 23519"/>
                  <a:gd name="connsiteX4" fmla="*/ 38730 w 92590"/>
                  <a:gd name="connsiteY4" fmla="*/ 11587 h 23519"/>
                  <a:gd name="connsiteX5" fmla="*/ 56653 w 92590"/>
                  <a:gd name="connsiteY5" fmla="*/ 14498 h 23519"/>
                  <a:gd name="connsiteX6" fmla="*/ 71513 w 92590"/>
                  <a:gd name="connsiteY6" fmla="*/ 22157 h 23519"/>
                  <a:gd name="connsiteX7" fmla="*/ 90203 w 92590"/>
                  <a:gd name="connsiteY7" fmla="*/ 19017 h 23519"/>
                  <a:gd name="connsiteX8" fmla="*/ 89743 w 92590"/>
                  <a:gd name="connsiteY8" fmla="*/ 15417 h 23519"/>
                  <a:gd name="connsiteX9" fmla="*/ 51445 w 92590"/>
                  <a:gd name="connsiteY9" fmla="*/ 1017 h 23519"/>
                  <a:gd name="connsiteX10" fmla="*/ 22951 w 92590"/>
                  <a:gd name="connsiteY10" fmla="*/ 787 h 23519"/>
                  <a:gd name="connsiteX11" fmla="*/ 1887 w 92590"/>
                  <a:gd name="connsiteY11" fmla="*/ 1017 h 23519"/>
                  <a:gd name="connsiteX12" fmla="*/ 6406 w 92590"/>
                  <a:gd name="connsiteY12" fmla="*/ 2472 h 2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590" h="23519">
                    <a:moveTo>
                      <a:pt x="6406" y="2472"/>
                    </a:moveTo>
                    <a:cubicBezTo>
                      <a:pt x="7632" y="2012"/>
                      <a:pt x="10925" y="3391"/>
                      <a:pt x="13606" y="5076"/>
                    </a:cubicBezTo>
                    <a:cubicBezTo>
                      <a:pt x="16211" y="6761"/>
                      <a:pt x="18891" y="6302"/>
                      <a:pt x="23640" y="4846"/>
                    </a:cubicBezTo>
                    <a:cubicBezTo>
                      <a:pt x="28389" y="3391"/>
                      <a:pt x="27700" y="5766"/>
                      <a:pt x="29615" y="8676"/>
                    </a:cubicBezTo>
                    <a:cubicBezTo>
                      <a:pt x="31530" y="11587"/>
                      <a:pt x="35589" y="10132"/>
                      <a:pt x="38730" y="11587"/>
                    </a:cubicBezTo>
                    <a:cubicBezTo>
                      <a:pt x="41870" y="13042"/>
                      <a:pt x="50219" y="14957"/>
                      <a:pt x="56653" y="14498"/>
                    </a:cubicBezTo>
                    <a:cubicBezTo>
                      <a:pt x="63088" y="14038"/>
                      <a:pt x="66917" y="18327"/>
                      <a:pt x="71513" y="22157"/>
                    </a:cubicBezTo>
                    <a:cubicBezTo>
                      <a:pt x="76109" y="25987"/>
                      <a:pt x="85147" y="20702"/>
                      <a:pt x="90203" y="19017"/>
                    </a:cubicBezTo>
                    <a:cubicBezTo>
                      <a:pt x="95258" y="17332"/>
                      <a:pt x="90892" y="15876"/>
                      <a:pt x="89743" y="15417"/>
                    </a:cubicBezTo>
                    <a:cubicBezTo>
                      <a:pt x="88594" y="14957"/>
                      <a:pt x="55964" y="3238"/>
                      <a:pt x="51445" y="1017"/>
                    </a:cubicBezTo>
                    <a:cubicBezTo>
                      <a:pt x="46926" y="-1128"/>
                      <a:pt x="25326" y="787"/>
                      <a:pt x="22951" y="787"/>
                    </a:cubicBezTo>
                    <a:cubicBezTo>
                      <a:pt x="20577" y="787"/>
                      <a:pt x="7632" y="-132"/>
                      <a:pt x="1887" y="1017"/>
                    </a:cubicBezTo>
                    <a:cubicBezTo>
                      <a:pt x="-3934" y="2242"/>
                      <a:pt x="5487" y="2855"/>
                      <a:pt x="6406" y="247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21" name="Kombinationstegning: figur 11720">
                <a:extLst>
                  <a:ext uri="{FF2B5EF4-FFF2-40B4-BE49-F238E27FC236}">
                    <a16:creationId xmlns:a16="http://schemas.microsoft.com/office/drawing/2014/main" id="{21362501-B452-4676-B67F-6961251A90F6}"/>
                  </a:ext>
                </a:extLst>
              </p:cNvPr>
              <p:cNvSpPr/>
              <p:nvPr/>
            </p:nvSpPr>
            <p:spPr>
              <a:xfrm>
                <a:off x="7861241" y="1362290"/>
                <a:ext cx="38429" cy="7138"/>
              </a:xfrm>
              <a:custGeom>
                <a:avLst/>
                <a:gdLst>
                  <a:gd name="connsiteX0" fmla="*/ 14023 w 38429"/>
                  <a:gd name="connsiteY0" fmla="*/ 5652 h 7138"/>
                  <a:gd name="connsiteX1" fmla="*/ 23138 w 38429"/>
                  <a:gd name="connsiteY1" fmla="*/ 6341 h 7138"/>
                  <a:gd name="connsiteX2" fmla="*/ 36772 w 38429"/>
                  <a:gd name="connsiteY2" fmla="*/ 4886 h 7138"/>
                  <a:gd name="connsiteX3" fmla="*/ 33402 w 38429"/>
                  <a:gd name="connsiteY3" fmla="*/ 2741 h 7138"/>
                  <a:gd name="connsiteX4" fmla="*/ 5368 w 38429"/>
                  <a:gd name="connsiteY4" fmla="*/ 137 h 7138"/>
                  <a:gd name="connsiteX5" fmla="*/ 1308 w 38429"/>
                  <a:gd name="connsiteY5" fmla="*/ 1592 h 7138"/>
                  <a:gd name="connsiteX6" fmla="*/ 3913 w 38429"/>
                  <a:gd name="connsiteY6" fmla="*/ 4503 h 7138"/>
                  <a:gd name="connsiteX7" fmla="*/ 14023 w 38429"/>
                  <a:gd name="connsiteY7" fmla="*/ 5652 h 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29" h="7138">
                    <a:moveTo>
                      <a:pt x="14023" y="5652"/>
                    </a:moveTo>
                    <a:cubicBezTo>
                      <a:pt x="18083" y="4962"/>
                      <a:pt x="19309" y="4732"/>
                      <a:pt x="23138" y="6341"/>
                    </a:cubicBezTo>
                    <a:cubicBezTo>
                      <a:pt x="26968" y="8026"/>
                      <a:pt x="32713" y="6800"/>
                      <a:pt x="36772" y="4886"/>
                    </a:cubicBezTo>
                    <a:cubicBezTo>
                      <a:pt x="40832" y="2971"/>
                      <a:pt x="36543" y="2741"/>
                      <a:pt x="33402" y="2741"/>
                    </a:cubicBezTo>
                    <a:cubicBezTo>
                      <a:pt x="30262" y="2741"/>
                      <a:pt x="14253" y="826"/>
                      <a:pt x="5368" y="137"/>
                    </a:cubicBezTo>
                    <a:cubicBezTo>
                      <a:pt x="-3517" y="-553"/>
                      <a:pt x="1308" y="1592"/>
                      <a:pt x="1308" y="1592"/>
                    </a:cubicBezTo>
                    <a:cubicBezTo>
                      <a:pt x="3453" y="1822"/>
                      <a:pt x="2534" y="1822"/>
                      <a:pt x="3913" y="4503"/>
                    </a:cubicBezTo>
                    <a:cubicBezTo>
                      <a:pt x="5368" y="7030"/>
                      <a:pt x="9964" y="6341"/>
                      <a:pt x="14023" y="565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22" name="Kombinationstegning: figur 11721">
                <a:extLst>
                  <a:ext uri="{FF2B5EF4-FFF2-40B4-BE49-F238E27FC236}">
                    <a16:creationId xmlns:a16="http://schemas.microsoft.com/office/drawing/2014/main" id="{E756A6DF-9472-46F4-A684-8131079F0B90}"/>
                  </a:ext>
                </a:extLst>
              </p:cNvPr>
              <p:cNvSpPr/>
              <p:nvPr/>
            </p:nvSpPr>
            <p:spPr>
              <a:xfrm>
                <a:off x="7866744" y="1386315"/>
                <a:ext cx="39219" cy="19382"/>
              </a:xfrm>
              <a:custGeom>
                <a:avLst/>
                <a:gdLst>
                  <a:gd name="connsiteX0" fmla="*/ 3235 w 39219"/>
                  <a:gd name="connsiteY0" fmla="*/ 17781 h 19382"/>
                  <a:gd name="connsiteX1" fmla="*/ 21925 w 39219"/>
                  <a:gd name="connsiteY1" fmla="*/ 19006 h 19382"/>
                  <a:gd name="connsiteX2" fmla="*/ 35329 w 39219"/>
                  <a:gd name="connsiteY2" fmla="*/ 18547 h 19382"/>
                  <a:gd name="connsiteX3" fmla="*/ 37704 w 39219"/>
                  <a:gd name="connsiteY3" fmla="*/ 3457 h 19382"/>
                  <a:gd name="connsiteX4" fmla="*/ 14954 w 39219"/>
                  <a:gd name="connsiteY4" fmla="*/ 1083 h 19382"/>
                  <a:gd name="connsiteX5" fmla="*/ 1550 w 39219"/>
                  <a:gd name="connsiteY5" fmla="*/ 12802 h 19382"/>
                  <a:gd name="connsiteX6" fmla="*/ 3235 w 39219"/>
                  <a:gd name="connsiteY6" fmla="*/ 17781 h 19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219" h="19382">
                    <a:moveTo>
                      <a:pt x="3235" y="17781"/>
                    </a:moveTo>
                    <a:cubicBezTo>
                      <a:pt x="6606" y="18700"/>
                      <a:pt x="18325" y="18700"/>
                      <a:pt x="21925" y="19006"/>
                    </a:cubicBezTo>
                    <a:cubicBezTo>
                      <a:pt x="25525" y="19236"/>
                      <a:pt x="29584" y="19925"/>
                      <a:pt x="35329" y="18547"/>
                    </a:cubicBezTo>
                    <a:cubicBezTo>
                      <a:pt x="41074" y="17091"/>
                      <a:pt x="39159" y="8972"/>
                      <a:pt x="37704" y="3457"/>
                    </a:cubicBezTo>
                    <a:cubicBezTo>
                      <a:pt x="36248" y="-2058"/>
                      <a:pt x="18095" y="547"/>
                      <a:pt x="14954" y="1083"/>
                    </a:cubicBezTo>
                    <a:cubicBezTo>
                      <a:pt x="11814" y="1619"/>
                      <a:pt x="5839" y="8513"/>
                      <a:pt x="1550" y="12802"/>
                    </a:cubicBezTo>
                    <a:cubicBezTo>
                      <a:pt x="-2740" y="17015"/>
                      <a:pt x="3235" y="17781"/>
                      <a:pt x="3235" y="1778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23" name="Kombinationstegning: figur 11722">
                <a:extLst>
                  <a:ext uri="{FF2B5EF4-FFF2-40B4-BE49-F238E27FC236}">
                    <a16:creationId xmlns:a16="http://schemas.microsoft.com/office/drawing/2014/main" id="{A1A161B2-DEC4-453C-8AC2-7A1AABA945BE}"/>
                  </a:ext>
                </a:extLst>
              </p:cNvPr>
              <p:cNvSpPr/>
              <p:nvPr/>
            </p:nvSpPr>
            <p:spPr>
              <a:xfrm>
                <a:off x="7860671" y="1317609"/>
                <a:ext cx="63782" cy="16018"/>
              </a:xfrm>
              <a:custGeom>
                <a:avLst/>
                <a:gdLst>
                  <a:gd name="connsiteX0" fmla="*/ 1648 w 63782"/>
                  <a:gd name="connsiteY0" fmla="*/ 12265 h 16018"/>
                  <a:gd name="connsiteX1" fmla="*/ 16737 w 63782"/>
                  <a:gd name="connsiteY1" fmla="*/ 12265 h 16018"/>
                  <a:gd name="connsiteX2" fmla="*/ 24397 w 63782"/>
                  <a:gd name="connsiteY2" fmla="*/ 14869 h 16018"/>
                  <a:gd name="connsiteX3" fmla="*/ 37112 w 63782"/>
                  <a:gd name="connsiteY3" fmla="*/ 11729 h 16018"/>
                  <a:gd name="connsiteX4" fmla="*/ 61010 w 63782"/>
                  <a:gd name="connsiteY4" fmla="*/ 7669 h 16018"/>
                  <a:gd name="connsiteX5" fmla="*/ 49061 w 63782"/>
                  <a:gd name="connsiteY5" fmla="*/ 3150 h 16018"/>
                  <a:gd name="connsiteX6" fmla="*/ 27002 w 63782"/>
                  <a:gd name="connsiteY6" fmla="*/ 9 h 16018"/>
                  <a:gd name="connsiteX7" fmla="*/ 27461 w 63782"/>
                  <a:gd name="connsiteY7" fmla="*/ 7209 h 16018"/>
                  <a:gd name="connsiteX8" fmla="*/ 7622 w 63782"/>
                  <a:gd name="connsiteY8" fmla="*/ 7439 h 16018"/>
                  <a:gd name="connsiteX9" fmla="*/ 652 w 63782"/>
                  <a:gd name="connsiteY9" fmla="*/ 9354 h 16018"/>
                  <a:gd name="connsiteX10" fmla="*/ 1648 w 63782"/>
                  <a:gd name="connsiteY10" fmla="*/ 12265 h 1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782" h="16018">
                    <a:moveTo>
                      <a:pt x="1648" y="12265"/>
                    </a:moveTo>
                    <a:cubicBezTo>
                      <a:pt x="3793" y="13184"/>
                      <a:pt x="13367" y="13490"/>
                      <a:pt x="16737" y="12265"/>
                    </a:cubicBezTo>
                    <a:cubicBezTo>
                      <a:pt x="20108" y="11039"/>
                      <a:pt x="22253" y="11039"/>
                      <a:pt x="24397" y="14869"/>
                    </a:cubicBezTo>
                    <a:cubicBezTo>
                      <a:pt x="26542" y="18699"/>
                      <a:pt x="37112" y="11729"/>
                      <a:pt x="37112" y="11729"/>
                    </a:cubicBezTo>
                    <a:cubicBezTo>
                      <a:pt x="42627" y="9124"/>
                      <a:pt x="51206" y="8588"/>
                      <a:pt x="61010" y="7669"/>
                    </a:cubicBezTo>
                    <a:cubicBezTo>
                      <a:pt x="70815" y="6750"/>
                      <a:pt x="51665" y="3150"/>
                      <a:pt x="49061" y="3150"/>
                    </a:cubicBezTo>
                    <a:cubicBezTo>
                      <a:pt x="46457" y="3150"/>
                      <a:pt x="31368" y="239"/>
                      <a:pt x="27002" y="9"/>
                    </a:cubicBezTo>
                    <a:cubicBezTo>
                      <a:pt x="22712" y="-220"/>
                      <a:pt x="23172" y="3839"/>
                      <a:pt x="27461" y="7209"/>
                    </a:cubicBezTo>
                    <a:cubicBezTo>
                      <a:pt x="31750" y="10580"/>
                      <a:pt x="11912" y="8435"/>
                      <a:pt x="7622" y="7439"/>
                    </a:cubicBezTo>
                    <a:cubicBezTo>
                      <a:pt x="3333" y="6443"/>
                      <a:pt x="2567" y="6520"/>
                      <a:pt x="652" y="9354"/>
                    </a:cubicBezTo>
                    <a:cubicBezTo>
                      <a:pt x="-1263" y="12188"/>
                      <a:pt x="1648" y="12265"/>
                      <a:pt x="1648" y="1226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24" name="Kombinationstegning: figur 11723">
                <a:extLst>
                  <a:ext uri="{FF2B5EF4-FFF2-40B4-BE49-F238E27FC236}">
                    <a16:creationId xmlns:a16="http://schemas.microsoft.com/office/drawing/2014/main" id="{F95959A9-4B02-48A6-B955-946002EAC305}"/>
                  </a:ext>
                </a:extLst>
              </p:cNvPr>
              <p:cNvSpPr/>
              <p:nvPr/>
            </p:nvSpPr>
            <p:spPr>
              <a:xfrm>
                <a:off x="7895197" y="1305970"/>
                <a:ext cx="49499" cy="13466"/>
              </a:xfrm>
              <a:custGeom>
                <a:avLst/>
                <a:gdLst>
                  <a:gd name="connsiteX0" fmla="*/ 3736 w 49499"/>
                  <a:gd name="connsiteY0" fmla="*/ 9503 h 13466"/>
                  <a:gd name="connsiteX1" fmla="*/ 30085 w 49499"/>
                  <a:gd name="connsiteY1" fmla="*/ 12643 h 13466"/>
                  <a:gd name="connsiteX2" fmla="*/ 46630 w 49499"/>
                  <a:gd name="connsiteY2" fmla="*/ 11418 h 13466"/>
                  <a:gd name="connsiteX3" fmla="*/ 36825 w 49499"/>
                  <a:gd name="connsiteY3" fmla="*/ 6363 h 13466"/>
                  <a:gd name="connsiteX4" fmla="*/ 29625 w 49499"/>
                  <a:gd name="connsiteY4" fmla="*/ 1614 h 13466"/>
                  <a:gd name="connsiteX5" fmla="*/ 13387 w 49499"/>
                  <a:gd name="connsiteY5" fmla="*/ 2839 h 13466"/>
                  <a:gd name="connsiteX6" fmla="*/ 2127 w 49499"/>
                  <a:gd name="connsiteY6" fmla="*/ 5980 h 13466"/>
                  <a:gd name="connsiteX7" fmla="*/ 3736 w 49499"/>
                  <a:gd name="connsiteY7" fmla="*/ 9503 h 1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499" h="13466">
                    <a:moveTo>
                      <a:pt x="3736" y="9503"/>
                    </a:moveTo>
                    <a:cubicBezTo>
                      <a:pt x="5191" y="10192"/>
                      <a:pt x="24111" y="11877"/>
                      <a:pt x="30085" y="12643"/>
                    </a:cubicBezTo>
                    <a:cubicBezTo>
                      <a:pt x="36060" y="13333"/>
                      <a:pt x="37744" y="14558"/>
                      <a:pt x="46630" y="11418"/>
                    </a:cubicBezTo>
                    <a:cubicBezTo>
                      <a:pt x="55515" y="8277"/>
                      <a:pt x="41345" y="6899"/>
                      <a:pt x="36825" y="6363"/>
                    </a:cubicBezTo>
                    <a:cubicBezTo>
                      <a:pt x="32306" y="5903"/>
                      <a:pt x="29166" y="5443"/>
                      <a:pt x="29625" y="1614"/>
                    </a:cubicBezTo>
                    <a:cubicBezTo>
                      <a:pt x="30085" y="-2216"/>
                      <a:pt x="17447" y="1843"/>
                      <a:pt x="13387" y="2839"/>
                    </a:cubicBezTo>
                    <a:cubicBezTo>
                      <a:pt x="9327" y="3835"/>
                      <a:pt x="7642" y="3528"/>
                      <a:pt x="2127" y="5980"/>
                    </a:cubicBezTo>
                    <a:cubicBezTo>
                      <a:pt x="-3464" y="8354"/>
                      <a:pt x="3736" y="9503"/>
                      <a:pt x="3736" y="950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25" name="Kombinationstegning: figur 11724">
                <a:extLst>
                  <a:ext uri="{FF2B5EF4-FFF2-40B4-BE49-F238E27FC236}">
                    <a16:creationId xmlns:a16="http://schemas.microsoft.com/office/drawing/2014/main" id="{1198F4F2-0272-4F2E-AC68-3AE3D44FCA8A}"/>
                  </a:ext>
                </a:extLst>
              </p:cNvPr>
              <p:cNvSpPr/>
              <p:nvPr/>
            </p:nvSpPr>
            <p:spPr>
              <a:xfrm>
                <a:off x="7881735" y="1338648"/>
                <a:ext cx="53599" cy="15295"/>
              </a:xfrm>
              <a:custGeom>
                <a:avLst/>
                <a:gdLst>
                  <a:gd name="connsiteX0" fmla="*/ 9308 w 53599"/>
                  <a:gd name="connsiteY0" fmla="*/ 1489 h 15295"/>
                  <a:gd name="connsiteX1" fmla="*/ 5248 w 53599"/>
                  <a:gd name="connsiteY1" fmla="*/ 1949 h 15295"/>
                  <a:gd name="connsiteX2" fmla="*/ 14593 w 53599"/>
                  <a:gd name="connsiteY2" fmla="*/ 5778 h 15295"/>
                  <a:gd name="connsiteX3" fmla="*/ 22022 w 53599"/>
                  <a:gd name="connsiteY3" fmla="*/ 7234 h 15295"/>
                  <a:gd name="connsiteX4" fmla="*/ 28993 w 53599"/>
                  <a:gd name="connsiteY4" fmla="*/ 12519 h 15295"/>
                  <a:gd name="connsiteX5" fmla="*/ 53197 w 53599"/>
                  <a:gd name="connsiteY5" fmla="*/ 11600 h 15295"/>
                  <a:gd name="connsiteX6" fmla="*/ 9308 w 53599"/>
                  <a:gd name="connsiteY6" fmla="*/ 1489 h 1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599" h="15295">
                    <a:moveTo>
                      <a:pt x="9308" y="1489"/>
                    </a:moveTo>
                    <a:cubicBezTo>
                      <a:pt x="-8923" y="-2111"/>
                      <a:pt x="5248" y="1949"/>
                      <a:pt x="5248" y="1949"/>
                    </a:cubicBezTo>
                    <a:cubicBezTo>
                      <a:pt x="7163" y="1949"/>
                      <a:pt x="11452" y="3634"/>
                      <a:pt x="14593" y="5778"/>
                    </a:cubicBezTo>
                    <a:cubicBezTo>
                      <a:pt x="17733" y="7923"/>
                      <a:pt x="20107" y="7464"/>
                      <a:pt x="22022" y="7234"/>
                    </a:cubicBezTo>
                    <a:cubicBezTo>
                      <a:pt x="23937" y="7004"/>
                      <a:pt x="23248" y="6544"/>
                      <a:pt x="28993" y="12519"/>
                    </a:cubicBezTo>
                    <a:cubicBezTo>
                      <a:pt x="34738" y="18493"/>
                      <a:pt x="48831" y="13208"/>
                      <a:pt x="53197" y="11600"/>
                    </a:cubicBezTo>
                    <a:cubicBezTo>
                      <a:pt x="57410" y="9915"/>
                      <a:pt x="27538" y="5089"/>
                      <a:pt x="9308" y="148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26" name="Kombinationstegning: figur 11725">
                <a:extLst>
                  <a:ext uri="{FF2B5EF4-FFF2-40B4-BE49-F238E27FC236}">
                    <a16:creationId xmlns:a16="http://schemas.microsoft.com/office/drawing/2014/main" id="{89F63F7E-F548-4259-846E-7DCE5371153A}"/>
                  </a:ext>
                </a:extLst>
              </p:cNvPr>
              <p:cNvSpPr/>
              <p:nvPr/>
            </p:nvSpPr>
            <p:spPr>
              <a:xfrm>
                <a:off x="7928318" y="1286881"/>
                <a:ext cx="40879" cy="11398"/>
              </a:xfrm>
              <a:custGeom>
                <a:avLst/>
                <a:gdLst>
                  <a:gd name="connsiteX0" fmla="*/ 1713 w 40879"/>
                  <a:gd name="connsiteY0" fmla="*/ 9979 h 11398"/>
                  <a:gd name="connsiteX1" fmla="*/ 13432 w 40879"/>
                  <a:gd name="connsiteY1" fmla="*/ 9520 h 11398"/>
                  <a:gd name="connsiteX2" fmla="*/ 27526 w 40879"/>
                  <a:gd name="connsiteY2" fmla="*/ 8830 h 11398"/>
                  <a:gd name="connsiteX3" fmla="*/ 40470 w 40879"/>
                  <a:gd name="connsiteY3" fmla="*/ 4541 h 11398"/>
                  <a:gd name="connsiteX4" fmla="*/ 27066 w 40879"/>
                  <a:gd name="connsiteY4" fmla="*/ 22 h 11398"/>
                  <a:gd name="connsiteX5" fmla="*/ 6232 w 40879"/>
                  <a:gd name="connsiteY5" fmla="*/ 1477 h 11398"/>
                  <a:gd name="connsiteX6" fmla="*/ 717 w 40879"/>
                  <a:gd name="connsiteY6" fmla="*/ 6532 h 11398"/>
                  <a:gd name="connsiteX7" fmla="*/ 1713 w 40879"/>
                  <a:gd name="connsiteY7" fmla="*/ 9979 h 1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79" h="11398">
                    <a:moveTo>
                      <a:pt x="1713" y="9979"/>
                    </a:moveTo>
                    <a:cubicBezTo>
                      <a:pt x="3858" y="12354"/>
                      <a:pt x="7917" y="11435"/>
                      <a:pt x="13432" y="9520"/>
                    </a:cubicBezTo>
                    <a:cubicBezTo>
                      <a:pt x="18947" y="7605"/>
                      <a:pt x="21551" y="8600"/>
                      <a:pt x="27526" y="8830"/>
                    </a:cubicBezTo>
                    <a:cubicBezTo>
                      <a:pt x="33500" y="9060"/>
                      <a:pt x="37560" y="7605"/>
                      <a:pt x="40470" y="4541"/>
                    </a:cubicBezTo>
                    <a:cubicBezTo>
                      <a:pt x="43381" y="1400"/>
                      <a:pt x="29900" y="-208"/>
                      <a:pt x="27066" y="22"/>
                    </a:cubicBezTo>
                    <a:cubicBezTo>
                      <a:pt x="24155" y="251"/>
                      <a:pt x="9602" y="1707"/>
                      <a:pt x="6232" y="1477"/>
                    </a:cubicBezTo>
                    <a:cubicBezTo>
                      <a:pt x="2862" y="1247"/>
                      <a:pt x="2862" y="5077"/>
                      <a:pt x="717" y="6532"/>
                    </a:cubicBezTo>
                    <a:cubicBezTo>
                      <a:pt x="-1351" y="7758"/>
                      <a:pt x="1713" y="9979"/>
                      <a:pt x="1713" y="997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27" name="Kombinationstegning: figur 11726">
                <a:extLst>
                  <a:ext uri="{FF2B5EF4-FFF2-40B4-BE49-F238E27FC236}">
                    <a16:creationId xmlns:a16="http://schemas.microsoft.com/office/drawing/2014/main" id="{3BF5A6BB-BAD1-4FD8-AD77-4234879F34C8}"/>
                  </a:ext>
                </a:extLst>
              </p:cNvPr>
              <p:cNvSpPr/>
              <p:nvPr/>
            </p:nvSpPr>
            <p:spPr>
              <a:xfrm>
                <a:off x="7903423" y="1377339"/>
                <a:ext cx="62169" cy="26934"/>
              </a:xfrm>
              <a:custGeom>
                <a:avLst/>
                <a:gdLst>
                  <a:gd name="connsiteX0" fmla="*/ 58932 w 62169"/>
                  <a:gd name="connsiteY0" fmla="*/ 12127 h 26934"/>
                  <a:gd name="connsiteX1" fmla="*/ 50353 w 62169"/>
                  <a:gd name="connsiteY1" fmla="*/ 4927 h 26934"/>
                  <a:gd name="connsiteX2" fmla="*/ 22625 w 62169"/>
                  <a:gd name="connsiteY2" fmla="*/ 637 h 26934"/>
                  <a:gd name="connsiteX3" fmla="*/ 5850 w 62169"/>
                  <a:gd name="connsiteY3" fmla="*/ 178 h 26934"/>
                  <a:gd name="connsiteX4" fmla="*/ 335 w 62169"/>
                  <a:gd name="connsiteY4" fmla="*/ 4467 h 26934"/>
                  <a:gd name="connsiteX5" fmla="*/ 5620 w 62169"/>
                  <a:gd name="connsiteY5" fmla="*/ 18101 h 26934"/>
                  <a:gd name="connsiteX6" fmla="*/ 20710 w 62169"/>
                  <a:gd name="connsiteY6" fmla="*/ 26680 h 26934"/>
                  <a:gd name="connsiteX7" fmla="*/ 26914 w 62169"/>
                  <a:gd name="connsiteY7" fmla="*/ 23769 h 26934"/>
                  <a:gd name="connsiteX8" fmla="*/ 35263 w 62169"/>
                  <a:gd name="connsiteY8" fmla="*/ 21625 h 26934"/>
                  <a:gd name="connsiteX9" fmla="*/ 34574 w 62169"/>
                  <a:gd name="connsiteY9" fmla="*/ 14884 h 26934"/>
                  <a:gd name="connsiteX10" fmla="*/ 43459 w 62169"/>
                  <a:gd name="connsiteY10" fmla="*/ 11744 h 26934"/>
                  <a:gd name="connsiteX11" fmla="*/ 58932 w 62169"/>
                  <a:gd name="connsiteY11" fmla="*/ 12127 h 26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169" h="26934">
                    <a:moveTo>
                      <a:pt x="58932" y="12127"/>
                    </a:moveTo>
                    <a:cubicBezTo>
                      <a:pt x="68047" y="12816"/>
                      <a:pt x="55562" y="6152"/>
                      <a:pt x="50353" y="4927"/>
                    </a:cubicBezTo>
                    <a:cubicBezTo>
                      <a:pt x="45068" y="3701"/>
                      <a:pt x="25689" y="178"/>
                      <a:pt x="22625" y="637"/>
                    </a:cubicBezTo>
                    <a:cubicBezTo>
                      <a:pt x="19484" y="1097"/>
                      <a:pt x="13740" y="1327"/>
                      <a:pt x="5850" y="178"/>
                    </a:cubicBezTo>
                    <a:cubicBezTo>
                      <a:pt x="-2039" y="-1048"/>
                      <a:pt x="335" y="4467"/>
                      <a:pt x="335" y="4467"/>
                    </a:cubicBezTo>
                    <a:cubicBezTo>
                      <a:pt x="106" y="6612"/>
                      <a:pt x="4165" y="12586"/>
                      <a:pt x="5620" y="18101"/>
                    </a:cubicBezTo>
                    <a:cubicBezTo>
                      <a:pt x="7076" y="23616"/>
                      <a:pt x="17110" y="26221"/>
                      <a:pt x="20710" y="26680"/>
                    </a:cubicBezTo>
                    <a:cubicBezTo>
                      <a:pt x="24310" y="27140"/>
                      <a:pt x="26455" y="27369"/>
                      <a:pt x="26914" y="23769"/>
                    </a:cubicBezTo>
                    <a:cubicBezTo>
                      <a:pt x="27374" y="20169"/>
                      <a:pt x="29289" y="20859"/>
                      <a:pt x="35263" y="21625"/>
                    </a:cubicBezTo>
                    <a:cubicBezTo>
                      <a:pt x="41238" y="22314"/>
                      <a:pt x="39323" y="18254"/>
                      <a:pt x="34574" y="14884"/>
                    </a:cubicBezTo>
                    <a:cubicBezTo>
                      <a:pt x="29825" y="11514"/>
                      <a:pt x="38634" y="12280"/>
                      <a:pt x="43459" y="11744"/>
                    </a:cubicBezTo>
                    <a:cubicBezTo>
                      <a:pt x="48285" y="11208"/>
                      <a:pt x="49893" y="11437"/>
                      <a:pt x="58932" y="1212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28" name="Kombinationstegning: figur 11727">
                <a:extLst>
                  <a:ext uri="{FF2B5EF4-FFF2-40B4-BE49-F238E27FC236}">
                    <a16:creationId xmlns:a16="http://schemas.microsoft.com/office/drawing/2014/main" id="{C608A826-CD87-42C2-9B68-7130836E8B74}"/>
                  </a:ext>
                </a:extLst>
              </p:cNvPr>
              <p:cNvSpPr/>
              <p:nvPr/>
            </p:nvSpPr>
            <p:spPr>
              <a:xfrm>
                <a:off x="7953065" y="1403443"/>
                <a:ext cx="29874" cy="11510"/>
              </a:xfrm>
              <a:custGeom>
                <a:avLst/>
                <a:gdLst>
                  <a:gd name="connsiteX0" fmla="*/ 3545 w 29874"/>
                  <a:gd name="connsiteY0" fmla="*/ 7317 h 11510"/>
                  <a:gd name="connsiteX1" fmla="*/ 13349 w 29874"/>
                  <a:gd name="connsiteY1" fmla="*/ 11147 h 11510"/>
                  <a:gd name="connsiteX2" fmla="*/ 24609 w 29874"/>
                  <a:gd name="connsiteY2" fmla="*/ 9921 h 11510"/>
                  <a:gd name="connsiteX3" fmla="*/ 27749 w 29874"/>
                  <a:gd name="connsiteY3" fmla="*/ 2032 h 11510"/>
                  <a:gd name="connsiteX4" fmla="*/ 3085 w 29874"/>
                  <a:gd name="connsiteY4" fmla="*/ 2721 h 11510"/>
                  <a:gd name="connsiteX5" fmla="*/ 3545 w 29874"/>
                  <a:gd name="connsiteY5" fmla="*/ 7317 h 1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74" h="11510">
                    <a:moveTo>
                      <a:pt x="3545" y="7317"/>
                    </a:moveTo>
                    <a:cubicBezTo>
                      <a:pt x="3545" y="7317"/>
                      <a:pt x="10515" y="10457"/>
                      <a:pt x="13349" y="11147"/>
                    </a:cubicBezTo>
                    <a:cubicBezTo>
                      <a:pt x="16259" y="11836"/>
                      <a:pt x="19553" y="11606"/>
                      <a:pt x="24609" y="9921"/>
                    </a:cubicBezTo>
                    <a:cubicBezTo>
                      <a:pt x="29664" y="8236"/>
                      <a:pt x="31809" y="5862"/>
                      <a:pt x="27749" y="2032"/>
                    </a:cubicBezTo>
                    <a:cubicBezTo>
                      <a:pt x="23690" y="-1798"/>
                      <a:pt x="10285" y="576"/>
                      <a:pt x="3085" y="2721"/>
                    </a:cubicBezTo>
                    <a:cubicBezTo>
                      <a:pt x="-4115" y="4942"/>
                      <a:pt x="3545" y="7317"/>
                      <a:pt x="3545" y="731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29" name="Kombinationstegning: figur 11728">
                <a:extLst>
                  <a:ext uri="{FF2B5EF4-FFF2-40B4-BE49-F238E27FC236}">
                    <a16:creationId xmlns:a16="http://schemas.microsoft.com/office/drawing/2014/main" id="{08ECBB6F-79B7-4EB8-B64C-FCE053692165}"/>
                  </a:ext>
                </a:extLst>
              </p:cNvPr>
              <p:cNvSpPr/>
              <p:nvPr/>
            </p:nvSpPr>
            <p:spPr>
              <a:xfrm>
                <a:off x="7967582" y="1351470"/>
                <a:ext cx="83278" cy="31857"/>
              </a:xfrm>
              <a:custGeom>
                <a:avLst/>
                <a:gdLst>
                  <a:gd name="connsiteX0" fmla="*/ 58 w 83278"/>
                  <a:gd name="connsiteY0" fmla="*/ 16932 h 31857"/>
                  <a:gd name="connsiteX1" fmla="*/ 4347 w 83278"/>
                  <a:gd name="connsiteY1" fmla="*/ 27502 h 31857"/>
                  <a:gd name="connsiteX2" fmla="*/ 17292 w 83278"/>
                  <a:gd name="connsiteY2" fmla="*/ 29417 h 31857"/>
                  <a:gd name="connsiteX3" fmla="*/ 30696 w 83278"/>
                  <a:gd name="connsiteY3" fmla="*/ 27272 h 31857"/>
                  <a:gd name="connsiteX4" fmla="*/ 52449 w 83278"/>
                  <a:gd name="connsiteY4" fmla="*/ 30183 h 31857"/>
                  <a:gd name="connsiteX5" fmla="*/ 69684 w 83278"/>
                  <a:gd name="connsiteY5" fmla="*/ 20149 h 31857"/>
                  <a:gd name="connsiteX6" fmla="*/ 79488 w 83278"/>
                  <a:gd name="connsiteY6" fmla="*/ 15630 h 31857"/>
                  <a:gd name="connsiteX7" fmla="*/ 81633 w 83278"/>
                  <a:gd name="connsiteY7" fmla="*/ 4600 h 31857"/>
                  <a:gd name="connsiteX8" fmla="*/ 67999 w 83278"/>
                  <a:gd name="connsiteY8" fmla="*/ 310 h 31857"/>
                  <a:gd name="connsiteX9" fmla="*/ 46475 w 83278"/>
                  <a:gd name="connsiteY9" fmla="*/ 3451 h 31857"/>
                  <a:gd name="connsiteX10" fmla="*/ 24415 w 83278"/>
                  <a:gd name="connsiteY10" fmla="*/ 5825 h 31857"/>
                  <a:gd name="connsiteX11" fmla="*/ 22270 w 83278"/>
                  <a:gd name="connsiteY11" fmla="*/ 4140 h 31857"/>
                  <a:gd name="connsiteX12" fmla="*/ 18671 w 83278"/>
                  <a:gd name="connsiteY12" fmla="*/ 2915 h 31857"/>
                  <a:gd name="connsiteX13" fmla="*/ 4040 w 83278"/>
                  <a:gd name="connsiteY13" fmla="*/ 8430 h 31857"/>
                  <a:gd name="connsiteX14" fmla="*/ 58 w 83278"/>
                  <a:gd name="connsiteY14" fmla="*/ 16932 h 3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278" h="31857">
                    <a:moveTo>
                      <a:pt x="58" y="16932"/>
                    </a:moveTo>
                    <a:cubicBezTo>
                      <a:pt x="517" y="22906"/>
                      <a:pt x="-172" y="24821"/>
                      <a:pt x="4347" y="27502"/>
                    </a:cubicBezTo>
                    <a:cubicBezTo>
                      <a:pt x="8866" y="30106"/>
                      <a:pt x="13462" y="30413"/>
                      <a:pt x="17292" y="29417"/>
                    </a:cubicBezTo>
                    <a:cubicBezTo>
                      <a:pt x="21122" y="28421"/>
                      <a:pt x="27326" y="25128"/>
                      <a:pt x="30696" y="27272"/>
                    </a:cubicBezTo>
                    <a:cubicBezTo>
                      <a:pt x="34067" y="29417"/>
                      <a:pt x="45326" y="34472"/>
                      <a:pt x="52449" y="30183"/>
                    </a:cubicBezTo>
                    <a:cubicBezTo>
                      <a:pt x="59573" y="25894"/>
                      <a:pt x="66313" y="20149"/>
                      <a:pt x="69684" y="20149"/>
                    </a:cubicBezTo>
                    <a:cubicBezTo>
                      <a:pt x="73054" y="20149"/>
                      <a:pt x="77803" y="18004"/>
                      <a:pt x="79488" y="15630"/>
                    </a:cubicBezTo>
                    <a:cubicBezTo>
                      <a:pt x="81173" y="13255"/>
                      <a:pt x="85693" y="7511"/>
                      <a:pt x="81633" y="4600"/>
                    </a:cubicBezTo>
                    <a:cubicBezTo>
                      <a:pt x="77573" y="1689"/>
                      <a:pt x="72058" y="-915"/>
                      <a:pt x="67999" y="310"/>
                    </a:cubicBezTo>
                    <a:cubicBezTo>
                      <a:pt x="63939" y="1536"/>
                      <a:pt x="50075" y="2685"/>
                      <a:pt x="46475" y="3451"/>
                    </a:cubicBezTo>
                    <a:cubicBezTo>
                      <a:pt x="42875" y="4140"/>
                      <a:pt x="27096" y="5596"/>
                      <a:pt x="24415" y="5825"/>
                    </a:cubicBezTo>
                    <a:cubicBezTo>
                      <a:pt x="21811" y="6055"/>
                      <a:pt x="15837" y="6745"/>
                      <a:pt x="22270" y="4140"/>
                    </a:cubicBezTo>
                    <a:cubicBezTo>
                      <a:pt x="22270" y="4140"/>
                      <a:pt x="24645" y="1536"/>
                      <a:pt x="18671" y="2915"/>
                    </a:cubicBezTo>
                    <a:cubicBezTo>
                      <a:pt x="12696" y="4293"/>
                      <a:pt x="6262" y="6285"/>
                      <a:pt x="4040" y="8430"/>
                    </a:cubicBezTo>
                    <a:cubicBezTo>
                      <a:pt x="1973" y="10498"/>
                      <a:pt x="-402" y="10957"/>
                      <a:pt x="58" y="1693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30" name="Kombinationstegning: figur 11729">
                <a:extLst>
                  <a:ext uri="{FF2B5EF4-FFF2-40B4-BE49-F238E27FC236}">
                    <a16:creationId xmlns:a16="http://schemas.microsoft.com/office/drawing/2014/main" id="{578B9335-8C5A-4AEF-B9EB-BABBAC3015C8}"/>
                  </a:ext>
                </a:extLst>
              </p:cNvPr>
              <p:cNvSpPr/>
              <p:nvPr/>
            </p:nvSpPr>
            <p:spPr>
              <a:xfrm>
                <a:off x="7989756" y="1337505"/>
                <a:ext cx="45873" cy="11976"/>
              </a:xfrm>
              <a:custGeom>
                <a:avLst/>
                <a:gdLst>
                  <a:gd name="connsiteX0" fmla="*/ 3773 w 45873"/>
                  <a:gd name="connsiteY0" fmla="*/ 8147 h 11976"/>
                  <a:gd name="connsiteX1" fmla="*/ 24837 w 45873"/>
                  <a:gd name="connsiteY1" fmla="*/ 11977 h 11976"/>
                  <a:gd name="connsiteX2" fmla="*/ 43756 w 45873"/>
                  <a:gd name="connsiteY2" fmla="*/ 3092 h 11976"/>
                  <a:gd name="connsiteX3" fmla="*/ 42531 w 45873"/>
                  <a:gd name="connsiteY3" fmla="*/ 181 h 11976"/>
                  <a:gd name="connsiteX4" fmla="*/ 5152 w 45873"/>
                  <a:gd name="connsiteY4" fmla="*/ 5236 h 11976"/>
                  <a:gd name="connsiteX5" fmla="*/ 3773 w 45873"/>
                  <a:gd name="connsiteY5" fmla="*/ 8147 h 1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873" h="11976">
                    <a:moveTo>
                      <a:pt x="3773" y="8147"/>
                    </a:moveTo>
                    <a:cubicBezTo>
                      <a:pt x="7373" y="10062"/>
                      <a:pt x="17867" y="11977"/>
                      <a:pt x="24837" y="11977"/>
                    </a:cubicBezTo>
                    <a:cubicBezTo>
                      <a:pt x="31807" y="11977"/>
                      <a:pt x="38931" y="6232"/>
                      <a:pt x="43756" y="3092"/>
                    </a:cubicBezTo>
                    <a:cubicBezTo>
                      <a:pt x="48505" y="-49"/>
                      <a:pt x="43986" y="-279"/>
                      <a:pt x="42531" y="181"/>
                    </a:cubicBezTo>
                    <a:cubicBezTo>
                      <a:pt x="41076" y="641"/>
                      <a:pt x="15952" y="3551"/>
                      <a:pt x="5152" y="5236"/>
                    </a:cubicBezTo>
                    <a:cubicBezTo>
                      <a:pt x="-5572" y="6922"/>
                      <a:pt x="3773" y="8147"/>
                      <a:pt x="3773" y="814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31" name="Kombinationstegning: figur 11730">
                <a:extLst>
                  <a:ext uri="{FF2B5EF4-FFF2-40B4-BE49-F238E27FC236}">
                    <a16:creationId xmlns:a16="http://schemas.microsoft.com/office/drawing/2014/main" id="{A74B6AD5-236E-4B44-8315-82C354E1BB26}"/>
                  </a:ext>
                </a:extLst>
              </p:cNvPr>
              <p:cNvSpPr/>
              <p:nvPr/>
            </p:nvSpPr>
            <p:spPr>
              <a:xfrm>
                <a:off x="8037320" y="1302717"/>
                <a:ext cx="10984" cy="4881"/>
              </a:xfrm>
              <a:custGeom>
                <a:avLst/>
                <a:gdLst>
                  <a:gd name="connsiteX0" fmla="*/ 8601 w 10984"/>
                  <a:gd name="connsiteY0" fmla="*/ 4637 h 4881"/>
                  <a:gd name="connsiteX1" fmla="*/ 3545 w 10984"/>
                  <a:gd name="connsiteY1" fmla="*/ 578 h 4881"/>
                  <a:gd name="connsiteX2" fmla="*/ 1401 w 10984"/>
                  <a:gd name="connsiteY2" fmla="*/ 2952 h 4881"/>
                  <a:gd name="connsiteX3" fmla="*/ 8601 w 10984"/>
                  <a:gd name="connsiteY3" fmla="*/ 4637 h 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84" h="4881">
                    <a:moveTo>
                      <a:pt x="8601" y="4637"/>
                    </a:moveTo>
                    <a:cubicBezTo>
                      <a:pt x="13656" y="4178"/>
                      <a:pt x="10056" y="2722"/>
                      <a:pt x="3545" y="578"/>
                    </a:cubicBezTo>
                    <a:cubicBezTo>
                      <a:pt x="-2889" y="-1567"/>
                      <a:pt x="1401" y="2952"/>
                      <a:pt x="1401" y="2952"/>
                    </a:cubicBezTo>
                    <a:cubicBezTo>
                      <a:pt x="3545" y="5097"/>
                      <a:pt x="3545" y="5097"/>
                      <a:pt x="8601" y="463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32" name="Kombinationstegning: figur 11731">
                <a:extLst>
                  <a:ext uri="{FF2B5EF4-FFF2-40B4-BE49-F238E27FC236}">
                    <a16:creationId xmlns:a16="http://schemas.microsoft.com/office/drawing/2014/main" id="{8A3D7EE8-5A1E-495E-8759-4370FCA62C60}"/>
                  </a:ext>
                </a:extLst>
              </p:cNvPr>
              <p:cNvSpPr/>
              <p:nvPr/>
            </p:nvSpPr>
            <p:spPr>
              <a:xfrm>
                <a:off x="8049522" y="1297716"/>
                <a:ext cx="44709" cy="7464"/>
              </a:xfrm>
              <a:custGeom>
                <a:avLst/>
                <a:gdLst>
                  <a:gd name="connsiteX0" fmla="*/ 3599 w 44709"/>
                  <a:gd name="connsiteY0" fmla="*/ 1979 h 7464"/>
                  <a:gd name="connsiteX1" fmla="*/ 23208 w 44709"/>
                  <a:gd name="connsiteY1" fmla="*/ 6727 h 7464"/>
                  <a:gd name="connsiteX2" fmla="*/ 44272 w 44709"/>
                  <a:gd name="connsiteY2" fmla="*/ 3817 h 7464"/>
                  <a:gd name="connsiteX3" fmla="*/ 8118 w 44709"/>
                  <a:gd name="connsiteY3" fmla="*/ 217 h 7464"/>
                  <a:gd name="connsiteX4" fmla="*/ 3599 w 44709"/>
                  <a:gd name="connsiteY4" fmla="*/ 1979 h 7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09" h="7464">
                    <a:moveTo>
                      <a:pt x="3599" y="1979"/>
                    </a:moveTo>
                    <a:cubicBezTo>
                      <a:pt x="3599" y="1979"/>
                      <a:pt x="15778" y="4889"/>
                      <a:pt x="23208" y="6727"/>
                    </a:cubicBezTo>
                    <a:cubicBezTo>
                      <a:pt x="30638" y="8566"/>
                      <a:pt x="40212" y="6727"/>
                      <a:pt x="44272" y="3817"/>
                    </a:cubicBezTo>
                    <a:cubicBezTo>
                      <a:pt x="48332" y="906"/>
                      <a:pt x="23208" y="1213"/>
                      <a:pt x="8118" y="217"/>
                    </a:cubicBezTo>
                    <a:cubicBezTo>
                      <a:pt x="-6971" y="-779"/>
                      <a:pt x="3599" y="1979"/>
                      <a:pt x="3599" y="197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33" name="Kombinationstegning: figur 11732">
                <a:extLst>
                  <a:ext uri="{FF2B5EF4-FFF2-40B4-BE49-F238E27FC236}">
                    <a16:creationId xmlns:a16="http://schemas.microsoft.com/office/drawing/2014/main" id="{5C34FE1D-3EA0-4D20-BD32-64C6B99883D7}"/>
                  </a:ext>
                </a:extLst>
              </p:cNvPr>
              <p:cNvSpPr/>
              <p:nvPr/>
            </p:nvSpPr>
            <p:spPr>
              <a:xfrm>
                <a:off x="8059562" y="1332087"/>
                <a:ext cx="82717" cy="33392"/>
              </a:xfrm>
              <a:custGeom>
                <a:avLst/>
                <a:gdLst>
                  <a:gd name="connsiteX0" fmla="*/ 2597 w 82717"/>
                  <a:gd name="connsiteY0" fmla="*/ 21455 h 33392"/>
                  <a:gd name="connsiteX1" fmla="*/ 2827 w 82717"/>
                  <a:gd name="connsiteY1" fmla="*/ 26510 h 33392"/>
                  <a:gd name="connsiteX2" fmla="*/ 15236 w 82717"/>
                  <a:gd name="connsiteY2" fmla="*/ 32255 h 33392"/>
                  <a:gd name="connsiteX3" fmla="*/ 26955 w 82717"/>
                  <a:gd name="connsiteY3" fmla="*/ 31566 h 33392"/>
                  <a:gd name="connsiteX4" fmla="*/ 78198 w 82717"/>
                  <a:gd name="connsiteY4" fmla="*/ 17932 h 33392"/>
                  <a:gd name="connsiteX5" fmla="*/ 80572 w 82717"/>
                  <a:gd name="connsiteY5" fmla="*/ 14332 h 33392"/>
                  <a:gd name="connsiteX6" fmla="*/ 76972 w 82717"/>
                  <a:gd name="connsiteY6" fmla="*/ 6442 h 33392"/>
                  <a:gd name="connsiteX7" fmla="*/ 53534 w 82717"/>
                  <a:gd name="connsiteY7" fmla="*/ 238 h 33392"/>
                  <a:gd name="connsiteX8" fmla="*/ 44649 w 82717"/>
                  <a:gd name="connsiteY8" fmla="*/ 9123 h 33392"/>
                  <a:gd name="connsiteX9" fmla="*/ 34614 w 82717"/>
                  <a:gd name="connsiteY9" fmla="*/ 12953 h 33392"/>
                  <a:gd name="connsiteX10" fmla="*/ 15236 w 82717"/>
                  <a:gd name="connsiteY10" fmla="*/ 15864 h 33392"/>
                  <a:gd name="connsiteX11" fmla="*/ 2597 w 82717"/>
                  <a:gd name="connsiteY11" fmla="*/ 21455 h 3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717" h="33392">
                    <a:moveTo>
                      <a:pt x="2597" y="21455"/>
                    </a:moveTo>
                    <a:cubicBezTo>
                      <a:pt x="-3377" y="23830"/>
                      <a:pt x="2827" y="26510"/>
                      <a:pt x="2827" y="26510"/>
                    </a:cubicBezTo>
                    <a:cubicBezTo>
                      <a:pt x="2827" y="26510"/>
                      <a:pt x="12631" y="30340"/>
                      <a:pt x="15236" y="32255"/>
                    </a:cubicBezTo>
                    <a:cubicBezTo>
                      <a:pt x="17840" y="34170"/>
                      <a:pt x="21670" y="33481"/>
                      <a:pt x="26955" y="31566"/>
                    </a:cubicBezTo>
                    <a:cubicBezTo>
                      <a:pt x="32240" y="29651"/>
                      <a:pt x="71458" y="18621"/>
                      <a:pt x="78198" y="17932"/>
                    </a:cubicBezTo>
                    <a:cubicBezTo>
                      <a:pt x="84938" y="17242"/>
                      <a:pt x="82717" y="15787"/>
                      <a:pt x="80572" y="14332"/>
                    </a:cubicBezTo>
                    <a:cubicBezTo>
                      <a:pt x="78428" y="12876"/>
                      <a:pt x="77202" y="13412"/>
                      <a:pt x="76972" y="6442"/>
                    </a:cubicBezTo>
                    <a:cubicBezTo>
                      <a:pt x="76742" y="-528"/>
                      <a:pt x="56598" y="-298"/>
                      <a:pt x="53534" y="238"/>
                    </a:cubicBezTo>
                    <a:cubicBezTo>
                      <a:pt x="50470" y="774"/>
                      <a:pt x="46334" y="3608"/>
                      <a:pt x="44649" y="9123"/>
                    </a:cubicBezTo>
                    <a:cubicBezTo>
                      <a:pt x="42963" y="14638"/>
                      <a:pt x="39593" y="13183"/>
                      <a:pt x="34614" y="12953"/>
                    </a:cubicBezTo>
                    <a:cubicBezTo>
                      <a:pt x="29559" y="12723"/>
                      <a:pt x="17610" y="14868"/>
                      <a:pt x="15236" y="15864"/>
                    </a:cubicBezTo>
                    <a:cubicBezTo>
                      <a:pt x="12861" y="16859"/>
                      <a:pt x="8648" y="19081"/>
                      <a:pt x="2597" y="214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34" name="Kombinationstegning: figur 11733">
                <a:extLst>
                  <a:ext uri="{FF2B5EF4-FFF2-40B4-BE49-F238E27FC236}">
                    <a16:creationId xmlns:a16="http://schemas.microsoft.com/office/drawing/2014/main" id="{837CDCA3-EAD1-4443-BAB6-72C6712A55CD}"/>
                  </a:ext>
                </a:extLst>
              </p:cNvPr>
              <p:cNvSpPr/>
              <p:nvPr/>
            </p:nvSpPr>
            <p:spPr>
              <a:xfrm>
                <a:off x="7742731" y="1804829"/>
                <a:ext cx="176504" cy="148006"/>
              </a:xfrm>
              <a:custGeom>
                <a:avLst/>
                <a:gdLst>
                  <a:gd name="connsiteX0" fmla="*/ 6608 w 176504"/>
                  <a:gd name="connsiteY0" fmla="*/ 68421 h 148006"/>
                  <a:gd name="connsiteX1" fmla="*/ 1553 w 176504"/>
                  <a:gd name="connsiteY1" fmla="*/ 88795 h 148006"/>
                  <a:gd name="connsiteX2" fmla="*/ 3238 w 176504"/>
                  <a:gd name="connsiteY2" fmla="*/ 95229 h 148006"/>
                  <a:gd name="connsiteX3" fmla="*/ 13502 w 176504"/>
                  <a:gd name="connsiteY3" fmla="*/ 96149 h 148006"/>
                  <a:gd name="connsiteX4" fmla="*/ 27902 w 176504"/>
                  <a:gd name="connsiteY4" fmla="*/ 95919 h 148006"/>
                  <a:gd name="connsiteX5" fmla="*/ 30506 w 176504"/>
                  <a:gd name="connsiteY5" fmla="*/ 93774 h 148006"/>
                  <a:gd name="connsiteX6" fmla="*/ 33417 w 176504"/>
                  <a:gd name="connsiteY6" fmla="*/ 99519 h 148006"/>
                  <a:gd name="connsiteX7" fmla="*/ 38932 w 176504"/>
                  <a:gd name="connsiteY7" fmla="*/ 103349 h 148006"/>
                  <a:gd name="connsiteX8" fmla="*/ 44447 w 176504"/>
                  <a:gd name="connsiteY8" fmla="*/ 102123 h 148006"/>
                  <a:gd name="connsiteX9" fmla="*/ 48047 w 176504"/>
                  <a:gd name="connsiteY9" fmla="*/ 99978 h 148006"/>
                  <a:gd name="connsiteX10" fmla="*/ 52107 w 176504"/>
                  <a:gd name="connsiteY10" fmla="*/ 98063 h 148006"/>
                  <a:gd name="connsiteX11" fmla="*/ 53026 w 176504"/>
                  <a:gd name="connsiteY11" fmla="*/ 101663 h 148006"/>
                  <a:gd name="connsiteX12" fmla="*/ 56166 w 176504"/>
                  <a:gd name="connsiteY12" fmla="*/ 109093 h 148006"/>
                  <a:gd name="connsiteX13" fmla="*/ 63826 w 176504"/>
                  <a:gd name="connsiteY13" fmla="*/ 104574 h 148006"/>
                  <a:gd name="connsiteX14" fmla="*/ 64515 w 176504"/>
                  <a:gd name="connsiteY14" fmla="*/ 107178 h 148006"/>
                  <a:gd name="connsiteX15" fmla="*/ 58771 w 176504"/>
                  <a:gd name="connsiteY15" fmla="*/ 110549 h 148006"/>
                  <a:gd name="connsiteX16" fmla="*/ 68345 w 176504"/>
                  <a:gd name="connsiteY16" fmla="*/ 118208 h 148006"/>
                  <a:gd name="connsiteX17" fmla="*/ 70490 w 176504"/>
                  <a:gd name="connsiteY17" fmla="*/ 120583 h 148006"/>
                  <a:gd name="connsiteX18" fmla="*/ 70490 w 176504"/>
                  <a:gd name="connsiteY18" fmla="*/ 122038 h 148006"/>
                  <a:gd name="connsiteX19" fmla="*/ 64515 w 176504"/>
                  <a:gd name="connsiteY19" fmla="*/ 122268 h 148006"/>
                  <a:gd name="connsiteX20" fmla="*/ 63290 w 176504"/>
                  <a:gd name="connsiteY20" fmla="*/ 125408 h 148006"/>
                  <a:gd name="connsiteX21" fmla="*/ 64975 w 176504"/>
                  <a:gd name="connsiteY21" fmla="*/ 130464 h 148006"/>
                  <a:gd name="connsiteX22" fmla="*/ 58234 w 176504"/>
                  <a:gd name="connsiteY22" fmla="*/ 133374 h 148006"/>
                  <a:gd name="connsiteX23" fmla="*/ 59460 w 176504"/>
                  <a:gd name="connsiteY23" fmla="*/ 135749 h 148006"/>
                  <a:gd name="connsiteX24" fmla="*/ 72405 w 176504"/>
                  <a:gd name="connsiteY24" fmla="*/ 138660 h 148006"/>
                  <a:gd name="connsiteX25" fmla="*/ 89409 w 176504"/>
                  <a:gd name="connsiteY25" fmla="*/ 143409 h 148006"/>
                  <a:gd name="connsiteX26" fmla="*/ 89179 w 176504"/>
                  <a:gd name="connsiteY26" fmla="*/ 140804 h 148006"/>
                  <a:gd name="connsiteX27" fmla="*/ 89179 w 176504"/>
                  <a:gd name="connsiteY27" fmla="*/ 137204 h 148006"/>
                  <a:gd name="connsiteX28" fmla="*/ 103273 w 176504"/>
                  <a:gd name="connsiteY28" fmla="*/ 146779 h 148006"/>
                  <a:gd name="connsiteX29" fmla="*/ 111622 w 176504"/>
                  <a:gd name="connsiteY29" fmla="*/ 140804 h 148006"/>
                  <a:gd name="connsiteX30" fmla="*/ 119971 w 176504"/>
                  <a:gd name="connsiteY30" fmla="*/ 140574 h 148006"/>
                  <a:gd name="connsiteX31" fmla="*/ 123111 w 176504"/>
                  <a:gd name="connsiteY31" fmla="*/ 145094 h 148006"/>
                  <a:gd name="connsiteX32" fmla="*/ 127401 w 176504"/>
                  <a:gd name="connsiteY32" fmla="*/ 147698 h 148006"/>
                  <a:gd name="connsiteX33" fmla="*/ 126482 w 176504"/>
                  <a:gd name="connsiteY33" fmla="*/ 144098 h 148006"/>
                  <a:gd name="connsiteX34" fmla="*/ 129392 w 176504"/>
                  <a:gd name="connsiteY34" fmla="*/ 144098 h 148006"/>
                  <a:gd name="connsiteX35" fmla="*/ 137742 w 176504"/>
                  <a:gd name="connsiteY35" fmla="*/ 146013 h 148006"/>
                  <a:gd name="connsiteX36" fmla="*/ 142797 w 176504"/>
                  <a:gd name="connsiteY36" fmla="*/ 144787 h 148006"/>
                  <a:gd name="connsiteX37" fmla="*/ 137282 w 176504"/>
                  <a:gd name="connsiteY37" fmla="*/ 141877 h 148006"/>
                  <a:gd name="connsiteX38" fmla="*/ 150227 w 176504"/>
                  <a:gd name="connsiteY38" fmla="*/ 144481 h 148006"/>
                  <a:gd name="connsiteX39" fmla="*/ 165087 w 176504"/>
                  <a:gd name="connsiteY39" fmla="*/ 147851 h 148006"/>
                  <a:gd name="connsiteX40" fmla="*/ 153138 w 176504"/>
                  <a:gd name="connsiteY40" fmla="*/ 143332 h 148006"/>
                  <a:gd name="connsiteX41" fmla="*/ 164857 w 176504"/>
                  <a:gd name="connsiteY41" fmla="*/ 144558 h 148006"/>
                  <a:gd name="connsiteX42" fmla="*/ 170372 w 176504"/>
                  <a:gd name="connsiteY42" fmla="*/ 143638 h 148006"/>
                  <a:gd name="connsiteX43" fmla="*/ 175121 w 176504"/>
                  <a:gd name="connsiteY43" fmla="*/ 140498 h 148006"/>
                  <a:gd name="connsiteX44" fmla="*/ 168686 w 176504"/>
                  <a:gd name="connsiteY44" fmla="*/ 136208 h 148006"/>
                  <a:gd name="connsiteX45" fmla="*/ 155052 w 176504"/>
                  <a:gd name="connsiteY45" fmla="*/ 129008 h 148006"/>
                  <a:gd name="connsiteX46" fmla="*/ 143333 w 176504"/>
                  <a:gd name="connsiteY46" fmla="*/ 120430 h 148006"/>
                  <a:gd name="connsiteX47" fmla="*/ 132303 w 176504"/>
                  <a:gd name="connsiteY47" fmla="*/ 110166 h 148006"/>
                  <a:gd name="connsiteX48" fmla="*/ 125563 w 176504"/>
                  <a:gd name="connsiteY48" fmla="*/ 100591 h 148006"/>
                  <a:gd name="connsiteX49" fmla="*/ 118592 w 176504"/>
                  <a:gd name="connsiteY49" fmla="*/ 88182 h 148006"/>
                  <a:gd name="connsiteX50" fmla="*/ 112848 w 176504"/>
                  <a:gd name="connsiteY50" fmla="*/ 79067 h 148006"/>
                  <a:gd name="connsiteX51" fmla="*/ 112388 w 176504"/>
                  <a:gd name="connsiteY51" fmla="*/ 76157 h 148006"/>
                  <a:gd name="connsiteX52" fmla="*/ 112618 w 176504"/>
                  <a:gd name="connsiteY52" fmla="*/ 70872 h 148006"/>
                  <a:gd name="connsiteX53" fmla="*/ 115988 w 176504"/>
                  <a:gd name="connsiteY53" fmla="*/ 65357 h 148006"/>
                  <a:gd name="connsiteX54" fmla="*/ 114303 w 176504"/>
                  <a:gd name="connsiteY54" fmla="*/ 59842 h 148006"/>
                  <a:gd name="connsiteX55" fmla="*/ 114073 w 176504"/>
                  <a:gd name="connsiteY55" fmla="*/ 54786 h 148006"/>
                  <a:gd name="connsiteX56" fmla="*/ 110014 w 176504"/>
                  <a:gd name="connsiteY56" fmla="*/ 50267 h 148006"/>
                  <a:gd name="connsiteX57" fmla="*/ 115988 w 176504"/>
                  <a:gd name="connsiteY57" fmla="*/ 48122 h 148006"/>
                  <a:gd name="connsiteX58" fmla="*/ 114533 w 176504"/>
                  <a:gd name="connsiteY58" fmla="*/ 44063 h 148006"/>
                  <a:gd name="connsiteX59" fmla="*/ 119588 w 176504"/>
                  <a:gd name="connsiteY59" fmla="*/ 44063 h 148006"/>
                  <a:gd name="connsiteX60" fmla="*/ 122729 w 176504"/>
                  <a:gd name="connsiteY60" fmla="*/ 39544 h 148006"/>
                  <a:gd name="connsiteX61" fmla="*/ 127248 w 176504"/>
                  <a:gd name="connsiteY61" fmla="*/ 38088 h 148006"/>
                  <a:gd name="connsiteX62" fmla="*/ 118362 w 176504"/>
                  <a:gd name="connsiteY62" fmla="*/ 32344 h 148006"/>
                  <a:gd name="connsiteX63" fmla="*/ 124337 w 176504"/>
                  <a:gd name="connsiteY63" fmla="*/ 31118 h 148006"/>
                  <a:gd name="connsiteX64" fmla="*/ 130771 w 176504"/>
                  <a:gd name="connsiteY64" fmla="*/ 31348 h 148006"/>
                  <a:gd name="connsiteX65" fmla="*/ 136975 w 176504"/>
                  <a:gd name="connsiteY65" fmla="*/ 26829 h 148006"/>
                  <a:gd name="connsiteX66" fmla="*/ 125256 w 176504"/>
                  <a:gd name="connsiteY66" fmla="*/ 23229 h 148006"/>
                  <a:gd name="connsiteX67" fmla="*/ 133376 w 176504"/>
                  <a:gd name="connsiteY67" fmla="*/ 19629 h 148006"/>
                  <a:gd name="connsiteX68" fmla="*/ 141035 w 176504"/>
                  <a:gd name="connsiteY68" fmla="*/ 18173 h 148006"/>
                  <a:gd name="connsiteX69" fmla="*/ 130235 w 176504"/>
                  <a:gd name="connsiteY69" fmla="*/ 16718 h 148006"/>
                  <a:gd name="connsiteX70" fmla="*/ 145095 w 176504"/>
                  <a:gd name="connsiteY70" fmla="*/ 12658 h 148006"/>
                  <a:gd name="connsiteX71" fmla="*/ 117367 w 176504"/>
                  <a:gd name="connsiteY71" fmla="*/ 3543 h 148006"/>
                  <a:gd name="connsiteX72" fmla="*/ 93928 w 176504"/>
                  <a:gd name="connsiteY72" fmla="*/ 173 h 148006"/>
                  <a:gd name="connsiteX73" fmla="*/ 82209 w 176504"/>
                  <a:gd name="connsiteY73" fmla="*/ 862 h 148006"/>
                  <a:gd name="connsiteX74" fmla="*/ 53485 w 176504"/>
                  <a:gd name="connsiteY74" fmla="*/ 8292 h 148006"/>
                  <a:gd name="connsiteX75" fmla="*/ 49426 w 176504"/>
                  <a:gd name="connsiteY75" fmla="*/ 16182 h 148006"/>
                  <a:gd name="connsiteX76" fmla="*/ 49885 w 176504"/>
                  <a:gd name="connsiteY76" fmla="*/ 23152 h 148006"/>
                  <a:gd name="connsiteX77" fmla="*/ 46515 w 176504"/>
                  <a:gd name="connsiteY77" fmla="*/ 24378 h 148006"/>
                  <a:gd name="connsiteX78" fmla="*/ 36481 w 176504"/>
                  <a:gd name="connsiteY78" fmla="*/ 26752 h 148006"/>
                  <a:gd name="connsiteX79" fmla="*/ 28821 w 176504"/>
                  <a:gd name="connsiteY79" fmla="*/ 33186 h 148006"/>
                  <a:gd name="connsiteX80" fmla="*/ 40311 w 176504"/>
                  <a:gd name="connsiteY80" fmla="*/ 36327 h 148006"/>
                  <a:gd name="connsiteX81" fmla="*/ 42225 w 176504"/>
                  <a:gd name="connsiteY81" fmla="*/ 38012 h 148006"/>
                  <a:gd name="connsiteX82" fmla="*/ 38166 w 176504"/>
                  <a:gd name="connsiteY82" fmla="*/ 41382 h 148006"/>
                  <a:gd name="connsiteX83" fmla="*/ 45136 w 176504"/>
                  <a:gd name="connsiteY83" fmla="*/ 41382 h 148006"/>
                  <a:gd name="connsiteX84" fmla="*/ 40081 w 176504"/>
                  <a:gd name="connsiteY84" fmla="*/ 45671 h 148006"/>
                  <a:gd name="connsiteX85" fmla="*/ 36021 w 176504"/>
                  <a:gd name="connsiteY85" fmla="*/ 50420 h 148006"/>
                  <a:gd name="connsiteX86" fmla="*/ 35102 w 176504"/>
                  <a:gd name="connsiteY86" fmla="*/ 53791 h 148006"/>
                  <a:gd name="connsiteX87" fmla="*/ 34183 w 176504"/>
                  <a:gd name="connsiteY87" fmla="*/ 57391 h 148006"/>
                  <a:gd name="connsiteX88" fmla="*/ 31043 w 176504"/>
                  <a:gd name="connsiteY88" fmla="*/ 57850 h 148006"/>
                  <a:gd name="connsiteX89" fmla="*/ 29128 w 176504"/>
                  <a:gd name="connsiteY89" fmla="*/ 61910 h 148006"/>
                  <a:gd name="connsiteX90" fmla="*/ 28438 w 176504"/>
                  <a:gd name="connsiteY90" fmla="*/ 64820 h 148006"/>
                  <a:gd name="connsiteX91" fmla="*/ 27979 w 176504"/>
                  <a:gd name="connsiteY91" fmla="*/ 67731 h 148006"/>
                  <a:gd name="connsiteX92" fmla="*/ 24838 w 176504"/>
                  <a:gd name="connsiteY92" fmla="*/ 69416 h 148006"/>
                  <a:gd name="connsiteX93" fmla="*/ 19094 w 176504"/>
                  <a:gd name="connsiteY93" fmla="*/ 68497 h 148006"/>
                  <a:gd name="connsiteX94" fmla="*/ 12353 w 176504"/>
                  <a:gd name="connsiteY94" fmla="*/ 66352 h 148006"/>
                  <a:gd name="connsiteX95" fmla="*/ 6608 w 176504"/>
                  <a:gd name="connsiteY95" fmla="*/ 68421 h 148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76504" h="148006">
                    <a:moveTo>
                      <a:pt x="6608" y="68421"/>
                    </a:moveTo>
                    <a:cubicBezTo>
                      <a:pt x="-592" y="74625"/>
                      <a:pt x="-1281" y="86114"/>
                      <a:pt x="1553" y="88795"/>
                    </a:cubicBezTo>
                    <a:cubicBezTo>
                      <a:pt x="4463" y="91400"/>
                      <a:pt x="3468" y="93085"/>
                      <a:pt x="3238" y="95229"/>
                    </a:cubicBezTo>
                    <a:cubicBezTo>
                      <a:pt x="3008" y="97374"/>
                      <a:pt x="9979" y="96914"/>
                      <a:pt x="13502" y="96149"/>
                    </a:cubicBezTo>
                    <a:cubicBezTo>
                      <a:pt x="17102" y="95459"/>
                      <a:pt x="25681" y="96378"/>
                      <a:pt x="27902" y="95919"/>
                    </a:cubicBezTo>
                    <a:cubicBezTo>
                      <a:pt x="30047" y="95459"/>
                      <a:pt x="30047" y="96608"/>
                      <a:pt x="30506" y="93774"/>
                    </a:cubicBezTo>
                    <a:cubicBezTo>
                      <a:pt x="30966" y="90940"/>
                      <a:pt x="33877" y="96149"/>
                      <a:pt x="33417" y="99519"/>
                    </a:cubicBezTo>
                    <a:cubicBezTo>
                      <a:pt x="32958" y="102889"/>
                      <a:pt x="35332" y="101434"/>
                      <a:pt x="38932" y="103349"/>
                    </a:cubicBezTo>
                    <a:cubicBezTo>
                      <a:pt x="42532" y="105264"/>
                      <a:pt x="43988" y="103578"/>
                      <a:pt x="44447" y="102123"/>
                    </a:cubicBezTo>
                    <a:cubicBezTo>
                      <a:pt x="44907" y="100668"/>
                      <a:pt x="45366" y="99212"/>
                      <a:pt x="48047" y="99978"/>
                    </a:cubicBezTo>
                    <a:cubicBezTo>
                      <a:pt x="50651" y="100668"/>
                      <a:pt x="49502" y="100208"/>
                      <a:pt x="52107" y="98063"/>
                    </a:cubicBezTo>
                    <a:cubicBezTo>
                      <a:pt x="54711" y="95919"/>
                      <a:pt x="54711" y="99519"/>
                      <a:pt x="53026" y="101663"/>
                    </a:cubicBezTo>
                    <a:cubicBezTo>
                      <a:pt x="51340" y="103808"/>
                      <a:pt x="53945" y="105723"/>
                      <a:pt x="56166" y="109093"/>
                    </a:cubicBezTo>
                    <a:cubicBezTo>
                      <a:pt x="58388" y="112464"/>
                      <a:pt x="59536" y="107868"/>
                      <a:pt x="63826" y="104574"/>
                    </a:cubicBezTo>
                    <a:cubicBezTo>
                      <a:pt x="68115" y="101204"/>
                      <a:pt x="65052" y="105264"/>
                      <a:pt x="64515" y="107178"/>
                    </a:cubicBezTo>
                    <a:cubicBezTo>
                      <a:pt x="63979" y="109093"/>
                      <a:pt x="62141" y="108404"/>
                      <a:pt x="58771" y="110549"/>
                    </a:cubicBezTo>
                    <a:cubicBezTo>
                      <a:pt x="55400" y="112693"/>
                      <a:pt x="65511" y="117289"/>
                      <a:pt x="68345" y="118208"/>
                    </a:cubicBezTo>
                    <a:cubicBezTo>
                      <a:pt x="71179" y="119127"/>
                      <a:pt x="72635" y="120583"/>
                      <a:pt x="70490" y="120583"/>
                    </a:cubicBezTo>
                    <a:cubicBezTo>
                      <a:pt x="68345" y="120583"/>
                      <a:pt x="68575" y="120353"/>
                      <a:pt x="70490" y="122038"/>
                    </a:cubicBezTo>
                    <a:cubicBezTo>
                      <a:pt x="72405" y="123723"/>
                      <a:pt x="71715" y="123264"/>
                      <a:pt x="64515" y="122268"/>
                    </a:cubicBezTo>
                    <a:cubicBezTo>
                      <a:pt x="57315" y="121272"/>
                      <a:pt x="60915" y="123493"/>
                      <a:pt x="63290" y="125408"/>
                    </a:cubicBezTo>
                    <a:cubicBezTo>
                      <a:pt x="65664" y="127323"/>
                      <a:pt x="65434" y="127094"/>
                      <a:pt x="64975" y="130464"/>
                    </a:cubicBezTo>
                    <a:cubicBezTo>
                      <a:pt x="64515" y="133834"/>
                      <a:pt x="65664" y="134983"/>
                      <a:pt x="58234" y="133374"/>
                    </a:cubicBezTo>
                    <a:cubicBezTo>
                      <a:pt x="50804" y="131689"/>
                      <a:pt x="57009" y="135060"/>
                      <a:pt x="59460" y="135749"/>
                    </a:cubicBezTo>
                    <a:cubicBezTo>
                      <a:pt x="61834" y="136438"/>
                      <a:pt x="67119" y="138353"/>
                      <a:pt x="72405" y="138660"/>
                    </a:cubicBezTo>
                    <a:cubicBezTo>
                      <a:pt x="77690" y="138889"/>
                      <a:pt x="87035" y="142030"/>
                      <a:pt x="89409" y="143409"/>
                    </a:cubicBezTo>
                    <a:cubicBezTo>
                      <a:pt x="91784" y="144864"/>
                      <a:pt x="90865" y="142489"/>
                      <a:pt x="89179" y="140804"/>
                    </a:cubicBezTo>
                    <a:cubicBezTo>
                      <a:pt x="87494" y="139119"/>
                      <a:pt x="88260" y="139349"/>
                      <a:pt x="89179" y="137204"/>
                    </a:cubicBezTo>
                    <a:cubicBezTo>
                      <a:pt x="90098" y="135060"/>
                      <a:pt x="99980" y="144634"/>
                      <a:pt x="103273" y="146779"/>
                    </a:cubicBezTo>
                    <a:cubicBezTo>
                      <a:pt x="106643" y="148924"/>
                      <a:pt x="109477" y="143409"/>
                      <a:pt x="111622" y="140804"/>
                    </a:cubicBezTo>
                    <a:cubicBezTo>
                      <a:pt x="113767" y="138200"/>
                      <a:pt x="117137" y="139885"/>
                      <a:pt x="119971" y="140574"/>
                    </a:cubicBezTo>
                    <a:cubicBezTo>
                      <a:pt x="122882" y="141264"/>
                      <a:pt x="123341" y="143179"/>
                      <a:pt x="123111" y="145094"/>
                    </a:cubicBezTo>
                    <a:cubicBezTo>
                      <a:pt x="122882" y="147009"/>
                      <a:pt x="124797" y="147468"/>
                      <a:pt x="127401" y="147698"/>
                    </a:cubicBezTo>
                    <a:cubicBezTo>
                      <a:pt x="130005" y="147928"/>
                      <a:pt x="128320" y="147009"/>
                      <a:pt x="126482" y="144098"/>
                    </a:cubicBezTo>
                    <a:cubicBezTo>
                      <a:pt x="124643" y="141187"/>
                      <a:pt x="127707" y="142872"/>
                      <a:pt x="129392" y="144098"/>
                    </a:cubicBezTo>
                    <a:cubicBezTo>
                      <a:pt x="131078" y="145323"/>
                      <a:pt x="134448" y="146013"/>
                      <a:pt x="137742" y="146013"/>
                    </a:cubicBezTo>
                    <a:cubicBezTo>
                      <a:pt x="141035" y="146013"/>
                      <a:pt x="143256" y="150762"/>
                      <a:pt x="142797" y="144787"/>
                    </a:cubicBezTo>
                    <a:cubicBezTo>
                      <a:pt x="142337" y="138813"/>
                      <a:pt x="137742" y="146013"/>
                      <a:pt x="137282" y="141877"/>
                    </a:cubicBezTo>
                    <a:cubicBezTo>
                      <a:pt x="136822" y="137817"/>
                      <a:pt x="145631" y="142106"/>
                      <a:pt x="150227" y="144481"/>
                    </a:cubicBezTo>
                    <a:cubicBezTo>
                      <a:pt x="154822" y="146855"/>
                      <a:pt x="161946" y="148541"/>
                      <a:pt x="165087" y="147851"/>
                    </a:cubicBezTo>
                    <a:cubicBezTo>
                      <a:pt x="168227" y="147162"/>
                      <a:pt x="158116" y="144940"/>
                      <a:pt x="153138" y="143332"/>
                    </a:cubicBezTo>
                    <a:cubicBezTo>
                      <a:pt x="148082" y="141647"/>
                      <a:pt x="162482" y="142872"/>
                      <a:pt x="164857" y="144558"/>
                    </a:cubicBezTo>
                    <a:cubicBezTo>
                      <a:pt x="167231" y="146243"/>
                      <a:pt x="169376" y="145017"/>
                      <a:pt x="170372" y="143638"/>
                    </a:cubicBezTo>
                    <a:cubicBezTo>
                      <a:pt x="171368" y="142260"/>
                      <a:pt x="170372" y="140268"/>
                      <a:pt x="175121" y="140498"/>
                    </a:cubicBezTo>
                    <a:cubicBezTo>
                      <a:pt x="179870" y="140728"/>
                      <a:pt x="171061" y="137357"/>
                      <a:pt x="168686" y="136208"/>
                    </a:cubicBezTo>
                    <a:cubicBezTo>
                      <a:pt x="166312" y="134983"/>
                      <a:pt x="156967" y="130923"/>
                      <a:pt x="155052" y="129008"/>
                    </a:cubicBezTo>
                    <a:cubicBezTo>
                      <a:pt x="153138" y="127094"/>
                      <a:pt x="145937" y="123034"/>
                      <a:pt x="143333" y="120430"/>
                    </a:cubicBezTo>
                    <a:cubicBezTo>
                      <a:pt x="140729" y="117825"/>
                      <a:pt x="133529" y="112540"/>
                      <a:pt x="132303" y="110166"/>
                    </a:cubicBezTo>
                    <a:cubicBezTo>
                      <a:pt x="131078" y="107791"/>
                      <a:pt x="127248" y="102736"/>
                      <a:pt x="125563" y="100591"/>
                    </a:cubicBezTo>
                    <a:cubicBezTo>
                      <a:pt x="123878" y="98446"/>
                      <a:pt x="119818" y="91476"/>
                      <a:pt x="118592" y="88182"/>
                    </a:cubicBezTo>
                    <a:cubicBezTo>
                      <a:pt x="117367" y="84889"/>
                      <a:pt x="115222" y="80523"/>
                      <a:pt x="112848" y="79067"/>
                    </a:cubicBezTo>
                    <a:cubicBezTo>
                      <a:pt x="110473" y="77612"/>
                      <a:pt x="110933" y="77153"/>
                      <a:pt x="112388" y="76157"/>
                    </a:cubicBezTo>
                    <a:cubicBezTo>
                      <a:pt x="113844" y="75161"/>
                      <a:pt x="112848" y="73246"/>
                      <a:pt x="112618" y="70872"/>
                    </a:cubicBezTo>
                    <a:cubicBezTo>
                      <a:pt x="112388" y="68497"/>
                      <a:pt x="114303" y="67042"/>
                      <a:pt x="115988" y="65357"/>
                    </a:cubicBezTo>
                    <a:cubicBezTo>
                      <a:pt x="117673" y="63672"/>
                      <a:pt x="115988" y="60837"/>
                      <a:pt x="114303" y="59842"/>
                    </a:cubicBezTo>
                    <a:cubicBezTo>
                      <a:pt x="112618" y="58846"/>
                      <a:pt x="113077" y="56701"/>
                      <a:pt x="114073" y="54786"/>
                    </a:cubicBezTo>
                    <a:cubicBezTo>
                      <a:pt x="115069" y="52871"/>
                      <a:pt x="115988" y="51416"/>
                      <a:pt x="110014" y="50267"/>
                    </a:cubicBezTo>
                    <a:cubicBezTo>
                      <a:pt x="104039" y="49042"/>
                      <a:pt x="112924" y="48352"/>
                      <a:pt x="115988" y="48122"/>
                    </a:cubicBezTo>
                    <a:cubicBezTo>
                      <a:pt x="119129" y="47893"/>
                      <a:pt x="117673" y="45748"/>
                      <a:pt x="114533" y="44063"/>
                    </a:cubicBezTo>
                    <a:cubicBezTo>
                      <a:pt x="111392" y="42378"/>
                      <a:pt x="116678" y="43833"/>
                      <a:pt x="119588" y="44063"/>
                    </a:cubicBezTo>
                    <a:cubicBezTo>
                      <a:pt x="122499" y="44293"/>
                      <a:pt x="122499" y="41688"/>
                      <a:pt x="122729" y="39544"/>
                    </a:cubicBezTo>
                    <a:cubicBezTo>
                      <a:pt x="122959" y="37399"/>
                      <a:pt x="124414" y="38624"/>
                      <a:pt x="127248" y="38088"/>
                    </a:cubicBezTo>
                    <a:cubicBezTo>
                      <a:pt x="130159" y="37629"/>
                      <a:pt x="124107" y="34488"/>
                      <a:pt x="118362" y="32344"/>
                    </a:cubicBezTo>
                    <a:cubicBezTo>
                      <a:pt x="112618" y="30199"/>
                      <a:pt x="122882" y="31424"/>
                      <a:pt x="124337" y="31118"/>
                    </a:cubicBezTo>
                    <a:cubicBezTo>
                      <a:pt x="125793" y="30888"/>
                      <a:pt x="126941" y="30658"/>
                      <a:pt x="130771" y="31348"/>
                    </a:cubicBezTo>
                    <a:cubicBezTo>
                      <a:pt x="134601" y="32037"/>
                      <a:pt x="135520" y="30658"/>
                      <a:pt x="136975" y="26829"/>
                    </a:cubicBezTo>
                    <a:cubicBezTo>
                      <a:pt x="138431" y="22999"/>
                      <a:pt x="136746" y="22999"/>
                      <a:pt x="125256" y="23229"/>
                    </a:cubicBezTo>
                    <a:cubicBezTo>
                      <a:pt x="113767" y="23458"/>
                      <a:pt x="130311" y="20624"/>
                      <a:pt x="133376" y="19629"/>
                    </a:cubicBezTo>
                    <a:cubicBezTo>
                      <a:pt x="136440" y="18633"/>
                      <a:pt x="139580" y="19399"/>
                      <a:pt x="141035" y="18173"/>
                    </a:cubicBezTo>
                    <a:cubicBezTo>
                      <a:pt x="142491" y="16948"/>
                      <a:pt x="136516" y="16718"/>
                      <a:pt x="130235" y="16718"/>
                    </a:cubicBezTo>
                    <a:cubicBezTo>
                      <a:pt x="123954" y="16718"/>
                      <a:pt x="139580" y="14343"/>
                      <a:pt x="145095" y="12658"/>
                    </a:cubicBezTo>
                    <a:cubicBezTo>
                      <a:pt x="150610" y="10973"/>
                      <a:pt x="121886" y="4999"/>
                      <a:pt x="117367" y="3543"/>
                    </a:cubicBezTo>
                    <a:cubicBezTo>
                      <a:pt x="112848" y="2088"/>
                      <a:pt x="99443" y="939"/>
                      <a:pt x="93928" y="173"/>
                    </a:cubicBezTo>
                    <a:cubicBezTo>
                      <a:pt x="88413" y="-516"/>
                      <a:pt x="82898" y="1092"/>
                      <a:pt x="82209" y="862"/>
                    </a:cubicBezTo>
                    <a:cubicBezTo>
                      <a:pt x="81520" y="633"/>
                      <a:pt x="58311" y="5918"/>
                      <a:pt x="53485" y="8292"/>
                    </a:cubicBezTo>
                    <a:cubicBezTo>
                      <a:pt x="48736" y="10667"/>
                      <a:pt x="47741" y="12582"/>
                      <a:pt x="49426" y="16182"/>
                    </a:cubicBezTo>
                    <a:cubicBezTo>
                      <a:pt x="51111" y="19782"/>
                      <a:pt x="47511" y="18786"/>
                      <a:pt x="49885" y="23152"/>
                    </a:cubicBezTo>
                    <a:cubicBezTo>
                      <a:pt x="52260" y="27441"/>
                      <a:pt x="49196" y="24837"/>
                      <a:pt x="46515" y="24378"/>
                    </a:cubicBezTo>
                    <a:cubicBezTo>
                      <a:pt x="43834" y="23918"/>
                      <a:pt x="39085" y="26292"/>
                      <a:pt x="36481" y="26752"/>
                    </a:cubicBezTo>
                    <a:cubicBezTo>
                      <a:pt x="33877" y="27212"/>
                      <a:pt x="31196" y="30352"/>
                      <a:pt x="28821" y="33186"/>
                    </a:cubicBezTo>
                    <a:cubicBezTo>
                      <a:pt x="26447" y="36020"/>
                      <a:pt x="31962" y="35561"/>
                      <a:pt x="40311" y="36327"/>
                    </a:cubicBezTo>
                    <a:cubicBezTo>
                      <a:pt x="48660" y="37016"/>
                      <a:pt x="45826" y="38471"/>
                      <a:pt x="42225" y="38012"/>
                    </a:cubicBezTo>
                    <a:cubicBezTo>
                      <a:pt x="38626" y="37552"/>
                      <a:pt x="39085" y="39237"/>
                      <a:pt x="38166" y="41382"/>
                    </a:cubicBezTo>
                    <a:cubicBezTo>
                      <a:pt x="37247" y="43527"/>
                      <a:pt x="41077" y="43067"/>
                      <a:pt x="45136" y="41382"/>
                    </a:cubicBezTo>
                    <a:cubicBezTo>
                      <a:pt x="49196" y="39697"/>
                      <a:pt x="42532" y="45442"/>
                      <a:pt x="40081" y="45671"/>
                    </a:cubicBezTo>
                    <a:cubicBezTo>
                      <a:pt x="37707" y="45901"/>
                      <a:pt x="36711" y="47816"/>
                      <a:pt x="36021" y="50420"/>
                    </a:cubicBezTo>
                    <a:cubicBezTo>
                      <a:pt x="35332" y="53025"/>
                      <a:pt x="36481" y="54940"/>
                      <a:pt x="35102" y="53791"/>
                    </a:cubicBezTo>
                    <a:cubicBezTo>
                      <a:pt x="33647" y="52565"/>
                      <a:pt x="33877" y="55016"/>
                      <a:pt x="34183" y="57391"/>
                    </a:cubicBezTo>
                    <a:cubicBezTo>
                      <a:pt x="34490" y="59765"/>
                      <a:pt x="32728" y="59076"/>
                      <a:pt x="31043" y="57850"/>
                    </a:cubicBezTo>
                    <a:cubicBezTo>
                      <a:pt x="29357" y="56625"/>
                      <a:pt x="29587" y="59995"/>
                      <a:pt x="29128" y="61910"/>
                    </a:cubicBezTo>
                    <a:cubicBezTo>
                      <a:pt x="28668" y="63825"/>
                      <a:pt x="29817" y="65740"/>
                      <a:pt x="28438" y="64820"/>
                    </a:cubicBezTo>
                    <a:cubicBezTo>
                      <a:pt x="27060" y="63901"/>
                      <a:pt x="27519" y="65280"/>
                      <a:pt x="27979" y="67731"/>
                    </a:cubicBezTo>
                    <a:cubicBezTo>
                      <a:pt x="28438" y="70106"/>
                      <a:pt x="25834" y="70106"/>
                      <a:pt x="24838" y="69416"/>
                    </a:cubicBezTo>
                    <a:cubicBezTo>
                      <a:pt x="23919" y="68727"/>
                      <a:pt x="21238" y="68191"/>
                      <a:pt x="19094" y="68497"/>
                    </a:cubicBezTo>
                    <a:cubicBezTo>
                      <a:pt x="16949" y="68727"/>
                      <a:pt x="14804" y="68038"/>
                      <a:pt x="12353" y="66352"/>
                    </a:cubicBezTo>
                    <a:cubicBezTo>
                      <a:pt x="9979" y="64591"/>
                      <a:pt x="6608" y="68421"/>
                      <a:pt x="6608" y="6842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35" name="Kombinationstegning: figur 11734">
                <a:extLst>
                  <a:ext uri="{FF2B5EF4-FFF2-40B4-BE49-F238E27FC236}">
                    <a16:creationId xmlns:a16="http://schemas.microsoft.com/office/drawing/2014/main" id="{189B216C-7DB1-4C5C-813D-FC21CCD0FC38}"/>
                  </a:ext>
                </a:extLst>
              </p:cNvPr>
              <p:cNvSpPr/>
              <p:nvPr/>
            </p:nvSpPr>
            <p:spPr>
              <a:xfrm>
                <a:off x="7766652" y="1910875"/>
                <a:ext cx="27684" cy="21638"/>
              </a:xfrm>
              <a:custGeom>
                <a:avLst/>
                <a:gdLst>
                  <a:gd name="connsiteX0" fmla="*/ 24126 w 27684"/>
                  <a:gd name="connsiteY0" fmla="*/ 16222 h 21638"/>
                  <a:gd name="connsiteX1" fmla="*/ 27266 w 27684"/>
                  <a:gd name="connsiteY1" fmla="*/ 9252 h 21638"/>
                  <a:gd name="connsiteX2" fmla="*/ 23207 w 27684"/>
                  <a:gd name="connsiteY2" fmla="*/ 6877 h 21638"/>
                  <a:gd name="connsiteX3" fmla="*/ 16007 w 27684"/>
                  <a:gd name="connsiteY3" fmla="*/ 3047 h 21638"/>
                  <a:gd name="connsiteX4" fmla="*/ 21292 w 27684"/>
                  <a:gd name="connsiteY4" fmla="*/ 5192 h 21638"/>
                  <a:gd name="connsiteX5" fmla="*/ 17462 w 27684"/>
                  <a:gd name="connsiteY5" fmla="*/ 1362 h 21638"/>
                  <a:gd name="connsiteX6" fmla="*/ 2373 w 27684"/>
                  <a:gd name="connsiteY6" fmla="*/ 1362 h 21638"/>
                  <a:gd name="connsiteX7" fmla="*/ 1913 w 27684"/>
                  <a:gd name="connsiteY7" fmla="*/ 5192 h 21638"/>
                  <a:gd name="connsiteX8" fmla="*/ 15087 w 27684"/>
                  <a:gd name="connsiteY8" fmla="*/ 16222 h 21638"/>
                  <a:gd name="connsiteX9" fmla="*/ 22977 w 27684"/>
                  <a:gd name="connsiteY9" fmla="*/ 21507 h 21638"/>
                  <a:gd name="connsiteX10" fmla="*/ 23437 w 27684"/>
                  <a:gd name="connsiteY10" fmla="*/ 18137 h 21638"/>
                  <a:gd name="connsiteX11" fmla="*/ 24126 w 27684"/>
                  <a:gd name="connsiteY11" fmla="*/ 16222 h 2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84" h="21638">
                    <a:moveTo>
                      <a:pt x="24126" y="16222"/>
                    </a:moveTo>
                    <a:cubicBezTo>
                      <a:pt x="26730" y="16452"/>
                      <a:pt x="25581" y="12852"/>
                      <a:pt x="27266" y="9252"/>
                    </a:cubicBezTo>
                    <a:cubicBezTo>
                      <a:pt x="28951" y="5652"/>
                      <a:pt x="25122" y="6877"/>
                      <a:pt x="23207" y="6877"/>
                    </a:cubicBezTo>
                    <a:cubicBezTo>
                      <a:pt x="21292" y="6877"/>
                      <a:pt x="19147" y="6877"/>
                      <a:pt x="16007" y="3047"/>
                    </a:cubicBezTo>
                    <a:cubicBezTo>
                      <a:pt x="12866" y="-783"/>
                      <a:pt x="18151" y="4732"/>
                      <a:pt x="21292" y="5192"/>
                    </a:cubicBezTo>
                    <a:cubicBezTo>
                      <a:pt x="24432" y="5652"/>
                      <a:pt x="19836" y="2817"/>
                      <a:pt x="17462" y="1362"/>
                    </a:cubicBezTo>
                    <a:cubicBezTo>
                      <a:pt x="15087" y="-93"/>
                      <a:pt x="7428" y="-783"/>
                      <a:pt x="2373" y="1362"/>
                    </a:cubicBezTo>
                    <a:cubicBezTo>
                      <a:pt x="-2683" y="3507"/>
                      <a:pt x="1913" y="5192"/>
                      <a:pt x="1913" y="5192"/>
                    </a:cubicBezTo>
                    <a:cubicBezTo>
                      <a:pt x="1913" y="5192"/>
                      <a:pt x="12713" y="14537"/>
                      <a:pt x="15087" y="16222"/>
                    </a:cubicBezTo>
                    <a:cubicBezTo>
                      <a:pt x="17462" y="17907"/>
                      <a:pt x="19607" y="20741"/>
                      <a:pt x="22977" y="21507"/>
                    </a:cubicBezTo>
                    <a:cubicBezTo>
                      <a:pt x="26347" y="22196"/>
                      <a:pt x="24432" y="20052"/>
                      <a:pt x="23437" y="18137"/>
                    </a:cubicBezTo>
                    <a:cubicBezTo>
                      <a:pt x="22441" y="16222"/>
                      <a:pt x="21445" y="15992"/>
                      <a:pt x="24126" y="1622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36" name="Kombinationstegning: figur 11735">
                <a:extLst>
                  <a:ext uri="{FF2B5EF4-FFF2-40B4-BE49-F238E27FC236}">
                    <a16:creationId xmlns:a16="http://schemas.microsoft.com/office/drawing/2014/main" id="{38F710DE-E0F6-4F54-8828-E6E54CC8FD92}"/>
                  </a:ext>
                </a:extLst>
              </p:cNvPr>
              <p:cNvSpPr/>
              <p:nvPr/>
            </p:nvSpPr>
            <p:spPr>
              <a:xfrm>
                <a:off x="7807508" y="1595502"/>
                <a:ext cx="435850" cy="214568"/>
              </a:xfrm>
              <a:custGeom>
                <a:avLst/>
                <a:gdLst>
                  <a:gd name="connsiteX0" fmla="*/ 8853 w 435850"/>
                  <a:gd name="connsiteY0" fmla="*/ 189662 h 214568"/>
                  <a:gd name="connsiteX1" fmla="*/ 38037 w 435850"/>
                  <a:gd name="connsiteY1" fmla="*/ 189432 h 214568"/>
                  <a:gd name="connsiteX2" fmla="*/ 40641 w 435850"/>
                  <a:gd name="connsiteY2" fmla="*/ 191576 h 214568"/>
                  <a:gd name="connsiteX3" fmla="*/ 32062 w 435850"/>
                  <a:gd name="connsiteY3" fmla="*/ 192266 h 214568"/>
                  <a:gd name="connsiteX4" fmla="*/ 25858 w 435850"/>
                  <a:gd name="connsiteY4" fmla="*/ 194870 h 214568"/>
                  <a:gd name="connsiteX5" fmla="*/ 15824 w 435850"/>
                  <a:gd name="connsiteY5" fmla="*/ 200845 h 214568"/>
                  <a:gd name="connsiteX6" fmla="*/ 11764 w 435850"/>
                  <a:gd name="connsiteY6" fmla="*/ 206589 h 214568"/>
                  <a:gd name="connsiteX7" fmla="*/ 11994 w 435850"/>
                  <a:gd name="connsiteY7" fmla="*/ 208504 h 214568"/>
                  <a:gd name="connsiteX8" fmla="*/ 30913 w 435850"/>
                  <a:gd name="connsiteY8" fmla="*/ 205900 h 214568"/>
                  <a:gd name="connsiteX9" fmla="*/ 39798 w 435850"/>
                  <a:gd name="connsiteY9" fmla="*/ 208811 h 214568"/>
                  <a:gd name="connsiteX10" fmla="*/ 51288 w 435850"/>
                  <a:gd name="connsiteY10" fmla="*/ 210036 h 214568"/>
                  <a:gd name="connsiteX11" fmla="*/ 60862 w 435850"/>
                  <a:gd name="connsiteY11" fmla="*/ 211492 h 214568"/>
                  <a:gd name="connsiteX12" fmla="*/ 63773 w 435850"/>
                  <a:gd name="connsiteY12" fmla="*/ 208581 h 214568"/>
                  <a:gd name="connsiteX13" fmla="*/ 66684 w 435850"/>
                  <a:gd name="connsiteY13" fmla="*/ 211721 h 214568"/>
                  <a:gd name="connsiteX14" fmla="*/ 74803 w 435850"/>
                  <a:gd name="connsiteY14" fmla="*/ 213866 h 214568"/>
                  <a:gd name="connsiteX15" fmla="*/ 86522 w 435850"/>
                  <a:gd name="connsiteY15" fmla="*/ 214555 h 214568"/>
                  <a:gd name="connsiteX16" fmla="*/ 89127 w 435850"/>
                  <a:gd name="connsiteY16" fmla="*/ 207815 h 214568"/>
                  <a:gd name="connsiteX17" fmla="*/ 99697 w 435850"/>
                  <a:gd name="connsiteY17" fmla="*/ 202530 h 214568"/>
                  <a:gd name="connsiteX18" fmla="*/ 89433 w 435850"/>
                  <a:gd name="connsiteY18" fmla="*/ 195559 h 214568"/>
                  <a:gd name="connsiteX19" fmla="*/ 89433 w 435850"/>
                  <a:gd name="connsiteY19" fmla="*/ 193185 h 214568"/>
                  <a:gd name="connsiteX20" fmla="*/ 100003 w 435850"/>
                  <a:gd name="connsiteY20" fmla="*/ 197934 h 214568"/>
                  <a:gd name="connsiteX21" fmla="*/ 105748 w 435850"/>
                  <a:gd name="connsiteY21" fmla="*/ 195789 h 214568"/>
                  <a:gd name="connsiteX22" fmla="*/ 106667 w 435850"/>
                  <a:gd name="connsiteY22" fmla="*/ 186215 h 214568"/>
                  <a:gd name="connsiteX23" fmla="*/ 86599 w 435850"/>
                  <a:gd name="connsiteY23" fmla="*/ 182615 h 214568"/>
                  <a:gd name="connsiteX24" fmla="*/ 105978 w 435850"/>
                  <a:gd name="connsiteY24" fmla="*/ 182615 h 214568"/>
                  <a:gd name="connsiteX25" fmla="*/ 114327 w 435850"/>
                  <a:gd name="connsiteY25" fmla="*/ 189049 h 214568"/>
                  <a:gd name="connsiteX26" fmla="*/ 118156 w 435850"/>
                  <a:gd name="connsiteY26" fmla="*/ 179474 h 214568"/>
                  <a:gd name="connsiteX27" fmla="*/ 110497 w 435850"/>
                  <a:gd name="connsiteY27" fmla="*/ 171355 h 214568"/>
                  <a:gd name="connsiteX28" fmla="*/ 104063 w 435850"/>
                  <a:gd name="connsiteY28" fmla="*/ 169210 h 214568"/>
                  <a:gd name="connsiteX29" fmla="*/ 106974 w 435850"/>
                  <a:gd name="connsiteY29" fmla="*/ 165151 h 214568"/>
                  <a:gd name="connsiteX30" fmla="*/ 112488 w 435850"/>
                  <a:gd name="connsiteY30" fmla="*/ 168521 h 214568"/>
                  <a:gd name="connsiteX31" fmla="*/ 124897 w 435850"/>
                  <a:gd name="connsiteY31" fmla="*/ 174036 h 214568"/>
                  <a:gd name="connsiteX32" fmla="*/ 126812 w 435850"/>
                  <a:gd name="connsiteY32" fmla="*/ 170895 h 214568"/>
                  <a:gd name="connsiteX33" fmla="*/ 128727 w 435850"/>
                  <a:gd name="connsiteY33" fmla="*/ 164461 h 214568"/>
                  <a:gd name="connsiteX34" fmla="*/ 135927 w 435850"/>
                  <a:gd name="connsiteY34" fmla="*/ 164231 h 214568"/>
                  <a:gd name="connsiteX35" fmla="*/ 139757 w 435850"/>
                  <a:gd name="connsiteY35" fmla="*/ 161857 h 214568"/>
                  <a:gd name="connsiteX36" fmla="*/ 140216 w 435850"/>
                  <a:gd name="connsiteY36" fmla="*/ 155423 h 214568"/>
                  <a:gd name="connsiteX37" fmla="*/ 139527 w 435850"/>
                  <a:gd name="connsiteY37" fmla="*/ 151593 h 214568"/>
                  <a:gd name="connsiteX38" fmla="*/ 129953 w 435850"/>
                  <a:gd name="connsiteY38" fmla="*/ 144163 h 214568"/>
                  <a:gd name="connsiteX39" fmla="*/ 154387 w 435850"/>
                  <a:gd name="connsiteY39" fmla="*/ 149219 h 214568"/>
                  <a:gd name="connsiteX40" fmla="*/ 157527 w 435850"/>
                  <a:gd name="connsiteY40" fmla="*/ 140640 h 214568"/>
                  <a:gd name="connsiteX41" fmla="*/ 154616 w 435850"/>
                  <a:gd name="connsiteY41" fmla="*/ 137499 h 214568"/>
                  <a:gd name="connsiteX42" fmla="*/ 155306 w 435850"/>
                  <a:gd name="connsiteY42" fmla="*/ 134359 h 214568"/>
                  <a:gd name="connsiteX43" fmla="*/ 165876 w 435850"/>
                  <a:gd name="connsiteY43" fmla="*/ 138878 h 214568"/>
                  <a:gd name="connsiteX44" fmla="*/ 173766 w 435850"/>
                  <a:gd name="connsiteY44" fmla="*/ 137193 h 214568"/>
                  <a:gd name="connsiteX45" fmla="*/ 167332 w 435850"/>
                  <a:gd name="connsiteY45" fmla="*/ 131448 h 214568"/>
                  <a:gd name="connsiteX46" fmla="*/ 182191 w 435850"/>
                  <a:gd name="connsiteY46" fmla="*/ 132674 h 214568"/>
                  <a:gd name="connsiteX47" fmla="*/ 185791 w 435850"/>
                  <a:gd name="connsiteY47" fmla="*/ 129303 h 214568"/>
                  <a:gd name="connsiteX48" fmla="*/ 190847 w 435850"/>
                  <a:gd name="connsiteY48" fmla="*/ 123329 h 214568"/>
                  <a:gd name="connsiteX49" fmla="*/ 186328 w 435850"/>
                  <a:gd name="connsiteY49" fmla="*/ 119039 h 214568"/>
                  <a:gd name="connsiteX50" fmla="*/ 195673 w 435850"/>
                  <a:gd name="connsiteY50" fmla="*/ 116895 h 214568"/>
                  <a:gd name="connsiteX51" fmla="*/ 201187 w 435850"/>
                  <a:gd name="connsiteY51" fmla="*/ 113295 h 214568"/>
                  <a:gd name="connsiteX52" fmla="*/ 207162 w 435850"/>
                  <a:gd name="connsiteY52" fmla="*/ 107780 h 214568"/>
                  <a:gd name="connsiteX53" fmla="*/ 215051 w 435850"/>
                  <a:gd name="connsiteY53" fmla="*/ 102495 h 214568"/>
                  <a:gd name="connsiteX54" fmla="*/ 220336 w 435850"/>
                  <a:gd name="connsiteY54" fmla="*/ 103720 h 214568"/>
                  <a:gd name="connsiteX55" fmla="*/ 227767 w 435850"/>
                  <a:gd name="connsiteY55" fmla="*/ 97516 h 214568"/>
                  <a:gd name="connsiteX56" fmla="*/ 236652 w 435850"/>
                  <a:gd name="connsiteY56" fmla="*/ 93686 h 214568"/>
                  <a:gd name="connsiteX57" fmla="*/ 272345 w 435850"/>
                  <a:gd name="connsiteY57" fmla="*/ 84111 h 214568"/>
                  <a:gd name="connsiteX58" fmla="*/ 297469 w 435850"/>
                  <a:gd name="connsiteY58" fmla="*/ 78137 h 214568"/>
                  <a:gd name="connsiteX59" fmla="*/ 313018 w 435850"/>
                  <a:gd name="connsiteY59" fmla="*/ 72852 h 214568"/>
                  <a:gd name="connsiteX60" fmla="*/ 334542 w 435850"/>
                  <a:gd name="connsiteY60" fmla="*/ 67337 h 214568"/>
                  <a:gd name="connsiteX61" fmla="*/ 348942 w 435850"/>
                  <a:gd name="connsiteY61" fmla="*/ 63967 h 214568"/>
                  <a:gd name="connsiteX62" fmla="*/ 361121 w 435850"/>
                  <a:gd name="connsiteY62" fmla="*/ 60826 h 214568"/>
                  <a:gd name="connsiteX63" fmla="*/ 381955 w 435850"/>
                  <a:gd name="connsiteY63" fmla="*/ 54392 h 214568"/>
                  <a:gd name="connsiteX64" fmla="*/ 412594 w 435850"/>
                  <a:gd name="connsiteY64" fmla="*/ 43592 h 214568"/>
                  <a:gd name="connsiteX65" fmla="*/ 415504 w 435850"/>
                  <a:gd name="connsiteY65" fmla="*/ 40222 h 214568"/>
                  <a:gd name="connsiteX66" fmla="*/ 426534 w 435850"/>
                  <a:gd name="connsiteY66" fmla="*/ 33022 h 214568"/>
                  <a:gd name="connsiteX67" fmla="*/ 429904 w 435850"/>
                  <a:gd name="connsiteY67" fmla="*/ 27966 h 214568"/>
                  <a:gd name="connsiteX68" fmla="*/ 434653 w 435850"/>
                  <a:gd name="connsiteY68" fmla="*/ 20766 h 214568"/>
                  <a:gd name="connsiteX69" fmla="*/ 430364 w 435850"/>
                  <a:gd name="connsiteY69" fmla="*/ 14792 h 214568"/>
                  <a:gd name="connsiteX70" fmla="*/ 429445 w 435850"/>
                  <a:gd name="connsiteY70" fmla="*/ 10732 h 214568"/>
                  <a:gd name="connsiteX71" fmla="*/ 424696 w 435850"/>
                  <a:gd name="connsiteY71" fmla="*/ 6902 h 214568"/>
                  <a:gd name="connsiteX72" fmla="*/ 420407 w 435850"/>
                  <a:gd name="connsiteY72" fmla="*/ 3532 h 214568"/>
                  <a:gd name="connsiteX73" fmla="*/ 408228 w 435850"/>
                  <a:gd name="connsiteY73" fmla="*/ 2306 h 214568"/>
                  <a:gd name="connsiteX74" fmla="*/ 398423 w 435850"/>
                  <a:gd name="connsiteY74" fmla="*/ 621 h 214568"/>
                  <a:gd name="connsiteX75" fmla="*/ 383334 w 435850"/>
                  <a:gd name="connsiteY75" fmla="*/ 2766 h 214568"/>
                  <a:gd name="connsiteX76" fmla="*/ 367555 w 435850"/>
                  <a:gd name="connsiteY76" fmla="*/ 7515 h 214568"/>
                  <a:gd name="connsiteX77" fmla="*/ 348866 w 435850"/>
                  <a:gd name="connsiteY77" fmla="*/ 16630 h 214568"/>
                  <a:gd name="connsiteX78" fmla="*/ 350551 w 435850"/>
                  <a:gd name="connsiteY78" fmla="*/ 28119 h 214568"/>
                  <a:gd name="connsiteX79" fmla="*/ 337606 w 435850"/>
                  <a:gd name="connsiteY79" fmla="*/ 25975 h 214568"/>
                  <a:gd name="connsiteX80" fmla="*/ 327342 w 435850"/>
                  <a:gd name="connsiteY80" fmla="*/ 30724 h 214568"/>
                  <a:gd name="connsiteX81" fmla="*/ 323282 w 435850"/>
                  <a:gd name="connsiteY81" fmla="*/ 30953 h 214568"/>
                  <a:gd name="connsiteX82" fmla="*/ 299384 w 435850"/>
                  <a:gd name="connsiteY82" fmla="*/ 40988 h 214568"/>
                  <a:gd name="connsiteX83" fmla="*/ 293869 w 435850"/>
                  <a:gd name="connsiteY83" fmla="*/ 40758 h 214568"/>
                  <a:gd name="connsiteX84" fmla="*/ 266141 w 435850"/>
                  <a:gd name="connsiteY84" fmla="*/ 47192 h 214568"/>
                  <a:gd name="connsiteX85" fmla="*/ 261086 w 435850"/>
                  <a:gd name="connsiteY85" fmla="*/ 45047 h 214568"/>
                  <a:gd name="connsiteX86" fmla="*/ 251741 w 435850"/>
                  <a:gd name="connsiteY86" fmla="*/ 48417 h 214568"/>
                  <a:gd name="connsiteX87" fmla="*/ 248371 w 435850"/>
                  <a:gd name="connsiteY87" fmla="*/ 45813 h 214568"/>
                  <a:gd name="connsiteX88" fmla="*/ 246456 w 435850"/>
                  <a:gd name="connsiteY88" fmla="*/ 44894 h 214568"/>
                  <a:gd name="connsiteX89" fmla="*/ 237877 w 435850"/>
                  <a:gd name="connsiteY89" fmla="*/ 44434 h 214568"/>
                  <a:gd name="connsiteX90" fmla="*/ 229758 w 435850"/>
                  <a:gd name="connsiteY90" fmla="*/ 42060 h 214568"/>
                  <a:gd name="connsiteX91" fmla="*/ 223017 w 435850"/>
                  <a:gd name="connsiteY91" fmla="*/ 42979 h 214568"/>
                  <a:gd name="connsiteX92" fmla="*/ 212753 w 435850"/>
                  <a:gd name="connsiteY92" fmla="*/ 45124 h 214568"/>
                  <a:gd name="connsiteX93" fmla="*/ 209153 w 435850"/>
                  <a:gd name="connsiteY93" fmla="*/ 48724 h 214568"/>
                  <a:gd name="connsiteX94" fmla="*/ 211758 w 435850"/>
                  <a:gd name="connsiteY94" fmla="*/ 52094 h 214568"/>
                  <a:gd name="connsiteX95" fmla="*/ 209843 w 435850"/>
                  <a:gd name="connsiteY95" fmla="*/ 55924 h 214568"/>
                  <a:gd name="connsiteX96" fmla="*/ 201264 w 435850"/>
                  <a:gd name="connsiteY96" fmla="*/ 58835 h 214568"/>
                  <a:gd name="connsiteX97" fmla="*/ 194064 w 435850"/>
                  <a:gd name="connsiteY97" fmla="*/ 60290 h 214568"/>
                  <a:gd name="connsiteX98" fmla="*/ 196438 w 435850"/>
                  <a:gd name="connsiteY98" fmla="*/ 54775 h 214568"/>
                  <a:gd name="connsiteX99" fmla="*/ 189008 w 435850"/>
                  <a:gd name="connsiteY99" fmla="*/ 53856 h 214568"/>
                  <a:gd name="connsiteX100" fmla="*/ 187553 w 435850"/>
                  <a:gd name="connsiteY100" fmla="*/ 58911 h 214568"/>
                  <a:gd name="connsiteX101" fmla="*/ 184643 w 435850"/>
                  <a:gd name="connsiteY101" fmla="*/ 60367 h 214568"/>
                  <a:gd name="connsiteX102" fmla="*/ 176293 w 435850"/>
                  <a:gd name="connsiteY102" fmla="*/ 62511 h 214568"/>
                  <a:gd name="connsiteX103" fmla="*/ 168174 w 435850"/>
                  <a:gd name="connsiteY103" fmla="*/ 63967 h 214568"/>
                  <a:gd name="connsiteX104" fmla="*/ 157604 w 435850"/>
                  <a:gd name="connsiteY104" fmla="*/ 66111 h 214568"/>
                  <a:gd name="connsiteX105" fmla="*/ 149715 w 435850"/>
                  <a:gd name="connsiteY105" fmla="*/ 69022 h 214568"/>
                  <a:gd name="connsiteX106" fmla="*/ 138685 w 435850"/>
                  <a:gd name="connsiteY106" fmla="*/ 74077 h 214568"/>
                  <a:gd name="connsiteX107" fmla="*/ 127195 w 435850"/>
                  <a:gd name="connsiteY107" fmla="*/ 78826 h 214568"/>
                  <a:gd name="connsiteX108" fmla="*/ 127425 w 435850"/>
                  <a:gd name="connsiteY108" fmla="*/ 82197 h 214568"/>
                  <a:gd name="connsiteX109" fmla="*/ 114020 w 435850"/>
                  <a:gd name="connsiteY109" fmla="*/ 87482 h 214568"/>
                  <a:gd name="connsiteX110" fmla="*/ 112335 w 435850"/>
                  <a:gd name="connsiteY110" fmla="*/ 92231 h 214568"/>
                  <a:gd name="connsiteX111" fmla="*/ 113255 w 435850"/>
                  <a:gd name="connsiteY111" fmla="*/ 98971 h 214568"/>
                  <a:gd name="connsiteX112" fmla="*/ 104369 w 435850"/>
                  <a:gd name="connsiteY112" fmla="*/ 96827 h 214568"/>
                  <a:gd name="connsiteX113" fmla="*/ 90505 w 435850"/>
                  <a:gd name="connsiteY113" fmla="*/ 98282 h 214568"/>
                  <a:gd name="connsiteX114" fmla="*/ 91195 w 435850"/>
                  <a:gd name="connsiteY114" fmla="*/ 103797 h 214568"/>
                  <a:gd name="connsiteX115" fmla="*/ 81850 w 435850"/>
                  <a:gd name="connsiteY115" fmla="*/ 112912 h 214568"/>
                  <a:gd name="connsiteX116" fmla="*/ 78479 w 435850"/>
                  <a:gd name="connsiteY116" fmla="*/ 108852 h 214568"/>
                  <a:gd name="connsiteX117" fmla="*/ 73194 w 435850"/>
                  <a:gd name="connsiteY117" fmla="*/ 108393 h 214568"/>
                  <a:gd name="connsiteX118" fmla="*/ 68675 w 435850"/>
                  <a:gd name="connsiteY118" fmla="*/ 106248 h 214568"/>
                  <a:gd name="connsiteX119" fmla="*/ 58641 w 435850"/>
                  <a:gd name="connsiteY119" fmla="*/ 110307 h 214568"/>
                  <a:gd name="connsiteX120" fmla="*/ 61245 w 435850"/>
                  <a:gd name="connsiteY120" fmla="*/ 113448 h 214568"/>
                  <a:gd name="connsiteX121" fmla="*/ 64616 w 435850"/>
                  <a:gd name="connsiteY121" fmla="*/ 117278 h 214568"/>
                  <a:gd name="connsiteX122" fmla="*/ 74420 w 435850"/>
                  <a:gd name="connsiteY122" fmla="*/ 116588 h 214568"/>
                  <a:gd name="connsiteX123" fmla="*/ 76565 w 435850"/>
                  <a:gd name="connsiteY123" fmla="*/ 119959 h 214568"/>
                  <a:gd name="connsiteX124" fmla="*/ 82309 w 435850"/>
                  <a:gd name="connsiteY124" fmla="*/ 120418 h 214568"/>
                  <a:gd name="connsiteX125" fmla="*/ 81850 w 435850"/>
                  <a:gd name="connsiteY125" fmla="*/ 122563 h 214568"/>
                  <a:gd name="connsiteX126" fmla="*/ 67756 w 435850"/>
                  <a:gd name="connsiteY126" fmla="*/ 126393 h 214568"/>
                  <a:gd name="connsiteX127" fmla="*/ 63467 w 435850"/>
                  <a:gd name="connsiteY127" fmla="*/ 129993 h 214568"/>
                  <a:gd name="connsiteX128" fmla="*/ 76871 w 435850"/>
                  <a:gd name="connsiteY128" fmla="*/ 128308 h 214568"/>
                  <a:gd name="connsiteX129" fmla="*/ 82156 w 435850"/>
                  <a:gd name="connsiteY129" fmla="*/ 132597 h 214568"/>
                  <a:gd name="connsiteX130" fmla="*/ 89586 w 435850"/>
                  <a:gd name="connsiteY130" fmla="*/ 134972 h 214568"/>
                  <a:gd name="connsiteX131" fmla="*/ 88667 w 435850"/>
                  <a:gd name="connsiteY131" fmla="*/ 137116 h 214568"/>
                  <a:gd name="connsiteX132" fmla="*/ 79322 w 435850"/>
                  <a:gd name="connsiteY132" fmla="*/ 134972 h 214568"/>
                  <a:gd name="connsiteX133" fmla="*/ 70744 w 435850"/>
                  <a:gd name="connsiteY133" fmla="*/ 135201 h 214568"/>
                  <a:gd name="connsiteX134" fmla="*/ 63084 w 435850"/>
                  <a:gd name="connsiteY134" fmla="*/ 137346 h 214568"/>
                  <a:gd name="connsiteX135" fmla="*/ 56343 w 435850"/>
                  <a:gd name="connsiteY135" fmla="*/ 136427 h 214568"/>
                  <a:gd name="connsiteX136" fmla="*/ 55654 w 435850"/>
                  <a:gd name="connsiteY136" fmla="*/ 140716 h 214568"/>
                  <a:gd name="connsiteX137" fmla="*/ 61399 w 435850"/>
                  <a:gd name="connsiteY137" fmla="*/ 143627 h 214568"/>
                  <a:gd name="connsiteX138" fmla="*/ 69058 w 435850"/>
                  <a:gd name="connsiteY138" fmla="*/ 146002 h 214568"/>
                  <a:gd name="connsiteX139" fmla="*/ 67603 w 435850"/>
                  <a:gd name="connsiteY139" fmla="*/ 149372 h 214568"/>
                  <a:gd name="connsiteX140" fmla="*/ 50599 w 435850"/>
                  <a:gd name="connsiteY140" fmla="*/ 149372 h 214568"/>
                  <a:gd name="connsiteX141" fmla="*/ 50828 w 435850"/>
                  <a:gd name="connsiteY141" fmla="*/ 154887 h 214568"/>
                  <a:gd name="connsiteX142" fmla="*/ 54429 w 435850"/>
                  <a:gd name="connsiteY142" fmla="*/ 158487 h 214568"/>
                  <a:gd name="connsiteX143" fmla="*/ 42020 w 435850"/>
                  <a:gd name="connsiteY143" fmla="*/ 158946 h 214568"/>
                  <a:gd name="connsiteX144" fmla="*/ 51364 w 435850"/>
                  <a:gd name="connsiteY144" fmla="*/ 163695 h 214568"/>
                  <a:gd name="connsiteX145" fmla="*/ 59254 w 435850"/>
                  <a:gd name="connsiteY145" fmla="*/ 165840 h 214568"/>
                  <a:gd name="connsiteX146" fmla="*/ 54505 w 435850"/>
                  <a:gd name="connsiteY146" fmla="*/ 167755 h 214568"/>
                  <a:gd name="connsiteX147" fmla="*/ 43935 w 435850"/>
                  <a:gd name="connsiteY147" fmla="*/ 164614 h 214568"/>
                  <a:gd name="connsiteX148" fmla="*/ 37960 w 435850"/>
                  <a:gd name="connsiteY148" fmla="*/ 165304 h 214568"/>
                  <a:gd name="connsiteX149" fmla="*/ 29611 w 435850"/>
                  <a:gd name="connsiteY149" fmla="*/ 169593 h 214568"/>
                  <a:gd name="connsiteX150" fmla="*/ 30070 w 435850"/>
                  <a:gd name="connsiteY150" fmla="*/ 175108 h 214568"/>
                  <a:gd name="connsiteX151" fmla="*/ 18581 w 435850"/>
                  <a:gd name="connsiteY151" fmla="*/ 178938 h 214568"/>
                  <a:gd name="connsiteX152" fmla="*/ 8777 w 435850"/>
                  <a:gd name="connsiteY152" fmla="*/ 185142 h 214568"/>
                  <a:gd name="connsiteX153" fmla="*/ 1577 w 435850"/>
                  <a:gd name="connsiteY153" fmla="*/ 186368 h 214568"/>
                  <a:gd name="connsiteX154" fmla="*/ 8853 w 435850"/>
                  <a:gd name="connsiteY154" fmla="*/ 189662 h 21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435850" h="214568">
                    <a:moveTo>
                      <a:pt x="8853" y="189662"/>
                    </a:moveTo>
                    <a:cubicBezTo>
                      <a:pt x="13602" y="190351"/>
                      <a:pt x="24632" y="190351"/>
                      <a:pt x="38037" y="189432"/>
                    </a:cubicBezTo>
                    <a:cubicBezTo>
                      <a:pt x="51441" y="188513"/>
                      <a:pt x="41867" y="190887"/>
                      <a:pt x="40641" y="191576"/>
                    </a:cubicBezTo>
                    <a:cubicBezTo>
                      <a:pt x="39415" y="192266"/>
                      <a:pt x="34207" y="192802"/>
                      <a:pt x="32062" y="192266"/>
                    </a:cubicBezTo>
                    <a:cubicBezTo>
                      <a:pt x="29918" y="191806"/>
                      <a:pt x="27007" y="194411"/>
                      <a:pt x="25858" y="194870"/>
                    </a:cubicBezTo>
                    <a:cubicBezTo>
                      <a:pt x="24709" y="195330"/>
                      <a:pt x="18658" y="199389"/>
                      <a:pt x="15824" y="200845"/>
                    </a:cubicBezTo>
                    <a:cubicBezTo>
                      <a:pt x="12913" y="202300"/>
                      <a:pt x="15134" y="203985"/>
                      <a:pt x="11764" y="206589"/>
                    </a:cubicBezTo>
                    <a:cubicBezTo>
                      <a:pt x="8394" y="209194"/>
                      <a:pt x="11994" y="208504"/>
                      <a:pt x="11994" y="208504"/>
                    </a:cubicBezTo>
                    <a:cubicBezTo>
                      <a:pt x="18734" y="209730"/>
                      <a:pt x="26088" y="208274"/>
                      <a:pt x="30913" y="205900"/>
                    </a:cubicBezTo>
                    <a:cubicBezTo>
                      <a:pt x="35739" y="203526"/>
                      <a:pt x="35969" y="206589"/>
                      <a:pt x="39798" y="208811"/>
                    </a:cubicBezTo>
                    <a:cubicBezTo>
                      <a:pt x="43628" y="210955"/>
                      <a:pt x="48148" y="210266"/>
                      <a:pt x="51288" y="210036"/>
                    </a:cubicBezTo>
                    <a:cubicBezTo>
                      <a:pt x="54429" y="209806"/>
                      <a:pt x="58718" y="210955"/>
                      <a:pt x="60862" y="211492"/>
                    </a:cubicBezTo>
                    <a:cubicBezTo>
                      <a:pt x="63007" y="211951"/>
                      <a:pt x="63773" y="211721"/>
                      <a:pt x="63773" y="208581"/>
                    </a:cubicBezTo>
                    <a:cubicBezTo>
                      <a:pt x="63773" y="205440"/>
                      <a:pt x="64692" y="208581"/>
                      <a:pt x="66684" y="211721"/>
                    </a:cubicBezTo>
                    <a:cubicBezTo>
                      <a:pt x="68599" y="214862"/>
                      <a:pt x="70973" y="214632"/>
                      <a:pt x="74803" y="213866"/>
                    </a:cubicBezTo>
                    <a:cubicBezTo>
                      <a:pt x="78633" y="213177"/>
                      <a:pt x="83152" y="214326"/>
                      <a:pt x="86522" y="214555"/>
                    </a:cubicBezTo>
                    <a:cubicBezTo>
                      <a:pt x="89893" y="214785"/>
                      <a:pt x="87748" y="211951"/>
                      <a:pt x="89127" y="207815"/>
                    </a:cubicBezTo>
                    <a:cubicBezTo>
                      <a:pt x="90582" y="203755"/>
                      <a:pt x="95101" y="205211"/>
                      <a:pt x="99697" y="202530"/>
                    </a:cubicBezTo>
                    <a:cubicBezTo>
                      <a:pt x="104216" y="199925"/>
                      <a:pt x="92727" y="196785"/>
                      <a:pt x="89433" y="195559"/>
                    </a:cubicBezTo>
                    <a:cubicBezTo>
                      <a:pt x="86063" y="194334"/>
                      <a:pt x="87288" y="191730"/>
                      <a:pt x="89433" y="193185"/>
                    </a:cubicBezTo>
                    <a:cubicBezTo>
                      <a:pt x="91578" y="194640"/>
                      <a:pt x="97552" y="197015"/>
                      <a:pt x="100003" y="197934"/>
                    </a:cubicBezTo>
                    <a:cubicBezTo>
                      <a:pt x="102454" y="198853"/>
                      <a:pt x="103373" y="198164"/>
                      <a:pt x="105748" y="195789"/>
                    </a:cubicBezTo>
                    <a:cubicBezTo>
                      <a:pt x="108122" y="193415"/>
                      <a:pt x="110497" y="191270"/>
                      <a:pt x="106667" y="186215"/>
                    </a:cubicBezTo>
                    <a:cubicBezTo>
                      <a:pt x="102837" y="181159"/>
                      <a:pt x="96403" y="185296"/>
                      <a:pt x="86599" y="182615"/>
                    </a:cubicBezTo>
                    <a:cubicBezTo>
                      <a:pt x="76795" y="180010"/>
                      <a:pt x="102378" y="181925"/>
                      <a:pt x="105978" y="182615"/>
                    </a:cubicBezTo>
                    <a:cubicBezTo>
                      <a:pt x="109578" y="183304"/>
                      <a:pt x="110727" y="185985"/>
                      <a:pt x="114327" y="189049"/>
                    </a:cubicBezTo>
                    <a:cubicBezTo>
                      <a:pt x="117927" y="192189"/>
                      <a:pt x="116931" y="182308"/>
                      <a:pt x="118156" y="179474"/>
                    </a:cubicBezTo>
                    <a:cubicBezTo>
                      <a:pt x="119382" y="176640"/>
                      <a:pt x="112872" y="173500"/>
                      <a:pt x="110497" y="171355"/>
                    </a:cubicBezTo>
                    <a:cubicBezTo>
                      <a:pt x="108122" y="169210"/>
                      <a:pt x="107587" y="170436"/>
                      <a:pt x="104063" y="169210"/>
                    </a:cubicBezTo>
                    <a:cubicBezTo>
                      <a:pt x="100463" y="167985"/>
                      <a:pt x="106667" y="168291"/>
                      <a:pt x="106974" y="165151"/>
                    </a:cubicBezTo>
                    <a:cubicBezTo>
                      <a:pt x="107203" y="162010"/>
                      <a:pt x="109884" y="166070"/>
                      <a:pt x="112488" y="168521"/>
                    </a:cubicBezTo>
                    <a:cubicBezTo>
                      <a:pt x="115093" y="170972"/>
                      <a:pt x="120838" y="173806"/>
                      <a:pt x="124897" y="174036"/>
                    </a:cubicBezTo>
                    <a:cubicBezTo>
                      <a:pt x="128957" y="174266"/>
                      <a:pt x="126812" y="173576"/>
                      <a:pt x="126812" y="170895"/>
                    </a:cubicBezTo>
                    <a:cubicBezTo>
                      <a:pt x="126812" y="168291"/>
                      <a:pt x="127271" y="167525"/>
                      <a:pt x="128727" y="164461"/>
                    </a:cubicBezTo>
                    <a:cubicBezTo>
                      <a:pt x="130182" y="161321"/>
                      <a:pt x="132327" y="163236"/>
                      <a:pt x="135927" y="164231"/>
                    </a:cubicBezTo>
                    <a:cubicBezTo>
                      <a:pt x="139527" y="165227"/>
                      <a:pt x="138531" y="164231"/>
                      <a:pt x="139757" y="161857"/>
                    </a:cubicBezTo>
                    <a:cubicBezTo>
                      <a:pt x="140983" y="159483"/>
                      <a:pt x="141672" y="156802"/>
                      <a:pt x="140216" y="155423"/>
                    </a:cubicBezTo>
                    <a:cubicBezTo>
                      <a:pt x="138761" y="153968"/>
                      <a:pt x="138531" y="153738"/>
                      <a:pt x="139527" y="151593"/>
                    </a:cubicBezTo>
                    <a:cubicBezTo>
                      <a:pt x="140446" y="149448"/>
                      <a:pt x="137612" y="148682"/>
                      <a:pt x="129953" y="144163"/>
                    </a:cubicBezTo>
                    <a:cubicBezTo>
                      <a:pt x="122293" y="139644"/>
                      <a:pt x="151017" y="149219"/>
                      <a:pt x="154387" y="149219"/>
                    </a:cubicBezTo>
                    <a:cubicBezTo>
                      <a:pt x="157757" y="149219"/>
                      <a:pt x="155306" y="143014"/>
                      <a:pt x="157527" y="140640"/>
                    </a:cubicBezTo>
                    <a:cubicBezTo>
                      <a:pt x="159672" y="138265"/>
                      <a:pt x="156838" y="139184"/>
                      <a:pt x="154616" y="137499"/>
                    </a:cubicBezTo>
                    <a:cubicBezTo>
                      <a:pt x="152472" y="135814"/>
                      <a:pt x="156991" y="137269"/>
                      <a:pt x="155306" y="134359"/>
                    </a:cubicBezTo>
                    <a:cubicBezTo>
                      <a:pt x="153621" y="131448"/>
                      <a:pt x="161051" y="136044"/>
                      <a:pt x="165876" y="138878"/>
                    </a:cubicBezTo>
                    <a:cubicBezTo>
                      <a:pt x="170702" y="141712"/>
                      <a:pt x="171851" y="139338"/>
                      <a:pt x="173766" y="137193"/>
                    </a:cubicBezTo>
                    <a:cubicBezTo>
                      <a:pt x="175680" y="135048"/>
                      <a:pt x="170855" y="134818"/>
                      <a:pt x="167332" y="131448"/>
                    </a:cubicBezTo>
                    <a:cubicBezTo>
                      <a:pt x="163731" y="128078"/>
                      <a:pt x="178821" y="132674"/>
                      <a:pt x="182191" y="132674"/>
                    </a:cubicBezTo>
                    <a:cubicBezTo>
                      <a:pt x="185562" y="132674"/>
                      <a:pt x="185791" y="131448"/>
                      <a:pt x="185791" y="129303"/>
                    </a:cubicBezTo>
                    <a:cubicBezTo>
                      <a:pt x="185791" y="127159"/>
                      <a:pt x="186021" y="125703"/>
                      <a:pt x="190847" y="123329"/>
                    </a:cubicBezTo>
                    <a:cubicBezTo>
                      <a:pt x="195596" y="120954"/>
                      <a:pt x="202336" y="119729"/>
                      <a:pt x="186328" y="119039"/>
                    </a:cubicBezTo>
                    <a:cubicBezTo>
                      <a:pt x="170319" y="118350"/>
                      <a:pt x="192302" y="116665"/>
                      <a:pt x="195673" y="116895"/>
                    </a:cubicBezTo>
                    <a:cubicBezTo>
                      <a:pt x="199043" y="117125"/>
                      <a:pt x="199043" y="115976"/>
                      <a:pt x="201187" y="113295"/>
                    </a:cubicBezTo>
                    <a:cubicBezTo>
                      <a:pt x="203332" y="110690"/>
                      <a:pt x="203102" y="109005"/>
                      <a:pt x="207162" y="107780"/>
                    </a:cubicBezTo>
                    <a:cubicBezTo>
                      <a:pt x="211221" y="106554"/>
                      <a:pt x="213902" y="105635"/>
                      <a:pt x="215051" y="102495"/>
                    </a:cubicBezTo>
                    <a:cubicBezTo>
                      <a:pt x="216277" y="99354"/>
                      <a:pt x="217426" y="101269"/>
                      <a:pt x="220336" y="103720"/>
                    </a:cubicBezTo>
                    <a:cubicBezTo>
                      <a:pt x="223247" y="106095"/>
                      <a:pt x="224626" y="101116"/>
                      <a:pt x="227767" y="97516"/>
                    </a:cubicBezTo>
                    <a:cubicBezTo>
                      <a:pt x="230907" y="93916"/>
                      <a:pt x="233741" y="94146"/>
                      <a:pt x="236652" y="93686"/>
                    </a:cubicBezTo>
                    <a:cubicBezTo>
                      <a:pt x="239562" y="93226"/>
                      <a:pt x="269435" y="84801"/>
                      <a:pt x="272345" y="84111"/>
                    </a:cubicBezTo>
                    <a:cubicBezTo>
                      <a:pt x="275256" y="83422"/>
                      <a:pt x="296550" y="79362"/>
                      <a:pt x="297469" y="78137"/>
                    </a:cubicBezTo>
                    <a:cubicBezTo>
                      <a:pt x="298388" y="76911"/>
                      <a:pt x="310414" y="73082"/>
                      <a:pt x="313018" y="72852"/>
                    </a:cubicBezTo>
                    <a:cubicBezTo>
                      <a:pt x="315623" y="72622"/>
                      <a:pt x="329257" y="69482"/>
                      <a:pt x="334542" y="67337"/>
                    </a:cubicBezTo>
                    <a:cubicBezTo>
                      <a:pt x="339827" y="65192"/>
                      <a:pt x="346721" y="65192"/>
                      <a:pt x="348942" y="63967"/>
                    </a:cubicBezTo>
                    <a:cubicBezTo>
                      <a:pt x="351087" y="62741"/>
                      <a:pt x="357521" y="61592"/>
                      <a:pt x="361121" y="60826"/>
                    </a:cubicBezTo>
                    <a:cubicBezTo>
                      <a:pt x="364721" y="60137"/>
                      <a:pt x="378815" y="55771"/>
                      <a:pt x="381955" y="54392"/>
                    </a:cubicBezTo>
                    <a:cubicBezTo>
                      <a:pt x="385096" y="52937"/>
                      <a:pt x="409989" y="43822"/>
                      <a:pt x="412594" y="43592"/>
                    </a:cubicBezTo>
                    <a:cubicBezTo>
                      <a:pt x="415198" y="43362"/>
                      <a:pt x="414049" y="42366"/>
                      <a:pt x="415504" y="40222"/>
                    </a:cubicBezTo>
                    <a:cubicBezTo>
                      <a:pt x="416960" y="38077"/>
                      <a:pt x="423623" y="34477"/>
                      <a:pt x="426534" y="33022"/>
                    </a:cubicBezTo>
                    <a:cubicBezTo>
                      <a:pt x="429445" y="31566"/>
                      <a:pt x="429675" y="30877"/>
                      <a:pt x="429904" y="27966"/>
                    </a:cubicBezTo>
                    <a:cubicBezTo>
                      <a:pt x="430134" y="25056"/>
                      <a:pt x="430824" y="23907"/>
                      <a:pt x="434653" y="20766"/>
                    </a:cubicBezTo>
                    <a:cubicBezTo>
                      <a:pt x="438483" y="17626"/>
                      <a:pt x="432049" y="16017"/>
                      <a:pt x="430364" y="14792"/>
                    </a:cubicBezTo>
                    <a:cubicBezTo>
                      <a:pt x="428679" y="13566"/>
                      <a:pt x="428219" y="12417"/>
                      <a:pt x="429445" y="10732"/>
                    </a:cubicBezTo>
                    <a:cubicBezTo>
                      <a:pt x="430671" y="9047"/>
                      <a:pt x="427070" y="7821"/>
                      <a:pt x="424696" y="6902"/>
                    </a:cubicBezTo>
                    <a:cubicBezTo>
                      <a:pt x="422321" y="5983"/>
                      <a:pt x="421556" y="4528"/>
                      <a:pt x="420407" y="3532"/>
                    </a:cubicBezTo>
                    <a:cubicBezTo>
                      <a:pt x="419258" y="2536"/>
                      <a:pt x="411828" y="3532"/>
                      <a:pt x="408228" y="2306"/>
                    </a:cubicBezTo>
                    <a:cubicBezTo>
                      <a:pt x="404628" y="1081"/>
                      <a:pt x="402713" y="-1064"/>
                      <a:pt x="398423" y="621"/>
                    </a:cubicBezTo>
                    <a:cubicBezTo>
                      <a:pt x="394134" y="2306"/>
                      <a:pt x="387164" y="3532"/>
                      <a:pt x="383334" y="2766"/>
                    </a:cubicBezTo>
                    <a:cubicBezTo>
                      <a:pt x="379504" y="2077"/>
                      <a:pt x="372304" y="6366"/>
                      <a:pt x="367555" y="7515"/>
                    </a:cubicBezTo>
                    <a:cubicBezTo>
                      <a:pt x="362806" y="8740"/>
                      <a:pt x="352465" y="13260"/>
                      <a:pt x="348866" y="16630"/>
                    </a:cubicBezTo>
                    <a:cubicBezTo>
                      <a:pt x="345265" y="20000"/>
                      <a:pt x="347946" y="25515"/>
                      <a:pt x="350551" y="28119"/>
                    </a:cubicBezTo>
                    <a:cubicBezTo>
                      <a:pt x="353155" y="30724"/>
                      <a:pt x="340976" y="26664"/>
                      <a:pt x="337606" y="25975"/>
                    </a:cubicBezTo>
                    <a:cubicBezTo>
                      <a:pt x="334235" y="25285"/>
                      <a:pt x="331631" y="28119"/>
                      <a:pt x="327342" y="30724"/>
                    </a:cubicBezTo>
                    <a:cubicBezTo>
                      <a:pt x="323052" y="33328"/>
                      <a:pt x="326116" y="33328"/>
                      <a:pt x="323282" y="30953"/>
                    </a:cubicBezTo>
                    <a:cubicBezTo>
                      <a:pt x="320448" y="28579"/>
                      <a:pt x="301759" y="39532"/>
                      <a:pt x="299384" y="40988"/>
                    </a:cubicBezTo>
                    <a:cubicBezTo>
                      <a:pt x="297010" y="42443"/>
                      <a:pt x="295784" y="41907"/>
                      <a:pt x="293869" y="40758"/>
                    </a:cubicBezTo>
                    <a:cubicBezTo>
                      <a:pt x="291954" y="39532"/>
                      <a:pt x="268745" y="46273"/>
                      <a:pt x="266141" y="47192"/>
                    </a:cubicBezTo>
                    <a:cubicBezTo>
                      <a:pt x="263537" y="48111"/>
                      <a:pt x="262541" y="46962"/>
                      <a:pt x="261086" y="45047"/>
                    </a:cubicBezTo>
                    <a:cubicBezTo>
                      <a:pt x="259630" y="43132"/>
                      <a:pt x="254345" y="47652"/>
                      <a:pt x="251741" y="48417"/>
                    </a:cubicBezTo>
                    <a:cubicBezTo>
                      <a:pt x="249137" y="49107"/>
                      <a:pt x="247222" y="48188"/>
                      <a:pt x="248371" y="45813"/>
                    </a:cubicBezTo>
                    <a:cubicBezTo>
                      <a:pt x="249520" y="43439"/>
                      <a:pt x="247911" y="44128"/>
                      <a:pt x="246456" y="44894"/>
                    </a:cubicBezTo>
                    <a:cubicBezTo>
                      <a:pt x="245001" y="45583"/>
                      <a:pt x="240251" y="45354"/>
                      <a:pt x="237877" y="44434"/>
                    </a:cubicBezTo>
                    <a:cubicBezTo>
                      <a:pt x="235502" y="43515"/>
                      <a:pt x="231903" y="43209"/>
                      <a:pt x="229758" y="42060"/>
                    </a:cubicBezTo>
                    <a:cubicBezTo>
                      <a:pt x="227613" y="40834"/>
                      <a:pt x="225239" y="42979"/>
                      <a:pt x="223017" y="42979"/>
                    </a:cubicBezTo>
                    <a:cubicBezTo>
                      <a:pt x="220796" y="42979"/>
                      <a:pt x="215357" y="44205"/>
                      <a:pt x="212753" y="45124"/>
                    </a:cubicBezTo>
                    <a:cubicBezTo>
                      <a:pt x="210149" y="46043"/>
                      <a:pt x="209383" y="46349"/>
                      <a:pt x="209153" y="48724"/>
                    </a:cubicBezTo>
                    <a:cubicBezTo>
                      <a:pt x="208924" y="51098"/>
                      <a:pt x="210072" y="50639"/>
                      <a:pt x="211758" y="52094"/>
                    </a:cubicBezTo>
                    <a:cubicBezTo>
                      <a:pt x="213443" y="53549"/>
                      <a:pt x="210839" y="55694"/>
                      <a:pt x="209843" y="55924"/>
                    </a:cubicBezTo>
                    <a:cubicBezTo>
                      <a:pt x="208924" y="56154"/>
                      <a:pt x="203638" y="57379"/>
                      <a:pt x="201264" y="58835"/>
                    </a:cubicBezTo>
                    <a:cubicBezTo>
                      <a:pt x="198889" y="60290"/>
                      <a:pt x="196515" y="61209"/>
                      <a:pt x="194064" y="60290"/>
                    </a:cubicBezTo>
                    <a:cubicBezTo>
                      <a:pt x="191613" y="59371"/>
                      <a:pt x="194064" y="57150"/>
                      <a:pt x="196438" y="54775"/>
                    </a:cubicBezTo>
                    <a:cubicBezTo>
                      <a:pt x="198813" y="52401"/>
                      <a:pt x="192149" y="53090"/>
                      <a:pt x="189008" y="53856"/>
                    </a:cubicBezTo>
                    <a:cubicBezTo>
                      <a:pt x="185868" y="54545"/>
                      <a:pt x="184719" y="56996"/>
                      <a:pt x="187553" y="58911"/>
                    </a:cubicBezTo>
                    <a:cubicBezTo>
                      <a:pt x="190387" y="60826"/>
                      <a:pt x="187323" y="61286"/>
                      <a:pt x="184643" y="60367"/>
                    </a:cubicBezTo>
                    <a:cubicBezTo>
                      <a:pt x="181961" y="59447"/>
                      <a:pt x="177902" y="61286"/>
                      <a:pt x="176293" y="62511"/>
                    </a:cubicBezTo>
                    <a:cubicBezTo>
                      <a:pt x="174609" y="63737"/>
                      <a:pt x="170779" y="64656"/>
                      <a:pt x="168174" y="63967"/>
                    </a:cubicBezTo>
                    <a:cubicBezTo>
                      <a:pt x="165570" y="63277"/>
                      <a:pt x="160055" y="64656"/>
                      <a:pt x="157604" y="66111"/>
                    </a:cubicBezTo>
                    <a:cubicBezTo>
                      <a:pt x="155153" y="67567"/>
                      <a:pt x="152089" y="69022"/>
                      <a:pt x="149715" y="69022"/>
                    </a:cubicBezTo>
                    <a:cubicBezTo>
                      <a:pt x="147340" y="69022"/>
                      <a:pt x="142055" y="71167"/>
                      <a:pt x="138685" y="74077"/>
                    </a:cubicBezTo>
                    <a:cubicBezTo>
                      <a:pt x="135314" y="76988"/>
                      <a:pt x="129799" y="77677"/>
                      <a:pt x="127195" y="78826"/>
                    </a:cubicBezTo>
                    <a:cubicBezTo>
                      <a:pt x="124591" y="80052"/>
                      <a:pt x="126276" y="80971"/>
                      <a:pt x="127425" y="82197"/>
                    </a:cubicBezTo>
                    <a:cubicBezTo>
                      <a:pt x="128651" y="83422"/>
                      <a:pt x="118846" y="86486"/>
                      <a:pt x="114020" y="87482"/>
                    </a:cubicBezTo>
                    <a:cubicBezTo>
                      <a:pt x="109195" y="88477"/>
                      <a:pt x="110880" y="88707"/>
                      <a:pt x="112335" y="92231"/>
                    </a:cubicBezTo>
                    <a:cubicBezTo>
                      <a:pt x="113791" y="95831"/>
                      <a:pt x="114940" y="96750"/>
                      <a:pt x="113255" y="98971"/>
                    </a:cubicBezTo>
                    <a:cubicBezTo>
                      <a:pt x="111569" y="101116"/>
                      <a:pt x="108506" y="97746"/>
                      <a:pt x="104369" y="96827"/>
                    </a:cubicBezTo>
                    <a:cubicBezTo>
                      <a:pt x="100233" y="95907"/>
                      <a:pt x="92650" y="97056"/>
                      <a:pt x="90505" y="98282"/>
                    </a:cubicBezTo>
                    <a:cubicBezTo>
                      <a:pt x="88361" y="99507"/>
                      <a:pt x="89816" y="100656"/>
                      <a:pt x="91195" y="103797"/>
                    </a:cubicBezTo>
                    <a:cubicBezTo>
                      <a:pt x="92650" y="106937"/>
                      <a:pt x="84760" y="110767"/>
                      <a:pt x="81850" y="112912"/>
                    </a:cubicBezTo>
                    <a:cubicBezTo>
                      <a:pt x="78939" y="115056"/>
                      <a:pt x="78709" y="110997"/>
                      <a:pt x="78479" y="108852"/>
                    </a:cubicBezTo>
                    <a:cubicBezTo>
                      <a:pt x="78250" y="106707"/>
                      <a:pt x="74650" y="107627"/>
                      <a:pt x="73194" y="108393"/>
                    </a:cubicBezTo>
                    <a:cubicBezTo>
                      <a:pt x="71739" y="109082"/>
                      <a:pt x="70054" y="107933"/>
                      <a:pt x="68675" y="106248"/>
                    </a:cubicBezTo>
                    <a:cubicBezTo>
                      <a:pt x="67220" y="104563"/>
                      <a:pt x="60556" y="107703"/>
                      <a:pt x="58641" y="110307"/>
                    </a:cubicBezTo>
                    <a:cubicBezTo>
                      <a:pt x="56726" y="112912"/>
                      <a:pt x="59101" y="113678"/>
                      <a:pt x="61245" y="113448"/>
                    </a:cubicBezTo>
                    <a:cubicBezTo>
                      <a:pt x="63390" y="113218"/>
                      <a:pt x="64156" y="114367"/>
                      <a:pt x="64616" y="117278"/>
                    </a:cubicBezTo>
                    <a:cubicBezTo>
                      <a:pt x="65075" y="120188"/>
                      <a:pt x="69364" y="117737"/>
                      <a:pt x="74420" y="116588"/>
                    </a:cubicBezTo>
                    <a:cubicBezTo>
                      <a:pt x="79475" y="115363"/>
                      <a:pt x="78479" y="117508"/>
                      <a:pt x="76565" y="119959"/>
                    </a:cubicBezTo>
                    <a:cubicBezTo>
                      <a:pt x="74650" y="122410"/>
                      <a:pt x="78250" y="121414"/>
                      <a:pt x="82309" y="120418"/>
                    </a:cubicBezTo>
                    <a:cubicBezTo>
                      <a:pt x="86369" y="119422"/>
                      <a:pt x="83995" y="121644"/>
                      <a:pt x="81850" y="122563"/>
                    </a:cubicBezTo>
                    <a:cubicBezTo>
                      <a:pt x="79705" y="123482"/>
                      <a:pt x="72505" y="125167"/>
                      <a:pt x="67756" y="126393"/>
                    </a:cubicBezTo>
                    <a:cubicBezTo>
                      <a:pt x="63007" y="127618"/>
                      <a:pt x="62241" y="128767"/>
                      <a:pt x="63467" y="129993"/>
                    </a:cubicBezTo>
                    <a:cubicBezTo>
                      <a:pt x="64692" y="131218"/>
                      <a:pt x="72811" y="129533"/>
                      <a:pt x="76871" y="128308"/>
                    </a:cubicBezTo>
                    <a:cubicBezTo>
                      <a:pt x="80931" y="127082"/>
                      <a:pt x="80242" y="129533"/>
                      <a:pt x="82156" y="132597"/>
                    </a:cubicBezTo>
                    <a:cubicBezTo>
                      <a:pt x="84071" y="135738"/>
                      <a:pt x="83612" y="135201"/>
                      <a:pt x="89586" y="134972"/>
                    </a:cubicBezTo>
                    <a:cubicBezTo>
                      <a:pt x="95561" y="134742"/>
                      <a:pt x="90505" y="136197"/>
                      <a:pt x="88667" y="137116"/>
                    </a:cubicBezTo>
                    <a:cubicBezTo>
                      <a:pt x="86829" y="138035"/>
                      <a:pt x="81467" y="136197"/>
                      <a:pt x="79322" y="134972"/>
                    </a:cubicBezTo>
                    <a:cubicBezTo>
                      <a:pt x="77177" y="133746"/>
                      <a:pt x="72352" y="134282"/>
                      <a:pt x="70744" y="135201"/>
                    </a:cubicBezTo>
                    <a:cubicBezTo>
                      <a:pt x="69135" y="136121"/>
                      <a:pt x="65688" y="137576"/>
                      <a:pt x="63084" y="137346"/>
                    </a:cubicBezTo>
                    <a:cubicBezTo>
                      <a:pt x="60479" y="137116"/>
                      <a:pt x="59254" y="136121"/>
                      <a:pt x="56343" y="136427"/>
                    </a:cubicBezTo>
                    <a:cubicBezTo>
                      <a:pt x="53433" y="136657"/>
                      <a:pt x="52973" y="137882"/>
                      <a:pt x="55654" y="140716"/>
                    </a:cubicBezTo>
                    <a:cubicBezTo>
                      <a:pt x="58335" y="143550"/>
                      <a:pt x="59254" y="144316"/>
                      <a:pt x="61399" y="143627"/>
                    </a:cubicBezTo>
                    <a:cubicBezTo>
                      <a:pt x="63544" y="142938"/>
                      <a:pt x="64539" y="143397"/>
                      <a:pt x="69058" y="146002"/>
                    </a:cubicBezTo>
                    <a:cubicBezTo>
                      <a:pt x="73578" y="148606"/>
                      <a:pt x="69058" y="148376"/>
                      <a:pt x="67603" y="149372"/>
                    </a:cubicBezTo>
                    <a:cubicBezTo>
                      <a:pt x="66148" y="150368"/>
                      <a:pt x="57569" y="148682"/>
                      <a:pt x="50599" y="149372"/>
                    </a:cubicBezTo>
                    <a:cubicBezTo>
                      <a:pt x="43628" y="150061"/>
                      <a:pt x="42709" y="152282"/>
                      <a:pt x="50828" y="154887"/>
                    </a:cubicBezTo>
                    <a:cubicBezTo>
                      <a:pt x="58947" y="157491"/>
                      <a:pt x="55118" y="158257"/>
                      <a:pt x="54429" y="158487"/>
                    </a:cubicBezTo>
                    <a:cubicBezTo>
                      <a:pt x="53739" y="158716"/>
                      <a:pt x="45850" y="157797"/>
                      <a:pt x="42020" y="158946"/>
                    </a:cubicBezTo>
                    <a:cubicBezTo>
                      <a:pt x="38190" y="160172"/>
                      <a:pt x="48224" y="162317"/>
                      <a:pt x="51364" y="163695"/>
                    </a:cubicBezTo>
                    <a:cubicBezTo>
                      <a:pt x="54505" y="165151"/>
                      <a:pt x="53049" y="163925"/>
                      <a:pt x="59254" y="165840"/>
                    </a:cubicBezTo>
                    <a:cubicBezTo>
                      <a:pt x="65458" y="167755"/>
                      <a:pt x="56113" y="167985"/>
                      <a:pt x="54505" y="167755"/>
                    </a:cubicBezTo>
                    <a:cubicBezTo>
                      <a:pt x="52820" y="167525"/>
                      <a:pt x="46386" y="165610"/>
                      <a:pt x="43935" y="164614"/>
                    </a:cubicBezTo>
                    <a:cubicBezTo>
                      <a:pt x="41484" y="163619"/>
                      <a:pt x="39415" y="164155"/>
                      <a:pt x="37960" y="165304"/>
                    </a:cubicBezTo>
                    <a:cubicBezTo>
                      <a:pt x="36505" y="166529"/>
                      <a:pt x="32215" y="168444"/>
                      <a:pt x="29611" y="169593"/>
                    </a:cubicBezTo>
                    <a:cubicBezTo>
                      <a:pt x="27007" y="170819"/>
                      <a:pt x="28386" y="172963"/>
                      <a:pt x="30070" y="175108"/>
                    </a:cubicBezTo>
                    <a:cubicBezTo>
                      <a:pt x="31756" y="177253"/>
                      <a:pt x="22181" y="178019"/>
                      <a:pt x="18581" y="178938"/>
                    </a:cubicBezTo>
                    <a:cubicBezTo>
                      <a:pt x="14981" y="179857"/>
                      <a:pt x="9696" y="183993"/>
                      <a:pt x="8777" y="185142"/>
                    </a:cubicBezTo>
                    <a:cubicBezTo>
                      <a:pt x="7858" y="186368"/>
                      <a:pt x="6402" y="187747"/>
                      <a:pt x="1577" y="186368"/>
                    </a:cubicBezTo>
                    <a:cubicBezTo>
                      <a:pt x="-3249" y="184989"/>
                      <a:pt x="4105" y="188896"/>
                      <a:pt x="8853" y="18966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37" name="Kombinationstegning: figur 11736">
                <a:extLst>
                  <a:ext uri="{FF2B5EF4-FFF2-40B4-BE49-F238E27FC236}">
                    <a16:creationId xmlns:a16="http://schemas.microsoft.com/office/drawing/2014/main" id="{8A34BE00-7847-41C5-BC61-A89FC3484C78}"/>
                  </a:ext>
                </a:extLst>
              </p:cNvPr>
              <p:cNvSpPr/>
              <p:nvPr/>
            </p:nvSpPr>
            <p:spPr>
              <a:xfrm>
                <a:off x="9449267" y="1738677"/>
                <a:ext cx="55182" cy="25133"/>
              </a:xfrm>
              <a:custGeom>
                <a:avLst/>
                <a:gdLst>
                  <a:gd name="connsiteX0" fmla="*/ 3119 w 55182"/>
                  <a:gd name="connsiteY0" fmla="*/ 12937 h 25133"/>
                  <a:gd name="connsiteX1" fmla="*/ 2200 w 55182"/>
                  <a:gd name="connsiteY1" fmla="*/ 16078 h 25133"/>
                  <a:gd name="connsiteX2" fmla="*/ 10089 w 55182"/>
                  <a:gd name="connsiteY2" fmla="*/ 18223 h 25133"/>
                  <a:gd name="connsiteX3" fmla="*/ 17289 w 55182"/>
                  <a:gd name="connsiteY3" fmla="*/ 20827 h 25133"/>
                  <a:gd name="connsiteX4" fmla="*/ 25638 w 55182"/>
                  <a:gd name="connsiteY4" fmla="*/ 23431 h 25133"/>
                  <a:gd name="connsiteX5" fmla="*/ 37817 w 55182"/>
                  <a:gd name="connsiteY5" fmla="*/ 25116 h 25133"/>
                  <a:gd name="connsiteX6" fmla="*/ 50992 w 55182"/>
                  <a:gd name="connsiteY6" fmla="*/ 13856 h 25133"/>
                  <a:gd name="connsiteX7" fmla="*/ 54592 w 55182"/>
                  <a:gd name="connsiteY7" fmla="*/ 6197 h 25133"/>
                  <a:gd name="connsiteX8" fmla="*/ 36132 w 55182"/>
                  <a:gd name="connsiteY8" fmla="*/ 2367 h 25133"/>
                  <a:gd name="connsiteX9" fmla="*/ 21273 w 55182"/>
                  <a:gd name="connsiteY9" fmla="*/ 452 h 25133"/>
                  <a:gd name="connsiteX10" fmla="*/ 15068 w 55182"/>
                  <a:gd name="connsiteY10" fmla="*/ 7422 h 25133"/>
                  <a:gd name="connsiteX11" fmla="*/ 3119 w 55182"/>
                  <a:gd name="connsiteY11" fmla="*/ 12937 h 2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182" h="25133">
                    <a:moveTo>
                      <a:pt x="3119" y="12937"/>
                    </a:moveTo>
                    <a:cubicBezTo>
                      <a:pt x="-3315" y="13167"/>
                      <a:pt x="2200" y="16078"/>
                      <a:pt x="2200" y="16078"/>
                    </a:cubicBezTo>
                    <a:cubicBezTo>
                      <a:pt x="4574" y="16997"/>
                      <a:pt x="6719" y="17303"/>
                      <a:pt x="10089" y="18223"/>
                    </a:cubicBezTo>
                    <a:cubicBezTo>
                      <a:pt x="13460" y="19142"/>
                      <a:pt x="13000" y="18452"/>
                      <a:pt x="17289" y="20827"/>
                    </a:cubicBezTo>
                    <a:cubicBezTo>
                      <a:pt x="21578" y="23201"/>
                      <a:pt x="22574" y="23431"/>
                      <a:pt x="25638" y="23431"/>
                    </a:cubicBezTo>
                    <a:cubicBezTo>
                      <a:pt x="28702" y="23431"/>
                      <a:pt x="33758" y="24657"/>
                      <a:pt x="37817" y="25116"/>
                    </a:cubicBezTo>
                    <a:cubicBezTo>
                      <a:pt x="41877" y="25576"/>
                      <a:pt x="47851" y="16767"/>
                      <a:pt x="50992" y="13856"/>
                    </a:cubicBezTo>
                    <a:cubicBezTo>
                      <a:pt x="54132" y="10946"/>
                      <a:pt x="56277" y="10256"/>
                      <a:pt x="54592" y="6197"/>
                    </a:cubicBezTo>
                    <a:cubicBezTo>
                      <a:pt x="52907" y="2137"/>
                      <a:pt x="39503" y="1907"/>
                      <a:pt x="36132" y="2367"/>
                    </a:cubicBezTo>
                    <a:cubicBezTo>
                      <a:pt x="32762" y="2827"/>
                      <a:pt x="27246" y="2367"/>
                      <a:pt x="21273" y="452"/>
                    </a:cubicBezTo>
                    <a:cubicBezTo>
                      <a:pt x="15298" y="-1463"/>
                      <a:pt x="14532" y="3056"/>
                      <a:pt x="15068" y="7422"/>
                    </a:cubicBezTo>
                    <a:cubicBezTo>
                      <a:pt x="15605" y="11712"/>
                      <a:pt x="9630" y="12708"/>
                      <a:pt x="3119" y="1293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38" name="Kombinationstegning: figur 11737">
                <a:extLst>
                  <a:ext uri="{FF2B5EF4-FFF2-40B4-BE49-F238E27FC236}">
                    <a16:creationId xmlns:a16="http://schemas.microsoft.com/office/drawing/2014/main" id="{19B44937-D869-42BB-B2A0-90A690BE2367}"/>
                  </a:ext>
                </a:extLst>
              </p:cNvPr>
              <p:cNvSpPr/>
              <p:nvPr/>
            </p:nvSpPr>
            <p:spPr>
              <a:xfrm>
                <a:off x="10131037" y="1663993"/>
                <a:ext cx="20089" cy="29348"/>
              </a:xfrm>
              <a:custGeom>
                <a:avLst/>
                <a:gdLst>
                  <a:gd name="connsiteX0" fmla="*/ 9110 w 20089"/>
                  <a:gd name="connsiteY0" fmla="*/ 27569 h 29348"/>
                  <a:gd name="connsiteX1" fmla="*/ 19374 w 20089"/>
                  <a:gd name="connsiteY1" fmla="*/ 20599 h 29348"/>
                  <a:gd name="connsiteX2" fmla="*/ 15314 w 20089"/>
                  <a:gd name="connsiteY2" fmla="*/ 10794 h 29348"/>
                  <a:gd name="connsiteX3" fmla="*/ 9570 w 20089"/>
                  <a:gd name="connsiteY3" fmla="*/ 1220 h 29348"/>
                  <a:gd name="connsiteX4" fmla="*/ 7195 w 20089"/>
                  <a:gd name="connsiteY4" fmla="*/ 3135 h 29348"/>
                  <a:gd name="connsiteX5" fmla="*/ 4055 w 20089"/>
                  <a:gd name="connsiteY5" fmla="*/ 13935 h 29348"/>
                  <a:gd name="connsiteX6" fmla="*/ 1144 w 20089"/>
                  <a:gd name="connsiteY6" fmla="*/ 25195 h 29348"/>
                  <a:gd name="connsiteX7" fmla="*/ 9110 w 20089"/>
                  <a:gd name="connsiteY7" fmla="*/ 27569 h 2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89" h="29348">
                    <a:moveTo>
                      <a:pt x="9110" y="27569"/>
                    </a:moveTo>
                    <a:cubicBezTo>
                      <a:pt x="15084" y="26343"/>
                      <a:pt x="17229" y="23969"/>
                      <a:pt x="19374" y="20599"/>
                    </a:cubicBezTo>
                    <a:cubicBezTo>
                      <a:pt x="21518" y="17228"/>
                      <a:pt x="18455" y="12480"/>
                      <a:pt x="15314" y="10794"/>
                    </a:cubicBezTo>
                    <a:cubicBezTo>
                      <a:pt x="12174" y="9109"/>
                      <a:pt x="11255" y="4820"/>
                      <a:pt x="9570" y="1220"/>
                    </a:cubicBezTo>
                    <a:cubicBezTo>
                      <a:pt x="7885" y="-2380"/>
                      <a:pt x="7195" y="3135"/>
                      <a:pt x="7195" y="3135"/>
                    </a:cubicBezTo>
                    <a:cubicBezTo>
                      <a:pt x="6966" y="4820"/>
                      <a:pt x="3365" y="10565"/>
                      <a:pt x="4055" y="13935"/>
                    </a:cubicBezTo>
                    <a:cubicBezTo>
                      <a:pt x="4744" y="17305"/>
                      <a:pt x="4744" y="18454"/>
                      <a:pt x="1144" y="25195"/>
                    </a:cubicBezTo>
                    <a:cubicBezTo>
                      <a:pt x="-2457" y="31935"/>
                      <a:pt x="3059" y="28718"/>
                      <a:pt x="9110" y="2756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39" name="Kombinationstegning: figur 11738">
                <a:extLst>
                  <a:ext uri="{FF2B5EF4-FFF2-40B4-BE49-F238E27FC236}">
                    <a16:creationId xmlns:a16="http://schemas.microsoft.com/office/drawing/2014/main" id="{F345B6CB-7994-444C-9509-55F6AC9096B0}"/>
                  </a:ext>
                </a:extLst>
              </p:cNvPr>
              <p:cNvSpPr/>
              <p:nvPr/>
            </p:nvSpPr>
            <p:spPr>
              <a:xfrm>
                <a:off x="10131390" y="1756067"/>
                <a:ext cx="24427" cy="17737"/>
              </a:xfrm>
              <a:custGeom>
                <a:avLst/>
                <a:gdLst>
                  <a:gd name="connsiteX0" fmla="*/ 1786 w 24427"/>
                  <a:gd name="connsiteY0" fmla="*/ 2977 h 17737"/>
                  <a:gd name="connsiteX1" fmla="*/ 24075 w 24427"/>
                  <a:gd name="connsiteY1" fmla="*/ 17071 h 17737"/>
                  <a:gd name="connsiteX2" fmla="*/ 5156 w 24427"/>
                  <a:gd name="connsiteY2" fmla="*/ 1981 h 17737"/>
                  <a:gd name="connsiteX3" fmla="*/ 1786 w 24427"/>
                  <a:gd name="connsiteY3" fmla="*/ 2977 h 1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27" h="17737">
                    <a:moveTo>
                      <a:pt x="1786" y="2977"/>
                    </a:moveTo>
                    <a:cubicBezTo>
                      <a:pt x="13965" y="16611"/>
                      <a:pt x="21395" y="19215"/>
                      <a:pt x="24075" y="17071"/>
                    </a:cubicBezTo>
                    <a:cubicBezTo>
                      <a:pt x="26680" y="14926"/>
                      <a:pt x="14272" y="7037"/>
                      <a:pt x="5156" y="1981"/>
                    </a:cubicBezTo>
                    <a:cubicBezTo>
                      <a:pt x="-3958" y="-2998"/>
                      <a:pt x="1786" y="2977"/>
                      <a:pt x="1786" y="297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40" name="Kombinationstegning: figur 11739">
                <a:extLst>
                  <a:ext uri="{FF2B5EF4-FFF2-40B4-BE49-F238E27FC236}">
                    <a16:creationId xmlns:a16="http://schemas.microsoft.com/office/drawing/2014/main" id="{E394600E-A622-4F39-827B-0BCD64E7E257}"/>
                  </a:ext>
                </a:extLst>
              </p:cNvPr>
              <p:cNvSpPr/>
              <p:nvPr/>
            </p:nvSpPr>
            <p:spPr>
              <a:xfrm>
                <a:off x="10173662" y="1644582"/>
                <a:ext cx="240816" cy="89004"/>
              </a:xfrm>
              <a:custGeom>
                <a:avLst/>
                <a:gdLst>
                  <a:gd name="connsiteX0" fmla="*/ 5473 w 240816"/>
                  <a:gd name="connsiteY0" fmla="*/ 59159 h 89004"/>
                  <a:gd name="connsiteX1" fmla="*/ 22017 w 240816"/>
                  <a:gd name="connsiteY1" fmla="*/ 69959 h 89004"/>
                  <a:gd name="connsiteX2" fmla="*/ 27072 w 240816"/>
                  <a:gd name="connsiteY2" fmla="*/ 76393 h 89004"/>
                  <a:gd name="connsiteX3" fmla="*/ 32587 w 240816"/>
                  <a:gd name="connsiteY3" fmla="*/ 79304 h 89004"/>
                  <a:gd name="connsiteX4" fmla="*/ 57022 w 240816"/>
                  <a:gd name="connsiteY4" fmla="*/ 87653 h 89004"/>
                  <a:gd name="connsiteX5" fmla="*/ 69201 w 240816"/>
                  <a:gd name="connsiteY5" fmla="*/ 86964 h 89004"/>
                  <a:gd name="connsiteX6" fmla="*/ 74256 w 240816"/>
                  <a:gd name="connsiteY6" fmla="*/ 79993 h 89004"/>
                  <a:gd name="connsiteX7" fmla="*/ 75482 w 240816"/>
                  <a:gd name="connsiteY7" fmla="*/ 76623 h 89004"/>
                  <a:gd name="connsiteX8" fmla="*/ 75022 w 240816"/>
                  <a:gd name="connsiteY8" fmla="*/ 72104 h 89004"/>
                  <a:gd name="connsiteX9" fmla="*/ 83601 w 240816"/>
                  <a:gd name="connsiteY9" fmla="*/ 70649 h 89004"/>
                  <a:gd name="connsiteX10" fmla="*/ 91950 w 240816"/>
                  <a:gd name="connsiteY10" fmla="*/ 78308 h 89004"/>
                  <a:gd name="connsiteX11" fmla="*/ 109644 w 240816"/>
                  <a:gd name="connsiteY11" fmla="*/ 74479 h 89004"/>
                  <a:gd name="connsiteX12" fmla="*/ 138137 w 240816"/>
                  <a:gd name="connsiteY12" fmla="*/ 69730 h 89004"/>
                  <a:gd name="connsiteX13" fmla="*/ 150546 w 240816"/>
                  <a:gd name="connsiteY13" fmla="*/ 69959 h 89004"/>
                  <a:gd name="connsiteX14" fmla="*/ 151235 w 240816"/>
                  <a:gd name="connsiteY14" fmla="*/ 72104 h 89004"/>
                  <a:gd name="connsiteX15" fmla="*/ 145261 w 240816"/>
                  <a:gd name="connsiteY15" fmla="*/ 74249 h 89004"/>
                  <a:gd name="connsiteX16" fmla="*/ 161270 w 240816"/>
                  <a:gd name="connsiteY16" fmla="*/ 78308 h 89004"/>
                  <a:gd name="connsiteX17" fmla="*/ 168929 w 240816"/>
                  <a:gd name="connsiteY17" fmla="*/ 76164 h 89004"/>
                  <a:gd name="connsiteX18" fmla="*/ 190453 w 240816"/>
                  <a:gd name="connsiteY18" fmla="*/ 73559 h 89004"/>
                  <a:gd name="connsiteX19" fmla="*/ 187313 w 240816"/>
                  <a:gd name="connsiteY19" fmla="*/ 70189 h 89004"/>
                  <a:gd name="connsiteX20" fmla="*/ 162189 w 240816"/>
                  <a:gd name="connsiteY20" fmla="*/ 61304 h 89004"/>
                  <a:gd name="connsiteX21" fmla="*/ 151389 w 240816"/>
                  <a:gd name="connsiteY21" fmla="*/ 50504 h 89004"/>
                  <a:gd name="connsiteX22" fmla="*/ 149244 w 240816"/>
                  <a:gd name="connsiteY22" fmla="*/ 44070 h 89004"/>
                  <a:gd name="connsiteX23" fmla="*/ 148324 w 240816"/>
                  <a:gd name="connsiteY23" fmla="*/ 40010 h 89004"/>
                  <a:gd name="connsiteX24" fmla="*/ 147100 w 240816"/>
                  <a:gd name="connsiteY24" fmla="*/ 36640 h 89004"/>
                  <a:gd name="connsiteX25" fmla="*/ 148324 w 240816"/>
                  <a:gd name="connsiteY25" fmla="*/ 33270 h 89004"/>
                  <a:gd name="connsiteX26" fmla="*/ 151235 w 240816"/>
                  <a:gd name="connsiteY26" fmla="*/ 31125 h 89004"/>
                  <a:gd name="connsiteX27" fmla="*/ 156291 w 240816"/>
                  <a:gd name="connsiteY27" fmla="*/ 29440 h 89004"/>
                  <a:gd name="connsiteX28" fmla="*/ 159432 w 240816"/>
                  <a:gd name="connsiteY28" fmla="*/ 27525 h 89004"/>
                  <a:gd name="connsiteX29" fmla="*/ 170921 w 240816"/>
                  <a:gd name="connsiteY29" fmla="*/ 28980 h 89004"/>
                  <a:gd name="connsiteX30" fmla="*/ 171151 w 240816"/>
                  <a:gd name="connsiteY30" fmla="*/ 34955 h 89004"/>
                  <a:gd name="connsiteX31" fmla="*/ 162266 w 240816"/>
                  <a:gd name="connsiteY31" fmla="*/ 40470 h 89004"/>
                  <a:gd name="connsiteX32" fmla="*/ 159355 w 240816"/>
                  <a:gd name="connsiteY32" fmla="*/ 47210 h 89004"/>
                  <a:gd name="connsiteX33" fmla="*/ 163874 w 240816"/>
                  <a:gd name="connsiteY33" fmla="*/ 53951 h 89004"/>
                  <a:gd name="connsiteX34" fmla="*/ 167474 w 240816"/>
                  <a:gd name="connsiteY34" fmla="*/ 57091 h 89004"/>
                  <a:gd name="connsiteX35" fmla="*/ 179423 w 240816"/>
                  <a:gd name="connsiteY35" fmla="*/ 63525 h 89004"/>
                  <a:gd name="connsiteX36" fmla="*/ 196657 w 240816"/>
                  <a:gd name="connsiteY36" fmla="*/ 66129 h 89004"/>
                  <a:gd name="connsiteX37" fmla="*/ 203857 w 240816"/>
                  <a:gd name="connsiteY37" fmla="*/ 67355 h 89004"/>
                  <a:gd name="connsiteX38" fmla="*/ 211517 w 240816"/>
                  <a:gd name="connsiteY38" fmla="*/ 65440 h 89004"/>
                  <a:gd name="connsiteX39" fmla="*/ 219636 w 240816"/>
                  <a:gd name="connsiteY39" fmla="*/ 61381 h 89004"/>
                  <a:gd name="connsiteX40" fmla="*/ 223925 w 240816"/>
                  <a:gd name="connsiteY40" fmla="*/ 54640 h 89004"/>
                  <a:gd name="connsiteX41" fmla="*/ 225840 w 240816"/>
                  <a:gd name="connsiteY41" fmla="*/ 50121 h 89004"/>
                  <a:gd name="connsiteX42" fmla="*/ 223466 w 240816"/>
                  <a:gd name="connsiteY42" fmla="*/ 42921 h 89004"/>
                  <a:gd name="connsiteX43" fmla="*/ 236181 w 240816"/>
                  <a:gd name="connsiteY43" fmla="*/ 40316 h 89004"/>
                  <a:gd name="connsiteX44" fmla="*/ 237406 w 240816"/>
                  <a:gd name="connsiteY44" fmla="*/ 36946 h 89004"/>
                  <a:gd name="connsiteX45" fmla="*/ 211823 w 240816"/>
                  <a:gd name="connsiteY45" fmla="*/ 26376 h 89004"/>
                  <a:gd name="connsiteX46" fmla="*/ 190300 w 240816"/>
                  <a:gd name="connsiteY46" fmla="*/ 18257 h 89004"/>
                  <a:gd name="connsiteX47" fmla="*/ 144801 w 240816"/>
                  <a:gd name="connsiteY47" fmla="*/ 8682 h 89004"/>
                  <a:gd name="connsiteX48" fmla="*/ 134001 w 240816"/>
                  <a:gd name="connsiteY48" fmla="*/ 3933 h 89004"/>
                  <a:gd name="connsiteX49" fmla="*/ 128716 w 240816"/>
                  <a:gd name="connsiteY49" fmla="*/ 3244 h 89004"/>
                  <a:gd name="connsiteX50" fmla="*/ 131320 w 240816"/>
                  <a:gd name="connsiteY50" fmla="*/ 8529 h 89004"/>
                  <a:gd name="connsiteX51" fmla="*/ 130631 w 240816"/>
                  <a:gd name="connsiteY51" fmla="*/ 11133 h 89004"/>
                  <a:gd name="connsiteX52" fmla="*/ 113627 w 240816"/>
                  <a:gd name="connsiteY52" fmla="*/ 14044 h 89004"/>
                  <a:gd name="connsiteX53" fmla="*/ 114316 w 240816"/>
                  <a:gd name="connsiteY53" fmla="*/ 27678 h 89004"/>
                  <a:gd name="connsiteX54" fmla="*/ 115005 w 240816"/>
                  <a:gd name="connsiteY54" fmla="*/ 33882 h 89004"/>
                  <a:gd name="connsiteX55" fmla="*/ 104971 w 240816"/>
                  <a:gd name="connsiteY55" fmla="*/ 29363 h 89004"/>
                  <a:gd name="connsiteX56" fmla="*/ 97771 w 240816"/>
                  <a:gd name="connsiteY56" fmla="*/ 23159 h 89004"/>
                  <a:gd name="connsiteX57" fmla="*/ 79848 w 240816"/>
                  <a:gd name="connsiteY57" fmla="*/ 16189 h 89004"/>
                  <a:gd name="connsiteX58" fmla="*/ 60698 w 240816"/>
                  <a:gd name="connsiteY58" fmla="*/ 1099 h 89004"/>
                  <a:gd name="connsiteX59" fmla="*/ 56180 w 240816"/>
                  <a:gd name="connsiteY59" fmla="*/ 410 h 89004"/>
                  <a:gd name="connsiteX60" fmla="*/ 42545 w 240816"/>
                  <a:gd name="connsiteY60" fmla="*/ 6154 h 89004"/>
                  <a:gd name="connsiteX61" fmla="*/ 36340 w 240816"/>
                  <a:gd name="connsiteY61" fmla="*/ 4239 h 89004"/>
                  <a:gd name="connsiteX62" fmla="*/ 31056 w 240816"/>
                  <a:gd name="connsiteY62" fmla="*/ 8759 h 89004"/>
                  <a:gd name="connsiteX63" fmla="*/ 25311 w 240816"/>
                  <a:gd name="connsiteY63" fmla="*/ 9984 h 89004"/>
                  <a:gd name="connsiteX64" fmla="*/ 15276 w 240816"/>
                  <a:gd name="connsiteY64" fmla="*/ 16725 h 89004"/>
                  <a:gd name="connsiteX65" fmla="*/ 9532 w 240816"/>
                  <a:gd name="connsiteY65" fmla="*/ 23465 h 89004"/>
                  <a:gd name="connsiteX66" fmla="*/ 4017 w 240816"/>
                  <a:gd name="connsiteY66" fmla="*/ 29670 h 89004"/>
                  <a:gd name="connsiteX67" fmla="*/ 4477 w 240816"/>
                  <a:gd name="connsiteY67" fmla="*/ 33270 h 89004"/>
                  <a:gd name="connsiteX68" fmla="*/ 8077 w 240816"/>
                  <a:gd name="connsiteY68" fmla="*/ 34495 h 89004"/>
                  <a:gd name="connsiteX69" fmla="*/ 8536 w 240816"/>
                  <a:gd name="connsiteY69" fmla="*/ 39551 h 89004"/>
                  <a:gd name="connsiteX70" fmla="*/ 7311 w 240816"/>
                  <a:gd name="connsiteY70" fmla="*/ 42155 h 89004"/>
                  <a:gd name="connsiteX71" fmla="*/ 7311 w 240816"/>
                  <a:gd name="connsiteY71" fmla="*/ 45065 h 89004"/>
                  <a:gd name="connsiteX72" fmla="*/ 8000 w 240816"/>
                  <a:gd name="connsiteY72" fmla="*/ 49814 h 89004"/>
                  <a:gd name="connsiteX73" fmla="*/ 110 w 240816"/>
                  <a:gd name="connsiteY73" fmla="*/ 49585 h 89004"/>
                  <a:gd name="connsiteX74" fmla="*/ 5473 w 240816"/>
                  <a:gd name="connsiteY74" fmla="*/ 59159 h 8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240816" h="89004">
                    <a:moveTo>
                      <a:pt x="5473" y="59159"/>
                    </a:moveTo>
                    <a:cubicBezTo>
                      <a:pt x="9072" y="62989"/>
                      <a:pt x="18877" y="68274"/>
                      <a:pt x="22017" y="69959"/>
                    </a:cubicBezTo>
                    <a:cubicBezTo>
                      <a:pt x="25158" y="71644"/>
                      <a:pt x="25158" y="75244"/>
                      <a:pt x="27072" y="76393"/>
                    </a:cubicBezTo>
                    <a:cubicBezTo>
                      <a:pt x="28987" y="77619"/>
                      <a:pt x="29983" y="78538"/>
                      <a:pt x="32587" y="79304"/>
                    </a:cubicBezTo>
                    <a:cubicBezTo>
                      <a:pt x="35192" y="79993"/>
                      <a:pt x="52655" y="86045"/>
                      <a:pt x="57022" y="87653"/>
                    </a:cubicBezTo>
                    <a:cubicBezTo>
                      <a:pt x="61311" y="89338"/>
                      <a:pt x="66137" y="89798"/>
                      <a:pt x="69201" y="86964"/>
                    </a:cubicBezTo>
                    <a:cubicBezTo>
                      <a:pt x="72265" y="84130"/>
                      <a:pt x="73260" y="81679"/>
                      <a:pt x="74256" y="79993"/>
                    </a:cubicBezTo>
                    <a:cubicBezTo>
                      <a:pt x="75175" y="78308"/>
                      <a:pt x="77167" y="77619"/>
                      <a:pt x="75482" y="76623"/>
                    </a:cubicBezTo>
                    <a:cubicBezTo>
                      <a:pt x="73796" y="75627"/>
                      <a:pt x="73337" y="74249"/>
                      <a:pt x="75022" y="72104"/>
                    </a:cubicBezTo>
                    <a:cubicBezTo>
                      <a:pt x="76707" y="69959"/>
                      <a:pt x="81763" y="68964"/>
                      <a:pt x="83601" y="70649"/>
                    </a:cubicBezTo>
                    <a:cubicBezTo>
                      <a:pt x="85516" y="72334"/>
                      <a:pt x="87661" y="78308"/>
                      <a:pt x="91950" y="78308"/>
                    </a:cubicBezTo>
                    <a:cubicBezTo>
                      <a:pt x="96239" y="78308"/>
                      <a:pt x="106350" y="74479"/>
                      <a:pt x="109644" y="74479"/>
                    </a:cubicBezTo>
                    <a:cubicBezTo>
                      <a:pt x="112937" y="74479"/>
                      <a:pt x="133312" y="71568"/>
                      <a:pt x="138137" y="69730"/>
                    </a:cubicBezTo>
                    <a:cubicBezTo>
                      <a:pt x="142963" y="67891"/>
                      <a:pt x="147712" y="69040"/>
                      <a:pt x="150546" y="69959"/>
                    </a:cubicBezTo>
                    <a:cubicBezTo>
                      <a:pt x="153380" y="70878"/>
                      <a:pt x="155602" y="72104"/>
                      <a:pt x="151235" y="72104"/>
                    </a:cubicBezTo>
                    <a:cubicBezTo>
                      <a:pt x="146870" y="72104"/>
                      <a:pt x="141661" y="71874"/>
                      <a:pt x="145261" y="74249"/>
                    </a:cubicBezTo>
                    <a:cubicBezTo>
                      <a:pt x="148861" y="76623"/>
                      <a:pt x="157210" y="79993"/>
                      <a:pt x="161270" y="78308"/>
                    </a:cubicBezTo>
                    <a:cubicBezTo>
                      <a:pt x="165330" y="76623"/>
                      <a:pt x="166784" y="75168"/>
                      <a:pt x="168929" y="76164"/>
                    </a:cubicBezTo>
                    <a:cubicBezTo>
                      <a:pt x="171074" y="77159"/>
                      <a:pt x="188079" y="74249"/>
                      <a:pt x="190453" y="73559"/>
                    </a:cubicBezTo>
                    <a:cubicBezTo>
                      <a:pt x="192827" y="72870"/>
                      <a:pt x="193363" y="72104"/>
                      <a:pt x="187313" y="70189"/>
                    </a:cubicBezTo>
                    <a:cubicBezTo>
                      <a:pt x="181261" y="68274"/>
                      <a:pt x="166249" y="64904"/>
                      <a:pt x="162189" y="61304"/>
                    </a:cubicBezTo>
                    <a:cubicBezTo>
                      <a:pt x="158129" y="57704"/>
                      <a:pt x="153073" y="52419"/>
                      <a:pt x="151389" y="50504"/>
                    </a:cubicBezTo>
                    <a:cubicBezTo>
                      <a:pt x="149704" y="48589"/>
                      <a:pt x="148249" y="45985"/>
                      <a:pt x="149244" y="44070"/>
                    </a:cubicBezTo>
                    <a:cubicBezTo>
                      <a:pt x="150239" y="42155"/>
                      <a:pt x="149244" y="41695"/>
                      <a:pt x="148324" y="40010"/>
                    </a:cubicBezTo>
                    <a:cubicBezTo>
                      <a:pt x="147405" y="38325"/>
                      <a:pt x="145950" y="38325"/>
                      <a:pt x="147100" y="36640"/>
                    </a:cubicBezTo>
                    <a:cubicBezTo>
                      <a:pt x="148324" y="34955"/>
                      <a:pt x="146640" y="33270"/>
                      <a:pt x="148324" y="33270"/>
                    </a:cubicBezTo>
                    <a:cubicBezTo>
                      <a:pt x="150010" y="33270"/>
                      <a:pt x="148784" y="31125"/>
                      <a:pt x="151235" y="31125"/>
                    </a:cubicBezTo>
                    <a:cubicBezTo>
                      <a:pt x="153687" y="31125"/>
                      <a:pt x="157210" y="30436"/>
                      <a:pt x="156291" y="29440"/>
                    </a:cubicBezTo>
                    <a:cubicBezTo>
                      <a:pt x="155372" y="28444"/>
                      <a:pt x="156061" y="27295"/>
                      <a:pt x="159432" y="27525"/>
                    </a:cubicBezTo>
                    <a:cubicBezTo>
                      <a:pt x="162801" y="27755"/>
                      <a:pt x="168546" y="26070"/>
                      <a:pt x="170921" y="28980"/>
                    </a:cubicBezTo>
                    <a:cubicBezTo>
                      <a:pt x="173295" y="31891"/>
                      <a:pt x="174981" y="33499"/>
                      <a:pt x="171151" y="34955"/>
                    </a:cubicBezTo>
                    <a:cubicBezTo>
                      <a:pt x="167321" y="36410"/>
                      <a:pt x="163950" y="38325"/>
                      <a:pt x="162266" y="40470"/>
                    </a:cubicBezTo>
                    <a:cubicBezTo>
                      <a:pt x="160581" y="42614"/>
                      <a:pt x="156061" y="44529"/>
                      <a:pt x="159355" y="47210"/>
                    </a:cubicBezTo>
                    <a:cubicBezTo>
                      <a:pt x="162725" y="49814"/>
                      <a:pt x="163185" y="51959"/>
                      <a:pt x="163874" y="53951"/>
                    </a:cubicBezTo>
                    <a:cubicBezTo>
                      <a:pt x="164563" y="55942"/>
                      <a:pt x="165559" y="55866"/>
                      <a:pt x="167474" y="57091"/>
                    </a:cubicBezTo>
                    <a:cubicBezTo>
                      <a:pt x="169388" y="58317"/>
                      <a:pt x="170844" y="63525"/>
                      <a:pt x="179423" y="63525"/>
                    </a:cubicBezTo>
                    <a:cubicBezTo>
                      <a:pt x="188002" y="63525"/>
                      <a:pt x="194282" y="64444"/>
                      <a:pt x="196657" y="66129"/>
                    </a:cubicBezTo>
                    <a:cubicBezTo>
                      <a:pt x="199031" y="67815"/>
                      <a:pt x="202402" y="67815"/>
                      <a:pt x="203857" y="67355"/>
                    </a:cubicBezTo>
                    <a:cubicBezTo>
                      <a:pt x="205313" y="66895"/>
                      <a:pt x="209832" y="65210"/>
                      <a:pt x="211517" y="65440"/>
                    </a:cubicBezTo>
                    <a:cubicBezTo>
                      <a:pt x="213202" y="65670"/>
                      <a:pt x="217721" y="64215"/>
                      <a:pt x="219636" y="61381"/>
                    </a:cubicBezTo>
                    <a:cubicBezTo>
                      <a:pt x="221551" y="58546"/>
                      <a:pt x="222777" y="54640"/>
                      <a:pt x="223925" y="54640"/>
                    </a:cubicBezTo>
                    <a:cubicBezTo>
                      <a:pt x="225074" y="54640"/>
                      <a:pt x="227526" y="53414"/>
                      <a:pt x="225840" y="50121"/>
                    </a:cubicBezTo>
                    <a:cubicBezTo>
                      <a:pt x="224155" y="46827"/>
                      <a:pt x="220555" y="43687"/>
                      <a:pt x="223466" y="42921"/>
                    </a:cubicBezTo>
                    <a:cubicBezTo>
                      <a:pt x="226377" y="42231"/>
                      <a:pt x="234726" y="40776"/>
                      <a:pt x="236181" y="40316"/>
                    </a:cubicBezTo>
                    <a:cubicBezTo>
                      <a:pt x="237636" y="39857"/>
                      <a:pt x="245066" y="40776"/>
                      <a:pt x="237406" y="36946"/>
                    </a:cubicBezTo>
                    <a:cubicBezTo>
                      <a:pt x="229747" y="33116"/>
                      <a:pt x="215346" y="28367"/>
                      <a:pt x="211823" y="26376"/>
                    </a:cubicBezTo>
                    <a:cubicBezTo>
                      <a:pt x="208300" y="24384"/>
                      <a:pt x="196964" y="18946"/>
                      <a:pt x="190300" y="18257"/>
                    </a:cubicBezTo>
                    <a:cubicBezTo>
                      <a:pt x="183560" y="17567"/>
                      <a:pt x="148401" y="9908"/>
                      <a:pt x="144801" y="8682"/>
                    </a:cubicBezTo>
                    <a:cubicBezTo>
                      <a:pt x="141201" y="7457"/>
                      <a:pt x="136683" y="4852"/>
                      <a:pt x="134001" y="3933"/>
                    </a:cubicBezTo>
                    <a:cubicBezTo>
                      <a:pt x="131320" y="3014"/>
                      <a:pt x="126801" y="103"/>
                      <a:pt x="128716" y="3244"/>
                    </a:cubicBezTo>
                    <a:cubicBezTo>
                      <a:pt x="130631" y="6384"/>
                      <a:pt x="130401" y="7763"/>
                      <a:pt x="131320" y="8529"/>
                    </a:cubicBezTo>
                    <a:cubicBezTo>
                      <a:pt x="132239" y="9218"/>
                      <a:pt x="134231" y="11669"/>
                      <a:pt x="130631" y="11133"/>
                    </a:cubicBezTo>
                    <a:cubicBezTo>
                      <a:pt x="127031" y="10674"/>
                      <a:pt x="113856" y="9448"/>
                      <a:pt x="113627" y="14044"/>
                    </a:cubicBezTo>
                    <a:cubicBezTo>
                      <a:pt x="113397" y="18563"/>
                      <a:pt x="112171" y="25763"/>
                      <a:pt x="114316" y="27678"/>
                    </a:cubicBezTo>
                    <a:cubicBezTo>
                      <a:pt x="116461" y="29593"/>
                      <a:pt x="118835" y="33193"/>
                      <a:pt x="115005" y="33882"/>
                    </a:cubicBezTo>
                    <a:cubicBezTo>
                      <a:pt x="111175" y="34572"/>
                      <a:pt x="106656" y="33423"/>
                      <a:pt x="104971" y="29363"/>
                    </a:cubicBezTo>
                    <a:cubicBezTo>
                      <a:pt x="103286" y="25304"/>
                      <a:pt x="101831" y="23159"/>
                      <a:pt x="97771" y="23159"/>
                    </a:cubicBezTo>
                    <a:cubicBezTo>
                      <a:pt x="93711" y="23159"/>
                      <a:pt x="86511" y="22240"/>
                      <a:pt x="79848" y="16189"/>
                    </a:cubicBezTo>
                    <a:cubicBezTo>
                      <a:pt x="73107" y="10214"/>
                      <a:pt x="60698" y="1099"/>
                      <a:pt x="60698" y="1099"/>
                    </a:cubicBezTo>
                    <a:cubicBezTo>
                      <a:pt x="60698" y="1099"/>
                      <a:pt x="57328" y="-816"/>
                      <a:pt x="56180" y="410"/>
                    </a:cubicBezTo>
                    <a:cubicBezTo>
                      <a:pt x="54954" y="1635"/>
                      <a:pt x="43771" y="10214"/>
                      <a:pt x="42545" y="6154"/>
                    </a:cubicBezTo>
                    <a:cubicBezTo>
                      <a:pt x="41319" y="2095"/>
                      <a:pt x="38945" y="2554"/>
                      <a:pt x="36340" y="4239"/>
                    </a:cubicBezTo>
                    <a:cubicBezTo>
                      <a:pt x="33736" y="5925"/>
                      <a:pt x="33736" y="7380"/>
                      <a:pt x="31056" y="8759"/>
                    </a:cubicBezTo>
                    <a:cubicBezTo>
                      <a:pt x="28452" y="10214"/>
                      <a:pt x="26996" y="10214"/>
                      <a:pt x="25311" y="9984"/>
                    </a:cubicBezTo>
                    <a:cubicBezTo>
                      <a:pt x="23626" y="9754"/>
                      <a:pt x="13821" y="12588"/>
                      <a:pt x="15276" y="16725"/>
                    </a:cubicBezTo>
                    <a:cubicBezTo>
                      <a:pt x="16732" y="20784"/>
                      <a:pt x="15966" y="26989"/>
                      <a:pt x="9532" y="23465"/>
                    </a:cubicBezTo>
                    <a:cubicBezTo>
                      <a:pt x="8230" y="22699"/>
                      <a:pt x="5702" y="25840"/>
                      <a:pt x="4017" y="29670"/>
                    </a:cubicBezTo>
                    <a:cubicBezTo>
                      <a:pt x="2332" y="33499"/>
                      <a:pt x="4477" y="33270"/>
                      <a:pt x="4477" y="33270"/>
                    </a:cubicBezTo>
                    <a:cubicBezTo>
                      <a:pt x="4477" y="33270"/>
                      <a:pt x="8077" y="31125"/>
                      <a:pt x="8077" y="34495"/>
                    </a:cubicBezTo>
                    <a:cubicBezTo>
                      <a:pt x="8077" y="37865"/>
                      <a:pt x="8077" y="38555"/>
                      <a:pt x="8536" y="39551"/>
                    </a:cubicBezTo>
                    <a:cubicBezTo>
                      <a:pt x="8996" y="40546"/>
                      <a:pt x="9226" y="41695"/>
                      <a:pt x="7311" y="42155"/>
                    </a:cubicBezTo>
                    <a:cubicBezTo>
                      <a:pt x="5396" y="42614"/>
                      <a:pt x="4936" y="44070"/>
                      <a:pt x="7311" y="45065"/>
                    </a:cubicBezTo>
                    <a:cubicBezTo>
                      <a:pt x="9685" y="46061"/>
                      <a:pt x="14051" y="51806"/>
                      <a:pt x="8000" y="49814"/>
                    </a:cubicBezTo>
                    <a:cubicBezTo>
                      <a:pt x="1949" y="47823"/>
                      <a:pt x="-579" y="45755"/>
                      <a:pt x="110" y="49585"/>
                    </a:cubicBezTo>
                    <a:cubicBezTo>
                      <a:pt x="800" y="53414"/>
                      <a:pt x="1872" y="55329"/>
                      <a:pt x="5473" y="5915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41" name="Kombinationstegning: figur 11740">
                <a:extLst>
                  <a:ext uri="{FF2B5EF4-FFF2-40B4-BE49-F238E27FC236}">
                    <a16:creationId xmlns:a16="http://schemas.microsoft.com/office/drawing/2014/main" id="{B86494E0-15E9-4251-9A75-714020C28F54}"/>
                  </a:ext>
                </a:extLst>
              </p:cNvPr>
              <p:cNvSpPr/>
              <p:nvPr/>
            </p:nvSpPr>
            <p:spPr>
              <a:xfrm>
                <a:off x="10264030" y="1754332"/>
                <a:ext cx="28347" cy="20817"/>
              </a:xfrm>
              <a:custGeom>
                <a:avLst/>
                <a:gdLst>
                  <a:gd name="connsiteX0" fmla="*/ 12305 w 28347"/>
                  <a:gd name="connsiteY0" fmla="*/ 20031 h 20817"/>
                  <a:gd name="connsiteX1" fmla="*/ 22110 w 28347"/>
                  <a:gd name="connsiteY1" fmla="*/ 17120 h 20817"/>
                  <a:gd name="connsiteX2" fmla="*/ 28313 w 28347"/>
                  <a:gd name="connsiteY2" fmla="*/ 9460 h 20817"/>
                  <a:gd name="connsiteX3" fmla="*/ 25174 w 28347"/>
                  <a:gd name="connsiteY3" fmla="*/ 1111 h 20817"/>
                  <a:gd name="connsiteX4" fmla="*/ 7479 w 28347"/>
                  <a:gd name="connsiteY4" fmla="*/ 882 h 20817"/>
                  <a:gd name="connsiteX5" fmla="*/ 50 w 28347"/>
                  <a:gd name="connsiteY5" fmla="*/ 9231 h 20817"/>
                  <a:gd name="connsiteX6" fmla="*/ 8168 w 28347"/>
                  <a:gd name="connsiteY6" fmla="*/ 19801 h 20817"/>
                  <a:gd name="connsiteX7" fmla="*/ 12305 w 28347"/>
                  <a:gd name="connsiteY7" fmla="*/ 20031 h 2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47" h="20817">
                    <a:moveTo>
                      <a:pt x="12305" y="20031"/>
                    </a:moveTo>
                    <a:cubicBezTo>
                      <a:pt x="13531" y="18575"/>
                      <a:pt x="16595" y="16890"/>
                      <a:pt x="22110" y="17120"/>
                    </a:cubicBezTo>
                    <a:cubicBezTo>
                      <a:pt x="27624" y="17350"/>
                      <a:pt x="28084" y="12831"/>
                      <a:pt x="28313" y="9460"/>
                    </a:cubicBezTo>
                    <a:cubicBezTo>
                      <a:pt x="28543" y="6090"/>
                      <a:pt x="27624" y="3026"/>
                      <a:pt x="25174" y="1111"/>
                    </a:cubicBezTo>
                    <a:cubicBezTo>
                      <a:pt x="22722" y="-803"/>
                      <a:pt x="11539" y="192"/>
                      <a:pt x="7479" y="882"/>
                    </a:cubicBezTo>
                    <a:cubicBezTo>
                      <a:pt x="3420" y="1571"/>
                      <a:pt x="739" y="6397"/>
                      <a:pt x="50" y="9231"/>
                    </a:cubicBezTo>
                    <a:cubicBezTo>
                      <a:pt x="-639" y="12065"/>
                      <a:pt x="6024" y="17580"/>
                      <a:pt x="8168" y="19801"/>
                    </a:cubicBezTo>
                    <a:cubicBezTo>
                      <a:pt x="10390" y="21946"/>
                      <a:pt x="12305" y="20031"/>
                      <a:pt x="12305" y="2003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42" name="Kombinationstegning: figur 11741">
                <a:extLst>
                  <a:ext uri="{FF2B5EF4-FFF2-40B4-BE49-F238E27FC236}">
                    <a16:creationId xmlns:a16="http://schemas.microsoft.com/office/drawing/2014/main" id="{196E3A7D-40D0-447D-BC20-00580A8CBC75}"/>
                  </a:ext>
                </a:extLst>
              </p:cNvPr>
              <p:cNvSpPr/>
              <p:nvPr/>
            </p:nvSpPr>
            <p:spPr>
              <a:xfrm>
                <a:off x="10252372" y="1774529"/>
                <a:ext cx="108698" cy="38881"/>
              </a:xfrm>
              <a:custGeom>
                <a:avLst/>
                <a:gdLst>
                  <a:gd name="connsiteX0" fmla="*/ 101020 w 108698"/>
                  <a:gd name="connsiteY0" fmla="*/ 16379 h 38881"/>
                  <a:gd name="connsiteX1" fmla="*/ 80645 w 108698"/>
                  <a:gd name="connsiteY1" fmla="*/ 4889 h 38881"/>
                  <a:gd name="connsiteX2" fmla="*/ 56440 w 108698"/>
                  <a:gd name="connsiteY2" fmla="*/ 830 h 38881"/>
                  <a:gd name="connsiteX3" fmla="*/ 42806 w 108698"/>
                  <a:gd name="connsiteY3" fmla="*/ 2055 h 38881"/>
                  <a:gd name="connsiteX4" fmla="*/ 33002 w 108698"/>
                  <a:gd name="connsiteY4" fmla="*/ 9255 h 38881"/>
                  <a:gd name="connsiteX5" fmla="*/ 22738 w 108698"/>
                  <a:gd name="connsiteY5" fmla="*/ 22660 h 38881"/>
                  <a:gd name="connsiteX6" fmla="*/ 4814 w 108698"/>
                  <a:gd name="connsiteY6" fmla="*/ 26260 h 38881"/>
                  <a:gd name="connsiteX7" fmla="*/ 65 w 108698"/>
                  <a:gd name="connsiteY7" fmla="*/ 29630 h 38881"/>
                  <a:gd name="connsiteX8" fmla="*/ 4355 w 108698"/>
                  <a:gd name="connsiteY8" fmla="*/ 31085 h 38881"/>
                  <a:gd name="connsiteX9" fmla="*/ 19445 w 108698"/>
                  <a:gd name="connsiteY9" fmla="*/ 27485 h 38881"/>
                  <a:gd name="connsiteX10" fmla="*/ 40509 w 108698"/>
                  <a:gd name="connsiteY10" fmla="*/ 28405 h 38881"/>
                  <a:gd name="connsiteX11" fmla="*/ 62799 w 108698"/>
                  <a:gd name="connsiteY11" fmla="*/ 34149 h 38881"/>
                  <a:gd name="connsiteX12" fmla="*/ 73828 w 108698"/>
                  <a:gd name="connsiteY12" fmla="*/ 36524 h 38881"/>
                  <a:gd name="connsiteX13" fmla="*/ 84628 w 108698"/>
                  <a:gd name="connsiteY13" fmla="*/ 35834 h 38881"/>
                  <a:gd name="connsiteX14" fmla="*/ 97573 w 108698"/>
                  <a:gd name="connsiteY14" fmla="*/ 38439 h 38881"/>
                  <a:gd name="connsiteX15" fmla="*/ 106151 w 108698"/>
                  <a:gd name="connsiteY15" fmla="*/ 37979 h 38881"/>
                  <a:gd name="connsiteX16" fmla="*/ 108066 w 108698"/>
                  <a:gd name="connsiteY16" fmla="*/ 34149 h 38881"/>
                  <a:gd name="connsiteX17" fmla="*/ 108526 w 108698"/>
                  <a:gd name="connsiteY17" fmla="*/ 27409 h 38881"/>
                  <a:gd name="connsiteX18" fmla="*/ 101020 w 108698"/>
                  <a:gd name="connsiteY18" fmla="*/ 16379 h 3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698" h="38881">
                    <a:moveTo>
                      <a:pt x="101020" y="16379"/>
                    </a:moveTo>
                    <a:cubicBezTo>
                      <a:pt x="97190" y="15153"/>
                      <a:pt x="90755" y="10864"/>
                      <a:pt x="80645" y="4889"/>
                    </a:cubicBezTo>
                    <a:cubicBezTo>
                      <a:pt x="70611" y="-1085"/>
                      <a:pt x="60577" y="-396"/>
                      <a:pt x="56440" y="830"/>
                    </a:cubicBezTo>
                    <a:cubicBezTo>
                      <a:pt x="52381" y="2055"/>
                      <a:pt x="46636" y="2515"/>
                      <a:pt x="42806" y="2055"/>
                    </a:cubicBezTo>
                    <a:cubicBezTo>
                      <a:pt x="38976" y="1596"/>
                      <a:pt x="34457" y="6804"/>
                      <a:pt x="33002" y="9255"/>
                    </a:cubicBezTo>
                    <a:cubicBezTo>
                      <a:pt x="31547" y="11706"/>
                      <a:pt x="25113" y="19826"/>
                      <a:pt x="22738" y="22660"/>
                    </a:cubicBezTo>
                    <a:cubicBezTo>
                      <a:pt x="20364" y="25494"/>
                      <a:pt x="8338" y="26030"/>
                      <a:pt x="4814" y="26260"/>
                    </a:cubicBezTo>
                    <a:cubicBezTo>
                      <a:pt x="1215" y="26490"/>
                      <a:pt x="755" y="27179"/>
                      <a:pt x="65" y="29630"/>
                    </a:cubicBezTo>
                    <a:cubicBezTo>
                      <a:pt x="-624" y="32005"/>
                      <a:pt x="4355" y="31085"/>
                      <a:pt x="4355" y="31085"/>
                    </a:cubicBezTo>
                    <a:cubicBezTo>
                      <a:pt x="4355" y="31085"/>
                      <a:pt x="11325" y="29630"/>
                      <a:pt x="19445" y="27485"/>
                    </a:cubicBezTo>
                    <a:cubicBezTo>
                      <a:pt x="27563" y="25341"/>
                      <a:pt x="36679" y="26796"/>
                      <a:pt x="40509" y="28405"/>
                    </a:cubicBezTo>
                    <a:cubicBezTo>
                      <a:pt x="44338" y="30090"/>
                      <a:pt x="60117" y="34149"/>
                      <a:pt x="62799" y="34149"/>
                    </a:cubicBezTo>
                    <a:cubicBezTo>
                      <a:pt x="65479" y="34149"/>
                      <a:pt x="71377" y="35068"/>
                      <a:pt x="73828" y="36524"/>
                    </a:cubicBezTo>
                    <a:cubicBezTo>
                      <a:pt x="76279" y="37979"/>
                      <a:pt x="80033" y="36754"/>
                      <a:pt x="84628" y="35834"/>
                    </a:cubicBezTo>
                    <a:cubicBezTo>
                      <a:pt x="89224" y="34915"/>
                      <a:pt x="95658" y="37520"/>
                      <a:pt x="97573" y="38439"/>
                    </a:cubicBezTo>
                    <a:cubicBezTo>
                      <a:pt x="99488" y="39358"/>
                      <a:pt x="103317" y="38668"/>
                      <a:pt x="106151" y="37979"/>
                    </a:cubicBezTo>
                    <a:cubicBezTo>
                      <a:pt x="109062" y="37290"/>
                      <a:pt x="109062" y="36294"/>
                      <a:pt x="108066" y="34149"/>
                    </a:cubicBezTo>
                    <a:cubicBezTo>
                      <a:pt x="107147" y="32005"/>
                      <a:pt x="107377" y="31775"/>
                      <a:pt x="108526" y="27409"/>
                    </a:cubicBezTo>
                    <a:cubicBezTo>
                      <a:pt x="109676" y="23043"/>
                      <a:pt x="104850" y="17528"/>
                      <a:pt x="101020" y="1637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43" name="Kombinationstegning: figur 11742">
                <a:extLst>
                  <a:ext uri="{FF2B5EF4-FFF2-40B4-BE49-F238E27FC236}">
                    <a16:creationId xmlns:a16="http://schemas.microsoft.com/office/drawing/2014/main" id="{1BBAEBB8-7E10-4F3C-95FA-C5DB8DADBEF4}"/>
                  </a:ext>
                </a:extLst>
              </p:cNvPr>
              <p:cNvSpPr/>
              <p:nvPr/>
            </p:nvSpPr>
            <p:spPr>
              <a:xfrm>
                <a:off x="10434342" y="1679269"/>
                <a:ext cx="136572" cy="47680"/>
              </a:xfrm>
              <a:custGeom>
                <a:avLst/>
                <a:gdLst>
                  <a:gd name="connsiteX0" fmla="*/ 2615 w 136572"/>
                  <a:gd name="connsiteY0" fmla="*/ 22327 h 47680"/>
                  <a:gd name="connsiteX1" fmla="*/ 32565 w 136572"/>
                  <a:gd name="connsiteY1" fmla="*/ 34736 h 47680"/>
                  <a:gd name="connsiteX2" fmla="*/ 66803 w 136572"/>
                  <a:gd name="connsiteY2" fmla="*/ 46225 h 47680"/>
                  <a:gd name="connsiteX3" fmla="*/ 95068 w 136572"/>
                  <a:gd name="connsiteY3" fmla="*/ 47681 h 47680"/>
                  <a:gd name="connsiteX4" fmla="*/ 107783 w 136572"/>
                  <a:gd name="connsiteY4" fmla="*/ 45077 h 47680"/>
                  <a:gd name="connsiteX5" fmla="*/ 125247 w 136572"/>
                  <a:gd name="connsiteY5" fmla="*/ 41706 h 47680"/>
                  <a:gd name="connsiteX6" fmla="*/ 131221 w 136572"/>
                  <a:gd name="connsiteY6" fmla="*/ 36191 h 47680"/>
                  <a:gd name="connsiteX7" fmla="*/ 135281 w 136572"/>
                  <a:gd name="connsiteY7" fmla="*/ 28072 h 47680"/>
                  <a:gd name="connsiteX8" fmla="*/ 131681 w 136572"/>
                  <a:gd name="connsiteY8" fmla="*/ 26387 h 47680"/>
                  <a:gd name="connsiteX9" fmla="*/ 118966 w 136572"/>
                  <a:gd name="connsiteY9" fmla="*/ 25698 h 47680"/>
                  <a:gd name="connsiteX10" fmla="*/ 116821 w 136572"/>
                  <a:gd name="connsiteY10" fmla="*/ 22787 h 47680"/>
                  <a:gd name="connsiteX11" fmla="*/ 93842 w 136572"/>
                  <a:gd name="connsiteY11" fmla="*/ 18498 h 47680"/>
                  <a:gd name="connsiteX12" fmla="*/ 73774 w 136572"/>
                  <a:gd name="connsiteY12" fmla="*/ 21868 h 47680"/>
                  <a:gd name="connsiteX13" fmla="*/ 69714 w 136572"/>
                  <a:gd name="connsiteY13" fmla="*/ 14898 h 47680"/>
                  <a:gd name="connsiteX14" fmla="*/ 58915 w 136572"/>
                  <a:gd name="connsiteY14" fmla="*/ 11297 h 47680"/>
                  <a:gd name="connsiteX15" fmla="*/ 48114 w 136572"/>
                  <a:gd name="connsiteY15" fmla="*/ 9842 h 47680"/>
                  <a:gd name="connsiteX16" fmla="*/ 31339 w 136572"/>
                  <a:gd name="connsiteY16" fmla="*/ 12446 h 47680"/>
                  <a:gd name="connsiteX17" fmla="*/ 20080 w 136572"/>
                  <a:gd name="connsiteY17" fmla="*/ 12906 h 47680"/>
                  <a:gd name="connsiteX18" fmla="*/ 16250 w 136572"/>
                  <a:gd name="connsiteY18" fmla="*/ 8846 h 47680"/>
                  <a:gd name="connsiteX19" fmla="*/ 17935 w 136572"/>
                  <a:gd name="connsiteY19" fmla="*/ 6242 h 47680"/>
                  <a:gd name="connsiteX20" fmla="*/ 10275 w 136572"/>
                  <a:gd name="connsiteY20" fmla="*/ 38 h 47680"/>
                  <a:gd name="connsiteX21" fmla="*/ 7135 w 136572"/>
                  <a:gd name="connsiteY21" fmla="*/ 6242 h 47680"/>
                  <a:gd name="connsiteX22" fmla="*/ 3765 w 136572"/>
                  <a:gd name="connsiteY22" fmla="*/ 11297 h 47680"/>
                  <a:gd name="connsiteX23" fmla="*/ 2539 w 136572"/>
                  <a:gd name="connsiteY23" fmla="*/ 15587 h 47680"/>
                  <a:gd name="connsiteX24" fmla="*/ 395 w 136572"/>
                  <a:gd name="connsiteY24" fmla="*/ 20106 h 47680"/>
                  <a:gd name="connsiteX25" fmla="*/ 2615 w 136572"/>
                  <a:gd name="connsiteY25" fmla="*/ 22327 h 4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572" h="47680">
                    <a:moveTo>
                      <a:pt x="2615" y="22327"/>
                    </a:moveTo>
                    <a:cubicBezTo>
                      <a:pt x="7364" y="22787"/>
                      <a:pt x="31569" y="34506"/>
                      <a:pt x="32565" y="34736"/>
                    </a:cubicBezTo>
                    <a:cubicBezTo>
                      <a:pt x="33484" y="34966"/>
                      <a:pt x="63893" y="45766"/>
                      <a:pt x="66803" y="46225"/>
                    </a:cubicBezTo>
                    <a:cubicBezTo>
                      <a:pt x="69714" y="46685"/>
                      <a:pt x="89323" y="47681"/>
                      <a:pt x="95068" y="47681"/>
                    </a:cubicBezTo>
                    <a:cubicBezTo>
                      <a:pt x="100813" y="47681"/>
                      <a:pt x="103647" y="47221"/>
                      <a:pt x="107783" y="45077"/>
                    </a:cubicBezTo>
                    <a:cubicBezTo>
                      <a:pt x="111842" y="42932"/>
                      <a:pt x="119732" y="42472"/>
                      <a:pt x="125247" y="41706"/>
                    </a:cubicBezTo>
                    <a:cubicBezTo>
                      <a:pt x="130762" y="41017"/>
                      <a:pt x="130762" y="39102"/>
                      <a:pt x="131221" y="36191"/>
                    </a:cubicBezTo>
                    <a:cubicBezTo>
                      <a:pt x="131681" y="33281"/>
                      <a:pt x="131451" y="30906"/>
                      <a:pt x="135281" y="28072"/>
                    </a:cubicBezTo>
                    <a:cubicBezTo>
                      <a:pt x="139111" y="25238"/>
                      <a:pt x="133366" y="26157"/>
                      <a:pt x="131681" y="26387"/>
                    </a:cubicBezTo>
                    <a:cubicBezTo>
                      <a:pt x="129996" y="26617"/>
                      <a:pt x="120421" y="25927"/>
                      <a:pt x="118966" y="25698"/>
                    </a:cubicBezTo>
                    <a:cubicBezTo>
                      <a:pt x="117510" y="25468"/>
                      <a:pt x="116591" y="24472"/>
                      <a:pt x="116821" y="22787"/>
                    </a:cubicBezTo>
                    <a:cubicBezTo>
                      <a:pt x="117051" y="21102"/>
                      <a:pt x="100276" y="19187"/>
                      <a:pt x="93842" y="18498"/>
                    </a:cubicBezTo>
                    <a:cubicBezTo>
                      <a:pt x="87408" y="17808"/>
                      <a:pt x="79749" y="21638"/>
                      <a:pt x="73774" y="21868"/>
                    </a:cubicBezTo>
                    <a:cubicBezTo>
                      <a:pt x="67799" y="22098"/>
                      <a:pt x="66344" y="19264"/>
                      <a:pt x="69714" y="14898"/>
                    </a:cubicBezTo>
                    <a:cubicBezTo>
                      <a:pt x="73085" y="10532"/>
                      <a:pt x="61135" y="10378"/>
                      <a:pt x="58915" y="11297"/>
                    </a:cubicBezTo>
                    <a:cubicBezTo>
                      <a:pt x="56693" y="12217"/>
                      <a:pt x="52710" y="11068"/>
                      <a:pt x="48114" y="9842"/>
                    </a:cubicBezTo>
                    <a:cubicBezTo>
                      <a:pt x="43595" y="8617"/>
                      <a:pt x="34940" y="9383"/>
                      <a:pt x="31339" y="12446"/>
                    </a:cubicBezTo>
                    <a:cubicBezTo>
                      <a:pt x="27739" y="15587"/>
                      <a:pt x="24370" y="14361"/>
                      <a:pt x="20080" y="12906"/>
                    </a:cubicBezTo>
                    <a:cubicBezTo>
                      <a:pt x="15791" y="11451"/>
                      <a:pt x="16250" y="8846"/>
                      <a:pt x="16250" y="8846"/>
                    </a:cubicBezTo>
                    <a:cubicBezTo>
                      <a:pt x="16250" y="8846"/>
                      <a:pt x="16250" y="8846"/>
                      <a:pt x="17935" y="6242"/>
                    </a:cubicBezTo>
                    <a:cubicBezTo>
                      <a:pt x="19621" y="3638"/>
                      <a:pt x="12650" y="497"/>
                      <a:pt x="10275" y="38"/>
                    </a:cubicBezTo>
                    <a:cubicBezTo>
                      <a:pt x="7901" y="-422"/>
                      <a:pt x="7364" y="3408"/>
                      <a:pt x="7135" y="6242"/>
                    </a:cubicBezTo>
                    <a:cubicBezTo>
                      <a:pt x="6905" y="9076"/>
                      <a:pt x="5449" y="10072"/>
                      <a:pt x="3765" y="11297"/>
                    </a:cubicBezTo>
                    <a:cubicBezTo>
                      <a:pt x="2080" y="12523"/>
                      <a:pt x="2539" y="13442"/>
                      <a:pt x="2539" y="15587"/>
                    </a:cubicBezTo>
                    <a:cubicBezTo>
                      <a:pt x="2539" y="17732"/>
                      <a:pt x="2080" y="17961"/>
                      <a:pt x="395" y="20106"/>
                    </a:cubicBezTo>
                    <a:cubicBezTo>
                      <a:pt x="-1214" y="22327"/>
                      <a:pt x="2615" y="22327"/>
                      <a:pt x="2615" y="2232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44" name="Kombinationstegning: figur 11743">
                <a:extLst>
                  <a:ext uri="{FF2B5EF4-FFF2-40B4-BE49-F238E27FC236}">
                    <a16:creationId xmlns:a16="http://schemas.microsoft.com/office/drawing/2014/main" id="{C1E81FE6-9770-4CDC-8D88-7BD6F49A5F24}"/>
                  </a:ext>
                </a:extLst>
              </p:cNvPr>
              <p:cNvSpPr/>
              <p:nvPr/>
            </p:nvSpPr>
            <p:spPr>
              <a:xfrm>
                <a:off x="10500960" y="1610492"/>
                <a:ext cx="25506" cy="7727"/>
              </a:xfrm>
              <a:custGeom>
                <a:avLst/>
                <a:gdLst>
                  <a:gd name="connsiteX0" fmla="*/ 1335 w 25506"/>
                  <a:gd name="connsiteY0" fmla="*/ 7538 h 7727"/>
                  <a:gd name="connsiteX1" fmla="*/ 16424 w 25506"/>
                  <a:gd name="connsiteY1" fmla="*/ 3249 h 7727"/>
                  <a:gd name="connsiteX2" fmla="*/ 24544 w 25506"/>
                  <a:gd name="connsiteY2" fmla="*/ 108 h 7727"/>
                  <a:gd name="connsiteX3" fmla="*/ 2024 w 25506"/>
                  <a:gd name="connsiteY3" fmla="*/ 4857 h 7727"/>
                  <a:gd name="connsiteX4" fmla="*/ 1335 w 25506"/>
                  <a:gd name="connsiteY4" fmla="*/ 7538 h 7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6" h="7727">
                    <a:moveTo>
                      <a:pt x="1335" y="7538"/>
                    </a:moveTo>
                    <a:cubicBezTo>
                      <a:pt x="1335" y="7538"/>
                      <a:pt x="7079" y="5853"/>
                      <a:pt x="16424" y="3249"/>
                    </a:cubicBezTo>
                    <a:cubicBezTo>
                      <a:pt x="25769" y="644"/>
                      <a:pt x="26688" y="-351"/>
                      <a:pt x="24544" y="108"/>
                    </a:cubicBezTo>
                    <a:cubicBezTo>
                      <a:pt x="22399" y="568"/>
                      <a:pt x="5624" y="3249"/>
                      <a:pt x="2024" y="4857"/>
                    </a:cubicBezTo>
                    <a:cubicBezTo>
                      <a:pt x="-1576" y="6619"/>
                      <a:pt x="569" y="8304"/>
                      <a:pt x="1335" y="753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45" name="Kombinationstegning: figur 11744">
                <a:extLst>
                  <a:ext uri="{FF2B5EF4-FFF2-40B4-BE49-F238E27FC236}">
                    <a16:creationId xmlns:a16="http://schemas.microsoft.com/office/drawing/2014/main" id="{68355CAD-0475-411D-A3C8-354DF5E9B9D0}"/>
                  </a:ext>
                </a:extLst>
              </p:cNvPr>
              <p:cNvSpPr/>
              <p:nvPr/>
            </p:nvSpPr>
            <p:spPr>
              <a:xfrm>
                <a:off x="11360571" y="1901827"/>
                <a:ext cx="108438" cy="39380"/>
              </a:xfrm>
              <a:custGeom>
                <a:avLst/>
                <a:gdLst>
                  <a:gd name="connsiteX0" fmla="*/ 2209 w 108438"/>
                  <a:gd name="connsiteY0" fmla="*/ 37448 h 39380"/>
                  <a:gd name="connsiteX1" fmla="*/ 9180 w 108438"/>
                  <a:gd name="connsiteY1" fmla="*/ 37908 h 39380"/>
                  <a:gd name="connsiteX2" fmla="*/ 36219 w 108438"/>
                  <a:gd name="connsiteY2" fmla="*/ 28793 h 39380"/>
                  <a:gd name="connsiteX3" fmla="*/ 48934 w 108438"/>
                  <a:gd name="connsiteY3" fmla="*/ 32853 h 39380"/>
                  <a:gd name="connsiteX4" fmla="*/ 60883 w 108438"/>
                  <a:gd name="connsiteY4" fmla="*/ 33542 h 39380"/>
                  <a:gd name="connsiteX5" fmla="*/ 84322 w 108438"/>
                  <a:gd name="connsiteY5" fmla="*/ 29023 h 39380"/>
                  <a:gd name="connsiteX6" fmla="*/ 107070 w 108438"/>
                  <a:gd name="connsiteY6" fmla="*/ 17993 h 39380"/>
                  <a:gd name="connsiteX7" fmla="*/ 107760 w 108438"/>
                  <a:gd name="connsiteY7" fmla="*/ 14852 h 39380"/>
                  <a:gd name="connsiteX8" fmla="*/ 93896 w 108438"/>
                  <a:gd name="connsiteY8" fmla="*/ 6274 h 39380"/>
                  <a:gd name="connsiteX9" fmla="*/ 87691 w 108438"/>
                  <a:gd name="connsiteY9" fmla="*/ 1525 h 39380"/>
                  <a:gd name="connsiteX10" fmla="*/ 80492 w 108438"/>
                  <a:gd name="connsiteY10" fmla="*/ 69 h 39380"/>
                  <a:gd name="connsiteX11" fmla="*/ 43418 w 108438"/>
                  <a:gd name="connsiteY11" fmla="*/ 69 h 39380"/>
                  <a:gd name="connsiteX12" fmla="*/ 33155 w 108438"/>
                  <a:gd name="connsiteY12" fmla="*/ 3210 h 39380"/>
                  <a:gd name="connsiteX13" fmla="*/ 3205 w 108438"/>
                  <a:gd name="connsiteY13" fmla="*/ 19218 h 39380"/>
                  <a:gd name="connsiteX14" fmla="*/ 831 w 108438"/>
                  <a:gd name="connsiteY14" fmla="*/ 30478 h 39380"/>
                  <a:gd name="connsiteX15" fmla="*/ 2209 w 108438"/>
                  <a:gd name="connsiteY15" fmla="*/ 37448 h 3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8438" h="39380">
                    <a:moveTo>
                      <a:pt x="2209" y="37448"/>
                    </a:moveTo>
                    <a:cubicBezTo>
                      <a:pt x="2899" y="41508"/>
                      <a:pt x="9180" y="37908"/>
                      <a:pt x="9180" y="37908"/>
                    </a:cubicBezTo>
                    <a:cubicBezTo>
                      <a:pt x="9180" y="37908"/>
                      <a:pt x="34074" y="29789"/>
                      <a:pt x="36219" y="28793"/>
                    </a:cubicBezTo>
                    <a:cubicBezTo>
                      <a:pt x="38364" y="27797"/>
                      <a:pt x="45793" y="31397"/>
                      <a:pt x="48934" y="32853"/>
                    </a:cubicBezTo>
                    <a:cubicBezTo>
                      <a:pt x="52074" y="34308"/>
                      <a:pt x="58738" y="33772"/>
                      <a:pt x="60883" y="33542"/>
                    </a:cubicBezTo>
                    <a:cubicBezTo>
                      <a:pt x="63027" y="33312"/>
                      <a:pt x="72372" y="30402"/>
                      <a:pt x="84322" y="29023"/>
                    </a:cubicBezTo>
                    <a:cubicBezTo>
                      <a:pt x="96270" y="27567"/>
                      <a:pt x="104390" y="20674"/>
                      <a:pt x="107070" y="17993"/>
                    </a:cubicBezTo>
                    <a:cubicBezTo>
                      <a:pt x="109674" y="15389"/>
                      <a:pt x="107760" y="14852"/>
                      <a:pt x="107760" y="14852"/>
                    </a:cubicBezTo>
                    <a:cubicBezTo>
                      <a:pt x="107760" y="14852"/>
                      <a:pt x="95811" y="8112"/>
                      <a:pt x="93896" y="6274"/>
                    </a:cubicBezTo>
                    <a:cubicBezTo>
                      <a:pt x="91981" y="4435"/>
                      <a:pt x="89376" y="2903"/>
                      <a:pt x="87691" y="1525"/>
                    </a:cubicBezTo>
                    <a:cubicBezTo>
                      <a:pt x="86006" y="146"/>
                      <a:pt x="82942" y="-160"/>
                      <a:pt x="80492" y="69"/>
                    </a:cubicBezTo>
                    <a:cubicBezTo>
                      <a:pt x="78117" y="299"/>
                      <a:pt x="48397" y="299"/>
                      <a:pt x="43418" y="69"/>
                    </a:cubicBezTo>
                    <a:cubicBezTo>
                      <a:pt x="38364" y="-160"/>
                      <a:pt x="33844" y="2980"/>
                      <a:pt x="33155" y="3210"/>
                    </a:cubicBezTo>
                    <a:cubicBezTo>
                      <a:pt x="32466" y="3440"/>
                      <a:pt x="6346" y="17074"/>
                      <a:pt x="3205" y="19218"/>
                    </a:cubicBezTo>
                    <a:cubicBezTo>
                      <a:pt x="65" y="21363"/>
                      <a:pt x="-854" y="28563"/>
                      <a:pt x="831" y="30478"/>
                    </a:cubicBezTo>
                    <a:cubicBezTo>
                      <a:pt x="2516" y="32393"/>
                      <a:pt x="1520" y="33389"/>
                      <a:pt x="2209" y="3744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46" name="Kombinationstegning: figur 11745">
                <a:extLst>
                  <a:ext uri="{FF2B5EF4-FFF2-40B4-BE49-F238E27FC236}">
                    <a16:creationId xmlns:a16="http://schemas.microsoft.com/office/drawing/2014/main" id="{E5D929BD-8482-4DA5-9DE6-C906098B9895}"/>
                  </a:ext>
                </a:extLst>
              </p:cNvPr>
              <p:cNvSpPr/>
              <p:nvPr/>
            </p:nvSpPr>
            <p:spPr>
              <a:xfrm>
                <a:off x="11630768" y="2280004"/>
                <a:ext cx="88858" cy="36383"/>
              </a:xfrm>
              <a:custGeom>
                <a:avLst/>
                <a:gdLst>
                  <a:gd name="connsiteX0" fmla="*/ 87957 w 88858"/>
                  <a:gd name="connsiteY0" fmla="*/ 24331 h 36383"/>
                  <a:gd name="connsiteX1" fmla="*/ 87266 w 88858"/>
                  <a:gd name="connsiteY1" fmla="*/ 21190 h 36383"/>
                  <a:gd name="connsiteX2" fmla="*/ 49658 w 88858"/>
                  <a:gd name="connsiteY2" fmla="*/ 6790 h 36383"/>
                  <a:gd name="connsiteX3" fmla="*/ 30738 w 88858"/>
                  <a:gd name="connsiteY3" fmla="*/ 8245 h 36383"/>
                  <a:gd name="connsiteX4" fmla="*/ 13275 w 88858"/>
                  <a:gd name="connsiteY4" fmla="*/ 7786 h 36383"/>
                  <a:gd name="connsiteX5" fmla="*/ 5385 w 88858"/>
                  <a:gd name="connsiteY5" fmla="*/ 2271 h 36383"/>
                  <a:gd name="connsiteX6" fmla="*/ 3010 w 88858"/>
                  <a:gd name="connsiteY6" fmla="*/ 1811 h 36383"/>
                  <a:gd name="connsiteX7" fmla="*/ 636 w 88858"/>
                  <a:gd name="connsiteY7" fmla="*/ 8245 h 36383"/>
                  <a:gd name="connsiteX8" fmla="*/ 2321 w 88858"/>
                  <a:gd name="connsiteY8" fmla="*/ 17360 h 36383"/>
                  <a:gd name="connsiteX9" fmla="*/ 11666 w 88858"/>
                  <a:gd name="connsiteY9" fmla="*/ 18586 h 36383"/>
                  <a:gd name="connsiteX10" fmla="*/ 21700 w 88858"/>
                  <a:gd name="connsiteY10" fmla="*/ 16671 h 36383"/>
                  <a:gd name="connsiteX11" fmla="*/ 37939 w 88858"/>
                  <a:gd name="connsiteY11" fmla="*/ 20501 h 36383"/>
                  <a:gd name="connsiteX12" fmla="*/ 26449 w 88858"/>
                  <a:gd name="connsiteY12" fmla="*/ 16211 h 36383"/>
                  <a:gd name="connsiteX13" fmla="*/ 28364 w 88858"/>
                  <a:gd name="connsiteY13" fmla="*/ 14526 h 36383"/>
                  <a:gd name="connsiteX14" fmla="*/ 43684 w 88858"/>
                  <a:gd name="connsiteY14" fmla="*/ 21956 h 36383"/>
                  <a:gd name="connsiteX15" fmla="*/ 46288 w 88858"/>
                  <a:gd name="connsiteY15" fmla="*/ 24560 h 36383"/>
                  <a:gd name="connsiteX16" fmla="*/ 47972 w 88858"/>
                  <a:gd name="connsiteY16" fmla="*/ 26705 h 36383"/>
                  <a:gd name="connsiteX17" fmla="*/ 57777 w 88858"/>
                  <a:gd name="connsiteY17" fmla="*/ 30535 h 36383"/>
                  <a:gd name="connsiteX18" fmla="*/ 59462 w 88858"/>
                  <a:gd name="connsiteY18" fmla="*/ 35284 h 36383"/>
                  <a:gd name="connsiteX19" fmla="*/ 63522 w 88858"/>
                  <a:gd name="connsiteY19" fmla="*/ 35743 h 36383"/>
                  <a:gd name="connsiteX20" fmla="*/ 68041 w 88858"/>
                  <a:gd name="connsiteY20" fmla="*/ 30228 h 36383"/>
                  <a:gd name="connsiteX21" fmla="*/ 78611 w 88858"/>
                  <a:gd name="connsiteY21" fmla="*/ 27088 h 36383"/>
                  <a:gd name="connsiteX22" fmla="*/ 87957 w 88858"/>
                  <a:gd name="connsiteY22" fmla="*/ 24331 h 3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58" h="36383">
                    <a:moveTo>
                      <a:pt x="87957" y="24331"/>
                    </a:moveTo>
                    <a:cubicBezTo>
                      <a:pt x="90331" y="22416"/>
                      <a:pt x="87266" y="21190"/>
                      <a:pt x="87266" y="21190"/>
                    </a:cubicBezTo>
                    <a:cubicBezTo>
                      <a:pt x="87266" y="21190"/>
                      <a:pt x="59539" y="9930"/>
                      <a:pt x="49658" y="6790"/>
                    </a:cubicBezTo>
                    <a:cubicBezTo>
                      <a:pt x="39854" y="3649"/>
                      <a:pt x="33420" y="7479"/>
                      <a:pt x="30738" y="8245"/>
                    </a:cubicBezTo>
                    <a:cubicBezTo>
                      <a:pt x="28134" y="8935"/>
                      <a:pt x="16109" y="8475"/>
                      <a:pt x="13275" y="7786"/>
                    </a:cubicBezTo>
                    <a:cubicBezTo>
                      <a:pt x="10364" y="7096"/>
                      <a:pt x="7989" y="7096"/>
                      <a:pt x="5385" y="2271"/>
                    </a:cubicBezTo>
                    <a:cubicBezTo>
                      <a:pt x="2781" y="-2555"/>
                      <a:pt x="3010" y="1811"/>
                      <a:pt x="3010" y="1811"/>
                    </a:cubicBezTo>
                    <a:cubicBezTo>
                      <a:pt x="3700" y="2730"/>
                      <a:pt x="1785" y="6101"/>
                      <a:pt x="636" y="8245"/>
                    </a:cubicBezTo>
                    <a:cubicBezTo>
                      <a:pt x="-590" y="10390"/>
                      <a:pt x="-53" y="12994"/>
                      <a:pt x="2321" y="17360"/>
                    </a:cubicBezTo>
                    <a:cubicBezTo>
                      <a:pt x="4696" y="21726"/>
                      <a:pt x="9522" y="19275"/>
                      <a:pt x="11666" y="18586"/>
                    </a:cubicBezTo>
                    <a:cubicBezTo>
                      <a:pt x="13811" y="17896"/>
                      <a:pt x="17640" y="16671"/>
                      <a:pt x="21700" y="16671"/>
                    </a:cubicBezTo>
                    <a:cubicBezTo>
                      <a:pt x="25760" y="16671"/>
                      <a:pt x="31505" y="19045"/>
                      <a:pt x="37939" y="20501"/>
                    </a:cubicBezTo>
                    <a:cubicBezTo>
                      <a:pt x="44373" y="21956"/>
                      <a:pt x="31734" y="17590"/>
                      <a:pt x="26449" y="16211"/>
                    </a:cubicBezTo>
                    <a:cubicBezTo>
                      <a:pt x="21164" y="14756"/>
                      <a:pt x="26219" y="14067"/>
                      <a:pt x="28364" y="14526"/>
                    </a:cubicBezTo>
                    <a:cubicBezTo>
                      <a:pt x="30509" y="14986"/>
                      <a:pt x="42458" y="21267"/>
                      <a:pt x="43684" y="21956"/>
                    </a:cubicBezTo>
                    <a:cubicBezTo>
                      <a:pt x="44909" y="22645"/>
                      <a:pt x="46824" y="23411"/>
                      <a:pt x="46288" y="24560"/>
                    </a:cubicBezTo>
                    <a:cubicBezTo>
                      <a:pt x="45828" y="25786"/>
                      <a:pt x="46058" y="26475"/>
                      <a:pt x="47972" y="26705"/>
                    </a:cubicBezTo>
                    <a:cubicBezTo>
                      <a:pt x="49887" y="26935"/>
                      <a:pt x="55862" y="29616"/>
                      <a:pt x="57777" y="30535"/>
                    </a:cubicBezTo>
                    <a:cubicBezTo>
                      <a:pt x="59692" y="31454"/>
                      <a:pt x="60688" y="33446"/>
                      <a:pt x="59462" y="35284"/>
                    </a:cubicBezTo>
                    <a:cubicBezTo>
                      <a:pt x="58237" y="37122"/>
                      <a:pt x="61607" y="36203"/>
                      <a:pt x="63522" y="35743"/>
                    </a:cubicBezTo>
                    <a:cubicBezTo>
                      <a:pt x="65437" y="35284"/>
                      <a:pt x="65437" y="33139"/>
                      <a:pt x="68041" y="30228"/>
                    </a:cubicBezTo>
                    <a:cubicBezTo>
                      <a:pt x="70646" y="27318"/>
                      <a:pt x="74245" y="25939"/>
                      <a:pt x="78611" y="27088"/>
                    </a:cubicBezTo>
                    <a:cubicBezTo>
                      <a:pt x="82901" y="28390"/>
                      <a:pt x="85582" y="26245"/>
                      <a:pt x="87957" y="2433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47" name="Kombinationstegning: figur 11746">
                <a:extLst>
                  <a:ext uri="{FF2B5EF4-FFF2-40B4-BE49-F238E27FC236}">
                    <a16:creationId xmlns:a16="http://schemas.microsoft.com/office/drawing/2014/main" id="{83C6B8F7-813B-45B7-B732-770B4957DE31}"/>
                  </a:ext>
                </a:extLst>
              </p:cNvPr>
              <p:cNvSpPr/>
              <p:nvPr/>
            </p:nvSpPr>
            <p:spPr>
              <a:xfrm>
                <a:off x="10926851" y="2478498"/>
                <a:ext cx="37076" cy="30294"/>
              </a:xfrm>
              <a:custGeom>
                <a:avLst/>
                <a:gdLst>
                  <a:gd name="connsiteX0" fmla="*/ 35253 w 37076"/>
                  <a:gd name="connsiteY0" fmla="*/ 13958 h 30294"/>
                  <a:gd name="connsiteX1" fmla="*/ 34334 w 37076"/>
                  <a:gd name="connsiteY1" fmla="*/ 1243 h 30294"/>
                  <a:gd name="connsiteX2" fmla="*/ 25985 w 37076"/>
                  <a:gd name="connsiteY2" fmla="*/ 3388 h 30294"/>
                  <a:gd name="connsiteX3" fmla="*/ 14954 w 37076"/>
                  <a:gd name="connsiteY3" fmla="*/ 7447 h 30294"/>
                  <a:gd name="connsiteX4" fmla="*/ 10436 w 37076"/>
                  <a:gd name="connsiteY4" fmla="*/ 9362 h 30294"/>
                  <a:gd name="connsiteX5" fmla="*/ 12810 w 37076"/>
                  <a:gd name="connsiteY5" fmla="*/ 10052 h 30294"/>
                  <a:gd name="connsiteX6" fmla="*/ 7525 w 37076"/>
                  <a:gd name="connsiteY6" fmla="*/ 19856 h 30294"/>
                  <a:gd name="connsiteX7" fmla="*/ 1780 w 37076"/>
                  <a:gd name="connsiteY7" fmla="*/ 26596 h 30294"/>
                  <a:gd name="connsiteX8" fmla="*/ 861 w 37076"/>
                  <a:gd name="connsiteY8" fmla="*/ 29201 h 30294"/>
                  <a:gd name="connsiteX9" fmla="*/ 5380 w 37076"/>
                  <a:gd name="connsiteY9" fmla="*/ 29201 h 30294"/>
                  <a:gd name="connsiteX10" fmla="*/ 18325 w 37076"/>
                  <a:gd name="connsiteY10" fmla="*/ 22460 h 30294"/>
                  <a:gd name="connsiteX11" fmla="*/ 35253 w 37076"/>
                  <a:gd name="connsiteY11" fmla="*/ 13958 h 3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76" h="30294">
                    <a:moveTo>
                      <a:pt x="35253" y="13958"/>
                    </a:moveTo>
                    <a:cubicBezTo>
                      <a:pt x="39083" y="11584"/>
                      <a:pt x="35942" y="4383"/>
                      <a:pt x="34334" y="1243"/>
                    </a:cubicBezTo>
                    <a:cubicBezTo>
                      <a:pt x="32649" y="-1898"/>
                      <a:pt x="28359" y="1703"/>
                      <a:pt x="25985" y="3388"/>
                    </a:cubicBezTo>
                    <a:cubicBezTo>
                      <a:pt x="23610" y="5073"/>
                      <a:pt x="20699" y="6528"/>
                      <a:pt x="14954" y="7447"/>
                    </a:cubicBezTo>
                    <a:cubicBezTo>
                      <a:pt x="9210" y="8367"/>
                      <a:pt x="9210" y="9362"/>
                      <a:pt x="10436" y="9362"/>
                    </a:cubicBezTo>
                    <a:cubicBezTo>
                      <a:pt x="11661" y="9362"/>
                      <a:pt x="15184" y="8903"/>
                      <a:pt x="12810" y="10052"/>
                    </a:cubicBezTo>
                    <a:cubicBezTo>
                      <a:pt x="10436" y="11277"/>
                      <a:pt x="9210" y="16486"/>
                      <a:pt x="7525" y="19856"/>
                    </a:cubicBezTo>
                    <a:cubicBezTo>
                      <a:pt x="5840" y="23226"/>
                      <a:pt x="5150" y="25371"/>
                      <a:pt x="1780" y="26596"/>
                    </a:cubicBezTo>
                    <a:cubicBezTo>
                      <a:pt x="-1591" y="27822"/>
                      <a:pt x="861" y="29201"/>
                      <a:pt x="861" y="29201"/>
                    </a:cubicBezTo>
                    <a:cubicBezTo>
                      <a:pt x="1320" y="31116"/>
                      <a:pt x="3772" y="30120"/>
                      <a:pt x="5380" y="29201"/>
                    </a:cubicBezTo>
                    <a:cubicBezTo>
                      <a:pt x="6988" y="28282"/>
                      <a:pt x="16180" y="23456"/>
                      <a:pt x="18325" y="22460"/>
                    </a:cubicBezTo>
                    <a:cubicBezTo>
                      <a:pt x="20469" y="21464"/>
                      <a:pt x="31423" y="16333"/>
                      <a:pt x="35253" y="1395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48" name="Kombinationstegning: figur 11747">
                <a:extLst>
                  <a:ext uri="{FF2B5EF4-FFF2-40B4-BE49-F238E27FC236}">
                    <a16:creationId xmlns:a16="http://schemas.microsoft.com/office/drawing/2014/main" id="{46BA007A-9D23-484F-B1AA-AD7D8CB526F9}"/>
                  </a:ext>
                </a:extLst>
              </p:cNvPr>
              <p:cNvSpPr/>
              <p:nvPr/>
            </p:nvSpPr>
            <p:spPr>
              <a:xfrm>
                <a:off x="10995521" y="2636984"/>
                <a:ext cx="24260" cy="25123"/>
              </a:xfrm>
              <a:custGeom>
                <a:avLst/>
                <a:gdLst>
                  <a:gd name="connsiteX0" fmla="*/ 18516 w 24260"/>
                  <a:gd name="connsiteY0" fmla="*/ 16095 h 25123"/>
                  <a:gd name="connsiteX1" fmla="*/ 12081 w 24260"/>
                  <a:gd name="connsiteY1" fmla="*/ 3379 h 25123"/>
                  <a:gd name="connsiteX2" fmla="*/ 4651 w 24260"/>
                  <a:gd name="connsiteY2" fmla="*/ 775 h 25123"/>
                  <a:gd name="connsiteX3" fmla="*/ 1510 w 24260"/>
                  <a:gd name="connsiteY3" fmla="*/ 2920 h 25123"/>
                  <a:gd name="connsiteX4" fmla="*/ 7026 w 24260"/>
                  <a:gd name="connsiteY4" fmla="*/ 10120 h 25123"/>
                  <a:gd name="connsiteX5" fmla="*/ 20890 w 24260"/>
                  <a:gd name="connsiteY5" fmla="*/ 23295 h 25123"/>
                  <a:gd name="connsiteX6" fmla="*/ 24260 w 24260"/>
                  <a:gd name="connsiteY6" fmla="*/ 23295 h 25123"/>
                  <a:gd name="connsiteX7" fmla="*/ 18516 w 24260"/>
                  <a:gd name="connsiteY7" fmla="*/ 16095 h 2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60" h="25123">
                    <a:moveTo>
                      <a:pt x="18516" y="16095"/>
                    </a:moveTo>
                    <a:cubicBezTo>
                      <a:pt x="14226" y="13720"/>
                      <a:pt x="12541" y="6520"/>
                      <a:pt x="12081" y="3379"/>
                    </a:cubicBezTo>
                    <a:cubicBezTo>
                      <a:pt x="11622" y="239"/>
                      <a:pt x="12771" y="-910"/>
                      <a:pt x="4651" y="775"/>
                    </a:cubicBezTo>
                    <a:cubicBezTo>
                      <a:pt x="-3468" y="2460"/>
                      <a:pt x="1510" y="2920"/>
                      <a:pt x="1510" y="2920"/>
                    </a:cubicBezTo>
                    <a:cubicBezTo>
                      <a:pt x="3425" y="2690"/>
                      <a:pt x="4421" y="4375"/>
                      <a:pt x="7026" y="10120"/>
                    </a:cubicBezTo>
                    <a:cubicBezTo>
                      <a:pt x="9630" y="15865"/>
                      <a:pt x="18055" y="20384"/>
                      <a:pt x="20890" y="23295"/>
                    </a:cubicBezTo>
                    <a:cubicBezTo>
                      <a:pt x="23724" y="26205"/>
                      <a:pt x="24260" y="25210"/>
                      <a:pt x="24260" y="23295"/>
                    </a:cubicBezTo>
                    <a:cubicBezTo>
                      <a:pt x="24260" y="21380"/>
                      <a:pt x="22804" y="18469"/>
                      <a:pt x="18516" y="1609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49" name="Kombinationstegning: figur 11748">
                <a:extLst>
                  <a:ext uri="{FF2B5EF4-FFF2-40B4-BE49-F238E27FC236}">
                    <a16:creationId xmlns:a16="http://schemas.microsoft.com/office/drawing/2014/main" id="{E0DA0185-4637-499A-B3A6-4A43B4B251A8}"/>
                  </a:ext>
                </a:extLst>
              </p:cNvPr>
              <p:cNvSpPr/>
              <p:nvPr/>
            </p:nvSpPr>
            <p:spPr>
              <a:xfrm>
                <a:off x="11691175" y="2585916"/>
                <a:ext cx="6214" cy="3142"/>
              </a:xfrm>
              <a:custGeom>
                <a:avLst/>
                <a:gdLst>
                  <a:gd name="connsiteX0" fmla="*/ 3575 w 6214"/>
                  <a:gd name="connsiteY0" fmla="*/ 294 h 3142"/>
                  <a:gd name="connsiteX1" fmla="*/ 2196 w 6214"/>
                  <a:gd name="connsiteY1" fmla="*/ 2132 h 3142"/>
                  <a:gd name="connsiteX2" fmla="*/ 5643 w 6214"/>
                  <a:gd name="connsiteY2" fmla="*/ 2515 h 3142"/>
                  <a:gd name="connsiteX3" fmla="*/ 3575 w 6214"/>
                  <a:gd name="connsiteY3" fmla="*/ 294 h 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14" h="3142">
                    <a:moveTo>
                      <a:pt x="3575" y="294"/>
                    </a:moveTo>
                    <a:cubicBezTo>
                      <a:pt x="1737" y="294"/>
                      <a:pt x="-2630" y="-1085"/>
                      <a:pt x="2196" y="2132"/>
                    </a:cubicBezTo>
                    <a:cubicBezTo>
                      <a:pt x="2196" y="2132"/>
                      <a:pt x="4034" y="4123"/>
                      <a:pt x="5643" y="2515"/>
                    </a:cubicBezTo>
                    <a:cubicBezTo>
                      <a:pt x="7175" y="830"/>
                      <a:pt x="5336" y="294"/>
                      <a:pt x="3575" y="29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50" name="Kombinationstegning: figur 11749">
                <a:extLst>
                  <a:ext uri="{FF2B5EF4-FFF2-40B4-BE49-F238E27FC236}">
                    <a16:creationId xmlns:a16="http://schemas.microsoft.com/office/drawing/2014/main" id="{F39E1577-4564-475D-8158-DD28F0C39C67}"/>
                  </a:ext>
                </a:extLst>
              </p:cNvPr>
              <p:cNvSpPr/>
              <p:nvPr/>
            </p:nvSpPr>
            <p:spPr>
              <a:xfrm>
                <a:off x="11672736" y="2560259"/>
                <a:ext cx="6828" cy="4709"/>
              </a:xfrm>
              <a:custGeom>
                <a:avLst/>
                <a:gdLst>
                  <a:gd name="connsiteX0" fmla="*/ 4703 w 6828"/>
                  <a:gd name="connsiteY0" fmla="*/ 214 h 4709"/>
                  <a:gd name="connsiteX1" fmla="*/ 720 w 6828"/>
                  <a:gd name="connsiteY1" fmla="*/ 3814 h 4709"/>
                  <a:gd name="connsiteX2" fmla="*/ 4703 w 6828"/>
                  <a:gd name="connsiteY2" fmla="*/ 3202 h 4709"/>
                  <a:gd name="connsiteX3" fmla="*/ 4703 w 6828"/>
                  <a:gd name="connsiteY3" fmla="*/ 214 h 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28" h="4709">
                    <a:moveTo>
                      <a:pt x="4703" y="214"/>
                    </a:moveTo>
                    <a:cubicBezTo>
                      <a:pt x="1869" y="827"/>
                      <a:pt x="-1501" y="1210"/>
                      <a:pt x="720" y="3814"/>
                    </a:cubicBezTo>
                    <a:cubicBezTo>
                      <a:pt x="720" y="3814"/>
                      <a:pt x="1946" y="6189"/>
                      <a:pt x="4703" y="3202"/>
                    </a:cubicBezTo>
                    <a:cubicBezTo>
                      <a:pt x="7537" y="214"/>
                      <a:pt x="7537" y="-398"/>
                      <a:pt x="4703" y="21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51" name="Kombinationstegning: figur 11750">
                <a:extLst>
                  <a:ext uri="{FF2B5EF4-FFF2-40B4-BE49-F238E27FC236}">
                    <a16:creationId xmlns:a16="http://schemas.microsoft.com/office/drawing/2014/main" id="{87C32492-5A8D-49C7-BC73-3384F9DF7F80}"/>
                  </a:ext>
                </a:extLst>
              </p:cNvPr>
              <p:cNvSpPr/>
              <p:nvPr/>
            </p:nvSpPr>
            <p:spPr>
              <a:xfrm>
                <a:off x="7270207" y="2394096"/>
                <a:ext cx="15942" cy="7437"/>
              </a:xfrm>
              <a:custGeom>
                <a:avLst/>
                <a:gdLst>
                  <a:gd name="connsiteX0" fmla="*/ 11664 w 15942"/>
                  <a:gd name="connsiteY0" fmla="*/ 7364 h 7437"/>
                  <a:gd name="connsiteX1" fmla="*/ 8524 w 15942"/>
                  <a:gd name="connsiteY1" fmla="*/ 6445 h 7437"/>
                  <a:gd name="connsiteX2" fmla="*/ 2089 w 15942"/>
                  <a:gd name="connsiteY2" fmla="*/ 5985 h 7437"/>
                  <a:gd name="connsiteX3" fmla="*/ 634 w 15942"/>
                  <a:gd name="connsiteY3" fmla="*/ 1925 h 7437"/>
                  <a:gd name="connsiteX4" fmla="*/ 13349 w 15942"/>
                  <a:gd name="connsiteY4" fmla="*/ 5066 h 7437"/>
                  <a:gd name="connsiteX5" fmla="*/ 11664 w 15942"/>
                  <a:gd name="connsiteY5" fmla="*/ 7364 h 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42" h="7437">
                    <a:moveTo>
                      <a:pt x="11664" y="7364"/>
                    </a:moveTo>
                    <a:cubicBezTo>
                      <a:pt x="9519" y="7364"/>
                      <a:pt x="8753" y="7823"/>
                      <a:pt x="8524" y="6445"/>
                    </a:cubicBezTo>
                    <a:cubicBezTo>
                      <a:pt x="8294" y="4989"/>
                      <a:pt x="5613" y="5985"/>
                      <a:pt x="2089" y="5985"/>
                    </a:cubicBezTo>
                    <a:cubicBezTo>
                      <a:pt x="-1511" y="5985"/>
                      <a:pt x="634" y="1925"/>
                      <a:pt x="634" y="1925"/>
                    </a:cubicBezTo>
                    <a:cubicBezTo>
                      <a:pt x="2089" y="-3130"/>
                      <a:pt x="7604" y="3151"/>
                      <a:pt x="13349" y="5066"/>
                    </a:cubicBezTo>
                    <a:cubicBezTo>
                      <a:pt x="19094" y="6981"/>
                      <a:pt x="13809" y="7364"/>
                      <a:pt x="11664" y="736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52" name="Kombinationstegning: figur 11751">
                <a:extLst>
                  <a:ext uri="{FF2B5EF4-FFF2-40B4-BE49-F238E27FC236}">
                    <a16:creationId xmlns:a16="http://schemas.microsoft.com/office/drawing/2014/main" id="{1DDC6B06-72EB-49EB-BA7E-C8BD89058F98}"/>
                  </a:ext>
                </a:extLst>
              </p:cNvPr>
              <p:cNvSpPr/>
              <p:nvPr/>
            </p:nvSpPr>
            <p:spPr>
              <a:xfrm>
                <a:off x="7945011" y="1958491"/>
                <a:ext cx="54567" cy="39917"/>
              </a:xfrm>
              <a:custGeom>
                <a:avLst/>
                <a:gdLst>
                  <a:gd name="connsiteX0" fmla="*/ 36492 w 54567"/>
                  <a:gd name="connsiteY0" fmla="*/ 39458 h 39917"/>
                  <a:gd name="connsiteX1" fmla="*/ 41241 w 54567"/>
                  <a:gd name="connsiteY1" fmla="*/ 38769 h 39917"/>
                  <a:gd name="connsiteX2" fmla="*/ 46297 w 54567"/>
                  <a:gd name="connsiteY2" fmla="*/ 39228 h 39917"/>
                  <a:gd name="connsiteX3" fmla="*/ 52731 w 54567"/>
                  <a:gd name="connsiteY3" fmla="*/ 37773 h 39917"/>
                  <a:gd name="connsiteX4" fmla="*/ 52960 w 54567"/>
                  <a:gd name="connsiteY4" fmla="*/ 28658 h 39917"/>
                  <a:gd name="connsiteX5" fmla="*/ 51046 w 54567"/>
                  <a:gd name="connsiteY5" fmla="*/ 25288 h 39917"/>
                  <a:gd name="connsiteX6" fmla="*/ 18492 w 54567"/>
                  <a:gd name="connsiteY6" fmla="*/ 2538 h 39917"/>
                  <a:gd name="connsiteX7" fmla="*/ 9607 w 54567"/>
                  <a:gd name="connsiteY7" fmla="*/ 853 h 39917"/>
                  <a:gd name="connsiteX8" fmla="*/ 2407 w 54567"/>
                  <a:gd name="connsiteY8" fmla="*/ 4453 h 39917"/>
                  <a:gd name="connsiteX9" fmla="*/ 2407 w 54567"/>
                  <a:gd name="connsiteY9" fmla="*/ 8743 h 39917"/>
                  <a:gd name="connsiteX10" fmla="*/ 3862 w 54567"/>
                  <a:gd name="connsiteY10" fmla="*/ 12343 h 39917"/>
                  <a:gd name="connsiteX11" fmla="*/ 32 w 54567"/>
                  <a:gd name="connsiteY11" fmla="*/ 15253 h 39917"/>
                  <a:gd name="connsiteX12" fmla="*/ 12977 w 54567"/>
                  <a:gd name="connsiteY12" fmla="*/ 29883 h 39917"/>
                  <a:gd name="connsiteX13" fmla="*/ 13207 w 54567"/>
                  <a:gd name="connsiteY13" fmla="*/ 27739 h 39917"/>
                  <a:gd name="connsiteX14" fmla="*/ 27607 w 54567"/>
                  <a:gd name="connsiteY14" fmla="*/ 32028 h 39917"/>
                  <a:gd name="connsiteX15" fmla="*/ 29981 w 54567"/>
                  <a:gd name="connsiteY15" fmla="*/ 35398 h 39917"/>
                  <a:gd name="connsiteX16" fmla="*/ 36492 w 54567"/>
                  <a:gd name="connsiteY16" fmla="*/ 39458 h 39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567" h="39917">
                    <a:moveTo>
                      <a:pt x="36492" y="39458"/>
                    </a:moveTo>
                    <a:cubicBezTo>
                      <a:pt x="39096" y="40147"/>
                      <a:pt x="39096" y="39918"/>
                      <a:pt x="41241" y="38769"/>
                    </a:cubicBezTo>
                    <a:cubicBezTo>
                      <a:pt x="43386" y="37543"/>
                      <a:pt x="43386" y="37313"/>
                      <a:pt x="46297" y="39228"/>
                    </a:cubicBezTo>
                    <a:cubicBezTo>
                      <a:pt x="49207" y="41143"/>
                      <a:pt x="49207" y="38539"/>
                      <a:pt x="52731" y="37773"/>
                    </a:cubicBezTo>
                    <a:cubicBezTo>
                      <a:pt x="56331" y="37083"/>
                      <a:pt x="53650" y="32028"/>
                      <a:pt x="52960" y="28658"/>
                    </a:cubicBezTo>
                    <a:cubicBezTo>
                      <a:pt x="52271" y="25288"/>
                      <a:pt x="51046" y="25288"/>
                      <a:pt x="51046" y="25288"/>
                    </a:cubicBezTo>
                    <a:cubicBezTo>
                      <a:pt x="51046" y="25288"/>
                      <a:pt x="22781" y="6368"/>
                      <a:pt x="18492" y="2538"/>
                    </a:cubicBezTo>
                    <a:cubicBezTo>
                      <a:pt x="14203" y="-1291"/>
                      <a:pt x="12747" y="164"/>
                      <a:pt x="9607" y="853"/>
                    </a:cubicBezTo>
                    <a:cubicBezTo>
                      <a:pt x="6467" y="1543"/>
                      <a:pt x="6007" y="2538"/>
                      <a:pt x="2407" y="4453"/>
                    </a:cubicBezTo>
                    <a:cubicBezTo>
                      <a:pt x="-1193" y="6368"/>
                      <a:pt x="-198" y="6598"/>
                      <a:pt x="2407" y="8743"/>
                    </a:cubicBezTo>
                    <a:cubicBezTo>
                      <a:pt x="5011" y="10887"/>
                      <a:pt x="8152" y="14258"/>
                      <a:pt x="3862" y="12343"/>
                    </a:cubicBezTo>
                    <a:cubicBezTo>
                      <a:pt x="-427" y="10428"/>
                      <a:pt x="722" y="12113"/>
                      <a:pt x="32" y="15253"/>
                    </a:cubicBezTo>
                    <a:cubicBezTo>
                      <a:pt x="-657" y="18394"/>
                      <a:pt x="9837" y="28198"/>
                      <a:pt x="12977" y="29883"/>
                    </a:cubicBezTo>
                    <a:cubicBezTo>
                      <a:pt x="16118" y="31568"/>
                      <a:pt x="13207" y="27739"/>
                      <a:pt x="13207" y="27739"/>
                    </a:cubicBezTo>
                    <a:cubicBezTo>
                      <a:pt x="10603" y="25134"/>
                      <a:pt x="25156" y="31339"/>
                      <a:pt x="27607" y="32028"/>
                    </a:cubicBezTo>
                    <a:cubicBezTo>
                      <a:pt x="29981" y="32717"/>
                      <a:pt x="31207" y="32028"/>
                      <a:pt x="29981" y="35398"/>
                    </a:cubicBezTo>
                    <a:cubicBezTo>
                      <a:pt x="28756" y="38769"/>
                      <a:pt x="33888" y="38692"/>
                      <a:pt x="36492" y="3945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53" name="Kombinationstegning: figur 11752">
                <a:extLst>
                  <a:ext uri="{FF2B5EF4-FFF2-40B4-BE49-F238E27FC236}">
                    <a16:creationId xmlns:a16="http://schemas.microsoft.com/office/drawing/2014/main" id="{F67E850A-F54C-45B4-901C-CDF5021B5EB6}"/>
                  </a:ext>
                </a:extLst>
              </p:cNvPr>
              <p:cNvSpPr/>
              <p:nvPr/>
            </p:nvSpPr>
            <p:spPr>
              <a:xfrm>
                <a:off x="7652616" y="2007435"/>
                <a:ext cx="58588" cy="38738"/>
              </a:xfrm>
              <a:custGeom>
                <a:avLst/>
                <a:gdLst>
                  <a:gd name="connsiteX0" fmla="*/ 58196 w 58588"/>
                  <a:gd name="connsiteY0" fmla="*/ 19237 h 38738"/>
                  <a:gd name="connsiteX1" fmla="*/ 51762 w 58588"/>
                  <a:gd name="connsiteY1" fmla="*/ 10352 h 38738"/>
                  <a:gd name="connsiteX2" fmla="*/ 30468 w 58588"/>
                  <a:gd name="connsiteY2" fmla="*/ 548 h 38738"/>
                  <a:gd name="connsiteX3" fmla="*/ 10399 w 58588"/>
                  <a:gd name="connsiteY3" fmla="*/ 4148 h 38738"/>
                  <a:gd name="connsiteX4" fmla="*/ 825 w 58588"/>
                  <a:gd name="connsiteY4" fmla="*/ 16556 h 38738"/>
                  <a:gd name="connsiteX5" fmla="*/ 136 w 58588"/>
                  <a:gd name="connsiteY5" fmla="*/ 26361 h 38738"/>
                  <a:gd name="connsiteX6" fmla="*/ 10706 w 58588"/>
                  <a:gd name="connsiteY6" fmla="*/ 37390 h 38738"/>
                  <a:gd name="connsiteX7" fmla="*/ 19055 w 58588"/>
                  <a:gd name="connsiteY7" fmla="*/ 37850 h 38738"/>
                  <a:gd name="connsiteX8" fmla="*/ 46323 w 58588"/>
                  <a:gd name="connsiteY8" fmla="*/ 26361 h 38738"/>
                  <a:gd name="connsiteX9" fmla="*/ 52298 w 58588"/>
                  <a:gd name="connsiteY9" fmla="*/ 18701 h 38738"/>
                  <a:gd name="connsiteX10" fmla="*/ 54213 w 58588"/>
                  <a:gd name="connsiteY10" fmla="*/ 22071 h 38738"/>
                  <a:gd name="connsiteX11" fmla="*/ 58196 w 58588"/>
                  <a:gd name="connsiteY11" fmla="*/ 19237 h 3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588" h="38738">
                    <a:moveTo>
                      <a:pt x="58196" y="19237"/>
                    </a:moveTo>
                    <a:cubicBezTo>
                      <a:pt x="59651" y="15637"/>
                      <a:pt x="56970" y="12497"/>
                      <a:pt x="51762" y="10352"/>
                    </a:cubicBezTo>
                    <a:cubicBezTo>
                      <a:pt x="46477" y="8207"/>
                      <a:pt x="34528" y="1467"/>
                      <a:pt x="30468" y="548"/>
                    </a:cubicBezTo>
                    <a:cubicBezTo>
                      <a:pt x="26408" y="-372"/>
                      <a:pt x="19208" y="-678"/>
                      <a:pt x="10399" y="4148"/>
                    </a:cubicBezTo>
                    <a:cubicBezTo>
                      <a:pt x="1591" y="8973"/>
                      <a:pt x="825" y="16556"/>
                      <a:pt x="825" y="16556"/>
                    </a:cubicBezTo>
                    <a:cubicBezTo>
                      <a:pt x="825" y="16556"/>
                      <a:pt x="-400" y="18471"/>
                      <a:pt x="136" y="26361"/>
                    </a:cubicBezTo>
                    <a:cubicBezTo>
                      <a:pt x="595" y="34250"/>
                      <a:pt x="8485" y="35935"/>
                      <a:pt x="10706" y="37390"/>
                    </a:cubicBezTo>
                    <a:cubicBezTo>
                      <a:pt x="12851" y="38846"/>
                      <a:pt x="14306" y="39305"/>
                      <a:pt x="19055" y="37850"/>
                    </a:cubicBezTo>
                    <a:cubicBezTo>
                      <a:pt x="23804" y="36395"/>
                      <a:pt x="43719" y="28965"/>
                      <a:pt x="46323" y="26361"/>
                    </a:cubicBezTo>
                    <a:cubicBezTo>
                      <a:pt x="48928" y="23756"/>
                      <a:pt x="50383" y="20156"/>
                      <a:pt x="52298" y="18701"/>
                    </a:cubicBezTo>
                    <a:cubicBezTo>
                      <a:pt x="54213" y="17246"/>
                      <a:pt x="55898" y="16326"/>
                      <a:pt x="54213" y="22071"/>
                    </a:cubicBezTo>
                    <a:cubicBezTo>
                      <a:pt x="52528" y="27816"/>
                      <a:pt x="56740" y="22837"/>
                      <a:pt x="58196" y="1923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54" name="Kombinationstegning: figur 11753">
                <a:extLst>
                  <a:ext uri="{FF2B5EF4-FFF2-40B4-BE49-F238E27FC236}">
                    <a16:creationId xmlns:a16="http://schemas.microsoft.com/office/drawing/2014/main" id="{F4C64C4B-C9A6-4B2C-97A3-5653B0AA4744}"/>
                  </a:ext>
                </a:extLst>
              </p:cNvPr>
              <p:cNvSpPr/>
              <p:nvPr/>
            </p:nvSpPr>
            <p:spPr>
              <a:xfrm>
                <a:off x="8701817" y="1724346"/>
                <a:ext cx="14553" cy="4677"/>
              </a:xfrm>
              <a:custGeom>
                <a:avLst/>
                <a:gdLst>
                  <a:gd name="connsiteX0" fmla="*/ 11183 w 14553"/>
                  <a:gd name="connsiteY0" fmla="*/ 4519 h 4677"/>
                  <a:gd name="connsiteX1" fmla="*/ 12868 w 14553"/>
                  <a:gd name="connsiteY1" fmla="*/ 1149 h 4677"/>
                  <a:gd name="connsiteX2" fmla="*/ 3064 w 14553"/>
                  <a:gd name="connsiteY2" fmla="*/ 1379 h 4677"/>
                  <a:gd name="connsiteX3" fmla="*/ 3064 w 14553"/>
                  <a:gd name="connsiteY3" fmla="*/ 4289 h 4677"/>
                  <a:gd name="connsiteX4" fmla="*/ 11183 w 14553"/>
                  <a:gd name="connsiteY4" fmla="*/ 4519 h 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3" h="4677">
                    <a:moveTo>
                      <a:pt x="11183" y="4519"/>
                    </a:moveTo>
                    <a:cubicBezTo>
                      <a:pt x="16238" y="4060"/>
                      <a:pt x="14553" y="2604"/>
                      <a:pt x="12868" y="1149"/>
                    </a:cubicBezTo>
                    <a:cubicBezTo>
                      <a:pt x="11183" y="-306"/>
                      <a:pt x="9957" y="-536"/>
                      <a:pt x="3064" y="1379"/>
                    </a:cubicBezTo>
                    <a:cubicBezTo>
                      <a:pt x="-3830" y="3294"/>
                      <a:pt x="3064" y="4289"/>
                      <a:pt x="3064" y="4289"/>
                    </a:cubicBezTo>
                    <a:cubicBezTo>
                      <a:pt x="3064" y="4289"/>
                      <a:pt x="6204" y="4979"/>
                      <a:pt x="11183" y="45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55" name="Kombinationstegning: figur 11754">
                <a:extLst>
                  <a:ext uri="{FF2B5EF4-FFF2-40B4-BE49-F238E27FC236}">
                    <a16:creationId xmlns:a16="http://schemas.microsoft.com/office/drawing/2014/main" id="{1F108623-2AB2-4220-965F-793273487ED0}"/>
                  </a:ext>
                </a:extLst>
              </p:cNvPr>
              <p:cNvSpPr/>
              <p:nvPr/>
            </p:nvSpPr>
            <p:spPr>
              <a:xfrm>
                <a:off x="9815522" y="1773282"/>
                <a:ext cx="8309" cy="5148"/>
              </a:xfrm>
              <a:custGeom>
                <a:avLst/>
                <a:gdLst>
                  <a:gd name="connsiteX0" fmla="*/ 1464 w 8309"/>
                  <a:gd name="connsiteY0" fmla="*/ 4604 h 5148"/>
                  <a:gd name="connsiteX1" fmla="*/ 7285 w 8309"/>
                  <a:gd name="connsiteY1" fmla="*/ 4068 h 5148"/>
                  <a:gd name="connsiteX2" fmla="*/ 6749 w 8309"/>
                  <a:gd name="connsiteY2" fmla="*/ 468 h 5148"/>
                  <a:gd name="connsiteX3" fmla="*/ 1464 w 8309"/>
                  <a:gd name="connsiteY3" fmla="*/ 2077 h 5148"/>
                  <a:gd name="connsiteX4" fmla="*/ 1464 w 8309"/>
                  <a:gd name="connsiteY4" fmla="*/ 4604 h 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9" h="5148">
                    <a:moveTo>
                      <a:pt x="1464" y="4604"/>
                    </a:moveTo>
                    <a:cubicBezTo>
                      <a:pt x="4298" y="5677"/>
                      <a:pt x="5447" y="4987"/>
                      <a:pt x="7285" y="4068"/>
                    </a:cubicBezTo>
                    <a:cubicBezTo>
                      <a:pt x="9124" y="3149"/>
                      <a:pt x="8205" y="1387"/>
                      <a:pt x="6749" y="468"/>
                    </a:cubicBezTo>
                    <a:cubicBezTo>
                      <a:pt x="5294" y="-451"/>
                      <a:pt x="4757" y="-68"/>
                      <a:pt x="1464" y="2077"/>
                    </a:cubicBezTo>
                    <a:cubicBezTo>
                      <a:pt x="-1830" y="4221"/>
                      <a:pt x="1464" y="4604"/>
                      <a:pt x="1464" y="46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56" name="Kombinationstegning: figur 11755">
                <a:extLst>
                  <a:ext uri="{FF2B5EF4-FFF2-40B4-BE49-F238E27FC236}">
                    <a16:creationId xmlns:a16="http://schemas.microsoft.com/office/drawing/2014/main" id="{B36D8B3D-278A-42FC-84F3-DE90DE98E99E}"/>
                  </a:ext>
                </a:extLst>
              </p:cNvPr>
              <p:cNvSpPr/>
              <p:nvPr/>
            </p:nvSpPr>
            <p:spPr>
              <a:xfrm>
                <a:off x="10177364" y="1903072"/>
                <a:ext cx="24087" cy="5335"/>
              </a:xfrm>
              <a:custGeom>
                <a:avLst/>
                <a:gdLst>
                  <a:gd name="connsiteX0" fmla="*/ 2230 w 24087"/>
                  <a:gd name="connsiteY0" fmla="*/ 2425 h 5335"/>
                  <a:gd name="connsiteX1" fmla="*/ 7975 w 24087"/>
                  <a:gd name="connsiteY1" fmla="*/ 1965 h 5335"/>
                  <a:gd name="connsiteX2" fmla="*/ 16554 w 24087"/>
                  <a:gd name="connsiteY2" fmla="*/ 5336 h 5335"/>
                  <a:gd name="connsiteX3" fmla="*/ 13184 w 24087"/>
                  <a:gd name="connsiteY3" fmla="*/ 50 h 5335"/>
                  <a:gd name="connsiteX4" fmla="*/ 2230 w 24087"/>
                  <a:gd name="connsiteY4" fmla="*/ 2425 h 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87" h="5335">
                    <a:moveTo>
                      <a:pt x="2230" y="2425"/>
                    </a:moveTo>
                    <a:cubicBezTo>
                      <a:pt x="2230" y="2425"/>
                      <a:pt x="5601" y="3344"/>
                      <a:pt x="7975" y="1965"/>
                    </a:cubicBezTo>
                    <a:cubicBezTo>
                      <a:pt x="10350" y="510"/>
                      <a:pt x="13720" y="5336"/>
                      <a:pt x="16554" y="5336"/>
                    </a:cubicBezTo>
                    <a:cubicBezTo>
                      <a:pt x="19388" y="5336"/>
                      <a:pt x="33788" y="587"/>
                      <a:pt x="13184" y="50"/>
                    </a:cubicBezTo>
                    <a:cubicBezTo>
                      <a:pt x="-7344" y="-409"/>
                      <a:pt x="2230" y="2425"/>
                      <a:pt x="2230" y="242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57" name="Kombinationstegning: figur 11756">
                <a:extLst>
                  <a:ext uri="{FF2B5EF4-FFF2-40B4-BE49-F238E27FC236}">
                    <a16:creationId xmlns:a16="http://schemas.microsoft.com/office/drawing/2014/main" id="{55704315-FF4C-4159-86B4-1394872536D7}"/>
                  </a:ext>
                </a:extLst>
              </p:cNvPr>
              <p:cNvSpPr/>
              <p:nvPr/>
            </p:nvSpPr>
            <p:spPr>
              <a:xfrm>
                <a:off x="11051283" y="1982151"/>
                <a:ext cx="44278" cy="21606"/>
              </a:xfrm>
              <a:custGeom>
                <a:avLst/>
                <a:gdLst>
                  <a:gd name="connsiteX0" fmla="*/ 3426 w 44278"/>
                  <a:gd name="connsiteY0" fmla="*/ 10512 h 21606"/>
                  <a:gd name="connsiteX1" fmla="*/ 13996 w 44278"/>
                  <a:gd name="connsiteY1" fmla="*/ 16257 h 21606"/>
                  <a:gd name="connsiteX2" fmla="*/ 35290 w 44278"/>
                  <a:gd name="connsiteY2" fmla="*/ 21542 h 21606"/>
                  <a:gd name="connsiteX3" fmla="*/ 44176 w 44278"/>
                  <a:gd name="connsiteY3" fmla="*/ 7448 h 21606"/>
                  <a:gd name="connsiteX4" fmla="*/ 36516 w 44278"/>
                  <a:gd name="connsiteY4" fmla="*/ 5304 h 21606"/>
                  <a:gd name="connsiteX5" fmla="*/ 19741 w 44278"/>
                  <a:gd name="connsiteY5" fmla="*/ 555 h 21606"/>
                  <a:gd name="connsiteX6" fmla="*/ 1511 w 44278"/>
                  <a:gd name="connsiteY6" fmla="*/ 6529 h 21606"/>
                  <a:gd name="connsiteX7" fmla="*/ 3426 w 44278"/>
                  <a:gd name="connsiteY7" fmla="*/ 10512 h 2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278" h="21606">
                    <a:moveTo>
                      <a:pt x="3426" y="10512"/>
                    </a:moveTo>
                    <a:cubicBezTo>
                      <a:pt x="6337" y="11431"/>
                      <a:pt x="7945" y="12657"/>
                      <a:pt x="13996" y="16257"/>
                    </a:cubicBezTo>
                    <a:cubicBezTo>
                      <a:pt x="19971" y="19857"/>
                      <a:pt x="26712" y="20546"/>
                      <a:pt x="35290" y="21542"/>
                    </a:cubicBezTo>
                    <a:cubicBezTo>
                      <a:pt x="43869" y="22538"/>
                      <a:pt x="44635" y="11738"/>
                      <a:pt x="44176" y="7448"/>
                    </a:cubicBezTo>
                    <a:cubicBezTo>
                      <a:pt x="43716" y="3159"/>
                      <a:pt x="40116" y="5304"/>
                      <a:pt x="36516" y="5304"/>
                    </a:cubicBezTo>
                    <a:cubicBezTo>
                      <a:pt x="32915" y="5304"/>
                      <a:pt x="28627" y="2699"/>
                      <a:pt x="19741" y="555"/>
                    </a:cubicBezTo>
                    <a:cubicBezTo>
                      <a:pt x="10856" y="-1590"/>
                      <a:pt x="5878" y="2929"/>
                      <a:pt x="1511" y="6529"/>
                    </a:cubicBezTo>
                    <a:cubicBezTo>
                      <a:pt x="-2778" y="10053"/>
                      <a:pt x="3426" y="10512"/>
                      <a:pt x="3426" y="1051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58" name="Kombinationstegning: figur 11757">
                <a:extLst>
                  <a:ext uri="{FF2B5EF4-FFF2-40B4-BE49-F238E27FC236}">
                    <a16:creationId xmlns:a16="http://schemas.microsoft.com/office/drawing/2014/main" id="{B53B3709-7FBE-410B-90D1-A37DB4F0A100}"/>
                  </a:ext>
                </a:extLst>
              </p:cNvPr>
              <p:cNvSpPr/>
              <p:nvPr/>
            </p:nvSpPr>
            <p:spPr>
              <a:xfrm>
                <a:off x="10841901" y="1936135"/>
                <a:ext cx="7726" cy="4300"/>
              </a:xfrm>
              <a:custGeom>
                <a:avLst/>
                <a:gdLst>
                  <a:gd name="connsiteX0" fmla="*/ 2628 w 7726"/>
                  <a:gd name="connsiteY0" fmla="*/ 2911 h 4300"/>
                  <a:gd name="connsiteX1" fmla="*/ 3087 w 7726"/>
                  <a:gd name="connsiteY1" fmla="*/ 0 h 4300"/>
                  <a:gd name="connsiteX2" fmla="*/ 2628 w 7726"/>
                  <a:gd name="connsiteY2" fmla="*/ 2911 h 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" h="4300">
                    <a:moveTo>
                      <a:pt x="2628" y="2911"/>
                    </a:moveTo>
                    <a:cubicBezTo>
                      <a:pt x="8832" y="5821"/>
                      <a:pt x="9827" y="3830"/>
                      <a:pt x="3087" y="0"/>
                    </a:cubicBezTo>
                    <a:cubicBezTo>
                      <a:pt x="3163" y="0"/>
                      <a:pt x="-3577" y="0"/>
                      <a:pt x="2628" y="291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59" name="Kombinationstegning: figur 11758">
                <a:extLst>
                  <a:ext uri="{FF2B5EF4-FFF2-40B4-BE49-F238E27FC236}">
                    <a16:creationId xmlns:a16="http://schemas.microsoft.com/office/drawing/2014/main" id="{538B64AE-C3DF-4109-A1E2-9AFD04266132}"/>
                  </a:ext>
                </a:extLst>
              </p:cNvPr>
              <p:cNvSpPr/>
              <p:nvPr/>
            </p:nvSpPr>
            <p:spPr>
              <a:xfrm>
                <a:off x="10416173" y="3039774"/>
                <a:ext cx="31091" cy="28751"/>
              </a:xfrm>
              <a:custGeom>
                <a:avLst/>
                <a:gdLst>
                  <a:gd name="connsiteX0" fmla="*/ 28139 w 31091"/>
                  <a:gd name="connsiteY0" fmla="*/ 2262 h 28751"/>
                  <a:gd name="connsiteX1" fmla="*/ 21934 w 31091"/>
                  <a:gd name="connsiteY1" fmla="*/ 347 h 28751"/>
                  <a:gd name="connsiteX2" fmla="*/ 18565 w 31091"/>
                  <a:gd name="connsiteY2" fmla="*/ 2032 h 28751"/>
                  <a:gd name="connsiteX3" fmla="*/ 1559 w 31091"/>
                  <a:gd name="connsiteY3" fmla="*/ 20951 h 28751"/>
                  <a:gd name="connsiteX4" fmla="*/ 1330 w 31091"/>
                  <a:gd name="connsiteY4" fmla="*/ 27921 h 28751"/>
                  <a:gd name="connsiteX5" fmla="*/ 3704 w 31091"/>
                  <a:gd name="connsiteY5" fmla="*/ 25777 h 28751"/>
                  <a:gd name="connsiteX6" fmla="*/ 7534 w 31091"/>
                  <a:gd name="connsiteY6" fmla="*/ 21258 h 28751"/>
                  <a:gd name="connsiteX7" fmla="*/ 14964 w 31091"/>
                  <a:gd name="connsiteY7" fmla="*/ 12372 h 28751"/>
                  <a:gd name="connsiteX8" fmla="*/ 20020 w 31091"/>
                  <a:gd name="connsiteY8" fmla="*/ 9462 h 28751"/>
                  <a:gd name="connsiteX9" fmla="*/ 28368 w 31091"/>
                  <a:gd name="connsiteY9" fmla="*/ 4713 h 28751"/>
                  <a:gd name="connsiteX10" fmla="*/ 28139 w 31091"/>
                  <a:gd name="connsiteY10" fmla="*/ 2262 h 2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91" h="28751">
                    <a:moveTo>
                      <a:pt x="28139" y="2262"/>
                    </a:moveTo>
                    <a:cubicBezTo>
                      <a:pt x="26224" y="2032"/>
                      <a:pt x="23619" y="1036"/>
                      <a:pt x="21934" y="347"/>
                    </a:cubicBezTo>
                    <a:cubicBezTo>
                      <a:pt x="20250" y="-343"/>
                      <a:pt x="20250" y="-113"/>
                      <a:pt x="18565" y="2032"/>
                    </a:cubicBezTo>
                    <a:cubicBezTo>
                      <a:pt x="16879" y="4177"/>
                      <a:pt x="4930" y="16432"/>
                      <a:pt x="1559" y="20951"/>
                    </a:cubicBezTo>
                    <a:cubicBezTo>
                      <a:pt x="-1810" y="25470"/>
                      <a:pt x="1330" y="27921"/>
                      <a:pt x="1330" y="27921"/>
                    </a:cubicBezTo>
                    <a:cubicBezTo>
                      <a:pt x="2020" y="29836"/>
                      <a:pt x="3704" y="28151"/>
                      <a:pt x="3704" y="25777"/>
                    </a:cubicBezTo>
                    <a:cubicBezTo>
                      <a:pt x="3704" y="23402"/>
                      <a:pt x="5389" y="21717"/>
                      <a:pt x="7534" y="21258"/>
                    </a:cubicBezTo>
                    <a:cubicBezTo>
                      <a:pt x="9679" y="20798"/>
                      <a:pt x="13279" y="13828"/>
                      <a:pt x="14964" y="12372"/>
                    </a:cubicBezTo>
                    <a:cubicBezTo>
                      <a:pt x="16650" y="10917"/>
                      <a:pt x="17569" y="11147"/>
                      <a:pt x="20020" y="9462"/>
                    </a:cubicBezTo>
                    <a:cubicBezTo>
                      <a:pt x="22394" y="7777"/>
                      <a:pt x="23160" y="7547"/>
                      <a:pt x="28368" y="4713"/>
                    </a:cubicBezTo>
                    <a:cubicBezTo>
                      <a:pt x="33577" y="1879"/>
                      <a:pt x="30054" y="2491"/>
                      <a:pt x="28139" y="226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60" name="Kombinationstegning: figur 11759">
                <a:extLst>
                  <a:ext uri="{FF2B5EF4-FFF2-40B4-BE49-F238E27FC236}">
                    <a16:creationId xmlns:a16="http://schemas.microsoft.com/office/drawing/2014/main" id="{C4AA8D9C-FBDD-4223-ADB7-03F69D033013}"/>
                  </a:ext>
                </a:extLst>
              </p:cNvPr>
              <p:cNvSpPr/>
              <p:nvPr/>
            </p:nvSpPr>
            <p:spPr>
              <a:xfrm>
                <a:off x="10449137" y="3062400"/>
                <a:ext cx="6373" cy="3157"/>
              </a:xfrm>
              <a:custGeom>
                <a:avLst/>
                <a:gdLst>
                  <a:gd name="connsiteX0" fmla="*/ 6204 w 6373"/>
                  <a:gd name="connsiteY0" fmla="*/ 11 h 3157"/>
                  <a:gd name="connsiteX1" fmla="*/ 0 w 6373"/>
                  <a:gd name="connsiteY1" fmla="*/ 3152 h 3157"/>
                  <a:gd name="connsiteX2" fmla="*/ 6204 w 6373"/>
                  <a:gd name="connsiteY2" fmla="*/ 11 h 3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73" h="3157">
                    <a:moveTo>
                      <a:pt x="6204" y="11"/>
                    </a:moveTo>
                    <a:cubicBezTo>
                      <a:pt x="4978" y="-219"/>
                      <a:pt x="0" y="3152"/>
                      <a:pt x="0" y="3152"/>
                    </a:cubicBezTo>
                    <a:cubicBezTo>
                      <a:pt x="1685" y="3305"/>
                      <a:pt x="7430" y="241"/>
                      <a:pt x="6204" y="1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61" name="Kombinationstegning: figur 11760">
                <a:extLst>
                  <a:ext uri="{FF2B5EF4-FFF2-40B4-BE49-F238E27FC236}">
                    <a16:creationId xmlns:a16="http://schemas.microsoft.com/office/drawing/2014/main" id="{3FB67B17-9C8E-49E6-9CC6-61FBB0894BD0}"/>
                  </a:ext>
                </a:extLst>
              </p:cNvPr>
              <p:cNvSpPr/>
              <p:nvPr/>
            </p:nvSpPr>
            <p:spPr>
              <a:xfrm>
                <a:off x="10456460" y="3005437"/>
                <a:ext cx="55776" cy="37892"/>
              </a:xfrm>
              <a:custGeom>
                <a:avLst/>
                <a:gdLst>
                  <a:gd name="connsiteX0" fmla="*/ 52269 w 55776"/>
                  <a:gd name="connsiteY0" fmla="*/ 1135 h 37892"/>
                  <a:gd name="connsiteX1" fmla="*/ 39860 w 55776"/>
                  <a:gd name="connsiteY1" fmla="*/ 8106 h 37892"/>
                  <a:gd name="connsiteX2" fmla="*/ 30976 w 55776"/>
                  <a:gd name="connsiteY2" fmla="*/ 4276 h 37892"/>
                  <a:gd name="connsiteX3" fmla="*/ 26227 w 55776"/>
                  <a:gd name="connsiteY3" fmla="*/ 8565 h 37892"/>
                  <a:gd name="connsiteX4" fmla="*/ 8532 w 55776"/>
                  <a:gd name="connsiteY4" fmla="*/ 21970 h 37892"/>
                  <a:gd name="connsiteX5" fmla="*/ 4013 w 55776"/>
                  <a:gd name="connsiteY5" fmla="*/ 29859 h 37892"/>
                  <a:gd name="connsiteX6" fmla="*/ 184 w 55776"/>
                  <a:gd name="connsiteY6" fmla="*/ 37289 h 37892"/>
                  <a:gd name="connsiteX7" fmla="*/ 2788 w 55776"/>
                  <a:gd name="connsiteY7" fmla="*/ 36370 h 37892"/>
                  <a:gd name="connsiteX8" fmla="*/ 7537 w 55776"/>
                  <a:gd name="connsiteY8" fmla="*/ 33459 h 37892"/>
                  <a:gd name="connsiteX9" fmla="*/ 12286 w 55776"/>
                  <a:gd name="connsiteY9" fmla="*/ 29629 h 37892"/>
                  <a:gd name="connsiteX10" fmla="*/ 17035 w 55776"/>
                  <a:gd name="connsiteY10" fmla="*/ 25110 h 37892"/>
                  <a:gd name="connsiteX11" fmla="*/ 21094 w 55776"/>
                  <a:gd name="connsiteY11" fmla="*/ 20591 h 37892"/>
                  <a:gd name="connsiteX12" fmla="*/ 26150 w 55776"/>
                  <a:gd name="connsiteY12" fmla="*/ 18216 h 37892"/>
                  <a:gd name="connsiteX13" fmla="*/ 35725 w 55776"/>
                  <a:gd name="connsiteY13" fmla="*/ 12472 h 37892"/>
                  <a:gd name="connsiteX14" fmla="*/ 52499 w 55776"/>
                  <a:gd name="connsiteY14" fmla="*/ 6267 h 37892"/>
                  <a:gd name="connsiteX15" fmla="*/ 55103 w 55776"/>
                  <a:gd name="connsiteY15" fmla="*/ 1518 h 37892"/>
                  <a:gd name="connsiteX16" fmla="*/ 52269 w 55776"/>
                  <a:gd name="connsiteY16" fmla="*/ 1135 h 37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776" h="37892">
                    <a:moveTo>
                      <a:pt x="52269" y="1135"/>
                    </a:moveTo>
                    <a:cubicBezTo>
                      <a:pt x="51044" y="2361"/>
                      <a:pt x="42235" y="7340"/>
                      <a:pt x="39860" y="8106"/>
                    </a:cubicBezTo>
                    <a:cubicBezTo>
                      <a:pt x="37486" y="8795"/>
                      <a:pt x="32891" y="7646"/>
                      <a:pt x="30976" y="4276"/>
                    </a:cubicBezTo>
                    <a:cubicBezTo>
                      <a:pt x="29061" y="906"/>
                      <a:pt x="28065" y="6650"/>
                      <a:pt x="26227" y="8565"/>
                    </a:cubicBezTo>
                    <a:cubicBezTo>
                      <a:pt x="24388" y="10480"/>
                      <a:pt x="11366" y="20055"/>
                      <a:pt x="8532" y="21970"/>
                    </a:cubicBezTo>
                    <a:cubicBezTo>
                      <a:pt x="5698" y="23884"/>
                      <a:pt x="9222" y="26489"/>
                      <a:pt x="4013" y="29859"/>
                    </a:cubicBezTo>
                    <a:cubicBezTo>
                      <a:pt x="-1272" y="33229"/>
                      <a:pt x="184" y="37289"/>
                      <a:pt x="184" y="37289"/>
                    </a:cubicBezTo>
                    <a:cubicBezTo>
                      <a:pt x="1103" y="38208"/>
                      <a:pt x="2329" y="38208"/>
                      <a:pt x="2788" y="36370"/>
                    </a:cubicBezTo>
                    <a:cubicBezTo>
                      <a:pt x="3248" y="34531"/>
                      <a:pt x="5392" y="33459"/>
                      <a:pt x="7537" y="33459"/>
                    </a:cubicBezTo>
                    <a:cubicBezTo>
                      <a:pt x="9682" y="33459"/>
                      <a:pt x="11596" y="31544"/>
                      <a:pt x="12286" y="29629"/>
                    </a:cubicBezTo>
                    <a:cubicBezTo>
                      <a:pt x="12975" y="27714"/>
                      <a:pt x="14661" y="26259"/>
                      <a:pt x="17035" y="25110"/>
                    </a:cubicBezTo>
                    <a:cubicBezTo>
                      <a:pt x="19409" y="23884"/>
                      <a:pt x="21094" y="22506"/>
                      <a:pt x="21094" y="20591"/>
                    </a:cubicBezTo>
                    <a:cubicBezTo>
                      <a:pt x="21094" y="18676"/>
                      <a:pt x="23698" y="16991"/>
                      <a:pt x="26150" y="18216"/>
                    </a:cubicBezTo>
                    <a:cubicBezTo>
                      <a:pt x="28524" y="19442"/>
                      <a:pt x="31895" y="15306"/>
                      <a:pt x="35725" y="12472"/>
                    </a:cubicBezTo>
                    <a:cubicBezTo>
                      <a:pt x="39554" y="9638"/>
                      <a:pt x="48133" y="6727"/>
                      <a:pt x="52499" y="6267"/>
                    </a:cubicBezTo>
                    <a:cubicBezTo>
                      <a:pt x="56865" y="5808"/>
                      <a:pt x="55869" y="3893"/>
                      <a:pt x="55103" y="1518"/>
                    </a:cubicBezTo>
                    <a:cubicBezTo>
                      <a:pt x="54337" y="-856"/>
                      <a:pt x="53495" y="-14"/>
                      <a:pt x="52269" y="113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62" name="Kombinationstegning: figur 11761">
                <a:extLst>
                  <a:ext uri="{FF2B5EF4-FFF2-40B4-BE49-F238E27FC236}">
                    <a16:creationId xmlns:a16="http://schemas.microsoft.com/office/drawing/2014/main" id="{7D0D27FA-2F0E-4D81-9E26-F910A71E2CBF}"/>
                  </a:ext>
                </a:extLst>
              </p:cNvPr>
              <p:cNvSpPr/>
              <p:nvPr/>
            </p:nvSpPr>
            <p:spPr>
              <a:xfrm>
                <a:off x="10531408" y="2980209"/>
                <a:ext cx="28205" cy="21655"/>
              </a:xfrm>
              <a:custGeom>
                <a:avLst/>
                <a:gdLst>
                  <a:gd name="connsiteX0" fmla="*/ 27109 w 28205"/>
                  <a:gd name="connsiteY0" fmla="*/ 91 h 21655"/>
                  <a:gd name="connsiteX1" fmla="*/ 22054 w 28205"/>
                  <a:gd name="connsiteY1" fmla="*/ 780 h 21655"/>
                  <a:gd name="connsiteX2" fmla="*/ 15619 w 28205"/>
                  <a:gd name="connsiteY2" fmla="*/ 3921 h 21655"/>
                  <a:gd name="connsiteX3" fmla="*/ 1526 w 28205"/>
                  <a:gd name="connsiteY3" fmla="*/ 19010 h 21655"/>
                  <a:gd name="connsiteX4" fmla="*/ 1296 w 28205"/>
                  <a:gd name="connsiteY4" fmla="*/ 21385 h 21655"/>
                  <a:gd name="connsiteX5" fmla="*/ 8726 w 28205"/>
                  <a:gd name="connsiteY5" fmla="*/ 17325 h 21655"/>
                  <a:gd name="connsiteX6" fmla="*/ 26420 w 28205"/>
                  <a:gd name="connsiteY6" fmla="*/ 2925 h 21655"/>
                  <a:gd name="connsiteX7" fmla="*/ 27109 w 28205"/>
                  <a:gd name="connsiteY7" fmla="*/ 91 h 21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05" h="21655">
                    <a:moveTo>
                      <a:pt x="27109" y="91"/>
                    </a:moveTo>
                    <a:cubicBezTo>
                      <a:pt x="25654" y="91"/>
                      <a:pt x="22820" y="-369"/>
                      <a:pt x="22054" y="780"/>
                    </a:cubicBezTo>
                    <a:cubicBezTo>
                      <a:pt x="21364" y="2006"/>
                      <a:pt x="17534" y="3691"/>
                      <a:pt x="15619" y="3921"/>
                    </a:cubicBezTo>
                    <a:cubicBezTo>
                      <a:pt x="13704" y="4150"/>
                      <a:pt x="4820" y="15180"/>
                      <a:pt x="1526" y="19010"/>
                    </a:cubicBezTo>
                    <a:cubicBezTo>
                      <a:pt x="-1767" y="22840"/>
                      <a:pt x="1296" y="21385"/>
                      <a:pt x="1296" y="21385"/>
                    </a:cubicBezTo>
                    <a:cubicBezTo>
                      <a:pt x="1986" y="20159"/>
                      <a:pt x="5586" y="19010"/>
                      <a:pt x="8726" y="17325"/>
                    </a:cubicBezTo>
                    <a:cubicBezTo>
                      <a:pt x="11866" y="15640"/>
                      <a:pt x="24046" y="5146"/>
                      <a:pt x="26420" y="2925"/>
                    </a:cubicBezTo>
                    <a:cubicBezTo>
                      <a:pt x="28795" y="780"/>
                      <a:pt x="28565" y="91"/>
                      <a:pt x="27109" y="9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63" name="Kombinationstegning: figur 11762">
                <a:extLst>
                  <a:ext uri="{FF2B5EF4-FFF2-40B4-BE49-F238E27FC236}">
                    <a16:creationId xmlns:a16="http://schemas.microsoft.com/office/drawing/2014/main" id="{1343FFAF-8C18-4F78-9EE2-370F8BC0BB2F}"/>
                  </a:ext>
                </a:extLst>
              </p:cNvPr>
              <p:cNvSpPr/>
              <p:nvPr/>
            </p:nvSpPr>
            <p:spPr>
              <a:xfrm>
                <a:off x="10596126" y="2948637"/>
                <a:ext cx="10934" cy="11060"/>
              </a:xfrm>
              <a:custGeom>
                <a:avLst/>
                <a:gdLst>
                  <a:gd name="connsiteX0" fmla="*/ 8579 w 10934"/>
                  <a:gd name="connsiteY0" fmla="*/ 1024 h 11060"/>
                  <a:gd name="connsiteX1" fmla="*/ 0 w 10934"/>
                  <a:gd name="connsiteY1" fmla="*/ 11058 h 11060"/>
                  <a:gd name="connsiteX2" fmla="*/ 8579 w 10934"/>
                  <a:gd name="connsiteY2" fmla="*/ 1024 h 1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34" h="11060">
                    <a:moveTo>
                      <a:pt x="8579" y="1024"/>
                    </a:moveTo>
                    <a:cubicBezTo>
                      <a:pt x="1149" y="6079"/>
                      <a:pt x="0" y="11058"/>
                      <a:pt x="0" y="11058"/>
                    </a:cubicBezTo>
                    <a:cubicBezTo>
                      <a:pt x="3830" y="11288"/>
                      <a:pt x="16008" y="-4031"/>
                      <a:pt x="8579" y="102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64" name="Kombinationstegning: figur 11763">
                <a:extLst>
                  <a:ext uri="{FF2B5EF4-FFF2-40B4-BE49-F238E27FC236}">
                    <a16:creationId xmlns:a16="http://schemas.microsoft.com/office/drawing/2014/main" id="{72C02228-D6E7-4F4B-97FE-5412D6113892}"/>
                  </a:ext>
                </a:extLst>
              </p:cNvPr>
              <p:cNvSpPr/>
              <p:nvPr/>
            </p:nvSpPr>
            <p:spPr>
              <a:xfrm>
                <a:off x="10615241" y="2938346"/>
                <a:ext cx="1914" cy="1970"/>
              </a:xfrm>
              <a:custGeom>
                <a:avLst/>
                <a:gdLst>
                  <a:gd name="connsiteX0" fmla="*/ 1718 w 1914"/>
                  <a:gd name="connsiteY0" fmla="*/ 55 h 1970"/>
                  <a:gd name="connsiteX1" fmla="*/ 34 w 1914"/>
                  <a:gd name="connsiteY1" fmla="*/ 1970 h 1970"/>
                  <a:gd name="connsiteX2" fmla="*/ 1718 w 1914"/>
                  <a:gd name="connsiteY2" fmla="*/ 55 h 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4" h="1970">
                    <a:moveTo>
                      <a:pt x="1718" y="55"/>
                    </a:moveTo>
                    <a:cubicBezTo>
                      <a:pt x="799" y="-175"/>
                      <a:pt x="-196" y="285"/>
                      <a:pt x="34" y="1970"/>
                    </a:cubicBezTo>
                    <a:cubicBezTo>
                      <a:pt x="34" y="1970"/>
                      <a:pt x="2638" y="285"/>
                      <a:pt x="1718" y="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65" name="Kombinationstegning: figur 11764">
                <a:extLst>
                  <a:ext uri="{FF2B5EF4-FFF2-40B4-BE49-F238E27FC236}">
                    <a16:creationId xmlns:a16="http://schemas.microsoft.com/office/drawing/2014/main" id="{1FD71E59-F1E3-49B1-AA00-3E19C7E11D41}"/>
                  </a:ext>
                </a:extLst>
              </p:cNvPr>
              <p:cNvSpPr/>
              <p:nvPr/>
            </p:nvSpPr>
            <p:spPr>
              <a:xfrm>
                <a:off x="10631112" y="2922603"/>
                <a:ext cx="2034" cy="2929"/>
              </a:xfrm>
              <a:custGeom>
                <a:avLst/>
                <a:gdLst>
                  <a:gd name="connsiteX0" fmla="*/ 1627 w 2034"/>
                  <a:gd name="connsiteY0" fmla="*/ 19 h 2929"/>
                  <a:gd name="connsiteX1" fmla="*/ 171 w 2034"/>
                  <a:gd name="connsiteY1" fmla="*/ 2930 h 2929"/>
                  <a:gd name="connsiteX2" fmla="*/ 1627 w 2034"/>
                  <a:gd name="connsiteY2" fmla="*/ 19 h 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4" h="2929">
                    <a:moveTo>
                      <a:pt x="1627" y="19"/>
                    </a:moveTo>
                    <a:cubicBezTo>
                      <a:pt x="171" y="-211"/>
                      <a:pt x="-288" y="1704"/>
                      <a:pt x="171" y="2930"/>
                    </a:cubicBezTo>
                    <a:cubicBezTo>
                      <a:pt x="171" y="2853"/>
                      <a:pt x="3082" y="249"/>
                      <a:pt x="1627" y="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66" name="Kombinationstegning: figur 11765">
                <a:extLst>
                  <a:ext uri="{FF2B5EF4-FFF2-40B4-BE49-F238E27FC236}">
                    <a16:creationId xmlns:a16="http://schemas.microsoft.com/office/drawing/2014/main" id="{6992ADE8-7A87-4816-9F28-F29D001577AC}"/>
                  </a:ext>
                </a:extLst>
              </p:cNvPr>
              <p:cNvSpPr/>
              <p:nvPr/>
            </p:nvSpPr>
            <p:spPr>
              <a:xfrm>
                <a:off x="10659548" y="2882426"/>
                <a:ext cx="5769" cy="5727"/>
              </a:xfrm>
              <a:custGeom>
                <a:avLst/>
                <a:gdLst>
                  <a:gd name="connsiteX0" fmla="*/ 5745 w 5769"/>
                  <a:gd name="connsiteY0" fmla="*/ 213 h 5727"/>
                  <a:gd name="connsiteX1" fmla="*/ 0 w 5769"/>
                  <a:gd name="connsiteY1" fmla="*/ 5728 h 5727"/>
                  <a:gd name="connsiteX2" fmla="*/ 5745 w 5769"/>
                  <a:gd name="connsiteY2" fmla="*/ 213 h 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9" h="5727">
                    <a:moveTo>
                      <a:pt x="5745" y="213"/>
                    </a:moveTo>
                    <a:cubicBezTo>
                      <a:pt x="5285" y="-1013"/>
                      <a:pt x="1455" y="3353"/>
                      <a:pt x="0" y="5728"/>
                    </a:cubicBezTo>
                    <a:cubicBezTo>
                      <a:pt x="0" y="5728"/>
                      <a:pt x="6204" y="1362"/>
                      <a:pt x="5745" y="21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67" name="Kombinationstegning: figur 11766">
                <a:extLst>
                  <a:ext uri="{FF2B5EF4-FFF2-40B4-BE49-F238E27FC236}">
                    <a16:creationId xmlns:a16="http://schemas.microsoft.com/office/drawing/2014/main" id="{D01FDA53-C043-4580-81BA-3D4A98B660B9}"/>
                  </a:ext>
                </a:extLst>
              </p:cNvPr>
              <p:cNvSpPr/>
              <p:nvPr/>
            </p:nvSpPr>
            <p:spPr>
              <a:xfrm>
                <a:off x="10676284" y="2854866"/>
                <a:ext cx="7281" cy="12961"/>
              </a:xfrm>
              <a:custGeom>
                <a:avLst/>
                <a:gdLst>
                  <a:gd name="connsiteX0" fmla="*/ 6702 w 7281"/>
                  <a:gd name="connsiteY0" fmla="*/ 7628 h 12961"/>
                  <a:gd name="connsiteX1" fmla="*/ 5477 w 7281"/>
                  <a:gd name="connsiteY1" fmla="*/ 1194 h 12961"/>
                  <a:gd name="connsiteX2" fmla="*/ 1187 w 7281"/>
                  <a:gd name="connsiteY2" fmla="*/ 12913 h 12961"/>
                  <a:gd name="connsiteX3" fmla="*/ 6702 w 7281"/>
                  <a:gd name="connsiteY3" fmla="*/ 7628 h 1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81" h="12961">
                    <a:moveTo>
                      <a:pt x="6702" y="7628"/>
                    </a:moveTo>
                    <a:cubicBezTo>
                      <a:pt x="7392" y="1424"/>
                      <a:pt x="7927" y="-1947"/>
                      <a:pt x="5477" y="1194"/>
                    </a:cubicBezTo>
                    <a:cubicBezTo>
                      <a:pt x="3102" y="4334"/>
                      <a:pt x="-2413" y="12913"/>
                      <a:pt x="1187" y="12913"/>
                    </a:cubicBezTo>
                    <a:cubicBezTo>
                      <a:pt x="1187" y="12913"/>
                      <a:pt x="6012" y="13832"/>
                      <a:pt x="6702" y="76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68" name="Kombinationstegning: figur 11767">
                <a:extLst>
                  <a:ext uri="{FF2B5EF4-FFF2-40B4-BE49-F238E27FC236}">
                    <a16:creationId xmlns:a16="http://schemas.microsoft.com/office/drawing/2014/main" id="{861F63DD-FDF1-41DB-90E4-99EAC6851610}"/>
                  </a:ext>
                </a:extLst>
              </p:cNvPr>
              <p:cNvSpPr/>
              <p:nvPr/>
            </p:nvSpPr>
            <p:spPr>
              <a:xfrm>
                <a:off x="10693993" y="2812719"/>
                <a:ext cx="26981" cy="29151"/>
              </a:xfrm>
              <a:custGeom>
                <a:avLst/>
                <a:gdLst>
                  <a:gd name="connsiteX0" fmla="*/ 19861 w 26981"/>
                  <a:gd name="connsiteY0" fmla="*/ 2668 h 29151"/>
                  <a:gd name="connsiteX1" fmla="*/ 13887 w 26981"/>
                  <a:gd name="connsiteY1" fmla="*/ 13239 h 29151"/>
                  <a:gd name="connsiteX2" fmla="*/ 5538 w 26981"/>
                  <a:gd name="connsiteY2" fmla="*/ 17528 h 29151"/>
                  <a:gd name="connsiteX3" fmla="*/ 482 w 26981"/>
                  <a:gd name="connsiteY3" fmla="*/ 18983 h 29151"/>
                  <a:gd name="connsiteX4" fmla="*/ 712 w 26981"/>
                  <a:gd name="connsiteY4" fmla="*/ 21894 h 29151"/>
                  <a:gd name="connsiteX5" fmla="*/ 482 w 26981"/>
                  <a:gd name="connsiteY5" fmla="*/ 25264 h 29151"/>
                  <a:gd name="connsiteX6" fmla="*/ 3087 w 26981"/>
                  <a:gd name="connsiteY6" fmla="*/ 28405 h 29151"/>
                  <a:gd name="connsiteX7" fmla="*/ 7836 w 26981"/>
                  <a:gd name="connsiteY7" fmla="*/ 26490 h 29151"/>
                  <a:gd name="connsiteX8" fmla="*/ 17870 w 26981"/>
                  <a:gd name="connsiteY8" fmla="*/ 18141 h 29151"/>
                  <a:gd name="connsiteX9" fmla="*/ 26755 w 26981"/>
                  <a:gd name="connsiteY9" fmla="*/ 4966 h 29151"/>
                  <a:gd name="connsiteX10" fmla="*/ 19861 w 26981"/>
                  <a:gd name="connsiteY10" fmla="*/ 2668 h 2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81" h="29151">
                    <a:moveTo>
                      <a:pt x="19861" y="2668"/>
                    </a:moveTo>
                    <a:cubicBezTo>
                      <a:pt x="17487" y="7417"/>
                      <a:pt x="18635" y="10787"/>
                      <a:pt x="13887" y="13239"/>
                    </a:cubicBezTo>
                    <a:cubicBezTo>
                      <a:pt x="9138" y="15690"/>
                      <a:pt x="7913" y="14694"/>
                      <a:pt x="5538" y="17528"/>
                    </a:cubicBezTo>
                    <a:cubicBezTo>
                      <a:pt x="3164" y="20362"/>
                      <a:pt x="482" y="18983"/>
                      <a:pt x="482" y="18983"/>
                    </a:cubicBezTo>
                    <a:cubicBezTo>
                      <a:pt x="482" y="18983"/>
                      <a:pt x="-743" y="20439"/>
                      <a:pt x="712" y="21894"/>
                    </a:cubicBezTo>
                    <a:cubicBezTo>
                      <a:pt x="2168" y="23349"/>
                      <a:pt x="482" y="25264"/>
                      <a:pt x="482" y="25264"/>
                    </a:cubicBezTo>
                    <a:cubicBezTo>
                      <a:pt x="482" y="25264"/>
                      <a:pt x="1172" y="28634"/>
                      <a:pt x="3087" y="28405"/>
                    </a:cubicBezTo>
                    <a:cubicBezTo>
                      <a:pt x="3087" y="28405"/>
                      <a:pt x="4542" y="31009"/>
                      <a:pt x="7836" y="26490"/>
                    </a:cubicBezTo>
                    <a:cubicBezTo>
                      <a:pt x="11206" y="21971"/>
                      <a:pt x="15496" y="19519"/>
                      <a:pt x="17870" y="18141"/>
                    </a:cubicBezTo>
                    <a:cubicBezTo>
                      <a:pt x="20245" y="16762"/>
                      <a:pt x="28440" y="9792"/>
                      <a:pt x="26755" y="4966"/>
                    </a:cubicBezTo>
                    <a:cubicBezTo>
                      <a:pt x="25070" y="141"/>
                      <a:pt x="22236" y="-2157"/>
                      <a:pt x="19861" y="266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69" name="Kombinationstegning: figur 11768">
                <a:extLst>
                  <a:ext uri="{FF2B5EF4-FFF2-40B4-BE49-F238E27FC236}">
                    <a16:creationId xmlns:a16="http://schemas.microsoft.com/office/drawing/2014/main" id="{3F70E7EB-03D2-42E4-AF80-E3F657A4050B}"/>
                  </a:ext>
                </a:extLst>
              </p:cNvPr>
              <p:cNvSpPr/>
              <p:nvPr/>
            </p:nvSpPr>
            <p:spPr>
              <a:xfrm>
                <a:off x="10308566" y="2673380"/>
                <a:ext cx="86607" cy="317256"/>
              </a:xfrm>
              <a:custGeom>
                <a:avLst/>
                <a:gdLst>
                  <a:gd name="connsiteX0" fmla="*/ 1012 w 86607"/>
                  <a:gd name="connsiteY0" fmla="*/ 89538 h 317256"/>
                  <a:gd name="connsiteX1" fmla="*/ 3156 w 86607"/>
                  <a:gd name="connsiteY1" fmla="*/ 103632 h 317256"/>
                  <a:gd name="connsiteX2" fmla="*/ 16331 w 86607"/>
                  <a:gd name="connsiteY2" fmla="*/ 130900 h 317256"/>
                  <a:gd name="connsiteX3" fmla="*/ 13191 w 86607"/>
                  <a:gd name="connsiteY3" fmla="*/ 147139 h 317256"/>
                  <a:gd name="connsiteX4" fmla="*/ 8901 w 86607"/>
                  <a:gd name="connsiteY4" fmla="*/ 197156 h 317256"/>
                  <a:gd name="connsiteX5" fmla="*/ 7675 w 86607"/>
                  <a:gd name="connsiteY5" fmla="*/ 219216 h 317256"/>
                  <a:gd name="connsiteX6" fmla="*/ 14646 w 86607"/>
                  <a:gd name="connsiteY6" fmla="*/ 236450 h 317256"/>
                  <a:gd name="connsiteX7" fmla="*/ 10816 w 86607"/>
                  <a:gd name="connsiteY7" fmla="*/ 250851 h 317256"/>
                  <a:gd name="connsiteX8" fmla="*/ 10127 w 86607"/>
                  <a:gd name="connsiteY8" fmla="*/ 261651 h 317256"/>
                  <a:gd name="connsiteX9" fmla="*/ 8212 w 86607"/>
                  <a:gd name="connsiteY9" fmla="*/ 286315 h 317256"/>
                  <a:gd name="connsiteX10" fmla="*/ 10127 w 86607"/>
                  <a:gd name="connsiteY10" fmla="*/ 315038 h 317256"/>
                  <a:gd name="connsiteX11" fmla="*/ 13268 w 86607"/>
                  <a:gd name="connsiteY11" fmla="*/ 314579 h 317256"/>
                  <a:gd name="connsiteX12" fmla="*/ 23838 w 86607"/>
                  <a:gd name="connsiteY12" fmla="*/ 289685 h 317256"/>
                  <a:gd name="connsiteX13" fmla="*/ 30579 w 86607"/>
                  <a:gd name="connsiteY13" fmla="*/ 287540 h 317256"/>
                  <a:gd name="connsiteX14" fmla="*/ 40382 w 86607"/>
                  <a:gd name="connsiteY14" fmla="*/ 293055 h 317256"/>
                  <a:gd name="connsiteX15" fmla="*/ 48961 w 86607"/>
                  <a:gd name="connsiteY15" fmla="*/ 296196 h 317256"/>
                  <a:gd name="connsiteX16" fmla="*/ 49651 w 86607"/>
                  <a:gd name="connsiteY16" fmla="*/ 303166 h 317256"/>
                  <a:gd name="connsiteX17" fmla="*/ 51795 w 86607"/>
                  <a:gd name="connsiteY17" fmla="*/ 310366 h 317256"/>
                  <a:gd name="connsiteX18" fmla="*/ 54400 w 86607"/>
                  <a:gd name="connsiteY18" fmla="*/ 302936 h 317256"/>
                  <a:gd name="connsiteX19" fmla="*/ 55089 w 86607"/>
                  <a:gd name="connsiteY19" fmla="*/ 299566 h 317256"/>
                  <a:gd name="connsiteX20" fmla="*/ 51718 w 86607"/>
                  <a:gd name="connsiteY20" fmla="*/ 286621 h 317256"/>
                  <a:gd name="connsiteX21" fmla="*/ 47199 w 86607"/>
                  <a:gd name="connsiteY21" fmla="*/ 283711 h 317256"/>
                  <a:gd name="connsiteX22" fmla="*/ 46280 w 86607"/>
                  <a:gd name="connsiteY22" fmla="*/ 286315 h 317256"/>
                  <a:gd name="connsiteX23" fmla="*/ 46510 w 86607"/>
                  <a:gd name="connsiteY23" fmla="*/ 288230 h 317256"/>
                  <a:gd name="connsiteX24" fmla="*/ 41991 w 86607"/>
                  <a:gd name="connsiteY24" fmla="*/ 284170 h 317256"/>
                  <a:gd name="connsiteX25" fmla="*/ 39846 w 86607"/>
                  <a:gd name="connsiteY25" fmla="*/ 275285 h 317256"/>
                  <a:gd name="connsiteX26" fmla="*/ 30961 w 86607"/>
                  <a:gd name="connsiteY26" fmla="*/ 261191 h 317256"/>
                  <a:gd name="connsiteX27" fmla="*/ 26212 w 86607"/>
                  <a:gd name="connsiteY27" fmla="*/ 240587 h 317256"/>
                  <a:gd name="connsiteX28" fmla="*/ 38621 w 86607"/>
                  <a:gd name="connsiteY28" fmla="*/ 202288 h 317256"/>
                  <a:gd name="connsiteX29" fmla="*/ 51795 w 86607"/>
                  <a:gd name="connsiteY29" fmla="*/ 194169 h 317256"/>
                  <a:gd name="connsiteX30" fmla="*/ 73319 w 86607"/>
                  <a:gd name="connsiteY30" fmla="*/ 200144 h 317256"/>
                  <a:gd name="connsiteX31" fmla="*/ 78375 w 86607"/>
                  <a:gd name="connsiteY31" fmla="*/ 206118 h 317256"/>
                  <a:gd name="connsiteX32" fmla="*/ 82894 w 86607"/>
                  <a:gd name="connsiteY32" fmla="*/ 210178 h 317256"/>
                  <a:gd name="connsiteX33" fmla="*/ 86494 w 86607"/>
                  <a:gd name="connsiteY33" fmla="*/ 213318 h 317256"/>
                  <a:gd name="connsiteX34" fmla="*/ 81438 w 86607"/>
                  <a:gd name="connsiteY34" fmla="*/ 206118 h 317256"/>
                  <a:gd name="connsiteX35" fmla="*/ 75004 w 86607"/>
                  <a:gd name="connsiteY35" fmla="*/ 197233 h 317256"/>
                  <a:gd name="connsiteX36" fmla="*/ 73089 w 86607"/>
                  <a:gd name="connsiteY36" fmla="*/ 189343 h 317256"/>
                  <a:gd name="connsiteX37" fmla="*/ 71174 w 86607"/>
                  <a:gd name="connsiteY37" fmla="*/ 183139 h 317256"/>
                  <a:gd name="connsiteX38" fmla="*/ 53940 w 86607"/>
                  <a:gd name="connsiteY38" fmla="*/ 124007 h 317256"/>
                  <a:gd name="connsiteX39" fmla="*/ 50799 w 86607"/>
                  <a:gd name="connsiteY39" fmla="*/ 119487 h 317256"/>
                  <a:gd name="connsiteX40" fmla="*/ 50110 w 86607"/>
                  <a:gd name="connsiteY40" fmla="*/ 114968 h 317256"/>
                  <a:gd name="connsiteX41" fmla="*/ 49191 w 86607"/>
                  <a:gd name="connsiteY41" fmla="*/ 107309 h 317256"/>
                  <a:gd name="connsiteX42" fmla="*/ 47965 w 86607"/>
                  <a:gd name="connsiteY42" fmla="*/ 109683 h 317256"/>
                  <a:gd name="connsiteX43" fmla="*/ 45821 w 86607"/>
                  <a:gd name="connsiteY43" fmla="*/ 111368 h 317256"/>
                  <a:gd name="connsiteX44" fmla="*/ 42681 w 86607"/>
                  <a:gd name="connsiteY44" fmla="*/ 101794 h 317256"/>
                  <a:gd name="connsiteX45" fmla="*/ 41225 w 86607"/>
                  <a:gd name="connsiteY45" fmla="*/ 88160 h 317256"/>
                  <a:gd name="connsiteX46" fmla="*/ 42144 w 86607"/>
                  <a:gd name="connsiteY46" fmla="*/ 78815 h 317256"/>
                  <a:gd name="connsiteX47" fmla="*/ 45285 w 86607"/>
                  <a:gd name="connsiteY47" fmla="*/ 69700 h 317256"/>
                  <a:gd name="connsiteX48" fmla="*/ 42681 w 86607"/>
                  <a:gd name="connsiteY48" fmla="*/ 53461 h 317256"/>
                  <a:gd name="connsiteX49" fmla="*/ 41761 w 86607"/>
                  <a:gd name="connsiteY49" fmla="*/ 41282 h 317256"/>
                  <a:gd name="connsiteX50" fmla="*/ 43446 w 86607"/>
                  <a:gd name="connsiteY50" fmla="*/ 43427 h 317256"/>
                  <a:gd name="connsiteX51" fmla="*/ 44135 w 86607"/>
                  <a:gd name="connsiteY51" fmla="*/ 47257 h 317256"/>
                  <a:gd name="connsiteX52" fmla="*/ 46740 w 86607"/>
                  <a:gd name="connsiteY52" fmla="*/ 52312 h 317256"/>
                  <a:gd name="connsiteX53" fmla="*/ 45515 w 86607"/>
                  <a:gd name="connsiteY53" fmla="*/ 44882 h 317256"/>
                  <a:gd name="connsiteX54" fmla="*/ 35251 w 86607"/>
                  <a:gd name="connsiteY54" fmla="*/ 23359 h 317256"/>
                  <a:gd name="connsiteX55" fmla="*/ 35710 w 86607"/>
                  <a:gd name="connsiteY55" fmla="*/ 18303 h 317256"/>
                  <a:gd name="connsiteX56" fmla="*/ 34484 w 86607"/>
                  <a:gd name="connsiteY56" fmla="*/ 5895 h 317256"/>
                  <a:gd name="connsiteX57" fmla="*/ 29199 w 86607"/>
                  <a:gd name="connsiteY57" fmla="*/ 1835 h 317256"/>
                  <a:gd name="connsiteX58" fmla="*/ 27974 w 86607"/>
                  <a:gd name="connsiteY58" fmla="*/ 5205 h 317256"/>
                  <a:gd name="connsiteX59" fmla="*/ 24374 w 86607"/>
                  <a:gd name="connsiteY59" fmla="*/ 5205 h 317256"/>
                  <a:gd name="connsiteX60" fmla="*/ 18169 w 86607"/>
                  <a:gd name="connsiteY60" fmla="*/ 5665 h 317256"/>
                  <a:gd name="connsiteX61" fmla="*/ 29889 w 86607"/>
                  <a:gd name="connsiteY61" fmla="*/ 19759 h 317256"/>
                  <a:gd name="connsiteX62" fmla="*/ 27285 w 86607"/>
                  <a:gd name="connsiteY62" fmla="*/ 27189 h 317256"/>
                  <a:gd name="connsiteX63" fmla="*/ 30425 w 86607"/>
                  <a:gd name="connsiteY63" fmla="*/ 30329 h 317256"/>
                  <a:gd name="connsiteX64" fmla="*/ 26135 w 86607"/>
                  <a:gd name="connsiteY64" fmla="*/ 29870 h 317256"/>
                  <a:gd name="connsiteX65" fmla="*/ 25676 w 86607"/>
                  <a:gd name="connsiteY65" fmla="*/ 33929 h 317256"/>
                  <a:gd name="connsiteX66" fmla="*/ 25446 w 86607"/>
                  <a:gd name="connsiteY66" fmla="*/ 37070 h 317256"/>
                  <a:gd name="connsiteX67" fmla="*/ 19012 w 86607"/>
                  <a:gd name="connsiteY67" fmla="*/ 41129 h 317256"/>
                  <a:gd name="connsiteX68" fmla="*/ 14264 w 86607"/>
                  <a:gd name="connsiteY68" fmla="*/ 35384 h 317256"/>
                  <a:gd name="connsiteX69" fmla="*/ 3463 w 86607"/>
                  <a:gd name="connsiteY69" fmla="*/ 43044 h 317256"/>
                  <a:gd name="connsiteX70" fmla="*/ 6067 w 86607"/>
                  <a:gd name="connsiteY70" fmla="*/ 60508 h 317256"/>
                  <a:gd name="connsiteX71" fmla="*/ 1012 w 86607"/>
                  <a:gd name="connsiteY71" fmla="*/ 89538 h 31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86607" h="317256">
                    <a:moveTo>
                      <a:pt x="1012" y="89538"/>
                    </a:moveTo>
                    <a:cubicBezTo>
                      <a:pt x="-673" y="93598"/>
                      <a:pt x="-443" y="97198"/>
                      <a:pt x="3156" y="103632"/>
                    </a:cubicBezTo>
                    <a:cubicBezTo>
                      <a:pt x="6756" y="110066"/>
                      <a:pt x="19395" y="126611"/>
                      <a:pt x="16331" y="130900"/>
                    </a:cubicBezTo>
                    <a:cubicBezTo>
                      <a:pt x="13268" y="135190"/>
                      <a:pt x="12501" y="140935"/>
                      <a:pt x="13191" y="147139"/>
                    </a:cubicBezTo>
                    <a:cubicBezTo>
                      <a:pt x="13880" y="153343"/>
                      <a:pt x="15335" y="182833"/>
                      <a:pt x="8901" y="197156"/>
                    </a:cubicBezTo>
                    <a:cubicBezTo>
                      <a:pt x="8901" y="197156"/>
                      <a:pt x="2467" y="213701"/>
                      <a:pt x="7675" y="219216"/>
                    </a:cubicBezTo>
                    <a:cubicBezTo>
                      <a:pt x="12961" y="224731"/>
                      <a:pt x="14876" y="232161"/>
                      <a:pt x="14646" y="236450"/>
                    </a:cubicBezTo>
                    <a:cubicBezTo>
                      <a:pt x="14416" y="240740"/>
                      <a:pt x="13957" y="247480"/>
                      <a:pt x="10816" y="250851"/>
                    </a:cubicBezTo>
                    <a:cubicBezTo>
                      <a:pt x="7675" y="254221"/>
                      <a:pt x="9361" y="257285"/>
                      <a:pt x="10127" y="261651"/>
                    </a:cubicBezTo>
                    <a:cubicBezTo>
                      <a:pt x="10893" y="266017"/>
                      <a:pt x="13268" y="278425"/>
                      <a:pt x="8212" y="286315"/>
                    </a:cubicBezTo>
                    <a:cubicBezTo>
                      <a:pt x="3156" y="294204"/>
                      <a:pt x="6527" y="308068"/>
                      <a:pt x="10127" y="315038"/>
                    </a:cubicBezTo>
                    <a:cubicBezTo>
                      <a:pt x="10127" y="315038"/>
                      <a:pt x="12042" y="320324"/>
                      <a:pt x="13268" y="314579"/>
                    </a:cubicBezTo>
                    <a:cubicBezTo>
                      <a:pt x="14493" y="308834"/>
                      <a:pt x="21386" y="291140"/>
                      <a:pt x="23838" y="289685"/>
                    </a:cubicBezTo>
                    <a:cubicBezTo>
                      <a:pt x="26212" y="288230"/>
                      <a:pt x="30042" y="286085"/>
                      <a:pt x="30579" y="287540"/>
                    </a:cubicBezTo>
                    <a:cubicBezTo>
                      <a:pt x="31114" y="288996"/>
                      <a:pt x="31268" y="293055"/>
                      <a:pt x="40382" y="293055"/>
                    </a:cubicBezTo>
                    <a:cubicBezTo>
                      <a:pt x="49498" y="293055"/>
                      <a:pt x="49957" y="295200"/>
                      <a:pt x="48961" y="296196"/>
                    </a:cubicBezTo>
                    <a:cubicBezTo>
                      <a:pt x="47965" y="297191"/>
                      <a:pt x="49421" y="299566"/>
                      <a:pt x="49651" y="303166"/>
                    </a:cubicBezTo>
                    <a:cubicBezTo>
                      <a:pt x="49880" y="306766"/>
                      <a:pt x="50110" y="315881"/>
                      <a:pt x="51795" y="310366"/>
                    </a:cubicBezTo>
                    <a:cubicBezTo>
                      <a:pt x="53481" y="304851"/>
                      <a:pt x="52714" y="305617"/>
                      <a:pt x="54400" y="302936"/>
                    </a:cubicBezTo>
                    <a:cubicBezTo>
                      <a:pt x="56085" y="300332"/>
                      <a:pt x="55319" y="300332"/>
                      <a:pt x="55089" y="299566"/>
                    </a:cubicBezTo>
                    <a:cubicBezTo>
                      <a:pt x="54859" y="298877"/>
                      <a:pt x="52485" y="289532"/>
                      <a:pt x="51718" y="286621"/>
                    </a:cubicBezTo>
                    <a:cubicBezTo>
                      <a:pt x="50953" y="283711"/>
                      <a:pt x="50033" y="283711"/>
                      <a:pt x="47199" y="283711"/>
                    </a:cubicBezTo>
                    <a:cubicBezTo>
                      <a:pt x="44365" y="283711"/>
                      <a:pt x="42911" y="284170"/>
                      <a:pt x="46280" y="286315"/>
                    </a:cubicBezTo>
                    <a:cubicBezTo>
                      <a:pt x="49651" y="288459"/>
                      <a:pt x="49421" y="288459"/>
                      <a:pt x="46510" y="288230"/>
                    </a:cubicBezTo>
                    <a:cubicBezTo>
                      <a:pt x="43600" y="288000"/>
                      <a:pt x="41991" y="287004"/>
                      <a:pt x="41991" y="284170"/>
                    </a:cubicBezTo>
                    <a:cubicBezTo>
                      <a:pt x="41991" y="281336"/>
                      <a:pt x="40077" y="276510"/>
                      <a:pt x="39846" y="275285"/>
                    </a:cubicBezTo>
                    <a:cubicBezTo>
                      <a:pt x="39616" y="274059"/>
                      <a:pt x="34791" y="265251"/>
                      <a:pt x="30961" y="261191"/>
                    </a:cubicBezTo>
                    <a:cubicBezTo>
                      <a:pt x="27131" y="257131"/>
                      <a:pt x="21846" y="250927"/>
                      <a:pt x="26212" y="240587"/>
                    </a:cubicBezTo>
                    <a:cubicBezTo>
                      <a:pt x="30502" y="230323"/>
                      <a:pt x="37242" y="208033"/>
                      <a:pt x="38621" y="202288"/>
                    </a:cubicBezTo>
                    <a:cubicBezTo>
                      <a:pt x="40000" y="196544"/>
                      <a:pt x="45821" y="194169"/>
                      <a:pt x="51795" y="194169"/>
                    </a:cubicBezTo>
                    <a:cubicBezTo>
                      <a:pt x="57770" y="194169"/>
                      <a:pt x="69259" y="194629"/>
                      <a:pt x="73319" y="200144"/>
                    </a:cubicBezTo>
                    <a:cubicBezTo>
                      <a:pt x="77379" y="205659"/>
                      <a:pt x="75464" y="204203"/>
                      <a:pt x="78375" y="206118"/>
                    </a:cubicBezTo>
                    <a:cubicBezTo>
                      <a:pt x="81285" y="208033"/>
                      <a:pt x="81285" y="208033"/>
                      <a:pt x="82894" y="210178"/>
                    </a:cubicBezTo>
                    <a:cubicBezTo>
                      <a:pt x="84579" y="212322"/>
                      <a:pt x="87183" y="219752"/>
                      <a:pt x="86494" y="213318"/>
                    </a:cubicBezTo>
                    <a:cubicBezTo>
                      <a:pt x="85804" y="206884"/>
                      <a:pt x="83583" y="207344"/>
                      <a:pt x="81438" y="206118"/>
                    </a:cubicBezTo>
                    <a:cubicBezTo>
                      <a:pt x="79294" y="204893"/>
                      <a:pt x="75693" y="200833"/>
                      <a:pt x="75004" y="197233"/>
                    </a:cubicBezTo>
                    <a:cubicBezTo>
                      <a:pt x="74315" y="193633"/>
                      <a:pt x="73319" y="191258"/>
                      <a:pt x="73089" y="189343"/>
                    </a:cubicBezTo>
                    <a:cubicBezTo>
                      <a:pt x="72859" y="187429"/>
                      <a:pt x="71634" y="185284"/>
                      <a:pt x="71174" y="183139"/>
                    </a:cubicBezTo>
                    <a:cubicBezTo>
                      <a:pt x="70715" y="180995"/>
                      <a:pt x="53940" y="124007"/>
                      <a:pt x="53940" y="124007"/>
                    </a:cubicBezTo>
                    <a:cubicBezTo>
                      <a:pt x="53940" y="124007"/>
                      <a:pt x="53021" y="120177"/>
                      <a:pt x="50799" y="119487"/>
                    </a:cubicBezTo>
                    <a:cubicBezTo>
                      <a:pt x="48655" y="118798"/>
                      <a:pt x="48884" y="117113"/>
                      <a:pt x="50110" y="114968"/>
                    </a:cubicBezTo>
                    <a:cubicBezTo>
                      <a:pt x="51336" y="112824"/>
                      <a:pt x="51029" y="107998"/>
                      <a:pt x="49191" y="107309"/>
                    </a:cubicBezTo>
                    <a:cubicBezTo>
                      <a:pt x="47276" y="106619"/>
                      <a:pt x="47276" y="107998"/>
                      <a:pt x="47965" y="109683"/>
                    </a:cubicBezTo>
                    <a:cubicBezTo>
                      <a:pt x="48655" y="111368"/>
                      <a:pt x="47736" y="111828"/>
                      <a:pt x="45821" y="111368"/>
                    </a:cubicBezTo>
                    <a:cubicBezTo>
                      <a:pt x="43906" y="110909"/>
                      <a:pt x="43446" y="104934"/>
                      <a:pt x="42681" y="101794"/>
                    </a:cubicBezTo>
                    <a:cubicBezTo>
                      <a:pt x="41991" y="98653"/>
                      <a:pt x="40306" y="90304"/>
                      <a:pt x="41225" y="88160"/>
                    </a:cubicBezTo>
                    <a:cubicBezTo>
                      <a:pt x="42144" y="86015"/>
                      <a:pt x="42144" y="80730"/>
                      <a:pt x="42144" y="78815"/>
                    </a:cubicBezTo>
                    <a:cubicBezTo>
                      <a:pt x="42144" y="76900"/>
                      <a:pt x="45515" y="73530"/>
                      <a:pt x="45285" y="69700"/>
                    </a:cubicBezTo>
                    <a:cubicBezTo>
                      <a:pt x="45055" y="65870"/>
                      <a:pt x="46204" y="61351"/>
                      <a:pt x="42681" y="53461"/>
                    </a:cubicBezTo>
                    <a:cubicBezTo>
                      <a:pt x="39081" y="45572"/>
                      <a:pt x="39081" y="41282"/>
                      <a:pt x="41761" y="41282"/>
                    </a:cubicBezTo>
                    <a:cubicBezTo>
                      <a:pt x="44442" y="41282"/>
                      <a:pt x="44365" y="41742"/>
                      <a:pt x="43446" y="43427"/>
                    </a:cubicBezTo>
                    <a:cubicBezTo>
                      <a:pt x="42527" y="45112"/>
                      <a:pt x="42987" y="45572"/>
                      <a:pt x="44135" y="47257"/>
                    </a:cubicBezTo>
                    <a:cubicBezTo>
                      <a:pt x="45361" y="48942"/>
                      <a:pt x="46740" y="50397"/>
                      <a:pt x="46740" y="52312"/>
                    </a:cubicBezTo>
                    <a:cubicBezTo>
                      <a:pt x="46740" y="54227"/>
                      <a:pt x="47659" y="52772"/>
                      <a:pt x="45515" y="44882"/>
                    </a:cubicBezTo>
                    <a:cubicBezTo>
                      <a:pt x="43370" y="36993"/>
                      <a:pt x="36936" y="25044"/>
                      <a:pt x="35251" y="23359"/>
                    </a:cubicBezTo>
                    <a:cubicBezTo>
                      <a:pt x="33565" y="21674"/>
                      <a:pt x="34791" y="20218"/>
                      <a:pt x="35710" y="18303"/>
                    </a:cubicBezTo>
                    <a:cubicBezTo>
                      <a:pt x="36629" y="16388"/>
                      <a:pt x="39081" y="12099"/>
                      <a:pt x="34484" y="5895"/>
                    </a:cubicBezTo>
                    <a:cubicBezTo>
                      <a:pt x="29965" y="-310"/>
                      <a:pt x="30425" y="-1535"/>
                      <a:pt x="29199" y="1835"/>
                    </a:cubicBezTo>
                    <a:cubicBezTo>
                      <a:pt x="27974" y="5205"/>
                      <a:pt x="29889" y="6891"/>
                      <a:pt x="27974" y="5205"/>
                    </a:cubicBezTo>
                    <a:cubicBezTo>
                      <a:pt x="26059" y="3520"/>
                      <a:pt x="25370" y="4976"/>
                      <a:pt x="24374" y="5205"/>
                    </a:cubicBezTo>
                    <a:cubicBezTo>
                      <a:pt x="23455" y="5435"/>
                      <a:pt x="15795" y="4286"/>
                      <a:pt x="18169" y="5665"/>
                    </a:cubicBezTo>
                    <a:cubicBezTo>
                      <a:pt x="20544" y="7044"/>
                      <a:pt x="31114" y="16925"/>
                      <a:pt x="29889" y="19759"/>
                    </a:cubicBezTo>
                    <a:cubicBezTo>
                      <a:pt x="28664" y="22593"/>
                      <a:pt x="26059" y="26499"/>
                      <a:pt x="27285" y="27189"/>
                    </a:cubicBezTo>
                    <a:cubicBezTo>
                      <a:pt x="28510" y="27878"/>
                      <a:pt x="33488" y="28874"/>
                      <a:pt x="30425" y="30329"/>
                    </a:cubicBezTo>
                    <a:cubicBezTo>
                      <a:pt x="27285" y="31784"/>
                      <a:pt x="27515" y="27418"/>
                      <a:pt x="26135" y="29870"/>
                    </a:cubicBezTo>
                    <a:cubicBezTo>
                      <a:pt x="24681" y="32244"/>
                      <a:pt x="23225" y="33929"/>
                      <a:pt x="25676" y="33929"/>
                    </a:cubicBezTo>
                    <a:cubicBezTo>
                      <a:pt x="28127" y="33929"/>
                      <a:pt x="27591" y="34618"/>
                      <a:pt x="25446" y="37070"/>
                    </a:cubicBezTo>
                    <a:cubicBezTo>
                      <a:pt x="23301" y="39444"/>
                      <a:pt x="21846" y="41819"/>
                      <a:pt x="19012" y="41129"/>
                    </a:cubicBezTo>
                    <a:cubicBezTo>
                      <a:pt x="16102" y="40440"/>
                      <a:pt x="18093" y="33929"/>
                      <a:pt x="14264" y="35384"/>
                    </a:cubicBezTo>
                    <a:cubicBezTo>
                      <a:pt x="10434" y="36840"/>
                      <a:pt x="1855" y="39674"/>
                      <a:pt x="3463" y="43044"/>
                    </a:cubicBezTo>
                    <a:cubicBezTo>
                      <a:pt x="5071" y="46414"/>
                      <a:pt x="7523" y="50474"/>
                      <a:pt x="6067" y="60508"/>
                    </a:cubicBezTo>
                    <a:cubicBezTo>
                      <a:pt x="4612" y="70389"/>
                      <a:pt x="2697" y="85479"/>
                      <a:pt x="1012" y="8953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70" name="Kombinationstegning: figur 11769">
                <a:extLst>
                  <a:ext uri="{FF2B5EF4-FFF2-40B4-BE49-F238E27FC236}">
                    <a16:creationId xmlns:a16="http://schemas.microsoft.com/office/drawing/2014/main" id="{91612AFD-D4BD-47DB-A481-4D0389691407}"/>
                  </a:ext>
                </a:extLst>
              </p:cNvPr>
              <p:cNvSpPr/>
              <p:nvPr/>
            </p:nvSpPr>
            <p:spPr>
              <a:xfrm>
                <a:off x="10168804" y="2645957"/>
                <a:ext cx="12402" cy="9052"/>
              </a:xfrm>
              <a:custGeom>
                <a:avLst/>
                <a:gdLst>
                  <a:gd name="connsiteX0" fmla="*/ 66 w 12402"/>
                  <a:gd name="connsiteY0" fmla="*/ 6892 h 9052"/>
                  <a:gd name="connsiteX1" fmla="*/ 2441 w 12402"/>
                  <a:gd name="connsiteY1" fmla="*/ 9037 h 9052"/>
                  <a:gd name="connsiteX2" fmla="*/ 11020 w 12402"/>
                  <a:gd name="connsiteY2" fmla="*/ 3292 h 9052"/>
                  <a:gd name="connsiteX3" fmla="*/ 10560 w 12402"/>
                  <a:gd name="connsiteY3" fmla="*/ 152 h 9052"/>
                  <a:gd name="connsiteX4" fmla="*/ 66 w 12402"/>
                  <a:gd name="connsiteY4" fmla="*/ 6892 h 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02" h="9052">
                    <a:moveTo>
                      <a:pt x="66" y="6892"/>
                    </a:moveTo>
                    <a:cubicBezTo>
                      <a:pt x="66" y="6892"/>
                      <a:pt x="-623" y="9267"/>
                      <a:pt x="2441" y="9037"/>
                    </a:cubicBezTo>
                    <a:cubicBezTo>
                      <a:pt x="5582" y="8807"/>
                      <a:pt x="9641" y="6433"/>
                      <a:pt x="11020" y="3292"/>
                    </a:cubicBezTo>
                    <a:cubicBezTo>
                      <a:pt x="12475" y="152"/>
                      <a:pt x="13394" y="-308"/>
                      <a:pt x="10560" y="152"/>
                    </a:cubicBezTo>
                    <a:cubicBezTo>
                      <a:pt x="7726" y="611"/>
                      <a:pt x="1445" y="2833"/>
                      <a:pt x="66" y="689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71" name="Kombinationstegning: figur 11770">
                <a:extLst>
                  <a:ext uri="{FF2B5EF4-FFF2-40B4-BE49-F238E27FC236}">
                    <a16:creationId xmlns:a16="http://schemas.microsoft.com/office/drawing/2014/main" id="{73AAF00D-9631-4BE6-8EA1-8B3555229B1A}"/>
                  </a:ext>
                </a:extLst>
              </p:cNvPr>
              <p:cNvSpPr/>
              <p:nvPr/>
            </p:nvSpPr>
            <p:spPr>
              <a:xfrm>
                <a:off x="10183298" y="2643326"/>
                <a:ext cx="25824" cy="22193"/>
              </a:xfrm>
              <a:custGeom>
                <a:avLst/>
                <a:gdLst>
                  <a:gd name="connsiteX0" fmla="*/ 20730 w 25824"/>
                  <a:gd name="connsiteY0" fmla="*/ 3548 h 22193"/>
                  <a:gd name="connsiteX1" fmla="*/ 16440 w 25824"/>
                  <a:gd name="connsiteY1" fmla="*/ 1403 h 22193"/>
                  <a:gd name="connsiteX2" fmla="*/ 11692 w 25824"/>
                  <a:gd name="connsiteY2" fmla="*/ 484 h 22193"/>
                  <a:gd name="connsiteX3" fmla="*/ 7173 w 25824"/>
                  <a:gd name="connsiteY3" fmla="*/ 1710 h 22193"/>
                  <a:gd name="connsiteX4" fmla="*/ 5488 w 25824"/>
                  <a:gd name="connsiteY4" fmla="*/ 5999 h 22193"/>
                  <a:gd name="connsiteX5" fmla="*/ 968 w 25824"/>
                  <a:gd name="connsiteY5" fmla="*/ 11055 h 22193"/>
                  <a:gd name="connsiteX6" fmla="*/ 2424 w 25824"/>
                  <a:gd name="connsiteY6" fmla="*/ 14425 h 22193"/>
                  <a:gd name="connsiteX7" fmla="*/ 10083 w 25824"/>
                  <a:gd name="connsiteY7" fmla="*/ 17795 h 22193"/>
                  <a:gd name="connsiteX8" fmla="*/ 14143 w 25824"/>
                  <a:gd name="connsiteY8" fmla="*/ 20399 h 22193"/>
                  <a:gd name="connsiteX9" fmla="*/ 24943 w 25824"/>
                  <a:gd name="connsiteY9" fmla="*/ 6995 h 22193"/>
                  <a:gd name="connsiteX10" fmla="*/ 24713 w 25824"/>
                  <a:gd name="connsiteY10" fmla="*/ 4850 h 22193"/>
                  <a:gd name="connsiteX11" fmla="*/ 20730 w 25824"/>
                  <a:gd name="connsiteY11" fmla="*/ 3548 h 2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824" h="22193">
                    <a:moveTo>
                      <a:pt x="20730" y="3548"/>
                    </a:moveTo>
                    <a:cubicBezTo>
                      <a:pt x="20270" y="2093"/>
                      <a:pt x="18815" y="1174"/>
                      <a:pt x="16440" y="1403"/>
                    </a:cubicBezTo>
                    <a:cubicBezTo>
                      <a:pt x="14066" y="1633"/>
                      <a:pt x="13071" y="1174"/>
                      <a:pt x="11692" y="484"/>
                    </a:cubicBezTo>
                    <a:cubicBezTo>
                      <a:pt x="10237" y="-205"/>
                      <a:pt x="7403" y="-435"/>
                      <a:pt x="7173" y="1710"/>
                    </a:cubicBezTo>
                    <a:cubicBezTo>
                      <a:pt x="6943" y="3854"/>
                      <a:pt x="6713" y="5310"/>
                      <a:pt x="5488" y="5999"/>
                    </a:cubicBezTo>
                    <a:cubicBezTo>
                      <a:pt x="4262" y="6689"/>
                      <a:pt x="1887" y="8910"/>
                      <a:pt x="968" y="11055"/>
                    </a:cubicBezTo>
                    <a:cubicBezTo>
                      <a:pt x="49" y="13199"/>
                      <a:pt x="-1176" y="17489"/>
                      <a:pt x="2424" y="14425"/>
                    </a:cubicBezTo>
                    <a:cubicBezTo>
                      <a:pt x="2424" y="14425"/>
                      <a:pt x="7173" y="10365"/>
                      <a:pt x="10083" y="17795"/>
                    </a:cubicBezTo>
                    <a:cubicBezTo>
                      <a:pt x="12994" y="25225"/>
                      <a:pt x="13683" y="21165"/>
                      <a:pt x="14143" y="20399"/>
                    </a:cubicBezTo>
                    <a:cubicBezTo>
                      <a:pt x="14602" y="19710"/>
                      <a:pt x="24177" y="8221"/>
                      <a:pt x="24943" y="6995"/>
                    </a:cubicBezTo>
                    <a:cubicBezTo>
                      <a:pt x="25633" y="5769"/>
                      <a:pt x="26627" y="4850"/>
                      <a:pt x="24713" y="4850"/>
                    </a:cubicBezTo>
                    <a:cubicBezTo>
                      <a:pt x="22798" y="4850"/>
                      <a:pt x="21189" y="4927"/>
                      <a:pt x="20730" y="354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72" name="Kombinationstegning: figur 11771">
                <a:extLst>
                  <a:ext uri="{FF2B5EF4-FFF2-40B4-BE49-F238E27FC236}">
                    <a16:creationId xmlns:a16="http://schemas.microsoft.com/office/drawing/2014/main" id="{C6EB3A12-4396-4A8E-80E2-BD81B40D5FE0}"/>
                  </a:ext>
                </a:extLst>
              </p:cNvPr>
              <p:cNvSpPr/>
              <p:nvPr/>
            </p:nvSpPr>
            <p:spPr>
              <a:xfrm>
                <a:off x="7059504" y="1456483"/>
                <a:ext cx="4632536" cy="1600171"/>
              </a:xfrm>
              <a:custGeom>
                <a:avLst/>
                <a:gdLst>
                  <a:gd name="connsiteX0" fmla="*/ 2539335 w 4632536"/>
                  <a:gd name="connsiteY0" fmla="*/ 1295760 h 1600171"/>
                  <a:gd name="connsiteX1" fmla="*/ 2540408 w 4632536"/>
                  <a:gd name="connsiteY1" fmla="*/ 1296220 h 1600171"/>
                  <a:gd name="connsiteX2" fmla="*/ 2571965 w 4632536"/>
                  <a:gd name="connsiteY2" fmla="*/ 1306407 h 1600171"/>
                  <a:gd name="connsiteX3" fmla="*/ 2573420 w 4632536"/>
                  <a:gd name="connsiteY3" fmla="*/ 1306177 h 1600171"/>
                  <a:gd name="connsiteX4" fmla="*/ 2589965 w 4632536"/>
                  <a:gd name="connsiteY4" fmla="*/ 1293845 h 1600171"/>
                  <a:gd name="connsiteX5" fmla="*/ 2600612 w 4632536"/>
                  <a:gd name="connsiteY5" fmla="*/ 1290935 h 1600171"/>
                  <a:gd name="connsiteX6" fmla="*/ 2605897 w 4632536"/>
                  <a:gd name="connsiteY6" fmla="*/ 1289709 h 1600171"/>
                  <a:gd name="connsiteX7" fmla="*/ 2613403 w 4632536"/>
                  <a:gd name="connsiteY7" fmla="*/ 1285420 h 1600171"/>
                  <a:gd name="connsiteX8" fmla="*/ 2614017 w 4632536"/>
                  <a:gd name="connsiteY8" fmla="*/ 1282662 h 1600171"/>
                  <a:gd name="connsiteX9" fmla="*/ 2613557 w 4632536"/>
                  <a:gd name="connsiteY9" fmla="*/ 1279675 h 1600171"/>
                  <a:gd name="connsiteX10" fmla="*/ 2615702 w 4632536"/>
                  <a:gd name="connsiteY10" fmla="*/ 1264126 h 1600171"/>
                  <a:gd name="connsiteX11" fmla="*/ 2624587 w 4632536"/>
                  <a:gd name="connsiteY11" fmla="*/ 1247121 h 1600171"/>
                  <a:gd name="connsiteX12" fmla="*/ 2633702 w 4632536"/>
                  <a:gd name="connsiteY12" fmla="*/ 1232415 h 1600171"/>
                  <a:gd name="connsiteX13" fmla="*/ 2652238 w 4632536"/>
                  <a:gd name="connsiteY13" fmla="*/ 1212883 h 1600171"/>
                  <a:gd name="connsiteX14" fmla="*/ 2654307 w 4632536"/>
                  <a:gd name="connsiteY14" fmla="*/ 1208440 h 1600171"/>
                  <a:gd name="connsiteX15" fmla="*/ 2654077 w 4632536"/>
                  <a:gd name="connsiteY15" fmla="*/ 1206142 h 1600171"/>
                  <a:gd name="connsiteX16" fmla="*/ 2653234 w 4632536"/>
                  <a:gd name="connsiteY16" fmla="*/ 1204610 h 1600171"/>
                  <a:gd name="connsiteX17" fmla="*/ 2652544 w 4632536"/>
                  <a:gd name="connsiteY17" fmla="*/ 1201853 h 1600171"/>
                  <a:gd name="connsiteX18" fmla="*/ 2653234 w 4632536"/>
                  <a:gd name="connsiteY18" fmla="*/ 1194653 h 1600171"/>
                  <a:gd name="connsiteX19" fmla="*/ 2651778 w 4632536"/>
                  <a:gd name="connsiteY19" fmla="*/ 1192968 h 1600171"/>
                  <a:gd name="connsiteX20" fmla="*/ 2648178 w 4632536"/>
                  <a:gd name="connsiteY20" fmla="*/ 1191665 h 1600171"/>
                  <a:gd name="connsiteX21" fmla="*/ 2643123 w 4632536"/>
                  <a:gd name="connsiteY21" fmla="*/ 1190210 h 1600171"/>
                  <a:gd name="connsiteX22" fmla="*/ 2636306 w 4632536"/>
                  <a:gd name="connsiteY22" fmla="*/ 1191895 h 1600171"/>
                  <a:gd name="connsiteX23" fmla="*/ 2634851 w 4632536"/>
                  <a:gd name="connsiteY23" fmla="*/ 1190670 h 1600171"/>
                  <a:gd name="connsiteX24" fmla="*/ 2635463 w 4632536"/>
                  <a:gd name="connsiteY24" fmla="*/ 1183240 h 1600171"/>
                  <a:gd name="connsiteX25" fmla="*/ 2644655 w 4632536"/>
                  <a:gd name="connsiteY25" fmla="*/ 1176882 h 1600171"/>
                  <a:gd name="connsiteX26" fmla="*/ 2653617 w 4632536"/>
                  <a:gd name="connsiteY26" fmla="*/ 1168150 h 1600171"/>
                  <a:gd name="connsiteX27" fmla="*/ 2663651 w 4632536"/>
                  <a:gd name="connsiteY27" fmla="*/ 1164167 h 1600171"/>
                  <a:gd name="connsiteX28" fmla="*/ 2674681 w 4632536"/>
                  <a:gd name="connsiteY28" fmla="*/ 1163555 h 1600171"/>
                  <a:gd name="connsiteX29" fmla="*/ 2691686 w 4632536"/>
                  <a:gd name="connsiteY29" fmla="*/ 1159955 h 1600171"/>
                  <a:gd name="connsiteX30" fmla="*/ 2710987 w 4632536"/>
                  <a:gd name="connsiteY30" fmla="*/ 1159112 h 1600171"/>
                  <a:gd name="connsiteX31" fmla="*/ 2719260 w 4632536"/>
                  <a:gd name="connsiteY31" fmla="*/ 1157197 h 1600171"/>
                  <a:gd name="connsiteX32" fmla="*/ 2724009 w 4632536"/>
                  <a:gd name="connsiteY32" fmla="*/ 1155742 h 1600171"/>
                  <a:gd name="connsiteX33" fmla="*/ 2728221 w 4632536"/>
                  <a:gd name="connsiteY33" fmla="*/ 1154286 h 1600171"/>
                  <a:gd name="connsiteX34" fmla="*/ 2740783 w 4632536"/>
                  <a:gd name="connsiteY34" fmla="*/ 1156891 h 1600171"/>
                  <a:gd name="connsiteX35" fmla="*/ 2763916 w 4632536"/>
                  <a:gd name="connsiteY35" fmla="*/ 1168227 h 1600171"/>
                  <a:gd name="connsiteX36" fmla="*/ 2766520 w 4632536"/>
                  <a:gd name="connsiteY36" fmla="*/ 1168840 h 1600171"/>
                  <a:gd name="connsiteX37" fmla="*/ 2774639 w 4632536"/>
                  <a:gd name="connsiteY37" fmla="*/ 1168993 h 1600171"/>
                  <a:gd name="connsiteX38" fmla="*/ 2782299 w 4632536"/>
                  <a:gd name="connsiteY38" fmla="*/ 1169453 h 1600171"/>
                  <a:gd name="connsiteX39" fmla="*/ 2789346 w 4632536"/>
                  <a:gd name="connsiteY39" fmla="*/ 1173053 h 1600171"/>
                  <a:gd name="connsiteX40" fmla="*/ 2796393 w 4632536"/>
                  <a:gd name="connsiteY40" fmla="*/ 1177112 h 1600171"/>
                  <a:gd name="connsiteX41" fmla="*/ 2802367 w 4632536"/>
                  <a:gd name="connsiteY41" fmla="*/ 1182014 h 1600171"/>
                  <a:gd name="connsiteX42" fmla="*/ 2804742 w 4632536"/>
                  <a:gd name="connsiteY42" fmla="*/ 1186763 h 1600171"/>
                  <a:gd name="connsiteX43" fmla="*/ 2803056 w 4632536"/>
                  <a:gd name="connsiteY43" fmla="*/ 1192891 h 1600171"/>
                  <a:gd name="connsiteX44" fmla="*/ 2811789 w 4632536"/>
                  <a:gd name="connsiteY44" fmla="*/ 1201623 h 1600171"/>
                  <a:gd name="connsiteX45" fmla="*/ 2817151 w 4632536"/>
                  <a:gd name="connsiteY45" fmla="*/ 1209896 h 1600171"/>
                  <a:gd name="connsiteX46" fmla="*/ 2816921 w 4632536"/>
                  <a:gd name="connsiteY46" fmla="*/ 1216866 h 1600171"/>
                  <a:gd name="connsiteX47" fmla="*/ 2822819 w 4632536"/>
                  <a:gd name="connsiteY47" fmla="*/ 1230117 h 1600171"/>
                  <a:gd name="connsiteX48" fmla="*/ 2826495 w 4632536"/>
                  <a:gd name="connsiteY48" fmla="*/ 1239692 h 1600171"/>
                  <a:gd name="connsiteX49" fmla="*/ 2827721 w 4632536"/>
                  <a:gd name="connsiteY49" fmla="*/ 1241377 h 1600171"/>
                  <a:gd name="connsiteX50" fmla="*/ 2830479 w 4632536"/>
                  <a:gd name="connsiteY50" fmla="*/ 1240994 h 1600171"/>
                  <a:gd name="connsiteX51" fmla="*/ 2831321 w 4632536"/>
                  <a:gd name="connsiteY51" fmla="*/ 1241683 h 1600171"/>
                  <a:gd name="connsiteX52" fmla="*/ 2832776 w 4632536"/>
                  <a:gd name="connsiteY52" fmla="*/ 1252330 h 1600171"/>
                  <a:gd name="connsiteX53" fmla="*/ 2833695 w 4632536"/>
                  <a:gd name="connsiteY53" fmla="*/ 1254015 h 1600171"/>
                  <a:gd name="connsiteX54" fmla="*/ 2836606 w 4632536"/>
                  <a:gd name="connsiteY54" fmla="*/ 1256926 h 1600171"/>
                  <a:gd name="connsiteX55" fmla="*/ 2844725 w 4632536"/>
                  <a:gd name="connsiteY55" fmla="*/ 1276228 h 1600171"/>
                  <a:gd name="connsiteX56" fmla="*/ 2848095 w 4632536"/>
                  <a:gd name="connsiteY56" fmla="*/ 1282969 h 1600171"/>
                  <a:gd name="connsiteX57" fmla="*/ 2846564 w 4632536"/>
                  <a:gd name="connsiteY57" fmla="*/ 1289786 h 1600171"/>
                  <a:gd name="connsiteX58" fmla="*/ 2846564 w 4632536"/>
                  <a:gd name="connsiteY58" fmla="*/ 1292390 h 1600171"/>
                  <a:gd name="connsiteX59" fmla="*/ 2852998 w 4632536"/>
                  <a:gd name="connsiteY59" fmla="*/ 1301965 h 1600171"/>
                  <a:gd name="connsiteX60" fmla="*/ 2857900 w 4632536"/>
                  <a:gd name="connsiteY60" fmla="*/ 1304875 h 1600171"/>
                  <a:gd name="connsiteX61" fmla="*/ 2866249 w 4632536"/>
                  <a:gd name="connsiteY61" fmla="*/ 1304645 h 1600171"/>
                  <a:gd name="connsiteX62" fmla="*/ 2873296 w 4632536"/>
                  <a:gd name="connsiteY62" fmla="*/ 1304492 h 1600171"/>
                  <a:gd name="connsiteX63" fmla="*/ 2875364 w 4632536"/>
                  <a:gd name="connsiteY63" fmla="*/ 1305182 h 1600171"/>
                  <a:gd name="connsiteX64" fmla="*/ 2895432 w 4632536"/>
                  <a:gd name="connsiteY64" fmla="*/ 1312228 h 1600171"/>
                  <a:gd name="connsiteX65" fmla="*/ 2896887 w 4632536"/>
                  <a:gd name="connsiteY65" fmla="*/ 1311999 h 1600171"/>
                  <a:gd name="connsiteX66" fmla="*/ 2899185 w 4632536"/>
                  <a:gd name="connsiteY66" fmla="*/ 1310697 h 1600171"/>
                  <a:gd name="connsiteX67" fmla="*/ 2901100 w 4632536"/>
                  <a:gd name="connsiteY67" fmla="*/ 1310543 h 1600171"/>
                  <a:gd name="connsiteX68" fmla="*/ 2903245 w 4632536"/>
                  <a:gd name="connsiteY68" fmla="*/ 1311999 h 1600171"/>
                  <a:gd name="connsiteX69" fmla="*/ 2921704 w 4632536"/>
                  <a:gd name="connsiteY69" fmla="*/ 1329616 h 1600171"/>
                  <a:gd name="connsiteX70" fmla="*/ 2927832 w 4632536"/>
                  <a:gd name="connsiteY70" fmla="*/ 1331684 h 1600171"/>
                  <a:gd name="connsiteX71" fmla="*/ 2934573 w 4632536"/>
                  <a:gd name="connsiteY71" fmla="*/ 1331071 h 1600171"/>
                  <a:gd name="connsiteX72" fmla="*/ 2934573 w 4632536"/>
                  <a:gd name="connsiteY72" fmla="*/ 1332297 h 1600171"/>
                  <a:gd name="connsiteX73" fmla="*/ 2932505 w 4632536"/>
                  <a:gd name="connsiteY73" fmla="*/ 1340339 h 1600171"/>
                  <a:gd name="connsiteX74" fmla="*/ 2937790 w 4632536"/>
                  <a:gd name="connsiteY74" fmla="*/ 1344169 h 1600171"/>
                  <a:gd name="connsiteX75" fmla="*/ 2939092 w 4632536"/>
                  <a:gd name="connsiteY75" fmla="*/ 1346544 h 1600171"/>
                  <a:gd name="connsiteX76" fmla="*/ 2940318 w 4632536"/>
                  <a:gd name="connsiteY76" fmla="*/ 1351829 h 1600171"/>
                  <a:gd name="connsiteX77" fmla="*/ 2935799 w 4632536"/>
                  <a:gd name="connsiteY77" fmla="*/ 1359335 h 1600171"/>
                  <a:gd name="connsiteX78" fmla="*/ 2939475 w 4632536"/>
                  <a:gd name="connsiteY78" fmla="*/ 1364084 h 1600171"/>
                  <a:gd name="connsiteX79" fmla="*/ 2943305 w 4632536"/>
                  <a:gd name="connsiteY79" fmla="*/ 1368757 h 1600171"/>
                  <a:gd name="connsiteX80" fmla="*/ 2947135 w 4632536"/>
                  <a:gd name="connsiteY80" fmla="*/ 1373889 h 1600171"/>
                  <a:gd name="connsiteX81" fmla="*/ 2969731 w 4632536"/>
                  <a:gd name="connsiteY81" fmla="*/ 1374731 h 1600171"/>
                  <a:gd name="connsiteX82" fmla="*/ 2978463 w 4632536"/>
                  <a:gd name="connsiteY82" fmla="*/ 1374272 h 1600171"/>
                  <a:gd name="connsiteX83" fmla="*/ 2987425 w 4632536"/>
                  <a:gd name="connsiteY83" fmla="*/ 1373353 h 1600171"/>
                  <a:gd name="connsiteX84" fmla="*/ 2989340 w 4632536"/>
                  <a:gd name="connsiteY84" fmla="*/ 1371897 h 1600171"/>
                  <a:gd name="connsiteX85" fmla="*/ 2997228 w 4632536"/>
                  <a:gd name="connsiteY85" fmla="*/ 1361940 h 1600171"/>
                  <a:gd name="connsiteX86" fmla="*/ 3005808 w 4632536"/>
                  <a:gd name="connsiteY86" fmla="*/ 1359029 h 1600171"/>
                  <a:gd name="connsiteX87" fmla="*/ 3012395 w 4632536"/>
                  <a:gd name="connsiteY87" fmla="*/ 1358876 h 1600171"/>
                  <a:gd name="connsiteX88" fmla="*/ 3033306 w 4632536"/>
                  <a:gd name="connsiteY88" fmla="*/ 1350374 h 1600171"/>
                  <a:gd name="connsiteX89" fmla="*/ 3042421 w 4632536"/>
                  <a:gd name="connsiteY89" fmla="*/ 1348612 h 1600171"/>
                  <a:gd name="connsiteX90" fmla="*/ 3044796 w 4632536"/>
                  <a:gd name="connsiteY90" fmla="*/ 1349301 h 1600171"/>
                  <a:gd name="connsiteX91" fmla="*/ 3051383 w 4632536"/>
                  <a:gd name="connsiteY91" fmla="*/ 1352671 h 1600171"/>
                  <a:gd name="connsiteX92" fmla="*/ 3051229 w 4632536"/>
                  <a:gd name="connsiteY92" fmla="*/ 1354203 h 1600171"/>
                  <a:gd name="connsiteX93" fmla="*/ 3047170 w 4632536"/>
                  <a:gd name="connsiteY93" fmla="*/ 1363318 h 1600171"/>
                  <a:gd name="connsiteX94" fmla="*/ 3051383 w 4632536"/>
                  <a:gd name="connsiteY94" fmla="*/ 1370748 h 1600171"/>
                  <a:gd name="connsiteX95" fmla="*/ 3048855 w 4632536"/>
                  <a:gd name="connsiteY95" fmla="*/ 1378638 h 1600171"/>
                  <a:gd name="connsiteX96" fmla="*/ 3036293 w 4632536"/>
                  <a:gd name="connsiteY96" fmla="*/ 1389668 h 1600171"/>
                  <a:gd name="connsiteX97" fmla="*/ 3034532 w 4632536"/>
                  <a:gd name="connsiteY97" fmla="*/ 1398017 h 1600171"/>
                  <a:gd name="connsiteX98" fmla="*/ 3031391 w 4632536"/>
                  <a:gd name="connsiteY98" fmla="*/ 1409889 h 1600171"/>
                  <a:gd name="connsiteX99" fmla="*/ 3029859 w 4632536"/>
                  <a:gd name="connsiteY99" fmla="*/ 1413259 h 1600171"/>
                  <a:gd name="connsiteX100" fmla="*/ 3027331 w 4632536"/>
                  <a:gd name="connsiteY100" fmla="*/ 1416400 h 1600171"/>
                  <a:gd name="connsiteX101" fmla="*/ 3026259 w 4632536"/>
                  <a:gd name="connsiteY101" fmla="*/ 1425974 h 1600171"/>
                  <a:gd name="connsiteX102" fmla="*/ 3025186 w 4632536"/>
                  <a:gd name="connsiteY102" fmla="*/ 1428732 h 1600171"/>
                  <a:gd name="connsiteX103" fmla="*/ 3017144 w 4632536"/>
                  <a:gd name="connsiteY103" fmla="*/ 1439379 h 1600171"/>
                  <a:gd name="connsiteX104" fmla="*/ 3016302 w 4632536"/>
                  <a:gd name="connsiteY104" fmla="*/ 1441677 h 1600171"/>
                  <a:gd name="connsiteX105" fmla="*/ 3011859 w 4632536"/>
                  <a:gd name="connsiteY105" fmla="*/ 1450639 h 1600171"/>
                  <a:gd name="connsiteX106" fmla="*/ 3006574 w 4632536"/>
                  <a:gd name="connsiteY106" fmla="*/ 1454851 h 1600171"/>
                  <a:gd name="connsiteX107" fmla="*/ 3005501 w 4632536"/>
                  <a:gd name="connsiteY107" fmla="*/ 1456536 h 1600171"/>
                  <a:gd name="connsiteX108" fmla="*/ 3005731 w 4632536"/>
                  <a:gd name="connsiteY108" fmla="*/ 1462281 h 1600171"/>
                  <a:gd name="connsiteX109" fmla="*/ 3005271 w 4632536"/>
                  <a:gd name="connsiteY109" fmla="*/ 1465498 h 1600171"/>
                  <a:gd name="connsiteX110" fmla="*/ 2998454 w 4632536"/>
                  <a:gd name="connsiteY110" fmla="*/ 1467796 h 1600171"/>
                  <a:gd name="connsiteX111" fmla="*/ 2996080 w 4632536"/>
                  <a:gd name="connsiteY111" fmla="*/ 1467566 h 1600171"/>
                  <a:gd name="connsiteX112" fmla="*/ 2975399 w 4632536"/>
                  <a:gd name="connsiteY112" fmla="*/ 1461822 h 1600171"/>
                  <a:gd name="connsiteX113" fmla="*/ 2973101 w 4632536"/>
                  <a:gd name="connsiteY113" fmla="*/ 1460749 h 1600171"/>
                  <a:gd name="connsiteX114" fmla="*/ 2968429 w 4632536"/>
                  <a:gd name="connsiteY114" fmla="*/ 1459064 h 1600171"/>
                  <a:gd name="connsiteX115" fmla="*/ 2965671 w 4632536"/>
                  <a:gd name="connsiteY115" fmla="*/ 1463353 h 1600171"/>
                  <a:gd name="connsiteX116" fmla="*/ 2959544 w 4632536"/>
                  <a:gd name="connsiteY116" fmla="*/ 1469711 h 1600171"/>
                  <a:gd name="connsiteX117" fmla="*/ 2957475 w 4632536"/>
                  <a:gd name="connsiteY117" fmla="*/ 1470937 h 1600171"/>
                  <a:gd name="connsiteX118" fmla="*/ 2946139 w 4632536"/>
                  <a:gd name="connsiteY118" fmla="*/ 1474766 h 1600171"/>
                  <a:gd name="connsiteX119" fmla="*/ 2945297 w 4632536"/>
                  <a:gd name="connsiteY119" fmla="*/ 1475992 h 1600171"/>
                  <a:gd name="connsiteX120" fmla="*/ 2949509 w 4632536"/>
                  <a:gd name="connsiteY120" fmla="*/ 1486179 h 1600171"/>
                  <a:gd name="connsiteX121" fmla="*/ 2952266 w 4632536"/>
                  <a:gd name="connsiteY121" fmla="*/ 1496826 h 1600171"/>
                  <a:gd name="connsiteX122" fmla="*/ 2953185 w 4632536"/>
                  <a:gd name="connsiteY122" fmla="*/ 1518733 h 1600171"/>
                  <a:gd name="connsiteX123" fmla="*/ 2953799 w 4632536"/>
                  <a:gd name="connsiteY123" fmla="*/ 1524018 h 1600171"/>
                  <a:gd name="connsiteX124" fmla="*/ 2953952 w 4632536"/>
                  <a:gd name="connsiteY124" fmla="*/ 1525703 h 1600171"/>
                  <a:gd name="connsiteX125" fmla="*/ 2946905 w 4632536"/>
                  <a:gd name="connsiteY125" fmla="*/ 1543090 h 1600171"/>
                  <a:gd name="connsiteX126" fmla="*/ 2940471 w 4632536"/>
                  <a:gd name="connsiteY126" fmla="*/ 1544622 h 1600171"/>
                  <a:gd name="connsiteX127" fmla="*/ 2930206 w 4632536"/>
                  <a:gd name="connsiteY127" fmla="*/ 1548835 h 1600171"/>
                  <a:gd name="connsiteX128" fmla="*/ 2929824 w 4632536"/>
                  <a:gd name="connsiteY128" fmla="*/ 1550597 h 1600171"/>
                  <a:gd name="connsiteX129" fmla="*/ 2934266 w 4632536"/>
                  <a:gd name="connsiteY129" fmla="*/ 1554044 h 1600171"/>
                  <a:gd name="connsiteX130" fmla="*/ 2934113 w 4632536"/>
                  <a:gd name="connsiteY130" fmla="*/ 1559482 h 1600171"/>
                  <a:gd name="connsiteX131" fmla="*/ 2936641 w 4632536"/>
                  <a:gd name="connsiteY131" fmla="*/ 1563848 h 1600171"/>
                  <a:gd name="connsiteX132" fmla="*/ 2938862 w 4632536"/>
                  <a:gd name="connsiteY132" fmla="*/ 1562393 h 1600171"/>
                  <a:gd name="connsiteX133" fmla="*/ 2941773 w 4632536"/>
                  <a:gd name="connsiteY133" fmla="*/ 1555193 h 1600171"/>
                  <a:gd name="connsiteX134" fmla="*/ 2943228 w 4632536"/>
                  <a:gd name="connsiteY134" fmla="*/ 1552512 h 1600171"/>
                  <a:gd name="connsiteX135" fmla="*/ 2947212 w 4632536"/>
                  <a:gd name="connsiteY135" fmla="*/ 1552052 h 1600171"/>
                  <a:gd name="connsiteX136" fmla="*/ 2950428 w 4632536"/>
                  <a:gd name="connsiteY136" fmla="*/ 1553354 h 1600171"/>
                  <a:gd name="connsiteX137" fmla="*/ 2952956 w 4632536"/>
                  <a:gd name="connsiteY137" fmla="*/ 1553048 h 1600171"/>
                  <a:gd name="connsiteX138" fmla="*/ 2956940 w 4632536"/>
                  <a:gd name="connsiteY138" fmla="*/ 1546537 h 1600171"/>
                  <a:gd name="connsiteX139" fmla="*/ 2963680 w 4632536"/>
                  <a:gd name="connsiteY139" fmla="*/ 1537116 h 1600171"/>
                  <a:gd name="connsiteX140" fmla="*/ 2971340 w 4632536"/>
                  <a:gd name="connsiteY140" fmla="*/ 1528997 h 1600171"/>
                  <a:gd name="connsiteX141" fmla="*/ 2974020 w 4632536"/>
                  <a:gd name="connsiteY141" fmla="*/ 1531065 h 1600171"/>
                  <a:gd name="connsiteX142" fmla="*/ 2971799 w 4632536"/>
                  <a:gd name="connsiteY142" fmla="*/ 1536503 h 1600171"/>
                  <a:gd name="connsiteX143" fmla="*/ 2980608 w 4632536"/>
                  <a:gd name="connsiteY143" fmla="*/ 1531907 h 1600171"/>
                  <a:gd name="connsiteX144" fmla="*/ 2982523 w 4632536"/>
                  <a:gd name="connsiteY144" fmla="*/ 1533669 h 1600171"/>
                  <a:gd name="connsiteX145" fmla="*/ 2983442 w 4632536"/>
                  <a:gd name="connsiteY145" fmla="*/ 1544239 h 1600171"/>
                  <a:gd name="connsiteX146" fmla="*/ 2985357 w 4632536"/>
                  <a:gd name="connsiteY146" fmla="*/ 1543780 h 1600171"/>
                  <a:gd name="connsiteX147" fmla="*/ 2987731 w 4632536"/>
                  <a:gd name="connsiteY147" fmla="*/ 1544086 h 1600171"/>
                  <a:gd name="connsiteX148" fmla="*/ 2992020 w 4632536"/>
                  <a:gd name="connsiteY148" fmla="*/ 1544393 h 1600171"/>
                  <a:gd name="connsiteX149" fmla="*/ 2998761 w 4632536"/>
                  <a:gd name="connsiteY149" fmla="*/ 1545542 h 1600171"/>
                  <a:gd name="connsiteX150" fmla="*/ 3009101 w 4632536"/>
                  <a:gd name="connsiteY150" fmla="*/ 1549371 h 1600171"/>
                  <a:gd name="connsiteX151" fmla="*/ 3021510 w 4632536"/>
                  <a:gd name="connsiteY151" fmla="*/ 1546154 h 1600171"/>
                  <a:gd name="connsiteX152" fmla="*/ 3039357 w 4632536"/>
                  <a:gd name="connsiteY152" fmla="*/ 1538342 h 1600171"/>
                  <a:gd name="connsiteX153" fmla="*/ 3055289 w 4632536"/>
                  <a:gd name="connsiteY153" fmla="*/ 1528154 h 1600171"/>
                  <a:gd name="connsiteX154" fmla="*/ 3076812 w 4632536"/>
                  <a:gd name="connsiteY154" fmla="*/ 1504026 h 1600171"/>
                  <a:gd name="connsiteX155" fmla="*/ 3081102 w 4632536"/>
                  <a:gd name="connsiteY155" fmla="*/ 1497286 h 1600171"/>
                  <a:gd name="connsiteX156" fmla="*/ 3098490 w 4632536"/>
                  <a:gd name="connsiteY156" fmla="*/ 1479592 h 1600171"/>
                  <a:gd name="connsiteX157" fmla="*/ 3118405 w 4632536"/>
                  <a:gd name="connsiteY157" fmla="*/ 1458068 h 1600171"/>
                  <a:gd name="connsiteX158" fmla="*/ 3144907 w 4632536"/>
                  <a:gd name="connsiteY158" fmla="*/ 1429345 h 1600171"/>
                  <a:gd name="connsiteX159" fmla="*/ 3157010 w 4632536"/>
                  <a:gd name="connsiteY159" fmla="*/ 1408740 h 1600171"/>
                  <a:gd name="connsiteX160" fmla="*/ 3166737 w 4632536"/>
                  <a:gd name="connsiteY160" fmla="*/ 1391353 h 1600171"/>
                  <a:gd name="connsiteX161" fmla="*/ 3177614 w 4632536"/>
                  <a:gd name="connsiteY161" fmla="*/ 1376033 h 1600171"/>
                  <a:gd name="connsiteX162" fmla="*/ 3194541 w 4632536"/>
                  <a:gd name="connsiteY162" fmla="*/ 1358799 h 1600171"/>
                  <a:gd name="connsiteX163" fmla="*/ 3208559 w 4632536"/>
                  <a:gd name="connsiteY163" fmla="*/ 1336433 h 1600171"/>
                  <a:gd name="connsiteX164" fmla="*/ 3210780 w 4632536"/>
                  <a:gd name="connsiteY164" fmla="*/ 1324790 h 1600171"/>
                  <a:gd name="connsiteX165" fmla="*/ 3211699 w 4632536"/>
                  <a:gd name="connsiteY165" fmla="*/ 1319352 h 1600171"/>
                  <a:gd name="connsiteX166" fmla="*/ 3217597 w 4632536"/>
                  <a:gd name="connsiteY166" fmla="*/ 1302884 h 1600171"/>
                  <a:gd name="connsiteX167" fmla="*/ 3216678 w 4632536"/>
                  <a:gd name="connsiteY167" fmla="*/ 1297752 h 1600171"/>
                  <a:gd name="connsiteX168" fmla="*/ 3215376 w 4632536"/>
                  <a:gd name="connsiteY168" fmla="*/ 1295377 h 1600171"/>
                  <a:gd name="connsiteX169" fmla="*/ 3215989 w 4632536"/>
                  <a:gd name="connsiteY169" fmla="*/ 1291088 h 1600171"/>
                  <a:gd name="connsiteX170" fmla="*/ 3220431 w 4632536"/>
                  <a:gd name="connsiteY170" fmla="*/ 1285956 h 1600171"/>
                  <a:gd name="connsiteX171" fmla="*/ 3216908 w 4632536"/>
                  <a:gd name="connsiteY171" fmla="*/ 1282126 h 1600171"/>
                  <a:gd name="connsiteX172" fmla="*/ 3216142 w 4632536"/>
                  <a:gd name="connsiteY172" fmla="*/ 1268568 h 1600171"/>
                  <a:gd name="connsiteX173" fmla="*/ 3217597 w 4632536"/>
                  <a:gd name="connsiteY173" fmla="*/ 1258228 h 1600171"/>
                  <a:gd name="connsiteX174" fmla="*/ 3220278 w 4632536"/>
                  <a:gd name="connsiteY174" fmla="*/ 1245973 h 1600171"/>
                  <a:gd name="connsiteX175" fmla="*/ 3222806 w 4632536"/>
                  <a:gd name="connsiteY175" fmla="*/ 1239615 h 1600171"/>
                  <a:gd name="connsiteX176" fmla="*/ 3225716 w 4632536"/>
                  <a:gd name="connsiteY176" fmla="*/ 1236092 h 1600171"/>
                  <a:gd name="connsiteX177" fmla="*/ 3230312 w 4632536"/>
                  <a:gd name="connsiteY177" fmla="*/ 1226057 h 1600171"/>
                  <a:gd name="connsiteX178" fmla="*/ 3241802 w 4632536"/>
                  <a:gd name="connsiteY178" fmla="*/ 1215870 h 1600171"/>
                  <a:gd name="connsiteX179" fmla="*/ 3241036 w 4632536"/>
                  <a:gd name="connsiteY179" fmla="*/ 1209819 h 1600171"/>
                  <a:gd name="connsiteX180" fmla="*/ 3243257 w 4632536"/>
                  <a:gd name="connsiteY180" fmla="*/ 1206142 h 1600171"/>
                  <a:gd name="connsiteX181" fmla="*/ 3234831 w 4632536"/>
                  <a:gd name="connsiteY181" fmla="*/ 1197334 h 1600171"/>
                  <a:gd name="connsiteX182" fmla="*/ 3236746 w 4632536"/>
                  <a:gd name="connsiteY182" fmla="*/ 1192585 h 1600171"/>
                  <a:gd name="connsiteX183" fmla="*/ 3235980 w 4632536"/>
                  <a:gd name="connsiteY183" fmla="*/ 1181555 h 1600171"/>
                  <a:gd name="connsiteX184" fmla="*/ 3230389 w 4632536"/>
                  <a:gd name="connsiteY184" fmla="*/ 1178031 h 1600171"/>
                  <a:gd name="connsiteX185" fmla="*/ 3232150 w 4632536"/>
                  <a:gd name="connsiteY185" fmla="*/ 1174814 h 1600171"/>
                  <a:gd name="connsiteX186" fmla="*/ 3240576 w 4632536"/>
                  <a:gd name="connsiteY186" fmla="*/ 1172746 h 1600171"/>
                  <a:gd name="connsiteX187" fmla="*/ 3238814 w 4632536"/>
                  <a:gd name="connsiteY187" fmla="*/ 1163172 h 1600171"/>
                  <a:gd name="connsiteX188" fmla="*/ 3199214 w 4632536"/>
                  <a:gd name="connsiteY188" fmla="*/ 1129622 h 1600171"/>
                  <a:gd name="connsiteX189" fmla="*/ 3189946 w 4632536"/>
                  <a:gd name="connsiteY189" fmla="*/ 1126712 h 1600171"/>
                  <a:gd name="connsiteX190" fmla="*/ 3169035 w 4632536"/>
                  <a:gd name="connsiteY190" fmla="*/ 1126405 h 1600171"/>
                  <a:gd name="connsiteX191" fmla="*/ 3165205 w 4632536"/>
                  <a:gd name="connsiteY191" fmla="*/ 1128473 h 1600171"/>
                  <a:gd name="connsiteX192" fmla="*/ 3165512 w 4632536"/>
                  <a:gd name="connsiteY192" fmla="*/ 1133605 h 1600171"/>
                  <a:gd name="connsiteX193" fmla="*/ 3166661 w 4632536"/>
                  <a:gd name="connsiteY193" fmla="*/ 1136516 h 1600171"/>
                  <a:gd name="connsiteX194" fmla="*/ 3164593 w 4632536"/>
                  <a:gd name="connsiteY194" fmla="*/ 1143410 h 1600171"/>
                  <a:gd name="connsiteX195" fmla="*/ 3159001 w 4632536"/>
                  <a:gd name="connsiteY195" fmla="*/ 1153980 h 1600171"/>
                  <a:gd name="connsiteX196" fmla="*/ 3153256 w 4632536"/>
                  <a:gd name="connsiteY196" fmla="*/ 1155282 h 1600171"/>
                  <a:gd name="connsiteX197" fmla="*/ 3158848 w 4632536"/>
                  <a:gd name="connsiteY197" fmla="*/ 1147622 h 1600171"/>
                  <a:gd name="connsiteX198" fmla="*/ 3161069 w 4632536"/>
                  <a:gd name="connsiteY198" fmla="*/ 1139197 h 1600171"/>
                  <a:gd name="connsiteX199" fmla="*/ 3154022 w 4632536"/>
                  <a:gd name="connsiteY199" fmla="*/ 1141725 h 1600171"/>
                  <a:gd name="connsiteX200" fmla="*/ 3131502 w 4632536"/>
                  <a:gd name="connsiteY200" fmla="*/ 1155282 h 1600171"/>
                  <a:gd name="connsiteX201" fmla="*/ 3127673 w 4632536"/>
                  <a:gd name="connsiteY201" fmla="*/ 1150533 h 1600171"/>
                  <a:gd name="connsiteX202" fmla="*/ 3132268 w 4632536"/>
                  <a:gd name="connsiteY202" fmla="*/ 1147316 h 1600171"/>
                  <a:gd name="connsiteX203" fmla="*/ 3135179 w 4632536"/>
                  <a:gd name="connsiteY203" fmla="*/ 1143333 h 1600171"/>
                  <a:gd name="connsiteX204" fmla="*/ 3137400 w 4632536"/>
                  <a:gd name="connsiteY204" fmla="*/ 1139810 h 1600171"/>
                  <a:gd name="connsiteX205" fmla="*/ 3127519 w 4632536"/>
                  <a:gd name="connsiteY205" fmla="*/ 1134371 h 1600171"/>
                  <a:gd name="connsiteX206" fmla="*/ 3132116 w 4632536"/>
                  <a:gd name="connsiteY206" fmla="*/ 1130848 h 1600171"/>
                  <a:gd name="connsiteX207" fmla="*/ 3127826 w 4632536"/>
                  <a:gd name="connsiteY207" fmla="*/ 1127018 h 1600171"/>
                  <a:gd name="connsiteX208" fmla="*/ 3121928 w 4632536"/>
                  <a:gd name="connsiteY208" fmla="*/ 1129393 h 1600171"/>
                  <a:gd name="connsiteX209" fmla="*/ 3120013 w 4632536"/>
                  <a:gd name="connsiteY209" fmla="*/ 1133682 h 1600171"/>
                  <a:gd name="connsiteX210" fmla="*/ 3123077 w 4632536"/>
                  <a:gd name="connsiteY210" fmla="*/ 1138967 h 1600171"/>
                  <a:gd name="connsiteX211" fmla="*/ 3106992 w 4632536"/>
                  <a:gd name="connsiteY211" fmla="*/ 1143410 h 1600171"/>
                  <a:gd name="connsiteX212" fmla="*/ 3109519 w 4632536"/>
                  <a:gd name="connsiteY212" fmla="*/ 1134984 h 1600171"/>
                  <a:gd name="connsiteX213" fmla="*/ 3110668 w 4632536"/>
                  <a:gd name="connsiteY213" fmla="*/ 1130005 h 1600171"/>
                  <a:gd name="connsiteX214" fmla="*/ 3110515 w 4632536"/>
                  <a:gd name="connsiteY214" fmla="*/ 1127095 h 1600171"/>
                  <a:gd name="connsiteX215" fmla="*/ 3110515 w 4632536"/>
                  <a:gd name="connsiteY215" fmla="*/ 1124184 h 1600171"/>
                  <a:gd name="connsiteX216" fmla="*/ 3110208 w 4632536"/>
                  <a:gd name="connsiteY216" fmla="*/ 1121273 h 1600171"/>
                  <a:gd name="connsiteX217" fmla="*/ 3111357 w 4632536"/>
                  <a:gd name="connsiteY217" fmla="*/ 1116831 h 1600171"/>
                  <a:gd name="connsiteX218" fmla="*/ 3100328 w 4632536"/>
                  <a:gd name="connsiteY218" fmla="*/ 1110933 h 1600171"/>
                  <a:gd name="connsiteX219" fmla="*/ 3068080 w 4632536"/>
                  <a:gd name="connsiteY219" fmla="*/ 1109784 h 1600171"/>
                  <a:gd name="connsiteX220" fmla="*/ 3065400 w 4632536"/>
                  <a:gd name="connsiteY220" fmla="*/ 1106720 h 1600171"/>
                  <a:gd name="connsiteX221" fmla="*/ 3064940 w 4632536"/>
                  <a:gd name="connsiteY221" fmla="*/ 1101282 h 1600171"/>
                  <a:gd name="connsiteX222" fmla="*/ 3077731 w 4632536"/>
                  <a:gd name="connsiteY222" fmla="*/ 1093162 h 1600171"/>
                  <a:gd name="connsiteX223" fmla="*/ 3093970 w 4632536"/>
                  <a:gd name="connsiteY223" fmla="*/ 1083435 h 1600171"/>
                  <a:gd name="connsiteX224" fmla="*/ 3104540 w 4632536"/>
                  <a:gd name="connsiteY224" fmla="*/ 1075009 h 1600171"/>
                  <a:gd name="connsiteX225" fmla="*/ 3128822 w 4632536"/>
                  <a:gd name="connsiteY225" fmla="*/ 1059843 h 1600171"/>
                  <a:gd name="connsiteX226" fmla="*/ 3143529 w 4632536"/>
                  <a:gd name="connsiteY226" fmla="*/ 1047587 h 1600171"/>
                  <a:gd name="connsiteX227" fmla="*/ 3151188 w 4632536"/>
                  <a:gd name="connsiteY227" fmla="*/ 1038319 h 1600171"/>
                  <a:gd name="connsiteX228" fmla="*/ 3152490 w 4632536"/>
                  <a:gd name="connsiteY228" fmla="*/ 1033340 h 1600171"/>
                  <a:gd name="connsiteX229" fmla="*/ 3160609 w 4632536"/>
                  <a:gd name="connsiteY229" fmla="*/ 1021238 h 1600171"/>
                  <a:gd name="connsiteX230" fmla="*/ 3178609 w 4632536"/>
                  <a:gd name="connsiteY230" fmla="*/ 1006685 h 1600171"/>
                  <a:gd name="connsiteX231" fmla="*/ 3199214 w 4632536"/>
                  <a:gd name="connsiteY231" fmla="*/ 991519 h 1600171"/>
                  <a:gd name="connsiteX232" fmla="*/ 3217443 w 4632536"/>
                  <a:gd name="connsiteY232" fmla="*/ 979570 h 1600171"/>
                  <a:gd name="connsiteX233" fmla="*/ 3231461 w 4632536"/>
                  <a:gd name="connsiteY233" fmla="*/ 958352 h 1600171"/>
                  <a:gd name="connsiteX234" fmla="*/ 3293198 w 4632536"/>
                  <a:gd name="connsiteY234" fmla="*/ 919748 h 1600171"/>
                  <a:gd name="connsiteX235" fmla="*/ 3308977 w 4632536"/>
                  <a:gd name="connsiteY235" fmla="*/ 918982 h 1600171"/>
                  <a:gd name="connsiteX236" fmla="*/ 3327360 w 4632536"/>
                  <a:gd name="connsiteY236" fmla="*/ 919288 h 1600171"/>
                  <a:gd name="connsiteX237" fmla="*/ 3333717 w 4632536"/>
                  <a:gd name="connsiteY237" fmla="*/ 918982 h 1600171"/>
                  <a:gd name="connsiteX238" fmla="*/ 3341530 w 4632536"/>
                  <a:gd name="connsiteY238" fmla="*/ 919441 h 1600171"/>
                  <a:gd name="connsiteX239" fmla="*/ 3352560 w 4632536"/>
                  <a:gd name="connsiteY239" fmla="*/ 918292 h 1600171"/>
                  <a:gd name="connsiteX240" fmla="*/ 3358305 w 4632536"/>
                  <a:gd name="connsiteY240" fmla="*/ 918752 h 1600171"/>
                  <a:gd name="connsiteX241" fmla="*/ 3369488 w 4632536"/>
                  <a:gd name="connsiteY241" fmla="*/ 920820 h 1600171"/>
                  <a:gd name="connsiteX242" fmla="*/ 3371862 w 4632536"/>
                  <a:gd name="connsiteY242" fmla="*/ 926412 h 1600171"/>
                  <a:gd name="connsiteX243" fmla="*/ 3383046 w 4632536"/>
                  <a:gd name="connsiteY243" fmla="*/ 924190 h 1600171"/>
                  <a:gd name="connsiteX244" fmla="*/ 3387795 w 4632536"/>
                  <a:gd name="connsiteY244" fmla="*/ 916378 h 1600171"/>
                  <a:gd name="connsiteX245" fmla="*/ 3407250 w 4632536"/>
                  <a:gd name="connsiteY245" fmla="*/ 923118 h 1600171"/>
                  <a:gd name="connsiteX246" fmla="*/ 3428927 w 4632536"/>
                  <a:gd name="connsiteY246" fmla="*/ 921356 h 1600171"/>
                  <a:gd name="connsiteX247" fmla="*/ 3446621 w 4632536"/>
                  <a:gd name="connsiteY247" fmla="*/ 922275 h 1600171"/>
                  <a:gd name="connsiteX248" fmla="*/ 3456042 w 4632536"/>
                  <a:gd name="connsiteY248" fmla="*/ 923195 h 1600171"/>
                  <a:gd name="connsiteX249" fmla="*/ 3452365 w 4632536"/>
                  <a:gd name="connsiteY249" fmla="*/ 920667 h 1600171"/>
                  <a:gd name="connsiteX250" fmla="*/ 3452825 w 4632536"/>
                  <a:gd name="connsiteY250" fmla="*/ 915688 h 1600171"/>
                  <a:gd name="connsiteX251" fmla="*/ 3461404 w 4632536"/>
                  <a:gd name="connsiteY251" fmla="*/ 915382 h 1600171"/>
                  <a:gd name="connsiteX252" fmla="*/ 3463472 w 4632536"/>
                  <a:gd name="connsiteY252" fmla="*/ 913314 h 1600171"/>
                  <a:gd name="connsiteX253" fmla="*/ 3464621 w 4632536"/>
                  <a:gd name="connsiteY253" fmla="*/ 905807 h 1600171"/>
                  <a:gd name="connsiteX254" fmla="*/ 3481855 w 4632536"/>
                  <a:gd name="connsiteY254" fmla="*/ 905194 h 1600171"/>
                  <a:gd name="connsiteX255" fmla="*/ 3503072 w 4632536"/>
                  <a:gd name="connsiteY255" fmla="*/ 913007 h 1600171"/>
                  <a:gd name="connsiteX256" fmla="*/ 3509583 w 4632536"/>
                  <a:gd name="connsiteY256" fmla="*/ 916684 h 1600171"/>
                  <a:gd name="connsiteX257" fmla="*/ 3521072 w 4632536"/>
                  <a:gd name="connsiteY257" fmla="*/ 912854 h 1600171"/>
                  <a:gd name="connsiteX258" fmla="*/ 3533864 w 4632536"/>
                  <a:gd name="connsiteY258" fmla="*/ 919365 h 1600171"/>
                  <a:gd name="connsiteX259" fmla="*/ 3536086 w 4632536"/>
                  <a:gd name="connsiteY259" fmla="*/ 922888 h 1600171"/>
                  <a:gd name="connsiteX260" fmla="*/ 3549337 w 4632536"/>
                  <a:gd name="connsiteY260" fmla="*/ 927637 h 1600171"/>
                  <a:gd name="connsiteX261" fmla="*/ 3528732 w 4632536"/>
                  <a:gd name="connsiteY261" fmla="*/ 929093 h 1600171"/>
                  <a:gd name="connsiteX262" fmla="*/ 3521226 w 4632536"/>
                  <a:gd name="connsiteY262" fmla="*/ 930548 h 1600171"/>
                  <a:gd name="connsiteX263" fmla="*/ 3519005 w 4632536"/>
                  <a:gd name="connsiteY263" fmla="*/ 934990 h 1600171"/>
                  <a:gd name="connsiteX264" fmla="*/ 3526817 w 4632536"/>
                  <a:gd name="connsiteY264" fmla="*/ 941501 h 1600171"/>
                  <a:gd name="connsiteX265" fmla="*/ 3548341 w 4632536"/>
                  <a:gd name="connsiteY265" fmla="*/ 935603 h 1600171"/>
                  <a:gd name="connsiteX266" fmla="*/ 3556613 w 4632536"/>
                  <a:gd name="connsiteY266" fmla="*/ 935757 h 1600171"/>
                  <a:gd name="connsiteX267" fmla="*/ 3569405 w 4632536"/>
                  <a:gd name="connsiteY267" fmla="*/ 936752 h 1600171"/>
                  <a:gd name="connsiteX268" fmla="*/ 3575916 w 4632536"/>
                  <a:gd name="connsiteY268" fmla="*/ 931467 h 1600171"/>
                  <a:gd name="connsiteX269" fmla="*/ 3580205 w 4632536"/>
                  <a:gd name="connsiteY269" fmla="*/ 929093 h 1600171"/>
                  <a:gd name="connsiteX270" fmla="*/ 3585797 w 4632536"/>
                  <a:gd name="connsiteY270" fmla="*/ 927637 h 1600171"/>
                  <a:gd name="connsiteX271" fmla="*/ 3596826 w 4632536"/>
                  <a:gd name="connsiteY271" fmla="*/ 932080 h 1600171"/>
                  <a:gd name="connsiteX272" fmla="*/ 3604486 w 4632536"/>
                  <a:gd name="connsiteY272" fmla="*/ 930931 h 1600171"/>
                  <a:gd name="connsiteX273" fmla="*/ 3616282 w 4632536"/>
                  <a:gd name="connsiteY273" fmla="*/ 926641 h 1600171"/>
                  <a:gd name="connsiteX274" fmla="*/ 3633363 w 4632536"/>
                  <a:gd name="connsiteY274" fmla="*/ 926335 h 1600171"/>
                  <a:gd name="connsiteX275" fmla="*/ 3628231 w 4632536"/>
                  <a:gd name="connsiteY275" fmla="*/ 916914 h 1600171"/>
                  <a:gd name="connsiteX276" fmla="*/ 3621184 w 4632536"/>
                  <a:gd name="connsiteY276" fmla="*/ 914999 h 1600171"/>
                  <a:gd name="connsiteX277" fmla="*/ 3613678 w 4632536"/>
                  <a:gd name="connsiteY277" fmla="*/ 913390 h 1600171"/>
                  <a:gd name="connsiteX278" fmla="*/ 3612222 w 4632536"/>
                  <a:gd name="connsiteY278" fmla="*/ 915612 h 1600171"/>
                  <a:gd name="connsiteX279" fmla="*/ 3610921 w 4632536"/>
                  <a:gd name="connsiteY279" fmla="*/ 916531 h 1600171"/>
                  <a:gd name="connsiteX280" fmla="*/ 3608852 w 4632536"/>
                  <a:gd name="connsiteY280" fmla="*/ 915765 h 1600171"/>
                  <a:gd name="connsiteX281" fmla="*/ 3605482 w 4632536"/>
                  <a:gd name="connsiteY281" fmla="*/ 913543 h 1600171"/>
                  <a:gd name="connsiteX282" fmla="*/ 3609158 w 4632536"/>
                  <a:gd name="connsiteY282" fmla="*/ 908948 h 1600171"/>
                  <a:gd name="connsiteX283" fmla="*/ 3608392 w 4632536"/>
                  <a:gd name="connsiteY283" fmla="*/ 898913 h 1600171"/>
                  <a:gd name="connsiteX284" fmla="*/ 3613678 w 4632536"/>
                  <a:gd name="connsiteY284" fmla="*/ 895850 h 1600171"/>
                  <a:gd name="connsiteX285" fmla="*/ 3616741 w 4632536"/>
                  <a:gd name="connsiteY285" fmla="*/ 891407 h 1600171"/>
                  <a:gd name="connsiteX286" fmla="*/ 3647686 w 4632536"/>
                  <a:gd name="connsiteY286" fmla="*/ 865747 h 1600171"/>
                  <a:gd name="connsiteX287" fmla="*/ 3651516 w 4632536"/>
                  <a:gd name="connsiteY287" fmla="*/ 863066 h 1600171"/>
                  <a:gd name="connsiteX288" fmla="*/ 3656495 w 4632536"/>
                  <a:gd name="connsiteY288" fmla="*/ 856556 h 1600171"/>
                  <a:gd name="connsiteX289" fmla="*/ 3664462 w 4632536"/>
                  <a:gd name="connsiteY289" fmla="*/ 847441 h 1600171"/>
                  <a:gd name="connsiteX290" fmla="*/ 3675338 w 4632536"/>
                  <a:gd name="connsiteY290" fmla="*/ 835798 h 1600171"/>
                  <a:gd name="connsiteX291" fmla="*/ 3690351 w 4632536"/>
                  <a:gd name="connsiteY291" fmla="*/ 821628 h 1600171"/>
                  <a:gd name="connsiteX292" fmla="*/ 3728036 w 4632536"/>
                  <a:gd name="connsiteY292" fmla="*/ 814734 h 1600171"/>
                  <a:gd name="connsiteX293" fmla="*/ 3738760 w 4632536"/>
                  <a:gd name="connsiteY293" fmla="*/ 812666 h 1600171"/>
                  <a:gd name="connsiteX294" fmla="*/ 3748181 w 4632536"/>
                  <a:gd name="connsiteY294" fmla="*/ 812053 h 1600171"/>
                  <a:gd name="connsiteX295" fmla="*/ 3753619 w 4632536"/>
                  <a:gd name="connsiteY295" fmla="*/ 815117 h 1600171"/>
                  <a:gd name="connsiteX296" fmla="*/ 3756530 w 4632536"/>
                  <a:gd name="connsiteY296" fmla="*/ 818794 h 1600171"/>
                  <a:gd name="connsiteX297" fmla="*/ 3758598 w 4632536"/>
                  <a:gd name="connsiteY297" fmla="*/ 821321 h 1600171"/>
                  <a:gd name="connsiteX298" fmla="*/ 3770088 w 4632536"/>
                  <a:gd name="connsiteY298" fmla="*/ 814274 h 1600171"/>
                  <a:gd name="connsiteX299" fmla="*/ 3780276 w 4632536"/>
                  <a:gd name="connsiteY299" fmla="*/ 812053 h 1600171"/>
                  <a:gd name="connsiteX300" fmla="*/ 3780122 w 4632536"/>
                  <a:gd name="connsiteY300" fmla="*/ 818411 h 1600171"/>
                  <a:gd name="connsiteX301" fmla="*/ 3777594 w 4632536"/>
                  <a:gd name="connsiteY301" fmla="*/ 821781 h 1600171"/>
                  <a:gd name="connsiteX302" fmla="*/ 3776139 w 4632536"/>
                  <a:gd name="connsiteY302" fmla="*/ 826913 h 1600171"/>
                  <a:gd name="connsiteX303" fmla="*/ 3771543 w 4632536"/>
                  <a:gd name="connsiteY303" fmla="*/ 830130 h 1600171"/>
                  <a:gd name="connsiteX304" fmla="*/ 3771083 w 4632536"/>
                  <a:gd name="connsiteY304" fmla="*/ 833194 h 1600171"/>
                  <a:gd name="connsiteX305" fmla="*/ 3768403 w 4632536"/>
                  <a:gd name="connsiteY305" fmla="*/ 836870 h 1600171"/>
                  <a:gd name="connsiteX306" fmla="*/ 3768096 w 4632536"/>
                  <a:gd name="connsiteY306" fmla="*/ 838479 h 1600171"/>
                  <a:gd name="connsiteX307" fmla="*/ 3765722 w 4632536"/>
                  <a:gd name="connsiteY307" fmla="*/ 840547 h 1600171"/>
                  <a:gd name="connsiteX308" fmla="*/ 3768938 w 4632536"/>
                  <a:gd name="connsiteY308" fmla="*/ 845832 h 1600171"/>
                  <a:gd name="connsiteX309" fmla="*/ 3767790 w 4632536"/>
                  <a:gd name="connsiteY309" fmla="*/ 852726 h 1600171"/>
                  <a:gd name="connsiteX310" fmla="*/ 3778973 w 4632536"/>
                  <a:gd name="connsiteY310" fmla="*/ 854947 h 1600171"/>
                  <a:gd name="connsiteX311" fmla="*/ 3776598 w 4632536"/>
                  <a:gd name="connsiteY311" fmla="*/ 859237 h 1600171"/>
                  <a:gd name="connsiteX312" fmla="*/ 3776292 w 4632536"/>
                  <a:gd name="connsiteY312" fmla="*/ 862913 h 1600171"/>
                  <a:gd name="connsiteX313" fmla="*/ 3776446 w 4632536"/>
                  <a:gd name="connsiteY313" fmla="*/ 866896 h 1600171"/>
                  <a:gd name="connsiteX314" fmla="*/ 3789850 w 4632536"/>
                  <a:gd name="connsiteY314" fmla="*/ 863832 h 1600171"/>
                  <a:gd name="connsiteX315" fmla="*/ 3794828 w 4632536"/>
                  <a:gd name="connsiteY315" fmla="*/ 858394 h 1600171"/>
                  <a:gd name="connsiteX316" fmla="*/ 3799577 w 4632536"/>
                  <a:gd name="connsiteY316" fmla="*/ 851500 h 1600171"/>
                  <a:gd name="connsiteX317" fmla="*/ 3839178 w 4632536"/>
                  <a:gd name="connsiteY317" fmla="*/ 824538 h 1600171"/>
                  <a:gd name="connsiteX318" fmla="*/ 3844157 w 4632536"/>
                  <a:gd name="connsiteY318" fmla="*/ 822317 h 1600171"/>
                  <a:gd name="connsiteX319" fmla="*/ 3849289 w 4632536"/>
                  <a:gd name="connsiteY319" fmla="*/ 822164 h 1600171"/>
                  <a:gd name="connsiteX320" fmla="*/ 3854727 w 4632536"/>
                  <a:gd name="connsiteY320" fmla="*/ 821551 h 1600171"/>
                  <a:gd name="connsiteX321" fmla="*/ 3859859 w 4632536"/>
                  <a:gd name="connsiteY321" fmla="*/ 826300 h 1600171"/>
                  <a:gd name="connsiteX322" fmla="*/ 3862080 w 4632536"/>
                  <a:gd name="connsiteY322" fmla="*/ 817874 h 1600171"/>
                  <a:gd name="connsiteX323" fmla="*/ 3856030 w 4632536"/>
                  <a:gd name="connsiteY323" fmla="*/ 812896 h 1600171"/>
                  <a:gd name="connsiteX324" fmla="*/ 3860012 w 4632536"/>
                  <a:gd name="connsiteY324" fmla="*/ 804776 h 1600171"/>
                  <a:gd name="connsiteX325" fmla="*/ 3862923 w 4632536"/>
                  <a:gd name="connsiteY325" fmla="*/ 797117 h 1600171"/>
                  <a:gd name="connsiteX326" fmla="*/ 3865297 w 4632536"/>
                  <a:gd name="connsiteY326" fmla="*/ 788844 h 1600171"/>
                  <a:gd name="connsiteX327" fmla="*/ 3869893 w 4632536"/>
                  <a:gd name="connsiteY327" fmla="*/ 781797 h 1600171"/>
                  <a:gd name="connsiteX328" fmla="*/ 3892413 w 4632536"/>
                  <a:gd name="connsiteY328" fmla="*/ 776206 h 1600171"/>
                  <a:gd name="connsiteX329" fmla="*/ 3901221 w 4632536"/>
                  <a:gd name="connsiteY329" fmla="*/ 779116 h 1600171"/>
                  <a:gd name="connsiteX330" fmla="*/ 3910949 w 4632536"/>
                  <a:gd name="connsiteY330" fmla="*/ 782946 h 1600171"/>
                  <a:gd name="connsiteX331" fmla="*/ 3914166 w 4632536"/>
                  <a:gd name="connsiteY331" fmla="*/ 787542 h 1600171"/>
                  <a:gd name="connsiteX332" fmla="*/ 3904745 w 4632536"/>
                  <a:gd name="connsiteY332" fmla="*/ 786623 h 1600171"/>
                  <a:gd name="connsiteX333" fmla="*/ 3897851 w 4632536"/>
                  <a:gd name="connsiteY333" fmla="*/ 788078 h 1600171"/>
                  <a:gd name="connsiteX334" fmla="*/ 3891646 w 4632536"/>
                  <a:gd name="connsiteY334" fmla="*/ 793057 h 1600171"/>
                  <a:gd name="connsiteX335" fmla="*/ 3887511 w 4632536"/>
                  <a:gd name="connsiteY335" fmla="*/ 799568 h 1600171"/>
                  <a:gd name="connsiteX336" fmla="*/ 3884600 w 4632536"/>
                  <a:gd name="connsiteY336" fmla="*/ 821398 h 1600171"/>
                  <a:gd name="connsiteX337" fmla="*/ 3879851 w 4632536"/>
                  <a:gd name="connsiteY337" fmla="*/ 826836 h 1600171"/>
                  <a:gd name="connsiteX338" fmla="*/ 3881766 w 4632536"/>
                  <a:gd name="connsiteY338" fmla="*/ 840394 h 1600171"/>
                  <a:gd name="connsiteX339" fmla="*/ 3873646 w 4632536"/>
                  <a:gd name="connsiteY339" fmla="*/ 851271 h 1600171"/>
                  <a:gd name="connsiteX340" fmla="*/ 3872497 w 4632536"/>
                  <a:gd name="connsiteY340" fmla="*/ 857628 h 1600171"/>
                  <a:gd name="connsiteX341" fmla="*/ 3829450 w 4632536"/>
                  <a:gd name="connsiteY341" fmla="*/ 874096 h 1600171"/>
                  <a:gd name="connsiteX342" fmla="*/ 3824854 w 4632536"/>
                  <a:gd name="connsiteY342" fmla="*/ 877773 h 1600171"/>
                  <a:gd name="connsiteX343" fmla="*/ 3823093 w 4632536"/>
                  <a:gd name="connsiteY343" fmla="*/ 882752 h 1600171"/>
                  <a:gd name="connsiteX344" fmla="*/ 3786863 w 4632536"/>
                  <a:gd name="connsiteY344" fmla="*/ 914003 h 1600171"/>
                  <a:gd name="connsiteX345" fmla="*/ 3759594 w 4632536"/>
                  <a:gd name="connsiteY345" fmla="*/ 943722 h 1600171"/>
                  <a:gd name="connsiteX346" fmla="*/ 3748870 w 4632536"/>
                  <a:gd name="connsiteY346" fmla="*/ 958123 h 1600171"/>
                  <a:gd name="connsiteX347" fmla="*/ 3742973 w 4632536"/>
                  <a:gd name="connsiteY347" fmla="*/ 959578 h 1600171"/>
                  <a:gd name="connsiteX348" fmla="*/ 3723824 w 4632536"/>
                  <a:gd name="connsiteY348" fmla="*/ 973902 h 1600171"/>
                  <a:gd name="connsiteX349" fmla="*/ 3721602 w 4632536"/>
                  <a:gd name="connsiteY349" fmla="*/ 977119 h 1600171"/>
                  <a:gd name="connsiteX350" fmla="*/ 3719841 w 4632536"/>
                  <a:gd name="connsiteY350" fmla="*/ 977578 h 1600171"/>
                  <a:gd name="connsiteX351" fmla="*/ 3713483 w 4632536"/>
                  <a:gd name="connsiteY351" fmla="*/ 978191 h 1600171"/>
                  <a:gd name="connsiteX352" fmla="*/ 3709194 w 4632536"/>
                  <a:gd name="connsiteY352" fmla="*/ 978038 h 1600171"/>
                  <a:gd name="connsiteX353" fmla="*/ 3702989 w 4632536"/>
                  <a:gd name="connsiteY353" fmla="*/ 980106 h 1600171"/>
                  <a:gd name="connsiteX354" fmla="*/ 3696632 w 4632536"/>
                  <a:gd name="connsiteY354" fmla="*/ 985697 h 1600171"/>
                  <a:gd name="connsiteX355" fmla="*/ 3680393 w 4632536"/>
                  <a:gd name="connsiteY355" fmla="*/ 989987 h 1600171"/>
                  <a:gd name="connsiteX356" fmla="*/ 3683763 w 4632536"/>
                  <a:gd name="connsiteY356" fmla="*/ 1004540 h 1600171"/>
                  <a:gd name="connsiteX357" fmla="*/ 3675951 w 4632536"/>
                  <a:gd name="connsiteY357" fmla="*/ 1015723 h 1600171"/>
                  <a:gd name="connsiteX358" fmla="*/ 3672427 w 4632536"/>
                  <a:gd name="connsiteY358" fmla="*/ 1016489 h 1600171"/>
                  <a:gd name="connsiteX359" fmla="*/ 3667142 w 4632536"/>
                  <a:gd name="connsiteY359" fmla="*/ 1022234 h 1600171"/>
                  <a:gd name="connsiteX360" fmla="*/ 3658027 w 4632536"/>
                  <a:gd name="connsiteY360" fmla="*/ 1031349 h 1600171"/>
                  <a:gd name="connsiteX361" fmla="*/ 3646997 w 4632536"/>
                  <a:gd name="connsiteY361" fmla="*/ 1073018 h 1600171"/>
                  <a:gd name="connsiteX362" fmla="*/ 3648452 w 4632536"/>
                  <a:gd name="connsiteY362" fmla="*/ 1116754 h 1600171"/>
                  <a:gd name="connsiteX363" fmla="*/ 3658794 w 4632536"/>
                  <a:gd name="connsiteY363" fmla="*/ 1171291 h 1600171"/>
                  <a:gd name="connsiteX364" fmla="*/ 3666759 w 4632536"/>
                  <a:gd name="connsiteY364" fmla="*/ 1194270 h 1600171"/>
                  <a:gd name="connsiteX365" fmla="*/ 3668368 w 4632536"/>
                  <a:gd name="connsiteY365" fmla="*/ 1196797 h 1600171"/>
                  <a:gd name="connsiteX366" fmla="*/ 3668368 w 4632536"/>
                  <a:gd name="connsiteY366" fmla="*/ 1201547 h 1600171"/>
                  <a:gd name="connsiteX367" fmla="*/ 3671585 w 4632536"/>
                  <a:gd name="connsiteY367" fmla="*/ 1223070 h 1600171"/>
                  <a:gd name="connsiteX368" fmla="*/ 3673960 w 4632536"/>
                  <a:gd name="connsiteY368" fmla="*/ 1244900 h 1600171"/>
                  <a:gd name="connsiteX369" fmla="*/ 3678095 w 4632536"/>
                  <a:gd name="connsiteY369" fmla="*/ 1252253 h 1600171"/>
                  <a:gd name="connsiteX370" fmla="*/ 3680317 w 4632536"/>
                  <a:gd name="connsiteY370" fmla="*/ 1253402 h 1600171"/>
                  <a:gd name="connsiteX371" fmla="*/ 3694334 w 4632536"/>
                  <a:gd name="connsiteY371" fmla="*/ 1242372 h 1600171"/>
                  <a:gd name="connsiteX372" fmla="*/ 3711874 w 4632536"/>
                  <a:gd name="connsiteY372" fmla="*/ 1222764 h 1600171"/>
                  <a:gd name="connsiteX373" fmla="*/ 3726581 w 4632536"/>
                  <a:gd name="connsiteY373" fmla="*/ 1206525 h 1600171"/>
                  <a:gd name="connsiteX374" fmla="*/ 3729492 w 4632536"/>
                  <a:gd name="connsiteY374" fmla="*/ 1198100 h 1600171"/>
                  <a:gd name="connsiteX375" fmla="*/ 3728725 w 4632536"/>
                  <a:gd name="connsiteY375" fmla="*/ 1193121 h 1600171"/>
                  <a:gd name="connsiteX376" fmla="*/ 3729339 w 4632536"/>
                  <a:gd name="connsiteY376" fmla="*/ 1188678 h 1600171"/>
                  <a:gd name="connsiteX377" fmla="*/ 3731866 w 4632536"/>
                  <a:gd name="connsiteY377" fmla="*/ 1182627 h 1600171"/>
                  <a:gd name="connsiteX378" fmla="*/ 3730104 w 4632536"/>
                  <a:gd name="connsiteY378" fmla="*/ 1178951 h 1600171"/>
                  <a:gd name="connsiteX379" fmla="*/ 3727040 w 4632536"/>
                  <a:gd name="connsiteY379" fmla="*/ 1174508 h 1600171"/>
                  <a:gd name="connsiteX380" fmla="*/ 3731789 w 4632536"/>
                  <a:gd name="connsiteY380" fmla="*/ 1175427 h 1600171"/>
                  <a:gd name="connsiteX381" fmla="*/ 3737841 w 4632536"/>
                  <a:gd name="connsiteY381" fmla="*/ 1177648 h 1600171"/>
                  <a:gd name="connsiteX382" fmla="*/ 3745654 w 4632536"/>
                  <a:gd name="connsiteY382" fmla="*/ 1171750 h 1600171"/>
                  <a:gd name="connsiteX383" fmla="*/ 3755534 w 4632536"/>
                  <a:gd name="connsiteY383" fmla="*/ 1168227 h 1600171"/>
                  <a:gd name="connsiteX384" fmla="*/ 3763807 w 4632536"/>
                  <a:gd name="connsiteY384" fmla="*/ 1167078 h 1600171"/>
                  <a:gd name="connsiteX385" fmla="*/ 3768938 w 4632536"/>
                  <a:gd name="connsiteY385" fmla="*/ 1170755 h 1600171"/>
                  <a:gd name="connsiteX386" fmla="*/ 3771467 w 4632536"/>
                  <a:gd name="connsiteY386" fmla="*/ 1168380 h 1600171"/>
                  <a:gd name="connsiteX387" fmla="*/ 3769552 w 4632536"/>
                  <a:gd name="connsiteY387" fmla="*/ 1164857 h 1600171"/>
                  <a:gd name="connsiteX388" fmla="*/ 3767790 w 4632536"/>
                  <a:gd name="connsiteY388" fmla="*/ 1161793 h 1600171"/>
                  <a:gd name="connsiteX389" fmla="*/ 3767330 w 4632536"/>
                  <a:gd name="connsiteY389" fmla="*/ 1156508 h 1600171"/>
                  <a:gd name="connsiteX390" fmla="*/ 3768633 w 4632536"/>
                  <a:gd name="connsiteY390" fmla="*/ 1152525 h 1600171"/>
                  <a:gd name="connsiteX391" fmla="*/ 3766411 w 4632536"/>
                  <a:gd name="connsiteY391" fmla="*/ 1144712 h 1600171"/>
                  <a:gd name="connsiteX392" fmla="*/ 3773764 w 4632536"/>
                  <a:gd name="connsiteY392" fmla="*/ 1129393 h 1600171"/>
                  <a:gd name="connsiteX393" fmla="*/ 3787322 w 4632536"/>
                  <a:gd name="connsiteY393" fmla="*/ 1119358 h 1600171"/>
                  <a:gd name="connsiteX394" fmla="*/ 3804709 w 4632536"/>
                  <a:gd name="connsiteY394" fmla="*/ 1115529 h 1600171"/>
                  <a:gd name="connsiteX395" fmla="*/ 3818267 w 4632536"/>
                  <a:gd name="connsiteY395" fmla="*/ 1115529 h 1600171"/>
                  <a:gd name="connsiteX396" fmla="*/ 3829450 w 4632536"/>
                  <a:gd name="connsiteY396" fmla="*/ 1101358 h 1600171"/>
                  <a:gd name="connsiteX397" fmla="*/ 3822404 w 4632536"/>
                  <a:gd name="connsiteY397" fmla="*/ 1090788 h 1600171"/>
                  <a:gd name="connsiteX398" fmla="*/ 3823169 w 4632536"/>
                  <a:gd name="connsiteY398" fmla="*/ 1067349 h 1600171"/>
                  <a:gd name="connsiteX399" fmla="*/ 3828607 w 4632536"/>
                  <a:gd name="connsiteY399" fmla="*/ 1057315 h 1600171"/>
                  <a:gd name="connsiteX400" fmla="*/ 3835501 w 4632536"/>
                  <a:gd name="connsiteY400" fmla="*/ 1051570 h 1600171"/>
                  <a:gd name="connsiteX401" fmla="*/ 3843008 w 4632536"/>
                  <a:gd name="connsiteY401" fmla="*/ 1046132 h 1600171"/>
                  <a:gd name="connsiteX402" fmla="*/ 3843008 w 4632536"/>
                  <a:gd name="connsiteY402" fmla="*/ 1040694 h 1600171"/>
                  <a:gd name="connsiteX403" fmla="*/ 3850514 w 4632536"/>
                  <a:gd name="connsiteY403" fmla="*/ 1039392 h 1600171"/>
                  <a:gd name="connsiteX404" fmla="*/ 3855263 w 4632536"/>
                  <a:gd name="connsiteY404" fmla="*/ 1039851 h 1600171"/>
                  <a:gd name="connsiteX405" fmla="*/ 3848522 w 4632536"/>
                  <a:gd name="connsiteY405" fmla="*/ 1045443 h 1600171"/>
                  <a:gd name="connsiteX406" fmla="*/ 3845306 w 4632536"/>
                  <a:gd name="connsiteY406" fmla="*/ 1049426 h 1600171"/>
                  <a:gd name="connsiteX407" fmla="*/ 3850055 w 4632536"/>
                  <a:gd name="connsiteY407" fmla="*/ 1054175 h 1600171"/>
                  <a:gd name="connsiteX408" fmla="*/ 3858174 w 4632536"/>
                  <a:gd name="connsiteY408" fmla="*/ 1054634 h 1600171"/>
                  <a:gd name="connsiteX409" fmla="*/ 3863306 w 4632536"/>
                  <a:gd name="connsiteY409" fmla="*/ 1051953 h 1600171"/>
                  <a:gd name="connsiteX410" fmla="*/ 3865833 w 4632536"/>
                  <a:gd name="connsiteY410" fmla="*/ 1046668 h 1600171"/>
                  <a:gd name="connsiteX411" fmla="*/ 3862923 w 4632536"/>
                  <a:gd name="connsiteY411" fmla="*/ 1035485 h 1600171"/>
                  <a:gd name="connsiteX412" fmla="*/ 3858174 w 4632536"/>
                  <a:gd name="connsiteY412" fmla="*/ 1028438 h 1600171"/>
                  <a:gd name="connsiteX413" fmla="*/ 3850208 w 4632536"/>
                  <a:gd name="connsiteY413" fmla="*/ 1022540 h 1600171"/>
                  <a:gd name="connsiteX414" fmla="*/ 3849748 w 4632536"/>
                  <a:gd name="connsiteY414" fmla="*/ 1008830 h 1600171"/>
                  <a:gd name="connsiteX415" fmla="*/ 3852966 w 4632536"/>
                  <a:gd name="connsiteY415" fmla="*/ 998795 h 1600171"/>
                  <a:gd name="connsiteX416" fmla="*/ 3862080 w 4632536"/>
                  <a:gd name="connsiteY416" fmla="*/ 988455 h 1600171"/>
                  <a:gd name="connsiteX417" fmla="*/ 3859553 w 4632536"/>
                  <a:gd name="connsiteY417" fmla="*/ 983476 h 1600171"/>
                  <a:gd name="connsiteX418" fmla="*/ 3851127 w 4632536"/>
                  <a:gd name="connsiteY418" fmla="*/ 980565 h 1600171"/>
                  <a:gd name="connsiteX419" fmla="*/ 3843161 w 4632536"/>
                  <a:gd name="connsiteY419" fmla="*/ 979417 h 1600171"/>
                  <a:gd name="connsiteX420" fmla="*/ 3840634 w 4632536"/>
                  <a:gd name="connsiteY420" fmla="*/ 986463 h 1600171"/>
                  <a:gd name="connsiteX421" fmla="*/ 3838105 w 4632536"/>
                  <a:gd name="connsiteY421" fmla="*/ 987076 h 1600171"/>
                  <a:gd name="connsiteX422" fmla="*/ 3835578 w 4632536"/>
                  <a:gd name="connsiteY422" fmla="*/ 983093 h 1600171"/>
                  <a:gd name="connsiteX423" fmla="*/ 3828072 w 4632536"/>
                  <a:gd name="connsiteY423" fmla="*/ 967008 h 1600171"/>
                  <a:gd name="connsiteX424" fmla="*/ 3841935 w 4632536"/>
                  <a:gd name="connsiteY424" fmla="*/ 946710 h 1600171"/>
                  <a:gd name="connsiteX425" fmla="*/ 3848446 w 4632536"/>
                  <a:gd name="connsiteY425" fmla="*/ 941731 h 1600171"/>
                  <a:gd name="connsiteX426" fmla="*/ 3850821 w 4632536"/>
                  <a:gd name="connsiteY426" fmla="*/ 939050 h 1600171"/>
                  <a:gd name="connsiteX427" fmla="*/ 3856412 w 4632536"/>
                  <a:gd name="connsiteY427" fmla="*/ 935067 h 1600171"/>
                  <a:gd name="connsiteX428" fmla="*/ 3854344 w 4632536"/>
                  <a:gd name="connsiteY428" fmla="*/ 928556 h 1600171"/>
                  <a:gd name="connsiteX429" fmla="*/ 3859093 w 4632536"/>
                  <a:gd name="connsiteY429" fmla="*/ 931084 h 1600171"/>
                  <a:gd name="connsiteX430" fmla="*/ 3860242 w 4632536"/>
                  <a:gd name="connsiteY430" fmla="*/ 928173 h 1600171"/>
                  <a:gd name="connsiteX431" fmla="*/ 3861161 w 4632536"/>
                  <a:gd name="connsiteY431" fmla="*/ 923578 h 1600171"/>
                  <a:gd name="connsiteX432" fmla="*/ 3864072 w 4632536"/>
                  <a:gd name="connsiteY432" fmla="*/ 916071 h 1600171"/>
                  <a:gd name="connsiteX433" fmla="*/ 3863613 w 4632536"/>
                  <a:gd name="connsiteY433" fmla="*/ 907263 h 1600171"/>
                  <a:gd name="connsiteX434" fmla="*/ 3869663 w 4632536"/>
                  <a:gd name="connsiteY434" fmla="*/ 898301 h 1600171"/>
                  <a:gd name="connsiteX435" fmla="*/ 3876864 w 4632536"/>
                  <a:gd name="connsiteY435" fmla="*/ 895390 h 1600171"/>
                  <a:gd name="connsiteX436" fmla="*/ 3876404 w 4632536"/>
                  <a:gd name="connsiteY436" fmla="*/ 891407 h 1600171"/>
                  <a:gd name="connsiteX437" fmla="*/ 3887893 w 4632536"/>
                  <a:gd name="connsiteY437" fmla="*/ 894931 h 1600171"/>
                  <a:gd name="connsiteX438" fmla="*/ 3889042 w 4632536"/>
                  <a:gd name="connsiteY438" fmla="*/ 896386 h 1600171"/>
                  <a:gd name="connsiteX439" fmla="*/ 3900838 w 4632536"/>
                  <a:gd name="connsiteY439" fmla="*/ 892096 h 1600171"/>
                  <a:gd name="connsiteX440" fmla="*/ 3905970 w 4632536"/>
                  <a:gd name="connsiteY440" fmla="*/ 898454 h 1600171"/>
                  <a:gd name="connsiteX441" fmla="*/ 3914089 w 4632536"/>
                  <a:gd name="connsiteY441" fmla="*/ 898148 h 1600171"/>
                  <a:gd name="connsiteX442" fmla="*/ 3917613 w 4632536"/>
                  <a:gd name="connsiteY442" fmla="*/ 891101 h 1600171"/>
                  <a:gd name="connsiteX443" fmla="*/ 3945877 w 4632536"/>
                  <a:gd name="connsiteY443" fmla="*/ 875628 h 1600171"/>
                  <a:gd name="connsiteX444" fmla="*/ 3949554 w 4632536"/>
                  <a:gd name="connsiteY444" fmla="*/ 877696 h 1600171"/>
                  <a:gd name="connsiteX445" fmla="*/ 3949400 w 4632536"/>
                  <a:gd name="connsiteY445" fmla="*/ 880913 h 1600171"/>
                  <a:gd name="connsiteX446" fmla="*/ 3947485 w 4632536"/>
                  <a:gd name="connsiteY446" fmla="*/ 887960 h 1600171"/>
                  <a:gd name="connsiteX447" fmla="*/ 3946183 w 4632536"/>
                  <a:gd name="connsiteY447" fmla="*/ 898837 h 1600171"/>
                  <a:gd name="connsiteX448" fmla="*/ 3953537 w 4632536"/>
                  <a:gd name="connsiteY448" fmla="*/ 897075 h 1600171"/>
                  <a:gd name="connsiteX449" fmla="*/ 3965332 w 4632536"/>
                  <a:gd name="connsiteY449" fmla="*/ 884437 h 1600171"/>
                  <a:gd name="connsiteX450" fmla="*/ 3971077 w 4632536"/>
                  <a:gd name="connsiteY450" fmla="*/ 879458 h 1600171"/>
                  <a:gd name="connsiteX451" fmla="*/ 3984481 w 4632536"/>
                  <a:gd name="connsiteY451" fmla="*/ 873866 h 1600171"/>
                  <a:gd name="connsiteX452" fmla="*/ 4008227 w 4632536"/>
                  <a:gd name="connsiteY452" fmla="*/ 868428 h 1600171"/>
                  <a:gd name="connsiteX453" fmla="*/ 4028678 w 4632536"/>
                  <a:gd name="connsiteY453" fmla="*/ 867509 h 1600171"/>
                  <a:gd name="connsiteX454" fmla="*/ 4035878 w 4632536"/>
                  <a:gd name="connsiteY454" fmla="*/ 868811 h 1600171"/>
                  <a:gd name="connsiteX455" fmla="*/ 4037180 w 4632536"/>
                  <a:gd name="connsiteY455" fmla="*/ 871492 h 1600171"/>
                  <a:gd name="connsiteX456" fmla="*/ 4047214 w 4632536"/>
                  <a:gd name="connsiteY456" fmla="*/ 877390 h 1600171"/>
                  <a:gd name="connsiteX457" fmla="*/ 4051351 w 4632536"/>
                  <a:gd name="connsiteY457" fmla="*/ 882369 h 1600171"/>
                  <a:gd name="connsiteX458" fmla="*/ 4052499 w 4632536"/>
                  <a:gd name="connsiteY458" fmla="*/ 884130 h 1600171"/>
                  <a:gd name="connsiteX459" fmla="*/ 4054874 w 4632536"/>
                  <a:gd name="connsiteY459" fmla="*/ 891484 h 1600171"/>
                  <a:gd name="connsiteX460" fmla="*/ 4061384 w 4632536"/>
                  <a:gd name="connsiteY460" fmla="*/ 896079 h 1600171"/>
                  <a:gd name="connsiteX461" fmla="*/ 4067282 w 4632536"/>
                  <a:gd name="connsiteY461" fmla="*/ 891637 h 1600171"/>
                  <a:gd name="connsiteX462" fmla="*/ 4070347 w 4632536"/>
                  <a:gd name="connsiteY462" fmla="*/ 881909 h 1600171"/>
                  <a:gd name="connsiteX463" fmla="*/ 4073716 w 4632536"/>
                  <a:gd name="connsiteY463" fmla="*/ 877926 h 1600171"/>
                  <a:gd name="connsiteX464" fmla="*/ 4076091 w 4632536"/>
                  <a:gd name="connsiteY464" fmla="*/ 875015 h 1600171"/>
                  <a:gd name="connsiteX465" fmla="*/ 4079308 w 4632536"/>
                  <a:gd name="connsiteY465" fmla="*/ 872641 h 1600171"/>
                  <a:gd name="connsiteX466" fmla="*/ 4093479 w 4632536"/>
                  <a:gd name="connsiteY466" fmla="*/ 865594 h 1600171"/>
                  <a:gd name="connsiteX467" fmla="*/ 4102747 w 4632536"/>
                  <a:gd name="connsiteY467" fmla="*/ 860309 h 1600171"/>
                  <a:gd name="connsiteX468" fmla="*/ 4116764 w 4632536"/>
                  <a:gd name="connsiteY468" fmla="*/ 851041 h 1600171"/>
                  <a:gd name="connsiteX469" fmla="*/ 4118219 w 4632536"/>
                  <a:gd name="connsiteY469" fmla="*/ 847977 h 1600171"/>
                  <a:gd name="connsiteX470" fmla="*/ 4123811 w 4632536"/>
                  <a:gd name="connsiteY470" fmla="*/ 847058 h 1600171"/>
                  <a:gd name="connsiteX471" fmla="*/ 4123045 w 4632536"/>
                  <a:gd name="connsiteY471" fmla="*/ 844147 h 1600171"/>
                  <a:gd name="connsiteX472" fmla="*/ 4123657 w 4632536"/>
                  <a:gd name="connsiteY472" fmla="*/ 841083 h 1600171"/>
                  <a:gd name="connsiteX473" fmla="*/ 4131010 w 4632536"/>
                  <a:gd name="connsiteY473" fmla="*/ 839321 h 1600171"/>
                  <a:gd name="connsiteX474" fmla="*/ 4134994 w 4632536"/>
                  <a:gd name="connsiteY474" fmla="*/ 836947 h 1600171"/>
                  <a:gd name="connsiteX475" fmla="*/ 4137674 w 4632536"/>
                  <a:gd name="connsiteY475" fmla="*/ 834572 h 1600171"/>
                  <a:gd name="connsiteX476" fmla="*/ 4135759 w 4632536"/>
                  <a:gd name="connsiteY476" fmla="*/ 830130 h 1600171"/>
                  <a:gd name="connsiteX477" fmla="*/ 4141045 w 4632536"/>
                  <a:gd name="connsiteY477" fmla="*/ 831585 h 1600171"/>
                  <a:gd name="connsiteX478" fmla="*/ 4155215 w 4632536"/>
                  <a:gd name="connsiteY478" fmla="*/ 825074 h 1600171"/>
                  <a:gd name="connsiteX479" fmla="*/ 4158279 w 4632536"/>
                  <a:gd name="connsiteY479" fmla="*/ 818334 h 1600171"/>
                  <a:gd name="connsiteX480" fmla="*/ 4167088 w 4632536"/>
                  <a:gd name="connsiteY480" fmla="*/ 816266 h 1600171"/>
                  <a:gd name="connsiteX481" fmla="*/ 4176356 w 4632536"/>
                  <a:gd name="connsiteY481" fmla="*/ 814964 h 1600171"/>
                  <a:gd name="connsiteX482" fmla="*/ 4188152 w 4632536"/>
                  <a:gd name="connsiteY482" fmla="*/ 813049 h 1600171"/>
                  <a:gd name="connsiteX483" fmla="*/ 4188611 w 4632536"/>
                  <a:gd name="connsiteY483" fmla="*/ 809525 h 1600171"/>
                  <a:gd name="connsiteX484" fmla="*/ 4190373 w 4632536"/>
                  <a:gd name="connsiteY484" fmla="*/ 807610 h 1600171"/>
                  <a:gd name="connsiteX485" fmla="*/ 4203165 w 4632536"/>
                  <a:gd name="connsiteY485" fmla="*/ 803015 h 1600171"/>
                  <a:gd name="connsiteX486" fmla="*/ 4209905 w 4632536"/>
                  <a:gd name="connsiteY486" fmla="*/ 797270 h 1600171"/>
                  <a:gd name="connsiteX487" fmla="*/ 4241693 w 4632536"/>
                  <a:gd name="connsiteY487" fmla="*/ 785014 h 1600171"/>
                  <a:gd name="connsiteX488" fmla="*/ 4257778 w 4632536"/>
                  <a:gd name="connsiteY488" fmla="*/ 781644 h 1600171"/>
                  <a:gd name="connsiteX489" fmla="*/ 4256017 w 4632536"/>
                  <a:gd name="connsiteY489" fmla="*/ 780189 h 1600171"/>
                  <a:gd name="connsiteX490" fmla="*/ 4254255 w 4632536"/>
                  <a:gd name="connsiteY490" fmla="*/ 776359 h 1600171"/>
                  <a:gd name="connsiteX491" fmla="*/ 4255174 w 4632536"/>
                  <a:gd name="connsiteY491" fmla="*/ 771610 h 1600171"/>
                  <a:gd name="connsiteX492" fmla="*/ 4257701 w 4632536"/>
                  <a:gd name="connsiteY492" fmla="*/ 771610 h 1600171"/>
                  <a:gd name="connsiteX493" fmla="*/ 4263600 w 4632536"/>
                  <a:gd name="connsiteY493" fmla="*/ 772070 h 1600171"/>
                  <a:gd name="connsiteX494" fmla="*/ 4264212 w 4632536"/>
                  <a:gd name="connsiteY494" fmla="*/ 775440 h 1600171"/>
                  <a:gd name="connsiteX495" fmla="*/ 4266280 w 4632536"/>
                  <a:gd name="connsiteY495" fmla="*/ 781491 h 1600171"/>
                  <a:gd name="connsiteX496" fmla="*/ 4286195 w 4632536"/>
                  <a:gd name="connsiteY496" fmla="*/ 783866 h 1600171"/>
                  <a:gd name="connsiteX497" fmla="*/ 4302664 w 4632536"/>
                  <a:gd name="connsiteY497" fmla="*/ 788997 h 1600171"/>
                  <a:gd name="connsiteX498" fmla="*/ 4315456 w 4632536"/>
                  <a:gd name="connsiteY498" fmla="*/ 791066 h 1600171"/>
                  <a:gd name="connsiteX499" fmla="*/ 4320587 w 4632536"/>
                  <a:gd name="connsiteY499" fmla="*/ 783100 h 1600171"/>
                  <a:gd name="connsiteX500" fmla="*/ 4323115 w 4632536"/>
                  <a:gd name="connsiteY500" fmla="*/ 767780 h 1600171"/>
                  <a:gd name="connsiteX501" fmla="*/ 4321813 w 4632536"/>
                  <a:gd name="connsiteY501" fmla="*/ 761576 h 1600171"/>
                  <a:gd name="connsiteX502" fmla="*/ 4316221 w 4632536"/>
                  <a:gd name="connsiteY502" fmla="*/ 752001 h 1600171"/>
                  <a:gd name="connsiteX503" fmla="*/ 4308102 w 4632536"/>
                  <a:gd name="connsiteY503" fmla="*/ 746869 h 1600171"/>
                  <a:gd name="connsiteX504" fmla="*/ 4308102 w 4632536"/>
                  <a:gd name="connsiteY504" fmla="*/ 743193 h 1600171"/>
                  <a:gd name="connsiteX505" fmla="*/ 4305191 w 4632536"/>
                  <a:gd name="connsiteY505" fmla="*/ 743193 h 1600171"/>
                  <a:gd name="connsiteX506" fmla="*/ 4302128 w 4632536"/>
                  <a:gd name="connsiteY506" fmla="*/ 742886 h 1600171"/>
                  <a:gd name="connsiteX507" fmla="*/ 4299600 w 4632536"/>
                  <a:gd name="connsiteY507" fmla="*/ 737601 h 1600171"/>
                  <a:gd name="connsiteX508" fmla="*/ 4295311 w 4632536"/>
                  <a:gd name="connsiteY508" fmla="*/ 735839 h 1600171"/>
                  <a:gd name="connsiteX509" fmla="*/ 4303736 w 4632536"/>
                  <a:gd name="connsiteY509" fmla="*/ 733159 h 1600171"/>
                  <a:gd name="connsiteX510" fmla="*/ 4302434 w 4632536"/>
                  <a:gd name="connsiteY510" fmla="*/ 723431 h 1600171"/>
                  <a:gd name="connsiteX511" fmla="*/ 4300365 w 4632536"/>
                  <a:gd name="connsiteY511" fmla="*/ 719907 h 1600171"/>
                  <a:gd name="connsiteX512" fmla="*/ 4297685 w 4632536"/>
                  <a:gd name="connsiteY512" fmla="*/ 716997 h 1600171"/>
                  <a:gd name="connsiteX513" fmla="*/ 4293855 w 4632536"/>
                  <a:gd name="connsiteY513" fmla="*/ 708035 h 1600171"/>
                  <a:gd name="connsiteX514" fmla="*/ 4289872 w 4632536"/>
                  <a:gd name="connsiteY514" fmla="*/ 703592 h 1600171"/>
                  <a:gd name="connsiteX515" fmla="*/ 4286809 w 4632536"/>
                  <a:gd name="connsiteY515" fmla="*/ 706809 h 1600171"/>
                  <a:gd name="connsiteX516" fmla="*/ 4284587 w 4632536"/>
                  <a:gd name="connsiteY516" fmla="*/ 708571 h 1600171"/>
                  <a:gd name="connsiteX517" fmla="*/ 4267659 w 4632536"/>
                  <a:gd name="connsiteY517" fmla="*/ 696163 h 1600171"/>
                  <a:gd name="connsiteX518" fmla="*/ 4260919 w 4632536"/>
                  <a:gd name="connsiteY518" fmla="*/ 682911 h 1600171"/>
                  <a:gd name="connsiteX519" fmla="*/ 4252340 w 4632536"/>
                  <a:gd name="connsiteY519" fmla="*/ 686435 h 1600171"/>
                  <a:gd name="connsiteX520" fmla="*/ 4244527 w 4632536"/>
                  <a:gd name="connsiteY520" fmla="*/ 686741 h 1600171"/>
                  <a:gd name="connsiteX521" fmla="*/ 4237633 w 4632536"/>
                  <a:gd name="connsiteY521" fmla="*/ 687507 h 1600171"/>
                  <a:gd name="connsiteX522" fmla="*/ 4231582 w 4632536"/>
                  <a:gd name="connsiteY522" fmla="*/ 689116 h 1600171"/>
                  <a:gd name="connsiteX523" fmla="*/ 4229974 w 4632536"/>
                  <a:gd name="connsiteY523" fmla="*/ 683218 h 1600171"/>
                  <a:gd name="connsiteX524" fmla="*/ 4225225 w 4632536"/>
                  <a:gd name="connsiteY524" fmla="*/ 676477 h 1600171"/>
                  <a:gd name="connsiteX525" fmla="*/ 4235565 w 4632536"/>
                  <a:gd name="connsiteY525" fmla="*/ 678852 h 1600171"/>
                  <a:gd name="connsiteX526" fmla="*/ 4243837 w 4632536"/>
                  <a:gd name="connsiteY526" fmla="*/ 679158 h 1600171"/>
                  <a:gd name="connsiteX527" fmla="*/ 4252263 w 4632536"/>
                  <a:gd name="connsiteY527" fmla="*/ 680077 h 1600171"/>
                  <a:gd name="connsiteX528" fmla="*/ 4258774 w 4632536"/>
                  <a:gd name="connsiteY528" fmla="*/ 680537 h 1600171"/>
                  <a:gd name="connsiteX529" fmla="*/ 4254944 w 4632536"/>
                  <a:gd name="connsiteY529" fmla="*/ 672111 h 1600171"/>
                  <a:gd name="connsiteX530" fmla="*/ 4247131 w 4632536"/>
                  <a:gd name="connsiteY530" fmla="*/ 670503 h 1600171"/>
                  <a:gd name="connsiteX531" fmla="*/ 4249506 w 4632536"/>
                  <a:gd name="connsiteY531" fmla="*/ 668281 h 1600171"/>
                  <a:gd name="connsiteX532" fmla="*/ 4259693 w 4632536"/>
                  <a:gd name="connsiteY532" fmla="*/ 672724 h 1600171"/>
                  <a:gd name="connsiteX533" fmla="*/ 4263523 w 4632536"/>
                  <a:gd name="connsiteY533" fmla="*/ 675405 h 1600171"/>
                  <a:gd name="connsiteX534" fmla="*/ 4267353 w 4632536"/>
                  <a:gd name="connsiteY534" fmla="*/ 677933 h 1600171"/>
                  <a:gd name="connsiteX535" fmla="*/ 4267965 w 4632536"/>
                  <a:gd name="connsiteY535" fmla="*/ 681303 h 1600171"/>
                  <a:gd name="connsiteX536" fmla="*/ 4271948 w 4632536"/>
                  <a:gd name="connsiteY536" fmla="*/ 684367 h 1600171"/>
                  <a:gd name="connsiteX537" fmla="*/ 4293625 w 4632536"/>
                  <a:gd name="connsiteY537" fmla="*/ 685362 h 1600171"/>
                  <a:gd name="connsiteX538" fmla="*/ 4328247 w 4632536"/>
                  <a:gd name="connsiteY538" fmla="*/ 674792 h 1600171"/>
                  <a:gd name="connsiteX539" fmla="*/ 4337362 w 4632536"/>
                  <a:gd name="connsiteY539" fmla="*/ 670043 h 1600171"/>
                  <a:gd name="connsiteX540" fmla="*/ 4341651 w 4632536"/>
                  <a:gd name="connsiteY540" fmla="*/ 667975 h 1600171"/>
                  <a:gd name="connsiteX541" fmla="*/ 4352221 w 4632536"/>
                  <a:gd name="connsiteY541" fmla="*/ 660162 h 1600171"/>
                  <a:gd name="connsiteX542" fmla="*/ 4350613 w 4632536"/>
                  <a:gd name="connsiteY542" fmla="*/ 654724 h 1600171"/>
                  <a:gd name="connsiteX543" fmla="*/ 4336443 w 4632536"/>
                  <a:gd name="connsiteY543" fmla="*/ 655183 h 1600171"/>
                  <a:gd name="connsiteX544" fmla="*/ 4344868 w 4632536"/>
                  <a:gd name="connsiteY544" fmla="*/ 651353 h 1600171"/>
                  <a:gd name="connsiteX545" fmla="*/ 4358885 w 4632536"/>
                  <a:gd name="connsiteY545" fmla="*/ 644996 h 1600171"/>
                  <a:gd name="connsiteX546" fmla="*/ 4356817 w 4632536"/>
                  <a:gd name="connsiteY546" fmla="*/ 641013 h 1600171"/>
                  <a:gd name="connsiteX547" fmla="*/ 4346248 w 4632536"/>
                  <a:gd name="connsiteY547" fmla="*/ 624928 h 1600171"/>
                  <a:gd name="connsiteX548" fmla="*/ 4349157 w 4632536"/>
                  <a:gd name="connsiteY548" fmla="*/ 616962 h 1600171"/>
                  <a:gd name="connsiteX549" fmla="*/ 4352221 w 4632536"/>
                  <a:gd name="connsiteY549" fmla="*/ 619336 h 1600171"/>
                  <a:gd name="connsiteX550" fmla="*/ 4358962 w 4632536"/>
                  <a:gd name="connsiteY550" fmla="*/ 613132 h 1600171"/>
                  <a:gd name="connsiteX551" fmla="*/ 4359728 w 4632536"/>
                  <a:gd name="connsiteY551" fmla="*/ 607387 h 1600171"/>
                  <a:gd name="connsiteX552" fmla="*/ 4365013 w 4632536"/>
                  <a:gd name="connsiteY552" fmla="*/ 609608 h 1600171"/>
                  <a:gd name="connsiteX553" fmla="*/ 4368843 w 4632536"/>
                  <a:gd name="connsiteY553" fmla="*/ 615047 h 1600171"/>
                  <a:gd name="connsiteX554" fmla="*/ 4381252 w 4632536"/>
                  <a:gd name="connsiteY554" fmla="*/ 609762 h 1600171"/>
                  <a:gd name="connsiteX555" fmla="*/ 4379183 w 4632536"/>
                  <a:gd name="connsiteY555" fmla="*/ 619030 h 1600171"/>
                  <a:gd name="connsiteX556" fmla="*/ 4376273 w 4632536"/>
                  <a:gd name="connsiteY556" fmla="*/ 622860 h 1600171"/>
                  <a:gd name="connsiteX557" fmla="*/ 4371984 w 4632536"/>
                  <a:gd name="connsiteY557" fmla="*/ 624774 h 1600171"/>
                  <a:gd name="connsiteX558" fmla="*/ 4370221 w 4632536"/>
                  <a:gd name="connsiteY558" fmla="*/ 626689 h 1600171"/>
                  <a:gd name="connsiteX559" fmla="*/ 4373132 w 4632536"/>
                  <a:gd name="connsiteY559" fmla="*/ 631975 h 1600171"/>
                  <a:gd name="connsiteX560" fmla="*/ 4379337 w 4632536"/>
                  <a:gd name="connsiteY560" fmla="*/ 636417 h 1600171"/>
                  <a:gd name="connsiteX561" fmla="*/ 4382707 w 4632536"/>
                  <a:gd name="connsiteY561" fmla="*/ 639634 h 1600171"/>
                  <a:gd name="connsiteX562" fmla="*/ 4383856 w 4632536"/>
                  <a:gd name="connsiteY562" fmla="*/ 644919 h 1600171"/>
                  <a:gd name="connsiteX563" fmla="*/ 4427745 w 4632536"/>
                  <a:gd name="connsiteY563" fmla="*/ 645226 h 1600171"/>
                  <a:gd name="connsiteX564" fmla="*/ 4455321 w 4632536"/>
                  <a:gd name="connsiteY564" fmla="*/ 655260 h 1600171"/>
                  <a:gd name="connsiteX565" fmla="*/ 4458002 w 4632536"/>
                  <a:gd name="connsiteY565" fmla="*/ 661005 h 1600171"/>
                  <a:gd name="connsiteX566" fmla="*/ 4458767 w 4632536"/>
                  <a:gd name="connsiteY566" fmla="*/ 664222 h 1600171"/>
                  <a:gd name="connsiteX567" fmla="*/ 4460222 w 4632536"/>
                  <a:gd name="connsiteY567" fmla="*/ 669354 h 1600171"/>
                  <a:gd name="connsiteX568" fmla="*/ 4465661 w 4632536"/>
                  <a:gd name="connsiteY568" fmla="*/ 679694 h 1600171"/>
                  <a:gd name="connsiteX569" fmla="*/ 4473168 w 4632536"/>
                  <a:gd name="connsiteY569" fmla="*/ 681456 h 1600171"/>
                  <a:gd name="connsiteX570" fmla="*/ 4486112 w 4632536"/>
                  <a:gd name="connsiteY570" fmla="*/ 681916 h 1600171"/>
                  <a:gd name="connsiteX571" fmla="*/ 4504495 w 4632536"/>
                  <a:gd name="connsiteY571" fmla="*/ 691950 h 1600171"/>
                  <a:gd name="connsiteX572" fmla="*/ 4518665 w 4632536"/>
                  <a:gd name="connsiteY572" fmla="*/ 701984 h 1600171"/>
                  <a:gd name="connsiteX573" fmla="*/ 4526785 w 4632536"/>
                  <a:gd name="connsiteY573" fmla="*/ 695933 h 1600171"/>
                  <a:gd name="connsiteX574" fmla="*/ 4528240 w 4632536"/>
                  <a:gd name="connsiteY574" fmla="*/ 691184 h 1600171"/>
                  <a:gd name="connsiteX575" fmla="*/ 4530308 w 4632536"/>
                  <a:gd name="connsiteY575" fmla="*/ 699992 h 1600171"/>
                  <a:gd name="connsiteX576" fmla="*/ 4536513 w 4632536"/>
                  <a:gd name="connsiteY576" fmla="*/ 705584 h 1600171"/>
                  <a:gd name="connsiteX577" fmla="*/ 4539883 w 4632536"/>
                  <a:gd name="connsiteY577" fmla="*/ 698537 h 1600171"/>
                  <a:gd name="connsiteX578" fmla="*/ 4541492 w 4632536"/>
                  <a:gd name="connsiteY578" fmla="*/ 697924 h 1600171"/>
                  <a:gd name="connsiteX579" fmla="*/ 4552368 w 4632536"/>
                  <a:gd name="connsiteY579" fmla="*/ 699380 h 1600171"/>
                  <a:gd name="connsiteX580" fmla="*/ 4553287 w 4632536"/>
                  <a:gd name="connsiteY580" fmla="*/ 696469 h 1600171"/>
                  <a:gd name="connsiteX581" fmla="*/ 4538275 w 4632536"/>
                  <a:gd name="connsiteY581" fmla="*/ 686128 h 1600171"/>
                  <a:gd name="connsiteX582" fmla="*/ 4540955 w 4632536"/>
                  <a:gd name="connsiteY582" fmla="*/ 679771 h 1600171"/>
                  <a:gd name="connsiteX583" fmla="*/ 4539194 w 4632536"/>
                  <a:gd name="connsiteY583" fmla="*/ 677703 h 1600171"/>
                  <a:gd name="connsiteX584" fmla="*/ 4547313 w 4632536"/>
                  <a:gd name="connsiteY584" fmla="*/ 677703 h 1600171"/>
                  <a:gd name="connsiteX585" fmla="*/ 4554206 w 4632536"/>
                  <a:gd name="connsiteY585" fmla="*/ 674792 h 1600171"/>
                  <a:gd name="connsiteX586" fmla="*/ 4561254 w 4632536"/>
                  <a:gd name="connsiteY586" fmla="*/ 665524 h 1600171"/>
                  <a:gd name="connsiteX587" fmla="*/ 4554743 w 4632536"/>
                  <a:gd name="connsiteY587" fmla="*/ 662307 h 1600171"/>
                  <a:gd name="connsiteX588" fmla="*/ 4547696 w 4632536"/>
                  <a:gd name="connsiteY588" fmla="*/ 660239 h 1600171"/>
                  <a:gd name="connsiteX589" fmla="*/ 4550071 w 4632536"/>
                  <a:gd name="connsiteY589" fmla="*/ 660085 h 1600171"/>
                  <a:gd name="connsiteX590" fmla="*/ 4555049 w 4632536"/>
                  <a:gd name="connsiteY590" fmla="*/ 659626 h 1600171"/>
                  <a:gd name="connsiteX591" fmla="*/ 4559645 w 4632536"/>
                  <a:gd name="connsiteY591" fmla="*/ 657251 h 1600171"/>
                  <a:gd name="connsiteX592" fmla="*/ 4559951 w 4632536"/>
                  <a:gd name="connsiteY592" fmla="*/ 651200 h 1600171"/>
                  <a:gd name="connsiteX593" fmla="*/ 4555509 w 4632536"/>
                  <a:gd name="connsiteY593" fmla="*/ 649592 h 1600171"/>
                  <a:gd name="connsiteX594" fmla="*/ 4551526 w 4632536"/>
                  <a:gd name="connsiteY594" fmla="*/ 642851 h 1600171"/>
                  <a:gd name="connsiteX595" fmla="*/ 4550913 w 4632536"/>
                  <a:gd name="connsiteY595" fmla="*/ 640477 h 1600171"/>
                  <a:gd name="connsiteX596" fmla="*/ 4558726 w 4632536"/>
                  <a:gd name="connsiteY596" fmla="*/ 643541 h 1600171"/>
                  <a:gd name="connsiteX597" fmla="*/ 4560794 w 4632536"/>
                  <a:gd name="connsiteY597" fmla="*/ 646068 h 1600171"/>
                  <a:gd name="connsiteX598" fmla="*/ 4590513 w 4632536"/>
                  <a:gd name="connsiteY598" fmla="*/ 649439 h 1600171"/>
                  <a:gd name="connsiteX599" fmla="*/ 4594343 w 4632536"/>
                  <a:gd name="connsiteY599" fmla="*/ 645302 h 1600171"/>
                  <a:gd name="connsiteX600" fmla="*/ 4586990 w 4632536"/>
                  <a:gd name="connsiteY600" fmla="*/ 640860 h 1600171"/>
                  <a:gd name="connsiteX601" fmla="*/ 4583467 w 4632536"/>
                  <a:gd name="connsiteY601" fmla="*/ 636877 h 1600171"/>
                  <a:gd name="connsiteX602" fmla="*/ 4582701 w 4632536"/>
                  <a:gd name="connsiteY602" fmla="*/ 634502 h 1600171"/>
                  <a:gd name="connsiteX603" fmla="*/ 4589747 w 4632536"/>
                  <a:gd name="connsiteY603" fmla="*/ 638792 h 1600171"/>
                  <a:gd name="connsiteX604" fmla="*/ 4597407 w 4632536"/>
                  <a:gd name="connsiteY604" fmla="*/ 641472 h 1600171"/>
                  <a:gd name="connsiteX605" fmla="*/ 4608437 w 4632536"/>
                  <a:gd name="connsiteY605" fmla="*/ 640170 h 1600171"/>
                  <a:gd name="connsiteX606" fmla="*/ 4615178 w 4632536"/>
                  <a:gd name="connsiteY606" fmla="*/ 633430 h 1600171"/>
                  <a:gd name="connsiteX607" fmla="*/ 4630650 w 4632536"/>
                  <a:gd name="connsiteY607" fmla="*/ 624621 h 1600171"/>
                  <a:gd name="connsiteX608" fmla="*/ 4628429 w 4632536"/>
                  <a:gd name="connsiteY608" fmla="*/ 618570 h 1600171"/>
                  <a:gd name="connsiteX609" fmla="*/ 4622377 w 4632536"/>
                  <a:gd name="connsiteY609" fmla="*/ 617957 h 1600171"/>
                  <a:gd name="connsiteX610" fmla="*/ 4619160 w 4632536"/>
                  <a:gd name="connsiteY610" fmla="*/ 618264 h 1600171"/>
                  <a:gd name="connsiteX611" fmla="*/ 4618854 w 4632536"/>
                  <a:gd name="connsiteY611" fmla="*/ 616962 h 1600171"/>
                  <a:gd name="connsiteX612" fmla="*/ 4616326 w 4632536"/>
                  <a:gd name="connsiteY612" fmla="*/ 612519 h 1600171"/>
                  <a:gd name="connsiteX613" fmla="*/ 4605450 w 4632536"/>
                  <a:gd name="connsiteY613" fmla="*/ 606621 h 1600171"/>
                  <a:gd name="connsiteX614" fmla="*/ 4595722 w 4632536"/>
                  <a:gd name="connsiteY614" fmla="*/ 599115 h 1600171"/>
                  <a:gd name="connsiteX615" fmla="*/ 4580709 w 4632536"/>
                  <a:gd name="connsiteY615" fmla="*/ 586476 h 1600171"/>
                  <a:gd name="connsiteX616" fmla="*/ 4566538 w 4632536"/>
                  <a:gd name="connsiteY616" fmla="*/ 579736 h 1600171"/>
                  <a:gd name="connsiteX617" fmla="*/ 4552675 w 4632536"/>
                  <a:gd name="connsiteY617" fmla="*/ 578434 h 1600171"/>
                  <a:gd name="connsiteX618" fmla="*/ 4550760 w 4632536"/>
                  <a:gd name="connsiteY618" fmla="*/ 578740 h 1600171"/>
                  <a:gd name="connsiteX619" fmla="*/ 4551067 w 4632536"/>
                  <a:gd name="connsiteY619" fmla="*/ 580961 h 1600171"/>
                  <a:gd name="connsiteX620" fmla="*/ 4533066 w 4632536"/>
                  <a:gd name="connsiteY620" fmla="*/ 578740 h 1600171"/>
                  <a:gd name="connsiteX621" fmla="*/ 4528623 w 4632536"/>
                  <a:gd name="connsiteY621" fmla="*/ 581957 h 1600171"/>
                  <a:gd name="connsiteX622" fmla="*/ 4530845 w 4632536"/>
                  <a:gd name="connsiteY622" fmla="*/ 576825 h 1600171"/>
                  <a:gd name="connsiteX623" fmla="*/ 4531151 w 4632536"/>
                  <a:gd name="connsiteY623" fmla="*/ 573608 h 1600171"/>
                  <a:gd name="connsiteX624" fmla="*/ 4523185 w 4632536"/>
                  <a:gd name="connsiteY624" fmla="*/ 572842 h 1600171"/>
                  <a:gd name="connsiteX625" fmla="*/ 4517134 w 4632536"/>
                  <a:gd name="connsiteY625" fmla="*/ 572536 h 1600171"/>
                  <a:gd name="connsiteX626" fmla="*/ 4505032 w 4632536"/>
                  <a:gd name="connsiteY626" fmla="*/ 573302 h 1600171"/>
                  <a:gd name="connsiteX627" fmla="*/ 4496912 w 4632536"/>
                  <a:gd name="connsiteY627" fmla="*/ 572689 h 1600171"/>
                  <a:gd name="connsiteX628" fmla="*/ 4492470 w 4632536"/>
                  <a:gd name="connsiteY628" fmla="*/ 574297 h 1600171"/>
                  <a:gd name="connsiteX629" fmla="*/ 4496912 w 4632536"/>
                  <a:gd name="connsiteY629" fmla="*/ 574910 h 1600171"/>
                  <a:gd name="connsiteX630" fmla="*/ 4498674 w 4632536"/>
                  <a:gd name="connsiteY630" fmla="*/ 575829 h 1600171"/>
                  <a:gd name="connsiteX631" fmla="*/ 4502810 w 4632536"/>
                  <a:gd name="connsiteY631" fmla="*/ 577591 h 1600171"/>
                  <a:gd name="connsiteX632" fmla="*/ 4504879 w 4632536"/>
                  <a:gd name="connsiteY632" fmla="*/ 577897 h 1600171"/>
                  <a:gd name="connsiteX633" fmla="*/ 4508402 w 4632536"/>
                  <a:gd name="connsiteY633" fmla="*/ 581880 h 1600171"/>
                  <a:gd name="connsiteX634" fmla="*/ 4508862 w 4632536"/>
                  <a:gd name="connsiteY634" fmla="*/ 593830 h 1600171"/>
                  <a:gd name="connsiteX635" fmla="*/ 4503883 w 4632536"/>
                  <a:gd name="connsiteY635" fmla="*/ 598119 h 1600171"/>
                  <a:gd name="connsiteX636" fmla="*/ 4516827 w 4632536"/>
                  <a:gd name="connsiteY636" fmla="*/ 605472 h 1600171"/>
                  <a:gd name="connsiteX637" fmla="*/ 4513151 w 4632536"/>
                  <a:gd name="connsiteY637" fmla="*/ 608536 h 1600171"/>
                  <a:gd name="connsiteX638" fmla="*/ 4510930 w 4632536"/>
                  <a:gd name="connsiteY638" fmla="*/ 610604 h 1600171"/>
                  <a:gd name="connsiteX639" fmla="*/ 4510317 w 4632536"/>
                  <a:gd name="connsiteY639" fmla="*/ 607387 h 1600171"/>
                  <a:gd name="connsiteX640" fmla="*/ 4507943 w 4632536"/>
                  <a:gd name="connsiteY640" fmla="*/ 602638 h 1600171"/>
                  <a:gd name="connsiteX641" fmla="*/ 4503806 w 4632536"/>
                  <a:gd name="connsiteY641" fmla="*/ 603404 h 1600171"/>
                  <a:gd name="connsiteX642" fmla="*/ 4498827 w 4632536"/>
                  <a:gd name="connsiteY642" fmla="*/ 608842 h 1600171"/>
                  <a:gd name="connsiteX643" fmla="*/ 4496606 w 4632536"/>
                  <a:gd name="connsiteY643" fmla="*/ 607234 h 1600171"/>
                  <a:gd name="connsiteX644" fmla="*/ 4493082 w 4632536"/>
                  <a:gd name="connsiteY644" fmla="*/ 597966 h 1600171"/>
                  <a:gd name="connsiteX645" fmla="*/ 4484810 w 4632536"/>
                  <a:gd name="connsiteY645" fmla="*/ 591608 h 1600171"/>
                  <a:gd name="connsiteX646" fmla="*/ 4486879 w 4632536"/>
                  <a:gd name="connsiteY646" fmla="*/ 581880 h 1600171"/>
                  <a:gd name="connsiteX647" fmla="*/ 4484657 w 4632536"/>
                  <a:gd name="connsiteY647" fmla="*/ 567480 h 1600171"/>
                  <a:gd name="connsiteX648" fmla="*/ 4482589 w 4632536"/>
                  <a:gd name="connsiteY648" fmla="*/ 556144 h 1600171"/>
                  <a:gd name="connsiteX649" fmla="*/ 4480215 w 4632536"/>
                  <a:gd name="connsiteY649" fmla="*/ 556297 h 1600171"/>
                  <a:gd name="connsiteX650" fmla="*/ 4473857 w 4632536"/>
                  <a:gd name="connsiteY650" fmla="*/ 560587 h 1600171"/>
                  <a:gd name="connsiteX651" fmla="*/ 4473244 w 4632536"/>
                  <a:gd name="connsiteY651" fmla="*/ 557676 h 1600171"/>
                  <a:gd name="connsiteX652" fmla="*/ 4468495 w 4632536"/>
                  <a:gd name="connsiteY652" fmla="*/ 542969 h 1600171"/>
                  <a:gd name="connsiteX653" fmla="*/ 4419320 w 4632536"/>
                  <a:gd name="connsiteY653" fmla="*/ 519378 h 1600171"/>
                  <a:gd name="connsiteX654" fmla="*/ 4412963 w 4632536"/>
                  <a:gd name="connsiteY654" fmla="*/ 517769 h 1600171"/>
                  <a:gd name="connsiteX655" fmla="*/ 4408214 w 4632536"/>
                  <a:gd name="connsiteY655" fmla="*/ 516467 h 1600171"/>
                  <a:gd name="connsiteX656" fmla="*/ 4407907 w 4632536"/>
                  <a:gd name="connsiteY656" fmla="*/ 513786 h 1600171"/>
                  <a:gd name="connsiteX657" fmla="*/ 4377575 w 4632536"/>
                  <a:gd name="connsiteY657" fmla="*/ 503216 h 1600171"/>
                  <a:gd name="connsiteX658" fmla="*/ 4373439 w 4632536"/>
                  <a:gd name="connsiteY658" fmla="*/ 499080 h 1600171"/>
                  <a:gd name="connsiteX659" fmla="*/ 4347932 w 4632536"/>
                  <a:gd name="connsiteY659" fmla="*/ 481386 h 1600171"/>
                  <a:gd name="connsiteX660" fmla="*/ 4331694 w 4632536"/>
                  <a:gd name="connsiteY660" fmla="*/ 476637 h 1600171"/>
                  <a:gd name="connsiteX661" fmla="*/ 4285429 w 4632536"/>
                  <a:gd name="connsiteY661" fmla="*/ 454117 h 1600171"/>
                  <a:gd name="connsiteX662" fmla="*/ 4269344 w 4632536"/>
                  <a:gd name="connsiteY662" fmla="*/ 450900 h 1600171"/>
                  <a:gd name="connsiteX663" fmla="*/ 4247284 w 4632536"/>
                  <a:gd name="connsiteY663" fmla="*/ 446611 h 1600171"/>
                  <a:gd name="connsiteX664" fmla="*/ 4226986 w 4632536"/>
                  <a:gd name="connsiteY664" fmla="*/ 435121 h 1600171"/>
                  <a:gd name="connsiteX665" fmla="*/ 4211820 w 4632536"/>
                  <a:gd name="connsiteY665" fmla="*/ 435428 h 1600171"/>
                  <a:gd name="connsiteX666" fmla="*/ 4200484 w 4632536"/>
                  <a:gd name="connsiteY666" fmla="*/ 437190 h 1600171"/>
                  <a:gd name="connsiteX667" fmla="*/ 4157743 w 4632536"/>
                  <a:gd name="connsiteY667" fmla="*/ 432364 h 1600171"/>
                  <a:gd name="connsiteX668" fmla="*/ 4148016 w 4632536"/>
                  <a:gd name="connsiteY668" fmla="*/ 433130 h 1600171"/>
                  <a:gd name="connsiteX669" fmla="*/ 4150236 w 4632536"/>
                  <a:gd name="connsiteY669" fmla="*/ 435351 h 1600171"/>
                  <a:gd name="connsiteX670" fmla="*/ 4148628 w 4632536"/>
                  <a:gd name="connsiteY670" fmla="*/ 438721 h 1600171"/>
                  <a:gd name="connsiteX671" fmla="*/ 4144491 w 4632536"/>
                  <a:gd name="connsiteY671" fmla="*/ 438875 h 1600171"/>
                  <a:gd name="connsiteX672" fmla="*/ 4135224 w 4632536"/>
                  <a:gd name="connsiteY672" fmla="*/ 431368 h 1600171"/>
                  <a:gd name="connsiteX673" fmla="*/ 4131700 w 4632536"/>
                  <a:gd name="connsiteY673" fmla="*/ 430909 h 1600171"/>
                  <a:gd name="connsiteX674" fmla="*/ 4125956 w 4632536"/>
                  <a:gd name="connsiteY674" fmla="*/ 431368 h 1600171"/>
                  <a:gd name="connsiteX675" fmla="*/ 4074253 w 4632536"/>
                  <a:gd name="connsiteY675" fmla="*/ 423862 h 1600171"/>
                  <a:gd name="connsiteX676" fmla="*/ 4069504 w 4632536"/>
                  <a:gd name="connsiteY676" fmla="*/ 424321 h 1600171"/>
                  <a:gd name="connsiteX677" fmla="*/ 4071266 w 4632536"/>
                  <a:gd name="connsiteY677" fmla="*/ 428151 h 1600171"/>
                  <a:gd name="connsiteX678" fmla="*/ 4071266 w 4632536"/>
                  <a:gd name="connsiteY678" fmla="*/ 433743 h 1600171"/>
                  <a:gd name="connsiteX679" fmla="*/ 4068891 w 4632536"/>
                  <a:gd name="connsiteY679" fmla="*/ 439641 h 1600171"/>
                  <a:gd name="connsiteX680" fmla="*/ 4059776 w 4632536"/>
                  <a:gd name="connsiteY680" fmla="*/ 448756 h 1600171"/>
                  <a:gd name="connsiteX681" fmla="*/ 4067742 w 4632536"/>
                  <a:gd name="connsiteY681" fmla="*/ 449905 h 1600171"/>
                  <a:gd name="connsiteX682" fmla="*/ 4074482 w 4632536"/>
                  <a:gd name="connsiteY682" fmla="*/ 453734 h 1600171"/>
                  <a:gd name="connsiteX683" fmla="*/ 4080227 w 4632536"/>
                  <a:gd name="connsiteY683" fmla="*/ 463615 h 1600171"/>
                  <a:gd name="connsiteX684" fmla="*/ 4081683 w 4632536"/>
                  <a:gd name="connsiteY684" fmla="*/ 468594 h 1600171"/>
                  <a:gd name="connsiteX685" fmla="*/ 4082295 w 4632536"/>
                  <a:gd name="connsiteY685" fmla="*/ 472118 h 1600171"/>
                  <a:gd name="connsiteX686" fmla="*/ 4082448 w 4632536"/>
                  <a:gd name="connsiteY686" fmla="*/ 478322 h 1600171"/>
                  <a:gd name="connsiteX687" fmla="*/ 4075401 w 4632536"/>
                  <a:gd name="connsiteY687" fmla="*/ 484373 h 1600171"/>
                  <a:gd name="connsiteX688" fmla="*/ 4074100 w 4632536"/>
                  <a:gd name="connsiteY688" fmla="*/ 488203 h 1600171"/>
                  <a:gd name="connsiteX689" fmla="*/ 4069351 w 4632536"/>
                  <a:gd name="connsiteY689" fmla="*/ 487284 h 1600171"/>
                  <a:gd name="connsiteX690" fmla="*/ 4072031 w 4632536"/>
                  <a:gd name="connsiteY690" fmla="*/ 491114 h 1600171"/>
                  <a:gd name="connsiteX691" fmla="*/ 4055256 w 4632536"/>
                  <a:gd name="connsiteY691" fmla="*/ 490348 h 1600171"/>
                  <a:gd name="connsiteX692" fmla="*/ 4039018 w 4632536"/>
                  <a:gd name="connsiteY692" fmla="*/ 482382 h 1600171"/>
                  <a:gd name="connsiteX693" fmla="*/ 4029443 w 4632536"/>
                  <a:gd name="connsiteY693" fmla="*/ 473956 h 1600171"/>
                  <a:gd name="connsiteX694" fmla="*/ 4022933 w 4632536"/>
                  <a:gd name="connsiteY694" fmla="*/ 471275 h 1600171"/>
                  <a:gd name="connsiteX695" fmla="*/ 4014354 w 4632536"/>
                  <a:gd name="connsiteY695" fmla="*/ 469360 h 1600171"/>
                  <a:gd name="connsiteX696" fmla="*/ 4004320 w 4632536"/>
                  <a:gd name="connsiteY696" fmla="*/ 459479 h 1600171"/>
                  <a:gd name="connsiteX697" fmla="*/ 4001410 w 4632536"/>
                  <a:gd name="connsiteY697" fmla="*/ 449598 h 1600171"/>
                  <a:gd name="connsiteX698" fmla="*/ 3997273 w 4632536"/>
                  <a:gd name="connsiteY698" fmla="*/ 446534 h 1600171"/>
                  <a:gd name="connsiteX699" fmla="*/ 3992678 w 4632536"/>
                  <a:gd name="connsiteY699" fmla="*/ 441249 h 1600171"/>
                  <a:gd name="connsiteX700" fmla="*/ 3983869 w 4632536"/>
                  <a:gd name="connsiteY700" fmla="*/ 445539 h 1600171"/>
                  <a:gd name="connsiteX701" fmla="*/ 3972073 w 4632536"/>
                  <a:gd name="connsiteY701" fmla="*/ 451130 h 1600171"/>
                  <a:gd name="connsiteX702" fmla="*/ 3928183 w 4632536"/>
                  <a:gd name="connsiteY702" fmla="*/ 450977 h 1600171"/>
                  <a:gd name="connsiteX703" fmla="*/ 3913783 w 4632536"/>
                  <a:gd name="connsiteY703" fmla="*/ 448066 h 1600171"/>
                  <a:gd name="connsiteX704" fmla="*/ 3887740 w 4632536"/>
                  <a:gd name="connsiteY704" fmla="*/ 442168 h 1600171"/>
                  <a:gd name="connsiteX705" fmla="*/ 3881689 w 4632536"/>
                  <a:gd name="connsiteY705" fmla="*/ 442475 h 1600171"/>
                  <a:gd name="connsiteX706" fmla="*/ 3875484 w 4632536"/>
                  <a:gd name="connsiteY706" fmla="*/ 443777 h 1600171"/>
                  <a:gd name="connsiteX707" fmla="*/ 3802412 w 4632536"/>
                  <a:gd name="connsiteY707" fmla="*/ 450824 h 1600171"/>
                  <a:gd name="connsiteX708" fmla="*/ 3793832 w 4632536"/>
                  <a:gd name="connsiteY708" fmla="*/ 450364 h 1600171"/>
                  <a:gd name="connsiteX709" fmla="*/ 3766104 w 4632536"/>
                  <a:gd name="connsiteY709" fmla="*/ 442858 h 1600171"/>
                  <a:gd name="connsiteX710" fmla="*/ 3765339 w 4632536"/>
                  <a:gd name="connsiteY710" fmla="*/ 440943 h 1600171"/>
                  <a:gd name="connsiteX711" fmla="*/ 3764037 w 4632536"/>
                  <a:gd name="connsiteY711" fmla="*/ 437573 h 1600171"/>
                  <a:gd name="connsiteX712" fmla="*/ 3764037 w 4632536"/>
                  <a:gd name="connsiteY712" fmla="*/ 432441 h 1600171"/>
                  <a:gd name="connsiteX713" fmla="*/ 3764496 w 4632536"/>
                  <a:gd name="connsiteY713" fmla="*/ 425087 h 1600171"/>
                  <a:gd name="connsiteX714" fmla="*/ 3767177 w 4632536"/>
                  <a:gd name="connsiteY714" fmla="*/ 422560 h 1600171"/>
                  <a:gd name="connsiteX715" fmla="*/ 3772156 w 4632536"/>
                  <a:gd name="connsiteY715" fmla="*/ 419496 h 1600171"/>
                  <a:gd name="connsiteX716" fmla="*/ 3767867 w 4632536"/>
                  <a:gd name="connsiteY716" fmla="*/ 403028 h 1600171"/>
                  <a:gd name="connsiteX717" fmla="*/ 3729569 w 4632536"/>
                  <a:gd name="connsiteY717" fmla="*/ 380508 h 1600171"/>
                  <a:gd name="connsiteX718" fmla="*/ 3673423 w 4632536"/>
                  <a:gd name="connsiteY718" fmla="*/ 373308 h 1600171"/>
                  <a:gd name="connsiteX719" fmla="*/ 3661168 w 4632536"/>
                  <a:gd name="connsiteY719" fmla="*/ 373002 h 1600171"/>
                  <a:gd name="connsiteX720" fmla="*/ 3648070 w 4632536"/>
                  <a:gd name="connsiteY720" fmla="*/ 374304 h 1600171"/>
                  <a:gd name="connsiteX721" fmla="*/ 3619039 w 4632536"/>
                  <a:gd name="connsiteY721" fmla="*/ 378593 h 1600171"/>
                  <a:gd name="connsiteX722" fmla="*/ 3604333 w 4632536"/>
                  <a:gd name="connsiteY722" fmla="*/ 381963 h 1600171"/>
                  <a:gd name="connsiteX723" fmla="*/ 3584571 w 4632536"/>
                  <a:gd name="connsiteY723" fmla="*/ 384644 h 1600171"/>
                  <a:gd name="connsiteX724" fmla="*/ 3565115 w 4632536"/>
                  <a:gd name="connsiteY724" fmla="*/ 387555 h 1600171"/>
                  <a:gd name="connsiteX725" fmla="*/ 3551098 w 4632536"/>
                  <a:gd name="connsiteY725" fmla="*/ 385640 h 1600171"/>
                  <a:gd name="connsiteX726" fmla="*/ 3539456 w 4632536"/>
                  <a:gd name="connsiteY726" fmla="*/ 379129 h 1600171"/>
                  <a:gd name="connsiteX727" fmla="*/ 3538690 w 4632536"/>
                  <a:gd name="connsiteY727" fmla="*/ 374993 h 1600171"/>
                  <a:gd name="connsiteX728" fmla="*/ 3531337 w 4632536"/>
                  <a:gd name="connsiteY728" fmla="*/ 364499 h 1600171"/>
                  <a:gd name="connsiteX729" fmla="*/ 3521149 w 4632536"/>
                  <a:gd name="connsiteY729" fmla="*/ 359214 h 1600171"/>
                  <a:gd name="connsiteX730" fmla="*/ 3509813 w 4632536"/>
                  <a:gd name="connsiteY730" fmla="*/ 360363 h 1600171"/>
                  <a:gd name="connsiteX731" fmla="*/ 3506290 w 4632536"/>
                  <a:gd name="connsiteY731" fmla="*/ 361129 h 1600171"/>
                  <a:gd name="connsiteX732" fmla="*/ 3504221 w 4632536"/>
                  <a:gd name="connsiteY732" fmla="*/ 359521 h 1600171"/>
                  <a:gd name="connsiteX733" fmla="*/ 3488902 w 4632536"/>
                  <a:gd name="connsiteY733" fmla="*/ 365572 h 1600171"/>
                  <a:gd name="connsiteX734" fmla="*/ 3502306 w 4632536"/>
                  <a:gd name="connsiteY734" fmla="*/ 354695 h 1600171"/>
                  <a:gd name="connsiteX735" fmla="*/ 3500698 w 4632536"/>
                  <a:gd name="connsiteY735" fmla="*/ 351478 h 1600171"/>
                  <a:gd name="connsiteX736" fmla="*/ 3493958 w 4632536"/>
                  <a:gd name="connsiteY736" fmla="*/ 351784 h 1600171"/>
                  <a:gd name="connsiteX737" fmla="*/ 3488825 w 4632536"/>
                  <a:gd name="connsiteY737" fmla="*/ 352244 h 1600171"/>
                  <a:gd name="connsiteX738" fmla="*/ 3485302 w 4632536"/>
                  <a:gd name="connsiteY738" fmla="*/ 349563 h 1600171"/>
                  <a:gd name="connsiteX739" fmla="*/ 3487676 w 4632536"/>
                  <a:gd name="connsiteY739" fmla="*/ 344814 h 1600171"/>
                  <a:gd name="connsiteX740" fmla="*/ 3475728 w 4632536"/>
                  <a:gd name="connsiteY740" fmla="*/ 344508 h 1600171"/>
                  <a:gd name="connsiteX741" fmla="*/ 3468987 w 4632536"/>
                  <a:gd name="connsiteY741" fmla="*/ 343589 h 1600171"/>
                  <a:gd name="connsiteX742" fmla="*/ 3457957 w 4632536"/>
                  <a:gd name="connsiteY742" fmla="*/ 342823 h 1600171"/>
                  <a:gd name="connsiteX743" fmla="*/ 3454434 w 4632536"/>
                  <a:gd name="connsiteY743" fmla="*/ 341903 h 1600171"/>
                  <a:gd name="connsiteX744" fmla="*/ 3454740 w 4632536"/>
                  <a:gd name="connsiteY744" fmla="*/ 338380 h 1600171"/>
                  <a:gd name="connsiteX745" fmla="*/ 3456655 w 4632536"/>
                  <a:gd name="connsiteY745" fmla="*/ 337078 h 1600171"/>
                  <a:gd name="connsiteX746" fmla="*/ 3463701 w 4632536"/>
                  <a:gd name="connsiteY746" fmla="*/ 335929 h 1600171"/>
                  <a:gd name="connsiteX747" fmla="*/ 3471668 w 4632536"/>
                  <a:gd name="connsiteY747" fmla="*/ 333018 h 1600171"/>
                  <a:gd name="connsiteX748" fmla="*/ 3480782 w 4632536"/>
                  <a:gd name="connsiteY748" fmla="*/ 336542 h 1600171"/>
                  <a:gd name="connsiteX749" fmla="*/ 3484766 w 4632536"/>
                  <a:gd name="connsiteY749" fmla="*/ 325052 h 1600171"/>
                  <a:gd name="connsiteX750" fmla="*/ 3466919 w 4632536"/>
                  <a:gd name="connsiteY750" fmla="*/ 315171 h 1600171"/>
                  <a:gd name="connsiteX751" fmla="*/ 3440417 w 4632536"/>
                  <a:gd name="connsiteY751" fmla="*/ 309120 h 1600171"/>
                  <a:gd name="connsiteX752" fmla="*/ 3425097 w 4632536"/>
                  <a:gd name="connsiteY752" fmla="*/ 308507 h 1600171"/>
                  <a:gd name="connsiteX753" fmla="*/ 3401352 w 4632536"/>
                  <a:gd name="connsiteY753" fmla="*/ 312184 h 1600171"/>
                  <a:gd name="connsiteX754" fmla="*/ 3393386 w 4632536"/>
                  <a:gd name="connsiteY754" fmla="*/ 320610 h 1600171"/>
                  <a:gd name="connsiteX755" fmla="*/ 3385727 w 4632536"/>
                  <a:gd name="connsiteY755" fmla="*/ 328422 h 1600171"/>
                  <a:gd name="connsiteX756" fmla="*/ 3372628 w 4632536"/>
                  <a:gd name="connsiteY756" fmla="*/ 337691 h 1600171"/>
                  <a:gd name="connsiteX757" fmla="*/ 3364663 w 4632536"/>
                  <a:gd name="connsiteY757" fmla="*/ 339452 h 1600171"/>
                  <a:gd name="connsiteX758" fmla="*/ 3349956 w 4632536"/>
                  <a:gd name="connsiteY758" fmla="*/ 341674 h 1600171"/>
                  <a:gd name="connsiteX759" fmla="*/ 3342296 w 4632536"/>
                  <a:gd name="connsiteY759" fmla="*/ 341367 h 1600171"/>
                  <a:gd name="connsiteX760" fmla="*/ 3344364 w 4632536"/>
                  <a:gd name="connsiteY760" fmla="*/ 337537 h 1600171"/>
                  <a:gd name="connsiteX761" fmla="*/ 3348501 w 4632536"/>
                  <a:gd name="connsiteY761" fmla="*/ 334474 h 1600171"/>
                  <a:gd name="connsiteX762" fmla="*/ 3345819 w 4632536"/>
                  <a:gd name="connsiteY762" fmla="*/ 329342 h 1600171"/>
                  <a:gd name="connsiteX763" fmla="*/ 3357769 w 4632536"/>
                  <a:gd name="connsiteY763" fmla="*/ 332022 h 1600171"/>
                  <a:gd name="connsiteX764" fmla="*/ 3363820 w 4632536"/>
                  <a:gd name="connsiteY764" fmla="*/ 330567 h 1600171"/>
                  <a:gd name="connsiteX765" fmla="*/ 3366194 w 4632536"/>
                  <a:gd name="connsiteY765" fmla="*/ 325971 h 1600171"/>
                  <a:gd name="connsiteX766" fmla="*/ 3363284 w 4632536"/>
                  <a:gd name="connsiteY766" fmla="*/ 318924 h 1600171"/>
                  <a:gd name="connsiteX767" fmla="*/ 3370637 w 4632536"/>
                  <a:gd name="connsiteY767" fmla="*/ 316397 h 1600171"/>
                  <a:gd name="connsiteX768" fmla="*/ 3374773 w 4632536"/>
                  <a:gd name="connsiteY768" fmla="*/ 319461 h 1600171"/>
                  <a:gd name="connsiteX769" fmla="*/ 3380978 w 4632536"/>
                  <a:gd name="connsiteY769" fmla="*/ 320073 h 1600171"/>
                  <a:gd name="connsiteX770" fmla="*/ 3374237 w 4632536"/>
                  <a:gd name="connsiteY770" fmla="*/ 324363 h 1600171"/>
                  <a:gd name="connsiteX771" fmla="*/ 3372628 w 4632536"/>
                  <a:gd name="connsiteY771" fmla="*/ 327274 h 1600171"/>
                  <a:gd name="connsiteX772" fmla="*/ 3373241 w 4632536"/>
                  <a:gd name="connsiteY772" fmla="*/ 332865 h 1600171"/>
                  <a:gd name="connsiteX773" fmla="*/ 3377530 w 4632536"/>
                  <a:gd name="connsiteY773" fmla="*/ 329342 h 1600171"/>
                  <a:gd name="connsiteX774" fmla="*/ 3383428 w 4632536"/>
                  <a:gd name="connsiteY774" fmla="*/ 325359 h 1600171"/>
                  <a:gd name="connsiteX775" fmla="*/ 3391854 w 4632536"/>
                  <a:gd name="connsiteY775" fmla="*/ 317086 h 1600171"/>
                  <a:gd name="connsiteX776" fmla="*/ 3395837 w 4632536"/>
                  <a:gd name="connsiteY776" fmla="*/ 309733 h 1600171"/>
                  <a:gd name="connsiteX777" fmla="*/ 3376535 w 4632536"/>
                  <a:gd name="connsiteY777" fmla="*/ 309273 h 1600171"/>
                  <a:gd name="connsiteX778" fmla="*/ 3331037 w 4632536"/>
                  <a:gd name="connsiteY778" fmla="*/ 313256 h 1600171"/>
                  <a:gd name="connsiteX779" fmla="*/ 3327666 w 4632536"/>
                  <a:gd name="connsiteY779" fmla="*/ 310729 h 1600171"/>
                  <a:gd name="connsiteX780" fmla="*/ 3347122 w 4632536"/>
                  <a:gd name="connsiteY780" fmla="*/ 303222 h 1600171"/>
                  <a:gd name="connsiteX781" fmla="*/ 3361522 w 4632536"/>
                  <a:gd name="connsiteY781" fmla="*/ 305903 h 1600171"/>
                  <a:gd name="connsiteX782" fmla="*/ 3393463 w 4632536"/>
                  <a:gd name="connsiteY782" fmla="*/ 307052 h 1600171"/>
                  <a:gd name="connsiteX783" fmla="*/ 3387105 w 4632536"/>
                  <a:gd name="connsiteY783" fmla="*/ 303835 h 1600171"/>
                  <a:gd name="connsiteX784" fmla="*/ 3341147 w 4632536"/>
                  <a:gd name="connsiteY784" fmla="*/ 294260 h 1600171"/>
                  <a:gd name="connsiteX785" fmla="*/ 3330960 w 4632536"/>
                  <a:gd name="connsiteY785" fmla="*/ 292652 h 1600171"/>
                  <a:gd name="connsiteX786" fmla="*/ 3318168 w 4632536"/>
                  <a:gd name="connsiteY786" fmla="*/ 290431 h 1600171"/>
                  <a:gd name="connsiteX787" fmla="*/ 3294270 w 4632536"/>
                  <a:gd name="connsiteY787" fmla="*/ 288516 h 1600171"/>
                  <a:gd name="connsiteX788" fmla="*/ 3269990 w 4632536"/>
                  <a:gd name="connsiteY788" fmla="*/ 287903 h 1600171"/>
                  <a:gd name="connsiteX789" fmla="*/ 3244482 w 4632536"/>
                  <a:gd name="connsiteY789" fmla="*/ 281545 h 1600171"/>
                  <a:gd name="connsiteX790" fmla="*/ 3224184 w 4632536"/>
                  <a:gd name="connsiteY790" fmla="*/ 278864 h 1600171"/>
                  <a:gd name="connsiteX791" fmla="*/ 3221121 w 4632536"/>
                  <a:gd name="connsiteY791" fmla="*/ 280933 h 1600171"/>
                  <a:gd name="connsiteX792" fmla="*/ 3231844 w 4632536"/>
                  <a:gd name="connsiteY792" fmla="*/ 292728 h 1600171"/>
                  <a:gd name="connsiteX793" fmla="*/ 3231078 w 4632536"/>
                  <a:gd name="connsiteY793" fmla="*/ 295103 h 1600171"/>
                  <a:gd name="connsiteX794" fmla="*/ 3224567 w 4632536"/>
                  <a:gd name="connsiteY794" fmla="*/ 297477 h 1600171"/>
                  <a:gd name="connsiteX795" fmla="*/ 3208789 w 4632536"/>
                  <a:gd name="connsiteY795" fmla="*/ 300158 h 1600171"/>
                  <a:gd name="connsiteX796" fmla="*/ 3193622 w 4632536"/>
                  <a:gd name="connsiteY796" fmla="*/ 304295 h 1600171"/>
                  <a:gd name="connsiteX797" fmla="*/ 3180371 w 4632536"/>
                  <a:gd name="connsiteY797" fmla="*/ 311188 h 1600171"/>
                  <a:gd name="connsiteX798" fmla="*/ 3178609 w 4632536"/>
                  <a:gd name="connsiteY798" fmla="*/ 315631 h 1600171"/>
                  <a:gd name="connsiteX799" fmla="*/ 3187035 w 4632536"/>
                  <a:gd name="connsiteY799" fmla="*/ 315631 h 1600171"/>
                  <a:gd name="connsiteX800" fmla="*/ 3195308 w 4632536"/>
                  <a:gd name="connsiteY800" fmla="*/ 313103 h 1600171"/>
                  <a:gd name="connsiteX801" fmla="*/ 3201205 w 4632536"/>
                  <a:gd name="connsiteY801" fmla="*/ 313410 h 1600171"/>
                  <a:gd name="connsiteX802" fmla="*/ 3206950 w 4632536"/>
                  <a:gd name="connsiteY802" fmla="*/ 316627 h 1600171"/>
                  <a:gd name="connsiteX803" fmla="*/ 3199138 w 4632536"/>
                  <a:gd name="connsiteY803" fmla="*/ 320610 h 1600171"/>
                  <a:gd name="connsiteX804" fmla="*/ 3191478 w 4632536"/>
                  <a:gd name="connsiteY804" fmla="*/ 327810 h 1600171"/>
                  <a:gd name="connsiteX805" fmla="*/ 3188107 w 4632536"/>
                  <a:gd name="connsiteY805" fmla="*/ 329265 h 1600171"/>
                  <a:gd name="connsiteX806" fmla="*/ 3192703 w 4632536"/>
                  <a:gd name="connsiteY806" fmla="*/ 333401 h 1600171"/>
                  <a:gd name="connsiteX807" fmla="*/ 3198601 w 4632536"/>
                  <a:gd name="connsiteY807" fmla="*/ 348414 h 1600171"/>
                  <a:gd name="connsiteX808" fmla="*/ 3201129 w 4632536"/>
                  <a:gd name="connsiteY808" fmla="*/ 353163 h 1600171"/>
                  <a:gd name="connsiteX809" fmla="*/ 3196150 w 4632536"/>
                  <a:gd name="connsiteY809" fmla="*/ 354465 h 1600171"/>
                  <a:gd name="connsiteX810" fmla="*/ 3192014 w 4632536"/>
                  <a:gd name="connsiteY810" fmla="*/ 353546 h 1600171"/>
                  <a:gd name="connsiteX811" fmla="*/ 3184661 w 4632536"/>
                  <a:gd name="connsiteY811" fmla="*/ 355767 h 1600171"/>
                  <a:gd name="connsiteX812" fmla="*/ 3175545 w 4632536"/>
                  <a:gd name="connsiteY812" fmla="*/ 350482 h 1600171"/>
                  <a:gd name="connsiteX813" fmla="*/ 3164669 w 4632536"/>
                  <a:gd name="connsiteY813" fmla="*/ 347801 h 1600171"/>
                  <a:gd name="connsiteX814" fmla="*/ 3157929 w 4632536"/>
                  <a:gd name="connsiteY814" fmla="*/ 348108 h 1600171"/>
                  <a:gd name="connsiteX815" fmla="*/ 3156166 w 4632536"/>
                  <a:gd name="connsiteY815" fmla="*/ 346959 h 1600171"/>
                  <a:gd name="connsiteX816" fmla="*/ 3145137 w 4632536"/>
                  <a:gd name="connsiteY816" fmla="*/ 351938 h 1600171"/>
                  <a:gd name="connsiteX817" fmla="*/ 3143529 w 4632536"/>
                  <a:gd name="connsiteY817" fmla="*/ 358678 h 1600171"/>
                  <a:gd name="connsiteX818" fmla="*/ 3146898 w 4632536"/>
                  <a:gd name="connsiteY818" fmla="*/ 360746 h 1600171"/>
                  <a:gd name="connsiteX819" fmla="*/ 3151494 w 4632536"/>
                  <a:gd name="connsiteY819" fmla="*/ 362202 h 1600171"/>
                  <a:gd name="connsiteX820" fmla="*/ 3148813 w 4632536"/>
                  <a:gd name="connsiteY820" fmla="*/ 363810 h 1600171"/>
                  <a:gd name="connsiteX821" fmla="*/ 3147894 w 4632536"/>
                  <a:gd name="connsiteY821" fmla="*/ 366721 h 1600171"/>
                  <a:gd name="connsiteX822" fmla="*/ 3140388 w 4632536"/>
                  <a:gd name="connsiteY822" fmla="*/ 367640 h 1600171"/>
                  <a:gd name="connsiteX823" fmla="*/ 3144064 w 4632536"/>
                  <a:gd name="connsiteY823" fmla="*/ 370321 h 1600171"/>
                  <a:gd name="connsiteX824" fmla="*/ 3142762 w 4632536"/>
                  <a:gd name="connsiteY824" fmla="*/ 372082 h 1600171"/>
                  <a:gd name="connsiteX825" fmla="*/ 3138932 w 4632536"/>
                  <a:gd name="connsiteY825" fmla="*/ 371163 h 1600171"/>
                  <a:gd name="connsiteX826" fmla="*/ 3135256 w 4632536"/>
                  <a:gd name="connsiteY826" fmla="*/ 367333 h 1600171"/>
                  <a:gd name="connsiteX827" fmla="*/ 3135562 w 4632536"/>
                  <a:gd name="connsiteY827" fmla="*/ 365265 h 1600171"/>
                  <a:gd name="connsiteX828" fmla="*/ 3129511 w 4632536"/>
                  <a:gd name="connsiteY828" fmla="*/ 362202 h 1600171"/>
                  <a:gd name="connsiteX829" fmla="*/ 3128056 w 4632536"/>
                  <a:gd name="connsiteY829" fmla="*/ 360133 h 1600171"/>
                  <a:gd name="connsiteX830" fmla="*/ 3123613 w 4632536"/>
                  <a:gd name="connsiteY830" fmla="*/ 358984 h 1600171"/>
                  <a:gd name="connsiteX831" fmla="*/ 3118328 w 4632536"/>
                  <a:gd name="connsiteY831" fmla="*/ 356074 h 1600171"/>
                  <a:gd name="connsiteX832" fmla="*/ 3108907 w 4632536"/>
                  <a:gd name="connsiteY832" fmla="*/ 353163 h 1600171"/>
                  <a:gd name="connsiteX833" fmla="*/ 3103162 w 4632536"/>
                  <a:gd name="connsiteY833" fmla="*/ 351095 h 1600171"/>
                  <a:gd name="connsiteX834" fmla="*/ 3098413 w 4632536"/>
                  <a:gd name="connsiteY834" fmla="*/ 348184 h 1600171"/>
                  <a:gd name="connsiteX835" fmla="*/ 3092055 w 4632536"/>
                  <a:gd name="connsiteY835" fmla="*/ 346423 h 1600171"/>
                  <a:gd name="connsiteX836" fmla="*/ 3082480 w 4632536"/>
                  <a:gd name="connsiteY836" fmla="*/ 346269 h 1600171"/>
                  <a:gd name="connsiteX837" fmla="*/ 3058200 w 4632536"/>
                  <a:gd name="connsiteY837" fmla="*/ 352474 h 1600171"/>
                  <a:gd name="connsiteX838" fmla="*/ 3052761 w 4632536"/>
                  <a:gd name="connsiteY838" fmla="*/ 355997 h 1600171"/>
                  <a:gd name="connsiteX839" fmla="*/ 3052761 w 4632536"/>
                  <a:gd name="connsiteY839" fmla="*/ 360440 h 1600171"/>
                  <a:gd name="connsiteX840" fmla="*/ 3051459 w 4632536"/>
                  <a:gd name="connsiteY840" fmla="*/ 361053 h 1600171"/>
                  <a:gd name="connsiteX841" fmla="*/ 3049544 w 4632536"/>
                  <a:gd name="connsiteY841" fmla="*/ 358372 h 1600171"/>
                  <a:gd name="connsiteX842" fmla="*/ 3028634 w 4632536"/>
                  <a:gd name="connsiteY842" fmla="*/ 357606 h 1600171"/>
                  <a:gd name="connsiteX843" fmla="*/ 3004506 w 4632536"/>
                  <a:gd name="connsiteY843" fmla="*/ 345350 h 1600171"/>
                  <a:gd name="connsiteX844" fmla="*/ 2996999 w 4632536"/>
                  <a:gd name="connsiteY844" fmla="*/ 339299 h 1600171"/>
                  <a:gd name="connsiteX845" fmla="*/ 2995390 w 4632536"/>
                  <a:gd name="connsiteY845" fmla="*/ 335776 h 1600171"/>
                  <a:gd name="connsiteX846" fmla="*/ 2992480 w 4632536"/>
                  <a:gd name="connsiteY846" fmla="*/ 330491 h 1600171"/>
                  <a:gd name="connsiteX847" fmla="*/ 2988037 w 4632536"/>
                  <a:gd name="connsiteY847" fmla="*/ 334167 h 1600171"/>
                  <a:gd name="connsiteX848" fmla="*/ 2976854 w 4632536"/>
                  <a:gd name="connsiteY848" fmla="*/ 355691 h 1600171"/>
                  <a:gd name="connsiteX849" fmla="*/ 2974786 w 4632536"/>
                  <a:gd name="connsiteY849" fmla="*/ 361282 h 1600171"/>
                  <a:gd name="connsiteX850" fmla="*/ 2971875 w 4632536"/>
                  <a:gd name="connsiteY850" fmla="*/ 367487 h 1600171"/>
                  <a:gd name="connsiteX851" fmla="*/ 2969501 w 4632536"/>
                  <a:gd name="connsiteY851" fmla="*/ 372236 h 1600171"/>
                  <a:gd name="connsiteX852" fmla="*/ 2954181 w 4632536"/>
                  <a:gd name="connsiteY852" fmla="*/ 387555 h 1600171"/>
                  <a:gd name="connsiteX853" fmla="*/ 2946675 w 4632536"/>
                  <a:gd name="connsiteY853" fmla="*/ 391998 h 1600171"/>
                  <a:gd name="connsiteX854" fmla="*/ 2942998 w 4632536"/>
                  <a:gd name="connsiteY854" fmla="*/ 389317 h 1600171"/>
                  <a:gd name="connsiteX855" fmla="*/ 2941084 w 4632536"/>
                  <a:gd name="connsiteY855" fmla="*/ 385334 h 1600171"/>
                  <a:gd name="connsiteX856" fmla="*/ 2932121 w 4632536"/>
                  <a:gd name="connsiteY856" fmla="*/ 383725 h 1600171"/>
                  <a:gd name="connsiteX857" fmla="*/ 2928445 w 4632536"/>
                  <a:gd name="connsiteY857" fmla="*/ 382423 h 1600171"/>
                  <a:gd name="connsiteX858" fmla="*/ 2923467 w 4632536"/>
                  <a:gd name="connsiteY858" fmla="*/ 379512 h 1600171"/>
                  <a:gd name="connsiteX859" fmla="*/ 2921399 w 4632536"/>
                  <a:gd name="connsiteY859" fmla="*/ 377904 h 1600171"/>
                  <a:gd name="connsiteX860" fmla="*/ 2908990 w 4632536"/>
                  <a:gd name="connsiteY860" fmla="*/ 372772 h 1600171"/>
                  <a:gd name="connsiteX861" fmla="*/ 2910138 w 4632536"/>
                  <a:gd name="connsiteY861" fmla="*/ 369402 h 1600171"/>
                  <a:gd name="connsiteX862" fmla="*/ 2909372 w 4632536"/>
                  <a:gd name="connsiteY862" fmla="*/ 366491 h 1600171"/>
                  <a:gd name="connsiteX863" fmla="*/ 2903322 w 4632536"/>
                  <a:gd name="connsiteY863" fmla="*/ 362508 h 1600171"/>
                  <a:gd name="connsiteX864" fmla="*/ 2899492 w 4632536"/>
                  <a:gd name="connsiteY864" fmla="*/ 357223 h 1600171"/>
                  <a:gd name="connsiteX865" fmla="*/ 2895356 w 4632536"/>
                  <a:gd name="connsiteY865" fmla="*/ 351938 h 1600171"/>
                  <a:gd name="connsiteX866" fmla="*/ 2884325 w 4632536"/>
                  <a:gd name="connsiteY866" fmla="*/ 344891 h 1600171"/>
                  <a:gd name="connsiteX867" fmla="*/ 2886854 w 4632536"/>
                  <a:gd name="connsiteY867" fmla="*/ 341061 h 1600171"/>
                  <a:gd name="connsiteX868" fmla="*/ 2893594 w 4632536"/>
                  <a:gd name="connsiteY868" fmla="*/ 339912 h 1600171"/>
                  <a:gd name="connsiteX869" fmla="*/ 2898879 w 4632536"/>
                  <a:gd name="connsiteY869" fmla="*/ 339146 h 1600171"/>
                  <a:gd name="connsiteX870" fmla="*/ 2901407 w 4632536"/>
                  <a:gd name="connsiteY870" fmla="*/ 338533 h 1600171"/>
                  <a:gd name="connsiteX871" fmla="*/ 2896428 w 4632536"/>
                  <a:gd name="connsiteY871" fmla="*/ 332942 h 1600171"/>
                  <a:gd name="connsiteX872" fmla="*/ 2891296 w 4632536"/>
                  <a:gd name="connsiteY872" fmla="*/ 325895 h 1600171"/>
                  <a:gd name="connsiteX873" fmla="*/ 2890837 w 4632536"/>
                  <a:gd name="connsiteY873" fmla="*/ 327044 h 1600171"/>
                  <a:gd name="connsiteX874" fmla="*/ 2892904 w 4632536"/>
                  <a:gd name="connsiteY874" fmla="*/ 331333 h 1600171"/>
                  <a:gd name="connsiteX875" fmla="*/ 2893671 w 4632536"/>
                  <a:gd name="connsiteY875" fmla="*/ 336082 h 1600171"/>
                  <a:gd name="connsiteX876" fmla="*/ 2879500 w 4632536"/>
                  <a:gd name="connsiteY876" fmla="*/ 334933 h 1600171"/>
                  <a:gd name="connsiteX877" fmla="*/ 2876130 w 4632536"/>
                  <a:gd name="connsiteY877" fmla="*/ 330491 h 1600171"/>
                  <a:gd name="connsiteX878" fmla="*/ 2873219 w 4632536"/>
                  <a:gd name="connsiteY878" fmla="*/ 327274 h 1600171"/>
                  <a:gd name="connsiteX879" fmla="*/ 2867628 w 4632536"/>
                  <a:gd name="connsiteY879" fmla="*/ 318312 h 1600171"/>
                  <a:gd name="connsiteX880" fmla="*/ 2869236 w 4632536"/>
                  <a:gd name="connsiteY880" fmla="*/ 313180 h 1600171"/>
                  <a:gd name="connsiteX881" fmla="*/ 2876896 w 4632536"/>
                  <a:gd name="connsiteY881" fmla="*/ 317163 h 1600171"/>
                  <a:gd name="connsiteX882" fmla="*/ 2878657 w 4632536"/>
                  <a:gd name="connsiteY882" fmla="*/ 320227 h 1600171"/>
                  <a:gd name="connsiteX883" fmla="*/ 2883254 w 4632536"/>
                  <a:gd name="connsiteY883" fmla="*/ 321376 h 1600171"/>
                  <a:gd name="connsiteX884" fmla="*/ 2888003 w 4632536"/>
                  <a:gd name="connsiteY884" fmla="*/ 321835 h 1600171"/>
                  <a:gd name="connsiteX885" fmla="*/ 2891219 w 4632536"/>
                  <a:gd name="connsiteY885" fmla="*/ 321222 h 1600171"/>
                  <a:gd name="connsiteX886" fmla="*/ 2894590 w 4632536"/>
                  <a:gd name="connsiteY886" fmla="*/ 320763 h 1600171"/>
                  <a:gd name="connsiteX887" fmla="*/ 2901483 w 4632536"/>
                  <a:gd name="connsiteY887" fmla="*/ 319614 h 1600171"/>
                  <a:gd name="connsiteX888" fmla="*/ 2904700 w 4632536"/>
                  <a:gd name="connsiteY888" fmla="*/ 311801 h 1600171"/>
                  <a:gd name="connsiteX889" fmla="*/ 2901483 w 4632536"/>
                  <a:gd name="connsiteY889" fmla="*/ 305443 h 1600171"/>
                  <a:gd name="connsiteX890" fmla="*/ 2897041 w 4632536"/>
                  <a:gd name="connsiteY890" fmla="*/ 302916 h 1600171"/>
                  <a:gd name="connsiteX891" fmla="*/ 2895279 w 4632536"/>
                  <a:gd name="connsiteY891" fmla="*/ 300541 h 1600171"/>
                  <a:gd name="connsiteX892" fmla="*/ 2874522 w 4632536"/>
                  <a:gd name="connsiteY892" fmla="*/ 297631 h 1600171"/>
                  <a:gd name="connsiteX893" fmla="*/ 2873755 w 4632536"/>
                  <a:gd name="connsiteY893" fmla="*/ 296022 h 1600171"/>
                  <a:gd name="connsiteX894" fmla="*/ 2879806 w 4632536"/>
                  <a:gd name="connsiteY894" fmla="*/ 296941 h 1600171"/>
                  <a:gd name="connsiteX895" fmla="*/ 2883789 w 4632536"/>
                  <a:gd name="connsiteY895" fmla="*/ 295333 h 1600171"/>
                  <a:gd name="connsiteX896" fmla="*/ 2886317 w 4632536"/>
                  <a:gd name="connsiteY896" fmla="*/ 294031 h 1600171"/>
                  <a:gd name="connsiteX897" fmla="*/ 2888845 w 4632536"/>
                  <a:gd name="connsiteY897" fmla="*/ 291656 h 1600171"/>
                  <a:gd name="connsiteX898" fmla="*/ 2891756 w 4632536"/>
                  <a:gd name="connsiteY898" fmla="*/ 290354 h 1600171"/>
                  <a:gd name="connsiteX899" fmla="*/ 2895432 w 4632536"/>
                  <a:gd name="connsiteY899" fmla="*/ 289894 h 1600171"/>
                  <a:gd name="connsiteX900" fmla="*/ 2897501 w 4632536"/>
                  <a:gd name="connsiteY900" fmla="*/ 287520 h 1600171"/>
                  <a:gd name="connsiteX901" fmla="*/ 2876130 w 4632536"/>
                  <a:gd name="connsiteY901" fmla="*/ 277639 h 1600171"/>
                  <a:gd name="connsiteX902" fmla="*/ 2876589 w 4632536"/>
                  <a:gd name="connsiteY902" fmla="*/ 274728 h 1600171"/>
                  <a:gd name="connsiteX903" fmla="*/ 2888692 w 4632536"/>
                  <a:gd name="connsiteY903" fmla="*/ 272201 h 1600171"/>
                  <a:gd name="connsiteX904" fmla="*/ 2892215 w 4632536"/>
                  <a:gd name="connsiteY904" fmla="*/ 266762 h 1600171"/>
                  <a:gd name="connsiteX905" fmla="*/ 2890147 w 4632536"/>
                  <a:gd name="connsiteY905" fmla="*/ 263392 h 1600171"/>
                  <a:gd name="connsiteX906" fmla="*/ 2875134 w 4632536"/>
                  <a:gd name="connsiteY906" fmla="*/ 254277 h 1600171"/>
                  <a:gd name="connsiteX907" fmla="*/ 2854836 w 4632536"/>
                  <a:gd name="connsiteY907" fmla="*/ 245315 h 1600171"/>
                  <a:gd name="connsiteX908" fmla="*/ 2829789 w 4632536"/>
                  <a:gd name="connsiteY908" fmla="*/ 244549 h 1600171"/>
                  <a:gd name="connsiteX909" fmla="*/ 2826419 w 4632536"/>
                  <a:gd name="connsiteY909" fmla="*/ 250294 h 1600171"/>
                  <a:gd name="connsiteX910" fmla="*/ 2816384 w 4632536"/>
                  <a:gd name="connsiteY910" fmla="*/ 252056 h 1600171"/>
                  <a:gd name="connsiteX911" fmla="*/ 2809491 w 4632536"/>
                  <a:gd name="connsiteY911" fmla="*/ 246617 h 1600171"/>
                  <a:gd name="connsiteX912" fmla="*/ 2813627 w 4632536"/>
                  <a:gd name="connsiteY912" fmla="*/ 243094 h 1600171"/>
                  <a:gd name="connsiteX913" fmla="*/ 2809338 w 4632536"/>
                  <a:gd name="connsiteY913" fmla="*/ 241332 h 1600171"/>
                  <a:gd name="connsiteX914" fmla="*/ 2792563 w 4632536"/>
                  <a:gd name="connsiteY914" fmla="*/ 242634 h 1600171"/>
                  <a:gd name="connsiteX915" fmla="*/ 2790035 w 4632536"/>
                  <a:gd name="connsiteY915" fmla="*/ 241868 h 1600171"/>
                  <a:gd name="connsiteX916" fmla="*/ 2787660 w 4632536"/>
                  <a:gd name="connsiteY916" fmla="*/ 240719 h 1600171"/>
                  <a:gd name="connsiteX917" fmla="*/ 2780768 w 4632536"/>
                  <a:gd name="connsiteY917" fmla="*/ 239417 h 1600171"/>
                  <a:gd name="connsiteX918" fmla="*/ 2780920 w 4632536"/>
                  <a:gd name="connsiteY918" fmla="*/ 236200 h 1600171"/>
                  <a:gd name="connsiteX919" fmla="*/ 2779465 w 4632536"/>
                  <a:gd name="connsiteY919" fmla="*/ 234285 h 1600171"/>
                  <a:gd name="connsiteX920" fmla="*/ 2773108 w 4632536"/>
                  <a:gd name="connsiteY920" fmla="*/ 234285 h 1600171"/>
                  <a:gd name="connsiteX921" fmla="*/ 2770580 w 4632536"/>
                  <a:gd name="connsiteY921" fmla="*/ 232677 h 1600171"/>
                  <a:gd name="connsiteX922" fmla="*/ 2768206 w 4632536"/>
                  <a:gd name="connsiteY922" fmla="*/ 231758 h 1600171"/>
                  <a:gd name="connsiteX923" fmla="*/ 2765295 w 4632536"/>
                  <a:gd name="connsiteY923" fmla="*/ 230609 h 1600171"/>
                  <a:gd name="connsiteX924" fmla="*/ 2761005 w 4632536"/>
                  <a:gd name="connsiteY924" fmla="*/ 229843 h 1600171"/>
                  <a:gd name="connsiteX925" fmla="*/ 2758324 w 4632536"/>
                  <a:gd name="connsiteY925" fmla="*/ 228387 h 1600171"/>
                  <a:gd name="connsiteX926" fmla="*/ 2755414 w 4632536"/>
                  <a:gd name="connsiteY926" fmla="*/ 229000 h 1600171"/>
                  <a:gd name="connsiteX927" fmla="*/ 2746988 w 4632536"/>
                  <a:gd name="connsiteY927" fmla="*/ 232524 h 1600171"/>
                  <a:gd name="connsiteX928" fmla="*/ 2744920 w 4632536"/>
                  <a:gd name="connsiteY928" fmla="*/ 229153 h 1600171"/>
                  <a:gd name="connsiteX929" fmla="*/ 2744767 w 4632536"/>
                  <a:gd name="connsiteY929" fmla="*/ 232830 h 1600171"/>
                  <a:gd name="connsiteX930" fmla="*/ 2745916 w 4632536"/>
                  <a:gd name="connsiteY930" fmla="*/ 236200 h 1600171"/>
                  <a:gd name="connsiteX931" fmla="*/ 2740324 w 4632536"/>
                  <a:gd name="connsiteY931" fmla="*/ 238268 h 1600171"/>
                  <a:gd name="connsiteX932" fmla="*/ 2735881 w 4632536"/>
                  <a:gd name="connsiteY932" fmla="*/ 237962 h 1600171"/>
                  <a:gd name="connsiteX933" fmla="*/ 2735115 w 4632536"/>
                  <a:gd name="connsiteY933" fmla="*/ 236353 h 1600171"/>
                  <a:gd name="connsiteX934" fmla="*/ 2735422 w 4632536"/>
                  <a:gd name="connsiteY934" fmla="*/ 234592 h 1600171"/>
                  <a:gd name="connsiteX935" fmla="*/ 2734273 w 4632536"/>
                  <a:gd name="connsiteY935" fmla="*/ 233290 h 1600171"/>
                  <a:gd name="connsiteX936" fmla="*/ 2731209 w 4632536"/>
                  <a:gd name="connsiteY936" fmla="*/ 235204 h 1600171"/>
                  <a:gd name="connsiteX937" fmla="*/ 2728146 w 4632536"/>
                  <a:gd name="connsiteY937" fmla="*/ 239034 h 1600171"/>
                  <a:gd name="connsiteX938" fmla="*/ 2728912 w 4632536"/>
                  <a:gd name="connsiteY938" fmla="*/ 243783 h 1600171"/>
                  <a:gd name="connsiteX939" fmla="*/ 2729524 w 4632536"/>
                  <a:gd name="connsiteY939" fmla="*/ 246311 h 1600171"/>
                  <a:gd name="connsiteX940" fmla="*/ 2725541 w 4632536"/>
                  <a:gd name="connsiteY940" fmla="*/ 247919 h 1600171"/>
                  <a:gd name="connsiteX941" fmla="*/ 2728605 w 4632536"/>
                  <a:gd name="connsiteY941" fmla="*/ 250447 h 1600171"/>
                  <a:gd name="connsiteX942" fmla="*/ 2731976 w 4632536"/>
                  <a:gd name="connsiteY942" fmla="*/ 253971 h 1600171"/>
                  <a:gd name="connsiteX943" fmla="*/ 2735192 w 4632536"/>
                  <a:gd name="connsiteY943" fmla="*/ 259562 h 1600171"/>
                  <a:gd name="connsiteX944" fmla="*/ 2735499 w 4632536"/>
                  <a:gd name="connsiteY944" fmla="*/ 261171 h 1600171"/>
                  <a:gd name="connsiteX945" fmla="*/ 2729907 w 4632536"/>
                  <a:gd name="connsiteY945" fmla="*/ 264541 h 1600171"/>
                  <a:gd name="connsiteX946" fmla="*/ 2729141 w 4632536"/>
                  <a:gd name="connsiteY946" fmla="*/ 270132 h 1600171"/>
                  <a:gd name="connsiteX947" fmla="*/ 2720562 w 4632536"/>
                  <a:gd name="connsiteY947" fmla="*/ 275877 h 1600171"/>
                  <a:gd name="connsiteX948" fmla="*/ 2708767 w 4632536"/>
                  <a:gd name="connsiteY948" fmla="*/ 273656 h 1600171"/>
                  <a:gd name="connsiteX949" fmla="*/ 2695439 w 4632536"/>
                  <a:gd name="connsiteY949" fmla="*/ 273503 h 1600171"/>
                  <a:gd name="connsiteX950" fmla="*/ 2673072 w 4632536"/>
                  <a:gd name="connsiteY950" fmla="*/ 273350 h 1600171"/>
                  <a:gd name="connsiteX951" fmla="*/ 2630102 w 4632536"/>
                  <a:gd name="connsiteY951" fmla="*/ 271435 h 1600171"/>
                  <a:gd name="connsiteX952" fmla="*/ 2625583 w 4632536"/>
                  <a:gd name="connsiteY952" fmla="*/ 271281 h 1600171"/>
                  <a:gd name="connsiteX953" fmla="*/ 2622365 w 4632536"/>
                  <a:gd name="connsiteY953" fmla="*/ 271435 h 1600171"/>
                  <a:gd name="connsiteX954" fmla="*/ 2590884 w 4632536"/>
                  <a:gd name="connsiteY954" fmla="*/ 261171 h 1600171"/>
                  <a:gd name="connsiteX955" fmla="*/ 2588280 w 4632536"/>
                  <a:gd name="connsiteY955" fmla="*/ 257724 h 1600171"/>
                  <a:gd name="connsiteX956" fmla="*/ 2588050 w 4632536"/>
                  <a:gd name="connsiteY956" fmla="*/ 250754 h 1600171"/>
                  <a:gd name="connsiteX957" fmla="*/ 2592339 w 4632536"/>
                  <a:gd name="connsiteY957" fmla="*/ 245392 h 1600171"/>
                  <a:gd name="connsiteX958" fmla="*/ 2598544 w 4632536"/>
                  <a:gd name="connsiteY958" fmla="*/ 245239 h 1600171"/>
                  <a:gd name="connsiteX959" fmla="*/ 2603446 w 4632536"/>
                  <a:gd name="connsiteY959" fmla="*/ 243936 h 1600171"/>
                  <a:gd name="connsiteX960" fmla="*/ 2596169 w 4632536"/>
                  <a:gd name="connsiteY960" fmla="*/ 240796 h 1600171"/>
                  <a:gd name="connsiteX961" fmla="*/ 2587667 w 4632536"/>
                  <a:gd name="connsiteY961" fmla="*/ 239724 h 1600171"/>
                  <a:gd name="connsiteX962" fmla="*/ 2566833 w 4632536"/>
                  <a:gd name="connsiteY962" fmla="*/ 239953 h 1600171"/>
                  <a:gd name="connsiteX963" fmla="*/ 2549752 w 4632536"/>
                  <a:gd name="connsiteY963" fmla="*/ 238039 h 1600171"/>
                  <a:gd name="connsiteX964" fmla="*/ 2534433 w 4632536"/>
                  <a:gd name="connsiteY964" fmla="*/ 235128 h 1600171"/>
                  <a:gd name="connsiteX965" fmla="*/ 2500884 w 4632536"/>
                  <a:gd name="connsiteY965" fmla="*/ 233366 h 1600171"/>
                  <a:gd name="connsiteX966" fmla="*/ 2490006 w 4632536"/>
                  <a:gd name="connsiteY966" fmla="*/ 236813 h 1600171"/>
                  <a:gd name="connsiteX967" fmla="*/ 2485794 w 4632536"/>
                  <a:gd name="connsiteY967" fmla="*/ 238498 h 1600171"/>
                  <a:gd name="connsiteX968" fmla="*/ 2467028 w 4632536"/>
                  <a:gd name="connsiteY968" fmla="*/ 239417 h 1600171"/>
                  <a:gd name="connsiteX969" fmla="*/ 2461666 w 4632536"/>
                  <a:gd name="connsiteY969" fmla="*/ 240490 h 1600171"/>
                  <a:gd name="connsiteX970" fmla="*/ 2455461 w 4632536"/>
                  <a:gd name="connsiteY970" fmla="*/ 242558 h 1600171"/>
                  <a:gd name="connsiteX971" fmla="*/ 2447648 w 4632536"/>
                  <a:gd name="connsiteY971" fmla="*/ 245085 h 1600171"/>
                  <a:gd name="connsiteX972" fmla="*/ 2452398 w 4632536"/>
                  <a:gd name="connsiteY972" fmla="*/ 249605 h 1600171"/>
                  <a:gd name="connsiteX973" fmla="*/ 2454542 w 4632536"/>
                  <a:gd name="connsiteY973" fmla="*/ 253434 h 1600171"/>
                  <a:gd name="connsiteX974" fmla="*/ 2449028 w 4632536"/>
                  <a:gd name="connsiteY974" fmla="*/ 257724 h 1600171"/>
                  <a:gd name="connsiteX975" fmla="*/ 2446270 w 4632536"/>
                  <a:gd name="connsiteY975" fmla="*/ 254813 h 1600171"/>
                  <a:gd name="connsiteX976" fmla="*/ 2440525 w 4632536"/>
                  <a:gd name="connsiteY976" fmla="*/ 244166 h 1600171"/>
                  <a:gd name="connsiteX977" fmla="*/ 2444202 w 4632536"/>
                  <a:gd name="connsiteY977" fmla="*/ 239494 h 1600171"/>
                  <a:gd name="connsiteX978" fmla="*/ 2445658 w 4632536"/>
                  <a:gd name="connsiteY978" fmla="*/ 233596 h 1600171"/>
                  <a:gd name="connsiteX979" fmla="*/ 2440142 w 4632536"/>
                  <a:gd name="connsiteY979" fmla="*/ 225936 h 1600171"/>
                  <a:gd name="connsiteX980" fmla="*/ 2434015 w 4632536"/>
                  <a:gd name="connsiteY980" fmla="*/ 219579 h 1600171"/>
                  <a:gd name="connsiteX981" fmla="*/ 2429113 w 4632536"/>
                  <a:gd name="connsiteY981" fmla="*/ 217434 h 1600171"/>
                  <a:gd name="connsiteX982" fmla="*/ 2432482 w 4632536"/>
                  <a:gd name="connsiteY982" fmla="*/ 225477 h 1600171"/>
                  <a:gd name="connsiteX983" fmla="*/ 2432253 w 4632536"/>
                  <a:gd name="connsiteY983" fmla="*/ 229766 h 1600171"/>
                  <a:gd name="connsiteX984" fmla="*/ 2425513 w 4632536"/>
                  <a:gd name="connsiteY984" fmla="*/ 232524 h 1600171"/>
                  <a:gd name="connsiteX985" fmla="*/ 2415325 w 4632536"/>
                  <a:gd name="connsiteY985" fmla="*/ 233443 h 1600171"/>
                  <a:gd name="connsiteX986" fmla="*/ 2411265 w 4632536"/>
                  <a:gd name="connsiteY986" fmla="*/ 232600 h 1600171"/>
                  <a:gd name="connsiteX987" fmla="*/ 2386371 w 4632536"/>
                  <a:gd name="connsiteY987" fmla="*/ 224711 h 1600171"/>
                  <a:gd name="connsiteX988" fmla="*/ 2386142 w 4632536"/>
                  <a:gd name="connsiteY988" fmla="*/ 223026 h 1600171"/>
                  <a:gd name="connsiteX989" fmla="*/ 2390201 w 4632536"/>
                  <a:gd name="connsiteY989" fmla="*/ 214523 h 1600171"/>
                  <a:gd name="connsiteX990" fmla="*/ 2384840 w 4632536"/>
                  <a:gd name="connsiteY990" fmla="*/ 214370 h 1600171"/>
                  <a:gd name="connsiteX991" fmla="*/ 2379248 w 4632536"/>
                  <a:gd name="connsiteY991" fmla="*/ 216898 h 1600171"/>
                  <a:gd name="connsiteX992" fmla="*/ 2350908 w 4632536"/>
                  <a:gd name="connsiteY992" fmla="*/ 216515 h 1600171"/>
                  <a:gd name="connsiteX993" fmla="*/ 2344473 w 4632536"/>
                  <a:gd name="connsiteY993" fmla="*/ 218277 h 1600171"/>
                  <a:gd name="connsiteX994" fmla="*/ 2335129 w 4632536"/>
                  <a:gd name="connsiteY994" fmla="*/ 228311 h 1600171"/>
                  <a:gd name="connsiteX995" fmla="*/ 2341333 w 4632536"/>
                  <a:gd name="connsiteY995" fmla="*/ 234438 h 1600171"/>
                  <a:gd name="connsiteX996" fmla="*/ 2347307 w 4632536"/>
                  <a:gd name="connsiteY996" fmla="*/ 232677 h 1600171"/>
                  <a:gd name="connsiteX997" fmla="*/ 2372354 w 4632536"/>
                  <a:gd name="connsiteY997" fmla="*/ 230149 h 1600171"/>
                  <a:gd name="connsiteX998" fmla="*/ 2374116 w 4632536"/>
                  <a:gd name="connsiteY998" fmla="*/ 231375 h 1600171"/>
                  <a:gd name="connsiteX999" fmla="*/ 2372354 w 4632536"/>
                  <a:gd name="connsiteY999" fmla="*/ 234132 h 1600171"/>
                  <a:gd name="connsiteX1000" fmla="*/ 2350678 w 4632536"/>
                  <a:gd name="connsiteY1000" fmla="*/ 243324 h 1600171"/>
                  <a:gd name="connsiteX1001" fmla="*/ 2346388 w 4632536"/>
                  <a:gd name="connsiteY1001" fmla="*/ 243707 h 1600171"/>
                  <a:gd name="connsiteX1002" fmla="*/ 2326626 w 4632536"/>
                  <a:gd name="connsiteY1002" fmla="*/ 242022 h 1600171"/>
                  <a:gd name="connsiteX1003" fmla="*/ 2324865 w 4632536"/>
                  <a:gd name="connsiteY1003" fmla="*/ 243477 h 1600171"/>
                  <a:gd name="connsiteX1004" fmla="*/ 2325784 w 4632536"/>
                  <a:gd name="connsiteY1004" fmla="*/ 249911 h 1600171"/>
                  <a:gd name="connsiteX1005" fmla="*/ 2320882 w 4632536"/>
                  <a:gd name="connsiteY1005" fmla="*/ 251596 h 1600171"/>
                  <a:gd name="connsiteX1006" fmla="*/ 2289324 w 4632536"/>
                  <a:gd name="connsiteY1006" fmla="*/ 259639 h 1600171"/>
                  <a:gd name="connsiteX1007" fmla="*/ 2239766 w 4632536"/>
                  <a:gd name="connsiteY1007" fmla="*/ 266839 h 1600171"/>
                  <a:gd name="connsiteX1008" fmla="*/ 2238081 w 4632536"/>
                  <a:gd name="connsiteY1008" fmla="*/ 268984 h 1600171"/>
                  <a:gd name="connsiteX1009" fmla="*/ 2239842 w 4632536"/>
                  <a:gd name="connsiteY1009" fmla="*/ 274269 h 1600171"/>
                  <a:gd name="connsiteX1010" fmla="*/ 2208361 w 4632536"/>
                  <a:gd name="connsiteY1010" fmla="*/ 283613 h 1600171"/>
                  <a:gd name="connsiteX1011" fmla="*/ 2209434 w 4632536"/>
                  <a:gd name="connsiteY1011" fmla="*/ 281852 h 1600171"/>
                  <a:gd name="connsiteX1012" fmla="*/ 2228200 w 4632536"/>
                  <a:gd name="connsiteY1012" fmla="*/ 269979 h 1600171"/>
                  <a:gd name="connsiteX1013" fmla="*/ 2238387 w 4632536"/>
                  <a:gd name="connsiteY1013" fmla="*/ 254660 h 1600171"/>
                  <a:gd name="connsiteX1014" fmla="*/ 2257077 w 4632536"/>
                  <a:gd name="connsiteY1014" fmla="*/ 250677 h 1600171"/>
                  <a:gd name="connsiteX1015" fmla="*/ 2266881 w 4632536"/>
                  <a:gd name="connsiteY1015" fmla="*/ 237962 h 1600171"/>
                  <a:gd name="connsiteX1016" fmla="*/ 2271171 w 4632536"/>
                  <a:gd name="connsiteY1016" fmla="*/ 237273 h 1600171"/>
                  <a:gd name="connsiteX1017" fmla="*/ 2274617 w 4632536"/>
                  <a:gd name="connsiteY1017" fmla="*/ 237119 h 1600171"/>
                  <a:gd name="connsiteX1018" fmla="*/ 2281051 w 4632536"/>
                  <a:gd name="connsiteY1018" fmla="*/ 235664 h 1600171"/>
                  <a:gd name="connsiteX1019" fmla="*/ 2341869 w 4632536"/>
                  <a:gd name="connsiteY1019" fmla="*/ 207936 h 1600171"/>
                  <a:gd name="connsiteX1020" fmla="*/ 2346925 w 4632536"/>
                  <a:gd name="connsiteY1020" fmla="*/ 202421 h 1600171"/>
                  <a:gd name="connsiteX1021" fmla="*/ 2345239 w 4632536"/>
                  <a:gd name="connsiteY1021" fmla="*/ 199817 h 1600171"/>
                  <a:gd name="connsiteX1022" fmla="*/ 2339035 w 4632536"/>
                  <a:gd name="connsiteY1022" fmla="*/ 198515 h 1600171"/>
                  <a:gd name="connsiteX1023" fmla="*/ 2356116 w 4632536"/>
                  <a:gd name="connsiteY1023" fmla="*/ 190012 h 1600171"/>
                  <a:gd name="connsiteX1024" fmla="*/ 2360099 w 4632536"/>
                  <a:gd name="connsiteY1024" fmla="*/ 189400 h 1600171"/>
                  <a:gd name="connsiteX1025" fmla="*/ 2366074 w 4632536"/>
                  <a:gd name="connsiteY1025" fmla="*/ 188481 h 1600171"/>
                  <a:gd name="connsiteX1026" fmla="*/ 2442670 w 4632536"/>
                  <a:gd name="connsiteY1026" fmla="*/ 150412 h 1600171"/>
                  <a:gd name="connsiteX1027" fmla="*/ 2451862 w 4632536"/>
                  <a:gd name="connsiteY1027" fmla="*/ 142063 h 1600171"/>
                  <a:gd name="connsiteX1028" fmla="*/ 2453623 w 4632536"/>
                  <a:gd name="connsiteY1028" fmla="*/ 137008 h 1600171"/>
                  <a:gd name="connsiteX1029" fmla="*/ 2453623 w 4632536"/>
                  <a:gd name="connsiteY1029" fmla="*/ 132718 h 1600171"/>
                  <a:gd name="connsiteX1030" fmla="*/ 2451096 w 4632536"/>
                  <a:gd name="connsiteY1030" fmla="*/ 131263 h 1600171"/>
                  <a:gd name="connsiteX1031" fmla="*/ 2441521 w 4632536"/>
                  <a:gd name="connsiteY1031" fmla="*/ 127586 h 1600171"/>
                  <a:gd name="connsiteX1032" fmla="*/ 2441521 w 4632536"/>
                  <a:gd name="connsiteY1032" fmla="*/ 123986 h 1600171"/>
                  <a:gd name="connsiteX1033" fmla="*/ 2431104 w 4632536"/>
                  <a:gd name="connsiteY1033" fmla="*/ 129348 h 1600171"/>
                  <a:gd name="connsiteX1034" fmla="*/ 2428729 w 4632536"/>
                  <a:gd name="connsiteY1034" fmla="*/ 125978 h 1600171"/>
                  <a:gd name="connsiteX1035" fmla="*/ 2429802 w 4632536"/>
                  <a:gd name="connsiteY1035" fmla="*/ 122837 h 1600171"/>
                  <a:gd name="connsiteX1036" fmla="*/ 2429648 w 4632536"/>
                  <a:gd name="connsiteY1036" fmla="*/ 121076 h 1600171"/>
                  <a:gd name="connsiteX1037" fmla="*/ 2428576 w 4632536"/>
                  <a:gd name="connsiteY1037" fmla="*/ 118165 h 1600171"/>
                  <a:gd name="connsiteX1038" fmla="*/ 2425436 w 4632536"/>
                  <a:gd name="connsiteY1038" fmla="*/ 116939 h 1600171"/>
                  <a:gd name="connsiteX1039" fmla="*/ 2422449 w 4632536"/>
                  <a:gd name="connsiteY1039" fmla="*/ 116097 h 1600171"/>
                  <a:gd name="connsiteX1040" fmla="*/ 2418389 w 4632536"/>
                  <a:gd name="connsiteY1040" fmla="*/ 114565 h 1600171"/>
                  <a:gd name="connsiteX1041" fmla="*/ 2418159 w 4632536"/>
                  <a:gd name="connsiteY1041" fmla="*/ 111578 h 1600171"/>
                  <a:gd name="connsiteX1042" fmla="*/ 2431410 w 4632536"/>
                  <a:gd name="connsiteY1042" fmla="*/ 116327 h 1600171"/>
                  <a:gd name="connsiteX1043" fmla="*/ 2436696 w 4632536"/>
                  <a:gd name="connsiteY1043" fmla="*/ 120310 h 1600171"/>
                  <a:gd name="connsiteX1044" fmla="*/ 2437615 w 4632536"/>
                  <a:gd name="connsiteY1044" fmla="*/ 121382 h 1600171"/>
                  <a:gd name="connsiteX1045" fmla="*/ 2450330 w 4632536"/>
                  <a:gd name="connsiteY1045" fmla="*/ 123067 h 1600171"/>
                  <a:gd name="connsiteX1046" fmla="*/ 2452398 w 4632536"/>
                  <a:gd name="connsiteY1046" fmla="*/ 126054 h 1600171"/>
                  <a:gd name="connsiteX1047" fmla="*/ 2454542 w 4632536"/>
                  <a:gd name="connsiteY1047" fmla="*/ 122914 h 1600171"/>
                  <a:gd name="connsiteX1048" fmla="*/ 2457147 w 4632536"/>
                  <a:gd name="connsiteY1048" fmla="*/ 115867 h 1600171"/>
                  <a:gd name="connsiteX1049" fmla="*/ 2458372 w 4632536"/>
                  <a:gd name="connsiteY1049" fmla="*/ 109280 h 1600171"/>
                  <a:gd name="connsiteX1050" fmla="*/ 2456228 w 4632536"/>
                  <a:gd name="connsiteY1050" fmla="*/ 106905 h 1600171"/>
                  <a:gd name="connsiteX1051" fmla="*/ 2452781 w 4632536"/>
                  <a:gd name="connsiteY1051" fmla="*/ 108590 h 1600171"/>
                  <a:gd name="connsiteX1052" fmla="*/ 2450407 w 4632536"/>
                  <a:gd name="connsiteY1052" fmla="*/ 110275 h 1600171"/>
                  <a:gd name="connsiteX1053" fmla="*/ 2449717 w 4632536"/>
                  <a:gd name="connsiteY1053" fmla="*/ 103918 h 1600171"/>
                  <a:gd name="connsiteX1054" fmla="*/ 2448262 w 4632536"/>
                  <a:gd name="connsiteY1054" fmla="*/ 101160 h 1600171"/>
                  <a:gd name="connsiteX1055" fmla="*/ 2447343 w 4632536"/>
                  <a:gd name="connsiteY1055" fmla="*/ 97484 h 1600171"/>
                  <a:gd name="connsiteX1056" fmla="*/ 2445581 w 4632536"/>
                  <a:gd name="connsiteY1056" fmla="*/ 91892 h 1600171"/>
                  <a:gd name="connsiteX1057" fmla="*/ 2442210 w 4632536"/>
                  <a:gd name="connsiteY1057" fmla="*/ 90667 h 1600171"/>
                  <a:gd name="connsiteX1058" fmla="*/ 2441368 w 4632536"/>
                  <a:gd name="connsiteY1058" fmla="*/ 89441 h 1600171"/>
                  <a:gd name="connsiteX1059" fmla="*/ 2439683 w 4632536"/>
                  <a:gd name="connsiteY1059" fmla="*/ 87373 h 1600171"/>
                  <a:gd name="connsiteX1060" fmla="*/ 2433249 w 4632536"/>
                  <a:gd name="connsiteY1060" fmla="*/ 88828 h 1600171"/>
                  <a:gd name="connsiteX1061" fmla="*/ 2437231 w 4632536"/>
                  <a:gd name="connsiteY1061" fmla="*/ 90973 h 1600171"/>
                  <a:gd name="connsiteX1062" fmla="*/ 2440679 w 4632536"/>
                  <a:gd name="connsiteY1062" fmla="*/ 94573 h 1600171"/>
                  <a:gd name="connsiteX1063" fmla="*/ 2436006 w 4632536"/>
                  <a:gd name="connsiteY1063" fmla="*/ 95186 h 1600171"/>
                  <a:gd name="connsiteX1064" fmla="*/ 2433096 w 4632536"/>
                  <a:gd name="connsiteY1064" fmla="*/ 99016 h 1600171"/>
                  <a:gd name="connsiteX1065" fmla="*/ 2429419 w 4632536"/>
                  <a:gd name="connsiteY1065" fmla="*/ 96412 h 1600171"/>
                  <a:gd name="connsiteX1066" fmla="*/ 2428347 w 4632536"/>
                  <a:gd name="connsiteY1066" fmla="*/ 92428 h 1600171"/>
                  <a:gd name="connsiteX1067" fmla="*/ 2426432 w 4632536"/>
                  <a:gd name="connsiteY1067" fmla="*/ 87909 h 1600171"/>
                  <a:gd name="connsiteX1068" fmla="*/ 2424057 w 4632536"/>
                  <a:gd name="connsiteY1068" fmla="*/ 81935 h 1600171"/>
                  <a:gd name="connsiteX1069" fmla="*/ 2414252 w 4632536"/>
                  <a:gd name="connsiteY1069" fmla="*/ 76803 h 1600171"/>
                  <a:gd name="connsiteX1070" fmla="*/ 2411955 w 4632536"/>
                  <a:gd name="connsiteY1070" fmla="*/ 76803 h 1600171"/>
                  <a:gd name="connsiteX1071" fmla="*/ 2410499 w 4632536"/>
                  <a:gd name="connsiteY1071" fmla="*/ 76113 h 1600171"/>
                  <a:gd name="connsiteX1072" fmla="*/ 2407053 w 4632536"/>
                  <a:gd name="connsiteY1072" fmla="*/ 72284 h 1600171"/>
                  <a:gd name="connsiteX1073" fmla="*/ 2403070 w 4632536"/>
                  <a:gd name="connsiteY1073" fmla="*/ 70369 h 1600171"/>
                  <a:gd name="connsiteX1074" fmla="*/ 2395793 w 4632536"/>
                  <a:gd name="connsiteY1074" fmla="*/ 66769 h 1600171"/>
                  <a:gd name="connsiteX1075" fmla="*/ 2392806 w 4632536"/>
                  <a:gd name="connsiteY1075" fmla="*/ 64701 h 1600171"/>
                  <a:gd name="connsiteX1076" fmla="*/ 2389589 w 4632536"/>
                  <a:gd name="connsiteY1076" fmla="*/ 61943 h 1600171"/>
                  <a:gd name="connsiteX1077" fmla="*/ 2383385 w 4632536"/>
                  <a:gd name="connsiteY1077" fmla="*/ 61254 h 1600171"/>
                  <a:gd name="connsiteX1078" fmla="*/ 2381316 w 4632536"/>
                  <a:gd name="connsiteY1078" fmla="*/ 61713 h 1600171"/>
                  <a:gd name="connsiteX1079" fmla="*/ 2380474 w 4632536"/>
                  <a:gd name="connsiteY1079" fmla="*/ 60181 h 1600171"/>
                  <a:gd name="connsiteX1080" fmla="*/ 2378559 w 4632536"/>
                  <a:gd name="connsiteY1080" fmla="*/ 58266 h 1600171"/>
                  <a:gd name="connsiteX1081" fmla="*/ 2375342 w 4632536"/>
                  <a:gd name="connsiteY1081" fmla="*/ 59109 h 1600171"/>
                  <a:gd name="connsiteX1082" fmla="*/ 2372124 w 4632536"/>
                  <a:gd name="connsiteY1082" fmla="*/ 60028 h 1600171"/>
                  <a:gd name="connsiteX1083" fmla="*/ 2367070 w 4632536"/>
                  <a:gd name="connsiteY1083" fmla="*/ 59339 h 1600171"/>
                  <a:gd name="connsiteX1084" fmla="*/ 2363469 w 4632536"/>
                  <a:gd name="connsiteY1084" fmla="*/ 58113 h 1600171"/>
                  <a:gd name="connsiteX1085" fmla="*/ 2353894 w 4632536"/>
                  <a:gd name="connsiteY1085" fmla="*/ 60411 h 1600171"/>
                  <a:gd name="connsiteX1086" fmla="*/ 2349452 w 4632536"/>
                  <a:gd name="connsiteY1086" fmla="*/ 62096 h 1600171"/>
                  <a:gd name="connsiteX1087" fmla="*/ 2346082 w 4632536"/>
                  <a:gd name="connsiteY1087" fmla="*/ 61407 h 1600171"/>
                  <a:gd name="connsiteX1088" fmla="*/ 2342405 w 4632536"/>
                  <a:gd name="connsiteY1088" fmla="*/ 60794 h 1600171"/>
                  <a:gd name="connsiteX1089" fmla="*/ 2337350 w 4632536"/>
                  <a:gd name="connsiteY1089" fmla="*/ 60181 h 1600171"/>
                  <a:gd name="connsiteX1090" fmla="*/ 2333749 w 4632536"/>
                  <a:gd name="connsiteY1090" fmla="*/ 59492 h 1600171"/>
                  <a:gd name="connsiteX1091" fmla="*/ 2328848 w 4632536"/>
                  <a:gd name="connsiteY1091" fmla="*/ 58649 h 1600171"/>
                  <a:gd name="connsiteX1092" fmla="*/ 2322490 w 4632536"/>
                  <a:gd name="connsiteY1092" fmla="*/ 59569 h 1600171"/>
                  <a:gd name="connsiteX1093" fmla="*/ 2319349 w 4632536"/>
                  <a:gd name="connsiteY1093" fmla="*/ 59952 h 1600171"/>
                  <a:gd name="connsiteX1094" fmla="*/ 2304260 w 4632536"/>
                  <a:gd name="connsiteY1094" fmla="*/ 60564 h 1600171"/>
                  <a:gd name="connsiteX1095" fmla="*/ 2301656 w 4632536"/>
                  <a:gd name="connsiteY1095" fmla="*/ 60947 h 1600171"/>
                  <a:gd name="connsiteX1096" fmla="*/ 2299741 w 4632536"/>
                  <a:gd name="connsiteY1096" fmla="*/ 60794 h 1600171"/>
                  <a:gd name="connsiteX1097" fmla="*/ 2296600 w 4632536"/>
                  <a:gd name="connsiteY1097" fmla="*/ 59569 h 1600171"/>
                  <a:gd name="connsiteX1098" fmla="*/ 2291928 w 4632536"/>
                  <a:gd name="connsiteY1098" fmla="*/ 59798 h 1600171"/>
                  <a:gd name="connsiteX1099" fmla="*/ 2288941 w 4632536"/>
                  <a:gd name="connsiteY1099" fmla="*/ 61254 h 1600171"/>
                  <a:gd name="connsiteX1100" fmla="*/ 2289324 w 4632536"/>
                  <a:gd name="connsiteY1100" fmla="*/ 67228 h 1600171"/>
                  <a:gd name="connsiteX1101" fmla="*/ 2278524 w 4632536"/>
                  <a:gd name="connsiteY1101" fmla="*/ 73433 h 1600171"/>
                  <a:gd name="connsiteX1102" fmla="*/ 2268337 w 4632536"/>
                  <a:gd name="connsiteY1102" fmla="*/ 72130 h 1600171"/>
                  <a:gd name="connsiteX1103" fmla="*/ 2260064 w 4632536"/>
                  <a:gd name="connsiteY1103" fmla="*/ 73586 h 1600171"/>
                  <a:gd name="connsiteX1104" fmla="*/ 2257919 w 4632536"/>
                  <a:gd name="connsiteY1104" fmla="*/ 74275 h 1600171"/>
                  <a:gd name="connsiteX1105" fmla="*/ 2255008 w 4632536"/>
                  <a:gd name="connsiteY1105" fmla="*/ 74735 h 1600171"/>
                  <a:gd name="connsiteX1106" fmla="*/ 2250796 w 4632536"/>
                  <a:gd name="connsiteY1106" fmla="*/ 73892 h 1600171"/>
                  <a:gd name="connsiteX1107" fmla="*/ 2245893 w 4632536"/>
                  <a:gd name="connsiteY1107" fmla="*/ 73279 h 1600171"/>
                  <a:gd name="connsiteX1108" fmla="*/ 2245664 w 4632536"/>
                  <a:gd name="connsiteY1108" fmla="*/ 70062 h 1600171"/>
                  <a:gd name="connsiteX1109" fmla="*/ 2274617 w 4632536"/>
                  <a:gd name="connsiteY1109" fmla="*/ 50454 h 1600171"/>
                  <a:gd name="connsiteX1110" fmla="*/ 2274005 w 4632536"/>
                  <a:gd name="connsiteY1110" fmla="*/ 47926 h 1600171"/>
                  <a:gd name="connsiteX1111" fmla="*/ 2270021 w 4632536"/>
                  <a:gd name="connsiteY1111" fmla="*/ 44939 h 1600171"/>
                  <a:gd name="connsiteX1112" fmla="*/ 2266038 w 4632536"/>
                  <a:gd name="connsiteY1112" fmla="*/ 42794 h 1600171"/>
                  <a:gd name="connsiteX1113" fmla="*/ 2259911 w 4632536"/>
                  <a:gd name="connsiteY1113" fmla="*/ 41722 h 1600171"/>
                  <a:gd name="connsiteX1114" fmla="*/ 2254549 w 4632536"/>
                  <a:gd name="connsiteY1114" fmla="*/ 41262 h 1600171"/>
                  <a:gd name="connsiteX1115" fmla="*/ 2252634 w 4632536"/>
                  <a:gd name="connsiteY1115" fmla="*/ 42564 h 1600171"/>
                  <a:gd name="connsiteX1116" fmla="*/ 2252481 w 4632536"/>
                  <a:gd name="connsiteY1116" fmla="*/ 43866 h 1600171"/>
                  <a:gd name="connsiteX1117" fmla="*/ 2239689 w 4632536"/>
                  <a:gd name="connsiteY1117" fmla="*/ 40496 h 1600171"/>
                  <a:gd name="connsiteX1118" fmla="*/ 2235476 w 4632536"/>
                  <a:gd name="connsiteY1118" fmla="*/ 41109 h 1600171"/>
                  <a:gd name="connsiteX1119" fmla="*/ 2229272 w 4632536"/>
                  <a:gd name="connsiteY1119" fmla="*/ 44326 h 1600171"/>
                  <a:gd name="connsiteX1120" fmla="*/ 2223987 w 4632536"/>
                  <a:gd name="connsiteY1120" fmla="*/ 44785 h 1600171"/>
                  <a:gd name="connsiteX1121" fmla="*/ 2215868 w 4632536"/>
                  <a:gd name="connsiteY1121" fmla="*/ 43330 h 1600171"/>
                  <a:gd name="connsiteX1122" fmla="*/ 2221995 w 4632536"/>
                  <a:gd name="connsiteY1122" fmla="*/ 42105 h 1600171"/>
                  <a:gd name="connsiteX1123" fmla="*/ 2224600 w 4632536"/>
                  <a:gd name="connsiteY1123" fmla="*/ 40802 h 1600171"/>
                  <a:gd name="connsiteX1124" fmla="*/ 2226132 w 4632536"/>
                  <a:gd name="connsiteY1124" fmla="*/ 39347 h 1600171"/>
                  <a:gd name="connsiteX1125" fmla="*/ 2228889 w 4632536"/>
                  <a:gd name="connsiteY1125" fmla="*/ 37049 h 1600171"/>
                  <a:gd name="connsiteX1126" fmla="*/ 2227128 w 4632536"/>
                  <a:gd name="connsiteY1126" fmla="*/ 36590 h 1600171"/>
                  <a:gd name="connsiteX1127" fmla="*/ 2223757 w 4632536"/>
                  <a:gd name="connsiteY1127" fmla="*/ 37279 h 1600171"/>
                  <a:gd name="connsiteX1128" fmla="*/ 2218625 w 4632536"/>
                  <a:gd name="connsiteY1128" fmla="*/ 37662 h 1600171"/>
                  <a:gd name="connsiteX1129" fmla="*/ 2210736 w 4632536"/>
                  <a:gd name="connsiteY1129" fmla="*/ 38275 h 1600171"/>
                  <a:gd name="connsiteX1130" fmla="*/ 2206523 w 4632536"/>
                  <a:gd name="connsiteY1130" fmla="*/ 37662 h 1600171"/>
                  <a:gd name="connsiteX1131" fmla="*/ 2199246 w 4632536"/>
                  <a:gd name="connsiteY1131" fmla="*/ 37892 h 1600171"/>
                  <a:gd name="connsiteX1132" fmla="*/ 2194115 w 4632536"/>
                  <a:gd name="connsiteY1132" fmla="*/ 36973 h 1600171"/>
                  <a:gd name="connsiteX1133" fmla="*/ 2182778 w 4632536"/>
                  <a:gd name="connsiteY1133" fmla="*/ 38428 h 1600171"/>
                  <a:gd name="connsiteX1134" fmla="*/ 2182625 w 4632536"/>
                  <a:gd name="connsiteY1134" fmla="*/ 36283 h 1600171"/>
                  <a:gd name="connsiteX1135" fmla="*/ 2189212 w 4632536"/>
                  <a:gd name="connsiteY1135" fmla="*/ 35670 h 1600171"/>
                  <a:gd name="connsiteX1136" fmla="*/ 2196029 w 4632536"/>
                  <a:gd name="connsiteY1136" fmla="*/ 33756 h 1600171"/>
                  <a:gd name="connsiteX1137" fmla="*/ 2201774 w 4632536"/>
                  <a:gd name="connsiteY1137" fmla="*/ 33373 h 1600171"/>
                  <a:gd name="connsiteX1138" fmla="*/ 2207136 w 4632536"/>
                  <a:gd name="connsiteY1138" fmla="*/ 32453 h 1600171"/>
                  <a:gd name="connsiteX1139" fmla="*/ 2211425 w 4632536"/>
                  <a:gd name="connsiteY1139" fmla="*/ 30998 h 1600171"/>
                  <a:gd name="connsiteX1140" fmla="*/ 2213340 w 4632536"/>
                  <a:gd name="connsiteY1140" fmla="*/ 30079 h 1600171"/>
                  <a:gd name="connsiteX1141" fmla="*/ 2215868 w 4632536"/>
                  <a:gd name="connsiteY1141" fmla="*/ 28164 h 1600171"/>
                  <a:gd name="connsiteX1142" fmla="*/ 2218778 w 4632536"/>
                  <a:gd name="connsiteY1142" fmla="*/ 26249 h 1600171"/>
                  <a:gd name="connsiteX1143" fmla="*/ 2223910 w 4632536"/>
                  <a:gd name="connsiteY1143" fmla="*/ 23032 h 1600171"/>
                  <a:gd name="connsiteX1144" fmla="*/ 2227510 w 4632536"/>
                  <a:gd name="connsiteY1144" fmla="*/ 21960 h 1600171"/>
                  <a:gd name="connsiteX1145" fmla="*/ 2231723 w 4632536"/>
                  <a:gd name="connsiteY1145" fmla="*/ 22343 h 1600171"/>
                  <a:gd name="connsiteX1146" fmla="*/ 2234711 w 4632536"/>
                  <a:gd name="connsiteY1146" fmla="*/ 22496 h 1600171"/>
                  <a:gd name="connsiteX1147" fmla="*/ 2238310 w 4632536"/>
                  <a:gd name="connsiteY1147" fmla="*/ 22343 h 1600171"/>
                  <a:gd name="connsiteX1148" fmla="*/ 2239153 w 4632536"/>
                  <a:gd name="connsiteY1148" fmla="*/ 20275 h 1600171"/>
                  <a:gd name="connsiteX1149" fmla="*/ 2229578 w 4632536"/>
                  <a:gd name="connsiteY1149" fmla="*/ 10547 h 1600171"/>
                  <a:gd name="connsiteX1150" fmla="*/ 2225978 w 4632536"/>
                  <a:gd name="connsiteY1150" fmla="*/ 9091 h 1600171"/>
                  <a:gd name="connsiteX1151" fmla="*/ 2202157 w 4632536"/>
                  <a:gd name="connsiteY1151" fmla="*/ 3500 h 1600171"/>
                  <a:gd name="connsiteX1152" fmla="*/ 2178948 w 4632536"/>
                  <a:gd name="connsiteY1152" fmla="*/ 130 h 1600171"/>
                  <a:gd name="connsiteX1153" fmla="*/ 2171901 w 4632536"/>
                  <a:gd name="connsiteY1153" fmla="*/ 819 h 1600171"/>
                  <a:gd name="connsiteX1154" fmla="*/ 2168072 w 4632536"/>
                  <a:gd name="connsiteY1154" fmla="*/ 2581 h 1600171"/>
                  <a:gd name="connsiteX1155" fmla="*/ 2152906 w 4632536"/>
                  <a:gd name="connsiteY1155" fmla="*/ 5798 h 1600171"/>
                  <a:gd name="connsiteX1156" fmla="*/ 2139501 w 4632536"/>
                  <a:gd name="connsiteY1156" fmla="*/ 9857 h 1600171"/>
                  <a:gd name="connsiteX1157" fmla="*/ 2121884 w 4632536"/>
                  <a:gd name="connsiteY1157" fmla="*/ 18360 h 1600171"/>
                  <a:gd name="connsiteX1158" fmla="*/ 2114224 w 4632536"/>
                  <a:gd name="connsiteY1158" fmla="*/ 22189 h 1600171"/>
                  <a:gd name="connsiteX1159" fmla="*/ 2115296 w 4632536"/>
                  <a:gd name="connsiteY1159" fmla="*/ 23415 h 1600171"/>
                  <a:gd name="connsiteX1160" fmla="*/ 2118437 w 4632536"/>
                  <a:gd name="connsiteY1160" fmla="*/ 25100 h 1600171"/>
                  <a:gd name="connsiteX1161" fmla="*/ 2107560 w 4632536"/>
                  <a:gd name="connsiteY1161" fmla="*/ 32070 h 1600171"/>
                  <a:gd name="connsiteX1162" fmla="*/ 2101662 w 4632536"/>
                  <a:gd name="connsiteY1162" fmla="*/ 36360 h 1600171"/>
                  <a:gd name="connsiteX1163" fmla="*/ 2097986 w 4632536"/>
                  <a:gd name="connsiteY1163" fmla="*/ 39270 h 1600171"/>
                  <a:gd name="connsiteX1164" fmla="*/ 2097296 w 4632536"/>
                  <a:gd name="connsiteY1164" fmla="*/ 41798 h 1600171"/>
                  <a:gd name="connsiteX1165" fmla="*/ 2090939 w 4632536"/>
                  <a:gd name="connsiteY1165" fmla="*/ 45858 h 1600171"/>
                  <a:gd name="connsiteX1166" fmla="*/ 2090096 w 4632536"/>
                  <a:gd name="connsiteY1166" fmla="*/ 48845 h 1600171"/>
                  <a:gd name="connsiteX1167" fmla="*/ 2089483 w 4632536"/>
                  <a:gd name="connsiteY1167" fmla="*/ 50913 h 1600171"/>
                  <a:gd name="connsiteX1168" fmla="*/ 2089866 w 4632536"/>
                  <a:gd name="connsiteY1168" fmla="*/ 52828 h 1600171"/>
                  <a:gd name="connsiteX1169" fmla="*/ 2090479 w 4632536"/>
                  <a:gd name="connsiteY1169" fmla="*/ 55126 h 1600171"/>
                  <a:gd name="connsiteX1170" fmla="*/ 2094999 w 4632536"/>
                  <a:gd name="connsiteY1170" fmla="*/ 56888 h 1600171"/>
                  <a:gd name="connsiteX1171" fmla="*/ 2098139 w 4632536"/>
                  <a:gd name="connsiteY1171" fmla="*/ 59032 h 1600171"/>
                  <a:gd name="connsiteX1172" fmla="*/ 2095994 w 4632536"/>
                  <a:gd name="connsiteY1172" fmla="*/ 63092 h 1600171"/>
                  <a:gd name="connsiteX1173" fmla="*/ 2094309 w 4632536"/>
                  <a:gd name="connsiteY1173" fmla="*/ 67381 h 1600171"/>
                  <a:gd name="connsiteX1174" fmla="*/ 2091704 w 4632536"/>
                  <a:gd name="connsiteY1174" fmla="*/ 70522 h 1600171"/>
                  <a:gd name="connsiteX1175" fmla="*/ 2097603 w 4632536"/>
                  <a:gd name="connsiteY1175" fmla="*/ 72054 h 1600171"/>
                  <a:gd name="connsiteX1176" fmla="*/ 2106794 w 4632536"/>
                  <a:gd name="connsiteY1176" fmla="*/ 72973 h 1600171"/>
                  <a:gd name="connsiteX1177" fmla="*/ 2111926 w 4632536"/>
                  <a:gd name="connsiteY1177" fmla="*/ 74888 h 1600171"/>
                  <a:gd name="connsiteX1178" fmla="*/ 2116139 w 4632536"/>
                  <a:gd name="connsiteY1178" fmla="*/ 75730 h 1600171"/>
                  <a:gd name="connsiteX1179" fmla="*/ 2119509 w 4632536"/>
                  <a:gd name="connsiteY1179" fmla="*/ 76650 h 1600171"/>
                  <a:gd name="connsiteX1180" fmla="*/ 2123952 w 4632536"/>
                  <a:gd name="connsiteY1180" fmla="*/ 79790 h 1600171"/>
                  <a:gd name="connsiteX1181" fmla="*/ 2115603 w 4632536"/>
                  <a:gd name="connsiteY1181" fmla="*/ 78258 h 1600171"/>
                  <a:gd name="connsiteX1182" fmla="*/ 2110471 w 4632536"/>
                  <a:gd name="connsiteY1182" fmla="*/ 76190 h 1600171"/>
                  <a:gd name="connsiteX1183" fmla="*/ 2104573 w 4632536"/>
                  <a:gd name="connsiteY1183" fmla="*/ 75577 h 1600171"/>
                  <a:gd name="connsiteX1184" fmla="*/ 2098598 w 4632536"/>
                  <a:gd name="connsiteY1184" fmla="*/ 75424 h 1600171"/>
                  <a:gd name="connsiteX1185" fmla="*/ 2094309 w 4632536"/>
                  <a:gd name="connsiteY1185" fmla="*/ 75041 h 1600171"/>
                  <a:gd name="connsiteX1186" fmla="*/ 2092394 w 4632536"/>
                  <a:gd name="connsiteY1186" fmla="*/ 73356 h 1600171"/>
                  <a:gd name="connsiteX1187" fmla="*/ 2085117 w 4632536"/>
                  <a:gd name="connsiteY1187" fmla="*/ 73203 h 1600171"/>
                  <a:gd name="connsiteX1188" fmla="*/ 2072709 w 4632536"/>
                  <a:gd name="connsiteY1188" fmla="*/ 74964 h 1600171"/>
                  <a:gd name="connsiteX1189" fmla="*/ 2070181 w 4632536"/>
                  <a:gd name="connsiteY1189" fmla="*/ 74122 h 1600171"/>
                  <a:gd name="connsiteX1190" fmla="*/ 2058308 w 4632536"/>
                  <a:gd name="connsiteY1190" fmla="*/ 74735 h 1600171"/>
                  <a:gd name="connsiteX1191" fmla="*/ 2044904 w 4632536"/>
                  <a:gd name="connsiteY1191" fmla="*/ 74505 h 1600171"/>
                  <a:gd name="connsiteX1192" fmla="*/ 2031347 w 4632536"/>
                  <a:gd name="connsiteY1192" fmla="*/ 73050 h 1600171"/>
                  <a:gd name="connsiteX1193" fmla="*/ 2033721 w 4632536"/>
                  <a:gd name="connsiteY1193" fmla="*/ 76190 h 1600171"/>
                  <a:gd name="connsiteX1194" fmla="*/ 2036862 w 4632536"/>
                  <a:gd name="connsiteY1194" fmla="*/ 79177 h 1600171"/>
                  <a:gd name="connsiteX1195" fmla="*/ 2039159 w 4632536"/>
                  <a:gd name="connsiteY1195" fmla="*/ 82394 h 1600171"/>
                  <a:gd name="connsiteX1196" fmla="*/ 2045747 w 4632536"/>
                  <a:gd name="connsiteY1196" fmla="*/ 83620 h 1600171"/>
                  <a:gd name="connsiteX1197" fmla="*/ 2050266 w 4632536"/>
                  <a:gd name="connsiteY1197" fmla="*/ 86531 h 1600171"/>
                  <a:gd name="connsiteX1198" fmla="*/ 2053866 w 4632536"/>
                  <a:gd name="connsiteY1198" fmla="*/ 88599 h 1600171"/>
                  <a:gd name="connsiteX1199" fmla="*/ 2055781 w 4632536"/>
                  <a:gd name="connsiteY1199" fmla="*/ 92199 h 1600171"/>
                  <a:gd name="connsiteX1200" fmla="*/ 2059458 w 4632536"/>
                  <a:gd name="connsiteY1200" fmla="*/ 95875 h 1600171"/>
                  <a:gd name="connsiteX1201" fmla="*/ 2058768 w 4632536"/>
                  <a:gd name="connsiteY1201" fmla="*/ 99935 h 1600171"/>
                  <a:gd name="connsiteX1202" fmla="*/ 2052640 w 4632536"/>
                  <a:gd name="connsiteY1202" fmla="*/ 97560 h 1600171"/>
                  <a:gd name="connsiteX1203" fmla="*/ 2032419 w 4632536"/>
                  <a:gd name="connsiteY1203" fmla="*/ 88445 h 1600171"/>
                  <a:gd name="connsiteX1204" fmla="*/ 2027364 w 4632536"/>
                  <a:gd name="connsiteY1204" fmla="*/ 87986 h 1600171"/>
                  <a:gd name="connsiteX1205" fmla="*/ 2023687 w 4632536"/>
                  <a:gd name="connsiteY1205" fmla="*/ 89441 h 1600171"/>
                  <a:gd name="connsiteX1206" fmla="*/ 2022155 w 4632536"/>
                  <a:gd name="connsiteY1206" fmla="*/ 90360 h 1600171"/>
                  <a:gd name="connsiteX1207" fmla="*/ 2019244 w 4632536"/>
                  <a:gd name="connsiteY1207" fmla="*/ 91816 h 1600171"/>
                  <a:gd name="connsiteX1208" fmla="*/ 2006683 w 4632536"/>
                  <a:gd name="connsiteY1208" fmla="*/ 94726 h 1600171"/>
                  <a:gd name="connsiteX1209" fmla="*/ 2004998 w 4632536"/>
                  <a:gd name="connsiteY1209" fmla="*/ 96182 h 1600171"/>
                  <a:gd name="connsiteX1210" fmla="*/ 1997721 w 4632536"/>
                  <a:gd name="connsiteY1210" fmla="*/ 98326 h 1600171"/>
                  <a:gd name="connsiteX1211" fmla="*/ 1989219 w 4632536"/>
                  <a:gd name="connsiteY1211" fmla="*/ 103688 h 1600171"/>
                  <a:gd name="connsiteX1212" fmla="*/ 1986844 w 4632536"/>
                  <a:gd name="connsiteY1212" fmla="*/ 103688 h 1600171"/>
                  <a:gd name="connsiteX1213" fmla="*/ 1987533 w 4632536"/>
                  <a:gd name="connsiteY1213" fmla="*/ 100318 h 1600171"/>
                  <a:gd name="connsiteX1214" fmla="*/ 1980487 w 4632536"/>
                  <a:gd name="connsiteY1214" fmla="*/ 103229 h 1600171"/>
                  <a:gd name="connsiteX1215" fmla="*/ 1966469 w 4632536"/>
                  <a:gd name="connsiteY1215" fmla="*/ 109127 h 1600171"/>
                  <a:gd name="connsiteX1216" fmla="*/ 1964708 w 4632536"/>
                  <a:gd name="connsiteY1216" fmla="*/ 108514 h 1600171"/>
                  <a:gd name="connsiteX1217" fmla="*/ 1965091 w 4632536"/>
                  <a:gd name="connsiteY1217" fmla="*/ 103229 h 1600171"/>
                  <a:gd name="connsiteX1218" fmla="*/ 1961950 w 4632536"/>
                  <a:gd name="connsiteY1218" fmla="*/ 102539 h 1600171"/>
                  <a:gd name="connsiteX1219" fmla="*/ 1955593 w 4632536"/>
                  <a:gd name="connsiteY1219" fmla="*/ 105297 h 1600171"/>
                  <a:gd name="connsiteX1220" fmla="*/ 1943720 w 4632536"/>
                  <a:gd name="connsiteY1220" fmla="*/ 110658 h 1600171"/>
                  <a:gd name="connsiteX1221" fmla="*/ 1941193 w 4632536"/>
                  <a:gd name="connsiteY1221" fmla="*/ 108514 h 1600171"/>
                  <a:gd name="connsiteX1222" fmla="*/ 1945865 w 4632536"/>
                  <a:gd name="connsiteY1222" fmla="*/ 103995 h 1600171"/>
                  <a:gd name="connsiteX1223" fmla="*/ 1938588 w 4632536"/>
                  <a:gd name="connsiteY1223" fmla="*/ 103152 h 1600171"/>
                  <a:gd name="connsiteX1224" fmla="*/ 1873634 w 4632536"/>
                  <a:gd name="connsiteY1224" fmla="*/ 97024 h 1600171"/>
                  <a:gd name="connsiteX1225" fmla="*/ 1869805 w 4632536"/>
                  <a:gd name="connsiteY1225" fmla="*/ 97177 h 1600171"/>
                  <a:gd name="connsiteX1226" fmla="*/ 1866894 w 4632536"/>
                  <a:gd name="connsiteY1226" fmla="*/ 98709 h 1600171"/>
                  <a:gd name="connsiteX1227" fmla="*/ 1863447 w 4632536"/>
                  <a:gd name="connsiteY1227" fmla="*/ 100241 h 1600171"/>
                  <a:gd name="connsiteX1228" fmla="*/ 1863217 w 4632536"/>
                  <a:gd name="connsiteY1228" fmla="*/ 102999 h 1600171"/>
                  <a:gd name="connsiteX1229" fmla="*/ 1862604 w 4632536"/>
                  <a:gd name="connsiteY1229" fmla="*/ 104684 h 1600171"/>
                  <a:gd name="connsiteX1230" fmla="*/ 1873864 w 4632536"/>
                  <a:gd name="connsiteY1230" fmla="*/ 104914 h 1600171"/>
                  <a:gd name="connsiteX1231" fmla="*/ 1878766 w 4632536"/>
                  <a:gd name="connsiteY1231" fmla="*/ 105986 h 1600171"/>
                  <a:gd name="connsiteX1232" fmla="*/ 1884971 w 4632536"/>
                  <a:gd name="connsiteY1232" fmla="*/ 106675 h 1600171"/>
                  <a:gd name="connsiteX1233" fmla="*/ 1897073 w 4632536"/>
                  <a:gd name="connsiteY1233" fmla="*/ 106905 h 1600171"/>
                  <a:gd name="connsiteX1234" fmla="*/ 1854332 w 4632536"/>
                  <a:gd name="connsiteY1234" fmla="*/ 114182 h 1600171"/>
                  <a:gd name="connsiteX1235" fmla="*/ 1792366 w 4632536"/>
                  <a:gd name="connsiteY1235" fmla="*/ 124599 h 1600171"/>
                  <a:gd name="connsiteX1236" fmla="*/ 1779421 w 4632536"/>
                  <a:gd name="connsiteY1236" fmla="*/ 127739 h 1600171"/>
                  <a:gd name="connsiteX1237" fmla="*/ 1762799 w 4632536"/>
                  <a:gd name="connsiteY1237" fmla="*/ 130880 h 1600171"/>
                  <a:gd name="connsiteX1238" fmla="*/ 1757667 w 4632536"/>
                  <a:gd name="connsiteY1238" fmla="*/ 132795 h 1600171"/>
                  <a:gd name="connsiteX1239" fmla="*/ 1754450 w 4632536"/>
                  <a:gd name="connsiteY1239" fmla="*/ 134480 h 1600171"/>
                  <a:gd name="connsiteX1240" fmla="*/ 1751463 w 4632536"/>
                  <a:gd name="connsiteY1240" fmla="*/ 135323 h 1600171"/>
                  <a:gd name="connsiteX1241" fmla="*/ 1751080 w 4632536"/>
                  <a:gd name="connsiteY1241" fmla="*/ 136778 h 1600171"/>
                  <a:gd name="connsiteX1242" fmla="*/ 1746025 w 4632536"/>
                  <a:gd name="connsiteY1242" fmla="*/ 138693 h 1600171"/>
                  <a:gd name="connsiteX1243" fmla="*/ 1744722 w 4632536"/>
                  <a:gd name="connsiteY1243" fmla="*/ 140225 h 1600171"/>
                  <a:gd name="connsiteX1244" fmla="*/ 1739360 w 4632536"/>
                  <a:gd name="connsiteY1244" fmla="*/ 141986 h 1600171"/>
                  <a:gd name="connsiteX1245" fmla="*/ 1738135 w 4632536"/>
                  <a:gd name="connsiteY1245" fmla="*/ 143901 h 1600171"/>
                  <a:gd name="connsiteX1246" fmla="*/ 1728943 w 4632536"/>
                  <a:gd name="connsiteY1246" fmla="*/ 149799 h 1600171"/>
                  <a:gd name="connsiteX1247" fmla="*/ 1722356 w 4632536"/>
                  <a:gd name="connsiteY1247" fmla="*/ 154012 h 1600171"/>
                  <a:gd name="connsiteX1248" fmla="*/ 1719139 w 4632536"/>
                  <a:gd name="connsiteY1248" fmla="*/ 154395 h 1600171"/>
                  <a:gd name="connsiteX1249" fmla="*/ 1695777 w 4632536"/>
                  <a:gd name="connsiteY1249" fmla="*/ 152250 h 1600171"/>
                  <a:gd name="connsiteX1250" fmla="*/ 1692637 w 4632536"/>
                  <a:gd name="connsiteY1250" fmla="*/ 152940 h 1600171"/>
                  <a:gd name="connsiteX1251" fmla="*/ 1694169 w 4632536"/>
                  <a:gd name="connsiteY1251" fmla="*/ 155467 h 1600171"/>
                  <a:gd name="connsiteX1252" fmla="*/ 1698381 w 4632536"/>
                  <a:gd name="connsiteY1252" fmla="*/ 155238 h 1600171"/>
                  <a:gd name="connsiteX1253" fmla="*/ 1701292 w 4632536"/>
                  <a:gd name="connsiteY1253" fmla="*/ 156080 h 1600171"/>
                  <a:gd name="connsiteX1254" fmla="*/ 1704432 w 4632536"/>
                  <a:gd name="connsiteY1254" fmla="*/ 156693 h 1600171"/>
                  <a:gd name="connsiteX1255" fmla="*/ 1707037 w 4632536"/>
                  <a:gd name="connsiteY1255" fmla="*/ 157765 h 1600171"/>
                  <a:gd name="connsiteX1256" fmla="*/ 1706884 w 4632536"/>
                  <a:gd name="connsiteY1256" fmla="*/ 158991 h 1600171"/>
                  <a:gd name="connsiteX1257" fmla="*/ 1700679 w 4632536"/>
                  <a:gd name="connsiteY1257" fmla="*/ 161136 h 1600171"/>
                  <a:gd name="connsiteX1258" fmla="*/ 1704280 w 4632536"/>
                  <a:gd name="connsiteY1258" fmla="*/ 162438 h 1600171"/>
                  <a:gd name="connsiteX1259" fmla="*/ 1705199 w 4632536"/>
                  <a:gd name="connsiteY1259" fmla="*/ 164123 h 1600171"/>
                  <a:gd name="connsiteX1260" fmla="*/ 1698458 w 4632536"/>
                  <a:gd name="connsiteY1260" fmla="*/ 168565 h 1600171"/>
                  <a:gd name="connsiteX1261" fmla="*/ 1696084 w 4632536"/>
                  <a:gd name="connsiteY1261" fmla="*/ 171476 h 1600171"/>
                  <a:gd name="connsiteX1262" fmla="*/ 1694858 w 4632536"/>
                  <a:gd name="connsiteY1262" fmla="*/ 173774 h 1600171"/>
                  <a:gd name="connsiteX1263" fmla="*/ 1689113 w 4632536"/>
                  <a:gd name="connsiteY1263" fmla="*/ 177987 h 1600171"/>
                  <a:gd name="connsiteX1264" fmla="*/ 1691411 w 4632536"/>
                  <a:gd name="connsiteY1264" fmla="*/ 182276 h 1600171"/>
                  <a:gd name="connsiteX1265" fmla="*/ 1685896 w 4632536"/>
                  <a:gd name="connsiteY1265" fmla="*/ 181434 h 1600171"/>
                  <a:gd name="connsiteX1266" fmla="*/ 1684441 w 4632536"/>
                  <a:gd name="connsiteY1266" fmla="*/ 179749 h 1600171"/>
                  <a:gd name="connsiteX1267" fmla="*/ 1683981 w 4632536"/>
                  <a:gd name="connsiteY1267" fmla="*/ 177987 h 1600171"/>
                  <a:gd name="connsiteX1268" fmla="*/ 1683139 w 4632536"/>
                  <a:gd name="connsiteY1268" fmla="*/ 176914 h 1600171"/>
                  <a:gd name="connsiteX1269" fmla="*/ 1674177 w 4632536"/>
                  <a:gd name="connsiteY1269" fmla="*/ 175842 h 1600171"/>
                  <a:gd name="connsiteX1270" fmla="*/ 1669504 w 4632536"/>
                  <a:gd name="connsiteY1270" fmla="*/ 171859 h 1600171"/>
                  <a:gd name="connsiteX1271" fmla="*/ 1668892 w 4632536"/>
                  <a:gd name="connsiteY1271" fmla="*/ 173544 h 1600171"/>
                  <a:gd name="connsiteX1272" fmla="*/ 1661921 w 4632536"/>
                  <a:gd name="connsiteY1272" fmla="*/ 177987 h 1600171"/>
                  <a:gd name="connsiteX1273" fmla="*/ 1661232 w 4632536"/>
                  <a:gd name="connsiteY1273" fmla="*/ 179749 h 1600171"/>
                  <a:gd name="connsiteX1274" fmla="*/ 1661615 w 4632536"/>
                  <a:gd name="connsiteY1274" fmla="*/ 181204 h 1600171"/>
                  <a:gd name="connsiteX1275" fmla="*/ 1666670 w 4632536"/>
                  <a:gd name="connsiteY1275" fmla="*/ 181663 h 1600171"/>
                  <a:gd name="connsiteX1276" fmla="*/ 1675785 w 4632536"/>
                  <a:gd name="connsiteY1276" fmla="*/ 182889 h 1600171"/>
                  <a:gd name="connsiteX1277" fmla="*/ 1678926 w 4632536"/>
                  <a:gd name="connsiteY1277" fmla="*/ 184191 h 1600171"/>
                  <a:gd name="connsiteX1278" fmla="*/ 1681913 w 4632536"/>
                  <a:gd name="connsiteY1278" fmla="*/ 184804 h 1600171"/>
                  <a:gd name="connsiteX1279" fmla="*/ 1685743 w 4632536"/>
                  <a:gd name="connsiteY1279" fmla="*/ 185876 h 1600171"/>
                  <a:gd name="connsiteX1280" fmla="*/ 1683828 w 4632536"/>
                  <a:gd name="connsiteY1280" fmla="*/ 188481 h 1600171"/>
                  <a:gd name="connsiteX1281" fmla="*/ 1685896 w 4632536"/>
                  <a:gd name="connsiteY1281" fmla="*/ 190012 h 1600171"/>
                  <a:gd name="connsiteX1282" fmla="*/ 1687811 w 4632536"/>
                  <a:gd name="connsiteY1282" fmla="*/ 191468 h 1600171"/>
                  <a:gd name="connsiteX1283" fmla="*/ 1690186 w 4632536"/>
                  <a:gd name="connsiteY1283" fmla="*/ 192923 h 1600171"/>
                  <a:gd name="connsiteX1284" fmla="*/ 1697156 w 4632536"/>
                  <a:gd name="connsiteY1284" fmla="*/ 193153 h 1600171"/>
                  <a:gd name="connsiteX1285" fmla="*/ 1696926 w 4632536"/>
                  <a:gd name="connsiteY1285" fmla="*/ 194915 h 1600171"/>
                  <a:gd name="connsiteX1286" fmla="*/ 1696007 w 4632536"/>
                  <a:gd name="connsiteY1286" fmla="*/ 200047 h 1600171"/>
                  <a:gd name="connsiteX1287" fmla="*/ 1694552 w 4632536"/>
                  <a:gd name="connsiteY1287" fmla="*/ 200276 h 1600171"/>
                  <a:gd name="connsiteX1288" fmla="*/ 1693479 w 4632536"/>
                  <a:gd name="connsiteY1288" fmla="*/ 199204 h 1600171"/>
                  <a:gd name="connsiteX1289" fmla="*/ 1690033 w 4632536"/>
                  <a:gd name="connsiteY1289" fmla="*/ 197749 h 1600171"/>
                  <a:gd name="connsiteX1290" fmla="*/ 1690875 w 4632536"/>
                  <a:gd name="connsiteY1290" fmla="*/ 195144 h 1600171"/>
                  <a:gd name="connsiteX1291" fmla="*/ 1687734 w 4632536"/>
                  <a:gd name="connsiteY1291" fmla="*/ 194991 h 1600171"/>
                  <a:gd name="connsiteX1292" fmla="*/ 1680075 w 4632536"/>
                  <a:gd name="connsiteY1292" fmla="*/ 194149 h 1600171"/>
                  <a:gd name="connsiteX1293" fmla="*/ 1668356 w 4632536"/>
                  <a:gd name="connsiteY1293" fmla="*/ 193996 h 1600171"/>
                  <a:gd name="connsiteX1294" fmla="*/ 1666594 w 4632536"/>
                  <a:gd name="connsiteY1294" fmla="*/ 195527 h 1600171"/>
                  <a:gd name="connsiteX1295" fmla="*/ 1664679 w 4632536"/>
                  <a:gd name="connsiteY1295" fmla="*/ 197213 h 1600171"/>
                  <a:gd name="connsiteX1296" fmla="*/ 1665292 w 4632536"/>
                  <a:gd name="connsiteY1296" fmla="*/ 199357 h 1600171"/>
                  <a:gd name="connsiteX1297" fmla="*/ 1667820 w 4632536"/>
                  <a:gd name="connsiteY1297" fmla="*/ 201502 h 1600171"/>
                  <a:gd name="connsiteX1298" fmla="*/ 1675939 w 4632536"/>
                  <a:gd name="connsiteY1298" fmla="*/ 201885 h 1600171"/>
                  <a:gd name="connsiteX1299" fmla="*/ 1681913 w 4632536"/>
                  <a:gd name="connsiteY1299" fmla="*/ 202345 h 1600171"/>
                  <a:gd name="connsiteX1300" fmla="*/ 1689190 w 4632536"/>
                  <a:gd name="connsiteY1300" fmla="*/ 206864 h 1600171"/>
                  <a:gd name="connsiteX1301" fmla="*/ 1688577 w 4632536"/>
                  <a:gd name="connsiteY1301" fmla="*/ 210004 h 1600171"/>
                  <a:gd name="connsiteX1302" fmla="*/ 1690875 w 4632536"/>
                  <a:gd name="connsiteY1302" fmla="*/ 210847 h 1600171"/>
                  <a:gd name="connsiteX1303" fmla="*/ 1693403 w 4632536"/>
                  <a:gd name="connsiteY1303" fmla="*/ 212302 h 1600171"/>
                  <a:gd name="connsiteX1304" fmla="*/ 1702288 w 4632536"/>
                  <a:gd name="connsiteY1304" fmla="*/ 215213 h 1600171"/>
                  <a:gd name="connsiteX1305" fmla="*/ 1694475 w 4632536"/>
                  <a:gd name="connsiteY1305" fmla="*/ 214830 h 1600171"/>
                  <a:gd name="connsiteX1306" fmla="*/ 1695701 w 4632536"/>
                  <a:gd name="connsiteY1306" fmla="*/ 216974 h 1600171"/>
                  <a:gd name="connsiteX1307" fmla="*/ 1698918 w 4632536"/>
                  <a:gd name="connsiteY1307" fmla="*/ 222719 h 1600171"/>
                  <a:gd name="connsiteX1308" fmla="*/ 1685743 w 4632536"/>
                  <a:gd name="connsiteY1308" fmla="*/ 224634 h 1600171"/>
                  <a:gd name="connsiteX1309" fmla="*/ 1564414 w 4632536"/>
                  <a:gd name="connsiteY1309" fmla="*/ 235204 h 1600171"/>
                  <a:gd name="connsiteX1310" fmla="*/ 1518226 w 4632536"/>
                  <a:gd name="connsiteY1310" fmla="*/ 239417 h 1600171"/>
                  <a:gd name="connsiteX1311" fmla="*/ 1511026 w 4632536"/>
                  <a:gd name="connsiteY1311" fmla="*/ 240490 h 1600171"/>
                  <a:gd name="connsiteX1312" fmla="*/ 1512099 w 4632536"/>
                  <a:gd name="connsiteY1312" fmla="*/ 243094 h 1600171"/>
                  <a:gd name="connsiteX1313" fmla="*/ 1514014 w 4632536"/>
                  <a:gd name="connsiteY1313" fmla="*/ 244396 h 1600171"/>
                  <a:gd name="connsiteX1314" fmla="*/ 1509571 w 4632536"/>
                  <a:gd name="connsiteY1314" fmla="*/ 248839 h 1600171"/>
                  <a:gd name="connsiteX1315" fmla="*/ 1505588 w 4632536"/>
                  <a:gd name="connsiteY1315" fmla="*/ 251366 h 1600171"/>
                  <a:gd name="connsiteX1316" fmla="*/ 1503443 w 4632536"/>
                  <a:gd name="connsiteY1316" fmla="*/ 253971 h 1600171"/>
                  <a:gd name="connsiteX1317" fmla="*/ 1507656 w 4632536"/>
                  <a:gd name="connsiteY1317" fmla="*/ 255043 h 1600171"/>
                  <a:gd name="connsiteX1318" fmla="*/ 1509954 w 4632536"/>
                  <a:gd name="connsiteY1318" fmla="*/ 257647 h 1600171"/>
                  <a:gd name="connsiteX1319" fmla="*/ 1503750 w 4632536"/>
                  <a:gd name="connsiteY1319" fmla="*/ 261017 h 1600171"/>
                  <a:gd name="connsiteX1320" fmla="*/ 1507963 w 4632536"/>
                  <a:gd name="connsiteY1320" fmla="*/ 262090 h 1600171"/>
                  <a:gd name="connsiteX1321" fmla="*/ 1510950 w 4632536"/>
                  <a:gd name="connsiteY1321" fmla="*/ 263852 h 1600171"/>
                  <a:gd name="connsiteX1322" fmla="*/ 1509418 w 4632536"/>
                  <a:gd name="connsiteY1322" fmla="*/ 266992 h 1600171"/>
                  <a:gd name="connsiteX1323" fmla="*/ 1517920 w 4632536"/>
                  <a:gd name="connsiteY1323" fmla="*/ 270669 h 1600171"/>
                  <a:gd name="connsiteX1324" fmla="*/ 1518610 w 4632536"/>
                  <a:gd name="connsiteY1324" fmla="*/ 280703 h 1600171"/>
                  <a:gd name="connsiteX1325" fmla="*/ 1514167 w 4632536"/>
                  <a:gd name="connsiteY1325" fmla="*/ 287060 h 1600171"/>
                  <a:gd name="connsiteX1326" fmla="*/ 1516924 w 4632536"/>
                  <a:gd name="connsiteY1326" fmla="*/ 290737 h 1600171"/>
                  <a:gd name="connsiteX1327" fmla="*/ 1519299 w 4632536"/>
                  <a:gd name="connsiteY1327" fmla="*/ 292499 h 1600171"/>
                  <a:gd name="connsiteX1328" fmla="*/ 1517384 w 4632536"/>
                  <a:gd name="connsiteY1328" fmla="*/ 296788 h 1600171"/>
                  <a:gd name="connsiteX1329" fmla="*/ 1522669 w 4632536"/>
                  <a:gd name="connsiteY1329" fmla="*/ 301460 h 1600171"/>
                  <a:gd name="connsiteX1330" fmla="*/ 1527725 w 4632536"/>
                  <a:gd name="connsiteY1330" fmla="*/ 303375 h 1600171"/>
                  <a:gd name="connsiteX1331" fmla="*/ 1555759 w 4632536"/>
                  <a:gd name="connsiteY1331" fmla="*/ 308967 h 1600171"/>
                  <a:gd name="connsiteX1332" fmla="*/ 1558670 w 4632536"/>
                  <a:gd name="connsiteY1332" fmla="*/ 311341 h 1600171"/>
                  <a:gd name="connsiteX1333" fmla="*/ 1559972 w 4632536"/>
                  <a:gd name="connsiteY1333" fmla="*/ 320533 h 1600171"/>
                  <a:gd name="connsiteX1334" fmla="*/ 1571691 w 4632536"/>
                  <a:gd name="connsiteY1334" fmla="*/ 330950 h 1600171"/>
                  <a:gd name="connsiteX1335" fmla="*/ 1572533 w 4632536"/>
                  <a:gd name="connsiteY1335" fmla="*/ 333478 h 1600171"/>
                  <a:gd name="connsiteX1336" fmla="*/ 1571461 w 4632536"/>
                  <a:gd name="connsiteY1336" fmla="*/ 337537 h 1600171"/>
                  <a:gd name="connsiteX1337" fmla="*/ 1560354 w 4632536"/>
                  <a:gd name="connsiteY1337" fmla="*/ 340142 h 1600171"/>
                  <a:gd name="connsiteX1338" fmla="*/ 1554227 w 4632536"/>
                  <a:gd name="connsiteY1338" fmla="*/ 340601 h 1600171"/>
                  <a:gd name="connsiteX1339" fmla="*/ 1547180 w 4632536"/>
                  <a:gd name="connsiteY1339" fmla="*/ 340831 h 1600171"/>
                  <a:gd name="connsiteX1340" fmla="*/ 1543350 w 4632536"/>
                  <a:gd name="connsiteY1340" fmla="*/ 339606 h 1600171"/>
                  <a:gd name="connsiteX1341" fmla="*/ 1522286 w 4632536"/>
                  <a:gd name="connsiteY1341" fmla="*/ 322754 h 1600171"/>
                  <a:gd name="connsiteX1342" fmla="*/ 1515316 w 4632536"/>
                  <a:gd name="connsiteY1342" fmla="*/ 319154 h 1600171"/>
                  <a:gd name="connsiteX1343" fmla="*/ 1456566 w 4632536"/>
                  <a:gd name="connsiteY1343" fmla="*/ 305137 h 1600171"/>
                  <a:gd name="connsiteX1344" fmla="*/ 1450439 w 4632536"/>
                  <a:gd name="connsiteY1344" fmla="*/ 305520 h 1600171"/>
                  <a:gd name="connsiteX1345" fmla="*/ 1425162 w 4632536"/>
                  <a:gd name="connsiteY1345" fmla="*/ 312950 h 1600171"/>
                  <a:gd name="connsiteX1346" fmla="*/ 1422864 w 4632536"/>
                  <a:gd name="connsiteY1346" fmla="*/ 314712 h 1600171"/>
                  <a:gd name="connsiteX1347" fmla="*/ 1422634 w 4632536"/>
                  <a:gd name="connsiteY1347" fmla="*/ 320303 h 1600171"/>
                  <a:gd name="connsiteX1348" fmla="*/ 1428225 w 4632536"/>
                  <a:gd name="connsiteY1348" fmla="*/ 320150 h 1600171"/>
                  <a:gd name="connsiteX1349" fmla="*/ 1438413 w 4632536"/>
                  <a:gd name="connsiteY1349" fmla="*/ 318924 h 1600171"/>
                  <a:gd name="connsiteX1350" fmla="*/ 1442473 w 4632536"/>
                  <a:gd name="connsiteY1350" fmla="*/ 323673 h 1600171"/>
                  <a:gd name="connsiteX1351" fmla="*/ 1440558 w 4632536"/>
                  <a:gd name="connsiteY1351" fmla="*/ 331563 h 1600171"/>
                  <a:gd name="connsiteX1352" fmla="*/ 1424396 w 4632536"/>
                  <a:gd name="connsiteY1352" fmla="*/ 332252 h 1600171"/>
                  <a:gd name="connsiteX1353" fmla="*/ 1417349 w 4632536"/>
                  <a:gd name="connsiteY1353" fmla="*/ 326891 h 1600171"/>
                  <a:gd name="connsiteX1354" fmla="*/ 1410532 w 4632536"/>
                  <a:gd name="connsiteY1354" fmla="*/ 324976 h 1600171"/>
                  <a:gd name="connsiteX1355" fmla="*/ 1386481 w 4632536"/>
                  <a:gd name="connsiteY1355" fmla="*/ 328346 h 1600171"/>
                  <a:gd name="connsiteX1356" fmla="*/ 1383263 w 4632536"/>
                  <a:gd name="connsiteY1356" fmla="*/ 330567 h 1600171"/>
                  <a:gd name="connsiteX1357" fmla="*/ 1385485 w 4632536"/>
                  <a:gd name="connsiteY1357" fmla="*/ 334857 h 1600171"/>
                  <a:gd name="connsiteX1358" fmla="*/ 1388012 w 4632536"/>
                  <a:gd name="connsiteY1358" fmla="*/ 339606 h 1600171"/>
                  <a:gd name="connsiteX1359" fmla="*/ 1389315 w 4632536"/>
                  <a:gd name="connsiteY1359" fmla="*/ 343742 h 1600171"/>
                  <a:gd name="connsiteX1360" fmla="*/ 1392991 w 4632536"/>
                  <a:gd name="connsiteY1360" fmla="*/ 348338 h 1600171"/>
                  <a:gd name="connsiteX1361" fmla="*/ 1401264 w 4632536"/>
                  <a:gd name="connsiteY1361" fmla="*/ 352167 h 1600171"/>
                  <a:gd name="connsiteX1362" fmla="*/ 1410225 w 4632536"/>
                  <a:gd name="connsiteY1362" fmla="*/ 355078 h 1600171"/>
                  <a:gd name="connsiteX1363" fmla="*/ 1414821 w 4632536"/>
                  <a:gd name="connsiteY1363" fmla="*/ 357146 h 1600171"/>
                  <a:gd name="connsiteX1364" fmla="*/ 1423783 w 4632536"/>
                  <a:gd name="connsiteY1364" fmla="*/ 360210 h 1600171"/>
                  <a:gd name="connsiteX1365" fmla="*/ 1427919 w 4632536"/>
                  <a:gd name="connsiteY1365" fmla="*/ 360976 h 1600171"/>
                  <a:gd name="connsiteX1366" fmla="*/ 1432055 w 4632536"/>
                  <a:gd name="connsiteY1366" fmla="*/ 361282 h 1600171"/>
                  <a:gd name="connsiteX1367" fmla="*/ 1434123 w 4632536"/>
                  <a:gd name="connsiteY1367" fmla="*/ 360133 h 1600171"/>
                  <a:gd name="connsiteX1368" fmla="*/ 1438719 w 4632536"/>
                  <a:gd name="connsiteY1368" fmla="*/ 359674 h 1600171"/>
                  <a:gd name="connsiteX1369" fmla="*/ 1438719 w 4632536"/>
                  <a:gd name="connsiteY1369" fmla="*/ 363044 h 1600171"/>
                  <a:gd name="connsiteX1370" fmla="*/ 1444311 w 4632536"/>
                  <a:gd name="connsiteY1370" fmla="*/ 363504 h 1600171"/>
                  <a:gd name="connsiteX1371" fmla="*/ 1447987 w 4632536"/>
                  <a:gd name="connsiteY1371" fmla="*/ 367487 h 1600171"/>
                  <a:gd name="connsiteX1372" fmla="*/ 1447987 w 4632536"/>
                  <a:gd name="connsiteY1372" fmla="*/ 373078 h 1600171"/>
                  <a:gd name="connsiteX1373" fmla="*/ 1451511 w 4632536"/>
                  <a:gd name="connsiteY1373" fmla="*/ 373538 h 1600171"/>
                  <a:gd name="connsiteX1374" fmla="*/ 1454575 w 4632536"/>
                  <a:gd name="connsiteY1374" fmla="*/ 373538 h 1600171"/>
                  <a:gd name="connsiteX1375" fmla="*/ 1453809 w 4632536"/>
                  <a:gd name="connsiteY1375" fmla="*/ 375300 h 1600171"/>
                  <a:gd name="connsiteX1376" fmla="*/ 1452890 w 4632536"/>
                  <a:gd name="connsiteY1376" fmla="*/ 377368 h 1600171"/>
                  <a:gd name="connsiteX1377" fmla="*/ 1454345 w 4632536"/>
                  <a:gd name="connsiteY1377" fmla="*/ 379129 h 1600171"/>
                  <a:gd name="connsiteX1378" fmla="*/ 1457409 w 4632536"/>
                  <a:gd name="connsiteY1378" fmla="*/ 378976 h 1600171"/>
                  <a:gd name="connsiteX1379" fmla="*/ 1462005 w 4632536"/>
                  <a:gd name="connsiteY1379" fmla="*/ 378210 h 1600171"/>
                  <a:gd name="connsiteX1380" fmla="*/ 1464226 w 4632536"/>
                  <a:gd name="connsiteY1380" fmla="*/ 376755 h 1600171"/>
                  <a:gd name="connsiteX1381" fmla="*/ 1469664 w 4632536"/>
                  <a:gd name="connsiteY1381" fmla="*/ 378057 h 1600171"/>
                  <a:gd name="connsiteX1382" fmla="*/ 1460090 w 4632536"/>
                  <a:gd name="connsiteY1382" fmla="*/ 381427 h 1600171"/>
                  <a:gd name="connsiteX1383" fmla="*/ 1453886 w 4632536"/>
                  <a:gd name="connsiteY1383" fmla="*/ 382193 h 1600171"/>
                  <a:gd name="connsiteX1384" fmla="*/ 1448754 w 4632536"/>
                  <a:gd name="connsiteY1384" fmla="*/ 381427 h 1600171"/>
                  <a:gd name="connsiteX1385" fmla="*/ 1446073 w 4632536"/>
                  <a:gd name="connsiteY1385" fmla="*/ 380278 h 1600171"/>
                  <a:gd name="connsiteX1386" fmla="*/ 1440941 w 4632536"/>
                  <a:gd name="connsiteY1386" fmla="*/ 379129 h 1600171"/>
                  <a:gd name="connsiteX1387" fmla="*/ 1436345 w 4632536"/>
                  <a:gd name="connsiteY1387" fmla="*/ 374993 h 1600171"/>
                  <a:gd name="connsiteX1388" fmla="*/ 1427766 w 4632536"/>
                  <a:gd name="connsiteY1388" fmla="*/ 368482 h 1600171"/>
                  <a:gd name="connsiteX1389" fmla="*/ 1414515 w 4632536"/>
                  <a:gd name="connsiteY1389" fmla="*/ 367870 h 1600171"/>
                  <a:gd name="connsiteX1390" fmla="*/ 1411451 w 4632536"/>
                  <a:gd name="connsiteY1390" fmla="*/ 369325 h 1600171"/>
                  <a:gd name="connsiteX1391" fmla="*/ 1408540 w 4632536"/>
                  <a:gd name="connsiteY1391" fmla="*/ 371393 h 1600171"/>
                  <a:gd name="connsiteX1392" fmla="*/ 1408080 w 4632536"/>
                  <a:gd name="connsiteY1392" fmla="*/ 369019 h 1600171"/>
                  <a:gd name="connsiteX1393" fmla="*/ 1406472 w 4632536"/>
                  <a:gd name="connsiteY1393" fmla="*/ 366950 h 1600171"/>
                  <a:gd name="connsiteX1394" fmla="*/ 1395902 w 4632536"/>
                  <a:gd name="connsiteY1394" fmla="*/ 366491 h 1600171"/>
                  <a:gd name="connsiteX1395" fmla="*/ 1391459 w 4632536"/>
                  <a:gd name="connsiteY1395" fmla="*/ 366491 h 1600171"/>
                  <a:gd name="connsiteX1396" fmla="*/ 1387783 w 4632536"/>
                  <a:gd name="connsiteY1396" fmla="*/ 366185 h 1600171"/>
                  <a:gd name="connsiteX1397" fmla="*/ 1384795 w 4632536"/>
                  <a:gd name="connsiteY1397" fmla="*/ 366185 h 1600171"/>
                  <a:gd name="connsiteX1398" fmla="*/ 1379817 w 4632536"/>
                  <a:gd name="connsiteY1398" fmla="*/ 364423 h 1600171"/>
                  <a:gd name="connsiteX1399" fmla="*/ 1372463 w 4632536"/>
                  <a:gd name="connsiteY1399" fmla="*/ 362508 h 1600171"/>
                  <a:gd name="connsiteX1400" fmla="*/ 1367178 w 4632536"/>
                  <a:gd name="connsiteY1400" fmla="*/ 361053 h 1600171"/>
                  <a:gd name="connsiteX1401" fmla="*/ 1360438 w 4632536"/>
                  <a:gd name="connsiteY1401" fmla="*/ 355461 h 1600171"/>
                  <a:gd name="connsiteX1402" fmla="*/ 1362659 w 4632536"/>
                  <a:gd name="connsiteY1402" fmla="*/ 353087 h 1600171"/>
                  <a:gd name="connsiteX1403" fmla="*/ 1366182 w 4632536"/>
                  <a:gd name="connsiteY1403" fmla="*/ 352321 h 1600171"/>
                  <a:gd name="connsiteX1404" fmla="*/ 1367484 w 4632536"/>
                  <a:gd name="connsiteY1404" fmla="*/ 350252 h 1600171"/>
                  <a:gd name="connsiteX1405" fmla="*/ 1368097 w 4632536"/>
                  <a:gd name="connsiteY1405" fmla="*/ 347342 h 1600171"/>
                  <a:gd name="connsiteX1406" fmla="*/ 1365876 w 4632536"/>
                  <a:gd name="connsiteY1406" fmla="*/ 344661 h 1600171"/>
                  <a:gd name="connsiteX1407" fmla="*/ 1367025 w 4632536"/>
                  <a:gd name="connsiteY1407" fmla="*/ 341980 h 1600171"/>
                  <a:gd name="connsiteX1408" fmla="*/ 1361433 w 4632536"/>
                  <a:gd name="connsiteY1408" fmla="*/ 337537 h 1600171"/>
                  <a:gd name="connsiteX1409" fmla="*/ 1360284 w 4632536"/>
                  <a:gd name="connsiteY1409" fmla="*/ 334627 h 1600171"/>
                  <a:gd name="connsiteX1410" fmla="*/ 1361203 w 4632536"/>
                  <a:gd name="connsiteY1410" fmla="*/ 331410 h 1600171"/>
                  <a:gd name="connsiteX1411" fmla="*/ 1361510 w 4632536"/>
                  <a:gd name="connsiteY1411" fmla="*/ 329342 h 1600171"/>
                  <a:gd name="connsiteX1412" fmla="*/ 1362965 w 4632536"/>
                  <a:gd name="connsiteY1412" fmla="*/ 327427 h 1600171"/>
                  <a:gd name="connsiteX1413" fmla="*/ 1366489 w 4632536"/>
                  <a:gd name="connsiteY1413" fmla="*/ 324516 h 1600171"/>
                  <a:gd name="connsiteX1414" fmla="*/ 1367408 w 4632536"/>
                  <a:gd name="connsiteY1414" fmla="*/ 321299 h 1600171"/>
                  <a:gd name="connsiteX1415" fmla="*/ 1369170 w 4632536"/>
                  <a:gd name="connsiteY1415" fmla="*/ 317929 h 1600171"/>
                  <a:gd name="connsiteX1416" fmla="*/ 1369476 w 4632536"/>
                  <a:gd name="connsiteY1416" fmla="*/ 315861 h 1600171"/>
                  <a:gd name="connsiteX1417" fmla="*/ 1370931 w 4632536"/>
                  <a:gd name="connsiteY1417" fmla="*/ 313486 h 1600171"/>
                  <a:gd name="connsiteX1418" fmla="*/ 1373306 w 4632536"/>
                  <a:gd name="connsiteY1418" fmla="*/ 312031 h 1600171"/>
                  <a:gd name="connsiteX1419" fmla="*/ 1374608 w 4632536"/>
                  <a:gd name="connsiteY1419" fmla="*/ 308967 h 1600171"/>
                  <a:gd name="connsiteX1420" fmla="*/ 1372387 w 4632536"/>
                  <a:gd name="connsiteY1420" fmla="*/ 305290 h 1600171"/>
                  <a:gd name="connsiteX1421" fmla="*/ 1371468 w 4632536"/>
                  <a:gd name="connsiteY1421" fmla="*/ 301920 h 1600171"/>
                  <a:gd name="connsiteX1422" fmla="*/ 1369706 w 4632536"/>
                  <a:gd name="connsiteY1422" fmla="*/ 298243 h 1600171"/>
                  <a:gd name="connsiteX1423" fmla="*/ 1368940 w 4632536"/>
                  <a:gd name="connsiteY1423" fmla="*/ 295716 h 1600171"/>
                  <a:gd name="connsiteX1424" fmla="*/ 1354540 w 4632536"/>
                  <a:gd name="connsiteY1424" fmla="*/ 279401 h 1600171"/>
                  <a:gd name="connsiteX1425" fmla="*/ 1351323 w 4632536"/>
                  <a:gd name="connsiteY1425" fmla="*/ 278482 h 1600171"/>
                  <a:gd name="connsiteX1426" fmla="*/ 1347799 w 4632536"/>
                  <a:gd name="connsiteY1426" fmla="*/ 280396 h 1600171"/>
                  <a:gd name="connsiteX1427" fmla="*/ 1348412 w 4632536"/>
                  <a:gd name="connsiteY1427" fmla="*/ 282771 h 1600171"/>
                  <a:gd name="connsiteX1428" fmla="*/ 1355612 w 4632536"/>
                  <a:gd name="connsiteY1428" fmla="*/ 291043 h 1600171"/>
                  <a:gd name="connsiteX1429" fmla="*/ 1356225 w 4632536"/>
                  <a:gd name="connsiteY1429" fmla="*/ 296635 h 1600171"/>
                  <a:gd name="connsiteX1430" fmla="*/ 1354923 w 4632536"/>
                  <a:gd name="connsiteY1430" fmla="*/ 315784 h 1600171"/>
                  <a:gd name="connsiteX1431" fmla="*/ 1347263 w 4632536"/>
                  <a:gd name="connsiteY1431" fmla="*/ 321682 h 1600171"/>
                  <a:gd name="connsiteX1432" fmla="*/ 1341978 w 4632536"/>
                  <a:gd name="connsiteY1432" fmla="*/ 323290 h 1600171"/>
                  <a:gd name="connsiteX1433" fmla="*/ 1335620 w 4632536"/>
                  <a:gd name="connsiteY1433" fmla="*/ 325818 h 1600171"/>
                  <a:gd name="connsiteX1434" fmla="*/ 1316318 w 4632536"/>
                  <a:gd name="connsiteY1434" fmla="*/ 331869 h 1600171"/>
                  <a:gd name="connsiteX1435" fmla="*/ 1311033 w 4632536"/>
                  <a:gd name="connsiteY1435" fmla="*/ 337461 h 1600171"/>
                  <a:gd name="connsiteX1436" fmla="*/ 1310114 w 4632536"/>
                  <a:gd name="connsiteY1436" fmla="*/ 343052 h 1600171"/>
                  <a:gd name="connsiteX1437" fmla="*/ 1302914 w 4632536"/>
                  <a:gd name="connsiteY1437" fmla="*/ 350865 h 1600171"/>
                  <a:gd name="connsiteX1438" fmla="*/ 1299390 w 4632536"/>
                  <a:gd name="connsiteY1438" fmla="*/ 356457 h 1600171"/>
                  <a:gd name="connsiteX1439" fmla="*/ 1313790 w 4632536"/>
                  <a:gd name="connsiteY1439" fmla="*/ 365572 h 1600171"/>
                  <a:gd name="connsiteX1440" fmla="*/ 1319994 w 4632536"/>
                  <a:gd name="connsiteY1440" fmla="*/ 375912 h 1600171"/>
                  <a:gd name="connsiteX1441" fmla="*/ 1323212 w 4632536"/>
                  <a:gd name="connsiteY1441" fmla="*/ 383266 h 1600171"/>
                  <a:gd name="connsiteX1442" fmla="*/ 1326888 w 4632536"/>
                  <a:gd name="connsiteY1442" fmla="*/ 387861 h 1600171"/>
                  <a:gd name="connsiteX1443" fmla="*/ 1334701 w 4632536"/>
                  <a:gd name="connsiteY1443" fmla="*/ 394755 h 1600171"/>
                  <a:gd name="connsiteX1444" fmla="*/ 1334242 w 4632536"/>
                  <a:gd name="connsiteY1444" fmla="*/ 400959 h 1600171"/>
                  <a:gd name="connsiteX1445" fmla="*/ 1317620 w 4632536"/>
                  <a:gd name="connsiteY1445" fmla="*/ 419343 h 1600171"/>
                  <a:gd name="connsiteX1446" fmla="*/ 1317927 w 4632536"/>
                  <a:gd name="connsiteY1446" fmla="*/ 422866 h 1600171"/>
                  <a:gd name="connsiteX1447" fmla="*/ 1317927 w 4632536"/>
                  <a:gd name="connsiteY1447" fmla="*/ 426389 h 1600171"/>
                  <a:gd name="connsiteX1448" fmla="*/ 1314863 w 4632536"/>
                  <a:gd name="connsiteY1448" fmla="*/ 434355 h 1600171"/>
                  <a:gd name="connsiteX1449" fmla="*/ 1312948 w 4632536"/>
                  <a:gd name="connsiteY1449" fmla="*/ 444083 h 1600171"/>
                  <a:gd name="connsiteX1450" fmla="*/ 1318080 w 4632536"/>
                  <a:gd name="connsiteY1450" fmla="*/ 449981 h 1600171"/>
                  <a:gd name="connsiteX1451" fmla="*/ 1321757 w 4632536"/>
                  <a:gd name="connsiteY1451" fmla="*/ 457488 h 1600171"/>
                  <a:gd name="connsiteX1452" fmla="*/ 1318692 w 4632536"/>
                  <a:gd name="connsiteY1452" fmla="*/ 468518 h 1600171"/>
                  <a:gd name="connsiteX1453" fmla="*/ 1319994 w 4632536"/>
                  <a:gd name="connsiteY1453" fmla="*/ 472347 h 1600171"/>
                  <a:gd name="connsiteX1454" fmla="*/ 1325893 w 4632536"/>
                  <a:gd name="connsiteY1454" fmla="*/ 474415 h 1600171"/>
                  <a:gd name="connsiteX1455" fmla="*/ 1335467 w 4632536"/>
                  <a:gd name="connsiteY1455" fmla="*/ 471505 h 1600171"/>
                  <a:gd name="connsiteX1456" fmla="*/ 1344735 w 4632536"/>
                  <a:gd name="connsiteY1456" fmla="*/ 474186 h 1600171"/>
                  <a:gd name="connsiteX1457" fmla="*/ 1350633 w 4632536"/>
                  <a:gd name="connsiteY1457" fmla="*/ 474339 h 1600171"/>
                  <a:gd name="connsiteX1458" fmla="*/ 1354616 w 4632536"/>
                  <a:gd name="connsiteY1458" fmla="*/ 473879 h 1600171"/>
                  <a:gd name="connsiteX1459" fmla="*/ 1356684 w 4632536"/>
                  <a:gd name="connsiteY1459" fmla="*/ 472577 h 1600171"/>
                  <a:gd name="connsiteX1460" fmla="*/ 1360208 w 4632536"/>
                  <a:gd name="connsiteY1460" fmla="*/ 469896 h 1600171"/>
                  <a:gd name="connsiteX1461" fmla="*/ 1364497 w 4632536"/>
                  <a:gd name="connsiteY1461" fmla="*/ 467981 h 1600171"/>
                  <a:gd name="connsiteX1462" fmla="*/ 1369782 w 4632536"/>
                  <a:gd name="connsiteY1462" fmla="*/ 465607 h 1600171"/>
                  <a:gd name="connsiteX1463" fmla="*/ 1380353 w 4632536"/>
                  <a:gd name="connsiteY1463" fmla="*/ 467062 h 1600171"/>
                  <a:gd name="connsiteX1464" fmla="*/ 1386557 w 4632536"/>
                  <a:gd name="connsiteY1464" fmla="*/ 468364 h 1600171"/>
                  <a:gd name="connsiteX1465" fmla="*/ 1390387 w 4632536"/>
                  <a:gd name="connsiteY1465" fmla="*/ 469973 h 1600171"/>
                  <a:gd name="connsiteX1466" fmla="*/ 1393910 w 4632536"/>
                  <a:gd name="connsiteY1466" fmla="*/ 471428 h 1600171"/>
                  <a:gd name="connsiteX1467" fmla="*/ 1398353 w 4632536"/>
                  <a:gd name="connsiteY1467" fmla="*/ 472194 h 1600171"/>
                  <a:gd name="connsiteX1468" fmla="*/ 1402489 w 4632536"/>
                  <a:gd name="connsiteY1468" fmla="*/ 472041 h 1600171"/>
                  <a:gd name="connsiteX1469" fmla="*/ 1406166 w 4632536"/>
                  <a:gd name="connsiteY1469" fmla="*/ 474952 h 1600171"/>
                  <a:gd name="connsiteX1470" fmla="*/ 1409843 w 4632536"/>
                  <a:gd name="connsiteY1470" fmla="*/ 478322 h 1600171"/>
                  <a:gd name="connsiteX1471" fmla="*/ 1417195 w 4632536"/>
                  <a:gd name="connsiteY1471" fmla="*/ 479777 h 1600171"/>
                  <a:gd name="connsiteX1472" fmla="*/ 1424702 w 4632536"/>
                  <a:gd name="connsiteY1472" fmla="*/ 482841 h 1600171"/>
                  <a:gd name="connsiteX1473" fmla="*/ 1428379 w 4632536"/>
                  <a:gd name="connsiteY1473" fmla="*/ 485062 h 1600171"/>
                  <a:gd name="connsiteX1474" fmla="*/ 1432515 w 4632536"/>
                  <a:gd name="connsiteY1474" fmla="*/ 500688 h 1600171"/>
                  <a:gd name="connsiteX1475" fmla="*/ 1434277 w 4632536"/>
                  <a:gd name="connsiteY1475" fmla="*/ 503063 h 1600171"/>
                  <a:gd name="connsiteX1476" fmla="*/ 1436192 w 4632536"/>
                  <a:gd name="connsiteY1476" fmla="*/ 504671 h 1600171"/>
                  <a:gd name="connsiteX1477" fmla="*/ 1439409 w 4632536"/>
                  <a:gd name="connsiteY1477" fmla="*/ 510109 h 1600171"/>
                  <a:gd name="connsiteX1478" fmla="*/ 1441936 w 4632536"/>
                  <a:gd name="connsiteY1478" fmla="*/ 515854 h 1600171"/>
                  <a:gd name="connsiteX1479" fmla="*/ 1427919 w 4632536"/>
                  <a:gd name="connsiteY1479" fmla="*/ 519837 h 1600171"/>
                  <a:gd name="connsiteX1480" fmla="*/ 1424855 w 4632536"/>
                  <a:gd name="connsiteY1480" fmla="*/ 529565 h 1600171"/>
                  <a:gd name="connsiteX1481" fmla="*/ 1426158 w 4632536"/>
                  <a:gd name="connsiteY1481" fmla="*/ 533088 h 1600171"/>
                  <a:gd name="connsiteX1482" fmla="*/ 1425391 w 4632536"/>
                  <a:gd name="connsiteY1482" fmla="*/ 540595 h 1600171"/>
                  <a:gd name="connsiteX1483" fmla="*/ 1432745 w 4632536"/>
                  <a:gd name="connsiteY1483" fmla="*/ 540595 h 1600171"/>
                  <a:gd name="connsiteX1484" fmla="*/ 1434353 w 4632536"/>
                  <a:gd name="connsiteY1484" fmla="*/ 541514 h 1600171"/>
                  <a:gd name="connsiteX1485" fmla="*/ 1437570 w 4632536"/>
                  <a:gd name="connsiteY1485" fmla="*/ 543429 h 1600171"/>
                  <a:gd name="connsiteX1486" fmla="*/ 1440941 w 4632536"/>
                  <a:gd name="connsiteY1486" fmla="*/ 544042 h 1600171"/>
                  <a:gd name="connsiteX1487" fmla="*/ 1444004 w 4632536"/>
                  <a:gd name="connsiteY1487" fmla="*/ 544348 h 1600171"/>
                  <a:gd name="connsiteX1488" fmla="*/ 1446226 w 4632536"/>
                  <a:gd name="connsiteY1488" fmla="*/ 544655 h 1600171"/>
                  <a:gd name="connsiteX1489" fmla="*/ 1449596 w 4632536"/>
                  <a:gd name="connsiteY1489" fmla="*/ 544961 h 1600171"/>
                  <a:gd name="connsiteX1490" fmla="*/ 1451511 w 4632536"/>
                  <a:gd name="connsiteY1490" fmla="*/ 544961 h 1600171"/>
                  <a:gd name="connsiteX1491" fmla="*/ 1453273 w 4632536"/>
                  <a:gd name="connsiteY1491" fmla="*/ 544195 h 1600171"/>
                  <a:gd name="connsiteX1492" fmla="*/ 1453886 w 4632536"/>
                  <a:gd name="connsiteY1492" fmla="*/ 546263 h 1600171"/>
                  <a:gd name="connsiteX1493" fmla="*/ 1455494 w 4632536"/>
                  <a:gd name="connsiteY1493" fmla="*/ 547412 h 1600171"/>
                  <a:gd name="connsiteX1494" fmla="*/ 1461086 w 4632536"/>
                  <a:gd name="connsiteY1494" fmla="*/ 545803 h 1600171"/>
                  <a:gd name="connsiteX1495" fmla="*/ 1466217 w 4632536"/>
                  <a:gd name="connsiteY1495" fmla="*/ 549480 h 1600171"/>
                  <a:gd name="connsiteX1496" fmla="*/ 1459324 w 4632536"/>
                  <a:gd name="connsiteY1496" fmla="*/ 548561 h 1600171"/>
                  <a:gd name="connsiteX1497" fmla="*/ 1454345 w 4632536"/>
                  <a:gd name="connsiteY1497" fmla="*/ 549710 h 1600171"/>
                  <a:gd name="connsiteX1498" fmla="*/ 1445536 w 4632536"/>
                  <a:gd name="connsiteY1498" fmla="*/ 549863 h 1600171"/>
                  <a:gd name="connsiteX1499" fmla="*/ 1429605 w 4632536"/>
                  <a:gd name="connsiteY1499" fmla="*/ 549863 h 1600171"/>
                  <a:gd name="connsiteX1500" fmla="*/ 1417349 w 4632536"/>
                  <a:gd name="connsiteY1500" fmla="*/ 540595 h 1600171"/>
                  <a:gd name="connsiteX1501" fmla="*/ 1413672 w 4632536"/>
                  <a:gd name="connsiteY1501" fmla="*/ 536765 h 1600171"/>
                  <a:gd name="connsiteX1502" fmla="*/ 1415434 w 4632536"/>
                  <a:gd name="connsiteY1502" fmla="*/ 536459 h 1600171"/>
                  <a:gd name="connsiteX1503" fmla="*/ 1418651 w 4632536"/>
                  <a:gd name="connsiteY1503" fmla="*/ 533931 h 1600171"/>
                  <a:gd name="connsiteX1504" fmla="*/ 1418191 w 4632536"/>
                  <a:gd name="connsiteY1504" fmla="*/ 522135 h 1600171"/>
                  <a:gd name="connsiteX1505" fmla="*/ 1420260 w 4632536"/>
                  <a:gd name="connsiteY1505" fmla="*/ 516084 h 1600171"/>
                  <a:gd name="connsiteX1506" fmla="*/ 1416276 w 4632536"/>
                  <a:gd name="connsiteY1506" fmla="*/ 511488 h 1600171"/>
                  <a:gd name="connsiteX1507" fmla="*/ 1418651 w 4632536"/>
                  <a:gd name="connsiteY1507" fmla="*/ 501148 h 1600171"/>
                  <a:gd name="connsiteX1508" fmla="*/ 1414974 w 4632536"/>
                  <a:gd name="connsiteY1508" fmla="*/ 499080 h 1600171"/>
                  <a:gd name="connsiteX1509" fmla="*/ 1413672 w 4632536"/>
                  <a:gd name="connsiteY1509" fmla="*/ 498926 h 1600171"/>
                  <a:gd name="connsiteX1510" fmla="*/ 1410608 w 4632536"/>
                  <a:gd name="connsiteY1510" fmla="*/ 496016 h 1600171"/>
                  <a:gd name="connsiteX1511" fmla="*/ 1400268 w 4632536"/>
                  <a:gd name="connsiteY1511" fmla="*/ 481999 h 1600171"/>
                  <a:gd name="connsiteX1512" fmla="*/ 1396898 w 4632536"/>
                  <a:gd name="connsiteY1512" fmla="*/ 479624 h 1600171"/>
                  <a:gd name="connsiteX1513" fmla="*/ 1393374 w 4632536"/>
                  <a:gd name="connsiteY1513" fmla="*/ 479624 h 1600171"/>
                  <a:gd name="connsiteX1514" fmla="*/ 1384106 w 4632536"/>
                  <a:gd name="connsiteY1514" fmla="*/ 480543 h 1600171"/>
                  <a:gd name="connsiteX1515" fmla="*/ 1378208 w 4632536"/>
                  <a:gd name="connsiteY1515" fmla="*/ 481692 h 1600171"/>
                  <a:gd name="connsiteX1516" fmla="*/ 1368480 w 4632536"/>
                  <a:gd name="connsiteY1516" fmla="*/ 484756 h 1600171"/>
                  <a:gd name="connsiteX1517" fmla="*/ 1342591 w 4632536"/>
                  <a:gd name="connsiteY1517" fmla="*/ 492722 h 1600171"/>
                  <a:gd name="connsiteX1518" fmla="*/ 1338454 w 4632536"/>
                  <a:gd name="connsiteY1518" fmla="*/ 494790 h 1600171"/>
                  <a:gd name="connsiteX1519" fmla="*/ 1337995 w 4632536"/>
                  <a:gd name="connsiteY1519" fmla="*/ 497471 h 1600171"/>
                  <a:gd name="connsiteX1520" fmla="*/ 1338301 w 4632536"/>
                  <a:gd name="connsiteY1520" fmla="*/ 499846 h 1600171"/>
                  <a:gd name="connsiteX1521" fmla="*/ 1338301 w 4632536"/>
                  <a:gd name="connsiteY1521" fmla="*/ 503982 h 1600171"/>
                  <a:gd name="connsiteX1522" fmla="*/ 1337382 w 4632536"/>
                  <a:gd name="connsiteY1522" fmla="*/ 512101 h 1600171"/>
                  <a:gd name="connsiteX1523" fmla="*/ 1346497 w 4632536"/>
                  <a:gd name="connsiteY1523" fmla="*/ 521522 h 1600171"/>
                  <a:gd name="connsiteX1524" fmla="*/ 1348106 w 4632536"/>
                  <a:gd name="connsiteY1524" fmla="*/ 527727 h 1600171"/>
                  <a:gd name="connsiteX1525" fmla="*/ 1348412 w 4632536"/>
                  <a:gd name="connsiteY1525" fmla="*/ 534467 h 1600171"/>
                  <a:gd name="connsiteX1526" fmla="*/ 1345042 w 4632536"/>
                  <a:gd name="connsiteY1526" fmla="*/ 545037 h 1600171"/>
                  <a:gd name="connsiteX1527" fmla="*/ 1324591 w 4632536"/>
                  <a:gd name="connsiteY1527" fmla="*/ 561123 h 1600171"/>
                  <a:gd name="connsiteX1528" fmla="*/ 1324284 w 4632536"/>
                  <a:gd name="connsiteY1528" fmla="*/ 564953 h 1600171"/>
                  <a:gd name="connsiteX1529" fmla="*/ 1322063 w 4632536"/>
                  <a:gd name="connsiteY1529" fmla="*/ 575676 h 1600171"/>
                  <a:gd name="connsiteX1530" fmla="*/ 1318999 w 4632536"/>
                  <a:gd name="connsiteY1530" fmla="*/ 578893 h 1600171"/>
                  <a:gd name="connsiteX1531" fmla="*/ 1314863 w 4632536"/>
                  <a:gd name="connsiteY1531" fmla="*/ 581421 h 1600171"/>
                  <a:gd name="connsiteX1532" fmla="*/ 1309884 w 4632536"/>
                  <a:gd name="connsiteY1532" fmla="*/ 585404 h 1600171"/>
                  <a:gd name="connsiteX1533" fmla="*/ 1298701 w 4632536"/>
                  <a:gd name="connsiteY1533" fmla="*/ 590000 h 1600171"/>
                  <a:gd name="connsiteX1534" fmla="*/ 1294258 w 4632536"/>
                  <a:gd name="connsiteY1534" fmla="*/ 593523 h 1600171"/>
                  <a:gd name="connsiteX1535" fmla="*/ 1291577 w 4632536"/>
                  <a:gd name="connsiteY1535" fmla="*/ 593830 h 1600171"/>
                  <a:gd name="connsiteX1536" fmla="*/ 1288361 w 4632536"/>
                  <a:gd name="connsiteY1536" fmla="*/ 594289 h 1600171"/>
                  <a:gd name="connsiteX1537" fmla="*/ 1279398 w 4632536"/>
                  <a:gd name="connsiteY1537" fmla="*/ 598885 h 1600171"/>
                  <a:gd name="connsiteX1538" fmla="*/ 1279092 w 4632536"/>
                  <a:gd name="connsiteY1538" fmla="*/ 600493 h 1600171"/>
                  <a:gd name="connsiteX1539" fmla="*/ 1278939 w 4632536"/>
                  <a:gd name="connsiteY1539" fmla="*/ 602868 h 1600171"/>
                  <a:gd name="connsiteX1540" fmla="*/ 1278633 w 4632536"/>
                  <a:gd name="connsiteY1540" fmla="*/ 607464 h 1600171"/>
                  <a:gd name="connsiteX1541" fmla="*/ 1276258 w 4632536"/>
                  <a:gd name="connsiteY1541" fmla="*/ 610681 h 1600171"/>
                  <a:gd name="connsiteX1542" fmla="*/ 1270513 w 4632536"/>
                  <a:gd name="connsiteY1542" fmla="*/ 612902 h 1600171"/>
                  <a:gd name="connsiteX1543" fmla="*/ 1267832 w 4632536"/>
                  <a:gd name="connsiteY1543" fmla="*/ 613055 h 1600171"/>
                  <a:gd name="connsiteX1544" fmla="*/ 1265458 w 4632536"/>
                  <a:gd name="connsiteY1544" fmla="*/ 612442 h 1600171"/>
                  <a:gd name="connsiteX1545" fmla="*/ 1262547 w 4632536"/>
                  <a:gd name="connsiteY1545" fmla="*/ 610987 h 1600171"/>
                  <a:gd name="connsiteX1546" fmla="*/ 1257951 w 4632536"/>
                  <a:gd name="connsiteY1546" fmla="*/ 608766 h 1600171"/>
                  <a:gd name="connsiteX1547" fmla="*/ 1246309 w 4632536"/>
                  <a:gd name="connsiteY1547" fmla="*/ 606851 h 1600171"/>
                  <a:gd name="connsiteX1548" fmla="*/ 1232751 w 4632536"/>
                  <a:gd name="connsiteY1548" fmla="*/ 607617 h 1600171"/>
                  <a:gd name="connsiteX1549" fmla="*/ 1217125 w 4632536"/>
                  <a:gd name="connsiteY1549" fmla="*/ 607004 h 1600171"/>
                  <a:gd name="connsiteX1550" fmla="*/ 1210615 w 4632536"/>
                  <a:gd name="connsiteY1550" fmla="*/ 605242 h 1600171"/>
                  <a:gd name="connsiteX1551" fmla="*/ 1197976 w 4632536"/>
                  <a:gd name="connsiteY1551" fmla="*/ 600493 h 1600171"/>
                  <a:gd name="connsiteX1552" fmla="*/ 1188402 w 4632536"/>
                  <a:gd name="connsiteY1552" fmla="*/ 596664 h 1600171"/>
                  <a:gd name="connsiteX1553" fmla="*/ 1184879 w 4632536"/>
                  <a:gd name="connsiteY1553" fmla="*/ 589923 h 1600171"/>
                  <a:gd name="connsiteX1554" fmla="*/ 1185491 w 4632536"/>
                  <a:gd name="connsiteY1554" fmla="*/ 585480 h 1600171"/>
                  <a:gd name="connsiteX1555" fmla="*/ 1206708 w 4632536"/>
                  <a:gd name="connsiteY1555" fmla="*/ 583719 h 1600171"/>
                  <a:gd name="connsiteX1556" fmla="*/ 1210844 w 4632536"/>
                  <a:gd name="connsiteY1556" fmla="*/ 584332 h 1600171"/>
                  <a:gd name="connsiteX1557" fmla="*/ 1221874 w 4632536"/>
                  <a:gd name="connsiteY1557" fmla="*/ 591225 h 1600171"/>
                  <a:gd name="connsiteX1558" fmla="*/ 1226853 w 4632536"/>
                  <a:gd name="connsiteY1558" fmla="*/ 591225 h 1600171"/>
                  <a:gd name="connsiteX1559" fmla="*/ 1227466 w 4632536"/>
                  <a:gd name="connsiteY1559" fmla="*/ 589310 h 1600171"/>
                  <a:gd name="connsiteX1560" fmla="*/ 1230147 w 4632536"/>
                  <a:gd name="connsiteY1560" fmla="*/ 588008 h 1600171"/>
                  <a:gd name="connsiteX1561" fmla="*/ 1259866 w 4632536"/>
                  <a:gd name="connsiteY1561" fmla="*/ 581497 h 1600171"/>
                  <a:gd name="connsiteX1562" fmla="*/ 1262547 w 4632536"/>
                  <a:gd name="connsiteY1562" fmla="*/ 579736 h 1600171"/>
                  <a:gd name="connsiteX1563" fmla="*/ 1266224 w 4632536"/>
                  <a:gd name="connsiteY1563" fmla="*/ 576059 h 1600171"/>
                  <a:gd name="connsiteX1564" fmla="*/ 1273884 w 4632536"/>
                  <a:gd name="connsiteY1564" fmla="*/ 570008 h 1600171"/>
                  <a:gd name="connsiteX1565" fmla="*/ 1275032 w 4632536"/>
                  <a:gd name="connsiteY1565" fmla="*/ 567480 h 1600171"/>
                  <a:gd name="connsiteX1566" fmla="*/ 1276181 w 4632536"/>
                  <a:gd name="connsiteY1566" fmla="*/ 564110 h 1600171"/>
                  <a:gd name="connsiteX1567" fmla="*/ 1281160 w 4632536"/>
                  <a:gd name="connsiteY1567" fmla="*/ 558978 h 1600171"/>
                  <a:gd name="connsiteX1568" fmla="*/ 1282616 w 4632536"/>
                  <a:gd name="connsiteY1568" fmla="*/ 555148 h 1600171"/>
                  <a:gd name="connsiteX1569" fmla="*/ 1299850 w 4632536"/>
                  <a:gd name="connsiteY1569" fmla="*/ 543965 h 1600171"/>
                  <a:gd name="connsiteX1570" fmla="*/ 1301612 w 4632536"/>
                  <a:gd name="connsiteY1570" fmla="*/ 540289 h 1600171"/>
                  <a:gd name="connsiteX1571" fmla="*/ 1300845 w 4632536"/>
                  <a:gd name="connsiteY1571" fmla="*/ 537225 h 1600171"/>
                  <a:gd name="connsiteX1572" fmla="*/ 1303373 w 4632536"/>
                  <a:gd name="connsiteY1572" fmla="*/ 531939 h 1600171"/>
                  <a:gd name="connsiteX1573" fmla="*/ 1301305 w 4632536"/>
                  <a:gd name="connsiteY1573" fmla="*/ 525199 h 1600171"/>
                  <a:gd name="connsiteX1574" fmla="*/ 1301152 w 4632536"/>
                  <a:gd name="connsiteY1574" fmla="*/ 520910 h 1600171"/>
                  <a:gd name="connsiteX1575" fmla="*/ 1315016 w 4632536"/>
                  <a:gd name="connsiteY1575" fmla="*/ 506892 h 1600171"/>
                  <a:gd name="connsiteX1576" fmla="*/ 1312488 w 4632536"/>
                  <a:gd name="connsiteY1576" fmla="*/ 499539 h 1600171"/>
                  <a:gd name="connsiteX1577" fmla="*/ 1304829 w 4632536"/>
                  <a:gd name="connsiteY1577" fmla="*/ 495097 h 1600171"/>
                  <a:gd name="connsiteX1578" fmla="*/ 1297016 w 4632536"/>
                  <a:gd name="connsiteY1578" fmla="*/ 490348 h 1600171"/>
                  <a:gd name="connsiteX1579" fmla="*/ 1284224 w 4632536"/>
                  <a:gd name="connsiteY1579" fmla="*/ 477250 h 1600171"/>
                  <a:gd name="connsiteX1580" fmla="*/ 1286598 w 4632536"/>
                  <a:gd name="connsiteY1580" fmla="*/ 467675 h 1600171"/>
                  <a:gd name="connsiteX1581" fmla="*/ 1286752 w 4632536"/>
                  <a:gd name="connsiteY1581" fmla="*/ 461471 h 1600171"/>
                  <a:gd name="connsiteX1582" fmla="*/ 1286598 w 4632536"/>
                  <a:gd name="connsiteY1582" fmla="*/ 457794 h 1600171"/>
                  <a:gd name="connsiteX1583" fmla="*/ 1285986 w 4632536"/>
                  <a:gd name="connsiteY1583" fmla="*/ 451054 h 1600171"/>
                  <a:gd name="connsiteX1584" fmla="*/ 1285986 w 4632536"/>
                  <a:gd name="connsiteY1584" fmla="*/ 446075 h 1600171"/>
                  <a:gd name="connsiteX1585" fmla="*/ 1287901 w 4632536"/>
                  <a:gd name="connsiteY1585" fmla="*/ 433666 h 1600171"/>
                  <a:gd name="connsiteX1586" fmla="*/ 1284837 w 4632536"/>
                  <a:gd name="connsiteY1586" fmla="*/ 426313 h 1600171"/>
                  <a:gd name="connsiteX1587" fmla="*/ 1285296 w 4632536"/>
                  <a:gd name="connsiteY1587" fmla="*/ 417734 h 1600171"/>
                  <a:gd name="connsiteX1588" fmla="*/ 1283841 w 4632536"/>
                  <a:gd name="connsiteY1588" fmla="*/ 410687 h 1600171"/>
                  <a:gd name="connsiteX1589" fmla="*/ 1290888 w 4632536"/>
                  <a:gd name="connsiteY1589" fmla="*/ 405402 h 1600171"/>
                  <a:gd name="connsiteX1590" fmla="*/ 1291041 w 4632536"/>
                  <a:gd name="connsiteY1590" fmla="*/ 402032 h 1600171"/>
                  <a:gd name="connsiteX1591" fmla="*/ 1290275 w 4632536"/>
                  <a:gd name="connsiteY1591" fmla="*/ 399657 h 1600171"/>
                  <a:gd name="connsiteX1592" fmla="*/ 1289816 w 4632536"/>
                  <a:gd name="connsiteY1592" fmla="*/ 396747 h 1600171"/>
                  <a:gd name="connsiteX1593" fmla="*/ 1292190 w 4632536"/>
                  <a:gd name="connsiteY1593" fmla="*/ 387019 h 1600171"/>
                  <a:gd name="connsiteX1594" fmla="*/ 1291041 w 4632536"/>
                  <a:gd name="connsiteY1594" fmla="*/ 381274 h 1600171"/>
                  <a:gd name="connsiteX1595" fmla="*/ 1287518 w 4632536"/>
                  <a:gd name="connsiteY1595" fmla="*/ 377291 h 1600171"/>
                  <a:gd name="connsiteX1596" fmla="*/ 1287671 w 4632536"/>
                  <a:gd name="connsiteY1596" fmla="*/ 373921 h 1600171"/>
                  <a:gd name="connsiteX1597" fmla="*/ 1286062 w 4632536"/>
                  <a:gd name="connsiteY1597" fmla="*/ 369172 h 1600171"/>
                  <a:gd name="connsiteX1598" fmla="*/ 1274726 w 4632536"/>
                  <a:gd name="connsiteY1598" fmla="*/ 364193 h 1600171"/>
                  <a:gd name="connsiteX1599" fmla="*/ 1265458 w 4632536"/>
                  <a:gd name="connsiteY1599" fmla="*/ 355614 h 1600171"/>
                  <a:gd name="connsiteX1600" fmla="*/ 1264998 w 4632536"/>
                  <a:gd name="connsiteY1600" fmla="*/ 349410 h 1600171"/>
                  <a:gd name="connsiteX1601" fmla="*/ 1269441 w 4632536"/>
                  <a:gd name="connsiteY1601" fmla="*/ 347342 h 1600171"/>
                  <a:gd name="connsiteX1602" fmla="*/ 1273730 w 4632536"/>
                  <a:gd name="connsiteY1602" fmla="*/ 344661 h 1600171"/>
                  <a:gd name="connsiteX1603" fmla="*/ 1277560 w 4632536"/>
                  <a:gd name="connsiteY1603" fmla="*/ 337154 h 1600171"/>
                  <a:gd name="connsiteX1604" fmla="*/ 1279475 w 4632536"/>
                  <a:gd name="connsiteY1604" fmla="*/ 331103 h 1600171"/>
                  <a:gd name="connsiteX1605" fmla="*/ 1282539 w 4632536"/>
                  <a:gd name="connsiteY1605" fmla="*/ 328193 h 1600171"/>
                  <a:gd name="connsiteX1606" fmla="*/ 1288896 w 4632536"/>
                  <a:gd name="connsiteY1606" fmla="*/ 316703 h 1600171"/>
                  <a:gd name="connsiteX1607" fmla="*/ 1293033 w 4632536"/>
                  <a:gd name="connsiteY1607" fmla="*/ 307435 h 1600171"/>
                  <a:gd name="connsiteX1608" fmla="*/ 1291731 w 4632536"/>
                  <a:gd name="connsiteY1608" fmla="*/ 301843 h 1600171"/>
                  <a:gd name="connsiteX1609" fmla="*/ 1292497 w 4632536"/>
                  <a:gd name="connsiteY1609" fmla="*/ 290967 h 1600171"/>
                  <a:gd name="connsiteX1610" fmla="*/ 1290428 w 4632536"/>
                  <a:gd name="connsiteY1610" fmla="*/ 285835 h 1600171"/>
                  <a:gd name="connsiteX1611" fmla="*/ 1282462 w 4632536"/>
                  <a:gd name="connsiteY1611" fmla="*/ 283307 h 1600171"/>
                  <a:gd name="connsiteX1612" fmla="*/ 1276411 w 4632536"/>
                  <a:gd name="connsiteY1612" fmla="*/ 281086 h 1600171"/>
                  <a:gd name="connsiteX1613" fmla="*/ 1270973 w 4632536"/>
                  <a:gd name="connsiteY1613" fmla="*/ 280473 h 1600171"/>
                  <a:gd name="connsiteX1614" fmla="*/ 1266377 w 4632536"/>
                  <a:gd name="connsiteY1614" fmla="*/ 281622 h 1600171"/>
                  <a:gd name="connsiteX1615" fmla="*/ 1266837 w 4632536"/>
                  <a:gd name="connsiteY1615" fmla="*/ 280167 h 1600171"/>
                  <a:gd name="connsiteX1616" fmla="*/ 1266684 w 4632536"/>
                  <a:gd name="connsiteY1616" fmla="*/ 278864 h 1600171"/>
                  <a:gd name="connsiteX1617" fmla="*/ 1258564 w 4632536"/>
                  <a:gd name="connsiteY1617" fmla="*/ 277103 h 1600171"/>
                  <a:gd name="connsiteX1618" fmla="*/ 1251670 w 4632536"/>
                  <a:gd name="connsiteY1618" fmla="*/ 275647 h 1600171"/>
                  <a:gd name="connsiteX1619" fmla="*/ 1246232 w 4632536"/>
                  <a:gd name="connsiteY1619" fmla="*/ 276413 h 1600171"/>
                  <a:gd name="connsiteX1620" fmla="*/ 1243015 w 4632536"/>
                  <a:gd name="connsiteY1620" fmla="*/ 276107 h 1600171"/>
                  <a:gd name="connsiteX1621" fmla="*/ 1236964 w 4632536"/>
                  <a:gd name="connsiteY1621" fmla="*/ 276567 h 1600171"/>
                  <a:gd name="connsiteX1622" fmla="*/ 1226930 w 4632536"/>
                  <a:gd name="connsiteY1622" fmla="*/ 276567 h 1600171"/>
                  <a:gd name="connsiteX1623" fmla="*/ 1215440 w 4632536"/>
                  <a:gd name="connsiteY1623" fmla="*/ 276567 h 1600171"/>
                  <a:gd name="connsiteX1624" fmla="*/ 1210844 w 4632536"/>
                  <a:gd name="connsiteY1624" fmla="*/ 276567 h 1600171"/>
                  <a:gd name="connsiteX1625" fmla="*/ 1205406 w 4632536"/>
                  <a:gd name="connsiteY1625" fmla="*/ 277333 h 1600171"/>
                  <a:gd name="connsiteX1626" fmla="*/ 1201883 w 4632536"/>
                  <a:gd name="connsiteY1626" fmla="*/ 275111 h 1600171"/>
                  <a:gd name="connsiteX1627" fmla="*/ 1203798 w 4632536"/>
                  <a:gd name="connsiteY1627" fmla="*/ 272201 h 1600171"/>
                  <a:gd name="connsiteX1628" fmla="*/ 1197287 w 4632536"/>
                  <a:gd name="connsiteY1628" fmla="*/ 272354 h 1600171"/>
                  <a:gd name="connsiteX1629" fmla="*/ 1192155 w 4632536"/>
                  <a:gd name="connsiteY1629" fmla="*/ 274881 h 1600171"/>
                  <a:gd name="connsiteX1630" fmla="*/ 1191236 w 4632536"/>
                  <a:gd name="connsiteY1630" fmla="*/ 280013 h 1600171"/>
                  <a:gd name="connsiteX1631" fmla="*/ 1188861 w 4632536"/>
                  <a:gd name="connsiteY1631" fmla="*/ 283077 h 1600171"/>
                  <a:gd name="connsiteX1632" fmla="*/ 1185031 w 4632536"/>
                  <a:gd name="connsiteY1632" fmla="*/ 285988 h 1600171"/>
                  <a:gd name="connsiteX1633" fmla="*/ 1184725 w 4632536"/>
                  <a:gd name="connsiteY1633" fmla="*/ 289205 h 1600171"/>
                  <a:gd name="connsiteX1634" fmla="*/ 1182045 w 4632536"/>
                  <a:gd name="connsiteY1634" fmla="*/ 292422 h 1600171"/>
                  <a:gd name="connsiteX1635" fmla="*/ 1181125 w 4632536"/>
                  <a:gd name="connsiteY1635" fmla="*/ 298780 h 1600171"/>
                  <a:gd name="connsiteX1636" fmla="*/ 1179670 w 4632536"/>
                  <a:gd name="connsiteY1636" fmla="*/ 301843 h 1600171"/>
                  <a:gd name="connsiteX1637" fmla="*/ 1178061 w 4632536"/>
                  <a:gd name="connsiteY1637" fmla="*/ 307741 h 1600171"/>
                  <a:gd name="connsiteX1638" fmla="*/ 1175534 w 4632536"/>
                  <a:gd name="connsiteY1638" fmla="*/ 314099 h 1600171"/>
                  <a:gd name="connsiteX1639" fmla="*/ 1174078 w 4632536"/>
                  <a:gd name="connsiteY1639" fmla="*/ 320303 h 1600171"/>
                  <a:gd name="connsiteX1640" fmla="*/ 1172470 w 4632536"/>
                  <a:gd name="connsiteY1640" fmla="*/ 323980 h 1600171"/>
                  <a:gd name="connsiteX1641" fmla="*/ 1170861 w 4632536"/>
                  <a:gd name="connsiteY1641" fmla="*/ 326891 h 1600171"/>
                  <a:gd name="connsiteX1642" fmla="*/ 1170095 w 4632536"/>
                  <a:gd name="connsiteY1642" fmla="*/ 330261 h 1600171"/>
                  <a:gd name="connsiteX1643" fmla="*/ 1168487 w 4632536"/>
                  <a:gd name="connsiteY1643" fmla="*/ 334397 h 1600171"/>
                  <a:gd name="connsiteX1644" fmla="*/ 1165117 w 4632536"/>
                  <a:gd name="connsiteY1644" fmla="*/ 338533 h 1600171"/>
                  <a:gd name="connsiteX1645" fmla="*/ 1163815 w 4632536"/>
                  <a:gd name="connsiteY1645" fmla="*/ 341214 h 1600171"/>
                  <a:gd name="connsiteX1646" fmla="*/ 1159831 w 4632536"/>
                  <a:gd name="connsiteY1646" fmla="*/ 343742 h 1600171"/>
                  <a:gd name="connsiteX1647" fmla="*/ 1153780 w 4632536"/>
                  <a:gd name="connsiteY1647" fmla="*/ 349640 h 1600171"/>
                  <a:gd name="connsiteX1648" fmla="*/ 1149184 w 4632536"/>
                  <a:gd name="connsiteY1648" fmla="*/ 351708 h 1600171"/>
                  <a:gd name="connsiteX1649" fmla="*/ 1145508 w 4632536"/>
                  <a:gd name="connsiteY1649" fmla="*/ 353623 h 1600171"/>
                  <a:gd name="connsiteX1650" fmla="*/ 1143440 w 4632536"/>
                  <a:gd name="connsiteY1650" fmla="*/ 354925 h 1600171"/>
                  <a:gd name="connsiteX1651" fmla="*/ 1141984 w 4632536"/>
                  <a:gd name="connsiteY1651" fmla="*/ 356074 h 1600171"/>
                  <a:gd name="connsiteX1652" fmla="*/ 1138461 w 4632536"/>
                  <a:gd name="connsiteY1652" fmla="*/ 357989 h 1600171"/>
                  <a:gd name="connsiteX1653" fmla="*/ 1133176 w 4632536"/>
                  <a:gd name="connsiteY1653" fmla="*/ 359904 h 1600171"/>
                  <a:gd name="connsiteX1654" fmla="*/ 1127891 w 4632536"/>
                  <a:gd name="connsiteY1654" fmla="*/ 361512 h 1600171"/>
                  <a:gd name="connsiteX1655" fmla="*/ 1123142 w 4632536"/>
                  <a:gd name="connsiteY1655" fmla="*/ 363580 h 1600171"/>
                  <a:gd name="connsiteX1656" fmla="*/ 1120078 w 4632536"/>
                  <a:gd name="connsiteY1656" fmla="*/ 370474 h 1600171"/>
                  <a:gd name="connsiteX1657" fmla="*/ 1116707 w 4632536"/>
                  <a:gd name="connsiteY1657" fmla="*/ 375223 h 1600171"/>
                  <a:gd name="connsiteX1658" fmla="*/ 1118163 w 4632536"/>
                  <a:gd name="connsiteY1658" fmla="*/ 377291 h 1600171"/>
                  <a:gd name="connsiteX1659" fmla="*/ 1119771 w 4632536"/>
                  <a:gd name="connsiteY1659" fmla="*/ 375223 h 1600171"/>
                  <a:gd name="connsiteX1660" fmla="*/ 1122146 w 4632536"/>
                  <a:gd name="connsiteY1660" fmla="*/ 373768 h 1600171"/>
                  <a:gd name="connsiteX1661" fmla="*/ 1121993 w 4632536"/>
                  <a:gd name="connsiteY1661" fmla="*/ 376678 h 1600171"/>
                  <a:gd name="connsiteX1662" fmla="*/ 1118316 w 4632536"/>
                  <a:gd name="connsiteY1662" fmla="*/ 381657 h 1600171"/>
                  <a:gd name="connsiteX1663" fmla="*/ 1116095 w 4632536"/>
                  <a:gd name="connsiteY1663" fmla="*/ 384874 h 1600171"/>
                  <a:gd name="connsiteX1664" fmla="*/ 1117703 w 4632536"/>
                  <a:gd name="connsiteY1664" fmla="*/ 388244 h 1600171"/>
                  <a:gd name="connsiteX1665" fmla="*/ 1119924 w 4632536"/>
                  <a:gd name="connsiteY1665" fmla="*/ 388704 h 1600171"/>
                  <a:gd name="connsiteX1666" fmla="*/ 1124903 w 4632536"/>
                  <a:gd name="connsiteY1666" fmla="*/ 387785 h 1600171"/>
                  <a:gd name="connsiteX1667" fmla="*/ 1128580 w 4632536"/>
                  <a:gd name="connsiteY1667" fmla="*/ 386636 h 1600171"/>
                  <a:gd name="connsiteX1668" fmla="*/ 1132103 w 4632536"/>
                  <a:gd name="connsiteY1668" fmla="*/ 386176 h 1600171"/>
                  <a:gd name="connsiteX1669" fmla="*/ 1135933 w 4632536"/>
                  <a:gd name="connsiteY1669" fmla="*/ 393223 h 1600171"/>
                  <a:gd name="connsiteX1670" fmla="*/ 1134325 w 4632536"/>
                  <a:gd name="connsiteY1670" fmla="*/ 401342 h 1600171"/>
                  <a:gd name="connsiteX1671" fmla="*/ 1134172 w 4632536"/>
                  <a:gd name="connsiteY1671" fmla="*/ 406321 h 1600171"/>
                  <a:gd name="connsiteX1672" fmla="*/ 1132869 w 4632536"/>
                  <a:gd name="connsiteY1672" fmla="*/ 408542 h 1600171"/>
                  <a:gd name="connsiteX1673" fmla="*/ 1130801 w 4632536"/>
                  <a:gd name="connsiteY1673" fmla="*/ 414440 h 1600171"/>
                  <a:gd name="connsiteX1674" fmla="*/ 1131108 w 4632536"/>
                  <a:gd name="connsiteY1674" fmla="*/ 419036 h 1600171"/>
                  <a:gd name="connsiteX1675" fmla="*/ 1135550 w 4632536"/>
                  <a:gd name="connsiteY1675" fmla="*/ 424781 h 1600171"/>
                  <a:gd name="connsiteX1676" fmla="*/ 1128503 w 4632536"/>
                  <a:gd name="connsiteY1676" fmla="*/ 429070 h 1600171"/>
                  <a:gd name="connsiteX1677" fmla="*/ 1123908 w 4632536"/>
                  <a:gd name="connsiteY1677" fmla="*/ 426543 h 1600171"/>
                  <a:gd name="connsiteX1678" fmla="*/ 1121533 w 4632536"/>
                  <a:gd name="connsiteY1678" fmla="*/ 434968 h 1600171"/>
                  <a:gd name="connsiteX1679" fmla="*/ 1119771 w 4632536"/>
                  <a:gd name="connsiteY1679" fmla="*/ 444543 h 1600171"/>
                  <a:gd name="connsiteX1680" fmla="*/ 1122299 w 4632536"/>
                  <a:gd name="connsiteY1680" fmla="*/ 450441 h 1600171"/>
                  <a:gd name="connsiteX1681" fmla="*/ 1123448 w 4632536"/>
                  <a:gd name="connsiteY1681" fmla="*/ 447530 h 1600171"/>
                  <a:gd name="connsiteX1682" fmla="*/ 1126512 w 4632536"/>
                  <a:gd name="connsiteY1682" fmla="*/ 445156 h 1600171"/>
                  <a:gd name="connsiteX1683" fmla="*/ 1130342 w 4632536"/>
                  <a:gd name="connsiteY1683" fmla="*/ 445309 h 1600171"/>
                  <a:gd name="connsiteX1684" fmla="*/ 1138308 w 4632536"/>
                  <a:gd name="connsiteY1684" fmla="*/ 447683 h 1600171"/>
                  <a:gd name="connsiteX1685" fmla="*/ 1143440 w 4632536"/>
                  <a:gd name="connsiteY1685" fmla="*/ 448985 h 1600171"/>
                  <a:gd name="connsiteX1686" fmla="*/ 1146810 w 4632536"/>
                  <a:gd name="connsiteY1686" fmla="*/ 451513 h 1600171"/>
                  <a:gd name="connsiteX1687" fmla="*/ 1152095 w 4632536"/>
                  <a:gd name="connsiteY1687" fmla="*/ 453734 h 1600171"/>
                  <a:gd name="connsiteX1688" fmla="*/ 1155772 w 4632536"/>
                  <a:gd name="connsiteY1688" fmla="*/ 453734 h 1600171"/>
                  <a:gd name="connsiteX1689" fmla="*/ 1157840 w 4632536"/>
                  <a:gd name="connsiteY1689" fmla="*/ 454347 h 1600171"/>
                  <a:gd name="connsiteX1690" fmla="*/ 1157380 w 4632536"/>
                  <a:gd name="connsiteY1690" fmla="*/ 458637 h 1600171"/>
                  <a:gd name="connsiteX1691" fmla="*/ 1156614 w 4632536"/>
                  <a:gd name="connsiteY1691" fmla="*/ 462466 h 1600171"/>
                  <a:gd name="connsiteX1692" fmla="*/ 1156767 w 4632536"/>
                  <a:gd name="connsiteY1692" fmla="*/ 464841 h 1600171"/>
                  <a:gd name="connsiteX1693" fmla="*/ 1163125 w 4632536"/>
                  <a:gd name="connsiteY1693" fmla="*/ 473113 h 1600171"/>
                  <a:gd name="connsiteX1694" fmla="*/ 1167108 w 4632536"/>
                  <a:gd name="connsiteY1694" fmla="*/ 477096 h 1600171"/>
                  <a:gd name="connsiteX1695" fmla="*/ 1173312 w 4632536"/>
                  <a:gd name="connsiteY1695" fmla="*/ 482228 h 1600171"/>
                  <a:gd name="connsiteX1696" fmla="*/ 1179363 w 4632536"/>
                  <a:gd name="connsiteY1696" fmla="*/ 482535 h 1600171"/>
                  <a:gd name="connsiteX1697" fmla="*/ 1183653 w 4632536"/>
                  <a:gd name="connsiteY1697" fmla="*/ 481079 h 1600171"/>
                  <a:gd name="connsiteX1698" fmla="*/ 1187636 w 4632536"/>
                  <a:gd name="connsiteY1698" fmla="*/ 481999 h 1600171"/>
                  <a:gd name="connsiteX1699" fmla="*/ 1182887 w 4632536"/>
                  <a:gd name="connsiteY1699" fmla="*/ 484526 h 1600171"/>
                  <a:gd name="connsiteX1700" fmla="*/ 1185108 w 4632536"/>
                  <a:gd name="connsiteY1700" fmla="*/ 487896 h 1600171"/>
                  <a:gd name="connsiteX1701" fmla="*/ 1183193 w 4632536"/>
                  <a:gd name="connsiteY1701" fmla="*/ 491726 h 1600171"/>
                  <a:gd name="connsiteX1702" fmla="*/ 1175381 w 4632536"/>
                  <a:gd name="connsiteY1702" fmla="*/ 505284 h 1600171"/>
                  <a:gd name="connsiteX1703" fmla="*/ 1172853 w 4632536"/>
                  <a:gd name="connsiteY1703" fmla="*/ 509420 h 1600171"/>
                  <a:gd name="connsiteX1704" fmla="*/ 1171934 w 4632536"/>
                  <a:gd name="connsiteY1704" fmla="*/ 512790 h 1600171"/>
                  <a:gd name="connsiteX1705" fmla="*/ 1169406 w 4632536"/>
                  <a:gd name="connsiteY1705" fmla="*/ 514552 h 1600171"/>
                  <a:gd name="connsiteX1706" fmla="*/ 1165576 w 4632536"/>
                  <a:gd name="connsiteY1706" fmla="*/ 516620 h 1600171"/>
                  <a:gd name="connsiteX1707" fmla="*/ 1131414 w 4632536"/>
                  <a:gd name="connsiteY1707" fmla="*/ 487590 h 1600171"/>
                  <a:gd name="connsiteX1708" fmla="*/ 1125210 w 4632536"/>
                  <a:gd name="connsiteY1708" fmla="*/ 484526 h 1600171"/>
                  <a:gd name="connsiteX1709" fmla="*/ 1118469 w 4632536"/>
                  <a:gd name="connsiteY1709" fmla="*/ 483913 h 1600171"/>
                  <a:gd name="connsiteX1710" fmla="*/ 1094188 w 4632536"/>
                  <a:gd name="connsiteY1710" fmla="*/ 474952 h 1600171"/>
                  <a:gd name="connsiteX1711" fmla="*/ 1092273 w 4632536"/>
                  <a:gd name="connsiteY1711" fmla="*/ 471735 h 1600171"/>
                  <a:gd name="connsiteX1712" fmla="*/ 1071975 w 4632536"/>
                  <a:gd name="connsiteY1712" fmla="*/ 465530 h 1600171"/>
                  <a:gd name="connsiteX1713" fmla="*/ 1069754 w 4632536"/>
                  <a:gd name="connsiteY1713" fmla="*/ 465837 h 1600171"/>
                  <a:gd name="connsiteX1714" fmla="*/ 1066231 w 4632536"/>
                  <a:gd name="connsiteY1714" fmla="*/ 470279 h 1600171"/>
                  <a:gd name="connsiteX1715" fmla="*/ 1064775 w 4632536"/>
                  <a:gd name="connsiteY1715" fmla="*/ 468518 h 1600171"/>
                  <a:gd name="connsiteX1716" fmla="*/ 1066383 w 4632536"/>
                  <a:gd name="connsiteY1716" fmla="*/ 464228 h 1600171"/>
                  <a:gd name="connsiteX1717" fmla="*/ 1068911 w 4632536"/>
                  <a:gd name="connsiteY1717" fmla="*/ 463079 h 1600171"/>
                  <a:gd name="connsiteX1718" fmla="*/ 1059643 w 4632536"/>
                  <a:gd name="connsiteY1718" fmla="*/ 458330 h 1600171"/>
                  <a:gd name="connsiteX1719" fmla="*/ 1025328 w 4632536"/>
                  <a:gd name="connsiteY1719" fmla="*/ 446075 h 1600171"/>
                  <a:gd name="connsiteX1720" fmla="*/ 972016 w 4632536"/>
                  <a:gd name="connsiteY1720" fmla="*/ 438875 h 1600171"/>
                  <a:gd name="connsiteX1721" fmla="*/ 963438 w 4632536"/>
                  <a:gd name="connsiteY1721" fmla="*/ 436807 h 1600171"/>
                  <a:gd name="connsiteX1722" fmla="*/ 957081 w 4632536"/>
                  <a:gd name="connsiteY1722" fmla="*/ 436960 h 1600171"/>
                  <a:gd name="connsiteX1723" fmla="*/ 941608 w 4632536"/>
                  <a:gd name="connsiteY1723" fmla="*/ 445079 h 1600171"/>
                  <a:gd name="connsiteX1724" fmla="*/ 933029 w 4632536"/>
                  <a:gd name="connsiteY1724" fmla="*/ 447147 h 1600171"/>
                  <a:gd name="connsiteX1725" fmla="*/ 939540 w 4632536"/>
                  <a:gd name="connsiteY1725" fmla="*/ 458483 h 1600171"/>
                  <a:gd name="connsiteX1726" fmla="*/ 945438 w 4632536"/>
                  <a:gd name="connsiteY1726" fmla="*/ 468824 h 1600171"/>
                  <a:gd name="connsiteX1727" fmla="*/ 948655 w 4632536"/>
                  <a:gd name="connsiteY1727" fmla="*/ 473113 h 1600171"/>
                  <a:gd name="connsiteX1728" fmla="*/ 953940 w 4632536"/>
                  <a:gd name="connsiteY1728" fmla="*/ 474032 h 1600171"/>
                  <a:gd name="connsiteX1729" fmla="*/ 950263 w 4632536"/>
                  <a:gd name="connsiteY1729" fmla="*/ 485675 h 1600171"/>
                  <a:gd name="connsiteX1730" fmla="*/ 931114 w 4632536"/>
                  <a:gd name="connsiteY1730" fmla="*/ 492569 h 1600171"/>
                  <a:gd name="connsiteX1731" fmla="*/ 926135 w 4632536"/>
                  <a:gd name="connsiteY1731" fmla="*/ 495480 h 1600171"/>
                  <a:gd name="connsiteX1732" fmla="*/ 925369 w 4632536"/>
                  <a:gd name="connsiteY1732" fmla="*/ 500918 h 1600171"/>
                  <a:gd name="connsiteX1733" fmla="*/ 925829 w 4632536"/>
                  <a:gd name="connsiteY1733" fmla="*/ 506969 h 1600171"/>
                  <a:gd name="connsiteX1734" fmla="*/ 913038 w 4632536"/>
                  <a:gd name="connsiteY1734" fmla="*/ 510646 h 1600171"/>
                  <a:gd name="connsiteX1735" fmla="*/ 902008 w 4632536"/>
                  <a:gd name="connsiteY1735" fmla="*/ 504748 h 1600171"/>
                  <a:gd name="connsiteX1736" fmla="*/ 902008 w 4632536"/>
                  <a:gd name="connsiteY1736" fmla="*/ 500611 h 1600171"/>
                  <a:gd name="connsiteX1737" fmla="*/ 902467 w 4632536"/>
                  <a:gd name="connsiteY1737" fmla="*/ 495633 h 1600171"/>
                  <a:gd name="connsiteX1738" fmla="*/ 908518 w 4632536"/>
                  <a:gd name="connsiteY1738" fmla="*/ 492722 h 1600171"/>
                  <a:gd name="connsiteX1739" fmla="*/ 909820 w 4632536"/>
                  <a:gd name="connsiteY1739" fmla="*/ 489199 h 1600171"/>
                  <a:gd name="connsiteX1740" fmla="*/ 899786 w 4632536"/>
                  <a:gd name="connsiteY1740" fmla="*/ 482688 h 1600171"/>
                  <a:gd name="connsiteX1741" fmla="*/ 899020 w 4632536"/>
                  <a:gd name="connsiteY1741" fmla="*/ 480160 h 1600171"/>
                  <a:gd name="connsiteX1742" fmla="*/ 901548 w 4632536"/>
                  <a:gd name="connsiteY1742" fmla="*/ 478858 h 1600171"/>
                  <a:gd name="connsiteX1743" fmla="*/ 883318 w 4632536"/>
                  <a:gd name="connsiteY1743" fmla="*/ 485752 h 1600171"/>
                  <a:gd name="connsiteX1744" fmla="*/ 881403 w 4632536"/>
                  <a:gd name="connsiteY1744" fmla="*/ 488969 h 1600171"/>
                  <a:gd name="connsiteX1745" fmla="*/ 881556 w 4632536"/>
                  <a:gd name="connsiteY1745" fmla="*/ 490577 h 1600171"/>
                  <a:gd name="connsiteX1746" fmla="*/ 876960 w 4632536"/>
                  <a:gd name="connsiteY1746" fmla="*/ 486135 h 1600171"/>
                  <a:gd name="connsiteX1747" fmla="*/ 875352 w 4632536"/>
                  <a:gd name="connsiteY1747" fmla="*/ 484986 h 1600171"/>
                  <a:gd name="connsiteX1748" fmla="*/ 861182 w 4632536"/>
                  <a:gd name="connsiteY1748" fmla="*/ 491879 h 1600171"/>
                  <a:gd name="connsiteX1749" fmla="*/ 854288 w 4632536"/>
                  <a:gd name="connsiteY1749" fmla="*/ 497011 h 1600171"/>
                  <a:gd name="connsiteX1750" fmla="*/ 851224 w 4632536"/>
                  <a:gd name="connsiteY1750" fmla="*/ 499539 h 1600171"/>
                  <a:gd name="connsiteX1751" fmla="*/ 837666 w 4632536"/>
                  <a:gd name="connsiteY1751" fmla="*/ 498773 h 1600171"/>
                  <a:gd name="connsiteX1752" fmla="*/ 826636 w 4632536"/>
                  <a:gd name="connsiteY1752" fmla="*/ 497318 h 1600171"/>
                  <a:gd name="connsiteX1753" fmla="*/ 818211 w 4632536"/>
                  <a:gd name="connsiteY1753" fmla="*/ 497011 h 1600171"/>
                  <a:gd name="connsiteX1754" fmla="*/ 808943 w 4632536"/>
                  <a:gd name="connsiteY1754" fmla="*/ 497165 h 1600171"/>
                  <a:gd name="connsiteX1755" fmla="*/ 787725 w 4632536"/>
                  <a:gd name="connsiteY1755" fmla="*/ 511335 h 1600171"/>
                  <a:gd name="connsiteX1756" fmla="*/ 783436 w 4632536"/>
                  <a:gd name="connsiteY1756" fmla="*/ 514552 h 1600171"/>
                  <a:gd name="connsiteX1757" fmla="*/ 779300 w 4632536"/>
                  <a:gd name="connsiteY1757" fmla="*/ 517769 h 1600171"/>
                  <a:gd name="connsiteX1758" fmla="*/ 768423 w 4632536"/>
                  <a:gd name="connsiteY1758" fmla="*/ 514858 h 1600171"/>
                  <a:gd name="connsiteX1759" fmla="*/ 762985 w 4632536"/>
                  <a:gd name="connsiteY1759" fmla="*/ 516007 h 1600171"/>
                  <a:gd name="connsiteX1760" fmla="*/ 760457 w 4632536"/>
                  <a:gd name="connsiteY1760" fmla="*/ 515088 h 1600171"/>
                  <a:gd name="connsiteX1761" fmla="*/ 747665 w 4632536"/>
                  <a:gd name="connsiteY1761" fmla="*/ 515241 h 1600171"/>
                  <a:gd name="connsiteX1762" fmla="*/ 742534 w 4632536"/>
                  <a:gd name="connsiteY1762" fmla="*/ 510109 h 1600171"/>
                  <a:gd name="connsiteX1763" fmla="*/ 745750 w 4632536"/>
                  <a:gd name="connsiteY1763" fmla="*/ 508807 h 1600171"/>
                  <a:gd name="connsiteX1764" fmla="*/ 748431 w 4632536"/>
                  <a:gd name="connsiteY1764" fmla="*/ 508195 h 1600171"/>
                  <a:gd name="connsiteX1765" fmla="*/ 754635 w 4632536"/>
                  <a:gd name="connsiteY1765" fmla="*/ 505973 h 1600171"/>
                  <a:gd name="connsiteX1766" fmla="*/ 750040 w 4632536"/>
                  <a:gd name="connsiteY1766" fmla="*/ 495939 h 1600171"/>
                  <a:gd name="connsiteX1767" fmla="*/ 753257 w 4632536"/>
                  <a:gd name="connsiteY1767" fmla="*/ 490654 h 1600171"/>
                  <a:gd name="connsiteX1768" fmla="*/ 755478 w 4632536"/>
                  <a:gd name="connsiteY1768" fmla="*/ 488433 h 1600171"/>
                  <a:gd name="connsiteX1769" fmla="*/ 755785 w 4632536"/>
                  <a:gd name="connsiteY1769" fmla="*/ 485522 h 1600171"/>
                  <a:gd name="connsiteX1770" fmla="*/ 750806 w 4632536"/>
                  <a:gd name="connsiteY1770" fmla="*/ 483913 h 1600171"/>
                  <a:gd name="connsiteX1771" fmla="*/ 746976 w 4632536"/>
                  <a:gd name="connsiteY1771" fmla="*/ 483454 h 1600171"/>
                  <a:gd name="connsiteX1772" fmla="*/ 742840 w 4632536"/>
                  <a:gd name="connsiteY1772" fmla="*/ 483607 h 1600171"/>
                  <a:gd name="connsiteX1773" fmla="*/ 714116 w 4632536"/>
                  <a:gd name="connsiteY1773" fmla="*/ 494790 h 1600171"/>
                  <a:gd name="connsiteX1774" fmla="*/ 709520 w 4632536"/>
                  <a:gd name="connsiteY1774" fmla="*/ 498160 h 1600171"/>
                  <a:gd name="connsiteX1775" fmla="*/ 714499 w 4632536"/>
                  <a:gd name="connsiteY1775" fmla="*/ 499616 h 1600171"/>
                  <a:gd name="connsiteX1776" fmla="*/ 718176 w 4632536"/>
                  <a:gd name="connsiteY1776" fmla="*/ 503139 h 1600171"/>
                  <a:gd name="connsiteX1777" fmla="*/ 720397 w 4632536"/>
                  <a:gd name="connsiteY1777" fmla="*/ 506663 h 1600171"/>
                  <a:gd name="connsiteX1778" fmla="*/ 710363 w 4632536"/>
                  <a:gd name="connsiteY1778" fmla="*/ 511795 h 1600171"/>
                  <a:gd name="connsiteX1779" fmla="*/ 707988 w 4632536"/>
                  <a:gd name="connsiteY1779" fmla="*/ 508578 h 1600171"/>
                  <a:gd name="connsiteX1780" fmla="*/ 709137 w 4632536"/>
                  <a:gd name="connsiteY1780" fmla="*/ 504748 h 1600171"/>
                  <a:gd name="connsiteX1781" fmla="*/ 707682 w 4632536"/>
                  <a:gd name="connsiteY1781" fmla="*/ 503599 h 1600171"/>
                  <a:gd name="connsiteX1782" fmla="*/ 704772 w 4632536"/>
                  <a:gd name="connsiteY1782" fmla="*/ 501531 h 1600171"/>
                  <a:gd name="connsiteX1783" fmla="*/ 704159 w 4632536"/>
                  <a:gd name="connsiteY1783" fmla="*/ 500075 h 1600171"/>
                  <a:gd name="connsiteX1784" fmla="*/ 689452 w 4632536"/>
                  <a:gd name="connsiteY1784" fmla="*/ 503446 h 1600171"/>
                  <a:gd name="connsiteX1785" fmla="*/ 687844 w 4632536"/>
                  <a:gd name="connsiteY1785" fmla="*/ 505973 h 1600171"/>
                  <a:gd name="connsiteX1786" fmla="*/ 687844 w 4632536"/>
                  <a:gd name="connsiteY1786" fmla="*/ 507275 h 1600171"/>
                  <a:gd name="connsiteX1787" fmla="*/ 669996 w 4632536"/>
                  <a:gd name="connsiteY1787" fmla="*/ 511565 h 1600171"/>
                  <a:gd name="connsiteX1788" fmla="*/ 658660 w 4632536"/>
                  <a:gd name="connsiteY1788" fmla="*/ 515241 h 1600171"/>
                  <a:gd name="connsiteX1789" fmla="*/ 652303 w 4632536"/>
                  <a:gd name="connsiteY1789" fmla="*/ 518918 h 1600171"/>
                  <a:gd name="connsiteX1790" fmla="*/ 645256 w 4632536"/>
                  <a:gd name="connsiteY1790" fmla="*/ 523514 h 1600171"/>
                  <a:gd name="connsiteX1791" fmla="*/ 637443 w 4632536"/>
                  <a:gd name="connsiteY1791" fmla="*/ 528339 h 1600171"/>
                  <a:gd name="connsiteX1792" fmla="*/ 625341 w 4632536"/>
                  <a:gd name="connsiteY1792" fmla="*/ 532476 h 1600171"/>
                  <a:gd name="connsiteX1793" fmla="*/ 613545 w 4632536"/>
                  <a:gd name="connsiteY1793" fmla="*/ 535846 h 1600171"/>
                  <a:gd name="connsiteX1794" fmla="*/ 609715 w 4632536"/>
                  <a:gd name="connsiteY1794" fmla="*/ 537301 h 1600171"/>
                  <a:gd name="connsiteX1795" fmla="*/ 610175 w 4632536"/>
                  <a:gd name="connsiteY1795" fmla="*/ 541284 h 1600171"/>
                  <a:gd name="connsiteX1796" fmla="*/ 615919 w 4632536"/>
                  <a:gd name="connsiteY1796" fmla="*/ 545727 h 1600171"/>
                  <a:gd name="connsiteX1797" fmla="*/ 602515 w 4632536"/>
                  <a:gd name="connsiteY1797" fmla="*/ 544808 h 1600171"/>
                  <a:gd name="connsiteX1798" fmla="*/ 592634 w 4632536"/>
                  <a:gd name="connsiteY1798" fmla="*/ 545727 h 1600171"/>
                  <a:gd name="connsiteX1799" fmla="*/ 586889 w 4632536"/>
                  <a:gd name="connsiteY1799" fmla="*/ 547948 h 1600171"/>
                  <a:gd name="connsiteX1800" fmla="*/ 581451 w 4632536"/>
                  <a:gd name="connsiteY1800" fmla="*/ 549557 h 1600171"/>
                  <a:gd name="connsiteX1801" fmla="*/ 584362 w 4632536"/>
                  <a:gd name="connsiteY1801" fmla="*/ 556757 h 1600171"/>
                  <a:gd name="connsiteX1802" fmla="*/ 580226 w 4632536"/>
                  <a:gd name="connsiteY1802" fmla="*/ 563497 h 1600171"/>
                  <a:gd name="connsiteX1803" fmla="*/ 578923 w 4632536"/>
                  <a:gd name="connsiteY1803" fmla="*/ 566868 h 1600171"/>
                  <a:gd name="connsiteX1804" fmla="*/ 578463 w 4632536"/>
                  <a:gd name="connsiteY1804" fmla="*/ 568936 h 1600171"/>
                  <a:gd name="connsiteX1805" fmla="*/ 579076 w 4632536"/>
                  <a:gd name="connsiteY1805" fmla="*/ 575293 h 1600171"/>
                  <a:gd name="connsiteX1806" fmla="*/ 574940 w 4632536"/>
                  <a:gd name="connsiteY1806" fmla="*/ 580425 h 1600171"/>
                  <a:gd name="connsiteX1807" fmla="*/ 572413 w 4632536"/>
                  <a:gd name="connsiteY1807" fmla="*/ 582800 h 1600171"/>
                  <a:gd name="connsiteX1808" fmla="*/ 558549 w 4632536"/>
                  <a:gd name="connsiteY1808" fmla="*/ 583106 h 1600171"/>
                  <a:gd name="connsiteX1809" fmla="*/ 546293 w 4632536"/>
                  <a:gd name="connsiteY1809" fmla="*/ 586476 h 1600171"/>
                  <a:gd name="connsiteX1810" fmla="*/ 543076 w 4632536"/>
                  <a:gd name="connsiteY1810" fmla="*/ 587089 h 1600171"/>
                  <a:gd name="connsiteX1811" fmla="*/ 544225 w 4632536"/>
                  <a:gd name="connsiteY1811" fmla="*/ 583566 h 1600171"/>
                  <a:gd name="connsiteX1812" fmla="*/ 525995 w 4632536"/>
                  <a:gd name="connsiteY1812" fmla="*/ 582263 h 1600171"/>
                  <a:gd name="connsiteX1813" fmla="*/ 504625 w 4632536"/>
                  <a:gd name="connsiteY1813" fmla="*/ 562808 h 1600171"/>
                  <a:gd name="connsiteX1814" fmla="*/ 502557 w 4632536"/>
                  <a:gd name="connsiteY1814" fmla="*/ 550552 h 1600171"/>
                  <a:gd name="connsiteX1815" fmla="*/ 511135 w 4632536"/>
                  <a:gd name="connsiteY1815" fmla="*/ 543506 h 1600171"/>
                  <a:gd name="connsiteX1816" fmla="*/ 516880 w 4632536"/>
                  <a:gd name="connsiteY1816" fmla="*/ 539676 h 1600171"/>
                  <a:gd name="connsiteX1817" fmla="*/ 535876 w 4632536"/>
                  <a:gd name="connsiteY1817" fmla="*/ 537454 h 1600171"/>
                  <a:gd name="connsiteX1818" fmla="*/ 543842 w 4632536"/>
                  <a:gd name="connsiteY1818" fmla="*/ 536842 h 1600171"/>
                  <a:gd name="connsiteX1819" fmla="*/ 549740 w 4632536"/>
                  <a:gd name="connsiteY1819" fmla="*/ 532246 h 1600171"/>
                  <a:gd name="connsiteX1820" fmla="*/ 544761 w 4632536"/>
                  <a:gd name="connsiteY1820" fmla="*/ 523820 h 1600171"/>
                  <a:gd name="connsiteX1821" fmla="*/ 539170 w 4632536"/>
                  <a:gd name="connsiteY1821" fmla="*/ 517616 h 1600171"/>
                  <a:gd name="connsiteX1822" fmla="*/ 528982 w 4632536"/>
                  <a:gd name="connsiteY1822" fmla="*/ 509037 h 1600171"/>
                  <a:gd name="connsiteX1823" fmla="*/ 526914 w 4632536"/>
                  <a:gd name="connsiteY1823" fmla="*/ 505820 h 1600171"/>
                  <a:gd name="connsiteX1824" fmla="*/ 457058 w 4632536"/>
                  <a:gd name="connsiteY1824" fmla="*/ 495786 h 1600171"/>
                  <a:gd name="connsiteX1825" fmla="*/ 453688 w 4632536"/>
                  <a:gd name="connsiteY1825" fmla="*/ 497701 h 1600171"/>
                  <a:gd name="connsiteX1826" fmla="*/ 470769 w 4632536"/>
                  <a:gd name="connsiteY1826" fmla="*/ 507735 h 1600171"/>
                  <a:gd name="connsiteX1827" fmla="*/ 480803 w 4632536"/>
                  <a:gd name="connsiteY1827" fmla="*/ 517922 h 1600171"/>
                  <a:gd name="connsiteX1828" fmla="*/ 481416 w 4632536"/>
                  <a:gd name="connsiteY1828" fmla="*/ 526195 h 1600171"/>
                  <a:gd name="connsiteX1829" fmla="*/ 477280 w 4632536"/>
                  <a:gd name="connsiteY1829" fmla="*/ 529259 h 1600171"/>
                  <a:gd name="connsiteX1830" fmla="*/ 477586 w 4632536"/>
                  <a:gd name="connsiteY1830" fmla="*/ 532935 h 1600171"/>
                  <a:gd name="connsiteX1831" fmla="*/ 474675 w 4632536"/>
                  <a:gd name="connsiteY1831" fmla="*/ 538680 h 1600171"/>
                  <a:gd name="connsiteX1832" fmla="*/ 467782 w 4632536"/>
                  <a:gd name="connsiteY1832" fmla="*/ 555301 h 1600171"/>
                  <a:gd name="connsiteX1833" fmla="*/ 471152 w 4632536"/>
                  <a:gd name="connsiteY1833" fmla="*/ 566178 h 1600171"/>
                  <a:gd name="connsiteX1834" fmla="*/ 479118 w 4632536"/>
                  <a:gd name="connsiteY1834" fmla="*/ 571310 h 1600171"/>
                  <a:gd name="connsiteX1835" fmla="*/ 482488 w 4632536"/>
                  <a:gd name="connsiteY1835" fmla="*/ 572765 h 1600171"/>
                  <a:gd name="connsiteX1836" fmla="*/ 484250 w 4632536"/>
                  <a:gd name="connsiteY1836" fmla="*/ 574527 h 1600171"/>
                  <a:gd name="connsiteX1837" fmla="*/ 485399 w 4632536"/>
                  <a:gd name="connsiteY1837" fmla="*/ 597506 h 1600171"/>
                  <a:gd name="connsiteX1838" fmla="*/ 475824 w 4632536"/>
                  <a:gd name="connsiteY1838" fmla="*/ 615889 h 1600171"/>
                  <a:gd name="connsiteX1839" fmla="*/ 477126 w 4632536"/>
                  <a:gd name="connsiteY1839" fmla="*/ 622630 h 1600171"/>
                  <a:gd name="connsiteX1840" fmla="*/ 477586 w 4632536"/>
                  <a:gd name="connsiteY1840" fmla="*/ 626460 h 1600171"/>
                  <a:gd name="connsiteX1841" fmla="*/ 476973 w 4632536"/>
                  <a:gd name="connsiteY1841" fmla="*/ 628987 h 1600171"/>
                  <a:gd name="connsiteX1842" fmla="*/ 473603 w 4632536"/>
                  <a:gd name="connsiteY1842" fmla="*/ 623243 h 1600171"/>
                  <a:gd name="connsiteX1843" fmla="*/ 469773 w 4632536"/>
                  <a:gd name="connsiteY1843" fmla="*/ 617038 h 1600171"/>
                  <a:gd name="connsiteX1844" fmla="*/ 460046 w 4632536"/>
                  <a:gd name="connsiteY1844" fmla="*/ 619719 h 1600171"/>
                  <a:gd name="connsiteX1845" fmla="*/ 459433 w 4632536"/>
                  <a:gd name="connsiteY1845" fmla="*/ 623089 h 1600171"/>
                  <a:gd name="connsiteX1846" fmla="*/ 457518 w 4632536"/>
                  <a:gd name="connsiteY1846" fmla="*/ 624008 h 1600171"/>
                  <a:gd name="connsiteX1847" fmla="*/ 454990 w 4632536"/>
                  <a:gd name="connsiteY1847" fmla="*/ 618877 h 1600171"/>
                  <a:gd name="connsiteX1848" fmla="*/ 464412 w 4632536"/>
                  <a:gd name="connsiteY1848" fmla="*/ 611830 h 1600171"/>
                  <a:gd name="connsiteX1849" fmla="*/ 454530 w 4632536"/>
                  <a:gd name="connsiteY1849" fmla="*/ 606391 h 1600171"/>
                  <a:gd name="connsiteX1850" fmla="*/ 445415 w 4632536"/>
                  <a:gd name="connsiteY1850" fmla="*/ 604017 h 1600171"/>
                  <a:gd name="connsiteX1851" fmla="*/ 427415 w 4632536"/>
                  <a:gd name="connsiteY1851" fmla="*/ 600647 h 1600171"/>
                  <a:gd name="connsiteX1852" fmla="*/ 417994 w 4632536"/>
                  <a:gd name="connsiteY1852" fmla="*/ 604170 h 1600171"/>
                  <a:gd name="connsiteX1853" fmla="*/ 408726 w 4632536"/>
                  <a:gd name="connsiteY1853" fmla="*/ 613132 h 1600171"/>
                  <a:gd name="connsiteX1854" fmla="*/ 391338 w 4632536"/>
                  <a:gd name="connsiteY1854" fmla="*/ 622094 h 1600171"/>
                  <a:gd name="connsiteX1855" fmla="*/ 370581 w 4632536"/>
                  <a:gd name="connsiteY1855" fmla="*/ 631975 h 1600171"/>
                  <a:gd name="connsiteX1856" fmla="*/ 356870 w 4632536"/>
                  <a:gd name="connsiteY1856" fmla="*/ 641396 h 1600171"/>
                  <a:gd name="connsiteX1857" fmla="*/ 352427 w 4632536"/>
                  <a:gd name="connsiteY1857" fmla="*/ 652273 h 1600171"/>
                  <a:gd name="connsiteX1858" fmla="*/ 362998 w 4632536"/>
                  <a:gd name="connsiteY1858" fmla="*/ 665524 h 1600171"/>
                  <a:gd name="connsiteX1859" fmla="*/ 374640 w 4632536"/>
                  <a:gd name="connsiteY1859" fmla="*/ 688962 h 1600171"/>
                  <a:gd name="connsiteX1860" fmla="*/ 371730 w 4632536"/>
                  <a:gd name="connsiteY1860" fmla="*/ 691643 h 1600171"/>
                  <a:gd name="connsiteX1861" fmla="*/ 313823 w 4632536"/>
                  <a:gd name="connsiteY1861" fmla="*/ 684137 h 1600171"/>
                  <a:gd name="connsiteX1862" fmla="*/ 307312 w 4632536"/>
                  <a:gd name="connsiteY1862" fmla="*/ 684596 h 1600171"/>
                  <a:gd name="connsiteX1863" fmla="*/ 303176 w 4632536"/>
                  <a:gd name="connsiteY1863" fmla="*/ 684443 h 1600171"/>
                  <a:gd name="connsiteX1864" fmla="*/ 306699 w 4632536"/>
                  <a:gd name="connsiteY1864" fmla="*/ 680767 h 1600171"/>
                  <a:gd name="connsiteX1865" fmla="*/ 312597 w 4632536"/>
                  <a:gd name="connsiteY1865" fmla="*/ 680154 h 1600171"/>
                  <a:gd name="connsiteX1866" fmla="*/ 309227 w 4632536"/>
                  <a:gd name="connsiteY1866" fmla="*/ 676018 h 1600171"/>
                  <a:gd name="connsiteX1867" fmla="*/ 285099 w 4632536"/>
                  <a:gd name="connsiteY1867" fmla="*/ 664375 h 1600171"/>
                  <a:gd name="connsiteX1868" fmla="*/ 271694 w 4632536"/>
                  <a:gd name="connsiteY1868" fmla="*/ 662000 h 1600171"/>
                  <a:gd name="connsiteX1869" fmla="*/ 269167 w 4632536"/>
                  <a:gd name="connsiteY1869" fmla="*/ 667439 h 1600171"/>
                  <a:gd name="connsiteX1870" fmla="*/ 266946 w 4632536"/>
                  <a:gd name="connsiteY1870" fmla="*/ 673337 h 1600171"/>
                  <a:gd name="connsiteX1871" fmla="*/ 261507 w 4632536"/>
                  <a:gd name="connsiteY1871" fmla="*/ 674256 h 1600171"/>
                  <a:gd name="connsiteX1872" fmla="*/ 259286 w 4632536"/>
                  <a:gd name="connsiteY1872" fmla="*/ 675022 h 1600171"/>
                  <a:gd name="connsiteX1873" fmla="*/ 268860 w 4632536"/>
                  <a:gd name="connsiteY1873" fmla="*/ 687430 h 1600171"/>
                  <a:gd name="connsiteX1874" fmla="*/ 280963 w 4632536"/>
                  <a:gd name="connsiteY1874" fmla="*/ 699533 h 1600171"/>
                  <a:gd name="connsiteX1875" fmla="*/ 285941 w 4632536"/>
                  <a:gd name="connsiteY1875" fmla="*/ 699839 h 1600171"/>
                  <a:gd name="connsiteX1876" fmla="*/ 290231 w 4632536"/>
                  <a:gd name="connsiteY1876" fmla="*/ 699073 h 1600171"/>
                  <a:gd name="connsiteX1877" fmla="*/ 293448 w 4632536"/>
                  <a:gd name="connsiteY1877" fmla="*/ 698154 h 1600171"/>
                  <a:gd name="connsiteX1878" fmla="*/ 297125 w 4632536"/>
                  <a:gd name="connsiteY1878" fmla="*/ 697388 h 1600171"/>
                  <a:gd name="connsiteX1879" fmla="*/ 299806 w 4632536"/>
                  <a:gd name="connsiteY1879" fmla="*/ 700758 h 1600171"/>
                  <a:gd name="connsiteX1880" fmla="*/ 302869 w 4632536"/>
                  <a:gd name="connsiteY1880" fmla="*/ 704588 h 1600171"/>
                  <a:gd name="connsiteX1881" fmla="*/ 303329 w 4632536"/>
                  <a:gd name="connsiteY1881" fmla="*/ 710639 h 1600171"/>
                  <a:gd name="connsiteX1882" fmla="*/ 303482 w 4632536"/>
                  <a:gd name="connsiteY1882" fmla="*/ 717533 h 1600171"/>
                  <a:gd name="connsiteX1883" fmla="*/ 294673 w 4632536"/>
                  <a:gd name="connsiteY1883" fmla="*/ 721516 h 1600171"/>
                  <a:gd name="connsiteX1884" fmla="*/ 290384 w 4632536"/>
                  <a:gd name="connsiteY1884" fmla="*/ 722435 h 1600171"/>
                  <a:gd name="connsiteX1885" fmla="*/ 281805 w 4632536"/>
                  <a:gd name="connsiteY1885" fmla="*/ 724350 h 1600171"/>
                  <a:gd name="connsiteX1886" fmla="*/ 255456 w 4632536"/>
                  <a:gd name="connsiteY1886" fmla="*/ 712861 h 1600171"/>
                  <a:gd name="connsiteX1887" fmla="*/ 232018 w 4632536"/>
                  <a:gd name="connsiteY1887" fmla="*/ 699762 h 1600171"/>
                  <a:gd name="connsiteX1888" fmla="*/ 211566 w 4632536"/>
                  <a:gd name="connsiteY1888" fmla="*/ 689728 h 1600171"/>
                  <a:gd name="connsiteX1889" fmla="*/ 213328 w 4632536"/>
                  <a:gd name="connsiteY1889" fmla="*/ 683218 h 1600171"/>
                  <a:gd name="connsiteX1890" fmla="*/ 216009 w 4632536"/>
                  <a:gd name="connsiteY1890" fmla="*/ 680690 h 1600171"/>
                  <a:gd name="connsiteX1891" fmla="*/ 213328 w 4632536"/>
                  <a:gd name="connsiteY1891" fmla="*/ 679771 h 1600171"/>
                  <a:gd name="connsiteX1892" fmla="*/ 214477 w 4632536"/>
                  <a:gd name="connsiteY1892" fmla="*/ 676554 h 1600171"/>
                  <a:gd name="connsiteX1893" fmla="*/ 206970 w 4632536"/>
                  <a:gd name="connsiteY1893" fmla="*/ 662537 h 1600171"/>
                  <a:gd name="connsiteX1894" fmla="*/ 201379 w 4632536"/>
                  <a:gd name="connsiteY1894" fmla="*/ 656026 h 1600171"/>
                  <a:gd name="connsiteX1895" fmla="*/ 199770 w 4632536"/>
                  <a:gd name="connsiteY1895" fmla="*/ 652196 h 1600171"/>
                  <a:gd name="connsiteX1896" fmla="*/ 204366 w 4632536"/>
                  <a:gd name="connsiteY1896" fmla="*/ 649668 h 1600171"/>
                  <a:gd name="connsiteX1897" fmla="*/ 206894 w 4632536"/>
                  <a:gd name="connsiteY1897" fmla="*/ 646451 h 1600171"/>
                  <a:gd name="connsiteX1898" fmla="*/ 210111 w 4632536"/>
                  <a:gd name="connsiteY1898" fmla="*/ 634349 h 1600171"/>
                  <a:gd name="connsiteX1899" fmla="*/ 214400 w 4632536"/>
                  <a:gd name="connsiteY1899" fmla="*/ 632281 h 1600171"/>
                  <a:gd name="connsiteX1900" fmla="*/ 200230 w 4632536"/>
                  <a:gd name="connsiteY1900" fmla="*/ 618417 h 1600171"/>
                  <a:gd name="connsiteX1901" fmla="*/ 173421 w 4632536"/>
                  <a:gd name="connsiteY1901" fmla="*/ 610911 h 1600171"/>
                  <a:gd name="connsiteX1902" fmla="*/ 173268 w 4632536"/>
                  <a:gd name="connsiteY1902" fmla="*/ 608230 h 1600171"/>
                  <a:gd name="connsiteX1903" fmla="*/ 179319 w 4632536"/>
                  <a:gd name="connsiteY1903" fmla="*/ 602179 h 1600171"/>
                  <a:gd name="connsiteX1904" fmla="*/ 166681 w 4632536"/>
                  <a:gd name="connsiteY1904" fmla="*/ 599651 h 1600171"/>
                  <a:gd name="connsiteX1905" fmla="*/ 162698 w 4632536"/>
                  <a:gd name="connsiteY1905" fmla="*/ 599038 h 1600171"/>
                  <a:gd name="connsiteX1906" fmla="*/ 162698 w 4632536"/>
                  <a:gd name="connsiteY1906" fmla="*/ 597276 h 1600171"/>
                  <a:gd name="connsiteX1907" fmla="*/ 161242 w 4632536"/>
                  <a:gd name="connsiteY1907" fmla="*/ 595361 h 1600171"/>
                  <a:gd name="connsiteX1908" fmla="*/ 166221 w 4632536"/>
                  <a:gd name="connsiteY1908" fmla="*/ 592681 h 1600171"/>
                  <a:gd name="connsiteX1909" fmla="*/ 155344 w 4632536"/>
                  <a:gd name="connsiteY1909" fmla="*/ 589310 h 1600171"/>
                  <a:gd name="connsiteX1910" fmla="*/ 155498 w 4632536"/>
                  <a:gd name="connsiteY1910" fmla="*/ 587089 h 1600171"/>
                  <a:gd name="connsiteX1911" fmla="*/ 143702 w 4632536"/>
                  <a:gd name="connsiteY1911" fmla="*/ 578970 h 1600171"/>
                  <a:gd name="connsiteX1912" fmla="*/ 142247 w 4632536"/>
                  <a:gd name="connsiteY1912" fmla="*/ 573072 h 1600171"/>
                  <a:gd name="connsiteX1913" fmla="*/ 138723 w 4632536"/>
                  <a:gd name="connsiteY1913" fmla="*/ 570008 h 1600171"/>
                  <a:gd name="connsiteX1914" fmla="*/ 153889 w 4632536"/>
                  <a:gd name="connsiteY1914" fmla="*/ 572536 h 1600171"/>
                  <a:gd name="connsiteX1915" fmla="*/ 155804 w 4632536"/>
                  <a:gd name="connsiteY1915" fmla="*/ 574297 h 1600171"/>
                  <a:gd name="connsiteX1916" fmla="*/ 157719 w 4632536"/>
                  <a:gd name="connsiteY1916" fmla="*/ 579583 h 1600171"/>
                  <a:gd name="connsiteX1917" fmla="*/ 167600 w 4632536"/>
                  <a:gd name="connsiteY1917" fmla="*/ 586323 h 1600171"/>
                  <a:gd name="connsiteX1918" fmla="*/ 178783 w 4632536"/>
                  <a:gd name="connsiteY1918" fmla="*/ 590919 h 1600171"/>
                  <a:gd name="connsiteX1919" fmla="*/ 188357 w 4632536"/>
                  <a:gd name="connsiteY1919" fmla="*/ 590766 h 1600171"/>
                  <a:gd name="connsiteX1920" fmla="*/ 195098 w 4632536"/>
                  <a:gd name="connsiteY1920" fmla="*/ 589310 h 1600171"/>
                  <a:gd name="connsiteX1921" fmla="*/ 202605 w 4632536"/>
                  <a:gd name="connsiteY1921" fmla="*/ 594289 h 1600171"/>
                  <a:gd name="connsiteX1922" fmla="*/ 204826 w 4632536"/>
                  <a:gd name="connsiteY1922" fmla="*/ 599268 h 1600171"/>
                  <a:gd name="connsiteX1923" fmla="*/ 220298 w 4632536"/>
                  <a:gd name="connsiteY1923" fmla="*/ 598961 h 1600171"/>
                  <a:gd name="connsiteX1924" fmla="*/ 301031 w 4632536"/>
                  <a:gd name="connsiteY1924" fmla="*/ 618417 h 1600171"/>
                  <a:gd name="connsiteX1925" fmla="*/ 326231 w 4632536"/>
                  <a:gd name="connsiteY1925" fmla="*/ 620791 h 1600171"/>
                  <a:gd name="connsiteX1926" fmla="*/ 343772 w 4632536"/>
                  <a:gd name="connsiteY1926" fmla="*/ 616349 h 1600171"/>
                  <a:gd name="connsiteX1927" fmla="*/ 372342 w 4632536"/>
                  <a:gd name="connsiteY1927" fmla="*/ 603940 h 1600171"/>
                  <a:gd name="connsiteX1928" fmla="*/ 391338 w 4632536"/>
                  <a:gd name="connsiteY1928" fmla="*/ 583183 h 1600171"/>
                  <a:gd name="connsiteX1929" fmla="*/ 398385 w 4632536"/>
                  <a:gd name="connsiteY1929" fmla="*/ 570927 h 1600171"/>
                  <a:gd name="connsiteX1930" fmla="*/ 394708 w 4632536"/>
                  <a:gd name="connsiteY1930" fmla="*/ 566331 h 1600171"/>
                  <a:gd name="connsiteX1931" fmla="*/ 391492 w 4632536"/>
                  <a:gd name="connsiteY1931" fmla="*/ 560740 h 1600171"/>
                  <a:gd name="connsiteX1932" fmla="*/ 390572 w 4632536"/>
                  <a:gd name="connsiteY1932" fmla="*/ 554842 h 1600171"/>
                  <a:gd name="connsiteX1933" fmla="*/ 388045 w 4632536"/>
                  <a:gd name="connsiteY1933" fmla="*/ 551931 h 1600171"/>
                  <a:gd name="connsiteX1934" fmla="*/ 387585 w 4632536"/>
                  <a:gd name="connsiteY1934" fmla="*/ 544118 h 1600171"/>
                  <a:gd name="connsiteX1935" fmla="*/ 385670 w 4632536"/>
                  <a:gd name="connsiteY1935" fmla="*/ 542357 h 1600171"/>
                  <a:gd name="connsiteX1936" fmla="*/ 369585 w 4632536"/>
                  <a:gd name="connsiteY1936" fmla="*/ 537225 h 1600171"/>
                  <a:gd name="connsiteX1937" fmla="*/ 354112 w 4632536"/>
                  <a:gd name="connsiteY1937" fmla="*/ 521599 h 1600171"/>
                  <a:gd name="connsiteX1938" fmla="*/ 352351 w 4632536"/>
                  <a:gd name="connsiteY1938" fmla="*/ 521599 h 1600171"/>
                  <a:gd name="connsiteX1939" fmla="*/ 350742 w 4632536"/>
                  <a:gd name="connsiteY1939" fmla="*/ 522518 h 1600171"/>
                  <a:gd name="connsiteX1940" fmla="*/ 314359 w 4632536"/>
                  <a:gd name="connsiteY1940" fmla="*/ 512637 h 1600171"/>
                  <a:gd name="connsiteX1941" fmla="*/ 305550 w 4632536"/>
                  <a:gd name="connsiteY1941" fmla="*/ 504671 h 1600171"/>
                  <a:gd name="connsiteX1942" fmla="*/ 290844 w 4632536"/>
                  <a:gd name="connsiteY1942" fmla="*/ 495097 h 1600171"/>
                  <a:gd name="connsiteX1943" fmla="*/ 232094 w 4632536"/>
                  <a:gd name="connsiteY1943" fmla="*/ 468594 h 1600171"/>
                  <a:gd name="connsiteX1944" fmla="*/ 221524 w 4632536"/>
                  <a:gd name="connsiteY1944" fmla="*/ 465913 h 1600171"/>
                  <a:gd name="connsiteX1945" fmla="*/ 199004 w 4632536"/>
                  <a:gd name="connsiteY1945" fmla="*/ 463692 h 1600171"/>
                  <a:gd name="connsiteX1946" fmla="*/ 182383 w 4632536"/>
                  <a:gd name="connsiteY1946" fmla="*/ 463079 h 1600171"/>
                  <a:gd name="connsiteX1947" fmla="*/ 176332 w 4632536"/>
                  <a:gd name="connsiteY1947" fmla="*/ 466143 h 1600171"/>
                  <a:gd name="connsiteX1948" fmla="*/ 172502 w 4632536"/>
                  <a:gd name="connsiteY1948" fmla="*/ 473190 h 1600171"/>
                  <a:gd name="connsiteX1949" fmla="*/ 166757 w 4632536"/>
                  <a:gd name="connsiteY1949" fmla="*/ 475718 h 1600171"/>
                  <a:gd name="connsiteX1950" fmla="*/ 162162 w 4632536"/>
                  <a:gd name="connsiteY1950" fmla="*/ 478092 h 1600171"/>
                  <a:gd name="connsiteX1951" fmla="*/ 161242 w 4632536"/>
                  <a:gd name="connsiteY1951" fmla="*/ 478092 h 1600171"/>
                  <a:gd name="connsiteX1952" fmla="*/ 164766 w 4632536"/>
                  <a:gd name="connsiteY1952" fmla="*/ 474722 h 1600171"/>
                  <a:gd name="connsiteX1953" fmla="*/ 171277 w 4632536"/>
                  <a:gd name="connsiteY1953" fmla="*/ 471811 h 1600171"/>
                  <a:gd name="connsiteX1954" fmla="*/ 171430 w 4632536"/>
                  <a:gd name="connsiteY1954" fmla="*/ 469437 h 1600171"/>
                  <a:gd name="connsiteX1955" fmla="*/ 168060 w 4632536"/>
                  <a:gd name="connsiteY1955" fmla="*/ 464688 h 1600171"/>
                  <a:gd name="connsiteX1956" fmla="*/ 171736 w 4632536"/>
                  <a:gd name="connsiteY1956" fmla="*/ 460398 h 1600171"/>
                  <a:gd name="connsiteX1957" fmla="*/ 168060 w 4632536"/>
                  <a:gd name="connsiteY1957" fmla="*/ 458943 h 1600171"/>
                  <a:gd name="connsiteX1958" fmla="*/ 154961 w 4632536"/>
                  <a:gd name="connsiteY1958" fmla="*/ 462926 h 1600171"/>
                  <a:gd name="connsiteX1959" fmla="*/ 152281 w 4632536"/>
                  <a:gd name="connsiteY1959" fmla="*/ 461164 h 1600171"/>
                  <a:gd name="connsiteX1960" fmla="*/ 138876 w 4632536"/>
                  <a:gd name="connsiteY1960" fmla="*/ 458483 h 1600171"/>
                  <a:gd name="connsiteX1961" fmla="*/ 136808 w 4632536"/>
                  <a:gd name="connsiteY1961" fmla="*/ 455420 h 1600171"/>
                  <a:gd name="connsiteX1962" fmla="*/ 131676 w 4632536"/>
                  <a:gd name="connsiteY1962" fmla="*/ 449675 h 1600171"/>
                  <a:gd name="connsiteX1963" fmla="*/ 136272 w 4632536"/>
                  <a:gd name="connsiteY1963" fmla="*/ 443317 h 1600171"/>
                  <a:gd name="connsiteX1964" fmla="*/ 141251 w 4632536"/>
                  <a:gd name="connsiteY1964" fmla="*/ 447300 h 1600171"/>
                  <a:gd name="connsiteX1965" fmla="*/ 151974 w 4632536"/>
                  <a:gd name="connsiteY1965" fmla="*/ 448909 h 1600171"/>
                  <a:gd name="connsiteX1966" fmla="*/ 159787 w 4632536"/>
                  <a:gd name="connsiteY1966" fmla="*/ 448602 h 1600171"/>
                  <a:gd name="connsiteX1967" fmla="*/ 160936 w 4632536"/>
                  <a:gd name="connsiteY1967" fmla="*/ 441096 h 1600171"/>
                  <a:gd name="connsiteX1968" fmla="*/ 152664 w 4632536"/>
                  <a:gd name="connsiteY1968" fmla="*/ 439794 h 1600171"/>
                  <a:gd name="connsiteX1969" fmla="*/ 146919 w 4632536"/>
                  <a:gd name="connsiteY1969" fmla="*/ 438339 h 1600171"/>
                  <a:gd name="connsiteX1970" fmla="*/ 139872 w 4632536"/>
                  <a:gd name="connsiteY1970" fmla="*/ 434662 h 1600171"/>
                  <a:gd name="connsiteX1971" fmla="*/ 135123 w 4632536"/>
                  <a:gd name="connsiteY1971" fmla="*/ 431981 h 1600171"/>
                  <a:gd name="connsiteX1972" fmla="*/ 130680 w 4632536"/>
                  <a:gd name="connsiteY1972" fmla="*/ 431215 h 1600171"/>
                  <a:gd name="connsiteX1973" fmla="*/ 130987 w 4632536"/>
                  <a:gd name="connsiteY1973" fmla="*/ 435045 h 1600171"/>
                  <a:gd name="connsiteX1974" fmla="*/ 134204 w 4632536"/>
                  <a:gd name="connsiteY1974" fmla="*/ 440024 h 1600171"/>
                  <a:gd name="connsiteX1975" fmla="*/ 130374 w 4632536"/>
                  <a:gd name="connsiteY1975" fmla="*/ 437956 h 1600171"/>
                  <a:gd name="connsiteX1976" fmla="*/ 124476 w 4632536"/>
                  <a:gd name="connsiteY1976" fmla="*/ 437649 h 1600171"/>
                  <a:gd name="connsiteX1977" fmla="*/ 120493 w 4632536"/>
                  <a:gd name="connsiteY1977" fmla="*/ 442398 h 1600171"/>
                  <a:gd name="connsiteX1978" fmla="*/ 101344 w 4632536"/>
                  <a:gd name="connsiteY1978" fmla="*/ 440636 h 1600171"/>
                  <a:gd name="connsiteX1979" fmla="*/ 99352 w 4632536"/>
                  <a:gd name="connsiteY1979" fmla="*/ 440407 h 1600171"/>
                  <a:gd name="connsiteX1980" fmla="*/ 100578 w 4632536"/>
                  <a:gd name="connsiteY1980" fmla="*/ 450594 h 1600171"/>
                  <a:gd name="connsiteX1981" fmla="*/ 91769 w 4632536"/>
                  <a:gd name="connsiteY1981" fmla="*/ 451896 h 1600171"/>
                  <a:gd name="connsiteX1982" fmla="*/ 81199 w 4632536"/>
                  <a:gd name="connsiteY1982" fmla="*/ 448219 h 1600171"/>
                  <a:gd name="connsiteX1983" fmla="*/ 79897 w 4632536"/>
                  <a:gd name="connsiteY1983" fmla="*/ 449981 h 1600171"/>
                  <a:gd name="connsiteX1984" fmla="*/ 72543 w 4632536"/>
                  <a:gd name="connsiteY1984" fmla="*/ 460169 h 1600171"/>
                  <a:gd name="connsiteX1985" fmla="*/ 64118 w 4632536"/>
                  <a:gd name="connsiteY1985" fmla="*/ 462543 h 1600171"/>
                  <a:gd name="connsiteX1986" fmla="*/ 52629 w 4632536"/>
                  <a:gd name="connsiteY1986" fmla="*/ 470203 h 1600171"/>
                  <a:gd name="connsiteX1987" fmla="*/ 45888 w 4632536"/>
                  <a:gd name="connsiteY1987" fmla="*/ 479164 h 1600171"/>
                  <a:gd name="connsiteX1988" fmla="*/ 32484 w 4632536"/>
                  <a:gd name="connsiteY1988" fmla="*/ 484296 h 1600171"/>
                  <a:gd name="connsiteX1989" fmla="*/ 32790 w 4632536"/>
                  <a:gd name="connsiteY1989" fmla="*/ 486058 h 1600171"/>
                  <a:gd name="connsiteX1990" fmla="*/ 37769 w 4632536"/>
                  <a:gd name="connsiteY1990" fmla="*/ 486977 h 1600171"/>
                  <a:gd name="connsiteX1991" fmla="*/ 32637 w 4632536"/>
                  <a:gd name="connsiteY1991" fmla="*/ 503599 h 1600171"/>
                  <a:gd name="connsiteX1992" fmla="*/ 33403 w 4632536"/>
                  <a:gd name="connsiteY1992" fmla="*/ 508348 h 1600171"/>
                  <a:gd name="connsiteX1993" fmla="*/ 37233 w 4632536"/>
                  <a:gd name="connsiteY1993" fmla="*/ 517616 h 1600171"/>
                  <a:gd name="connsiteX1994" fmla="*/ 40297 w 4632536"/>
                  <a:gd name="connsiteY1994" fmla="*/ 520144 h 1600171"/>
                  <a:gd name="connsiteX1995" fmla="*/ 54697 w 4632536"/>
                  <a:gd name="connsiteY1995" fmla="*/ 524127 h 1600171"/>
                  <a:gd name="connsiteX1996" fmla="*/ 57914 w 4632536"/>
                  <a:gd name="connsiteY1996" fmla="*/ 526654 h 1600171"/>
                  <a:gd name="connsiteX1997" fmla="*/ 66875 w 4632536"/>
                  <a:gd name="connsiteY1997" fmla="*/ 538450 h 1600171"/>
                  <a:gd name="connsiteX1998" fmla="*/ 73769 w 4632536"/>
                  <a:gd name="connsiteY1998" fmla="*/ 544042 h 1600171"/>
                  <a:gd name="connsiteX1999" fmla="*/ 73616 w 4632536"/>
                  <a:gd name="connsiteY1999" fmla="*/ 545803 h 1600171"/>
                  <a:gd name="connsiteX2000" fmla="*/ 56382 w 4632536"/>
                  <a:gd name="connsiteY2000" fmla="*/ 568629 h 1600171"/>
                  <a:gd name="connsiteX2001" fmla="*/ 49028 w 4632536"/>
                  <a:gd name="connsiteY2001" fmla="*/ 583795 h 1600171"/>
                  <a:gd name="connsiteX2002" fmla="*/ 56995 w 4632536"/>
                  <a:gd name="connsiteY2002" fmla="*/ 595132 h 1600171"/>
                  <a:gd name="connsiteX2003" fmla="*/ 64807 w 4632536"/>
                  <a:gd name="connsiteY2003" fmla="*/ 608842 h 1600171"/>
                  <a:gd name="connsiteX2004" fmla="*/ 77599 w 4632536"/>
                  <a:gd name="connsiteY2004" fmla="*/ 639175 h 1600171"/>
                  <a:gd name="connsiteX2005" fmla="*/ 76986 w 4632536"/>
                  <a:gd name="connsiteY2005" fmla="*/ 640783 h 1600171"/>
                  <a:gd name="connsiteX2006" fmla="*/ 68867 w 4632536"/>
                  <a:gd name="connsiteY2006" fmla="*/ 641396 h 1600171"/>
                  <a:gd name="connsiteX2007" fmla="*/ 67412 w 4632536"/>
                  <a:gd name="connsiteY2007" fmla="*/ 643464 h 1600171"/>
                  <a:gd name="connsiteX2008" fmla="*/ 66110 w 4632536"/>
                  <a:gd name="connsiteY2008" fmla="*/ 651737 h 1600171"/>
                  <a:gd name="connsiteX2009" fmla="*/ 65650 w 4632536"/>
                  <a:gd name="connsiteY2009" fmla="*/ 661311 h 1600171"/>
                  <a:gd name="connsiteX2010" fmla="*/ 68025 w 4632536"/>
                  <a:gd name="connsiteY2010" fmla="*/ 667669 h 1600171"/>
                  <a:gd name="connsiteX2011" fmla="*/ 65114 w 4632536"/>
                  <a:gd name="connsiteY2011" fmla="*/ 676247 h 1600171"/>
                  <a:gd name="connsiteX2012" fmla="*/ 74076 w 4632536"/>
                  <a:gd name="connsiteY2012" fmla="*/ 680843 h 1600171"/>
                  <a:gd name="connsiteX2013" fmla="*/ 79514 w 4632536"/>
                  <a:gd name="connsiteY2013" fmla="*/ 688350 h 1600171"/>
                  <a:gd name="connsiteX2014" fmla="*/ 75225 w 4632536"/>
                  <a:gd name="connsiteY2014" fmla="*/ 689958 h 1600171"/>
                  <a:gd name="connsiteX2015" fmla="*/ 75225 w 4632536"/>
                  <a:gd name="connsiteY2015" fmla="*/ 691873 h 1600171"/>
                  <a:gd name="connsiteX2016" fmla="*/ 80203 w 4632536"/>
                  <a:gd name="connsiteY2016" fmla="*/ 701448 h 1600171"/>
                  <a:gd name="connsiteX2017" fmla="*/ 91386 w 4632536"/>
                  <a:gd name="connsiteY2017" fmla="*/ 709107 h 1600171"/>
                  <a:gd name="connsiteX2018" fmla="*/ 89012 w 4632536"/>
                  <a:gd name="connsiteY2018" fmla="*/ 718069 h 1600171"/>
                  <a:gd name="connsiteX2019" fmla="*/ 83421 w 4632536"/>
                  <a:gd name="connsiteY2019" fmla="*/ 723354 h 1600171"/>
                  <a:gd name="connsiteX2020" fmla="*/ 75761 w 4632536"/>
                  <a:gd name="connsiteY2020" fmla="*/ 727797 h 1600171"/>
                  <a:gd name="connsiteX2021" fmla="*/ 77216 w 4632536"/>
                  <a:gd name="connsiteY2021" fmla="*/ 730325 h 1600171"/>
                  <a:gd name="connsiteX2022" fmla="*/ 109310 w 4632536"/>
                  <a:gd name="connsiteY2022" fmla="*/ 752537 h 1600171"/>
                  <a:gd name="connsiteX2023" fmla="*/ 111838 w 4632536"/>
                  <a:gd name="connsiteY2023" fmla="*/ 754912 h 1600171"/>
                  <a:gd name="connsiteX2024" fmla="*/ 116280 w 4632536"/>
                  <a:gd name="connsiteY2024" fmla="*/ 761806 h 1600171"/>
                  <a:gd name="connsiteX2025" fmla="*/ 117736 w 4632536"/>
                  <a:gd name="connsiteY2025" fmla="*/ 768853 h 1600171"/>
                  <a:gd name="connsiteX2026" fmla="*/ 108161 w 4632536"/>
                  <a:gd name="connsiteY2026" fmla="*/ 785627 h 1600171"/>
                  <a:gd name="connsiteX2027" fmla="*/ 91386 w 4632536"/>
                  <a:gd name="connsiteY2027" fmla="*/ 800640 h 1600171"/>
                  <a:gd name="connsiteX2028" fmla="*/ 73846 w 4632536"/>
                  <a:gd name="connsiteY2028" fmla="*/ 817874 h 1600171"/>
                  <a:gd name="connsiteX2029" fmla="*/ 68867 w 4632536"/>
                  <a:gd name="connsiteY2029" fmla="*/ 822623 h 1600171"/>
                  <a:gd name="connsiteX2030" fmla="*/ 63428 w 4632536"/>
                  <a:gd name="connsiteY2030" fmla="*/ 828062 h 1600171"/>
                  <a:gd name="connsiteX2031" fmla="*/ 49718 w 4632536"/>
                  <a:gd name="connsiteY2031" fmla="*/ 839858 h 1600171"/>
                  <a:gd name="connsiteX2032" fmla="*/ 38535 w 4632536"/>
                  <a:gd name="connsiteY2032" fmla="*/ 848130 h 1600171"/>
                  <a:gd name="connsiteX2033" fmla="*/ 24134 w 4632536"/>
                  <a:gd name="connsiteY2033" fmla="*/ 859007 h 1600171"/>
                  <a:gd name="connsiteX2034" fmla="*/ 15556 w 4632536"/>
                  <a:gd name="connsiteY2034" fmla="*/ 865900 h 1600171"/>
                  <a:gd name="connsiteX2035" fmla="*/ 12339 w 4632536"/>
                  <a:gd name="connsiteY2035" fmla="*/ 869730 h 1600171"/>
                  <a:gd name="connsiteX2036" fmla="*/ 18237 w 4632536"/>
                  <a:gd name="connsiteY2036" fmla="*/ 868505 h 1600171"/>
                  <a:gd name="connsiteX2037" fmla="*/ 27964 w 4632536"/>
                  <a:gd name="connsiteY2037" fmla="*/ 866437 h 1600171"/>
                  <a:gd name="connsiteX2038" fmla="*/ 33556 w 4632536"/>
                  <a:gd name="connsiteY2038" fmla="*/ 863909 h 1600171"/>
                  <a:gd name="connsiteX2039" fmla="*/ 37079 w 4632536"/>
                  <a:gd name="connsiteY2039" fmla="*/ 863909 h 1600171"/>
                  <a:gd name="connsiteX2040" fmla="*/ 35164 w 4632536"/>
                  <a:gd name="connsiteY2040" fmla="*/ 866283 h 1600171"/>
                  <a:gd name="connsiteX2041" fmla="*/ 35318 w 4632536"/>
                  <a:gd name="connsiteY2041" fmla="*/ 868964 h 1600171"/>
                  <a:gd name="connsiteX2042" fmla="*/ 35471 w 4632536"/>
                  <a:gd name="connsiteY2042" fmla="*/ 871339 h 1600171"/>
                  <a:gd name="connsiteX2043" fmla="*/ 31794 w 4632536"/>
                  <a:gd name="connsiteY2043" fmla="*/ 870573 h 1600171"/>
                  <a:gd name="connsiteX2044" fmla="*/ 38994 w 4632536"/>
                  <a:gd name="connsiteY2044" fmla="*/ 877773 h 1600171"/>
                  <a:gd name="connsiteX2045" fmla="*/ 55769 w 4632536"/>
                  <a:gd name="connsiteY2045" fmla="*/ 884284 h 1600171"/>
                  <a:gd name="connsiteX2046" fmla="*/ 74458 w 4632536"/>
                  <a:gd name="connsiteY2046" fmla="*/ 890335 h 1600171"/>
                  <a:gd name="connsiteX2047" fmla="*/ 79744 w 4632536"/>
                  <a:gd name="connsiteY2047" fmla="*/ 894011 h 1600171"/>
                  <a:gd name="connsiteX2048" fmla="*/ 77982 w 4632536"/>
                  <a:gd name="connsiteY2048" fmla="*/ 897688 h 1600171"/>
                  <a:gd name="connsiteX2049" fmla="*/ 58680 w 4632536"/>
                  <a:gd name="connsiteY2049" fmla="*/ 893092 h 1600171"/>
                  <a:gd name="connsiteX2050" fmla="*/ 47803 w 4632536"/>
                  <a:gd name="connsiteY2050" fmla="*/ 895160 h 1600171"/>
                  <a:gd name="connsiteX2051" fmla="*/ 37079 w 4632536"/>
                  <a:gd name="connsiteY2051" fmla="*/ 901058 h 1600171"/>
                  <a:gd name="connsiteX2052" fmla="*/ 28807 w 4632536"/>
                  <a:gd name="connsiteY2052" fmla="*/ 900292 h 1600171"/>
                  <a:gd name="connsiteX2053" fmla="*/ 22450 w 4632536"/>
                  <a:gd name="connsiteY2053" fmla="*/ 902054 h 1600171"/>
                  <a:gd name="connsiteX2054" fmla="*/ 20075 w 4632536"/>
                  <a:gd name="connsiteY2054" fmla="*/ 903969 h 1600171"/>
                  <a:gd name="connsiteX2055" fmla="*/ 18466 w 4632536"/>
                  <a:gd name="connsiteY2055" fmla="*/ 914616 h 1600171"/>
                  <a:gd name="connsiteX2056" fmla="*/ 20841 w 4632536"/>
                  <a:gd name="connsiteY2056" fmla="*/ 916531 h 1600171"/>
                  <a:gd name="connsiteX2057" fmla="*/ 20841 w 4632536"/>
                  <a:gd name="connsiteY2057" fmla="*/ 918752 h 1600171"/>
                  <a:gd name="connsiteX2058" fmla="*/ 18620 w 4632536"/>
                  <a:gd name="connsiteY2058" fmla="*/ 921280 h 1600171"/>
                  <a:gd name="connsiteX2059" fmla="*/ 18160 w 4632536"/>
                  <a:gd name="connsiteY2059" fmla="*/ 922735 h 1600171"/>
                  <a:gd name="connsiteX2060" fmla="*/ 13181 w 4632536"/>
                  <a:gd name="connsiteY2060" fmla="*/ 928173 h 1600171"/>
                  <a:gd name="connsiteX2061" fmla="*/ 9505 w 4632536"/>
                  <a:gd name="connsiteY2061" fmla="*/ 935833 h 1600171"/>
                  <a:gd name="connsiteX2062" fmla="*/ 2151 w 4632536"/>
                  <a:gd name="connsiteY2062" fmla="*/ 944642 h 1600171"/>
                  <a:gd name="connsiteX2063" fmla="*/ 2764 w 4632536"/>
                  <a:gd name="connsiteY2063" fmla="*/ 955212 h 1600171"/>
                  <a:gd name="connsiteX2064" fmla="*/ 4066 w 4632536"/>
                  <a:gd name="connsiteY2064" fmla="*/ 969765 h 1600171"/>
                  <a:gd name="connsiteX2065" fmla="*/ 10118 w 4632536"/>
                  <a:gd name="connsiteY2065" fmla="*/ 978344 h 1600171"/>
                  <a:gd name="connsiteX2066" fmla="*/ 9658 w 4632536"/>
                  <a:gd name="connsiteY2066" fmla="*/ 983476 h 1600171"/>
                  <a:gd name="connsiteX2067" fmla="*/ 4526 w 4632536"/>
                  <a:gd name="connsiteY2067" fmla="*/ 984625 h 1600171"/>
                  <a:gd name="connsiteX2068" fmla="*/ 236 w 4632536"/>
                  <a:gd name="connsiteY2068" fmla="*/ 991366 h 1600171"/>
                  <a:gd name="connsiteX2069" fmla="*/ 696 w 4632536"/>
                  <a:gd name="connsiteY2069" fmla="*/ 996114 h 1600171"/>
                  <a:gd name="connsiteX2070" fmla="*/ 6594 w 4632536"/>
                  <a:gd name="connsiteY2070" fmla="*/ 1000557 h 1600171"/>
                  <a:gd name="connsiteX2071" fmla="*/ 10270 w 4632536"/>
                  <a:gd name="connsiteY2071" fmla="*/ 1002932 h 1600171"/>
                  <a:gd name="connsiteX2072" fmla="*/ 13335 w 4632536"/>
                  <a:gd name="connsiteY2072" fmla="*/ 1005459 h 1600171"/>
                  <a:gd name="connsiteX2073" fmla="*/ 10654 w 4632536"/>
                  <a:gd name="connsiteY2073" fmla="*/ 1011357 h 1600171"/>
                  <a:gd name="connsiteX2074" fmla="*/ 10041 w 4632536"/>
                  <a:gd name="connsiteY2074" fmla="*/ 1014574 h 1600171"/>
                  <a:gd name="connsiteX2075" fmla="*/ 10347 w 4632536"/>
                  <a:gd name="connsiteY2075" fmla="*/ 1017791 h 1600171"/>
                  <a:gd name="connsiteX2076" fmla="*/ 8279 w 4632536"/>
                  <a:gd name="connsiteY2076" fmla="*/ 1021621 h 1600171"/>
                  <a:gd name="connsiteX2077" fmla="*/ 9581 w 4632536"/>
                  <a:gd name="connsiteY2077" fmla="*/ 1022923 h 1600171"/>
                  <a:gd name="connsiteX2078" fmla="*/ 13411 w 4632536"/>
                  <a:gd name="connsiteY2078" fmla="*/ 1023536 h 1600171"/>
                  <a:gd name="connsiteX2079" fmla="*/ 16781 w 4632536"/>
                  <a:gd name="connsiteY2079" fmla="*/ 1025911 h 1600171"/>
                  <a:gd name="connsiteX2080" fmla="*/ 21224 w 4632536"/>
                  <a:gd name="connsiteY2080" fmla="*/ 1037553 h 1600171"/>
                  <a:gd name="connsiteX2081" fmla="*/ 23598 w 4632536"/>
                  <a:gd name="connsiteY2081" fmla="*/ 1045826 h 1600171"/>
                  <a:gd name="connsiteX2082" fmla="*/ 22986 w 4632536"/>
                  <a:gd name="connsiteY2082" fmla="*/ 1051417 h 1600171"/>
                  <a:gd name="connsiteX2083" fmla="*/ 25896 w 4632536"/>
                  <a:gd name="connsiteY2083" fmla="*/ 1053179 h 1600171"/>
                  <a:gd name="connsiteX2084" fmla="*/ 38152 w 4632536"/>
                  <a:gd name="connsiteY2084" fmla="*/ 1059077 h 1600171"/>
                  <a:gd name="connsiteX2085" fmla="*/ 51556 w 4632536"/>
                  <a:gd name="connsiteY2085" fmla="*/ 1057928 h 1600171"/>
                  <a:gd name="connsiteX2086" fmla="*/ 53624 w 4632536"/>
                  <a:gd name="connsiteY2086" fmla="*/ 1058694 h 1600171"/>
                  <a:gd name="connsiteX2087" fmla="*/ 57301 w 4632536"/>
                  <a:gd name="connsiteY2087" fmla="*/ 1063443 h 1600171"/>
                  <a:gd name="connsiteX2088" fmla="*/ 57914 w 4632536"/>
                  <a:gd name="connsiteY2088" fmla="*/ 1066966 h 1600171"/>
                  <a:gd name="connsiteX2089" fmla="*/ 63811 w 4632536"/>
                  <a:gd name="connsiteY2089" fmla="*/ 1068575 h 1600171"/>
                  <a:gd name="connsiteX2090" fmla="*/ 85029 w 4632536"/>
                  <a:gd name="connsiteY2090" fmla="*/ 1064439 h 1600171"/>
                  <a:gd name="connsiteX2091" fmla="*/ 88093 w 4632536"/>
                  <a:gd name="connsiteY2091" fmla="*/ 1065741 h 1600171"/>
                  <a:gd name="connsiteX2092" fmla="*/ 99735 w 4632536"/>
                  <a:gd name="connsiteY2092" fmla="*/ 1072481 h 1600171"/>
                  <a:gd name="connsiteX2093" fmla="*/ 101497 w 4632536"/>
                  <a:gd name="connsiteY2093" fmla="*/ 1075009 h 1600171"/>
                  <a:gd name="connsiteX2094" fmla="*/ 101803 w 4632536"/>
                  <a:gd name="connsiteY2094" fmla="*/ 1081903 h 1600171"/>
                  <a:gd name="connsiteX2095" fmla="*/ 99582 w 4632536"/>
                  <a:gd name="connsiteY2095" fmla="*/ 1085732 h 1600171"/>
                  <a:gd name="connsiteX2096" fmla="*/ 101957 w 4632536"/>
                  <a:gd name="connsiteY2096" fmla="*/ 1091324 h 1600171"/>
                  <a:gd name="connsiteX2097" fmla="*/ 103565 w 4632536"/>
                  <a:gd name="connsiteY2097" fmla="*/ 1096073 h 1600171"/>
                  <a:gd name="connsiteX2098" fmla="*/ 97820 w 4632536"/>
                  <a:gd name="connsiteY2098" fmla="*/ 1104192 h 1600171"/>
                  <a:gd name="connsiteX2099" fmla="*/ 99429 w 4632536"/>
                  <a:gd name="connsiteY2099" fmla="*/ 1106414 h 1600171"/>
                  <a:gd name="connsiteX2100" fmla="*/ 108850 w 4632536"/>
                  <a:gd name="connsiteY2100" fmla="*/ 1114992 h 1600171"/>
                  <a:gd name="connsiteX2101" fmla="*/ 110918 w 4632536"/>
                  <a:gd name="connsiteY2101" fmla="*/ 1121350 h 1600171"/>
                  <a:gd name="connsiteX2102" fmla="*/ 115667 w 4632536"/>
                  <a:gd name="connsiteY2102" fmla="*/ 1125793 h 1600171"/>
                  <a:gd name="connsiteX2103" fmla="*/ 125242 w 4632536"/>
                  <a:gd name="connsiteY2103" fmla="*/ 1133912 h 1600171"/>
                  <a:gd name="connsiteX2104" fmla="*/ 127003 w 4632536"/>
                  <a:gd name="connsiteY2104" fmla="*/ 1139656 h 1600171"/>
                  <a:gd name="connsiteX2105" fmla="*/ 127310 w 4632536"/>
                  <a:gd name="connsiteY2105" fmla="*/ 1145401 h 1600171"/>
                  <a:gd name="connsiteX2106" fmla="*/ 144698 w 4632536"/>
                  <a:gd name="connsiteY2106" fmla="*/ 1147622 h 1600171"/>
                  <a:gd name="connsiteX2107" fmla="*/ 144698 w 4632536"/>
                  <a:gd name="connsiteY2107" fmla="*/ 1149384 h 1600171"/>
                  <a:gd name="connsiteX2108" fmla="*/ 151208 w 4632536"/>
                  <a:gd name="connsiteY2108" fmla="*/ 1157810 h 1600171"/>
                  <a:gd name="connsiteX2109" fmla="*/ 152357 w 4632536"/>
                  <a:gd name="connsiteY2109" fmla="*/ 1159572 h 1600171"/>
                  <a:gd name="connsiteX2110" fmla="*/ 151438 w 4632536"/>
                  <a:gd name="connsiteY2110" fmla="*/ 1162482 h 1600171"/>
                  <a:gd name="connsiteX2111" fmla="*/ 134970 w 4632536"/>
                  <a:gd name="connsiteY2111" fmla="*/ 1171061 h 1600171"/>
                  <a:gd name="connsiteX2112" fmla="*/ 132595 w 4632536"/>
                  <a:gd name="connsiteY2112" fmla="*/ 1171367 h 1600171"/>
                  <a:gd name="connsiteX2113" fmla="*/ 124323 w 4632536"/>
                  <a:gd name="connsiteY2113" fmla="*/ 1170755 h 1600171"/>
                  <a:gd name="connsiteX2114" fmla="*/ 115208 w 4632536"/>
                  <a:gd name="connsiteY2114" fmla="*/ 1170448 h 1600171"/>
                  <a:gd name="connsiteX2115" fmla="*/ 113293 w 4632536"/>
                  <a:gd name="connsiteY2115" fmla="*/ 1171367 h 1600171"/>
                  <a:gd name="connsiteX2116" fmla="*/ 112680 w 4632536"/>
                  <a:gd name="connsiteY2116" fmla="*/ 1176346 h 1600171"/>
                  <a:gd name="connsiteX2117" fmla="*/ 119574 w 4632536"/>
                  <a:gd name="connsiteY2117" fmla="*/ 1184312 h 1600171"/>
                  <a:gd name="connsiteX2118" fmla="*/ 120033 w 4632536"/>
                  <a:gd name="connsiteY2118" fmla="*/ 1186993 h 1600171"/>
                  <a:gd name="connsiteX2119" fmla="*/ 119421 w 4632536"/>
                  <a:gd name="connsiteY2119" fmla="*/ 1200551 h 1600171"/>
                  <a:gd name="connsiteX2120" fmla="*/ 124553 w 4632536"/>
                  <a:gd name="connsiteY2120" fmla="*/ 1206449 h 1600171"/>
                  <a:gd name="connsiteX2121" fmla="*/ 125701 w 4632536"/>
                  <a:gd name="connsiteY2121" fmla="*/ 1208823 h 1600171"/>
                  <a:gd name="connsiteX2122" fmla="*/ 127464 w 4632536"/>
                  <a:gd name="connsiteY2122" fmla="*/ 1210125 h 1600171"/>
                  <a:gd name="connsiteX2123" fmla="*/ 141021 w 4632536"/>
                  <a:gd name="connsiteY2123" fmla="*/ 1208210 h 1600171"/>
                  <a:gd name="connsiteX2124" fmla="*/ 145617 w 4632536"/>
                  <a:gd name="connsiteY2124" fmla="*/ 1202006 h 1600171"/>
                  <a:gd name="connsiteX2125" fmla="*/ 147532 w 4632536"/>
                  <a:gd name="connsiteY2125" fmla="*/ 1201393 h 1600171"/>
                  <a:gd name="connsiteX2126" fmla="*/ 159940 w 4632536"/>
                  <a:gd name="connsiteY2126" fmla="*/ 1202849 h 1600171"/>
                  <a:gd name="connsiteX2127" fmla="*/ 172885 w 4632536"/>
                  <a:gd name="connsiteY2127" fmla="*/ 1199938 h 1600171"/>
                  <a:gd name="connsiteX2128" fmla="*/ 178783 w 4632536"/>
                  <a:gd name="connsiteY2128" fmla="*/ 1199478 h 1600171"/>
                  <a:gd name="connsiteX2129" fmla="*/ 183226 w 4632536"/>
                  <a:gd name="connsiteY2129" fmla="*/ 1199785 h 1600171"/>
                  <a:gd name="connsiteX2130" fmla="*/ 190119 w 4632536"/>
                  <a:gd name="connsiteY2130" fmla="*/ 1207138 h 1600171"/>
                  <a:gd name="connsiteX2131" fmla="*/ 191268 w 4632536"/>
                  <a:gd name="connsiteY2131" fmla="*/ 1209359 h 1600171"/>
                  <a:gd name="connsiteX2132" fmla="*/ 198468 w 4632536"/>
                  <a:gd name="connsiteY2132" fmla="*/ 1218628 h 1600171"/>
                  <a:gd name="connsiteX2133" fmla="*/ 200536 w 4632536"/>
                  <a:gd name="connsiteY2133" fmla="*/ 1220542 h 1600171"/>
                  <a:gd name="connsiteX2134" fmla="*/ 200536 w 4632536"/>
                  <a:gd name="connsiteY2134" fmla="*/ 1222764 h 1600171"/>
                  <a:gd name="connsiteX2135" fmla="*/ 192264 w 4632536"/>
                  <a:gd name="connsiteY2135" fmla="*/ 1227743 h 1600171"/>
                  <a:gd name="connsiteX2136" fmla="*/ 195481 w 4632536"/>
                  <a:gd name="connsiteY2136" fmla="*/ 1233028 h 1600171"/>
                  <a:gd name="connsiteX2137" fmla="*/ 197702 w 4632536"/>
                  <a:gd name="connsiteY2137" fmla="*/ 1241453 h 1600171"/>
                  <a:gd name="connsiteX2138" fmla="*/ 209039 w 4632536"/>
                  <a:gd name="connsiteY2138" fmla="*/ 1243981 h 1600171"/>
                  <a:gd name="connsiteX2139" fmla="*/ 213022 w 4632536"/>
                  <a:gd name="connsiteY2139" fmla="*/ 1244287 h 1600171"/>
                  <a:gd name="connsiteX2140" fmla="*/ 216239 w 4632536"/>
                  <a:gd name="connsiteY2140" fmla="*/ 1242985 h 1600171"/>
                  <a:gd name="connsiteX2141" fmla="*/ 227115 w 4632536"/>
                  <a:gd name="connsiteY2141" fmla="*/ 1249036 h 1600171"/>
                  <a:gd name="connsiteX2142" fmla="*/ 227269 w 4632536"/>
                  <a:gd name="connsiteY2142" fmla="*/ 1251258 h 1600171"/>
                  <a:gd name="connsiteX2143" fmla="*/ 226503 w 4632536"/>
                  <a:gd name="connsiteY2143" fmla="*/ 1254322 h 1600171"/>
                  <a:gd name="connsiteX2144" fmla="*/ 230026 w 4632536"/>
                  <a:gd name="connsiteY2144" fmla="*/ 1264662 h 1600171"/>
                  <a:gd name="connsiteX2145" fmla="*/ 235311 w 4632536"/>
                  <a:gd name="connsiteY2145" fmla="*/ 1274390 h 1600171"/>
                  <a:gd name="connsiteX2146" fmla="*/ 238681 w 4632536"/>
                  <a:gd name="connsiteY2146" fmla="*/ 1275156 h 1600171"/>
                  <a:gd name="connsiteX2147" fmla="*/ 245881 w 4632536"/>
                  <a:gd name="connsiteY2147" fmla="*/ 1272628 h 1600171"/>
                  <a:gd name="connsiteX2148" fmla="*/ 248256 w 4632536"/>
                  <a:gd name="connsiteY2148" fmla="*/ 1273088 h 1600171"/>
                  <a:gd name="connsiteX2149" fmla="*/ 261047 w 4632536"/>
                  <a:gd name="connsiteY2149" fmla="*/ 1278066 h 1600171"/>
                  <a:gd name="connsiteX2150" fmla="*/ 263422 w 4632536"/>
                  <a:gd name="connsiteY2150" fmla="*/ 1277913 h 1600171"/>
                  <a:gd name="connsiteX2151" fmla="*/ 285635 w 4632536"/>
                  <a:gd name="connsiteY2151" fmla="*/ 1272475 h 1600171"/>
                  <a:gd name="connsiteX2152" fmla="*/ 287703 w 4632536"/>
                  <a:gd name="connsiteY2152" fmla="*/ 1272781 h 1600171"/>
                  <a:gd name="connsiteX2153" fmla="*/ 302410 w 4632536"/>
                  <a:gd name="connsiteY2153" fmla="*/ 1291011 h 1600171"/>
                  <a:gd name="connsiteX2154" fmla="*/ 304478 w 4632536"/>
                  <a:gd name="connsiteY2154" fmla="*/ 1291011 h 1600171"/>
                  <a:gd name="connsiteX2155" fmla="*/ 309456 w 4632536"/>
                  <a:gd name="connsiteY2155" fmla="*/ 1287028 h 1600171"/>
                  <a:gd name="connsiteX2156" fmla="*/ 311678 w 4632536"/>
                  <a:gd name="connsiteY2156" fmla="*/ 1286109 h 1600171"/>
                  <a:gd name="connsiteX2157" fmla="*/ 322708 w 4632536"/>
                  <a:gd name="connsiteY2157" fmla="*/ 1289939 h 1600171"/>
                  <a:gd name="connsiteX2158" fmla="*/ 335346 w 4632536"/>
                  <a:gd name="connsiteY2158" fmla="*/ 1293462 h 1600171"/>
                  <a:gd name="connsiteX2159" fmla="*/ 338257 w 4632536"/>
                  <a:gd name="connsiteY2159" fmla="*/ 1293769 h 1600171"/>
                  <a:gd name="connsiteX2160" fmla="*/ 357559 w 4632536"/>
                  <a:gd name="connsiteY2160" fmla="*/ 1305105 h 1600171"/>
                  <a:gd name="connsiteX2161" fmla="*/ 363457 w 4632536"/>
                  <a:gd name="connsiteY2161" fmla="*/ 1304952 h 1600171"/>
                  <a:gd name="connsiteX2162" fmla="*/ 361543 w 4632536"/>
                  <a:gd name="connsiteY2162" fmla="*/ 1318050 h 1600171"/>
                  <a:gd name="connsiteX2163" fmla="*/ 356793 w 4632536"/>
                  <a:gd name="connsiteY2163" fmla="*/ 1322339 h 1600171"/>
                  <a:gd name="connsiteX2164" fmla="*/ 351815 w 4632536"/>
                  <a:gd name="connsiteY2164" fmla="*/ 1325709 h 1600171"/>
                  <a:gd name="connsiteX2165" fmla="*/ 351968 w 4632536"/>
                  <a:gd name="connsiteY2165" fmla="*/ 1327471 h 1600171"/>
                  <a:gd name="connsiteX2166" fmla="*/ 359015 w 4632536"/>
                  <a:gd name="connsiteY2166" fmla="*/ 1330841 h 1600171"/>
                  <a:gd name="connsiteX2167" fmla="*/ 358861 w 4632536"/>
                  <a:gd name="connsiteY2167" fmla="*/ 1331990 h 1600171"/>
                  <a:gd name="connsiteX2168" fmla="*/ 351048 w 4632536"/>
                  <a:gd name="connsiteY2168" fmla="*/ 1336127 h 1600171"/>
                  <a:gd name="connsiteX2169" fmla="*/ 351968 w 4632536"/>
                  <a:gd name="connsiteY2169" fmla="*/ 1340876 h 1600171"/>
                  <a:gd name="connsiteX2170" fmla="*/ 356410 w 4632536"/>
                  <a:gd name="connsiteY2170" fmla="*/ 1344705 h 1600171"/>
                  <a:gd name="connsiteX2171" fmla="*/ 358325 w 4632536"/>
                  <a:gd name="connsiteY2171" fmla="*/ 1349837 h 1600171"/>
                  <a:gd name="connsiteX2172" fmla="*/ 358785 w 4632536"/>
                  <a:gd name="connsiteY2172" fmla="*/ 1352518 h 1600171"/>
                  <a:gd name="connsiteX2173" fmla="*/ 356104 w 4632536"/>
                  <a:gd name="connsiteY2173" fmla="*/ 1358723 h 1600171"/>
                  <a:gd name="connsiteX2174" fmla="*/ 352274 w 4632536"/>
                  <a:gd name="connsiteY2174" fmla="*/ 1366689 h 1600171"/>
                  <a:gd name="connsiteX2175" fmla="*/ 350359 w 4632536"/>
                  <a:gd name="connsiteY2175" fmla="*/ 1368450 h 1600171"/>
                  <a:gd name="connsiteX2176" fmla="*/ 333431 w 4632536"/>
                  <a:gd name="connsiteY2176" fmla="*/ 1367148 h 1600171"/>
                  <a:gd name="connsiteX2177" fmla="*/ 330904 w 4632536"/>
                  <a:gd name="connsiteY2177" fmla="*/ 1367761 h 1600171"/>
                  <a:gd name="connsiteX2178" fmla="*/ 323091 w 4632536"/>
                  <a:gd name="connsiteY2178" fmla="*/ 1372510 h 1600171"/>
                  <a:gd name="connsiteX2179" fmla="*/ 316887 w 4632536"/>
                  <a:gd name="connsiteY2179" fmla="*/ 1374578 h 1600171"/>
                  <a:gd name="connsiteX2180" fmla="*/ 311142 w 4632536"/>
                  <a:gd name="connsiteY2180" fmla="*/ 1381472 h 1600171"/>
                  <a:gd name="connsiteX2181" fmla="*/ 309380 w 4632536"/>
                  <a:gd name="connsiteY2181" fmla="*/ 1393957 h 1600171"/>
                  <a:gd name="connsiteX2182" fmla="*/ 312750 w 4632536"/>
                  <a:gd name="connsiteY2182" fmla="*/ 1393268 h 1600171"/>
                  <a:gd name="connsiteX2183" fmla="*/ 317346 w 4632536"/>
                  <a:gd name="connsiteY2183" fmla="*/ 1392349 h 1600171"/>
                  <a:gd name="connsiteX2184" fmla="*/ 324087 w 4632536"/>
                  <a:gd name="connsiteY2184" fmla="*/ 1392961 h 1600171"/>
                  <a:gd name="connsiteX2185" fmla="*/ 329219 w 4632536"/>
                  <a:gd name="connsiteY2185" fmla="*/ 1390051 h 1600171"/>
                  <a:gd name="connsiteX2186" fmla="*/ 335576 w 4632536"/>
                  <a:gd name="connsiteY2186" fmla="*/ 1389591 h 1600171"/>
                  <a:gd name="connsiteX2187" fmla="*/ 339406 w 4632536"/>
                  <a:gd name="connsiteY2187" fmla="*/ 1391812 h 1600171"/>
                  <a:gd name="connsiteX2188" fmla="*/ 337338 w 4632536"/>
                  <a:gd name="connsiteY2188" fmla="*/ 1397097 h 1600171"/>
                  <a:gd name="connsiteX2189" fmla="*/ 319797 w 4632536"/>
                  <a:gd name="connsiteY2189" fmla="*/ 1403149 h 1600171"/>
                  <a:gd name="connsiteX2190" fmla="*/ 316274 w 4632536"/>
                  <a:gd name="connsiteY2190" fmla="*/ 1405676 h 1600171"/>
                  <a:gd name="connsiteX2191" fmla="*/ 317193 w 4632536"/>
                  <a:gd name="connsiteY2191" fmla="*/ 1410272 h 1600171"/>
                  <a:gd name="connsiteX2192" fmla="*/ 299652 w 4632536"/>
                  <a:gd name="connsiteY2192" fmla="*/ 1411038 h 1600171"/>
                  <a:gd name="connsiteX2193" fmla="*/ 296282 w 4632536"/>
                  <a:gd name="connsiteY2193" fmla="*/ 1412340 h 1600171"/>
                  <a:gd name="connsiteX2194" fmla="*/ 308920 w 4632536"/>
                  <a:gd name="connsiteY2194" fmla="*/ 1421915 h 1600171"/>
                  <a:gd name="connsiteX2195" fmla="*/ 317346 w 4632536"/>
                  <a:gd name="connsiteY2195" fmla="*/ 1432485 h 1600171"/>
                  <a:gd name="connsiteX2196" fmla="*/ 312061 w 4632536"/>
                  <a:gd name="connsiteY2196" fmla="*/ 1430111 h 1600171"/>
                  <a:gd name="connsiteX2197" fmla="*/ 307772 w 4632536"/>
                  <a:gd name="connsiteY2197" fmla="*/ 1432179 h 1600171"/>
                  <a:gd name="connsiteX2198" fmla="*/ 304401 w 4632536"/>
                  <a:gd name="connsiteY2198" fmla="*/ 1435549 h 1600171"/>
                  <a:gd name="connsiteX2199" fmla="*/ 301721 w 4632536"/>
                  <a:gd name="connsiteY2199" fmla="*/ 1433328 h 1600171"/>
                  <a:gd name="connsiteX2200" fmla="*/ 293754 w 4632536"/>
                  <a:gd name="connsiteY2200" fmla="*/ 1446119 h 1600171"/>
                  <a:gd name="connsiteX2201" fmla="*/ 293448 w 4632536"/>
                  <a:gd name="connsiteY2201" fmla="*/ 1450409 h 1600171"/>
                  <a:gd name="connsiteX2202" fmla="*/ 294214 w 4632536"/>
                  <a:gd name="connsiteY2202" fmla="*/ 1457762 h 1600171"/>
                  <a:gd name="connsiteX2203" fmla="*/ 274146 w 4632536"/>
                  <a:gd name="connsiteY2203" fmla="*/ 1454851 h 1600171"/>
                  <a:gd name="connsiteX2204" fmla="*/ 268401 w 4632536"/>
                  <a:gd name="connsiteY2204" fmla="*/ 1456460 h 1600171"/>
                  <a:gd name="connsiteX2205" fmla="*/ 271465 w 4632536"/>
                  <a:gd name="connsiteY2205" fmla="*/ 1459677 h 1600171"/>
                  <a:gd name="connsiteX2206" fmla="*/ 265720 w 4632536"/>
                  <a:gd name="connsiteY2206" fmla="*/ 1463507 h 1600171"/>
                  <a:gd name="connsiteX2207" fmla="*/ 279584 w 4632536"/>
                  <a:gd name="connsiteY2207" fmla="*/ 1471320 h 1600171"/>
                  <a:gd name="connsiteX2208" fmla="*/ 292682 w 4632536"/>
                  <a:gd name="connsiteY2208" fmla="*/ 1479745 h 1600171"/>
                  <a:gd name="connsiteX2209" fmla="*/ 303865 w 4632536"/>
                  <a:gd name="connsiteY2209" fmla="*/ 1484494 h 1600171"/>
                  <a:gd name="connsiteX2210" fmla="*/ 317729 w 4632536"/>
                  <a:gd name="connsiteY2210" fmla="*/ 1492460 h 1600171"/>
                  <a:gd name="connsiteX2211" fmla="*/ 338487 w 4632536"/>
                  <a:gd name="connsiteY2211" fmla="*/ 1506324 h 1600171"/>
                  <a:gd name="connsiteX2212" fmla="*/ 359780 w 4632536"/>
                  <a:gd name="connsiteY2212" fmla="*/ 1524937 h 1600171"/>
                  <a:gd name="connsiteX2213" fmla="*/ 360853 w 4632536"/>
                  <a:gd name="connsiteY2213" fmla="*/ 1521643 h 1600171"/>
                  <a:gd name="connsiteX2214" fmla="*/ 365142 w 4632536"/>
                  <a:gd name="connsiteY2214" fmla="*/ 1518886 h 1600171"/>
                  <a:gd name="connsiteX2215" fmla="*/ 374104 w 4632536"/>
                  <a:gd name="connsiteY2215" fmla="*/ 1520648 h 1600171"/>
                  <a:gd name="connsiteX2216" fmla="*/ 379466 w 4632536"/>
                  <a:gd name="connsiteY2216" fmla="*/ 1519958 h 1600171"/>
                  <a:gd name="connsiteX2217" fmla="*/ 387815 w 4632536"/>
                  <a:gd name="connsiteY2217" fmla="*/ 1523405 h 1600171"/>
                  <a:gd name="connsiteX2218" fmla="*/ 401832 w 4632536"/>
                  <a:gd name="connsiteY2218" fmla="*/ 1528920 h 1600171"/>
                  <a:gd name="connsiteX2219" fmla="*/ 417611 w 4632536"/>
                  <a:gd name="connsiteY2219" fmla="*/ 1531524 h 1600171"/>
                  <a:gd name="connsiteX2220" fmla="*/ 421594 w 4632536"/>
                  <a:gd name="connsiteY2220" fmla="*/ 1531295 h 1600171"/>
                  <a:gd name="connsiteX2221" fmla="*/ 428334 w 4632536"/>
                  <a:gd name="connsiteY2221" fmla="*/ 1530682 h 1600171"/>
                  <a:gd name="connsiteX2222" fmla="*/ 439594 w 4632536"/>
                  <a:gd name="connsiteY2222" fmla="*/ 1532214 h 1600171"/>
                  <a:gd name="connsiteX2223" fmla="*/ 441892 w 4632536"/>
                  <a:gd name="connsiteY2223" fmla="*/ 1533975 h 1600171"/>
                  <a:gd name="connsiteX2224" fmla="*/ 448633 w 4632536"/>
                  <a:gd name="connsiteY2224" fmla="*/ 1539261 h 1600171"/>
                  <a:gd name="connsiteX2225" fmla="*/ 451390 w 4632536"/>
                  <a:gd name="connsiteY2225" fmla="*/ 1540563 h 1600171"/>
                  <a:gd name="connsiteX2226" fmla="*/ 457977 w 4632536"/>
                  <a:gd name="connsiteY2226" fmla="*/ 1542324 h 1600171"/>
                  <a:gd name="connsiteX2227" fmla="*/ 465637 w 4632536"/>
                  <a:gd name="connsiteY2227" fmla="*/ 1545695 h 1600171"/>
                  <a:gd name="connsiteX2228" fmla="*/ 466863 w 4632536"/>
                  <a:gd name="connsiteY2228" fmla="*/ 1547227 h 1600171"/>
                  <a:gd name="connsiteX2229" fmla="*/ 466020 w 4632536"/>
                  <a:gd name="connsiteY2229" fmla="*/ 1549525 h 1600171"/>
                  <a:gd name="connsiteX2230" fmla="*/ 466709 w 4632536"/>
                  <a:gd name="connsiteY2230" fmla="*/ 1550750 h 1600171"/>
                  <a:gd name="connsiteX2231" fmla="*/ 471152 w 4632536"/>
                  <a:gd name="connsiteY2231" fmla="*/ 1553125 h 1600171"/>
                  <a:gd name="connsiteX2232" fmla="*/ 474752 w 4632536"/>
                  <a:gd name="connsiteY2232" fmla="*/ 1553125 h 1600171"/>
                  <a:gd name="connsiteX2233" fmla="*/ 480037 w 4632536"/>
                  <a:gd name="connsiteY2233" fmla="*/ 1550520 h 1600171"/>
                  <a:gd name="connsiteX2234" fmla="*/ 483484 w 4632536"/>
                  <a:gd name="connsiteY2234" fmla="*/ 1548146 h 1600171"/>
                  <a:gd name="connsiteX2235" fmla="*/ 490225 w 4632536"/>
                  <a:gd name="connsiteY2235" fmla="*/ 1546844 h 1600171"/>
                  <a:gd name="connsiteX2236" fmla="*/ 493365 w 4632536"/>
                  <a:gd name="connsiteY2236" fmla="*/ 1548988 h 1600171"/>
                  <a:gd name="connsiteX2237" fmla="*/ 495510 w 4632536"/>
                  <a:gd name="connsiteY2237" fmla="*/ 1550674 h 1600171"/>
                  <a:gd name="connsiteX2238" fmla="*/ 496965 w 4632536"/>
                  <a:gd name="connsiteY2238" fmla="*/ 1550214 h 1600171"/>
                  <a:gd name="connsiteX2239" fmla="*/ 499952 w 4632536"/>
                  <a:gd name="connsiteY2239" fmla="*/ 1547457 h 1600171"/>
                  <a:gd name="connsiteX2240" fmla="*/ 504854 w 4632536"/>
                  <a:gd name="connsiteY2240" fmla="*/ 1549754 h 1600171"/>
                  <a:gd name="connsiteX2241" fmla="*/ 511441 w 4632536"/>
                  <a:gd name="connsiteY2241" fmla="*/ 1553354 h 1600171"/>
                  <a:gd name="connsiteX2242" fmla="*/ 522548 w 4632536"/>
                  <a:gd name="connsiteY2242" fmla="*/ 1556342 h 1600171"/>
                  <a:gd name="connsiteX2243" fmla="*/ 523161 w 4632536"/>
                  <a:gd name="connsiteY2243" fmla="*/ 1557567 h 1600171"/>
                  <a:gd name="connsiteX2244" fmla="*/ 520633 w 4632536"/>
                  <a:gd name="connsiteY2244" fmla="*/ 1564155 h 1600171"/>
                  <a:gd name="connsiteX2245" fmla="*/ 521016 w 4632536"/>
                  <a:gd name="connsiteY2245" fmla="*/ 1566223 h 1600171"/>
                  <a:gd name="connsiteX2246" fmla="*/ 532123 w 4632536"/>
                  <a:gd name="connsiteY2246" fmla="*/ 1572657 h 1600171"/>
                  <a:gd name="connsiteX2247" fmla="*/ 534727 w 4632536"/>
                  <a:gd name="connsiteY2247" fmla="*/ 1573040 h 1600171"/>
                  <a:gd name="connsiteX2248" fmla="*/ 537638 w 4632536"/>
                  <a:gd name="connsiteY2248" fmla="*/ 1573729 h 1600171"/>
                  <a:gd name="connsiteX2249" fmla="*/ 543459 w 4632536"/>
                  <a:gd name="connsiteY2249" fmla="*/ 1576869 h 1600171"/>
                  <a:gd name="connsiteX2250" fmla="*/ 545527 w 4632536"/>
                  <a:gd name="connsiteY2250" fmla="*/ 1576640 h 1600171"/>
                  <a:gd name="connsiteX2251" fmla="*/ 551119 w 4632536"/>
                  <a:gd name="connsiteY2251" fmla="*/ 1577482 h 1600171"/>
                  <a:gd name="connsiteX2252" fmla="*/ 552804 w 4632536"/>
                  <a:gd name="connsiteY2252" fmla="*/ 1578784 h 1600171"/>
                  <a:gd name="connsiteX2253" fmla="*/ 560081 w 4632536"/>
                  <a:gd name="connsiteY2253" fmla="*/ 1588206 h 1600171"/>
                  <a:gd name="connsiteX2254" fmla="*/ 565136 w 4632536"/>
                  <a:gd name="connsiteY2254" fmla="*/ 1591576 h 1600171"/>
                  <a:gd name="connsiteX2255" fmla="*/ 566668 w 4632536"/>
                  <a:gd name="connsiteY2255" fmla="*/ 1594793 h 1600171"/>
                  <a:gd name="connsiteX2256" fmla="*/ 570957 w 4632536"/>
                  <a:gd name="connsiteY2256" fmla="*/ 1597780 h 1600171"/>
                  <a:gd name="connsiteX2257" fmla="*/ 580149 w 4632536"/>
                  <a:gd name="connsiteY2257" fmla="*/ 1600155 h 1600171"/>
                  <a:gd name="connsiteX2258" fmla="*/ 583596 w 4632536"/>
                  <a:gd name="connsiteY2258" fmla="*/ 1599083 h 1600171"/>
                  <a:gd name="connsiteX2259" fmla="*/ 588958 w 4632536"/>
                  <a:gd name="connsiteY2259" fmla="*/ 1592112 h 1600171"/>
                  <a:gd name="connsiteX2260" fmla="*/ 601519 w 4632536"/>
                  <a:gd name="connsiteY2260" fmla="*/ 1581695 h 1600171"/>
                  <a:gd name="connsiteX2261" fmla="*/ 604124 w 4632536"/>
                  <a:gd name="connsiteY2261" fmla="*/ 1577559 h 1600171"/>
                  <a:gd name="connsiteX2262" fmla="*/ 601596 w 4632536"/>
                  <a:gd name="connsiteY2262" fmla="*/ 1574878 h 1600171"/>
                  <a:gd name="connsiteX2263" fmla="*/ 584362 w 4632536"/>
                  <a:gd name="connsiteY2263" fmla="*/ 1553814 h 1600171"/>
                  <a:gd name="connsiteX2264" fmla="*/ 576702 w 4632536"/>
                  <a:gd name="connsiteY2264" fmla="*/ 1541099 h 1600171"/>
                  <a:gd name="connsiteX2265" fmla="*/ 575017 w 4632536"/>
                  <a:gd name="connsiteY2265" fmla="*/ 1533439 h 1600171"/>
                  <a:gd name="connsiteX2266" fmla="*/ 577621 w 4632536"/>
                  <a:gd name="connsiteY2266" fmla="*/ 1510690 h 1600171"/>
                  <a:gd name="connsiteX2267" fmla="*/ 576166 w 4632536"/>
                  <a:gd name="connsiteY2267" fmla="*/ 1508316 h 1600171"/>
                  <a:gd name="connsiteX2268" fmla="*/ 572336 w 4632536"/>
                  <a:gd name="connsiteY2268" fmla="*/ 1514750 h 1600171"/>
                  <a:gd name="connsiteX2269" fmla="*/ 569732 w 4632536"/>
                  <a:gd name="connsiteY2269" fmla="*/ 1517354 h 1600171"/>
                  <a:gd name="connsiteX2270" fmla="*/ 570957 w 4632536"/>
                  <a:gd name="connsiteY2270" fmla="*/ 1507090 h 1600171"/>
                  <a:gd name="connsiteX2271" fmla="*/ 559927 w 4632536"/>
                  <a:gd name="connsiteY2271" fmla="*/ 1492230 h 1600171"/>
                  <a:gd name="connsiteX2272" fmla="*/ 551348 w 4632536"/>
                  <a:gd name="connsiteY2272" fmla="*/ 1484111 h 1600171"/>
                  <a:gd name="connsiteX2273" fmla="*/ 568123 w 4632536"/>
                  <a:gd name="connsiteY2273" fmla="*/ 1461822 h 1600171"/>
                  <a:gd name="connsiteX2274" fmla="*/ 572413 w 4632536"/>
                  <a:gd name="connsiteY2274" fmla="*/ 1449106 h 1600171"/>
                  <a:gd name="connsiteX2275" fmla="*/ 572413 w 4632536"/>
                  <a:gd name="connsiteY2275" fmla="*/ 1444587 h 1600171"/>
                  <a:gd name="connsiteX2276" fmla="*/ 577468 w 4632536"/>
                  <a:gd name="connsiteY2276" fmla="*/ 1445813 h 1600171"/>
                  <a:gd name="connsiteX2277" fmla="*/ 579613 w 4632536"/>
                  <a:gd name="connsiteY2277" fmla="*/ 1444358 h 1600171"/>
                  <a:gd name="connsiteX2278" fmla="*/ 584132 w 4632536"/>
                  <a:gd name="connsiteY2278" fmla="*/ 1445277 h 1600171"/>
                  <a:gd name="connsiteX2279" fmla="*/ 590566 w 4632536"/>
                  <a:gd name="connsiteY2279" fmla="*/ 1443132 h 1600171"/>
                  <a:gd name="connsiteX2280" fmla="*/ 597996 w 4632536"/>
                  <a:gd name="connsiteY2280" fmla="*/ 1439532 h 1600171"/>
                  <a:gd name="connsiteX2281" fmla="*/ 606345 w 4632536"/>
                  <a:gd name="connsiteY2281" fmla="*/ 1436162 h 1600171"/>
                  <a:gd name="connsiteX2282" fmla="*/ 608260 w 4632536"/>
                  <a:gd name="connsiteY2282" fmla="*/ 1432332 h 1600171"/>
                  <a:gd name="connsiteX2283" fmla="*/ 611630 w 4632536"/>
                  <a:gd name="connsiteY2283" fmla="*/ 1428502 h 1600171"/>
                  <a:gd name="connsiteX2284" fmla="*/ 619290 w 4632536"/>
                  <a:gd name="connsiteY2284" fmla="*/ 1425898 h 1600171"/>
                  <a:gd name="connsiteX2285" fmla="*/ 620745 w 4632536"/>
                  <a:gd name="connsiteY2285" fmla="*/ 1422298 h 1600171"/>
                  <a:gd name="connsiteX2286" fmla="*/ 623426 w 4632536"/>
                  <a:gd name="connsiteY2286" fmla="*/ 1422068 h 1600171"/>
                  <a:gd name="connsiteX2287" fmla="*/ 610941 w 4632536"/>
                  <a:gd name="connsiteY2287" fmla="*/ 1416476 h 1600171"/>
                  <a:gd name="connsiteX2288" fmla="*/ 606728 w 4632536"/>
                  <a:gd name="connsiteY2288" fmla="*/ 1414638 h 1600171"/>
                  <a:gd name="connsiteX2289" fmla="*/ 601979 w 4632536"/>
                  <a:gd name="connsiteY2289" fmla="*/ 1411268 h 1600171"/>
                  <a:gd name="connsiteX2290" fmla="*/ 600983 w 4632536"/>
                  <a:gd name="connsiteY2290" fmla="*/ 1409123 h 1600171"/>
                  <a:gd name="connsiteX2291" fmla="*/ 605349 w 4632536"/>
                  <a:gd name="connsiteY2291" fmla="*/ 1406442 h 1600171"/>
                  <a:gd name="connsiteX2292" fmla="*/ 612856 w 4632536"/>
                  <a:gd name="connsiteY2292" fmla="*/ 1408281 h 1600171"/>
                  <a:gd name="connsiteX2293" fmla="*/ 613698 w 4632536"/>
                  <a:gd name="connsiteY2293" fmla="*/ 1402842 h 1600171"/>
                  <a:gd name="connsiteX2294" fmla="*/ 595698 w 4632536"/>
                  <a:gd name="connsiteY2294" fmla="*/ 1376416 h 1600171"/>
                  <a:gd name="connsiteX2295" fmla="*/ 584132 w 4632536"/>
                  <a:gd name="connsiteY2295" fmla="*/ 1369982 h 1600171"/>
                  <a:gd name="connsiteX2296" fmla="*/ 566821 w 4632536"/>
                  <a:gd name="connsiteY2296" fmla="*/ 1371284 h 1600171"/>
                  <a:gd name="connsiteX2297" fmla="*/ 562685 w 4632536"/>
                  <a:gd name="connsiteY2297" fmla="*/ 1368833 h 1600171"/>
                  <a:gd name="connsiteX2298" fmla="*/ 562532 w 4632536"/>
                  <a:gd name="connsiteY2298" fmla="*/ 1367225 h 1600171"/>
                  <a:gd name="connsiteX2299" fmla="*/ 562302 w 4632536"/>
                  <a:gd name="connsiteY2299" fmla="*/ 1353361 h 1600171"/>
                  <a:gd name="connsiteX2300" fmla="*/ 561076 w 4632536"/>
                  <a:gd name="connsiteY2300" fmla="*/ 1352135 h 1600171"/>
                  <a:gd name="connsiteX2301" fmla="*/ 545604 w 4632536"/>
                  <a:gd name="connsiteY2301" fmla="*/ 1347080 h 1600171"/>
                  <a:gd name="connsiteX2302" fmla="*/ 544761 w 4632536"/>
                  <a:gd name="connsiteY2302" fmla="*/ 1345012 h 1600171"/>
                  <a:gd name="connsiteX2303" fmla="*/ 556940 w 4632536"/>
                  <a:gd name="connsiteY2303" fmla="*/ 1324867 h 1600171"/>
                  <a:gd name="connsiteX2304" fmla="*/ 555102 w 4632536"/>
                  <a:gd name="connsiteY2304" fmla="*/ 1313531 h 1600171"/>
                  <a:gd name="connsiteX2305" fmla="*/ 552957 w 4632536"/>
                  <a:gd name="connsiteY2305" fmla="*/ 1311080 h 1600171"/>
                  <a:gd name="connsiteX2306" fmla="*/ 555255 w 4632536"/>
                  <a:gd name="connsiteY2306" fmla="*/ 1295454 h 1600171"/>
                  <a:gd name="connsiteX2307" fmla="*/ 559238 w 4632536"/>
                  <a:gd name="connsiteY2307" fmla="*/ 1292160 h 1600171"/>
                  <a:gd name="connsiteX2308" fmla="*/ 567127 w 4632536"/>
                  <a:gd name="connsiteY2308" fmla="*/ 1286339 h 1600171"/>
                  <a:gd name="connsiteX2309" fmla="*/ 570651 w 4632536"/>
                  <a:gd name="connsiteY2309" fmla="*/ 1275615 h 1600171"/>
                  <a:gd name="connsiteX2310" fmla="*/ 572259 w 4632536"/>
                  <a:gd name="connsiteY2310" fmla="*/ 1273930 h 1600171"/>
                  <a:gd name="connsiteX2311" fmla="*/ 577928 w 4632536"/>
                  <a:gd name="connsiteY2311" fmla="*/ 1273777 h 1600171"/>
                  <a:gd name="connsiteX2312" fmla="*/ 579613 w 4632536"/>
                  <a:gd name="connsiteY2312" fmla="*/ 1274466 h 1600171"/>
                  <a:gd name="connsiteX2313" fmla="*/ 594013 w 4632536"/>
                  <a:gd name="connsiteY2313" fmla="*/ 1290016 h 1600171"/>
                  <a:gd name="connsiteX2314" fmla="*/ 600140 w 4632536"/>
                  <a:gd name="connsiteY2314" fmla="*/ 1294841 h 1600171"/>
                  <a:gd name="connsiteX2315" fmla="*/ 607034 w 4632536"/>
                  <a:gd name="connsiteY2315" fmla="*/ 1291547 h 1600171"/>
                  <a:gd name="connsiteX2316" fmla="*/ 612856 w 4632536"/>
                  <a:gd name="connsiteY2316" fmla="*/ 1287411 h 1600171"/>
                  <a:gd name="connsiteX2317" fmla="*/ 611247 w 4632536"/>
                  <a:gd name="connsiteY2317" fmla="*/ 1284501 h 1600171"/>
                  <a:gd name="connsiteX2318" fmla="*/ 609562 w 4632536"/>
                  <a:gd name="connsiteY2318" fmla="*/ 1282049 h 1600171"/>
                  <a:gd name="connsiteX2319" fmla="*/ 608719 w 4632536"/>
                  <a:gd name="connsiteY2319" fmla="*/ 1278220 h 1600171"/>
                  <a:gd name="connsiteX2320" fmla="*/ 605808 w 4632536"/>
                  <a:gd name="connsiteY2320" fmla="*/ 1269028 h 1600171"/>
                  <a:gd name="connsiteX2321" fmla="*/ 604353 w 4632536"/>
                  <a:gd name="connsiteY2321" fmla="*/ 1264585 h 1600171"/>
                  <a:gd name="connsiteX2322" fmla="*/ 605808 w 4632536"/>
                  <a:gd name="connsiteY2322" fmla="*/ 1264356 h 1600171"/>
                  <a:gd name="connsiteX2323" fmla="*/ 610634 w 4632536"/>
                  <a:gd name="connsiteY2323" fmla="*/ 1264126 h 1600171"/>
                  <a:gd name="connsiteX2324" fmla="*/ 620898 w 4632536"/>
                  <a:gd name="connsiteY2324" fmla="*/ 1257998 h 1600171"/>
                  <a:gd name="connsiteX2325" fmla="*/ 627409 w 4632536"/>
                  <a:gd name="connsiteY2325" fmla="*/ 1254628 h 1600171"/>
                  <a:gd name="connsiteX2326" fmla="*/ 626566 w 4632536"/>
                  <a:gd name="connsiteY2326" fmla="*/ 1250645 h 1600171"/>
                  <a:gd name="connsiteX2327" fmla="*/ 653375 w 4632536"/>
                  <a:gd name="connsiteY2327" fmla="*/ 1238696 h 1600171"/>
                  <a:gd name="connsiteX2328" fmla="*/ 658584 w 4632536"/>
                  <a:gd name="connsiteY2328" fmla="*/ 1230347 h 1600171"/>
                  <a:gd name="connsiteX2329" fmla="*/ 660422 w 4632536"/>
                  <a:gd name="connsiteY2329" fmla="*/ 1228891 h 1600171"/>
                  <a:gd name="connsiteX2330" fmla="*/ 666243 w 4632536"/>
                  <a:gd name="connsiteY2330" fmla="*/ 1225904 h 1600171"/>
                  <a:gd name="connsiteX2331" fmla="*/ 665860 w 4632536"/>
                  <a:gd name="connsiteY2331" fmla="*/ 1222764 h 1600171"/>
                  <a:gd name="connsiteX2332" fmla="*/ 666933 w 4632536"/>
                  <a:gd name="connsiteY2332" fmla="*/ 1222304 h 1600171"/>
                  <a:gd name="connsiteX2333" fmla="*/ 682865 w 4632536"/>
                  <a:gd name="connsiteY2333" fmla="*/ 1227360 h 1600171"/>
                  <a:gd name="connsiteX2334" fmla="*/ 682865 w 4632536"/>
                  <a:gd name="connsiteY2334" fmla="*/ 1229657 h 1600171"/>
                  <a:gd name="connsiteX2335" fmla="*/ 683095 w 4632536"/>
                  <a:gd name="connsiteY2335" fmla="*/ 1231189 h 1600171"/>
                  <a:gd name="connsiteX2336" fmla="*/ 690984 w 4632536"/>
                  <a:gd name="connsiteY2336" fmla="*/ 1233717 h 1600171"/>
                  <a:gd name="connsiteX2337" fmla="*/ 694354 w 4632536"/>
                  <a:gd name="connsiteY2337" fmla="*/ 1230806 h 1600171"/>
                  <a:gd name="connsiteX2338" fmla="*/ 695657 w 4632536"/>
                  <a:gd name="connsiteY2338" fmla="*/ 1226977 h 1600171"/>
                  <a:gd name="connsiteX2339" fmla="*/ 700329 w 4632536"/>
                  <a:gd name="connsiteY2339" fmla="*/ 1225904 h 1600171"/>
                  <a:gd name="connsiteX2340" fmla="*/ 709444 w 4632536"/>
                  <a:gd name="connsiteY2340" fmla="*/ 1222304 h 1600171"/>
                  <a:gd name="connsiteX2341" fmla="*/ 710899 w 4632536"/>
                  <a:gd name="connsiteY2341" fmla="*/ 1222457 h 1600171"/>
                  <a:gd name="connsiteX2342" fmla="*/ 716414 w 4632536"/>
                  <a:gd name="connsiteY2342" fmla="*/ 1232645 h 1600171"/>
                  <a:gd name="connsiteX2343" fmla="*/ 720703 w 4632536"/>
                  <a:gd name="connsiteY2343" fmla="*/ 1233104 h 1600171"/>
                  <a:gd name="connsiteX2344" fmla="*/ 724304 w 4632536"/>
                  <a:gd name="connsiteY2344" fmla="*/ 1232262 h 1600171"/>
                  <a:gd name="connsiteX2345" fmla="*/ 734108 w 4632536"/>
                  <a:gd name="connsiteY2345" fmla="*/ 1232491 h 1600171"/>
                  <a:gd name="connsiteX2346" fmla="*/ 743836 w 4632536"/>
                  <a:gd name="connsiteY2346" fmla="*/ 1234560 h 1600171"/>
                  <a:gd name="connsiteX2347" fmla="*/ 768040 w 4632536"/>
                  <a:gd name="connsiteY2347" fmla="*/ 1253019 h 1600171"/>
                  <a:gd name="connsiteX2348" fmla="*/ 771640 w 4632536"/>
                  <a:gd name="connsiteY2348" fmla="*/ 1257692 h 1600171"/>
                  <a:gd name="connsiteX2349" fmla="*/ 770338 w 4632536"/>
                  <a:gd name="connsiteY2349" fmla="*/ 1260679 h 1600171"/>
                  <a:gd name="connsiteX2350" fmla="*/ 772253 w 4632536"/>
                  <a:gd name="connsiteY2350" fmla="*/ 1267649 h 1600171"/>
                  <a:gd name="connsiteX2351" fmla="*/ 773708 w 4632536"/>
                  <a:gd name="connsiteY2351" fmla="*/ 1268262 h 1600171"/>
                  <a:gd name="connsiteX2352" fmla="*/ 776925 w 4632536"/>
                  <a:gd name="connsiteY2352" fmla="*/ 1262671 h 1600171"/>
                  <a:gd name="connsiteX2353" fmla="*/ 776312 w 4632536"/>
                  <a:gd name="connsiteY2353" fmla="*/ 1255853 h 1600171"/>
                  <a:gd name="connsiteX2354" fmla="*/ 774015 w 4632536"/>
                  <a:gd name="connsiteY2354" fmla="*/ 1250568 h 1600171"/>
                  <a:gd name="connsiteX2355" fmla="*/ 775700 w 4632536"/>
                  <a:gd name="connsiteY2355" fmla="*/ 1249879 h 1600171"/>
                  <a:gd name="connsiteX2356" fmla="*/ 782517 w 4632536"/>
                  <a:gd name="connsiteY2356" fmla="*/ 1252866 h 1600171"/>
                  <a:gd name="connsiteX2357" fmla="*/ 788415 w 4632536"/>
                  <a:gd name="connsiteY2357" fmla="*/ 1257309 h 1600171"/>
                  <a:gd name="connsiteX2358" fmla="*/ 804959 w 4632536"/>
                  <a:gd name="connsiteY2358" fmla="*/ 1267573 h 1600171"/>
                  <a:gd name="connsiteX2359" fmla="*/ 806874 w 4632536"/>
                  <a:gd name="connsiteY2359" fmla="*/ 1267573 h 1600171"/>
                  <a:gd name="connsiteX2360" fmla="*/ 808789 w 4632536"/>
                  <a:gd name="connsiteY2360" fmla="*/ 1266271 h 1600171"/>
                  <a:gd name="connsiteX2361" fmla="*/ 818517 w 4632536"/>
                  <a:gd name="connsiteY2361" fmla="*/ 1258458 h 1600171"/>
                  <a:gd name="connsiteX2362" fmla="*/ 821887 w 4632536"/>
                  <a:gd name="connsiteY2362" fmla="*/ 1255317 h 1600171"/>
                  <a:gd name="connsiteX2363" fmla="*/ 825564 w 4632536"/>
                  <a:gd name="connsiteY2363" fmla="*/ 1252790 h 1600171"/>
                  <a:gd name="connsiteX2364" fmla="*/ 828092 w 4632536"/>
                  <a:gd name="connsiteY2364" fmla="*/ 1249190 h 1600171"/>
                  <a:gd name="connsiteX2365" fmla="*/ 843641 w 4632536"/>
                  <a:gd name="connsiteY2365" fmla="*/ 1247275 h 1600171"/>
                  <a:gd name="connsiteX2366" fmla="*/ 850228 w 4632536"/>
                  <a:gd name="connsiteY2366" fmla="*/ 1249649 h 1600171"/>
                  <a:gd name="connsiteX2367" fmla="*/ 857888 w 4632536"/>
                  <a:gd name="connsiteY2367" fmla="*/ 1256007 h 1600171"/>
                  <a:gd name="connsiteX2368" fmla="*/ 864858 w 4632536"/>
                  <a:gd name="connsiteY2368" fmla="*/ 1252024 h 1600171"/>
                  <a:gd name="connsiteX2369" fmla="*/ 865318 w 4632536"/>
                  <a:gd name="connsiteY2369" fmla="*/ 1247504 h 1600171"/>
                  <a:gd name="connsiteX2370" fmla="*/ 866390 w 4632536"/>
                  <a:gd name="connsiteY2370" fmla="*/ 1246279 h 1600171"/>
                  <a:gd name="connsiteX2371" fmla="*/ 877726 w 4632536"/>
                  <a:gd name="connsiteY2371" fmla="*/ 1246126 h 1600171"/>
                  <a:gd name="connsiteX2372" fmla="*/ 883011 w 4632536"/>
                  <a:gd name="connsiteY2372" fmla="*/ 1246585 h 1600171"/>
                  <a:gd name="connsiteX2373" fmla="*/ 888756 w 4632536"/>
                  <a:gd name="connsiteY2373" fmla="*/ 1250262 h 1600171"/>
                  <a:gd name="connsiteX2374" fmla="*/ 889369 w 4632536"/>
                  <a:gd name="connsiteY2374" fmla="*/ 1253019 h 1600171"/>
                  <a:gd name="connsiteX2375" fmla="*/ 898101 w 4632536"/>
                  <a:gd name="connsiteY2375" fmla="*/ 1262364 h 1600171"/>
                  <a:gd name="connsiteX2376" fmla="*/ 912731 w 4632536"/>
                  <a:gd name="connsiteY2376" fmla="*/ 1265351 h 1600171"/>
                  <a:gd name="connsiteX2377" fmla="*/ 916178 w 4632536"/>
                  <a:gd name="connsiteY2377" fmla="*/ 1267419 h 1600171"/>
                  <a:gd name="connsiteX2378" fmla="*/ 916331 w 4632536"/>
                  <a:gd name="connsiteY2378" fmla="*/ 1269717 h 1600171"/>
                  <a:gd name="connsiteX2379" fmla="*/ 920620 w 4632536"/>
                  <a:gd name="connsiteY2379" fmla="*/ 1268185 h 1600171"/>
                  <a:gd name="connsiteX2380" fmla="*/ 925139 w 4632536"/>
                  <a:gd name="connsiteY2380" fmla="*/ 1264739 h 1600171"/>
                  <a:gd name="connsiteX2381" fmla="*/ 927744 w 4632536"/>
                  <a:gd name="connsiteY2381" fmla="*/ 1257998 h 1600171"/>
                  <a:gd name="connsiteX2382" fmla="*/ 929046 w 4632536"/>
                  <a:gd name="connsiteY2382" fmla="*/ 1257309 h 1600171"/>
                  <a:gd name="connsiteX2383" fmla="*/ 935021 w 4632536"/>
                  <a:gd name="connsiteY2383" fmla="*/ 1260296 h 1600171"/>
                  <a:gd name="connsiteX2384" fmla="*/ 950187 w 4632536"/>
                  <a:gd name="connsiteY2384" fmla="*/ 1263207 h 1600171"/>
                  <a:gd name="connsiteX2385" fmla="*/ 962059 w 4632536"/>
                  <a:gd name="connsiteY2385" fmla="*/ 1260679 h 1600171"/>
                  <a:gd name="connsiteX2386" fmla="*/ 969949 w 4632536"/>
                  <a:gd name="connsiteY2386" fmla="*/ 1255164 h 1600171"/>
                  <a:gd name="connsiteX2387" fmla="*/ 972323 w 4632536"/>
                  <a:gd name="connsiteY2387" fmla="*/ 1245973 h 1600171"/>
                  <a:gd name="connsiteX2388" fmla="*/ 975310 w 4632536"/>
                  <a:gd name="connsiteY2388" fmla="*/ 1241760 h 1600171"/>
                  <a:gd name="connsiteX2389" fmla="*/ 974927 w 4632536"/>
                  <a:gd name="connsiteY2389" fmla="*/ 1240458 h 1600171"/>
                  <a:gd name="connsiteX2390" fmla="*/ 941302 w 4632536"/>
                  <a:gd name="connsiteY2390" fmla="*/ 1224066 h 1600171"/>
                  <a:gd name="connsiteX2391" fmla="*/ 932187 w 4632536"/>
                  <a:gd name="connsiteY2391" fmla="*/ 1219011 h 1600171"/>
                  <a:gd name="connsiteX2392" fmla="*/ 930884 w 4632536"/>
                  <a:gd name="connsiteY2392" fmla="*/ 1217325 h 1600171"/>
                  <a:gd name="connsiteX2393" fmla="*/ 929199 w 4632536"/>
                  <a:gd name="connsiteY2393" fmla="*/ 1214108 h 1600171"/>
                  <a:gd name="connsiteX2394" fmla="*/ 930042 w 4632536"/>
                  <a:gd name="connsiteY2394" fmla="*/ 1212883 h 1600171"/>
                  <a:gd name="connsiteX2395" fmla="*/ 935327 w 4632536"/>
                  <a:gd name="connsiteY2395" fmla="*/ 1212040 h 1600171"/>
                  <a:gd name="connsiteX2396" fmla="*/ 942374 w 4632536"/>
                  <a:gd name="connsiteY2396" fmla="*/ 1207521 h 1600171"/>
                  <a:gd name="connsiteX2397" fmla="*/ 947735 w 4632536"/>
                  <a:gd name="connsiteY2397" fmla="*/ 1207674 h 1600171"/>
                  <a:gd name="connsiteX2398" fmla="*/ 953634 w 4632536"/>
                  <a:gd name="connsiteY2398" fmla="*/ 1203155 h 1600171"/>
                  <a:gd name="connsiteX2399" fmla="*/ 957310 w 4632536"/>
                  <a:gd name="connsiteY2399" fmla="*/ 1200857 h 1600171"/>
                  <a:gd name="connsiteX2400" fmla="*/ 956927 w 4632536"/>
                  <a:gd name="connsiteY2400" fmla="*/ 1198789 h 1600171"/>
                  <a:gd name="connsiteX2401" fmla="*/ 948195 w 4632536"/>
                  <a:gd name="connsiteY2401" fmla="*/ 1187070 h 1600171"/>
                  <a:gd name="connsiteX2402" fmla="*/ 948655 w 4632536"/>
                  <a:gd name="connsiteY2402" fmla="*/ 1185768 h 1600171"/>
                  <a:gd name="connsiteX2403" fmla="*/ 957540 w 4632536"/>
                  <a:gd name="connsiteY2403" fmla="*/ 1176346 h 1600171"/>
                  <a:gd name="connsiteX2404" fmla="*/ 959685 w 4632536"/>
                  <a:gd name="connsiteY2404" fmla="*/ 1175044 h 1600171"/>
                  <a:gd name="connsiteX2405" fmla="*/ 963974 w 4632536"/>
                  <a:gd name="connsiteY2405" fmla="*/ 1174661 h 1600171"/>
                  <a:gd name="connsiteX2406" fmla="*/ 967115 w 4632536"/>
                  <a:gd name="connsiteY2406" fmla="*/ 1175351 h 1600171"/>
                  <a:gd name="connsiteX2407" fmla="*/ 972170 w 4632536"/>
                  <a:gd name="connsiteY2407" fmla="*/ 1175197 h 1600171"/>
                  <a:gd name="connsiteX2408" fmla="*/ 975157 w 4632536"/>
                  <a:gd name="connsiteY2408" fmla="*/ 1176040 h 1600171"/>
                  <a:gd name="connsiteX2409" fmla="*/ 980672 w 4632536"/>
                  <a:gd name="connsiteY2409" fmla="*/ 1175580 h 1600171"/>
                  <a:gd name="connsiteX2410" fmla="*/ 985957 w 4632536"/>
                  <a:gd name="connsiteY2410" fmla="*/ 1177036 h 1600171"/>
                  <a:gd name="connsiteX2411" fmla="*/ 988562 w 4632536"/>
                  <a:gd name="connsiteY2411" fmla="*/ 1174278 h 1600171"/>
                  <a:gd name="connsiteX2412" fmla="*/ 986034 w 4632536"/>
                  <a:gd name="connsiteY2412" fmla="*/ 1170831 h 1600171"/>
                  <a:gd name="connsiteX2413" fmla="*/ 969182 w 4632536"/>
                  <a:gd name="connsiteY2413" fmla="*/ 1165776 h 1600171"/>
                  <a:gd name="connsiteX2414" fmla="*/ 965123 w 4632536"/>
                  <a:gd name="connsiteY2414" fmla="*/ 1163861 h 1600171"/>
                  <a:gd name="connsiteX2415" fmla="*/ 963055 w 4632536"/>
                  <a:gd name="connsiteY2415" fmla="*/ 1163172 h 1600171"/>
                  <a:gd name="connsiteX2416" fmla="*/ 962901 w 4632536"/>
                  <a:gd name="connsiteY2416" fmla="*/ 1157044 h 1600171"/>
                  <a:gd name="connsiteX2417" fmla="*/ 966348 w 4632536"/>
                  <a:gd name="connsiteY2417" fmla="*/ 1155589 h 1600171"/>
                  <a:gd name="connsiteX2418" fmla="*/ 969106 w 4632536"/>
                  <a:gd name="connsiteY2418" fmla="*/ 1157504 h 1600171"/>
                  <a:gd name="connsiteX2419" fmla="*/ 972706 w 4632536"/>
                  <a:gd name="connsiteY2419" fmla="*/ 1154976 h 1600171"/>
                  <a:gd name="connsiteX2420" fmla="*/ 968034 w 4632536"/>
                  <a:gd name="connsiteY2420" fmla="*/ 1151529 h 1600171"/>
                  <a:gd name="connsiteX2421" fmla="*/ 955931 w 4632536"/>
                  <a:gd name="connsiteY2421" fmla="*/ 1150227 h 1600171"/>
                  <a:gd name="connsiteX2422" fmla="*/ 957157 w 4632536"/>
                  <a:gd name="connsiteY2422" fmla="*/ 1149308 h 1600171"/>
                  <a:gd name="connsiteX2423" fmla="*/ 959685 w 4632536"/>
                  <a:gd name="connsiteY2423" fmla="*/ 1147852 h 1600171"/>
                  <a:gd name="connsiteX2424" fmla="*/ 961829 w 4632536"/>
                  <a:gd name="connsiteY2424" fmla="*/ 1144865 h 1600171"/>
                  <a:gd name="connsiteX2425" fmla="*/ 961370 w 4632536"/>
                  <a:gd name="connsiteY2425" fmla="*/ 1142337 h 1600171"/>
                  <a:gd name="connsiteX2426" fmla="*/ 957157 w 4632536"/>
                  <a:gd name="connsiteY2426" fmla="*/ 1139810 h 1600171"/>
                  <a:gd name="connsiteX2427" fmla="*/ 957616 w 4632536"/>
                  <a:gd name="connsiteY2427" fmla="*/ 1138354 h 1600171"/>
                  <a:gd name="connsiteX2428" fmla="*/ 968723 w 4632536"/>
                  <a:gd name="connsiteY2428" fmla="*/ 1134065 h 1600171"/>
                  <a:gd name="connsiteX2429" fmla="*/ 970791 w 4632536"/>
                  <a:gd name="connsiteY2429" fmla="*/ 1134295 h 1600171"/>
                  <a:gd name="connsiteX2430" fmla="*/ 976383 w 4632536"/>
                  <a:gd name="connsiteY2430" fmla="*/ 1135750 h 1600171"/>
                  <a:gd name="connsiteX2431" fmla="*/ 994076 w 4632536"/>
                  <a:gd name="connsiteY2431" fmla="*/ 1135367 h 1600171"/>
                  <a:gd name="connsiteX2432" fmla="*/ 995379 w 4632536"/>
                  <a:gd name="connsiteY2432" fmla="*/ 1136056 h 1600171"/>
                  <a:gd name="connsiteX2433" fmla="*/ 998825 w 4632536"/>
                  <a:gd name="connsiteY2433" fmla="*/ 1139886 h 1600171"/>
                  <a:gd name="connsiteX2434" fmla="*/ 1000511 w 4632536"/>
                  <a:gd name="connsiteY2434" fmla="*/ 1139273 h 1600171"/>
                  <a:gd name="connsiteX2435" fmla="*/ 1001813 w 4632536"/>
                  <a:gd name="connsiteY2435" fmla="*/ 1134218 h 1600171"/>
                  <a:gd name="connsiteX2436" fmla="*/ 1006868 w 4632536"/>
                  <a:gd name="connsiteY2436" fmla="*/ 1132150 h 1600171"/>
                  <a:gd name="connsiteX2437" fmla="*/ 1025098 w 4632536"/>
                  <a:gd name="connsiteY2437" fmla="*/ 1128320 h 1600171"/>
                  <a:gd name="connsiteX2438" fmla="*/ 1049992 w 4632536"/>
                  <a:gd name="connsiteY2438" fmla="*/ 1122116 h 1600171"/>
                  <a:gd name="connsiteX2439" fmla="*/ 1069601 w 4632536"/>
                  <a:gd name="connsiteY2439" fmla="*/ 1121886 h 1600171"/>
                  <a:gd name="connsiteX2440" fmla="*/ 1072971 w 4632536"/>
                  <a:gd name="connsiteY2440" fmla="*/ 1123341 h 1600171"/>
                  <a:gd name="connsiteX2441" fmla="*/ 1076111 w 4632536"/>
                  <a:gd name="connsiteY2441" fmla="*/ 1122039 h 1600171"/>
                  <a:gd name="connsiteX2442" fmla="*/ 1078026 w 4632536"/>
                  <a:gd name="connsiteY2442" fmla="*/ 1114380 h 1600171"/>
                  <a:gd name="connsiteX2443" fmla="*/ 1084996 w 4632536"/>
                  <a:gd name="connsiteY2443" fmla="*/ 1111239 h 1600171"/>
                  <a:gd name="connsiteX2444" fmla="*/ 1099703 w 4632536"/>
                  <a:gd name="connsiteY2444" fmla="*/ 1110856 h 1600171"/>
                  <a:gd name="connsiteX2445" fmla="*/ 1110274 w 4632536"/>
                  <a:gd name="connsiteY2445" fmla="*/ 1109094 h 1600171"/>
                  <a:gd name="connsiteX2446" fmla="*/ 1123448 w 4632536"/>
                  <a:gd name="connsiteY2446" fmla="*/ 1105954 h 1600171"/>
                  <a:gd name="connsiteX2447" fmla="*/ 1137465 w 4632536"/>
                  <a:gd name="connsiteY2447" fmla="*/ 1101665 h 1600171"/>
                  <a:gd name="connsiteX2448" fmla="*/ 1153167 w 4632536"/>
                  <a:gd name="connsiteY2448" fmla="*/ 1100209 h 1600171"/>
                  <a:gd name="connsiteX2449" fmla="*/ 1164197 w 4632536"/>
                  <a:gd name="connsiteY2449" fmla="*/ 1094694 h 1600171"/>
                  <a:gd name="connsiteX2450" fmla="*/ 1170402 w 4632536"/>
                  <a:gd name="connsiteY2450" fmla="*/ 1089945 h 1600171"/>
                  <a:gd name="connsiteX2451" fmla="*/ 1175916 w 4632536"/>
                  <a:gd name="connsiteY2451" fmla="*/ 1083205 h 1600171"/>
                  <a:gd name="connsiteX2452" fmla="*/ 1177985 w 4632536"/>
                  <a:gd name="connsiteY2452" fmla="*/ 1082286 h 1600171"/>
                  <a:gd name="connsiteX2453" fmla="*/ 1203032 w 4632536"/>
                  <a:gd name="connsiteY2453" fmla="*/ 1083128 h 1600171"/>
                  <a:gd name="connsiteX2454" fmla="*/ 1204793 w 4632536"/>
                  <a:gd name="connsiteY2454" fmla="*/ 1083588 h 1600171"/>
                  <a:gd name="connsiteX2455" fmla="*/ 1213908 w 4632536"/>
                  <a:gd name="connsiteY2455" fmla="*/ 1088490 h 1600171"/>
                  <a:gd name="connsiteX2456" fmla="*/ 1220343 w 4632536"/>
                  <a:gd name="connsiteY2456" fmla="*/ 1090022 h 1600171"/>
                  <a:gd name="connsiteX2457" fmla="*/ 1225015 w 4632536"/>
                  <a:gd name="connsiteY2457" fmla="*/ 1085350 h 1600171"/>
                  <a:gd name="connsiteX2458" fmla="*/ 1227390 w 4632536"/>
                  <a:gd name="connsiteY2458" fmla="*/ 1084507 h 1600171"/>
                  <a:gd name="connsiteX2459" fmla="*/ 1235968 w 4632536"/>
                  <a:gd name="connsiteY2459" fmla="*/ 1086575 h 1600171"/>
                  <a:gd name="connsiteX2460" fmla="*/ 1247304 w 4632536"/>
                  <a:gd name="connsiteY2460" fmla="*/ 1107026 h 1600171"/>
                  <a:gd name="connsiteX2461" fmla="*/ 1246079 w 4632536"/>
                  <a:gd name="connsiteY2461" fmla="*/ 1111929 h 1600171"/>
                  <a:gd name="connsiteX2462" fmla="*/ 1245466 w 4632536"/>
                  <a:gd name="connsiteY2462" fmla="*/ 1114916 h 1600171"/>
                  <a:gd name="connsiteX2463" fmla="*/ 1245083 w 4632536"/>
                  <a:gd name="connsiteY2463" fmla="*/ 1123801 h 1600171"/>
                  <a:gd name="connsiteX2464" fmla="*/ 1240181 w 4632536"/>
                  <a:gd name="connsiteY2464" fmla="*/ 1123954 h 1600171"/>
                  <a:gd name="connsiteX2465" fmla="*/ 1244700 w 4632536"/>
                  <a:gd name="connsiteY2465" fmla="*/ 1129699 h 1600171"/>
                  <a:gd name="connsiteX2466" fmla="*/ 1255271 w 4632536"/>
                  <a:gd name="connsiteY2466" fmla="*/ 1131767 h 1600171"/>
                  <a:gd name="connsiteX2467" fmla="*/ 1268292 w 4632536"/>
                  <a:gd name="connsiteY2467" fmla="*/ 1129010 h 1600171"/>
                  <a:gd name="connsiteX2468" fmla="*/ 1272122 w 4632536"/>
                  <a:gd name="connsiteY2468" fmla="*/ 1130465 h 1600171"/>
                  <a:gd name="connsiteX2469" fmla="*/ 1272965 w 4632536"/>
                  <a:gd name="connsiteY2469" fmla="*/ 1128090 h 1600171"/>
                  <a:gd name="connsiteX2470" fmla="*/ 1271279 w 4632536"/>
                  <a:gd name="connsiteY2470" fmla="*/ 1122958 h 1600171"/>
                  <a:gd name="connsiteX2471" fmla="*/ 1272198 w 4632536"/>
                  <a:gd name="connsiteY2471" fmla="*/ 1121733 h 1600171"/>
                  <a:gd name="connsiteX2472" fmla="*/ 1275109 w 4632536"/>
                  <a:gd name="connsiteY2472" fmla="*/ 1122652 h 1600171"/>
                  <a:gd name="connsiteX2473" fmla="*/ 1278709 w 4632536"/>
                  <a:gd name="connsiteY2473" fmla="*/ 1125869 h 1600171"/>
                  <a:gd name="connsiteX2474" fmla="*/ 1279781 w 4632536"/>
                  <a:gd name="connsiteY2474" fmla="*/ 1127631 h 1600171"/>
                  <a:gd name="connsiteX2475" fmla="*/ 1280624 w 4632536"/>
                  <a:gd name="connsiteY2475" fmla="*/ 1131461 h 1600171"/>
                  <a:gd name="connsiteX2476" fmla="*/ 1280394 w 4632536"/>
                  <a:gd name="connsiteY2476" fmla="*/ 1133835 h 1600171"/>
                  <a:gd name="connsiteX2477" fmla="*/ 1280854 w 4632536"/>
                  <a:gd name="connsiteY2477" fmla="*/ 1136439 h 1600171"/>
                  <a:gd name="connsiteX2478" fmla="*/ 1281543 w 4632536"/>
                  <a:gd name="connsiteY2478" fmla="*/ 1137512 h 1600171"/>
                  <a:gd name="connsiteX2479" fmla="*/ 1287441 w 4632536"/>
                  <a:gd name="connsiteY2479" fmla="*/ 1134371 h 1600171"/>
                  <a:gd name="connsiteX2480" fmla="*/ 1286598 w 4632536"/>
                  <a:gd name="connsiteY2480" fmla="*/ 1133069 h 1600171"/>
                  <a:gd name="connsiteX2481" fmla="*/ 1284837 w 4632536"/>
                  <a:gd name="connsiteY2481" fmla="*/ 1131614 h 1600171"/>
                  <a:gd name="connsiteX2482" fmla="*/ 1290965 w 4632536"/>
                  <a:gd name="connsiteY2482" fmla="*/ 1131231 h 1600171"/>
                  <a:gd name="connsiteX2483" fmla="*/ 1300539 w 4632536"/>
                  <a:gd name="connsiteY2483" fmla="*/ 1135980 h 1600171"/>
                  <a:gd name="connsiteX2484" fmla="*/ 1303296 w 4632536"/>
                  <a:gd name="connsiteY2484" fmla="*/ 1136133 h 1600171"/>
                  <a:gd name="connsiteX2485" fmla="*/ 1318003 w 4632536"/>
                  <a:gd name="connsiteY2485" fmla="*/ 1133605 h 1600171"/>
                  <a:gd name="connsiteX2486" fmla="*/ 1318692 w 4632536"/>
                  <a:gd name="connsiteY2486" fmla="*/ 1134218 h 1600171"/>
                  <a:gd name="connsiteX2487" fmla="*/ 1311186 w 4632536"/>
                  <a:gd name="connsiteY2487" fmla="*/ 1141035 h 1600171"/>
                  <a:gd name="connsiteX2488" fmla="*/ 1307510 w 4632536"/>
                  <a:gd name="connsiteY2488" fmla="*/ 1144482 h 1600171"/>
                  <a:gd name="connsiteX2489" fmla="*/ 1305211 w 4632536"/>
                  <a:gd name="connsiteY2489" fmla="*/ 1150227 h 1600171"/>
                  <a:gd name="connsiteX2490" fmla="*/ 1309731 w 4632536"/>
                  <a:gd name="connsiteY2490" fmla="*/ 1156661 h 1600171"/>
                  <a:gd name="connsiteX2491" fmla="*/ 1311492 w 4632536"/>
                  <a:gd name="connsiteY2491" fmla="*/ 1157120 h 1600171"/>
                  <a:gd name="connsiteX2492" fmla="*/ 1324744 w 4632536"/>
                  <a:gd name="connsiteY2492" fmla="*/ 1151376 h 1600171"/>
                  <a:gd name="connsiteX2493" fmla="*/ 1334088 w 4632536"/>
                  <a:gd name="connsiteY2493" fmla="*/ 1154133 h 1600171"/>
                  <a:gd name="connsiteX2494" fmla="*/ 1337535 w 4632536"/>
                  <a:gd name="connsiteY2494" fmla="*/ 1154516 h 1600171"/>
                  <a:gd name="connsiteX2495" fmla="*/ 1339297 w 4632536"/>
                  <a:gd name="connsiteY2495" fmla="*/ 1148772 h 1600171"/>
                  <a:gd name="connsiteX2496" fmla="*/ 1340216 w 4632536"/>
                  <a:gd name="connsiteY2496" fmla="*/ 1147316 h 1600171"/>
                  <a:gd name="connsiteX2497" fmla="*/ 1385255 w 4632536"/>
                  <a:gd name="connsiteY2497" fmla="*/ 1127248 h 1600171"/>
                  <a:gd name="connsiteX2498" fmla="*/ 1406472 w 4632536"/>
                  <a:gd name="connsiteY2498" fmla="*/ 1118286 h 1600171"/>
                  <a:gd name="connsiteX2499" fmla="*/ 1407545 w 4632536"/>
                  <a:gd name="connsiteY2499" fmla="*/ 1118746 h 1600171"/>
                  <a:gd name="connsiteX2500" fmla="*/ 1405170 w 4632536"/>
                  <a:gd name="connsiteY2500" fmla="*/ 1124490 h 1600171"/>
                  <a:gd name="connsiteX2501" fmla="*/ 1400651 w 4632536"/>
                  <a:gd name="connsiteY2501" fmla="*/ 1130465 h 1600171"/>
                  <a:gd name="connsiteX2502" fmla="*/ 1395059 w 4632536"/>
                  <a:gd name="connsiteY2502" fmla="*/ 1130312 h 1600171"/>
                  <a:gd name="connsiteX2503" fmla="*/ 1406396 w 4632536"/>
                  <a:gd name="connsiteY2503" fmla="*/ 1141188 h 1600171"/>
                  <a:gd name="connsiteX2504" fmla="*/ 1421715 w 4632536"/>
                  <a:gd name="connsiteY2504" fmla="*/ 1152908 h 1600171"/>
                  <a:gd name="connsiteX2505" fmla="*/ 1435349 w 4632536"/>
                  <a:gd name="connsiteY2505" fmla="*/ 1162942 h 1600171"/>
                  <a:gd name="connsiteX2506" fmla="*/ 1453579 w 4632536"/>
                  <a:gd name="connsiteY2506" fmla="*/ 1188219 h 1600171"/>
                  <a:gd name="connsiteX2507" fmla="*/ 1473648 w 4632536"/>
                  <a:gd name="connsiteY2507" fmla="*/ 1218245 h 1600171"/>
                  <a:gd name="connsiteX2508" fmla="*/ 1485826 w 4632536"/>
                  <a:gd name="connsiteY2508" fmla="*/ 1237164 h 1600171"/>
                  <a:gd name="connsiteX2509" fmla="*/ 1496856 w 4632536"/>
                  <a:gd name="connsiteY2509" fmla="*/ 1256773 h 1600171"/>
                  <a:gd name="connsiteX2510" fmla="*/ 1498388 w 4632536"/>
                  <a:gd name="connsiteY2510" fmla="*/ 1257998 h 1600171"/>
                  <a:gd name="connsiteX2511" fmla="*/ 1500073 w 4632536"/>
                  <a:gd name="connsiteY2511" fmla="*/ 1257079 h 1600171"/>
                  <a:gd name="connsiteX2512" fmla="*/ 1502447 w 4632536"/>
                  <a:gd name="connsiteY2512" fmla="*/ 1255317 h 1600171"/>
                  <a:gd name="connsiteX2513" fmla="*/ 1506431 w 4632536"/>
                  <a:gd name="connsiteY2513" fmla="*/ 1253402 h 1600171"/>
                  <a:gd name="connsiteX2514" fmla="*/ 1510490 w 4632536"/>
                  <a:gd name="connsiteY2514" fmla="*/ 1251104 h 1600171"/>
                  <a:gd name="connsiteX2515" fmla="*/ 1509265 w 4632536"/>
                  <a:gd name="connsiteY2515" fmla="*/ 1246355 h 1600171"/>
                  <a:gd name="connsiteX2516" fmla="*/ 1509495 w 4632536"/>
                  <a:gd name="connsiteY2516" fmla="*/ 1243368 h 1600171"/>
                  <a:gd name="connsiteX2517" fmla="*/ 1512635 w 4632536"/>
                  <a:gd name="connsiteY2517" fmla="*/ 1242679 h 1600171"/>
                  <a:gd name="connsiteX2518" fmla="*/ 1515776 w 4632536"/>
                  <a:gd name="connsiteY2518" fmla="*/ 1241377 h 1600171"/>
                  <a:gd name="connsiteX2519" fmla="*/ 1517537 w 4632536"/>
                  <a:gd name="connsiteY2519" fmla="*/ 1239462 h 1600171"/>
                  <a:gd name="connsiteX2520" fmla="*/ 1528567 w 4632536"/>
                  <a:gd name="connsiteY2520" fmla="*/ 1242832 h 1600171"/>
                  <a:gd name="connsiteX2521" fmla="*/ 1529180 w 4632536"/>
                  <a:gd name="connsiteY2521" fmla="*/ 1244287 h 1600171"/>
                  <a:gd name="connsiteX2522" fmla="*/ 1527954 w 4632536"/>
                  <a:gd name="connsiteY2522" fmla="*/ 1251564 h 1600171"/>
                  <a:gd name="connsiteX2523" fmla="*/ 1529869 w 4632536"/>
                  <a:gd name="connsiteY2523" fmla="*/ 1253096 h 1600171"/>
                  <a:gd name="connsiteX2524" fmla="*/ 1533086 w 4632536"/>
                  <a:gd name="connsiteY2524" fmla="*/ 1255470 h 1600171"/>
                  <a:gd name="connsiteX2525" fmla="*/ 1539444 w 4632536"/>
                  <a:gd name="connsiteY2525" fmla="*/ 1260602 h 1600171"/>
                  <a:gd name="connsiteX2526" fmla="*/ 1546184 w 4632536"/>
                  <a:gd name="connsiteY2526" fmla="*/ 1260143 h 1600171"/>
                  <a:gd name="connsiteX2527" fmla="*/ 1549554 w 4632536"/>
                  <a:gd name="connsiteY2527" fmla="*/ 1258841 h 1600171"/>
                  <a:gd name="connsiteX2528" fmla="*/ 1565946 w 4632536"/>
                  <a:gd name="connsiteY2528" fmla="*/ 1261139 h 1600171"/>
                  <a:gd name="connsiteX2529" fmla="*/ 1574831 w 4632536"/>
                  <a:gd name="connsiteY2529" fmla="*/ 1255624 h 1600171"/>
                  <a:gd name="connsiteX2530" fmla="*/ 1577206 w 4632536"/>
                  <a:gd name="connsiteY2530" fmla="*/ 1253556 h 1600171"/>
                  <a:gd name="connsiteX2531" fmla="*/ 1585938 w 4632536"/>
                  <a:gd name="connsiteY2531" fmla="*/ 1251181 h 1600171"/>
                  <a:gd name="connsiteX2532" fmla="*/ 1588082 w 4632536"/>
                  <a:gd name="connsiteY2532" fmla="*/ 1251181 h 1600171"/>
                  <a:gd name="connsiteX2533" fmla="*/ 1607002 w 4632536"/>
                  <a:gd name="connsiteY2533" fmla="*/ 1255624 h 1600171"/>
                  <a:gd name="connsiteX2534" fmla="*/ 1613360 w 4632536"/>
                  <a:gd name="connsiteY2534" fmla="*/ 1264509 h 1600171"/>
                  <a:gd name="connsiteX2535" fmla="*/ 1616117 w 4632536"/>
                  <a:gd name="connsiteY2535" fmla="*/ 1273854 h 1600171"/>
                  <a:gd name="connsiteX2536" fmla="*/ 1621479 w 4632536"/>
                  <a:gd name="connsiteY2536" fmla="*/ 1278909 h 1600171"/>
                  <a:gd name="connsiteX2537" fmla="*/ 1627913 w 4632536"/>
                  <a:gd name="connsiteY2537" fmla="*/ 1280211 h 1600171"/>
                  <a:gd name="connsiteX2538" fmla="*/ 1638713 w 4632536"/>
                  <a:gd name="connsiteY2538" fmla="*/ 1285573 h 1600171"/>
                  <a:gd name="connsiteX2539" fmla="*/ 1639402 w 4632536"/>
                  <a:gd name="connsiteY2539" fmla="*/ 1287871 h 1600171"/>
                  <a:gd name="connsiteX2540" fmla="*/ 1638177 w 4632536"/>
                  <a:gd name="connsiteY2540" fmla="*/ 1289403 h 1600171"/>
                  <a:gd name="connsiteX2541" fmla="*/ 1639096 w 4632536"/>
                  <a:gd name="connsiteY2541" fmla="*/ 1291088 h 1600171"/>
                  <a:gd name="connsiteX2542" fmla="*/ 1641011 w 4632536"/>
                  <a:gd name="connsiteY2542" fmla="*/ 1293616 h 1600171"/>
                  <a:gd name="connsiteX2543" fmla="*/ 1643155 w 4632536"/>
                  <a:gd name="connsiteY2543" fmla="*/ 1296986 h 1600171"/>
                  <a:gd name="connsiteX2544" fmla="*/ 1644917 w 4632536"/>
                  <a:gd name="connsiteY2544" fmla="*/ 1300586 h 1600171"/>
                  <a:gd name="connsiteX2545" fmla="*/ 1648364 w 4632536"/>
                  <a:gd name="connsiteY2545" fmla="*/ 1303726 h 1600171"/>
                  <a:gd name="connsiteX2546" fmla="*/ 1664603 w 4632536"/>
                  <a:gd name="connsiteY2546" fmla="*/ 1305028 h 1600171"/>
                  <a:gd name="connsiteX2547" fmla="*/ 1665675 w 4632536"/>
                  <a:gd name="connsiteY2547" fmla="*/ 1305871 h 1600171"/>
                  <a:gd name="connsiteX2548" fmla="*/ 1667820 w 4632536"/>
                  <a:gd name="connsiteY2548" fmla="*/ 1306790 h 1600171"/>
                  <a:gd name="connsiteX2549" fmla="*/ 1671036 w 4632536"/>
                  <a:gd name="connsiteY2549" fmla="*/ 1307020 h 1600171"/>
                  <a:gd name="connsiteX2550" fmla="*/ 1672799 w 4632536"/>
                  <a:gd name="connsiteY2550" fmla="*/ 1307020 h 1600171"/>
                  <a:gd name="connsiteX2551" fmla="*/ 1684441 w 4632536"/>
                  <a:gd name="connsiteY2551" fmla="*/ 1296373 h 1600171"/>
                  <a:gd name="connsiteX2552" fmla="*/ 1684900 w 4632536"/>
                  <a:gd name="connsiteY2552" fmla="*/ 1297216 h 1600171"/>
                  <a:gd name="connsiteX2553" fmla="*/ 1686356 w 4632536"/>
                  <a:gd name="connsiteY2553" fmla="*/ 1304492 h 1600171"/>
                  <a:gd name="connsiteX2554" fmla="*/ 1705199 w 4632536"/>
                  <a:gd name="connsiteY2554" fmla="*/ 1321420 h 1600171"/>
                  <a:gd name="connsiteX2555" fmla="*/ 1707420 w 4632536"/>
                  <a:gd name="connsiteY2555" fmla="*/ 1321344 h 1600171"/>
                  <a:gd name="connsiteX2556" fmla="*/ 1719369 w 4632536"/>
                  <a:gd name="connsiteY2556" fmla="*/ 1318586 h 1600171"/>
                  <a:gd name="connsiteX2557" fmla="*/ 1722356 w 4632536"/>
                  <a:gd name="connsiteY2557" fmla="*/ 1317743 h 1600171"/>
                  <a:gd name="connsiteX2558" fmla="*/ 1729403 w 4632536"/>
                  <a:gd name="connsiteY2558" fmla="*/ 1311769 h 1600171"/>
                  <a:gd name="connsiteX2559" fmla="*/ 1733922 w 4632536"/>
                  <a:gd name="connsiteY2559" fmla="*/ 1307097 h 1600171"/>
                  <a:gd name="connsiteX2560" fmla="*/ 1748552 w 4632536"/>
                  <a:gd name="connsiteY2560" fmla="*/ 1306024 h 1600171"/>
                  <a:gd name="connsiteX2561" fmla="*/ 1761727 w 4632536"/>
                  <a:gd name="connsiteY2561" fmla="*/ 1303726 h 1600171"/>
                  <a:gd name="connsiteX2562" fmla="*/ 1769387 w 4632536"/>
                  <a:gd name="connsiteY2562" fmla="*/ 1300816 h 1600171"/>
                  <a:gd name="connsiteX2563" fmla="*/ 1773216 w 4632536"/>
                  <a:gd name="connsiteY2563" fmla="*/ 1297139 h 1600171"/>
                  <a:gd name="connsiteX2564" fmla="*/ 1771454 w 4632536"/>
                  <a:gd name="connsiteY2564" fmla="*/ 1294381 h 1600171"/>
                  <a:gd name="connsiteX2565" fmla="*/ 1771072 w 4632536"/>
                  <a:gd name="connsiteY2565" fmla="*/ 1291394 h 1600171"/>
                  <a:gd name="connsiteX2566" fmla="*/ 1779574 w 4632536"/>
                  <a:gd name="connsiteY2566" fmla="*/ 1289633 h 1600171"/>
                  <a:gd name="connsiteX2567" fmla="*/ 1782484 w 4632536"/>
                  <a:gd name="connsiteY2567" fmla="*/ 1287488 h 1600171"/>
                  <a:gd name="connsiteX2568" fmla="*/ 1796502 w 4632536"/>
                  <a:gd name="connsiteY2568" fmla="*/ 1279828 h 1600171"/>
                  <a:gd name="connsiteX2569" fmla="*/ 1828059 w 4632536"/>
                  <a:gd name="connsiteY2569" fmla="*/ 1264126 h 1600171"/>
                  <a:gd name="connsiteX2570" fmla="*/ 1830664 w 4632536"/>
                  <a:gd name="connsiteY2570" fmla="*/ 1263513 h 1600171"/>
                  <a:gd name="connsiteX2571" fmla="*/ 1842000 w 4632536"/>
                  <a:gd name="connsiteY2571" fmla="*/ 1262671 h 1600171"/>
                  <a:gd name="connsiteX2572" fmla="*/ 1847285 w 4632536"/>
                  <a:gd name="connsiteY2572" fmla="*/ 1257922 h 1600171"/>
                  <a:gd name="connsiteX2573" fmla="*/ 1849890 w 4632536"/>
                  <a:gd name="connsiteY2573" fmla="*/ 1256466 h 1600171"/>
                  <a:gd name="connsiteX2574" fmla="*/ 1852877 w 4632536"/>
                  <a:gd name="connsiteY2574" fmla="*/ 1257768 h 1600171"/>
                  <a:gd name="connsiteX2575" fmla="*/ 1865898 w 4632536"/>
                  <a:gd name="connsiteY2575" fmla="*/ 1259070 h 1600171"/>
                  <a:gd name="connsiteX2576" fmla="*/ 1872485 w 4632536"/>
                  <a:gd name="connsiteY2576" fmla="*/ 1263590 h 1600171"/>
                  <a:gd name="connsiteX2577" fmla="*/ 1881907 w 4632536"/>
                  <a:gd name="connsiteY2577" fmla="*/ 1265275 h 1600171"/>
                  <a:gd name="connsiteX2578" fmla="*/ 1898988 w 4632536"/>
                  <a:gd name="connsiteY2578" fmla="*/ 1266807 h 1600171"/>
                  <a:gd name="connsiteX2579" fmla="*/ 1903507 w 4632536"/>
                  <a:gd name="connsiteY2579" fmla="*/ 1269334 h 1600171"/>
                  <a:gd name="connsiteX2580" fmla="*/ 1905652 w 4632536"/>
                  <a:gd name="connsiteY2580" fmla="*/ 1275922 h 1600171"/>
                  <a:gd name="connsiteX2581" fmla="*/ 1909712 w 4632536"/>
                  <a:gd name="connsiteY2581" fmla="*/ 1283581 h 1600171"/>
                  <a:gd name="connsiteX2582" fmla="*/ 1912928 w 4632536"/>
                  <a:gd name="connsiteY2582" fmla="*/ 1286569 h 1600171"/>
                  <a:gd name="connsiteX2583" fmla="*/ 1935907 w 4632536"/>
                  <a:gd name="connsiteY2583" fmla="*/ 1291318 h 1600171"/>
                  <a:gd name="connsiteX2584" fmla="*/ 1937976 w 4632536"/>
                  <a:gd name="connsiteY2584" fmla="*/ 1290935 h 1600171"/>
                  <a:gd name="connsiteX2585" fmla="*/ 1952452 w 4632536"/>
                  <a:gd name="connsiteY2585" fmla="*/ 1287718 h 1600171"/>
                  <a:gd name="connsiteX2586" fmla="*/ 1980333 w 4632536"/>
                  <a:gd name="connsiteY2586" fmla="*/ 1294152 h 1600171"/>
                  <a:gd name="connsiteX2587" fmla="*/ 1983780 w 4632536"/>
                  <a:gd name="connsiteY2587" fmla="*/ 1295377 h 1600171"/>
                  <a:gd name="connsiteX2588" fmla="*/ 1990597 w 4632536"/>
                  <a:gd name="connsiteY2588" fmla="*/ 1297062 h 1600171"/>
                  <a:gd name="connsiteX2589" fmla="*/ 1995959 w 4632536"/>
                  <a:gd name="connsiteY2589" fmla="*/ 1291930 h 1600171"/>
                  <a:gd name="connsiteX2590" fmla="*/ 1997874 w 4632536"/>
                  <a:gd name="connsiteY2590" fmla="*/ 1290398 h 1600171"/>
                  <a:gd name="connsiteX2591" fmla="*/ 2009823 w 4632536"/>
                  <a:gd name="connsiteY2591" fmla="*/ 1286722 h 1600171"/>
                  <a:gd name="connsiteX2592" fmla="*/ 2011738 w 4632536"/>
                  <a:gd name="connsiteY2592" fmla="*/ 1285420 h 1600171"/>
                  <a:gd name="connsiteX2593" fmla="*/ 2013193 w 4632536"/>
                  <a:gd name="connsiteY2593" fmla="*/ 1282432 h 1600171"/>
                  <a:gd name="connsiteX2594" fmla="*/ 2016793 w 4632536"/>
                  <a:gd name="connsiteY2594" fmla="*/ 1270024 h 1600171"/>
                  <a:gd name="connsiteX2595" fmla="*/ 2016180 w 4632536"/>
                  <a:gd name="connsiteY2595" fmla="*/ 1267879 h 1600171"/>
                  <a:gd name="connsiteX2596" fmla="*/ 2006989 w 4632536"/>
                  <a:gd name="connsiteY2596" fmla="*/ 1258534 h 1600171"/>
                  <a:gd name="connsiteX2597" fmla="*/ 2005074 w 4632536"/>
                  <a:gd name="connsiteY2597" fmla="*/ 1246815 h 1600171"/>
                  <a:gd name="connsiteX2598" fmla="*/ 2007832 w 4632536"/>
                  <a:gd name="connsiteY2598" fmla="*/ 1236858 h 1600171"/>
                  <a:gd name="connsiteX2599" fmla="*/ 2012121 w 4632536"/>
                  <a:gd name="connsiteY2599" fmla="*/ 1232568 h 1600171"/>
                  <a:gd name="connsiteX2600" fmla="*/ 2015491 w 4632536"/>
                  <a:gd name="connsiteY2600" fmla="*/ 1231726 h 1600171"/>
                  <a:gd name="connsiteX2601" fmla="*/ 2018708 w 4632536"/>
                  <a:gd name="connsiteY2601" fmla="*/ 1222840 h 1600171"/>
                  <a:gd name="connsiteX2602" fmla="*/ 2033798 w 4632536"/>
                  <a:gd name="connsiteY2602" fmla="*/ 1208747 h 1600171"/>
                  <a:gd name="connsiteX2603" fmla="*/ 2035712 w 4632536"/>
                  <a:gd name="connsiteY2603" fmla="*/ 1208134 h 1600171"/>
                  <a:gd name="connsiteX2604" fmla="*/ 2061449 w 4632536"/>
                  <a:gd name="connsiteY2604" fmla="*/ 1221538 h 1600171"/>
                  <a:gd name="connsiteX2605" fmla="*/ 2063824 w 4632536"/>
                  <a:gd name="connsiteY2605" fmla="*/ 1222151 h 1600171"/>
                  <a:gd name="connsiteX2606" fmla="*/ 2081517 w 4632536"/>
                  <a:gd name="connsiteY2606" fmla="*/ 1224219 h 1600171"/>
                  <a:gd name="connsiteX2607" fmla="*/ 2084428 w 4632536"/>
                  <a:gd name="connsiteY2607" fmla="*/ 1224602 h 1600171"/>
                  <a:gd name="connsiteX2608" fmla="*/ 2102888 w 4632536"/>
                  <a:gd name="connsiteY2608" fmla="*/ 1231419 h 1600171"/>
                  <a:gd name="connsiteX2609" fmla="*/ 2123109 w 4632536"/>
                  <a:gd name="connsiteY2609" fmla="*/ 1236551 h 1600171"/>
                  <a:gd name="connsiteX2610" fmla="*/ 2128241 w 4632536"/>
                  <a:gd name="connsiteY2610" fmla="*/ 1239079 h 1600171"/>
                  <a:gd name="connsiteX2611" fmla="*/ 2126480 w 4632536"/>
                  <a:gd name="connsiteY2611" fmla="*/ 1242066 h 1600171"/>
                  <a:gd name="connsiteX2612" fmla="*/ 2130079 w 4632536"/>
                  <a:gd name="connsiteY2612" fmla="*/ 1264202 h 1600171"/>
                  <a:gd name="connsiteX2613" fmla="*/ 2130922 w 4632536"/>
                  <a:gd name="connsiteY2613" fmla="*/ 1265888 h 1600171"/>
                  <a:gd name="connsiteX2614" fmla="*/ 2138429 w 4632536"/>
                  <a:gd name="connsiteY2614" fmla="*/ 1272092 h 1600171"/>
                  <a:gd name="connsiteX2615" fmla="*/ 2140344 w 4632536"/>
                  <a:gd name="connsiteY2615" fmla="*/ 1273011 h 1600171"/>
                  <a:gd name="connsiteX2616" fmla="*/ 2179331 w 4632536"/>
                  <a:gd name="connsiteY2616" fmla="*/ 1282739 h 1600171"/>
                  <a:gd name="connsiteX2617" fmla="*/ 2181246 w 4632536"/>
                  <a:gd name="connsiteY2617" fmla="*/ 1282279 h 1600171"/>
                  <a:gd name="connsiteX2618" fmla="*/ 2193655 w 4632536"/>
                  <a:gd name="connsiteY2618" fmla="*/ 1275692 h 1600171"/>
                  <a:gd name="connsiteX2619" fmla="*/ 2217476 w 4632536"/>
                  <a:gd name="connsiteY2619" fmla="*/ 1269794 h 1600171"/>
                  <a:gd name="connsiteX2620" fmla="*/ 2235400 w 4632536"/>
                  <a:gd name="connsiteY2620" fmla="*/ 1273624 h 1600171"/>
                  <a:gd name="connsiteX2621" fmla="*/ 2237774 w 4632536"/>
                  <a:gd name="connsiteY2621" fmla="*/ 1274313 h 1600171"/>
                  <a:gd name="connsiteX2622" fmla="*/ 2240072 w 4632536"/>
                  <a:gd name="connsiteY2622" fmla="*/ 1275845 h 1600171"/>
                  <a:gd name="connsiteX2623" fmla="*/ 2258532 w 4632536"/>
                  <a:gd name="connsiteY2623" fmla="*/ 1277147 h 1600171"/>
                  <a:gd name="connsiteX2624" fmla="*/ 2273009 w 4632536"/>
                  <a:gd name="connsiteY2624" fmla="*/ 1287181 h 1600171"/>
                  <a:gd name="connsiteX2625" fmla="*/ 2274694 w 4632536"/>
                  <a:gd name="connsiteY2625" fmla="*/ 1288101 h 1600171"/>
                  <a:gd name="connsiteX2626" fmla="*/ 2291009 w 4632536"/>
                  <a:gd name="connsiteY2626" fmla="*/ 1290245 h 1600171"/>
                  <a:gd name="connsiteX2627" fmla="*/ 2291928 w 4632536"/>
                  <a:gd name="connsiteY2627" fmla="*/ 1292160 h 1600171"/>
                  <a:gd name="connsiteX2628" fmla="*/ 2293613 w 4632536"/>
                  <a:gd name="connsiteY2628" fmla="*/ 1301582 h 1600171"/>
                  <a:gd name="connsiteX2629" fmla="*/ 2294455 w 4632536"/>
                  <a:gd name="connsiteY2629" fmla="*/ 1303037 h 1600171"/>
                  <a:gd name="connsiteX2630" fmla="*/ 2307017 w 4632536"/>
                  <a:gd name="connsiteY2630" fmla="*/ 1312152 h 1600171"/>
                  <a:gd name="connsiteX2631" fmla="*/ 2308780 w 4632536"/>
                  <a:gd name="connsiteY2631" fmla="*/ 1312765 h 1600171"/>
                  <a:gd name="connsiteX2632" fmla="*/ 2325324 w 4632536"/>
                  <a:gd name="connsiteY2632" fmla="*/ 1311462 h 1600171"/>
                  <a:gd name="connsiteX2633" fmla="*/ 2327469 w 4632536"/>
                  <a:gd name="connsiteY2633" fmla="*/ 1311845 h 1600171"/>
                  <a:gd name="connsiteX2634" fmla="*/ 2333367 w 4632536"/>
                  <a:gd name="connsiteY2634" fmla="*/ 1313607 h 1600171"/>
                  <a:gd name="connsiteX2635" fmla="*/ 2371512 w 4632536"/>
                  <a:gd name="connsiteY2635" fmla="*/ 1318892 h 1600171"/>
                  <a:gd name="connsiteX2636" fmla="*/ 2373657 w 4632536"/>
                  <a:gd name="connsiteY2636" fmla="*/ 1319046 h 1600171"/>
                  <a:gd name="connsiteX2637" fmla="*/ 2412108 w 4632536"/>
                  <a:gd name="connsiteY2637" fmla="*/ 1308628 h 1600171"/>
                  <a:gd name="connsiteX2638" fmla="*/ 2430644 w 4632536"/>
                  <a:gd name="connsiteY2638" fmla="*/ 1305258 h 1600171"/>
                  <a:gd name="connsiteX2639" fmla="*/ 2432559 w 4632536"/>
                  <a:gd name="connsiteY2639" fmla="*/ 1303956 h 1600171"/>
                  <a:gd name="connsiteX2640" fmla="*/ 2446347 w 4632536"/>
                  <a:gd name="connsiteY2640" fmla="*/ 1291011 h 1600171"/>
                  <a:gd name="connsiteX2641" fmla="*/ 2454006 w 4632536"/>
                  <a:gd name="connsiteY2641" fmla="*/ 1286109 h 1600171"/>
                  <a:gd name="connsiteX2642" fmla="*/ 2466568 w 4632536"/>
                  <a:gd name="connsiteY2642" fmla="*/ 1279752 h 1600171"/>
                  <a:gd name="connsiteX2643" fmla="*/ 2468637 w 4632536"/>
                  <a:gd name="connsiteY2643" fmla="*/ 1279139 h 1600171"/>
                  <a:gd name="connsiteX2644" fmla="*/ 2485411 w 4632536"/>
                  <a:gd name="connsiteY2644" fmla="*/ 1279369 h 1600171"/>
                  <a:gd name="connsiteX2645" fmla="*/ 2487096 w 4632536"/>
                  <a:gd name="connsiteY2645" fmla="*/ 1279981 h 1600171"/>
                  <a:gd name="connsiteX2646" fmla="*/ 2505326 w 4632536"/>
                  <a:gd name="connsiteY2646" fmla="*/ 1291318 h 1600171"/>
                  <a:gd name="connsiteX2647" fmla="*/ 2507087 w 4632536"/>
                  <a:gd name="connsiteY2647" fmla="*/ 1291930 h 1600171"/>
                  <a:gd name="connsiteX2648" fmla="*/ 2525547 w 4632536"/>
                  <a:gd name="connsiteY2648" fmla="*/ 1287258 h 1600171"/>
                  <a:gd name="connsiteX2649" fmla="*/ 2527309 w 4632536"/>
                  <a:gd name="connsiteY2649" fmla="*/ 1287488 h 1600171"/>
                  <a:gd name="connsiteX2650" fmla="*/ 2539335 w 4632536"/>
                  <a:gd name="connsiteY2650" fmla="*/ 1295760 h 1600171"/>
                  <a:gd name="connsiteX2651" fmla="*/ 155574 w 4632536"/>
                  <a:gd name="connsiteY2651" fmla="*/ 867739 h 1600171"/>
                  <a:gd name="connsiteX2652" fmla="*/ 153200 w 4632536"/>
                  <a:gd name="connsiteY2652" fmla="*/ 871798 h 1600171"/>
                  <a:gd name="connsiteX2653" fmla="*/ 149140 w 4632536"/>
                  <a:gd name="connsiteY2653" fmla="*/ 872717 h 1600171"/>
                  <a:gd name="connsiteX2654" fmla="*/ 149140 w 4632536"/>
                  <a:gd name="connsiteY2654" fmla="*/ 878462 h 1600171"/>
                  <a:gd name="connsiteX2655" fmla="*/ 147685 w 4632536"/>
                  <a:gd name="connsiteY2655" fmla="*/ 883977 h 1600171"/>
                  <a:gd name="connsiteX2656" fmla="*/ 141480 w 4632536"/>
                  <a:gd name="connsiteY2656" fmla="*/ 884896 h 1600171"/>
                  <a:gd name="connsiteX2657" fmla="*/ 128536 w 4632536"/>
                  <a:gd name="connsiteY2657" fmla="*/ 883211 h 1600171"/>
                  <a:gd name="connsiteX2658" fmla="*/ 121795 w 4632536"/>
                  <a:gd name="connsiteY2658" fmla="*/ 885356 h 1600171"/>
                  <a:gd name="connsiteX2659" fmla="*/ 114595 w 4632536"/>
                  <a:gd name="connsiteY2659" fmla="*/ 897305 h 1600171"/>
                  <a:gd name="connsiteX2660" fmla="*/ 104791 w 4632536"/>
                  <a:gd name="connsiteY2660" fmla="*/ 894394 h 1600171"/>
                  <a:gd name="connsiteX2661" fmla="*/ 105480 w 4632536"/>
                  <a:gd name="connsiteY2661" fmla="*/ 890335 h 1600171"/>
                  <a:gd name="connsiteX2662" fmla="*/ 89701 w 4632536"/>
                  <a:gd name="connsiteY2662" fmla="*/ 859237 h 1600171"/>
                  <a:gd name="connsiteX2663" fmla="*/ 83727 w 4632536"/>
                  <a:gd name="connsiteY2663" fmla="*/ 851577 h 1600171"/>
                  <a:gd name="connsiteX2664" fmla="*/ 71548 w 4632536"/>
                  <a:gd name="connsiteY2664" fmla="*/ 842998 h 1600171"/>
                  <a:gd name="connsiteX2665" fmla="*/ 71548 w 4632536"/>
                  <a:gd name="connsiteY2665" fmla="*/ 838938 h 1600171"/>
                  <a:gd name="connsiteX2666" fmla="*/ 77522 w 4632536"/>
                  <a:gd name="connsiteY2666" fmla="*/ 838249 h 1600171"/>
                  <a:gd name="connsiteX2667" fmla="*/ 83037 w 4632536"/>
                  <a:gd name="connsiteY2667" fmla="*/ 827679 h 1600171"/>
                  <a:gd name="connsiteX2668" fmla="*/ 92152 w 4632536"/>
                  <a:gd name="connsiteY2668" fmla="*/ 825994 h 1600171"/>
                  <a:gd name="connsiteX2669" fmla="*/ 99123 w 4632536"/>
                  <a:gd name="connsiteY2669" fmla="*/ 817645 h 1600171"/>
                  <a:gd name="connsiteX2670" fmla="*/ 137421 w 4632536"/>
                  <a:gd name="connsiteY2670" fmla="*/ 841543 h 1600171"/>
                  <a:gd name="connsiteX2671" fmla="*/ 153429 w 4632536"/>
                  <a:gd name="connsiteY2671" fmla="*/ 860003 h 1600171"/>
                  <a:gd name="connsiteX2672" fmla="*/ 155574 w 4632536"/>
                  <a:gd name="connsiteY2672" fmla="*/ 867739 h 1600171"/>
                  <a:gd name="connsiteX2673" fmla="*/ 255839 w 4632536"/>
                  <a:gd name="connsiteY2673" fmla="*/ 844530 h 1600171"/>
                  <a:gd name="connsiteX2674" fmla="*/ 243124 w 4632536"/>
                  <a:gd name="connsiteY2674" fmla="*/ 852879 h 1600171"/>
                  <a:gd name="connsiteX2675" fmla="*/ 239983 w 4632536"/>
                  <a:gd name="connsiteY2675" fmla="*/ 855483 h 1600171"/>
                  <a:gd name="connsiteX2676" fmla="*/ 230869 w 4632536"/>
                  <a:gd name="connsiteY2676" fmla="*/ 851883 h 1600171"/>
                  <a:gd name="connsiteX2677" fmla="*/ 233013 w 4632536"/>
                  <a:gd name="connsiteY2677" fmla="*/ 848973 h 1600171"/>
                  <a:gd name="connsiteX2678" fmla="*/ 233703 w 4632536"/>
                  <a:gd name="connsiteY2678" fmla="*/ 842232 h 1600171"/>
                  <a:gd name="connsiteX2679" fmla="*/ 217464 w 4632536"/>
                  <a:gd name="connsiteY2679" fmla="*/ 828598 h 1600171"/>
                  <a:gd name="connsiteX2680" fmla="*/ 207430 w 4632536"/>
                  <a:gd name="connsiteY2680" fmla="*/ 824998 h 1600171"/>
                  <a:gd name="connsiteX2681" fmla="*/ 200460 w 4632536"/>
                  <a:gd name="connsiteY2681" fmla="*/ 814734 h 1600171"/>
                  <a:gd name="connsiteX2682" fmla="*/ 202834 w 4632536"/>
                  <a:gd name="connsiteY2682" fmla="*/ 810674 h 1600171"/>
                  <a:gd name="connsiteX2683" fmla="*/ 199004 w 4632536"/>
                  <a:gd name="connsiteY2683" fmla="*/ 804240 h 1600171"/>
                  <a:gd name="connsiteX2684" fmla="*/ 195405 w 4632536"/>
                  <a:gd name="connsiteY2684" fmla="*/ 795355 h 1600171"/>
                  <a:gd name="connsiteX2685" fmla="*/ 188664 w 4632536"/>
                  <a:gd name="connsiteY2685" fmla="*/ 789151 h 1600171"/>
                  <a:gd name="connsiteX2686" fmla="*/ 186519 w 4632536"/>
                  <a:gd name="connsiteY2686" fmla="*/ 788691 h 1600171"/>
                  <a:gd name="connsiteX2687" fmla="*/ 187438 w 4632536"/>
                  <a:gd name="connsiteY2687" fmla="*/ 785780 h 1600171"/>
                  <a:gd name="connsiteX2688" fmla="*/ 195328 w 4632536"/>
                  <a:gd name="connsiteY2688" fmla="*/ 793210 h 1600171"/>
                  <a:gd name="connsiteX2689" fmla="*/ 197702 w 4632536"/>
                  <a:gd name="connsiteY2689" fmla="*/ 795585 h 1600171"/>
                  <a:gd name="connsiteX2690" fmla="*/ 197702 w 4632536"/>
                  <a:gd name="connsiteY2690" fmla="*/ 799415 h 1600171"/>
                  <a:gd name="connsiteX2691" fmla="*/ 206587 w 4632536"/>
                  <a:gd name="connsiteY2691" fmla="*/ 802325 h 1600171"/>
                  <a:gd name="connsiteX2692" fmla="*/ 206128 w 4632536"/>
                  <a:gd name="connsiteY2692" fmla="*/ 798036 h 1600171"/>
                  <a:gd name="connsiteX2693" fmla="*/ 206128 w 4632536"/>
                  <a:gd name="connsiteY2693" fmla="*/ 795125 h 1600171"/>
                  <a:gd name="connsiteX2694" fmla="*/ 206128 w 4632536"/>
                  <a:gd name="connsiteY2694" fmla="*/ 792981 h 1600171"/>
                  <a:gd name="connsiteX2695" fmla="*/ 208043 w 4632536"/>
                  <a:gd name="connsiteY2695" fmla="*/ 791755 h 1600171"/>
                  <a:gd name="connsiteX2696" fmla="*/ 201838 w 4632536"/>
                  <a:gd name="connsiteY2696" fmla="*/ 782640 h 1600171"/>
                  <a:gd name="connsiteX2697" fmla="*/ 211873 w 4632536"/>
                  <a:gd name="connsiteY2697" fmla="*/ 793440 h 1600171"/>
                  <a:gd name="connsiteX2698" fmla="*/ 214783 w 4632536"/>
                  <a:gd name="connsiteY2698" fmla="*/ 801789 h 1600171"/>
                  <a:gd name="connsiteX2699" fmla="*/ 220758 w 4632536"/>
                  <a:gd name="connsiteY2699" fmla="*/ 804393 h 1600171"/>
                  <a:gd name="connsiteX2700" fmla="*/ 218154 w 4632536"/>
                  <a:gd name="connsiteY2700" fmla="*/ 796734 h 1600171"/>
                  <a:gd name="connsiteX2701" fmla="*/ 223209 w 4632536"/>
                  <a:gd name="connsiteY2701" fmla="*/ 799644 h 1600171"/>
                  <a:gd name="connsiteX2702" fmla="*/ 226349 w 4632536"/>
                  <a:gd name="connsiteY2702" fmla="*/ 800104 h 1600171"/>
                  <a:gd name="connsiteX2703" fmla="*/ 228724 w 4632536"/>
                  <a:gd name="connsiteY2703" fmla="*/ 786929 h 1600171"/>
                  <a:gd name="connsiteX2704" fmla="*/ 224205 w 4632536"/>
                  <a:gd name="connsiteY2704" fmla="*/ 782870 h 1600171"/>
                  <a:gd name="connsiteX2705" fmla="*/ 219686 w 4632536"/>
                  <a:gd name="connsiteY2705" fmla="*/ 781951 h 1600171"/>
                  <a:gd name="connsiteX2706" fmla="*/ 213481 w 4632536"/>
                  <a:gd name="connsiteY2706" fmla="*/ 778810 h 1600171"/>
                  <a:gd name="connsiteX2707" fmla="*/ 211107 w 4632536"/>
                  <a:gd name="connsiteY2707" fmla="*/ 780036 h 1600171"/>
                  <a:gd name="connsiteX2708" fmla="*/ 202528 w 4632536"/>
                  <a:gd name="connsiteY2708" fmla="*/ 770231 h 1600171"/>
                  <a:gd name="connsiteX2709" fmla="*/ 203983 w 4632536"/>
                  <a:gd name="connsiteY2709" fmla="*/ 767091 h 1600171"/>
                  <a:gd name="connsiteX2710" fmla="*/ 238222 w 4632536"/>
                  <a:gd name="connsiteY2710" fmla="*/ 786010 h 1600171"/>
                  <a:gd name="connsiteX2711" fmla="*/ 237303 w 4632536"/>
                  <a:gd name="connsiteY2711" fmla="*/ 801100 h 1600171"/>
                  <a:gd name="connsiteX2712" fmla="*/ 237533 w 4632536"/>
                  <a:gd name="connsiteY2712" fmla="*/ 806845 h 1600171"/>
                  <a:gd name="connsiteX2713" fmla="*/ 255226 w 4632536"/>
                  <a:gd name="connsiteY2713" fmla="*/ 830283 h 1600171"/>
                  <a:gd name="connsiteX2714" fmla="*/ 255686 w 4632536"/>
                  <a:gd name="connsiteY2714" fmla="*/ 834802 h 1600171"/>
                  <a:gd name="connsiteX2715" fmla="*/ 254996 w 4632536"/>
                  <a:gd name="connsiteY2715" fmla="*/ 839551 h 1600171"/>
                  <a:gd name="connsiteX2716" fmla="*/ 255839 w 4632536"/>
                  <a:gd name="connsiteY2716" fmla="*/ 844530 h 1600171"/>
                  <a:gd name="connsiteX2717" fmla="*/ 2345546 w 4632536"/>
                  <a:gd name="connsiteY2717" fmla="*/ 1076924 h 1600171"/>
                  <a:gd name="connsiteX2718" fmla="*/ 2344626 w 4632536"/>
                  <a:gd name="connsiteY2718" fmla="*/ 1081443 h 1600171"/>
                  <a:gd name="connsiteX2719" fmla="*/ 2343401 w 4632536"/>
                  <a:gd name="connsiteY2719" fmla="*/ 1088184 h 1600171"/>
                  <a:gd name="connsiteX2720" fmla="*/ 2342176 w 4632536"/>
                  <a:gd name="connsiteY2720" fmla="*/ 1092473 h 1600171"/>
                  <a:gd name="connsiteX2721" fmla="*/ 2341257 w 4632536"/>
                  <a:gd name="connsiteY2721" fmla="*/ 1100822 h 1600171"/>
                  <a:gd name="connsiteX2722" fmla="*/ 2338346 w 4632536"/>
                  <a:gd name="connsiteY2722" fmla="*/ 1108482 h 1600171"/>
                  <a:gd name="connsiteX2723" fmla="*/ 2334975 w 4632536"/>
                  <a:gd name="connsiteY2723" fmla="*/ 1116141 h 1600171"/>
                  <a:gd name="connsiteX2724" fmla="*/ 2332830 w 4632536"/>
                  <a:gd name="connsiteY2724" fmla="*/ 1138661 h 1600171"/>
                  <a:gd name="connsiteX2725" fmla="*/ 2324251 w 4632536"/>
                  <a:gd name="connsiteY2725" fmla="*/ 1152295 h 1600171"/>
                  <a:gd name="connsiteX2726" fmla="*/ 2321112 w 4632536"/>
                  <a:gd name="connsiteY2726" fmla="*/ 1150380 h 1600171"/>
                  <a:gd name="connsiteX2727" fmla="*/ 2319426 w 4632536"/>
                  <a:gd name="connsiteY2727" fmla="*/ 1146091 h 1600171"/>
                  <a:gd name="connsiteX2728" fmla="*/ 2311996 w 4632536"/>
                  <a:gd name="connsiteY2728" fmla="*/ 1149461 h 1600171"/>
                  <a:gd name="connsiteX2729" fmla="*/ 2310081 w 4632536"/>
                  <a:gd name="connsiteY2729" fmla="*/ 1155665 h 1600171"/>
                  <a:gd name="connsiteX2730" fmla="*/ 2320345 w 4632536"/>
                  <a:gd name="connsiteY2730" fmla="*/ 1157580 h 1600171"/>
                  <a:gd name="connsiteX2731" fmla="*/ 2314371 w 4632536"/>
                  <a:gd name="connsiteY2731" fmla="*/ 1165699 h 1600171"/>
                  <a:gd name="connsiteX2732" fmla="*/ 2297596 w 4632536"/>
                  <a:gd name="connsiteY2732" fmla="*/ 1177878 h 1600171"/>
                  <a:gd name="connsiteX2733" fmla="*/ 2282966 w 4632536"/>
                  <a:gd name="connsiteY2733" fmla="*/ 1187912 h 1600171"/>
                  <a:gd name="connsiteX2734" fmla="*/ 2263817 w 4632536"/>
                  <a:gd name="connsiteY2734" fmla="*/ 1197487 h 1600171"/>
                  <a:gd name="connsiteX2735" fmla="*/ 2250183 w 4632536"/>
                  <a:gd name="connsiteY2735" fmla="*/ 1202236 h 1600171"/>
                  <a:gd name="connsiteX2736" fmla="*/ 2242064 w 4632536"/>
                  <a:gd name="connsiteY2736" fmla="*/ 1206755 h 1600171"/>
                  <a:gd name="connsiteX2737" fmla="*/ 2238234 w 4632536"/>
                  <a:gd name="connsiteY2737" fmla="*/ 1217325 h 1600171"/>
                  <a:gd name="connsiteX2738" fmla="*/ 2229119 w 4632536"/>
                  <a:gd name="connsiteY2738" fmla="*/ 1225215 h 1600171"/>
                  <a:gd name="connsiteX2739" fmla="*/ 2190820 w 4632536"/>
                  <a:gd name="connsiteY2739" fmla="*/ 1233794 h 1600171"/>
                  <a:gd name="connsiteX2740" fmla="*/ 2171901 w 4632536"/>
                  <a:gd name="connsiteY2740" fmla="*/ 1228049 h 1600171"/>
                  <a:gd name="connsiteX2741" fmla="*/ 2173357 w 4632536"/>
                  <a:gd name="connsiteY2741" fmla="*/ 1224219 h 1600171"/>
                  <a:gd name="connsiteX2742" fmla="*/ 2222225 w 4632536"/>
                  <a:gd name="connsiteY2742" fmla="*/ 1210125 h 1600171"/>
                  <a:gd name="connsiteX2743" fmla="*/ 2240149 w 4632536"/>
                  <a:gd name="connsiteY2743" fmla="*/ 1192661 h 1600171"/>
                  <a:gd name="connsiteX2744" fmla="*/ 2253553 w 4632536"/>
                  <a:gd name="connsiteY2744" fmla="*/ 1185002 h 1600171"/>
                  <a:gd name="connsiteX2745" fmla="*/ 2257613 w 4632536"/>
                  <a:gd name="connsiteY2745" fmla="*/ 1177112 h 1600171"/>
                  <a:gd name="connsiteX2746" fmla="*/ 2259987 w 4632536"/>
                  <a:gd name="connsiteY2746" fmla="*/ 1172363 h 1600171"/>
                  <a:gd name="connsiteX2747" fmla="*/ 2292081 w 4632536"/>
                  <a:gd name="connsiteY2747" fmla="*/ 1146244 h 1600171"/>
                  <a:gd name="connsiteX2748" fmla="*/ 2311690 w 4632536"/>
                  <a:gd name="connsiteY2748" fmla="*/ 1114380 h 1600171"/>
                  <a:gd name="connsiteX2749" fmla="*/ 2325324 w 4632536"/>
                  <a:gd name="connsiteY2749" fmla="*/ 1080601 h 1600171"/>
                  <a:gd name="connsiteX2750" fmla="*/ 2335894 w 4632536"/>
                  <a:gd name="connsiteY2750" fmla="*/ 1067656 h 1600171"/>
                  <a:gd name="connsiteX2751" fmla="*/ 2347154 w 4632536"/>
                  <a:gd name="connsiteY2751" fmla="*/ 1071486 h 1600171"/>
                  <a:gd name="connsiteX2752" fmla="*/ 2345546 w 4632536"/>
                  <a:gd name="connsiteY2752" fmla="*/ 1076924 h 160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</a:cxnLst>
                <a:rect l="l" t="t" r="r" b="b"/>
                <a:pathLst>
                  <a:path w="4632536" h="1600171">
                    <a:moveTo>
                      <a:pt x="2539335" y="1295760"/>
                    </a:moveTo>
                    <a:cubicBezTo>
                      <a:pt x="2539794" y="1295990"/>
                      <a:pt x="2540178" y="1296143"/>
                      <a:pt x="2540408" y="1296220"/>
                    </a:cubicBezTo>
                    <a:cubicBezTo>
                      <a:pt x="2542323" y="1296833"/>
                      <a:pt x="2571965" y="1306407"/>
                      <a:pt x="2571965" y="1306407"/>
                    </a:cubicBezTo>
                    <a:cubicBezTo>
                      <a:pt x="2571965" y="1306407"/>
                      <a:pt x="2572654" y="1306560"/>
                      <a:pt x="2573420" y="1306177"/>
                    </a:cubicBezTo>
                    <a:cubicBezTo>
                      <a:pt x="2574186" y="1305794"/>
                      <a:pt x="2587437" y="1295148"/>
                      <a:pt x="2589965" y="1293845"/>
                    </a:cubicBezTo>
                    <a:cubicBezTo>
                      <a:pt x="2592493" y="1292543"/>
                      <a:pt x="2598007" y="1291088"/>
                      <a:pt x="2600612" y="1290935"/>
                    </a:cubicBezTo>
                    <a:cubicBezTo>
                      <a:pt x="2603216" y="1290781"/>
                      <a:pt x="2605285" y="1290245"/>
                      <a:pt x="2605897" y="1289709"/>
                    </a:cubicBezTo>
                    <a:cubicBezTo>
                      <a:pt x="2606510" y="1289250"/>
                      <a:pt x="2612484" y="1287181"/>
                      <a:pt x="2613403" y="1285420"/>
                    </a:cubicBezTo>
                    <a:cubicBezTo>
                      <a:pt x="2614322" y="1283658"/>
                      <a:pt x="2614322" y="1283122"/>
                      <a:pt x="2614017" y="1282662"/>
                    </a:cubicBezTo>
                    <a:cubicBezTo>
                      <a:pt x="2613710" y="1282203"/>
                      <a:pt x="2613633" y="1280594"/>
                      <a:pt x="2613557" y="1279675"/>
                    </a:cubicBezTo>
                    <a:cubicBezTo>
                      <a:pt x="2613480" y="1278756"/>
                      <a:pt x="2614783" y="1265811"/>
                      <a:pt x="2615702" y="1264126"/>
                    </a:cubicBezTo>
                    <a:cubicBezTo>
                      <a:pt x="2616621" y="1262441"/>
                      <a:pt x="2623745" y="1248653"/>
                      <a:pt x="2624587" y="1247121"/>
                    </a:cubicBezTo>
                    <a:cubicBezTo>
                      <a:pt x="2624587" y="1247121"/>
                      <a:pt x="2631863" y="1234330"/>
                      <a:pt x="2633702" y="1232415"/>
                    </a:cubicBezTo>
                    <a:cubicBezTo>
                      <a:pt x="2635540" y="1230500"/>
                      <a:pt x="2651549" y="1213879"/>
                      <a:pt x="2652238" y="1212883"/>
                    </a:cubicBezTo>
                    <a:cubicBezTo>
                      <a:pt x="2652927" y="1211887"/>
                      <a:pt x="2654536" y="1209972"/>
                      <a:pt x="2654307" y="1208440"/>
                    </a:cubicBezTo>
                    <a:cubicBezTo>
                      <a:pt x="2654077" y="1206908"/>
                      <a:pt x="2653923" y="1206525"/>
                      <a:pt x="2654077" y="1206142"/>
                    </a:cubicBezTo>
                    <a:cubicBezTo>
                      <a:pt x="2654230" y="1205759"/>
                      <a:pt x="2653847" y="1205070"/>
                      <a:pt x="2653234" y="1204610"/>
                    </a:cubicBezTo>
                    <a:cubicBezTo>
                      <a:pt x="2652621" y="1204151"/>
                      <a:pt x="2652315" y="1203078"/>
                      <a:pt x="2652544" y="1201853"/>
                    </a:cubicBezTo>
                    <a:cubicBezTo>
                      <a:pt x="2652774" y="1200627"/>
                      <a:pt x="2653464" y="1195649"/>
                      <a:pt x="2653234" y="1194653"/>
                    </a:cubicBezTo>
                    <a:cubicBezTo>
                      <a:pt x="2653004" y="1193657"/>
                      <a:pt x="2652315" y="1193121"/>
                      <a:pt x="2651778" y="1192968"/>
                    </a:cubicBezTo>
                    <a:cubicBezTo>
                      <a:pt x="2651243" y="1192815"/>
                      <a:pt x="2648639" y="1192278"/>
                      <a:pt x="2648178" y="1191665"/>
                    </a:cubicBezTo>
                    <a:cubicBezTo>
                      <a:pt x="2647719" y="1191053"/>
                      <a:pt x="2644502" y="1189904"/>
                      <a:pt x="2643123" y="1190210"/>
                    </a:cubicBezTo>
                    <a:cubicBezTo>
                      <a:pt x="2641745" y="1190517"/>
                      <a:pt x="2636689" y="1191895"/>
                      <a:pt x="2636306" y="1191895"/>
                    </a:cubicBezTo>
                    <a:cubicBezTo>
                      <a:pt x="2635923" y="1191895"/>
                      <a:pt x="2635004" y="1191742"/>
                      <a:pt x="2634851" y="1190670"/>
                    </a:cubicBezTo>
                    <a:cubicBezTo>
                      <a:pt x="2634697" y="1189597"/>
                      <a:pt x="2633166" y="1185538"/>
                      <a:pt x="2635463" y="1183240"/>
                    </a:cubicBezTo>
                    <a:cubicBezTo>
                      <a:pt x="2637761" y="1180942"/>
                      <a:pt x="2643353" y="1178108"/>
                      <a:pt x="2644655" y="1176882"/>
                    </a:cubicBezTo>
                    <a:cubicBezTo>
                      <a:pt x="2645957" y="1175657"/>
                      <a:pt x="2652315" y="1169376"/>
                      <a:pt x="2653617" y="1168150"/>
                    </a:cubicBezTo>
                    <a:cubicBezTo>
                      <a:pt x="2654919" y="1166925"/>
                      <a:pt x="2660434" y="1164091"/>
                      <a:pt x="2663651" y="1164167"/>
                    </a:cubicBezTo>
                    <a:cubicBezTo>
                      <a:pt x="2666869" y="1164244"/>
                      <a:pt x="2673226" y="1163938"/>
                      <a:pt x="2674681" y="1163555"/>
                    </a:cubicBezTo>
                    <a:cubicBezTo>
                      <a:pt x="2676136" y="1163172"/>
                      <a:pt x="2689157" y="1160338"/>
                      <a:pt x="2691686" y="1159955"/>
                    </a:cubicBezTo>
                    <a:cubicBezTo>
                      <a:pt x="2694213" y="1159572"/>
                      <a:pt x="2707847" y="1160338"/>
                      <a:pt x="2710987" y="1159112"/>
                    </a:cubicBezTo>
                    <a:cubicBezTo>
                      <a:pt x="2714128" y="1157887"/>
                      <a:pt x="2717804" y="1157580"/>
                      <a:pt x="2719260" y="1157197"/>
                    </a:cubicBezTo>
                    <a:cubicBezTo>
                      <a:pt x="2720715" y="1156814"/>
                      <a:pt x="2723090" y="1156584"/>
                      <a:pt x="2724009" y="1155742"/>
                    </a:cubicBezTo>
                    <a:cubicBezTo>
                      <a:pt x="2724928" y="1154899"/>
                      <a:pt x="2726154" y="1154286"/>
                      <a:pt x="2728221" y="1154286"/>
                    </a:cubicBezTo>
                    <a:cubicBezTo>
                      <a:pt x="2730290" y="1154286"/>
                      <a:pt x="2738179" y="1155742"/>
                      <a:pt x="2740783" y="1156891"/>
                    </a:cubicBezTo>
                    <a:cubicBezTo>
                      <a:pt x="2743388" y="1158116"/>
                      <a:pt x="2763916" y="1168227"/>
                      <a:pt x="2763916" y="1168227"/>
                    </a:cubicBezTo>
                    <a:cubicBezTo>
                      <a:pt x="2763916" y="1168227"/>
                      <a:pt x="2765448" y="1168916"/>
                      <a:pt x="2766520" y="1168840"/>
                    </a:cubicBezTo>
                    <a:cubicBezTo>
                      <a:pt x="2767592" y="1168763"/>
                      <a:pt x="2773108" y="1169529"/>
                      <a:pt x="2774639" y="1168993"/>
                    </a:cubicBezTo>
                    <a:cubicBezTo>
                      <a:pt x="2776171" y="1168457"/>
                      <a:pt x="2779924" y="1168304"/>
                      <a:pt x="2782299" y="1169453"/>
                    </a:cubicBezTo>
                    <a:cubicBezTo>
                      <a:pt x="2784673" y="1170678"/>
                      <a:pt x="2786971" y="1172210"/>
                      <a:pt x="2789346" y="1173053"/>
                    </a:cubicBezTo>
                    <a:cubicBezTo>
                      <a:pt x="2791720" y="1173895"/>
                      <a:pt x="2795320" y="1176193"/>
                      <a:pt x="2796393" y="1177112"/>
                    </a:cubicBezTo>
                    <a:cubicBezTo>
                      <a:pt x="2797465" y="1178031"/>
                      <a:pt x="2801065" y="1180789"/>
                      <a:pt x="2802367" y="1182014"/>
                    </a:cubicBezTo>
                    <a:cubicBezTo>
                      <a:pt x="2803670" y="1183240"/>
                      <a:pt x="2806657" y="1184772"/>
                      <a:pt x="2804742" y="1186763"/>
                    </a:cubicBezTo>
                    <a:cubicBezTo>
                      <a:pt x="2802827" y="1188831"/>
                      <a:pt x="2801602" y="1190746"/>
                      <a:pt x="2803056" y="1192891"/>
                    </a:cubicBezTo>
                    <a:cubicBezTo>
                      <a:pt x="2804512" y="1195036"/>
                      <a:pt x="2810334" y="1200551"/>
                      <a:pt x="2811789" y="1201623"/>
                    </a:cubicBezTo>
                    <a:cubicBezTo>
                      <a:pt x="2813244" y="1202695"/>
                      <a:pt x="2818222" y="1208057"/>
                      <a:pt x="2817151" y="1209896"/>
                    </a:cubicBezTo>
                    <a:cubicBezTo>
                      <a:pt x="2816078" y="1211657"/>
                      <a:pt x="2816538" y="1215027"/>
                      <a:pt x="2816921" y="1216866"/>
                    </a:cubicBezTo>
                    <a:cubicBezTo>
                      <a:pt x="2817303" y="1218628"/>
                      <a:pt x="2822436" y="1229045"/>
                      <a:pt x="2822819" y="1230117"/>
                    </a:cubicBezTo>
                    <a:cubicBezTo>
                      <a:pt x="2823201" y="1231189"/>
                      <a:pt x="2826495" y="1238006"/>
                      <a:pt x="2826495" y="1239692"/>
                    </a:cubicBezTo>
                    <a:cubicBezTo>
                      <a:pt x="2826495" y="1241377"/>
                      <a:pt x="2826725" y="1241453"/>
                      <a:pt x="2827721" y="1241377"/>
                    </a:cubicBezTo>
                    <a:cubicBezTo>
                      <a:pt x="2828640" y="1241223"/>
                      <a:pt x="2830479" y="1240994"/>
                      <a:pt x="2830479" y="1240994"/>
                    </a:cubicBezTo>
                    <a:cubicBezTo>
                      <a:pt x="2830479" y="1240994"/>
                      <a:pt x="2831321" y="1240764"/>
                      <a:pt x="2831321" y="1241683"/>
                    </a:cubicBezTo>
                    <a:cubicBezTo>
                      <a:pt x="2831321" y="1242602"/>
                      <a:pt x="2832776" y="1252330"/>
                      <a:pt x="2832776" y="1252330"/>
                    </a:cubicBezTo>
                    <a:cubicBezTo>
                      <a:pt x="2832776" y="1252330"/>
                      <a:pt x="2833006" y="1253785"/>
                      <a:pt x="2833695" y="1254015"/>
                    </a:cubicBezTo>
                    <a:cubicBezTo>
                      <a:pt x="2834385" y="1254245"/>
                      <a:pt x="2836300" y="1256083"/>
                      <a:pt x="2836606" y="1256926"/>
                    </a:cubicBezTo>
                    <a:cubicBezTo>
                      <a:pt x="2836836" y="1257768"/>
                      <a:pt x="2843193" y="1273164"/>
                      <a:pt x="2844725" y="1276228"/>
                    </a:cubicBezTo>
                    <a:cubicBezTo>
                      <a:pt x="2846257" y="1279215"/>
                      <a:pt x="2848325" y="1281130"/>
                      <a:pt x="2848095" y="1282969"/>
                    </a:cubicBezTo>
                    <a:cubicBezTo>
                      <a:pt x="2847865" y="1284730"/>
                      <a:pt x="2846794" y="1289403"/>
                      <a:pt x="2846564" y="1289786"/>
                    </a:cubicBezTo>
                    <a:cubicBezTo>
                      <a:pt x="2846334" y="1290169"/>
                      <a:pt x="2846180" y="1291701"/>
                      <a:pt x="2846564" y="1292390"/>
                    </a:cubicBezTo>
                    <a:cubicBezTo>
                      <a:pt x="2846946" y="1293079"/>
                      <a:pt x="2852308" y="1300892"/>
                      <a:pt x="2852998" y="1301965"/>
                    </a:cubicBezTo>
                    <a:cubicBezTo>
                      <a:pt x="2853687" y="1303037"/>
                      <a:pt x="2855142" y="1304875"/>
                      <a:pt x="2857900" y="1304875"/>
                    </a:cubicBezTo>
                    <a:cubicBezTo>
                      <a:pt x="2860427" y="1304875"/>
                      <a:pt x="2864947" y="1305028"/>
                      <a:pt x="2866249" y="1304645"/>
                    </a:cubicBezTo>
                    <a:cubicBezTo>
                      <a:pt x="2867551" y="1304263"/>
                      <a:pt x="2873296" y="1304492"/>
                      <a:pt x="2873296" y="1304492"/>
                    </a:cubicBezTo>
                    <a:cubicBezTo>
                      <a:pt x="2873296" y="1304492"/>
                      <a:pt x="2874522" y="1305105"/>
                      <a:pt x="2875364" y="1305182"/>
                    </a:cubicBezTo>
                    <a:lnTo>
                      <a:pt x="2895432" y="1312228"/>
                    </a:lnTo>
                    <a:cubicBezTo>
                      <a:pt x="2895432" y="1312228"/>
                      <a:pt x="2896351" y="1312612"/>
                      <a:pt x="2896887" y="1311999"/>
                    </a:cubicBezTo>
                    <a:cubicBezTo>
                      <a:pt x="2896887" y="1311999"/>
                      <a:pt x="2898802" y="1311080"/>
                      <a:pt x="2899185" y="1310697"/>
                    </a:cubicBezTo>
                    <a:cubicBezTo>
                      <a:pt x="2899568" y="1310314"/>
                      <a:pt x="2900411" y="1310084"/>
                      <a:pt x="2901100" y="1310543"/>
                    </a:cubicBezTo>
                    <a:cubicBezTo>
                      <a:pt x="2901789" y="1311003"/>
                      <a:pt x="2902785" y="1311386"/>
                      <a:pt x="2903245" y="1311999"/>
                    </a:cubicBezTo>
                    <a:cubicBezTo>
                      <a:pt x="2903704" y="1312612"/>
                      <a:pt x="2920480" y="1328237"/>
                      <a:pt x="2921704" y="1329616"/>
                    </a:cubicBezTo>
                    <a:cubicBezTo>
                      <a:pt x="2922930" y="1330918"/>
                      <a:pt x="2926377" y="1331990"/>
                      <a:pt x="2927832" y="1331684"/>
                    </a:cubicBezTo>
                    <a:lnTo>
                      <a:pt x="2934573" y="1331071"/>
                    </a:lnTo>
                    <a:cubicBezTo>
                      <a:pt x="2934573" y="1331071"/>
                      <a:pt x="2935032" y="1331301"/>
                      <a:pt x="2934573" y="1332297"/>
                    </a:cubicBezTo>
                    <a:cubicBezTo>
                      <a:pt x="2934113" y="1333293"/>
                      <a:pt x="2931969" y="1338425"/>
                      <a:pt x="2932505" y="1340339"/>
                    </a:cubicBezTo>
                    <a:cubicBezTo>
                      <a:pt x="2933041" y="1342254"/>
                      <a:pt x="2936718" y="1343480"/>
                      <a:pt x="2937790" y="1344169"/>
                    </a:cubicBezTo>
                    <a:cubicBezTo>
                      <a:pt x="2938862" y="1344859"/>
                      <a:pt x="2938862" y="1345471"/>
                      <a:pt x="2939092" y="1346544"/>
                    </a:cubicBezTo>
                    <a:cubicBezTo>
                      <a:pt x="2939322" y="1347616"/>
                      <a:pt x="2940854" y="1350757"/>
                      <a:pt x="2940318" y="1351829"/>
                    </a:cubicBezTo>
                    <a:cubicBezTo>
                      <a:pt x="2939705" y="1352901"/>
                      <a:pt x="2935645" y="1357727"/>
                      <a:pt x="2935799" y="1359335"/>
                    </a:cubicBezTo>
                    <a:cubicBezTo>
                      <a:pt x="2935951" y="1361020"/>
                      <a:pt x="2938173" y="1363395"/>
                      <a:pt x="2939475" y="1364084"/>
                    </a:cubicBezTo>
                    <a:cubicBezTo>
                      <a:pt x="2940777" y="1364774"/>
                      <a:pt x="2942922" y="1366382"/>
                      <a:pt x="2943305" y="1368757"/>
                    </a:cubicBezTo>
                    <a:cubicBezTo>
                      <a:pt x="2943688" y="1371131"/>
                      <a:pt x="2943535" y="1373812"/>
                      <a:pt x="2947135" y="1373889"/>
                    </a:cubicBezTo>
                    <a:cubicBezTo>
                      <a:pt x="2950735" y="1374042"/>
                      <a:pt x="2968811" y="1374502"/>
                      <a:pt x="2969731" y="1374731"/>
                    </a:cubicBezTo>
                    <a:cubicBezTo>
                      <a:pt x="2970650" y="1374961"/>
                      <a:pt x="2977544" y="1374272"/>
                      <a:pt x="2978463" y="1374272"/>
                    </a:cubicBezTo>
                    <a:cubicBezTo>
                      <a:pt x="2979382" y="1374272"/>
                      <a:pt x="2987425" y="1373353"/>
                      <a:pt x="2987425" y="1373353"/>
                    </a:cubicBezTo>
                    <a:cubicBezTo>
                      <a:pt x="2987425" y="1373353"/>
                      <a:pt x="2988956" y="1373199"/>
                      <a:pt x="2989340" y="1371897"/>
                    </a:cubicBezTo>
                    <a:cubicBezTo>
                      <a:pt x="2989722" y="1370595"/>
                      <a:pt x="2993629" y="1362935"/>
                      <a:pt x="2997228" y="1361940"/>
                    </a:cubicBezTo>
                    <a:cubicBezTo>
                      <a:pt x="3000829" y="1360944"/>
                      <a:pt x="3005118" y="1359029"/>
                      <a:pt x="3005808" y="1359029"/>
                    </a:cubicBezTo>
                    <a:cubicBezTo>
                      <a:pt x="3006497" y="1359029"/>
                      <a:pt x="3011323" y="1359412"/>
                      <a:pt x="3012395" y="1358876"/>
                    </a:cubicBezTo>
                    <a:cubicBezTo>
                      <a:pt x="3013468" y="1358416"/>
                      <a:pt x="3032234" y="1350527"/>
                      <a:pt x="3033306" y="1350374"/>
                    </a:cubicBezTo>
                    <a:cubicBezTo>
                      <a:pt x="3034379" y="1350220"/>
                      <a:pt x="3042421" y="1348612"/>
                      <a:pt x="3042421" y="1348612"/>
                    </a:cubicBezTo>
                    <a:cubicBezTo>
                      <a:pt x="3042421" y="1348612"/>
                      <a:pt x="3043876" y="1348842"/>
                      <a:pt x="3044796" y="1349301"/>
                    </a:cubicBezTo>
                    <a:cubicBezTo>
                      <a:pt x="3045715" y="1349761"/>
                      <a:pt x="3051383" y="1352671"/>
                      <a:pt x="3051383" y="1352671"/>
                    </a:cubicBezTo>
                    <a:cubicBezTo>
                      <a:pt x="3051383" y="1352671"/>
                      <a:pt x="3052455" y="1353054"/>
                      <a:pt x="3051229" y="1354203"/>
                    </a:cubicBezTo>
                    <a:cubicBezTo>
                      <a:pt x="3050004" y="1355429"/>
                      <a:pt x="3046940" y="1359795"/>
                      <a:pt x="3047170" y="1363318"/>
                    </a:cubicBezTo>
                    <a:cubicBezTo>
                      <a:pt x="3047400" y="1366842"/>
                      <a:pt x="3050617" y="1369063"/>
                      <a:pt x="3051383" y="1370748"/>
                    </a:cubicBezTo>
                    <a:cubicBezTo>
                      <a:pt x="3052072" y="1372433"/>
                      <a:pt x="3052914" y="1376723"/>
                      <a:pt x="3048855" y="1378638"/>
                    </a:cubicBezTo>
                    <a:cubicBezTo>
                      <a:pt x="3044796" y="1380553"/>
                      <a:pt x="3036523" y="1384995"/>
                      <a:pt x="3036293" y="1389668"/>
                    </a:cubicBezTo>
                    <a:cubicBezTo>
                      <a:pt x="3036063" y="1394340"/>
                      <a:pt x="3034838" y="1396868"/>
                      <a:pt x="3034532" y="1398017"/>
                    </a:cubicBezTo>
                    <a:cubicBezTo>
                      <a:pt x="3034149" y="1399242"/>
                      <a:pt x="3031391" y="1409889"/>
                      <a:pt x="3031391" y="1409889"/>
                    </a:cubicBezTo>
                    <a:cubicBezTo>
                      <a:pt x="3031391" y="1409889"/>
                      <a:pt x="3030702" y="1412493"/>
                      <a:pt x="3029859" y="1413259"/>
                    </a:cubicBezTo>
                    <a:cubicBezTo>
                      <a:pt x="3029016" y="1413949"/>
                      <a:pt x="3027331" y="1415174"/>
                      <a:pt x="3027331" y="1416400"/>
                    </a:cubicBezTo>
                    <a:cubicBezTo>
                      <a:pt x="3027331" y="1417625"/>
                      <a:pt x="3026259" y="1425974"/>
                      <a:pt x="3026259" y="1425974"/>
                    </a:cubicBezTo>
                    <a:cubicBezTo>
                      <a:pt x="3026259" y="1425974"/>
                      <a:pt x="3025876" y="1428042"/>
                      <a:pt x="3025186" y="1428732"/>
                    </a:cubicBezTo>
                    <a:cubicBezTo>
                      <a:pt x="3024497" y="1429421"/>
                      <a:pt x="3017144" y="1439379"/>
                      <a:pt x="3017144" y="1439379"/>
                    </a:cubicBezTo>
                    <a:cubicBezTo>
                      <a:pt x="3017144" y="1439379"/>
                      <a:pt x="3016302" y="1440681"/>
                      <a:pt x="3016302" y="1441677"/>
                    </a:cubicBezTo>
                    <a:cubicBezTo>
                      <a:pt x="3016302" y="1442672"/>
                      <a:pt x="3015688" y="1447651"/>
                      <a:pt x="3011859" y="1450639"/>
                    </a:cubicBezTo>
                    <a:cubicBezTo>
                      <a:pt x="3008029" y="1453626"/>
                      <a:pt x="3006574" y="1454851"/>
                      <a:pt x="3006574" y="1454851"/>
                    </a:cubicBezTo>
                    <a:cubicBezTo>
                      <a:pt x="3006574" y="1454851"/>
                      <a:pt x="3005655" y="1455541"/>
                      <a:pt x="3005501" y="1456536"/>
                    </a:cubicBezTo>
                    <a:cubicBezTo>
                      <a:pt x="3005348" y="1457532"/>
                      <a:pt x="3005655" y="1460979"/>
                      <a:pt x="3005731" y="1462281"/>
                    </a:cubicBezTo>
                    <a:cubicBezTo>
                      <a:pt x="3005884" y="1463583"/>
                      <a:pt x="3005961" y="1465192"/>
                      <a:pt x="3005271" y="1465498"/>
                    </a:cubicBezTo>
                    <a:cubicBezTo>
                      <a:pt x="3004582" y="1465881"/>
                      <a:pt x="2998454" y="1467796"/>
                      <a:pt x="2998454" y="1467796"/>
                    </a:cubicBezTo>
                    <a:cubicBezTo>
                      <a:pt x="2998454" y="1467796"/>
                      <a:pt x="2997382" y="1468179"/>
                      <a:pt x="2996080" y="1467566"/>
                    </a:cubicBezTo>
                    <a:cubicBezTo>
                      <a:pt x="2994778" y="1466953"/>
                      <a:pt x="2975399" y="1461822"/>
                      <a:pt x="2975399" y="1461822"/>
                    </a:cubicBezTo>
                    <a:cubicBezTo>
                      <a:pt x="2975399" y="1461822"/>
                      <a:pt x="2973714" y="1461439"/>
                      <a:pt x="2973101" y="1460749"/>
                    </a:cubicBezTo>
                    <a:cubicBezTo>
                      <a:pt x="2972488" y="1460060"/>
                      <a:pt x="2969961" y="1457302"/>
                      <a:pt x="2968429" y="1459064"/>
                    </a:cubicBezTo>
                    <a:cubicBezTo>
                      <a:pt x="2966897" y="1460826"/>
                      <a:pt x="2966897" y="1462664"/>
                      <a:pt x="2965671" y="1463353"/>
                    </a:cubicBezTo>
                    <a:cubicBezTo>
                      <a:pt x="2964446" y="1464043"/>
                      <a:pt x="2959544" y="1469711"/>
                      <a:pt x="2959544" y="1469711"/>
                    </a:cubicBezTo>
                    <a:cubicBezTo>
                      <a:pt x="2959544" y="1469711"/>
                      <a:pt x="2958854" y="1470400"/>
                      <a:pt x="2957475" y="1470937"/>
                    </a:cubicBezTo>
                    <a:cubicBezTo>
                      <a:pt x="2956096" y="1471473"/>
                      <a:pt x="2946139" y="1474766"/>
                      <a:pt x="2946139" y="1474766"/>
                    </a:cubicBezTo>
                    <a:cubicBezTo>
                      <a:pt x="2946139" y="1474766"/>
                      <a:pt x="2944683" y="1475149"/>
                      <a:pt x="2945297" y="1475992"/>
                    </a:cubicBezTo>
                    <a:cubicBezTo>
                      <a:pt x="2945909" y="1476835"/>
                      <a:pt x="2948897" y="1484724"/>
                      <a:pt x="2949509" y="1486179"/>
                    </a:cubicBezTo>
                    <a:cubicBezTo>
                      <a:pt x="2950122" y="1487635"/>
                      <a:pt x="2952420" y="1495294"/>
                      <a:pt x="2952266" y="1496826"/>
                    </a:cubicBezTo>
                    <a:cubicBezTo>
                      <a:pt x="2952114" y="1498358"/>
                      <a:pt x="2952726" y="1514214"/>
                      <a:pt x="2953185" y="1518733"/>
                    </a:cubicBezTo>
                    <a:cubicBezTo>
                      <a:pt x="2953645" y="1523252"/>
                      <a:pt x="2953415" y="1523405"/>
                      <a:pt x="2953799" y="1524018"/>
                    </a:cubicBezTo>
                    <a:cubicBezTo>
                      <a:pt x="2954181" y="1524631"/>
                      <a:pt x="2954029" y="1524937"/>
                      <a:pt x="2953952" y="1525703"/>
                    </a:cubicBezTo>
                    <a:cubicBezTo>
                      <a:pt x="2953799" y="1526392"/>
                      <a:pt x="2951424" y="1541405"/>
                      <a:pt x="2946905" y="1543090"/>
                    </a:cubicBezTo>
                    <a:cubicBezTo>
                      <a:pt x="2942386" y="1544776"/>
                      <a:pt x="2942463" y="1544393"/>
                      <a:pt x="2940471" y="1544622"/>
                    </a:cubicBezTo>
                    <a:cubicBezTo>
                      <a:pt x="2938403" y="1544852"/>
                      <a:pt x="2931356" y="1547993"/>
                      <a:pt x="2930206" y="1548835"/>
                    </a:cubicBezTo>
                    <a:cubicBezTo>
                      <a:pt x="2929058" y="1549678"/>
                      <a:pt x="2928445" y="1550750"/>
                      <a:pt x="2929824" y="1550597"/>
                    </a:cubicBezTo>
                    <a:cubicBezTo>
                      <a:pt x="2931279" y="1550444"/>
                      <a:pt x="2933884" y="1549908"/>
                      <a:pt x="2934266" y="1554044"/>
                    </a:cubicBezTo>
                    <a:cubicBezTo>
                      <a:pt x="2934496" y="1557031"/>
                      <a:pt x="2934496" y="1558257"/>
                      <a:pt x="2934113" y="1559482"/>
                    </a:cubicBezTo>
                    <a:cubicBezTo>
                      <a:pt x="2935032" y="1560708"/>
                      <a:pt x="2935951" y="1562469"/>
                      <a:pt x="2936641" y="1563848"/>
                    </a:cubicBezTo>
                    <a:cubicBezTo>
                      <a:pt x="2937484" y="1563848"/>
                      <a:pt x="2938096" y="1563542"/>
                      <a:pt x="2938862" y="1562393"/>
                    </a:cubicBezTo>
                    <a:cubicBezTo>
                      <a:pt x="2940471" y="1560018"/>
                      <a:pt x="2942998" y="1557261"/>
                      <a:pt x="2941773" y="1555193"/>
                    </a:cubicBezTo>
                    <a:cubicBezTo>
                      <a:pt x="2940471" y="1553125"/>
                      <a:pt x="2939092" y="1551516"/>
                      <a:pt x="2943228" y="1552512"/>
                    </a:cubicBezTo>
                    <a:cubicBezTo>
                      <a:pt x="2947365" y="1553508"/>
                      <a:pt x="2946598" y="1552205"/>
                      <a:pt x="2947212" y="1552052"/>
                    </a:cubicBezTo>
                    <a:cubicBezTo>
                      <a:pt x="2947824" y="1551899"/>
                      <a:pt x="2948973" y="1552052"/>
                      <a:pt x="2950428" y="1553354"/>
                    </a:cubicBezTo>
                    <a:cubicBezTo>
                      <a:pt x="2951884" y="1554657"/>
                      <a:pt x="2952343" y="1554810"/>
                      <a:pt x="2952956" y="1553048"/>
                    </a:cubicBezTo>
                    <a:cubicBezTo>
                      <a:pt x="2953569" y="1551286"/>
                      <a:pt x="2955330" y="1548069"/>
                      <a:pt x="2956940" y="1546537"/>
                    </a:cubicBezTo>
                    <a:cubicBezTo>
                      <a:pt x="2958548" y="1544929"/>
                      <a:pt x="2962378" y="1540180"/>
                      <a:pt x="2963680" y="1537116"/>
                    </a:cubicBezTo>
                    <a:cubicBezTo>
                      <a:pt x="2964982" y="1534052"/>
                      <a:pt x="2967816" y="1529763"/>
                      <a:pt x="2971340" y="1528997"/>
                    </a:cubicBezTo>
                    <a:cubicBezTo>
                      <a:pt x="2974863" y="1528231"/>
                      <a:pt x="2976931" y="1528078"/>
                      <a:pt x="2974020" y="1531065"/>
                    </a:cubicBezTo>
                    <a:cubicBezTo>
                      <a:pt x="2971110" y="1534052"/>
                      <a:pt x="2968735" y="1537116"/>
                      <a:pt x="2971799" y="1536503"/>
                    </a:cubicBezTo>
                    <a:cubicBezTo>
                      <a:pt x="2974863" y="1535890"/>
                      <a:pt x="2978693" y="1533975"/>
                      <a:pt x="2980608" y="1531907"/>
                    </a:cubicBezTo>
                    <a:cubicBezTo>
                      <a:pt x="2982523" y="1529839"/>
                      <a:pt x="2982676" y="1529533"/>
                      <a:pt x="2982523" y="1533669"/>
                    </a:cubicBezTo>
                    <a:cubicBezTo>
                      <a:pt x="2982369" y="1537805"/>
                      <a:pt x="2981909" y="1543090"/>
                      <a:pt x="2983442" y="1544239"/>
                    </a:cubicBezTo>
                    <a:cubicBezTo>
                      <a:pt x="2984973" y="1545388"/>
                      <a:pt x="2985203" y="1544393"/>
                      <a:pt x="2985357" y="1543780"/>
                    </a:cubicBezTo>
                    <a:cubicBezTo>
                      <a:pt x="2985510" y="1543167"/>
                      <a:pt x="2986811" y="1543473"/>
                      <a:pt x="2987731" y="1544086"/>
                    </a:cubicBezTo>
                    <a:cubicBezTo>
                      <a:pt x="2988650" y="1544699"/>
                      <a:pt x="2990795" y="1544239"/>
                      <a:pt x="2992020" y="1544393"/>
                    </a:cubicBezTo>
                    <a:cubicBezTo>
                      <a:pt x="2993323" y="1544546"/>
                      <a:pt x="2996309" y="1542784"/>
                      <a:pt x="2998761" y="1545542"/>
                    </a:cubicBezTo>
                    <a:cubicBezTo>
                      <a:pt x="3001135" y="1548222"/>
                      <a:pt x="3005501" y="1552052"/>
                      <a:pt x="3009101" y="1549371"/>
                    </a:cubicBezTo>
                    <a:cubicBezTo>
                      <a:pt x="3012701" y="1546691"/>
                      <a:pt x="3016761" y="1546308"/>
                      <a:pt x="3021510" y="1546154"/>
                    </a:cubicBezTo>
                    <a:cubicBezTo>
                      <a:pt x="3026259" y="1546001"/>
                      <a:pt x="3035910" y="1541405"/>
                      <a:pt x="3039357" y="1538342"/>
                    </a:cubicBezTo>
                    <a:cubicBezTo>
                      <a:pt x="3042881" y="1535278"/>
                      <a:pt x="3051459" y="1530222"/>
                      <a:pt x="3055289" y="1528154"/>
                    </a:cubicBezTo>
                    <a:cubicBezTo>
                      <a:pt x="3059119" y="1526086"/>
                      <a:pt x="3072830" y="1515516"/>
                      <a:pt x="3076812" y="1504026"/>
                    </a:cubicBezTo>
                    <a:cubicBezTo>
                      <a:pt x="3076812" y="1504026"/>
                      <a:pt x="3078268" y="1498894"/>
                      <a:pt x="3081102" y="1497286"/>
                    </a:cubicBezTo>
                    <a:cubicBezTo>
                      <a:pt x="3084013" y="1495677"/>
                      <a:pt x="3094353" y="1484494"/>
                      <a:pt x="3098490" y="1479592"/>
                    </a:cubicBezTo>
                    <a:cubicBezTo>
                      <a:pt x="3102625" y="1474690"/>
                      <a:pt x="3114728" y="1460902"/>
                      <a:pt x="3118405" y="1458068"/>
                    </a:cubicBezTo>
                    <a:cubicBezTo>
                      <a:pt x="3122081" y="1455234"/>
                      <a:pt x="3141843" y="1433940"/>
                      <a:pt x="3144907" y="1429345"/>
                    </a:cubicBezTo>
                    <a:cubicBezTo>
                      <a:pt x="3147971" y="1424749"/>
                      <a:pt x="3154941" y="1414944"/>
                      <a:pt x="3157010" y="1408740"/>
                    </a:cubicBezTo>
                    <a:cubicBezTo>
                      <a:pt x="3159077" y="1402536"/>
                      <a:pt x="3162294" y="1395029"/>
                      <a:pt x="3166737" y="1391353"/>
                    </a:cubicBezTo>
                    <a:cubicBezTo>
                      <a:pt x="3171180" y="1387676"/>
                      <a:pt x="3175163" y="1381778"/>
                      <a:pt x="3177614" y="1376033"/>
                    </a:cubicBezTo>
                    <a:cubicBezTo>
                      <a:pt x="3180065" y="1370289"/>
                      <a:pt x="3188644" y="1364238"/>
                      <a:pt x="3194541" y="1358799"/>
                    </a:cubicBezTo>
                    <a:cubicBezTo>
                      <a:pt x="3200439" y="1353361"/>
                      <a:pt x="3206337" y="1341718"/>
                      <a:pt x="3208559" y="1336433"/>
                    </a:cubicBezTo>
                    <a:cubicBezTo>
                      <a:pt x="3210780" y="1331148"/>
                      <a:pt x="3214150" y="1325097"/>
                      <a:pt x="3210780" y="1324790"/>
                    </a:cubicBezTo>
                    <a:cubicBezTo>
                      <a:pt x="3207410" y="1324484"/>
                      <a:pt x="3209478" y="1322416"/>
                      <a:pt x="3211699" y="1319352"/>
                    </a:cubicBezTo>
                    <a:cubicBezTo>
                      <a:pt x="3213920" y="1316288"/>
                      <a:pt x="3218057" y="1306560"/>
                      <a:pt x="3217597" y="1302884"/>
                    </a:cubicBezTo>
                    <a:cubicBezTo>
                      <a:pt x="3217138" y="1299207"/>
                      <a:pt x="3216449" y="1298748"/>
                      <a:pt x="3216678" y="1297752"/>
                    </a:cubicBezTo>
                    <a:cubicBezTo>
                      <a:pt x="3216908" y="1296756"/>
                      <a:pt x="3216219" y="1296143"/>
                      <a:pt x="3215376" y="1295377"/>
                    </a:cubicBezTo>
                    <a:cubicBezTo>
                      <a:pt x="3214609" y="1294611"/>
                      <a:pt x="3213308" y="1294075"/>
                      <a:pt x="3215989" y="1291088"/>
                    </a:cubicBezTo>
                    <a:cubicBezTo>
                      <a:pt x="3218669" y="1288024"/>
                      <a:pt x="3222882" y="1286645"/>
                      <a:pt x="3220431" y="1285956"/>
                    </a:cubicBezTo>
                    <a:cubicBezTo>
                      <a:pt x="3218057" y="1285343"/>
                      <a:pt x="3216601" y="1285496"/>
                      <a:pt x="3216908" y="1282126"/>
                    </a:cubicBezTo>
                    <a:cubicBezTo>
                      <a:pt x="3217214" y="1278756"/>
                      <a:pt x="3216449" y="1271403"/>
                      <a:pt x="3216142" y="1268568"/>
                    </a:cubicBezTo>
                    <a:cubicBezTo>
                      <a:pt x="3215835" y="1265734"/>
                      <a:pt x="3215835" y="1260756"/>
                      <a:pt x="3217597" y="1258228"/>
                    </a:cubicBezTo>
                    <a:cubicBezTo>
                      <a:pt x="3219358" y="1255700"/>
                      <a:pt x="3220278" y="1248807"/>
                      <a:pt x="3220278" y="1245973"/>
                    </a:cubicBezTo>
                    <a:cubicBezTo>
                      <a:pt x="3220278" y="1243138"/>
                      <a:pt x="3220738" y="1240687"/>
                      <a:pt x="3222806" y="1239615"/>
                    </a:cubicBezTo>
                    <a:cubicBezTo>
                      <a:pt x="3224874" y="1238466"/>
                      <a:pt x="3227095" y="1237087"/>
                      <a:pt x="3225716" y="1236092"/>
                    </a:cubicBezTo>
                    <a:cubicBezTo>
                      <a:pt x="3224337" y="1235096"/>
                      <a:pt x="3224261" y="1231343"/>
                      <a:pt x="3230312" y="1226057"/>
                    </a:cubicBezTo>
                    <a:cubicBezTo>
                      <a:pt x="3236364" y="1220772"/>
                      <a:pt x="3243870" y="1218398"/>
                      <a:pt x="3241802" y="1215870"/>
                    </a:cubicBezTo>
                    <a:cubicBezTo>
                      <a:pt x="3239733" y="1213342"/>
                      <a:pt x="3238814" y="1211734"/>
                      <a:pt x="3241036" y="1209819"/>
                    </a:cubicBezTo>
                    <a:cubicBezTo>
                      <a:pt x="3243257" y="1207904"/>
                      <a:pt x="3245478" y="1207138"/>
                      <a:pt x="3243257" y="1206142"/>
                    </a:cubicBezTo>
                    <a:cubicBezTo>
                      <a:pt x="3241036" y="1205147"/>
                      <a:pt x="3232916" y="1199632"/>
                      <a:pt x="3234831" y="1197334"/>
                    </a:cubicBezTo>
                    <a:cubicBezTo>
                      <a:pt x="3236746" y="1195112"/>
                      <a:pt x="3236440" y="1193657"/>
                      <a:pt x="3236746" y="1192585"/>
                    </a:cubicBezTo>
                    <a:cubicBezTo>
                      <a:pt x="3237053" y="1191436"/>
                      <a:pt x="3238814" y="1182857"/>
                      <a:pt x="3235980" y="1181555"/>
                    </a:cubicBezTo>
                    <a:cubicBezTo>
                      <a:pt x="3233069" y="1180253"/>
                      <a:pt x="3231538" y="1179793"/>
                      <a:pt x="3230389" y="1178031"/>
                    </a:cubicBezTo>
                    <a:cubicBezTo>
                      <a:pt x="3229240" y="1176270"/>
                      <a:pt x="3225947" y="1173742"/>
                      <a:pt x="3232150" y="1174814"/>
                    </a:cubicBezTo>
                    <a:cubicBezTo>
                      <a:pt x="3238355" y="1175963"/>
                      <a:pt x="3239810" y="1174048"/>
                      <a:pt x="3240576" y="1172746"/>
                    </a:cubicBezTo>
                    <a:cubicBezTo>
                      <a:pt x="3241342" y="1171444"/>
                      <a:pt x="3244252" y="1165240"/>
                      <a:pt x="3238814" y="1163172"/>
                    </a:cubicBezTo>
                    <a:cubicBezTo>
                      <a:pt x="3233376" y="1161104"/>
                      <a:pt x="3213155" y="1151682"/>
                      <a:pt x="3199214" y="1129622"/>
                    </a:cubicBezTo>
                    <a:cubicBezTo>
                      <a:pt x="3199214" y="1129622"/>
                      <a:pt x="3197452" y="1125486"/>
                      <a:pt x="3189946" y="1126712"/>
                    </a:cubicBezTo>
                    <a:cubicBezTo>
                      <a:pt x="3182439" y="1128014"/>
                      <a:pt x="3171716" y="1126558"/>
                      <a:pt x="3169035" y="1126405"/>
                    </a:cubicBezTo>
                    <a:cubicBezTo>
                      <a:pt x="3166354" y="1126252"/>
                      <a:pt x="3164898" y="1125639"/>
                      <a:pt x="3165205" y="1128473"/>
                    </a:cubicBezTo>
                    <a:cubicBezTo>
                      <a:pt x="3165512" y="1131307"/>
                      <a:pt x="3163597" y="1133605"/>
                      <a:pt x="3165512" y="1133605"/>
                    </a:cubicBezTo>
                    <a:cubicBezTo>
                      <a:pt x="3167427" y="1133605"/>
                      <a:pt x="3167580" y="1133912"/>
                      <a:pt x="3166661" y="1136516"/>
                    </a:cubicBezTo>
                    <a:cubicBezTo>
                      <a:pt x="3165741" y="1139044"/>
                      <a:pt x="3164593" y="1141954"/>
                      <a:pt x="3164593" y="1143410"/>
                    </a:cubicBezTo>
                    <a:cubicBezTo>
                      <a:pt x="3164593" y="1144865"/>
                      <a:pt x="3160763" y="1152372"/>
                      <a:pt x="3159001" y="1153980"/>
                    </a:cubicBezTo>
                    <a:cubicBezTo>
                      <a:pt x="3157239" y="1155589"/>
                      <a:pt x="3150039" y="1158959"/>
                      <a:pt x="3153256" y="1155282"/>
                    </a:cubicBezTo>
                    <a:cubicBezTo>
                      <a:pt x="3156473" y="1151606"/>
                      <a:pt x="3157545" y="1149078"/>
                      <a:pt x="3158848" y="1147622"/>
                    </a:cubicBezTo>
                    <a:cubicBezTo>
                      <a:pt x="3160149" y="1146167"/>
                      <a:pt x="3163443" y="1140423"/>
                      <a:pt x="3161069" y="1139197"/>
                    </a:cubicBezTo>
                    <a:cubicBezTo>
                      <a:pt x="3158695" y="1137895"/>
                      <a:pt x="3156933" y="1138584"/>
                      <a:pt x="3154022" y="1141725"/>
                    </a:cubicBezTo>
                    <a:cubicBezTo>
                      <a:pt x="3151112" y="1144942"/>
                      <a:pt x="3144753" y="1155895"/>
                      <a:pt x="3131502" y="1155282"/>
                    </a:cubicBezTo>
                    <a:cubicBezTo>
                      <a:pt x="3118251" y="1154669"/>
                      <a:pt x="3124303" y="1151146"/>
                      <a:pt x="3127673" y="1150533"/>
                    </a:cubicBezTo>
                    <a:cubicBezTo>
                      <a:pt x="3131043" y="1149920"/>
                      <a:pt x="3131809" y="1148772"/>
                      <a:pt x="3132268" y="1147316"/>
                    </a:cubicBezTo>
                    <a:cubicBezTo>
                      <a:pt x="3132728" y="1145861"/>
                      <a:pt x="3133035" y="1144252"/>
                      <a:pt x="3135179" y="1143333"/>
                    </a:cubicBezTo>
                    <a:cubicBezTo>
                      <a:pt x="3137324" y="1142414"/>
                      <a:pt x="3141996" y="1140269"/>
                      <a:pt x="3137400" y="1139810"/>
                    </a:cubicBezTo>
                    <a:cubicBezTo>
                      <a:pt x="3132805" y="1139350"/>
                      <a:pt x="3123384" y="1134984"/>
                      <a:pt x="3127519" y="1134371"/>
                    </a:cubicBezTo>
                    <a:cubicBezTo>
                      <a:pt x="3131656" y="1133759"/>
                      <a:pt x="3132422" y="1132303"/>
                      <a:pt x="3132116" y="1130848"/>
                    </a:cubicBezTo>
                    <a:cubicBezTo>
                      <a:pt x="3131809" y="1129393"/>
                      <a:pt x="3130353" y="1126558"/>
                      <a:pt x="3127826" y="1127018"/>
                    </a:cubicBezTo>
                    <a:cubicBezTo>
                      <a:pt x="3125299" y="1127478"/>
                      <a:pt x="3123384" y="1128933"/>
                      <a:pt x="3121928" y="1129393"/>
                    </a:cubicBezTo>
                    <a:cubicBezTo>
                      <a:pt x="3120473" y="1129852"/>
                      <a:pt x="3117486" y="1132073"/>
                      <a:pt x="3120013" y="1133682"/>
                    </a:cubicBezTo>
                    <a:cubicBezTo>
                      <a:pt x="3122541" y="1135290"/>
                      <a:pt x="3124609" y="1137665"/>
                      <a:pt x="3123077" y="1138967"/>
                    </a:cubicBezTo>
                    <a:cubicBezTo>
                      <a:pt x="3121469" y="1140269"/>
                      <a:pt x="3106839" y="1149997"/>
                      <a:pt x="3106992" y="1143410"/>
                    </a:cubicBezTo>
                    <a:cubicBezTo>
                      <a:pt x="3107145" y="1136822"/>
                      <a:pt x="3107911" y="1138125"/>
                      <a:pt x="3109519" y="1134984"/>
                    </a:cubicBezTo>
                    <a:cubicBezTo>
                      <a:pt x="3111128" y="1131767"/>
                      <a:pt x="3110975" y="1131001"/>
                      <a:pt x="3110668" y="1130005"/>
                    </a:cubicBezTo>
                    <a:cubicBezTo>
                      <a:pt x="3110362" y="1129010"/>
                      <a:pt x="3110208" y="1128090"/>
                      <a:pt x="3110515" y="1127095"/>
                    </a:cubicBezTo>
                    <a:cubicBezTo>
                      <a:pt x="3110822" y="1126099"/>
                      <a:pt x="3111128" y="1125180"/>
                      <a:pt x="3110515" y="1124184"/>
                    </a:cubicBezTo>
                    <a:cubicBezTo>
                      <a:pt x="3109903" y="1123188"/>
                      <a:pt x="3108600" y="1121963"/>
                      <a:pt x="3110208" y="1121273"/>
                    </a:cubicBezTo>
                    <a:cubicBezTo>
                      <a:pt x="3111817" y="1120661"/>
                      <a:pt x="3111511" y="1118056"/>
                      <a:pt x="3111357" y="1116831"/>
                    </a:cubicBezTo>
                    <a:cubicBezTo>
                      <a:pt x="3111357" y="1116831"/>
                      <a:pt x="3110898" y="1109477"/>
                      <a:pt x="3100328" y="1110933"/>
                    </a:cubicBezTo>
                    <a:cubicBezTo>
                      <a:pt x="3089758" y="1112388"/>
                      <a:pt x="3071144" y="1110626"/>
                      <a:pt x="3068080" y="1109784"/>
                    </a:cubicBezTo>
                    <a:cubicBezTo>
                      <a:pt x="3065017" y="1108941"/>
                      <a:pt x="3066932" y="1108175"/>
                      <a:pt x="3065400" y="1106720"/>
                    </a:cubicBezTo>
                    <a:cubicBezTo>
                      <a:pt x="3063791" y="1105265"/>
                      <a:pt x="3061876" y="1103197"/>
                      <a:pt x="3064940" y="1101282"/>
                    </a:cubicBezTo>
                    <a:cubicBezTo>
                      <a:pt x="3068005" y="1099367"/>
                      <a:pt x="3074055" y="1094235"/>
                      <a:pt x="3077731" y="1093162"/>
                    </a:cubicBezTo>
                    <a:cubicBezTo>
                      <a:pt x="3081409" y="1092090"/>
                      <a:pt x="3092285" y="1085503"/>
                      <a:pt x="3093970" y="1083435"/>
                    </a:cubicBezTo>
                    <a:cubicBezTo>
                      <a:pt x="3095732" y="1081367"/>
                      <a:pt x="3101170" y="1077230"/>
                      <a:pt x="3104540" y="1075009"/>
                    </a:cubicBezTo>
                    <a:cubicBezTo>
                      <a:pt x="3107911" y="1072788"/>
                      <a:pt x="3126371" y="1062524"/>
                      <a:pt x="3128822" y="1059843"/>
                    </a:cubicBezTo>
                    <a:cubicBezTo>
                      <a:pt x="3131197" y="1057162"/>
                      <a:pt x="3139162" y="1051417"/>
                      <a:pt x="3143529" y="1047587"/>
                    </a:cubicBezTo>
                    <a:cubicBezTo>
                      <a:pt x="3147894" y="1043758"/>
                      <a:pt x="3153409" y="1040387"/>
                      <a:pt x="3151188" y="1038319"/>
                    </a:cubicBezTo>
                    <a:cubicBezTo>
                      <a:pt x="3148967" y="1036251"/>
                      <a:pt x="3150192" y="1035792"/>
                      <a:pt x="3152490" y="1033340"/>
                    </a:cubicBezTo>
                    <a:cubicBezTo>
                      <a:pt x="3154711" y="1030966"/>
                      <a:pt x="3158235" y="1024072"/>
                      <a:pt x="3160609" y="1021238"/>
                    </a:cubicBezTo>
                    <a:cubicBezTo>
                      <a:pt x="3162983" y="1018404"/>
                      <a:pt x="3174321" y="1011051"/>
                      <a:pt x="3178609" y="1006685"/>
                    </a:cubicBezTo>
                    <a:cubicBezTo>
                      <a:pt x="3182899" y="1002395"/>
                      <a:pt x="3193622" y="994046"/>
                      <a:pt x="3199214" y="991519"/>
                    </a:cubicBezTo>
                    <a:cubicBezTo>
                      <a:pt x="3204806" y="988991"/>
                      <a:pt x="3215989" y="985008"/>
                      <a:pt x="3217443" y="979570"/>
                    </a:cubicBezTo>
                    <a:cubicBezTo>
                      <a:pt x="3218899" y="974131"/>
                      <a:pt x="3224491" y="964557"/>
                      <a:pt x="3231461" y="958352"/>
                    </a:cubicBezTo>
                    <a:cubicBezTo>
                      <a:pt x="3238508" y="952148"/>
                      <a:pt x="3282015" y="916837"/>
                      <a:pt x="3293198" y="919748"/>
                    </a:cubicBezTo>
                    <a:cubicBezTo>
                      <a:pt x="3304381" y="922658"/>
                      <a:pt x="3305990" y="920667"/>
                      <a:pt x="3308977" y="918982"/>
                    </a:cubicBezTo>
                    <a:cubicBezTo>
                      <a:pt x="3311964" y="917297"/>
                      <a:pt x="3324450" y="918675"/>
                      <a:pt x="3327360" y="919288"/>
                    </a:cubicBezTo>
                    <a:cubicBezTo>
                      <a:pt x="3330271" y="919901"/>
                      <a:pt x="3331802" y="919288"/>
                      <a:pt x="3333717" y="918982"/>
                    </a:cubicBezTo>
                    <a:cubicBezTo>
                      <a:pt x="3335632" y="918675"/>
                      <a:pt x="3338313" y="919748"/>
                      <a:pt x="3341530" y="919441"/>
                    </a:cubicBezTo>
                    <a:cubicBezTo>
                      <a:pt x="3344748" y="919135"/>
                      <a:pt x="3350645" y="917373"/>
                      <a:pt x="3352560" y="918292"/>
                    </a:cubicBezTo>
                    <a:cubicBezTo>
                      <a:pt x="3354475" y="919212"/>
                      <a:pt x="3356696" y="918905"/>
                      <a:pt x="3358305" y="918752"/>
                    </a:cubicBezTo>
                    <a:cubicBezTo>
                      <a:pt x="3359914" y="918599"/>
                      <a:pt x="3373471" y="916837"/>
                      <a:pt x="3369488" y="920820"/>
                    </a:cubicBezTo>
                    <a:cubicBezTo>
                      <a:pt x="3365505" y="924803"/>
                      <a:pt x="3366960" y="926105"/>
                      <a:pt x="3371862" y="926412"/>
                    </a:cubicBezTo>
                    <a:cubicBezTo>
                      <a:pt x="3376841" y="926718"/>
                      <a:pt x="3383046" y="928939"/>
                      <a:pt x="3383046" y="924190"/>
                    </a:cubicBezTo>
                    <a:cubicBezTo>
                      <a:pt x="3383046" y="919441"/>
                      <a:pt x="3383812" y="915382"/>
                      <a:pt x="3387795" y="916378"/>
                    </a:cubicBezTo>
                    <a:cubicBezTo>
                      <a:pt x="3391777" y="917373"/>
                      <a:pt x="3403727" y="922275"/>
                      <a:pt x="3407250" y="923118"/>
                    </a:cubicBezTo>
                    <a:cubicBezTo>
                      <a:pt x="3410774" y="923884"/>
                      <a:pt x="3418280" y="927407"/>
                      <a:pt x="3428927" y="921356"/>
                    </a:cubicBezTo>
                    <a:cubicBezTo>
                      <a:pt x="3439650" y="915305"/>
                      <a:pt x="3441183" y="920054"/>
                      <a:pt x="3446621" y="922275"/>
                    </a:cubicBezTo>
                    <a:cubicBezTo>
                      <a:pt x="3452059" y="924497"/>
                      <a:pt x="3456961" y="925646"/>
                      <a:pt x="3456042" y="923195"/>
                    </a:cubicBezTo>
                    <a:cubicBezTo>
                      <a:pt x="3455123" y="920820"/>
                      <a:pt x="3453974" y="922046"/>
                      <a:pt x="3452365" y="920667"/>
                    </a:cubicBezTo>
                    <a:cubicBezTo>
                      <a:pt x="3450757" y="919212"/>
                      <a:pt x="3448536" y="917603"/>
                      <a:pt x="3452825" y="915688"/>
                    </a:cubicBezTo>
                    <a:cubicBezTo>
                      <a:pt x="3457114" y="913773"/>
                      <a:pt x="3459872" y="915075"/>
                      <a:pt x="3461404" y="915382"/>
                    </a:cubicBezTo>
                    <a:cubicBezTo>
                      <a:pt x="3463012" y="915688"/>
                      <a:pt x="3466000" y="915995"/>
                      <a:pt x="3463472" y="913314"/>
                    </a:cubicBezTo>
                    <a:cubicBezTo>
                      <a:pt x="3460944" y="910633"/>
                      <a:pt x="3460485" y="908335"/>
                      <a:pt x="3464621" y="905807"/>
                    </a:cubicBezTo>
                    <a:cubicBezTo>
                      <a:pt x="3468757" y="903280"/>
                      <a:pt x="3473199" y="902131"/>
                      <a:pt x="3481855" y="905194"/>
                    </a:cubicBezTo>
                    <a:cubicBezTo>
                      <a:pt x="3490434" y="908258"/>
                      <a:pt x="3501311" y="910939"/>
                      <a:pt x="3503072" y="913007"/>
                    </a:cubicBezTo>
                    <a:cubicBezTo>
                      <a:pt x="3504834" y="915075"/>
                      <a:pt x="3506443" y="919212"/>
                      <a:pt x="3509583" y="916684"/>
                    </a:cubicBezTo>
                    <a:cubicBezTo>
                      <a:pt x="3512800" y="914156"/>
                      <a:pt x="3515022" y="911246"/>
                      <a:pt x="3521072" y="912854"/>
                    </a:cubicBezTo>
                    <a:cubicBezTo>
                      <a:pt x="3527124" y="914463"/>
                      <a:pt x="3534018" y="918139"/>
                      <a:pt x="3533864" y="919365"/>
                    </a:cubicBezTo>
                    <a:cubicBezTo>
                      <a:pt x="3533711" y="920667"/>
                      <a:pt x="3533711" y="922429"/>
                      <a:pt x="3536086" y="922888"/>
                    </a:cubicBezTo>
                    <a:cubicBezTo>
                      <a:pt x="3538460" y="923348"/>
                      <a:pt x="3556690" y="925110"/>
                      <a:pt x="3549337" y="927637"/>
                    </a:cubicBezTo>
                    <a:cubicBezTo>
                      <a:pt x="3541984" y="930165"/>
                      <a:pt x="3531643" y="929399"/>
                      <a:pt x="3528732" y="929093"/>
                    </a:cubicBezTo>
                    <a:cubicBezTo>
                      <a:pt x="3525821" y="928786"/>
                      <a:pt x="3522835" y="929552"/>
                      <a:pt x="3521226" y="930548"/>
                    </a:cubicBezTo>
                    <a:cubicBezTo>
                      <a:pt x="3519617" y="931544"/>
                      <a:pt x="3516630" y="932310"/>
                      <a:pt x="3519005" y="934990"/>
                    </a:cubicBezTo>
                    <a:cubicBezTo>
                      <a:pt x="3521379" y="937671"/>
                      <a:pt x="3522681" y="943110"/>
                      <a:pt x="3526817" y="941501"/>
                    </a:cubicBezTo>
                    <a:cubicBezTo>
                      <a:pt x="3530953" y="939893"/>
                      <a:pt x="3544358" y="936369"/>
                      <a:pt x="3548341" y="935603"/>
                    </a:cubicBezTo>
                    <a:cubicBezTo>
                      <a:pt x="3552324" y="934837"/>
                      <a:pt x="3553473" y="933842"/>
                      <a:pt x="3556613" y="935757"/>
                    </a:cubicBezTo>
                    <a:cubicBezTo>
                      <a:pt x="3559754" y="937671"/>
                      <a:pt x="3566801" y="942497"/>
                      <a:pt x="3569405" y="936752"/>
                    </a:cubicBezTo>
                    <a:cubicBezTo>
                      <a:pt x="3572009" y="931007"/>
                      <a:pt x="3573542" y="931773"/>
                      <a:pt x="3575916" y="931467"/>
                    </a:cubicBezTo>
                    <a:cubicBezTo>
                      <a:pt x="3578291" y="931161"/>
                      <a:pt x="3579899" y="930854"/>
                      <a:pt x="3580205" y="929093"/>
                    </a:cubicBezTo>
                    <a:cubicBezTo>
                      <a:pt x="3580511" y="927331"/>
                      <a:pt x="3582426" y="926029"/>
                      <a:pt x="3585797" y="927637"/>
                    </a:cubicBezTo>
                    <a:cubicBezTo>
                      <a:pt x="3589167" y="929246"/>
                      <a:pt x="3594911" y="930471"/>
                      <a:pt x="3596826" y="932080"/>
                    </a:cubicBezTo>
                    <a:cubicBezTo>
                      <a:pt x="3598741" y="933688"/>
                      <a:pt x="3602418" y="932693"/>
                      <a:pt x="3604486" y="930931"/>
                    </a:cubicBezTo>
                    <a:cubicBezTo>
                      <a:pt x="3606554" y="929169"/>
                      <a:pt x="3609465" y="925646"/>
                      <a:pt x="3616282" y="926641"/>
                    </a:cubicBezTo>
                    <a:cubicBezTo>
                      <a:pt x="3623099" y="927637"/>
                      <a:pt x="3632904" y="929016"/>
                      <a:pt x="3633363" y="926335"/>
                    </a:cubicBezTo>
                    <a:cubicBezTo>
                      <a:pt x="3633823" y="923654"/>
                      <a:pt x="3632444" y="917756"/>
                      <a:pt x="3628231" y="916914"/>
                    </a:cubicBezTo>
                    <a:cubicBezTo>
                      <a:pt x="3624018" y="916071"/>
                      <a:pt x="3622486" y="915612"/>
                      <a:pt x="3621184" y="914999"/>
                    </a:cubicBezTo>
                    <a:cubicBezTo>
                      <a:pt x="3619882" y="914386"/>
                      <a:pt x="3615745" y="912778"/>
                      <a:pt x="3613678" y="913390"/>
                    </a:cubicBezTo>
                    <a:cubicBezTo>
                      <a:pt x="3611610" y="914003"/>
                      <a:pt x="3612069" y="914156"/>
                      <a:pt x="3612222" y="915612"/>
                    </a:cubicBezTo>
                    <a:cubicBezTo>
                      <a:pt x="3612376" y="917067"/>
                      <a:pt x="3611456" y="918292"/>
                      <a:pt x="3610921" y="916531"/>
                    </a:cubicBezTo>
                    <a:cubicBezTo>
                      <a:pt x="3610461" y="914769"/>
                      <a:pt x="3609772" y="914769"/>
                      <a:pt x="3608852" y="915765"/>
                    </a:cubicBezTo>
                    <a:cubicBezTo>
                      <a:pt x="3607933" y="916760"/>
                      <a:pt x="3601652" y="915612"/>
                      <a:pt x="3605482" y="913543"/>
                    </a:cubicBezTo>
                    <a:cubicBezTo>
                      <a:pt x="3609312" y="911475"/>
                      <a:pt x="3610921" y="911475"/>
                      <a:pt x="3609158" y="908948"/>
                    </a:cubicBezTo>
                    <a:cubicBezTo>
                      <a:pt x="3607397" y="906420"/>
                      <a:pt x="3604716" y="899220"/>
                      <a:pt x="3608392" y="898913"/>
                    </a:cubicBezTo>
                    <a:cubicBezTo>
                      <a:pt x="3612069" y="898607"/>
                      <a:pt x="3613141" y="897152"/>
                      <a:pt x="3613678" y="895850"/>
                    </a:cubicBezTo>
                    <a:cubicBezTo>
                      <a:pt x="3614137" y="894548"/>
                      <a:pt x="3614521" y="892479"/>
                      <a:pt x="3616741" y="891407"/>
                    </a:cubicBezTo>
                    <a:cubicBezTo>
                      <a:pt x="3618963" y="890258"/>
                      <a:pt x="3647686" y="865747"/>
                      <a:pt x="3647686" y="865747"/>
                    </a:cubicBezTo>
                    <a:cubicBezTo>
                      <a:pt x="3647686" y="865747"/>
                      <a:pt x="3650061" y="863679"/>
                      <a:pt x="3651516" y="863066"/>
                    </a:cubicBezTo>
                    <a:cubicBezTo>
                      <a:pt x="3652972" y="862454"/>
                      <a:pt x="3654580" y="860385"/>
                      <a:pt x="3656495" y="856556"/>
                    </a:cubicBezTo>
                    <a:cubicBezTo>
                      <a:pt x="3658410" y="852726"/>
                      <a:pt x="3659483" y="849815"/>
                      <a:pt x="3664462" y="847441"/>
                    </a:cubicBezTo>
                    <a:cubicBezTo>
                      <a:pt x="3669440" y="845066"/>
                      <a:pt x="3675951" y="840930"/>
                      <a:pt x="3675338" y="835798"/>
                    </a:cubicBezTo>
                    <a:cubicBezTo>
                      <a:pt x="3674725" y="830666"/>
                      <a:pt x="3675338" y="826836"/>
                      <a:pt x="3690351" y="821628"/>
                    </a:cubicBezTo>
                    <a:cubicBezTo>
                      <a:pt x="3705364" y="816342"/>
                      <a:pt x="3722138" y="814887"/>
                      <a:pt x="3728036" y="814734"/>
                    </a:cubicBezTo>
                    <a:cubicBezTo>
                      <a:pt x="3733934" y="814581"/>
                      <a:pt x="3736998" y="813432"/>
                      <a:pt x="3738760" y="812666"/>
                    </a:cubicBezTo>
                    <a:cubicBezTo>
                      <a:pt x="3740521" y="811900"/>
                      <a:pt x="3745117" y="810445"/>
                      <a:pt x="3748181" y="812053"/>
                    </a:cubicBezTo>
                    <a:cubicBezTo>
                      <a:pt x="3751245" y="813662"/>
                      <a:pt x="3752164" y="814121"/>
                      <a:pt x="3753619" y="815117"/>
                    </a:cubicBezTo>
                    <a:cubicBezTo>
                      <a:pt x="3755075" y="816113"/>
                      <a:pt x="3756837" y="817032"/>
                      <a:pt x="3756530" y="818794"/>
                    </a:cubicBezTo>
                    <a:cubicBezTo>
                      <a:pt x="3756224" y="820555"/>
                      <a:pt x="3756377" y="822164"/>
                      <a:pt x="3758598" y="821321"/>
                    </a:cubicBezTo>
                    <a:cubicBezTo>
                      <a:pt x="3760820" y="820555"/>
                      <a:pt x="3767407" y="817185"/>
                      <a:pt x="3770088" y="814274"/>
                    </a:cubicBezTo>
                    <a:cubicBezTo>
                      <a:pt x="3772768" y="811364"/>
                      <a:pt x="3779203" y="809142"/>
                      <a:pt x="3780276" y="812053"/>
                    </a:cubicBezTo>
                    <a:cubicBezTo>
                      <a:pt x="3781348" y="814964"/>
                      <a:pt x="3781424" y="817338"/>
                      <a:pt x="3780122" y="818411"/>
                    </a:cubicBezTo>
                    <a:cubicBezTo>
                      <a:pt x="3778820" y="819559"/>
                      <a:pt x="3777441" y="820019"/>
                      <a:pt x="3777594" y="821781"/>
                    </a:cubicBezTo>
                    <a:cubicBezTo>
                      <a:pt x="3777747" y="823542"/>
                      <a:pt x="3777747" y="825917"/>
                      <a:pt x="3776139" y="826913"/>
                    </a:cubicBezTo>
                    <a:cubicBezTo>
                      <a:pt x="3774531" y="827909"/>
                      <a:pt x="3770701" y="828674"/>
                      <a:pt x="3771543" y="830130"/>
                    </a:cubicBezTo>
                    <a:cubicBezTo>
                      <a:pt x="3772309" y="831585"/>
                      <a:pt x="3772309" y="832045"/>
                      <a:pt x="3771083" y="833194"/>
                    </a:cubicBezTo>
                    <a:cubicBezTo>
                      <a:pt x="3769859" y="834343"/>
                      <a:pt x="3767407" y="836411"/>
                      <a:pt x="3768403" y="836870"/>
                    </a:cubicBezTo>
                    <a:cubicBezTo>
                      <a:pt x="3769322" y="837330"/>
                      <a:pt x="3769859" y="838326"/>
                      <a:pt x="3768096" y="838479"/>
                    </a:cubicBezTo>
                    <a:cubicBezTo>
                      <a:pt x="3766334" y="838632"/>
                      <a:pt x="3763654" y="839628"/>
                      <a:pt x="3765722" y="840547"/>
                    </a:cubicBezTo>
                    <a:cubicBezTo>
                      <a:pt x="3767790" y="841466"/>
                      <a:pt x="3770011" y="842768"/>
                      <a:pt x="3768938" y="845832"/>
                    </a:cubicBezTo>
                    <a:cubicBezTo>
                      <a:pt x="3767790" y="848896"/>
                      <a:pt x="3763960" y="852879"/>
                      <a:pt x="3767790" y="852726"/>
                    </a:cubicBezTo>
                    <a:cubicBezTo>
                      <a:pt x="3771620" y="852573"/>
                      <a:pt x="3781960" y="852266"/>
                      <a:pt x="3778973" y="854947"/>
                    </a:cubicBezTo>
                    <a:cubicBezTo>
                      <a:pt x="3775986" y="857628"/>
                      <a:pt x="3775756" y="857858"/>
                      <a:pt x="3776598" y="859237"/>
                    </a:cubicBezTo>
                    <a:cubicBezTo>
                      <a:pt x="3777365" y="860692"/>
                      <a:pt x="3776905" y="861917"/>
                      <a:pt x="3776292" y="862913"/>
                    </a:cubicBezTo>
                    <a:cubicBezTo>
                      <a:pt x="3775679" y="863909"/>
                      <a:pt x="3771697" y="868505"/>
                      <a:pt x="3776446" y="866896"/>
                    </a:cubicBezTo>
                    <a:cubicBezTo>
                      <a:pt x="3781195" y="865288"/>
                      <a:pt x="3787168" y="864522"/>
                      <a:pt x="3789850" y="863832"/>
                    </a:cubicBezTo>
                    <a:cubicBezTo>
                      <a:pt x="3792531" y="863220"/>
                      <a:pt x="3794292" y="860462"/>
                      <a:pt x="3794828" y="858394"/>
                    </a:cubicBezTo>
                    <a:cubicBezTo>
                      <a:pt x="3795288" y="856326"/>
                      <a:pt x="3797050" y="853262"/>
                      <a:pt x="3799577" y="851500"/>
                    </a:cubicBezTo>
                    <a:cubicBezTo>
                      <a:pt x="3802105" y="849738"/>
                      <a:pt x="3837110" y="826147"/>
                      <a:pt x="3839178" y="824538"/>
                    </a:cubicBezTo>
                    <a:cubicBezTo>
                      <a:pt x="3841246" y="822930"/>
                      <a:pt x="3842089" y="821168"/>
                      <a:pt x="3844157" y="822317"/>
                    </a:cubicBezTo>
                    <a:cubicBezTo>
                      <a:pt x="3846225" y="823466"/>
                      <a:pt x="3847221" y="824079"/>
                      <a:pt x="3849289" y="822164"/>
                    </a:cubicBezTo>
                    <a:cubicBezTo>
                      <a:pt x="3851356" y="820249"/>
                      <a:pt x="3853271" y="818487"/>
                      <a:pt x="3854727" y="821551"/>
                    </a:cubicBezTo>
                    <a:cubicBezTo>
                      <a:pt x="3856182" y="824615"/>
                      <a:pt x="3857408" y="828062"/>
                      <a:pt x="3859859" y="826300"/>
                    </a:cubicBezTo>
                    <a:cubicBezTo>
                      <a:pt x="3862233" y="824538"/>
                      <a:pt x="3867059" y="818947"/>
                      <a:pt x="3862080" y="817874"/>
                    </a:cubicBezTo>
                    <a:cubicBezTo>
                      <a:pt x="3857101" y="816725"/>
                      <a:pt x="3853655" y="816572"/>
                      <a:pt x="3856030" y="812896"/>
                    </a:cubicBezTo>
                    <a:cubicBezTo>
                      <a:pt x="3858404" y="809219"/>
                      <a:pt x="3859246" y="806538"/>
                      <a:pt x="3860012" y="804776"/>
                    </a:cubicBezTo>
                    <a:cubicBezTo>
                      <a:pt x="3860779" y="803015"/>
                      <a:pt x="3861927" y="798419"/>
                      <a:pt x="3862923" y="797117"/>
                    </a:cubicBezTo>
                    <a:cubicBezTo>
                      <a:pt x="3863842" y="795815"/>
                      <a:pt x="3866140" y="792521"/>
                      <a:pt x="3865297" y="788844"/>
                    </a:cubicBezTo>
                    <a:cubicBezTo>
                      <a:pt x="3864455" y="785168"/>
                      <a:pt x="3864991" y="783406"/>
                      <a:pt x="3869893" y="781797"/>
                    </a:cubicBezTo>
                    <a:cubicBezTo>
                      <a:pt x="3874872" y="780189"/>
                      <a:pt x="3890957" y="776665"/>
                      <a:pt x="3892413" y="776206"/>
                    </a:cubicBezTo>
                    <a:cubicBezTo>
                      <a:pt x="3893868" y="775746"/>
                      <a:pt x="3898463" y="776819"/>
                      <a:pt x="3901221" y="779116"/>
                    </a:cubicBezTo>
                    <a:cubicBezTo>
                      <a:pt x="3903902" y="781338"/>
                      <a:pt x="3908880" y="782334"/>
                      <a:pt x="3910949" y="782946"/>
                    </a:cubicBezTo>
                    <a:cubicBezTo>
                      <a:pt x="3913017" y="783559"/>
                      <a:pt x="3920370" y="786776"/>
                      <a:pt x="3914166" y="787542"/>
                    </a:cubicBezTo>
                    <a:cubicBezTo>
                      <a:pt x="3907961" y="788308"/>
                      <a:pt x="3907272" y="787083"/>
                      <a:pt x="3904745" y="786623"/>
                    </a:cubicBezTo>
                    <a:cubicBezTo>
                      <a:pt x="3902217" y="786163"/>
                      <a:pt x="3900455" y="785474"/>
                      <a:pt x="3897851" y="788078"/>
                    </a:cubicBezTo>
                    <a:cubicBezTo>
                      <a:pt x="3895323" y="790606"/>
                      <a:pt x="3893561" y="792368"/>
                      <a:pt x="3891646" y="793057"/>
                    </a:cubicBezTo>
                    <a:cubicBezTo>
                      <a:pt x="3889731" y="793670"/>
                      <a:pt x="3887204" y="795278"/>
                      <a:pt x="3887511" y="799568"/>
                    </a:cubicBezTo>
                    <a:cubicBezTo>
                      <a:pt x="3887816" y="803857"/>
                      <a:pt x="3887970" y="819866"/>
                      <a:pt x="3884600" y="821398"/>
                    </a:cubicBezTo>
                    <a:cubicBezTo>
                      <a:pt x="3881229" y="823006"/>
                      <a:pt x="3878702" y="824462"/>
                      <a:pt x="3879851" y="826836"/>
                    </a:cubicBezTo>
                    <a:cubicBezTo>
                      <a:pt x="3880999" y="829211"/>
                      <a:pt x="3888430" y="835798"/>
                      <a:pt x="3881766" y="840394"/>
                    </a:cubicBezTo>
                    <a:cubicBezTo>
                      <a:pt x="3875025" y="844990"/>
                      <a:pt x="3872344" y="846138"/>
                      <a:pt x="3873646" y="851271"/>
                    </a:cubicBezTo>
                    <a:cubicBezTo>
                      <a:pt x="3874949" y="856402"/>
                      <a:pt x="3875102" y="856556"/>
                      <a:pt x="3872497" y="857628"/>
                    </a:cubicBezTo>
                    <a:cubicBezTo>
                      <a:pt x="3869970" y="858777"/>
                      <a:pt x="3831136" y="873407"/>
                      <a:pt x="3829450" y="874096"/>
                    </a:cubicBezTo>
                    <a:cubicBezTo>
                      <a:pt x="3827688" y="874709"/>
                      <a:pt x="3825620" y="875015"/>
                      <a:pt x="3824854" y="877773"/>
                    </a:cubicBezTo>
                    <a:cubicBezTo>
                      <a:pt x="3824089" y="880454"/>
                      <a:pt x="3824395" y="881143"/>
                      <a:pt x="3823093" y="882752"/>
                    </a:cubicBezTo>
                    <a:cubicBezTo>
                      <a:pt x="3821790" y="884360"/>
                      <a:pt x="3795135" y="908411"/>
                      <a:pt x="3786863" y="914003"/>
                    </a:cubicBezTo>
                    <a:cubicBezTo>
                      <a:pt x="3778590" y="919595"/>
                      <a:pt x="3765339" y="933305"/>
                      <a:pt x="3759594" y="943722"/>
                    </a:cubicBezTo>
                    <a:cubicBezTo>
                      <a:pt x="3753849" y="954063"/>
                      <a:pt x="3750785" y="957740"/>
                      <a:pt x="3748870" y="958123"/>
                    </a:cubicBezTo>
                    <a:cubicBezTo>
                      <a:pt x="3746955" y="958429"/>
                      <a:pt x="3745500" y="957510"/>
                      <a:pt x="3742973" y="959578"/>
                    </a:cubicBezTo>
                    <a:cubicBezTo>
                      <a:pt x="3740445" y="961646"/>
                      <a:pt x="3725279" y="973442"/>
                      <a:pt x="3723824" y="973902"/>
                    </a:cubicBezTo>
                    <a:cubicBezTo>
                      <a:pt x="3722368" y="974361"/>
                      <a:pt x="3720607" y="975204"/>
                      <a:pt x="3721602" y="977119"/>
                    </a:cubicBezTo>
                    <a:cubicBezTo>
                      <a:pt x="3722598" y="979034"/>
                      <a:pt x="3721756" y="978038"/>
                      <a:pt x="3719841" y="977578"/>
                    </a:cubicBezTo>
                    <a:cubicBezTo>
                      <a:pt x="3717926" y="977119"/>
                      <a:pt x="3715398" y="977885"/>
                      <a:pt x="3713483" y="978191"/>
                    </a:cubicBezTo>
                    <a:cubicBezTo>
                      <a:pt x="3711568" y="978497"/>
                      <a:pt x="3710955" y="978038"/>
                      <a:pt x="3709194" y="978038"/>
                    </a:cubicBezTo>
                    <a:cubicBezTo>
                      <a:pt x="3707432" y="978038"/>
                      <a:pt x="3704215" y="976429"/>
                      <a:pt x="3702989" y="980106"/>
                    </a:cubicBezTo>
                    <a:cubicBezTo>
                      <a:pt x="3701687" y="983782"/>
                      <a:pt x="3699312" y="985544"/>
                      <a:pt x="3696632" y="985697"/>
                    </a:cubicBezTo>
                    <a:cubicBezTo>
                      <a:pt x="3693951" y="985851"/>
                      <a:pt x="3677636" y="986617"/>
                      <a:pt x="3680393" y="989987"/>
                    </a:cubicBezTo>
                    <a:cubicBezTo>
                      <a:pt x="3683074" y="993357"/>
                      <a:pt x="3684989" y="1001936"/>
                      <a:pt x="3683763" y="1004540"/>
                    </a:cubicBezTo>
                    <a:cubicBezTo>
                      <a:pt x="3682462" y="1007068"/>
                      <a:pt x="3676870" y="1017945"/>
                      <a:pt x="3675951" y="1015723"/>
                    </a:cubicBezTo>
                    <a:cubicBezTo>
                      <a:pt x="3675032" y="1013502"/>
                      <a:pt x="3673883" y="1014115"/>
                      <a:pt x="3672427" y="1016489"/>
                    </a:cubicBezTo>
                    <a:cubicBezTo>
                      <a:pt x="3670972" y="1018864"/>
                      <a:pt x="3669057" y="1021468"/>
                      <a:pt x="3667142" y="1022234"/>
                    </a:cubicBezTo>
                    <a:cubicBezTo>
                      <a:pt x="3665227" y="1023000"/>
                      <a:pt x="3659942" y="1027825"/>
                      <a:pt x="3658027" y="1031349"/>
                    </a:cubicBezTo>
                    <a:cubicBezTo>
                      <a:pt x="3656112" y="1034872"/>
                      <a:pt x="3647993" y="1056090"/>
                      <a:pt x="3646997" y="1073018"/>
                    </a:cubicBezTo>
                    <a:cubicBezTo>
                      <a:pt x="3646078" y="1089945"/>
                      <a:pt x="3646232" y="1108635"/>
                      <a:pt x="3648452" y="1116754"/>
                    </a:cubicBezTo>
                    <a:cubicBezTo>
                      <a:pt x="3650674" y="1124873"/>
                      <a:pt x="3657721" y="1159801"/>
                      <a:pt x="3658794" y="1171291"/>
                    </a:cubicBezTo>
                    <a:cubicBezTo>
                      <a:pt x="3659865" y="1182780"/>
                      <a:pt x="3663082" y="1192508"/>
                      <a:pt x="3666759" y="1194270"/>
                    </a:cubicBezTo>
                    <a:cubicBezTo>
                      <a:pt x="3670435" y="1196032"/>
                      <a:pt x="3669134" y="1195878"/>
                      <a:pt x="3668368" y="1196797"/>
                    </a:cubicBezTo>
                    <a:cubicBezTo>
                      <a:pt x="3667601" y="1197717"/>
                      <a:pt x="3668061" y="1199861"/>
                      <a:pt x="3668368" y="1201547"/>
                    </a:cubicBezTo>
                    <a:cubicBezTo>
                      <a:pt x="3668674" y="1203232"/>
                      <a:pt x="3672045" y="1218474"/>
                      <a:pt x="3671585" y="1223070"/>
                    </a:cubicBezTo>
                    <a:cubicBezTo>
                      <a:pt x="3671125" y="1227666"/>
                      <a:pt x="3670819" y="1241760"/>
                      <a:pt x="3673960" y="1244900"/>
                    </a:cubicBezTo>
                    <a:cubicBezTo>
                      <a:pt x="3677176" y="1248117"/>
                      <a:pt x="3678938" y="1250032"/>
                      <a:pt x="3678095" y="1252253"/>
                    </a:cubicBezTo>
                    <a:cubicBezTo>
                      <a:pt x="3677329" y="1254475"/>
                      <a:pt x="3675338" y="1257232"/>
                      <a:pt x="3680317" y="1253402"/>
                    </a:cubicBezTo>
                    <a:cubicBezTo>
                      <a:pt x="3685296" y="1249573"/>
                      <a:pt x="3691194" y="1244287"/>
                      <a:pt x="3694334" y="1242372"/>
                    </a:cubicBezTo>
                    <a:cubicBezTo>
                      <a:pt x="3697474" y="1240458"/>
                      <a:pt x="3708351" y="1227666"/>
                      <a:pt x="3711874" y="1222764"/>
                    </a:cubicBezTo>
                    <a:cubicBezTo>
                      <a:pt x="3715398" y="1217862"/>
                      <a:pt x="3723671" y="1209359"/>
                      <a:pt x="3726581" y="1206525"/>
                    </a:cubicBezTo>
                    <a:cubicBezTo>
                      <a:pt x="3729492" y="1203691"/>
                      <a:pt x="3730717" y="1200934"/>
                      <a:pt x="3729492" y="1198100"/>
                    </a:cubicBezTo>
                    <a:cubicBezTo>
                      <a:pt x="3728266" y="1195266"/>
                      <a:pt x="3729492" y="1194117"/>
                      <a:pt x="3728725" y="1193121"/>
                    </a:cubicBezTo>
                    <a:cubicBezTo>
                      <a:pt x="3727960" y="1192125"/>
                      <a:pt x="3726964" y="1189904"/>
                      <a:pt x="3729339" y="1188678"/>
                    </a:cubicBezTo>
                    <a:cubicBezTo>
                      <a:pt x="3731713" y="1187376"/>
                      <a:pt x="3731713" y="1183546"/>
                      <a:pt x="3731866" y="1182627"/>
                    </a:cubicBezTo>
                    <a:cubicBezTo>
                      <a:pt x="3732019" y="1181708"/>
                      <a:pt x="3731713" y="1178031"/>
                      <a:pt x="3730104" y="1178951"/>
                    </a:cubicBezTo>
                    <a:cubicBezTo>
                      <a:pt x="3728496" y="1179870"/>
                      <a:pt x="3724972" y="1176270"/>
                      <a:pt x="3727040" y="1174508"/>
                    </a:cubicBezTo>
                    <a:cubicBezTo>
                      <a:pt x="3729109" y="1172746"/>
                      <a:pt x="3731024" y="1172593"/>
                      <a:pt x="3731789" y="1175427"/>
                    </a:cubicBezTo>
                    <a:cubicBezTo>
                      <a:pt x="3732555" y="1178261"/>
                      <a:pt x="3736079" y="1179716"/>
                      <a:pt x="3737841" y="1177648"/>
                    </a:cubicBezTo>
                    <a:cubicBezTo>
                      <a:pt x="3739602" y="1175580"/>
                      <a:pt x="3743125" y="1172823"/>
                      <a:pt x="3745654" y="1171750"/>
                    </a:cubicBezTo>
                    <a:cubicBezTo>
                      <a:pt x="3748181" y="1170601"/>
                      <a:pt x="3754079" y="1168916"/>
                      <a:pt x="3755534" y="1168227"/>
                    </a:cubicBezTo>
                    <a:cubicBezTo>
                      <a:pt x="3756990" y="1167614"/>
                      <a:pt x="3762428" y="1165699"/>
                      <a:pt x="3763807" y="1167078"/>
                    </a:cubicBezTo>
                    <a:cubicBezTo>
                      <a:pt x="3765262" y="1168533"/>
                      <a:pt x="3767944" y="1169912"/>
                      <a:pt x="3768938" y="1170755"/>
                    </a:cubicBezTo>
                    <a:cubicBezTo>
                      <a:pt x="3769859" y="1171521"/>
                      <a:pt x="3772616" y="1171061"/>
                      <a:pt x="3771467" y="1168380"/>
                    </a:cubicBezTo>
                    <a:cubicBezTo>
                      <a:pt x="3770318" y="1165699"/>
                      <a:pt x="3769705" y="1167078"/>
                      <a:pt x="3769552" y="1164857"/>
                    </a:cubicBezTo>
                    <a:cubicBezTo>
                      <a:pt x="3769398" y="1162635"/>
                      <a:pt x="3767944" y="1162329"/>
                      <a:pt x="3767790" y="1161793"/>
                    </a:cubicBezTo>
                    <a:cubicBezTo>
                      <a:pt x="3767637" y="1161333"/>
                      <a:pt x="3764420" y="1156354"/>
                      <a:pt x="3767330" y="1156508"/>
                    </a:cubicBezTo>
                    <a:cubicBezTo>
                      <a:pt x="3770241" y="1156661"/>
                      <a:pt x="3771160" y="1154286"/>
                      <a:pt x="3768633" y="1152525"/>
                    </a:cubicBezTo>
                    <a:cubicBezTo>
                      <a:pt x="3766104" y="1150763"/>
                      <a:pt x="3765415" y="1147776"/>
                      <a:pt x="3766411" y="1144712"/>
                    </a:cubicBezTo>
                    <a:cubicBezTo>
                      <a:pt x="3767330" y="1141648"/>
                      <a:pt x="3769629" y="1131767"/>
                      <a:pt x="3773764" y="1129393"/>
                    </a:cubicBezTo>
                    <a:cubicBezTo>
                      <a:pt x="3777901" y="1127018"/>
                      <a:pt x="3785407" y="1121426"/>
                      <a:pt x="3787322" y="1119358"/>
                    </a:cubicBezTo>
                    <a:cubicBezTo>
                      <a:pt x="3789237" y="1117290"/>
                      <a:pt x="3801875" y="1112465"/>
                      <a:pt x="3804709" y="1115529"/>
                    </a:cubicBezTo>
                    <a:cubicBezTo>
                      <a:pt x="3807620" y="1118592"/>
                      <a:pt x="3812062" y="1119358"/>
                      <a:pt x="3818267" y="1115529"/>
                    </a:cubicBezTo>
                    <a:cubicBezTo>
                      <a:pt x="3824471" y="1111699"/>
                      <a:pt x="3834736" y="1108635"/>
                      <a:pt x="3829450" y="1101358"/>
                    </a:cubicBezTo>
                    <a:cubicBezTo>
                      <a:pt x="3824165" y="1094005"/>
                      <a:pt x="3824319" y="1097528"/>
                      <a:pt x="3822404" y="1090788"/>
                    </a:cubicBezTo>
                    <a:cubicBezTo>
                      <a:pt x="3820489" y="1084047"/>
                      <a:pt x="3820182" y="1073401"/>
                      <a:pt x="3823169" y="1067349"/>
                    </a:cubicBezTo>
                    <a:cubicBezTo>
                      <a:pt x="3826233" y="1061298"/>
                      <a:pt x="3827306" y="1059536"/>
                      <a:pt x="3828607" y="1057315"/>
                    </a:cubicBezTo>
                    <a:cubicBezTo>
                      <a:pt x="3829910" y="1055094"/>
                      <a:pt x="3833203" y="1052183"/>
                      <a:pt x="3835501" y="1051570"/>
                    </a:cubicBezTo>
                    <a:cubicBezTo>
                      <a:pt x="3837723" y="1050958"/>
                      <a:pt x="3845229" y="1049196"/>
                      <a:pt x="3843008" y="1046132"/>
                    </a:cubicBezTo>
                    <a:cubicBezTo>
                      <a:pt x="3840786" y="1043068"/>
                      <a:pt x="3839484" y="1041536"/>
                      <a:pt x="3843008" y="1040694"/>
                    </a:cubicBezTo>
                    <a:cubicBezTo>
                      <a:pt x="3846531" y="1039851"/>
                      <a:pt x="3848599" y="1040541"/>
                      <a:pt x="3850514" y="1039392"/>
                    </a:cubicBezTo>
                    <a:cubicBezTo>
                      <a:pt x="3852429" y="1038243"/>
                      <a:pt x="3858787" y="1036328"/>
                      <a:pt x="3855263" y="1039851"/>
                    </a:cubicBezTo>
                    <a:cubicBezTo>
                      <a:pt x="3851740" y="1043375"/>
                      <a:pt x="3850132" y="1044983"/>
                      <a:pt x="3848522" y="1045443"/>
                    </a:cubicBezTo>
                    <a:cubicBezTo>
                      <a:pt x="3846914" y="1045902"/>
                      <a:pt x="3843238" y="1048124"/>
                      <a:pt x="3845306" y="1049426"/>
                    </a:cubicBezTo>
                    <a:cubicBezTo>
                      <a:pt x="3847374" y="1050728"/>
                      <a:pt x="3849136" y="1052796"/>
                      <a:pt x="3850055" y="1054175"/>
                    </a:cubicBezTo>
                    <a:cubicBezTo>
                      <a:pt x="3850974" y="1055630"/>
                      <a:pt x="3854190" y="1058005"/>
                      <a:pt x="3858174" y="1054634"/>
                    </a:cubicBezTo>
                    <a:cubicBezTo>
                      <a:pt x="3862157" y="1051264"/>
                      <a:pt x="3862157" y="1052719"/>
                      <a:pt x="3863306" y="1051953"/>
                    </a:cubicBezTo>
                    <a:cubicBezTo>
                      <a:pt x="3864455" y="1051187"/>
                      <a:pt x="3866523" y="1050039"/>
                      <a:pt x="3865833" y="1046668"/>
                    </a:cubicBezTo>
                    <a:cubicBezTo>
                      <a:pt x="3865221" y="1043298"/>
                      <a:pt x="3863153" y="1038243"/>
                      <a:pt x="3862923" y="1035485"/>
                    </a:cubicBezTo>
                    <a:cubicBezTo>
                      <a:pt x="3862769" y="1032804"/>
                      <a:pt x="3862157" y="1028285"/>
                      <a:pt x="3858174" y="1028438"/>
                    </a:cubicBezTo>
                    <a:cubicBezTo>
                      <a:pt x="3854190" y="1028591"/>
                      <a:pt x="3849365" y="1027519"/>
                      <a:pt x="3850208" y="1022540"/>
                    </a:cubicBezTo>
                    <a:cubicBezTo>
                      <a:pt x="3851051" y="1017562"/>
                      <a:pt x="3850208" y="1012200"/>
                      <a:pt x="3849748" y="1008830"/>
                    </a:cubicBezTo>
                    <a:cubicBezTo>
                      <a:pt x="3849289" y="1005459"/>
                      <a:pt x="3850055" y="1001170"/>
                      <a:pt x="3852966" y="998795"/>
                    </a:cubicBezTo>
                    <a:cubicBezTo>
                      <a:pt x="3855876" y="996421"/>
                      <a:pt x="3861544" y="991442"/>
                      <a:pt x="3862080" y="988455"/>
                    </a:cubicBezTo>
                    <a:cubicBezTo>
                      <a:pt x="3862617" y="985468"/>
                      <a:pt x="3863689" y="984012"/>
                      <a:pt x="3859553" y="983476"/>
                    </a:cubicBezTo>
                    <a:cubicBezTo>
                      <a:pt x="3855416" y="983017"/>
                      <a:pt x="3852352" y="981714"/>
                      <a:pt x="3851127" y="980565"/>
                    </a:cubicBezTo>
                    <a:cubicBezTo>
                      <a:pt x="3849902" y="979417"/>
                      <a:pt x="3845535" y="977348"/>
                      <a:pt x="3843161" y="979417"/>
                    </a:cubicBezTo>
                    <a:cubicBezTo>
                      <a:pt x="3840786" y="981485"/>
                      <a:pt x="3841093" y="984855"/>
                      <a:pt x="3840634" y="986463"/>
                    </a:cubicBezTo>
                    <a:cubicBezTo>
                      <a:pt x="3840174" y="988072"/>
                      <a:pt x="3837416" y="990446"/>
                      <a:pt x="3838105" y="987076"/>
                    </a:cubicBezTo>
                    <a:cubicBezTo>
                      <a:pt x="3838719" y="983706"/>
                      <a:pt x="3838259" y="983859"/>
                      <a:pt x="3835578" y="983093"/>
                    </a:cubicBezTo>
                    <a:cubicBezTo>
                      <a:pt x="3832897" y="982327"/>
                      <a:pt x="3821714" y="981178"/>
                      <a:pt x="3828072" y="967008"/>
                    </a:cubicBezTo>
                    <a:cubicBezTo>
                      <a:pt x="3834429" y="952837"/>
                      <a:pt x="3837340" y="949467"/>
                      <a:pt x="3841935" y="946710"/>
                    </a:cubicBezTo>
                    <a:cubicBezTo>
                      <a:pt x="3846531" y="943952"/>
                      <a:pt x="3849441" y="943033"/>
                      <a:pt x="3848446" y="941731"/>
                    </a:cubicBezTo>
                    <a:cubicBezTo>
                      <a:pt x="3847527" y="940429"/>
                      <a:pt x="3847680" y="940582"/>
                      <a:pt x="3850821" y="939050"/>
                    </a:cubicBezTo>
                    <a:cubicBezTo>
                      <a:pt x="3854038" y="937442"/>
                      <a:pt x="3858174" y="936829"/>
                      <a:pt x="3856412" y="935067"/>
                    </a:cubicBezTo>
                    <a:cubicBezTo>
                      <a:pt x="3854650" y="933305"/>
                      <a:pt x="3851970" y="929169"/>
                      <a:pt x="3854344" y="928556"/>
                    </a:cubicBezTo>
                    <a:cubicBezTo>
                      <a:pt x="3856719" y="927944"/>
                      <a:pt x="3857868" y="931084"/>
                      <a:pt x="3859093" y="931084"/>
                    </a:cubicBezTo>
                    <a:cubicBezTo>
                      <a:pt x="3860319" y="931084"/>
                      <a:pt x="3862923" y="930931"/>
                      <a:pt x="3860242" y="928173"/>
                    </a:cubicBezTo>
                    <a:cubicBezTo>
                      <a:pt x="3857561" y="925492"/>
                      <a:pt x="3859323" y="925110"/>
                      <a:pt x="3861161" y="923578"/>
                    </a:cubicBezTo>
                    <a:cubicBezTo>
                      <a:pt x="3863076" y="921969"/>
                      <a:pt x="3866752" y="919901"/>
                      <a:pt x="3864072" y="916071"/>
                    </a:cubicBezTo>
                    <a:cubicBezTo>
                      <a:pt x="3861391" y="912241"/>
                      <a:pt x="3862003" y="910173"/>
                      <a:pt x="3863613" y="907263"/>
                    </a:cubicBezTo>
                    <a:cubicBezTo>
                      <a:pt x="3865221" y="904352"/>
                      <a:pt x="3867289" y="898837"/>
                      <a:pt x="3869663" y="898301"/>
                    </a:cubicBezTo>
                    <a:cubicBezTo>
                      <a:pt x="3872038" y="897841"/>
                      <a:pt x="3877476" y="897152"/>
                      <a:pt x="3876864" y="895390"/>
                    </a:cubicBezTo>
                    <a:cubicBezTo>
                      <a:pt x="3876250" y="893628"/>
                      <a:pt x="3872727" y="891407"/>
                      <a:pt x="3876404" y="891407"/>
                    </a:cubicBezTo>
                    <a:cubicBezTo>
                      <a:pt x="3880080" y="891407"/>
                      <a:pt x="3889042" y="891407"/>
                      <a:pt x="3887893" y="894931"/>
                    </a:cubicBezTo>
                    <a:cubicBezTo>
                      <a:pt x="3886744" y="898454"/>
                      <a:pt x="3887434" y="898301"/>
                      <a:pt x="3889042" y="896386"/>
                    </a:cubicBezTo>
                    <a:cubicBezTo>
                      <a:pt x="3890650" y="894471"/>
                      <a:pt x="3896549" y="889492"/>
                      <a:pt x="3900838" y="892096"/>
                    </a:cubicBezTo>
                    <a:cubicBezTo>
                      <a:pt x="3905127" y="894624"/>
                      <a:pt x="3904974" y="896692"/>
                      <a:pt x="3905970" y="898454"/>
                    </a:cubicBezTo>
                    <a:cubicBezTo>
                      <a:pt x="3906889" y="900216"/>
                      <a:pt x="3911255" y="902743"/>
                      <a:pt x="3914089" y="898148"/>
                    </a:cubicBezTo>
                    <a:cubicBezTo>
                      <a:pt x="3916923" y="893552"/>
                      <a:pt x="3916004" y="893016"/>
                      <a:pt x="3917613" y="891101"/>
                    </a:cubicBezTo>
                    <a:cubicBezTo>
                      <a:pt x="3919222" y="889186"/>
                      <a:pt x="3944116" y="876930"/>
                      <a:pt x="3945877" y="875628"/>
                    </a:cubicBezTo>
                    <a:cubicBezTo>
                      <a:pt x="3947639" y="874326"/>
                      <a:pt x="3952234" y="871952"/>
                      <a:pt x="3949554" y="877696"/>
                    </a:cubicBezTo>
                    <a:cubicBezTo>
                      <a:pt x="3949554" y="877696"/>
                      <a:pt x="3949247" y="878998"/>
                      <a:pt x="3949400" y="880913"/>
                    </a:cubicBezTo>
                    <a:cubicBezTo>
                      <a:pt x="3949554" y="882828"/>
                      <a:pt x="3948635" y="886199"/>
                      <a:pt x="3947485" y="887960"/>
                    </a:cubicBezTo>
                    <a:cubicBezTo>
                      <a:pt x="3946336" y="889722"/>
                      <a:pt x="3943962" y="896079"/>
                      <a:pt x="3946183" y="898837"/>
                    </a:cubicBezTo>
                    <a:cubicBezTo>
                      <a:pt x="3948405" y="901594"/>
                      <a:pt x="3950626" y="900292"/>
                      <a:pt x="3953537" y="897075"/>
                    </a:cubicBezTo>
                    <a:cubicBezTo>
                      <a:pt x="3956448" y="893858"/>
                      <a:pt x="3963417" y="887041"/>
                      <a:pt x="3965332" y="884437"/>
                    </a:cubicBezTo>
                    <a:cubicBezTo>
                      <a:pt x="3967247" y="881909"/>
                      <a:pt x="3968243" y="880301"/>
                      <a:pt x="3971077" y="879458"/>
                    </a:cubicBezTo>
                    <a:cubicBezTo>
                      <a:pt x="3973988" y="878692"/>
                      <a:pt x="3982107" y="875169"/>
                      <a:pt x="3984481" y="873866"/>
                    </a:cubicBezTo>
                    <a:cubicBezTo>
                      <a:pt x="3986856" y="872564"/>
                      <a:pt x="3995971" y="869117"/>
                      <a:pt x="4008227" y="868428"/>
                    </a:cubicBezTo>
                    <a:cubicBezTo>
                      <a:pt x="4020482" y="867815"/>
                      <a:pt x="4027376" y="867815"/>
                      <a:pt x="4028678" y="867509"/>
                    </a:cubicBezTo>
                    <a:cubicBezTo>
                      <a:pt x="4029980" y="867203"/>
                      <a:pt x="4037256" y="867049"/>
                      <a:pt x="4035878" y="868811"/>
                    </a:cubicBezTo>
                    <a:cubicBezTo>
                      <a:pt x="4034422" y="870573"/>
                      <a:pt x="4034959" y="870879"/>
                      <a:pt x="4037180" y="871492"/>
                    </a:cubicBezTo>
                    <a:cubicBezTo>
                      <a:pt x="4039401" y="872105"/>
                      <a:pt x="4046295" y="873713"/>
                      <a:pt x="4047214" y="877390"/>
                    </a:cubicBezTo>
                    <a:cubicBezTo>
                      <a:pt x="4048133" y="881067"/>
                      <a:pt x="4049588" y="881832"/>
                      <a:pt x="4051351" y="882369"/>
                    </a:cubicBezTo>
                    <a:cubicBezTo>
                      <a:pt x="4053112" y="882828"/>
                      <a:pt x="4054261" y="882828"/>
                      <a:pt x="4052499" y="884130"/>
                    </a:cubicBezTo>
                    <a:cubicBezTo>
                      <a:pt x="4050737" y="885433"/>
                      <a:pt x="4049972" y="888573"/>
                      <a:pt x="4054874" y="891484"/>
                    </a:cubicBezTo>
                    <a:cubicBezTo>
                      <a:pt x="4059776" y="894394"/>
                      <a:pt x="4060159" y="895160"/>
                      <a:pt x="4061384" y="896079"/>
                    </a:cubicBezTo>
                    <a:cubicBezTo>
                      <a:pt x="4062610" y="896999"/>
                      <a:pt x="4066133" y="897994"/>
                      <a:pt x="4067282" y="891637"/>
                    </a:cubicBezTo>
                    <a:cubicBezTo>
                      <a:pt x="4068432" y="885279"/>
                      <a:pt x="4066976" y="883518"/>
                      <a:pt x="4070347" y="881909"/>
                    </a:cubicBezTo>
                    <a:cubicBezTo>
                      <a:pt x="4073716" y="880301"/>
                      <a:pt x="4074330" y="879688"/>
                      <a:pt x="4073716" y="877926"/>
                    </a:cubicBezTo>
                    <a:cubicBezTo>
                      <a:pt x="4073104" y="876164"/>
                      <a:pt x="4073563" y="875858"/>
                      <a:pt x="4076091" y="875015"/>
                    </a:cubicBezTo>
                    <a:cubicBezTo>
                      <a:pt x="4078619" y="874249"/>
                      <a:pt x="4076857" y="873100"/>
                      <a:pt x="4079308" y="872641"/>
                    </a:cubicBezTo>
                    <a:cubicBezTo>
                      <a:pt x="4081683" y="872181"/>
                      <a:pt x="4091104" y="868964"/>
                      <a:pt x="4093479" y="865594"/>
                    </a:cubicBezTo>
                    <a:cubicBezTo>
                      <a:pt x="4095853" y="862224"/>
                      <a:pt x="4098917" y="861305"/>
                      <a:pt x="4102747" y="860309"/>
                    </a:cubicBezTo>
                    <a:cubicBezTo>
                      <a:pt x="4106577" y="859313"/>
                      <a:pt x="4118373" y="854717"/>
                      <a:pt x="4116764" y="851041"/>
                    </a:cubicBezTo>
                    <a:cubicBezTo>
                      <a:pt x="4115155" y="847364"/>
                      <a:pt x="4115614" y="847824"/>
                      <a:pt x="4118219" y="847977"/>
                    </a:cubicBezTo>
                    <a:cubicBezTo>
                      <a:pt x="4120823" y="848130"/>
                      <a:pt x="4125726" y="848743"/>
                      <a:pt x="4123811" y="847058"/>
                    </a:cubicBezTo>
                    <a:cubicBezTo>
                      <a:pt x="4121896" y="845373"/>
                      <a:pt x="4121743" y="845449"/>
                      <a:pt x="4123045" y="844147"/>
                    </a:cubicBezTo>
                    <a:cubicBezTo>
                      <a:pt x="4124347" y="842845"/>
                      <a:pt x="4123887" y="842079"/>
                      <a:pt x="4123657" y="841083"/>
                    </a:cubicBezTo>
                    <a:cubicBezTo>
                      <a:pt x="4123427" y="840087"/>
                      <a:pt x="4129402" y="841543"/>
                      <a:pt x="4131010" y="839321"/>
                    </a:cubicBezTo>
                    <a:cubicBezTo>
                      <a:pt x="4132620" y="837100"/>
                      <a:pt x="4132466" y="836258"/>
                      <a:pt x="4134994" y="836947"/>
                    </a:cubicBezTo>
                    <a:cubicBezTo>
                      <a:pt x="4137522" y="837560"/>
                      <a:pt x="4140432" y="836641"/>
                      <a:pt x="4137674" y="834572"/>
                    </a:cubicBezTo>
                    <a:cubicBezTo>
                      <a:pt x="4134917" y="832504"/>
                      <a:pt x="4132236" y="830743"/>
                      <a:pt x="4135759" y="830130"/>
                    </a:cubicBezTo>
                    <a:cubicBezTo>
                      <a:pt x="4139283" y="829517"/>
                      <a:pt x="4139130" y="832198"/>
                      <a:pt x="4141045" y="831585"/>
                    </a:cubicBezTo>
                    <a:cubicBezTo>
                      <a:pt x="4142960" y="830972"/>
                      <a:pt x="4154603" y="827449"/>
                      <a:pt x="4155215" y="825074"/>
                    </a:cubicBezTo>
                    <a:cubicBezTo>
                      <a:pt x="4155828" y="822700"/>
                      <a:pt x="4155062" y="816496"/>
                      <a:pt x="4158279" y="818334"/>
                    </a:cubicBezTo>
                    <a:cubicBezTo>
                      <a:pt x="4161496" y="820172"/>
                      <a:pt x="4164024" y="817874"/>
                      <a:pt x="4167088" y="816266"/>
                    </a:cubicBezTo>
                    <a:cubicBezTo>
                      <a:pt x="4170151" y="814657"/>
                      <a:pt x="4172833" y="813891"/>
                      <a:pt x="4176356" y="814964"/>
                    </a:cubicBezTo>
                    <a:cubicBezTo>
                      <a:pt x="4179879" y="816113"/>
                      <a:pt x="4185777" y="814504"/>
                      <a:pt x="4188152" y="813049"/>
                    </a:cubicBezTo>
                    <a:cubicBezTo>
                      <a:pt x="4190526" y="811593"/>
                      <a:pt x="4190373" y="811134"/>
                      <a:pt x="4188611" y="809525"/>
                    </a:cubicBezTo>
                    <a:cubicBezTo>
                      <a:pt x="4186850" y="807917"/>
                      <a:pt x="4187310" y="807610"/>
                      <a:pt x="4190373" y="807610"/>
                    </a:cubicBezTo>
                    <a:cubicBezTo>
                      <a:pt x="4193437" y="807610"/>
                      <a:pt x="4202476" y="806461"/>
                      <a:pt x="4203165" y="803015"/>
                    </a:cubicBezTo>
                    <a:cubicBezTo>
                      <a:pt x="4203777" y="799491"/>
                      <a:pt x="4207301" y="797883"/>
                      <a:pt x="4209905" y="797270"/>
                    </a:cubicBezTo>
                    <a:cubicBezTo>
                      <a:pt x="4212433" y="796657"/>
                      <a:pt x="4238629" y="786087"/>
                      <a:pt x="4241693" y="785014"/>
                    </a:cubicBezTo>
                    <a:cubicBezTo>
                      <a:pt x="4244757" y="783866"/>
                      <a:pt x="4256017" y="781797"/>
                      <a:pt x="4257778" y="781644"/>
                    </a:cubicBezTo>
                    <a:cubicBezTo>
                      <a:pt x="4259540" y="781491"/>
                      <a:pt x="4259540" y="780189"/>
                      <a:pt x="4256017" y="780189"/>
                    </a:cubicBezTo>
                    <a:cubicBezTo>
                      <a:pt x="4252492" y="780189"/>
                      <a:pt x="4252799" y="777814"/>
                      <a:pt x="4254255" y="776359"/>
                    </a:cubicBezTo>
                    <a:cubicBezTo>
                      <a:pt x="4255710" y="774904"/>
                      <a:pt x="4255174" y="772529"/>
                      <a:pt x="4255174" y="771610"/>
                    </a:cubicBezTo>
                    <a:cubicBezTo>
                      <a:pt x="4255174" y="770691"/>
                      <a:pt x="4254178" y="768929"/>
                      <a:pt x="4257701" y="771610"/>
                    </a:cubicBezTo>
                    <a:cubicBezTo>
                      <a:pt x="4261225" y="774291"/>
                      <a:pt x="4262374" y="772070"/>
                      <a:pt x="4263600" y="772070"/>
                    </a:cubicBezTo>
                    <a:cubicBezTo>
                      <a:pt x="4264825" y="772070"/>
                      <a:pt x="4266664" y="772070"/>
                      <a:pt x="4264212" y="775440"/>
                    </a:cubicBezTo>
                    <a:cubicBezTo>
                      <a:pt x="4261838" y="778810"/>
                      <a:pt x="4261685" y="781491"/>
                      <a:pt x="4266280" y="781491"/>
                    </a:cubicBezTo>
                    <a:cubicBezTo>
                      <a:pt x="4270876" y="781491"/>
                      <a:pt x="4282060" y="782104"/>
                      <a:pt x="4286195" y="783866"/>
                    </a:cubicBezTo>
                    <a:cubicBezTo>
                      <a:pt x="4290332" y="785627"/>
                      <a:pt x="4300902" y="788308"/>
                      <a:pt x="4302664" y="788997"/>
                    </a:cubicBezTo>
                    <a:cubicBezTo>
                      <a:pt x="4304425" y="789610"/>
                      <a:pt x="4314919" y="796810"/>
                      <a:pt x="4315456" y="791066"/>
                    </a:cubicBezTo>
                    <a:cubicBezTo>
                      <a:pt x="4315991" y="785321"/>
                      <a:pt x="4316451" y="785014"/>
                      <a:pt x="4320587" y="783100"/>
                    </a:cubicBezTo>
                    <a:cubicBezTo>
                      <a:pt x="4324723" y="781185"/>
                      <a:pt x="4334451" y="773678"/>
                      <a:pt x="4323115" y="767780"/>
                    </a:cubicBezTo>
                    <a:cubicBezTo>
                      <a:pt x="4323115" y="767780"/>
                      <a:pt x="4319439" y="766631"/>
                      <a:pt x="4321813" y="761576"/>
                    </a:cubicBezTo>
                    <a:cubicBezTo>
                      <a:pt x="4324188" y="756444"/>
                      <a:pt x="4320894" y="752461"/>
                      <a:pt x="4316221" y="752001"/>
                    </a:cubicBezTo>
                    <a:cubicBezTo>
                      <a:pt x="4311626" y="751542"/>
                      <a:pt x="4306800" y="746869"/>
                      <a:pt x="4308102" y="746869"/>
                    </a:cubicBezTo>
                    <a:cubicBezTo>
                      <a:pt x="4309404" y="746869"/>
                      <a:pt x="4309864" y="745108"/>
                      <a:pt x="4308102" y="743193"/>
                    </a:cubicBezTo>
                    <a:cubicBezTo>
                      <a:pt x="4306340" y="741278"/>
                      <a:pt x="4305574" y="740818"/>
                      <a:pt x="4305191" y="743193"/>
                    </a:cubicBezTo>
                    <a:cubicBezTo>
                      <a:pt x="4304885" y="745567"/>
                      <a:pt x="4301361" y="745874"/>
                      <a:pt x="4302128" y="742886"/>
                    </a:cubicBezTo>
                    <a:cubicBezTo>
                      <a:pt x="4302894" y="739899"/>
                      <a:pt x="4302434" y="736376"/>
                      <a:pt x="4299600" y="737601"/>
                    </a:cubicBezTo>
                    <a:cubicBezTo>
                      <a:pt x="4296689" y="738903"/>
                      <a:pt x="4289719" y="737142"/>
                      <a:pt x="4295311" y="735839"/>
                    </a:cubicBezTo>
                    <a:cubicBezTo>
                      <a:pt x="4300902" y="734537"/>
                      <a:pt x="4304119" y="735686"/>
                      <a:pt x="4303736" y="733159"/>
                    </a:cubicBezTo>
                    <a:cubicBezTo>
                      <a:pt x="4303429" y="730631"/>
                      <a:pt x="4302434" y="725346"/>
                      <a:pt x="4302434" y="723431"/>
                    </a:cubicBezTo>
                    <a:cubicBezTo>
                      <a:pt x="4302434" y="721516"/>
                      <a:pt x="4302280" y="720061"/>
                      <a:pt x="4300365" y="719907"/>
                    </a:cubicBezTo>
                    <a:cubicBezTo>
                      <a:pt x="4298450" y="719754"/>
                      <a:pt x="4297149" y="718988"/>
                      <a:pt x="4297685" y="716997"/>
                    </a:cubicBezTo>
                    <a:cubicBezTo>
                      <a:pt x="4298221" y="715005"/>
                      <a:pt x="4294161" y="709950"/>
                      <a:pt x="4293855" y="708035"/>
                    </a:cubicBezTo>
                    <a:cubicBezTo>
                      <a:pt x="4293549" y="706120"/>
                      <a:pt x="4292093" y="701984"/>
                      <a:pt x="4289872" y="703592"/>
                    </a:cubicBezTo>
                    <a:cubicBezTo>
                      <a:pt x="4287651" y="705201"/>
                      <a:pt x="4286809" y="705201"/>
                      <a:pt x="4286809" y="706809"/>
                    </a:cubicBezTo>
                    <a:cubicBezTo>
                      <a:pt x="4286809" y="708418"/>
                      <a:pt x="4286502" y="708724"/>
                      <a:pt x="4284587" y="708571"/>
                    </a:cubicBezTo>
                    <a:cubicBezTo>
                      <a:pt x="4282672" y="708418"/>
                      <a:pt x="4269574" y="705354"/>
                      <a:pt x="4267659" y="696163"/>
                    </a:cubicBezTo>
                    <a:cubicBezTo>
                      <a:pt x="4265744" y="686894"/>
                      <a:pt x="4266050" y="680537"/>
                      <a:pt x="4260919" y="682911"/>
                    </a:cubicBezTo>
                    <a:cubicBezTo>
                      <a:pt x="4255787" y="685286"/>
                      <a:pt x="4254025" y="685592"/>
                      <a:pt x="4252340" y="686435"/>
                    </a:cubicBezTo>
                    <a:cubicBezTo>
                      <a:pt x="4250654" y="687277"/>
                      <a:pt x="4245829" y="686741"/>
                      <a:pt x="4244527" y="686741"/>
                    </a:cubicBezTo>
                    <a:cubicBezTo>
                      <a:pt x="4243225" y="686741"/>
                      <a:pt x="4239548" y="684826"/>
                      <a:pt x="4237633" y="687507"/>
                    </a:cubicBezTo>
                    <a:cubicBezTo>
                      <a:pt x="4235718" y="690188"/>
                      <a:pt x="4227599" y="693252"/>
                      <a:pt x="4231582" y="689116"/>
                    </a:cubicBezTo>
                    <a:cubicBezTo>
                      <a:pt x="4235565" y="684979"/>
                      <a:pt x="4229974" y="683218"/>
                      <a:pt x="4229974" y="683218"/>
                    </a:cubicBezTo>
                    <a:cubicBezTo>
                      <a:pt x="4229974" y="683218"/>
                      <a:pt x="4222161" y="678622"/>
                      <a:pt x="4225225" y="676477"/>
                    </a:cubicBezTo>
                    <a:cubicBezTo>
                      <a:pt x="4228289" y="674409"/>
                      <a:pt x="4232272" y="675864"/>
                      <a:pt x="4235565" y="678852"/>
                    </a:cubicBezTo>
                    <a:cubicBezTo>
                      <a:pt x="4238859" y="681839"/>
                      <a:pt x="4242152" y="679771"/>
                      <a:pt x="4243837" y="679158"/>
                    </a:cubicBezTo>
                    <a:cubicBezTo>
                      <a:pt x="4245600" y="678545"/>
                      <a:pt x="4248969" y="678009"/>
                      <a:pt x="4252263" y="680077"/>
                    </a:cubicBezTo>
                    <a:cubicBezTo>
                      <a:pt x="4255633" y="682145"/>
                      <a:pt x="4258008" y="681992"/>
                      <a:pt x="4258774" y="680537"/>
                    </a:cubicBezTo>
                    <a:cubicBezTo>
                      <a:pt x="4259540" y="679081"/>
                      <a:pt x="4259081" y="672724"/>
                      <a:pt x="4254944" y="672111"/>
                    </a:cubicBezTo>
                    <a:cubicBezTo>
                      <a:pt x="4250808" y="671498"/>
                      <a:pt x="4249658" y="669737"/>
                      <a:pt x="4247131" y="670503"/>
                    </a:cubicBezTo>
                    <a:cubicBezTo>
                      <a:pt x="4244604" y="671269"/>
                      <a:pt x="4243608" y="668434"/>
                      <a:pt x="4249506" y="668281"/>
                    </a:cubicBezTo>
                    <a:cubicBezTo>
                      <a:pt x="4255403" y="668128"/>
                      <a:pt x="4258085" y="670503"/>
                      <a:pt x="4259693" y="672724"/>
                    </a:cubicBezTo>
                    <a:cubicBezTo>
                      <a:pt x="4261301" y="674945"/>
                      <a:pt x="4261455" y="675098"/>
                      <a:pt x="4263523" y="675405"/>
                    </a:cubicBezTo>
                    <a:cubicBezTo>
                      <a:pt x="4265591" y="675711"/>
                      <a:pt x="4268272" y="676707"/>
                      <a:pt x="4267353" y="677933"/>
                    </a:cubicBezTo>
                    <a:cubicBezTo>
                      <a:pt x="4266434" y="679235"/>
                      <a:pt x="4265591" y="680154"/>
                      <a:pt x="4267965" y="681303"/>
                    </a:cubicBezTo>
                    <a:cubicBezTo>
                      <a:pt x="4270340" y="682452"/>
                      <a:pt x="4270493" y="683371"/>
                      <a:pt x="4271948" y="684367"/>
                    </a:cubicBezTo>
                    <a:cubicBezTo>
                      <a:pt x="4273404" y="685362"/>
                      <a:pt x="4285199" y="688043"/>
                      <a:pt x="4293625" y="685362"/>
                    </a:cubicBezTo>
                    <a:cubicBezTo>
                      <a:pt x="4302051" y="682681"/>
                      <a:pt x="4323192" y="676094"/>
                      <a:pt x="4328247" y="674792"/>
                    </a:cubicBezTo>
                    <a:cubicBezTo>
                      <a:pt x="4333379" y="673490"/>
                      <a:pt x="4336213" y="670809"/>
                      <a:pt x="4337362" y="670043"/>
                    </a:cubicBezTo>
                    <a:cubicBezTo>
                      <a:pt x="4338511" y="669277"/>
                      <a:pt x="4339583" y="668434"/>
                      <a:pt x="4341651" y="667975"/>
                    </a:cubicBezTo>
                    <a:cubicBezTo>
                      <a:pt x="4343719" y="667515"/>
                      <a:pt x="4351379" y="664298"/>
                      <a:pt x="4352221" y="660162"/>
                    </a:cubicBezTo>
                    <a:cubicBezTo>
                      <a:pt x="4352987" y="656026"/>
                      <a:pt x="4355055" y="653805"/>
                      <a:pt x="4350613" y="654724"/>
                    </a:cubicBezTo>
                    <a:cubicBezTo>
                      <a:pt x="4346171" y="655643"/>
                      <a:pt x="4333532" y="657634"/>
                      <a:pt x="4336443" y="655183"/>
                    </a:cubicBezTo>
                    <a:cubicBezTo>
                      <a:pt x="4339354" y="652809"/>
                      <a:pt x="4341345" y="652120"/>
                      <a:pt x="4344868" y="651353"/>
                    </a:cubicBezTo>
                    <a:cubicBezTo>
                      <a:pt x="4348391" y="650587"/>
                      <a:pt x="4360034" y="646605"/>
                      <a:pt x="4358885" y="644996"/>
                    </a:cubicBezTo>
                    <a:cubicBezTo>
                      <a:pt x="4357737" y="643387"/>
                      <a:pt x="4359804" y="642621"/>
                      <a:pt x="4356817" y="641013"/>
                    </a:cubicBezTo>
                    <a:cubicBezTo>
                      <a:pt x="4353754" y="639404"/>
                      <a:pt x="4343719" y="637030"/>
                      <a:pt x="4346248" y="624928"/>
                    </a:cubicBezTo>
                    <a:cubicBezTo>
                      <a:pt x="4348775" y="612825"/>
                      <a:pt x="4349157" y="615200"/>
                      <a:pt x="4349157" y="616962"/>
                    </a:cubicBezTo>
                    <a:cubicBezTo>
                      <a:pt x="4349157" y="618723"/>
                      <a:pt x="4348391" y="619872"/>
                      <a:pt x="4352221" y="619336"/>
                    </a:cubicBezTo>
                    <a:cubicBezTo>
                      <a:pt x="4356051" y="618877"/>
                      <a:pt x="4360800" y="616655"/>
                      <a:pt x="4358962" y="613132"/>
                    </a:cubicBezTo>
                    <a:cubicBezTo>
                      <a:pt x="4357047" y="609608"/>
                      <a:pt x="4356435" y="608842"/>
                      <a:pt x="4359728" y="607387"/>
                    </a:cubicBezTo>
                    <a:cubicBezTo>
                      <a:pt x="4363098" y="605932"/>
                      <a:pt x="4365626" y="605166"/>
                      <a:pt x="4365013" y="609608"/>
                    </a:cubicBezTo>
                    <a:cubicBezTo>
                      <a:pt x="4364401" y="614051"/>
                      <a:pt x="4365013" y="617421"/>
                      <a:pt x="4368843" y="615047"/>
                    </a:cubicBezTo>
                    <a:cubicBezTo>
                      <a:pt x="4372673" y="612672"/>
                      <a:pt x="4381098" y="604323"/>
                      <a:pt x="4381252" y="609762"/>
                    </a:cubicBezTo>
                    <a:cubicBezTo>
                      <a:pt x="4381405" y="615200"/>
                      <a:pt x="4381558" y="617115"/>
                      <a:pt x="4379183" y="619030"/>
                    </a:cubicBezTo>
                    <a:cubicBezTo>
                      <a:pt x="4376809" y="620945"/>
                      <a:pt x="4376809" y="621098"/>
                      <a:pt x="4376273" y="622860"/>
                    </a:cubicBezTo>
                    <a:cubicBezTo>
                      <a:pt x="4375814" y="624621"/>
                      <a:pt x="4373745" y="625541"/>
                      <a:pt x="4371984" y="624774"/>
                    </a:cubicBezTo>
                    <a:cubicBezTo>
                      <a:pt x="4370221" y="624008"/>
                      <a:pt x="4369762" y="622860"/>
                      <a:pt x="4370221" y="626689"/>
                    </a:cubicBezTo>
                    <a:cubicBezTo>
                      <a:pt x="4370681" y="630519"/>
                      <a:pt x="4371677" y="630213"/>
                      <a:pt x="4373132" y="631975"/>
                    </a:cubicBezTo>
                    <a:cubicBezTo>
                      <a:pt x="4374588" y="633736"/>
                      <a:pt x="4377575" y="636111"/>
                      <a:pt x="4379337" y="636417"/>
                    </a:cubicBezTo>
                    <a:cubicBezTo>
                      <a:pt x="4381098" y="636724"/>
                      <a:pt x="4383932" y="637183"/>
                      <a:pt x="4382707" y="639634"/>
                    </a:cubicBezTo>
                    <a:cubicBezTo>
                      <a:pt x="4381405" y="642009"/>
                      <a:pt x="4379490" y="644919"/>
                      <a:pt x="4383856" y="644919"/>
                    </a:cubicBezTo>
                    <a:cubicBezTo>
                      <a:pt x="4388222" y="644919"/>
                      <a:pt x="4422307" y="644153"/>
                      <a:pt x="4427745" y="645226"/>
                    </a:cubicBezTo>
                    <a:cubicBezTo>
                      <a:pt x="4433184" y="646375"/>
                      <a:pt x="4454402" y="650205"/>
                      <a:pt x="4455321" y="655260"/>
                    </a:cubicBezTo>
                    <a:cubicBezTo>
                      <a:pt x="4456240" y="660392"/>
                      <a:pt x="4457388" y="659856"/>
                      <a:pt x="4458002" y="661005"/>
                    </a:cubicBezTo>
                    <a:cubicBezTo>
                      <a:pt x="4458614" y="662154"/>
                      <a:pt x="4458921" y="662613"/>
                      <a:pt x="4458767" y="664222"/>
                    </a:cubicBezTo>
                    <a:cubicBezTo>
                      <a:pt x="4458614" y="665830"/>
                      <a:pt x="4459227" y="668051"/>
                      <a:pt x="4460222" y="669354"/>
                    </a:cubicBezTo>
                    <a:cubicBezTo>
                      <a:pt x="4461142" y="670656"/>
                      <a:pt x="4464052" y="677320"/>
                      <a:pt x="4465661" y="679694"/>
                    </a:cubicBezTo>
                    <a:cubicBezTo>
                      <a:pt x="4467269" y="682069"/>
                      <a:pt x="4469950" y="681762"/>
                      <a:pt x="4473168" y="681456"/>
                    </a:cubicBezTo>
                    <a:cubicBezTo>
                      <a:pt x="4476385" y="681150"/>
                      <a:pt x="4483738" y="681150"/>
                      <a:pt x="4486112" y="681916"/>
                    </a:cubicBezTo>
                    <a:cubicBezTo>
                      <a:pt x="4488487" y="682681"/>
                      <a:pt x="4501738" y="687354"/>
                      <a:pt x="4504495" y="691950"/>
                    </a:cubicBezTo>
                    <a:cubicBezTo>
                      <a:pt x="4507253" y="696545"/>
                      <a:pt x="4513764" y="702137"/>
                      <a:pt x="4518665" y="701984"/>
                    </a:cubicBezTo>
                    <a:cubicBezTo>
                      <a:pt x="4523568" y="701831"/>
                      <a:pt x="4526478" y="699609"/>
                      <a:pt x="4526785" y="695933"/>
                    </a:cubicBezTo>
                    <a:cubicBezTo>
                      <a:pt x="4527092" y="692256"/>
                      <a:pt x="4526632" y="687813"/>
                      <a:pt x="4528240" y="691184"/>
                    </a:cubicBezTo>
                    <a:cubicBezTo>
                      <a:pt x="4529849" y="694554"/>
                      <a:pt x="4530155" y="697388"/>
                      <a:pt x="4530308" y="699992"/>
                    </a:cubicBezTo>
                    <a:cubicBezTo>
                      <a:pt x="4530462" y="702520"/>
                      <a:pt x="4531917" y="707805"/>
                      <a:pt x="4536513" y="705584"/>
                    </a:cubicBezTo>
                    <a:cubicBezTo>
                      <a:pt x="4541109" y="703363"/>
                      <a:pt x="4541951" y="699839"/>
                      <a:pt x="4539883" y="698537"/>
                    </a:cubicBezTo>
                    <a:cubicBezTo>
                      <a:pt x="4537815" y="697235"/>
                      <a:pt x="4536360" y="696009"/>
                      <a:pt x="4541492" y="697924"/>
                    </a:cubicBezTo>
                    <a:cubicBezTo>
                      <a:pt x="4546623" y="699839"/>
                      <a:pt x="4550071" y="699839"/>
                      <a:pt x="4552368" y="699380"/>
                    </a:cubicBezTo>
                    <a:cubicBezTo>
                      <a:pt x="4554590" y="698920"/>
                      <a:pt x="4562249" y="699073"/>
                      <a:pt x="4553287" y="696469"/>
                    </a:cubicBezTo>
                    <a:cubicBezTo>
                      <a:pt x="4544326" y="693941"/>
                      <a:pt x="4532070" y="688962"/>
                      <a:pt x="4538275" y="686128"/>
                    </a:cubicBezTo>
                    <a:cubicBezTo>
                      <a:pt x="4544478" y="683294"/>
                      <a:pt x="4544173" y="680384"/>
                      <a:pt x="4540955" y="679771"/>
                    </a:cubicBezTo>
                    <a:cubicBezTo>
                      <a:pt x="4537739" y="679158"/>
                      <a:pt x="4536206" y="678009"/>
                      <a:pt x="4539194" y="677703"/>
                    </a:cubicBezTo>
                    <a:cubicBezTo>
                      <a:pt x="4542258" y="677396"/>
                      <a:pt x="4543789" y="679464"/>
                      <a:pt x="4547313" y="677703"/>
                    </a:cubicBezTo>
                    <a:cubicBezTo>
                      <a:pt x="4550837" y="675941"/>
                      <a:pt x="4552291" y="675481"/>
                      <a:pt x="4554206" y="674792"/>
                    </a:cubicBezTo>
                    <a:cubicBezTo>
                      <a:pt x="4556121" y="674179"/>
                      <a:pt x="4563628" y="668588"/>
                      <a:pt x="4561254" y="665524"/>
                    </a:cubicBezTo>
                    <a:cubicBezTo>
                      <a:pt x="4558879" y="662460"/>
                      <a:pt x="4557270" y="662307"/>
                      <a:pt x="4554743" y="662307"/>
                    </a:cubicBezTo>
                    <a:cubicBezTo>
                      <a:pt x="4552215" y="662307"/>
                      <a:pt x="4547926" y="661694"/>
                      <a:pt x="4547696" y="660239"/>
                    </a:cubicBezTo>
                    <a:cubicBezTo>
                      <a:pt x="4547542" y="658783"/>
                      <a:pt x="4548156" y="659626"/>
                      <a:pt x="4550071" y="660085"/>
                    </a:cubicBezTo>
                    <a:cubicBezTo>
                      <a:pt x="4551986" y="660545"/>
                      <a:pt x="4553287" y="660085"/>
                      <a:pt x="4555049" y="659626"/>
                    </a:cubicBezTo>
                    <a:cubicBezTo>
                      <a:pt x="4556811" y="659166"/>
                      <a:pt x="4559492" y="659013"/>
                      <a:pt x="4559645" y="657251"/>
                    </a:cubicBezTo>
                    <a:cubicBezTo>
                      <a:pt x="4559798" y="655490"/>
                      <a:pt x="4563781" y="648443"/>
                      <a:pt x="4559951" y="651200"/>
                    </a:cubicBezTo>
                    <a:cubicBezTo>
                      <a:pt x="4556121" y="653958"/>
                      <a:pt x="4552905" y="651200"/>
                      <a:pt x="4555509" y="649592"/>
                    </a:cubicBezTo>
                    <a:cubicBezTo>
                      <a:pt x="4558036" y="647983"/>
                      <a:pt x="4554590" y="643234"/>
                      <a:pt x="4551526" y="642851"/>
                    </a:cubicBezTo>
                    <a:cubicBezTo>
                      <a:pt x="4548462" y="642545"/>
                      <a:pt x="4544938" y="639941"/>
                      <a:pt x="4550913" y="640477"/>
                    </a:cubicBezTo>
                    <a:cubicBezTo>
                      <a:pt x="4556811" y="640936"/>
                      <a:pt x="4558420" y="641779"/>
                      <a:pt x="4558726" y="643541"/>
                    </a:cubicBezTo>
                    <a:cubicBezTo>
                      <a:pt x="4559032" y="645302"/>
                      <a:pt x="4559032" y="645762"/>
                      <a:pt x="4560794" y="646068"/>
                    </a:cubicBezTo>
                    <a:cubicBezTo>
                      <a:pt x="4562556" y="646375"/>
                      <a:pt x="4590513" y="649439"/>
                      <a:pt x="4590513" y="649439"/>
                    </a:cubicBezTo>
                    <a:cubicBezTo>
                      <a:pt x="4590513" y="649439"/>
                      <a:pt x="4597560" y="649745"/>
                      <a:pt x="4594343" y="645302"/>
                    </a:cubicBezTo>
                    <a:cubicBezTo>
                      <a:pt x="4591126" y="640860"/>
                      <a:pt x="4588905" y="641626"/>
                      <a:pt x="4586990" y="640860"/>
                    </a:cubicBezTo>
                    <a:cubicBezTo>
                      <a:pt x="4585075" y="640094"/>
                      <a:pt x="4585841" y="637643"/>
                      <a:pt x="4583467" y="636877"/>
                    </a:cubicBezTo>
                    <a:cubicBezTo>
                      <a:pt x="4581092" y="636111"/>
                      <a:pt x="4579024" y="633047"/>
                      <a:pt x="4582701" y="634502"/>
                    </a:cubicBezTo>
                    <a:cubicBezTo>
                      <a:pt x="4586377" y="635958"/>
                      <a:pt x="4588751" y="637413"/>
                      <a:pt x="4589747" y="638792"/>
                    </a:cubicBezTo>
                    <a:cubicBezTo>
                      <a:pt x="4590666" y="640247"/>
                      <a:pt x="4594037" y="640707"/>
                      <a:pt x="4597407" y="641472"/>
                    </a:cubicBezTo>
                    <a:cubicBezTo>
                      <a:pt x="4600778" y="642238"/>
                      <a:pt x="4607135" y="644690"/>
                      <a:pt x="4608437" y="640170"/>
                    </a:cubicBezTo>
                    <a:cubicBezTo>
                      <a:pt x="4609739" y="635728"/>
                      <a:pt x="4611348" y="635038"/>
                      <a:pt x="4615178" y="633430"/>
                    </a:cubicBezTo>
                    <a:cubicBezTo>
                      <a:pt x="4619008" y="631821"/>
                      <a:pt x="4629425" y="626077"/>
                      <a:pt x="4630650" y="624621"/>
                    </a:cubicBezTo>
                    <a:cubicBezTo>
                      <a:pt x="4631952" y="623166"/>
                      <a:pt x="4635093" y="617728"/>
                      <a:pt x="4628429" y="618570"/>
                    </a:cubicBezTo>
                    <a:cubicBezTo>
                      <a:pt x="4621688" y="619336"/>
                      <a:pt x="4623603" y="618264"/>
                      <a:pt x="4622377" y="617957"/>
                    </a:cubicBezTo>
                    <a:cubicBezTo>
                      <a:pt x="4621075" y="617651"/>
                      <a:pt x="4620156" y="617804"/>
                      <a:pt x="4619160" y="618264"/>
                    </a:cubicBezTo>
                    <a:cubicBezTo>
                      <a:pt x="4618241" y="618723"/>
                      <a:pt x="4618012" y="618264"/>
                      <a:pt x="4618854" y="616962"/>
                    </a:cubicBezTo>
                    <a:cubicBezTo>
                      <a:pt x="4619620" y="615659"/>
                      <a:pt x="4619008" y="612979"/>
                      <a:pt x="4616326" y="612519"/>
                    </a:cubicBezTo>
                    <a:cubicBezTo>
                      <a:pt x="4613645" y="612059"/>
                      <a:pt x="4610735" y="610451"/>
                      <a:pt x="4605450" y="606621"/>
                    </a:cubicBezTo>
                    <a:cubicBezTo>
                      <a:pt x="4600164" y="602791"/>
                      <a:pt x="4599398" y="600417"/>
                      <a:pt x="4595722" y="599115"/>
                    </a:cubicBezTo>
                    <a:cubicBezTo>
                      <a:pt x="4592046" y="597812"/>
                      <a:pt x="4583620" y="588544"/>
                      <a:pt x="4580709" y="586476"/>
                    </a:cubicBezTo>
                    <a:cubicBezTo>
                      <a:pt x="4577799" y="584408"/>
                      <a:pt x="4571747" y="580119"/>
                      <a:pt x="4566538" y="579736"/>
                    </a:cubicBezTo>
                    <a:cubicBezTo>
                      <a:pt x="4561254" y="579429"/>
                      <a:pt x="4554896" y="578970"/>
                      <a:pt x="4552675" y="578434"/>
                    </a:cubicBezTo>
                    <a:cubicBezTo>
                      <a:pt x="4550453" y="577974"/>
                      <a:pt x="4547696" y="576825"/>
                      <a:pt x="4550760" y="578740"/>
                    </a:cubicBezTo>
                    <a:cubicBezTo>
                      <a:pt x="4553824" y="580655"/>
                      <a:pt x="4555049" y="581804"/>
                      <a:pt x="4551067" y="580961"/>
                    </a:cubicBezTo>
                    <a:cubicBezTo>
                      <a:pt x="4547083" y="580195"/>
                      <a:pt x="4534981" y="575982"/>
                      <a:pt x="4533066" y="578740"/>
                    </a:cubicBezTo>
                    <a:cubicBezTo>
                      <a:pt x="4531151" y="581421"/>
                      <a:pt x="4528088" y="586400"/>
                      <a:pt x="4528623" y="581957"/>
                    </a:cubicBezTo>
                    <a:cubicBezTo>
                      <a:pt x="4529083" y="577514"/>
                      <a:pt x="4529236" y="577974"/>
                      <a:pt x="4530845" y="576825"/>
                    </a:cubicBezTo>
                    <a:cubicBezTo>
                      <a:pt x="4532453" y="575676"/>
                      <a:pt x="4535441" y="573302"/>
                      <a:pt x="4531151" y="573608"/>
                    </a:cubicBezTo>
                    <a:cubicBezTo>
                      <a:pt x="4526862" y="573914"/>
                      <a:pt x="4524410" y="573455"/>
                      <a:pt x="4523185" y="572842"/>
                    </a:cubicBezTo>
                    <a:cubicBezTo>
                      <a:pt x="4521883" y="572229"/>
                      <a:pt x="4519509" y="571387"/>
                      <a:pt x="4517134" y="572536"/>
                    </a:cubicBezTo>
                    <a:cubicBezTo>
                      <a:pt x="4514760" y="573685"/>
                      <a:pt x="4506410" y="573531"/>
                      <a:pt x="4505032" y="573302"/>
                    </a:cubicBezTo>
                    <a:cubicBezTo>
                      <a:pt x="4503576" y="573148"/>
                      <a:pt x="4498674" y="571999"/>
                      <a:pt x="4496912" y="572689"/>
                    </a:cubicBezTo>
                    <a:cubicBezTo>
                      <a:pt x="4495151" y="573302"/>
                      <a:pt x="4490861" y="572995"/>
                      <a:pt x="4492470" y="574297"/>
                    </a:cubicBezTo>
                    <a:cubicBezTo>
                      <a:pt x="4494078" y="575600"/>
                      <a:pt x="4498674" y="573991"/>
                      <a:pt x="4496912" y="574910"/>
                    </a:cubicBezTo>
                    <a:cubicBezTo>
                      <a:pt x="4495151" y="575829"/>
                      <a:pt x="4496606" y="575829"/>
                      <a:pt x="4498674" y="575829"/>
                    </a:cubicBezTo>
                    <a:cubicBezTo>
                      <a:pt x="4500742" y="575829"/>
                      <a:pt x="4504419" y="575523"/>
                      <a:pt x="4502810" y="577591"/>
                    </a:cubicBezTo>
                    <a:cubicBezTo>
                      <a:pt x="4501202" y="579659"/>
                      <a:pt x="4503270" y="577438"/>
                      <a:pt x="4504879" y="577897"/>
                    </a:cubicBezTo>
                    <a:cubicBezTo>
                      <a:pt x="4506487" y="578357"/>
                      <a:pt x="4508248" y="580119"/>
                      <a:pt x="4508402" y="581880"/>
                    </a:cubicBezTo>
                    <a:cubicBezTo>
                      <a:pt x="4508555" y="583642"/>
                      <a:pt x="4511925" y="592221"/>
                      <a:pt x="4508862" y="593830"/>
                    </a:cubicBezTo>
                    <a:cubicBezTo>
                      <a:pt x="4505798" y="595438"/>
                      <a:pt x="4500053" y="597353"/>
                      <a:pt x="4503883" y="598119"/>
                    </a:cubicBezTo>
                    <a:cubicBezTo>
                      <a:pt x="4507713" y="598885"/>
                      <a:pt x="4517900" y="603251"/>
                      <a:pt x="4516827" y="605472"/>
                    </a:cubicBezTo>
                    <a:cubicBezTo>
                      <a:pt x="4515679" y="607693"/>
                      <a:pt x="4514146" y="608153"/>
                      <a:pt x="4513151" y="608536"/>
                    </a:cubicBezTo>
                    <a:cubicBezTo>
                      <a:pt x="4512232" y="608842"/>
                      <a:pt x="4511389" y="609838"/>
                      <a:pt x="4510930" y="610604"/>
                    </a:cubicBezTo>
                    <a:cubicBezTo>
                      <a:pt x="4510470" y="611370"/>
                      <a:pt x="4510317" y="609991"/>
                      <a:pt x="4510317" y="607387"/>
                    </a:cubicBezTo>
                    <a:cubicBezTo>
                      <a:pt x="4510317" y="604859"/>
                      <a:pt x="4510163" y="602255"/>
                      <a:pt x="4507943" y="602638"/>
                    </a:cubicBezTo>
                    <a:cubicBezTo>
                      <a:pt x="4505721" y="602944"/>
                      <a:pt x="4504265" y="602332"/>
                      <a:pt x="4503806" y="603404"/>
                    </a:cubicBezTo>
                    <a:cubicBezTo>
                      <a:pt x="4503346" y="604553"/>
                      <a:pt x="4499823" y="608536"/>
                      <a:pt x="4498827" y="608842"/>
                    </a:cubicBezTo>
                    <a:cubicBezTo>
                      <a:pt x="4497831" y="609149"/>
                      <a:pt x="4496606" y="610145"/>
                      <a:pt x="4496606" y="607234"/>
                    </a:cubicBezTo>
                    <a:cubicBezTo>
                      <a:pt x="4496606" y="604323"/>
                      <a:pt x="4496300" y="599421"/>
                      <a:pt x="4493082" y="597966"/>
                    </a:cubicBezTo>
                    <a:cubicBezTo>
                      <a:pt x="4489866" y="596510"/>
                      <a:pt x="4478223" y="594595"/>
                      <a:pt x="4484810" y="591608"/>
                    </a:cubicBezTo>
                    <a:cubicBezTo>
                      <a:pt x="4491321" y="588544"/>
                      <a:pt x="4487031" y="582340"/>
                      <a:pt x="4486879" y="581880"/>
                    </a:cubicBezTo>
                    <a:cubicBezTo>
                      <a:pt x="4486725" y="581421"/>
                      <a:pt x="4480827" y="574987"/>
                      <a:pt x="4484657" y="567480"/>
                    </a:cubicBezTo>
                    <a:cubicBezTo>
                      <a:pt x="4488487" y="559974"/>
                      <a:pt x="4484045" y="557293"/>
                      <a:pt x="4482589" y="556144"/>
                    </a:cubicBezTo>
                    <a:cubicBezTo>
                      <a:pt x="4481134" y="554995"/>
                      <a:pt x="4480367" y="554076"/>
                      <a:pt x="4480215" y="556297"/>
                    </a:cubicBezTo>
                    <a:cubicBezTo>
                      <a:pt x="4480061" y="558518"/>
                      <a:pt x="4476691" y="561046"/>
                      <a:pt x="4473857" y="560587"/>
                    </a:cubicBezTo>
                    <a:cubicBezTo>
                      <a:pt x="4470946" y="560127"/>
                      <a:pt x="4471329" y="560740"/>
                      <a:pt x="4473244" y="557676"/>
                    </a:cubicBezTo>
                    <a:cubicBezTo>
                      <a:pt x="4475159" y="554612"/>
                      <a:pt x="4475772" y="545880"/>
                      <a:pt x="4468495" y="542969"/>
                    </a:cubicBezTo>
                    <a:cubicBezTo>
                      <a:pt x="4461218" y="540059"/>
                      <a:pt x="4419320" y="519378"/>
                      <a:pt x="4419320" y="519378"/>
                    </a:cubicBezTo>
                    <a:cubicBezTo>
                      <a:pt x="4419320" y="519378"/>
                      <a:pt x="4415337" y="517463"/>
                      <a:pt x="4412963" y="517769"/>
                    </a:cubicBezTo>
                    <a:cubicBezTo>
                      <a:pt x="4410588" y="518075"/>
                      <a:pt x="4406069" y="517616"/>
                      <a:pt x="4408214" y="516467"/>
                    </a:cubicBezTo>
                    <a:cubicBezTo>
                      <a:pt x="4410282" y="515318"/>
                      <a:pt x="4410129" y="515165"/>
                      <a:pt x="4407907" y="513786"/>
                    </a:cubicBezTo>
                    <a:cubicBezTo>
                      <a:pt x="4405686" y="512331"/>
                      <a:pt x="4381405" y="504824"/>
                      <a:pt x="4377575" y="503216"/>
                    </a:cubicBezTo>
                    <a:cubicBezTo>
                      <a:pt x="4373745" y="501607"/>
                      <a:pt x="4374051" y="499846"/>
                      <a:pt x="4373439" y="499080"/>
                    </a:cubicBezTo>
                    <a:cubicBezTo>
                      <a:pt x="4372826" y="498314"/>
                      <a:pt x="4358732" y="482152"/>
                      <a:pt x="4347932" y="481386"/>
                    </a:cubicBezTo>
                    <a:cubicBezTo>
                      <a:pt x="4337055" y="480620"/>
                      <a:pt x="4338358" y="480926"/>
                      <a:pt x="4331694" y="476637"/>
                    </a:cubicBezTo>
                    <a:cubicBezTo>
                      <a:pt x="4324953" y="472347"/>
                      <a:pt x="4290715" y="455573"/>
                      <a:pt x="4285429" y="454117"/>
                    </a:cubicBezTo>
                    <a:cubicBezTo>
                      <a:pt x="4280145" y="452662"/>
                      <a:pt x="4272178" y="451437"/>
                      <a:pt x="4269344" y="450900"/>
                    </a:cubicBezTo>
                    <a:cubicBezTo>
                      <a:pt x="4266434" y="450441"/>
                      <a:pt x="4249276" y="447377"/>
                      <a:pt x="4247284" y="446611"/>
                    </a:cubicBezTo>
                    <a:cubicBezTo>
                      <a:pt x="4245370" y="445845"/>
                      <a:pt x="4233114" y="435581"/>
                      <a:pt x="4226986" y="435121"/>
                    </a:cubicBezTo>
                    <a:cubicBezTo>
                      <a:pt x="4220935" y="434662"/>
                      <a:pt x="4215497" y="434126"/>
                      <a:pt x="4211820" y="435428"/>
                    </a:cubicBezTo>
                    <a:cubicBezTo>
                      <a:pt x="4208144" y="436730"/>
                      <a:pt x="4202705" y="437496"/>
                      <a:pt x="4200484" y="437190"/>
                    </a:cubicBezTo>
                    <a:cubicBezTo>
                      <a:pt x="4198262" y="436883"/>
                      <a:pt x="4161572" y="432747"/>
                      <a:pt x="4157743" y="432364"/>
                    </a:cubicBezTo>
                    <a:cubicBezTo>
                      <a:pt x="4153913" y="432058"/>
                      <a:pt x="4147709" y="431445"/>
                      <a:pt x="4148016" y="433130"/>
                    </a:cubicBezTo>
                    <a:cubicBezTo>
                      <a:pt x="4148321" y="434892"/>
                      <a:pt x="4149930" y="434049"/>
                      <a:pt x="4150236" y="435351"/>
                    </a:cubicBezTo>
                    <a:cubicBezTo>
                      <a:pt x="4150543" y="436653"/>
                      <a:pt x="4149777" y="437879"/>
                      <a:pt x="4148628" y="438721"/>
                    </a:cubicBezTo>
                    <a:cubicBezTo>
                      <a:pt x="4147479" y="439487"/>
                      <a:pt x="4146866" y="440943"/>
                      <a:pt x="4144491" y="438875"/>
                    </a:cubicBezTo>
                    <a:cubicBezTo>
                      <a:pt x="4142117" y="436807"/>
                      <a:pt x="4135224" y="431368"/>
                      <a:pt x="4135224" y="431368"/>
                    </a:cubicBezTo>
                    <a:cubicBezTo>
                      <a:pt x="4135224" y="431368"/>
                      <a:pt x="4133462" y="430066"/>
                      <a:pt x="4131700" y="430909"/>
                    </a:cubicBezTo>
                    <a:cubicBezTo>
                      <a:pt x="4129938" y="431675"/>
                      <a:pt x="4127104" y="431521"/>
                      <a:pt x="4125956" y="431368"/>
                    </a:cubicBezTo>
                    <a:cubicBezTo>
                      <a:pt x="4124807" y="431215"/>
                      <a:pt x="4074253" y="423862"/>
                      <a:pt x="4074253" y="423862"/>
                    </a:cubicBezTo>
                    <a:cubicBezTo>
                      <a:pt x="4074253" y="423862"/>
                      <a:pt x="4065138" y="422100"/>
                      <a:pt x="4069504" y="424321"/>
                    </a:cubicBezTo>
                    <a:cubicBezTo>
                      <a:pt x="4073870" y="426543"/>
                      <a:pt x="4071266" y="427538"/>
                      <a:pt x="4071266" y="428151"/>
                    </a:cubicBezTo>
                    <a:cubicBezTo>
                      <a:pt x="4071266" y="428764"/>
                      <a:pt x="4069810" y="430832"/>
                      <a:pt x="4071266" y="433743"/>
                    </a:cubicBezTo>
                    <a:cubicBezTo>
                      <a:pt x="4072721" y="436653"/>
                      <a:pt x="4070117" y="438721"/>
                      <a:pt x="4068891" y="439641"/>
                    </a:cubicBezTo>
                    <a:cubicBezTo>
                      <a:pt x="4067665" y="440560"/>
                      <a:pt x="4058015" y="446381"/>
                      <a:pt x="4059776" y="448756"/>
                    </a:cubicBezTo>
                    <a:cubicBezTo>
                      <a:pt x="4061538" y="451130"/>
                      <a:pt x="4063759" y="450824"/>
                      <a:pt x="4067742" y="449905"/>
                    </a:cubicBezTo>
                    <a:cubicBezTo>
                      <a:pt x="4071725" y="448985"/>
                      <a:pt x="4073946" y="451054"/>
                      <a:pt x="4074482" y="453734"/>
                    </a:cubicBezTo>
                    <a:cubicBezTo>
                      <a:pt x="4074942" y="456415"/>
                      <a:pt x="4078006" y="461854"/>
                      <a:pt x="4080227" y="463615"/>
                    </a:cubicBezTo>
                    <a:cubicBezTo>
                      <a:pt x="4082448" y="465377"/>
                      <a:pt x="4082142" y="466986"/>
                      <a:pt x="4081683" y="468594"/>
                    </a:cubicBezTo>
                    <a:cubicBezTo>
                      <a:pt x="4081223" y="470203"/>
                      <a:pt x="4080534" y="470969"/>
                      <a:pt x="4082295" y="472118"/>
                    </a:cubicBezTo>
                    <a:cubicBezTo>
                      <a:pt x="4084057" y="473267"/>
                      <a:pt x="4085206" y="475947"/>
                      <a:pt x="4082448" y="478322"/>
                    </a:cubicBezTo>
                    <a:cubicBezTo>
                      <a:pt x="4079768" y="480696"/>
                      <a:pt x="4075249" y="481539"/>
                      <a:pt x="4075401" y="484373"/>
                    </a:cubicBezTo>
                    <a:cubicBezTo>
                      <a:pt x="4075555" y="487207"/>
                      <a:pt x="4076015" y="489505"/>
                      <a:pt x="4074100" y="488203"/>
                    </a:cubicBezTo>
                    <a:cubicBezTo>
                      <a:pt x="4072185" y="486901"/>
                      <a:pt x="4068355" y="485982"/>
                      <a:pt x="4069351" y="487284"/>
                    </a:cubicBezTo>
                    <a:cubicBezTo>
                      <a:pt x="4070270" y="488586"/>
                      <a:pt x="4074482" y="492033"/>
                      <a:pt x="4072031" y="491114"/>
                    </a:cubicBezTo>
                    <a:cubicBezTo>
                      <a:pt x="4069580" y="490194"/>
                      <a:pt x="4061001" y="487896"/>
                      <a:pt x="4055256" y="490348"/>
                    </a:cubicBezTo>
                    <a:cubicBezTo>
                      <a:pt x="4049512" y="492722"/>
                      <a:pt x="4038789" y="492416"/>
                      <a:pt x="4039018" y="482382"/>
                    </a:cubicBezTo>
                    <a:cubicBezTo>
                      <a:pt x="4039171" y="472347"/>
                      <a:pt x="4029443" y="473956"/>
                      <a:pt x="4029443" y="473956"/>
                    </a:cubicBezTo>
                    <a:cubicBezTo>
                      <a:pt x="4029443" y="473956"/>
                      <a:pt x="4027069" y="473803"/>
                      <a:pt x="4022933" y="471275"/>
                    </a:cubicBezTo>
                    <a:cubicBezTo>
                      <a:pt x="4018797" y="468747"/>
                      <a:pt x="4016576" y="469513"/>
                      <a:pt x="4014354" y="469360"/>
                    </a:cubicBezTo>
                    <a:cubicBezTo>
                      <a:pt x="4012132" y="469207"/>
                      <a:pt x="4002405" y="468901"/>
                      <a:pt x="4004320" y="459479"/>
                    </a:cubicBezTo>
                    <a:cubicBezTo>
                      <a:pt x="4006235" y="450058"/>
                      <a:pt x="4005086" y="451513"/>
                      <a:pt x="4001410" y="449598"/>
                    </a:cubicBezTo>
                    <a:cubicBezTo>
                      <a:pt x="3997733" y="447683"/>
                      <a:pt x="3996431" y="447530"/>
                      <a:pt x="3997273" y="446534"/>
                    </a:cubicBezTo>
                    <a:cubicBezTo>
                      <a:pt x="3998116" y="445539"/>
                      <a:pt x="3995358" y="441249"/>
                      <a:pt x="3992678" y="441249"/>
                    </a:cubicBezTo>
                    <a:cubicBezTo>
                      <a:pt x="3989997" y="441249"/>
                      <a:pt x="3987929" y="442858"/>
                      <a:pt x="3983869" y="445539"/>
                    </a:cubicBezTo>
                    <a:cubicBezTo>
                      <a:pt x="3979886" y="448219"/>
                      <a:pt x="3977128" y="450977"/>
                      <a:pt x="3972073" y="451130"/>
                    </a:cubicBezTo>
                    <a:cubicBezTo>
                      <a:pt x="3966941" y="451283"/>
                      <a:pt x="3928183" y="450977"/>
                      <a:pt x="3928183" y="450977"/>
                    </a:cubicBezTo>
                    <a:cubicBezTo>
                      <a:pt x="3928183" y="450977"/>
                      <a:pt x="3922898" y="450671"/>
                      <a:pt x="3913783" y="448066"/>
                    </a:cubicBezTo>
                    <a:cubicBezTo>
                      <a:pt x="3904668" y="445539"/>
                      <a:pt x="3887740" y="442168"/>
                      <a:pt x="3887740" y="442168"/>
                    </a:cubicBezTo>
                    <a:cubicBezTo>
                      <a:pt x="3887740" y="442168"/>
                      <a:pt x="3885059" y="440407"/>
                      <a:pt x="3881689" y="442475"/>
                    </a:cubicBezTo>
                    <a:cubicBezTo>
                      <a:pt x="3878319" y="444543"/>
                      <a:pt x="3877553" y="443241"/>
                      <a:pt x="3875484" y="443777"/>
                    </a:cubicBezTo>
                    <a:cubicBezTo>
                      <a:pt x="3873416" y="444236"/>
                      <a:pt x="3802412" y="450824"/>
                      <a:pt x="3802412" y="450824"/>
                    </a:cubicBezTo>
                    <a:cubicBezTo>
                      <a:pt x="3802412" y="450824"/>
                      <a:pt x="3797662" y="451130"/>
                      <a:pt x="3793832" y="450364"/>
                    </a:cubicBezTo>
                    <a:cubicBezTo>
                      <a:pt x="3790003" y="449598"/>
                      <a:pt x="3766104" y="442858"/>
                      <a:pt x="3766104" y="442858"/>
                    </a:cubicBezTo>
                    <a:cubicBezTo>
                      <a:pt x="3766104" y="442858"/>
                      <a:pt x="3764496" y="442398"/>
                      <a:pt x="3765339" y="440943"/>
                    </a:cubicBezTo>
                    <a:cubicBezTo>
                      <a:pt x="3766104" y="439487"/>
                      <a:pt x="3765033" y="438721"/>
                      <a:pt x="3764037" y="437573"/>
                    </a:cubicBezTo>
                    <a:cubicBezTo>
                      <a:pt x="3763118" y="436424"/>
                      <a:pt x="3761126" y="434738"/>
                      <a:pt x="3764037" y="432441"/>
                    </a:cubicBezTo>
                    <a:cubicBezTo>
                      <a:pt x="3766948" y="430143"/>
                      <a:pt x="3766948" y="429070"/>
                      <a:pt x="3764496" y="425087"/>
                    </a:cubicBezTo>
                    <a:cubicBezTo>
                      <a:pt x="3762122" y="421104"/>
                      <a:pt x="3766258" y="422177"/>
                      <a:pt x="3767177" y="422560"/>
                    </a:cubicBezTo>
                    <a:cubicBezTo>
                      <a:pt x="3768096" y="422943"/>
                      <a:pt x="3772309" y="423326"/>
                      <a:pt x="3772156" y="419496"/>
                    </a:cubicBezTo>
                    <a:cubicBezTo>
                      <a:pt x="3772003" y="415666"/>
                      <a:pt x="3769934" y="407394"/>
                      <a:pt x="3767867" y="403028"/>
                    </a:cubicBezTo>
                    <a:cubicBezTo>
                      <a:pt x="3765799" y="398738"/>
                      <a:pt x="3762122" y="389317"/>
                      <a:pt x="3729569" y="380508"/>
                    </a:cubicBezTo>
                    <a:cubicBezTo>
                      <a:pt x="3697015" y="371699"/>
                      <a:pt x="3682692" y="373308"/>
                      <a:pt x="3673423" y="373308"/>
                    </a:cubicBezTo>
                    <a:cubicBezTo>
                      <a:pt x="3664155" y="373308"/>
                      <a:pt x="3663236" y="373308"/>
                      <a:pt x="3661168" y="373002"/>
                    </a:cubicBezTo>
                    <a:cubicBezTo>
                      <a:pt x="3659099" y="372695"/>
                      <a:pt x="3650597" y="373461"/>
                      <a:pt x="3648070" y="374304"/>
                    </a:cubicBezTo>
                    <a:cubicBezTo>
                      <a:pt x="3645542" y="375070"/>
                      <a:pt x="3623329" y="378134"/>
                      <a:pt x="3619039" y="378593"/>
                    </a:cubicBezTo>
                    <a:cubicBezTo>
                      <a:pt x="3614751" y="379053"/>
                      <a:pt x="3607397" y="380814"/>
                      <a:pt x="3604333" y="381963"/>
                    </a:cubicBezTo>
                    <a:cubicBezTo>
                      <a:pt x="3601269" y="383112"/>
                      <a:pt x="3587252" y="384644"/>
                      <a:pt x="3584571" y="384644"/>
                    </a:cubicBezTo>
                    <a:cubicBezTo>
                      <a:pt x="3581890" y="384644"/>
                      <a:pt x="3566724" y="386866"/>
                      <a:pt x="3565115" y="387555"/>
                    </a:cubicBezTo>
                    <a:cubicBezTo>
                      <a:pt x="3563507" y="388168"/>
                      <a:pt x="3558222" y="388474"/>
                      <a:pt x="3551098" y="385640"/>
                    </a:cubicBezTo>
                    <a:cubicBezTo>
                      <a:pt x="3543974" y="382806"/>
                      <a:pt x="3534783" y="380202"/>
                      <a:pt x="3539456" y="379129"/>
                    </a:cubicBezTo>
                    <a:cubicBezTo>
                      <a:pt x="3544051" y="377980"/>
                      <a:pt x="3538996" y="375453"/>
                      <a:pt x="3538690" y="374993"/>
                    </a:cubicBezTo>
                    <a:cubicBezTo>
                      <a:pt x="3538383" y="374534"/>
                      <a:pt x="3532945" y="366031"/>
                      <a:pt x="3531337" y="364499"/>
                    </a:cubicBezTo>
                    <a:cubicBezTo>
                      <a:pt x="3529728" y="362891"/>
                      <a:pt x="3527047" y="360057"/>
                      <a:pt x="3521149" y="359214"/>
                    </a:cubicBezTo>
                    <a:cubicBezTo>
                      <a:pt x="3515251" y="358448"/>
                      <a:pt x="3512340" y="358065"/>
                      <a:pt x="3509813" y="360363"/>
                    </a:cubicBezTo>
                    <a:cubicBezTo>
                      <a:pt x="3507285" y="362661"/>
                      <a:pt x="3504680" y="364346"/>
                      <a:pt x="3506290" y="361129"/>
                    </a:cubicBezTo>
                    <a:cubicBezTo>
                      <a:pt x="3507898" y="357912"/>
                      <a:pt x="3506136" y="357146"/>
                      <a:pt x="3504221" y="359521"/>
                    </a:cubicBezTo>
                    <a:cubicBezTo>
                      <a:pt x="3502306" y="361895"/>
                      <a:pt x="3480782" y="371929"/>
                      <a:pt x="3488902" y="365572"/>
                    </a:cubicBezTo>
                    <a:cubicBezTo>
                      <a:pt x="3497021" y="359214"/>
                      <a:pt x="3501004" y="355844"/>
                      <a:pt x="3502306" y="354695"/>
                    </a:cubicBezTo>
                    <a:cubicBezTo>
                      <a:pt x="3503609" y="353546"/>
                      <a:pt x="3506749" y="350252"/>
                      <a:pt x="3500698" y="351478"/>
                    </a:cubicBezTo>
                    <a:cubicBezTo>
                      <a:pt x="3494647" y="352780"/>
                      <a:pt x="3495106" y="351784"/>
                      <a:pt x="3493958" y="351784"/>
                    </a:cubicBezTo>
                    <a:cubicBezTo>
                      <a:pt x="3492809" y="351784"/>
                      <a:pt x="3490894" y="351325"/>
                      <a:pt x="3488825" y="352244"/>
                    </a:cubicBezTo>
                    <a:cubicBezTo>
                      <a:pt x="3486757" y="353163"/>
                      <a:pt x="3481166" y="353010"/>
                      <a:pt x="3485302" y="349563"/>
                    </a:cubicBezTo>
                    <a:cubicBezTo>
                      <a:pt x="3489438" y="346040"/>
                      <a:pt x="3491506" y="345427"/>
                      <a:pt x="3487676" y="344814"/>
                    </a:cubicBezTo>
                    <a:cubicBezTo>
                      <a:pt x="3483846" y="344201"/>
                      <a:pt x="3479251" y="343665"/>
                      <a:pt x="3475728" y="344508"/>
                    </a:cubicBezTo>
                    <a:cubicBezTo>
                      <a:pt x="3472204" y="345274"/>
                      <a:pt x="3470289" y="343742"/>
                      <a:pt x="3468987" y="343589"/>
                    </a:cubicBezTo>
                    <a:cubicBezTo>
                      <a:pt x="3467685" y="343435"/>
                      <a:pt x="3459566" y="342440"/>
                      <a:pt x="3457957" y="342823"/>
                    </a:cubicBezTo>
                    <a:cubicBezTo>
                      <a:pt x="3456349" y="343129"/>
                      <a:pt x="3453208" y="343435"/>
                      <a:pt x="3454434" y="341903"/>
                    </a:cubicBezTo>
                    <a:cubicBezTo>
                      <a:pt x="3455736" y="340295"/>
                      <a:pt x="3455199" y="339529"/>
                      <a:pt x="3454740" y="338380"/>
                    </a:cubicBezTo>
                    <a:cubicBezTo>
                      <a:pt x="3454280" y="337231"/>
                      <a:pt x="3453131" y="336006"/>
                      <a:pt x="3456655" y="337078"/>
                    </a:cubicBezTo>
                    <a:cubicBezTo>
                      <a:pt x="3460178" y="338227"/>
                      <a:pt x="3462093" y="338380"/>
                      <a:pt x="3463701" y="335929"/>
                    </a:cubicBezTo>
                    <a:cubicBezTo>
                      <a:pt x="3465311" y="333554"/>
                      <a:pt x="3467378" y="329188"/>
                      <a:pt x="3471668" y="333018"/>
                    </a:cubicBezTo>
                    <a:cubicBezTo>
                      <a:pt x="3475957" y="336848"/>
                      <a:pt x="3475957" y="339069"/>
                      <a:pt x="3480782" y="336542"/>
                    </a:cubicBezTo>
                    <a:cubicBezTo>
                      <a:pt x="3485531" y="334014"/>
                      <a:pt x="3491966" y="330491"/>
                      <a:pt x="3484766" y="325052"/>
                    </a:cubicBezTo>
                    <a:cubicBezTo>
                      <a:pt x="3477566" y="319614"/>
                      <a:pt x="3473429" y="316244"/>
                      <a:pt x="3466919" y="315171"/>
                    </a:cubicBezTo>
                    <a:cubicBezTo>
                      <a:pt x="3460408" y="314022"/>
                      <a:pt x="3442332" y="309733"/>
                      <a:pt x="3440417" y="309120"/>
                    </a:cubicBezTo>
                    <a:cubicBezTo>
                      <a:pt x="3438502" y="308507"/>
                      <a:pt x="3427778" y="308507"/>
                      <a:pt x="3425097" y="308507"/>
                    </a:cubicBezTo>
                    <a:cubicBezTo>
                      <a:pt x="3422416" y="308507"/>
                      <a:pt x="3406944" y="305443"/>
                      <a:pt x="3401352" y="312184"/>
                    </a:cubicBezTo>
                    <a:cubicBezTo>
                      <a:pt x="3395760" y="318924"/>
                      <a:pt x="3394459" y="319844"/>
                      <a:pt x="3393386" y="320610"/>
                    </a:cubicBezTo>
                    <a:cubicBezTo>
                      <a:pt x="3392237" y="321376"/>
                      <a:pt x="3386339" y="326967"/>
                      <a:pt x="3385727" y="328422"/>
                    </a:cubicBezTo>
                    <a:cubicBezTo>
                      <a:pt x="3385113" y="329878"/>
                      <a:pt x="3375003" y="336848"/>
                      <a:pt x="3372628" y="337691"/>
                    </a:cubicBezTo>
                    <a:cubicBezTo>
                      <a:pt x="3370254" y="338457"/>
                      <a:pt x="3366578" y="339146"/>
                      <a:pt x="3364663" y="339452"/>
                    </a:cubicBezTo>
                    <a:cubicBezTo>
                      <a:pt x="3362748" y="339759"/>
                      <a:pt x="3351717" y="341061"/>
                      <a:pt x="3349956" y="341674"/>
                    </a:cubicBezTo>
                    <a:cubicBezTo>
                      <a:pt x="3348194" y="342286"/>
                      <a:pt x="3342909" y="342823"/>
                      <a:pt x="3342296" y="341367"/>
                    </a:cubicBezTo>
                    <a:cubicBezTo>
                      <a:pt x="3341684" y="339912"/>
                      <a:pt x="3340841" y="338150"/>
                      <a:pt x="3344364" y="337537"/>
                    </a:cubicBezTo>
                    <a:cubicBezTo>
                      <a:pt x="3347888" y="336925"/>
                      <a:pt x="3351412" y="336925"/>
                      <a:pt x="3348501" y="334474"/>
                    </a:cubicBezTo>
                    <a:cubicBezTo>
                      <a:pt x="3345590" y="332099"/>
                      <a:pt x="3341684" y="328422"/>
                      <a:pt x="3345819" y="329342"/>
                    </a:cubicBezTo>
                    <a:cubicBezTo>
                      <a:pt x="3349956" y="330261"/>
                      <a:pt x="3355547" y="332712"/>
                      <a:pt x="3357769" y="332022"/>
                    </a:cubicBezTo>
                    <a:cubicBezTo>
                      <a:pt x="3359990" y="331333"/>
                      <a:pt x="3362211" y="330874"/>
                      <a:pt x="3363820" y="330567"/>
                    </a:cubicBezTo>
                    <a:cubicBezTo>
                      <a:pt x="3365428" y="330261"/>
                      <a:pt x="3369871" y="329801"/>
                      <a:pt x="3366194" y="325971"/>
                    </a:cubicBezTo>
                    <a:cubicBezTo>
                      <a:pt x="3362518" y="322142"/>
                      <a:pt x="3362518" y="321376"/>
                      <a:pt x="3363284" y="318924"/>
                    </a:cubicBezTo>
                    <a:cubicBezTo>
                      <a:pt x="3364049" y="316550"/>
                      <a:pt x="3367956" y="307588"/>
                      <a:pt x="3370637" y="316397"/>
                    </a:cubicBezTo>
                    <a:cubicBezTo>
                      <a:pt x="3373318" y="325205"/>
                      <a:pt x="3372551" y="321376"/>
                      <a:pt x="3374773" y="319461"/>
                    </a:cubicBezTo>
                    <a:cubicBezTo>
                      <a:pt x="3376995" y="317546"/>
                      <a:pt x="3384654" y="316780"/>
                      <a:pt x="3380978" y="320073"/>
                    </a:cubicBezTo>
                    <a:cubicBezTo>
                      <a:pt x="3377301" y="323444"/>
                      <a:pt x="3375692" y="324056"/>
                      <a:pt x="3374237" y="324363"/>
                    </a:cubicBezTo>
                    <a:cubicBezTo>
                      <a:pt x="3372781" y="324669"/>
                      <a:pt x="3372781" y="324976"/>
                      <a:pt x="3372628" y="327274"/>
                    </a:cubicBezTo>
                    <a:cubicBezTo>
                      <a:pt x="3372476" y="329571"/>
                      <a:pt x="3371173" y="333631"/>
                      <a:pt x="3373241" y="332865"/>
                    </a:cubicBezTo>
                    <a:cubicBezTo>
                      <a:pt x="3375310" y="332099"/>
                      <a:pt x="3375769" y="330644"/>
                      <a:pt x="3377530" y="329342"/>
                    </a:cubicBezTo>
                    <a:cubicBezTo>
                      <a:pt x="3379292" y="328039"/>
                      <a:pt x="3381820" y="326431"/>
                      <a:pt x="3383428" y="325359"/>
                    </a:cubicBezTo>
                    <a:cubicBezTo>
                      <a:pt x="3385037" y="324210"/>
                      <a:pt x="3389786" y="319154"/>
                      <a:pt x="3391854" y="317086"/>
                    </a:cubicBezTo>
                    <a:cubicBezTo>
                      <a:pt x="3393922" y="315018"/>
                      <a:pt x="3401889" y="309886"/>
                      <a:pt x="3395837" y="309733"/>
                    </a:cubicBezTo>
                    <a:cubicBezTo>
                      <a:pt x="3389786" y="309580"/>
                      <a:pt x="3379522" y="308967"/>
                      <a:pt x="3376535" y="309273"/>
                    </a:cubicBezTo>
                    <a:cubicBezTo>
                      <a:pt x="3373471" y="309580"/>
                      <a:pt x="3335402" y="312797"/>
                      <a:pt x="3331037" y="313256"/>
                    </a:cubicBezTo>
                    <a:cubicBezTo>
                      <a:pt x="3326747" y="313716"/>
                      <a:pt x="3320849" y="314022"/>
                      <a:pt x="3327666" y="310729"/>
                    </a:cubicBezTo>
                    <a:cubicBezTo>
                      <a:pt x="3334560" y="307358"/>
                      <a:pt x="3342143" y="301460"/>
                      <a:pt x="3347122" y="303222"/>
                    </a:cubicBezTo>
                    <a:cubicBezTo>
                      <a:pt x="3352101" y="304984"/>
                      <a:pt x="3359530" y="305750"/>
                      <a:pt x="3361522" y="305903"/>
                    </a:cubicBezTo>
                    <a:cubicBezTo>
                      <a:pt x="3363437" y="306056"/>
                      <a:pt x="3391854" y="307052"/>
                      <a:pt x="3393463" y="307052"/>
                    </a:cubicBezTo>
                    <a:cubicBezTo>
                      <a:pt x="3395071" y="307052"/>
                      <a:pt x="3394611" y="305290"/>
                      <a:pt x="3387105" y="303835"/>
                    </a:cubicBezTo>
                    <a:cubicBezTo>
                      <a:pt x="3379599" y="302380"/>
                      <a:pt x="3344518" y="294414"/>
                      <a:pt x="3341147" y="294260"/>
                    </a:cubicBezTo>
                    <a:cubicBezTo>
                      <a:pt x="3337777" y="294107"/>
                      <a:pt x="3332186" y="292958"/>
                      <a:pt x="3330960" y="292652"/>
                    </a:cubicBezTo>
                    <a:cubicBezTo>
                      <a:pt x="3329734" y="292345"/>
                      <a:pt x="3321385" y="290431"/>
                      <a:pt x="3318168" y="290431"/>
                    </a:cubicBezTo>
                    <a:cubicBezTo>
                      <a:pt x="3314952" y="290431"/>
                      <a:pt x="3297717" y="288362"/>
                      <a:pt x="3294270" y="288516"/>
                    </a:cubicBezTo>
                    <a:cubicBezTo>
                      <a:pt x="3290747" y="288669"/>
                      <a:pt x="3273359" y="287750"/>
                      <a:pt x="3269990" y="287903"/>
                    </a:cubicBezTo>
                    <a:cubicBezTo>
                      <a:pt x="3266619" y="288056"/>
                      <a:pt x="3248006" y="283460"/>
                      <a:pt x="3244482" y="281545"/>
                    </a:cubicBezTo>
                    <a:cubicBezTo>
                      <a:pt x="3240959" y="279630"/>
                      <a:pt x="3227095" y="279171"/>
                      <a:pt x="3224184" y="278864"/>
                    </a:cubicBezTo>
                    <a:cubicBezTo>
                      <a:pt x="3221273" y="278558"/>
                      <a:pt x="3216372" y="277256"/>
                      <a:pt x="3221121" y="280933"/>
                    </a:cubicBezTo>
                    <a:cubicBezTo>
                      <a:pt x="3225870" y="284609"/>
                      <a:pt x="3231155" y="291120"/>
                      <a:pt x="3231844" y="292728"/>
                    </a:cubicBezTo>
                    <a:cubicBezTo>
                      <a:pt x="3232534" y="294337"/>
                      <a:pt x="3232304" y="294490"/>
                      <a:pt x="3231078" y="295103"/>
                    </a:cubicBezTo>
                    <a:cubicBezTo>
                      <a:pt x="3229853" y="295716"/>
                      <a:pt x="3225947" y="296558"/>
                      <a:pt x="3224567" y="297477"/>
                    </a:cubicBezTo>
                    <a:cubicBezTo>
                      <a:pt x="3223188" y="298397"/>
                      <a:pt x="3212925" y="300848"/>
                      <a:pt x="3208789" y="300158"/>
                    </a:cubicBezTo>
                    <a:cubicBezTo>
                      <a:pt x="3204652" y="299546"/>
                      <a:pt x="3198448" y="300924"/>
                      <a:pt x="3193622" y="304295"/>
                    </a:cubicBezTo>
                    <a:cubicBezTo>
                      <a:pt x="3188873" y="307665"/>
                      <a:pt x="3181520" y="310346"/>
                      <a:pt x="3180371" y="311188"/>
                    </a:cubicBezTo>
                    <a:cubicBezTo>
                      <a:pt x="3179222" y="311954"/>
                      <a:pt x="3174933" y="312950"/>
                      <a:pt x="3178609" y="315631"/>
                    </a:cubicBezTo>
                    <a:cubicBezTo>
                      <a:pt x="3182286" y="318312"/>
                      <a:pt x="3184661" y="316933"/>
                      <a:pt x="3187035" y="315631"/>
                    </a:cubicBezTo>
                    <a:cubicBezTo>
                      <a:pt x="3189410" y="314329"/>
                      <a:pt x="3193086" y="312950"/>
                      <a:pt x="3195308" y="313103"/>
                    </a:cubicBezTo>
                    <a:cubicBezTo>
                      <a:pt x="3197529" y="313256"/>
                      <a:pt x="3200286" y="313716"/>
                      <a:pt x="3201205" y="313410"/>
                    </a:cubicBezTo>
                    <a:cubicBezTo>
                      <a:pt x="3202124" y="313103"/>
                      <a:pt x="3208865" y="314022"/>
                      <a:pt x="3206950" y="316627"/>
                    </a:cubicBezTo>
                    <a:cubicBezTo>
                      <a:pt x="3205035" y="319231"/>
                      <a:pt x="3202814" y="316473"/>
                      <a:pt x="3199138" y="320610"/>
                    </a:cubicBezTo>
                    <a:cubicBezTo>
                      <a:pt x="3195460" y="324746"/>
                      <a:pt x="3194159" y="326967"/>
                      <a:pt x="3191478" y="327810"/>
                    </a:cubicBezTo>
                    <a:cubicBezTo>
                      <a:pt x="3188796" y="328576"/>
                      <a:pt x="3184124" y="328422"/>
                      <a:pt x="3188107" y="329265"/>
                    </a:cubicBezTo>
                    <a:cubicBezTo>
                      <a:pt x="3192091" y="330031"/>
                      <a:pt x="3191937" y="331027"/>
                      <a:pt x="3192703" y="333401"/>
                    </a:cubicBezTo>
                    <a:cubicBezTo>
                      <a:pt x="3193470" y="335776"/>
                      <a:pt x="3193622" y="344431"/>
                      <a:pt x="3198601" y="348414"/>
                    </a:cubicBezTo>
                    <a:cubicBezTo>
                      <a:pt x="3203580" y="352397"/>
                      <a:pt x="3203350" y="353852"/>
                      <a:pt x="3201129" y="353163"/>
                    </a:cubicBezTo>
                    <a:cubicBezTo>
                      <a:pt x="3198908" y="352474"/>
                      <a:pt x="3196993" y="353776"/>
                      <a:pt x="3196150" y="354465"/>
                    </a:cubicBezTo>
                    <a:cubicBezTo>
                      <a:pt x="3195308" y="355155"/>
                      <a:pt x="3193240" y="353852"/>
                      <a:pt x="3192014" y="353546"/>
                    </a:cubicBezTo>
                    <a:cubicBezTo>
                      <a:pt x="3190788" y="353240"/>
                      <a:pt x="3187035" y="353240"/>
                      <a:pt x="3184661" y="355767"/>
                    </a:cubicBezTo>
                    <a:cubicBezTo>
                      <a:pt x="3182286" y="358295"/>
                      <a:pt x="3177614" y="357376"/>
                      <a:pt x="3175545" y="350482"/>
                    </a:cubicBezTo>
                    <a:cubicBezTo>
                      <a:pt x="3173477" y="343589"/>
                      <a:pt x="3166737" y="346652"/>
                      <a:pt x="3164669" y="347801"/>
                    </a:cubicBezTo>
                    <a:cubicBezTo>
                      <a:pt x="3162601" y="348950"/>
                      <a:pt x="3155707" y="354159"/>
                      <a:pt x="3157929" y="348108"/>
                    </a:cubicBezTo>
                    <a:cubicBezTo>
                      <a:pt x="3157929" y="348108"/>
                      <a:pt x="3159384" y="346193"/>
                      <a:pt x="3156166" y="346959"/>
                    </a:cubicBezTo>
                    <a:cubicBezTo>
                      <a:pt x="3152950" y="347725"/>
                      <a:pt x="3148354" y="347418"/>
                      <a:pt x="3145137" y="351938"/>
                    </a:cubicBezTo>
                    <a:cubicBezTo>
                      <a:pt x="3141919" y="356380"/>
                      <a:pt x="3140311" y="358448"/>
                      <a:pt x="3143529" y="358678"/>
                    </a:cubicBezTo>
                    <a:cubicBezTo>
                      <a:pt x="3146745" y="358831"/>
                      <a:pt x="3141000" y="360287"/>
                      <a:pt x="3146898" y="360746"/>
                    </a:cubicBezTo>
                    <a:cubicBezTo>
                      <a:pt x="3152796" y="361206"/>
                      <a:pt x="3155018" y="361512"/>
                      <a:pt x="3151494" y="362202"/>
                    </a:cubicBezTo>
                    <a:cubicBezTo>
                      <a:pt x="3147971" y="362891"/>
                      <a:pt x="3144601" y="362508"/>
                      <a:pt x="3148813" y="363810"/>
                    </a:cubicBezTo>
                    <a:cubicBezTo>
                      <a:pt x="3153026" y="365112"/>
                      <a:pt x="3150422" y="366185"/>
                      <a:pt x="3147894" y="366721"/>
                    </a:cubicBezTo>
                    <a:cubicBezTo>
                      <a:pt x="3145367" y="367180"/>
                      <a:pt x="3137707" y="366568"/>
                      <a:pt x="3140388" y="367640"/>
                    </a:cubicBezTo>
                    <a:cubicBezTo>
                      <a:pt x="3143069" y="368789"/>
                      <a:pt x="3143222" y="368789"/>
                      <a:pt x="3144064" y="370321"/>
                    </a:cubicBezTo>
                    <a:cubicBezTo>
                      <a:pt x="3144907" y="371853"/>
                      <a:pt x="3143758" y="371929"/>
                      <a:pt x="3142762" y="372082"/>
                    </a:cubicBezTo>
                    <a:cubicBezTo>
                      <a:pt x="3141843" y="372236"/>
                      <a:pt x="3139852" y="372236"/>
                      <a:pt x="3138932" y="371163"/>
                    </a:cubicBezTo>
                    <a:cubicBezTo>
                      <a:pt x="3138013" y="370014"/>
                      <a:pt x="3133341" y="368482"/>
                      <a:pt x="3135256" y="367333"/>
                    </a:cubicBezTo>
                    <a:cubicBezTo>
                      <a:pt x="3137170" y="366185"/>
                      <a:pt x="3137784" y="364806"/>
                      <a:pt x="3135562" y="365265"/>
                    </a:cubicBezTo>
                    <a:cubicBezTo>
                      <a:pt x="3133341" y="365725"/>
                      <a:pt x="3128515" y="365419"/>
                      <a:pt x="3129511" y="362202"/>
                    </a:cubicBezTo>
                    <a:cubicBezTo>
                      <a:pt x="3130430" y="358984"/>
                      <a:pt x="3130124" y="360133"/>
                      <a:pt x="3128056" y="360133"/>
                    </a:cubicBezTo>
                    <a:cubicBezTo>
                      <a:pt x="3125988" y="360133"/>
                      <a:pt x="3123919" y="359674"/>
                      <a:pt x="3123613" y="358984"/>
                    </a:cubicBezTo>
                    <a:cubicBezTo>
                      <a:pt x="3123307" y="358372"/>
                      <a:pt x="3122847" y="357223"/>
                      <a:pt x="3118328" y="356074"/>
                    </a:cubicBezTo>
                    <a:cubicBezTo>
                      <a:pt x="3113886" y="354925"/>
                      <a:pt x="3114191" y="352704"/>
                      <a:pt x="3108907" y="353163"/>
                    </a:cubicBezTo>
                    <a:cubicBezTo>
                      <a:pt x="3103621" y="353623"/>
                      <a:pt x="3103928" y="352857"/>
                      <a:pt x="3103162" y="351095"/>
                    </a:cubicBezTo>
                    <a:cubicBezTo>
                      <a:pt x="3102396" y="349333"/>
                      <a:pt x="3100251" y="348567"/>
                      <a:pt x="3098413" y="348184"/>
                    </a:cubicBezTo>
                    <a:cubicBezTo>
                      <a:pt x="3096498" y="347878"/>
                      <a:pt x="3092974" y="346576"/>
                      <a:pt x="3092055" y="346423"/>
                    </a:cubicBezTo>
                    <a:cubicBezTo>
                      <a:pt x="3091136" y="346269"/>
                      <a:pt x="3087459" y="344355"/>
                      <a:pt x="3082480" y="346269"/>
                    </a:cubicBezTo>
                    <a:cubicBezTo>
                      <a:pt x="3077502" y="348184"/>
                      <a:pt x="3061111" y="351708"/>
                      <a:pt x="3058200" y="352474"/>
                    </a:cubicBezTo>
                    <a:cubicBezTo>
                      <a:pt x="3055289" y="353240"/>
                      <a:pt x="3053068" y="354235"/>
                      <a:pt x="3052761" y="355997"/>
                    </a:cubicBezTo>
                    <a:cubicBezTo>
                      <a:pt x="3052455" y="357759"/>
                      <a:pt x="3053528" y="358908"/>
                      <a:pt x="3052761" y="360440"/>
                    </a:cubicBezTo>
                    <a:cubicBezTo>
                      <a:pt x="3051995" y="362048"/>
                      <a:pt x="3050694" y="363121"/>
                      <a:pt x="3051459" y="361053"/>
                    </a:cubicBezTo>
                    <a:cubicBezTo>
                      <a:pt x="3052225" y="358984"/>
                      <a:pt x="3050999" y="357836"/>
                      <a:pt x="3049544" y="358372"/>
                    </a:cubicBezTo>
                    <a:cubicBezTo>
                      <a:pt x="3048089" y="358831"/>
                      <a:pt x="3033612" y="359291"/>
                      <a:pt x="3028634" y="357606"/>
                    </a:cubicBezTo>
                    <a:cubicBezTo>
                      <a:pt x="3023655" y="355844"/>
                      <a:pt x="3010250" y="352474"/>
                      <a:pt x="3004506" y="345350"/>
                    </a:cubicBezTo>
                    <a:cubicBezTo>
                      <a:pt x="2998761" y="338150"/>
                      <a:pt x="2998608" y="340065"/>
                      <a:pt x="2996999" y="339299"/>
                    </a:cubicBezTo>
                    <a:cubicBezTo>
                      <a:pt x="2995390" y="338533"/>
                      <a:pt x="2995084" y="337537"/>
                      <a:pt x="2995390" y="335776"/>
                    </a:cubicBezTo>
                    <a:cubicBezTo>
                      <a:pt x="2995697" y="334014"/>
                      <a:pt x="2994778" y="330031"/>
                      <a:pt x="2992480" y="330491"/>
                    </a:cubicBezTo>
                    <a:cubicBezTo>
                      <a:pt x="2990259" y="330950"/>
                      <a:pt x="2989263" y="332252"/>
                      <a:pt x="2988037" y="334167"/>
                    </a:cubicBezTo>
                    <a:cubicBezTo>
                      <a:pt x="2986811" y="336082"/>
                      <a:pt x="2979228" y="347725"/>
                      <a:pt x="2976854" y="355691"/>
                    </a:cubicBezTo>
                    <a:cubicBezTo>
                      <a:pt x="2976854" y="355691"/>
                      <a:pt x="2976089" y="359367"/>
                      <a:pt x="2974786" y="361282"/>
                    </a:cubicBezTo>
                    <a:cubicBezTo>
                      <a:pt x="2973484" y="363197"/>
                      <a:pt x="2972411" y="365725"/>
                      <a:pt x="2971875" y="367487"/>
                    </a:cubicBezTo>
                    <a:cubicBezTo>
                      <a:pt x="2971415" y="369248"/>
                      <a:pt x="2970956" y="371163"/>
                      <a:pt x="2969501" y="372236"/>
                    </a:cubicBezTo>
                    <a:cubicBezTo>
                      <a:pt x="2968046" y="373385"/>
                      <a:pt x="2956403" y="385180"/>
                      <a:pt x="2954181" y="387555"/>
                    </a:cubicBezTo>
                    <a:cubicBezTo>
                      <a:pt x="2951961" y="389929"/>
                      <a:pt x="2948897" y="392381"/>
                      <a:pt x="2946675" y="391998"/>
                    </a:cubicBezTo>
                    <a:cubicBezTo>
                      <a:pt x="2944454" y="391615"/>
                      <a:pt x="2942386" y="391691"/>
                      <a:pt x="2942998" y="389317"/>
                    </a:cubicBezTo>
                    <a:cubicBezTo>
                      <a:pt x="2943611" y="386942"/>
                      <a:pt x="2943152" y="385027"/>
                      <a:pt x="2941084" y="385334"/>
                    </a:cubicBezTo>
                    <a:cubicBezTo>
                      <a:pt x="2939015" y="385640"/>
                      <a:pt x="2932505" y="385180"/>
                      <a:pt x="2932121" y="383725"/>
                    </a:cubicBezTo>
                    <a:cubicBezTo>
                      <a:pt x="2931816" y="382270"/>
                      <a:pt x="2930206" y="382423"/>
                      <a:pt x="2928445" y="382423"/>
                    </a:cubicBezTo>
                    <a:cubicBezTo>
                      <a:pt x="2926683" y="382423"/>
                      <a:pt x="2922394" y="380968"/>
                      <a:pt x="2923467" y="379512"/>
                    </a:cubicBezTo>
                    <a:cubicBezTo>
                      <a:pt x="2924615" y="378057"/>
                      <a:pt x="2923160" y="378363"/>
                      <a:pt x="2921399" y="377904"/>
                    </a:cubicBezTo>
                    <a:cubicBezTo>
                      <a:pt x="2919637" y="377444"/>
                      <a:pt x="2906233" y="374687"/>
                      <a:pt x="2908990" y="372772"/>
                    </a:cubicBezTo>
                    <a:cubicBezTo>
                      <a:pt x="2911747" y="370857"/>
                      <a:pt x="2911364" y="370091"/>
                      <a:pt x="2910138" y="369402"/>
                    </a:cubicBezTo>
                    <a:cubicBezTo>
                      <a:pt x="2908837" y="368789"/>
                      <a:pt x="2909372" y="367640"/>
                      <a:pt x="2909372" y="366491"/>
                    </a:cubicBezTo>
                    <a:cubicBezTo>
                      <a:pt x="2909372" y="365342"/>
                      <a:pt x="2906003" y="363810"/>
                      <a:pt x="2903322" y="362508"/>
                    </a:cubicBezTo>
                    <a:cubicBezTo>
                      <a:pt x="2900640" y="361206"/>
                      <a:pt x="2900105" y="359980"/>
                      <a:pt x="2899492" y="357223"/>
                    </a:cubicBezTo>
                    <a:cubicBezTo>
                      <a:pt x="2898879" y="354542"/>
                      <a:pt x="2897117" y="352780"/>
                      <a:pt x="2895356" y="351938"/>
                    </a:cubicBezTo>
                    <a:cubicBezTo>
                      <a:pt x="2893594" y="351172"/>
                      <a:pt x="2884173" y="346346"/>
                      <a:pt x="2884325" y="344891"/>
                    </a:cubicBezTo>
                    <a:cubicBezTo>
                      <a:pt x="2884479" y="343435"/>
                      <a:pt x="2882870" y="341674"/>
                      <a:pt x="2886854" y="341061"/>
                    </a:cubicBezTo>
                    <a:cubicBezTo>
                      <a:pt x="2890837" y="340448"/>
                      <a:pt x="2891832" y="341061"/>
                      <a:pt x="2893594" y="339912"/>
                    </a:cubicBezTo>
                    <a:cubicBezTo>
                      <a:pt x="2895356" y="338763"/>
                      <a:pt x="2897117" y="338610"/>
                      <a:pt x="2898879" y="339146"/>
                    </a:cubicBezTo>
                    <a:cubicBezTo>
                      <a:pt x="2900640" y="339606"/>
                      <a:pt x="2905926" y="341827"/>
                      <a:pt x="2901407" y="338533"/>
                    </a:cubicBezTo>
                    <a:cubicBezTo>
                      <a:pt x="2896964" y="335163"/>
                      <a:pt x="2897577" y="334397"/>
                      <a:pt x="2896428" y="332942"/>
                    </a:cubicBezTo>
                    <a:cubicBezTo>
                      <a:pt x="2895279" y="331486"/>
                      <a:pt x="2892904" y="326584"/>
                      <a:pt x="2891296" y="325895"/>
                    </a:cubicBezTo>
                    <a:cubicBezTo>
                      <a:pt x="2889688" y="325205"/>
                      <a:pt x="2889688" y="324976"/>
                      <a:pt x="2890837" y="327044"/>
                    </a:cubicBezTo>
                    <a:cubicBezTo>
                      <a:pt x="2891985" y="329112"/>
                      <a:pt x="2891449" y="329954"/>
                      <a:pt x="2892904" y="331333"/>
                    </a:cubicBezTo>
                    <a:cubicBezTo>
                      <a:pt x="2894360" y="332788"/>
                      <a:pt x="2895279" y="335776"/>
                      <a:pt x="2893671" y="336082"/>
                    </a:cubicBezTo>
                    <a:cubicBezTo>
                      <a:pt x="2892062" y="336388"/>
                      <a:pt x="2878811" y="338763"/>
                      <a:pt x="2879500" y="334933"/>
                    </a:cubicBezTo>
                    <a:cubicBezTo>
                      <a:pt x="2880190" y="331103"/>
                      <a:pt x="2877585" y="330950"/>
                      <a:pt x="2876130" y="330491"/>
                    </a:cubicBezTo>
                    <a:cubicBezTo>
                      <a:pt x="2874674" y="330031"/>
                      <a:pt x="2874215" y="328576"/>
                      <a:pt x="2873219" y="327274"/>
                    </a:cubicBezTo>
                    <a:cubicBezTo>
                      <a:pt x="2872300" y="325971"/>
                      <a:pt x="2868240" y="319461"/>
                      <a:pt x="2867628" y="318312"/>
                    </a:cubicBezTo>
                    <a:cubicBezTo>
                      <a:pt x="2867014" y="317163"/>
                      <a:pt x="2864794" y="311418"/>
                      <a:pt x="2869236" y="313180"/>
                    </a:cubicBezTo>
                    <a:cubicBezTo>
                      <a:pt x="2873679" y="314941"/>
                      <a:pt x="2876896" y="315248"/>
                      <a:pt x="2876896" y="317163"/>
                    </a:cubicBezTo>
                    <a:cubicBezTo>
                      <a:pt x="2876896" y="319078"/>
                      <a:pt x="2877356" y="319690"/>
                      <a:pt x="2878657" y="320227"/>
                    </a:cubicBezTo>
                    <a:cubicBezTo>
                      <a:pt x="2879960" y="320686"/>
                      <a:pt x="2881339" y="321529"/>
                      <a:pt x="2883254" y="321376"/>
                    </a:cubicBezTo>
                    <a:cubicBezTo>
                      <a:pt x="2885169" y="321222"/>
                      <a:pt x="2886930" y="321682"/>
                      <a:pt x="2888003" y="321835"/>
                    </a:cubicBezTo>
                    <a:cubicBezTo>
                      <a:pt x="2889151" y="321988"/>
                      <a:pt x="2890377" y="321835"/>
                      <a:pt x="2891219" y="321222"/>
                    </a:cubicBezTo>
                    <a:cubicBezTo>
                      <a:pt x="2891985" y="320610"/>
                      <a:pt x="2893441" y="320303"/>
                      <a:pt x="2894590" y="320763"/>
                    </a:cubicBezTo>
                    <a:cubicBezTo>
                      <a:pt x="2895738" y="321222"/>
                      <a:pt x="2900028" y="320610"/>
                      <a:pt x="2901483" y="319614"/>
                    </a:cubicBezTo>
                    <a:cubicBezTo>
                      <a:pt x="2902939" y="318618"/>
                      <a:pt x="2905619" y="314022"/>
                      <a:pt x="2904700" y="311801"/>
                    </a:cubicBezTo>
                    <a:cubicBezTo>
                      <a:pt x="2903781" y="309580"/>
                      <a:pt x="2903398" y="306056"/>
                      <a:pt x="2901483" y="305443"/>
                    </a:cubicBezTo>
                    <a:cubicBezTo>
                      <a:pt x="2899568" y="304831"/>
                      <a:pt x="2897347" y="303529"/>
                      <a:pt x="2897041" y="302916"/>
                    </a:cubicBezTo>
                    <a:cubicBezTo>
                      <a:pt x="2896734" y="302303"/>
                      <a:pt x="2896887" y="300235"/>
                      <a:pt x="2895279" y="300541"/>
                    </a:cubicBezTo>
                    <a:cubicBezTo>
                      <a:pt x="2893671" y="300848"/>
                      <a:pt x="2877585" y="298014"/>
                      <a:pt x="2874522" y="297631"/>
                    </a:cubicBezTo>
                    <a:cubicBezTo>
                      <a:pt x="2871458" y="297324"/>
                      <a:pt x="2869773" y="295869"/>
                      <a:pt x="2873755" y="296022"/>
                    </a:cubicBezTo>
                    <a:cubicBezTo>
                      <a:pt x="2877738" y="296175"/>
                      <a:pt x="2877738" y="297324"/>
                      <a:pt x="2879806" y="296941"/>
                    </a:cubicBezTo>
                    <a:cubicBezTo>
                      <a:pt x="2881875" y="296558"/>
                      <a:pt x="2882717" y="296022"/>
                      <a:pt x="2883789" y="295333"/>
                    </a:cubicBezTo>
                    <a:cubicBezTo>
                      <a:pt x="2884939" y="294720"/>
                      <a:pt x="2885092" y="294031"/>
                      <a:pt x="2886317" y="294031"/>
                    </a:cubicBezTo>
                    <a:cubicBezTo>
                      <a:pt x="2887543" y="294031"/>
                      <a:pt x="2887926" y="293265"/>
                      <a:pt x="2888845" y="291656"/>
                    </a:cubicBezTo>
                    <a:cubicBezTo>
                      <a:pt x="2889764" y="290048"/>
                      <a:pt x="2889611" y="289741"/>
                      <a:pt x="2891756" y="290354"/>
                    </a:cubicBezTo>
                    <a:cubicBezTo>
                      <a:pt x="2893823" y="290967"/>
                      <a:pt x="2893976" y="290814"/>
                      <a:pt x="2895432" y="289894"/>
                    </a:cubicBezTo>
                    <a:cubicBezTo>
                      <a:pt x="2896887" y="288975"/>
                      <a:pt x="2900258" y="289435"/>
                      <a:pt x="2897501" y="287520"/>
                    </a:cubicBezTo>
                    <a:cubicBezTo>
                      <a:pt x="2894743" y="285605"/>
                      <a:pt x="2877891" y="278558"/>
                      <a:pt x="2876130" y="277639"/>
                    </a:cubicBezTo>
                    <a:cubicBezTo>
                      <a:pt x="2874368" y="276720"/>
                      <a:pt x="2871534" y="275418"/>
                      <a:pt x="2876589" y="274728"/>
                    </a:cubicBezTo>
                    <a:cubicBezTo>
                      <a:pt x="2881721" y="274116"/>
                      <a:pt x="2887466" y="272507"/>
                      <a:pt x="2888692" y="272201"/>
                    </a:cubicBezTo>
                    <a:cubicBezTo>
                      <a:pt x="2889993" y="271894"/>
                      <a:pt x="2891756" y="268064"/>
                      <a:pt x="2892215" y="266762"/>
                    </a:cubicBezTo>
                    <a:cubicBezTo>
                      <a:pt x="2892675" y="265460"/>
                      <a:pt x="2891219" y="264388"/>
                      <a:pt x="2890147" y="263392"/>
                    </a:cubicBezTo>
                    <a:cubicBezTo>
                      <a:pt x="2889074" y="262396"/>
                      <a:pt x="2876896" y="255426"/>
                      <a:pt x="2875134" y="254277"/>
                    </a:cubicBezTo>
                    <a:cubicBezTo>
                      <a:pt x="2873372" y="253128"/>
                      <a:pt x="2859815" y="246005"/>
                      <a:pt x="2854836" y="245315"/>
                    </a:cubicBezTo>
                    <a:cubicBezTo>
                      <a:pt x="2849857" y="244702"/>
                      <a:pt x="2829329" y="239570"/>
                      <a:pt x="2829789" y="244549"/>
                    </a:cubicBezTo>
                    <a:cubicBezTo>
                      <a:pt x="2830249" y="249528"/>
                      <a:pt x="2827568" y="249988"/>
                      <a:pt x="2826419" y="250294"/>
                    </a:cubicBezTo>
                    <a:cubicBezTo>
                      <a:pt x="2825270" y="250600"/>
                      <a:pt x="2817840" y="251749"/>
                      <a:pt x="2816384" y="252056"/>
                    </a:cubicBezTo>
                    <a:cubicBezTo>
                      <a:pt x="2814929" y="252362"/>
                      <a:pt x="2805890" y="247613"/>
                      <a:pt x="2809491" y="246617"/>
                    </a:cubicBezTo>
                    <a:cubicBezTo>
                      <a:pt x="2813091" y="245622"/>
                      <a:pt x="2815848" y="245162"/>
                      <a:pt x="2813627" y="243094"/>
                    </a:cubicBezTo>
                    <a:cubicBezTo>
                      <a:pt x="2811406" y="241026"/>
                      <a:pt x="2810946" y="241332"/>
                      <a:pt x="2809338" y="241332"/>
                    </a:cubicBezTo>
                    <a:cubicBezTo>
                      <a:pt x="2807729" y="241332"/>
                      <a:pt x="2793559" y="242941"/>
                      <a:pt x="2792563" y="242634"/>
                    </a:cubicBezTo>
                    <a:cubicBezTo>
                      <a:pt x="2791644" y="242328"/>
                      <a:pt x="2790801" y="242022"/>
                      <a:pt x="2790035" y="241868"/>
                    </a:cubicBezTo>
                    <a:cubicBezTo>
                      <a:pt x="2789270" y="241715"/>
                      <a:pt x="2789575" y="240566"/>
                      <a:pt x="2787660" y="240719"/>
                    </a:cubicBezTo>
                    <a:cubicBezTo>
                      <a:pt x="2785746" y="240873"/>
                      <a:pt x="2779542" y="241485"/>
                      <a:pt x="2780768" y="239417"/>
                    </a:cubicBezTo>
                    <a:cubicBezTo>
                      <a:pt x="2782069" y="237349"/>
                      <a:pt x="2782222" y="237043"/>
                      <a:pt x="2780920" y="236200"/>
                    </a:cubicBezTo>
                    <a:cubicBezTo>
                      <a:pt x="2779618" y="235434"/>
                      <a:pt x="2780614" y="235281"/>
                      <a:pt x="2779465" y="234285"/>
                    </a:cubicBezTo>
                    <a:cubicBezTo>
                      <a:pt x="2778316" y="233290"/>
                      <a:pt x="2774179" y="234285"/>
                      <a:pt x="2773108" y="234285"/>
                    </a:cubicBezTo>
                    <a:cubicBezTo>
                      <a:pt x="2772035" y="234285"/>
                      <a:pt x="2770886" y="233979"/>
                      <a:pt x="2770580" y="232677"/>
                    </a:cubicBezTo>
                    <a:cubicBezTo>
                      <a:pt x="2770274" y="231375"/>
                      <a:pt x="2768971" y="231528"/>
                      <a:pt x="2768206" y="231758"/>
                    </a:cubicBezTo>
                    <a:cubicBezTo>
                      <a:pt x="2767439" y="231911"/>
                      <a:pt x="2766903" y="230609"/>
                      <a:pt x="2765295" y="230609"/>
                    </a:cubicBezTo>
                    <a:cubicBezTo>
                      <a:pt x="2763686" y="230609"/>
                      <a:pt x="2762767" y="230609"/>
                      <a:pt x="2761005" y="229843"/>
                    </a:cubicBezTo>
                    <a:cubicBezTo>
                      <a:pt x="2759243" y="229077"/>
                      <a:pt x="2759243" y="228081"/>
                      <a:pt x="2758324" y="228387"/>
                    </a:cubicBezTo>
                    <a:cubicBezTo>
                      <a:pt x="2757405" y="228694"/>
                      <a:pt x="2756869" y="228234"/>
                      <a:pt x="2755414" y="229000"/>
                    </a:cubicBezTo>
                    <a:cubicBezTo>
                      <a:pt x="2753959" y="229766"/>
                      <a:pt x="2746835" y="236200"/>
                      <a:pt x="2746988" y="232524"/>
                    </a:cubicBezTo>
                    <a:cubicBezTo>
                      <a:pt x="2747142" y="228847"/>
                      <a:pt x="2746222" y="228541"/>
                      <a:pt x="2744920" y="229153"/>
                    </a:cubicBezTo>
                    <a:cubicBezTo>
                      <a:pt x="2743617" y="229766"/>
                      <a:pt x="2743312" y="231221"/>
                      <a:pt x="2744767" y="232830"/>
                    </a:cubicBezTo>
                    <a:cubicBezTo>
                      <a:pt x="2746222" y="234438"/>
                      <a:pt x="2746835" y="235358"/>
                      <a:pt x="2745916" y="236200"/>
                    </a:cubicBezTo>
                    <a:cubicBezTo>
                      <a:pt x="2744997" y="236966"/>
                      <a:pt x="2741779" y="237502"/>
                      <a:pt x="2740324" y="238268"/>
                    </a:cubicBezTo>
                    <a:cubicBezTo>
                      <a:pt x="2738869" y="239034"/>
                      <a:pt x="2735192" y="239264"/>
                      <a:pt x="2735881" y="237962"/>
                    </a:cubicBezTo>
                    <a:cubicBezTo>
                      <a:pt x="2736571" y="236660"/>
                      <a:pt x="2735729" y="236507"/>
                      <a:pt x="2735115" y="236353"/>
                    </a:cubicBezTo>
                    <a:cubicBezTo>
                      <a:pt x="2734503" y="236200"/>
                      <a:pt x="2734962" y="235204"/>
                      <a:pt x="2735422" y="234592"/>
                    </a:cubicBezTo>
                    <a:cubicBezTo>
                      <a:pt x="2735881" y="233979"/>
                      <a:pt x="2735881" y="231911"/>
                      <a:pt x="2734273" y="233290"/>
                    </a:cubicBezTo>
                    <a:cubicBezTo>
                      <a:pt x="2732665" y="234745"/>
                      <a:pt x="2732358" y="234745"/>
                      <a:pt x="2731209" y="235204"/>
                    </a:cubicBezTo>
                    <a:cubicBezTo>
                      <a:pt x="2730061" y="235664"/>
                      <a:pt x="2728835" y="236353"/>
                      <a:pt x="2728146" y="239034"/>
                    </a:cubicBezTo>
                    <a:cubicBezTo>
                      <a:pt x="2727532" y="241715"/>
                      <a:pt x="2727532" y="242558"/>
                      <a:pt x="2728912" y="243783"/>
                    </a:cubicBezTo>
                    <a:cubicBezTo>
                      <a:pt x="2730290" y="245009"/>
                      <a:pt x="2731286" y="246847"/>
                      <a:pt x="2729524" y="246311"/>
                    </a:cubicBezTo>
                    <a:cubicBezTo>
                      <a:pt x="2727762" y="245851"/>
                      <a:pt x="2725694" y="246311"/>
                      <a:pt x="2725541" y="247919"/>
                    </a:cubicBezTo>
                    <a:cubicBezTo>
                      <a:pt x="2725387" y="249528"/>
                      <a:pt x="2726001" y="249988"/>
                      <a:pt x="2728605" y="250447"/>
                    </a:cubicBezTo>
                    <a:cubicBezTo>
                      <a:pt x="2731132" y="250907"/>
                      <a:pt x="2731822" y="253128"/>
                      <a:pt x="2731976" y="253971"/>
                    </a:cubicBezTo>
                    <a:cubicBezTo>
                      <a:pt x="2732128" y="254737"/>
                      <a:pt x="2732741" y="259103"/>
                      <a:pt x="2735192" y="259562"/>
                    </a:cubicBezTo>
                    <a:cubicBezTo>
                      <a:pt x="2737567" y="260022"/>
                      <a:pt x="2738103" y="260328"/>
                      <a:pt x="2735499" y="261171"/>
                    </a:cubicBezTo>
                    <a:cubicBezTo>
                      <a:pt x="2732970" y="261937"/>
                      <a:pt x="2728758" y="262473"/>
                      <a:pt x="2729907" y="264541"/>
                    </a:cubicBezTo>
                    <a:cubicBezTo>
                      <a:pt x="2731056" y="266609"/>
                      <a:pt x="2730366" y="268830"/>
                      <a:pt x="2729141" y="270132"/>
                    </a:cubicBezTo>
                    <a:cubicBezTo>
                      <a:pt x="2727916" y="271435"/>
                      <a:pt x="2724392" y="277486"/>
                      <a:pt x="2720562" y="275877"/>
                    </a:cubicBezTo>
                    <a:cubicBezTo>
                      <a:pt x="2716732" y="274269"/>
                      <a:pt x="2711601" y="273809"/>
                      <a:pt x="2708767" y="273656"/>
                    </a:cubicBezTo>
                    <a:cubicBezTo>
                      <a:pt x="2705856" y="273503"/>
                      <a:pt x="2700341" y="272584"/>
                      <a:pt x="2695439" y="273503"/>
                    </a:cubicBezTo>
                    <a:cubicBezTo>
                      <a:pt x="2690537" y="274422"/>
                      <a:pt x="2675600" y="273503"/>
                      <a:pt x="2673072" y="273350"/>
                    </a:cubicBezTo>
                    <a:cubicBezTo>
                      <a:pt x="2670545" y="273196"/>
                      <a:pt x="2632706" y="271435"/>
                      <a:pt x="2630102" y="271435"/>
                    </a:cubicBezTo>
                    <a:cubicBezTo>
                      <a:pt x="2627498" y="271435"/>
                      <a:pt x="2626272" y="271052"/>
                      <a:pt x="2625583" y="271281"/>
                    </a:cubicBezTo>
                    <a:cubicBezTo>
                      <a:pt x="2624893" y="271511"/>
                      <a:pt x="2623285" y="271894"/>
                      <a:pt x="2622365" y="271435"/>
                    </a:cubicBezTo>
                    <a:cubicBezTo>
                      <a:pt x="2621446" y="270975"/>
                      <a:pt x="2590884" y="261171"/>
                      <a:pt x="2590884" y="261171"/>
                    </a:cubicBezTo>
                    <a:cubicBezTo>
                      <a:pt x="2590884" y="261171"/>
                      <a:pt x="2589123" y="260481"/>
                      <a:pt x="2588280" y="257724"/>
                    </a:cubicBezTo>
                    <a:cubicBezTo>
                      <a:pt x="2587437" y="254966"/>
                      <a:pt x="2586518" y="253741"/>
                      <a:pt x="2588050" y="250754"/>
                    </a:cubicBezTo>
                    <a:cubicBezTo>
                      <a:pt x="2589582" y="247766"/>
                      <a:pt x="2590119" y="246081"/>
                      <a:pt x="2592339" y="245392"/>
                    </a:cubicBezTo>
                    <a:cubicBezTo>
                      <a:pt x="2594638" y="244702"/>
                      <a:pt x="2597242" y="245622"/>
                      <a:pt x="2598544" y="245239"/>
                    </a:cubicBezTo>
                    <a:cubicBezTo>
                      <a:pt x="2599847" y="244856"/>
                      <a:pt x="2606663" y="245622"/>
                      <a:pt x="2603446" y="243936"/>
                    </a:cubicBezTo>
                    <a:cubicBezTo>
                      <a:pt x="2600229" y="242251"/>
                      <a:pt x="2597242" y="240949"/>
                      <a:pt x="2596169" y="240796"/>
                    </a:cubicBezTo>
                    <a:cubicBezTo>
                      <a:pt x="2595097" y="240643"/>
                      <a:pt x="2589429" y="239724"/>
                      <a:pt x="2587667" y="239724"/>
                    </a:cubicBezTo>
                    <a:cubicBezTo>
                      <a:pt x="2585905" y="239724"/>
                      <a:pt x="2569744" y="239877"/>
                      <a:pt x="2566833" y="239953"/>
                    </a:cubicBezTo>
                    <a:cubicBezTo>
                      <a:pt x="2563922" y="240107"/>
                      <a:pt x="2551667" y="238881"/>
                      <a:pt x="2549752" y="238039"/>
                    </a:cubicBezTo>
                    <a:cubicBezTo>
                      <a:pt x="2547837" y="237196"/>
                      <a:pt x="2536194" y="235434"/>
                      <a:pt x="2534433" y="235128"/>
                    </a:cubicBezTo>
                    <a:cubicBezTo>
                      <a:pt x="2532671" y="234898"/>
                      <a:pt x="2505326" y="232830"/>
                      <a:pt x="2500884" y="233366"/>
                    </a:cubicBezTo>
                    <a:cubicBezTo>
                      <a:pt x="2496441" y="233826"/>
                      <a:pt x="2491156" y="235970"/>
                      <a:pt x="2490006" y="236813"/>
                    </a:cubicBezTo>
                    <a:cubicBezTo>
                      <a:pt x="2488857" y="237656"/>
                      <a:pt x="2487938" y="238115"/>
                      <a:pt x="2485794" y="238498"/>
                    </a:cubicBezTo>
                    <a:cubicBezTo>
                      <a:pt x="2483649" y="238881"/>
                      <a:pt x="2467028" y="239417"/>
                      <a:pt x="2467028" y="239417"/>
                    </a:cubicBezTo>
                    <a:cubicBezTo>
                      <a:pt x="2467028" y="239417"/>
                      <a:pt x="2462739" y="239800"/>
                      <a:pt x="2461666" y="240490"/>
                    </a:cubicBezTo>
                    <a:cubicBezTo>
                      <a:pt x="2460594" y="241179"/>
                      <a:pt x="2457376" y="242175"/>
                      <a:pt x="2455461" y="242558"/>
                    </a:cubicBezTo>
                    <a:cubicBezTo>
                      <a:pt x="2453546" y="242941"/>
                      <a:pt x="2446500" y="242711"/>
                      <a:pt x="2447648" y="245085"/>
                    </a:cubicBezTo>
                    <a:cubicBezTo>
                      <a:pt x="2448798" y="247460"/>
                      <a:pt x="2451096" y="248915"/>
                      <a:pt x="2452398" y="249605"/>
                    </a:cubicBezTo>
                    <a:cubicBezTo>
                      <a:pt x="2453700" y="250294"/>
                      <a:pt x="2456075" y="251673"/>
                      <a:pt x="2454542" y="253434"/>
                    </a:cubicBezTo>
                    <a:cubicBezTo>
                      <a:pt x="2453011" y="255196"/>
                      <a:pt x="2450330" y="257877"/>
                      <a:pt x="2449028" y="257724"/>
                    </a:cubicBezTo>
                    <a:cubicBezTo>
                      <a:pt x="2447725" y="257571"/>
                      <a:pt x="2446959" y="255579"/>
                      <a:pt x="2446270" y="254813"/>
                    </a:cubicBezTo>
                    <a:cubicBezTo>
                      <a:pt x="2445581" y="254124"/>
                      <a:pt x="2439913" y="247307"/>
                      <a:pt x="2440525" y="244166"/>
                    </a:cubicBezTo>
                    <a:cubicBezTo>
                      <a:pt x="2441138" y="241026"/>
                      <a:pt x="2442899" y="240566"/>
                      <a:pt x="2444202" y="239494"/>
                    </a:cubicBezTo>
                    <a:cubicBezTo>
                      <a:pt x="2445504" y="238421"/>
                      <a:pt x="2447648" y="235894"/>
                      <a:pt x="2445658" y="233596"/>
                    </a:cubicBezTo>
                    <a:cubicBezTo>
                      <a:pt x="2443589" y="231298"/>
                      <a:pt x="2440985" y="227238"/>
                      <a:pt x="2440142" y="225936"/>
                    </a:cubicBezTo>
                    <a:cubicBezTo>
                      <a:pt x="2439300" y="224634"/>
                      <a:pt x="2436159" y="221034"/>
                      <a:pt x="2434015" y="219579"/>
                    </a:cubicBezTo>
                    <a:cubicBezTo>
                      <a:pt x="2431870" y="218123"/>
                      <a:pt x="2428270" y="213987"/>
                      <a:pt x="2429113" y="217434"/>
                    </a:cubicBezTo>
                    <a:cubicBezTo>
                      <a:pt x="2429955" y="220881"/>
                      <a:pt x="2431258" y="224251"/>
                      <a:pt x="2432482" y="225477"/>
                    </a:cubicBezTo>
                    <a:cubicBezTo>
                      <a:pt x="2433708" y="226702"/>
                      <a:pt x="2433096" y="228694"/>
                      <a:pt x="2432253" y="229766"/>
                    </a:cubicBezTo>
                    <a:cubicBezTo>
                      <a:pt x="2431410" y="230838"/>
                      <a:pt x="2428653" y="232370"/>
                      <a:pt x="2425513" y="232524"/>
                    </a:cubicBezTo>
                    <a:cubicBezTo>
                      <a:pt x="2422372" y="232677"/>
                      <a:pt x="2417163" y="233136"/>
                      <a:pt x="2415325" y="233443"/>
                    </a:cubicBezTo>
                    <a:cubicBezTo>
                      <a:pt x="2413563" y="233826"/>
                      <a:pt x="2412414" y="232830"/>
                      <a:pt x="2411265" y="232600"/>
                    </a:cubicBezTo>
                    <a:cubicBezTo>
                      <a:pt x="2410040" y="232370"/>
                      <a:pt x="2386371" y="224711"/>
                      <a:pt x="2386371" y="224711"/>
                    </a:cubicBezTo>
                    <a:cubicBezTo>
                      <a:pt x="2386371" y="224711"/>
                      <a:pt x="2384304" y="224711"/>
                      <a:pt x="2386142" y="223026"/>
                    </a:cubicBezTo>
                    <a:cubicBezTo>
                      <a:pt x="2387904" y="221340"/>
                      <a:pt x="2391503" y="215519"/>
                      <a:pt x="2390201" y="214523"/>
                    </a:cubicBezTo>
                    <a:cubicBezTo>
                      <a:pt x="2388899" y="213528"/>
                      <a:pt x="2388057" y="213221"/>
                      <a:pt x="2384840" y="214370"/>
                    </a:cubicBezTo>
                    <a:cubicBezTo>
                      <a:pt x="2381622" y="215596"/>
                      <a:pt x="2380626" y="216668"/>
                      <a:pt x="2379248" y="216898"/>
                    </a:cubicBezTo>
                    <a:cubicBezTo>
                      <a:pt x="2377792" y="217128"/>
                      <a:pt x="2351520" y="216438"/>
                      <a:pt x="2350908" y="216515"/>
                    </a:cubicBezTo>
                    <a:cubicBezTo>
                      <a:pt x="2350294" y="216591"/>
                      <a:pt x="2346695" y="216132"/>
                      <a:pt x="2344473" y="218277"/>
                    </a:cubicBezTo>
                    <a:cubicBezTo>
                      <a:pt x="2342176" y="220421"/>
                      <a:pt x="2333597" y="225706"/>
                      <a:pt x="2335129" y="228311"/>
                    </a:cubicBezTo>
                    <a:cubicBezTo>
                      <a:pt x="2336660" y="230915"/>
                      <a:pt x="2338728" y="235970"/>
                      <a:pt x="2341333" y="234438"/>
                    </a:cubicBezTo>
                    <a:cubicBezTo>
                      <a:pt x="2343937" y="232907"/>
                      <a:pt x="2346006" y="232983"/>
                      <a:pt x="2347307" y="232677"/>
                    </a:cubicBezTo>
                    <a:cubicBezTo>
                      <a:pt x="2348610" y="232370"/>
                      <a:pt x="2372354" y="230149"/>
                      <a:pt x="2372354" y="230149"/>
                    </a:cubicBezTo>
                    <a:cubicBezTo>
                      <a:pt x="2372354" y="230149"/>
                      <a:pt x="2374116" y="229766"/>
                      <a:pt x="2374116" y="231375"/>
                    </a:cubicBezTo>
                    <a:cubicBezTo>
                      <a:pt x="2374116" y="232983"/>
                      <a:pt x="2374269" y="233290"/>
                      <a:pt x="2372354" y="234132"/>
                    </a:cubicBezTo>
                    <a:cubicBezTo>
                      <a:pt x="2370439" y="234975"/>
                      <a:pt x="2350678" y="243324"/>
                      <a:pt x="2350678" y="243324"/>
                    </a:cubicBezTo>
                    <a:cubicBezTo>
                      <a:pt x="2350678" y="243324"/>
                      <a:pt x="2348073" y="243477"/>
                      <a:pt x="2346388" y="243707"/>
                    </a:cubicBezTo>
                    <a:cubicBezTo>
                      <a:pt x="2344703" y="243936"/>
                      <a:pt x="2326626" y="242022"/>
                      <a:pt x="2326626" y="242022"/>
                    </a:cubicBezTo>
                    <a:cubicBezTo>
                      <a:pt x="2326626" y="242022"/>
                      <a:pt x="2324022" y="241562"/>
                      <a:pt x="2324865" y="243477"/>
                    </a:cubicBezTo>
                    <a:cubicBezTo>
                      <a:pt x="2325707" y="245392"/>
                      <a:pt x="2327162" y="248839"/>
                      <a:pt x="2325784" y="249911"/>
                    </a:cubicBezTo>
                    <a:cubicBezTo>
                      <a:pt x="2324405" y="250983"/>
                      <a:pt x="2320882" y="251596"/>
                      <a:pt x="2320882" y="251596"/>
                    </a:cubicBezTo>
                    <a:cubicBezTo>
                      <a:pt x="2320882" y="251596"/>
                      <a:pt x="2291928" y="258183"/>
                      <a:pt x="2289324" y="259639"/>
                    </a:cubicBezTo>
                    <a:cubicBezTo>
                      <a:pt x="2286719" y="261094"/>
                      <a:pt x="2240992" y="266609"/>
                      <a:pt x="2239766" y="266839"/>
                    </a:cubicBezTo>
                    <a:cubicBezTo>
                      <a:pt x="2238540" y="267069"/>
                      <a:pt x="2236778" y="266839"/>
                      <a:pt x="2238081" y="268984"/>
                    </a:cubicBezTo>
                    <a:cubicBezTo>
                      <a:pt x="2239383" y="271128"/>
                      <a:pt x="2241681" y="273426"/>
                      <a:pt x="2239842" y="274269"/>
                    </a:cubicBezTo>
                    <a:cubicBezTo>
                      <a:pt x="2238081" y="275111"/>
                      <a:pt x="2208361" y="283613"/>
                      <a:pt x="2208361" y="283613"/>
                    </a:cubicBezTo>
                    <a:cubicBezTo>
                      <a:pt x="2208361" y="283613"/>
                      <a:pt x="2200702" y="285375"/>
                      <a:pt x="2209434" y="281852"/>
                    </a:cubicBezTo>
                    <a:cubicBezTo>
                      <a:pt x="2218165" y="278252"/>
                      <a:pt x="2226668" y="273503"/>
                      <a:pt x="2228200" y="269979"/>
                    </a:cubicBezTo>
                    <a:cubicBezTo>
                      <a:pt x="2229732" y="266532"/>
                      <a:pt x="2233561" y="255120"/>
                      <a:pt x="2238387" y="254660"/>
                    </a:cubicBezTo>
                    <a:cubicBezTo>
                      <a:pt x="2243213" y="254200"/>
                      <a:pt x="2255392" y="253434"/>
                      <a:pt x="2257077" y="250677"/>
                    </a:cubicBezTo>
                    <a:cubicBezTo>
                      <a:pt x="2258762" y="247919"/>
                      <a:pt x="2265655" y="238268"/>
                      <a:pt x="2266881" y="237962"/>
                    </a:cubicBezTo>
                    <a:cubicBezTo>
                      <a:pt x="2268107" y="237732"/>
                      <a:pt x="2270481" y="237502"/>
                      <a:pt x="2271171" y="237273"/>
                    </a:cubicBezTo>
                    <a:cubicBezTo>
                      <a:pt x="2271860" y="237043"/>
                      <a:pt x="2273698" y="237119"/>
                      <a:pt x="2274617" y="237119"/>
                    </a:cubicBezTo>
                    <a:cubicBezTo>
                      <a:pt x="2275536" y="237119"/>
                      <a:pt x="2279060" y="236890"/>
                      <a:pt x="2281051" y="235664"/>
                    </a:cubicBezTo>
                    <a:cubicBezTo>
                      <a:pt x="2283120" y="234438"/>
                      <a:pt x="2341869" y="207936"/>
                      <a:pt x="2341869" y="207936"/>
                    </a:cubicBezTo>
                    <a:cubicBezTo>
                      <a:pt x="2341869" y="207936"/>
                      <a:pt x="2346158" y="205791"/>
                      <a:pt x="2346925" y="202421"/>
                    </a:cubicBezTo>
                    <a:cubicBezTo>
                      <a:pt x="2347690" y="199051"/>
                      <a:pt x="2347307" y="199281"/>
                      <a:pt x="2345239" y="199817"/>
                    </a:cubicBezTo>
                    <a:cubicBezTo>
                      <a:pt x="2343172" y="200353"/>
                      <a:pt x="2335435" y="200047"/>
                      <a:pt x="2339035" y="198515"/>
                    </a:cubicBezTo>
                    <a:cubicBezTo>
                      <a:pt x="2342635" y="196983"/>
                      <a:pt x="2354201" y="191468"/>
                      <a:pt x="2356116" y="190012"/>
                    </a:cubicBezTo>
                    <a:cubicBezTo>
                      <a:pt x="2358031" y="188557"/>
                      <a:pt x="2358491" y="188940"/>
                      <a:pt x="2360099" y="189400"/>
                    </a:cubicBezTo>
                    <a:cubicBezTo>
                      <a:pt x="2361707" y="189859"/>
                      <a:pt x="2363776" y="189783"/>
                      <a:pt x="2366074" y="188481"/>
                    </a:cubicBezTo>
                    <a:cubicBezTo>
                      <a:pt x="2368371" y="187178"/>
                      <a:pt x="2442670" y="150412"/>
                      <a:pt x="2442670" y="150412"/>
                    </a:cubicBezTo>
                    <a:cubicBezTo>
                      <a:pt x="2442670" y="150412"/>
                      <a:pt x="2450712" y="146123"/>
                      <a:pt x="2451862" y="142063"/>
                    </a:cubicBezTo>
                    <a:cubicBezTo>
                      <a:pt x="2453087" y="138003"/>
                      <a:pt x="2452934" y="138233"/>
                      <a:pt x="2453623" y="137008"/>
                    </a:cubicBezTo>
                    <a:cubicBezTo>
                      <a:pt x="2454313" y="135782"/>
                      <a:pt x="2454313" y="133867"/>
                      <a:pt x="2453623" y="132718"/>
                    </a:cubicBezTo>
                    <a:cubicBezTo>
                      <a:pt x="2452934" y="131493"/>
                      <a:pt x="2452398" y="131033"/>
                      <a:pt x="2451096" y="131263"/>
                    </a:cubicBezTo>
                    <a:cubicBezTo>
                      <a:pt x="2449793" y="131493"/>
                      <a:pt x="2440219" y="130191"/>
                      <a:pt x="2441521" y="127586"/>
                    </a:cubicBezTo>
                    <a:cubicBezTo>
                      <a:pt x="2442824" y="124982"/>
                      <a:pt x="2442976" y="122684"/>
                      <a:pt x="2441521" y="123986"/>
                    </a:cubicBezTo>
                    <a:cubicBezTo>
                      <a:pt x="2440065" y="125288"/>
                      <a:pt x="2433862" y="129961"/>
                      <a:pt x="2431104" y="129348"/>
                    </a:cubicBezTo>
                    <a:cubicBezTo>
                      <a:pt x="2428347" y="128735"/>
                      <a:pt x="2426891" y="128276"/>
                      <a:pt x="2428729" y="125978"/>
                    </a:cubicBezTo>
                    <a:cubicBezTo>
                      <a:pt x="2430491" y="123680"/>
                      <a:pt x="2430491" y="123603"/>
                      <a:pt x="2429802" y="122837"/>
                    </a:cubicBezTo>
                    <a:cubicBezTo>
                      <a:pt x="2429113" y="122148"/>
                      <a:pt x="2428883" y="121765"/>
                      <a:pt x="2429648" y="121076"/>
                    </a:cubicBezTo>
                    <a:cubicBezTo>
                      <a:pt x="2430491" y="120386"/>
                      <a:pt x="2430108" y="118471"/>
                      <a:pt x="2428576" y="118165"/>
                    </a:cubicBezTo>
                    <a:cubicBezTo>
                      <a:pt x="2427044" y="117935"/>
                      <a:pt x="2426432" y="117705"/>
                      <a:pt x="2425436" y="116939"/>
                    </a:cubicBezTo>
                    <a:cubicBezTo>
                      <a:pt x="2424517" y="116250"/>
                      <a:pt x="2423904" y="116020"/>
                      <a:pt x="2422449" y="116097"/>
                    </a:cubicBezTo>
                    <a:cubicBezTo>
                      <a:pt x="2420993" y="116250"/>
                      <a:pt x="2419231" y="115714"/>
                      <a:pt x="2418389" y="114565"/>
                    </a:cubicBezTo>
                    <a:cubicBezTo>
                      <a:pt x="2417546" y="113339"/>
                      <a:pt x="2414100" y="111195"/>
                      <a:pt x="2418159" y="111578"/>
                    </a:cubicBezTo>
                    <a:cubicBezTo>
                      <a:pt x="2422219" y="111961"/>
                      <a:pt x="2426891" y="113493"/>
                      <a:pt x="2431410" y="116327"/>
                    </a:cubicBezTo>
                    <a:cubicBezTo>
                      <a:pt x="2435930" y="119161"/>
                      <a:pt x="2437768" y="118854"/>
                      <a:pt x="2436696" y="120310"/>
                    </a:cubicBezTo>
                    <a:cubicBezTo>
                      <a:pt x="2435623" y="121765"/>
                      <a:pt x="2435776" y="121612"/>
                      <a:pt x="2437615" y="121382"/>
                    </a:cubicBezTo>
                    <a:cubicBezTo>
                      <a:pt x="2439530" y="121152"/>
                      <a:pt x="2448492" y="120769"/>
                      <a:pt x="2450330" y="123067"/>
                    </a:cubicBezTo>
                    <a:cubicBezTo>
                      <a:pt x="2452092" y="125365"/>
                      <a:pt x="2450559" y="126744"/>
                      <a:pt x="2452398" y="126054"/>
                    </a:cubicBezTo>
                    <a:cubicBezTo>
                      <a:pt x="2454160" y="125365"/>
                      <a:pt x="2454160" y="124599"/>
                      <a:pt x="2454542" y="122914"/>
                    </a:cubicBezTo>
                    <a:cubicBezTo>
                      <a:pt x="2454926" y="121229"/>
                      <a:pt x="2455845" y="118165"/>
                      <a:pt x="2457147" y="115867"/>
                    </a:cubicBezTo>
                    <a:cubicBezTo>
                      <a:pt x="2458449" y="113569"/>
                      <a:pt x="2458602" y="110505"/>
                      <a:pt x="2458372" y="109280"/>
                    </a:cubicBezTo>
                    <a:cubicBezTo>
                      <a:pt x="2458143" y="108054"/>
                      <a:pt x="2457760" y="106063"/>
                      <a:pt x="2456228" y="106905"/>
                    </a:cubicBezTo>
                    <a:cubicBezTo>
                      <a:pt x="2454696" y="107748"/>
                      <a:pt x="2453623" y="107058"/>
                      <a:pt x="2452781" y="108590"/>
                    </a:cubicBezTo>
                    <a:cubicBezTo>
                      <a:pt x="2451938" y="110122"/>
                      <a:pt x="2450636" y="111348"/>
                      <a:pt x="2450407" y="110275"/>
                    </a:cubicBezTo>
                    <a:cubicBezTo>
                      <a:pt x="2450177" y="109203"/>
                      <a:pt x="2449717" y="106599"/>
                      <a:pt x="2449717" y="103918"/>
                    </a:cubicBezTo>
                    <a:cubicBezTo>
                      <a:pt x="2449717" y="101314"/>
                      <a:pt x="2449258" y="101620"/>
                      <a:pt x="2448262" y="101160"/>
                    </a:cubicBezTo>
                    <a:cubicBezTo>
                      <a:pt x="2447266" y="100701"/>
                      <a:pt x="2447343" y="100318"/>
                      <a:pt x="2447343" y="97484"/>
                    </a:cubicBezTo>
                    <a:cubicBezTo>
                      <a:pt x="2447343" y="94573"/>
                      <a:pt x="2446270" y="92352"/>
                      <a:pt x="2445581" y="91892"/>
                    </a:cubicBezTo>
                    <a:cubicBezTo>
                      <a:pt x="2444891" y="91433"/>
                      <a:pt x="2443206" y="90437"/>
                      <a:pt x="2442210" y="90667"/>
                    </a:cubicBezTo>
                    <a:cubicBezTo>
                      <a:pt x="2441291" y="90897"/>
                      <a:pt x="2440449" y="90284"/>
                      <a:pt x="2441368" y="89441"/>
                    </a:cubicBezTo>
                    <a:cubicBezTo>
                      <a:pt x="2442287" y="88599"/>
                      <a:pt x="2441980" y="87373"/>
                      <a:pt x="2439683" y="87373"/>
                    </a:cubicBezTo>
                    <a:cubicBezTo>
                      <a:pt x="2437385" y="87373"/>
                      <a:pt x="2431870" y="87143"/>
                      <a:pt x="2433249" y="88828"/>
                    </a:cubicBezTo>
                    <a:cubicBezTo>
                      <a:pt x="2434551" y="90514"/>
                      <a:pt x="2434781" y="90131"/>
                      <a:pt x="2437231" y="90973"/>
                    </a:cubicBezTo>
                    <a:cubicBezTo>
                      <a:pt x="2439606" y="91816"/>
                      <a:pt x="2442594" y="95263"/>
                      <a:pt x="2440679" y="94573"/>
                    </a:cubicBezTo>
                    <a:cubicBezTo>
                      <a:pt x="2438764" y="93884"/>
                      <a:pt x="2436696" y="93271"/>
                      <a:pt x="2436006" y="95186"/>
                    </a:cubicBezTo>
                    <a:cubicBezTo>
                      <a:pt x="2435316" y="97101"/>
                      <a:pt x="2434704" y="98786"/>
                      <a:pt x="2433096" y="99016"/>
                    </a:cubicBezTo>
                    <a:cubicBezTo>
                      <a:pt x="2431563" y="99246"/>
                      <a:pt x="2429113" y="100241"/>
                      <a:pt x="2429419" y="96412"/>
                    </a:cubicBezTo>
                    <a:cubicBezTo>
                      <a:pt x="2429725" y="92582"/>
                      <a:pt x="2429266" y="93041"/>
                      <a:pt x="2428347" y="92428"/>
                    </a:cubicBezTo>
                    <a:cubicBezTo>
                      <a:pt x="2427428" y="91816"/>
                      <a:pt x="2426279" y="90667"/>
                      <a:pt x="2426432" y="87909"/>
                    </a:cubicBezTo>
                    <a:cubicBezTo>
                      <a:pt x="2426584" y="85152"/>
                      <a:pt x="2427121" y="83007"/>
                      <a:pt x="2424057" y="81935"/>
                    </a:cubicBezTo>
                    <a:cubicBezTo>
                      <a:pt x="2420916" y="80862"/>
                      <a:pt x="2414252" y="76803"/>
                      <a:pt x="2414252" y="76803"/>
                    </a:cubicBezTo>
                    <a:cubicBezTo>
                      <a:pt x="2414252" y="76803"/>
                      <a:pt x="2412491" y="76573"/>
                      <a:pt x="2411955" y="76803"/>
                    </a:cubicBezTo>
                    <a:cubicBezTo>
                      <a:pt x="2411495" y="77033"/>
                      <a:pt x="2411036" y="77033"/>
                      <a:pt x="2410499" y="76113"/>
                    </a:cubicBezTo>
                    <a:cubicBezTo>
                      <a:pt x="2409963" y="75194"/>
                      <a:pt x="2408125" y="72513"/>
                      <a:pt x="2407053" y="72284"/>
                    </a:cubicBezTo>
                    <a:cubicBezTo>
                      <a:pt x="2405980" y="72054"/>
                      <a:pt x="2404065" y="71594"/>
                      <a:pt x="2403070" y="70369"/>
                    </a:cubicBezTo>
                    <a:cubicBezTo>
                      <a:pt x="2402150" y="69143"/>
                      <a:pt x="2397785" y="66386"/>
                      <a:pt x="2395793" y="66769"/>
                    </a:cubicBezTo>
                    <a:cubicBezTo>
                      <a:pt x="2393725" y="67152"/>
                      <a:pt x="2393495" y="66539"/>
                      <a:pt x="2392806" y="64701"/>
                    </a:cubicBezTo>
                    <a:cubicBezTo>
                      <a:pt x="2392116" y="62939"/>
                      <a:pt x="2391580" y="62173"/>
                      <a:pt x="2389589" y="61943"/>
                    </a:cubicBezTo>
                    <a:cubicBezTo>
                      <a:pt x="2387520" y="61713"/>
                      <a:pt x="2383385" y="61254"/>
                      <a:pt x="2383385" y="61254"/>
                    </a:cubicBezTo>
                    <a:cubicBezTo>
                      <a:pt x="2383385" y="61254"/>
                      <a:pt x="2382082" y="61254"/>
                      <a:pt x="2381316" y="61713"/>
                    </a:cubicBezTo>
                    <a:cubicBezTo>
                      <a:pt x="2380551" y="62173"/>
                      <a:pt x="2380703" y="61560"/>
                      <a:pt x="2380474" y="60181"/>
                    </a:cubicBezTo>
                    <a:cubicBezTo>
                      <a:pt x="2380244" y="58803"/>
                      <a:pt x="2379784" y="58496"/>
                      <a:pt x="2378559" y="58266"/>
                    </a:cubicBezTo>
                    <a:cubicBezTo>
                      <a:pt x="2377333" y="58037"/>
                      <a:pt x="2376261" y="58496"/>
                      <a:pt x="2375342" y="59109"/>
                    </a:cubicBezTo>
                    <a:cubicBezTo>
                      <a:pt x="2374423" y="59722"/>
                      <a:pt x="2372967" y="60181"/>
                      <a:pt x="2372124" y="60028"/>
                    </a:cubicBezTo>
                    <a:cubicBezTo>
                      <a:pt x="2371282" y="59875"/>
                      <a:pt x="2368065" y="60181"/>
                      <a:pt x="2367070" y="59339"/>
                    </a:cubicBezTo>
                    <a:cubicBezTo>
                      <a:pt x="2366150" y="58496"/>
                      <a:pt x="2365155" y="57883"/>
                      <a:pt x="2363469" y="58113"/>
                    </a:cubicBezTo>
                    <a:cubicBezTo>
                      <a:pt x="2361784" y="58343"/>
                      <a:pt x="2355350" y="59798"/>
                      <a:pt x="2353894" y="60411"/>
                    </a:cubicBezTo>
                    <a:cubicBezTo>
                      <a:pt x="2352439" y="61024"/>
                      <a:pt x="2350448" y="62479"/>
                      <a:pt x="2349452" y="62096"/>
                    </a:cubicBezTo>
                    <a:cubicBezTo>
                      <a:pt x="2348533" y="61713"/>
                      <a:pt x="2347307" y="61254"/>
                      <a:pt x="2346082" y="61407"/>
                    </a:cubicBezTo>
                    <a:cubicBezTo>
                      <a:pt x="2344856" y="61560"/>
                      <a:pt x="2343554" y="60564"/>
                      <a:pt x="2342405" y="60794"/>
                    </a:cubicBezTo>
                    <a:cubicBezTo>
                      <a:pt x="2341180" y="61024"/>
                      <a:pt x="2338346" y="60947"/>
                      <a:pt x="2337350" y="60181"/>
                    </a:cubicBezTo>
                    <a:cubicBezTo>
                      <a:pt x="2336431" y="59492"/>
                      <a:pt x="2335052" y="59339"/>
                      <a:pt x="2333749" y="59492"/>
                    </a:cubicBezTo>
                    <a:cubicBezTo>
                      <a:pt x="2332448" y="59645"/>
                      <a:pt x="2330763" y="57730"/>
                      <a:pt x="2328848" y="58649"/>
                    </a:cubicBezTo>
                    <a:cubicBezTo>
                      <a:pt x="2326933" y="59569"/>
                      <a:pt x="2323946" y="59722"/>
                      <a:pt x="2322490" y="59569"/>
                    </a:cubicBezTo>
                    <a:cubicBezTo>
                      <a:pt x="2321035" y="59415"/>
                      <a:pt x="2319963" y="59722"/>
                      <a:pt x="2319349" y="59952"/>
                    </a:cubicBezTo>
                    <a:cubicBezTo>
                      <a:pt x="2318737" y="60181"/>
                      <a:pt x="2305486" y="60794"/>
                      <a:pt x="2304260" y="60564"/>
                    </a:cubicBezTo>
                    <a:cubicBezTo>
                      <a:pt x="2303035" y="60335"/>
                      <a:pt x="2302115" y="60718"/>
                      <a:pt x="2301656" y="60947"/>
                    </a:cubicBezTo>
                    <a:cubicBezTo>
                      <a:pt x="2301196" y="61177"/>
                      <a:pt x="2300200" y="61407"/>
                      <a:pt x="2299741" y="60794"/>
                    </a:cubicBezTo>
                    <a:cubicBezTo>
                      <a:pt x="2299281" y="60181"/>
                      <a:pt x="2298209" y="59109"/>
                      <a:pt x="2296600" y="59569"/>
                    </a:cubicBezTo>
                    <a:cubicBezTo>
                      <a:pt x="2294992" y="60028"/>
                      <a:pt x="2292770" y="60028"/>
                      <a:pt x="2291928" y="59798"/>
                    </a:cubicBezTo>
                    <a:cubicBezTo>
                      <a:pt x="2291086" y="59569"/>
                      <a:pt x="2287945" y="59415"/>
                      <a:pt x="2288941" y="61254"/>
                    </a:cubicBezTo>
                    <a:cubicBezTo>
                      <a:pt x="2289860" y="63015"/>
                      <a:pt x="2289783" y="66156"/>
                      <a:pt x="2289324" y="67228"/>
                    </a:cubicBezTo>
                    <a:cubicBezTo>
                      <a:pt x="2288864" y="68301"/>
                      <a:pt x="2286107" y="73662"/>
                      <a:pt x="2278524" y="73433"/>
                    </a:cubicBezTo>
                    <a:cubicBezTo>
                      <a:pt x="2271017" y="73203"/>
                      <a:pt x="2275920" y="70522"/>
                      <a:pt x="2268337" y="72130"/>
                    </a:cubicBezTo>
                    <a:cubicBezTo>
                      <a:pt x="2260830" y="73662"/>
                      <a:pt x="2260677" y="73662"/>
                      <a:pt x="2260064" y="73586"/>
                    </a:cubicBezTo>
                    <a:cubicBezTo>
                      <a:pt x="2259451" y="73433"/>
                      <a:pt x="2258838" y="73433"/>
                      <a:pt x="2257919" y="74275"/>
                    </a:cubicBezTo>
                    <a:cubicBezTo>
                      <a:pt x="2257000" y="75118"/>
                      <a:pt x="2256234" y="75347"/>
                      <a:pt x="2255008" y="74735"/>
                    </a:cubicBezTo>
                    <a:cubicBezTo>
                      <a:pt x="2253783" y="74122"/>
                      <a:pt x="2252404" y="73662"/>
                      <a:pt x="2250796" y="73892"/>
                    </a:cubicBezTo>
                    <a:cubicBezTo>
                      <a:pt x="2249264" y="74122"/>
                      <a:pt x="2246353" y="73662"/>
                      <a:pt x="2245893" y="73279"/>
                    </a:cubicBezTo>
                    <a:cubicBezTo>
                      <a:pt x="2245434" y="72896"/>
                      <a:pt x="2243366" y="71824"/>
                      <a:pt x="2245664" y="70062"/>
                    </a:cubicBezTo>
                    <a:cubicBezTo>
                      <a:pt x="2247962" y="68301"/>
                      <a:pt x="2274617" y="50454"/>
                      <a:pt x="2274617" y="50454"/>
                    </a:cubicBezTo>
                    <a:cubicBezTo>
                      <a:pt x="2274617" y="50454"/>
                      <a:pt x="2277222" y="48692"/>
                      <a:pt x="2274005" y="47926"/>
                    </a:cubicBezTo>
                    <a:cubicBezTo>
                      <a:pt x="2270787" y="47237"/>
                      <a:pt x="2270787" y="45858"/>
                      <a:pt x="2270021" y="44939"/>
                    </a:cubicBezTo>
                    <a:cubicBezTo>
                      <a:pt x="2269332" y="44019"/>
                      <a:pt x="2267494" y="42334"/>
                      <a:pt x="2266038" y="42794"/>
                    </a:cubicBezTo>
                    <a:cubicBezTo>
                      <a:pt x="2264583" y="43254"/>
                      <a:pt x="2262208" y="42794"/>
                      <a:pt x="2259911" y="41722"/>
                    </a:cubicBezTo>
                    <a:cubicBezTo>
                      <a:pt x="2257613" y="40649"/>
                      <a:pt x="2255392" y="40649"/>
                      <a:pt x="2254549" y="41262"/>
                    </a:cubicBezTo>
                    <a:cubicBezTo>
                      <a:pt x="2253706" y="41875"/>
                      <a:pt x="2250949" y="41951"/>
                      <a:pt x="2252634" y="42564"/>
                    </a:cubicBezTo>
                    <a:cubicBezTo>
                      <a:pt x="2254319" y="43177"/>
                      <a:pt x="2254932" y="44326"/>
                      <a:pt x="2252481" y="43866"/>
                    </a:cubicBezTo>
                    <a:cubicBezTo>
                      <a:pt x="2250030" y="43407"/>
                      <a:pt x="2240149" y="40649"/>
                      <a:pt x="2239689" y="40496"/>
                    </a:cubicBezTo>
                    <a:cubicBezTo>
                      <a:pt x="2239230" y="40343"/>
                      <a:pt x="2237162" y="39653"/>
                      <a:pt x="2235476" y="41109"/>
                    </a:cubicBezTo>
                    <a:cubicBezTo>
                      <a:pt x="2233791" y="42564"/>
                      <a:pt x="2231264" y="44249"/>
                      <a:pt x="2229272" y="44326"/>
                    </a:cubicBezTo>
                    <a:cubicBezTo>
                      <a:pt x="2227204" y="44479"/>
                      <a:pt x="2225442" y="44173"/>
                      <a:pt x="2223987" y="44785"/>
                    </a:cubicBezTo>
                    <a:cubicBezTo>
                      <a:pt x="2222532" y="45398"/>
                      <a:pt x="2213187" y="44632"/>
                      <a:pt x="2215868" y="43330"/>
                    </a:cubicBezTo>
                    <a:cubicBezTo>
                      <a:pt x="2218472" y="42028"/>
                      <a:pt x="2220310" y="42105"/>
                      <a:pt x="2221995" y="42105"/>
                    </a:cubicBezTo>
                    <a:cubicBezTo>
                      <a:pt x="2223681" y="42105"/>
                      <a:pt x="2224294" y="41875"/>
                      <a:pt x="2224600" y="40802"/>
                    </a:cubicBezTo>
                    <a:cubicBezTo>
                      <a:pt x="2224983" y="39730"/>
                      <a:pt x="2225059" y="39883"/>
                      <a:pt x="2226132" y="39347"/>
                    </a:cubicBezTo>
                    <a:cubicBezTo>
                      <a:pt x="2227204" y="38811"/>
                      <a:pt x="2228430" y="37892"/>
                      <a:pt x="2228889" y="37049"/>
                    </a:cubicBezTo>
                    <a:cubicBezTo>
                      <a:pt x="2229349" y="36207"/>
                      <a:pt x="2229578" y="35134"/>
                      <a:pt x="2227128" y="36590"/>
                    </a:cubicBezTo>
                    <a:cubicBezTo>
                      <a:pt x="2224676" y="38045"/>
                      <a:pt x="2224983" y="37432"/>
                      <a:pt x="2223757" y="37279"/>
                    </a:cubicBezTo>
                    <a:cubicBezTo>
                      <a:pt x="2222532" y="37126"/>
                      <a:pt x="2220387" y="37049"/>
                      <a:pt x="2218625" y="37662"/>
                    </a:cubicBezTo>
                    <a:cubicBezTo>
                      <a:pt x="2216863" y="38275"/>
                      <a:pt x="2213340" y="38964"/>
                      <a:pt x="2210736" y="38275"/>
                    </a:cubicBezTo>
                    <a:cubicBezTo>
                      <a:pt x="2208131" y="37585"/>
                      <a:pt x="2207289" y="37049"/>
                      <a:pt x="2206523" y="37662"/>
                    </a:cubicBezTo>
                    <a:cubicBezTo>
                      <a:pt x="2205834" y="38275"/>
                      <a:pt x="2202693" y="38964"/>
                      <a:pt x="2199246" y="37892"/>
                    </a:cubicBezTo>
                    <a:cubicBezTo>
                      <a:pt x="2195799" y="36819"/>
                      <a:pt x="2195034" y="36590"/>
                      <a:pt x="2194115" y="36973"/>
                    </a:cubicBezTo>
                    <a:cubicBezTo>
                      <a:pt x="2193195" y="37356"/>
                      <a:pt x="2184387" y="38505"/>
                      <a:pt x="2182778" y="38428"/>
                    </a:cubicBezTo>
                    <a:cubicBezTo>
                      <a:pt x="2181093" y="38275"/>
                      <a:pt x="2173357" y="37739"/>
                      <a:pt x="2182625" y="36283"/>
                    </a:cubicBezTo>
                    <a:cubicBezTo>
                      <a:pt x="2182625" y="36283"/>
                      <a:pt x="2186684" y="36743"/>
                      <a:pt x="2189212" y="35670"/>
                    </a:cubicBezTo>
                    <a:cubicBezTo>
                      <a:pt x="2191740" y="34598"/>
                      <a:pt x="2194115" y="33373"/>
                      <a:pt x="2196029" y="33756"/>
                    </a:cubicBezTo>
                    <a:cubicBezTo>
                      <a:pt x="2197944" y="34139"/>
                      <a:pt x="2200472" y="33756"/>
                      <a:pt x="2201774" y="33373"/>
                    </a:cubicBezTo>
                    <a:cubicBezTo>
                      <a:pt x="2203076" y="32990"/>
                      <a:pt x="2205374" y="32760"/>
                      <a:pt x="2207136" y="32453"/>
                    </a:cubicBezTo>
                    <a:cubicBezTo>
                      <a:pt x="2208898" y="32070"/>
                      <a:pt x="2210965" y="31534"/>
                      <a:pt x="2211425" y="30998"/>
                    </a:cubicBezTo>
                    <a:cubicBezTo>
                      <a:pt x="2211885" y="30462"/>
                      <a:pt x="2212497" y="30309"/>
                      <a:pt x="2213340" y="30079"/>
                    </a:cubicBezTo>
                    <a:cubicBezTo>
                      <a:pt x="2214183" y="29849"/>
                      <a:pt x="2215255" y="29007"/>
                      <a:pt x="2215868" y="28164"/>
                    </a:cubicBezTo>
                    <a:cubicBezTo>
                      <a:pt x="2216481" y="27321"/>
                      <a:pt x="2216710" y="26479"/>
                      <a:pt x="2218778" y="26249"/>
                    </a:cubicBezTo>
                    <a:cubicBezTo>
                      <a:pt x="2220847" y="26019"/>
                      <a:pt x="2222838" y="23951"/>
                      <a:pt x="2223910" y="23032"/>
                    </a:cubicBezTo>
                    <a:cubicBezTo>
                      <a:pt x="2224983" y="22113"/>
                      <a:pt x="2226515" y="21806"/>
                      <a:pt x="2227510" y="21960"/>
                    </a:cubicBezTo>
                    <a:cubicBezTo>
                      <a:pt x="2228430" y="22113"/>
                      <a:pt x="2230651" y="22343"/>
                      <a:pt x="2231723" y="22343"/>
                    </a:cubicBezTo>
                    <a:cubicBezTo>
                      <a:pt x="2232796" y="22343"/>
                      <a:pt x="2233868" y="22189"/>
                      <a:pt x="2234711" y="22496"/>
                    </a:cubicBezTo>
                    <a:cubicBezTo>
                      <a:pt x="2235553" y="22726"/>
                      <a:pt x="2237315" y="22879"/>
                      <a:pt x="2238310" y="22343"/>
                    </a:cubicBezTo>
                    <a:cubicBezTo>
                      <a:pt x="2239306" y="21806"/>
                      <a:pt x="2240072" y="21041"/>
                      <a:pt x="2239153" y="20275"/>
                    </a:cubicBezTo>
                    <a:cubicBezTo>
                      <a:pt x="2238234" y="19585"/>
                      <a:pt x="2229578" y="10547"/>
                      <a:pt x="2229578" y="10547"/>
                    </a:cubicBezTo>
                    <a:cubicBezTo>
                      <a:pt x="2229578" y="10547"/>
                      <a:pt x="2227663" y="9245"/>
                      <a:pt x="2225978" y="9091"/>
                    </a:cubicBezTo>
                    <a:cubicBezTo>
                      <a:pt x="2224294" y="8938"/>
                      <a:pt x="2204302" y="4189"/>
                      <a:pt x="2202157" y="3500"/>
                    </a:cubicBezTo>
                    <a:cubicBezTo>
                      <a:pt x="2200012" y="2811"/>
                      <a:pt x="2183391" y="513"/>
                      <a:pt x="2178948" y="130"/>
                    </a:cubicBezTo>
                    <a:cubicBezTo>
                      <a:pt x="2174506" y="-253"/>
                      <a:pt x="2173050" y="283"/>
                      <a:pt x="2171901" y="819"/>
                    </a:cubicBezTo>
                    <a:cubicBezTo>
                      <a:pt x="2170676" y="1432"/>
                      <a:pt x="2169527" y="2121"/>
                      <a:pt x="2168072" y="2581"/>
                    </a:cubicBezTo>
                    <a:cubicBezTo>
                      <a:pt x="2166616" y="3040"/>
                      <a:pt x="2156735" y="5108"/>
                      <a:pt x="2152906" y="5798"/>
                    </a:cubicBezTo>
                    <a:cubicBezTo>
                      <a:pt x="2149076" y="6487"/>
                      <a:pt x="2141646" y="8708"/>
                      <a:pt x="2139501" y="9857"/>
                    </a:cubicBezTo>
                    <a:cubicBezTo>
                      <a:pt x="2137356" y="11083"/>
                      <a:pt x="2123952" y="17287"/>
                      <a:pt x="2121884" y="18360"/>
                    </a:cubicBezTo>
                    <a:cubicBezTo>
                      <a:pt x="2119816" y="19432"/>
                      <a:pt x="2114683" y="21347"/>
                      <a:pt x="2114224" y="22189"/>
                    </a:cubicBezTo>
                    <a:cubicBezTo>
                      <a:pt x="2113764" y="23032"/>
                      <a:pt x="2113152" y="23415"/>
                      <a:pt x="2115296" y="23415"/>
                    </a:cubicBezTo>
                    <a:cubicBezTo>
                      <a:pt x="2117441" y="23415"/>
                      <a:pt x="2121501" y="23185"/>
                      <a:pt x="2118437" y="25100"/>
                    </a:cubicBezTo>
                    <a:cubicBezTo>
                      <a:pt x="2115373" y="27015"/>
                      <a:pt x="2108709" y="30845"/>
                      <a:pt x="2107560" y="32070"/>
                    </a:cubicBezTo>
                    <a:cubicBezTo>
                      <a:pt x="2106335" y="33296"/>
                      <a:pt x="2103501" y="35517"/>
                      <a:pt x="2101662" y="36360"/>
                    </a:cubicBezTo>
                    <a:cubicBezTo>
                      <a:pt x="2099900" y="37202"/>
                      <a:pt x="2097143" y="38045"/>
                      <a:pt x="2097986" y="39270"/>
                    </a:cubicBezTo>
                    <a:cubicBezTo>
                      <a:pt x="2098828" y="40496"/>
                      <a:pt x="2098369" y="41339"/>
                      <a:pt x="2097296" y="41798"/>
                    </a:cubicBezTo>
                    <a:cubicBezTo>
                      <a:pt x="2096224" y="42258"/>
                      <a:pt x="2090556" y="44556"/>
                      <a:pt x="2090939" y="45858"/>
                    </a:cubicBezTo>
                    <a:cubicBezTo>
                      <a:pt x="2091322" y="47160"/>
                      <a:pt x="2090556" y="48156"/>
                      <a:pt x="2090096" y="48845"/>
                    </a:cubicBezTo>
                    <a:cubicBezTo>
                      <a:pt x="2089637" y="49534"/>
                      <a:pt x="2089024" y="50377"/>
                      <a:pt x="2089483" y="50913"/>
                    </a:cubicBezTo>
                    <a:cubicBezTo>
                      <a:pt x="2089943" y="51449"/>
                      <a:pt x="2089943" y="52368"/>
                      <a:pt x="2089866" y="52828"/>
                    </a:cubicBezTo>
                    <a:cubicBezTo>
                      <a:pt x="2089790" y="53288"/>
                      <a:pt x="2089713" y="54590"/>
                      <a:pt x="2090479" y="55126"/>
                    </a:cubicBezTo>
                    <a:cubicBezTo>
                      <a:pt x="2091169" y="55586"/>
                      <a:pt x="2093619" y="57271"/>
                      <a:pt x="2094999" y="56888"/>
                    </a:cubicBezTo>
                    <a:cubicBezTo>
                      <a:pt x="2096454" y="56505"/>
                      <a:pt x="2099900" y="56658"/>
                      <a:pt x="2098139" y="59032"/>
                    </a:cubicBezTo>
                    <a:cubicBezTo>
                      <a:pt x="2096377" y="61407"/>
                      <a:pt x="2095994" y="61790"/>
                      <a:pt x="2095994" y="63092"/>
                    </a:cubicBezTo>
                    <a:cubicBezTo>
                      <a:pt x="2095994" y="64394"/>
                      <a:pt x="2095381" y="66309"/>
                      <a:pt x="2094309" y="67381"/>
                    </a:cubicBezTo>
                    <a:cubicBezTo>
                      <a:pt x="2093236" y="68454"/>
                      <a:pt x="2089866" y="69756"/>
                      <a:pt x="2091704" y="70522"/>
                    </a:cubicBezTo>
                    <a:cubicBezTo>
                      <a:pt x="2093467" y="71211"/>
                      <a:pt x="2095688" y="72590"/>
                      <a:pt x="2097603" y="72054"/>
                    </a:cubicBezTo>
                    <a:cubicBezTo>
                      <a:pt x="2099518" y="71518"/>
                      <a:pt x="2105875" y="72284"/>
                      <a:pt x="2106794" y="72973"/>
                    </a:cubicBezTo>
                    <a:cubicBezTo>
                      <a:pt x="2107713" y="73662"/>
                      <a:pt x="2111084" y="74888"/>
                      <a:pt x="2111926" y="74888"/>
                    </a:cubicBezTo>
                    <a:cubicBezTo>
                      <a:pt x="2112769" y="74888"/>
                      <a:pt x="2115296" y="75347"/>
                      <a:pt x="2116139" y="75730"/>
                    </a:cubicBezTo>
                    <a:cubicBezTo>
                      <a:pt x="2116982" y="76113"/>
                      <a:pt x="2118437" y="75960"/>
                      <a:pt x="2119509" y="76650"/>
                    </a:cubicBezTo>
                    <a:cubicBezTo>
                      <a:pt x="2120582" y="77339"/>
                      <a:pt x="2130309" y="80250"/>
                      <a:pt x="2123952" y="79790"/>
                    </a:cubicBezTo>
                    <a:cubicBezTo>
                      <a:pt x="2117594" y="79330"/>
                      <a:pt x="2116139" y="78871"/>
                      <a:pt x="2115603" y="78258"/>
                    </a:cubicBezTo>
                    <a:cubicBezTo>
                      <a:pt x="2114990" y="77645"/>
                      <a:pt x="2112156" y="75730"/>
                      <a:pt x="2110471" y="76190"/>
                    </a:cubicBezTo>
                    <a:cubicBezTo>
                      <a:pt x="2108786" y="76650"/>
                      <a:pt x="2106181" y="75730"/>
                      <a:pt x="2104573" y="75577"/>
                    </a:cubicBezTo>
                    <a:cubicBezTo>
                      <a:pt x="2103041" y="75424"/>
                      <a:pt x="2100054" y="75194"/>
                      <a:pt x="2098598" y="75424"/>
                    </a:cubicBezTo>
                    <a:cubicBezTo>
                      <a:pt x="2097143" y="75654"/>
                      <a:pt x="2093849" y="76113"/>
                      <a:pt x="2094309" y="75041"/>
                    </a:cubicBezTo>
                    <a:cubicBezTo>
                      <a:pt x="2094769" y="73969"/>
                      <a:pt x="2093926" y="73969"/>
                      <a:pt x="2092394" y="73356"/>
                    </a:cubicBezTo>
                    <a:cubicBezTo>
                      <a:pt x="2090862" y="72743"/>
                      <a:pt x="2088564" y="71671"/>
                      <a:pt x="2085117" y="73203"/>
                    </a:cubicBezTo>
                    <a:cubicBezTo>
                      <a:pt x="2081670" y="74735"/>
                      <a:pt x="2072555" y="75730"/>
                      <a:pt x="2072709" y="74964"/>
                    </a:cubicBezTo>
                    <a:cubicBezTo>
                      <a:pt x="2072862" y="74275"/>
                      <a:pt x="2071866" y="74275"/>
                      <a:pt x="2070181" y="74122"/>
                    </a:cubicBezTo>
                    <a:cubicBezTo>
                      <a:pt x="2068496" y="73969"/>
                      <a:pt x="2061449" y="74352"/>
                      <a:pt x="2058308" y="74735"/>
                    </a:cubicBezTo>
                    <a:cubicBezTo>
                      <a:pt x="2055168" y="75118"/>
                      <a:pt x="2047891" y="74888"/>
                      <a:pt x="2044904" y="74505"/>
                    </a:cubicBezTo>
                    <a:cubicBezTo>
                      <a:pt x="2041917" y="74122"/>
                      <a:pt x="2031883" y="71288"/>
                      <a:pt x="2031347" y="73050"/>
                    </a:cubicBezTo>
                    <a:cubicBezTo>
                      <a:pt x="2030887" y="74811"/>
                      <a:pt x="2031959" y="75194"/>
                      <a:pt x="2033721" y="76190"/>
                    </a:cubicBezTo>
                    <a:cubicBezTo>
                      <a:pt x="2035483" y="77109"/>
                      <a:pt x="2036862" y="77875"/>
                      <a:pt x="2036862" y="79177"/>
                    </a:cubicBezTo>
                    <a:cubicBezTo>
                      <a:pt x="2036862" y="80479"/>
                      <a:pt x="2037244" y="82624"/>
                      <a:pt x="2039159" y="82394"/>
                    </a:cubicBezTo>
                    <a:cubicBezTo>
                      <a:pt x="2041074" y="82165"/>
                      <a:pt x="2044445" y="81552"/>
                      <a:pt x="2045747" y="83620"/>
                    </a:cubicBezTo>
                    <a:cubicBezTo>
                      <a:pt x="2047049" y="85688"/>
                      <a:pt x="2048504" y="86760"/>
                      <a:pt x="2050266" y="86531"/>
                    </a:cubicBezTo>
                    <a:cubicBezTo>
                      <a:pt x="2052028" y="86301"/>
                      <a:pt x="2053483" y="86760"/>
                      <a:pt x="2053866" y="88599"/>
                    </a:cubicBezTo>
                    <a:cubicBezTo>
                      <a:pt x="2054249" y="90360"/>
                      <a:pt x="2054019" y="91586"/>
                      <a:pt x="2055781" y="92199"/>
                    </a:cubicBezTo>
                    <a:cubicBezTo>
                      <a:pt x="2057543" y="92811"/>
                      <a:pt x="2058539" y="93654"/>
                      <a:pt x="2059458" y="95875"/>
                    </a:cubicBezTo>
                    <a:cubicBezTo>
                      <a:pt x="2060377" y="98173"/>
                      <a:pt x="2060530" y="100165"/>
                      <a:pt x="2058768" y="99935"/>
                    </a:cubicBezTo>
                    <a:cubicBezTo>
                      <a:pt x="2057006" y="99705"/>
                      <a:pt x="2053483" y="98020"/>
                      <a:pt x="2052640" y="97560"/>
                    </a:cubicBezTo>
                    <a:cubicBezTo>
                      <a:pt x="2051798" y="97101"/>
                      <a:pt x="2032419" y="88445"/>
                      <a:pt x="2032419" y="88445"/>
                    </a:cubicBezTo>
                    <a:cubicBezTo>
                      <a:pt x="2032419" y="88445"/>
                      <a:pt x="2029661" y="86684"/>
                      <a:pt x="2027364" y="87986"/>
                    </a:cubicBezTo>
                    <a:cubicBezTo>
                      <a:pt x="2025066" y="89288"/>
                      <a:pt x="2024147" y="89288"/>
                      <a:pt x="2023687" y="89441"/>
                    </a:cubicBezTo>
                    <a:cubicBezTo>
                      <a:pt x="2023228" y="89594"/>
                      <a:pt x="2022768" y="89824"/>
                      <a:pt x="2022155" y="90360"/>
                    </a:cubicBezTo>
                    <a:cubicBezTo>
                      <a:pt x="2021542" y="90973"/>
                      <a:pt x="2020010" y="91816"/>
                      <a:pt x="2019244" y="91816"/>
                    </a:cubicBezTo>
                    <a:cubicBezTo>
                      <a:pt x="2018478" y="91816"/>
                      <a:pt x="2008368" y="93271"/>
                      <a:pt x="2006683" y="94726"/>
                    </a:cubicBezTo>
                    <a:cubicBezTo>
                      <a:pt x="2004998" y="96182"/>
                      <a:pt x="2006683" y="95569"/>
                      <a:pt x="2004998" y="96182"/>
                    </a:cubicBezTo>
                    <a:cubicBezTo>
                      <a:pt x="2003312" y="96794"/>
                      <a:pt x="1998640" y="97714"/>
                      <a:pt x="1997721" y="98326"/>
                    </a:cubicBezTo>
                    <a:cubicBezTo>
                      <a:pt x="1996802" y="98939"/>
                      <a:pt x="1989908" y="102999"/>
                      <a:pt x="1989219" y="103688"/>
                    </a:cubicBezTo>
                    <a:cubicBezTo>
                      <a:pt x="1988529" y="104378"/>
                      <a:pt x="1984929" y="105833"/>
                      <a:pt x="1986844" y="103688"/>
                    </a:cubicBezTo>
                    <a:cubicBezTo>
                      <a:pt x="1988759" y="101543"/>
                      <a:pt x="1989602" y="99629"/>
                      <a:pt x="1987533" y="100318"/>
                    </a:cubicBezTo>
                    <a:cubicBezTo>
                      <a:pt x="1985465" y="101007"/>
                      <a:pt x="1981100" y="102616"/>
                      <a:pt x="1980487" y="103229"/>
                    </a:cubicBezTo>
                    <a:cubicBezTo>
                      <a:pt x="1979874" y="103841"/>
                      <a:pt x="1967695" y="108590"/>
                      <a:pt x="1966469" y="109127"/>
                    </a:cubicBezTo>
                    <a:cubicBezTo>
                      <a:pt x="1965244" y="109586"/>
                      <a:pt x="1963712" y="109586"/>
                      <a:pt x="1964708" y="108514"/>
                    </a:cubicBezTo>
                    <a:cubicBezTo>
                      <a:pt x="1965627" y="107441"/>
                      <a:pt x="1966776" y="103995"/>
                      <a:pt x="1965091" y="103229"/>
                    </a:cubicBezTo>
                    <a:cubicBezTo>
                      <a:pt x="1963405" y="102539"/>
                      <a:pt x="1963176" y="102156"/>
                      <a:pt x="1961950" y="102539"/>
                    </a:cubicBezTo>
                    <a:cubicBezTo>
                      <a:pt x="1960725" y="102922"/>
                      <a:pt x="1958121" y="103995"/>
                      <a:pt x="1955593" y="105297"/>
                    </a:cubicBezTo>
                    <a:cubicBezTo>
                      <a:pt x="1953065" y="106599"/>
                      <a:pt x="1945176" y="110352"/>
                      <a:pt x="1943720" y="110658"/>
                    </a:cubicBezTo>
                    <a:cubicBezTo>
                      <a:pt x="1942265" y="110965"/>
                      <a:pt x="1937592" y="109816"/>
                      <a:pt x="1941193" y="108514"/>
                    </a:cubicBezTo>
                    <a:cubicBezTo>
                      <a:pt x="1944792" y="107212"/>
                      <a:pt x="1948010" y="104531"/>
                      <a:pt x="1945865" y="103995"/>
                    </a:cubicBezTo>
                    <a:cubicBezTo>
                      <a:pt x="1943720" y="103382"/>
                      <a:pt x="1940503" y="103152"/>
                      <a:pt x="1938588" y="103152"/>
                    </a:cubicBezTo>
                    <a:cubicBezTo>
                      <a:pt x="1936673" y="103152"/>
                      <a:pt x="1873634" y="97024"/>
                      <a:pt x="1873634" y="97024"/>
                    </a:cubicBezTo>
                    <a:cubicBezTo>
                      <a:pt x="1873634" y="97024"/>
                      <a:pt x="1870724" y="96565"/>
                      <a:pt x="1869805" y="97177"/>
                    </a:cubicBezTo>
                    <a:cubicBezTo>
                      <a:pt x="1868885" y="97790"/>
                      <a:pt x="1867736" y="98403"/>
                      <a:pt x="1866894" y="98709"/>
                    </a:cubicBezTo>
                    <a:cubicBezTo>
                      <a:pt x="1866051" y="99092"/>
                      <a:pt x="1863294" y="98939"/>
                      <a:pt x="1863447" y="100241"/>
                    </a:cubicBezTo>
                    <a:cubicBezTo>
                      <a:pt x="1863600" y="101543"/>
                      <a:pt x="1864060" y="102769"/>
                      <a:pt x="1863217" y="102999"/>
                    </a:cubicBezTo>
                    <a:cubicBezTo>
                      <a:pt x="1862375" y="103229"/>
                      <a:pt x="1860307" y="104684"/>
                      <a:pt x="1862604" y="104684"/>
                    </a:cubicBezTo>
                    <a:cubicBezTo>
                      <a:pt x="1864902" y="104684"/>
                      <a:pt x="1875626" y="103612"/>
                      <a:pt x="1873864" y="104914"/>
                    </a:cubicBezTo>
                    <a:cubicBezTo>
                      <a:pt x="1872102" y="106216"/>
                      <a:pt x="1875626" y="106139"/>
                      <a:pt x="1878766" y="105986"/>
                    </a:cubicBezTo>
                    <a:cubicBezTo>
                      <a:pt x="1881907" y="105833"/>
                      <a:pt x="1882367" y="106905"/>
                      <a:pt x="1884971" y="106675"/>
                    </a:cubicBezTo>
                    <a:cubicBezTo>
                      <a:pt x="1887575" y="106446"/>
                      <a:pt x="1901592" y="104761"/>
                      <a:pt x="1897073" y="106905"/>
                    </a:cubicBezTo>
                    <a:cubicBezTo>
                      <a:pt x="1892554" y="109050"/>
                      <a:pt x="1854791" y="114182"/>
                      <a:pt x="1854332" y="114182"/>
                    </a:cubicBezTo>
                    <a:cubicBezTo>
                      <a:pt x="1853872" y="114182"/>
                      <a:pt x="1795583" y="123603"/>
                      <a:pt x="1792366" y="124599"/>
                    </a:cubicBezTo>
                    <a:cubicBezTo>
                      <a:pt x="1789148" y="125518"/>
                      <a:pt x="1781565" y="126974"/>
                      <a:pt x="1779421" y="127739"/>
                    </a:cubicBezTo>
                    <a:cubicBezTo>
                      <a:pt x="1777276" y="128429"/>
                      <a:pt x="1764101" y="130727"/>
                      <a:pt x="1762799" y="130880"/>
                    </a:cubicBezTo>
                    <a:cubicBezTo>
                      <a:pt x="1761497" y="131033"/>
                      <a:pt x="1758280" y="131952"/>
                      <a:pt x="1757667" y="132795"/>
                    </a:cubicBezTo>
                    <a:cubicBezTo>
                      <a:pt x="1757055" y="133637"/>
                      <a:pt x="1755293" y="134327"/>
                      <a:pt x="1754450" y="134480"/>
                    </a:cubicBezTo>
                    <a:cubicBezTo>
                      <a:pt x="1753608" y="134633"/>
                      <a:pt x="1750774" y="134710"/>
                      <a:pt x="1751463" y="135323"/>
                    </a:cubicBezTo>
                    <a:cubicBezTo>
                      <a:pt x="1752152" y="135935"/>
                      <a:pt x="1751846" y="136548"/>
                      <a:pt x="1751080" y="136778"/>
                    </a:cubicBezTo>
                    <a:cubicBezTo>
                      <a:pt x="1750390" y="137008"/>
                      <a:pt x="1746025" y="138003"/>
                      <a:pt x="1746025" y="138693"/>
                    </a:cubicBezTo>
                    <a:cubicBezTo>
                      <a:pt x="1746025" y="139382"/>
                      <a:pt x="1745641" y="140148"/>
                      <a:pt x="1744722" y="140225"/>
                    </a:cubicBezTo>
                    <a:cubicBezTo>
                      <a:pt x="1743803" y="140378"/>
                      <a:pt x="1739208" y="141144"/>
                      <a:pt x="1739360" y="141986"/>
                    </a:cubicBezTo>
                    <a:cubicBezTo>
                      <a:pt x="1739514" y="142829"/>
                      <a:pt x="1739208" y="143442"/>
                      <a:pt x="1738135" y="143901"/>
                    </a:cubicBezTo>
                    <a:cubicBezTo>
                      <a:pt x="1737063" y="144361"/>
                      <a:pt x="1731318" y="147884"/>
                      <a:pt x="1728943" y="149799"/>
                    </a:cubicBezTo>
                    <a:cubicBezTo>
                      <a:pt x="1726569" y="151714"/>
                      <a:pt x="1722969" y="153629"/>
                      <a:pt x="1722356" y="154012"/>
                    </a:cubicBezTo>
                    <a:cubicBezTo>
                      <a:pt x="1721743" y="154395"/>
                      <a:pt x="1720058" y="154625"/>
                      <a:pt x="1719139" y="154395"/>
                    </a:cubicBezTo>
                    <a:cubicBezTo>
                      <a:pt x="1718220" y="154165"/>
                      <a:pt x="1695777" y="152250"/>
                      <a:pt x="1695777" y="152250"/>
                    </a:cubicBezTo>
                    <a:cubicBezTo>
                      <a:pt x="1695777" y="152250"/>
                      <a:pt x="1693020" y="151178"/>
                      <a:pt x="1692637" y="152940"/>
                    </a:cubicBezTo>
                    <a:cubicBezTo>
                      <a:pt x="1692254" y="154701"/>
                      <a:pt x="1692177" y="155850"/>
                      <a:pt x="1694169" y="155467"/>
                    </a:cubicBezTo>
                    <a:cubicBezTo>
                      <a:pt x="1696237" y="155084"/>
                      <a:pt x="1697156" y="154778"/>
                      <a:pt x="1698381" y="155238"/>
                    </a:cubicBezTo>
                    <a:cubicBezTo>
                      <a:pt x="1699607" y="155697"/>
                      <a:pt x="1699914" y="156310"/>
                      <a:pt x="1701292" y="156080"/>
                    </a:cubicBezTo>
                    <a:cubicBezTo>
                      <a:pt x="1702594" y="155850"/>
                      <a:pt x="1703667" y="155467"/>
                      <a:pt x="1704432" y="156693"/>
                    </a:cubicBezTo>
                    <a:cubicBezTo>
                      <a:pt x="1705122" y="157919"/>
                      <a:pt x="1706194" y="157612"/>
                      <a:pt x="1707037" y="157765"/>
                    </a:cubicBezTo>
                    <a:cubicBezTo>
                      <a:pt x="1707879" y="157919"/>
                      <a:pt x="1710254" y="157919"/>
                      <a:pt x="1706884" y="158991"/>
                    </a:cubicBezTo>
                    <a:cubicBezTo>
                      <a:pt x="1703513" y="160063"/>
                      <a:pt x="1699224" y="160216"/>
                      <a:pt x="1700679" y="161136"/>
                    </a:cubicBezTo>
                    <a:cubicBezTo>
                      <a:pt x="1702135" y="162055"/>
                      <a:pt x="1703284" y="162055"/>
                      <a:pt x="1704280" y="162438"/>
                    </a:cubicBezTo>
                    <a:cubicBezTo>
                      <a:pt x="1705275" y="162821"/>
                      <a:pt x="1706654" y="162821"/>
                      <a:pt x="1705199" y="164123"/>
                    </a:cubicBezTo>
                    <a:cubicBezTo>
                      <a:pt x="1703743" y="165425"/>
                      <a:pt x="1699837" y="167799"/>
                      <a:pt x="1698458" y="168565"/>
                    </a:cubicBezTo>
                    <a:cubicBezTo>
                      <a:pt x="1697156" y="169255"/>
                      <a:pt x="1695930" y="170097"/>
                      <a:pt x="1696084" y="171476"/>
                    </a:cubicBezTo>
                    <a:cubicBezTo>
                      <a:pt x="1696237" y="172778"/>
                      <a:pt x="1695930" y="173238"/>
                      <a:pt x="1694858" y="173774"/>
                    </a:cubicBezTo>
                    <a:cubicBezTo>
                      <a:pt x="1693786" y="174234"/>
                      <a:pt x="1687582" y="175229"/>
                      <a:pt x="1689113" y="177987"/>
                    </a:cubicBezTo>
                    <a:cubicBezTo>
                      <a:pt x="1690645" y="180744"/>
                      <a:pt x="1693863" y="182046"/>
                      <a:pt x="1691411" y="182276"/>
                    </a:cubicBezTo>
                    <a:cubicBezTo>
                      <a:pt x="1688884" y="182506"/>
                      <a:pt x="1685820" y="182736"/>
                      <a:pt x="1685896" y="181434"/>
                    </a:cubicBezTo>
                    <a:cubicBezTo>
                      <a:pt x="1686050" y="180132"/>
                      <a:pt x="1685437" y="179902"/>
                      <a:pt x="1684441" y="179749"/>
                    </a:cubicBezTo>
                    <a:cubicBezTo>
                      <a:pt x="1683522" y="179595"/>
                      <a:pt x="1683981" y="177987"/>
                      <a:pt x="1683981" y="177987"/>
                    </a:cubicBezTo>
                    <a:cubicBezTo>
                      <a:pt x="1683981" y="177987"/>
                      <a:pt x="1684824" y="176685"/>
                      <a:pt x="1683139" y="176914"/>
                    </a:cubicBezTo>
                    <a:cubicBezTo>
                      <a:pt x="1681453" y="177144"/>
                      <a:pt x="1675249" y="177834"/>
                      <a:pt x="1674177" y="175842"/>
                    </a:cubicBezTo>
                    <a:cubicBezTo>
                      <a:pt x="1673105" y="173774"/>
                      <a:pt x="1670577" y="171323"/>
                      <a:pt x="1669504" y="171859"/>
                    </a:cubicBezTo>
                    <a:cubicBezTo>
                      <a:pt x="1668432" y="172472"/>
                      <a:pt x="1669888" y="172548"/>
                      <a:pt x="1668892" y="173544"/>
                    </a:cubicBezTo>
                    <a:cubicBezTo>
                      <a:pt x="1667896" y="174540"/>
                      <a:pt x="1661692" y="176914"/>
                      <a:pt x="1661921" y="177987"/>
                    </a:cubicBezTo>
                    <a:cubicBezTo>
                      <a:pt x="1662151" y="179059"/>
                      <a:pt x="1661921" y="179442"/>
                      <a:pt x="1661232" y="179749"/>
                    </a:cubicBezTo>
                    <a:cubicBezTo>
                      <a:pt x="1660543" y="180132"/>
                      <a:pt x="1659164" y="181051"/>
                      <a:pt x="1661615" y="181204"/>
                    </a:cubicBezTo>
                    <a:cubicBezTo>
                      <a:pt x="1664066" y="181357"/>
                      <a:pt x="1664832" y="182046"/>
                      <a:pt x="1666670" y="181663"/>
                    </a:cubicBezTo>
                    <a:cubicBezTo>
                      <a:pt x="1668432" y="181280"/>
                      <a:pt x="1674177" y="182123"/>
                      <a:pt x="1675785" y="182889"/>
                    </a:cubicBezTo>
                    <a:cubicBezTo>
                      <a:pt x="1677317" y="183578"/>
                      <a:pt x="1677930" y="184191"/>
                      <a:pt x="1678926" y="184191"/>
                    </a:cubicBezTo>
                    <a:cubicBezTo>
                      <a:pt x="1679922" y="184191"/>
                      <a:pt x="1680688" y="184651"/>
                      <a:pt x="1681913" y="184804"/>
                    </a:cubicBezTo>
                    <a:cubicBezTo>
                      <a:pt x="1683139" y="184957"/>
                      <a:pt x="1688960" y="184344"/>
                      <a:pt x="1685743" y="185876"/>
                    </a:cubicBezTo>
                    <a:cubicBezTo>
                      <a:pt x="1682526" y="187408"/>
                      <a:pt x="1682833" y="188021"/>
                      <a:pt x="1683828" y="188481"/>
                    </a:cubicBezTo>
                    <a:cubicBezTo>
                      <a:pt x="1684824" y="188940"/>
                      <a:pt x="1685590" y="189170"/>
                      <a:pt x="1685896" y="190012"/>
                    </a:cubicBezTo>
                    <a:cubicBezTo>
                      <a:pt x="1686126" y="190855"/>
                      <a:pt x="1686739" y="191238"/>
                      <a:pt x="1687811" y="191468"/>
                    </a:cubicBezTo>
                    <a:cubicBezTo>
                      <a:pt x="1688884" y="191698"/>
                      <a:pt x="1689113" y="193153"/>
                      <a:pt x="1690186" y="192923"/>
                    </a:cubicBezTo>
                    <a:cubicBezTo>
                      <a:pt x="1691258" y="192693"/>
                      <a:pt x="1698228" y="191621"/>
                      <a:pt x="1697156" y="193153"/>
                    </a:cubicBezTo>
                    <a:cubicBezTo>
                      <a:pt x="1696084" y="194685"/>
                      <a:pt x="1696926" y="193996"/>
                      <a:pt x="1696926" y="194915"/>
                    </a:cubicBezTo>
                    <a:cubicBezTo>
                      <a:pt x="1696926" y="195834"/>
                      <a:pt x="1696543" y="199204"/>
                      <a:pt x="1696007" y="200047"/>
                    </a:cubicBezTo>
                    <a:cubicBezTo>
                      <a:pt x="1695394" y="200889"/>
                      <a:pt x="1694475" y="201349"/>
                      <a:pt x="1694552" y="200276"/>
                    </a:cubicBezTo>
                    <a:cubicBezTo>
                      <a:pt x="1694705" y="199204"/>
                      <a:pt x="1695471" y="198821"/>
                      <a:pt x="1693479" y="199204"/>
                    </a:cubicBezTo>
                    <a:cubicBezTo>
                      <a:pt x="1691411" y="199587"/>
                      <a:pt x="1683752" y="200506"/>
                      <a:pt x="1690033" y="197749"/>
                    </a:cubicBezTo>
                    <a:cubicBezTo>
                      <a:pt x="1696237" y="194991"/>
                      <a:pt x="1692637" y="194378"/>
                      <a:pt x="1690875" y="195144"/>
                    </a:cubicBezTo>
                    <a:cubicBezTo>
                      <a:pt x="1689113" y="195834"/>
                      <a:pt x="1688577" y="195144"/>
                      <a:pt x="1687734" y="194991"/>
                    </a:cubicBezTo>
                    <a:cubicBezTo>
                      <a:pt x="1686892" y="194838"/>
                      <a:pt x="1680764" y="194072"/>
                      <a:pt x="1680075" y="194149"/>
                    </a:cubicBezTo>
                    <a:cubicBezTo>
                      <a:pt x="1679386" y="194302"/>
                      <a:pt x="1667666" y="193076"/>
                      <a:pt x="1668356" y="193996"/>
                    </a:cubicBezTo>
                    <a:cubicBezTo>
                      <a:pt x="1669045" y="194915"/>
                      <a:pt x="1667513" y="195068"/>
                      <a:pt x="1666594" y="195527"/>
                    </a:cubicBezTo>
                    <a:cubicBezTo>
                      <a:pt x="1665675" y="195987"/>
                      <a:pt x="1663377" y="196447"/>
                      <a:pt x="1664679" y="197213"/>
                    </a:cubicBezTo>
                    <a:cubicBezTo>
                      <a:pt x="1665981" y="197902"/>
                      <a:pt x="1665522" y="198744"/>
                      <a:pt x="1665292" y="199357"/>
                    </a:cubicBezTo>
                    <a:cubicBezTo>
                      <a:pt x="1665062" y="199970"/>
                      <a:pt x="1665062" y="201655"/>
                      <a:pt x="1667820" y="201502"/>
                    </a:cubicBezTo>
                    <a:cubicBezTo>
                      <a:pt x="1670577" y="201349"/>
                      <a:pt x="1675249" y="201962"/>
                      <a:pt x="1675939" y="201885"/>
                    </a:cubicBezTo>
                    <a:cubicBezTo>
                      <a:pt x="1676628" y="201732"/>
                      <a:pt x="1680458" y="202115"/>
                      <a:pt x="1681913" y="202345"/>
                    </a:cubicBezTo>
                    <a:cubicBezTo>
                      <a:pt x="1683368" y="202574"/>
                      <a:pt x="1691641" y="204872"/>
                      <a:pt x="1689190" y="206864"/>
                    </a:cubicBezTo>
                    <a:cubicBezTo>
                      <a:pt x="1686739" y="208855"/>
                      <a:pt x="1687045" y="209774"/>
                      <a:pt x="1688577" y="210004"/>
                    </a:cubicBezTo>
                    <a:cubicBezTo>
                      <a:pt x="1690109" y="210234"/>
                      <a:pt x="1690952" y="209774"/>
                      <a:pt x="1690875" y="210847"/>
                    </a:cubicBezTo>
                    <a:cubicBezTo>
                      <a:pt x="1690722" y="211919"/>
                      <a:pt x="1691105" y="212302"/>
                      <a:pt x="1693403" y="212302"/>
                    </a:cubicBezTo>
                    <a:cubicBezTo>
                      <a:pt x="1695701" y="212302"/>
                      <a:pt x="1706424" y="214600"/>
                      <a:pt x="1702288" y="215213"/>
                    </a:cubicBezTo>
                    <a:cubicBezTo>
                      <a:pt x="1698075" y="215826"/>
                      <a:pt x="1695471" y="213911"/>
                      <a:pt x="1694475" y="214830"/>
                    </a:cubicBezTo>
                    <a:cubicBezTo>
                      <a:pt x="1693479" y="215749"/>
                      <a:pt x="1694092" y="215672"/>
                      <a:pt x="1695701" y="216974"/>
                    </a:cubicBezTo>
                    <a:cubicBezTo>
                      <a:pt x="1697309" y="218277"/>
                      <a:pt x="1701598" y="221417"/>
                      <a:pt x="1698918" y="222719"/>
                    </a:cubicBezTo>
                    <a:cubicBezTo>
                      <a:pt x="1696237" y="224021"/>
                      <a:pt x="1687275" y="224481"/>
                      <a:pt x="1685743" y="224634"/>
                    </a:cubicBezTo>
                    <a:cubicBezTo>
                      <a:pt x="1684211" y="224787"/>
                      <a:pt x="1564414" y="235204"/>
                      <a:pt x="1564414" y="235204"/>
                    </a:cubicBezTo>
                    <a:lnTo>
                      <a:pt x="1518226" y="239417"/>
                    </a:lnTo>
                    <a:cubicBezTo>
                      <a:pt x="1518226" y="239417"/>
                      <a:pt x="1510797" y="239034"/>
                      <a:pt x="1511026" y="240490"/>
                    </a:cubicBezTo>
                    <a:cubicBezTo>
                      <a:pt x="1511256" y="241945"/>
                      <a:pt x="1509801" y="243630"/>
                      <a:pt x="1512099" y="243094"/>
                    </a:cubicBezTo>
                    <a:cubicBezTo>
                      <a:pt x="1514396" y="242634"/>
                      <a:pt x="1515239" y="243094"/>
                      <a:pt x="1514014" y="244396"/>
                    </a:cubicBezTo>
                    <a:cubicBezTo>
                      <a:pt x="1512788" y="245698"/>
                      <a:pt x="1511026" y="248073"/>
                      <a:pt x="1509571" y="248839"/>
                    </a:cubicBezTo>
                    <a:cubicBezTo>
                      <a:pt x="1508116" y="249528"/>
                      <a:pt x="1506124" y="250524"/>
                      <a:pt x="1505588" y="251366"/>
                    </a:cubicBezTo>
                    <a:cubicBezTo>
                      <a:pt x="1505129" y="252209"/>
                      <a:pt x="1502141" y="253434"/>
                      <a:pt x="1503443" y="253971"/>
                    </a:cubicBezTo>
                    <a:cubicBezTo>
                      <a:pt x="1504746" y="254583"/>
                      <a:pt x="1506201" y="255503"/>
                      <a:pt x="1507656" y="255043"/>
                    </a:cubicBezTo>
                    <a:cubicBezTo>
                      <a:pt x="1509111" y="254583"/>
                      <a:pt x="1512175" y="256268"/>
                      <a:pt x="1509954" y="257647"/>
                    </a:cubicBezTo>
                    <a:cubicBezTo>
                      <a:pt x="1507733" y="259026"/>
                      <a:pt x="1502907" y="260405"/>
                      <a:pt x="1503750" y="261017"/>
                    </a:cubicBezTo>
                    <a:cubicBezTo>
                      <a:pt x="1504592" y="261630"/>
                      <a:pt x="1506967" y="262090"/>
                      <a:pt x="1507963" y="262090"/>
                    </a:cubicBezTo>
                    <a:cubicBezTo>
                      <a:pt x="1508958" y="262090"/>
                      <a:pt x="1512022" y="262473"/>
                      <a:pt x="1510950" y="263852"/>
                    </a:cubicBezTo>
                    <a:cubicBezTo>
                      <a:pt x="1509878" y="265230"/>
                      <a:pt x="1507963" y="266762"/>
                      <a:pt x="1509418" y="266992"/>
                    </a:cubicBezTo>
                    <a:cubicBezTo>
                      <a:pt x="1510873" y="267222"/>
                      <a:pt x="1516235" y="266992"/>
                      <a:pt x="1517920" y="270669"/>
                    </a:cubicBezTo>
                    <a:cubicBezTo>
                      <a:pt x="1519605" y="274345"/>
                      <a:pt x="1521060" y="276873"/>
                      <a:pt x="1518610" y="280703"/>
                    </a:cubicBezTo>
                    <a:cubicBezTo>
                      <a:pt x="1516159" y="284533"/>
                      <a:pt x="1513554" y="285758"/>
                      <a:pt x="1514167" y="287060"/>
                    </a:cubicBezTo>
                    <a:cubicBezTo>
                      <a:pt x="1514780" y="288362"/>
                      <a:pt x="1514856" y="290737"/>
                      <a:pt x="1516924" y="290737"/>
                    </a:cubicBezTo>
                    <a:cubicBezTo>
                      <a:pt x="1518993" y="290737"/>
                      <a:pt x="1520371" y="291426"/>
                      <a:pt x="1519299" y="292499"/>
                    </a:cubicBezTo>
                    <a:cubicBezTo>
                      <a:pt x="1518226" y="293571"/>
                      <a:pt x="1515852" y="295103"/>
                      <a:pt x="1517384" y="296788"/>
                    </a:cubicBezTo>
                    <a:cubicBezTo>
                      <a:pt x="1518916" y="298473"/>
                      <a:pt x="1522669" y="301460"/>
                      <a:pt x="1522669" y="301460"/>
                    </a:cubicBezTo>
                    <a:cubicBezTo>
                      <a:pt x="1522669" y="301460"/>
                      <a:pt x="1525810" y="303146"/>
                      <a:pt x="1527725" y="303375"/>
                    </a:cubicBezTo>
                    <a:cubicBezTo>
                      <a:pt x="1529640" y="303605"/>
                      <a:pt x="1555759" y="308967"/>
                      <a:pt x="1555759" y="308967"/>
                    </a:cubicBezTo>
                    <a:cubicBezTo>
                      <a:pt x="1555759" y="308967"/>
                      <a:pt x="1558516" y="309120"/>
                      <a:pt x="1558670" y="311341"/>
                    </a:cubicBezTo>
                    <a:cubicBezTo>
                      <a:pt x="1558823" y="313639"/>
                      <a:pt x="1559052" y="319614"/>
                      <a:pt x="1559972" y="320533"/>
                    </a:cubicBezTo>
                    <a:cubicBezTo>
                      <a:pt x="1560891" y="321452"/>
                      <a:pt x="1571691" y="330950"/>
                      <a:pt x="1571691" y="330950"/>
                    </a:cubicBezTo>
                    <a:cubicBezTo>
                      <a:pt x="1571691" y="330950"/>
                      <a:pt x="1572533" y="331869"/>
                      <a:pt x="1572533" y="333478"/>
                    </a:cubicBezTo>
                    <a:cubicBezTo>
                      <a:pt x="1572533" y="335010"/>
                      <a:pt x="1573606" y="336618"/>
                      <a:pt x="1571461" y="337537"/>
                    </a:cubicBezTo>
                    <a:cubicBezTo>
                      <a:pt x="1569317" y="338457"/>
                      <a:pt x="1561274" y="339835"/>
                      <a:pt x="1560354" y="340142"/>
                    </a:cubicBezTo>
                    <a:cubicBezTo>
                      <a:pt x="1559435" y="340525"/>
                      <a:pt x="1554993" y="340525"/>
                      <a:pt x="1554227" y="340601"/>
                    </a:cubicBezTo>
                    <a:cubicBezTo>
                      <a:pt x="1553461" y="340678"/>
                      <a:pt x="1547793" y="340754"/>
                      <a:pt x="1547180" y="340831"/>
                    </a:cubicBezTo>
                    <a:cubicBezTo>
                      <a:pt x="1546567" y="340984"/>
                      <a:pt x="1543810" y="340372"/>
                      <a:pt x="1543350" y="339606"/>
                    </a:cubicBezTo>
                    <a:cubicBezTo>
                      <a:pt x="1542891" y="338916"/>
                      <a:pt x="1522286" y="322754"/>
                      <a:pt x="1522286" y="322754"/>
                    </a:cubicBezTo>
                    <a:cubicBezTo>
                      <a:pt x="1522286" y="322754"/>
                      <a:pt x="1518916" y="320380"/>
                      <a:pt x="1515316" y="319154"/>
                    </a:cubicBezTo>
                    <a:cubicBezTo>
                      <a:pt x="1511716" y="317929"/>
                      <a:pt x="1456566" y="305137"/>
                      <a:pt x="1456566" y="305137"/>
                    </a:cubicBezTo>
                    <a:cubicBezTo>
                      <a:pt x="1456566" y="305137"/>
                      <a:pt x="1453579" y="304295"/>
                      <a:pt x="1450439" y="305520"/>
                    </a:cubicBezTo>
                    <a:cubicBezTo>
                      <a:pt x="1447298" y="306746"/>
                      <a:pt x="1425162" y="312950"/>
                      <a:pt x="1425162" y="312950"/>
                    </a:cubicBezTo>
                    <a:cubicBezTo>
                      <a:pt x="1425162" y="312950"/>
                      <a:pt x="1423247" y="313410"/>
                      <a:pt x="1422864" y="314712"/>
                    </a:cubicBezTo>
                    <a:cubicBezTo>
                      <a:pt x="1422481" y="316014"/>
                      <a:pt x="1420490" y="319767"/>
                      <a:pt x="1422634" y="320303"/>
                    </a:cubicBezTo>
                    <a:cubicBezTo>
                      <a:pt x="1424779" y="320916"/>
                      <a:pt x="1425391" y="321605"/>
                      <a:pt x="1428225" y="320150"/>
                    </a:cubicBezTo>
                    <a:cubicBezTo>
                      <a:pt x="1431059" y="318695"/>
                      <a:pt x="1436345" y="318082"/>
                      <a:pt x="1438413" y="318924"/>
                    </a:cubicBezTo>
                    <a:cubicBezTo>
                      <a:pt x="1440481" y="319767"/>
                      <a:pt x="1442396" y="320686"/>
                      <a:pt x="1442473" y="323673"/>
                    </a:cubicBezTo>
                    <a:cubicBezTo>
                      <a:pt x="1442626" y="326661"/>
                      <a:pt x="1443315" y="330874"/>
                      <a:pt x="1440558" y="331563"/>
                    </a:cubicBezTo>
                    <a:cubicBezTo>
                      <a:pt x="1437800" y="332252"/>
                      <a:pt x="1428149" y="335776"/>
                      <a:pt x="1424396" y="332252"/>
                    </a:cubicBezTo>
                    <a:cubicBezTo>
                      <a:pt x="1420719" y="328805"/>
                      <a:pt x="1418268" y="327503"/>
                      <a:pt x="1417349" y="326891"/>
                    </a:cubicBezTo>
                    <a:cubicBezTo>
                      <a:pt x="1416430" y="326278"/>
                      <a:pt x="1413289" y="324363"/>
                      <a:pt x="1410532" y="324976"/>
                    </a:cubicBezTo>
                    <a:cubicBezTo>
                      <a:pt x="1407774" y="325588"/>
                      <a:pt x="1386481" y="328346"/>
                      <a:pt x="1386481" y="328346"/>
                    </a:cubicBezTo>
                    <a:cubicBezTo>
                      <a:pt x="1386481" y="328346"/>
                      <a:pt x="1380889" y="328499"/>
                      <a:pt x="1383263" y="330567"/>
                    </a:cubicBezTo>
                    <a:cubicBezTo>
                      <a:pt x="1385638" y="332635"/>
                      <a:pt x="1384719" y="333095"/>
                      <a:pt x="1385485" y="334857"/>
                    </a:cubicBezTo>
                    <a:cubicBezTo>
                      <a:pt x="1386251" y="336618"/>
                      <a:pt x="1387246" y="338840"/>
                      <a:pt x="1388012" y="339606"/>
                    </a:cubicBezTo>
                    <a:cubicBezTo>
                      <a:pt x="1388778" y="340372"/>
                      <a:pt x="1388778" y="342440"/>
                      <a:pt x="1389315" y="343742"/>
                    </a:cubicBezTo>
                    <a:cubicBezTo>
                      <a:pt x="1389851" y="345044"/>
                      <a:pt x="1388855" y="347572"/>
                      <a:pt x="1392991" y="348338"/>
                    </a:cubicBezTo>
                    <a:cubicBezTo>
                      <a:pt x="1397127" y="349104"/>
                      <a:pt x="1399502" y="350099"/>
                      <a:pt x="1401264" y="352167"/>
                    </a:cubicBezTo>
                    <a:cubicBezTo>
                      <a:pt x="1403025" y="354235"/>
                      <a:pt x="1408770" y="354542"/>
                      <a:pt x="1410225" y="355078"/>
                    </a:cubicBezTo>
                    <a:cubicBezTo>
                      <a:pt x="1411681" y="355538"/>
                      <a:pt x="1412140" y="355231"/>
                      <a:pt x="1414821" y="357146"/>
                    </a:cubicBezTo>
                    <a:cubicBezTo>
                      <a:pt x="1417502" y="359061"/>
                      <a:pt x="1422634" y="360670"/>
                      <a:pt x="1423783" y="360210"/>
                    </a:cubicBezTo>
                    <a:cubicBezTo>
                      <a:pt x="1424932" y="359750"/>
                      <a:pt x="1426310" y="359904"/>
                      <a:pt x="1427919" y="360976"/>
                    </a:cubicBezTo>
                    <a:cubicBezTo>
                      <a:pt x="1429528" y="362125"/>
                      <a:pt x="1431289" y="362891"/>
                      <a:pt x="1432055" y="361282"/>
                    </a:cubicBezTo>
                    <a:cubicBezTo>
                      <a:pt x="1432821" y="359674"/>
                      <a:pt x="1432515" y="360133"/>
                      <a:pt x="1434123" y="360133"/>
                    </a:cubicBezTo>
                    <a:cubicBezTo>
                      <a:pt x="1435732" y="360133"/>
                      <a:pt x="1440022" y="356610"/>
                      <a:pt x="1438719" y="359674"/>
                    </a:cubicBezTo>
                    <a:cubicBezTo>
                      <a:pt x="1437417" y="362738"/>
                      <a:pt x="1436958" y="363657"/>
                      <a:pt x="1438719" y="363044"/>
                    </a:cubicBezTo>
                    <a:cubicBezTo>
                      <a:pt x="1440481" y="362431"/>
                      <a:pt x="1442702" y="363044"/>
                      <a:pt x="1444311" y="363504"/>
                    </a:cubicBezTo>
                    <a:cubicBezTo>
                      <a:pt x="1445919" y="363963"/>
                      <a:pt x="1449060" y="363963"/>
                      <a:pt x="1447987" y="367487"/>
                    </a:cubicBezTo>
                    <a:cubicBezTo>
                      <a:pt x="1446839" y="371010"/>
                      <a:pt x="1445460" y="371623"/>
                      <a:pt x="1447987" y="373078"/>
                    </a:cubicBezTo>
                    <a:cubicBezTo>
                      <a:pt x="1450515" y="374534"/>
                      <a:pt x="1450209" y="374840"/>
                      <a:pt x="1451511" y="373538"/>
                    </a:cubicBezTo>
                    <a:cubicBezTo>
                      <a:pt x="1452813" y="372236"/>
                      <a:pt x="1453886" y="372236"/>
                      <a:pt x="1454575" y="373538"/>
                    </a:cubicBezTo>
                    <a:cubicBezTo>
                      <a:pt x="1455188" y="374840"/>
                      <a:pt x="1454575" y="375146"/>
                      <a:pt x="1453809" y="375300"/>
                    </a:cubicBezTo>
                    <a:cubicBezTo>
                      <a:pt x="1453043" y="375453"/>
                      <a:pt x="1452890" y="376065"/>
                      <a:pt x="1452890" y="377368"/>
                    </a:cubicBezTo>
                    <a:cubicBezTo>
                      <a:pt x="1452890" y="378670"/>
                      <a:pt x="1451741" y="381504"/>
                      <a:pt x="1454345" y="379129"/>
                    </a:cubicBezTo>
                    <a:cubicBezTo>
                      <a:pt x="1456873" y="376755"/>
                      <a:pt x="1456260" y="378363"/>
                      <a:pt x="1457409" y="378976"/>
                    </a:cubicBezTo>
                    <a:cubicBezTo>
                      <a:pt x="1458558" y="379589"/>
                      <a:pt x="1462005" y="380585"/>
                      <a:pt x="1462005" y="378210"/>
                    </a:cubicBezTo>
                    <a:cubicBezTo>
                      <a:pt x="1462005" y="375836"/>
                      <a:pt x="1462618" y="376602"/>
                      <a:pt x="1464226" y="376755"/>
                    </a:cubicBezTo>
                    <a:cubicBezTo>
                      <a:pt x="1465835" y="376908"/>
                      <a:pt x="1472652" y="375606"/>
                      <a:pt x="1469664" y="378057"/>
                    </a:cubicBezTo>
                    <a:cubicBezTo>
                      <a:pt x="1466600" y="380431"/>
                      <a:pt x="1463613" y="381580"/>
                      <a:pt x="1460090" y="381427"/>
                    </a:cubicBezTo>
                    <a:cubicBezTo>
                      <a:pt x="1456566" y="381274"/>
                      <a:pt x="1455341" y="381734"/>
                      <a:pt x="1453886" y="382193"/>
                    </a:cubicBezTo>
                    <a:cubicBezTo>
                      <a:pt x="1452430" y="382653"/>
                      <a:pt x="1449902" y="382500"/>
                      <a:pt x="1448754" y="381427"/>
                    </a:cubicBezTo>
                    <a:cubicBezTo>
                      <a:pt x="1447605" y="380278"/>
                      <a:pt x="1447298" y="380278"/>
                      <a:pt x="1446073" y="380278"/>
                    </a:cubicBezTo>
                    <a:cubicBezTo>
                      <a:pt x="1444771" y="380278"/>
                      <a:pt x="1442549" y="378517"/>
                      <a:pt x="1440941" y="379129"/>
                    </a:cubicBezTo>
                    <a:cubicBezTo>
                      <a:pt x="1439332" y="379742"/>
                      <a:pt x="1436192" y="378363"/>
                      <a:pt x="1436345" y="374993"/>
                    </a:cubicBezTo>
                    <a:cubicBezTo>
                      <a:pt x="1436498" y="371623"/>
                      <a:pt x="1434123" y="368636"/>
                      <a:pt x="1427766" y="368482"/>
                    </a:cubicBezTo>
                    <a:cubicBezTo>
                      <a:pt x="1421409" y="368329"/>
                      <a:pt x="1415128" y="367870"/>
                      <a:pt x="1414515" y="367870"/>
                    </a:cubicBezTo>
                    <a:cubicBezTo>
                      <a:pt x="1413902" y="367870"/>
                      <a:pt x="1412600" y="367716"/>
                      <a:pt x="1411451" y="369325"/>
                    </a:cubicBezTo>
                    <a:cubicBezTo>
                      <a:pt x="1410302" y="370934"/>
                      <a:pt x="1409076" y="373768"/>
                      <a:pt x="1408540" y="371393"/>
                    </a:cubicBezTo>
                    <a:cubicBezTo>
                      <a:pt x="1408080" y="369019"/>
                      <a:pt x="1407238" y="370934"/>
                      <a:pt x="1408080" y="369019"/>
                    </a:cubicBezTo>
                    <a:cubicBezTo>
                      <a:pt x="1408847" y="367104"/>
                      <a:pt x="1408387" y="367257"/>
                      <a:pt x="1406472" y="366950"/>
                    </a:cubicBezTo>
                    <a:cubicBezTo>
                      <a:pt x="1404557" y="366644"/>
                      <a:pt x="1398506" y="365802"/>
                      <a:pt x="1395902" y="366491"/>
                    </a:cubicBezTo>
                    <a:cubicBezTo>
                      <a:pt x="1393374" y="367104"/>
                      <a:pt x="1392532" y="366644"/>
                      <a:pt x="1391459" y="366491"/>
                    </a:cubicBezTo>
                    <a:cubicBezTo>
                      <a:pt x="1390310" y="366338"/>
                      <a:pt x="1389238" y="365342"/>
                      <a:pt x="1387783" y="366185"/>
                    </a:cubicBezTo>
                    <a:cubicBezTo>
                      <a:pt x="1387783" y="366185"/>
                      <a:pt x="1386327" y="367487"/>
                      <a:pt x="1384795" y="366185"/>
                    </a:cubicBezTo>
                    <a:cubicBezTo>
                      <a:pt x="1383187" y="364882"/>
                      <a:pt x="1381578" y="364270"/>
                      <a:pt x="1379817" y="364423"/>
                    </a:cubicBezTo>
                    <a:cubicBezTo>
                      <a:pt x="1378055" y="364576"/>
                      <a:pt x="1374225" y="363504"/>
                      <a:pt x="1372463" y="362508"/>
                    </a:cubicBezTo>
                    <a:cubicBezTo>
                      <a:pt x="1370702" y="361512"/>
                      <a:pt x="1368327" y="361359"/>
                      <a:pt x="1367178" y="361053"/>
                    </a:cubicBezTo>
                    <a:cubicBezTo>
                      <a:pt x="1366029" y="360746"/>
                      <a:pt x="1360131" y="358218"/>
                      <a:pt x="1360438" y="355461"/>
                    </a:cubicBezTo>
                    <a:cubicBezTo>
                      <a:pt x="1360744" y="352780"/>
                      <a:pt x="1360438" y="352397"/>
                      <a:pt x="1362659" y="353087"/>
                    </a:cubicBezTo>
                    <a:cubicBezTo>
                      <a:pt x="1364880" y="353776"/>
                      <a:pt x="1366489" y="353852"/>
                      <a:pt x="1366182" y="352321"/>
                    </a:cubicBezTo>
                    <a:cubicBezTo>
                      <a:pt x="1365876" y="350789"/>
                      <a:pt x="1366182" y="350712"/>
                      <a:pt x="1367484" y="350252"/>
                    </a:cubicBezTo>
                    <a:cubicBezTo>
                      <a:pt x="1368787" y="349793"/>
                      <a:pt x="1370012" y="348338"/>
                      <a:pt x="1368097" y="347342"/>
                    </a:cubicBezTo>
                    <a:cubicBezTo>
                      <a:pt x="1366182" y="346346"/>
                      <a:pt x="1364114" y="345120"/>
                      <a:pt x="1365876" y="344661"/>
                    </a:cubicBezTo>
                    <a:cubicBezTo>
                      <a:pt x="1367638" y="344201"/>
                      <a:pt x="1368940" y="342899"/>
                      <a:pt x="1367025" y="341980"/>
                    </a:cubicBezTo>
                    <a:cubicBezTo>
                      <a:pt x="1365110" y="341061"/>
                      <a:pt x="1361587" y="338916"/>
                      <a:pt x="1361433" y="337537"/>
                    </a:cubicBezTo>
                    <a:cubicBezTo>
                      <a:pt x="1361280" y="336082"/>
                      <a:pt x="1359672" y="335776"/>
                      <a:pt x="1360284" y="334627"/>
                    </a:cubicBezTo>
                    <a:cubicBezTo>
                      <a:pt x="1360897" y="333478"/>
                      <a:pt x="1360438" y="332252"/>
                      <a:pt x="1361203" y="331410"/>
                    </a:cubicBezTo>
                    <a:cubicBezTo>
                      <a:pt x="1361970" y="330644"/>
                      <a:pt x="1361816" y="330261"/>
                      <a:pt x="1361510" y="329342"/>
                    </a:cubicBezTo>
                    <a:cubicBezTo>
                      <a:pt x="1361203" y="328422"/>
                      <a:pt x="1361051" y="327733"/>
                      <a:pt x="1362965" y="327427"/>
                    </a:cubicBezTo>
                    <a:cubicBezTo>
                      <a:pt x="1364880" y="327120"/>
                      <a:pt x="1367102" y="326661"/>
                      <a:pt x="1366489" y="324516"/>
                    </a:cubicBezTo>
                    <a:cubicBezTo>
                      <a:pt x="1365876" y="322448"/>
                      <a:pt x="1366336" y="322142"/>
                      <a:pt x="1367408" y="321299"/>
                    </a:cubicBezTo>
                    <a:cubicBezTo>
                      <a:pt x="1368557" y="320533"/>
                      <a:pt x="1369629" y="319078"/>
                      <a:pt x="1369170" y="317929"/>
                    </a:cubicBezTo>
                    <a:cubicBezTo>
                      <a:pt x="1368710" y="316780"/>
                      <a:pt x="1368404" y="316627"/>
                      <a:pt x="1369476" y="315861"/>
                    </a:cubicBezTo>
                    <a:cubicBezTo>
                      <a:pt x="1370625" y="315095"/>
                      <a:pt x="1370242" y="314252"/>
                      <a:pt x="1370931" y="313486"/>
                    </a:cubicBezTo>
                    <a:cubicBezTo>
                      <a:pt x="1371544" y="312720"/>
                      <a:pt x="1372540" y="312567"/>
                      <a:pt x="1373306" y="312031"/>
                    </a:cubicBezTo>
                    <a:cubicBezTo>
                      <a:pt x="1374072" y="311571"/>
                      <a:pt x="1375527" y="310116"/>
                      <a:pt x="1374608" y="308967"/>
                    </a:cubicBezTo>
                    <a:cubicBezTo>
                      <a:pt x="1373689" y="307818"/>
                      <a:pt x="1373459" y="306439"/>
                      <a:pt x="1372387" y="305290"/>
                    </a:cubicBezTo>
                    <a:cubicBezTo>
                      <a:pt x="1371238" y="304141"/>
                      <a:pt x="1372387" y="303069"/>
                      <a:pt x="1371468" y="301920"/>
                    </a:cubicBezTo>
                    <a:cubicBezTo>
                      <a:pt x="1370548" y="300771"/>
                      <a:pt x="1369706" y="298856"/>
                      <a:pt x="1369706" y="298243"/>
                    </a:cubicBezTo>
                    <a:cubicBezTo>
                      <a:pt x="1369706" y="297631"/>
                      <a:pt x="1369706" y="296635"/>
                      <a:pt x="1368940" y="295716"/>
                    </a:cubicBezTo>
                    <a:cubicBezTo>
                      <a:pt x="1368174" y="294797"/>
                      <a:pt x="1355689" y="280396"/>
                      <a:pt x="1354540" y="279401"/>
                    </a:cubicBezTo>
                    <a:cubicBezTo>
                      <a:pt x="1353391" y="278405"/>
                      <a:pt x="1352778" y="277639"/>
                      <a:pt x="1351323" y="278482"/>
                    </a:cubicBezTo>
                    <a:cubicBezTo>
                      <a:pt x="1349867" y="279247"/>
                      <a:pt x="1348948" y="280550"/>
                      <a:pt x="1347799" y="280396"/>
                    </a:cubicBezTo>
                    <a:cubicBezTo>
                      <a:pt x="1346650" y="280243"/>
                      <a:pt x="1346037" y="281545"/>
                      <a:pt x="1348412" y="282771"/>
                    </a:cubicBezTo>
                    <a:cubicBezTo>
                      <a:pt x="1350786" y="283996"/>
                      <a:pt x="1355612" y="288822"/>
                      <a:pt x="1355612" y="291043"/>
                    </a:cubicBezTo>
                    <a:cubicBezTo>
                      <a:pt x="1355612" y="293265"/>
                      <a:pt x="1355612" y="295180"/>
                      <a:pt x="1356225" y="296635"/>
                    </a:cubicBezTo>
                    <a:cubicBezTo>
                      <a:pt x="1356838" y="298090"/>
                      <a:pt x="1358140" y="312107"/>
                      <a:pt x="1354923" y="315784"/>
                    </a:cubicBezTo>
                    <a:cubicBezTo>
                      <a:pt x="1351706" y="319461"/>
                      <a:pt x="1349178" y="321376"/>
                      <a:pt x="1347263" y="321682"/>
                    </a:cubicBezTo>
                    <a:cubicBezTo>
                      <a:pt x="1345348" y="321988"/>
                      <a:pt x="1342973" y="322448"/>
                      <a:pt x="1341978" y="323290"/>
                    </a:cubicBezTo>
                    <a:cubicBezTo>
                      <a:pt x="1341059" y="324056"/>
                      <a:pt x="1336999" y="325359"/>
                      <a:pt x="1335620" y="325818"/>
                    </a:cubicBezTo>
                    <a:cubicBezTo>
                      <a:pt x="1334165" y="326278"/>
                      <a:pt x="1318540" y="330567"/>
                      <a:pt x="1316318" y="331869"/>
                    </a:cubicBezTo>
                    <a:cubicBezTo>
                      <a:pt x="1314097" y="333171"/>
                      <a:pt x="1309425" y="334703"/>
                      <a:pt x="1311033" y="337461"/>
                    </a:cubicBezTo>
                    <a:cubicBezTo>
                      <a:pt x="1312641" y="340142"/>
                      <a:pt x="1311952" y="340831"/>
                      <a:pt x="1310114" y="343052"/>
                    </a:cubicBezTo>
                    <a:cubicBezTo>
                      <a:pt x="1308199" y="345274"/>
                      <a:pt x="1304063" y="349563"/>
                      <a:pt x="1302914" y="350865"/>
                    </a:cubicBezTo>
                    <a:cubicBezTo>
                      <a:pt x="1301765" y="352167"/>
                      <a:pt x="1296173" y="355844"/>
                      <a:pt x="1299390" y="356457"/>
                    </a:cubicBezTo>
                    <a:cubicBezTo>
                      <a:pt x="1302607" y="357070"/>
                      <a:pt x="1312335" y="361053"/>
                      <a:pt x="1313790" y="365572"/>
                    </a:cubicBezTo>
                    <a:cubicBezTo>
                      <a:pt x="1315246" y="370091"/>
                      <a:pt x="1316701" y="373538"/>
                      <a:pt x="1319994" y="375912"/>
                    </a:cubicBezTo>
                    <a:cubicBezTo>
                      <a:pt x="1323365" y="378287"/>
                      <a:pt x="1323671" y="380738"/>
                      <a:pt x="1323212" y="383266"/>
                    </a:cubicBezTo>
                    <a:cubicBezTo>
                      <a:pt x="1322752" y="385793"/>
                      <a:pt x="1325893" y="387249"/>
                      <a:pt x="1326888" y="387861"/>
                    </a:cubicBezTo>
                    <a:cubicBezTo>
                      <a:pt x="1327807" y="388474"/>
                      <a:pt x="1334548" y="392304"/>
                      <a:pt x="1334701" y="394755"/>
                    </a:cubicBezTo>
                    <a:cubicBezTo>
                      <a:pt x="1334854" y="397130"/>
                      <a:pt x="1335620" y="399504"/>
                      <a:pt x="1334242" y="400959"/>
                    </a:cubicBezTo>
                    <a:cubicBezTo>
                      <a:pt x="1332786" y="402415"/>
                      <a:pt x="1317620" y="419343"/>
                      <a:pt x="1317620" y="419343"/>
                    </a:cubicBezTo>
                    <a:cubicBezTo>
                      <a:pt x="1317620" y="419343"/>
                      <a:pt x="1315552" y="421104"/>
                      <a:pt x="1317927" y="422866"/>
                    </a:cubicBezTo>
                    <a:cubicBezTo>
                      <a:pt x="1320301" y="424628"/>
                      <a:pt x="1318846" y="424934"/>
                      <a:pt x="1317927" y="426389"/>
                    </a:cubicBezTo>
                    <a:cubicBezTo>
                      <a:pt x="1317008" y="427845"/>
                      <a:pt x="1315705" y="432900"/>
                      <a:pt x="1314863" y="434355"/>
                    </a:cubicBezTo>
                    <a:cubicBezTo>
                      <a:pt x="1314097" y="435811"/>
                      <a:pt x="1311492" y="441556"/>
                      <a:pt x="1312948" y="444083"/>
                    </a:cubicBezTo>
                    <a:cubicBezTo>
                      <a:pt x="1314403" y="446611"/>
                      <a:pt x="1316778" y="448832"/>
                      <a:pt x="1318080" y="449981"/>
                    </a:cubicBezTo>
                    <a:cubicBezTo>
                      <a:pt x="1319382" y="451130"/>
                      <a:pt x="1322522" y="454577"/>
                      <a:pt x="1321757" y="457488"/>
                    </a:cubicBezTo>
                    <a:cubicBezTo>
                      <a:pt x="1320990" y="460398"/>
                      <a:pt x="1318999" y="467675"/>
                      <a:pt x="1318692" y="468518"/>
                    </a:cubicBezTo>
                    <a:cubicBezTo>
                      <a:pt x="1318386" y="469283"/>
                      <a:pt x="1318233" y="471045"/>
                      <a:pt x="1319994" y="472347"/>
                    </a:cubicBezTo>
                    <a:cubicBezTo>
                      <a:pt x="1321757" y="473649"/>
                      <a:pt x="1322522" y="476024"/>
                      <a:pt x="1325893" y="474415"/>
                    </a:cubicBezTo>
                    <a:cubicBezTo>
                      <a:pt x="1329263" y="472807"/>
                      <a:pt x="1333859" y="470892"/>
                      <a:pt x="1335467" y="471505"/>
                    </a:cubicBezTo>
                    <a:cubicBezTo>
                      <a:pt x="1337076" y="472118"/>
                      <a:pt x="1342361" y="472654"/>
                      <a:pt x="1344735" y="474186"/>
                    </a:cubicBezTo>
                    <a:cubicBezTo>
                      <a:pt x="1347110" y="475794"/>
                      <a:pt x="1349867" y="474492"/>
                      <a:pt x="1350633" y="474339"/>
                    </a:cubicBezTo>
                    <a:cubicBezTo>
                      <a:pt x="1351399" y="474186"/>
                      <a:pt x="1353314" y="473879"/>
                      <a:pt x="1354616" y="473879"/>
                    </a:cubicBezTo>
                    <a:cubicBezTo>
                      <a:pt x="1355918" y="473879"/>
                      <a:pt x="1356072" y="473879"/>
                      <a:pt x="1356684" y="472577"/>
                    </a:cubicBezTo>
                    <a:cubicBezTo>
                      <a:pt x="1357297" y="471275"/>
                      <a:pt x="1358140" y="470356"/>
                      <a:pt x="1360208" y="469896"/>
                    </a:cubicBezTo>
                    <a:cubicBezTo>
                      <a:pt x="1362276" y="469437"/>
                      <a:pt x="1363731" y="468441"/>
                      <a:pt x="1364497" y="467981"/>
                    </a:cubicBezTo>
                    <a:cubicBezTo>
                      <a:pt x="1365263" y="467522"/>
                      <a:pt x="1367867" y="465300"/>
                      <a:pt x="1369782" y="465607"/>
                    </a:cubicBezTo>
                    <a:cubicBezTo>
                      <a:pt x="1371697" y="465913"/>
                      <a:pt x="1378591" y="467828"/>
                      <a:pt x="1380353" y="467062"/>
                    </a:cubicBezTo>
                    <a:cubicBezTo>
                      <a:pt x="1382115" y="466296"/>
                      <a:pt x="1385485" y="467522"/>
                      <a:pt x="1386557" y="468364"/>
                    </a:cubicBezTo>
                    <a:cubicBezTo>
                      <a:pt x="1387706" y="469130"/>
                      <a:pt x="1389468" y="469973"/>
                      <a:pt x="1390387" y="469973"/>
                    </a:cubicBezTo>
                    <a:cubicBezTo>
                      <a:pt x="1391306" y="469973"/>
                      <a:pt x="1393451" y="471122"/>
                      <a:pt x="1393910" y="471428"/>
                    </a:cubicBezTo>
                    <a:cubicBezTo>
                      <a:pt x="1394370" y="471735"/>
                      <a:pt x="1397434" y="472730"/>
                      <a:pt x="1398353" y="472194"/>
                    </a:cubicBezTo>
                    <a:cubicBezTo>
                      <a:pt x="1399272" y="471735"/>
                      <a:pt x="1400881" y="471045"/>
                      <a:pt x="1402489" y="472041"/>
                    </a:cubicBezTo>
                    <a:cubicBezTo>
                      <a:pt x="1404098" y="473037"/>
                      <a:pt x="1405553" y="473496"/>
                      <a:pt x="1406166" y="474952"/>
                    </a:cubicBezTo>
                    <a:cubicBezTo>
                      <a:pt x="1406778" y="476407"/>
                      <a:pt x="1408540" y="478169"/>
                      <a:pt x="1409843" y="478322"/>
                    </a:cubicBezTo>
                    <a:cubicBezTo>
                      <a:pt x="1411145" y="478475"/>
                      <a:pt x="1415587" y="479088"/>
                      <a:pt x="1417195" y="479777"/>
                    </a:cubicBezTo>
                    <a:cubicBezTo>
                      <a:pt x="1418804" y="480390"/>
                      <a:pt x="1423094" y="482688"/>
                      <a:pt x="1424702" y="482841"/>
                    </a:cubicBezTo>
                    <a:cubicBezTo>
                      <a:pt x="1426310" y="482994"/>
                      <a:pt x="1427690" y="482688"/>
                      <a:pt x="1428379" y="485062"/>
                    </a:cubicBezTo>
                    <a:cubicBezTo>
                      <a:pt x="1428992" y="487437"/>
                      <a:pt x="1431059" y="499080"/>
                      <a:pt x="1432515" y="500688"/>
                    </a:cubicBezTo>
                    <a:cubicBezTo>
                      <a:pt x="1433970" y="502297"/>
                      <a:pt x="1433128" y="503216"/>
                      <a:pt x="1434277" y="503063"/>
                    </a:cubicBezTo>
                    <a:cubicBezTo>
                      <a:pt x="1435425" y="502909"/>
                      <a:pt x="1436038" y="503982"/>
                      <a:pt x="1436192" y="504671"/>
                    </a:cubicBezTo>
                    <a:cubicBezTo>
                      <a:pt x="1436345" y="505284"/>
                      <a:pt x="1437647" y="509114"/>
                      <a:pt x="1439409" y="510109"/>
                    </a:cubicBezTo>
                    <a:cubicBezTo>
                      <a:pt x="1439409" y="510109"/>
                      <a:pt x="1447375" y="514705"/>
                      <a:pt x="1441936" y="515854"/>
                    </a:cubicBezTo>
                    <a:cubicBezTo>
                      <a:pt x="1436498" y="517003"/>
                      <a:pt x="1429987" y="516467"/>
                      <a:pt x="1427919" y="519837"/>
                    </a:cubicBezTo>
                    <a:cubicBezTo>
                      <a:pt x="1425851" y="523207"/>
                      <a:pt x="1423324" y="528799"/>
                      <a:pt x="1424855" y="529565"/>
                    </a:cubicBezTo>
                    <a:cubicBezTo>
                      <a:pt x="1426464" y="530331"/>
                      <a:pt x="1426923" y="531480"/>
                      <a:pt x="1426158" y="533088"/>
                    </a:cubicBezTo>
                    <a:cubicBezTo>
                      <a:pt x="1425391" y="534697"/>
                      <a:pt x="1421715" y="538986"/>
                      <a:pt x="1425391" y="540595"/>
                    </a:cubicBezTo>
                    <a:cubicBezTo>
                      <a:pt x="1429068" y="542203"/>
                      <a:pt x="1432439" y="541744"/>
                      <a:pt x="1432745" y="540595"/>
                    </a:cubicBezTo>
                    <a:cubicBezTo>
                      <a:pt x="1433051" y="539446"/>
                      <a:pt x="1433511" y="539293"/>
                      <a:pt x="1434353" y="541514"/>
                    </a:cubicBezTo>
                    <a:cubicBezTo>
                      <a:pt x="1435196" y="543735"/>
                      <a:pt x="1435962" y="543735"/>
                      <a:pt x="1437570" y="543429"/>
                    </a:cubicBezTo>
                    <a:cubicBezTo>
                      <a:pt x="1439179" y="543123"/>
                      <a:pt x="1439945" y="543123"/>
                      <a:pt x="1440941" y="544042"/>
                    </a:cubicBezTo>
                    <a:cubicBezTo>
                      <a:pt x="1441936" y="544961"/>
                      <a:pt x="1443162" y="544655"/>
                      <a:pt x="1444004" y="544348"/>
                    </a:cubicBezTo>
                    <a:cubicBezTo>
                      <a:pt x="1444771" y="544042"/>
                      <a:pt x="1445307" y="544808"/>
                      <a:pt x="1446226" y="544655"/>
                    </a:cubicBezTo>
                    <a:cubicBezTo>
                      <a:pt x="1447145" y="544501"/>
                      <a:pt x="1448754" y="544195"/>
                      <a:pt x="1449596" y="544961"/>
                    </a:cubicBezTo>
                    <a:cubicBezTo>
                      <a:pt x="1450362" y="545727"/>
                      <a:pt x="1450898" y="546723"/>
                      <a:pt x="1451511" y="544961"/>
                    </a:cubicBezTo>
                    <a:cubicBezTo>
                      <a:pt x="1452123" y="543199"/>
                      <a:pt x="1451971" y="542893"/>
                      <a:pt x="1453273" y="544195"/>
                    </a:cubicBezTo>
                    <a:cubicBezTo>
                      <a:pt x="1454575" y="545497"/>
                      <a:pt x="1456643" y="545803"/>
                      <a:pt x="1453886" y="546263"/>
                    </a:cubicBezTo>
                    <a:cubicBezTo>
                      <a:pt x="1451204" y="546723"/>
                      <a:pt x="1454038" y="547565"/>
                      <a:pt x="1455494" y="547412"/>
                    </a:cubicBezTo>
                    <a:cubicBezTo>
                      <a:pt x="1456949" y="547259"/>
                      <a:pt x="1459324" y="545191"/>
                      <a:pt x="1461086" y="545803"/>
                    </a:cubicBezTo>
                    <a:cubicBezTo>
                      <a:pt x="1462847" y="546416"/>
                      <a:pt x="1471426" y="550782"/>
                      <a:pt x="1466217" y="549480"/>
                    </a:cubicBezTo>
                    <a:cubicBezTo>
                      <a:pt x="1461009" y="548178"/>
                      <a:pt x="1460779" y="548178"/>
                      <a:pt x="1459324" y="548561"/>
                    </a:cubicBezTo>
                    <a:cubicBezTo>
                      <a:pt x="1457868" y="548867"/>
                      <a:pt x="1455647" y="549021"/>
                      <a:pt x="1454345" y="549710"/>
                    </a:cubicBezTo>
                    <a:cubicBezTo>
                      <a:pt x="1453043" y="550323"/>
                      <a:pt x="1446685" y="549710"/>
                      <a:pt x="1445536" y="549863"/>
                    </a:cubicBezTo>
                    <a:cubicBezTo>
                      <a:pt x="1444388" y="550016"/>
                      <a:pt x="1430524" y="550476"/>
                      <a:pt x="1429605" y="549863"/>
                    </a:cubicBezTo>
                    <a:cubicBezTo>
                      <a:pt x="1428685" y="549250"/>
                      <a:pt x="1419264" y="541897"/>
                      <a:pt x="1417349" y="540595"/>
                    </a:cubicBezTo>
                    <a:cubicBezTo>
                      <a:pt x="1415434" y="539293"/>
                      <a:pt x="1412370" y="537914"/>
                      <a:pt x="1413672" y="536765"/>
                    </a:cubicBezTo>
                    <a:cubicBezTo>
                      <a:pt x="1414974" y="535616"/>
                      <a:pt x="1414285" y="536765"/>
                      <a:pt x="1415434" y="536459"/>
                    </a:cubicBezTo>
                    <a:cubicBezTo>
                      <a:pt x="1416583" y="536152"/>
                      <a:pt x="1418651" y="535693"/>
                      <a:pt x="1418651" y="533931"/>
                    </a:cubicBezTo>
                    <a:cubicBezTo>
                      <a:pt x="1418651" y="532169"/>
                      <a:pt x="1417349" y="524203"/>
                      <a:pt x="1418191" y="522135"/>
                    </a:cubicBezTo>
                    <a:cubicBezTo>
                      <a:pt x="1418958" y="520067"/>
                      <a:pt x="1421562" y="516390"/>
                      <a:pt x="1420260" y="516084"/>
                    </a:cubicBezTo>
                    <a:cubicBezTo>
                      <a:pt x="1418958" y="515778"/>
                      <a:pt x="1414668" y="514475"/>
                      <a:pt x="1416276" y="511488"/>
                    </a:cubicBezTo>
                    <a:cubicBezTo>
                      <a:pt x="1417885" y="508424"/>
                      <a:pt x="1420260" y="502526"/>
                      <a:pt x="1418651" y="501148"/>
                    </a:cubicBezTo>
                    <a:cubicBezTo>
                      <a:pt x="1417043" y="499692"/>
                      <a:pt x="1415128" y="497624"/>
                      <a:pt x="1414974" y="499080"/>
                    </a:cubicBezTo>
                    <a:cubicBezTo>
                      <a:pt x="1414821" y="500535"/>
                      <a:pt x="1414668" y="500228"/>
                      <a:pt x="1413672" y="498926"/>
                    </a:cubicBezTo>
                    <a:cubicBezTo>
                      <a:pt x="1412677" y="497624"/>
                      <a:pt x="1411910" y="496705"/>
                      <a:pt x="1410608" y="496016"/>
                    </a:cubicBezTo>
                    <a:cubicBezTo>
                      <a:pt x="1409306" y="495403"/>
                      <a:pt x="1401647" y="483760"/>
                      <a:pt x="1400268" y="481999"/>
                    </a:cubicBezTo>
                    <a:cubicBezTo>
                      <a:pt x="1398813" y="480237"/>
                      <a:pt x="1398353" y="479471"/>
                      <a:pt x="1396898" y="479624"/>
                    </a:cubicBezTo>
                    <a:cubicBezTo>
                      <a:pt x="1395442" y="479777"/>
                      <a:pt x="1394676" y="479930"/>
                      <a:pt x="1393374" y="479624"/>
                    </a:cubicBezTo>
                    <a:cubicBezTo>
                      <a:pt x="1392072" y="479318"/>
                      <a:pt x="1386021" y="479624"/>
                      <a:pt x="1384106" y="480543"/>
                    </a:cubicBezTo>
                    <a:cubicBezTo>
                      <a:pt x="1382191" y="481462"/>
                      <a:pt x="1379127" y="481692"/>
                      <a:pt x="1378208" y="481692"/>
                    </a:cubicBezTo>
                    <a:cubicBezTo>
                      <a:pt x="1377289" y="481692"/>
                      <a:pt x="1370089" y="484526"/>
                      <a:pt x="1368480" y="484756"/>
                    </a:cubicBezTo>
                    <a:cubicBezTo>
                      <a:pt x="1366872" y="484909"/>
                      <a:pt x="1344046" y="492416"/>
                      <a:pt x="1342591" y="492722"/>
                    </a:cubicBezTo>
                    <a:cubicBezTo>
                      <a:pt x="1341135" y="493028"/>
                      <a:pt x="1338608" y="493028"/>
                      <a:pt x="1338454" y="494790"/>
                    </a:cubicBezTo>
                    <a:cubicBezTo>
                      <a:pt x="1338301" y="496552"/>
                      <a:pt x="1338148" y="497318"/>
                      <a:pt x="1337995" y="497471"/>
                    </a:cubicBezTo>
                    <a:cubicBezTo>
                      <a:pt x="1337842" y="497624"/>
                      <a:pt x="1336693" y="499080"/>
                      <a:pt x="1338301" y="499846"/>
                    </a:cubicBezTo>
                    <a:cubicBezTo>
                      <a:pt x="1339910" y="500611"/>
                      <a:pt x="1339220" y="502373"/>
                      <a:pt x="1338301" y="503982"/>
                    </a:cubicBezTo>
                    <a:cubicBezTo>
                      <a:pt x="1337382" y="505590"/>
                      <a:pt x="1331561" y="509880"/>
                      <a:pt x="1337382" y="512101"/>
                    </a:cubicBezTo>
                    <a:cubicBezTo>
                      <a:pt x="1343127" y="514322"/>
                      <a:pt x="1345655" y="519454"/>
                      <a:pt x="1346497" y="521522"/>
                    </a:cubicBezTo>
                    <a:cubicBezTo>
                      <a:pt x="1347263" y="523590"/>
                      <a:pt x="1346803" y="525812"/>
                      <a:pt x="1348106" y="527727"/>
                    </a:cubicBezTo>
                    <a:cubicBezTo>
                      <a:pt x="1349408" y="529642"/>
                      <a:pt x="1348412" y="532859"/>
                      <a:pt x="1348412" y="534467"/>
                    </a:cubicBezTo>
                    <a:cubicBezTo>
                      <a:pt x="1348412" y="536076"/>
                      <a:pt x="1346957" y="544042"/>
                      <a:pt x="1345042" y="545037"/>
                    </a:cubicBezTo>
                    <a:cubicBezTo>
                      <a:pt x="1343127" y="546033"/>
                      <a:pt x="1327195" y="557676"/>
                      <a:pt x="1324591" y="561123"/>
                    </a:cubicBezTo>
                    <a:cubicBezTo>
                      <a:pt x="1322063" y="564646"/>
                      <a:pt x="1324437" y="563191"/>
                      <a:pt x="1324284" y="564953"/>
                    </a:cubicBezTo>
                    <a:cubicBezTo>
                      <a:pt x="1324131" y="566714"/>
                      <a:pt x="1322522" y="574068"/>
                      <a:pt x="1322063" y="575676"/>
                    </a:cubicBezTo>
                    <a:cubicBezTo>
                      <a:pt x="1321603" y="577285"/>
                      <a:pt x="1320301" y="578510"/>
                      <a:pt x="1318999" y="578893"/>
                    </a:cubicBezTo>
                    <a:cubicBezTo>
                      <a:pt x="1317697" y="579200"/>
                      <a:pt x="1316165" y="579812"/>
                      <a:pt x="1314863" y="581421"/>
                    </a:cubicBezTo>
                    <a:cubicBezTo>
                      <a:pt x="1313561" y="583029"/>
                      <a:pt x="1311646" y="585097"/>
                      <a:pt x="1309884" y="585404"/>
                    </a:cubicBezTo>
                    <a:cubicBezTo>
                      <a:pt x="1308122" y="585710"/>
                      <a:pt x="1301765" y="587012"/>
                      <a:pt x="1298701" y="590000"/>
                    </a:cubicBezTo>
                    <a:cubicBezTo>
                      <a:pt x="1295637" y="593064"/>
                      <a:pt x="1295177" y="593370"/>
                      <a:pt x="1294258" y="593523"/>
                    </a:cubicBezTo>
                    <a:cubicBezTo>
                      <a:pt x="1293339" y="593676"/>
                      <a:pt x="1292803" y="592527"/>
                      <a:pt x="1291577" y="593830"/>
                    </a:cubicBezTo>
                    <a:cubicBezTo>
                      <a:pt x="1290275" y="595132"/>
                      <a:pt x="1289663" y="593983"/>
                      <a:pt x="1288361" y="594289"/>
                    </a:cubicBezTo>
                    <a:cubicBezTo>
                      <a:pt x="1287058" y="594595"/>
                      <a:pt x="1281160" y="598119"/>
                      <a:pt x="1279398" y="598885"/>
                    </a:cubicBezTo>
                    <a:cubicBezTo>
                      <a:pt x="1277637" y="599651"/>
                      <a:pt x="1277790" y="599804"/>
                      <a:pt x="1279092" y="600493"/>
                    </a:cubicBezTo>
                    <a:cubicBezTo>
                      <a:pt x="1280394" y="601106"/>
                      <a:pt x="1279246" y="602102"/>
                      <a:pt x="1278939" y="602868"/>
                    </a:cubicBezTo>
                    <a:cubicBezTo>
                      <a:pt x="1278633" y="603634"/>
                      <a:pt x="1278633" y="606698"/>
                      <a:pt x="1278633" y="607464"/>
                    </a:cubicBezTo>
                    <a:cubicBezTo>
                      <a:pt x="1278633" y="608230"/>
                      <a:pt x="1277483" y="609991"/>
                      <a:pt x="1276258" y="610681"/>
                    </a:cubicBezTo>
                    <a:cubicBezTo>
                      <a:pt x="1274956" y="611294"/>
                      <a:pt x="1271126" y="612596"/>
                      <a:pt x="1270513" y="612902"/>
                    </a:cubicBezTo>
                    <a:cubicBezTo>
                      <a:pt x="1269901" y="613208"/>
                      <a:pt x="1268752" y="613821"/>
                      <a:pt x="1267832" y="613055"/>
                    </a:cubicBezTo>
                    <a:cubicBezTo>
                      <a:pt x="1266913" y="612289"/>
                      <a:pt x="1266224" y="611600"/>
                      <a:pt x="1265458" y="612442"/>
                    </a:cubicBezTo>
                    <a:cubicBezTo>
                      <a:pt x="1264692" y="613208"/>
                      <a:pt x="1262930" y="612902"/>
                      <a:pt x="1262547" y="610987"/>
                    </a:cubicBezTo>
                    <a:cubicBezTo>
                      <a:pt x="1262164" y="609072"/>
                      <a:pt x="1258871" y="608766"/>
                      <a:pt x="1257951" y="608766"/>
                    </a:cubicBezTo>
                    <a:cubicBezTo>
                      <a:pt x="1257032" y="608766"/>
                      <a:pt x="1249449" y="606085"/>
                      <a:pt x="1246309" y="606851"/>
                    </a:cubicBezTo>
                    <a:cubicBezTo>
                      <a:pt x="1243092" y="607617"/>
                      <a:pt x="1239798" y="605549"/>
                      <a:pt x="1232751" y="607617"/>
                    </a:cubicBezTo>
                    <a:cubicBezTo>
                      <a:pt x="1225704" y="609685"/>
                      <a:pt x="1219500" y="607464"/>
                      <a:pt x="1217125" y="607004"/>
                    </a:cubicBezTo>
                    <a:cubicBezTo>
                      <a:pt x="1214751" y="606544"/>
                      <a:pt x="1212530" y="604936"/>
                      <a:pt x="1210615" y="605242"/>
                    </a:cubicBezTo>
                    <a:cubicBezTo>
                      <a:pt x="1208700" y="605549"/>
                      <a:pt x="1207398" y="600493"/>
                      <a:pt x="1197976" y="600493"/>
                    </a:cubicBezTo>
                    <a:cubicBezTo>
                      <a:pt x="1197976" y="600493"/>
                      <a:pt x="1192844" y="600340"/>
                      <a:pt x="1188402" y="596664"/>
                    </a:cubicBezTo>
                    <a:cubicBezTo>
                      <a:pt x="1183959" y="592987"/>
                      <a:pt x="1186487" y="592527"/>
                      <a:pt x="1184879" y="589923"/>
                    </a:cubicBezTo>
                    <a:cubicBezTo>
                      <a:pt x="1183270" y="587395"/>
                      <a:pt x="1181355" y="585327"/>
                      <a:pt x="1185491" y="585480"/>
                    </a:cubicBezTo>
                    <a:cubicBezTo>
                      <a:pt x="1189627" y="585634"/>
                      <a:pt x="1204640" y="584332"/>
                      <a:pt x="1206708" y="583719"/>
                    </a:cubicBezTo>
                    <a:cubicBezTo>
                      <a:pt x="1208777" y="583106"/>
                      <a:pt x="1210232" y="583412"/>
                      <a:pt x="1210844" y="584332"/>
                    </a:cubicBezTo>
                    <a:cubicBezTo>
                      <a:pt x="1211457" y="585251"/>
                      <a:pt x="1219653" y="591072"/>
                      <a:pt x="1221874" y="591225"/>
                    </a:cubicBezTo>
                    <a:cubicBezTo>
                      <a:pt x="1224096" y="591378"/>
                      <a:pt x="1226164" y="591838"/>
                      <a:pt x="1226853" y="591225"/>
                    </a:cubicBezTo>
                    <a:cubicBezTo>
                      <a:pt x="1227466" y="590612"/>
                      <a:pt x="1225398" y="589923"/>
                      <a:pt x="1227466" y="589310"/>
                    </a:cubicBezTo>
                    <a:cubicBezTo>
                      <a:pt x="1229534" y="588698"/>
                      <a:pt x="1228615" y="588161"/>
                      <a:pt x="1230147" y="588008"/>
                    </a:cubicBezTo>
                    <a:cubicBezTo>
                      <a:pt x="1231756" y="587855"/>
                      <a:pt x="1259866" y="581497"/>
                      <a:pt x="1259866" y="581497"/>
                    </a:cubicBezTo>
                    <a:cubicBezTo>
                      <a:pt x="1259866" y="581497"/>
                      <a:pt x="1261781" y="580885"/>
                      <a:pt x="1262547" y="579736"/>
                    </a:cubicBezTo>
                    <a:cubicBezTo>
                      <a:pt x="1263313" y="578587"/>
                      <a:pt x="1264922" y="577055"/>
                      <a:pt x="1266224" y="576059"/>
                    </a:cubicBezTo>
                    <a:cubicBezTo>
                      <a:pt x="1267526" y="575063"/>
                      <a:pt x="1273271" y="570621"/>
                      <a:pt x="1273884" y="570008"/>
                    </a:cubicBezTo>
                    <a:cubicBezTo>
                      <a:pt x="1274497" y="569395"/>
                      <a:pt x="1275645" y="568093"/>
                      <a:pt x="1275032" y="567480"/>
                    </a:cubicBezTo>
                    <a:cubicBezTo>
                      <a:pt x="1274420" y="566868"/>
                      <a:pt x="1274879" y="564953"/>
                      <a:pt x="1276181" y="564110"/>
                    </a:cubicBezTo>
                    <a:cubicBezTo>
                      <a:pt x="1277483" y="563344"/>
                      <a:pt x="1280930" y="560280"/>
                      <a:pt x="1281160" y="558978"/>
                    </a:cubicBezTo>
                    <a:cubicBezTo>
                      <a:pt x="1281313" y="557676"/>
                      <a:pt x="1281773" y="555301"/>
                      <a:pt x="1282616" y="555148"/>
                    </a:cubicBezTo>
                    <a:cubicBezTo>
                      <a:pt x="1283382" y="554995"/>
                      <a:pt x="1299850" y="543965"/>
                      <a:pt x="1299850" y="543965"/>
                    </a:cubicBezTo>
                    <a:cubicBezTo>
                      <a:pt x="1299850" y="543965"/>
                      <a:pt x="1302914" y="542203"/>
                      <a:pt x="1301612" y="540289"/>
                    </a:cubicBezTo>
                    <a:cubicBezTo>
                      <a:pt x="1300310" y="538374"/>
                      <a:pt x="1298548" y="538527"/>
                      <a:pt x="1300845" y="537225"/>
                    </a:cubicBezTo>
                    <a:cubicBezTo>
                      <a:pt x="1303067" y="535923"/>
                      <a:pt x="1303373" y="533548"/>
                      <a:pt x="1303373" y="531939"/>
                    </a:cubicBezTo>
                    <a:cubicBezTo>
                      <a:pt x="1303373" y="530331"/>
                      <a:pt x="1302224" y="526348"/>
                      <a:pt x="1301305" y="525199"/>
                    </a:cubicBezTo>
                    <a:cubicBezTo>
                      <a:pt x="1300386" y="524050"/>
                      <a:pt x="1298088" y="522824"/>
                      <a:pt x="1301152" y="520910"/>
                    </a:cubicBezTo>
                    <a:cubicBezTo>
                      <a:pt x="1304216" y="518995"/>
                      <a:pt x="1315016" y="506892"/>
                      <a:pt x="1315016" y="506892"/>
                    </a:cubicBezTo>
                    <a:cubicBezTo>
                      <a:pt x="1315016" y="506892"/>
                      <a:pt x="1318999" y="503369"/>
                      <a:pt x="1312488" y="499539"/>
                    </a:cubicBezTo>
                    <a:cubicBezTo>
                      <a:pt x="1305978" y="495709"/>
                      <a:pt x="1306437" y="496475"/>
                      <a:pt x="1304829" y="495097"/>
                    </a:cubicBezTo>
                    <a:cubicBezTo>
                      <a:pt x="1303220" y="493641"/>
                      <a:pt x="1299543" y="491267"/>
                      <a:pt x="1297016" y="490348"/>
                    </a:cubicBezTo>
                    <a:cubicBezTo>
                      <a:pt x="1294488" y="489428"/>
                      <a:pt x="1284454" y="483607"/>
                      <a:pt x="1284224" y="477250"/>
                    </a:cubicBezTo>
                    <a:cubicBezTo>
                      <a:pt x="1283994" y="470892"/>
                      <a:pt x="1285833" y="470739"/>
                      <a:pt x="1286598" y="467675"/>
                    </a:cubicBezTo>
                    <a:cubicBezTo>
                      <a:pt x="1287365" y="464611"/>
                      <a:pt x="1287211" y="462696"/>
                      <a:pt x="1286752" y="461471"/>
                    </a:cubicBezTo>
                    <a:cubicBezTo>
                      <a:pt x="1286292" y="460169"/>
                      <a:pt x="1286446" y="458560"/>
                      <a:pt x="1286598" y="457794"/>
                    </a:cubicBezTo>
                    <a:cubicBezTo>
                      <a:pt x="1286752" y="457028"/>
                      <a:pt x="1287058" y="453505"/>
                      <a:pt x="1285986" y="451054"/>
                    </a:cubicBezTo>
                    <a:cubicBezTo>
                      <a:pt x="1284837" y="448679"/>
                      <a:pt x="1285066" y="448219"/>
                      <a:pt x="1285986" y="446075"/>
                    </a:cubicBezTo>
                    <a:cubicBezTo>
                      <a:pt x="1286905" y="444007"/>
                      <a:pt x="1289663" y="435734"/>
                      <a:pt x="1287901" y="433666"/>
                    </a:cubicBezTo>
                    <a:cubicBezTo>
                      <a:pt x="1286139" y="431598"/>
                      <a:pt x="1282922" y="429989"/>
                      <a:pt x="1284837" y="426313"/>
                    </a:cubicBezTo>
                    <a:cubicBezTo>
                      <a:pt x="1286752" y="422636"/>
                      <a:pt x="1287518" y="419955"/>
                      <a:pt x="1285296" y="417734"/>
                    </a:cubicBezTo>
                    <a:cubicBezTo>
                      <a:pt x="1283075" y="415513"/>
                      <a:pt x="1279705" y="412908"/>
                      <a:pt x="1283841" y="410687"/>
                    </a:cubicBezTo>
                    <a:cubicBezTo>
                      <a:pt x="1287977" y="408466"/>
                      <a:pt x="1291501" y="407470"/>
                      <a:pt x="1290888" y="405402"/>
                    </a:cubicBezTo>
                    <a:cubicBezTo>
                      <a:pt x="1290275" y="403334"/>
                      <a:pt x="1290735" y="403028"/>
                      <a:pt x="1291041" y="402032"/>
                    </a:cubicBezTo>
                    <a:cubicBezTo>
                      <a:pt x="1291347" y="401036"/>
                      <a:pt x="1290735" y="400117"/>
                      <a:pt x="1290275" y="399657"/>
                    </a:cubicBezTo>
                    <a:cubicBezTo>
                      <a:pt x="1289816" y="399198"/>
                      <a:pt x="1289663" y="397436"/>
                      <a:pt x="1289816" y="396747"/>
                    </a:cubicBezTo>
                    <a:cubicBezTo>
                      <a:pt x="1289969" y="396057"/>
                      <a:pt x="1291731" y="388321"/>
                      <a:pt x="1292190" y="387019"/>
                    </a:cubicBezTo>
                    <a:cubicBezTo>
                      <a:pt x="1292650" y="385717"/>
                      <a:pt x="1292956" y="383342"/>
                      <a:pt x="1291041" y="381274"/>
                    </a:cubicBezTo>
                    <a:cubicBezTo>
                      <a:pt x="1289126" y="379206"/>
                      <a:pt x="1289280" y="378210"/>
                      <a:pt x="1287518" y="377291"/>
                    </a:cubicBezTo>
                    <a:cubicBezTo>
                      <a:pt x="1285756" y="376372"/>
                      <a:pt x="1286905" y="375529"/>
                      <a:pt x="1287671" y="373921"/>
                    </a:cubicBezTo>
                    <a:cubicBezTo>
                      <a:pt x="1288437" y="372312"/>
                      <a:pt x="1287824" y="369785"/>
                      <a:pt x="1286062" y="369172"/>
                    </a:cubicBezTo>
                    <a:cubicBezTo>
                      <a:pt x="1284301" y="368559"/>
                      <a:pt x="1276335" y="365802"/>
                      <a:pt x="1274726" y="364193"/>
                    </a:cubicBezTo>
                    <a:cubicBezTo>
                      <a:pt x="1273117" y="362584"/>
                      <a:pt x="1266760" y="357836"/>
                      <a:pt x="1265458" y="355614"/>
                    </a:cubicBezTo>
                    <a:cubicBezTo>
                      <a:pt x="1264156" y="353393"/>
                      <a:pt x="1262394" y="351172"/>
                      <a:pt x="1264998" y="349410"/>
                    </a:cubicBezTo>
                    <a:cubicBezTo>
                      <a:pt x="1267526" y="347648"/>
                      <a:pt x="1267679" y="347189"/>
                      <a:pt x="1269441" y="347342"/>
                    </a:cubicBezTo>
                    <a:cubicBezTo>
                      <a:pt x="1271203" y="347495"/>
                      <a:pt x="1273117" y="345733"/>
                      <a:pt x="1273730" y="344661"/>
                    </a:cubicBezTo>
                    <a:cubicBezTo>
                      <a:pt x="1274343" y="343512"/>
                      <a:pt x="1277254" y="338916"/>
                      <a:pt x="1277560" y="337154"/>
                    </a:cubicBezTo>
                    <a:cubicBezTo>
                      <a:pt x="1277866" y="335393"/>
                      <a:pt x="1277713" y="331716"/>
                      <a:pt x="1279475" y="331103"/>
                    </a:cubicBezTo>
                    <a:cubicBezTo>
                      <a:pt x="1281237" y="330491"/>
                      <a:pt x="1281850" y="329188"/>
                      <a:pt x="1282539" y="328193"/>
                    </a:cubicBezTo>
                    <a:cubicBezTo>
                      <a:pt x="1283228" y="327197"/>
                      <a:pt x="1286981" y="319614"/>
                      <a:pt x="1288896" y="316703"/>
                    </a:cubicBezTo>
                    <a:cubicBezTo>
                      <a:pt x="1290811" y="313793"/>
                      <a:pt x="1294335" y="309656"/>
                      <a:pt x="1293033" y="307435"/>
                    </a:cubicBezTo>
                    <a:cubicBezTo>
                      <a:pt x="1291731" y="305214"/>
                      <a:pt x="1291424" y="302992"/>
                      <a:pt x="1291731" y="301843"/>
                    </a:cubicBezTo>
                    <a:cubicBezTo>
                      <a:pt x="1292037" y="300695"/>
                      <a:pt x="1292497" y="292575"/>
                      <a:pt x="1292497" y="290967"/>
                    </a:cubicBezTo>
                    <a:cubicBezTo>
                      <a:pt x="1292497" y="289358"/>
                      <a:pt x="1292190" y="286371"/>
                      <a:pt x="1290428" y="285835"/>
                    </a:cubicBezTo>
                    <a:cubicBezTo>
                      <a:pt x="1288667" y="285375"/>
                      <a:pt x="1283382" y="283460"/>
                      <a:pt x="1282462" y="283307"/>
                    </a:cubicBezTo>
                    <a:cubicBezTo>
                      <a:pt x="1281543" y="283154"/>
                      <a:pt x="1277024" y="281239"/>
                      <a:pt x="1276411" y="281086"/>
                    </a:cubicBezTo>
                    <a:cubicBezTo>
                      <a:pt x="1275799" y="280933"/>
                      <a:pt x="1271969" y="279784"/>
                      <a:pt x="1270973" y="280473"/>
                    </a:cubicBezTo>
                    <a:cubicBezTo>
                      <a:pt x="1270054" y="281086"/>
                      <a:pt x="1267449" y="281928"/>
                      <a:pt x="1266377" y="281622"/>
                    </a:cubicBezTo>
                    <a:cubicBezTo>
                      <a:pt x="1265228" y="281316"/>
                      <a:pt x="1264309" y="281009"/>
                      <a:pt x="1266837" y="280167"/>
                    </a:cubicBezTo>
                    <a:cubicBezTo>
                      <a:pt x="1269364" y="279401"/>
                      <a:pt x="1268752" y="279401"/>
                      <a:pt x="1266684" y="278864"/>
                    </a:cubicBezTo>
                    <a:cubicBezTo>
                      <a:pt x="1264615" y="278405"/>
                      <a:pt x="1260479" y="278405"/>
                      <a:pt x="1258564" y="277103"/>
                    </a:cubicBezTo>
                    <a:cubicBezTo>
                      <a:pt x="1256649" y="275801"/>
                      <a:pt x="1252973" y="275188"/>
                      <a:pt x="1251670" y="275647"/>
                    </a:cubicBezTo>
                    <a:cubicBezTo>
                      <a:pt x="1250368" y="276107"/>
                      <a:pt x="1247381" y="277103"/>
                      <a:pt x="1246232" y="276413"/>
                    </a:cubicBezTo>
                    <a:cubicBezTo>
                      <a:pt x="1245083" y="275801"/>
                      <a:pt x="1243705" y="276107"/>
                      <a:pt x="1243015" y="276107"/>
                    </a:cubicBezTo>
                    <a:cubicBezTo>
                      <a:pt x="1242326" y="276107"/>
                      <a:pt x="1238879" y="275801"/>
                      <a:pt x="1236964" y="276567"/>
                    </a:cubicBezTo>
                    <a:cubicBezTo>
                      <a:pt x="1235049" y="277333"/>
                      <a:pt x="1229458" y="276873"/>
                      <a:pt x="1226930" y="276567"/>
                    </a:cubicBezTo>
                    <a:cubicBezTo>
                      <a:pt x="1224402" y="276260"/>
                      <a:pt x="1217049" y="276107"/>
                      <a:pt x="1215440" y="276567"/>
                    </a:cubicBezTo>
                    <a:cubicBezTo>
                      <a:pt x="1213832" y="277026"/>
                      <a:pt x="1211764" y="276567"/>
                      <a:pt x="1210844" y="276567"/>
                    </a:cubicBezTo>
                    <a:cubicBezTo>
                      <a:pt x="1209925" y="276567"/>
                      <a:pt x="1206708" y="277179"/>
                      <a:pt x="1205406" y="277333"/>
                    </a:cubicBezTo>
                    <a:cubicBezTo>
                      <a:pt x="1204104" y="277486"/>
                      <a:pt x="1195525" y="277026"/>
                      <a:pt x="1201883" y="275111"/>
                    </a:cubicBezTo>
                    <a:cubicBezTo>
                      <a:pt x="1208240" y="273196"/>
                      <a:pt x="1205713" y="272047"/>
                      <a:pt x="1203798" y="272201"/>
                    </a:cubicBezTo>
                    <a:cubicBezTo>
                      <a:pt x="1201883" y="272354"/>
                      <a:pt x="1198053" y="272507"/>
                      <a:pt x="1197287" y="272354"/>
                    </a:cubicBezTo>
                    <a:cubicBezTo>
                      <a:pt x="1196521" y="272201"/>
                      <a:pt x="1191849" y="272660"/>
                      <a:pt x="1192155" y="274881"/>
                    </a:cubicBezTo>
                    <a:cubicBezTo>
                      <a:pt x="1192462" y="277103"/>
                      <a:pt x="1191849" y="279477"/>
                      <a:pt x="1191236" y="280013"/>
                    </a:cubicBezTo>
                    <a:cubicBezTo>
                      <a:pt x="1190623" y="280473"/>
                      <a:pt x="1189780" y="282694"/>
                      <a:pt x="1188861" y="283077"/>
                    </a:cubicBezTo>
                    <a:cubicBezTo>
                      <a:pt x="1187942" y="283384"/>
                      <a:pt x="1184572" y="284379"/>
                      <a:pt x="1185031" y="285988"/>
                    </a:cubicBezTo>
                    <a:cubicBezTo>
                      <a:pt x="1185491" y="287597"/>
                      <a:pt x="1185951" y="289052"/>
                      <a:pt x="1184725" y="289205"/>
                    </a:cubicBezTo>
                    <a:cubicBezTo>
                      <a:pt x="1183423" y="289358"/>
                      <a:pt x="1182504" y="290814"/>
                      <a:pt x="1182045" y="292422"/>
                    </a:cubicBezTo>
                    <a:cubicBezTo>
                      <a:pt x="1181585" y="294031"/>
                      <a:pt x="1181891" y="297860"/>
                      <a:pt x="1181125" y="298780"/>
                    </a:cubicBezTo>
                    <a:cubicBezTo>
                      <a:pt x="1180359" y="299699"/>
                      <a:pt x="1179823" y="300695"/>
                      <a:pt x="1179670" y="301843"/>
                    </a:cubicBezTo>
                    <a:cubicBezTo>
                      <a:pt x="1179517" y="302992"/>
                      <a:pt x="1179057" y="306592"/>
                      <a:pt x="1178061" y="307741"/>
                    </a:cubicBezTo>
                    <a:cubicBezTo>
                      <a:pt x="1177142" y="308890"/>
                      <a:pt x="1175993" y="312184"/>
                      <a:pt x="1175534" y="314099"/>
                    </a:cubicBezTo>
                    <a:cubicBezTo>
                      <a:pt x="1175074" y="316014"/>
                      <a:pt x="1174385" y="318695"/>
                      <a:pt x="1174078" y="320303"/>
                    </a:cubicBezTo>
                    <a:cubicBezTo>
                      <a:pt x="1173772" y="321912"/>
                      <a:pt x="1173466" y="322984"/>
                      <a:pt x="1172470" y="323980"/>
                    </a:cubicBezTo>
                    <a:cubicBezTo>
                      <a:pt x="1171474" y="324976"/>
                      <a:pt x="1170708" y="325895"/>
                      <a:pt x="1170861" y="326891"/>
                    </a:cubicBezTo>
                    <a:cubicBezTo>
                      <a:pt x="1171015" y="327886"/>
                      <a:pt x="1170555" y="329801"/>
                      <a:pt x="1170095" y="330261"/>
                    </a:cubicBezTo>
                    <a:cubicBezTo>
                      <a:pt x="1169636" y="330720"/>
                      <a:pt x="1169329" y="332942"/>
                      <a:pt x="1168487" y="334397"/>
                    </a:cubicBezTo>
                    <a:cubicBezTo>
                      <a:pt x="1167721" y="335852"/>
                      <a:pt x="1165423" y="336925"/>
                      <a:pt x="1165117" y="338533"/>
                    </a:cubicBezTo>
                    <a:cubicBezTo>
                      <a:pt x="1164810" y="340142"/>
                      <a:pt x="1165729" y="340908"/>
                      <a:pt x="1163815" y="341214"/>
                    </a:cubicBezTo>
                    <a:cubicBezTo>
                      <a:pt x="1161900" y="341520"/>
                      <a:pt x="1160750" y="342516"/>
                      <a:pt x="1159831" y="343742"/>
                    </a:cubicBezTo>
                    <a:cubicBezTo>
                      <a:pt x="1158912" y="344967"/>
                      <a:pt x="1154852" y="349027"/>
                      <a:pt x="1153780" y="349640"/>
                    </a:cubicBezTo>
                    <a:cubicBezTo>
                      <a:pt x="1152631" y="350252"/>
                      <a:pt x="1150870" y="349946"/>
                      <a:pt x="1149184" y="351708"/>
                    </a:cubicBezTo>
                    <a:cubicBezTo>
                      <a:pt x="1147423" y="353470"/>
                      <a:pt x="1146350" y="353163"/>
                      <a:pt x="1145508" y="353623"/>
                    </a:cubicBezTo>
                    <a:cubicBezTo>
                      <a:pt x="1144742" y="354082"/>
                      <a:pt x="1143440" y="354235"/>
                      <a:pt x="1143440" y="354925"/>
                    </a:cubicBezTo>
                    <a:cubicBezTo>
                      <a:pt x="1143440" y="355538"/>
                      <a:pt x="1142520" y="355691"/>
                      <a:pt x="1141984" y="356074"/>
                    </a:cubicBezTo>
                    <a:cubicBezTo>
                      <a:pt x="1141525" y="356380"/>
                      <a:pt x="1139916" y="356993"/>
                      <a:pt x="1138461" y="357989"/>
                    </a:cubicBezTo>
                    <a:cubicBezTo>
                      <a:pt x="1137006" y="358984"/>
                      <a:pt x="1134325" y="359444"/>
                      <a:pt x="1133176" y="359904"/>
                    </a:cubicBezTo>
                    <a:cubicBezTo>
                      <a:pt x="1132027" y="360363"/>
                      <a:pt x="1128887" y="360823"/>
                      <a:pt x="1127891" y="361512"/>
                    </a:cubicBezTo>
                    <a:cubicBezTo>
                      <a:pt x="1126972" y="362125"/>
                      <a:pt x="1123908" y="361512"/>
                      <a:pt x="1123142" y="363580"/>
                    </a:cubicBezTo>
                    <a:cubicBezTo>
                      <a:pt x="1122376" y="365648"/>
                      <a:pt x="1121993" y="369019"/>
                      <a:pt x="1120078" y="370474"/>
                    </a:cubicBezTo>
                    <a:cubicBezTo>
                      <a:pt x="1118163" y="371929"/>
                      <a:pt x="1117167" y="374151"/>
                      <a:pt x="1116707" y="375223"/>
                    </a:cubicBezTo>
                    <a:cubicBezTo>
                      <a:pt x="1116248" y="376372"/>
                      <a:pt x="1116554" y="377444"/>
                      <a:pt x="1118163" y="377291"/>
                    </a:cubicBezTo>
                    <a:cubicBezTo>
                      <a:pt x="1119771" y="377138"/>
                      <a:pt x="1119618" y="376142"/>
                      <a:pt x="1119771" y="375223"/>
                    </a:cubicBezTo>
                    <a:cubicBezTo>
                      <a:pt x="1119924" y="374304"/>
                      <a:pt x="1120537" y="373614"/>
                      <a:pt x="1122146" y="373768"/>
                    </a:cubicBezTo>
                    <a:cubicBezTo>
                      <a:pt x="1123754" y="373921"/>
                      <a:pt x="1122912" y="375376"/>
                      <a:pt x="1121993" y="376678"/>
                    </a:cubicBezTo>
                    <a:cubicBezTo>
                      <a:pt x="1121074" y="377980"/>
                      <a:pt x="1119465" y="380814"/>
                      <a:pt x="1118316" y="381657"/>
                    </a:cubicBezTo>
                    <a:cubicBezTo>
                      <a:pt x="1117167" y="382423"/>
                      <a:pt x="1114639" y="383725"/>
                      <a:pt x="1116095" y="384874"/>
                    </a:cubicBezTo>
                    <a:cubicBezTo>
                      <a:pt x="1117550" y="386023"/>
                      <a:pt x="1117703" y="387555"/>
                      <a:pt x="1117703" y="388244"/>
                    </a:cubicBezTo>
                    <a:cubicBezTo>
                      <a:pt x="1117703" y="388934"/>
                      <a:pt x="1118009" y="389700"/>
                      <a:pt x="1119924" y="388704"/>
                    </a:cubicBezTo>
                    <a:cubicBezTo>
                      <a:pt x="1121839" y="387708"/>
                      <a:pt x="1123754" y="387938"/>
                      <a:pt x="1124903" y="387785"/>
                    </a:cubicBezTo>
                    <a:cubicBezTo>
                      <a:pt x="1126052" y="387632"/>
                      <a:pt x="1127737" y="387172"/>
                      <a:pt x="1128580" y="386636"/>
                    </a:cubicBezTo>
                    <a:cubicBezTo>
                      <a:pt x="1129346" y="386176"/>
                      <a:pt x="1130801" y="385180"/>
                      <a:pt x="1132103" y="386176"/>
                    </a:cubicBezTo>
                    <a:cubicBezTo>
                      <a:pt x="1133405" y="387172"/>
                      <a:pt x="1138308" y="388398"/>
                      <a:pt x="1135933" y="393223"/>
                    </a:cubicBezTo>
                    <a:cubicBezTo>
                      <a:pt x="1133559" y="398049"/>
                      <a:pt x="1133559" y="398815"/>
                      <a:pt x="1134325" y="401342"/>
                    </a:cubicBezTo>
                    <a:cubicBezTo>
                      <a:pt x="1135091" y="403870"/>
                      <a:pt x="1134631" y="405479"/>
                      <a:pt x="1134172" y="406321"/>
                    </a:cubicBezTo>
                    <a:cubicBezTo>
                      <a:pt x="1133712" y="407087"/>
                      <a:pt x="1134018" y="407776"/>
                      <a:pt x="1132869" y="408542"/>
                    </a:cubicBezTo>
                    <a:cubicBezTo>
                      <a:pt x="1131721" y="409308"/>
                      <a:pt x="1130954" y="413138"/>
                      <a:pt x="1130801" y="414440"/>
                    </a:cubicBezTo>
                    <a:cubicBezTo>
                      <a:pt x="1130648" y="415742"/>
                      <a:pt x="1128733" y="418117"/>
                      <a:pt x="1131108" y="419036"/>
                    </a:cubicBezTo>
                    <a:cubicBezTo>
                      <a:pt x="1133482" y="419955"/>
                      <a:pt x="1136393" y="423326"/>
                      <a:pt x="1135550" y="424781"/>
                    </a:cubicBezTo>
                    <a:cubicBezTo>
                      <a:pt x="1134784" y="426236"/>
                      <a:pt x="1130112" y="431981"/>
                      <a:pt x="1128503" y="429070"/>
                    </a:cubicBezTo>
                    <a:cubicBezTo>
                      <a:pt x="1126895" y="426160"/>
                      <a:pt x="1124980" y="423938"/>
                      <a:pt x="1123908" y="426543"/>
                    </a:cubicBezTo>
                    <a:cubicBezTo>
                      <a:pt x="1122835" y="429147"/>
                      <a:pt x="1121839" y="431292"/>
                      <a:pt x="1121533" y="434968"/>
                    </a:cubicBezTo>
                    <a:cubicBezTo>
                      <a:pt x="1121227" y="438645"/>
                      <a:pt x="1119159" y="442781"/>
                      <a:pt x="1119771" y="444543"/>
                    </a:cubicBezTo>
                    <a:cubicBezTo>
                      <a:pt x="1120384" y="446305"/>
                      <a:pt x="1121227" y="453351"/>
                      <a:pt x="1122299" y="450441"/>
                    </a:cubicBezTo>
                    <a:cubicBezTo>
                      <a:pt x="1123448" y="447530"/>
                      <a:pt x="1121380" y="447760"/>
                      <a:pt x="1123448" y="447530"/>
                    </a:cubicBezTo>
                    <a:cubicBezTo>
                      <a:pt x="1125516" y="447377"/>
                      <a:pt x="1126129" y="447377"/>
                      <a:pt x="1126512" y="445156"/>
                    </a:cubicBezTo>
                    <a:cubicBezTo>
                      <a:pt x="1126895" y="442934"/>
                      <a:pt x="1128274" y="444543"/>
                      <a:pt x="1130342" y="445309"/>
                    </a:cubicBezTo>
                    <a:cubicBezTo>
                      <a:pt x="1132410" y="446075"/>
                      <a:pt x="1136852" y="447990"/>
                      <a:pt x="1138308" y="447683"/>
                    </a:cubicBezTo>
                    <a:cubicBezTo>
                      <a:pt x="1139763" y="447377"/>
                      <a:pt x="1142444" y="448832"/>
                      <a:pt x="1143440" y="448985"/>
                    </a:cubicBezTo>
                    <a:cubicBezTo>
                      <a:pt x="1144359" y="449139"/>
                      <a:pt x="1145814" y="450900"/>
                      <a:pt x="1146810" y="451513"/>
                    </a:cubicBezTo>
                    <a:cubicBezTo>
                      <a:pt x="1147729" y="452126"/>
                      <a:pt x="1151559" y="453275"/>
                      <a:pt x="1152095" y="453734"/>
                    </a:cubicBezTo>
                    <a:cubicBezTo>
                      <a:pt x="1152555" y="454194"/>
                      <a:pt x="1155006" y="455343"/>
                      <a:pt x="1155772" y="453734"/>
                    </a:cubicBezTo>
                    <a:cubicBezTo>
                      <a:pt x="1156538" y="452126"/>
                      <a:pt x="1157227" y="451054"/>
                      <a:pt x="1157840" y="454347"/>
                    </a:cubicBezTo>
                    <a:cubicBezTo>
                      <a:pt x="1158453" y="457717"/>
                      <a:pt x="1156921" y="457564"/>
                      <a:pt x="1157380" y="458637"/>
                    </a:cubicBezTo>
                    <a:cubicBezTo>
                      <a:pt x="1157840" y="459786"/>
                      <a:pt x="1157227" y="461547"/>
                      <a:pt x="1156614" y="462466"/>
                    </a:cubicBezTo>
                    <a:cubicBezTo>
                      <a:pt x="1156002" y="463386"/>
                      <a:pt x="1155695" y="463386"/>
                      <a:pt x="1156767" y="464841"/>
                    </a:cubicBezTo>
                    <a:cubicBezTo>
                      <a:pt x="1157916" y="466296"/>
                      <a:pt x="1161746" y="472501"/>
                      <a:pt x="1163125" y="473113"/>
                    </a:cubicBezTo>
                    <a:cubicBezTo>
                      <a:pt x="1164504" y="473726"/>
                      <a:pt x="1166955" y="475641"/>
                      <a:pt x="1167108" y="477096"/>
                    </a:cubicBezTo>
                    <a:cubicBezTo>
                      <a:pt x="1167261" y="478552"/>
                      <a:pt x="1169329" y="481079"/>
                      <a:pt x="1173312" y="482228"/>
                    </a:cubicBezTo>
                    <a:cubicBezTo>
                      <a:pt x="1177296" y="483377"/>
                      <a:pt x="1178215" y="483147"/>
                      <a:pt x="1179363" y="482535"/>
                    </a:cubicBezTo>
                    <a:cubicBezTo>
                      <a:pt x="1180512" y="481922"/>
                      <a:pt x="1182581" y="480467"/>
                      <a:pt x="1183653" y="481079"/>
                    </a:cubicBezTo>
                    <a:cubicBezTo>
                      <a:pt x="1184802" y="481692"/>
                      <a:pt x="1190240" y="479930"/>
                      <a:pt x="1187636" y="481999"/>
                    </a:cubicBezTo>
                    <a:cubicBezTo>
                      <a:pt x="1185108" y="484067"/>
                      <a:pt x="1180742" y="484067"/>
                      <a:pt x="1182887" y="484526"/>
                    </a:cubicBezTo>
                    <a:cubicBezTo>
                      <a:pt x="1184955" y="484986"/>
                      <a:pt x="1186870" y="485675"/>
                      <a:pt x="1185108" y="487896"/>
                    </a:cubicBezTo>
                    <a:cubicBezTo>
                      <a:pt x="1183347" y="490118"/>
                      <a:pt x="1183347" y="489965"/>
                      <a:pt x="1183193" y="491726"/>
                    </a:cubicBezTo>
                    <a:cubicBezTo>
                      <a:pt x="1183040" y="493488"/>
                      <a:pt x="1176683" y="504135"/>
                      <a:pt x="1175381" y="505284"/>
                    </a:cubicBezTo>
                    <a:cubicBezTo>
                      <a:pt x="1174078" y="506433"/>
                      <a:pt x="1172317" y="508348"/>
                      <a:pt x="1172853" y="509420"/>
                    </a:cubicBezTo>
                    <a:cubicBezTo>
                      <a:pt x="1173312" y="510569"/>
                      <a:pt x="1173619" y="512484"/>
                      <a:pt x="1171934" y="512790"/>
                    </a:cubicBezTo>
                    <a:cubicBezTo>
                      <a:pt x="1170172" y="513097"/>
                      <a:pt x="1169712" y="513939"/>
                      <a:pt x="1169406" y="514552"/>
                    </a:cubicBezTo>
                    <a:cubicBezTo>
                      <a:pt x="1169100" y="515165"/>
                      <a:pt x="1166495" y="517233"/>
                      <a:pt x="1165576" y="516620"/>
                    </a:cubicBezTo>
                    <a:cubicBezTo>
                      <a:pt x="1164657" y="516007"/>
                      <a:pt x="1131414" y="487590"/>
                      <a:pt x="1131414" y="487590"/>
                    </a:cubicBezTo>
                    <a:cubicBezTo>
                      <a:pt x="1131414" y="487590"/>
                      <a:pt x="1128503" y="484909"/>
                      <a:pt x="1125210" y="484526"/>
                    </a:cubicBezTo>
                    <a:cubicBezTo>
                      <a:pt x="1121839" y="484220"/>
                      <a:pt x="1119771" y="483913"/>
                      <a:pt x="1118469" y="483913"/>
                    </a:cubicBezTo>
                    <a:cubicBezTo>
                      <a:pt x="1117167" y="483913"/>
                      <a:pt x="1096333" y="476407"/>
                      <a:pt x="1094188" y="474952"/>
                    </a:cubicBezTo>
                    <a:cubicBezTo>
                      <a:pt x="1092120" y="473496"/>
                      <a:pt x="1094648" y="472730"/>
                      <a:pt x="1092273" y="471735"/>
                    </a:cubicBezTo>
                    <a:cubicBezTo>
                      <a:pt x="1089899" y="470739"/>
                      <a:pt x="1071975" y="465530"/>
                      <a:pt x="1071975" y="465530"/>
                    </a:cubicBezTo>
                    <a:cubicBezTo>
                      <a:pt x="1071975" y="465530"/>
                      <a:pt x="1071209" y="464075"/>
                      <a:pt x="1069754" y="465837"/>
                    </a:cubicBezTo>
                    <a:cubicBezTo>
                      <a:pt x="1068298" y="467598"/>
                      <a:pt x="1066690" y="469973"/>
                      <a:pt x="1066231" y="470279"/>
                    </a:cubicBezTo>
                    <a:cubicBezTo>
                      <a:pt x="1065771" y="470586"/>
                      <a:pt x="1064775" y="469820"/>
                      <a:pt x="1064775" y="468518"/>
                    </a:cubicBezTo>
                    <a:cubicBezTo>
                      <a:pt x="1064775" y="467215"/>
                      <a:pt x="1064009" y="464075"/>
                      <a:pt x="1066383" y="464228"/>
                    </a:cubicBezTo>
                    <a:cubicBezTo>
                      <a:pt x="1068758" y="464381"/>
                      <a:pt x="1070367" y="464075"/>
                      <a:pt x="1068911" y="463079"/>
                    </a:cubicBezTo>
                    <a:cubicBezTo>
                      <a:pt x="1067456" y="462083"/>
                      <a:pt x="1061558" y="458943"/>
                      <a:pt x="1059643" y="458330"/>
                    </a:cubicBezTo>
                    <a:cubicBezTo>
                      <a:pt x="1057728" y="457717"/>
                      <a:pt x="1044171" y="449062"/>
                      <a:pt x="1025328" y="446075"/>
                    </a:cubicBezTo>
                    <a:cubicBezTo>
                      <a:pt x="1006485" y="443011"/>
                      <a:pt x="972016" y="438875"/>
                      <a:pt x="972016" y="438875"/>
                    </a:cubicBezTo>
                    <a:cubicBezTo>
                      <a:pt x="972016" y="438875"/>
                      <a:pt x="965123" y="437573"/>
                      <a:pt x="963438" y="436807"/>
                    </a:cubicBezTo>
                    <a:cubicBezTo>
                      <a:pt x="961676" y="436041"/>
                      <a:pt x="959302" y="435504"/>
                      <a:pt x="957081" y="436960"/>
                    </a:cubicBezTo>
                    <a:cubicBezTo>
                      <a:pt x="954859" y="438415"/>
                      <a:pt x="943676" y="444619"/>
                      <a:pt x="941608" y="445079"/>
                    </a:cubicBezTo>
                    <a:cubicBezTo>
                      <a:pt x="939540" y="445539"/>
                      <a:pt x="932340" y="444466"/>
                      <a:pt x="933029" y="447147"/>
                    </a:cubicBezTo>
                    <a:cubicBezTo>
                      <a:pt x="933642" y="449828"/>
                      <a:pt x="937012" y="456262"/>
                      <a:pt x="939540" y="458483"/>
                    </a:cubicBezTo>
                    <a:cubicBezTo>
                      <a:pt x="942067" y="460705"/>
                      <a:pt x="945131" y="466756"/>
                      <a:pt x="945438" y="468824"/>
                    </a:cubicBezTo>
                    <a:cubicBezTo>
                      <a:pt x="945744" y="470892"/>
                      <a:pt x="946357" y="475564"/>
                      <a:pt x="948655" y="473113"/>
                    </a:cubicBezTo>
                    <a:cubicBezTo>
                      <a:pt x="950876" y="470739"/>
                      <a:pt x="953251" y="468977"/>
                      <a:pt x="953940" y="474032"/>
                    </a:cubicBezTo>
                    <a:cubicBezTo>
                      <a:pt x="954553" y="479164"/>
                      <a:pt x="955395" y="483454"/>
                      <a:pt x="950263" y="485675"/>
                    </a:cubicBezTo>
                    <a:cubicBezTo>
                      <a:pt x="945131" y="487896"/>
                      <a:pt x="933029" y="491573"/>
                      <a:pt x="931114" y="492569"/>
                    </a:cubicBezTo>
                    <a:cubicBezTo>
                      <a:pt x="929199" y="493565"/>
                      <a:pt x="926825" y="493335"/>
                      <a:pt x="926135" y="495480"/>
                    </a:cubicBezTo>
                    <a:cubicBezTo>
                      <a:pt x="925522" y="497548"/>
                      <a:pt x="924067" y="499309"/>
                      <a:pt x="925369" y="500918"/>
                    </a:cubicBezTo>
                    <a:cubicBezTo>
                      <a:pt x="926671" y="502526"/>
                      <a:pt x="926518" y="505360"/>
                      <a:pt x="925829" y="506969"/>
                    </a:cubicBezTo>
                    <a:cubicBezTo>
                      <a:pt x="925216" y="508578"/>
                      <a:pt x="919931" y="512714"/>
                      <a:pt x="913038" y="510646"/>
                    </a:cubicBezTo>
                    <a:cubicBezTo>
                      <a:pt x="906144" y="508578"/>
                      <a:pt x="901088" y="507582"/>
                      <a:pt x="902008" y="504748"/>
                    </a:cubicBezTo>
                    <a:cubicBezTo>
                      <a:pt x="902927" y="501914"/>
                      <a:pt x="902773" y="501684"/>
                      <a:pt x="902008" y="500611"/>
                    </a:cubicBezTo>
                    <a:cubicBezTo>
                      <a:pt x="901241" y="499463"/>
                      <a:pt x="899786" y="497701"/>
                      <a:pt x="902467" y="495633"/>
                    </a:cubicBezTo>
                    <a:cubicBezTo>
                      <a:pt x="905148" y="493565"/>
                      <a:pt x="906603" y="493411"/>
                      <a:pt x="908518" y="492722"/>
                    </a:cubicBezTo>
                    <a:cubicBezTo>
                      <a:pt x="910433" y="492033"/>
                      <a:pt x="912042" y="491114"/>
                      <a:pt x="909820" y="489199"/>
                    </a:cubicBezTo>
                    <a:cubicBezTo>
                      <a:pt x="907599" y="487284"/>
                      <a:pt x="901701" y="483454"/>
                      <a:pt x="899786" y="482688"/>
                    </a:cubicBezTo>
                    <a:cubicBezTo>
                      <a:pt x="897871" y="481922"/>
                      <a:pt x="895497" y="480926"/>
                      <a:pt x="899020" y="480160"/>
                    </a:cubicBezTo>
                    <a:cubicBezTo>
                      <a:pt x="902543" y="479394"/>
                      <a:pt x="906220" y="478705"/>
                      <a:pt x="901548" y="478858"/>
                    </a:cubicBezTo>
                    <a:cubicBezTo>
                      <a:pt x="896952" y="479011"/>
                      <a:pt x="884620" y="484296"/>
                      <a:pt x="883318" y="485752"/>
                    </a:cubicBezTo>
                    <a:cubicBezTo>
                      <a:pt x="882016" y="487207"/>
                      <a:pt x="879488" y="488126"/>
                      <a:pt x="881403" y="488969"/>
                    </a:cubicBezTo>
                    <a:cubicBezTo>
                      <a:pt x="883318" y="489735"/>
                      <a:pt x="883624" y="491343"/>
                      <a:pt x="881556" y="490577"/>
                    </a:cubicBezTo>
                    <a:cubicBezTo>
                      <a:pt x="879488" y="489811"/>
                      <a:pt x="876118" y="488356"/>
                      <a:pt x="876960" y="486135"/>
                    </a:cubicBezTo>
                    <a:cubicBezTo>
                      <a:pt x="877726" y="483913"/>
                      <a:pt x="877114" y="484067"/>
                      <a:pt x="875352" y="484986"/>
                    </a:cubicBezTo>
                    <a:cubicBezTo>
                      <a:pt x="873590" y="485905"/>
                      <a:pt x="862714" y="491190"/>
                      <a:pt x="861182" y="491879"/>
                    </a:cubicBezTo>
                    <a:cubicBezTo>
                      <a:pt x="859573" y="492492"/>
                      <a:pt x="854824" y="495862"/>
                      <a:pt x="854288" y="497011"/>
                    </a:cubicBezTo>
                    <a:cubicBezTo>
                      <a:pt x="853828" y="498160"/>
                      <a:pt x="853675" y="499233"/>
                      <a:pt x="851224" y="499539"/>
                    </a:cubicBezTo>
                    <a:cubicBezTo>
                      <a:pt x="848773" y="499846"/>
                      <a:pt x="840500" y="499233"/>
                      <a:pt x="837666" y="498773"/>
                    </a:cubicBezTo>
                    <a:cubicBezTo>
                      <a:pt x="834756" y="498314"/>
                      <a:pt x="829241" y="496552"/>
                      <a:pt x="826636" y="497318"/>
                    </a:cubicBezTo>
                    <a:cubicBezTo>
                      <a:pt x="824109" y="498084"/>
                      <a:pt x="819743" y="497318"/>
                      <a:pt x="818211" y="497011"/>
                    </a:cubicBezTo>
                    <a:cubicBezTo>
                      <a:pt x="816679" y="496705"/>
                      <a:pt x="812007" y="494637"/>
                      <a:pt x="808943" y="497165"/>
                    </a:cubicBezTo>
                    <a:cubicBezTo>
                      <a:pt x="805879" y="499692"/>
                      <a:pt x="789487" y="510416"/>
                      <a:pt x="787725" y="511335"/>
                    </a:cubicBezTo>
                    <a:cubicBezTo>
                      <a:pt x="785964" y="512254"/>
                      <a:pt x="783589" y="513403"/>
                      <a:pt x="783436" y="514552"/>
                    </a:cubicBezTo>
                    <a:cubicBezTo>
                      <a:pt x="783283" y="515701"/>
                      <a:pt x="782364" y="518995"/>
                      <a:pt x="779300" y="517769"/>
                    </a:cubicBezTo>
                    <a:cubicBezTo>
                      <a:pt x="776236" y="516544"/>
                      <a:pt x="772942" y="511565"/>
                      <a:pt x="768423" y="514858"/>
                    </a:cubicBezTo>
                    <a:cubicBezTo>
                      <a:pt x="763981" y="518229"/>
                      <a:pt x="762678" y="517386"/>
                      <a:pt x="762985" y="516007"/>
                    </a:cubicBezTo>
                    <a:cubicBezTo>
                      <a:pt x="763291" y="514552"/>
                      <a:pt x="763291" y="513326"/>
                      <a:pt x="760457" y="515088"/>
                    </a:cubicBezTo>
                    <a:cubicBezTo>
                      <a:pt x="757546" y="516850"/>
                      <a:pt x="753946" y="517156"/>
                      <a:pt x="747665" y="515241"/>
                    </a:cubicBezTo>
                    <a:cubicBezTo>
                      <a:pt x="741384" y="513326"/>
                      <a:pt x="736635" y="510646"/>
                      <a:pt x="742534" y="510109"/>
                    </a:cubicBezTo>
                    <a:cubicBezTo>
                      <a:pt x="748431" y="509650"/>
                      <a:pt x="747129" y="508960"/>
                      <a:pt x="745750" y="508807"/>
                    </a:cubicBezTo>
                    <a:cubicBezTo>
                      <a:pt x="744295" y="508654"/>
                      <a:pt x="746900" y="507658"/>
                      <a:pt x="748431" y="508195"/>
                    </a:cubicBezTo>
                    <a:cubicBezTo>
                      <a:pt x="750040" y="508654"/>
                      <a:pt x="756244" y="508960"/>
                      <a:pt x="754635" y="505973"/>
                    </a:cubicBezTo>
                    <a:cubicBezTo>
                      <a:pt x="753027" y="502909"/>
                      <a:pt x="748891" y="497394"/>
                      <a:pt x="750040" y="495939"/>
                    </a:cubicBezTo>
                    <a:cubicBezTo>
                      <a:pt x="751189" y="494484"/>
                      <a:pt x="752568" y="491956"/>
                      <a:pt x="753257" y="490654"/>
                    </a:cubicBezTo>
                    <a:cubicBezTo>
                      <a:pt x="753870" y="489352"/>
                      <a:pt x="754329" y="489045"/>
                      <a:pt x="755478" y="488433"/>
                    </a:cubicBezTo>
                    <a:cubicBezTo>
                      <a:pt x="756627" y="487820"/>
                      <a:pt x="758006" y="486365"/>
                      <a:pt x="755785" y="485522"/>
                    </a:cubicBezTo>
                    <a:cubicBezTo>
                      <a:pt x="753563" y="484756"/>
                      <a:pt x="752261" y="483454"/>
                      <a:pt x="750806" y="483913"/>
                    </a:cubicBezTo>
                    <a:cubicBezTo>
                      <a:pt x="749350" y="484373"/>
                      <a:pt x="747589" y="483760"/>
                      <a:pt x="746976" y="483454"/>
                    </a:cubicBezTo>
                    <a:cubicBezTo>
                      <a:pt x="746363" y="483147"/>
                      <a:pt x="744295" y="482841"/>
                      <a:pt x="742840" y="483607"/>
                    </a:cubicBezTo>
                    <a:cubicBezTo>
                      <a:pt x="741384" y="484373"/>
                      <a:pt x="716337" y="493948"/>
                      <a:pt x="714116" y="494790"/>
                    </a:cubicBezTo>
                    <a:cubicBezTo>
                      <a:pt x="711895" y="495556"/>
                      <a:pt x="707376" y="497011"/>
                      <a:pt x="709520" y="498160"/>
                    </a:cubicBezTo>
                    <a:cubicBezTo>
                      <a:pt x="711588" y="499309"/>
                      <a:pt x="713044" y="499080"/>
                      <a:pt x="714499" y="499616"/>
                    </a:cubicBezTo>
                    <a:cubicBezTo>
                      <a:pt x="715954" y="500075"/>
                      <a:pt x="717333" y="501990"/>
                      <a:pt x="718176" y="503139"/>
                    </a:cubicBezTo>
                    <a:cubicBezTo>
                      <a:pt x="718942" y="504288"/>
                      <a:pt x="722159" y="505054"/>
                      <a:pt x="720397" y="506663"/>
                    </a:cubicBezTo>
                    <a:cubicBezTo>
                      <a:pt x="718635" y="508271"/>
                      <a:pt x="711972" y="511795"/>
                      <a:pt x="710363" y="511795"/>
                    </a:cubicBezTo>
                    <a:cubicBezTo>
                      <a:pt x="708754" y="511795"/>
                      <a:pt x="706839" y="511029"/>
                      <a:pt x="707988" y="508578"/>
                    </a:cubicBezTo>
                    <a:cubicBezTo>
                      <a:pt x="709137" y="506203"/>
                      <a:pt x="708142" y="505054"/>
                      <a:pt x="709137" y="504748"/>
                    </a:cubicBezTo>
                    <a:cubicBezTo>
                      <a:pt x="710057" y="504441"/>
                      <a:pt x="708984" y="503982"/>
                      <a:pt x="707682" y="503599"/>
                    </a:cubicBezTo>
                    <a:cubicBezTo>
                      <a:pt x="706380" y="503292"/>
                      <a:pt x="702397" y="503139"/>
                      <a:pt x="704772" y="501531"/>
                    </a:cubicBezTo>
                    <a:cubicBezTo>
                      <a:pt x="707146" y="499922"/>
                      <a:pt x="706533" y="499309"/>
                      <a:pt x="704159" y="500075"/>
                    </a:cubicBezTo>
                    <a:cubicBezTo>
                      <a:pt x="701784" y="500841"/>
                      <a:pt x="691903" y="501990"/>
                      <a:pt x="689452" y="503446"/>
                    </a:cubicBezTo>
                    <a:cubicBezTo>
                      <a:pt x="687078" y="504901"/>
                      <a:pt x="687078" y="505667"/>
                      <a:pt x="687844" y="505973"/>
                    </a:cubicBezTo>
                    <a:cubicBezTo>
                      <a:pt x="688609" y="506280"/>
                      <a:pt x="689299" y="506586"/>
                      <a:pt x="687844" y="507275"/>
                    </a:cubicBezTo>
                    <a:cubicBezTo>
                      <a:pt x="686388" y="507965"/>
                      <a:pt x="672218" y="511258"/>
                      <a:pt x="669996" y="511565"/>
                    </a:cubicBezTo>
                    <a:cubicBezTo>
                      <a:pt x="667775" y="511871"/>
                      <a:pt x="660881" y="513480"/>
                      <a:pt x="658660" y="515241"/>
                    </a:cubicBezTo>
                    <a:cubicBezTo>
                      <a:pt x="656439" y="517003"/>
                      <a:pt x="653835" y="518305"/>
                      <a:pt x="652303" y="518918"/>
                    </a:cubicBezTo>
                    <a:cubicBezTo>
                      <a:pt x="650694" y="519531"/>
                      <a:pt x="646252" y="522441"/>
                      <a:pt x="645256" y="523514"/>
                    </a:cubicBezTo>
                    <a:cubicBezTo>
                      <a:pt x="644337" y="524663"/>
                      <a:pt x="639664" y="527650"/>
                      <a:pt x="637443" y="528339"/>
                    </a:cubicBezTo>
                    <a:cubicBezTo>
                      <a:pt x="635222" y="529029"/>
                      <a:pt x="627562" y="531250"/>
                      <a:pt x="625341" y="532476"/>
                    </a:cubicBezTo>
                    <a:cubicBezTo>
                      <a:pt x="623119" y="533778"/>
                      <a:pt x="615613" y="535693"/>
                      <a:pt x="613545" y="535846"/>
                    </a:cubicBezTo>
                    <a:cubicBezTo>
                      <a:pt x="611477" y="535999"/>
                      <a:pt x="610022" y="535693"/>
                      <a:pt x="609715" y="537301"/>
                    </a:cubicBezTo>
                    <a:cubicBezTo>
                      <a:pt x="609409" y="538910"/>
                      <a:pt x="607800" y="540518"/>
                      <a:pt x="610175" y="541284"/>
                    </a:cubicBezTo>
                    <a:cubicBezTo>
                      <a:pt x="612549" y="542050"/>
                      <a:pt x="619902" y="545574"/>
                      <a:pt x="615919" y="545727"/>
                    </a:cubicBezTo>
                    <a:cubicBezTo>
                      <a:pt x="611937" y="545880"/>
                      <a:pt x="604430" y="545114"/>
                      <a:pt x="602515" y="544808"/>
                    </a:cubicBezTo>
                    <a:cubicBezTo>
                      <a:pt x="600600" y="544501"/>
                      <a:pt x="593553" y="544808"/>
                      <a:pt x="592634" y="545727"/>
                    </a:cubicBezTo>
                    <a:cubicBezTo>
                      <a:pt x="591715" y="546646"/>
                      <a:pt x="588038" y="548638"/>
                      <a:pt x="586889" y="547948"/>
                    </a:cubicBezTo>
                    <a:cubicBezTo>
                      <a:pt x="585740" y="547335"/>
                      <a:pt x="580149" y="547642"/>
                      <a:pt x="581451" y="549557"/>
                    </a:cubicBezTo>
                    <a:cubicBezTo>
                      <a:pt x="582753" y="551472"/>
                      <a:pt x="586736" y="553387"/>
                      <a:pt x="584362" y="556757"/>
                    </a:cubicBezTo>
                    <a:cubicBezTo>
                      <a:pt x="581987" y="560127"/>
                      <a:pt x="580378" y="561199"/>
                      <a:pt x="580226" y="563497"/>
                    </a:cubicBezTo>
                    <a:cubicBezTo>
                      <a:pt x="580072" y="565719"/>
                      <a:pt x="579613" y="566178"/>
                      <a:pt x="578923" y="566868"/>
                    </a:cubicBezTo>
                    <a:cubicBezTo>
                      <a:pt x="578311" y="567480"/>
                      <a:pt x="577008" y="566868"/>
                      <a:pt x="578463" y="568936"/>
                    </a:cubicBezTo>
                    <a:cubicBezTo>
                      <a:pt x="579919" y="571004"/>
                      <a:pt x="580072" y="573531"/>
                      <a:pt x="579076" y="575293"/>
                    </a:cubicBezTo>
                    <a:cubicBezTo>
                      <a:pt x="578157" y="577055"/>
                      <a:pt x="575247" y="578970"/>
                      <a:pt x="574940" y="580425"/>
                    </a:cubicBezTo>
                    <a:cubicBezTo>
                      <a:pt x="574634" y="581880"/>
                      <a:pt x="574787" y="582340"/>
                      <a:pt x="572413" y="582800"/>
                    </a:cubicBezTo>
                    <a:cubicBezTo>
                      <a:pt x="570038" y="583259"/>
                      <a:pt x="565059" y="581038"/>
                      <a:pt x="558549" y="583106"/>
                    </a:cubicBezTo>
                    <a:cubicBezTo>
                      <a:pt x="552038" y="585174"/>
                      <a:pt x="549434" y="584255"/>
                      <a:pt x="546293" y="586476"/>
                    </a:cubicBezTo>
                    <a:cubicBezTo>
                      <a:pt x="543153" y="588698"/>
                      <a:pt x="539936" y="590153"/>
                      <a:pt x="543076" y="587089"/>
                    </a:cubicBezTo>
                    <a:cubicBezTo>
                      <a:pt x="546293" y="584025"/>
                      <a:pt x="546446" y="583106"/>
                      <a:pt x="544225" y="583566"/>
                    </a:cubicBezTo>
                    <a:cubicBezTo>
                      <a:pt x="542004" y="584025"/>
                      <a:pt x="530208" y="587242"/>
                      <a:pt x="525995" y="582263"/>
                    </a:cubicBezTo>
                    <a:cubicBezTo>
                      <a:pt x="521859" y="577285"/>
                      <a:pt x="514199" y="566025"/>
                      <a:pt x="504625" y="562808"/>
                    </a:cubicBezTo>
                    <a:cubicBezTo>
                      <a:pt x="495050" y="559591"/>
                      <a:pt x="497425" y="552238"/>
                      <a:pt x="502557" y="550552"/>
                    </a:cubicBezTo>
                    <a:cubicBezTo>
                      <a:pt x="507688" y="548791"/>
                      <a:pt x="512284" y="546723"/>
                      <a:pt x="511135" y="543506"/>
                    </a:cubicBezTo>
                    <a:cubicBezTo>
                      <a:pt x="509986" y="540289"/>
                      <a:pt x="514659" y="539829"/>
                      <a:pt x="516880" y="539676"/>
                    </a:cubicBezTo>
                    <a:cubicBezTo>
                      <a:pt x="519101" y="539523"/>
                      <a:pt x="533808" y="538374"/>
                      <a:pt x="535876" y="537454"/>
                    </a:cubicBezTo>
                    <a:cubicBezTo>
                      <a:pt x="537944" y="536535"/>
                      <a:pt x="541621" y="536842"/>
                      <a:pt x="543842" y="536842"/>
                    </a:cubicBezTo>
                    <a:cubicBezTo>
                      <a:pt x="546063" y="536842"/>
                      <a:pt x="553876" y="539063"/>
                      <a:pt x="549740" y="532246"/>
                    </a:cubicBezTo>
                    <a:cubicBezTo>
                      <a:pt x="545604" y="525352"/>
                      <a:pt x="545450" y="526195"/>
                      <a:pt x="544761" y="523820"/>
                    </a:cubicBezTo>
                    <a:cubicBezTo>
                      <a:pt x="544148" y="521446"/>
                      <a:pt x="543000" y="519224"/>
                      <a:pt x="539170" y="517616"/>
                    </a:cubicBezTo>
                    <a:cubicBezTo>
                      <a:pt x="535340" y="516007"/>
                      <a:pt x="529595" y="510875"/>
                      <a:pt x="528982" y="509037"/>
                    </a:cubicBezTo>
                    <a:cubicBezTo>
                      <a:pt x="528370" y="507199"/>
                      <a:pt x="529748" y="506816"/>
                      <a:pt x="526914" y="505820"/>
                    </a:cubicBezTo>
                    <a:cubicBezTo>
                      <a:pt x="524080" y="504824"/>
                      <a:pt x="461348" y="496092"/>
                      <a:pt x="457058" y="495786"/>
                    </a:cubicBezTo>
                    <a:cubicBezTo>
                      <a:pt x="452769" y="495480"/>
                      <a:pt x="449552" y="494484"/>
                      <a:pt x="453688" y="497701"/>
                    </a:cubicBezTo>
                    <a:cubicBezTo>
                      <a:pt x="457824" y="500918"/>
                      <a:pt x="466633" y="506280"/>
                      <a:pt x="470769" y="507735"/>
                    </a:cubicBezTo>
                    <a:cubicBezTo>
                      <a:pt x="474905" y="509190"/>
                      <a:pt x="479195" y="514092"/>
                      <a:pt x="480803" y="517922"/>
                    </a:cubicBezTo>
                    <a:cubicBezTo>
                      <a:pt x="482412" y="521752"/>
                      <a:pt x="483714" y="524816"/>
                      <a:pt x="481416" y="526195"/>
                    </a:cubicBezTo>
                    <a:cubicBezTo>
                      <a:pt x="479195" y="527650"/>
                      <a:pt x="475518" y="527344"/>
                      <a:pt x="477280" y="529259"/>
                    </a:cubicBezTo>
                    <a:cubicBezTo>
                      <a:pt x="479041" y="531174"/>
                      <a:pt x="478888" y="532093"/>
                      <a:pt x="477586" y="532935"/>
                    </a:cubicBezTo>
                    <a:cubicBezTo>
                      <a:pt x="476284" y="533701"/>
                      <a:pt x="474369" y="535846"/>
                      <a:pt x="474675" y="538680"/>
                    </a:cubicBezTo>
                    <a:cubicBezTo>
                      <a:pt x="474982" y="541514"/>
                      <a:pt x="471612" y="549863"/>
                      <a:pt x="467782" y="555301"/>
                    </a:cubicBezTo>
                    <a:cubicBezTo>
                      <a:pt x="463952" y="560740"/>
                      <a:pt x="467475" y="565029"/>
                      <a:pt x="471152" y="566178"/>
                    </a:cubicBezTo>
                    <a:cubicBezTo>
                      <a:pt x="474829" y="567327"/>
                      <a:pt x="477356" y="570161"/>
                      <a:pt x="479118" y="571310"/>
                    </a:cubicBezTo>
                    <a:cubicBezTo>
                      <a:pt x="480880" y="572459"/>
                      <a:pt x="481799" y="573072"/>
                      <a:pt x="482488" y="572765"/>
                    </a:cubicBezTo>
                    <a:cubicBezTo>
                      <a:pt x="483101" y="572459"/>
                      <a:pt x="483484" y="573072"/>
                      <a:pt x="484250" y="574527"/>
                    </a:cubicBezTo>
                    <a:cubicBezTo>
                      <a:pt x="485016" y="575982"/>
                      <a:pt x="492522" y="589846"/>
                      <a:pt x="485399" y="597506"/>
                    </a:cubicBezTo>
                    <a:cubicBezTo>
                      <a:pt x="478276" y="605166"/>
                      <a:pt x="474063" y="609915"/>
                      <a:pt x="475824" y="615889"/>
                    </a:cubicBezTo>
                    <a:cubicBezTo>
                      <a:pt x="477586" y="621787"/>
                      <a:pt x="477893" y="621481"/>
                      <a:pt x="477126" y="622630"/>
                    </a:cubicBezTo>
                    <a:cubicBezTo>
                      <a:pt x="476361" y="623779"/>
                      <a:pt x="476667" y="624391"/>
                      <a:pt x="477586" y="626460"/>
                    </a:cubicBezTo>
                    <a:cubicBezTo>
                      <a:pt x="478505" y="628528"/>
                      <a:pt x="479501" y="632664"/>
                      <a:pt x="476973" y="628987"/>
                    </a:cubicBezTo>
                    <a:cubicBezTo>
                      <a:pt x="474446" y="625311"/>
                      <a:pt x="473143" y="625770"/>
                      <a:pt x="473603" y="623243"/>
                    </a:cubicBezTo>
                    <a:cubicBezTo>
                      <a:pt x="474063" y="620715"/>
                      <a:pt x="473297" y="616885"/>
                      <a:pt x="469773" y="617038"/>
                    </a:cubicBezTo>
                    <a:cubicBezTo>
                      <a:pt x="466250" y="617191"/>
                      <a:pt x="461501" y="617804"/>
                      <a:pt x="460046" y="619719"/>
                    </a:cubicBezTo>
                    <a:cubicBezTo>
                      <a:pt x="458590" y="621634"/>
                      <a:pt x="458896" y="621634"/>
                      <a:pt x="459433" y="623089"/>
                    </a:cubicBezTo>
                    <a:cubicBezTo>
                      <a:pt x="459892" y="624545"/>
                      <a:pt x="459279" y="625157"/>
                      <a:pt x="457518" y="624008"/>
                    </a:cubicBezTo>
                    <a:cubicBezTo>
                      <a:pt x="455756" y="622860"/>
                      <a:pt x="450931" y="620638"/>
                      <a:pt x="454990" y="618877"/>
                    </a:cubicBezTo>
                    <a:cubicBezTo>
                      <a:pt x="459050" y="617115"/>
                      <a:pt x="466786" y="613438"/>
                      <a:pt x="464412" y="611830"/>
                    </a:cubicBezTo>
                    <a:cubicBezTo>
                      <a:pt x="462037" y="610221"/>
                      <a:pt x="454377" y="607540"/>
                      <a:pt x="454530" y="606391"/>
                    </a:cubicBezTo>
                    <a:cubicBezTo>
                      <a:pt x="454684" y="605242"/>
                      <a:pt x="451160" y="603327"/>
                      <a:pt x="445415" y="604017"/>
                    </a:cubicBezTo>
                    <a:cubicBezTo>
                      <a:pt x="439671" y="604630"/>
                      <a:pt x="429484" y="601642"/>
                      <a:pt x="427415" y="600647"/>
                    </a:cubicBezTo>
                    <a:cubicBezTo>
                      <a:pt x="425347" y="599651"/>
                      <a:pt x="424045" y="598119"/>
                      <a:pt x="417994" y="604170"/>
                    </a:cubicBezTo>
                    <a:cubicBezTo>
                      <a:pt x="411943" y="610221"/>
                      <a:pt x="409492" y="611983"/>
                      <a:pt x="408726" y="613132"/>
                    </a:cubicBezTo>
                    <a:cubicBezTo>
                      <a:pt x="407960" y="614281"/>
                      <a:pt x="397542" y="620179"/>
                      <a:pt x="391338" y="622094"/>
                    </a:cubicBezTo>
                    <a:cubicBezTo>
                      <a:pt x="385134" y="624008"/>
                      <a:pt x="376478" y="627379"/>
                      <a:pt x="370581" y="631975"/>
                    </a:cubicBezTo>
                    <a:cubicBezTo>
                      <a:pt x="364683" y="636570"/>
                      <a:pt x="359091" y="639787"/>
                      <a:pt x="356870" y="641396"/>
                    </a:cubicBezTo>
                    <a:cubicBezTo>
                      <a:pt x="354649" y="643005"/>
                      <a:pt x="348904" y="645073"/>
                      <a:pt x="352427" y="652273"/>
                    </a:cubicBezTo>
                    <a:cubicBezTo>
                      <a:pt x="355951" y="659473"/>
                      <a:pt x="357406" y="661081"/>
                      <a:pt x="362998" y="665524"/>
                    </a:cubicBezTo>
                    <a:cubicBezTo>
                      <a:pt x="368589" y="669966"/>
                      <a:pt x="374181" y="684367"/>
                      <a:pt x="374640" y="688962"/>
                    </a:cubicBezTo>
                    <a:cubicBezTo>
                      <a:pt x="375100" y="693558"/>
                      <a:pt x="371730" y="691643"/>
                      <a:pt x="371730" y="691643"/>
                    </a:cubicBezTo>
                    <a:cubicBezTo>
                      <a:pt x="371730" y="691643"/>
                      <a:pt x="319567" y="684750"/>
                      <a:pt x="313823" y="684137"/>
                    </a:cubicBezTo>
                    <a:cubicBezTo>
                      <a:pt x="313823" y="684137"/>
                      <a:pt x="307925" y="682988"/>
                      <a:pt x="307312" y="684596"/>
                    </a:cubicBezTo>
                    <a:cubicBezTo>
                      <a:pt x="306699" y="686205"/>
                      <a:pt x="303942" y="686818"/>
                      <a:pt x="303176" y="684443"/>
                    </a:cubicBezTo>
                    <a:cubicBezTo>
                      <a:pt x="302410" y="682069"/>
                      <a:pt x="304095" y="680460"/>
                      <a:pt x="306699" y="680767"/>
                    </a:cubicBezTo>
                    <a:cubicBezTo>
                      <a:pt x="309227" y="681073"/>
                      <a:pt x="312291" y="681533"/>
                      <a:pt x="312597" y="680154"/>
                    </a:cubicBezTo>
                    <a:cubicBezTo>
                      <a:pt x="312903" y="678698"/>
                      <a:pt x="312597" y="677473"/>
                      <a:pt x="309227" y="676018"/>
                    </a:cubicBezTo>
                    <a:cubicBezTo>
                      <a:pt x="305857" y="674562"/>
                      <a:pt x="288010" y="665294"/>
                      <a:pt x="285099" y="664375"/>
                    </a:cubicBezTo>
                    <a:cubicBezTo>
                      <a:pt x="282188" y="663456"/>
                      <a:pt x="274069" y="659932"/>
                      <a:pt x="271694" y="662000"/>
                    </a:cubicBezTo>
                    <a:cubicBezTo>
                      <a:pt x="269320" y="664069"/>
                      <a:pt x="268631" y="665217"/>
                      <a:pt x="269167" y="667439"/>
                    </a:cubicBezTo>
                    <a:cubicBezTo>
                      <a:pt x="269627" y="669660"/>
                      <a:pt x="268401" y="672418"/>
                      <a:pt x="266946" y="673337"/>
                    </a:cubicBezTo>
                    <a:cubicBezTo>
                      <a:pt x="265490" y="674256"/>
                      <a:pt x="262809" y="674792"/>
                      <a:pt x="261507" y="674256"/>
                    </a:cubicBezTo>
                    <a:cubicBezTo>
                      <a:pt x="260205" y="673796"/>
                      <a:pt x="257371" y="672494"/>
                      <a:pt x="259286" y="675022"/>
                    </a:cubicBezTo>
                    <a:cubicBezTo>
                      <a:pt x="261201" y="677550"/>
                      <a:pt x="267252" y="685898"/>
                      <a:pt x="268860" y="687430"/>
                    </a:cubicBezTo>
                    <a:cubicBezTo>
                      <a:pt x="270469" y="689039"/>
                      <a:pt x="278895" y="698001"/>
                      <a:pt x="280963" y="699533"/>
                    </a:cubicBezTo>
                    <a:cubicBezTo>
                      <a:pt x="283031" y="701141"/>
                      <a:pt x="284639" y="700682"/>
                      <a:pt x="285941" y="699839"/>
                    </a:cubicBezTo>
                    <a:cubicBezTo>
                      <a:pt x="287244" y="699073"/>
                      <a:pt x="289005" y="698537"/>
                      <a:pt x="290231" y="699073"/>
                    </a:cubicBezTo>
                    <a:cubicBezTo>
                      <a:pt x="291533" y="699533"/>
                      <a:pt x="292912" y="699380"/>
                      <a:pt x="293448" y="698154"/>
                    </a:cubicBezTo>
                    <a:cubicBezTo>
                      <a:pt x="293908" y="696852"/>
                      <a:pt x="295976" y="694477"/>
                      <a:pt x="297125" y="697388"/>
                    </a:cubicBezTo>
                    <a:cubicBezTo>
                      <a:pt x="298274" y="700299"/>
                      <a:pt x="298274" y="700452"/>
                      <a:pt x="299806" y="700758"/>
                    </a:cubicBezTo>
                    <a:cubicBezTo>
                      <a:pt x="301414" y="701065"/>
                      <a:pt x="303176" y="702214"/>
                      <a:pt x="302869" y="704588"/>
                    </a:cubicBezTo>
                    <a:cubicBezTo>
                      <a:pt x="302563" y="706963"/>
                      <a:pt x="301567" y="708265"/>
                      <a:pt x="303329" y="710639"/>
                    </a:cubicBezTo>
                    <a:cubicBezTo>
                      <a:pt x="305090" y="713014"/>
                      <a:pt x="305857" y="715388"/>
                      <a:pt x="303482" y="717533"/>
                    </a:cubicBezTo>
                    <a:cubicBezTo>
                      <a:pt x="301108" y="719601"/>
                      <a:pt x="296282" y="721210"/>
                      <a:pt x="294673" y="721516"/>
                    </a:cubicBezTo>
                    <a:cubicBezTo>
                      <a:pt x="293065" y="721822"/>
                      <a:pt x="290844" y="721056"/>
                      <a:pt x="290384" y="722435"/>
                    </a:cubicBezTo>
                    <a:cubicBezTo>
                      <a:pt x="289924" y="723890"/>
                      <a:pt x="286861" y="725346"/>
                      <a:pt x="281805" y="724350"/>
                    </a:cubicBezTo>
                    <a:cubicBezTo>
                      <a:pt x="276750" y="723354"/>
                      <a:pt x="260128" y="718605"/>
                      <a:pt x="255456" y="712861"/>
                    </a:cubicBezTo>
                    <a:cubicBezTo>
                      <a:pt x="250860" y="707116"/>
                      <a:pt x="244886" y="700911"/>
                      <a:pt x="232018" y="699762"/>
                    </a:cubicBezTo>
                    <a:cubicBezTo>
                      <a:pt x="219073" y="698614"/>
                      <a:pt x="211260" y="694784"/>
                      <a:pt x="211566" y="689728"/>
                    </a:cubicBezTo>
                    <a:cubicBezTo>
                      <a:pt x="211873" y="684596"/>
                      <a:pt x="210800" y="684443"/>
                      <a:pt x="213328" y="683218"/>
                    </a:cubicBezTo>
                    <a:cubicBezTo>
                      <a:pt x="215856" y="681916"/>
                      <a:pt x="219073" y="680154"/>
                      <a:pt x="216009" y="680690"/>
                    </a:cubicBezTo>
                    <a:cubicBezTo>
                      <a:pt x="212945" y="681150"/>
                      <a:pt x="211720" y="681303"/>
                      <a:pt x="213328" y="679771"/>
                    </a:cubicBezTo>
                    <a:cubicBezTo>
                      <a:pt x="214937" y="678162"/>
                      <a:pt x="215550" y="677856"/>
                      <a:pt x="214477" y="676554"/>
                    </a:cubicBezTo>
                    <a:cubicBezTo>
                      <a:pt x="213328" y="675252"/>
                      <a:pt x="208119" y="666826"/>
                      <a:pt x="206970" y="662537"/>
                    </a:cubicBezTo>
                    <a:cubicBezTo>
                      <a:pt x="205822" y="658247"/>
                      <a:pt x="203447" y="656792"/>
                      <a:pt x="201379" y="656026"/>
                    </a:cubicBezTo>
                    <a:cubicBezTo>
                      <a:pt x="199311" y="655260"/>
                      <a:pt x="197090" y="653805"/>
                      <a:pt x="199770" y="652196"/>
                    </a:cubicBezTo>
                    <a:cubicBezTo>
                      <a:pt x="202451" y="650587"/>
                      <a:pt x="203140" y="649668"/>
                      <a:pt x="204366" y="649668"/>
                    </a:cubicBezTo>
                    <a:cubicBezTo>
                      <a:pt x="205592" y="649668"/>
                      <a:pt x="206741" y="648902"/>
                      <a:pt x="206894" y="646451"/>
                    </a:cubicBezTo>
                    <a:cubicBezTo>
                      <a:pt x="207047" y="644077"/>
                      <a:pt x="206587" y="632434"/>
                      <a:pt x="210111" y="634349"/>
                    </a:cubicBezTo>
                    <a:cubicBezTo>
                      <a:pt x="213635" y="636264"/>
                      <a:pt x="218919" y="640553"/>
                      <a:pt x="214400" y="632281"/>
                    </a:cubicBezTo>
                    <a:cubicBezTo>
                      <a:pt x="209958" y="624008"/>
                      <a:pt x="203064" y="619336"/>
                      <a:pt x="200230" y="618417"/>
                    </a:cubicBezTo>
                    <a:cubicBezTo>
                      <a:pt x="197396" y="617498"/>
                      <a:pt x="174876" y="611370"/>
                      <a:pt x="173421" y="610911"/>
                    </a:cubicBezTo>
                    <a:cubicBezTo>
                      <a:pt x="171966" y="610451"/>
                      <a:pt x="166221" y="609455"/>
                      <a:pt x="173268" y="608230"/>
                    </a:cubicBezTo>
                    <a:cubicBezTo>
                      <a:pt x="180315" y="606927"/>
                      <a:pt x="181541" y="603251"/>
                      <a:pt x="179319" y="602179"/>
                    </a:cubicBezTo>
                    <a:cubicBezTo>
                      <a:pt x="177098" y="601106"/>
                      <a:pt x="168289" y="599498"/>
                      <a:pt x="166681" y="599651"/>
                    </a:cubicBezTo>
                    <a:cubicBezTo>
                      <a:pt x="165072" y="599804"/>
                      <a:pt x="160093" y="600110"/>
                      <a:pt x="162698" y="599038"/>
                    </a:cubicBezTo>
                    <a:cubicBezTo>
                      <a:pt x="165226" y="597889"/>
                      <a:pt x="165072" y="597276"/>
                      <a:pt x="162698" y="597276"/>
                    </a:cubicBezTo>
                    <a:cubicBezTo>
                      <a:pt x="160323" y="597276"/>
                      <a:pt x="155344" y="596510"/>
                      <a:pt x="161242" y="595361"/>
                    </a:cubicBezTo>
                    <a:cubicBezTo>
                      <a:pt x="167140" y="594212"/>
                      <a:pt x="169744" y="592834"/>
                      <a:pt x="166221" y="592681"/>
                    </a:cubicBezTo>
                    <a:cubicBezTo>
                      <a:pt x="162698" y="592527"/>
                      <a:pt x="154272" y="590306"/>
                      <a:pt x="155344" y="589310"/>
                    </a:cubicBezTo>
                    <a:cubicBezTo>
                      <a:pt x="156493" y="588315"/>
                      <a:pt x="157259" y="587242"/>
                      <a:pt x="155498" y="587089"/>
                    </a:cubicBezTo>
                    <a:cubicBezTo>
                      <a:pt x="153736" y="586936"/>
                      <a:pt x="140638" y="583566"/>
                      <a:pt x="143702" y="578970"/>
                    </a:cubicBezTo>
                    <a:cubicBezTo>
                      <a:pt x="146766" y="574374"/>
                      <a:pt x="143702" y="573378"/>
                      <a:pt x="142247" y="573072"/>
                    </a:cubicBezTo>
                    <a:cubicBezTo>
                      <a:pt x="140791" y="572765"/>
                      <a:pt x="132365" y="571157"/>
                      <a:pt x="138723" y="570008"/>
                    </a:cubicBezTo>
                    <a:cubicBezTo>
                      <a:pt x="145081" y="568859"/>
                      <a:pt x="150519" y="572229"/>
                      <a:pt x="153889" y="572536"/>
                    </a:cubicBezTo>
                    <a:cubicBezTo>
                      <a:pt x="157259" y="572842"/>
                      <a:pt x="156800" y="572076"/>
                      <a:pt x="155804" y="574297"/>
                    </a:cubicBezTo>
                    <a:cubicBezTo>
                      <a:pt x="154885" y="576519"/>
                      <a:pt x="155191" y="578587"/>
                      <a:pt x="157719" y="579583"/>
                    </a:cubicBezTo>
                    <a:cubicBezTo>
                      <a:pt x="160247" y="580502"/>
                      <a:pt x="165991" y="584714"/>
                      <a:pt x="167600" y="586323"/>
                    </a:cubicBezTo>
                    <a:cubicBezTo>
                      <a:pt x="169208" y="587932"/>
                      <a:pt x="176179" y="591149"/>
                      <a:pt x="178783" y="590919"/>
                    </a:cubicBezTo>
                    <a:cubicBezTo>
                      <a:pt x="181311" y="590766"/>
                      <a:pt x="187362" y="592068"/>
                      <a:pt x="188357" y="590766"/>
                    </a:cubicBezTo>
                    <a:cubicBezTo>
                      <a:pt x="189277" y="589463"/>
                      <a:pt x="192494" y="588544"/>
                      <a:pt x="195098" y="589310"/>
                    </a:cubicBezTo>
                    <a:cubicBezTo>
                      <a:pt x="197626" y="590076"/>
                      <a:pt x="202911" y="592221"/>
                      <a:pt x="202605" y="594289"/>
                    </a:cubicBezTo>
                    <a:cubicBezTo>
                      <a:pt x="202298" y="596357"/>
                      <a:pt x="201302" y="599727"/>
                      <a:pt x="204826" y="599268"/>
                    </a:cubicBezTo>
                    <a:cubicBezTo>
                      <a:pt x="208349" y="598808"/>
                      <a:pt x="216162" y="598119"/>
                      <a:pt x="220298" y="598961"/>
                    </a:cubicBezTo>
                    <a:cubicBezTo>
                      <a:pt x="224435" y="599727"/>
                      <a:pt x="299576" y="618264"/>
                      <a:pt x="301031" y="618417"/>
                    </a:cubicBezTo>
                    <a:cubicBezTo>
                      <a:pt x="302486" y="618570"/>
                      <a:pt x="319414" y="622247"/>
                      <a:pt x="326231" y="620791"/>
                    </a:cubicBezTo>
                    <a:cubicBezTo>
                      <a:pt x="333125" y="619336"/>
                      <a:pt x="340248" y="617728"/>
                      <a:pt x="343772" y="616349"/>
                    </a:cubicBezTo>
                    <a:cubicBezTo>
                      <a:pt x="347295" y="614894"/>
                      <a:pt x="364836" y="611600"/>
                      <a:pt x="372342" y="603940"/>
                    </a:cubicBezTo>
                    <a:cubicBezTo>
                      <a:pt x="379849" y="596281"/>
                      <a:pt x="389730" y="584944"/>
                      <a:pt x="391338" y="583183"/>
                    </a:cubicBezTo>
                    <a:cubicBezTo>
                      <a:pt x="392947" y="581421"/>
                      <a:pt x="399151" y="577131"/>
                      <a:pt x="398385" y="570927"/>
                    </a:cubicBezTo>
                    <a:cubicBezTo>
                      <a:pt x="397619" y="564723"/>
                      <a:pt x="396471" y="566944"/>
                      <a:pt x="394708" y="566331"/>
                    </a:cubicBezTo>
                    <a:cubicBezTo>
                      <a:pt x="392947" y="565719"/>
                      <a:pt x="390879" y="565182"/>
                      <a:pt x="391492" y="560740"/>
                    </a:cubicBezTo>
                    <a:cubicBezTo>
                      <a:pt x="392104" y="556297"/>
                      <a:pt x="391645" y="555301"/>
                      <a:pt x="390572" y="554842"/>
                    </a:cubicBezTo>
                    <a:cubicBezTo>
                      <a:pt x="389423" y="554382"/>
                      <a:pt x="388045" y="554229"/>
                      <a:pt x="388045" y="551931"/>
                    </a:cubicBezTo>
                    <a:cubicBezTo>
                      <a:pt x="388045" y="549633"/>
                      <a:pt x="387585" y="544118"/>
                      <a:pt x="387585" y="544118"/>
                    </a:cubicBezTo>
                    <a:cubicBezTo>
                      <a:pt x="387585" y="544118"/>
                      <a:pt x="388351" y="542510"/>
                      <a:pt x="385670" y="542357"/>
                    </a:cubicBezTo>
                    <a:cubicBezTo>
                      <a:pt x="382989" y="542203"/>
                      <a:pt x="373721" y="542050"/>
                      <a:pt x="369585" y="537225"/>
                    </a:cubicBezTo>
                    <a:cubicBezTo>
                      <a:pt x="365449" y="532476"/>
                      <a:pt x="355414" y="522671"/>
                      <a:pt x="354112" y="521599"/>
                    </a:cubicBezTo>
                    <a:cubicBezTo>
                      <a:pt x="352810" y="520450"/>
                      <a:pt x="351048" y="519990"/>
                      <a:pt x="352351" y="521599"/>
                    </a:cubicBezTo>
                    <a:cubicBezTo>
                      <a:pt x="353653" y="523207"/>
                      <a:pt x="353499" y="523361"/>
                      <a:pt x="350742" y="522518"/>
                    </a:cubicBezTo>
                    <a:cubicBezTo>
                      <a:pt x="348061" y="521752"/>
                      <a:pt x="316120" y="514092"/>
                      <a:pt x="314359" y="512637"/>
                    </a:cubicBezTo>
                    <a:cubicBezTo>
                      <a:pt x="312597" y="511182"/>
                      <a:pt x="307159" y="506126"/>
                      <a:pt x="305550" y="504671"/>
                    </a:cubicBezTo>
                    <a:cubicBezTo>
                      <a:pt x="303942" y="503216"/>
                      <a:pt x="297891" y="498314"/>
                      <a:pt x="290844" y="495097"/>
                    </a:cubicBezTo>
                    <a:cubicBezTo>
                      <a:pt x="283797" y="491879"/>
                      <a:pt x="232094" y="468594"/>
                      <a:pt x="232094" y="468594"/>
                    </a:cubicBezTo>
                    <a:cubicBezTo>
                      <a:pt x="232094" y="468594"/>
                      <a:pt x="225584" y="465377"/>
                      <a:pt x="221524" y="465913"/>
                    </a:cubicBezTo>
                    <a:cubicBezTo>
                      <a:pt x="217541" y="466373"/>
                      <a:pt x="201609" y="463998"/>
                      <a:pt x="199004" y="463692"/>
                    </a:cubicBezTo>
                    <a:cubicBezTo>
                      <a:pt x="196400" y="463386"/>
                      <a:pt x="184451" y="462926"/>
                      <a:pt x="182383" y="463079"/>
                    </a:cubicBezTo>
                    <a:cubicBezTo>
                      <a:pt x="180315" y="463232"/>
                      <a:pt x="176485" y="461624"/>
                      <a:pt x="176332" y="466143"/>
                    </a:cubicBezTo>
                    <a:cubicBezTo>
                      <a:pt x="176179" y="470586"/>
                      <a:pt x="173804" y="472194"/>
                      <a:pt x="172502" y="473190"/>
                    </a:cubicBezTo>
                    <a:cubicBezTo>
                      <a:pt x="171200" y="474186"/>
                      <a:pt x="168825" y="475258"/>
                      <a:pt x="166757" y="475718"/>
                    </a:cubicBezTo>
                    <a:cubicBezTo>
                      <a:pt x="164689" y="476177"/>
                      <a:pt x="163081" y="475871"/>
                      <a:pt x="162162" y="478092"/>
                    </a:cubicBezTo>
                    <a:cubicBezTo>
                      <a:pt x="161242" y="480313"/>
                      <a:pt x="160093" y="481769"/>
                      <a:pt x="161242" y="478092"/>
                    </a:cubicBezTo>
                    <a:cubicBezTo>
                      <a:pt x="162392" y="474415"/>
                      <a:pt x="162392" y="475181"/>
                      <a:pt x="164766" y="474722"/>
                    </a:cubicBezTo>
                    <a:cubicBezTo>
                      <a:pt x="167140" y="474262"/>
                      <a:pt x="170051" y="472807"/>
                      <a:pt x="171277" y="471811"/>
                    </a:cubicBezTo>
                    <a:cubicBezTo>
                      <a:pt x="172502" y="470815"/>
                      <a:pt x="173498" y="470662"/>
                      <a:pt x="171430" y="469437"/>
                    </a:cubicBezTo>
                    <a:cubicBezTo>
                      <a:pt x="169362" y="468211"/>
                      <a:pt x="165226" y="464458"/>
                      <a:pt x="168060" y="464688"/>
                    </a:cubicBezTo>
                    <a:cubicBezTo>
                      <a:pt x="170970" y="464841"/>
                      <a:pt x="172196" y="461777"/>
                      <a:pt x="171736" y="460398"/>
                    </a:cubicBezTo>
                    <a:cubicBezTo>
                      <a:pt x="171277" y="458943"/>
                      <a:pt x="171583" y="457181"/>
                      <a:pt x="168060" y="458943"/>
                    </a:cubicBezTo>
                    <a:cubicBezTo>
                      <a:pt x="164536" y="460705"/>
                      <a:pt x="154196" y="465454"/>
                      <a:pt x="154961" y="462926"/>
                    </a:cubicBezTo>
                    <a:cubicBezTo>
                      <a:pt x="155727" y="460398"/>
                      <a:pt x="154196" y="461471"/>
                      <a:pt x="152281" y="461164"/>
                    </a:cubicBezTo>
                    <a:cubicBezTo>
                      <a:pt x="150366" y="460858"/>
                      <a:pt x="140178" y="459249"/>
                      <a:pt x="138876" y="458483"/>
                    </a:cubicBezTo>
                    <a:cubicBezTo>
                      <a:pt x="137574" y="457717"/>
                      <a:pt x="138876" y="457028"/>
                      <a:pt x="136808" y="455420"/>
                    </a:cubicBezTo>
                    <a:cubicBezTo>
                      <a:pt x="134740" y="453811"/>
                      <a:pt x="130757" y="452202"/>
                      <a:pt x="131676" y="449675"/>
                    </a:cubicBezTo>
                    <a:cubicBezTo>
                      <a:pt x="132595" y="447147"/>
                      <a:pt x="135353" y="439794"/>
                      <a:pt x="136272" y="443317"/>
                    </a:cubicBezTo>
                    <a:cubicBezTo>
                      <a:pt x="137191" y="446841"/>
                      <a:pt x="138800" y="446534"/>
                      <a:pt x="141251" y="447300"/>
                    </a:cubicBezTo>
                    <a:cubicBezTo>
                      <a:pt x="143625" y="448066"/>
                      <a:pt x="149217" y="447607"/>
                      <a:pt x="151974" y="448909"/>
                    </a:cubicBezTo>
                    <a:cubicBezTo>
                      <a:pt x="154655" y="450211"/>
                      <a:pt x="158562" y="449675"/>
                      <a:pt x="159787" y="448602"/>
                    </a:cubicBezTo>
                    <a:cubicBezTo>
                      <a:pt x="161089" y="447453"/>
                      <a:pt x="165226" y="442398"/>
                      <a:pt x="160936" y="441096"/>
                    </a:cubicBezTo>
                    <a:cubicBezTo>
                      <a:pt x="156647" y="439794"/>
                      <a:pt x="155498" y="439487"/>
                      <a:pt x="152664" y="439794"/>
                    </a:cubicBezTo>
                    <a:cubicBezTo>
                      <a:pt x="149753" y="440100"/>
                      <a:pt x="148374" y="439334"/>
                      <a:pt x="146919" y="438339"/>
                    </a:cubicBezTo>
                    <a:cubicBezTo>
                      <a:pt x="145464" y="437343"/>
                      <a:pt x="141327" y="434509"/>
                      <a:pt x="139872" y="434662"/>
                    </a:cubicBezTo>
                    <a:cubicBezTo>
                      <a:pt x="138417" y="434815"/>
                      <a:pt x="136349" y="432900"/>
                      <a:pt x="135123" y="431981"/>
                    </a:cubicBezTo>
                    <a:cubicBezTo>
                      <a:pt x="133821" y="431062"/>
                      <a:pt x="131600" y="429760"/>
                      <a:pt x="130680" y="431215"/>
                    </a:cubicBezTo>
                    <a:cubicBezTo>
                      <a:pt x="129761" y="432670"/>
                      <a:pt x="128766" y="432670"/>
                      <a:pt x="130987" y="435045"/>
                    </a:cubicBezTo>
                    <a:cubicBezTo>
                      <a:pt x="133208" y="437419"/>
                      <a:pt x="135429" y="439028"/>
                      <a:pt x="134204" y="440024"/>
                    </a:cubicBezTo>
                    <a:cubicBezTo>
                      <a:pt x="132902" y="440943"/>
                      <a:pt x="131982" y="439258"/>
                      <a:pt x="130374" y="437956"/>
                    </a:cubicBezTo>
                    <a:cubicBezTo>
                      <a:pt x="128766" y="436653"/>
                      <a:pt x="125089" y="435581"/>
                      <a:pt x="124476" y="437649"/>
                    </a:cubicBezTo>
                    <a:cubicBezTo>
                      <a:pt x="123863" y="439717"/>
                      <a:pt x="124323" y="442934"/>
                      <a:pt x="120493" y="442398"/>
                    </a:cubicBezTo>
                    <a:cubicBezTo>
                      <a:pt x="116663" y="441939"/>
                      <a:pt x="103565" y="441096"/>
                      <a:pt x="101344" y="440636"/>
                    </a:cubicBezTo>
                    <a:cubicBezTo>
                      <a:pt x="100425" y="440483"/>
                      <a:pt x="99888" y="440407"/>
                      <a:pt x="99352" y="440407"/>
                    </a:cubicBezTo>
                    <a:cubicBezTo>
                      <a:pt x="100119" y="443470"/>
                      <a:pt x="101114" y="448373"/>
                      <a:pt x="100578" y="450594"/>
                    </a:cubicBezTo>
                    <a:cubicBezTo>
                      <a:pt x="99812" y="453964"/>
                      <a:pt x="94680" y="452968"/>
                      <a:pt x="91769" y="451896"/>
                    </a:cubicBezTo>
                    <a:cubicBezTo>
                      <a:pt x="88859" y="450747"/>
                      <a:pt x="85029" y="449828"/>
                      <a:pt x="81199" y="448219"/>
                    </a:cubicBezTo>
                    <a:cubicBezTo>
                      <a:pt x="77369" y="446611"/>
                      <a:pt x="80586" y="448679"/>
                      <a:pt x="79897" y="449981"/>
                    </a:cubicBezTo>
                    <a:cubicBezTo>
                      <a:pt x="79284" y="451283"/>
                      <a:pt x="75454" y="459096"/>
                      <a:pt x="72543" y="460169"/>
                    </a:cubicBezTo>
                    <a:cubicBezTo>
                      <a:pt x="69633" y="461317"/>
                      <a:pt x="66186" y="462390"/>
                      <a:pt x="64118" y="462543"/>
                    </a:cubicBezTo>
                    <a:cubicBezTo>
                      <a:pt x="62050" y="462696"/>
                      <a:pt x="56152" y="464917"/>
                      <a:pt x="52629" y="470203"/>
                    </a:cubicBezTo>
                    <a:cubicBezTo>
                      <a:pt x="49105" y="475488"/>
                      <a:pt x="47343" y="478781"/>
                      <a:pt x="45888" y="479164"/>
                    </a:cubicBezTo>
                    <a:cubicBezTo>
                      <a:pt x="44433" y="479471"/>
                      <a:pt x="34552" y="483607"/>
                      <a:pt x="32484" y="484296"/>
                    </a:cubicBezTo>
                    <a:cubicBezTo>
                      <a:pt x="30415" y="484909"/>
                      <a:pt x="29803" y="485599"/>
                      <a:pt x="32790" y="486058"/>
                    </a:cubicBezTo>
                    <a:cubicBezTo>
                      <a:pt x="35854" y="486518"/>
                      <a:pt x="38535" y="484603"/>
                      <a:pt x="37769" y="486977"/>
                    </a:cubicBezTo>
                    <a:cubicBezTo>
                      <a:pt x="37003" y="489352"/>
                      <a:pt x="33939" y="501377"/>
                      <a:pt x="32637" y="503599"/>
                    </a:cubicBezTo>
                    <a:cubicBezTo>
                      <a:pt x="31335" y="505820"/>
                      <a:pt x="33249" y="507275"/>
                      <a:pt x="33403" y="508348"/>
                    </a:cubicBezTo>
                    <a:cubicBezTo>
                      <a:pt x="33556" y="509497"/>
                      <a:pt x="37079" y="516467"/>
                      <a:pt x="37233" y="517616"/>
                    </a:cubicBezTo>
                    <a:cubicBezTo>
                      <a:pt x="37386" y="518765"/>
                      <a:pt x="39148" y="519531"/>
                      <a:pt x="40297" y="520144"/>
                    </a:cubicBezTo>
                    <a:cubicBezTo>
                      <a:pt x="41445" y="520756"/>
                      <a:pt x="54007" y="523820"/>
                      <a:pt x="54697" y="524127"/>
                    </a:cubicBezTo>
                    <a:cubicBezTo>
                      <a:pt x="55309" y="524433"/>
                      <a:pt x="57378" y="525122"/>
                      <a:pt x="57914" y="526654"/>
                    </a:cubicBezTo>
                    <a:cubicBezTo>
                      <a:pt x="58450" y="528186"/>
                      <a:pt x="64654" y="536382"/>
                      <a:pt x="66875" y="538450"/>
                    </a:cubicBezTo>
                    <a:cubicBezTo>
                      <a:pt x="69097" y="540518"/>
                      <a:pt x="73769" y="544042"/>
                      <a:pt x="73769" y="544042"/>
                    </a:cubicBezTo>
                    <a:cubicBezTo>
                      <a:pt x="73769" y="544042"/>
                      <a:pt x="74688" y="545037"/>
                      <a:pt x="73616" y="545803"/>
                    </a:cubicBezTo>
                    <a:cubicBezTo>
                      <a:pt x="72467" y="546569"/>
                      <a:pt x="58756" y="566561"/>
                      <a:pt x="56382" y="568629"/>
                    </a:cubicBezTo>
                    <a:cubicBezTo>
                      <a:pt x="54007" y="570697"/>
                      <a:pt x="46807" y="578510"/>
                      <a:pt x="49028" y="583795"/>
                    </a:cubicBezTo>
                    <a:cubicBezTo>
                      <a:pt x="51250" y="589080"/>
                      <a:pt x="55233" y="592068"/>
                      <a:pt x="56995" y="595132"/>
                    </a:cubicBezTo>
                    <a:cubicBezTo>
                      <a:pt x="58756" y="598195"/>
                      <a:pt x="63352" y="605319"/>
                      <a:pt x="64807" y="608842"/>
                    </a:cubicBezTo>
                    <a:cubicBezTo>
                      <a:pt x="66263" y="612366"/>
                      <a:pt x="77599" y="639175"/>
                      <a:pt x="77599" y="639175"/>
                    </a:cubicBezTo>
                    <a:cubicBezTo>
                      <a:pt x="77599" y="639175"/>
                      <a:pt x="78901" y="640936"/>
                      <a:pt x="76986" y="640783"/>
                    </a:cubicBezTo>
                    <a:cubicBezTo>
                      <a:pt x="75071" y="640630"/>
                      <a:pt x="70246" y="641090"/>
                      <a:pt x="68867" y="641396"/>
                    </a:cubicBezTo>
                    <a:cubicBezTo>
                      <a:pt x="67412" y="641702"/>
                      <a:pt x="66646" y="641702"/>
                      <a:pt x="67412" y="643464"/>
                    </a:cubicBezTo>
                    <a:cubicBezTo>
                      <a:pt x="68177" y="645226"/>
                      <a:pt x="66952" y="650358"/>
                      <a:pt x="66110" y="651737"/>
                    </a:cubicBezTo>
                    <a:cubicBezTo>
                      <a:pt x="65343" y="653192"/>
                      <a:pt x="61820" y="659549"/>
                      <a:pt x="65650" y="661311"/>
                    </a:cubicBezTo>
                    <a:cubicBezTo>
                      <a:pt x="69480" y="663073"/>
                      <a:pt x="72543" y="666137"/>
                      <a:pt x="68025" y="667669"/>
                    </a:cubicBezTo>
                    <a:cubicBezTo>
                      <a:pt x="63582" y="669277"/>
                      <a:pt x="62739" y="671805"/>
                      <a:pt x="65114" y="676247"/>
                    </a:cubicBezTo>
                    <a:cubicBezTo>
                      <a:pt x="67488" y="680690"/>
                      <a:pt x="71011" y="679464"/>
                      <a:pt x="74076" y="680843"/>
                    </a:cubicBezTo>
                    <a:cubicBezTo>
                      <a:pt x="77140" y="682298"/>
                      <a:pt x="82884" y="687354"/>
                      <a:pt x="79514" y="688350"/>
                    </a:cubicBezTo>
                    <a:cubicBezTo>
                      <a:pt x="76144" y="689269"/>
                      <a:pt x="76297" y="689958"/>
                      <a:pt x="75225" y="689958"/>
                    </a:cubicBezTo>
                    <a:cubicBezTo>
                      <a:pt x="74076" y="689958"/>
                      <a:pt x="74918" y="690877"/>
                      <a:pt x="75225" y="691873"/>
                    </a:cubicBezTo>
                    <a:cubicBezTo>
                      <a:pt x="75531" y="692792"/>
                      <a:pt x="78748" y="700988"/>
                      <a:pt x="80203" y="701448"/>
                    </a:cubicBezTo>
                    <a:cubicBezTo>
                      <a:pt x="81658" y="701907"/>
                      <a:pt x="90391" y="703975"/>
                      <a:pt x="91386" y="709107"/>
                    </a:cubicBezTo>
                    <a:cubicBezTo>
                      <a:pt x="92306" y="714239"/>
                      <a:pt x="91693" y="716461"/>
                      <a:pt x="89012" y="718069"/>
                    </a:cubicBezTo>
                    <a:cubicBezTo>
                      <a:pt x="86331" y="719678"/>
                      <a:pt x="84416" y="722512"/>
                      <a:pt x="83421" y="723354"/>
                    </a:cubicBezTo>
                    <a:cubicBezTo>
                      <a:pt x="82501" y="724120"/>
                      <a:pt x="77982" y="726878"/>
                      <a:pt x="75761" y="727797"/>
                    </a:cubicBezTo>
                    <a:cubicBezTo>
                      <a:pt x="73539" y="728716"/>
                      <a:pt x="75761" y="729252"/>
                      <a:pt x="77216" y="730325"/>
                    </a:cubicBezTo>
                    <a:cubicBezTo>
                      <a:pt x="78671" y="731473"/>
                      <a:pt x="109310" y="752537"/>
                      <a:pt x="109310" y="752537"/>
                    </a:cubicBezTo>
                    <a:cubicBezTo>
                      <a:pt x="109310" y="752537"/>
                      <a:pt x="111378" y="753993"/>
                      <a:pt x="111838" y="754912"/>
                    </a:cubicBezTo>
                    <a:cubicBezTo>
                      <a:pt x="112297" y="755831"/>
                      <a:pt x="115514" y="760810"/>
                      <a:pt x="116280" y="761806"/>
                    </a:cubicBezTo>
                    <a:cubicBezTo>
                      <a:pt x="117046" y="762801"/>
                      <a:pt x="118961" y="765636"/>
                      <a:pt x="117736" y="768853"/>
                    </a:cubicBezTo>
                    <a:cubicBezTo>
                      <a:pt x="116434" y="772070"/>
                      <a:pt x="111378" y="782257"/>
                      <a:pt x="108161" y="785627"/>
                    </a:cubicBezTo>
                    <a:cubicBezTo>
                      <a:pt x="104944" y="788997"/>
                      <a:pt x="98740" y="793900"/>
                      <a:pt x="91386" y="800640"/>
                    </a:cubicBezTo>
                    <a:cubicBezTo>
                      <a:pt x="84033" y="807381"/>
                      <a:pt x="76067" y="815806"/>
                      <a:pt x="73846" y="817874"/>
                    </a:cubicBezTo>
                    <a:cubicBezTo>
                      <a:pt x="71624" y="819942"/>
                      <a:pt x="70016" y="821245"/>
                      <a:pt x="68867" y="822623"/>
                    </a:cubicBezTo>
                    <a:cubicBezTo>
                      <a:pt x="67718" y="824079"/>
                      <a:pt x="64578" y="827066"/>
                      <a:pt x="63428" y="828062"/>
                    </a:cubicBezTo>
                    <a:cubicBezTo>
                      <a:pt x="62280" y="828981"/>
                      <a:pt x="51633" y="838555"/>
                      <a:pt x="49718" y="839858"/>
                    </a:cubicBezTo>
                    <a:cubicBezTo>
                      <a:pt x="47803" y="841160"/>
                      <a:pt x="40756" y="846062"/>
                      <a:pt x="38535" y="848130"/>
                    </a:cubicBezTo>
                    <a:cubicBezTo>
                      <a:pt x="36313" y="850198"/>
                      <a:pt x="26586" y="857245"/>
                      <a:pt x="24134" y="859007"/>
                    </a:cubicBezTo>
                    <a:cubicBezTo>
                      <a:pt x="21760" y="860768"/>
                      <a:pt x="16169" y="865517"/>
                      <a:pt x="15556" y="865900"/>
                    </a:cubicBezTo>
                    <a:cubicBezTo>
                      <a:pt x="15096" y="866130"/>
                      <a:pt x="13794" y="867662"/>
                      <a:pt x="12339" y="869730"/>
                    </a:cubicBezTo>
                    <a:cubicBezTo>
                      <a:pt x="15019" y="868964"/>
                      <a:pt x="16092" y="868735"/>
                      <a:pt x="18237" y="868505"/>
                    </a:cubicBezTo>
                    <a:cubicBezTo>
                      <a:pt x="20611" y="868198"/>
                      <a:pt x="27045" y="867203"/>
                      <a:pt x="27964" y="866437"/>
                    </a:cubicBezTo>
                    <a:cubicBezTo>
                      <a:pt x="28883" y="865671"/>
                      <a:pt x="31794" y="864215"/>
                      <a:pt x="33556" y="863909"/>
                    </a:cubicBezTo>
                    <a:cubicBezTo>
                      <a:pt x="35318" y="863602"/>
                      <a:pt x="37233" y="860998"/>
                      <a:pt x="37079" y="863909"/>
                    </a:cubicBezTo>
                    <a:cubicBezTo>
                      <a:pt x="36926" y="866820"/>
                      <a:pt x="35931" y="865364"/>
                      <a:pt x="35164" y="866283"/>
                    </a:cubicBezTo>
                    <a:cubicBezTo>
                      <a:pt x="34399" y="867203"/>
                      <a:pt x="34016" y="867739"/>
                      <a:pt x="35318" y="868964"/>
                    </a:cubicBezTo>
                    <a:cubicBezTo>
                      <a:pt x="36620" y="870266"/>
                      <a:pt x="38228" y="873713"/>
                      <a:pt x="35471" y="871339"/>
                    </a:cubicBezTo>
                    <a:cubicBezTo>
                      <a:pt x="32790" y="868964"/>
                      <a:pt x="29879" y="867662"/>
                      <a:pt x="31794" y="870573"/>
                    </a:cubicBezTo>
                    <a:cubicBezTo>
                      <a:pt x="33709" y="873483"/>
                      <a:pt x="36543" y="876777"/>
                      <a:pt x="38994" y="877773"/>
                    </a:cubicBezTo>
                    <a:cubicBezTo>
                      <a:pt x="41445" y="878769"/>
                      <a:pt x="52246" y="883211"/>
                      <a:pt x="55769" y="884284"/>
                    </a:cubicBezTo>
                    <a:cubicBezTo>
                      <a:pt x="59292" y="885433"/>
                      <a:pt x="73003" y="889262"/>
                      <a:pt x="74458" y="890335"/>
                    </a:cubicBezTo>
                    <a:cubicBezTo>
                      <a:pt x="75914" y="891484"/>
                      <a:pt x="78748" y="891790"/>
                      <a:pt x="79744" y="894011"/>
                    </a:cubicBezTo>
                    <a:cubicBezTo>
                      <a:pt x="80663" y="896233"/>
                      <a:pt x="81506" y="898607"/>
                      <a:pt x="77982" y="897688"/>
                    </a:cubicBezTo>
                    <a:cubicBezTo>
                      <a:pt x="74458" y="896769"/>
                      <a:pt x="59982" y="893705"/>
                      <a:pt x="58680" y="893092"/>
                    </a:cubicBezTo>
                    <a:cubicBezTo>
                      <a:pt x="57378" y="892479"/>
                      <a:pt x="50560" y="891484"/>
                      <a:pt x="47803" y="895160"/>
                    </a:cubicBezTo>
                    <a:cubicBezTo>
                      <a:pt x="45122" y="898837"/>
                      <a:pt x="42212" y="903739"/>
                      <a:pt x="37079" y="901058"/>
                    </a:cubicBezTo>
                    <a:cubicBezTo>
                      <a:pt x="31947" y="898377"/>
                      <a:pt x="30722" y="898990"/>
                      <a:pt x="28807" y="900292"/>
                    </a:cubicBezTo>
                    <a:cubicBezTo>
                      <a:pt x="26892" y="901594"/>
                      <a:pt x="23369" y="902973"/>
                      <a:pt x="22450" y="902054"/>
                    </a:cubicBezTo>
                    <a:cubicBezTo>
                      <a:pt x="21530" y="901135"/>
                      <a:pt x="20841" y="901594"/>
                      <a:pt x="20075" y="903969"/>
                    </a:cubicBezTo>
                    <a:cubicBezTo>
                      <a:pt x="19539" y="905577"/>
                      <a:pt x="19998" y="911092"/>
                      <a:pt x="18466" y="914616"/>
                    </a:cubicBezTo>
                    <a:cubicBezTo>
                      <a:pt x="19309" y="915075"/>
                      <a:pt x="20381" y="915841"/>
                      <a:pt x="20841" y="916531"/>
                    </a:cubicBezTo>
                    <a:cubicBezTo>
                      <a:pt x="21607" y="917833"/>
                      <a:pt x="21760" y="917680"/>
                      <a:pt x="20841" y="918752"/>
                    </a:cubicBezTo>
                    <a:cubicBezTo>
                      <a:pt x="19922" y="919901"/>
                      <a:pt x="17624" y="920973"/>
                      <a:pt x="18620" y="921280"/>
                    </a:cubicBezTo>
                    <a:cubicBezTo>
                      <a:pt x="19539" y="921586"/>
                      <a:pt x="20381" y="921739"/>
                      <a:pt x="18160" y="922735"/>
                    </a:cubicBezTo>
                    <a:cubicBezTo>
                      <a:pt x="15939" y="923731"/>
                      <a:pt x="13717" y="926871"/>
                      <a:pt x="13181" y="928173"/>
                    </a:cubicBezTo>
                    <a:cubicBezTo>
                      <a:pt x="12722" y="929476"/>
                      <a:pt x="10500" y="935220"/>
                      <a:pt x="9505" y="935833"/>
                    </a:cubicBezTo>
                    <a:cubicBezTo>
                      <a:pt x="8586" y="936446"/>
                      <a:pt x="1845" y="942344"/>
                      <a:pt x="2151" y="944642"/>
                    </a:cubicBezTo>
                    <a:cubicBezTo>
                      <a:pt x="2458" y="946863"/>
                      <a:pt x="2917" y="953603"/>
                      <a:pt x="2764" y="955212"/>
                    </a:cubicBezTo>
                    <a:cubicBezTo>
                      <a:pt x="2611" y="956821"/>
                      <a:pt x="1462" y="965399"/>
                      <a:pt x="4066" y="969765"/>
                    </a:cubicBezTo>
                    <a:cubicBezTo>
                      <a:pt x="6594" y="974055"/>
                      <a:pt x="9045" y="976965"/>
                      <a:pt x="10118" y="978344"/>
                    </a:cubicBezTo>
                    <a:cubicBezTo>
                      <a:pt x="11266" y="979800"/>
                      <a:pt x="12339" y="982480"/>
                      <a:pt x="9658" y="983476"/>
                    </a:cubicBezTo>
                    <a:cubicBezTo>
                      <a:pt x="6977" y="984395"/>
                      <a:pt x="5369" y="983323"/>
                      <a:pt x="4526" y="984625"/>
                    </a:cubicBezTo>
                    <a:cubicBezTo>
                      <a:pt x="3760" y="985927"/>
                      <a:pt x="236" y="990523"/>
                      <a:pt x="236" y="991366"/>
                    </a:cubicBezTo>
                    <a:cubicBezTo>
                      <a:pt x="236" y="992132"/>
                      <a:pt x="-529" y="994889"/>
                      <a:pt x="696" y="996114"/>
                    </a:cubicBezTo>
                    <a:cubicBezTo>
                      <a:pt x="1998" y="997417"/>
                      <a:pt x="4985" y="1000098"/>
                      <a:pt x="6594" y="1000557"/>
                    </a:cubicBezTo>
                    <a:cubicBezTo>
                      <a:pt x="8203" y="1001017"/>
                      <a:pt x="9275" y="1002472"/>
                      <a:pt x="10270" y="1002932"/>
                    </a:cubicBezTo>
                    <a:cubicBezTo>
                      <a:pt x="11190" y="1003391"/>
                      <a:pt x="13947" y="1004234"/>
                      <a:pt x="13335" y="1005459"/>
                    </a:cubicBezTo>
                    <a:cubicBezTo>
                      <a:pt x="12722" y="1006761"/>
                      <a:pt x="11113" y="1010591"/>
                      <a:pt x="10654" y="1011357"/>
                    </a:cubicBezTo>
                    <a:cubicBezTo>
                      <a:pt x="10194" y="1012123"/>
                      <a:pt x="9505" y="1013579"/>
                      <a:pt x="10041" y="1014574"/>
                    </a:cubicBezTo>
                    <a:cubicBezTo>
                      <a:pt x="10577" y="1015570"/>
                      <a:pt x="10807" y="1016796"/>
                      <a:pt x="10347" y="1017791"/>
                    </a:cubicBezTo>
                    <a:cubicBezTo>
                      <a:pt x="9888" y="1018710"/>
                      <a:pt x="8586" y="1020702"/>
                      <a:pt x="8279" y="1021621"/>
                    </a:cubicBezTo>
                    <a:cubicBezTo>
                      <a:pt x="7973" y="1022540"/>
                      <a:pt x="7360" y="1023843"/>
                      <a:pt x="9581" y="1022923"/>
                    </a:cubicBezTo>
                    <a:cubicBezTo>
                      <a:pt x="11802" y="1022004"/>
                      <a:pt x="12262" y="1023383"/>
                      <a:pt x="13411" y="1023536"/>
                    </a:cubicBezTo>
                    <a:cubicBezTo>
                      <a:pt x="14560" y="1023689"/>
                      <a:pt x="16628" y="1024838"/>
                      <a:pt x="16781" y="1025911"/>
                    </a:cubicBezTo>
                    <a:cubicBezTo>
                      <a:pt x="16934" y="1027060"/>
                      <a:pt x="19998" y="1035179"/>
                      <a:pt x="21224" y="1037553"/>
                    </a:cubicBezTo>
                    <a:cubicBezTo>
                      <a:pt x="22526" y="1039928"/>
                      <a:pt x="24288" y="1044064"/>
                      <a:pt x="23598" y="1045826"/>
                    </a:cubicBezTo>
                    <a:cubicBezTo>
                      <a:pt x="22986" y="1047587"/>
                      <a:pt x="22450" y="1050651"/>
                      <a:pt x="22986" y="1051417"/>
                    </a:cubicBezTo>
                    <a:cubicBezTo>
                      <a:pt x="23522" y="1052183"/>
                      <a:pt x="24747" y="1052336"/>
                      <a:pt x="25896" y="1053179"/>
                    </a:cubicBezTo>
                    <a:cubicBezTo>
                      <a:pt x="27045" y="1053945"/>
                      <a:pt x="35777" y="1058464"/>
                      <a:pt x="38152" y="1059077"/>
                    </a:cubicBezTo>
                    <a:cubicBezTo>
                      <a:pt x="40526" y="1059690"/>
                      <a:pt x="48875" y="1059230"/>
                      <a:pt x="51556" y="1057928"/>
                    </a:cubicBezTo>
                    <a:cubicBezTo>
                      <a:pt x="51556" y="1057928"/>
                      <a:pt x="53165" y="1057775"/>
                      <a:pt x="53624" y="1058694"/>
                    </a:cubicBezTo>
                    <a:cubicBezTo>
                      <a:pt x="54084" y="1059613"/>
                      <a:pt x="57760" y="1062371"/>
                      <a:pt x="57301" y="1063443"/>
                    </a:cubicBezTo>
                    <a:cubicBezTo>
                      <a:pt x="56841" y="1064592"/>
                      <a:pt x="56535" y="1065971"/>
                      <a:pt x="57914" y="1066966"/>
                    </a:cubicBezTo>
                    <a:cubicBezTo>
                      <a:pt x="59292" y="1067962"/>
                      <a:pt x="60442" y="1070490"/>
                      <a:pt x="63811" y="1068575"/>
                    </a:cubicBezTo>
                    <a:cubicBezTo>
                      <a:pt x="67182" y="1066660"/>
                      <a:pt x="71011" y="1061528"/>
                      <a:pt x="85029" y="1064439"/>
                    </a:cubicBezTo>
                    <a:cubicBezTo>
                      <a:pt x="85029" y="1064439"/>
                      <a:pt x="87097" y="1064898"/>
                      <a:pt x="88093" y="1065741"/>
                    </a:cubicBezTo>
                    <a:cubicBezTo>
                      <a:pt x="89012" y="1066507"/>
                      <a:pt x="99735" y="1072481"/>
                      <a:pt x="99735" y="1072481"/>
                    </a:cubicBezTo>
                    <a:cubicBezTo>
                      <a:pt x="99735" y="1072481"/>
                      <a:pt x="101650" y="1073401"/>
                      <a:pt x="101497" y="1075009"/>
                    </a:cubicBezTo>
                    <a:cubicBezTo>
                      <a:pt x="101344" y="1076618"/>
                      <a:pt x="102263" y="1081060"/>
                      <a:pt x="101803" y="1081903"/>
                    </a:cubicBezTo>
                    <a:cubicBezTo>
                      <a:pt x="101344" y="1082669"/>
                      <a:pt x="99582" y="1083664"/>
                      <a:pt x="99582" y="1085732"/>
                    </a:cubicBezTo>
                    <a:cubicBezTo>
                      <a:pt x="99582" y="1087801"/>
                      <a:pt x="100884" y="1089562"/>
                      <a:pt x="101957" y="1091324"/>
                    </a:cubicBezTo>
                    <a:cubicBezTo>
                      <a:pt x="103105" y="1093086"/>
                      <a:pt x="104178" y="1095001"/>
                      <a:pt x="103565" y="1096073"/>
                    </a:cubicBezTo>
                    <a:cubicBezTo>
                      <a:pt x="102953" y="1097222"/>
                      <a:pt x="99046" y="1102814"/>
                      <a:pt x="97820" y="1104192"/>
                    </a:cubicBezTo>
                    <a:cubicBezTo>
                      <a:pt x="97820" y="1104192"/>
                      <a:pt x="97361" y="1105494"/>
                      <a:pt x="99429" y="1106414"/>
                    </a:cubicBezTo>
                    <a:cubicBezTo>
                      <a:pt x="101497" y="1107333"/>
                      <a:pt x="109004" y="1110856"/>
                      <a:pt x="108850" y="1114992"/>
                    </a:cubicBezTo>
                    <a:cubicBezTo>
                      <a:pt x="108697" y="1119129"/>
                      <a:pt x="110459" y="1120278"/>
                      <a:pt x="110918" y="1121350"/>
                    </a:cubicBezTo>
                    <a:cubicBezTo>
                      <a:pt x="111378" y="1122499"/>
                      <a:pt x="114595" y="1124720"/>
                      <a:pt x="115667" y="1125793"/>
                    </a:cubicBezTo>
                    <a:cubicBezTo>
                      <a:pt x="116816" y="1126941"/>
                      <a:pt x="124629" y="1131997"/>
                      <a:pt x="125242" y="1133912"/>
                    </a:cubicBezTo>
                    <a:cubicBezTo>
                      <a:pt x="125855" y="1135827"/>
                      <a:pt x="128229" y="1138354"/>
                      <a:pt x="127003" y="1139656"/>
                    </a:cubicBezTo>
                    <a:cubicBezTo>
                      <a:pt x="125701" y="1140959"/>
                      <a:pt x="123940" y="1144635"/>
                      <a:pt x="127310" y="1145401"/>
                    </a:cubicBezTo>
                    <a:cubicBezTo>
                      <a:pt x="130680" y="1146167"/>
                      <a:pt x="144698" y="1147622"/>
                      <a:pt x="144698" y="1147622"/>
                    </a:cubicBezTo>
                    <a:cubicBezTo>
                      <a:pt x="144698" y="1147622"/>
                      <a:pt x="146459" y="1147622"/>
                      <a:pt x="144698" y="1149384"/>
                    </a:cubicBezTo>
                    <a:cubicBezTo>
                      <a:pt x="142936" y="1151146"/>
                      <a:pt x="145617" y="1154669"/>
                      <a:pt x="151208" y="1157810"/>
                    </a:cubicBezTo>
                    <a:cubicBezTo>
                      <a:pt x="151208" y="1157810"/>
                      <a:pt x="152510" y="1158423"/>
                      <a:pt x="152357" y="1159572"/>
                    </a:cubicBezTo>
                    <a:cubicBezTo>
                      <a:pt x="152204" y="1160721"/>
                      <a:pt x="152204" y="1162099"/>
                      <a:pt x="151438" y="1162482"/>
                    </a:cubicBezTo>
                    <a:cubicBezTo>
                      <a:pt x="150672" y="1162789"/>
                      <a:pt x="135506" y="1170448"/>
                      <a:pt x="134970" y="1171061"/>
                    </a:cubicBezTo>
                    <a:cubicBezTo>
                      <a:pt x="134510" y="1171674"/>
                      <a:pt x="133208" y="1171367"/>
                      <a:pt x="132595" y="1171367"/>
                    </a:cubicBezTo>
                    <a:cubicBezTo>
                      <a:pt x="131982" y="1171367"/>
                      <a:pt x="125701" y="1170448"/>
                      <a:pt x="124323" y="1170755"/>
                    </a:cubicBezTo>
                    <a:cubicBezTo>
                      <a:pt x="122867" y="1171061"/>
                      <a:pt x="115208" y="1170448"/>
                      <a:pt x="115208" y="1170448"/>
                    </a:cubicBezTo>
                    <a:cubicBezTo>
                      <a:pt x="115208" y="1170448"/>
                      <a:pt x="113906" y="1170755"/>
                      <a:pt x="113293" y="1171367"/>
                    </a:cubicBezTo>
                    <a:cubicBezTo>
                      <a:pt x="112680" y="1171980"/>
                      <a:pt x="110536" y="1173129"/>
                      <a:pt x="112680" y="1176346"/>
                    </a:cubicBezTo>
                    <a:cubicBezTo>
                      <a:pt x="114748" y="1179563"/>
                      <a:pt x="118425" y="1183393"/>
                      <a:pt x="119574" y="1184312"/>
                    </a:cubicBezTo>
                    <a:cubicBezTo>
                      <a:pt x="119574" y="1184312"/>
                      <a:pt x="120033" y="1185768"/>
                      <a:pt x="120033" y="1186993"/>
                    </a:cubicBezTo>
                    <a:cubicBezTo>
                      <a:pt x="120033" y="1188295"/>
                      <a:pt x="117812" y="1198329"/>
                      <a:pt x="119421" y="1200551"/>
                    </a:cubicBezTo>
                    <a:cubicBezTo>
                      <a:pt x="121029" y="1202772"/>
                      <a:pt x="123863" y="1205683"/>
                      <a:pt x="124553" y="1206449"/>
                    </a:cubicBezTo>
                    <a:cubicBezTo>
                      <a:pt x="125165" y="1207215"/>
                      <a:pt x="125855" y="1208057"/>
                      <a:pt x="125701" y="1208823"/>
                    </a:cubicBezTo>
                    <a:cubicBezTo>
                      <a:pt x="125549" y="1209589"/>
                      <a:pt x="126008" y="1209819"/>
                      <a:pt x="127464" y="1210125"/>
                    </a:cubicBezTo>
                    <a:cubicBezTo>
                      <a:pt x="128918" y="1210432"/>
                      <a:pt x="137498" y="1213496"/>
                      <a:pt x="141021" y="1208210"/>
                    </a:cubicBezTo>
                    <a:lnTo>
                      <a:pt x="145617" y="1202006"/>
                    </a:lnTo>
                    <a:cubicBezTo>
                      <a:pt x="145617" y="1202006"/>
                      <a:pt x="146383" y="1201087"/>
                      <a:pt x="147532" y="1201393"/>
                    </a:cubicBezTo>
                    <a:cubicBezTo>
                      <a:pt x="148680" y="1201700"/>
                      <a:pt x="159940" y="1202849"/>
                      <a:pt x="159940" y="1202849"/>
                    </a:cubicBezTo>
                    <a:cubicBezTo>
                      <a:pt x="161396" y="1202695"/>
                      <a:pt x="171123" y="1200474"/>
                      <a:pt x="172885" y="1199938"/>
                    </a:cubicBezTo>
                    <a:cubicBezTo>
                      <a:pt x="174647" y="1199478"/>
                      <a:pt x="177711" y="1199632"/>
                      <a:pt x="178783" y="1199478"/>
                    </a:cubicBezTo>
                    <a:cubicBezTo>
                      <a:pt x="179932" y="1199325"/>
                      <a:pt x="182613" y="1199325"/>
                      <a:pt x="183226" y="1199785"/>
                    </a:cubicBezTo>
                    <a:cubicBezTo>
                      <a:pt x="183838" y="1200244"/>
                      <a:pt x="190119" y="1207138"/>
                      <a:pt x="190119" y="1207138"/>
                    </a:cubicBezTo>
                    <a:cubicBezTo>
                      <a:pt x="190119" y="1207138"/>
                      <a:pt x="191421" y="1208747"/>
                      <a:pt x="191268" y="1209359"/>
                    </a:cubicBezTo>
                    <a:cubicBezTo>
                      <a:pt x="191115" y="1209972"/>
                      <a:pt x="192187" y="1216100"/>
                      <a:pt x="198468" y="1218628"/>
                    </a:cubicBezTo>
                    <a:cubicBezTo>
                      <a:pt x="198468" y="1218628"/>
                      <a:pt x="200230" y="1219776"/>
                      <a:pt x="200536" y="1220542"/>
                    </a:cubicBezTo>
                    <a:cubicBezTo>
                      <a:pt x="200843" y="1221308"/>
                      <a:pt x="201685" y="1222457"/>
                      <a:pt x="200536" y="1222764"/>
                    </a:cubicBezTo>
                    <a:cubicBezTo>
                      <a:pt x="199387" y="1223070"/>
                      <a:pt x="190962" y="1224985"/>
                      <a:pt x="192264" y="1227743"/>
                    </a:cubicBezTo>
                    <a:cubicBezTo>
                      <a:pt x="193566" y="1230423"/>
                      <a:pt x="195940" y="1231419"/>
                      <a:pt x="195481" y="1233028"/>
                    </a:cubicBezTo>
                    <a:cubicBezTo>
                      <a:pt x="195021" y="1234636"/>
                      <a:pt x="192953" y="1241300"/>
                      <a:pt x="197702" y="1241453"/>
                    </a:cubicBezTo>
                    <a:cubicBezTo>
                      <a:pt x="202451" y="1241606"/>
                      <a:pt x="206970" y="1243062"/>
                      <a:pt x="209039" y="1243981"/>
                    </a:cubicBezTo>
                    <a:cubicBezTo>
                      <a:pt x="211107" y="1244900"/>
                      <a:pt x="212255" y="1244747"/>
                      <a:pt x="213022" y="1244287"/>
                    </a:cubicBezTo>
                    <a:cubicBezTo>
                      <a:pt x="213787" y="1243828"/>
                      <a:pt x="215550" y="1242372"/>
                      <a:pt x="216239" y="1242985"/>
                    </a:cubicBezTo>
                    <a:cubicBezTo>
                      <a:pt x="216852" y="1243598"/>
                      <a:pt x="227115" y="1249036"/>
                      <a:pt x="227115" y="1249036"/>
                    </a:cubicBezTo>
                    <a:cubicBezTo>
                      <a:pt x="227115" y="1249036"/>
                      <a:pt x="229030" y="1250185"/>
                      <a:pt x="227269" y="1251258"/>
                    </a:cubicBezTo>
                    <a:cubicBezTo>
                      <a:pt x="225507" y="1252407"/>
                      <a:pt x="225967" y="1253785"/>
                      <a:pt x="226503" y="1254322"/>
                    </a:cubicBezTo>
                    <a:cubicBezTo>
                      <a:pt x="226962" y="1254781"/>
                      <a:pt x="230333" y="1263896"/>
                      <a:pt x="230026" y="1264662"/>
                    </a:cubicBezTo>
                    <a:cubicBezTo>
                      <a:pt x="229720" y="1265428"/>
                      <a:pt x="229566" y="1270254"/>
                      <a:pt x="235311" y="1274390"/>
                    </a:cubicBezTo>
                    <a:cubicBezTo>
                      <a:pt x="235311" y="1274390"/>
                      <a:pt x="237073" y="1275845"/>
                      <a:pt x="238681" y="1275156"/>
                    </a:cubicBezTo>
                    <a:cubicBezTo>
                      <a:pt x="240290" y="1274543"/>
                      <a:pt x="245881" y="1272628"/>
                      <a:pt x="245881" y="1272628"/>
                    </a:cubicBezTo>
                    <a:cubicBezTo>
                      <a:pt x="245881" y="1272628"/>
                      <a:pt x="247337" y="1272781"/>
                      <a:pt x="248256" y="1273088"/>
                    </a:cubicBezTo>
                    <a:cubicBezTo>
                      <a:pt x="249175" y="1273394"/>
                      <a:pt x="261047" y="1278066"/>
                      <a:pt x="261047" y="1278066"/>
                    </a:cubicBezTo>
                    <a:cubicBezTo>
                      <a:pt x="261047" y="1278066"/>
                      <a:pt x="262503" y="1278220"/>
                      <a:pt x="263422" y="1277913"/>
                    </a:cubicBezTo>
                    <a:cubicBezTo>
                      <a:pt x="264341" y="1277607"/>
                      <a:pt x="285635" y="1272475"/>
                      <a:pt x="285635" y="1272475"/>
                    </a:cubicBezTo>
                    <a:cubicBezTo>
                      <a:pt x="285635" y="1272475"/>
                      <a:pt x="287244" y="1271862"/>
                      <a:pt x="287703" y="1272781"/>
                    </a:cubicBezTo>
                    <a:cubicBezTo>
                      <a:pt x="288163" y="1273700"/>
                      <a:pt x="302410" y="1291011"/>
                      <a:pt x="302410" y="1291011"/>
                    </a:cubicBezTo>
                    <a:cubicBezTo>
                      <a:pt x="302410" y="1291011"/>
                      <a:pt x="302869" y="1292160"/>
                      <a:pt x="304478" y="1291011"/>
                    </a:cubicBezTo>
                    <a:cubicBezTo>
                      <a:pt x="306086" y="1289862"/>
                      <a:pt x="309456" y="1287028"/>
                      <a:pt x="309456" y="1287028"/>
                    </a:cubicBezTo>
                    <a:cubicBezTo>
                      <a:pt x="309456" y="1287028"/>
                      <a:pt x="310759" y="1285726"/>
                      <a:pt x="311678" y="1286109"/>
                    </a:cubicBezTo>
                    <a:cubicBezTo>
                      <a:pt x="312597" y="1286416"/>
                      <a:pt x="322018" y="1289633"/>
                      <a:pt x="322708" y="1289939"/>
                    </a:cubicBezTo>
                    <a:cubicBezTo>
                      <a:pt x="323320" y="1290245"/>
                      <a:pt x="328453" y="1297139"/>
                      <a:pt x="335346" y="1293462"/>
                    </a:cubicBezTo>
                    <a:cubicBezTo>
                      <a:pt x="335346" y="1293462"/>
                      <a:pt x="337261" y="1292543"/>
                      <a:pt x="338257" y="1293769"/>
                    </a:cubicBezTo>
                    <a:cubicBezTo>
                      <a:pt x="339176" y="1295071"/>
                      <a:pt x="352274" y="1306560"/>
                      <a:pt x="357559" y="1305105"/>
                    </a:cubicBezTo>
                    <a:cubicBezTo>
                      <a:pt x="362845" y="1303650"/>
                      <a:pt x="363304" y="1303037"/>
                      <a:pt x="363457" y="1304952"/>
                    </a:cubicBezTo>
                    <a:cubicBezTo>
                      <a:pt x="363610" y="1306867"/>
                      <a:pt x="363917" y="1315139"/>
                      <a:pt x="361543" y="1318050"/>
                    </a:cubicBezTo>
                    <a:cubicBezTo>
                      <a:pt x="359168" y="1320960"/>
                      <a:pt x="358861" y="1321114"/>
                      <a:pt x="356793" y="1322339"/>
                    </a:cubicBezTo>
                    <a:cubicBezTo>
                      <a:pt x="354725" y="1323641"/>
                      <a:pt x="352351" y="1325403"/>
                      <a:pt x="351815" y="1325709"/>
                    </a:cubicBezTo>
                    <a:cubicBezTo>
                      <a:pt x="351355" y="1326016"/>
                      <a:pt x="351048" y="1326475"/>
                      <a:pt x="351968" y="1327471"/>
                    </a:cubicBezTo>
                    <a:cubicBezTo>
                      <a:pt x="352887" y="1328467"/>
                      <a:pt x="356104" y="1330841"/>
                      <a:pt x="359015" y="1330841"/>
                    </a:cubicBezTo>
                    <a:cubicBezTo>
                      <a:pt x="361925" y="1330841"/>
                      <a:pt x="361695" y="1331148"/>
                      <a:pt x="358861" y="1331990"/>
                    </a:cubicBezTo>
                    <a:cubicBezTo>
                      <a:pt x="355951" y="1332756"/>
                      <a:pt x="352121" y="1334365"/>
                      <a:pt x="351048" y="1336127"/>
                    </a:cubicBezTo>
                    <a:cubicBezTo>
                      <a:pt x="349900" y="1337888"/>
                      <a:pt x="348674" y="1339956"/>
                      <a:pt x="351968" y="1340876"/>
                    </a:cubicBezTo>
                    <a:cubicBezTo>
                      <a:pt x="355262" y="1341795"/>
                      <a:pt x="356257" y="1343403"/>
                      <a:pt x="356410" y="1344705"/>
                    </a:cubicBezTo>
                    <a:cubicBezTo>
                      <a:pt x="356564" y="1346008"/>
                      <a:pt x="357176" y="1348535"/>
                      <a:pt x="358325" y="1349837"/>
                    </a:cubicBezTo>
                    <a:cubicBezTo>
                      <a:pt x="359474" y="1351140"/>
                      <a:pt x="359244" y="1351905"/>
                      <a:pt x="358785" y="1352518"/>
                    </a:cubicBezTo>
                    <a:cubicBezTo>
                      <a:pt x="358325" y="1353131"/>
                      <a:pt x="356717" y="1357497"/>
                      <a:pt x="356104" y="1358723"/>
                    </a:cubicBezTo>
                    <a:cubicBezTo>
                      <a:pt x="355491" y="1360025"/>
                      <a:pt x="353040" y="1365463"/>
                      <a:pt x="352274" y="1366689"/>
                    </a:cubicBezTo>
                    <a:cubicBezTo>
                      <a:pt x="351508" y="1367991"/>
                      <a:pt x="351508" y="1368910"/>
                      <a:pt x="350359" y="1368450"/>
                    </a:cubicBezTo>
                    <a:cubicBezTo>
                      <a:pt x="349210" y="1367991"/>
                      <a:pt x="333431" y="1367148"/>
                      <a:pt x="333431" y="1367148"/>
                    </a:cubicBezTo>
                    <a:cubicBezTo>
                      <a:pt x="333431" y="1367148"/>
                      <a:pt x="331670" y="1367301"/>
                      <a:pt x="330904" y="1367761"/>
                    </a:cubicBezTo>
                    <a:cubicBezTo>
                      <a:pt x="330138" y="1368221"/>
                      <a:pt x="324163" y="1372510"/>
                      <a:pt x="323091" y="1372510"/>
                    </a:cubicBezTo>
                    <a:lnTo>
                      <a:pt x="316887" y="1374578"/>
                    </a:lnTo>
                    <a:cubicBezTo>
                      <a:pt x="316887" y="1374578"/>
                      <a:pt x="312291" y="1376033"/>
                      <a:pt x="311142" y="1381472"/>
                    </a:cubicBezTo>
                    <a:cubicBezTo>
                      <a:pt x="310299" y="1385455"/>
                      <a:pt x="309687" y="1391123"/>
                      <a:pt x="309380" y="1393957"/>
                    </a:cubicBezTo>
                    <a:cubicBezTo>
                      <a:pt x="310682" y="1393804"/>
                      <a:pt x="311908" y="1393651"/>
                      <a:pt x="312750" y="1393268"/>
                    </a:cubicBezTo>
                    <a:cubicBezTo>
                      <a:pt x="315278" y="1392119"/>
                      <a:pt x="318189" y="1390893"/>
                      <a:pt x="317346" y="1392349"/>
                    </a:cubicBezTo>
                    <a:cubicBezTo>
                      <a:pt x="316580" y="1393804"/>
                      <a:pt x="321942" y="1393497"/>
                      <a:pt x="324087" y="1392961"/>
                    </a:cubicBezTo>
                    <a:cubicBezTo>
                      <a:pt x="326154" y="1392502"/>
                      <a:pt x="327304" y="1392042"/>
                      <a:pt x="329219" y="1390051"/>
                    </a:cubicBezTo>
                    <a:cubicBezTo>
                      <a:pt x="331133" y="1388136"/>
                      <a:pt x="332742" y="1389438"/>
                      <a:pt x="335576" y="1389591"/>
                    </a:cubicBezTo>
                    <a:cubicBezTo>
                      <a:pt x="338487" y="1389744"/>
                      <a:pt x="339406" y="1389285"/>
                      <a:pt x="339406" y="1391812"/>
                    </a:cubicBezTo>
                    <a:cubicBezTo>
                      <a:pt x="339406" y="1394340"/>
                      <a:pt x="341474" y="1394340"/>
                      <a:pt x="337338" y="1397097"/>
                    </a:cubicBezTo>
                    <a:cubicBezTo>
                      <a:pt x="333202" y="1399778"/>
                      <a:pt x="322938" y="1403302"/>
                      <a:pt x="319797" y="1403149"/>
                    </a:cubicBezTo>
                    <a:cubicBezTo>
                      <a:pt x="316580" y="1402995"/>
                      <a:pt x="313440" y="1402689"/>
                      <a:pt x="316274" y="1405676"/>
                    </a:cubicBezTo>
                    <a:cubicBezTo>
                      <a:pt x="319184" y="1408740"/>
                      <a:pt x="321559" y="1409353"/>
                      <a:pt x="317193" y="1410272"/>
                    </a:cubicBezTo>
                    <a:cubicBezTo>
                      <a:pt x="312903" y="1411191"/>
                      <a:pt x="301721" y="1411421"/>
                      <a:pt x="299652" y="1411038"/>
                    </a:cubicBezTo>
                    <a:cubicBezTo>
                      <a:pt x="297584" y="1410732"/>
                      <a:pt x="294903" y="1408817"/>
                      <a:pt x="296282" y="1412340"/>
                    </a:cubicBezTo>
                    <a:cubicBezTo>
                      <a:pt x="297737" y="1415864"/>
                      <a:pt x="302333" y="1419693"/>
                      <a:pt x="308920" y="1421915"/>
                    </a:cubicBezTo>
                    <a:cubicBezTo>
                      <a:pt x="315431" y="1424136"/>
                      <a:pt x="322631" y="1434860"/>
                      <a:pt x="317346" y="1432485"/>
                    </a:cubicBezTo>
                    <a:cubicBezTo>
                      <a:pt x="312061" y="1430111"/>
                      <a:pt x="313670" y="1431566"/>
                      <a:pt x="312061" y="1430111"/>
                    </a:cubicBezTo>
                    <a:cubicBezTo>
                      <a:pt x="310452" y="1428655"/>
                      <a:pt x="309150" y="1428502"/>
                      <a:pt x="307772" y="1432179"/>
                    </a:cubicBezTo>
                    <a:cubicBezTo>
                      <a:pt x="306316" y="1435855"/>
                      <a:pt x="304401" y="1439072"/>
                      <a:pt x="304401" y="1435549"/>
                    </a:cubicBezTo>
                    <a:cubicBezTo>
                      <a:pt x="304401" y="1432025"/>
                      <a:pt x="304095" y="1429345"/>
                      <a:pt x="301721" y="1433328"/>
                    </a:cubicBezTo>
                    <a:cubicBezTo>
                      <a:pt x="299346" y="1437311"/>
                      <a:pt x="295823" y="1444204"/>
                      <a:pt x="293754" y="1446119"/>
                    </a:cubicBezTo>
                    <a:cubicBezTo>
                      <a:pt x="291686" y="1448034"/>
                      <a:pt x="291839" y="1448034"/>
                      <a:pt x="293448" y="1450409"/>
                    </a:cubicBezTo>
                    <a:cubicBezTo>
                      <a:pt x="295056" y="1452783"/>
                      <a:pt x="298274" y="1456307"/>
                      <a:pt x="294214" y="1457762"/>
                    </a:cubicBezTo>
                    <a:cubicBezTo>
                      <a:pt x="290231" y="1459217"/>
                      <a:pt x="277286" y="1455541"/>
                      <a:pt x="274146" y="1454851"/>
                    </a:cubicBezTo>
                    <a:cubicBezTo>
                      <a:pt x="270929" y="1454238"/>
                      <a:pt x="266026" y="1454698"/>
                      <a:pt x="268401" y="1456460"/>
                    </a:cubicBezTo>
                    <a:cubicBezTo>
                      <a:pt x="270775" y="1458221"/>
                      <a:pt x="274605" y="1456919"/>
                      <a:pt x="271465" y="1459677"/>
                    </a:cubicBezTo>
                    <a:cubicBezTo>
                      <a:pt x="268248" y="1462358"/>
                      <a:pt x="260435" y="1461132"/>
                      <a:pt x="265720" y="1463507"/>
                    </a:cubicBezTo>
                    <a:cubicBezTo>
                      <a:pt x="271005" y="1465881"/>
                      <a:pt x="275448" y="1466877"/>
                      <a:pt x="279584" y="1471320"/>
                    </a:cubicBezTo>
                    <a:cubicBezTo>
                      <a:pt x="283720" y="1475762"/>
                      <a:pt x="288699" y="1480435"/>
                      <a:pt x="292682" y="1479745"/>
                    </a:cubicBezTo>
                    <a:cubicBezTo>
                      <a:pt x="296665" y="1479132"/>
                      <a:pt x="300954" y="1479132"/>
                      <a:pt x="303865" y="1484494"/>
                    </a:cubicBezTo>
                    <a:cubicBezTo>
                      <a:pt x="306776" y="1489932"/>
                      <a:pt x="310223" y="1490698"/>
                      <a:pt x="317729" y="1492460"/>
                    </a:cubicBezTo>
                    <a:cubicBezTo>
                      <a:pt x="325235" y="1494222"/>
                      <a:pt x="331746" y="1500426"/>
                      <a:pt x="338487" y="1506324"/>
                    </a:cubicBezTo>
                    <a:cubicBezTo>
                      <a:pt x="342546" y="1509848"/>
                      <a:pt x="351202" y="1518197"/>
                      <a:pt x="359780" y="1524937"/>
                    </a:cubicBezTo>
                    <a:lnTo>
                      <a:pt x="360853" y="1521643"/>
                    </a:lnTo>
                    <a:cubicBezTo>
                      <a:pt x="360853" y="1521643"/>
                      <a:pt x="361543" y="1518733"/>
                      <a:pt x="365142" y="1518886"/>
                    </a:cubicBezTo>
                    <a:cubicBezTo>
                      <a:pt x="368743" y="1519039"/>
                      <a:pt x="373415" y="1520954"/>
                      <a:pt x="374104" y="1520648"/>
                    </a:cubicBezTo>
                    <a:cubicBezTo>
                      <a:pt x="374794" y="1520418"/>
                      <a:pt x="378547" y="1519346"/>
                      <a:pt x="379466" y="1519958"/>
                    </a:cubicBezTo>
                    <a:cubicBezTo>
                      <a:pt x="380385" y="1520571"/>
                      <a:pt x="386513" y="1522869"/>
                      <a:pt x="387815" y="1523405"/>
                    </a:cubicBezTo>
                    <a:cubicBezTo>
                      <a:pt x="389117" y="1524018"/>
                      <a:pt x="399994" y="1528690"/>
                      <a:pt x="401832" y="1528920"/>
                    </a:cubicBezTo>
                    <a:cubicBezTo>
                      <a:pt x="403594" y="1529150"/>
                      <a:pt x="417611" y="1531524"/>
                      <a:pt x="417611" y="1531524"/>
                    </a:cubicBezTo>
                    <a:cubicBezTo>
                      <a:pt x="417611" y="1531524"/>
                      <a:pt x="420369" y="1531754"/>
                      <a:pt x="421594" y="1531295"/>
                    </a:cubicBezTo>
                    <a:cubicBezTo>
                      <a:pt x="422820" y="1530835"/>
                      <a:pt x="426037" y="1530375"/>
                      <a:pt x="428334" y="1530682"/>
                    </a:cubicBezTo>
                    <a:cubicBezTo>
                      <a:pt x="430632" y="1531065"/>
                      <a:pt x="439594" y="1532214"/>
                      <a:pt x="439594" y="1532214"/>
                    </a:cubicBezTo>
                    <a:cubicBezTo>
                      <a:pt x="439594" y="1532214"/>
                      <a:pt x="441126" y="1533286"/>
                      <a:pt x="441892" y="1533975"/>
                    </a:cubicBezTo>
                    <a:cubicBezTo>
                      <a:pt x="442581" y="1534665"/>
                      <a:pt x="448633" y="1539261"/>
                      <a:pt x="448633" y="1539261"/>
                    </a:cubicBezTo>
                    <a:cubicBezTo>
                      <a:pt x="448633" y="1539261"/>
                      <a:pt x="450394" y="1540716"/>
                      <a:pt x="451390" y="1540563"/>
                    </a:cubicBezTo>
                    <a:cubicBezTo>
                      <a:pt x="452309" y="1540410"/>
                      <a:pt x="457288" y="1542248"/>
                      <a:pt x="457977" y="1542324"/>
                    </a:cubicBezTo>
                    <a:cubicBezTo>
                      <a:pt x="458667" y="1542478"/>
                      <a:pt x="465637" y="1545695"/>
                      <a:pt x="465637" y="1545695"/>
                    </a:cubicBezTo>
                    <a:cubicBezTo>
                      <a:pt x="465637" y="1545695"/>
                      <a:pt x="467092" y="1546537"/>
                      <a:pt x="466863" y="1547227"/>
                    </a:cubicBezTo>
                    <a:cubicBezTo>
                      <a:pt x="466633" y="1547916"/>
                      <a:pt x="466020" y="1549525"/>
                      <a:pt x="466020" y="1549525"/>
                    </a:cubicBezTo>
                    <a:cubicBezTo>
                      <a:pt x="466020" y="1549525"/>
                      <a:pt x="465867" y="1550444"/>
                      <a:pt x="466709" y="1550750"/>
                    </a:cubicBezTo>
                    <a:cubicBezTo>
                      <a:pt x="467552" y="1550980"/>
                      <a:pt x="471152" y="1553125"/>
                      <a:pt x="471152" y="1553125"/>
                    </a:cubicBezTo>
                    <a:cubicBezTo>
                      <a:pt x="471152" y="1553125"/>
                      <a:pt x="472914" y="1554044"/>
                      <a:pt x="474752" y="1553125"/>
                    </a:cubicBezTo>
                    <a:cubicBezTo>
                      <a:pt x="476590" y="1552205"/>
                      <a:pt x="479195" y="1551363"/>
                      <a:pt x="480037" y="1550520"/>
                    </a:cubicBezTo>
                    <a:cubicBezTo>
                      <a:pt x="480880" y="1549678"/>
                      <a:pt x="482794" y="1548146"/>
                      <a:pt x="483484" y="1548146"/>
                    </a:cubicBezTo>
                    <a:cubicBezTo>
                      <a:pt x="484173" y="1548146"/>
                      <a:pt x="488769" y="1546461"/>
                      <a:pt x="490225" y="1546844"/>
                    </a:cubicBezTo>
                    <a:cubicBezTo>
                      <a:pt x="491680" y="1547227"/>
                      <a:pt x="492752" y="1548529"/>
                      <a:pt x="493365" y="1548988"/>
                    </a:cubicBezTo>
                    <a:cubicBezTo>
                      <a:pt x="493978" y="1549448"/>
                      <a:pt x="495510" y="1550674"/>
                      <a:pt x="495510" y="1550674"/>
                    </a:cubicBezTo>
                    <a:cubicBezTo>
                      <a:pt x="495510" y="1550674"/>
                      <a:pt x="496429" y="1552205"/>
                      <a:pt x="496965" y="1550214"/>
                    </a:cubicBezTo>
                    <a:cubicBezTo>
                      <a:pt x="497425" y="1548146"/>
                      <a:pt x="498727" y="1547227"/>
                      <a:pt x="499952" y="1547457"/>
                    </a:cubicBezTo>
                    <a:cubicBezTo>
                      <a:pt x="501178" y="1547686"/>
                      <a:pt x="504165" y="1549601"/>
                      <a:pt x="504854" y="1549754"/>
                    </a:cubicBezTo>
                    <a:cubicBezTo>
                      <a:pt x="505544" y="1549908"/>
                      <a:pt x="510446" y="1553201"/>
                      <a:pt x="511441" y="1553354"/>
                    </a:cubicBezTo>
                    <a:cubicBezTo>
                      <a:pt x="512361" y="1553508"/>
                      <a:pt x="522548" y="1556342"/>
                      <a:pt x="522548" y="1556342"/>
                    </a:cubicBezTo>
                    <a:cubicBezTo>
                      <a:pt x="522548" y="1556342"/>
                      <a:pt x="523391" y="1556801"/>
                      <a:pt x="523161" y="1557567"/>
                    </a:cubicBezTo>
                    <a:cubicBezTo>
                      <a:pt x="522931" y="1558257"/>
                      <a:pt x="520633" y="1564155"/>
                      <a:pt x="520633" y="1564155"/>
                    </a:cubicBezTo>
                    <a:cubicBezTo>
                      <a:pt x="520633" y="1564155"/>
                      <a:pt x="519561" y="1565840"/>
                      <a:pt x="521016" y="1566223"/>
                    </a:cubicBezTo>
                    <a:cubicBezTo>
                      <a:pt x="522471" y="1566606"/>
                      <a:pt x="532123" y="1572657"/>
                      <a:pt x="532123" y="1572657"/>
                    </a:cubicBezTo>
                    <a:cubicBezTo>
                      <a:pt x="532123" y="1572657"/>
                      <a:pt x="533808" y="1573499"/>
                      <a:pt x="534727" y="1573040"/>
                    </a:cubicBezTo>
                    <a:cubicBezTo>
                      <a:pt x="535646" y="1572580"/>
                      <a:pt x="536642" y="1573269"/>
                      <a:pt x="537638" y="1573729"/>
                    </a:cubicBezTo>
                    <a:cubicBezTo>
                      <a:pt x="538174" y="1573959"/>
                      <a:pt x="540931" y="1575491"/>
                      <a:pt x="543459" y="1576869"/>
                    </a:cubicBezTo>
                    <a:cubicBezTo>
                      <a:pt x="543995" y="1576640"/>
                      <a:pt x="544608" y="1576487"/>
                      <a:pt x="545527" y="1576640"/>
                    </a:cubicBezTo>
                    <a:cubicBezTo>
                      <a:pt x="548055" y="1576869"/>
                      <a:pt x="551119" y="1577482"/>
                      <a:pt x="551119" y="1577482"/>
                    </a:cubicBezTo>
                    <a:cubicBezTo>
                      <a:pt x="551119" y="1577482"/>
                      <a:pt x="552421" y="1577865"/>
                      <a:pt x="552804" y="1578784"/>
                    </a:cubicBezTo>
                    <a:cubicBezTo>
                      <a:pt x="553187" y="1579704"/>
                      <a:pt x="559391" y="1587746"/>
                      <a:pt x="560081" y="1588206"/>
                    </a:cubicBezTo>
                    <a:cubicBezTo>
                      <a:pt x="560770" y="1588665"/>
                      <a:pt x="564753" y="1590810"/>
                      <a:pt x="565136" y="1591576"/>
                    </a:cubicBezTo>
                    <a:cubicBezTo>
                      <a:pt x="565519" y="1592265"/>
                      <a:pt x="565979" y="1594180"/>
                      <a:pt x="566668" y="1594793"/>
                    </a:cubicBezTo>
                    <a:cubicBezTo>
                      <a:pt x="567357" y="1595406"/>
                      <a:pt x="569578" y="1597398"/>
                      <a:pt x="570957" y="1597780"/>
                    </a:cubicBezTo>
                    <a:cubicBezTo>
                      <a:pt x="572413" y="1598163"/>
                      <a:pt x="579076" y="1600385"/>
                      <a:pt x="580149" y="1600155"/>
                    </a:cubicBezTo>
                    <a:cubicBezTo>
                      <a:pt x="581221" y="1599925"/>
                      <a:pt x="583136" y="1600155"/>
                      <a:pt x="583596" y="1599083"/>
                    </a:cubicBezTo>
                    <a:cubicBezTo>
                      <a:pt x="584055" y="1598010"/>
                      <a:pt x="587655" y="1593338"/>
                      <a:pt x="588958" y="1592112"/>
                    </a:cubicBezTo>
                    <a:cubicBezTo>
                      <a:pt x="590260" y="1590887"/>
                      <a:pt x="600830" y="1582538"/>
                      <a:pt x="601519" y="1581695"/>
                    </a:cubicBezTo>
                    <a:cubicBezTo>
                      <a:pt x="601826" y="1581312"/>
                      <a:pt x="602974" y="1579474"/>
                      <a:pt x="604124" y="1577559"/>
                    </a:cubicBezTo>
                    <a:cubicBezTo>
                      <a:pt x="603281" y="1576640"/>
                      <a:pt x="602438" y="1575721"/>
                      <a:pt x="601596" y="1574878"/>
                    </a:cubicBezTo>
                    <a:cubicBezTo>
                      <a:pt x="596081" y="1568674"/>
                      <a:pt x="587502" y="1557874"/>
                      <a:pt x="584362" y="1553814"/>
                    </a:cubicBezTo>
                    <a:cubicBezTo>
                      <a:pt x="581221" y="1549754"/>
                      <a:pt x="578387" y="1541865"/>
                      <a:pt x="576702" y="1541099"/>
                    </a:cubicBezTo>
                    <a:cubicBezTo>
                      <a:pt x="575017" y="1540410"/>
                      <a:pt x="574327" y="1537729"/>
                      <a:pt x="575017" y="1533439"/>
                    </a:cubicBezTo>
                    <a:cubicBezTo>
                      <a:pt x="575706" y="1529150"/>
                      <a:pt x="577621" y="1510690"/>
                      <a:pt x="577621" y="1510690"/>
                    </a:cubicBezTo>
                    <a:cubicBezTo>
                      <a:pt x="577621" y="1510690"/>
                      <a:pt x="578311" y="1506860"/>
                      <a:pt x="576166" y="1508316"/>
                    </a:cubicBezTo>
                    <a:cubicBezTo>
                      <a:pt x="574021" y="1509771"/>
                      <a:pt x="572795" y="1512146"/>
                      <a:pt x="572336" y="1514750"/>
                    </a:cubicBezTo>
                    <a:cubicBezTo>
                      <a:pt x="571876" y="1517354"/>
                      <a:pt x="569196" y="1520724"/>
                      <a:pt x="569732" y="1517354"/>
                    </a:cubicBezTo>
                    <a:cubicBezTo>
                      <a:pt x="570191" y="1513984"/>
                      <a:pt x="574481" y="1513524"/>
                      <a:pt x="570957" y="1507090"/>
                    </a:cubicBezTo>
                    <a:cubicBezTo>
                      <a:pt x="567357" y="1500656"/>
                      <a:pt x="565902" y="1495141"/>
                      <a:pt x="559927" y="1492230"/>
                    </a:cubicBezTo>
                    <a:cubicBezTo>
                      <a:pt x="553953" y="1489320"/>
                      <a:pt x="545527" y="1490545"/>
                      <a:pt x="551348" y="1484111"/>
                    </a:cubicBezTo>
                    <a:cubicBezTo>
                      <a:pt x="557093" y="1477677"/>
                      <a:pt x="566668" y="1467873"/>
                      <a:pt x="568123" y="1461822"/>
                    </a:cubicBezTo>
                    <a:cubicBezTo>
                      <a:pt x="569578" y="1455847"/>
                      <a:pt x="573408" y="1452247"/>
                      <a:pt x="572413" y="1449106"/>
                    </a:cubicBezTo>
                    <a:cubicBezTo>
                      <a:pt x="571493" y="1445966"/>
                      <a:pt x="570498" y="1441447"/>
                      <a:pt x="572413" y="1444587"/>
                    </a:cubicBezTo>
                    <a:cubicBezTo>
                      <a:pt x="574327" y="1447728"/>
                      <a:pt x="578157" y="1450562"/>
                      <a:pt x="577468" y="1445813"/>
                    </a:cubicBezTo>
                    <a:cubicBezTo>
                      <a:pt x="576779" y="1441064"/>
                      <a:pt x="577928" y="1442443"/>
                      <a:pt x="579613" y="1444358"/>
                    </a:cubicBezTo>
                    <a:cubicBezTo>
                      <a:pt x="581298" y="1446272"/>
                      <a:pt x="582753" y="1447268"/>
                      <a:pt x="584132" y="1445277"/>
                    </a:cubicBezTo>
                    <a:cubicBezTo>
                      <a:pt x="585511" y="1443285"/>
                      <a:pt x="588191" y="1442902"/>
                      <a:pt x="590566" y="1443132"/>
                    </a:cubicBezTo>
                    <a:cubicBezTo>
                      <a:pt x="592940" y="1443362"/>
                      <a:pt x="595621" y="1441677"/>
                      <a:pt x="597996" y="1439532"/>
                    </a:cubicBezTo>
                    <a:cubicBezTo>
                      <a:pt x="600370" y="1437387"/>
                      <a:pt x="603741" y="1434247"/>
                      <a:pt x="606345" y="1436162"/>
                    </a:cubicBezTo>
                    <a:cubicBezTo>
                      <a:pt x="608949" y="1438077"/>
                      <a:pt x="610405" y="1442136"/>
                      <a:pt x="608260" y="1432332"/>
                    </a:cubicBezTo>
                    <a:cubicBezTo>
                      <a:pt x="608260" y="1432332"/>
                      <a:pt x="608030" y="1428042"/>
                      <a:pt x="611630" y="1428502"/>
                    </a:cubicBezTo>
                    <a:cubicBezTo>
                      <a:pt x="615230" y="1428962"/>
                      <a:pt x="618830" y="1429191"/>
                      <a:pt x="619290" y="1425898"/>
                    </a:cubicBezTo>
                    <a:cubicBezTo>
                      <a:pt x="619749" y="1422527"/>
                      <a:pt x="619060" y="1421149"/>
                      <a:pt x="620745" y="1422298"/>
                    </a:cubicBezTo>
                    <a:cubicBezTo>
                      <a:pt x="622124" y="1423293"/>
                      <a:pt x="623732" y="1423217"/>
                      <a:pt x="623426" y="1422068"/>
                    </a:cubicBezTo>
                    <a:lnTo>
                      <a:pt x="610941" y="1416476"/>
                    </a:lnTo>
                    <a:cubicBezTo>
                      <a:pt x="610941" y="1416476"/>
                      <a:pt x="607953" y="1415021"/>
                      <a:pt x="606728" y="1414638"/>
                    </a:cubicBezTo>
                    <a:cubicBezTo>
                      <a:pt x="605502" y="1414255"/>
                      <a:pt x="602898" y="1412570"/>
                      <a:pt x="601979" y="1411268"/>
                    </a:cubicBezTo>
                    <a:cubicBezTo>
                      <a:pt x="601136" y="1409966"/>
                      <a:pt x="600523" y="1410042"/>
                      <a:pt x="600983" y="1409123"/>
                    </a:cubicBezTo>
                    <a:cubicBezTo>
                      <a:pt x="601442" y="1408127"/>
                      <a:pt x="603051" y="1405523"/>
                      <a:pt x="605349" y="1406442"/>
                    </a:cubicBezTo>
                    <a:cubicBezTo>
                      <a:pt x="607647" y="1407438"/>
                      <a:pt x="610864" y="1409123"/>
                      <a:pt x="612856" y="1408281"/>
                    </a:cubicBezTo>
                    <a:cubicBezTo>
                      <a:pt x="614771" y="1407438"/>
                      <a:pt x="616149" y="1406442"/>
                      <a:pt x="613698" y="1402842"/>
                    </a:cubicBezTo>
                    <a:cubicBezTo>
                      <a:pt x="611247" y="1399242"/>
                      <a:pt x="598379" y="1380399"/>
                      <a:pt x="595698" y="1376416"/>
                    </a:cubicBezTo>
                    <a:cubicBezTo>
                      <a:pt x="593017" y="1372433"/>
                      <a:pt x="589877" y="1368067"/>
                      <a:pt x="584132" y="1369982"/>
                    </a:cubicBezTo>
                    <a:cubicBezTo>
                      <a:pt x="578311" y="1371897"/>
                      <a:pt x="571953" y="1373736"/>
                      <a:pt x="566821" y="1371284"/>
                    </a:cubicBezTo>
                    <a:cubicBezTo>
                      <a:pt x="561765" y="1368833"/>
                      <a:pt x="562685" y="1368833"/>
                      <a:pt x="562685" y="1368833"/>
                    </a:cubicBezTo>
                    <a:cubicBezTo>
                      <a:pt x="562685" y="1368833"/>
                      <a:pt x="562532" y="1367761"/>
                      <a:pt x="562532" y="1367225"/>
                    </a:cubicBezTo>
                    <a:cubicBezTo>
                      <a:pt x="562532" y="1366765"/>
                      <a:pt x="562302" y="1353361"/>
                      <a:pt x="562302" y="1353361"/>
                    </a:cubicBezTo>
                    <a:cubicBezTo>
                      <a:pt x="562302" y="1353361"/>
                      <a:pt x="562302" y="1352671"/>
                      <a:pt x="561076" y="1352135"/>
                    </a:cubicBezTo>
                    <a:cubicBezTo>
                      <a:pt x="559851" y="1351676"/>
                      <a:pt x="545604" y="1347080"/>
                      <a:pt x="545604" y="1347080"/>
                    </a:cubicBezTo>
                    <a:cubicBezTo>
                      <a:pt x="545604" y="1347080"/>
                      <a:pt x="544302" y="1346850"/>
                      <a:pt x="544761" y="1345012"/>
                    </a:cubicBezTo>
                    <a:cubicBezTo>
                      <a:pt x="545221" y="1343173"/>
                      <a:pt x="550583" y="1331607"/>
                      <a:pt x="556940" y="1324867"/>
                    </a:cubicBezTo>
                    <a:cubicBezTo>
                      <a:pt x="563374" y="1318126"/>
                      <a:pt x="557093" y="1314450"/>
                      <a:pt x="555102" y="1313531"/>
                    </a:cubicBezTo>
                    <a:cubicBezTo>
                      <a:pt x="555102" y="1313531"/>
                      <a:pt x="552957" y="1312688"/>
                      <a:pt x="552957" y="1311080"/>
                    </a:cubicBezTo>
                    <a:cubicBezTo>
                      <a:pt x="552957" y="1309471"/>
                      <a:pt x="554183" y="1298135"/>
                      <a:pt x="555255" y="1295454"/>
                    </a:cubicBezTo>
                    <a:cubicBezTo>
                      <a:pt x="556327" y="1292773"/>
                      <a:pt x="557936" y="1292773"/>
                      <a:pt x="559238" y="1292160"/>
                    </a:cubicBezTo>
                    <a:cubicBezTo>
                      <a:pt x="560540" y="1291547"/>
                      <a:pt x="565366" y="1290245"/>
                      <a:pt x="567127" y="1286339"/>
                    </a:cubicBezTo>
                    <a:cubicBezTo>
                      <a:pt x="568813" y="1282509"/>
                      <a:pt x="570268" y="1277607"/>
                      <a:pt x="570651" y="1275615"/>
                    </a:cubicBezTo>
                    <a:cubicBezTo>
                      <a:pt x="571034" y="1273547"/>
                      <a:pt x="570880" y="1274007"/>
                      <a:pt x="572259" y="1273930"/>
                    </a:cubicBezTo>
                    <a:cubicBezTo>
                      <a:pt x="573562" y="1273777"/>
                      <a:pt x="577928" y="1273777"/>
                      <a:pt x="577928" y="1273777"/>
                    </a:cubicBezTo>
                    <a:cubicBezTo>
                      <a:pt x="577928" y="1273777"/>
                      <a:pt x="579000" y="1273777"/>
                      <a:pt x="579613" y="1274466"/>
                    </a:cubicBezTo>
                    <a:cubicBezTo>
                      <a:pt x="580226" y="1275156"/>
                      <a:pt x="592634" y="1288024"/>
                      <a:pt x="594013" y="1290016"/>
                    </a:cubicBezTo>
                    <a:cubicBezTo>
                      <a:pt x="595315" y="1292084"/>
                      <a:pt x="599068" y="1295454"/>
                      <a:pt x="600140" y="1294841"/>
                    </a:cubicBezTo>
                    <a:cubicBezTo>
                      <a:pt x="601213" y="1294228"/>
                      <a:pt x="604277" y="1292543"/>
                      <a:pt x="607034" y="1291547"/>
                    </a:cubicBezTo>
                    <a:cubicBezTo>
                      <a:pt x="609792" y="1290552"/>
                      <a:pt x="612932" y="1288790"/>
                      <a:pt x="612856" y="1287411"/>
                    </a:cubicBezTo>
                    <a:cubicBezTo>
                      <a:pt x="612702" y="1286109"/>
                      <a:pt x="612472" y="1285113"/>
                      <a:pt x="611247" y="1284501"/>
                    </a:cubicBezTo>
                    <a:cubicBezTo>
                      <a:pt x="610022" y="1283888"/>
                      <a:pt x="609332" y="1283275"/>
                      <a:pt x="609562" y="1282049"/>
                    </a:cubicBezTo>
                    <a:cubicBezTo>
                      <a:pt x="609792" y="1280824"/>
                      <a:pt x="609102" y="1279139"/>
                      <a:pt x="608719" y="1278220"/>
                    </a:cubicBezTo>
                    <a:cubicBezTo>
                      <a:pt x="608336" y="1277224"/>
                      <a:pt x="606268" y="1270024"/>
                      <a:pt x="605808" y="1269028"/>
                    </a:cubicBezTo>
                    <a:cubicBezTo>
                      <a:pt x="605349" y="1268032"/>
                      <a:pt x="604200" y="1265275"/>
                      <a:pt x="604353" y="1264585"/>
                    </a:cubicBezTo>
                    <a:cubicBezTo>
                      <a:pt x="604506" y="1263896"/>
                      <a:pt x="604736" y="1263743"/>
                      <a:pt x="605808" y="1264356"/>
                    </a:cubicBezTo>
                    <a:cubicBezTo>
                      <a:pt x="606881" y="1264968"/>
                      <a:pt x="609332" y="1264815"/>
                      <a:pt x="610634" y="1264126"/>
                    </a:cubicBezTo>
                    <a:cubicBezTo>
                      <a:pt x="611937" y="1263437"/>
                      <a:pt x="619826" y="1258228"/>
                      <a:pt x="620898" y="1257998"/>
                    </a:cubicBezTo>
                    <a:cubicBezTo>
                      <a:pt x="621971" y="1257768"/>
                      <a:pt x="628022" y="1256926"/>
                      <a:pt x="627409" y="1254628"/>
                    </a:cubicBezTo>
                    <a:cubicBezTo>
                      <a:pt x="626796" y="1252330"/>
                      <a:pt x="625571" y="1251104"/>
                      <a:pt x="626566" y="1250645"/>
                    </a:cubicBezTo>
                    <a:cubicBezTo>
                      <a:pt x="627562" y="1250185"/>
                      <a:pt x="651920" y="1240764"/>
                      <a:pt x="653375" y="1238696"/>
                    </a:cubicBezTo>
                    <a:cubicBezTo>
                      <a:pt x="654830" y="1236628"/>
                      <a:pt x="658124" y="1231419"/>
                      <a:pt x="658584" y="1230347"/>
                    </a:cubicBezTo>
                    <a:cubicBezTo>
                      <a:pt x="659043" y="1229274"/>
                      <a:pt x="659579" y="1229121"/>
                      <a:pt x="660422" y="1228891"/>
                    </a:cubicBezTo>
                    <a:cubicBezTo>
                      <a:pt x="661264" y="1228662"/>
                      <a:pt x="666626" y="1229045"/>
                      <a:pt x="666243" y="1225904"/>
                    </a:cubicBezTo>
                    <a:cubicBezTo>
                      <a:pt x="665860" y="1222764"/>
                      <a:pt x="665860" y="1222764"/>
                      <a:pt x="665860" y="1222764"/>
                    </a:cubicBezTo>
                    <a:cubicBezTo>
                      <a:pt x="665860" y="1222764"/>
                      <a:pt x="665247" y="1222074"/>
                      <a:pt x="666933" y="1222304"/>
                    </a:cubicBezTo>
                    <a:cubicBezTo>
                      <a:pt x="668618" y="1222534"/>
                      <a:pt x="682405" y="1225674"/>
                      <a:pt x="682865" y="1227360"/>
                    </a:cubicBezTo>
                    <a:cubicBezTo>
                      <a:pt x="683324" y="1229045"/>
                      <a:pt x="683324" y="1229121"/>
                      <a:pt x="682865" y="1229657"/>
                    </a:cubicBezTo>
                    <a:cubicBezTo>
                      <a:pt x="682405" y="1230194"/>
                      <a:pt x="682635" y="1230730"/>
                      <a:pt x="683095" y="1231189"/>
                    </a:cubicBezTo>
                    <a:cubicBezTo>
                      <a:pt x="683554" y="1231649"/>
                      <a:pt x="687384" y="1234406"/>
                      <a:pt x="690984" y="1233717"/>
                    </a:cubicBezTo>
                    <a:cubicBezTo>
                      <a:pt x="694584" y="1233028"/>
                      <a:pt x="694814" y="1232032"/>
                      <a:pt x="694354" y="1230806"/>
                    </a:cubicBezTo>
                    <a:cubicBezTo>
                      <a:pt x="693894" y="1229581"/>
                      <a:pt x="694507" y="1227436"/>
                      <a:pt x="695657" y="1226977"/>
                    </a:cubicBezTo>
                    <a:cubicBezTo>
                      <a:pt x="696882" y="1226517"/>
                      <a:pt x="698873" y="1226287"/>
                      <a:pt x="700329" y="1225904"/>
                    </a:cubicBezTo>
                    <a:cubicBezTo>
                      <a:pt x="701784" y="1225521"/>
                      <a:pt x="708448" y="1223147"/>
                      <a:pt x="709444" y="1222304"/>
                    </a:cubicBezTo>
                    <a:cubicBezTo>
                      <a:pt x="710363" y="1221462"/>
                      <a:pt x="710669" y="1221845"/>
                      <a:pt x="710899" y="1222457"/>
                    </a:cubicBezTo>
                    <a:cubicBezTo>
                      <a:pt x="711129" y="1223070"/>
                      <a:pt x="714269" y="1231802"/>
                      <a:pt x="716414" y="1232645"/>
                    </a:cubicBezTo>
                    <a:cubicBezTo>
                      <a:pt x="718559" y="1233487"/>
                      <a:pt x="719555" y="1233947"/>
                      <a:pt x="720703" y="1233104"/>
                    </a:cubicBezTo>
                    <a:cubicBezTo>
                      <a:pt x="721929" y="1232262"/>
                      <a:pt x="723461" y="1232262"/>
                      <a:pt x="724304" y="1232262"/>
                    </a:cubicBezTo>
                    <a:cubicBezTo>
                      <a:pt x="725146" y="1232262"/>
                      <a:pt x="731580" y="1232874"/>
                      <a:pt x="734108" y="1232491"/>
                    </a:cubicBezTo>
                    <a:cubicBezTo>
                      <a:pt x="736635" y="1232108"/>
                      <a:pt x="741308" y="1232491"/>
                      <a:pt x="743836" y="1234560"/>
                    </a:cubicBezTo>
                    <a:cubicBezTo>
                      <a:pt x="746363" y="1236628"/>
                      <a:pt x="766202" y="1252024"/>
                      <a:pt x="768040" y="1253019"/>
                    </a:cubicBezTo>
                    <a:cubicBezTo>
                      <a:pt x="769879" y="1254015"/>
                      <a:pt x="772559" y="1256236"/>
                      <a:pt x="771640" y="1257692"/>
                    </a:cubicBezTo>
                    <a:cubicBezTo>
                      <a:pt x="770721" y="1259147"/>
                      <a:pt x="769955" y="1259224"/>
                      <a:pt x="770338" y="1260679"/>
                    </a:cubicBezTo>
                    <a:cubicBezTo>
                      <a:pt x="770721" y="1262134"/>
                      <a:pt x="772253" y="1267649"/>
                      <a:pt x="772253" y="1267649"/>
                    </a:cubicBezTo>
                    <a:cubicBezTo>
                      <a:pt x="772253" y="1267649"/>
                      <a:pt x="772483" y="1269181"/>
                      <a:pt x="773708" y="1268262"/>
                    </a:cubicBezTo>
                    <a:cubicBezTo>
                      <a:pt x="774934" y="1267343"/>
                      <a:pt x="777691" y="1266347"/>
                      <a:pt x="776925" y="1262671"/>
                    </a:cubicBezTo>
                    <a:cubicBezTo>
                      <a:pt x="776236" y="1258994"/>
                      <a:pt x="777155" y="1257309"/>
                      <a:pt x="776312" y="1255853"/>
                    </a:cubicBezTo>
                    <a:cubicBezTo>
                      <a:pt x="775470" y="1254398"/>
                      <a:pt x="774015" y="1251334"/>
                      <a:pt x="774015" y="1250568"/>
                    </a:cubicBezTo>
                    <a:cubicBezTo>
                      <a:pt x="774015" y="1249879"/>
                      <a:pt x="775087" y="1249649"/>
                      <a:pt x="775700" y="1249879"/>
                    </a:cubicBezTo>
                    <a:cubicBezTo>
                      <a:pt x="776312" y="1250109"/>
                      <a:pt x="779989" y="1249649"/>
                      <a:pt x="782517" y="1252866"/>
                    </a:cubicBezTo>
                    <a:cubicBezTo>
                      <a:pt x="785045" y="1256083"/>
                      <a:pt x="787189" y="1256313"/>
                      <a:pt x="788415" y="1257309"/>
                    </a:cubicBezTo>
                    <a:cubicBezTo>
                      <a:pt x="789640" y="1258228"/>
                      <a:pt x="804959" y="1267573"/>
                      <a:pt x="804959" y="1267573"/>
                    </a:cubicBezTo>
                    <a:cubicBezTo>
                      <a:pt x="804959" y="1267573"/>
                      <a:pt x="806415" y="1268798"/>
                      <a:pt x="806874" y="1267573"/>
                    </a:cubicBezTo>
                    <a:cubicBezTo>
                      <a:pt x="807334" y="1266347"/>
                      <a:pt x="808100" y="1266654"/>
                      <a:pt x="808789" y="1266271"/>
                    </a:cubicBezTo>
                    <a:cubicBezTo>
                      <a:pt x="809479" y="1265888"/>
                      <a:pt x="816832" y="1262824"/>
                      <a:pt x="818517" y="1258458"/>
                    </a:cubicBezTo>
                    <a:cubicBezTo>
                      <a:pt x="820202" y="1254092"/>
                      <a:pt x="820662" y="1255700"/>
                      <a:pt x="821887" y="1255317"/>
                    </a:cubicBezTo>
                    <a:cubicBezTo>
                      <a:pt x="823113" y="1254934"/>
                      <a:pt x="824645" y="1254705"/>
                      <a:pt x="825564" y="1252790"/>
                    </a:cubicBezTo>
                    <a:cubicBezTo>
                      <a:pt x="826483" y="1250875"/>
                      <a:pt x="827019" y="1249419"/>
                      <a:pt x="828092" y="1249190"/>
                    </a:cubicBezTo>
                    <a:cubicBezTo>
                      <a:pt x="829164" y="1248960"/>
                      <a:pt x="842569" y="1247658"/>
                      <a:pt x="843641" y="1247275"/>
                    </a:cubicBezTo>
                    <a:cubicBezTo>
                      <a:pt x="844713" y="1246892"/>
                      <a:pt x="848696" y="1247121"/>
                      <a:pt x="850228" y="1249649"/>
                    </a:cubicBezTo>
                    <a:cubicBezTo>
                      <a:pt x="851760" y="1252177"/>
                      <a:pt x="854977" y="1256466"/>
                      <a:pt x="857888" y="1256007"/>
                    </a:cubicBezTo>
                    <a:cubicBezTo>
                      <a:pt x="860799" y="1255547"/>
                      <a:pt x="864475" y="1254781"/>
                      <a:pt x="864858" y="1252024"/>
                    </a:cubicBezTo>
                    <a:cubicBezTo>
                      <a:pt x="865241" y="1249266"/>
                      <a:pt x="865318" y="1247504"/>
                      <a:pt x="865318" y="1247504"/>
                    </a:cubicBezTo>
                    <a:cubicBezTo>
                      <a:pt x="865318" y="1247504"/>
                      <a:pt x="865165" y="1246279"/>
                      <a:pt x="866390" y="1246279"/>
                    </a:cubicBezTo>
                    <a:cubicBezTo>
                      <a:pt x="867615" y="1246279"/>
                      <a:pt x="876195" y="1246279"/>
                      <a:pt x="877726" y="1246126"/>
                    </a:cubicBezTo>
                    <a:cubicBezTo>
                      <a:pt x="879258" y="1245973"/>
                      <a:pt x="881096" y="1245896"/>
                      <a:pt x="883011" y="1246585"/>
                    </a:cubicBezTo>
                    <a:cubicBezTo>
                      <a:pt x="884926" y="1247275"/>
                      <a:pt x="888756" y="1250262"/>
                      <a:pt x="888756" y="1250262"/>
                    </a:cubicBezTo>
                    <a:cubicBezTo>
                      <a:pt x="888756" y="1250262"/>
                      <a:pt x="889446" y="1252177"/>
                      <a:pt x="889369" y="1253019"/>
                    </a:cubicBezTo>
                    <a:cubicBezTo>
                      <a:pt x="889216" y="1253862"/>
                      <a:pt x="890441" y="1260219"/>
                      <a:pt x="898101" y="1262364"/>
                    </a:cubicBezTo>
                    <a:cubicBezTo>
                      <a:pt x="905761" y="1264509"/>
                      <a:pt x="911275" y="1265351"/>
                      <a:pt x="912731" y="1265351"/>
                    </a:cubicBezTo>
                    <a:cubicBezTo>
                      <a:pt x="914186" y="1265351"/>
                      <a:pt x="916561" y="1265811"/>
                      <a:pt x="916178" y="1267419"/>
                    </a:cubicBezTo>
                    <a:cubicBezTo>
                      <a:pt x="915795" y="1268951"/>
                      <a:pt x="915105" y="1270407"/>
                      <a:pt x="916331" y="1269717"/>
                    </a:cubicBezTo>
                    <a:cubicBezTo>
                      <a:pt x="917556" y="1269028"/>
                      <a:pt x="919088" y="1268645"/>
                      <a:pt x="920620" y="1268185"/>
                    </a:cubicBezTo>
                    <a:cubicBezTo>
                      <a:pt x="922153" y="1267726"/>
                      <a:pt x="924297" y="1266730"/>
                      <a:pt x="925139" y="1264739"/>
                    </a:cubicBezTo>
                    <a:cubicBezTo>
                      <a:pt x="925982" y="1262671"/>
                      <a:pt x="927284" y="1258994"/>
                      <a:pt x="927744" y="1257998"/>
                    </a:cubicBezTo>
                    <a:cubicBezTo>
                      <a:pt x="928203" y="1257002"/>
                      <a:pt x="928357" y="1256696"/>
                      <a:pt x="929046" y="1257309"/>
                    </a:cubicBezTo>
                    <a:cubicBezTo>
                      <a:pt x="929736" y="1257922"/>
                      <a:pt x="932416" y="1259836"/>
                      <a:pt x="935021" y="1260296"/>
                    </a:cubicBezTo>
                    <a:cubicBezTo>
                      <a:pt x="937625" y="1260756"/>
                      <a:pt x="947123" y="1263666"/>
                      <a:pt x="950187" y="1263207"/>
                    </a:cubicBezTo>
                    <a:cubicBezTo>
                      <a:pt x="953327" y="1262747"/>
                      <a:pt x="960221" y="1261139"/>
                      <a:pt x="962059" y="1260679"/>
                    </a:cubicBezTo>
                    <a:cubicBezTo>
                      <a:pt x="963821" y="1260219"/>
                      <a:pt x="969259" y="1259453"/>
                      <a:pt x="969949" y="1255164"/>
                    </a:cubicBezTo>
                    <a:cubicBezTo>
                      <a:pt x="970638" y="1250875"/>
                      <a:pt x="970868" y="1247658"/>
                      <a:pt x="972323" y="1245973"/>
                    </a:cubicBezTo>
                    <a:cubicBezTo>
                      <a:pt x="973779" y="1244287"/>
                      <a:pt x="975310" y="1241760"/>
                      <a:pt x="975310" y="1241760"/>
                    </a:cubicBezTo>
                    <a:cubicBezTo>
                      <a:pt x="975310" y="1241760"/>
                      <a:pt x="976230" y="1240840"/>
                      <a:pt x="974927" y="1240458"/>
                    </a:cubicBezTo>
                    <a:cubicBezTo>
                      <a:pt x="973625" y="1240075"/>
                      <a:pt x="943676" y="1224985"/>
                      <a:pt x="941302" y="1224066"/>
                    </a:cubicBezTo>
                    <a:cubicBezTo>
                      <a:pt x="938927" y="1223147"/>
                      <a:pt x="932187" y="1219011"/>
                      <a:pt x="932187" y="1219011"/>
                    </a:cubicBezTo>
                    <a:cubicBezTo>
                      <a:pt x="932187" y="1219011"/>
                      <a:pt x="931114" y="1218091"/>
                      <a:pt x="930884" y="1217325"/>
                    </a:cubicBezTo>
                    <a:cubicBezTo>
                      <a:pt x="930655" y="1216636"/>
                      <a:pt x="929199" y="1214108"/>
                      <a:pt x="929199" y="1214108"/>
                    </a:cubicBezTo>
                    <a:cubicBezTo>
                      <a:pt x="929199" y="1214108"/>
                      <a:pt x="928357" y="1212806"/>
                      <a:pt x="930042" y="1212883"/>
                    </a:cubicBezTo>
                    <a:cubicBezTo>
                      <a:pt x="931727" y="1213036"/>
                      <a:pt x="934025" y="1213113"/>
                      <a:pt x="935327" y="1212040"/>
                    </a:cubicBezTo>
                    <a:cubicBezTo>
                      <a:pt x="936629" y="1210968"/>
                      <a:pt x="941225" y="1207521"/>
                      <a:pt x="942374" y="1207521"/>
                    </a:cubicBezTo>
                    <a:cubicBezTo>
                      <a:pt x="943523" y="1207521"/>
                      <a:pt x="946893" y="1208134"/>
                      <a:pt x="947735" y="1207674"/>
                    </a:cubicBezTo>
                    <a:cubicBezTo>
                      <a:pt x="948578" y="1207215"/>
                      <a:pt x="952484" y="1203691"/>
                      <a:pt x="953634" y="1203155"/>
                    </a:cubicBezTo>
                    <a:cubicBezTo>
                      <a:pt x="954706" y="1202542"/>
                      <a:pt x="956851" y="1201087"/>
                      <a:pt x="957310" y="1200857"/>
                    </a:cubicBezTo>
                    <a:cubicBezTo>
                      <a:pt x="957770" y="1200627"/>
                      <a:pt x="957770" y="1199938"/>
                      <a:pt x="956927" y="1198789"/>
                    </a:cubicBezTo>
                    <a:cubicBezTo>
                      <a:pt x="956085" y="1197717"/>
                      <a:pt x="948195" y="1187070"/>
                      <a:pt x="948195" y="1187070"/>
                    </a:cubicBezTo>
                    <a:cubicBezTo>
                      <a:pt x="948195" y="1187070"/>
                      <a:pt x="948195" y="1186380"/>
                      <a:pt x="948655" y="1185768"/>
                    </a:cubicBezTo>
                    <a:cubicBezTo>
                      <a:pt x="949114" y="1185155"/>
                      <a:pt x="957540" y="1176346"/>
                      <a:pt x="957540" y="1176346"/>
                    </a:cubicBezTo>
                    <a:cubicBezTo>
                      <a:pt x="957540" y="1176346"/>
                      <a:pt x="958995" y="1175044"/>
                      <a:pt x="959685" y="1175044"/>
                    </a:cubicBezTo>
                    <a:cubicBezTo>
                      <a:pt x="960374" y="1175044"/>
                      <a:pt x="963131" y="1174431"/>
                      <a:pt x="963974" y="1174661"/>
                    </a:cubicBezTo>
                    <a:cubicBezTo>
                      <a:pt x="964816" y="1174891"/>
                      <a:pt x="965735" y="1175887"/>
                      <a:pt x="967115" y="1175351"/>
                    </a:cubicBezTo>
                    <a:cubicBezTo>
                      <a:pt x="968493" y="1174814"/>
                      <a:pt x="970714" y="1173665"/>
                      <a:pt x="972170" y="1175197"/>
                    </a:cubicBezTo>
                    <a:cubicBezTo>
                      <a:pt x="973625" y="1176729"/>
                      <a:pt x="974544" y="1176423"/>
                      <a:pt x="975157" y="1176040"/>
                    </a:cubicBezTo>
                    <a:cubicBezTo>
                      <a:pt x="975770" y="1175657"/>
                      <a:pt x="979829" y="1175121"/>
                      <a:pt x="980672" y="1175580"/>
                    </a:cubicBezTo>
                    <a:cubicBezTo>
                      <a:pt x="981515" y="1176040"/>
                      <a:pt x="984272" y="1177725"/>
                      <a:pt x="985957" y="1177036"/>
                    </a:cubicBezTo>
                    <a:cubicBezTo>
                      <a:pt x="987642" y="1176346"/>
                      <a:pt x="988714" y="1175504"/>
                      <a:pt x="988562" y="1174278"/>
                    </a:cubicBezTo>
                    <a:cubicBezTo>
                      <a:pt x="988408" y="1173053"/>
                      <a:pt x="988714" y="1171750"/>
                      <a:pt x="986034" y="1170831"/>
                    </a:cubicBezTo>
                    <a:cubicBezTo>
                      <a:pt x="983430" y="1169912"/>
                      <a:pt x="970332" y="1166389"/>
                      <a:pt x="969182" y="1165776"/>
                    </a:cubicBezTo>
                    <a:cubicBezTo>
                      <a:pt x="967957" y="1165163"/>
                      <a:pt x="965812" y="1163708"/>
                      <a:pt x="965123" y="1163861"/>
                    </a:cubicBezTo>
                    <a:cubicBezTo>
                      <a:pt x="964433" y="1164014"/>
                      <a:pt x="963361" y="1163861"/>
                      <a:pt x="963055" y="1163172"/>
                    </a:cubicBezTo>
                    <a:cubicBezTo>
                      <a:pt x="962825" y="1162482"/>
                      <a:pt x="962136" y="1159112"/>
                      <a:pt x="962901" y="1157044"/>
                    </a:cubicBezTo>
                    <a:cubicBezTo>
                      <a:pt x="963744" y="1154976"/>
                      <a:pt x="965200" y="1153827"/>
                      <a:pt x="966348" y="1155589"/>
                    </a:cubicBezTo>
                    <a:cubicBezTo>
                      <a:pt x="967574" y="1157350"/>
                      <a:pt x="968110" y="1158346"/>
                      <a:pt x="969106" y="1157504"/>
                    </a:cubicBezTo>
                    <a:cubicBezTo>
                      <a:pt x="970025" y="1156661"/>
                      <a:pt x="973089" y="1155818"/>
                      <a:pt x="972706" y="1154976"/>
                    </a:cubicBezTo>
                    <a:cubicBezTo>
                      <a:pt x="972323" y="1154133"/>
                      <a:pt x="971634" y="1151835"/>
                      <a:pt x="968034" y="1151529"/>
                    </a:cubicBezTo>
                    <a:cubicBezTo>
                      <a:pt x="964433" y="1151146"/>
                      <a:pt x="957157" y="1150457"/>
                      <a:pt x="955931" y="1150227"/>
                    </a:cubicBezTo>
                    <a:cubicBezTo>
                      <a:pt x="954706" y="1149997"/>
                      <a:pt x="955778" y="1149537"/>
                      <a:pt x="957157" y="1149308"/>
                    </a:cubicBezTo>
                    <a:cubicBezTo>
                      <a:pt x="958459" y="1149078"/>
                      <a:pt x="959072" y="1148848"/>
                      <a:pt x="959685" y="1147852"/>
                    </a:cubicBezTo>
                    <a:cubicBezTo>
                      <a:pt x="960297" y="1146933"/>
                      <a:pt x="961446" y="1145478"/>
                      <a:pt x="961829" y="1144865"/>
                    </a:cubicBezTo>
                    <a:cubicBezTo>
                      <a:pt x="962212" y="1144252"/>
                      <a:pt x="962519" y="1143103"/>
                      <a:pt x="961370" y="1142337"/>
                    </a:cubicBezTo>
                    <a:cubicBezTo>
                      <a:pt x="960144" y="1141648"/>
                      <a:pt x="957157" y="1139810"/>
                      <a:pt x="957157" y="1139810"/>
                    </a:cubicBezTo>
                    <a:cubicBezTo>
                      <a:pt x="957157" y="1139810"/>
                      <a:pt x="955701" y="1138967"/>
                      <a:pt x="957616" y="1138354"/>
                    </a:cubicBezTo>
                    <a:cubicBezTo>
                      <a:pt x="959531" y="1137742"/>
                      <a:pt x="968723" y="1134065"/>
                      <a:pt x="968723" y="1134065"/>
                    </a:cubicBezTo>
                    <a:cubicBezTo>
                      <a:pt x="968723" y="1134065"/>
                      <a:pt x="969565" y="1133376"/>
                      <a:pt x="970791" y="1134295"/>
                    </a:cubicBezTo>
                    <a:cubicBezTo>
                      <a:pt x="972016" y="1135214"/>
                      <a:pt x="975081" y="1135827"/>
                      <a:pt x="976383" y="1135750"/>
                    </a:cubicBezTo>
                    <a:cubicBezTo>
                      <a:pt x="977685" y="1135597"/>
                      <a:pt x="994076" y="1135367"/>
                      <a:pt x="994076" y="1135367"/>
                    </a:cubicBezTo>
                    <a:cubicBezTo>
                      <a:pt x="994076" y="1135367"/>
                      <a:pt x="994689" y="1135214"/>
                      <a:pt x="995379" y="1136056"/>
                    </a:cubicBezTo>
                    <a:cubicBezTo>
                      <a:pt x="996068" y="1136899"/>
                      <a:pt x="998519" y="1139503"/>
                      <a:pt x="998825" y="1139886"/>
                    </a:cubicBezTo>
                    <a:cubicBezTo>
                      <a:pt x="999209" y="1140269"/>
                      <a:pt x="1000511" y="1141188"/>
                      <a:pt x="1000511" y="1139273"/>
                    </a:cubicBezTo>
                    <a:cubicBezTo>
                      <a:pt x="1000511" y="1137359"/>
                      <a:pt x="1001124" y="1134831"/>
                      <a:pt x="1001813" y="1134218"/>
                    </a:cubicBezTo>
                    <a:cubicBezTo>
                      <a:pt x="1002502" y="1133605"/>
                      <a:pt x="1004340" y="1132686"/>
                      <a:pt x="1006868" y="1132150"/>
                    </a:cubicBezTo>
                    <a:cubicBezTo>
                      <a:pt x="1009396" y="1131690"/>
                      <a:pt x="1024102" y="1128473"/>
                      <a:pt x="1025098" y="1128320"/>
                    </a:cubicBezTo>
                    <a:cubicBezTo>
                      <a:pt x="1026017" y="1128167"/>
                      <a:pt x="1048230" y="1122192"/>
                      <a:pt x="1049992" y="1122116"/>
                    </a:cubicBezTo>
                    <a:cubicBezTo>
                      <a:pt x="1051754" y="1121963"/>
                      <a:pt x="1068911" y="1121886"/>
                      <a:pt x="1069601" y="1121886"/>
                    </a:cubicBezTo>
                    <a:cubicBezTo>
                      <a:pt x="1070290" y="1121886"/>
                      <a:pt x="1071899" y="1122116"/>
                      <a:pt x="1072971" y="1123341"/>
                    </a:cubicBezTo>
                    <a:cubicBezTo>
                      <a:pt x="1074043" y="1124567"/>
                      <a:pt x="1075958" y="1124567"/>
                      <a:pt x="1076111" y="1122039"/>
                    </a:cubicBezTo>
                    <a:cubicBezTo>
                      <a:pt x="1076265" y="1119512"/>
                      <a:pt x="1075958" y="1115682"/>
                      <a:pt x="1078026" y="1114380"/>
                    </a:cubicBezTo>
                    <a:cubicBezTo>
                      <a:pt x="1080095" y="1113077"/>
                      <a:pt x="1083618" y="1111239"/>
                      <a:pt x="1084996" y="1111239"/>
                    </a:cubicBezTo>
                    <a:cubicBezTo>
                      <a:pt x="1086299" y="1111239"/>
                      <a:pt x="1098631" y="1111009"/>
                      <a:pt x="1099703" y="1110856"/>
                    </a:cubicBezTo>
                    <a:cubicBezTo>
                      <a:pt x="1100775" y="1110703"/>
                      <a:pt x="1109278" y="1109401"/>
                      <a:pt x="1110274" y="1109094"/>
                    </a:cubicBezTo>
                    <a:cubicBezTo>
                      <a:pt x="1111193" y="1108711"/>
                      <a:pt x="1120308" y="1106950"/>
                      <a:pt x="1123448" y="1105954"/>
                    </a:cubicBezTo>
                    <a:cubicBezTo>
                      <a:pt x="1126588" y="1105035"/>
                      <a:pt x="1136393" y="1101665"/>
                      <a:pt x="1137465" y="1101665"/>
                    </a:cubicBezTo>
                    <a:cubicBezTo>
                      <a:pt x="1138538" y="1101665"/>
                      <a:pt x="1151482" y="1100592"/>
                      <a:pt x="1153167" y="1100209"/>
                    </a:cubicBezTo>
                    <a:cubicBezTo>
                      <a:pt x="1154852" y="1099826"/>
                      <a:pt x="1161057" y="1098141"/>
                      <a:pt x="1164197" y="1094694"/>
                    </a:cubicBezTo>
                    <a:cubicBezTo>
                      <a:pt x="1167338" y="1091247"/>
                      <a:pt x="1168487" y="1091018"/>
                      <a:pt x="1170402" y="1089945"/>
                    </a:cubicBezTo>
                    <a:cubicBezTo>
                      <a:pt x="1172317" y="1088873"/>
                      <a:pt x="1175457" y="1084430"/>
                      <a:pt x="1175916" y="1083205"/>
                    </a:cubicBezTo>
                    <a:cubicBezTo>
                      <a:pt x="1176376" y="1081979"/>
                      <a:pt x="1176836" y="1082286"/>
                      <a:pt x="1177985" y="1082286"/>
                    </a:cubicBezTo>
                    <a:cubicBezTo>
                      <a:pt x="1179057" y="1082286"/>
                      <a:pt x="1202496" y="1083205"/>
                      <a:pt x="1203032" y="1083128"/>
                    </a:cubicBezTo>
                    <a:cubicBezTo>
                      <a:pt x="1203568" y="1083052"/>
                      <a:pt x="1204104" y="1083511"/>
                      <a:pt x="1204793" y="1083588"/>
                    </a:cubicBezTo>
                    <a:cubicBezTo>
                      <a:pt x="1205483" y="1083741"/>
                      <a:pt x="1212683" y="1087801"/>
                      <a:pt x="1213908" y="1088490"/>
                    </a:cubicBezTo>
                    <a:cubicBezTo>
                      <a:pt x="1215134" y="1089179"/>
                      <a:pt x="1218581" y="1091477"/>
                      <a:pt x="1220343" y="1090022"/>
                    </a:cubicBezTo>
                    <a:cubicBezTo>
                      <a:pt x="1222104" y="1088567"/>
                      <a:pt x="1225015" y="1085350"/>
                      <a:pt x="1225015" y="1085350"/>
                    </a:cubicBezTo>
                    <a:cubicBezTo>
                      <a:pt x="1225015" y="1085350"/>
                      <a:pt x="1225704" y="1084507"/>
                      <a:pt x="1227390" y="1084507"/>
                    </a:cubicBezTo>
                    <a:cubicBezTo>
                      <a:pt x="1229074" y="1084507"/>
                      <a:pt x="1234207" y="1083588"/>
                      <a:pt x="1235968" y="1086575"/>
                    </a:cubicBezTo>
                    <a:cubicBezTo>
                      <a:pt x="1237730" y="1089562"/>
                      <a:pt x="1247304" y="1107026"/>
                      <a:pt x="1247304" y="1107026"/>
                    </a:cubicBezTo>
                    <a:cubicBezTo>
                      <a:pt x="1247304" y="1107026"/>
                      <a:pt x="1248147" y="1109554"/>
                      <a:pt x="1246079" y="1111929"/>
                    </a:cubicBezTo>
                    <a:cubicBezTo>
                      <a:pt x="1244011" y="1114303"/>
                      <a:pt x="1245160" y="1113460"/>
                      <a:pt x="1245466" y="1114916"/>
                    </a:cubicBezTo>
                    <a:cubicBezTo>
                      <a:pt x="1245849" y="1116371"/>
                      <a:pt x="1247841" y="1124031"/>
                      <a:pt x="1245083" y="1123801"/>
                    </a:cubicBezTo>
                    <a:cubicBezTo>
                      <a:pt x="1242326" y="1123571"/>
                      <a:pt x="1239492" y="1121733"/>
                      <a:pt x="1240181" y="1123954"/>
                    </a:cubicBezTo>
                    <a:cubicBezTo>
                      <a:pt x="1240871" y="1126099"/>
                      <a:pt x="1243092" y="1128627"/>
                      <a:pt x="1244700" y="1129699"/>
                    </a:cubicBezTo>
                    <a:cubicBezTo>
                      <a:pt x="1246385" y="1130771"/>
                      <a:pt x="1252207" y="1132456"/>
                      <a:pt x="1255271" y="1131767"/>
                    </a:cubicBezTo>
                    <a:cubicBezTo>
                      <a:pt x="1258258" y="1131078"/>
                      <a:pt x="1267373" y="1128627"/>
                      <a:pt x="1268292" y="1129010"/>
                    </a:cubicBezTo>
                    <a:cubicBezTo>
                      <a:pt x="1269211" y="1129393"/>
                      <a:pt x="1271662" y="1130082"/>
                      <a:pt x="1272122" y="1130465"/>
                    </a:cubicBezTo>
                    <a:cubicBezTo>
                      <a:pt x="1272582" y="1130848"/>
                      <a:pt x="1273807" y="1131154"/>
                      <a:pt x="1272965" y="1128090"/>
                    </a:cubicBezTo>
                    <a:cubicBezTo>
                      <a:pt x="1272122" y="1124950"/>
                      <a:pt x="1271279" y="1122958"/>
                      <a:pt x="1271279" y="1122958"/>
                    </a:cubicBezTo>
                    <a:cubicBezTo>
                      <a:pt x="1271279" y="1122958"/>
                      <a:pt x="1271050" y="1122269"/>
                      <a:pt x="1272198" y="1121733"/>
                    </a:cubicBezTo>
                    <a:cubicBezTo>
                      <a:pt x="1273424" y="1121273"/>
                      <a:pt x="1274343" y="1121733"/>
                      <a:pt x="1275109" y="1122652"/>
                    </a:cubicBezTo>
                    <a:cubicBezTo>
                      <a:pt x="1275799" y="1123571"/>
                      <a:pt x="1278709" y="1125869"/>
                      <a:pt x="1278709" y="1125869"/>
                    </a:cubicBezTo>
                    <a:cubicBezTo>
                      <a:pt x="1278709" y="1125869"/>
                      <a:pt x="1279628" y="1127095"/>
                      <a:pt x="1279781" y="1127631"/>
                    </a:cubicBezTo>
                    <a:cubicBezTo>
                      <a:pt x="1279935" y="1128244"/>
                      <a:pt x="1281084" y="1130541"/>
                      <a:pt x="1280624" y="1131461"/>
                    </a:cubicBezTo>
                    <a:cubicBezTo>
                      <a:pt x="1280165" y="1132380"/>
                      <a:pt x="1279705" y="1132763"/>
                      <a:pt x="1280394" y="1133835"/>
                    </a:cubicBezTo>
                    <a:cubicBezTo>
                      <a:pt x="1281084" y="1134908"/>
                      <a:pt x="1281007" y="1135137"/>
                      <a:pt x="1280854" y="1136439"/>
                    </a:cubicBezTo>
                    <a:cubicBezTo>
                      <a:pt x="1280701" y="1137742"/>
                      <a:pt x="1280011" y="1138354"/>
                      <a:pt x="1281543" y="1137512"/>
                    </a:cubicBezTo>
                    <a:cubicBezTo>
                      <a:pt x="1283075" y="1136669"/>
                      <a:pt x="1286905" y="1134984"/>
                      <a:pt x="1287441" y="1134371"/>
                    </a:cubicBezTo>
                    <a:cubicBezTo>
                      <a:pt x="1287901" y="1133759"/>
                      <a:pt x="1288361" y="1133146"/>
                      <a:pt x="1286598" y="1133069"/>
                    </a:cubicBezTo>
                    <a:cubicBezTo>
                      <a:pt x="1284837" y="1132916"/>
                      <a:pt x="1283458" y="1132380"/>
                      <a:pt x="1284837" y="1131614"/>
                    </a:cubicBezTo>
                    <a:cubicBezTo>
                      <a:pt x="1286139" y="1130924"/>
                      <a:pt x="1289050" y="1130082"/>
                      <a:pt x="1290965" y="1131231"/>
                    </a:cubicBezTo>
                    <a:cubicBezTo>
                      <a:pt x="1292879" y="1132456"/>
                      <a:pt x="1299543" y="1135673"/>
                      <a:pt x="1300539" y="1135980"/>
                    </a:cubicBezTo>
                    <a:cubicBezTo>
                      <a:pt x="1301535" y="1136286"/>
                      <a:pt x="1302071" y="1136363"/>
                      <a:pt x="1303296" y="1136133"/>
                    </a:cubicBezTo>
                    <a:cubicBezTo>
                      <a:pt x="1304522" y="1135903"/>
                      <a:pt x="1316931" y="1133988"/>
                      <a:pt x="1318003" y="1133605"/>
                    </a:cubicBezTo>
                    <a:cubicBezTo>
                      <a:pt x="1319075" y="1133222"/>
                      <a:pt x="1319765" y="1133452"/>
                      <a:pt x="1318692" y="1134218"/>
                    </a:cubicBezTo>
                    <a:cubicBezTo>
                      <a:pt x="1317620" y="1134908"/>
                      <a:pt x="1312565" y="1140346"/>
                      <a:pt x="1311186" y="1141035"/>
                    </a:cubicBezTo>
                    <a:cubicBezTo>
                      <a:pt x="1309731" y="1141725"/>
                      <a:pt x="1308429" y="1143640"/>
                      <a:pt x="1307510" y="1144482"/>
                    </a:cubicBezTo>
                    <a:cubicBezTo>
                      <a:pt x="1306590" y="1145325"/>
                      <a:pt x="1304063" y="1147086"/>
                      <a:pt x="1305211" y="1150227"/>
                    </a:cubicBezTo>
                    <a:cubicBezTo>
                      <a:pt x="1306437" y="1153367"/>
                      <a:pt x="1309731" y="1156661"/>
                      <a:pt x="1309731" y="1156661"/>
                    </a:cubicBezTo>
                    <a:cubicBezTo>
                      <a:pt x="1309731" y="1156661"/>
                      <a:pt x="1310344" y="1158193"/>
                      <a:pt x="1311492" y="1157120"/>
                    </a:cubicBezTo>
                    <a:cubicBezTo>
                      <a:pt x="1312718" y="1156048"/>
                      <a:pt x="1318080" y="1150686"/>
                      <a:pt x="1324744" y="1151376"/>
                    </a:cubicBezTo>
                    <a:cubicBezTo>
                      <a:pt x="1331484" y="1152065"/>
                      <a:pt x="1333246" y="1152908"/>
                      <a:pt x="1334088" y="1154133"/>
                    </a:cubicBezTo>
                    <a:cubicBezTo>
                      <a:pt x="1334931" y="1155359"/>
                      <a:pt x="1336999" y="1157274"/>
                      <a:pt x="1337535" y="1154516"/>
                    </a:cubicBezTo>
                    <a:cubicBezTo>
                      <a:pt x="1338148" y="1151759"/>
                      <a:pt x="1339604" y="1149844"/>
                      <a:pt x="1339297" y="1148772"/>
                    </a:cubicBezTo>
                    <a:cubicBezTo>
                      <a:pt x="1339067" y="1147699"/>
                      <a:pt x="1339756" y="1147546"/>
                      <a:pt x="1340216" y="1147316"/>
                    </a:cubicBezTo>
                    <a:cubicBezTo>
                      <a:pt x="1340676" y="1147086"/>
                      <a:pt x="1379127" y="1129929"/>
                      <a:pt x="1385255" y="1127248"/>
                    </a:cubicBezTo>
                    <a:cubicBezTo>
                      <a:pt x="1391382" y="1124490"/>
                      <a:pt x="1406472" y="1118286"/>
                      <a:pt x="1406472" y="1118286"/>
                    </a:cubicBezTo>
                    <a:cubicBezTo>
                      <a:pt x="1406472" y="1118286"/>
                      <a:pt x="1410762" y="1115988"/>
                      <a:pt x="1407545" y="1118746"/>
                    </a:cubicBezTo>
                    <a:cubicBezTo>
                      <a:pt x="1404327" y="1121503"/>
                      <a:pt x="1405170" y="1123265"/>
                      <a:pt x="1405170" y="1124490"/>
                    </a:cubicBezTo>
                    <a:cubicBezTo>
                      <a:pt x="1405170" y="1125716"/>
                      <a:pt x="1405017" y="1131307"/>
                      <a:pt x="1400651" y="1130465"/>
                    </a:cubicBezTo>
                    <a:cubicBezTo>
                      <a:pt x="1396208" y="1129622"/>
                      <a:pt x="1393451" y="1128780"/>
                      <a:pt x="1395059" y="1130312"/>
                    </a:cubicBezTo>
                    <a:cubicBezTo>
                      <a:pt x="1396668" y="1131844"/>
                      <a:pt x="1405094" y="1140116"/>
                      <a:pt x="1406396" y="1141188"/>
                    </a:cubicBezTo>
                    <a:cubicBezTo>
                      <a:pt x="1407698" y="1142261"/>
                      <a:pt x="1419570" y="1151223"/>
                      <a:pt x="1421715" y="1152908"/>
                    </a:cubicBezTo>
                    <a:cubicBezTo>
                      <a:pt x="1423860" y="1154593"/>
                      <a:pt x="1433358" y="1160338"/>
                      <a:pt x="1435349" y="1162942"/>
                    </a:cubicBezTo>
                    <a:cubicBezTo>
                      <a:pt x="1437417" y="1165546"/>
                      <a:pt x="1452736" y="1186534"/>
                      <a:pt x="1453579" y="1188219"/>
                    </a:cubicBezTo>
                    <a:cubicBezTo>
                      <a:pt x="1454422" y="1189904"/>
                      <a:pt x="1473648" y="1218245"/>
                      <a:pt x="1473648" y="1218245"/>
                    </a:cubicBezTo>
                    <a:cubicBezTo>
                      <a:pt x="1473648" y="1218245"/>
                      <a:pt x="1485137" y="1235479"/>
                      <a:pt x="1485826" y="1237164"/>
                    </a:cubicBezTo>
                    <a:cubicBezTo>
                      <a:pt x="1486516" y="1238849"/>
                      <a:pt x="1496856" y="1256773"/>
                      <a:pt x="1496856" y="1256773"/>
                    </a:cubicBezTo>
                    <a:cubicBezTo>
                      <a:pt x="1496856" y="1256773"/>
                      <a:pt x="1498158" y="1259300"/>
                      <a:pt x="1498388" y="1257998"/>
                    </a:cubicBezTo>
                    <a:cubicBezTo>
                      <a:pt x="1498618" y="1256696"/>
                      <a:pt x="1499307" y="1257156"/>
                      <a:pt x="1500073" y="1257079"/>
                    </a:cubicBezTo>
                    <a:cubicBezTo>
                      <a:pt x="1500763" y="1256926"/>
                      <a:pt x="1501605" y="1256390"/>
                      <a:pt x="1502447" y="1255317"/>
                    </a:cubicBezTo>
                    <a:cubicBezTo>
                      <a:pt x="1503290" y="1254245"/>
                      <a:pt x="1505358" y="1253785"/>
                      <a:pt x="1506431" y="1253402"/>
                    </a:cubicBezTo>
                    <a:cubicBezTo>
                      <a:pt x="1507503" y="1253019"/>
                      <a:pt x="1510643" y="1252943"/>
                      <a:pt x="1510490" y="1251104"/>
                    </a:cubicBezTo>
                    <a:cubicBezTo>
                      <a:pt x="1510337" y="1249343"/>
                      <a:pt x="1510260" y="1247734"/>
                      <a:pt x="1509265" y="1246355"/>
                    </a:cubicBezTo>
                    <a:cubicBezTo>
                      <a:pt x="1508269" y="1244977"/>
                      <a:pt x="1508422" y="1244058"/>
                      <a:pt x="1509495" y="1243368"/>
                    </a:cubicBezTo>
                    <a:cubicBezTo>
                      <a:pt x="1510567" y="1242679"/>
                      <a:pt x="1511639" y="1243215"/>
                      <a:pt x="1512635" y="1242679"/>
                    </a:cubicBezTo>
                    <a:cubicBezTo>
                      <a:pt x="1513554" y="1242066"/>
                      <a:pt x="1515776" y="1242679"/>
                      <a:pt x="1515776" y="1241377"/>
                    </a:cubicBezTo>
                    <a:cubicBezTo>
                      <a:pt x="1515776" y="1240075"/>
                      <a:pt x="1516388" y="1239002"/>
                      <a:pt x="1517537" y="1239462"/>
                    </a:cubicBezTo>
                    <a:cubicBezTo>
                      <a:pt x="1518763" y="1239921"/>
                      <a:pt x="1528567" y="1242832"/>
                      <a:pt x="1528567" y="1242832"/>
                    </a:cubicBezTo>
                    <a:cubicBezTo>
                      <a:pt x="1528567" y="1242832"/>
                      <a:pt x="1529640" y="1243292"/>
                      <a:pt x="1529180" y="1244287"/>
                    </a:cubicBezTo>
                    <a:cubicBezTo>
                      <a:pt x="1528720" y="1245283"/>
                      <a:pt x="1527878" y="1250415"/>
                      <a:pt x="1527954" y="1251564"/>
                    </a:cubicBezTo>
                    <a:cubicBezTo>
                      <a:pt x="1528108" y="1252790"/>
                      <a:pt x="1529180" y="1253249"/>
                      <a:pt x="1529869" y="1253096"/>
                    </a:cubicBezTo>
                    <a:cubicBezTo>
                      <a:pt x="1530559" y="1252943"/>
                      <a:pt x="1532244" y="1254322"/>
                      <a:pt x="1533086" y="1255470"/>
                    </a:cubicBezTo>
                    <a:cubicBezTo>
                      <a:pt x="1533929" y="1256696"/>
                      <a:pt x="1537069" y="1260602"/>
                      <a:pt x="1539444" y="1260602"/>
                    </a:cubicBezTo>
                    <a:cubicBezTo>
                      <a:pt x="1541818" y="1260602"/>
                      <a:pt x="1544959" y="1260832"/>
                      <a:pt x="1546184" y="1260143"/>
                    </a:cubicBezTo>
                    <a:cubicBezTo>
                      <a:pt x="1547410" y="1259453"/>
                      <a:pt x="1547946" y="1258458"/>
                      <a:pt x="1549554" y="1258841"/>
                    </a:cubicBezTo>
                    <a:cubicBezTo>
                      <a:pt x="1551087" y="1259224"/>
                      <a:pt x="1561886" y="1262211"/>
                      <a:pt x="1565946" y="1261139"/>
                    </a:cubicBezTo>
                    <a:cubicBezTo>
                      <a:pt x="1570006" y="1260066"/>
                      <a:pt x="1574218" y="1257309"/>
                      <a:pt x="1574831" y="1255624"/>
                    </a:cubicBezTo>
                    <a:cubicBezTo>
                      <a:pt x="1575444" y="1253939"/>
                      <a:pt x="1576363" y="1253939"/>
                      <a:pt x="1577206" y="1253556"/>
                    </a:cubicBezTo>
                    <a:cubicBezTo>
                      <a:pt x="1578048" y="1253173"/>
                      <a:pt x="1585938" y="1251181"/>
                      <a:pt x="1585938" y="1251181"/>
                    </a:cubicBezTo>
                    <a:cubicBezTo>
                      <a:pt x="1585938" y="1251181"/>
                      <a:pt x="1586857" y="1251028"/>
                      <a:pt x="1588082" y="1251181"/>
                    </a:cubicBezTo>
                    <a:cubicBezTo>
                      <a:pt x="1589308" y="1251334"/>
                      <a:pt x="1604857" y="1253785"/>
                      <a:pt x="1607002" y="1255624"/>
                    </a:cubicBezTo>
                    <a:cubicBezTo>
                      <a:pt x="1609146" y="1257385"/>
                      <a:pt x="1612976" y="1262824"/>
                      <a:pt x="1613360" y="1264509"/>
                    </a:cubicBezTo>
                    <a:cubicBezTo>
                      <a:pt x="1613742" y="1266194"/>
                      <a:pt x="1615734" y="1273011"/>
                      <a:pt x="1616117" y="1273854"/>
                    </a:cubicBezTo>
                    <a:cubicBezTo>
                      <a:pt x="1616500" y="1274696"/>
                      <a:pt x="1617572" y="1278909"/>
                      <a:pt x="1621479" y="1278909"/>
                    </a:cubicBezTo>
                    <a:cubicBezTo>
                      <a:pt x="1625385" y="1278909"/>
                      <a:pt x="1626993" y="1279598"/>
                      <a:pt x="1627913" y="1280211"/>
                    </a:cubicBezTo>
                    <a:cubicBezTo>
                      <a:pt x="1628832" y="1280824"/>
                      <a:pt x="1637487" y="1284271"/>
                      <a:pt x="1638713" y="1285573"/>
                    </a:cubicBezTo>
                    <a:cubicBezTo>
                      <a:pt x="1639938" y="1286875"/>
                      <a:pt x="1640857" y="1287718"/>
                      <a:pt x="1639402" y="1287871"/>
                    </a:cubicBezTo>
                    <a:cubicBezTo>
                      <a:pt x="1637947" y="1288024"/>
                      <a:pt x="1638177" y="1289403"/>
                      <a:pt x="1638177" y="1289403"/>
                    </a:cubicBezTo>
                    <a:cubicBezTo>
                      <a:pt x="1638177" y="1289403"/>
                      <a:pt x="1638177" y="1290628"/>
                      <a:pt x="1639096" y="1291088"/>
                    </a:cubicBezTo>
                    <a:cubicBezTo>
                      <a:pt x="1640015" y="1291547"/>
                      <a:pt x="1640551" y="1292620"/>
                      <a:pt x="1641011" y="1293616"/>
                    </a:cubicBezTo>
                    <a:cubicBezTo>
                      <a:pt x="1641470" y="1294611"/>
                      <a:pt x="1642236" y="1296220"/>
                      <a:pt x="1643155" y="1296986"/>
                    </a:cubicBezTo>
                    <a:cubicBezTo>
                      <a:pt x="1644075" y="1297675"/>
                      <a:pt x="1644687" y="1299360"/>
                      <a:pt x="1644917" y="1300586"/>
                    </a:cubicBezTo>
                    <a:cubicBezTo>
                      <a:pt x="1645147" y="1301811"/>
                      <a:pt x="1645990" y="1302960"/>
                      <a:pt x="1648364" y="1303726"/>
                    </a:cubicBezTo>
                    <a:cubicBezTo>
                      <a:pt x="1650739" y="1304416"/>
                      <a:pt x="1661539" y="1305028"/>
                      <a:pt x="1664603" y="1305028"/>
                    </a:cubicBezTo>
                    <a:cubicBezTo>
                      <a:pt x="1667743" y="1305028"/>
                      <a:pt x="1666058" y="1305182"/>
                      <a:pt x="1665675" y="1305871"/>
                    </a:cubicBezTo>
                    <a:cubicBezTo>
                      <a:pt x="1665292" y="1306560"/>
                      <a:pt x="1666518" y="1306943"/>
                      <a:pt x="1667820" y="1306790"/>
                    </a:cubicBezTo>
                    <a:cubicBezTo>
                      <a:pt x="1669122" y="1306637"/>
                      <a:pt x="1670424" y="1306560"/>
                      <a:pt x="1671036" y="1307020"/>
                    </a:cubicBezTo>
                    <a:cubicBezTo>
                      <a:pt x="1671649" y="1307480"/>
                      <a:pt x="1672109" y="1307862"/>
                      <a:pt x="1672799" y="1307020"/>
                    </a:cubicBezTo>
                    <a:cubicBezTo>
                      <a:pt x="1673488" y="1306177"/>
                      <a:pt x="1684441" y="1296373"/>
                      <a:pt x="1684441" y="1296373"/>
                    </a:cubicBezTo>
                    <a:cubicBezTo>
                      <a:pt x="1684441" y="1296373"/>
                      <a:pt x="1684900" y="1295148"/>
                      <a:pt x="1684900" y="1297216"/>
                    </a:cubicBezTo>
                    <a:cubicBezTo>
                      <a:pt x="1684900" y="1299284"/>
                      <a:pt x="1684288" y="1301888"/>
                      <a:pt x="1686356" y="1304492"/>
                    </a:cubicBezTo>
                    <a:cubicBezTo>
                      <a:pt x="1687811" y="1306407"/>
                      <a:pt x="1698994" y="1316135"/>
                      <a:pt x="1705199" y="1321420"/>
                    </a:cubicBezTo>
                    <a:cubicBezTo>
                      <a:pt x="1706118" y="1321497"/>
                      <a:pt x="1706884" y="1321497"/>
                      <a:pt x="1707420" y="1321344"/>
                    </a:cubicBezTo>
                    <a:cubicBezTo>
                      <a:pt x="1708646" y="1320960"/>
                      <a:pt x="1715386" y="1319582"/>
                      <a:pt x="1719369" y="1318586"/>
                    </a:cubicBezTo>
                    <a:cubicBezTo>
                      <a:pt x="1720901" y="1318203"/>
                      <a:pt x="1722050" y="1317897"/>
                      <a:pt x="1722356" y="1317743"/>
                    </a:cubicBezTo>
                    <a:cubicBezTo>
                      <a:pt x="1723582" y="1317131"/>
                      <a:pt x="1728561" y="1316441"/>
                      <a:pt x="1729403" y="1311769"/>
                    </a:cubicBezTo>
                    <a:cubicBezTo>
                      <a:pt x="1730246" y="1307097"/>
                      <a:pt x="1730935" y="1307326"/>
                      <a:pt x="1733922" y="1307097"/>
                    </a:cubicBezTo>
                    <a:cubicBezTo>
                      <a:pt x="1736910" y="1306867"/>
                      <a:pt x="1744952" y="1306484"/>
                      <a:pt x="1748552" y="1306024"/>
                    </a:cubicBezTo>
                    <a:cubicBezTo>
                      <a:pt x="1752152" y="1305565"/>
                      <a:pt x="1758740" y="1305105"/>
                      <a:pt x="1761727" y="1303726"/>
                    </a:cubicBezTo>
                    <a:cubicBezTo>
                      <a:pt x="1761727" y="1303726"/>
                      <a:pt x="1767855" y="1301582"/>
                      <a:pt x="1769387" y="1300816"/>
                    </a:cubicBezTo>
                    <a:cubicBezTo>
                      <a:pt x="1770919" y="1300126"/>
                      <a:pt x="1774289" y="1298288"/>
                      <a:pt x="1773216" y="1297139"/>
                    </a:cubicBezTo>
                    <a:cubicBezTo>
                      <a:pt x="1772144" y="1295913"/>
                      <a:pt x="1771914" y="1296067"/>
                      <a:pt x="1771454" y="1294381"/>
                    </a:cubicBezTo>
                    <a:cubicBezTo>
                      <a:pt x="1770995" y="1292696"/>
                      <a:pt x="1770152" y="1291777"/>
                      <a:pt x="1771072" y="1291394"/>
                    </a:cubicBezTo>
                    <a:cubicBezTo>
                      <a:pt x="1771991" y="1291011"/>
                      <a:pt x="1778578" y="1289939"/>
                      <a:pt x="1779574" y="1289633"/>
                    </a:cubicBezTo>
                    <a:cubicBezTo>
                      <a:pt x="1780493" y="1289250"/>
                      <a:pt x="1781489" y="1288101"/>
                      <a:pt x="1782484" y="1287488"/>
                    </a:cubicBezTo>
                    <a:cubicBezTo>
                      <a:pt x="1783480" y="1286875"/>
                      <a:pt x="1794587" y="1280671"/>
                      <a:pt x="1796502" y="1279828"/>
                    </a:cubicBezTo>
                    <a:cubicBezTo>
                      <a:pt x="1798417" y="1278986"/>
                      <a:pt x="1828059" y="1264126"/>
                      <a:pt x="1828059" y="1264126"/>
                    </a:cubicBezTo>
                    <a:cubicBezTo>
                      <a:pt x="1828059" y="1264126"/>
                      <a:pt x="1829285" y="1263666"/>
                      <a:pt x="1830664" y="1263513"/>
                    </a:cubicBezTo>
                    <a:cubicBezTo>
                      <a:pt x="1832119" y="1263360"/>
                      <a:pt x="1840698" y="1263360"/>
                      <a:pt x="1842000" y="1262671"/>
                    </a:cubicBezTo>
                    <a:cubicBezTo>
                      <a:pt x="1843302" y="1261981"/>
                      <a:pt x="1845676" y="1260602"/>
                      <a:pt x="1847285" y="1257922"/>
                    </a:cubicBezTo>
                    <a:cubicBezTo>
                      <a:pt x="1848817" y="1255164"/>
                      <a:pt x="1849200" y="1254934"/>
                      <a:pt x="1849890" y="1256466"/>
                    </a:cubicBezTo>
                    <a:cubicBezTo>
                      <a:pt x="1850579" y="1257998"/>
                      <a:pt x="1851651" y="1257922"/>
                      <a:pt x="1852877" y="1257768"/>
                    </a:cubicBezTo>
                    <a:cubicBezTo>
                      <a:pt x="1854102" y="1257615"/>
                      <a:pt x="1864136" y="1256849"/>
                      <a:pt x="1865898" y="1259070"/>
                    </a:cubicBezTo>
                    <a:cubicBezTo>
                      <a:pt x="1867660" y="1261368"/>
                      <a:pt x="1869575" y="1263054"/>
                      <a:pt x="1872485" y="1263590"/>
                    </a:cubicBezTo>
                    <a:cubicBezTo>
                      <a:pt x="1875396" y="1264202"/>
                      <a:pt x="1879992" y="1265122"/>
                      <a:pt x="1881907" y="1265275"/>
                    </a:cubicBezTo>
                    <a:cubicBezTo>
                      <a:pt x="1883822" y="1265428"/>
                      <a:pt x="1897456" y="1267037"/>
                      <a:pt x="1898988" y="1266807"/>
                    </a:cubicBezTo>
                    <a:cubicBezTo>
                      <a:pt x="1900520" y="1266577"/>
                      <a:pt x="1903201" y="1267266"/>
                      <a:pt x="1903507" y="1269334"/>
                    </a:cubicBezTo>
                    <a:cubicBezTo>
                      <a:pt x="1903890" y="1271403"/>
                      <a:pt x="1905039" y="1274926"/>
                      <a:pt x="1905652" y="1275922"/>
                    </a:cubicBezTo>
                    <a:cubicBezTo>
                      <a:pt x="1906265" y="1276841"/>
                      <a:pt x="1909022" y="1282739"/>
                      <a:pt x="1909712" y="1283581"/>
                    </a:cubicBezTo>
                    <a:cubicBezTo>
                      <a:pt x="1910401" y="1284424"/>
                      <a:pt x="1911167" y="1286186"/>
                      <a:pt x="1912928" y="1286569"/>
                    </a:cubicBezTo>
                    <a:cubicBezTo>
                      <a:pt x="1914690" y="1286952"/>
                      <a:pt x="1935907" y="1291318"/>
                      <a:pt x="1935907" y="1291318"/>
                    </a:cubicBezTo>
                    <a:cubicBezTo>
                      <a:pt x="1935907" y="1291318"/>
                      <a:pt x="1936827" y="1291547"/>
                      <a:pt x="1937976" y="1290935"/>
                    </a:cubicBezTo>
                    <a:cubicBezTo>
                      <a:pt x="1939048" y="1290322"/>
                      <a:pt x="1947933" y="1286875"/>
                      <a:pt x="1952452" y="1287718"/>
                    </a:cubicBezTo>
                    <a:cubicBezTo>
                      <a:pt x="1956971" y="1288560"/>
                      <a:pt x="1980333" y="1294152"/>
                      <a:pt x="1980333" y="1294152"/>
                    </a:cubicBezTo>
                    <a:cubicBezTo>
                      <a:pt x="1980333" y="1294152"/>
                      <a:pt x="1982938" y="1294994"/>
                      <a:pt x="1983780" y="1295377"/>
                    </a:cubicBezTo>
                    <a:cubicBezTo>
                      <a:pt x="1984623" y="1295760"/>
                      <a:pt x="1989142" y="1297675"/>
                      <a:pt x="1990597" y="1297062"/>
                    </a:cubicBezTo>
                    <a:cubicBezTo>
                      <a:pt x="1992053" y="1296450"/>
                      <a:pt x="1995270" y="1294075"/>
                      <a:pt x="1995959" y="1291930"/>
                    </a:cubicBezTo>
                    <a:cubicBezTo>
                      <a:pt x="1996648" y="1289786"/>
                      <a:pt x="1997031" y="1290705"/>
                      <a:pt x="1997874" y="1290398"/>
                    </a:cubicBezTo>
                    <a:cubicBezTo>
                      <a:pt x="1998717" y="1290016"/>
                      <a:pt x="2009823" y="1286722"/>
                      <a:pt x="2009823" y="1286722"/>
                    </a:cubicBezTo>
                    <a:cubicBezTo>
                      <a:pt x="2009823" y="1286722"/>
                      <a:pt x="2011278" y="1286492"/>
                      <a:pt x="2011738" y="1285420"/>
                    </a:cubicBezTo>
                    <a:cubicBezTo>
                      <a:pt x="2012198" y="1284347"/>
                      <a:pt x="2012810" y="1283505"/>
                      <a:pt x="2013193" y="1282432"/>
                    </a:cubicBezTo>
                    <a:cubicBezTo>
                      <a:pt x="2013576" y="1281360"/>
                      <a:pt x="2016793" y="1270024"/>
                      <a:pt x="2016793" y="1270024"/>
                    </a:cubicBezTo>
                    <a:cubicBezTo>
                      <a:pt x="2016793" y="1270024"/>
                      <a:pt x="2017712" y="1268722"/>
                      <a:pt x="2016180" y="1267879"/>
                    </a:cubicBezTo>
                    <a:cubicBezTo>
                      <a:pt x="2014648" y="1267037"/>
                      <a:pt x="2009440" y="1266194"/>
                      <a:pt x="2006989" y="1258534"/>
                    </a:cubicBezTo>
                    <a:cubicBezTo>
                      <a:pt x="2004461" y="1250875"/>
                      <a:pt x="2004385" y="1249343"/>
                      <a:pt x="2005074" y="1246815"/>
                    </a:cubicBezTo>
                    <a:cubicBezTo>
                      <a:pt x="2005763" y="1244287"/>
                      <a:pt x="2007448" y="1238236"/>
                      <a:pt x="2007832" y="1236858"/>
                    </a:cubicBezTo>
                    <a:cubicBezTo>
                      <a:pt x="2008215" y="1235555"/>
                      <a:pt x="2009899" y="1232645"/>
                      <a:pt x="2012121" y="1232568"/>
                    </a:cubicBezTo>
                    <a:cubicBezTo>
                      <a:pt x="2014419" y="1232415"/>
                      <a:pt x="2015261" y="1232721"/>
                      <a:pt x="2015491" y="1231726"/>
                    </a:cubicBezTo>
                    <a:cubicBezTo>
                      <a:pt x="2015721" y="1230806"/>
                      <a:pt x="2016563" y="1225291"/>
                      <a:pt x="2018708" y="1222840"/>
                    </a:cubicBezTo>
                    <a:cubicBezTo>
                      <a:pt x="2020853" y="1220389"/>
                      <a:pt x="2033798" y="1208747"/>
                      <a:pt x="2033798" y="1208747"/>
                    </a:cubicBezTo>
                    <a:cubicBezTo>
                      <a:pt x="2033798" y="1208747"/>
                      <a:pt x="2034870" y="1207521"/>
                      <a:pt x="2035712" y="1208134"/>
                    </a:cubicBezTo>
                    <a:cubicBezTo>
                      <a:pt x="2036555" y="1208747"/>
                      <a:pt x="2061449" y="1221538"/>
                      <a:pt x="2061449" y="1221538"/>
                    </a:cubicBezTo>
                    <a:cubicBezTo>
                      <a:pt x="2061449" y="1221538"/>
                      <a:pt x="2062751" y="1221998"/>
                      <a:pt x="2063824" y="1222151"/>
                    </a:cubicBezTo>
                    <a:cubicBezTo>
                      <a:pt x="2064896" y="1222304"/>
                      <a:pt x="2081517" y="1224219"/>
                      <a:pt x="2081517" y="1224219"/>
                    </a:cubicBezTo>
                    <a:cubicBezTo>
                      <a:pt x="2081517" y="1224219"/>
                      <a:pt x="2083585" y="1223989"/>
                      <a:pt x="2084428" y="1224602"/>
                    </a:cubicBezTo>
                    <a:cubicBezTo>
                      <a:pt x="2085271" y="1225215"/>
                      <a:pt x="2100207" y="1230730"/>
                      <a:pt x="2102888" y="1231419"/>
                    </a:cubicBezTo>
                    <a:cubicBezTo>
                      <a:pt x="2105492" y="1232108"/>
                      <a:pt x="2121118" y="1236321"/>
                      <a:pt x="2123109" y="1236551"/>
                    </a:cubicBezTo>
                    <a:cubicBezTo>
                      <a:pt x="2125178" y="1236781"/>
                      <a:pt x="2129084" y="1238006"/>
                      <a:pt x="2128241" y="1239079"/>
                    </a:cubicBezTo>
                    <a:cubicBezTo>
                      <a:pt x="2127399" y="1240151"/>
                      <a:pt x="2126480" y="1240994"/>
                      <a:pt x="2126480" y="1242066"/>
                    </a:cubicBezTo>
                    <a:cubicBezTo>
                      <a:pt x="2126480" y="1243138"/>
                      <a:pt x="2130079" y="1264202"/>
                      <a:pt x="2130079" y="1264202"/>
                    </a:cubicBezTo>
                    <a:cubicBezTo>
                      <a:pt x="2130079" y="1264202"/>
                      <a:pt x="2130309" y="1265275"/>
                      <a:pt x="2130922" y="1265888"/>
                    </a:cubicBezTo>
                    <a:cubicBezTo>
                      <a:pt x="2131535" y="1266500"/>
                      <a:pt x="2138429" y="1272092"/>
                      <a:pt x="2138429" y="1272092"/>
                    </a:cubicBezTo>
                    <a:cubicBezTo>
                      <a:pt x="2138429" y="1272092"/>
                      <a:pt x="2139654" y="1272705"/>
                      <a:pt x="2140344" y="1273011"/>
                    </a:cubicBezTo>
                    <a:cubicBezTo>
                      <a:pt x="2141033" y="1273394"/>
                      <a:pt x="2179331" y="1282739"/>
                      <a:pt x="2179331" y="1282739"/>
                    </a:cubicBezTo>
                    <a:cubicBezTo>
                      <a:pt x="2179331" y="1282739"/>
                      <a:pt x="2180557" y="1282739"/>
                      <a:pt x="2181246" y="1282279"/>
                    </a:cubicBezTo>
                    <a:cubicBezTo>
                      <a:pt x="2181935" y="1281820"/>
                      <a:pt x="2192046" y="1276305"/>
                      <a:pt x="2193655" y="1275692"/>
                    </a:cubicBezTo>
                    <a:cubicBezTo>
                      <a:pt x="2195340" y="1275079"/>
                      <a:pt x="2214029" y="1269105"/>
                      <a:pt x="2217476" y="1269794"/>
                    </a:cubicBezTo>
                    <a:cubicBezTo>
                      <a:pt x="2220923" y="1270483"/>
                      <a:pt x="2233868" y="1273394"/>
                      <a:pt x="2235400" y="1273624"/>
                    </a:cubicBezTo>
                    <a:cubicBezTo>
                      <a:pt x="2236932" y="1273854"/>
                      <a:pt x="2237468" y="1273394"/>
                      <a:pt x="2237774" y="1274313"/>
                    </a:cubicBezTo>
                    <a:cubicBezTo>
                      <a:pt x="2238158" y="1275232"/>
                      <a:pt x="2239230" y="1275998"/>
                      <a:pt x="2240072" y="1275845"/>
                    </a:cubicBezTo>
                    <a:cubicBezTo>
                      <a:pt x="2240915" y="1275692"/>
                      <a:pt x="2255008" y="1274926"/>
                      <a:pt x="2258532" y="1277147"/>
                    </a:cubicBezTo>
                    <a:cubicBezTo>
                      <a:pt x="2261979" y="1279445"/>
                      <a:pt x="2273009" y="1287181"/>
                      <a:pt x="2273009" y="1287181"/>
                    </a:cubicBezTo>
                    <a:cubicBezTo>
                      <a:pt x="2273009" y="1287181"/>
                      <a:pt x="2273698" y="1288024"/>
                      <a:pt x="2274694" y="1288101"/>
                    </a:cubicBezTo>
                    <a:cubicBezTo>
                      <a:pt x="2275613" y="1288254"/>
                      <a:pt x="2288711" y="1289326"/>
                      <a:pt x="2291009" y="1290245"/>
                    </a:cubicBezTo>
                    <a:cubicBezTo>
                      <a:pt x="2291009" y="1290245"/>
                      <a:pt x="2292081" y="1290935"/>
                      <a:pt x="2291928" y="1292160"/>
                    </a:cubicBezTo>
                    <a:cubicBezTo>
                      <a:pt x="2291775" y="1293386"/>
                      <a:pt x="2293613" y="1301582"/>
                      <a:pt x="2293613" y="1301582"/>
                    </a:cubicBezTo>
                    <a:cubicBezTo>
                      <a:pt x="2293613" y="1301582"/>
                      <a:pt x="2293843" y="1302501"/>
                      <a:pt x="2294455" y="1303037"/>
                    </a:cubicBezTo>
                    <a:cubicBezTo>
                      <a:pt x="2295069" y="1303496"/>
                      <a:pt x="2307017" y="1312152"/>
                      <a:pt x="2307017" y="1312152"/>
                    </a:cubicBezTo>
                    <a:cubicBezTo>
                      <a:pt x="2307017" y="1312152"/>
                      <a:pt x="2307707" y="1312841"/>
                      <a:pt x="2308780" y="1312765"/>
                    </a:cubicBezTo>
                    <a:cubicBezTo>
                      <a:pt x="2309851" y="1312688"/>
                      <a:pt x="2325324" y="1311462"/>
                      <a:pt x="2325324" y="1311462"/>
                    </a:cubicBezTo>
                    <a:cubicBezTo>
                      <a:pt x="2325324" y="1311462"/>
                      <a:pt x="2326780" y="1311309"/>
                      <a:pt x="2327469" y="1311845"/>
                    </a:cubicBezTo>
                    <a:cubicBezTo>
                      <a:pt x="2328158" y="1312382"/>
                      <a:pt x="2332525" y="1313531"/>
                      <a:pt x="2333367" y="1313607"/>
                    </a:cubicBezTo>
                    <a:cubicBezTo>
                      <a:pt x="2334209" y="1313760"/>
                      <a:pt x="2370363" y="1318509"/>
                      <a:pt x="2371512" y="1318892"/>
                    </a:cubicBezTo>
                    <a:cubicBezTo>
                      <a:pt x="2372738" y="1319275"/>
                      <a:pt x="2372814" y="1319352"/>
                      <a:pt x="2373657" y="1319046"/>
                    </a:cubicBezTo>
                    <a:cubicBezTo>
                      <a:pt x="2374499" y="1318739"/>
                      <a:pt x="2408968" y="1309241"/>
                      <a:pt x="2412108" y="1308628"/>
                    </a:cubicBezTo>
                    <a:cubicBezTo>
                      <a:pt x="2415248" y="1308016"/>
                      <a:pt x="2430185" y="1305258"/>
                      <a:pt x="2430644" y="1305258"/>
                    </a:cubicBezTo>
                    <a:cubicBezTo>
                      <a:pt x="2431104" y="1305258"/>
                      <a:pt x="2432177" y="1304186"/>
                      <a:pt x="2432559" y="1303956"/>
                    </a:cubicBezTo>
                    <a:cubicBezTo>
                      <a:pt x="2432942" y="1303726"/>
                      <a:pt x="2444891" y="1292237"/>
                      <a:pt x="2446347" y="1291011"/>
                    </a:cubicBezTo>
                    <a:cubicBezTo>
                      <a:pt x="2447802" y="1289786"/>
                      <a:pt x="2452704" y="1286952"/>
                      <a:pt x="2454006" y="1286109"/>
                    </a:cubicBezTo>
                    <a:cubicBezTo>
                      <a:pt x="2455308" y="1285266"/>
                      <a:pt x="2466568" y="1279752"/>
                      <a:pt x="2466568" y="1279752"/>
                    </a:cubicBezTo>
                    <a:cubicBezTo>
                      <a:pt x="2466568" y="1279752"/>
                      <a:pt x="2467411" y="1279139"/>
                      <a:pt x="2468637" y="1279139"/>
                    </a:cubicBezTo>
                    <a:cubicBezTo>
                      <a:pt x="2469862" y="1279139"/>
                      <a:pt x="2485411" y="1279369"/>
                      <a:pt x="2485411" y="1279369"/>
                    </a:cubicBezTo>
                    <a:cubicBezTo>
                      <a:pt x="2485411" y="1279369"/>
                      <a:pt x="2486330" y="1279369"/>
                      <a:pt x="2487096" y="1279981"/>
                    </a:cubicBezTo>
                    <a:cubicBezTo>
                      <a:pt x="2487786" y="1280594"/>
                      <a:pt x="2505326" y="1291318"/>
                      <a:pt x="2505326" y="1291318"/>
                    </a:cubicBezTo>
                    <a:cubicBezTo>
                      <a:pt x="2505326" y="1291318"/>
                      <a:pt x="2506398" y="1292160"/>
                      <a:pt x="2507087" y="1291930"/>
                    </a:cubicBezTo>
                    <a:cubicBezTo>
                      <a:pt x="2507777" y="1291701"/>
                      <a:pt x="2525547" y="1287258"/>
                      <a:pt x="2525547" y="1287258"/>
                    </a:cubicBezTo>
                    <a:cubicBezTo>
                      <a:pt x="2525547" y="1287258"/>
                      <a:pt x="2526620" y="1287028"/>
                      <a:pt x="2527309" y="1287488"/>
                    </a:cubicBezTo>
                    <a:cubicBezTo>
                      <a:pt x="2527003" y="1289479"/>
                      <a:pt x="2535888" y="1294228"/>
                      <a:pt x="2539335" y="1295760"/>
                    </a:cubicBezTo>
                    <a:close/>
                    <a:moveTo>
                      <a:pt x="155574" y="867739"/>
                    </a:moveTo>
                    <a:cubicBezTo>
                      <a:pt x="154655" y="870343"/>
                      <a:pt x="154885" y="874173"/>
                      <a:pt x="153200" y="871798"/>
                    </a:cubicBezTo>
                    <a:cubicBezTo>
                      <a:pt x="151514" y="869424"/>
                      <a:pt x="148144" y="869654"/>
                      <a:pt x="149140" y="872717"/>
                    </a:cubicBezTo>
                    <a:cubicBezTo>
                      <a:pt x="150059" y="875858"/>
                      <a:pt x="149830" y="877007"/>
                      <a:pt x="149140" y="878462"/>
                    </a:cubicBezTo>
                    <a:cubicBezTo>
                      <a:pt x="148451" y="879918"/>
                      <a:pt x="148910" y="882292"/>
                      <a:pt x="147685" y="883977"/>
                    </a:cubicBezTo>
                    <a:cubicBezTo>
                      <a:pt x="146459" y="885662"/>
                      <a:pt x="144085" y="885433"/>
                      <a:pt x="141480" y="884896"/>
                    </a:cubicBezTo>
                    <a:cubicBezTo>
                      <a:pt x="138876" y="884360"/>
                      <a:pt x="128536" y="883211"/>
                      <a:pt x="128536" y="883211"/>
                    </a:cubicBezTo>
                    <a:cubicBezTo>
                      <a:pt x="128536" y="883211"/>
                      <a:pt x="124246" y="880071"/>
                      <a:pt x="121795" y="885356"/>
                    </a:cubicBezTo>
                    <a:cubicBezTo>
                      <a:pt x="119421" y="890641"/>
                      <a:pt x="117965" y="897075"/>
                      <a:pt x="114595" y="897305"/>
                    </a:cubicBezTo>
                    <a:cubicBezTo>
                      <a:pt x="111225" y="897535"/>
                      <a:pt x="102876" y="895390"/>
                      <a:pt x="104791" y="894394"/>
                    </a:cubicBezTo>
                    <a:cubicBezTo>
                      <a:pt x="106706" y="893399"/>
                      <a:pt x="106246" y="892250"/>
                      <a:pt x="105480" y="890335"/>
                    </a:cubicBezTo>
                    <a:cubicBezTo>
                      <a:pt x="104791" y="888420"/>
                      <a:pt x="89701" y="859237"/>
                      <a:pt x="89701" y="859237"/>
                    </a:cubicBezTo>
                    <a:cubicBezTo>
                      <a:pt x="89701" y="859237"/>
                      <a:pt x="86790" y="853951"/>
                      <a:pt x="83727" y="851577"/>
                    </a:cubicBezTo>
                    <a:cubicBezTo>
                      <a:pt x="80586" y="849202"/>
                      <a:pt x="72926" y="847287"/>
                      <a:pt x="71548" y="842998"/>
                    </a:cubicBezTo>
                    <a:cubicBezTo>
                      <a:pt x="71548" y="842998"/>
                      <a:pt x="68177" y="837024"/>
                      <a:pt x="71548" y="838938"/>
                    </a:cubicBezTo>
                    <a:cubicBezTo>
                      <a:pt x="74918" y="840853"/>
                      <a:pt x="76297" y="840623"/>
                      <a:pt x="77522" y="838249"/>
                    </a:cubicBezTo>
                    <a:cubicBezTo>
                      <a:pt x="78748" y="835875"/>
                      <a:pt x="79437" y="827219"/>
                      <a:pt x="83037" y="827679"/>
                    </a:cubicBezTo>
                    <a:cubicBezTo>
                      <a:pt x="86637" y="828138"/>
                      <a:pt x="90467" y="828138"/>
                      <a:pt x="92152" y="825994"/>
                    </a:cubicBezTo>
                    <a:cubicBezTo>
                      <a:pt x="93838" y="823849"/>
                      <a:pt x="95522" y="814274"/>
                      <a:pt x="99123" y="817645"/>
                    </a:cubicBezTo>
                    <a:cubicBezTo>
                      <a:pt x="102723" y="821015"/>
                      <a:pt x="133591" y="839168"/>
                      <a:pt x="137421" y="841543"/>
                    </a:cubicBezTo>
                    <a:cubicBezTo>
                      <a:pt x="141251" y="843917"/>
                      <a:pt x="151285" y="856862"/>
                      <a:pt x="153429" y="860003"/>
                    </a:cubicBezTo>
                    <a:cubicBezTo>
                      <a:pt x="155574" y="863220"/>
                      <a:pt x="156570" y="865134"/>
                      <a:pt x="155574" y="867739"/>
                    </a:cubicBezTo>
                    <a:close/>
                    <a:moveTo>
                      <a:pt x="255839" y="844530"/>
                    </a:moveTo>
                    <a:cubicBezTo>
                      <a:pt x="252469" y="845985"/>
                      <a:pt x="244349" y="851960"/>
                      <a:pt x="243124" y="852879"/>
                    </a:cubicBezTo>
                    <a:cubicBezTo>
                      <a:pt x="241898" y="853798"/>
                      <a:pt x="242435" y="855790"/>
                      <a:pt x="239983" y="855483"/>
                    </a:cubicBezTo>
                    <a:cubicBezTo>
                      <a:pt x="237609" y="855253"/>
                      <a:pt x="230639" y="854794"/>
                      <a:pt x="230869" y="851883"/>
                    </a:cubicBezTo>
                    <a:cubicBezTo>
                      <a:pt x="231098" y="848973"/>
                      <a:pt x="232324" y="850428"/>
                      <a:pt x="233013" y="848973"/>
                    </a:cubicBezTo>
                    <a:cubicBezTo>
                      <a:pt x="233703" y="847517"/>
                      <a:pt x="235618" y="842768"/>
                      <a:pt x="233703" y="842232"/>
                    </a:cubicBezTo>
                    <a:cubicBezTo>
                      <a:pt x="231788" y="841696"/>
                      <a:pt x="219839" y="829057"/>
                      <a:pt x="217464" y="828598"/>
                    </a:cubicBezTo>
                    <a:cubicBezTo>
                      <a:pt x="215090" y="828138"/>
                      <a:pt x="209115" y="826913"/>
                      <a:pt x="207430" y="824998"/>
                    </a:cubicBezTo>
                    <a:cubicBezTo>
                      <a:pt x="205745" y="823083"/>
                      <a:pt x="196630" y="814734"/>
                      <a:pt x="200460" y="814734"/>
                    </a:cubicBezTo>
                    <a:cubicBezTo>
                      <a:pt x="204290" y="814734"/>
                      <a:pt x="203600" y="813815"/>
                      <a:pt x="202834" y="810674"/>
                    </a:cubicBezTo>
                    <a:cubicBezTo>
                      <a:pt x="202145" y="807534"/>
                      <a:pt x="201609" y="805159"/>
                      <a:pt x="199004" y="804240"/>
                    </a:cubicBezTo>
                    <a:cubicBezTo>
                      <a:pt x="196400" y="803321"/>
                      <a:pt x="195405" y="797500"/>
                      <a:pt x="195405" y="795355"/>
                    </a:cubicBezTo>
                    <a:cubicBezTo>
                      <a:pt x="195405" y="793210"/>
                      <a:pt x="189889" y="788921"/>
                      <a:pt x="188664" y="789151"/>
                    </a:cubicBezTo>
                    <a:cubicBezTo>
                      <a:pt x="188664" y="789151"/>
                      <a:pt x="186979" y="791295"/>
                      <a:pt x="186519" y="788691"/>
                    </a:cubicBezTo>
                    <a:cubicBezTo>
                      <a:pt x="186519" y="788691"/>
                      <a:pt x="185064" y="784172"/>
                      <a:pt x="187438" y="785780"/>
                    </a:cubicBezTo>
                    <a:cubicBezTo>
                      <a:pt x="189813" y="787466"/>
                      <a:pt x="194179" y="792751"/>
                      <a:pt x="195328" y="793210"/>
                    </a:cubicBezTo>
                    <a:cubicBezTo>
                      <a:pt x="196553" y="793670"/>
                      <a:pt x="198928" y="794666"/>
                      <a:pt x="197702" y="795585"/>
                    </a:cubicBezTo>
                    <a:cubicBezTo>
                      <a:pt x="196477" y="796504"/>
                      <a:pt x="195328" y="797500"/>
                      <a:pt x="197702" y="799415"/>
                    </a:cubicBezTo>
                    <a:cubicBezTo>
                      <a:pt x="200077" y="801330"/>
                      <a:pt x="208732" y="807304"/>
                      <a:pt x="206587" y="802325"/>
                    </a:cubicBezTo>
                    <a:cubicBezTo>
                      <a:pt x="204443" y="797270"/>
                      <a:pt x="204672" y="797040"/>
                      <a:pt x="206128" y="798036"/>
                    </a:cubicBezTo>
                    <a:cubicBezTo>
                      <a:pt x="207583" y="799032"/>
                      <a:pt x="207583" y="798725"/>
                      <a:pt x="206128" y="795125"/>
                    </a:cubicBezTo>
                    <a:cubicBezTo>
                      <a:pt x="204672" y="791525"/>
                      <a:pt x="202298" y="789151"/>
                      <a:pt x="206128" y="792981"/>
                    </a:cubicBezTo>
                    <a:cubicBezTo>
                      <a:pt x="209958" y="796810"/>
                      <a:pt x="209728" y="793900"/>
                      <a:pt x="208043" y="791755"/>
                    </a:cubicBezTo>
                    <a:cubicBezTo>
                      <a:pt x="206358" y="789610"/>
                      <a:pt x="197472" y="780265"/>
                      <a:pt x="201838" y="782640"/>
                    </a:cubicBezTo>
                    <a:cubicBezTo>
                      <a:pt x="206128" y="785014"/>
                      <a:pt x="211183" y="789610"/>
                      <a:pt x="211873" y="793440"/>
                    </a:cubicBezTo>
                    <a:cubicBezTo>
                      <a:pt x="212562" y="797270"/>
                      <a:pt x="212103" y="799185"/>
                      <a:pt x="214783" y="801789"/>
                    </a:cubicBezTo>
                    <a:cubicBezTo>
                      <a:pt x="217388" y="804393"/>
                      <a:pt x="221218" y="806845"/>
                      <a:pt x="220758" y="804393"/>
                    </a:cubicBezTo>
                    <a:cubicBezTo>
                      <a:pt x="220298" y="802019"/>
                      <a:pt x="215473" y="793823"/>
                      <a:pt x="218154" y="796734"/>
                    </a:cubicBezTo>
                    <a:cubicBezTo>
                      <a:pt x="220758" y="799644"/>
                      <a:pt x="221524" y="798419"/>
                      <a:pt x="223209" y="799644"/>
                    </a:cubicBezTo>
                    <a:cubicBezTo>
                      <a:pt x="224894" y="800870"/>
                      <a:pt x="225354" y="802785"/>
                      <a:pt x="226349" y="800104"/>
                    </a:cubicBezTo>
                    <a:cubicBezTo>
                      <a:pt x="227269" y="797500"/>
                      <a:pt x="231098" y="790989"/>
                      <a:pt x="228724" y="786929"/>
                    </a:cubicBezTo>
                    <a:cubicBezTo>
                      <a:pt x="226349" y="782870"/>
                      <a:pt x="226119" y="781644"/>
                      <a:pt x="224205" y="782870"/>
                    </a:cubicBezTo>
                    <a:cubicBezTo>
                      <a:pt x="222290" y="784095"/>
                      <a:pt x="221294" y="783100"/>
                      <a:pt x="219686" y="781951"/>
                    </a:cubicBezTo>
                    <a:cubicBezTo>
                      <a:pt x="218000" y="780725"/>
                      <a:pt x="213251" y="776206"/>
                      <a:pt x="213481" y="778810"/>
                    </a:cubicBezTo>
                    <a:cubicBezTo>
                      <a:pt x="213711" y="781414"/>
                      <a:pt x="213481" y="781951"/>
                      <a:pt x="211107" y="780036"/>
                    </a:cubicBezTo>
                    <a:cubicBezTo>
                      <a:pt x="208732" y="778121"/>
                      <a:pt x="203447" y="771687"/>
                      <a:pt x="202528" y="770231"/>
                    </a:cubicBezTo>
                    <a:cubicBezTo>
                      <a:pt x="201609" y="768776"/>
                      <a:pt x="197472" y="763797"/>
                      <a:pt x="203983" y="767091"/>
                    </a:cubicBezTo>
                    <a:cubicBezTo>
                      <a:pt x="210417" y="770461"/>
                      <a:pt x="237762" y="783329"/>
                      <a:pt x="238222" y="786010"/>
                    </a:cubicBezTo>
                    <a:cubicBezTo>
                      <a:pt x="238681" y="788614"/>
                      <a:pt x="240596" y="797959"/>
                      <a:pt x="237303" y="801100"/>
                    </a:cubicBezTo>
                    <a:cubicBezTo>
                      <a:pt x="233932" y="804240"/>
                      <a:pt x="234928" y="803704"/>
                      <a:pt x="237533" y="806845"/>
                    </a:cubicBezTo>
                    <a:cubicBezTo>
                      <a:pt x="240137" y="809985"/>
                      <a:pt x="255226" y="830283"/>
                      <a:pt x="255226" y="830283"/>
                    </a:cubicBezTo>
                    <a:cubicBezTo>
                      <a:pt x="255226" y="830283"/>
                      <a:pt x="256911" y="832428"/>
                      <a:pt x="255686" y="834802"/>
                    </a:cubicBezTo>
                    <a:cubicBezTo>
                      <a:pt x="254460" y="837177"/>
                      <a:pt x="253541" y="837177"/>
                      <a:pt x="254996" y="839551"/>
                    </a:cubicBezTo>
                    <a:cubicBezTo>
                      <a:pt x="256375" y="842156"/>
                      <a:pt x="259209" y="843075"/>
                      <a:pt x="255839" y="844530"/>
                    </a:cubicBezTo>
                    <a:close/>
                    <a:moveTo>
                      <a:pt x="2345546" y="1076924"/>
                    </a:moveTo>
                    <a:cubicBezTo>
                      <a:pt x="2346465" y="1078839"/>
                      <a:pt x="2345316" y="1079069"/>
                      <a:pt x="2344626" y="1081443"/>
                    </a:cubicBezTo>
                    <a:cubicBezTo>
                      <a:pt x="2343937" y="1083818"/>
                      <a:pt x="2344626" y="1086192"/>
                      <a:pt x="2343401" y="1088184"/>
                    </a:cubicBezTo>
                    <a:cubicBezTo>
                      <a:pt x="2342176" y="1090175"/>
                      <a:pt x="2341716" y="1090099"/>
                      <a:pt x="2342176" y="1092473"/>
                    </a:cubicBezTo>
                    <a:cubicBezTo>
                      <a:pt x="2342635" y="1094847"/>
                      <a:pt x="2342405" y="1098448"/>
                      <a:pt x="2341257" y="1100822"/>
                    </a:cubicBezTo>
                    <a:cubicBezTo>
                      <a:pt x="2340107" y="1103197"/>
                      <a:pt x="2338652" y="1106337"/>
                      <a:pt x="2338346" y="1108482"/>
                    </a:cubicBezTo>
                    <a:cubicBezTo>
                      <a:pt x="2338116" y="1110626"/>
                      <a:pt x="2335205" y="1113001"/>
                      <a:pt x="2334975" y="1116141"/>
                    </a:cubicBezTo>
                    <a:cubicBezTo>
                      <a:pt x="2334745" y="1119282"/>
                      <a:pt x="2335435" y="1133605"/>
                      <a:pt x="2332830" y="1138661"/>
                    </a:cubicBezTo>
                    <a:cubicBezTo>
                      <a:pt x="2330226" y="1143716"/>
                      <a:pt x="2327776" y="1151835"/>
                      <a:pt x="2324251" y="1152295"/>
                    </a:cubicBezTo>
                    <a:cubicBezTo>
                      <a:pt x="2320652" y="1152754"/>
                      <a:pt x="2319733" y="1153214"/>
                      <a:pt x="2321112" y="1150380"/>
                    </a:cubicBezTo>
                    <a:cubicBezTo>
                      <a:pt x="2322490" y="1147546"/>
                      <a:pt x="2322337" y="1146320"/>
                      <a:pt x="2319426" y="1146091"/>
                    </a:cubicBezTo>
                    <a:cubicBezTo>
                      <a:pt x="2316515" y="1145861"/>
                      <a:pt x="2313681" y="1146320"/>
                      <a:pt x="2311996" y="1149461"/>
                    </a:cubicBezTo>
                    <a:cubicBezTo>
                      <a:pt x="2310311" y="1152601"/>
                      <a:pt x="2305562" y="1157580"/>
                      <a:pt x="2310081" y="1155665"/>
                    </a:cubicBezTo>
                    <a:cubicBezTo>
                      <a:pt x="2314600" y="1153750"/>
                      <a:pt x="2320116" y="1152525"/>
                      <a:pt x="2320345" y="1157580"/>
                    </a:cubicBezTo>
                    <a:cubicBezTo>
                      <a:pt x="2320575" y="1162635"/>
                      <a:pt x="2319120" y="1165469"/>
                      <a:pt x="2314371" y="1165699"/>
                    </a:cubicBezTo>
                    <a:cubicBezTo>
                      <a:pt x="2309622" y="1165929"/>
                      <a:pt x="2304107" y="1169299"/>
                      <a:pt x="2297596" y="1177878"/>
                    </a:cubicBezTo>
                    <a:cubicBezTo>
                      <a:pt x="2291086" y="1186457"/>
                      <a:pt x="2286107" y="1187223"/>
                      <a:pt x="2282966" y="1187912"/>
                    </a:cubicBezTo>
                    <a:cubicBezTo>
                      <a:pt x="2279826" y="1188602"/>
                      <a:pt x="2269102" y="1192432"/>
                      <a:pt x="2263817" y="1197487"/>
                    </a:cubicBezTo>
                    <a:cubicBezTo>
                      <a:pt x="2258532" y="1202542"/>
                      <a:pt x="2254013" y="1202542"/>
                      <a:pt x="2250183" y="1202236"/>
                    </a:cubicBezTo>
                    <a:cubicBezTo>
                      <a:pt x="2246353" y="1202006"/>
                      <a:pt x="2241604" y="1202006"/>
                      <a:pt x="2242064" y="1206755"/>
                    </a:cubicBezTo>
                    <a:cubicBezTo>
                      <a:pt x="2242523" y="1211504"/>
                      <a:pt x="2240149" y="1214415"/>
                      <a:pt x="2238234" y="1217325"/>
                    </a:cubicBezTo>
                    <a:cubicBezTo>
                      <a:pt x="2236319" y="1220236"/>
                      <a:pt x="2234174" y="1222840"/>
                      <a:pt x="2229119" y="1225215"/>
                    </a:cubicBezTo>
                    <a:cubicBezTo>
                      <a:pt x="2224064" y="1227589"/>
                      <a:pt x="2200165" y="1235479"/>
                      <a:pt x="2190820" y="1233794"/>
                    </a:cubicBezTo>
                    <a:cubicBezTo>
                      <a:pt x="2181476" y="1232108"/>
                      <a:pt x="2174276" y="1229734"/>
                      <a:pt x="2171901" y="1228049"/>
                    </a:cubicBezTo>
                    <a:cubicBezTo>
                      <a:pt x="2171901" y="1228049"/>
                      <a:pt x="2168072" y="1224449"/>
                      <a:pt x="2173357" y="1224219"/>
                    </a:cubicBezTo>
                    <a:cubicBezTo>
                      <a:pt x="2178642" y="1223989"/>
                      <a:pt x="2215485" y="1219930"/>
                      <a:pt x="2222225" y="1210125"/>
                    </a:cubicBezTo>
                    <a:cubicBezTo>
                      <a:pt x="2228966" y="1200321"/>
                      <a:pt x="2235859" y="1194576"/>
                      <a:pt x="2240149" y="1192661"/>
                    </a:cubicBezTo>
                    <a:cubicBezTo>
                      <a:pt x="2244438" y="1190746"/>
                      <a:pt x="2251409" y="1188372"/>
                      <a:pt x="2253553" y="1185002"/>
                    </a:cubicBezTo>
                    <a:cubicBezTo>
                      <a:pt x="2255698" y="1181631"/>
                      <a:pt x="2258072" y="1179027"/>
                      <a:pt x="2257613" y="1177112"/>
                    </a:cubicBezTo>
                    <a:cubicBezTo>
                      <a:pt x="2257153" y="1175197"/>
                      <a:pt x="2257153" y="1174508"/>
                      <a:pt x="2259987" y="1172363"/>
                    </a:cubicBezTo>
                    <a:cubicBezTo>
                      <a:pt x="2262898" y="1170219"/>
                      <a:pt x="2288251" y="1151759"/>
                      <a:pt x="2292081" y="1146244"/>
                    </a:cubicBezTo>
                    <a:cubicBezTo>
                      <a:pt x="2295911" y="1140729"/>
                      <a:pt x="2306175" y="1126405"/>
                      <a:pt x="2311690" y="1114380"/>
                    </a:cubicBezTo>
                    <a:cubicBezTo>
                      <a:pt x="2317205" y="1102431"/>
                      <a:pt x="2322720" y="1086345"/>
                      <a:pt x="2325324" y="1080601"/>
                    </a:cubicBezTo>
                    <a:cubicBezTo>
                      <a:pt x="2327929" y="1074856"/>
                      <a:pt x="2332754" y="1068651"/>
                      <a:pt x="2335894" y="1067656"/>
                    </a:cubicBezTo>
                    <a:cubicBezTo>
                      <a:pt x="2339035" y="1066660"/>
                      <a:pt x="2348303" y="1068345"/>
                      <a:pt x="2347154" y="1071486"/>
                    </a:cubicBezTo>
                    <a:cubicBezTo>
                      <a:pt x="2346006" y="1074779"/>
                      <a:pt x="2344550" y="1075009"/>
                      <a:pt x="2345546" y="107692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73" name="Kombinationstegning: figur 11772">
                <a:extLst>
                  <a:ext uri="{FF2B5EF4-FFF2-40B4-BE49-F238E27FC236}">
                    <a16:creationId xmlns:a16="http://schemas.microsoft.com/office/drawing/2014/main" id="{0F9B299C-9E7C-414A-8453-8138C56904B7}"/>
                  </a:ext>
                </a:extLst>
              </p:cNvPr>
              <p:cNvSpPr/>
              <p:nvPr/>
            </p:nvSpPr>
            <p:spPr>
              <a:xfrm>
                <a:off x="7470780" y="3910349"/>
                <a:ext cx="2213" cy="3409"/>
              </a:xfrm>
              <a:custGeom>
                <a:avLst/>
                <a:gdLst>
                  <a:gd name="connsiteX0" fmla="*/ 2122 w 2213"/>
                  <a:gd name="connsiteY0" fmla="*/ 828 h 3409"/>
                  <a:gd name="connsiteX1" fmla="*/ 208 w 2213"/>
                  <a:gd name="connsiteY1" fmla="*/ 1747 h 3409"/>
                  <a:gd name="connsiteX2" fmla="*/ 2122 w 2213"/>
                  <a:gd name="connsiteY2" fmla="*/ 828 h 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3" h="3409">
                    <a:moveTo>
                      <a:pt x="2122" y="828"/>
                    </a:moveTo>
                    <a:cubicBezTo>
                      <a:pt x="2122" y="828"/>
                      <a:pt x="-788" y="-1547"/>
                      <a:pt x="208" y="1747"/>
                    </a:cubicBezTo>
                    <a:cubicBezTo>
                      <a:pt x="1203" y="5041"/>
                      <a:pt x="2582" y="2743"/>
                      <a:pt x="2122" y="8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74" name="Kombinationstegning: figur 11773">
                <a:extLst>
                  <a:ext uri="{FF2B5EF4-FFF2-40B4-BE49-F238E27FC236}">
                    <a16:creationId xmlns:a16="http://schemas.microsoft.com/office/drawing/2014/main" id="{1921C6F6-2D3C-4CF6-A3C3-2E04762764AB}"/>
                  </a:ext>
                </a:extLst>
              </p:cNvPr>
              <p:cNvSpPr/>
              <p:nvPr/>
            </p:nvSpPr>
            <p:spPr>
              <a:xfrm>
                <a:off x="7471623" y="3914459"/>
                <a:ext cx="7605" cy="4641"/>
              </a:xfrm>
              <a:custGeom>
                <a:avLst/>
                <a:gdLst>
                  <a:gd name="connsiteX0" fmla="*/ 7484 w 7605"/>
                  <a:gd name="connsiteY0" fmla="*/ 3611 h 4641"/>
                  <a:gd name="connsiteX1" fmla="*/ 3654 w 7605"/>
                  <a:gd name="connsiteY1" fmla="*/ 471 h 4641"/>
                  <a:gd name="connsiteX2" fmla="*/ 284 w 7605"/>
                  <a:gd name="connsiteY2" fmla="*/ 930 h 4641"/>
                  <a:gd name="connsiteX3" fmla="*/ 7484 w 7605"/>
                  <a:gd name="connsiteY3" fmla="*/ 3611 h 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5" h="4641">
                    <a:moveTo>
                      <a:pt x="7484" y="3611"/>
                    </a:moveTo>
                    <a:cubicBezTo>
                      <a:pt x="6258" y="241"/>
                      <a:pt x="4343" y="-678"/>
                      <a:pt x="3654" y="471"/>
                    </a:cubicBezTo>
                    <a:cubicBezTo>
                      <a:pt x="2965" y="1696"/>
                      <a:pt x="-1095" y="11"/>
                      <a:pt x="284" y="930"/>
                    </a:cubicBezTo>
                    <a:cubicBezTo>
                      <a:pt x="284" y="1007"/>
                      <a:pt x="8709" y="6982"/>
                      <a:pt x="7484" y="361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75" name="Kombinationstegning: figur 11774">
                <a:extLst>
                  <a:ext uri="{FF2B5EF4-FFF2-40B4-BE49-F238E27FC236}">
                    <a16:creationId xmlns:a16="http://schemas.microsoft.com/office/drawing/2014/main" id="{488D597B-348F-4D67-A868-0CDE8B4EB076}"/>
                  </a:ext>
                </a:extLst>
              </p:cNvPr>
              <p:cNvSpPr/>
              <p:nvPr/>
            </p:nvSpPr>
            <p:spPr>
              <a:xfrm>
                <a:off x="7716956" y="3632749"/>
                <a:ext cx="2668" cy="12661"/>
              </a:xfrm>
              <a:custGeom>
                <a:avLst/>
                <a:gdLst>
                  <a:gd name="connsiteX0" fmla="*/ 1055 w 2668"/>
                  <a:gd name="connsiteY0" fmla="*/ 11489 h 12661"/>
                  <a:gd name="connsiteX1" fmla="*/ 1055 w 2668"/>
                  <a:gd name="connsiteY1" fmla="*/ 0 h 12661"/>
                  <a:gd name="connsiteX2" fmla="*/ 1055 w 2668"/>
                  <a:gd name="connsiteY2" fmla="*/ 11489 h 1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8" h="12661">
                    <a:moveTo>
                      <a:pt x="1055" y="11489"/>
                    </a:moveTo>
                    <a:cubicBezTo>
                      <a:pt x="2970" y="17234"/>
                      <a:pt x="3430" y="0"/>
                      <a:pt x="1055" y="0"/>
                    </a:cubicBezTo>
                    <a:cubicBezTo>
                      <a:pt x="-1319" y="0"/>
                      <a:pt x="1055" y="11489"/>
                      <a:pt x="1055" y="1148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76" name="Kombinationstegning: figur 11775">
                <a:extLst>
                  <a:ext uri="{FF2B5EF4-FFF2-40B4-BE49-F238E27FC236}">
                    <a16:creationId xmlns:a16="http://schemas.microsoft.com/office/drawing/2014/main" id="{52A245B5-E7A4-4AD8-BB83-720A1F614CAE}"/>
                  </a:ext>
                </a:extLst>
              </p:cNvPr>
              <p:cNvSpPr/>
              <p:nvPr/>
            </p:nvSpPr>
            <p:spPr>
              <a:xfrm>
                <a:off x="7264262" y="3449606"/>
                <a:ext cx="596440" cy="475511"/>
              </a:xfrm>
              <a:custGeom>
                <a:avLst/>
                <a:gdLst>
                  <a:gd name="connsiteX0" fmla="*/ 494193 w 596440"/>
                  <a:gd name="connsiteY0" fmla="*/ 399221 h 475511"/>
                  <a:gd name="connsiteX1" fmla="*/ 498482 w 596440"/>
                  <a:gd name="connsiteY1" fmla="*/ 397996 h 475511"/>
                  <a:gd name="connsiteX2" fmla="*/ 578909 w 596440"/>
                  <a:gd name="connsiteY2" fmla="*/ 370268 h 475511"/>
                  <a:gd name="connsiteX3" fmla="*/ 579981 w 596440"/>
                  <a:gd name="connsiteY3" fmla="*/ 368200 h 475511"/>
                  <a:gd name="connsiteX4" fmla="*/ 594688 w 596440"/>
                  <a:gd name="connsiteY4" fmla="*/ 323314 h 475511"/>
                  <a:gd name="connsiteX5" fmla="*/ 594917 w 596440"/>
                  <a:gd name="connsiteY5" fmla="*/ 306693 h 475511"/>
                  <a:gd name="connsiteX6" fmla="*/ 585649 w 596440"/>
                  <a:gd name="connsiteY6" fmla="*/ 288846 h 475511"/>
                  <a:gd name="connsiteX7" fmla="*/ 512500 w 596440"/>
                  <a:gd name="connsiteY7" fmla="*/ 282029 h 475511"/>
                  <a:gd name="connsiteX8" fmla="*/ 501853 w 596440"/>
                  <a:gd name="connsiteY8" fmla="*/ 271994 h 475511"/>
                  <a:gd name="connsiteX9" fmla="*/ 494040 w 596440"/>
                  <a:gd name="connsiteY9" fmla="*/ 261194 h 475511"/>
                  <a:gd name="connsiteX10" fmla="*/ 483623 w 596440"/>
                  <a:gd name="connsiteY10" fmla="*/ 247560 h 475511"/>
                  <a:gd name="connsiteX11" fmla="*/ 482550 w 596440"/>
                  <a:gd name="connsiteY11" fmla="*/ 242198 h 475511"/>
                  <a:gd name="connsiteX12" fmla="*/ 480482 w 596440"/>
                  <a:gd name="connsiteY12" fmla="*/ 241739 h 475511"/>
                  <a:gd name="connsiteX13" fmla="*/ 475886 w 596440"/>
                  <a:gd name="connsiteY13" fmla="*/ 238062 h 475511"/>
                  <a:gd name="connsiteX14" fmla="*/ 479410 w 596440"/>
                  <a:gd name="connsiteY14" fmla="*/ 232011 h 475511"/>
                  <a:gd name="connsiteX15" fmla="*/ 479180 w 596440"/>
                  <a:gd name="connsiteY15" fmla="*/ 231092 h 475511"/>
                  <a:gd name="connsiteX16" fmla="*/ 465316 w 596440"/>
                  <a:gd name="connsiteY16" fmla="*/ 232011 h 475511"/>
                  <a:gd name="connsiteX17" fmla="*/ 460720 w 596440"/>
                  <a:gd name="connsiteY17" fmla="*/ 225807 h 475511"/>
                  <a:gd name="connsiteX18" fmla="*/ 459724 w 596440"/>
                  <a:gd name="connsiteY18" fmla="*/ 225041 h 475511"/>
                  <a:gd name="connsiteX19" fmla="*/ 451452 w 596440"/>
                  <a:gd name="connsiteY19" fmla="*/ 211789 h 475511"/>
                  <a:gd name="connsiteX20" fmla="*/ 439503 w 596440"/>
                  <a:gd name="connsiteY20" fmla="*/ 194402 h 475511"/>
                  <a:gd name="connsiteX21" fmla="*/ 438737 w 596440"/>
                  <a:gd name="connsiteY21" fmla="*/ 184981 h 475511"/>
                  <a:gd name="connsiteX22" fmla="*/ 441801 w 596440"/>
                  <a:gd name="connsiteY22" fmla="*/ 187508 h 475511"/>
                  <a:gd name="connsiteX23" fmla="*/ 444022 w 596440"/>
                  <a:gd name="connsiteY23" fmla="*/ 179695 h 475511"/>
                  <a:gd name="connsiteX24" fmla="*/ 440499 w 596440"/>
                  <a:gd name="connsiteY24" fmla="*/ 174104 h 475511"/>
                  <a:gd name="connsiteX25" fmla="*/ 438278 w 596440"/>
                  <a:gd name="connsiteY25" fmla="*/ 168666 h 475511"/>
                  <a:gd name="connsiteX26" fmla="*/ 442107 w 596440"/>
                  <a:gd name="connsiteY26" fmla="*/ 169125 h 475511"/>
                  <a:gd name="connsiteX27" fmla="*/ 440345 w 596440"/>
                  <a:gd name="connsiteY27" fmla="*/ 167210 h 475511"/>
                  <a:gd name="connsiteX28" fmla="*/ 433988 w 596440"/>
                  <a:gd name="connsiteY28" fmla="*/ 162921 h 475511"/>
                  <a:gd name="connsiteX29" fmla="*/ 428550 w 596440"/>
                  <a:gd name="connsiteY29" fmla="*/ 158478 h 475511"/>
                  <a:gd name="connsiteX30" fmla="*/ 424260 w 596440"/>
                  <a:gd name="connsiteY30" fmla="*/ 154342 h 475511"/>
                  <a:gd name="connsiteX31" fmla="*/ 420124 w 596440"/>
                  <a:gd name="connsiteY31" fmla="*/ 152580 h 475511"/>
                  <a:gd name="connsiteX32" fmla="*/ 414686 w 596440"/>
                  <a:gd name="connsiteY32" fmla="*/ 146376 h 475511"/>
                  <a:gd name="connsiteX33" fmla="*/ 416294 w 596440"/>
                  <a:gd name="connsiteY33" fmla="*/ 144767 h 475511"/>
                  <a:gd name="connsiteX34" fmla="*/ 415988 w 596440"/>
                  <a:gd name="connsiteY34" fmla="*/ 142699 h 475511"/>
                  <a:gd name="connsiteX35" fmla="*/ 410549 w 596440"/>
                  <a:gd name="connsiteY35" fmla="*/ 141551 h 475511"/>
                  <a:gd name="connsiteX36" fmla="*/ 407179 w 596440"/>
                  <a:gd name="connsiteY36" fmla="*/ 140095 h 475511"/>
                  <a:gd name="connsiteX37" fmla="*/ 403196 w 596440"/>
                  <a:gd name="connsiteY37" fmla="*/ 136265 h 475511"/>
                  <a:gd name="connsiteX38" fmla="*/ 393162 w 596440"/>
                  <a:gd name="connsiteY38" fmla="*/ 111831 h 475511"/>
                  <a:gd name="connsiteX39" fmla="*/ 376081 w 596440"/>
                  <a:gd name="connsiteY39" fmla="*/ 112291 h 475511"/>
                  <a:gd name="connsiteX40" fmla="*/ 367502 w 596440"/>
                  <a:gd name="connsiteY40" fmla="*/ 102486 h 475511"/>
                  <a:gd name="connsiteX41" fmla="*/ 366047 w 596440"/>
                  <a:gd name="connsiteY41" fmla="*/ 101031 h 475511"/>
                  <a:gd name="connsiteX42" fmla="*/ 341306 w 596440"/>
                  <a:gd name="connsiteY42" fmla="*/ 94903 h 475511"/>
                  <a:gd name="connsiteX43" fmla="*/ 340157 w 596440"/>
                  <a:gd name="connsiteY43" fmla="*/ 94367 h 475511"/>
                  <a:gd name="connsiteX44" fmla="*/ 336557 w 596440"/>
                  <a:gd name="connsiteY44" fmla="*/ 95516 h 475511"/>
                  <a:gd name="connsiteX45" fmla="*/ 331885 w 596440"/>
                  <a:gd name="connsiteY45" fmla="*/ 95286 h 475511"/>
                  <a:gd name="connsiteX46" fmla="*/ 295271 w 596440"/>
                  <a:gd name="connsiteY46" fmla="*/ 92375 h 475511"/>
                  <a:gd name="connsiteX47" fmla="*/ 279569 w 596440"/>
                  <a:gd name="connsiteY47" fmla="*/ 85175 h 475511"/>
                  <a:gd name="connsiteX48" fmla="*/ 253603 w 596440"/>
                  <a:gd name="connsiteY48" fmla="*/ 65337 h 475511"/>
                  <a:gd name="connsiteX49" fmla="*/ 225339 w 596440"/>
                  <a:gd name="connsiteY49" fmla="*/ 42205 h 475511"/>
                  <a:gd name="connsiteX50" fmla="*/ 205807 w 596440"/>
                  <a:gd name="connsiteY50" fmla="*/ 29030 h 475511"/>
                  <a:gd name="connsiteX51" fmla="*/ 190028 w 596440"/>
                  <a:gd name="connsiteY51" fmla="*/ 21141 h 475511"/>
                  <a:gd name="connsiteX52" fmla="*/ 168581 w 596440"/>
                  <a:gd name="connsiteY52" fmla="*/ 7736 h 475511"/>
                  <a:gd name="connsiteX53" fmla="*/ 162990 w 596440"/>
                  <a:gd name="connsiteY53" fmla="*/ 5362 h 475511"/>
                  <a:gd name="connsiteX54" fmla="*/ 129210 w 596440"/>
                  <a:gd name="connsiteY54" fmla="*/ 0 h 475511"/>
                  <a:gd name="connsiteX55" fmla="*/ 128904 w 596440"/>
                  <a:gd name="connsiteY55" fmla="*/ 230 h 475511"/>
                  <a:gd name="connsiteX56" fmla="*/ 113125 w 596440"/>
                  <a:gd name="connsiteY56" fmla="*/ 5592 h 475511"/>
                  <a:gd name="connsiteX57" fmla="*/ 95048 w 596440"/>
                  <a:gd name="connsiteY57" fmla="*/ 12179 h 475511"/>
                  <a:gd name="connsiteX58" fmla="*/ 69159 w 596440"/>
                  <a:gd name="connsiteY58" fmla="*/ 19149 h 475511"/>
                  <a:gd name="connsiteX59" fmla="*/ 68546 w 596440"/>
                  <a:gd name="connsiteY59" fmla="*/ 20681 h 475511"/>
                  <a:gd name="connsiteX60" fmla="*/ 77125 w 596440"/>
                  <a:gd name="connsiteY60" fmla="*/ 29643 h 475511"/>
                  <a:gd name="connsiteX61" fmla="*/ 85627 w 596440"/>
                  <a:gd name="connsiteY61" fmla="*/ 38835 h 475511"/>
                  <a:gd name="connsiteX62" fmla="*/ 94129 w 596440"/>
                  <a:gd name="connsiteY62" fmla="*/ 47796 h 475511"/>
                  <a:gd name="connsiteX63" fmla="*/ 94818 w 596440"/>
                  <a:gd name="connsiteY63" fmla="*/ 52316 h 475511"/>
                  <a:gd name="connsiteX64" fmla="*/ 83099 w 596440"/>
                  <a:gd name="connsiteY64" fmla="*/ 64724 h 475511"/>
                  <a:gd name="connsiteX65" fmla="*/ 67933 w 596440"/>
                  <a:gd name="connsiteY65" fmla="*/ 69626 h 475511"/>
                  <a:gd name="connsiteX66" fmla="*/ 56444 w 596440"/>
                  <a:gd name="connsiteY66" fmla="*/ 74682 h 475511"/>
                  <a:gd name="connsiteX67" fmla="*/ 42656 w 596440"/>
                  <a:gd name="connsiteY67" fmla="*/ 90920 h 475511"/>
                  <a:gd name="connsiteX68" fmla="*/ 40895 w 596440"/>
                  <a:gd name="connsiteY68" fmla="*/ 91533 h 475511"/>
                  <a:gd name="connsiteX69" fmla="*/ 9949 w 596440"/>
                  <a:gd name="connsiteY69" fmla="*/ 86478 h 475511"/>
                  <a:gd name="connsiteX70" fmla="*/ 6196 w 596440"/>
                  <a:gd name="connsiteY70" fmla="*/ 101337 h 475511"/>
                  <a:gd name="connsiteX71" fmla="*/ 834 w 596440"/>
                  <a:gd name="connsiteY71" fmla="*/ 120869 h 475511"/>
                  <a:gd name="connsiteX72" fmla="*/ 758 w 596440"/>
                  <a:gd name="connsiteY72" fmla="*/ 127303 h 475511"/>
                  <a:gd name="connsiteX73" fmla="*/ 2213 w 596440"/>
                  <a:gd name="connsiteY73" fmla="*/ 125695 h 475511"/>
                  <a:gd name="connsiteX74" fmla="*/ 4281 w 596440"/>
                  <a:gd name="connsiteY74" fmla="*/ 125235 h 475511"/>
                  <a:gd name="connsiteX75" fmla="*/ 9030 w 596440"/>
                  <a:gd name="connsiteY75" fmla="*/ 125848 h 475511"/>
                  <a:gd name="connsiteX76" fmla="*/ 16230 w 596440"/>
                  <a:gd name="connsiteY76" fmla="*/ 127303 h 475511"/>
                  <a:gd name="connsiteX77" fmla="*/ 43805 w 596440"/>
                  <a:gd name="connsiteY77" fmla="*/ 167823 h 475511"/>
                  <a:gd name="connsiteX78" fmla="*/ 55907 w 596440"/>
                  <a:gd name="connsiteY78" fmla="*/ 187432 h 475511"/>
                  <a:gd name="connsiteX79" fmla="*/ 59737 w 596440"/>
                  <a:gd name="connsiteY79" fmla="*/ 192870 h 475511"/>
                  <a:gd name="connsiteX80" fmla="*/ 68699 w 596440"/>
                  <a:gd name="connsiteY80" fmla="*/ 205815 h 475511"/>
                  <a:gd name="connsiteX81" fmla="*/ 76971 w 596440"/>
                  <a:gd name="connsiteY81" fmla="*/ 224658 h 475511"/>
                  <a:gd name="connsiteX82" fmla="*/ 87159 w 596440"/>
                  <a:gd name="connsiteY82" fmla="*/ 242658 h 475511"/>
                  <a:gd name="connsiteX83" fmla="*/ 107610 w 596440"/>
                  <a:gd name="connsiteY83" fmla="*/ 255450 h 475511"/>
                  <a:gd name="connsiteX84" fmla="*/ 124385 w 596440"/>
                  <a:gd name="connsiteY84" fmla="*/ 287544 h 475511"/>
                  <a:gd name="connsiteX85" fmla="*/ 128214 w 596440"/>
                  <a:gd name="connsiteY85" fmla="*/ 299799 h 475511"/>
                  <a:gd name="connsiteX86" fmla="*/ 127295 w 596440"/>
                  <a:gd name="connsiteY86" fmla="*/ 314505 h 475511"/>
                  <a:gd name="connsiteX87" fmla="*/ 128751 w 596440"/>
                  <a:gd name="connsiteY87" fmla="*/ 327910 h 475511"/>
                  <a:gd name="connsiteX88" fmla="*/ 134189 w 596440"/>
                  <a:gd name="connsiteY88" fmla="*/ 343382 h 475511"/>
                  <a:gd name="connsiteX89" fmla="*/ 143764 w 596440"/>
                  <a:gd name="connsiteY89" fmla="*/ 354719 h 475511"/>
                  <a:gd name="connsiteX90" fmla="*/ 151730 w 596440"/>
                  <a:gd name="connsiteY90" fmla="*/ 361766 h 475511"/>
                  <a:gd name="connsiteX91" fmla="*/ 167355 w 596440"/>
                  <a:gd name="connsiteY91" fmla="*/ 371340 h 475511"/>
                  <a:gd name="connsiteX92" fmla="*/ 194011 w 596440"/>
                  <a:gd name="connsiteY92" fmla="*/ 417145 h 475511"/>
                  <a:gd name="connsiteX93" fmla="*/ 203586 w 596440"/>
                  <a:gd name="connsiteY93" fmla="*/ 430243 h 475511"/>
                  <a:gd name="connsiteX94" fmla="*/ 220207 w 596440"/>
                  <a:gd name="connsiteY94" fmla="*/ 450541 h 475511"/>
                  <a:gd name="connsiteX95" fmla="*/ 223577 w 596440"/>
                  <a:gd name="connsiteY95" fmla="*/ 456898 h 475511"/>
                  <a:gd name="connsiteX96" fmla="*/ 232692 w 596440"/>
                  <a:gd name="connsiteY96" fmla="*/ 471911 h 475511"/>
                  <a:gd name="connsiteX97" fmla="*/ 232922 w 596440"/>
                  <a:gd name="connsiteY97" fmla="*/ 475511 h 475511"/>
                  <a:gd name="connsiteX98" fmla="*/ 243799 w 596440"/>
                  <a:gd name="connsiteY98" fmla="*/ 467928 h 475511"/>
                  <a:gd name="connsiteX99" fmla="*/ 244182 w 596440"/>
                  <a:gd name="connsiteY99" fmla="*/ 466473 h 475511"/>
                  <a:gd name="connsiteX100" fmla="*/ 243492 w 596440"/>
                  <a:gd name="connsiteY100" fmla="*/ 454064 h 475511"/>
                  <a:gd name="connsiteX101" fmla="*/ 248165 w 596440"/>
                  <a:gd name="connsiteY101" fmla="*/ 444337 h 475511"/>
                  <a:gd name="connsiteX102" fmla="*/ 249696 w 596440"/>
                  <a:gd name="connsiteY102" fmla="*/ 443724 h 475511"/>
                  <a:gd name="connsiteX103" fmla="*/ 256437 w 596440"/>
                  <a:gd name="connsiteY103" fmla="*/ 444107 h 475511"/>
                  <a:gd name="connsiteX104" fmla="*/ 257663 w 596440"/>
                  <a:gd name="connsiteY104" fmla="*/ 445026 h 475511"/>
                  <a:gd name="connsiteX105" fmla="*/ 272599 w 596440"/>
                  <a:gd name="connsiteY105" fmla="*/ 449009 h 475511"/>
                  <a:gd name="connsiteX106" fmla="*/ 293050 w 596440"/>
                  <a:gd name="connsiteY106" fmla="*/ 445026 h 475511"/>
                  <a:gd name="connsiteX107" fmla="*/ 296650 w 596440"/>
                  <a:gd name="connsiteY107" fmla="*/ 445256 h 475511"/>
                  <a:gd name="connsiteX108" fmla="*/ 342991 w 596440"/>
                  <a:gd name="connsiteY108" fmla="*/ 449315 h 475511"/>
                  <a:gd name="connsiteX109" fmla="*/ 346362 w 596440"/>
                  <a:gd name="connsiteY109" fmla="*/ 450771 h 475511"/>
                  <a:gd name="connsiteX110" fmla="*/ 351494 w 596440"/>
                  <a:gd name="connsiteY110" fmla="*/ 457818 h 475511"/>
                  <a:gd name="connsiteX111" fmla="*/ 353868 w 596440"/>
                  <a:gd name="connsiteY111" fmla="*/ 458737 h 475511"/>
                  <a:gd name="connsiteX112" fmla="*/ 363902 w 596440"/>
                  <a:gd name="connsiteY112" fmla="*/ 455520 h 475511"/>
                  <a:gd name="connsiteX113" fmla="*/ 365587 w 596440"/>
                  <a:gd name="connsiteY113" fmla="*/ 453988 h 475511"/>
                  <a:gd name="connsiteX114" fmla="*/ 385196 w 596440"/>
                  <a:gd name="connsiteY114" fmla="*/ 425417 h 475511"/>
                  <a:gd name="connsiteX115" fmla="*/ 388566 w 596440"/>
                  <a:gd name="connsiteY115" fmla="*/ 422277 h 475511"/>
                  <a:gd name="connsiteX116" fmla="*/ 395843 w 596440"/>
                  <a:gd name="connsiteY116" fmla="*/ 418907 h 475511"/>
                  <a:gd name="connsiteX117" fmla="*/ 416218 w 596440"/>
                  <a:gd name="connsiteY117" fmla="*/ 410021 h 475511"/>
                  <a:gd name="connsiteX118" fmla="*/ 452371 w 596440"/>
                  <a:gd name="connsiteY118" fmla="*/ 405349 h 475511"/>
                  <a:gd name="connsiteX119" fmla="*/ 490056 w 596440"/>
                  <a:gd name="connsiteY119" fmla="*/ 399987 h 475511"/>
                  <a:gd name="connsiteX120" fmla="*/ 494193 w 596440"/>
                  <a:gd name="connsiteY120" fmla="*/ 399221 h 47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596440" h="475511">
                    <a:moveTo>
                      <a:pt x="494193" y="399221"/>
                    </a:moveTo>
                    <a:cubicBezTo>
                      <a:pt x="495801" y="398838"/>
                      <a:pt x="497486" y="398379"/>
                      <a:pt x="498482" y="397996"/>
                    </a:cubicBezTo>
                    <a:cubicBezTo>
                      <a:pt x="500550" y="397306"/>
                      <a:pt x="578909" y="370268"/>
                      <a:pt x="578909" y="370268"/>
                    </a:cubicBezTo>
                    <a:cubicBezTo>
                      <a:pt x="578909" y="370268"/>
                      <a:pt x="579598" y="369578"/>
                      <a:pt x="579981" y="368200"/>
                    </a:cubicBezTo>
                    <a:cubicBezTo>
                      <a:pt x="580364" y="366897"/>
                      <a:pt x="594458" y="324310"/>
                      <a:pt x="594688" y="323314"/>
                    </a:cubicBezTo>
                    <a:cubicBezTo>
                      <a:pt x="594917" y="322318"/>
                      <a:pt x="598364" y="312208"/>
                      <a:pt x="594917" y="306693"/>
                    </a:cubicBezTo>
                    <a:cubicBezTo>
                      <a:pt x="592390" y="302710"/>
                      <a:pt x="587947" y="293595"/>
                      <a:pt x="585649" y="288846"/>
                    </a:cubicBezTo>
                    <a:cubicBezTo>
                      <a:pt x="584883" y="288769"/>
                      <a:pt x="516406" y="282411"/>
                      <a:pt x="512500" y="282029"/>
                    </a:cubicBezTo>
                    <a:cubicBezTo>
                      <a:pt x="508516" y="281646"/>
                      <a:pt x="502925" y="273909"/>
                      <a:pt x="501853" y="271994"/>
                    </a:cubicBezTo>
                    <a:cubicBezTo>
                      <a:pt x="500780" y="270080"/>
                      <a:pt x="496950" y="263952"/>
                      <a:pt x="494040" y="261194"/>
                    </a:cubicBezTo>
                    <a:cubicBezTo>
                      <a:pt x="491129" y="258437"/>
                      <a:pt x="484618" y="249858"/>
                      <a:pt x="483623" y="247560"/>
                    </a:cubicBezTo>
                    <a:cubicBezTo>
                      <a:pt x="483086" y="246335"/>
                      <a:pt x="482780" y="244037"/>
                      <a:pt x="482550" y="242198"/>
                    </a:cubicBezTo>
                    <a:cubicBezTo>
                      <a:pt x="482167" y="242505"/>
                      <a:pt x="481401" y="242122"/>
                      <a:pt x="480482" y="241739"/>
                    </a:cubicBezTo>
                    <a:cubicBezTo>
                      <a:pt x="479180" y="241279"/>
                      <a:pt x="473129" y="241586"/>
                      <a:pt x="475886" y="238062"/>
                    </a:cubicBezTo>
                    <a:cubicBezTo>
                      <a:pt x="478567" y="234539"/>
                      <a:pt x="479716" y="233926"/>
                      <a:pt x="479410" y="232011"/>
                    </a:cubicBezTo>
                    <a:cubicBezTo>
                      <a:pt x="479333" y="231628"/>
                      <a:pt x="479256" y="231322"/>
                      <a:pt x="479180" y="231092"/>
                    </a:cubicBezTo>
                    <a:cubicBezTo>
                      <a:pt x="474354" y="231858"/>
                      <a:pt x="467231" y="232853"/>
                      <a:pt x="465316" y="232011"/>
                    </a:cubicBezTo>
                    <a:cubicBezTo>
                      <a:pt x="463478" y="231245"/>
                      <a:pt x="461792" y="228105"/>
                      <a:pt x="460720" y="225807"/>
                    </a:cubicBezTo>
                    <a:cubicBezTo>
                      <a:pt x="460490" y="225960"/>
                      <a:pt x="460184" y="225807"/>
                      <a:pt x="459724" y="225041"/>
                    </a:cubicBezTo>
                    <a:cubicBezTo>
                      <a:pt x="457350" y="221211"/>
                      <a:pt x="452524" y="213704"/>
                      <a:pt x="451452" y="211789"/>
                    </a:cubicBezTo>
                    <a:cubicBezTo>
                      <a:pt x="450303" y="209874"/>
                      <a:pt x="442031" y="198079"/>
                      <a:pt x="439503" y="194402"/>
                    </a:cubicBezTo>
                    <a:cubicBezTo>
                      <a:pt x="436975" y="190725"/>
                      <a:pt x="436515" y="184521"/>
                      <a:pt x="438737" y="184981"/>
                    </a:cubicBezTo>
                    <a:cubicBezTo>
                      <a:pt x="440958" y="185440"/>
                      <a:pt x="440345" y="187815"/>
                      <a:pt x="441801" y="187508"/>
                    </a:cubicBezTo>
                    <a:cubicBezTo>
                      <a:pt x="443256" y="187202"/>
                      <a:pt x="444022" y="182759"/>
                      <a:pt x="444022" y="179695"/>
                    </a:cubicBezTo>
                    <a:cubicBezTo>
                      <a:pt x="444022" y="176632"/>
                      <a:pt x="441954" y="175406"/>
                      <a:pt x="440499" y="174104"/>
                    </a:cubicBezTo>
                    <a:cubicBezTo>
                      <a:pt x="439043" y="172802"/>
                      <a:pt x="436515" y="168053"/>
                      <a:pt x="438278" y="168666"/>
                    </a:cubicBezTo>
                    <a:cubicBezTo>
                      <a:pt x="440039" y="169278"/>
                      <a:pt x="442414" y="171040"/>
                      <a:pt x="442107" y="169125"/>
                    </a:cubicBezTo>
                    <a:cubicBezTo>
                      <a:pt x="441801" y="167210"/>
                      <a:pt x="441494" y="168206"/>
                      <a:pt x="440345" y="167210"/>
                    </a:cubicBezTo>
                    <a:cubicBezTo>
                      <a:pt x="439197" y="166215"/>
                      <a:pt x="435367" y="162921"/>
                      <a:pt x="433988" y="162921"/>
                    </a:cubicBezTo>
                    <a:cubicBezTo>
                      <a:pt x="432609" y="162921"/>
                      <a:pt x="430311" y="160853"/>
                      <a:pt x="428550" y="158478"/>
                    </a:cubicBezTo>
                    <a:cubicBezTo>
                      <a:pt x="426788" y="156104"/>
                      <a:pt x="426022" y="152734"/>
                      <a:pt x="424260" y="154342"/>
                    </a:cubicBezTo>
                    <a:cubicBezTo>
                      <a:pt x="422499" y="155951"/>
                      <a:pt x="421579" y="154189"/>
                      <a:pt x="420124" y="152580"/>
                    </a:cubicBezTo>
                    <a:cubicBezTo>
                      <a:pt x="418669" y="150972"/>
                      <a:pt x="415528" y="146529"/>
                      <a:pt x="414686" y="146376"/>
                    </a:cubicBezTo>
                    <a:cubicBezTo>
                      <a:pt x="413843" y="146223"/>
                      <a:pt x="413919" y="145074"/>
                      <a:pt x="416294" y="144767"/>
                    </a:cubicBezTo>
                    <a:cubicBezTo>
                      <a:pt x="418669" y="144461"/>
                      <a:pt x="419052" y="142853"/>
                      <a:pt x="415988" y="142699"/>
                    </a:cubicBezTo>
                    <a:cubicBezTo>
                      <a:pt x="412924" y="142546"/>
                      <a:pt x="411698" y="142853"/>
                      <a:pt x="410549" y="141551"/>
                    </a:cubicBezTo>
                    <a:cubicBezTo>
                      <a:pt x="409400" y="140248"/>
                      <a:pt x="408328" y="140095"/>
                      <a:pt x="407179" y="140095"/>
                    </a:cubicBezTo>
                    <a:cubicBezTo>
                      <a:pt x="406030" y="140095"/>
                      <a:pt x="404498" y="139482"/>
                      <a:pt x="403196" y="136265"/>
                    </a:cubicBezTo>
                    <a:cubicBezTo>
                      <a:pt x="402507" y="134580"/>
                      <a:pt x="397911" y="123014"/>
                      <a:pt x="393162" y="111831"/>
                    </a:cubicBezTo>
                    <a:cubicBezTo>
                      <a:pt x="389256" y="112137"/>
                      <a:pt x="382668" y="112980"/>
                      <a:pt x="376081" y="112291"/>
                    </a:cubicBezTo>
                    <a:cubicBezTo>
                      <a:pt x="367732" y="111448"/>
                      <a:pt x="367732" y="103405"/>
                      <a:pt x="367502" y="102486"/>
                    </a:cubicBezTo>
                    <a:cubicBezTo>
                      <a:pt x="367272" y="101567"/>
                      <a:pt x="366047" y="101031"/>
                      <a:pt x="366047" y="101031"/>
                    </a:cubicBezTo>
                    <a:cubicBezTo>
                      <a:pt x="366047" y="101031"/>
                      <a:pt x="342915" y="95133"/>
                      <a:pt x="341306" y="94903"/>
                    </a:cubicBezTo>
                    <a:cubicBezTo>
                      <a:pt x="340617" y="94827"/>
                      <a:pt x="340310" y="94597"/>
                      <a:pt x="340157" y="94367"/>
                    </a:cubicBezTo>
                    <a:cubicBezTo>
                      <a:pt x="338472" y="94903"/>
                      <a:pt x="336863" y="95363"/>
                      <a:pt x="336557" y="95516"/>
                    </a:cubicBezTo>
                    <a:cubicBezTo>
                      <a:pt x="335715" y="95899"/>
                      <a:pt x="331885" y="95286"/>
                      <a:pt x="331885" y="95286"/>
                    </a:cubicBezTo>
                    <a:cubicBezTo>
                      <a:pt x="331885" y="95286"/>
                      <a:pt x="301399" y="92299"/>
                      <a:pt x="295271" y="92375"/>
                    </a:cubicBezTo>
                    <a:cubicBezTo>
                      <a:pt x="289144" y="92529"/>
                      <a:pt x="281714" y="86631"/>
                      <a:pt x="279569" y="85175"/>
                    </a:cubicBezTo>
                    <a:cubicBezTo>
                      <a:pt x="277425" y="83720"/>
                      <a:pt x="255671" y="66639"/>
                      <a:pt x="253603" y="65337"/>
                    </a:cubicBezTo>
                    <a:cubicBezTo>
                      <a:pt x="251535" y="64035"/>
                      <a:pt x="228020" y="44656"/>
                      <a:pt x="225339" y="42205"/>
                    </a:cubicBezTo>
                    <a:cubicBezTo>
                      <a:pt x="222735" y="39830"/>
                      <a:pt x="207722" y="29796"/>
                      <a:pt x="205807" y="29030"/>
                    </a:cubicBezTo>
                    <a:cubicBezTo>
                      <a:pt x="203892" y="28341"/>
                      <a:pt x="192249" y="22213"/>
                      <a:pt x="190028" y="21141"/>
                    </a:cubicBezTo>
                    <a:cubicBezTo>
                      <a:pt x="187730" y="20068"/>
                      <a:pt x="170419" y="9038"/>
                      <a:pt x="168581" y="7736"/>
                    </a:cubicBezTo>
                    <a:cubicBezTo>
                      <a:pt x="166819" y="6434"/>
                      <a:pt x="162990" y="5362"/>
                      <a:pt x="162990" y="5362"/>
                    </a:cubicBezTo>
                    <a:lnTo>
                      <a:pt x="129210" y="0"/>
                    </a:lnTo>
                    <a:cubicBezTo>
                      <a:pt x="129134" y="77"/>
                      <a:pt x="128981" y="153"/>
                      <a:pt x="128904" y="230"/>
                    </a:cubicBezTo>
                    <a:cubicBezTo>
                      <a:pt x="128214" y="689"/>
                      <a:pt x="115346" y="4519"/>
                      <a:pt x="113125" y="5592"/>
                    </a:cubicBezTo>
                    <a:cubicBezTo>
                      <a:pt x="110827" y="6664"/>
                      <a:pt x="97193" y="11336"/>
                      <a:pt x="95048" y="12179"/>
                    </a:cubicBezTo>
                    <a:cubicBezTo>
                      <a:pt x="92904" y="13022"/>
                      <a:pt x="70997" y="18536"/>
                      <a:pt x="69159" y="19149"/>
                    </a:cubicBezTo>
                    <a:cubicBezTo>
                      <a:pt x="67397" y="19762"/>
                      <a:pt x="68546" y="20681"/>
                      <a:pt x="68546" y="20681"/>
                    </a:cubicBezTo>
                    <a:cubicBezTo>
                      <a:pt x="68546" y="20681"/>
                      <a:pt x="75363" y="27728"/>
                      <a:pt x="77125" y="29643"/>
                    </a:cubicBezTo>
                    <a:cubicBezTo>
                      <a:pt x="78886" y="31558"/>
                      <a:pt x="84938" y="37302"/>
                      <a:pt x="85627" y="38835"/>
                    </a:cubicBezTo>
                    <a:cubicBezTo>
                      <a:pt x="86316" y="40367"/>
                      <a:pt x="92367" y="45881"/>
                      <a:pt x="94129" y="47796"/>
                    </a:cubicBezTo>
                    <a:cubicBezTo>
                      <a:pt x="95891" y="49711"/>
                      <a:pt x="95661" y="51243"/>
                      <a:pt x="94818" y="52316"/>
                    </a:cubicBezTo>
                    <a:cubicBezTo>
                      <a:pt x="93976" y="53388"/>
                      <a:pt x="85474" y="62733"/>
                      <a:pt x="83099" y="64724"/>
                    </a:cubicBezTo>
                    <a:cubicBezTo>
                      <a:pt x="80725" y="66792"/>
                      <a:pt x="73754" y="68401"/>
                      <a:pt x="67933" y="69626"/>
                    </a:cubicBezTo>
                    <a:cubicBezTo>
                      <a:pt x="62035" y="70852"/>
                      <a:pt x="58818" y="72843"/>
                      <a:pt x="56444" y="74682"/>
                    </a:cubicBezTo>
                    <a:cubicBezTo>
                      <a:pt x="54069" y="76443"/>
                      <a:pt x="43039" y="89848"/>
                      <a:pt x="42656" y="90920"/>
                    </a:cubicBezTo>
                    <a:cubicBezTo>
                      <a:pt x="42273" y="91993"/>
                      <a:pt x="40895" y="91533"/>
                      <a:pt x="40895" y="91533"/>
                    </a:cubicBezTo>
                    <a:lnTo>
                      <a:pt x="9949" y="86478"/>
                    </a:lnTo>
                    <a:cubicBezTo>
                      <a:pt x="8954" y="90997"/>
                      <a:pt x="7575" y="97967"/>
                      <a:pt x="6196" y="101337"/>
                    </a:cubicBezTo>
                    <a:cubicBezTo>
                      <a:pt x="4511" y="105397"/>
                      <a:pt x="3133" y="111371"/>
                      <a:pt x="834" y="120869"/>
                    </a:cubicBezTo>
                    <a:cubicBezTo>
                      <a:pt x="69" y="123933"/>
                      <a:pt x="-544" y="126997"/>
                      <a:pt x="758" y="127303"/>
                    </a:cubicBezTo>
                    <a:cubicBezTo>
                      <a:pt x="2060" y="127610"/>
                      <a:pt x="2213" y="126155"/>
                      <a:pt x="2213" y="125695"/>
                    </a:cubicBezTo>
                    <a:cubicBezTo>
                      <a:pt x="2213" y="125235"/>
                      <a:pt x="3362" y="124546"/>
                      <a:pt x="4281" y="125235"/>
                    </a:cubicBezTo>
                    <a:cubicBezTo>
                      <a:pt x="5200" y="125848"/>
                      <a:pt x="8417" y="126384"/>
                      <a:pt x="9030" y="125848"/>
                    </a:cubicBezTo>
                    <a:cubicBezTo>
                      <a:pt x="9643" y="125389"/>
                      <a:pt x="14928" y="124393"/>
                      <a:pt x="16230" y="127303"/>
                    </a:cubicBezTo>
                    <a:cubicBezTo>
                      <a:pt x="17532" y="130214"/>
                      <a:pt x="40665" y="163381"/>
                      <a:pt x="43805" y="167823"/>
                    </a:cubicBezTo>
                    <a:cubicBezTo>
                      <a:pt x="47022" y="172266"/>
                      <a:pt x="54222" y="185823"/>
                      <a:pt x="55907" y="187432"/>
                    </a:cubicBezTo>
                    <a:cubicBezTo>
                      <a:pt x="57669" y="189040"/>
                      <a:pt x="59737" y="190802"/>
                      <a:pt x="59737" y="192870"/>
                    </a:cubicBezTo>
                    <a:cubicBezTo>
                      <a:pt x="59737" y="194938"/>
                      <a:pt x="63720" y="201832"/>
                      <a:pt x="68699" y="205815"/>
                    </a:cubicBezTo>
                    <a:cubicBezTo>
                      <a:pt x="73678" y="209798"/>
                      <a:pt x="76971" y="219679"/>
                      <a:pt x="76971" y="224658"/>
                    </a:cubicBezTo>
                    <a:cubicBezTo>
                      <a:pt x="76971" y="229637"/>
                      <a:pt x="82410" y="241586"/>
                      <a:pt x="87159" y="242658"/>
                    </a:cubicBezTo>
                    <a:cubicBezTo>
                      <a:pt x="91908" y="243807"/>
                      <a:pt x="99950" y="244879"/>
                      <a:pt x="107610" y="255450"/>
                    </a:cubicBezTo>
                    <a:cubicBezTo>
                      <a:pt x="115270" y="266020"/>
                      <a:pt x="122010" y="281492"/>
                      <a:pt x="124385" y="287544"/>
                    </a:cubicBezTo>
                    <a:cubicBezTo>
                      <a:pt x="126759" y="293595"/>
                      <a:pt x="130129" y="295816"/>
                      <a:pt x="128214" y="299799"/>
                    </a:cubicBezTo>
                    <a:cubicBezTo>
                      <a:pt x="126300" y="303782"/>
                      <a:pt x="126147" y="309833"/>
                      <a:pt x="127295" y="314505"/>
                    </a:cubicBezTo>
                    <a:cubicBezTo>
                      <a:pt x="128444" y="319101"/>
                      <a:pt x="128751" y="326148"/>
                      <a:pt x="128751" y="327910"/>
                    </a:cubicBezTo>
                    <a:cubicBezTo>
                      <a:pt x="128751" y="329672"/>
                      <a:pt x="130359" y="339246"/>
                      <a:pt x="134189" y="343382"/>
                    </a:cubicBezTo>
                    <a:cubicBezTo>
                      <a:pt x="138019" y="347518"/>
                      <a:pt x="143764" y="353723"/>
                      <a:pt x="143764" y="354719"/>
                    </a:cubicBezTo>
                    <a:cubicBezTo>
                      <a:pt x="143764" y="355714"/>
                      <a:pt x="147746" y="361076"/>
                      <a:pt x="151730" y="361766"/>
                    </a:cubicBezTo>
                    <a:cubicBezTo>
                      <a:pt x="155713" y="362378"/>
                      <a:pt x="163985" y="366055"/>
                      <a:pt x="167355" y="371340"/>
                    </a:cubicBezTo>
                    <a:cubicBezTo>
                      <a:pt x="170725" y="376625"/>
                      <a:pt x="194011" y="417145"/>
                      <a:pt x="194011" y="417145"/>
                    </a:cubicBezTo>
                    <a:cubicBezTo>
                      <a:pt x="194011" y="417145"/>
                      <a:pt x="199602" y="426566"/>
                      <a:pt x="203586" y="430243"/>
                    </a:cubicBezTo>
                    <a:cubicBezTo>
                      <a:pt x="207568" y="433919"/>
                      <a:pt x="220207" y="443800"/>
                      <a:pt x="220207" y="450541"/>
                    </a:cubicBezTo>
                    <a:cubicBezTo>
                      <a:pt x="220207" y="457281"/>
                      <a:pt x="221816" y="456439"/>
                      <a:pt x="223577" y="456898"/>
                    </a:cubicBezTo>
                    <a:cubicBezTo>
                      <a:pt x="225339" y="457358"/>
                      <a:pt x="232386" y="462643"/>
                      <a:pt x="232692" y="471911"/>
                    </a:cubicBezTo>
                    <a:cubicBezTo>
                      <a:pt x="232769" y="473213"/>
                      <a:pt x="232846" y="474362"/>
                      <a:pt x="232922" y="475511"/>
                    </a:cubicBezTo>
                    <a:lnTo>
                      <a:pt x="243799" y="467928"/>
                    </a:lnTo>
                    <a:cubicBezTo>
                      <a:pt x="243799" y="467928"/>
                      <a:pt x="244488" y="467239"/>
                      <a:pt x="244182" y="466473"/>
                    </a:cubicBezTo>
                    <a:cubicBezTo>
                      <a:pt x="243799" y="465784"/>
                      <a:pt x="241041" y="460039"/>
                      <a:pt x="243492" y="454064"/>
                    </a:cubicBezTo>
                    <a:cubicBezTo>
                      <a:pt x="245867" y="448090"/>
                      <a:pt x="248165" y="444337"/>
                      <a:pt x="248165" y="444337"/>
                    </a:cubicBezTo>
                    <a:cubicBezTo>
                      <a:pt x="248165" y="444337"/>
                      <a:pt x="248854" y="443724"/>
                      <a:pt x="249696" y="443724"/>
                    </a:cubicBezTo>
                    <a:cubicBezTo>
                      <a:pt x="250539" y="443724"/>
                      <a:pt x="256437" y="444107"/>
                      <a:pt x="256437" y="444107"/>
                    </a:cubicBezTo>
                    <a:cubicBezTo>
                      <a:pt x="256437" y="444107"/>
                      <a:pt x="257280" y="444260"/>
                      <a:pt x="257663" y="445026"/>
                    </a:cubicBezTo>
                    <a:cubicBezTo>
                      <a:pt x="258046" y="445868"/>
                      <a:pt x="262182" y="451230"/>
                      <a:pt x="272599" y="449009"/>
                    </a:cubicBezTo>
                    <a:cubicBezTo>
                      <a:pt x="283016" y="446711"/>
                      <a:pt x="293050" y="445026"/>
                      <a:pt x="293050" y="445026"/>
                    </a:cubicBezTo>
                    <a:cubicBezTo>
                      <a:pt x="293050" y="445026"/>
                      <a:pt x="294965" y="445026"/>
                      <a:pt x="296650" y="445256"/>
                    </a:cubicBezTo>
                    <a:cubicBezTo>
                      <a:pt x="298336" y="445486"/>
                      <a:pt x="342991" y="449315"/>
                      <a:pt x="342991" y="449315"/>
                    </a:cubicBezTo>
                    <a:cubicBezTo>
                      <a:pt x="342991" y="449315"/>
                      <a:pt x="345136" y="449468"/>
                      <a:pt x="346362" y="450771"/>
                    </a:cubicBezTo>
                    <a:cubicBezTo>
                      <a:pt x="347587" y="452073"/>
                      <a:pt x="350574" y="456133"/>
                      <a:pt x="351494" y="457818"/>
                    </a:cubicBezTo>
                    <a:cubicBezTo>
                      <a:pt x="352413" y="459503"/>
                      <a:pt x="353026" y="459043"/>
                      <a:pt x="353868" y="458737"/>
                    </a:cubicBezTo>
                    <a:cubicBezTo>
                      <a:pt x="354710" y="458507"/>
                      <a:pt x="363902" y="455520"/>
                      <a:pt x="363902" y="455520"/>
                    </a:cubicBezTo>
                    <a:cubicBezTo>
                      <a:pt x="363902" y="455520"/>
                      <a:pt x="365127" y="454830"/>
                      <a:pt x="365587" y="453988"/>
                    </a:cubicBezTo>
                    <a:cubicBezTo>
                      <a:pt x="366047" y="453145"/>
                      <a:pt x="385196" y="425417"/>
                      <a:pt x="385196" y="425417"/>
                    </a:cubicBezTo>
                    <a:cubicBezTo>
                      <a:pt x="385196" y="425417"/>
                      <a:pt x="386728" y="422813"/>
                      <a:pt x="388566" y="422277"/>
                    </a:cubicBezTo>
                    <a:cubicBezTo>
                      <a:pt x="390328" y="421817"/>
                      <a:pt x="395000" y="419366"/>
                      <a:pt x="395843" y="418907"/>
                    </a:cubicBezTo>
                    <a:cubicBezTo>
                      <a:pt x="396685" y="418447"/>
                      <a:pt x="411162" y="410558"/>
                      <a:pt x="416218" y="410021"/>
                    </a:cubicBezTo>
                    <a:cubicBezTo>
                      <a:pt x="421273" y="409562"/>
                      <a:pt x="445324" y="406038"/>
                      <a:pt x="452371" y="405349"/>
                    </a:cubicBezTo>
                    <a:cubicBezTo>
                      <a:pt x="459418" y="404660"/>
                      <a:pt x="487682" y="400294"/>
                      <a:pt x="490056" y="399987"/>
                    </a:cubicBezTo>
                    <a:cubicBezTo>
                      <a:pt x="491052" y="399987"/>
                      <a:pt x="492584" y="399604"/>
                      <a:pt x="494193" y="39922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77" name="Kombinationstegning: figur 11776">
                <a:extLst>
                  <a:ext uri="{FF2B5EF4-FFF2-40B4-BE49-F238E27FC236}">
                    <a16:creationId xmlns:a16="http://schemas.microsoft.com/office/drawing/2014/main" id="{C048E80F-7E60-4287-B3DD-FE0C54354C37}"/>
                  </a:ext>
                </a:extLst>
              </p:cNvPr>
              <p:cNvSpPr/>
              <p:nvPr/>
            </p:nvSpPr>
            <p:spPr>
              <a:xfrm>
                <a:off x="7797110" y="4032459"/>
                <a:ext cx="32413" cy="11203"/>
              </a:xfrm>
              <a:custGeom>
                <a:avLst/>
                <a:gdLst>
                  <a:gd name="connsiteX0" fmla="*/ 27907 w 32413"/>
                  <a:gd name="connsiteY0" fmla="*/ 1503 h 11203"/>
                  <a:gd name="connsiteX1" fmla="*/ 16417 w 32413"/>
                  <a:gd name="connsiteY1" fmla="*/ 1043 h 11203"/>
                  <a:gd name="connsiteX2" fmla="*/ 8758 w 32413"/>
                  <a:gd name="connsiteY2" fmla="*/ 354 h 11203"/>
                  <a:gd name="connsiteX3" fmla="*/ 1098 w 32413"/>
                  <a:gd name="connsiteY3" fmla="*/ 3954 h 11203"/>
                  <a:gd name="connsiteX4" fmla="*/ 2553 w 32413"/>
                  <a:gd name="connsiteY4" fmla="*/ 6328 h 11203"/>
                  <a:gd name="connsiteX5" fmla="*/ 6843 w 32413"/>
                  <a:gd name="connsiteY5" fmla="*/ 8473 h 11203"/>
                  <a:gd name="connsiteX6" fmla="*/ 14962 w 32413"/>
                  <a:gd name="connsiteY6" fmla="*/ 11077 h 11203"/>
                  <a:gd name="connsiteX7" fmla="*/ 29822 w 32413"/>
                  <a:gd name="connsiteY7" fmla="*/ 5792 h 11203"/>
                  <a:gd name="connsiteX8" fmla="*/ 27907 w 32413"/>
                  <a:gd name="connsiteY8" fmla="*/ 1503 h 1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13" h="11203">
                    <a:moveTo>
                      <a:pt x="27907" y="1503"/>
                    </a:moveTo>
                    <a:cubicBezTo>
                      <a:pt x="24077" y="1503"/>
                      <a:pt x="19557" y="-183"/>
                      <a:pt x="16417" y="1043"/>
                    </a:cubicBezTo>
                    <a:cubicBezTo>
                      <a:pt x="13276" y="2269"/>
                      <a:pt x="11132" y="1503"/>
                      <a:pt x="8758" y="354"/>
                    </a:cubicBezTo>
                    <a:cubicBezTo>
                      <a:pt x="6383" y="-872"/>
                      <a:pt x="4238" y="1273"/>
                      <a:pt x="1098" y="3954"/>
                    </a:cubicBezTo>
                    <a:cubicBezTo>
                      <a:pt x="-2043" y="6558"/>
                      <a:pt x="2553" y="6328"/>
                      <a:pt x="2553" y="6328"/>
                    </a:cubicBezTo>
                    <a:cubicBezTo>
                      <a:pt x="3472" y="6558"/>
                      <a:pt x="4928" y="6558"/>
                      <a:pt x="6843" y="8473"/>
                    </a:cubicBezTo>
                    <a:cubicBezTo>
                      <a:pt x="8758" y="10388"/>
                      <a:pt x="11898" y="11613"/>
                      <a:pt x="14962" y="11077"/>
                    </a:cubicBezTo>
                    <a:cubicBezTo>
                      <a:pt x="18102" y="10618"/>
                      <a:pt x="24766" y="8473"/>
                      <a:pt x="29822" y="5792"/>
                    </a:cubicBezTo>
                    <a:cubicBezTo>
                      <a:pt x="34800" y="3188"/>
                      <a:pt x="31737" y="1503"/>
                      <a:pt x="27907" y="150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78" name="Kombinationstegning: figur 11777">
                <a:extLst>
                  <a:ext uri="{FF2B5EF4-FFF2-40B4-BE49-F238E27FC236}">
                    <a16:creationId xmlns:a16="http://schemas.microsoft.com/office/drawing/2014/main" id="{C11D5A67-0747-4EEB-8A49-FAD54591043F}"/>
                  </a:ext>
                </a:extLst>
              </p:cNvPr>
              <p:cNvSpPr/>
              <p:nvPr/>
            </p:nvSpPr>
            <p:spPr>
              <a:xfrm>
                <a:off x="7495479" y="3849057"/>
                <a:ext cx="295298" cy="184990"/>
              </a:xfrm>
              <a:custGeom>
                <a:avLst/>
                <a:gdLst>
                  <a:gd name="connsiteX0" fmla="*/ 258686 w 295298"/>
                  <a:gd name="connsiteY0" fmla="*/ 690 h 184990"/>
                  <a:gd name="connsiteX1" fmla="*/ 221000 w 295298"/>
                  <a:gd name="connsiteY1" fmla="*/ 6051 h 184990"/>
                  <a:gd name="connsiteX2" fmla="*/ 184847 w 295298"/>
                  <a:gd name="connsiteY2" fmla="*/ 10724 h 184990"/>
                  <a:gd name="connsiteX3" fmla="*/ 164472 w 295298"/>
                  <a:gd name="connsiteY3" fmla="*/ 19609 h 184990"/>
                  <a:gd name="connsiteX4" fmla="*/ 157195 w 295298"/>
                  <a:gd name="connsiteY4" fmla="*/ 22979 h 184990"/>
                  <a:gd name="connsiteX5" fmla="*/ 153825 w 295298"/>
                  <a:gd name="connsiteY5" fmla="*/ 26119 h 184990"/>
                  <a:gd name="connsiteX6" fmla="*/ 134216 w 295298"/>
                  <a:gd name="connsiteY6" fmla="*/ 54690 h 184990"/>
                  <a:gd name="connsiteX7" fmla="*/ 132531 w 295298"/>
                  <a:gd name="connsiteY7" fmla="*/ 56222 h 184990"/>
                  <a:gd name="connsiteX8" fmla="*/ 122497 w 295298"/>
                  <a:gd name="connsiteY8" fmla="*/ 59439 h 184990"/>
                  <a:gd name="connsiteX9" fmla="*/ 120122 w 295298"/>
                  <a:gd name="connsiteY9" fmla="*/ 58520 h 184990"/>
                  <a:gd name="connsiteX10" fmla="*/ 114991 w 295298"/>
                  <a:gd name="connsiteY10" fmla="*/ 51473 h 184990"/>
                  <a:gd name="connsiteX11" fmla="*/ 111620 w 295298"/>
                  <a:gd name="connsiteY11" fmla="*/ 50018 h 184990"/>
                  <a:gd name="connsiteX12" fmla="*/ 65279 w 295298"/>
                  <a:gd name="connsiteY12" fmla="*/ 45958 h 184990"/>
                  <a:gd name="connsiteX13" fmla="*/ 61679 w 295298"/>
                  <a:gd name="connsiteY13" fmla="*/ 45728 h 184990"/>
                  <a:gd name="connsiteX14" fmla="*/ 41228 w 295298"/>
                  <a:gd name="connsiteY14" fmla="*/ 49711 h 184990"/>
                  <a:gd name="connsiteX15" fmla="*/ 26292 w 295298"/>
                  <a:gd name="connsiteY15" fmla="*/ 45728 h 184990"/>
                  <a:gd name="connsiteX16" fmla="*/ 25066 w 295298"/>
                  <a:gd name="connsiteY16" fmla="*/ 44809 h 184990"/>
                  <a:gd name="connsiteX17" fmla="*/ 18326 w 295298"/>
                  <a:gd name="connsiteY17" fmla="*/ 44426 h 184990"/>
                  <a:gd name="connsiteX18" fmla="*/ 16794 w 295298"/>
                  <a:gd name="connsiteY18" fmla="*/ 45039 h 184990"/>
                  <a:gd name="connsiteX19" fmla="*/ 12121 w 295298"/>
                  <a:gd name="connsiteY19" fmla="*/ 54767 h 184990"/>
                  <a:gd name="connsiteX20" fmla="*/ 12811 w 295298"/>
                  <a:gd name="connsiteY20" fmla="*/ 67175 h 184990"/>
                  <a:gd name="connsiteX21" fmla="*/ 12428 w 295298"/>
                  <a:gd name="connsiteY21" fmla="*/ 68631 h 184990"/>
                  <a:gd name="connsiteX22" fmla="*/ 1551 w 295298"/>
                  <a:gd name="connsiteY22" fmla="*/ 76214 h 184990"/>
                  <a:gd name="connsiteX23" fmla="*/ 2240 w 295298"/>
                  <a:gd name="connsiteY23" fmla="*/ 91150 h 184990"/>
                  <a:gd name="connsiteX24" fmla="*/ 1474 w 295298"/>
                  <a:gd name="connsiteY24" fmla="*/ 98044 h 184990"/>
                  <a:gd name="connsiteX25" fmla="*/ 1168 w 295298"/>
                  <a:gd name="connsiteY25" fmla="*/ 109227 h 184990"/>
                  <a:gd name="connsiteX26" fmla="*/ 1015 w 295298"/>
                  <a:gd name="connsiteY26" fmla="*/ 112291 h 184990"/>
                  <a:gd name="connsiteX27" fmla="*/ 3389 w 295298"/>
                  <a:gd name="connsiteY27" fmla="*/ 115967 h 184990"/>
                  <a:gd name="connsiteX28" fmla="*/ 12811 w 295298"/>
                  <a:gd name="connsiteY28" fmla="*/ 150129 h 184990"/>
                  <a:gd name="connsiteX29" fmla="*/ 15185 w 295298"/>
                  <a:gd name="connsiteY29" fmla="*/ 161772 h 184990"/>
                  <a:gd name="connsiteX30" fmla="*/ 18555 w 295298"/>
                  <a:gd name="connsiteY30" fmla="*/ 179313 h 184990"/>
                  <a:gd name="connsiteX31" fmla="*/ 26828 w 295298"/>
                  <a:gd name="connsiteY31" fmla="*/ 184751 h 184990"/>
                  <a:gd name="connsiteX32" fmla="*/ 49347 w 295298"/>
                  <a:gd name="connsiteY32" fmla="*/ 183296 h 184990"/>
                  <a:gd name="connsiteX33" fmla="*/ 60990 w 295298"/>
                  <a:gd name="connsiteY33" fmla="*/ 181840 h 184990"/>
                  <a:gd name="connsiteX34" fmla="*/ 66735 w 295298"/>
                  <a:gd name="connsiteY34" fmla="*/ 179772 h 184990"/>
                  <a:gd name="connsiteX35" fmla="*/ 73399 w 295298"/>
                  <a:gd name="connsiteY35" fmla="*/ 172112 h 184990"/>
                  <a:gd name="connsiteX36" fmla="*/ 81211 w 295298"/>
                  <a:gd name="connsiteY36" fmla="*/ 167670 h 184990"/>
                  <a:gd name="connsiteX37" fmla="*/ 91245 w 295298"/>
                  <a:gd name="connsiteY37" fmla="*/ 163534 h 184990"/>
                  <a:gd name="connsiteX38" fmla="*/ 138506 w 295298"/>
                  <a:gd name="connsiteY38" fmla="*/ 151432 h 184990"/>
                  <a:gd name="connsiteX39" fmla="*/ 156889 w 295298"/>
                  <a:gd name="connsiteY39" fmla="*/ 145687 h 184990"/>
                  <a:gd name="connsiteX40" fmla="*/ 171595 w 295298"/>
                  <a:gd name="connsiteY40" fmla="*/ 141091 h 184990"/>
                  <a:gd name="connsiteX41" fmla="*/ 205911 w 295298"/>
                  <a:gd name="connsiteY41" fmla="*/ 121789 h 184990"/>
                  <a:gd name="connsiteX42" fmla="*/ 266039 w 295298"/>
                  <a:gd name="connsiteY42" fmla="*/ 101337 h 184990"/>
                  <a:gd name="connsiteX43" fmla="*/ 270022 w 295298"/>
                  <a:gd name="connsiteY43" fmla="*/ 95439 h 184990"/>
                  <a:gd name="connsiteX44" fmla="*/ 271324 w 295298"/>
                  <a:gd name="connsiteY44" fmla="*/ 84869 h 184990"/>
                  <a:gd name="connsiteX45" fmla="*/ 276303 w 295298"/>
                  <a:gd name="connsiteY45" fmla="*/ 78129 h 184990"/>
                  <a:gd name="connsiteX46" fmla="*/ 283197 w 295298"/>
                  <a:gd name="connsiteY46" fmla="*/ 73380 h 184990"/>
                  <a:gd name="connsiteX47" fmla="*/ 295299 w 295298"/>
                  <a:gd name="connsiteY47" fmla="*/ 69014 h 184990"/>
                  <a:gd name="connsiteX48" fmla="*/ 262975 w 295298"/>
                  <a:gd name="connsiteY48" fmla="*/ 0 h 184990"/>
                  <a:gd name="connsiteX49" fmla="*/ 258686 w 295298"/>
                  <a:gd name="connsiteY49" fmla="*/ 690 h 18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95298" h="184990">
                    <a:moveTo>
                      <a:pt x="258686" y="690"/>
                    </a:moveTo>
                    <a:cubicBezTo>
                      <a:pt x="256311" y="1072"/>
                      <a:pt x="228047" y="5362"/>
                      <a:pt x="221000" y="6051"/>
                    </a:cubicBezTo>
                    <a:cubicBezTo>
                      <a:pt x="213953" y="6741"/>
                      <a:pt x="189902" y="10264"/>
                      <a:pt x="184847" y="10724"/>
                    </a:cubicBezTo>
                    <a:cubicBezTo>
                      <a:pt x="179791" y="11183"/>
                      <a:pt x="165314" y="19073"/>
                      <a:pt x="164472" y="19609"/>
                    </a:cubicBezTo>
                    <a:cubicBezTo>
                      <a:pt x="163629" y="20145"/>
                      <a:pt x="158957" y="22519"/>
                      <a:pt x="157195" y="22979"/>
                    </a:cubicBezTo>
                    <a:cubicBezTo>
                      <a:pt x="155433" y="23439"/>
                      <a:pt x="153825" y="26119"/>
                      <a:pt x="153825" y="26119"/>
                    </a:cubicBezTo>
                    <a:cubicBezTo>
                      <a:pt x="153825" y="26119"/>
                      <a:pt x="134676" y="53847"/>
                      <a:pt x="134216" y="54690"/>
                    </a:cubicBezTo>
                    <a:cubicBezTo>
                      <a:pt x="133757" y="55532"/>
                      <a:pt x="132531" y="56222"/>
                      <a:pt x="132531" y="56222"/>
                    </a:cubicBezTo>
                    <a:cubicBezTo>
                      <a:pt x="132531" y="56222"/>
                      <a:pt x="123339" y="59209"/>
                      <a:pt x="122497" y="59439"/>
                    </a:cubicBezTo>
                    <a:cubicBezTo>
                      <a:pt x="121654" y="59669"/>
                      <a:pt x="121041" y="60128"/>
                      <a:pt x="120122" y="58520"/>
                    </a:cubicBezTo>
                    <a:cubicBezTo>
                      <a:pt x="119203" y="56835"/>
                      <a:pt x="116139" y="52775"/>
                      <a:pt x="114991" y="51473"/>
                    </a:cubicBezTo>
                    <a:cubicBezTo>
                      <a:pt x="113765" y="50171"/>
                      <a:pt x="111620" y="50018"/>
                      <a:pt x="111620" y="50018"/>
                    </a:cubicBezTo>
                    <a:cubicBezTo>
                      <a:pt x="111620" y="50018"/>
                      <a:pt x="66964" y="46188"/>
                      <a:pt x="65279" y="45958"/>
                    </a:cubicBezTo>
                    <a:cubicBezTo>
                      <a:pt x="63594" y="45728"/>
                      <a:pt x="61679" y="45728"/>
                      <a:pt x="61679" y="45728"/>
                    </a:cubicBezTo>
                    <a:cubicBezTo>
                      <a:pt x="61679" y="45728"/>
                      <a:pt x="51645" y="47413"/>
                      <a:pt x="41228" y="49711"/>
                    </a:cubicBezTo>
                    <a:cubicBezTo>
                      <a:pt x="30811" y="52009"/>
                      <a:pt x="26598" y="46571"/>
                      <a:pt x="26292" y="45728"/>
                    </a:cubicBezTo>
                    <a:cubicBezTo>
                      <a:pt x="25909" y="44886"/>
                      <a:pt x="25066" y="44809"/>
                      <a:pt x="25066" y="44809"/>
                    </a:cubicBezTo>
                    <a:cubicBezTo>
                      <a:pt x="25066" y="44809"/>
                      <a:pt x="19168" y="44426"/>
                      <a:pt x="18326" y="44426"/>
                    </a:cubicBezTo>
                    <a:cubicBezTo>
                      <a:pt x="17483" y="44426"/>
                      <a:pt x="16794" y="45039"/>
                      <a:pt x="16794" y="45039"/>
                    </a:cubicBezTo>
                    <a:cubicBezTo>
                      <a:pt x="16794" y="45039"/>
                      <a:pt x="14496" y="48716"/>
                      <a:pt x="12121" y="54767"/>
                    </a:cubicBezTo>
                    <a:cubicBezTo>
                      <a:pt x="9747" y="60741"/>
                      <a:pt x="12504" y="66486"/>
                      <a:pt x="12811" y="67175"/>
                    </a:cubicBezTo>
                    <a:cubicBezTo>
                      <a:pt x="13194" y="67865"/>
                      <a:pt x="12428" y="68631"/>
                      <a:pt x="12428" y="68631"/>
                    </a:cubicBezTo>
                    <a:lnTo>
                      <a:pt x="1551" y="76214"/>
                    </a:lnTo>
                    <a:cubicBezTo>
                      <a:pt x="2087" y="83490"/>
                      <a:pt x="3083" y="88622"/>
                      <a:pt x="2240" y="91150"/>
                    </a:cubicBezTo>
                    <a:cubicBezTo>
                      <a:pt x="1321" y="94061"/>
                      <a:pt x="1474" y="96129"/>
                      <a:pt x="1474" y="98044"/>
                    </a:cubicBezTo>
                    <a:cubicBezTo>
                      <a:pt x="1474" y="99959"/>
                      <a:pt x="2776" y="108767"/>
                      <a:pt x="1168" y="109227"/>
                    </a:cubicBezTo>
                    <a:cubicBezTo>
                      <a:pt x="-441" y="109686"/>
                      <a:pt x="-287" y="111448"/>
                      <a:pt x="1015" y="112291"/>
                    </a:cubicBezTo>
                    <a:cubicBezTo>
                      <a:pt x="2317" y="113057"/>
                      <a:pt x="3389" y="114665"/>
                      <a:pt x="3389" y="115967"/>
                    </a:cubicBezTo>
                    <a:cubicBezTo>
                      <a:pt x="3389" y="117269"/>
                      <a:pt x="9747" y="144538"/>
                      <a:pt x="12811" y="150129"/>
                    </a:cubicBezTo>
                    <a:cubicBezTo>
                      <a:pt x="15875" y="155721"/>
                      <a:pt x="15338" y="159091"/>
                      <a:pt x="15185" y="161772"/>
                    </a:cubicBezTo>
                    <a:cubicBezTo>
                      <a:pt x="15032" y="164453"/>
                      <a:pt x="15032" y="172649"/>
                      <a:pt x="18555" y="179313"/>
                    </a:cubicBezTo>
                    <a:cubicBezTo>
                      <a:pt x="22079" y="185976"/>
                      <a:pt x="22998" y="184598"/>
                      <a:pt x="26828" y="184751"/>
                    </a:cubicBezTo>
                    <a:cubicBezTo>
                      <a:pt x="30658" y="184904"/>
                      <a:pt x="45517" y="185670"/>
                      <a:pt x="49347" y="183296"/>
                    </a:cubicBezTo>
                    <a:cubicBezTo>
                      <a:pt x="53177" y="180921"/>
                      <a:pt x="58922" y="181534"/>
                      <a:pt x="60990" y="181840"/>
                    </a:cubicBezTo>
                    <a:cubicBezTo>
                      <a:pt x="63058" y="182147"/>
                      <a:pt x="66275" y="181687"/>
                      <a:pt x="66735" y="179772"/>
                    </a:cubicBezTo>
                    <a:cubicBezTo>
                      <a:pt x="67194" y="177857"/>
                      <a:pt x="69875" y="173721"/>
                      <a:pt x="73399" y="172112"/>
                    </a:cubicBezTo>
                    <a:cubicBezTo>
                      <a:pt x="76922" y="170504"/>
                      <a:pt x="79450" y="169049"/>
                      <a:pt x="81211" y="167670"/>
                    </a:cubicBezTo>
                    <a:cubicBezTo>
                      <a:pt x="82973" y="166291"/>
                      <a:pt x="86650" y="163534"/>
                      <a:pt x="91245" y="163534"/>
                    </a:cubicBezTo>
                    <a:cubicBezTo>
                      <a:pt x="95841" y="163534"/>
                      <a:pt x="131919" y="157942"/>
                      <a:pt x="138506" y="151432"/>
                    </a:cubicBezTo>
                    <a:cubicBezTo>
                      <a:pt x="145093" y="144921"/>
                      <a:pt x="152370" y="145687"/>
                      <a:pt x="156889" y="145687"/>
                    </a:cubicBezTo>
                    <a:cubicBezTo>
                      <a:pt x="161408" y="145687"/>
                      <a:pt x="168378" y="145993"/>
                      <a:pt x="171595" y="141091"/>
                    </a:cubicBezTo>
                    <a:cubicBezTo>
                      <a:pt x="174812" y="136112"/>
                      <a:pt x="185996" y="126231"/>
                      <a:pt x="205911" y="121789"/>
                    </a:cubicBezTo>
                    <a:cubicBezTo>
                      <a:pt x="225825" y="117346"/>
                      <a:pt x="262745" y="102793"/>
                      <a:pt x="266039" y="101337"/>
                    </a:cubicBezTo>
                    <a:cubicBezTo>
                      <a:pt x="269409" y="99882"/>
                      <a:pt x="271477" y="99116"/>
                      <a:pt x="270022" y="95439"/>
                    </a:cubicBezTo>
                    <a:cubicBezTo>
                      <a:pt x="268566" y="91763"/>
                      <a:pt x="269256" y="88699"/>
                      <a:pt x="271324" y="84869"/>
                    </a:cubicBezTo>
                    <a:cubicBezTo>
                      <a:pt x="273392" y="81039"/>
                      <a:pt x="276073" y="79124"/>
                      <a:pt x="276303" y="78129"/>
                    </a:cubicBezTo>
                    <a:cubicBezTo>
                      <a:pt x="276532" y="77133"/>
                      <a:pt x="280592" y="74146"/>
                      <a:pt x="283197" y="73380"/>
                    </a:cubicBezTo>
                    <a:cubicBezTo>
                      <a:pt x="284116" y="73073"/>
                      <a:pt x="289248" y="71235"/>
                      <a:pt x="295299" y="69014"/>
                    </a:cubicBezTo>
                    <a:lnTo>
                      <a:pt x="262975" y="0"/>
                    </a:lnTo>
                    <a:cubicBezTo>
                      <a:pt x="261366" y="153"/>
                      <a:pt x="259834" y="536"/>
                      <a:pt x="258686" y="69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79" name="Kombinationstegning: figur 11778">
                <a:extLst>
                  <a:ext uri="{FF2B5EF4-FFF2-40B4-BE49-F238E27FC236}">
                    <a16:creationId xmlns:a16="http://schemas.microsoft.com/office/drawing/2014/main" id="{62706FF0-0727-4ABA-9C15-0285A167526D}"/>
                  </a:ext>
                </a:extLst>
              </p:cNvPr>
              <p:cNvSpPr/>
              <p:nvPr/>
            </p:nvSpPr>
            <p:spPr>
              <a:xfrm>
                <a:off x="7805555" y="3691413"/>
                <a:ext cx="9877" cy="3871"/>
              </a:xfrm>
              <a:custGeom>
                <a:avLst/>
                <a:gdLst>
                  <a:gd name="connsiteX0" fmla="*/ 1002 w 9877"/>
                  <a:gd name="connsiteY0" fmla="*/ 2613 h 3871"/>
                  <a:gd name="connsiteX1" fmla="*/ 9121 w 9877"/>
                  <a:gd name="connsiteY1" fmla="*/ 1694 h 3871"/>
                  <a:gd name="connsiteX2" fmla="*/ 1002 w 9877"/>
                  <a:gd name="connsiteY2" fmla="*/ 2613 h 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77" h="3871">
                    <a:moveTo>
                      <a:pt x="1002" y="2613"/>
                    </a:moveTo>
                    <a:cubicBezTo>
                      <a:pt x="1002" y="2613"/>
                      <a:pt x="12951" y="5984"/>
                      <a:pt x="9121" y="1694"/>
                    </a:cubicBezTo>
                    <a:cubicBezTo>
                      <a:pt x="5291" y="-2595"/>
                      <a:pt x="-2828" y="2613"/>
                      <a:pt x="1002" y="261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80" name="Kombinationstegning: figur 11779">
                <a:extLst>
                  <a:ext uri="{FF2B5EF4-FFF2-40B4-BE49-F238E27FC236}">
                    <a16:creationId xmlns:a16="http://schemas.microsoft.com/office/drawing/2014/main" id="{1AA3C741-35BF-481E-B69B-1A7563904315}"/>
                  </a:ext>
                </a:extLst>
              </p:cNvPr>
              <p:cNvSpPr/>
              <p:nvPr/>
            </p:nvSpPr>
            <p:spPr>
              <a:xfrm>
                <a:off x="7746888" y="3637881"/>
                <a:ext cx="136840" cy="100571"/>
              </a:xfrm>
              <a:custGeom>
                <a:avLst/>
                <a:gdLst>
                  <a:gd name="connsiteX0" fmla="*/ 103022 w 136840"/>
                  <a:gd name="connsiteY0" fmla="*/ 100571 h 100571"/>
                  <a:gd name="connsiteX1" fmla="*/ 103022 w 136840"/>
                  <a:gd name="connsiteY1" fmla="*/ 100571 h 100571"/>
                  <a:gd name="connsiteX2" fmla="*/ 109686 w 136840"/>
                  <a:gd name="connsiteY2" fmla="*/ 67941 h 100571"/>
                  <a:gd name="connsiteX3" fmla="*/ 116503 w 136840"/>
                  <a:gd name="connsiteY3" fmla="*/ 61124 h 100571"/>
                  <a:gd name="connsiteX4" fmla="*/ 125082 w 136840"/>
                  <a:gd name="connsiteY4" fmla="*/ 60435 h 100571"/>
                  <a:gd name="connsiteX5" fmla="*/ 125235 w 136840"/>
                  <a:gd name="connsiteY5" fmla="*/ 58903 h 100571"/>
                  <a:gd name="connsiteX6" fmla="*/ 119490 w 136840"/>
                  <a:gd name="connsiteY6" fmla="*/ 54154 h 100571"/>
                  <a:gd name="connsiteX7" fmla="*/ 119644 w 136840"/>
                  <a:gd name="connsiteY7" fmla="*/ 45575 h 100571"/>
                  <a:gd name="connsiteX8" fmla="*/ 120869 w 136840"/>
                  <a:gd name="connsiteY8" fmla="*/ 39830 h 100571"/>
                  <a:gd name="connsiteX9" fmla="*/ 124469 w 136840"/>
                  <a:gd name="connsiteY9" fmla="*/ 33473 h 100571"/>
                  <a:gd name="connsiteX10" fmla="*/ 125542 w 136840"/>
                  <a:gd name="connsiteY10" fmla="*/ 33473 h 100571"/>
                  <a:gd name="connsiteX11" fmla="*/ 127303 w 136840"/>
                  <a:gd name="connsiteY11" fmla="*/ 37073 h 100571"/>
                  <a:gd name="connsiteX12" fmla="*/ 128376 w 136840"/>
                  <a:gd name="connsiteY12" fmla="*/ 39447 h 100571"/>
                  <a:gd name="connsiteX13" fmla="*/ 131593 w 136840"/>
                  <a:gd name="connsiteY13" fmla="*/ 37149 h 100571"/>
                  <a:gd name="connsiteX14" fmla="*/ 134503 w 136840"/>
                  <a:gd name="connsiteY14" fmla="*/ 35388 h 100571"/>
                  <a:gd name="connsiteX15" fmla="*/ 135193 w 136840"/>
                  <a:gd name="connsiteY15" fmla="*/ 33702 h 100571"/>
                  <a:gd name="connsiteX16" fmla="*/ 136036 w 136840"/>
                  <a:gd name="connsiteY16" fmla="*/ 32400 h 100571"/>
                  <a:gd name="connsiteX17" fmla="*/ 136725 w 136840"/>
                  <a:gd name="connsiteY17" fmla="*/ 32247 h 100571"/>
                  <a:gd name="connsiteX18" fmla="*/ 136265 w 136840"/>
                  <a:gd name="connsiteY18" fmla="*/ 29566 h 100571"/>
                  <a:gd name="connsiteX19" fmla="*/ 136112 w 136840"/>
                  <a:gd name="connsiteY19" fmla="*/ 17311 h 100571"/>
                  <a:gd name="connsiteX20" fmla="*/ 134273 w 136840"/>
                  <a:gd name="connsiteY20" fmla="*/ 12868 h 100571"/>
                  <a:gd name="connsiteX21" fmla="*/ 130750 w 136840"/>
                  <a:gd name="connsiteY21" fmla="*/ 12562 h 100571"/>
                  <a:gd name="connsiteX22" fmla="*/ 129448 w 136840"/>
                  <a:gd name="connsiteY22" fmla="*/ 10800 h 100571"/>
                  <a:gd name="connsiteX23" fmla="*/ 127763 w 136840"/>
                  <a:gd name="connsiteY23" fmla="*/ 0 h 100571"/>
                  <a:gd name="connsiteX24" fmla="*/ 124469 w 136840"/>
                  <a:gd name="connsiteY24" fmla="*/ 4825 h 100571"/>
                  <a:gd name="connsiteX25" fmla="*/ 120180 w 136840"/>
                  <a:gd name="connsiteY25" fmla="*/ 10111 h 100571"/>
                  <a:gd name="connsiteX26" fmla="*/ 115431 w 136840"/>
                  <a:gd name="connsiteY26" fmla="*/ 15243 h 100571"/>
                  <a:gd name="connsiteX27" fmla="*/ 106009 w 136840"/>
                  <a:gd name="connsiteY27" fmla="*/ 23821 h 100571"/>
                  <a:gd name="connsiteX28" fmla="*/ 93065 w 136840"/>
                  <a:gd name="connsiteY28" fmla="*/ 36077 h 100571"/>
                  <a:gd name="connsiteX29" fmla="*/ 85252 w 136840"/>
                  <a:gd name="connsiteY29" fmla="*/ 45958 h 100571"/>
                  <a:gd name="connsiteX30" fmla="*/ 75371 w 136840"/>
                  <a:gd name="connsiteY30" fmla="*/ 54766 h 100571"/>
                  <a:gd name="connsiteX31" fmla="*/ 71541 w 136840"/>
                  <a:gd name="connsiteY31" fmla="*/ 55226 h 100571"/>
                  <a:gd name="connsiteX32" fmla="*/ 61813 w 136840"/>
                  <a:gd name="connsiteY32" fmla="*/ 60511 h 100571"/>
                  <a:gd name="connsiteX33" fmla="*/ 33396 w 136840"/>
                  <a:gd name="connsiteY33" fmla="*/ 60052 h 100571"/>
                  <a:gd name="connsiteX34" fmla="*/ 7047 w 136840"/>
                  <a:gd name="connsiteY34" fmla="*/ 61660 h 100571"/>
                  <a:gd name="connsiteX35" fmla="*/ 3676 w 136840"/>
                  <a:gd name="connsiteY35" fmla="*/ 55762 h 100571"/>
                  <a:gd name="connsiteX36" fmla="*/ 1609 w 136840"/>
                  <a:gd name="connsiteY36" fmla="*/ 53694 h 100571"/>
                  <a:gd name="connsiteX37" fmla="*/ 306 w 136840"/>
                  <a:gd name="connsiteY37" fmla="*/ 53388 h 100571"/>
                  <a:gd name="connsiteX38" fmla="*/ 0 w 136840"/>
                  <a:gd name="connsiteY38" fmla="*/ 54154 h 100571"/>
                  <a:gd name="connsiteX39" fmla="*/ 1072 w 136840"/>
                  <a:gd name="connsiteY39" fmla="*/ 59515 h 100571"/>
                  <a:gd name="connsiteX40" fmla="*/ 11489 w 136840"/>
                  <a:gd name="connsiteY40" fmla="*/ 73150 h 100571"/>
                  <a:gd name="connsiteX41" fmla="*/ 19302 w 136840"/>
                  <a:gd name="connsiteY41" fmla="*/ 83950 h 100571"/>
                  <a:gd name="connsiteX42" fmla="*/ 29949 w 136840"/>
                  <a:gd name="connsiteY42" fmla="*/ 93984 h 100571"/>
                  <a:gd name="connsiteX43" fmla="*/ 103022 w 136840"/>
                  <a:gd name="connsiteY43" fmla="*/ 100571 h 10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6840" h="100571">
                    <a:moveTo>
                      <a:pt x="103022" y="100571"/>
                    </a:moveTo>
                    <a:cubicBezTo>
                      <a:pt x="103022" y="100571"/>
                      <a:pt x="103099" y="100571"/>
                      <a:pt x="103022" y="100571"/>
                    </a:cubicBezTo>
                    <a:lnTo>
                      <a:pt x="109686" y="67941"/>
                    </a:lnTo>
                    <a:cubicBezTo>
                      <a:pt x="109686" y="67941"/>
                      <a:pt x="110529" y="61737"/>
                      <a:pt x="116503" y="61124"/>
                    </a:cubicBezTo>
                    <a:cubicBezTo>
                      <a:pt x="122478" y="60511"/>
                      <a:pt x="125082" y="60435"/>
                      <a:pt x="125082" y="60435"/>
                    </a:cubicBezTo>
                    <a:cubicBezTo>
                      <a:pt x="125082" y="60435"/>
                      <a:pt x="127380" y="59745"/>
                      <a:pt x="125235" y="58903"/>
                    </a:cubicBezTo>
                    <a:cubicBezTo>
                      <a:pt x="123091" y="58060"/>
                      <a:pt x="120103" y="55915"/>
                      <a:pt x="119490" y="54154"/>
                    </a:cubicBezTo>
                    <a:cubicBezTo>
                      <a:pt x="118878" y="52392"/>
                      <a:pt x="119338" y="47184"/>
                      <a:pt x="119644" y="45575"/>
                    </a:cubicBezTo>
                    <a:cubicBezTo>
                      <a:pt x="119874" y="43890"/>
                      <a:pt x="119797" y="41898"/>
                      <a:pt x="120869" y="39830"/>
                    </a:cubicBezTo>
                    <a:cubicBezTo>
                      <a:pt x="121942" y="37762"/>
                      <a:pt x="124469" y="33473"/>
                      <a:pt x="124469" y="33473"/>
                    </a:cubicBezTo>
                    <a:cubicBezTo>
                      <a:pt x="124469" y="33473"/>
                      <a:pt x="124852" y="32630"/>
                      <a:pt x="125542" y="33473"/>
                    </a:cubicBezTo>
                    <a:cubicBezTo>
                      <a:pt x="126231" y="34315"/>
                      <a:pt x="127073" y="36230"/>
                      <a:pt x="127303" y="37073"/>
                    </a:cubicBezTo>
                    <a:cubicBezTo>
                      <a:pt x="127533" y="37915"/>
                      <a:pt x="127533" y="40673"/>
                      <a:pt x="128376" y="39447"/>
                    </a:cubicBezTo>
                    <a:cubicBezTo>
                      <a:pt x="129218" y="38222"/>
                      <a:pt x="130444" y="37685"/>
                      <a:pt x="131593" y="37149"/>
                    </a:cubicBezTo>
                    <a:cubicBezTo>
                      <a:pt x="132818" y="36690"/>
                      <a:pt x="134121" y="36077"/>
                      <a:pt x="134503" y="35388"/>
                    </a:cubicBezTo>
                    <a:cubicBezTo>
                      <a:pt x="134886" y="34698"/>
                      <a:pt x="135346" y="34162"/>
                      <a:pt x="135193" y="33702"/>
                    </a:cubicBezTo>
                    <a:cubicBezTo>
                      <a:pt x="135040" y="33243"/>
                      <a:pt x="135423" y="32477"/>
                      <a:pt x="136036" y="32400"/>
                    </a:cubicBezTo>
                    <a:cubicBezTo>
                      <a:pt x="136188" y="32400"/>
                      <a:pt x="136418" y="32324"/>
                      <a:pt x="136725" y="32247"/>
                    </a:cubicBezTo>
                    <a:cubicBezTo>
                      <a:pt x="136495" y="31175"/>
                      <a:pt x="136265" y="30255"/>
                      <a:pt x="136265" y="29566"/>
                    </a:cubicBezTo>
                    <a:cubicBezTo>
                      <a:pt x="136418" y="25277"/>
                      <a:pt x="137568" y="20758"/>
                      <a:pt x="136112" y="17311"/>
                    </a:cubicBezTo>
                    <a:cubicBezTo>
                      <a:pt x="135116" y="14783"/>
                      <a:pt x="134197" y="14170"/>
                      <a:pt x="134273" y="12868"/>
                    </a:cubicBezTo>
                    <a:cubicBezTo>
                      <a:pt x="132589" y="12715"/>
                      <a:pt x="131133" y="12562"/>
                      <a:pt x="130750" y="12562"/>
                    </a:cubicBezTo>
                    <a:cubicBezTo>
                      <a:pt x="129678" y="12562"/>
                      <a:pt x="129448" y="10800"/>
                      <a:pt x="129448" y="10800"/>
                    </a:cubicBezTo>
                    <a:lnTo>
                      <a:pt x="127763" y="0"/>
                    </a:lnTo>
                    <a:cubicBezTo>
                      <a:pt x="126231" y="2374"/>
                      <a:pt x="125006" y="4213"/>
                      <a:pt x="124469" y="4825"/>
                    </a:cubicBezTo>
                    <a:cubicBezTo>
                      <a:pt x="123550" y="5745"/>
                      <a:pt x="120486" y="9421"/>
                      <a:pt x="120180" y="10111"/>
                    </a:cubicBezTo>
                    <a:cubicBezTo>
                      <a:pt x="119874" y="10723"/>
                      <a:pt x="116963" y="13787"/>
                      <a:pt x="115431" y="15243"/>
                    </a:cubicBezTo>
                    <a:cubicBezTo>
                      <a:pt x="113899" y="16698"/>
                      <a:pt x="108920" y="20681"/>
                      <a:pt x="106009" y="23821"/>
                    </a:cubicBezTo>
                    <a:cubicBezTo>
                      <a:pt x="103099" y="27039"/>
                      <a:pt x="95439" y="34392"/>
                      <a:pt x="93065" y="36077"/>
                    </a:cubicBezTo>
                    <a:cubicBezTo>
                      <a:pt x="90690" y="37839"/>
                      <a:pt x="87167" y="40213"/>
                      <a:pt x="85252" y="45958"/>
                    </a:cubicBezTo>
                    <a:cubicBezTo>
                      <a:pt x="83337" y="51703"/>
                      <a:pt x="80656" y="56452"/>
                      <a:pt x="75371" y="54766"/>
                    </a:cubicBezTo>
                    <a:cubicBezTo>
                      <a:pt x="70086" y="53005"/>
                      <a:pt x="71541" y="54000"/>
                      <a:pt x="71541" y="55226"/>
                    </a:cubicBezTo>
                    <a:cubicBezTo>
                      <a:pt x="71541" y="56452"/>
                      <a:pt x="68018" y="60664"/>
                      <a:pt x="61813" y="60511"/>
                    </a:cubicBezTo>
                    <a:cubicBezTo>
                      <a:pt x="55609" y="60358"/>
                      <a:pt x="43966" y="56988"/>
                      <a:pt x="33396" y="60052"/>
                    </a:cubicBezTo>
                    <a:cubicBezTo>
                      <a:pt x="22826" y="63115"/>
                      <a:pt x="8809" y="66639"/>
                      <a:pt x="7047" y="61660"/>
                    </a:cubicBezTo>
                    <a:cubicBezTo>
                      <a:pt x="5285" y="56681"/>
                      <a:pt x="7506" y="56835"/>
                      <a:pt x="3676" y="55762"/>
                    </a:cubicBezTo>
                    <a:cubicBezTo>
                      <a:pt x="-153" y="54690"/>
                      <a:pt x="2221" y="54996"/>
                      <a:pt x="1609" y="53694"/>
                    </a:cubicBezTo>
                    <a:cubicBezTo>
                      <a:pt x="996" y="52392"/>
                      <a:pt x="460" y="51932"/>
                      <a:pt x="306" y="53388"/>
                    </a:cubicBezTo>
                    <a:cubicBezTo>
                      <a:pt x="230" y="53771"/>
                      <a:pt x="153" y="54000"/>
                      <a:pt x="0" y="54154"/>
                    </a:cubicBezTo>
                    <a:cubicBezTo>
                      <a:pt x="230" y="56068"/>
                      <a:pt x="536" y="58367"/>
                      <a:pt x="1072" y="59515"/>
                    </a:cubicBezTo>
                    <a:cubicBezTo>
                      <a:pt x="1992" y="61813"/>
                      <a:pt x="8579" y="70392"/>
                      <a:pt x="11489" y="73150"/>
                    </a:cubicBezTo>
                    <a:cubicBezTo>
                      <a:pt x="14400" y="75907"/>
                      <a:pt x="18230" y="82035"/>
                      <a:pt x="19302" y="83950"/>
                    </a:cubicBezTo>
                    <a:cubicBezTo>
                      <a:pt x="20374" y="85865"/>
                      <a:pt x="26043" y="93677"/>
                      <a:pt x="29949" y="93984"/>
                    </a:cubicBezTo>
                    <a:cubicBezTo>
                      <a:pt x="33779" y="94137"/>
                      <a:pt x="102333" y="100495"/>
                      <a:pt x="103022" y="10057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81" name="Kombinationstegning: figur 11780">
                <a:extLst>
                  <a:ext uri="{FF2B5EF4-FFF2-40B4-BE49-F238E27FC236}">
                    <a16:creationId xmlns:a16="http://schemas.microsoft.com/office/drawing/2014/main" id="{F85E9060-280F-42E0-B26B-0600ACDC971C}"/>
                  </a:ext>
                </a:extLst>
              </p:cNvPr>
              <p:cNvSpPr/>
              <p:nvPr/>
            </p:nvSpPr>
            <p:spPr>
              <a:xfrm>
                <a:off x="7987750" y="2987715"/>
                <a:ext cx="11804" cy="4203"/>
              </a:xfrm>
              <a:custGeom>
                <a:avLst/>
                <a:gdLst>
                  <a:gd name="connsiteX0" fmla="*/ 3557 w 11804"/>
                  <a:gd name="connsiteY0" fmla="*/ 244 h 4203"/>
                  <a:gd name="connsiteX1" fmla="*/ 187 w 11804"/>
                  <a:gd name="connsiteY1" fmla="*/ 1699 h 4203"/>
                  <a:gd name="connsiteX2" fmla="*/ 4706 w 11804"/>
                  <a:gd name="connsiteY2" fmla="*/ 3384 h 4203"/>
                  <a:gd name="connsiteX3" fmla="*/ 10221 w 11804"/>
                  <a:gd name="connsiteY3" fmla="*/ 3614 h 4203"/>
                  <a:gd name="connsiteX4" fmla="*/ 10681 w 11804"/>
                  <a:gd name="connsiteY4" fmla="*/ 14 h 4203"/>
                  <a:gd name="connsiteX5" fmla="*/ 3557 w 11804"/>
                  <a:gd name="connsiteY5" fmla="*/ 244 h 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04" h="4203">
                    <a:moveTo>
                      <a:pt x="3557" y="244"/>
                    </a:moveTo>
                    <a:cubicBezTo>
                      <a:pt x="3557" y="244"/>
                      <a:pt x="-962" y="14"/>
                      <a:pt x="187" y="1699"/>
                    </a:cubicBezTo>
                    <a:cubicBezTo>
                      <a:pt x="1413" y="3384"/>
                      <a:pt x="3098" y="2925"/>
                      <a:pt x="4706" y="3384"/>
                    </a:cubicBezTo>
                    <a:cubicBezTo>
                      <a:pt x="6315" y="3844"/>
                      <a:pt x="9455" y="4840"/>
                      <a:pt x="10221" y="3614"/>
                    </a:cubicBezTo>
                    <a:cubicBezTo>
                      <a:pt x="10911" y="2389"/>
                      <a:pt x="13132" y="-216"/>
                      <a:pt x="10681" y="14"/>
                    </a:cubicBezTo>
                    <a:cubicBezTo>
                      <a:pt x="8383" y="244"/>
                      <a:pt x="3557" y="244"/>
                      <a:pt x="3557" y="24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82" name="Kombinationstegning: figur 11781">
                <a:extLst>
                  <a:ext uri="{FF2B5EF4-FFF2-40B4-BE49-F238E27FC236}">
                    <a16:creationId xmlns:a16="http://schemas.microsoft.com/office/drawing/2014/main" id="{23FB044C-5256-472E-8298-41AE3D7E2966}"/>
                  </a:ext>
                </a:extLst>
              </p:cNvPr>
              <p:cNvSpPr/>
              <p:nvPr/>
            </p:nvSpPr>
            <p:spPr>
              <a:xfrm>
                <a:off x="7603095" y="2635902"/>
                <a:ext cx="1160535" cy="537105"/>
              </a:xfrm>
              <a:custGeom>
                <a:avLst/>
                <a:gdLst>
                  <a:gd name="connsiteX0" fmla="*/ 958474 w 1160535"/>
                  <a:gd name="connsiteY0" fmla="*/ 482960 h 537105"/>
                  <a:gd name="connsiteX1" fmla="*/ 959853 w 1160535"/>
                  <a:gd name="connsiteY1" fmla="*/ 480049 h 537105"/>
                  <a:gd name="connsiteX2" fmla="*/ 958551 w 1160535"/>
                  <a:gd name="connsiteY2" fmla="*/ 476602 h 537105"/>
                  <a:gd name="connsiteX3" fmla="*/ 958781 w 1160535"/>
                  <a:gd name="connsiteY3" fmla="*/ 462968 h 537105"/>
                  <a:gd name="connsiteX4" fmla="*/ 962150 w 1160535"/>
                  <a:gd name="connsiteY4" fmla="*/ 461743 h 537105"/>
                  <a:gd name="connsiteX5" fmla="*/ 966670 w 1160535"/>
                  <a:gd name="connsiteY5" fmla="*/ 460517 h 537105"/>
                  <a:gd name="connsiteX6" fmla="*/ 966517 w 1160535"/>
                  <a:gd name="connsiteY6" fmla="*/ 458143 h 537105"/>
                  <a:gd name="connsiteX7" fmla="*/ 964142 w 1160535"/>
                  <a:gd name="connsiteY7" fmla="*/ 453470 h 537105"/>
                  <a:gd name="connsiteX8" fmla="*/ 970346 w 1160535"/>
                  <a:gd name="connsiteY8" fmla="*/ 451172 h 537105"/>
                  <a:gd name="connsiteX9" fmla="*/ 974636 w 1160535"/>
                  <a:gd name="connsiteY9" fmla="*/ 447496 h 537105"/>
                  <a:gd name="connsiteX10" fmla="*/ 971649 w 1160535"/>
                  <a:gd name="connsiteY10" fmla="*/ 437308 h 537105"/>
                  <a:gd name="connsiteX11" fmla="*/ 963759 w 1160535"/>
                  <a:gd name="connsiteY11" fmla="*/ 417546 h 537105"/>
                  <a:gd name="connsiteX12" fmla="*/ 962840 w 1160535"/>
                  <a:gd name="connsiteY12" fmla="*/ 399087 h 537105"/>
                  <a:gd name="connsiteX13" fmla="*/ 965980 w 1160535"/>
                  <a:gd name="connsiteY13" fmla="*/ 396100 h 537105"/>
                  <a:gd name="connsiteX14" fmla="*/ 964908 w 1160535"/>
                  <a:gd name="connsiteY14" fmla="*/ 394568 h 537105"/>
                  <a:gd name="connsiteX15" fmla="*/ 954261 w 1160535"/>
                  <a:gd name="connsiteY15" fmla="*/ 393265 h 537105"/>
                  <a:gd name="connsiteX16" fmla="*/ 950585 w 1160535"/>
                  <a:gd name="connsiteY16" fmla="*/ 392806 h 537105"/>
                  <a:gd name="connsiteX17" fmla="*/ 949359 w 1160535"/>
                  <a:gd name="connsiteY17" fmla="*/ 389436 h 537105"/>
                  <a:gd name="connsiteX18" fmla="*/ 957019 w 1160535"/>
                  <a:gd name="connsiteY18" fmla="*/ 384687 h 537105"/>
                  <a:gd name="connsiteX19" fmla="*/ 991487 w 1160535"/>
                  <a:gd name="connsiteY19" fmla="*/ 376184 h 537105"/>
                  <a:gd name="connsiteX20" fmla="*/ 1002287 w 1160535"/>
                  <a:gd name="connsiteY20" fmla="*/ 374959 h 537105"/>
                  <a:gd name="connsiteX21" fmla="*/ 1003359 w 1160535"/>
                  <a:gd name="connsiteY21" fmla="*/ 378176 h 537105"/>
                  <a:gd name="connsiteX22" fmla="*/ 1004815 w 1160535"/>
                  <a:gd name="connsiteY22" fmla="*/ 379708 h 537105"/>
                  <a:gd name="connsiteX23" fmla="*/ 1025266 w 1160535"/>
                  <a:gd name="connsiteY23" fmla="*/ 379018 h 537105"/>
                  <a:gd name="connsiteX24" fmla="*/ 1026492 w 1160535"/>
                  <a:gd name="connsiteY24" fmla="*/ 377716 h 537105"/>
                  <a:gd name="connsiteX25" fmla="*/ 1024577 w 1160535"/>
                  <a:gd name="connsiteY25" fmla="*/ 369138 h 537105"/>
                  <a:gd name="connsiteX26" fmla="*/ 1018373 w 1160535"/>
                  <a:gd name="connsiteY26" fmla="*/ 367452 h 537105"/>
                  <a:gd name="connsiteX27" fmla="*/ 1017990 w 1160535"/>
                  <a:gd name="connsiteY27" fmla="*/ 365537 h 537105"/>
                  <a:gd name="connsiteX28" fmla="*/ 1036756 w 1160535"/>
                  <a:gd name="connsiteY28" fmla="*/ 311460 h 537105"/>
                  <a:gd name="connsiteX29" fmla="*/ 1044032 w 1160535"/>
                  <a:gd name="connsiteY29" fmla="*/ 308550 h 537105"/>
                  <a:gd name="connsiteX30" fmla="*/ 1062798 w 1160535"/>
                  <a:gd name="connsiteY30" fmla="*/ 316363 h 537105"/>
                  <a:gd name="connsiteX31" fmla="*/ 1071761 w 1160535"/>
                  <a:gd name="connsiteY31" fmla="*/ 315673 h 537105"/>
                  <a:gd name="connsiteX32" fmla="*/ 1077735 w 1160535"/>
                  <a:gd name="connsiteY32" fmla="*/ 315520 h 537105"/>
                  <a:gd name="connsiteX33" fmla="*/ 1082254 w 1160535"/>
                  <a:gd name="connsiteY33" fmla="*/ 315673 h 537105"/>
                  <a:gd name="connsiteX34" fmla="*/ 1086773 w 1160535"/>
                  <a:gd name="connsiteY34" fmla="*/ 316899 h 537105"/>
                  <a:gd name="connsiteX35" fmla="*/ 1092748 w 1160535"/>
                  <a:gd name="connsiteY35" fmla="*/ 318660 h 537105"/>
                  <a:gd name="connsiteX36" fmla="*/ 1094892 w 1160535"/>
                  <a:gd name="connsiteY36" fmla="*/ 318048 h 537105"/>
                  <a:gd name="connsiteX37" fmla="*/ 1109982 w 1160535"/>
                  <a:gd name="connsiteY37" fmla="*/ 310618 h 537105"/>
                  <a:gd name="connsiteX38" fmla="*/ 1113352 w 1160535"/>
                  <a:gd name="connsiteY38" fmla="*/ 302805 h 537105"/>
                  <a:gd name="connsiteX39" fmla="*/ 1110365 w 1160535"/>
                  <a:gd name="connsiteY39" fmla="*/ 280056 h 537105"/>
                  <a:gd name="connsiteX40" fmla="*/ 1110825 w 1160535"/>
                  <a:gd name="connsiteY40" fmla="*/ 276685 h 537105"/>
                  <a:gd name="connsiteX41" fmla="*/ 1116110 w 1160535"/>
                  <a:gd name="connsiteY41" fmla="*/ 264966 h 537105"/>
                  <a:gd name="connsiteX42" fmla="*/ 1122927 w 1160535"/>
                  <a:gd name="connsiteY42" fmla="*/ 263205 h 537105"/>
                  <a:gd name="connsiteX43" fmla="*/ 1135872 w 1160535"/>
                  <a:gd name="connsiteY43" fmla="*/ 260600 h 537105"/>
                  <a:gd name="connsiteX44" fmla="*/ 1143914 w 1160535"/>
                  <a:gd name="connsiteY44" fmla="*/ 253094 h 537105"/>
                  <a:gd name="connsiteX45" fmla="*/ 1145370 w 1160535"/>
                  <a:gd name="connsiteY45" fmla="*/ 248038 h 537105"/>
                  <a:gd name="connsiteX46" fmla="*/ 1144910 w 1160535"/>
                  <a:gd name="connsiteY46" fmla="*/ 244592 h 537105"/>
                  <a:gd name="connsiteX47" fmla="*/ 1148740 w 1160535"/>
                  <a:gd name="connsiteY47" fmla="*/ 238464 h 537105"/>
                  <a:gd name="connsiteX48" fmla="*/ 1155174 w 1160535"/>
                  <a:gd name="connsiteY48" fmla="*/ 238464 h 537105"/>
                  <a:gd name="connsiteX49" fmla="*/ 1160536 w 1160535"/>
                  <a:gd name="connsiteY49" fmla="*/ 239153 h 537105"/>
                  <a:gd name="connsiteX50" fmla="*/ 1141693 w 1160535"/>
                  <a:gd name="connsiteY50" fmla="*/ 222225 h 537105"/>
                  <a:gd name="connsiteX51" fmla="*/ 1140237 w 1160535"/>
                  <a:gd name="connsiteY51" fmla="*/ 214949 h 537105"/>
                  <a:gd name="connsiteX52" fmla="*/ 1139778 w 1160535"/>
                  <a:gd name="connsiteY52" fmla="*/ 214106 h 537105"/>
                  <a:gd name="connsiteX53" fmla="*/ 1128136 w 1160535"/>
                  <a:gd name="connsiteY53" fmla="*/ 224753 h 537105"/>
                  <a:gd name="connsiteX54" fmla="*/ 1126373 w 1160535"/>
                  <a:gd name="connsiteY54" fmla="*/ 224753 h 537105"/>
                  <a:gd name="connsiteX55" fmla="*/ 1123157 w 1160535"/>
                  <a:gd name="connsiteY55" fmla="*/ 224523 h 537105"/>
                  <a:gd name="connsiteX56" fmla="*/ 1121012 w 1160535"/>
                  <a:gd name="connsiteY56" fmla="*/ 223604 h 537105"/>
                  <a:gd name="connsiteX57" fmla="*/ 1119940 w 1160535"/>
                  <a:gd name="connsiteY57" fmla="*/ 222762 h 537105"/>
                  <a:gd name="connsiteX58" fmla="*/ 1103701 w 1160535"/>
                  <a:gd name="connsiteY58" fmla="*/ 221459 h 537105"/>
                  <a:gd name="connsiteX59" fmla="*/ 1100254 w 1160535"/>
                  <a:gd name="connsiteY59" fmla="*/ 218319 h 537105"/>
                  <a:gd name="connsiteX60" fmla="*/ 1098493 w 1160535"/>
                  <a:gd name="connsiteY60" fmla="*/ 214719 h 537105"/>
                  <a:gd name="connsiteX61" fmla="*/ 1096348 w 1160535"/>
                  <a:gd name="connsiteY61" fmla="*/ 211349 h 537105"/>
                  <a:gd name="connsiteX62" fmla="*/ 1094433 w 1160535"/>
                  <a:gd name="connsiteY62" fmla="*/ 208821 h 537105"/>
                  <a:gd name="connsiteX63" fmla="*/ 1093514 w 1160535"/>
                  <a:gd name="connsiteY63" fmla="*/ 207136 h 537105"/>
                  <a:gd name="connsiteX64" fmla="*/ 1094740 w 1160535"/>
                  <a:gd name="connsiteY64" fmla="*/ 205604 h 537105"/>
                  <a:gd name="connsiteX65" fmla="*/ 1094050 w 1160535"/>
                  <a:gd name="connsiteY65" fmla="*/ 203306 h 537105"/>
                  <a:gd name="connsiteX66" fmla="*/ 1083250 w 1160535"/>
                  <a:gd name="connsiteY66" fmla="*/ 197944 h 537105"/>
                  <a:gd name="connsiteX67" fmla="*/ 1076816 w 1160535"/>
                  <a:gd name="connsiteY67" fmla="*/ 196642 h 537105"/>
                  <a:gd name="connsiteX68" fmla="*/ 1071454 w 1160535"/>
                  <a:gd name="connsiteY68" fmla="*/ 191587 h 537105"/>
                  <a:gd name="connsiteX69" fmla="*/ 1068697 w 1160535"/>
                  <a:gd name="connsiteY69" fmla="*/ 182242 h 537105"/>
                  <a:gd name="connsiteX70" fmla="*/ 1062339 w 1160535"/>
                  <a:gd name="connsiteY70" fmla="*/ 173357 h 537105"/>
                  <a:gd name="connsiteX71" fmla="*/ 1043420 w 1160535"/>
                  <a:gd name="connsiteY71" fmla="*/ 168914 h 537105"/>
                  <a:gd name="connsiteX72" fmla="*/ 1041275 w 1160535"/>
                  <a:gd name="connsiteY72" fmla="*/ 168914 h 537105"/>
                  <a:gd name="connsiteX73" fmla="*/ 1032543 w 1160535"/>
                  <a:gd name="connsiteY73" fmla="*/ 171289 h 537105"/>
                  <a:gd name="connsiteX74" fmla="*/ 1030168 w 1160535"/>
                  <a:gd name="connsiteY74" fmla="*/ 173357 h 537105"/>
                  <a:gd name="connsiteX75" fmla="*/ 1021283 w 1160535"/>
                  <a:gd name="connsiteY75" fmla="*/ 178872 h 537105"/>
                  <a:gd name="connsiteX76" fmla="*/ 1004891 w 1160535"/>
                  <a:gd name="connsiteY76" fmla="*/ 176574 h 537105"/>
                  <a:gd name="connsiteX77" fmla="*/ 1001521 w 1160535"/>
                  <a:gd name="connsiteY77" fmla="*/ 177876 h 537105"/>
                  <a:gd name="connsiteX78" fmla="*/ 994781 w 1160535"/>
                  <a:gd name="connsiteY78" fmla="*/ 178336 h 537105"/>
                  <a:gd name="connsiteX79" fmla="*/ 988423 w 1160535"/>
                  <a:gd name="connsiteY79" fmla="*/ 173204 h 537105"/>
                  <a:gd name="connsiteX80" fmla="*/ 985206 w 1160535"/>
                  <a:gd name="connsiteY80" fmla="*/ 170829 h 537105"/>
                  <a:gd name="connsiteX81" fmla="*/ 983291 w 1160535"/>
                  <a:gd name="connsiteY81" fmla="*/ 169297 h 537105"/>
                  <a:gd name="connsiteX82" fmla="*/ 984517 w 1160535"/>
                  <a:gd name="connsiteY82" fmla="*/ 162021 h 537105"/>
                  <a:gd name="connsiteX83" fmla="*/ 983904 w 1160535"/>
                  <a:gd name="connsiteY83" fmla="*/ 160565 h 537105"/>
                  <a:gd name="connsiteX84" fmla="*/ 972874 w 1160535"/>
                  <a:gd name="connsiteY84" fmla="*/ 157195 h 537105"/>
                  <a:gd name="connsiteX85" fmla="*/ 971113 w 1160535"/>
                  <a:gd name="connsiteY85" fmla="*/ 159110 h 537105"/>
                  <a:gd name="connsiteX86" fmla="*/ 967972 w 1160535"/>
                  <a:gd name="connsiteY86" fmla="*/ 160412 h 537105"/>
                  <a:gd name="connsiteX87" fmla="*/ 964832 w 1160535"/>
                  <a:gd name="connsiteY87" fmla="*/ 161101 h 537105"/>
                  <a:gd name="connsiteX88" fmla="*/ 964602 w 1160535"/>
                  <a:gd name="connsiteY88" fmla="*/ 164089 h 537105"/>
                  <a:gd name="connsiteX89" fmla="*/ 965827 w 1160535"/>
                  <a:gd name="connsiteY89" fmla="*/ 168838 h 537105"/>
                  <a:gd name="connsiteX90" fmla="*/ 961768 w 1160535"/>
                  <a:gd name="connsiteY90" fmla="*/ 171135 h 537105"/>
                  <a:gd name="connsiteX91" fmla="*/ 957785 w 1160535"/>
                  <a:gd name="connsiteY91" fmla="*/ 173050 h 537105"/>
                  <a:gd name="connsiteX92" fmla="*/ 955410 w 1160535"/>
                  <a:gd name="connsiteY92" fmla="*/ 174812 h 537105"/>
                  <a:gd name="connsiteX93" fmla="*/ 953725 w 1160535"/>
                  <a:gd name="connsiteY93" fmla="*/ 175731 h 537105"/>
                  <a:gd name="connsiteX94" fmla="*/ 952193 w 1160535"/>
                  <a:gd name="connsiteY94" fmla="*/ 174506 h 537105"/>
                  <a:gd name="connsiteX95" fmla="*/ 941163 w 1160535"/>
                  <a:gd name="connsiteY95" fmla="*/ 154897 h 537105"/>
                  <a:gd name="connsiteX96" fmla="*/ 928984 w 1160535"/>
                  <a:gd name="connsiteY96" fmla="*/ 135978 h 537105"/>
                  <a:gd name="connsiteX97" fmla="*/ 908916 w 1160535"/>
                  <a:gd name="connsiteY97" fmla="*/ 105952 h 537105"/>
                  <a:gd name="connsiteX98" fmla="*/ 890686 w 1160535"/>
                  <a:gd name="connsiteY98" fmla="*/ 80675 h 537105"/>
                  <a:gd name="connsiteX99" fmla="*/ 877052 w 1160535"/>
                  <a:gd name="connsiteY99" fmla="*/ 70641 h 537105"/>
                  <a:gd name="connsiteX100" fmla="*/ 861733 w 1160535"/>
                  <a:gd name="connsiteY100" fmla="*/ 58922 h 537105"/>
                  <a:gd name="connsiteX101" fmla="*/ 850396 w 1160535"/>
                  <a:gd name="connsiteY101" fmla="*/ 48045 h 537105"/>
                  <a:gd name="connsiteX102" fmla="*/ 855988 w 1160535"/>
                  <a:gd name="connsiteY102" fmla="*/ 48198 h 537105"/>
                  <a:gd name="connsiteX103" fmla="*/ 860507 w 1160535"/>
                  <a:gd name="connsiteY103" fmla="*/ 42223 h 537105"/>
                  <a:gd name="connsiteX104" fmla="*/ 862882 w 1160535"/>
                  <a:gd name="connsiteY104" fmla="*/ 36479 h 537105"/>
                  <a:gd name="connsiteX105" fmla="*/ 861809 w 1160535"/>
                  <a:gd name="connsiteY105" fmla="*/ 36019 h 537105"/>
                  <a:gd name="connsiteX106" fmla="*/ 840592 w 1160535"/>
                  <a:gd name="connsiteY106" fmla="*/ 44981 h 537105"/>
                  <a:gd name="connsiteX107" fmla="*/ 795553 w 1160535"/>
                  <a:gd name="connsiteY107" fmla="*/ 65049 h 537105"/>
                  <a:gd name="connsiteX108" fmla="*/ 794634 w 1160535"/>
                  <a:gd name="connsiteY108" fmla="*/ 66505 h 537105"/>
                  <a:gd name="connsiteX109" fmla="*/ 792872 w 1160535"/>
                  <a:gd name="connsiteY109" fmla="*/ 72249 h 537105"/>
                  <a:gd name="connsiteX110" fmla="*/ 789425 w 1160535"/>
                  <a:gd name="connsiteY110" fmla="*/ 71866 h 537105"/>
                  <a:gd name="connsiteX111" fmla="*/ 780081 w 1160535"/>
                  <a:gd name="connsiteY111" fmla="*/ 69109 h 537105"/>
                  <a:gd name="connsiteX112" fmla="*/ 766829 w 1160535"/>
                  <a:gd name="connsiteY112" fmla="*/ 74854 h 537105"/>
                  <a:gd name="connsiteX113" fmla="*/ 765068 w 1160535"/>
                  <a:gd name="connsiteY113" fmla="*/ 74394 h 537105"/>
                  <a:gd name="connsiteX114" fmla="*/ 760549 w 1160535"/>
                  <a:gd name="connsiteY114" fmla="*/ 67960 h 537105"/>
                  <a:gd name="connsiteX115" fmla="*/ 762847 w 1160535"/>
                  <a:gd name="connsiteY115" fmla="*/ 62215 h 537105"/>
                  <a:gd name="connsiteX116" fmla="*/ 766523 w 1160535"/>
                  <a:gd name="connsiteY116" fmla="*/ 58768 h 537105"/>
                  <a:gd name="connsiteX117" fmla="*/ 774029 w 1160535"/>
                  <a:gd name="connsiteY117" fmla="*/ 51951 h 537105"/>
                  <a:gd name="connsiteX118" fmla="*/ 773340 w 1160535"/>
                  <a:gd name="connsiteY118" fmla="*/ 51338 h 537105"/>
                  <a:gd name="connsiteX119" fmla="*/ 758634 w 1160535"/>
                  <a:gd name="connsiteY119" fmla="*/ 53866 h 537105"/>
                  <a:gd name="connsiteX120" fmla="*/ 755876 w 1160535"/>
                  <a:gd name="connsiteY120" fmla="*/ 53713 h 537105"/>
                  <a:gd name="connsiteX121" fmla="*/ 746302 w 1160535"/>
                  <a:gd name="connsiteY121" fmla="*/ 48964 h 537105"/>
                  <a:gd name="connsiteX122" fmla="*/ 740174 w 1160535"/>
                  <a:gd name="connsiteY122" fmla="*/ 49347 h 537105"/>
                  <a:gd name="connsiteX123" fmla="*/ 741935 w 1160535"/>
                  <a:gd name="connsiteY123" fmla="*/ 50802 h 537105"/>
                  <a:gd name="connsiteX124" fmla="*/ 742778 w 1160535"/>
                  <a:gd name="connsiteY124" fmla="*/ 52104 h 537105"/>
                  <a:gd name="connsiteX125" fmla="*/ 736880 w 1160535"/>
                  <a:gd name="connsiteY125" fmla="*/ 55245 h 537105"/>
                  <a:gd name="connsiteX126" fmla="*/ 736191 w 1160535"/>
                  <a:gd name="connsiteY126" fmla="*/ 54173 h 537105"/>
                  <a:gd name="connsiteX127" fmla="*/ 735731 w 1160535"/>
                  <a:gd name="connsiteY127" fmla="*/ 51568 h 537105"/>
                  <a:gd name="connsiteX128" fmla="*/ 735961 w 1160535"/>
                  <a:gd name="connsiteY128" fmla="*/ 49194 h 537105"/>
                  <a:gd name="connsiteX129" fmla="*/ 735119 w 1160535"/>
                  <a:gd name="connsiteY129" fmla="*/ 45364 h 537105"/>
                  <a:gd name="connsiteX130" fmla="*/ 734046 w 1160535"/>
                  <a:gd name="connsiteY130" fmla="*/ 43602 h 537105"/>
                  <a:gd name="connsiteX131" fmla="*/ 730446 w 1160535"/>
                  <a:gd name="connsiteY131" fmla="*/ 40385 h 537105"/>
                  <a:gd name="connsiteX132" fmla="*/ 727536 w 1160535"/>
                  <a:gd name="connsiteY132" fmla="*/ 39466 h 537105"/>
                  <a:gd name="connsiteX133" fmla="*/ 726616 w 1160535"/>
                  <a:gd name="connsiteY133" fmla="*/ 40692 h 537105"/>
                  <a:gd name="connsiteX134" fmla="*/ 728302 w 1160535"/>
                  <a:gd name="connsiteY134" fmla="*/ 45823 h 537105"/>
                  <a:gd name="connsiteX135" fmla="*/ 727459 w 1160535"/>
                  <a:gd name="connsiteY135" fmla="*/ 48198 h 537105"/>
                  <a:gd name="connsiteX136" fmla="*/ 723629 w 1160535"/>
                  <a:gd name="connsiteY136" fmla="*/ 46743 h 537105"/>
                  <a:gd name="connsiteX137" fmla="*/ 710608 w 1160535"/>
                  <a:gd name="connsiteY137" fmla="*/ 49500 h 537105"/>
                  <a:gd name="connsiteX138" fmla="*/ 700037 w 1160535"/>
                  <a:gd name="connsiteY138" fmla="*/ 47432 h 537105"/>
                  <a:gd name="connsiteX139" fmla="*/ 695518 w 1160535"/>
                  <a:gd name="connsiteY139" fmla="*/ 41687 h 537105"/>
                  <a:gd name="connsiteX140" fmla="*/ 700420 w 1160535"/>
                  <a:gd name="connsiteY140" fmla="*/ 41534 h 537105"/>
                  <a:gd name="connsiteX141" fmla="*/ 700803 w 1160535"/>
                  <a:gd name="connsiteY141" fmla="*/ 32649 h 537105"/>
                  <a:gd name="connsiteX142" fmla="*/ 701416 w 1160535"/>
                  <a:gd name="connsiteY142" fmla="*/ 29662 h 537105"/>
                  <a:gd name="connsiteX143" fmla="*/ 702642 w 1160535"/>
                  <a:gd name="connsiteY143" fmla="*/ 24759 h 537105"/>
                  <a:gd name="connsiteX144" fmla="*/ 691305 w 1160535"/>
                  <a:gd name="connsiteY144" fmla="*/ 4308 h 537105"/>
                  <a:gd name="connsiteX145" fmla="*/ 682726 w 1160535"/>
                  <a:gd name="connsiteY145" fmla="*/ 2240 h 537105"/>
                  <a:gd name="connsiteX146" fmla="*/ 680352 w 1160535"/>
                  <a:gd name="connsiteY146" fmla="*/ 3083 h 537105"/>
                  <a:gd name="connsiteX147" fmla="*/ 675680 w 1160535"/>
                  <a:gd name="connsiteY147" fmla="*/ 7755 h 537105"/>
                  <a:gd name="connsiteX148" fmla="*/ 669245 w 1160535"/>
                  <a:gd name="connsiteY148" fmla="*/ 6223 h 537105"/>
                  <a:gd name="connsiteX149" fmla="*/ 660130 w 1160535"/>
                  <a:gd name="connsiteY149" fmla="*/ 1321 h 537105"/>
                  <a:gd name="connsiteX150" fmla="*/ 658369 w 1160535"/>
                  <a:gd name="connsiteY150" fmla="*/ 861 h 537105"/>
                  <a:gd name="connsiteX151" fmla="*/ 633322 w 1160535"/>
                  <a:gd name="connsiteY151" fmla="*/ 19 h 537105"/>
                  <a:gd name="connsiteX152" fmla="*/ 631254 w 1160535"/>
                  <a:gd name="connsiteY152" fmla="*/ 938 h 537105"/>
                  <a:gd name="connsiteX153" fmla="*/ 625739 w 1160535"/>
                  <a:gd name="connsiteY153" fmla="*/ 7678 h 537105"/>
                  <a:gd name="connsiteX154" fmla="*/ 619534 w 1160535"/>
                  <a:gd name="connsiteY154" fmla="*/ 12427 h 537105"/>
                  <a:gd name="connsiteX155" fmla="*/ 608504 w 1160535"/>
                  <a:gd name="connsiteY155" fmla="*/ 17942 h 537105"/>
                  <a:gd name="connsiteX156" fmla="*/ 592802 w 1160535"/>
                  <a:gd name="connsiteY156" fmla="*/ 19398 h 537105"/>
                  <a:gd name="connsiteX157" fmla="*/ 578785 w 1160535"/>
                  <a:gd name="connsiteY157" fmla="*/ 23687 h 537105"/>
                  <a:gd name="connsiteX158" fmla="*/ 565611 w 1160535"/>
                  <a:gd name="connsiteY158" fmla="*/ 26828 h 537105"/>
                  <a:gd name="connsiteX159" fmla="*/ 555040 w 1160535"/>
                  <a:gd name="connsiteY159" fmla="*/ 28589 h 537105"/>
                  <a:gd name="connsiteX160" fmla="*/ 540334 w 1160535"/>
                  <a:gd name="connsiteY160" fmla="*/ 28972 h 537105"/>
                  <a:gd name="connsiteX161" fmla="*/ 533363 w 1160535"/>
                  <a:gd name="connsiteY161" fmla="*/ 32113 h 537105"/>
                  <a:gd name="connsiteX162" fmla="*/ 531448 w 1160535"/>
                  <a:gd name="connsiteY162" fmla="*/ 39772 h 537105"/>
                  <a:gd name="connsiteX163" fmla="*/ 528308 w 1160535"/>
                  <a:gd name="connsiteY163" fmla="*/ 41075 h 537105"/>
                  <a:gd name="connsiteX164" fmla="*/ 524938 w 1160535"/>
                  <a:gd name="connsiteY164" fmla="*/ 39619 h 537105"/>
                  <a:gd name="connsiteX165" fmla="*/ 505329 w 1160535"/>
                  <a:gd name="connsiteY165" fmla="*/ 39849 h 537105"/>
                  <a:gd name="connsiteX166" fmla="*/ 480435 w 1160535"/>
                  <a:gd name="connsiteY166" fmla="*/ 46053 h 537105"/>
                  <a:gd name="connsiteX167" fmla="*/ 462205 w 1160535"/>
                  <a:gd name="connsiteY167" fmla="*/ 49883 h 537105"/>
                  <a:gd name="connsiteX168" fmla="*/ 457150 w 1160535"/>
                  <a:gd name="connsiteY168" fmla="*/ 51951 h 537105"/>
                  <a:gd name="connsiteX169" fmla="*/ 455848 w 1160535"/>
                  <a:gd name="connsiteY169" fmla="*/ 57007 h 537105"/>
                  <a:gd name="connsiteX170" fmla="*/ 454163 w 1160535"/>
                  <a:gd name="connsiteY170" fmla="*/ 57619 h 537105"/>
                  <a:gd name="connsiteX171" fmla="*/ 450716 w 1160535"/>
                  <a:gd name="connsiteY171" fmla="*/ 53790 h 537105"/>
                  <a:gd name="connsiteX172" fmla="*/ 449414 w 1160535"/>
                  <a:gd name="connsiteY172" fmla="*/ 53100 h 537105"/>
                  <a:gd name="connsiteX173" fmla="*/ 431719 w 1160535"/>
                  <a:gd name="connsiteY173" fmla="*/ 53483 h 537105"/>
                  <a:gd name="connsiteX174" fmla="*/ 426128 w 1160535"/>
                  <a:gd name="connsiteY174" fmla="*/ 52028 h 537105"/>
                  <a:gd name="connsiteX175" fmla="*/ 424060 w 1160535"/>
                  <a:gd name="connsiteY175" fmla="*/ 51798 h 537105"/>
                  <a:gd name="connsiteX176" fmla="*/ 412954 w 1160535"/>
                  <a:gd name="connsiteY176" fmla="*/ 56087 h 537105"/>
                  <a:gd name="connsiteX177" fmla="*/ 412494 w 1160535"/>
                  <a:gd name="connsiteY177" fmla="*/ 57543 h 537105"/>
                  <a:gd name="connsiteX178" fmla="*/ 416707 w 1160535"/>
                  <a:gd name="connsiteY178" fmla="*/ 60070 h 537105"/>
                  <a:gd name="connsiteX179" fmla="*/ 417166 w 1160535"/>
                  <a:gd name="connsiteY179" fmla="*/ 62598 h 537105"/>
                  <a:gd name="connsiteX180" fmla="*/ 415022 w 1160535"/>
                  <a:gd name="connsiteY180" fmla="*/ 65585 h 537105"/>
                  <a:gd name="connsiteX181" fmla="*/ 412494 w 1160535"/>
                  <a:gd name="connsiteY181" fmla="*/ 67041 h 537105"/>
                  <a:gd name="connsiteX182" fmla="*/ 411268 w 1160535"/>
                  <a:gd name="connsiteY182" fmla="*/ 67960 h 537105"/>
                  <a:gd name="connsiteX183" fmla="*/ 423371 w 1160535"/>
                  <a:gd name="connsiteY183" fmla="*/ 69262 h 537105"/>
                  <a:gd name="connsiteX184" fmla="*/ 428043 w 1160535"/>
                  <a:gd name="connsiteY184" fmla="*/ 72709 h 537105"/>
                  <a:gd name="connsiteX185" fmla="*/ 424443 w 1160535"/>
                  <a:gd name="connsiteY185" fmla="*/ 75237 h 537105"/>
                  <a:gd name="connsiteX186" fmla="*/ 421685 w 1160535"/>
                  <a:gd name="connsiteY186" fmla="*/ 73322 h 537105"/>
                  <a:gd name="connsiteX187" fmla="*/ 418239 w 1160535"/>
                  <a:gd name="connsiteY187" fmla="*/ 74777 h 537105"/>
                  <a:gd name="connsiteX188" fmla="*/ 418392 w 1160535"/>
                  <a:gd name="connsiteY188" fmla="*/ 80905 h 537105"/>
                  <a:gd name="connsiteX189" fmla="*/ 420460 w 1160535"/>
                  <a:gd name="connsiteY189" fmla="*/ 81594 h 537105"/>
                  <a:gd name="connsiteX190" fmla="*/ 424520 w 1160535"/>
                  <a:gd name="connsiteY190" fmla="*/ 83509 h 537105"/>
                  <a:gd name="connsiteX191" fmla="*/ 441371 w 1160535"/>
                  <a:gd name="connsiteY191" fmla="*/ 88564 h 537105"/>
                  <a:gd name="connsiteX192" fmla="*/ 443899 w 1160535"/>
                  <a:gd name="connsiteY192" fmla="*/ 92011 h 537105"/>
                  <a:gd name="connsiteX193" fmla="*/ 441294 w 1160535"/>
                  <a:gd name="connsiteY193" fmla="*/ 94769 h 537105"/>
                  <a:gd name="connsiteX194" fmla="*/ 436009 w 1160535"/>
                  <a:gd name="connsiteY194" fmla="*/ 93313 h 537105"/>
                  <a:gd name="connsiteX195" fmla="*/ 430494 w 1160535"/>
                  <a:gd name="connsiteY195" fmla="*/ 93773 h 537105"/>
                  <a:gd name="connsiteX196" fmla="*/ 427507 w 1160535"/>
                  <a:gd name="connsiteY196" fmla="*/ 92930 h 537105"/>
                  <a:gd name="connsiteX197" fmla="*/ 422452 w 1160535"/>
                  <a:gd name="connsiteY197" fmla="*/ 93084 h 537105"/>
                  <a:gd name="connsiteX198" fmla="*/ 419311 w 1160535"/>
                  <a:gd name="connsiteY198" fmla="*/ 92394 h 537105"/>
                  <a:gd name="connsiteX199" fmla="*/ 415022 w 1160535"/>
                  <a:gd name="connsiteY199" fmla="*/ 92777 h 537105"/>
                  <a:gd name="connsiteX200" fmla="*/ 412877 w 1160535"/>
                  <a:gd name="connsiteY200" fmla="*/ 94079 h 537105"/>
                  <a:gd name="connsiteX201" fmla="*/ 403992 w 1160535"/>
                  <a:gd name="connsiteY201" fmla="*/ 103501 h 537105"/>
                  <a:gd name="connsiteX202" fmla="*/ 403532 w 1160535"/>
                  <a:gd name="connsiteY202" fmla="*/ 104803 h 537105"/>
                  <a:gd name="connsiteX203" fmla="*/ 412264 w 1160535"/>
                  <a:gd name="connsiteY203" fmla="*/ 116522 h 537105"/>
                  <a:gd name="connsiteX204" fmla="*/ 412647 w 1160535"/>
                  <a:gd name="connsiteY204" fmla="*/ 118590 h 537105"/>
                  <a:gd name="connsiteX205" fmla="*/ 408971 w 1160535"/>
                  <a:gd name="connsiteY205" fmla="*/ 120888 h 537105"/>
                  <a:gd name="connsiteX206" fmla="*/ 403072 w 1160535"/>
                  <a:gd name="connsiteY206" fmla="*/ 125407 h 537105"/>
                  <a:gd name="connsiteX207" fmla="*/ 397711 w 1160535"/>
                  <a:gd name="connsiteY207" fmla="*/ 125254 h 537105"/>
                  <a:gd name="connsiteX208" fmla="*/ 390664 w 1160535"/>
                  <a:gd name="connsiteY208" fmla="*/ 129773 h 537105"/>
                  <a:gd name="connsiteX209" fmla="*/ 385379 w 1160535"/>
                  <a:gd name="connsiteY209" fmla="*/ 130616 h 537105"/>
                  <a:gd name="connsiteX210" fmla="*/ 384536 w 1160535"/>
                  <a:gd name="connsiteY210" fmla="*/ 131841 h 537105"/>
                  <a:gd name="connsiteX211" fmla="*/ 386222 w 1160535"/>
                  <a:gd name="connsiteY211" fmla="*/ 135059 h 537105"/>
                  <a:gd name="connsiteX212" fmla="*/ 387524 w 1160535"/>
                  <a:gd name="connsiteY212" fmla="*/ 136744 h 537105"/>
                  <a:gd name="connsiteX213" fmla="*/ 396639 w 1160535"/>
                  <a:gd name="connsiteY213" fmla="*/ 141799 h 537105"/>
                  <a:gd name="connsiteX214" fmla="*/ 430265 w 1160535"/>
                  <a:gd name="connsiteY214" fmla="*/ 158191 h 537105"/>
                  <a:gd name="connsiteX215" fmla="*/ 430647 w 1160535"/>
                  <a:gd name="connsiteY215" fmla="*/ 159493 h 537105"/>
                  <a:gd name="connsiteX216" fmla="*/ 427660 w 1160535"/>
                  <a:gd name="connsiteY216" fmla="*/ 163706 h 537105"/>
                  <a:gd name="connsiteX217" fmla="*/ 425286 w 1160535"/>
                  <a:gd name="connsiteY217" fmla="*/ 172897 h 537105"/>
                  <a:gd name="connsiteX218" fmla="*/ 417396 w 1160535"/>
                  <a:gd name="connsiteY218" fmla="*/ 178412 h 537105"/>
                  <a:gd name="connsiteX219" fmla="*/ 405524 w 1160535"/>
                  <a:gd name="connsiteY219" fmla="*/ 180940 h 537105"/>
                  <a:gd name="connsiteX220" fmla="*/ 390358 w 1160535"/>
                  <a:gd name="connsiteY220" fmla="*/ 178029 h 537105"/>
                  <a:gd name="connsiteX221" fmla="*/ 384383 w 1160535"/>
                  <a:gd name="connsiteY221" fmla="*/ 175042 h 537105"/>
                  <a:gd name="connsiteX222" fmla="*/ 383081 w 1160535"/>
                  <a:gd name="connsiteY222" fmla="*/ 175731 h 537105"/>
                  <a:gd name="connsiteX223" fmla="*/ 380477 w 1160535"/>
                  <a:gd name="connsiteY223" fmla="*/ 182472 h 537105"/>
                  <a:gd name="connsiteX224" fmla="*/ 375957 w 1160535"/>
                  <a:gd name="connsiteY224" fmla="*/ 185919 h 537105"/>
                  <a:gd name="connsiteX225" fmla="*/ 371668 w 1160535"/>
                  <a:gd name="connsiteY225" fmla="*/ 187451 h 537105"/>
                  <a:gd name="connsiteX226" fmla="*/ 371515 w 1160535"/>
                  <a:gd name="connsiteY226" fmla="*/ 185153 h 537105"/>
                  <a:gd name="connsiteX227" fmla="*/ 368068 w 1160535"/>
                  <a:gd name="connsiteY227" fmla="*/ 183085 h 537105"/>
                  <a:gd name="connsiteX228" fmla="*/ 353438 w 1160535"/>
                  <a:gd name="connsiteY228" fmla="*/ 180097 h 537105"/>
                  <a:gd name="connsiteX229" fmla="*/ 344706 w 1160535"/>
                  <a:gd name="connsiteY229" fmla="*/ 170753 h 537105"/>
                  <a:gd name="connsiteX230" fmla="*/ 344094 w 1160535"/>
                  <a:gd name="connsiteY230" fmla="*/ 167995 h 537105"/>
                  <a:gd name="connsiteX231" fmla="*/ 338349 w 1160535"/>
                  <a:gd name="connsiteY231" fmla="*/ 164318 h 537105"/>
                  <a:gd name="connsiteX232" fmla="*/ 333064 w 1160535"/>
                  <a:gd name="connsiteY232" fmla="*/ 163859 h 537105"/>
                  <a:gd name="connsiteX233" fmla="*/ 321727 w 1160535"/>
                  <a:gd name="connsiteY233" fmla="*/ 164012 h 537105"/>
                  <a:gd name="connsiteX234" fmla="*/ 320655 w 1160535"/>
                  <a:gd name="connsiteY234" fmla="*/ 165238 h 537105"/>
                  <a:gd name="connsiteX235" fmla="*/ 320195 w 1160535"/>
                  <a:gd name="connsiteY235" fmla="*/ 169757 h 537105"/>
                  <a:gd name="connsiteX236" fmla="*/ 313225 w 1160535"/>
                  <a:gd name="connsiteY236" fmla="*/ 173740 h 537105"/>
                  <a:gd name="connsiteX237" fmla="*/ 305565 w 1160535"/>
                  <a:gd name="connsiteY237" fmla="*/ 167382 h 537105"/>
                  <a:gd name="connsiteX238" fmla="*/ 298978 w 1160535"/>
                  <a:gd name="connsiteY238" fmla="*/ 165008 h 537105"/>
                  <a:gd name="connsiteX239" fmla="*/ 283429 w 1160535"/>
                  <a:gd name="connsiteY239" fmla="*/ 166923 h 537105"/>
                  <a:gd name="connsiteX240" fmla="*/ 280901 w 1160535"/>
                  <a:gd name="connsiteY240" fmla="*/ 170523 h 537105"/>
                  <a:gd name="connsiteX241" fmla="*/ 277224 w 1160535"/>
                  <a:gd name="connsiteY241" fmla="*/ 173050 h 537105"/>
                  <a:gd name="connsiteX242" fmla="*/ 273854 w 1160535"/>
                  <a:gd name="connsiteY242" fmla="*/ 176191 h 537105"/>
                  <a:gd name="connsiteX243" fmla="*/ 264127 w 1160535"/>
                  <a:gd name="connsiteY243" fmla="*/ 184004 h 537105"/>
                  <a:gd name="connsiteX244" fmla="*/ 262212 w 1160535"/>
                  <a:gd name="connsiteY244" fmla="*/ 185306 h 537105"/>
                  <a:gd name="connsiteX245" fmla="*/ 260297 w 1160535"/>
                  <a:gd name="connsiteY245" fmla="*/ 185306 h 537105"/>
                  <a:gd name="connsiteX246" fmla="*/ 243752 w 1160535"/>
                  <a:gd name="connsiteY246" fmla="*/ 175042 h 537105"/>
                  <a:gd name="connsiteX247" fmla="*/ 237854 w 1160535"/>
                  <a:gd name="connsiteY247" fmla="*/ 170599 h 537105"/>
                  <a:gd name="connsiteX248" fmla="*/ 231037 w 1160535"/>
                  <a:gd name="connsiteY248" fmla="*/ 167612 h 537105"/>
                  <a:gd name="connsiteX249" fmla="*/ 229352 w 1160535"/>
                  <a:gd name="connsiteY249" fmla="*/ 168301 h 537105"/>
                  <a:gd name="connsiteX250" fmla="*/ 231649 w 1160535"/>
                  <a:gd name="connsiteY250" fmla="*/ 173587 h 537105"/>
                  <a:gd name="connsiteX251" fmla="*/ 232262 w 1160535"/>
                  <a:gd name="connsiteY251" fmla="*/ 180404 h 537105"/>
                  <a:gd name="connsiteX252" fmla="*/ 229045 w 1160535"/>
                  <a:gd name="connsiteY252" fmla="*/ 185995 h 537105"/>
                  <a:gd name="connsiteX253" fmla="*/ 227590 w 1160535"/>
                  <a:gd name="connsiteY253" fmla="*/ 185382 h 537105"/>
                  <a:gd name="connsiteX254" fmla="*/ 225675 w 1160535"/>
                  <a:gd name="connsiteY254" fmla="*/ 178412 h 537105"/>
                  <a:gd name="connsiteX255" fmla="*/ 226977 w 1160535"/>
                  <a:gd name="connsiteY255" fmla="*/ 175425 h 537105"/>
                  <a:gd name="connsiteX256" fmla="*/ 223377 w 1160535"/>
                  <a:gd name="connsiteY256" fmla="*/ 170753 h 537105"/>
                  <a:gd name="connsiteX257" fmla="*/ 199173 w 1160535"/>
                  <a:gd name="connsiteY257" fmla="*/ 152293 h 537105"/>
                  <a:gd name="connsiteX258" fmla="*/ 189445 w 1160535"/>
                  <a:gd name="connsiteY258" fmla="*/ 150225 h 537105"/>
                  <a:gd name="connsiteX259" fmla="*/ 179641 w 1160535"/>
                  <a:gd name="connsiteY259" fmla="*/ 149995 h 537105"/>
                  <a:gd name="connsiteX260" fmla="*/ 176041 w 1160535"/>
                  <a:gd name="connsiteY260" fmla="*/ 150837 h 537105"/>
                  <a:gd name="connsiteX261" fmla="*/ 171751 w 1160535"/>
                  <a:gd name="connsiteY261" fmla="*/ 150378 h 537105"/>
                  <a:gd name="connsiteX262" fmla="*/ 166236 w 1160535"/>
                  <a:gd name="connsiteY262" fmla="*/ 140190 h 537105"/>
                  <a:gd name="connsiteX263" fmla="*/ 164781 w 1160535"/>
                  <a:gd name="connsiteY263" fmla="*/ 140037 h 537105"/>
                  <a:gd name="connsiteX264" fmla="*/ 155666 w 1160535"/>
                  <a:gd name="connsiteY264" fmla="*/ 143637 h 537105"/>
                  <a:gd name="connsiteX265" fmla="*/ 150993 w 1160535"/>
                  <a:gd name="connsiteY265" fmla="*/ 144710 h 537105"/>
                  <a:gd name="connsiteX266" fmla="*/ 149691 w 1160535"/>
                  <a:gd name="connsiteY266" fmla="*/ 148539 h 537105"/>
                  <a:gd name="connsiteX267" fmla="*/ 146321 w 1160535"/>
                  <a:gd name="connsiteY267" fmla="*/ 151450 h 537105"/>
                  <a:gd name="connsiteX268" fmla="*/ 138432 w 1160535"/>
                  <a:gd name="connsiteY268" fmla="*/ 148922 h 537105"/>
                  <a:gd name="connsiteX269" fmla="*/ 138202 w 1160535"/>
                  <a:gd name="connsiteY269" fmla="*/ 147391 h 537105"/>
                  <a:gd name="connsiteX270" fmla="*/ 138202 w 1160535"/>
                  <a:gd name="connsiteY270" fmla="*/ 145093 h 537105"/>
                  <a:gd name="connsiteX271" fmla="*/ 122270 w 1160535"/>
                  <a:gd name="connsiteY271" fmla="*/ 140037 h 537105"/>
                  <a:gd name="connsiteX272" fmla="*/ 121197 w 1160535"/>
                  <a:gd name="connsiteY272" fmla="*/ 140497 h 537105"/>
                  <a:gd name="connsiteX273" fmla="*/ 121580 w 1160535"/>
                  <a:gd name="connsiteY273" fmla="*/ 143637 h 537105"/>
                  <a:gd name="connsiteX274" fmla="*/ 115759 w 1160535"/>
                  <a:gd name="connsiteY274" fmla="*/ 146625 h 537105"/>
                  <a:gd name="connsiteX275" fmla="*/ 113921 w 1160535"/>
                  <a:gd name="connsiteY275" fmla="*/ 148080 h 537105"/>
                  <a:gd name="connsiteX276" fmla="*/ 108712 w 1160535"/>
                  <a:gd name="connsiteY276" fmla="*/ 156429 h 537105"/>
                  <a:gd name="connsiteX277" fmla="*/ 81903 w 1160535"/>
                  <a:gd name="connsiteY277" fmla="*/ 168378 h 537105"/>
                  <a:gd name="connsiteX278" fmla="*/ 82746 w 1160535"/>
                  <a:gd name="connsiteY278" fmla="*/ 172361 h 537105"/>
                  <a:gd name="connsiteX279" fmla="*/ 76235 w 1160535"/>
                  <a:gd name="connsiteY279" fmla="*/ 175731 h 537105"/>
                  <a:gd name="connsiteX280" fmla="*/ 65971 w 1160535"/>
                  <a:gd name="connsiteY280" fmla="*/ 181859 h 537105"/>
                  <a:gd name="connsiteX281" fmla="*/ 61146 w 1160535"/>
                  <a:gd name="connsiteY281" fmla="*/ 182089 h 537105"/>
                  <a:gd name="connsiteX282" fmla="*/ 59691 w 1160535"/>
                  <a:gd name="connsiteY282" fmla="*/ 182319 h 537105"/>
                  <a:gd name="connsiteX283" fmla="*/ 61146 w 1160535"/>
                  <a:gd name="connsiteY283" fmla="*/ 186761 h 537105"/>
                  <a:gd name="connsiteX284" fmla="*/ 64056 w 1160535"/>
                  <a:gd name="connsiteY284" fmla="*/ 195953 h 537105"/>
                  <a:gd name="connsiteX285" fmla="*/ 64899 w 1160535"/>
                  <a:gd name="connsiteY285" fmla="*/ 199783 h 537105"/>
                  <a:gd name="connsiteX286" fmla="*/ 66584 w 1160535"/>
                  <a:gd name="connsiteY286" fmla="*/ 202234 h 537105"/>
                  <a:gd name="connsiteX287" fmla="*/ 68193 w 1160535"/>
                  <a:gd name="connsiteY287" fmla="*/ 205144 h 537105"/>
                  <a:gd name="connsiteX288" fmla="*/ 62371 w 1160535"/>
                  <a:gd name="connsiteY288" fmla="*/ 209281 h 537105"/>
                  <a:gd name="connsiteX289" fmla="*/ 55477 w 1160535"/>
                  <a:gd name="connsiteY289" fmla="*/ 212574 h 537105"/>
                  <a:gd name="connsiteX290" fmla="*/ 49350 w 1160535"/>
                  <a:gd name="connsiteY290" fmla="*/ 207749 h 537105"/>
                  <a:gd name="connsiteX291" fmla="*/ 34950 w 1160535"/>
                  <a:gd name="connsiteY291" fmla="*/ 192199 h 537105"/>
                  <a:gd name="connsiteX292" fmla="*/ 33265 w 1160535"/>
                  <a:gd name="connsiteY292" fmla="*/ 191510 h 537105"/>
                  <a:gd name="connsiteX293" fmla="*/ 27597 w 1160535"/>
                  <a:gd name="connsiteY293" fmla="*/ 191663 h 537105"/>
                  <a:gd name="connsiteX294" fmla="*/ 25988 w 1160535"/>
                  <a:gd name="connsiteY294" fmla="*/ 193348 h 537105"/>
                  <a:gd name="connsiteX295" fmla="*/ 22464 w 1160535"/>
                  <a:gd name="connsiteY295" fmla="*/ 204072 h 537105"/>
                  <a:gd name="connsiteX296" fmla="*/ 14575 w 1160535"/>
                  <a:gd name="connsiteY296" fmla="*/ 209893 h 537105"/>
                  <a:gd name="connsiteX297" fmla="*/ 10592 w 1160535"/>
                  <a:gd name="connsiteY297" fmla="*/ 213187 h 537105"/>
                  <a:gd name="connsiteX298" fmla="*/ 8294 w 1160535"/>
                  <a:gd name="connsiteY298" fmla="*/ 228813 h 537105"/>
                  <a:gd name="connsiteX299" fmla="*/ 10439 w 1160535"/>
                  <a:gd name="connsiteY299" fmla="*/ 231264 h 537105"/>
                  <a:gd name="connsiteX300" fmla="*/ 12277 w 1160535"/>
                  <a:gd name="connsiteY300" fmla="*/ 242600 h 537105"/>
                  <a:gd name="connsiteX301" fmla="*/ 98 w 1160535"/>
                  <a:gd name="connsiteY301" fmla="*/ 262745 h 537105"/>
                  <a:gd name="connsiteX302" fmla="*/ 941 w 1160535"/>
                  <a:gd name="connsiteY302" fmla="*/ 264813 h 537105"/>
                  <a:gd name="connsiteX303" fmla="*/ 16413 w 1160535"/>
                  <a:gd name="connsiteY303" fmla="*/ 269868 h 537105"/>
                  <a:gd name="connsiteX304" fmla="*/ 17639 w 1160535"/>
                  <a:gd name="connsiteY304" fmla="*/ 271094 h 537105"/>
                  <a:gd name="connsiteX305" fmla="*/ 17869 w 1160535"/>
                  <a:gd name="connsiteY305" fmla="*/ 284958 h 537105"/>
                  <a:gd name="connsiteX306" fmla="*/ 18022 w 1160535"/>
                  <a:gd name="connsiteY306" fmla="*/ 286566 h 537105"/>
                  <a:gd name="connsiteX307" fmla="*/ 22158 w 1160535"/>
                  <a:gd name="connsiteY307" fmla="*/ 289017 h 537105"/>
                  <a:gd name="connsiteX308" fmla="*/ 39469 w 1160535"/>
                  <a:gd name="connsiteY308" fmla="*/ 287715 h 537105"/>
                  <a:gd name="connsiteX309" fmla="*/ 51035 w 1160535"/>
                  <a:gd name="connsiteY309" fmla="*/ 294150 h 537105"/>
                  <a:gd name="connsiteX310" fmla="*/ 69035 w 1160535"/>
                  <a:gd name="connsiteY310" fmla="*/ 320575 h 537105"/>
                  <a:gd name="connsiteX311" fmla="*/ 68193 w 1160535"/>
                  <a:gd name="connsiteY311" fmla="*/ 326014 h 537105"/>
                  <a:gd name="connsiteX312" fmla="*/ 60686 w 1160535"/>
                  <a:gd name="connsiteY312" fmla="*/ 324175 h 537105"/>
                  <a:gd name="connsiteX313" fmla="*/ 56320 w 1160535"/>
                  <a:gd name="connsiteY313" fmla="*/ 326856 h 537105"/>
                  <a:gd name="connsiteX314" fmla="*/ 57316 w 1160535"/>
                  <a:gd name="connsiteY314" fmla="*/ 329001 h 537105"/>
                  <a:gd name="connsiteX315" fmla="*/ 62065 w 1160535"/>
                  <a:gd name="connsiteY315" fmla="*/ 332371 h 537105"/>
                  <a:gd name="connsiteX316" fmla="*/ 66278 w 1160535"/>
                  <a:gd name="connsiteY316" fmla="*/ 334210 h 537105"/>
                  <a:gd name="connsiteX317" fmla="*/ 78763 w 1160535"/>
                  <a:gd name="connsiteY317" fmla="*/ 339801 h 537105"/>
                  <a:gd name="connsiteX318" fmla="*/ 78456 w 1160535"/>
                  <a:gd name="connsiteY318" fmla="*/ 339035 h 537105"/>
                  <a:gd name="connsiteX319" fmla="*/ 78456 w 1160535"/>
                  <a:gd name="connsiteY319" fmla="*/ 334286 h 537105"/>
                  <a:gd name="connsiteX320" fmla="*/ 84431 w 1160535"/>
                  <a:gd name="connsiteY320" fmla="*/ 330226 h 537105"/>
                  <a:gd name="connsiteX321" fmla="*/ 100440 w 1160535"/>
                  <a:gd name="connsiteY321" fmla="*/ 328082 h 537105"/>
                  <a:gd name="connsiteX322" fmla="*/ 110014 w 1160535"/>
                  <a:gd name="connsiteY322" fmla="*/ 321648 h 537105"/>
                  <a:gd name="connsiteX323" fmla="*/ 119129 w 1160535"/>
                  <a:gd name="connsiteY323" fmla="*/ 317588 h 537105"/>
                  <a:gd name="connsiteX324" fmla="*/ 126329 w 1160535"/>
                  <a:gd name="connsiteY324" fmla="*/ 312839 h 537105"/>
                  <a:gd name="connsiteX325" fmla="*/ 137130 w 1160535"/>
                  <a:gd name="connsiteY325" fmla="*/ 311614 h 537105"/>
                  <a:gd name="connsiteX326" fmla="*/ 164398 w 1160535"/>
                  <a:gd name="connsiteY326" fmla="*/ 319963 h 537105"/>
                  <a:gd name="connsiteX327" fmla="*/ 172517 w 1160535"/>
                  <a:gd name="connsiteY327" fmla="*/ 315903 h 537105"/>
                  <a:gd name="connsiteX328" fmla="*/ 181632 w 1160535"/>
                  <a:gd name="connsiteY328" fmla="*/ 318507 h 537105"/>
                  <a:gd name="connsiteX329" fmla="*/ 192432 w 1160535"/>
                  <a:gd name="connsiteY329" fmla="*/ 343631 h 537105"/>
                  <a:gd name="connsiteX330" fmla="*/ 186687 w 1160535"/>
                  <a:gd name="connsiteY330" fmla="*/ 359869 h 537105"/>
                  <a:gd name="connsiteX331" fmla="*/ 188143 w 1160535"/>
                  <a:gd name="connsiteY331" fmla="*/ 370133 h 537105"/>
                  <a:gd name="connsiteX332" fmla="*/ 196492 w 1160535"/>
                  <a:gd name="connsiteY332" fmla="*/ 374193 h 537105"/>
                  <a:gd name="connsiteX333" fmla="*/ 211122 w 1160535"/>
                  <a:gd name="connsiteY333" fmla="*/ 372508 h 537105"/>
                  <a:gd name="connsiteX334" fmla="*/ 215641 w 1160535"/>
                  <a:gd name="connsiteY334" fmla="*/ 368448 h 537105"/>
                  <a:gd name="connsiteX335" fmla="*/ 219471 w 1160535"/>
                  <a:gd name="connsiteY335" fmla="*/ 374652 h 537105"/>
                  <a:gd name="connsiteX336" fmla="*/ 221845 w 1160535"/>
                  <a:gd name="connsiteY336" fmla="*/ 381393 h 537105"/>
                  <a:gd name="connsiteX337" fmla="*/ 219930 w 1160535"/>
                  <a:gd name="connsiteY337" fmla="*/ 386678 h 537105"/>
                  <a:gd name="connsiteX338" fmla="*/ 211811 w 1160535"/>
                  <a:gd name="connsiteY338" fmla="*/ 386908 h 537105"/>
                  <a:gd name="connsiteX339" fmla="*/ 202237 w 1160535"/>
                  <a:gd name="connsiteY339" fmla="*/ 390508 h 537105"/>
                  <a:gd name="connsiteX340" fmla="*/ 191207 w 1160535"/>
                  <a:gd name="connsiteY340" fmla="*/ 406287 h 537105"/>
                  <a:gd name="connsiteX341" fmla="*/ 191436 w 1160535"/>
                  <a:gd name="connsiteY341" fmla="*/ 401002 h 537105"/>
                  <a:gd name="connsiteX342" fmla="*/ 204152 w 1160535"/>
                  <a:gd name="connsiteY342" fmla="*/ 386142 h 537105"/>
                  <a:gd name="connsiteX343" fmla="*/ 213496 w 1160535"/>
                  <a:gd name="connsiteY343" fmla="*/ 381853 h 537105"/>
                  <a:gd name="connsiteX344" fmla="*/ 209896 w 1160535"/>
                  <a:gd name="connsiteY344" fmla="*/ 378482 h 537105"/>
                  <a:gd name="connsiteX345" fmla="*/ 199862 w 1160535"/>
                  <a:gd name="connsiteY345" fmla="*/ 379172 h 537105"/>
                  <a:gd name="connsiteX346" fmla="*/ 188143 w 1160535"/>
                  <a:gd name="connsiteY346" fmla="*/ 377946 h 537105"/>
                  <a:gd name="connsiteX347" fmla="*/ 159878 w 1160535"/>
                  <a:gd name="connsiteY347" fmla="*/ 373886 h 537105"/>
                  <a:gd name="connsiteX348" fmla="*/ 150763 w 1160535"/>
                  <a:gd name="connsiteY348" fmla="*/ 371972 h 537105"/>
                  <a:gd name="connsiteX349" fmla="*/ 147623 w 1160535"/>
                  <a:gd name="connsiteY349" fmla="*/ 372201 h 537105"/>
                  <a:gd name="connsiteX350" fmla="*/ 142338 w 1160535"/>
                  <a:gd name="connsiteY350" fmla="*/ 374346 h 537105"/>
                  <a:gd name="connsiteX351" fmla="*/ 137053 w 1160535"/>
                  <a:gd name="connsiteY351" fmla="*/ 377716 h 537105"/>
                  <a:gd name="connsiteX352" fmla="*/ 132993 w 1160535"/>
                  <a:gd name="connsiteY352" fmla="*/ 384916 h 537105"/>
                  <a:gd name="connsiteX353" fmla="*/ 128704 w 1160535"/>
                  <a:gd name="connsiteY353" fmla="*/ 389206 h 537105"/>
                  <a:gd name="connsiteX354" fmla="*/ 135674 w 1160535"/>
                  <a:gd name="connsiteY354" fmla="*/ 397555 h 537105"/>
                  <a:gd name="connsiteX355" fmla="*/ 138278 w 1160535"/>
                  <a:gd name="connsiteY355" fmla="*/ 400159 h 537105"/>
                  <a:gd name="connsiteX356" fmla="*/ 142338 w 1160535"/>
                  <a:gd name="connsiteY356" fmla="*/ 402304 h 537105"/>
                  <a:gd name="connsiteX357" fmla="*/ 133989 w 1160535"/>
                  <a:gd name="connsiteY357" fmla="*/ 403223 h 537105"/>
                  <a:gd name="connsiteX358" fmla="*/ 127248 w 1160535"/>
                  <a:gd name="connsiteY358" fmla="*/ 402534 h 537105"/>
                  <a:gd name="connsiteX359" fmla="*/ 119819 w 1160535"/>
                  <a:gd name="connsiteY359" fmla="*/ 399163 h 537105"/>
                  <a:gd name="connsiteX360" fmla="*/ 110014 w 1160535"/>
                  <a:gd name="connsiteY360" fmla="*/ 398474 h 537105"/>
                  <a:gd name="connsiteX361" fmla="*/ 106414 w 1160535"/>
                  <a:gd name="connsiteY361" fmla="*/ 401615 h 537105"/>
                  <a:gd name="connsiteX362" fmla="*/ 110474 w 1160535"/>
                  <a:gd name="connsiteY362" fmla="*/ 410729 h 537105"/>
                  <a:gd name="connsiteX363" fmla="*/ 124568 w 1160535"/>
                  <a:gd name="connsiteY363" fmla="*/ 417700 h 537105"/>
                  <a:gd name="connsiteX364" fmla="*/ 136287 w 1160535"/>
                  <a:gd name="connsiteY364" fmla="*/ 446653 h 537105"/>
                  <a:gd name="connsiteX365" fmla="*/ 137512 w 1160535"/>
                  <a:gd name="connsiteY365" fmla="*/ 451172 h 537105"/>
                  <a:gd name="connsiteX366" fmla="*/ 150457 w 1160535"/>
                  <a:gd name="connsiteY366" fmla="*/ 456228 h 537105"/>
                  <a:gd name="connsiteX367" fmla="*/ 157657 w 1160535"/>
                  <a:gd name="connsiteY367" fmla="*/ 460747 h 537105"/>
                  <a:gd name="connsiteX368" fmla="*/ 164857 w 1160535"/>
                  <a:gd name="connsiteY368" fmla="*/ 461666 h 537105"/>
                  <a:gd name="connsiteX369" fmla="*/ 171598 w 1160535"/>
                  <a:gd name="connsiteY369" fmla="*/ 462585 h 537105"/>
                  <a:gd name="connsiteX370" fmla="*/ 175887 w 1160535"/>
                  <a:gd name="connsiteY370" fmla="*/ 466185 h 537105"/>
                  <a:gd name="connsiteX371" fmla="*/ 174662 w 1160535"/>
                  <a:gd name="connsiteY371" fmla="*/ 470705 h 537105"/>
                  <a:gd name="connsiteX372" fmla="*/ 171291 w 1160535"/>
                  <a:gd name="connsiteY372" fmla="*/ 480279 h 537105"/>
                  <a:gd name="connsiteX373" fmla="*/ 169376 w 1160535"/>
                  <a:gd name="connsiteY373" fmla="*/ 498662 h 537105"/>
                  <a:gd name="connsiteX374" fmla="*/ 177956 w 1160535"/>
                  <a:gd name="connsiteY374" fmla="*/ 490390 h 537105"/>
                  <a:gd name="connsiteX375" fmla="*/ 190900 w 1160535"/>
                  <a:gd name="connsiteY375" fmla="*/ 483649 h 537105"/>
                  <a:gd name="connsiteX376" fmla="*/ 206679 w 1160535"/>
                  <a:gd name="connsiteY376" fmla="*/ 479666 h 537105"/>
                  <a:gd name="connsiteX377" fmla="*/ 216254 w 1160535"/>
                  <a:gd name="connsiteY377" fmla="*/ 477981 h 537105"/>
                  <a:gd name="connsiteX378" fmla="*/ 220467 w 1160535"/>
                  <a:gd name="connsiteY378" fmla="*/ 480969 h 537105"/>
                  <a:gd name="connsiteX379" fmla="*/ 236169 w 1160535"/>
                  <a:gd name="connsiteY379" fmla="*/ 492688 h 537105"/>
                  <a:gd name="connsiteX380" fmla="*/ 246586 w 1160535"/>
                  <a:gd name="connsiteY380" fmla="*/ 504790 h 537105"/>
                  <a:gd name="connsiteX381" fmla="*/ 253633 w 1160535"/>
                  <a:gd name="connsiteY381" fmla="*/ 513369 h 537105"/>
                  <a:gd name="connsiteX382" fmla="*/ 264433 w 1160535"/>
                  <a:gd name="connsiteY382" fmla="*/ 513828 h 537105"/>
                  <a:gd name="connsiteX383" fmla="*/ 269871 w 1160535"/>
                  <a:gd name="connsiteY383" fmla="*/ 513292 h 537105"/>
                  <a:gd name="connsiteX384" fmla="*/ 269259 w 1160535"/>
                  <a:gd name="connsiteY384" fmla="*/ 390355 h 537105"/>
                  <a:gd name="connsiteX385" fmla="*/ 272016 w 1160535"/>
                  <a:gd name="connsiteY385" fmla="*/ 385529 h 537105"/>
                  <a:gd name="connsiteX386" fmla="*/ 279676 w 1160535"/>
                  <a:gd name="connsiteY386" fmla="*/ 383155 h 537105"/>
                  <a:gd name="connsiteX387" fmla="*/ 340799 w 1160535"/>
                  <a:gd name="connsiteY387" fmla="*/ 366763 h 537105"/>
                  <a:gd name="connsiteX388" fmla="*/ 342255 w 1160535"/>
                  <a:gd name="connsiteY388" fmla="*/ 366533 h 537105"/>
                  <a:gd name="connsiteX389" fmla="*/ 344246 w 1160535"/>
                  <a:gd name="connsiteY389" fmla="*/ 367069 h 537105"/>
                  <a:gd name="connsiteX390" fmla="*/ 346774 w 1160535"/>
                  <a:gd name="connsiteY390" fmla="*/ 359103 h 537105"/>
                  <a:gd name="connsiteX391" fmla="*/ 353744 w 1160535"/>
                  <a:gd name="connsiteY391" fmla="*/ 355044 h 537105"/>
                  <a:gd name="connsiteX392" fmla="*/ 357804 w 1160535"/>
                  <a:gd name="connsiteY392" fmla="*/ 353818 h 537105"/>
                  <a:gd name="connsiteX393" fmla="*/ 364008 w 1160535"/>
                  <a:gd name="connsiteY393" fmla="*/ 354278 h 537105"/>
                  <a:gd name="connsiteX394" fmla="*/ 362783 w 1160535"/>
                  <a:gd name="connsiteY394" fmla="*/ 361478 h 537105"/>
                  <a:gd name="connsiteX395" fmla="*/ 367072 w 1160535"/>
                  <a:gd name="connsiteY395" fmla="*/ 362933 h 537105"/>
                  <a:gd name="connsiteX396" fmla="*/ 368987 w 1160535"/>
                  <a:gd name="connsiteY396" fmla="*/ 362014 h 537105"/>
                  <a:gd name="connsiteX397" fmla="*/ 371898 w 1160535"/>
                  <a:gd name="connsiteY397" fmla="*/ 361325 h 537105"/>
                  <a:gd name="connsiteX398" fmla="*/ 372817 w 1160535"/>
                  <a:gd name="connsiteY398" fmla="*/ 357954 h 537105"/>
                  <a:gd name="connsiteX399" fmla="*/ 375957 w 1160535"/>
                  <a:gd name="connsiteY399" fmla="*/ 352210 h 537105"/>
                  <a:gd name="connsiteX400" fmla="*/ 372128 w 1160535"/>
                  <a:gd name="connsiteY400" fmla="*/ 344550 h 537105"/>
                  <a:gd name="connsiteX401" fmla="*/ 372817 w 1160535"/>
                  <a:gd name="connsiteY401" fmla="*/ 341180 h 537105"/>
                  <a:gd name="connsiteX402" fmla="*/ 377872 w 1160535"/>
                  <a:gd name="connsiteY402" fmla="*/ 344320 h 537105"/>
                  <a:gd name="connsiteX403" fmla="*/ 378791 w 1160535"/>
                  <a:gd name="connsiteY403" fmla="*/ 347231 h 537105"/>
                  <a:gd name="connsiteX404" fmla="*/ 378791 w 1160535"/>
                  <a:gd name="connsiteY404" fmla="*/ 351750 h 537105"/>
                  <a:gd name="connsiteX405" fmla="*/ 383540 w 1160535"/>
                  <a:gd name="connsiteY405" fmla="*/ 349605 h 537105"/>
                  <a:gd name="connsiteX406" fmla="*/ 390971 w 1160535"/>
                  <a:gd name="connsiteY406" fmla="*/ 349146 h 537105"/>
                  <a:gd name="connsiteX407" fmla="*/ 399319 w 1160535"/>
                  <a:gd name="connsiteY407" fmla="*/ 349835 h 537105"/>
                  <a:gd name="connsiteX408" fmla="*/ 402460 w 1160535"/>
                  <a:gd name="connsiteY408" fmla="*/ 351980 h 537105"/>
                  <a:gd name="connsiteX409" fmla="*/ 398171 w 1160535"/>
                  <a:gd name="connsiteY409" fmla="*/ 356039 h 537105"/>
                  <a:gd name="connsiteX410" fmla="*/ 392426 w 1160535"/>
                  <a:gd name="connsiteY410" fmla="*/ 357265 h 537105"/>
                  <a:gd name="connsiteX411" fmla="*/ 381626 w 1160535"/>
                  <a:gd name="connsiteY411" fmla="*/ 355580 h 537105"/>
                  <a:gd name="connsiteX412" fmla="*/ 378255 w 1160535"/>
                  <a:gd name="connsiteY412" fmla="*/ 354354 h 537105"/>
                  <a:gd name="connsiteX413" fmla="*/ 378026 w 1160535"/>
                  <a:gd name="connsiteY413" fmla="*/ 357954 h 537105"/>
                  <a:gd name="connsiteX414" fmla="*/ 377566 w 1160535"/>
                  <a:gd name="connsiteY414" fmla="*/ 361095 h 537105"/>
                  <a:gd name="connsiteX415" fmla="*/ 375881 w 1160535"/>
                  <a:gd name="connsiteY415" fmla="*/ 365384 h 537105"/>
                  <a:gd name="connsiteX416" fmla="*/ 379941 w 1160535"/>
                  <a:gd name="connsiteY416" fmla="*/ 367529 h 537105"/>
                  <a:gd name="connsiteX417" fmla="*/ 386681 w 1160535"/>
                  <a:gd name="connsiteY417" fmla="*/ 370133 h 537105"/>
                  <a:gd name="connsiteX418" fmla="*/ 387141 w 1160535"/>
                  <a:gd name="connsiteY418" fmla="*/ 387597 h 537105"/>
                  <a:gd name="connsiteX419" fmla="*/ 387294 w 1160535"/>
                  <a:gd name="connsiteY419" fmla="*/ 391657 h 537105"/>
                  <a:gd name="connsiteX420" fmla="*/ 410503 w 1160535"/>
                  <a:gd name="connsiteY420" fmla="*/ 405674 h 537105"/>
                  <a:gd name="connsiteX421" fmla="*/ 417320 w 1160535"/>
                  <a:gd name="connsiteY421" fmla="*/ 413793 h 537105"/>
                  <a:gd name="connsiteX422" fmla="*/ 419618 w 1160535"/>
                  <a:gd name="connsiteY422" fmla="*/ 417393 h 537105"/>
                  <a:gd name="connsiteX423" fmla="*/ 440222 w 1160535"/>
                  <a:gd name="connsiteY423" fmla="*/ 438304 h 537105"/>
                  <a:gd name="connsiteX424" fmla="*/ 441754 w 1160535"/>
                  <a:gd name="connsiteY424" fmla="*/ 438994 h 537105"/>
                  <a:gd name="connsiteX425" fmla="*/ 468946 w 1160535"/>
                  <a:gd name="connsiteY425" fmla="*/ 434551 h 537105"/>
                  <a:gd name="connsiteX426" fmla="*/ 478903 w 1160535"/>
                  <a:gd name="connsiteY426" fmla="*/ 434091 h 537105"/>
                  <a:gd name="connsiteX427" fmla="*/ 511840 w 1160535"/>
                  <a:gd name="connsiteY427" fmla="*/ 435623 h 537105"/>
                  <a:gd name="connsiteX428" fmla="*/ 513908 w 1160535"/>
                  <a:gd name="connsiteY428" fmla="*/ 435011 h 537105"/>
                  <a:gd name="connsiteX429" fmla="*/ 521414 w 1160535"/>
                  <a:gd name="connsiteY429" fmla="*/ 431334 h 537105"/>
                  <a:gd name="connsiteX430" fmla="*/ 525627 w 1160535"/>
                  <a:gd name="connsiteY430" fmla="*/ 432176 h 537105"/>
                  <a:gd name="connsiteX431" fmla="*/ 533899 w 1160535"/>
                  <a:gd name="connsiteY431" fmla="*/ 439683 h 537105"/>
                  <a:gd name="connsiteX432" fmla="*/ 538802 w 1160535"/>
                  <a:gd name="connsiteY432" fmla="*/ 444432 h 537105"/>
                  <a:gd name="connsiteX433" fmla="*/ 544776 w 1160535"/>
                  <a:gd name="connsiteY433" fmla="*/ 450023 h 537105"/>
                  <a:gd name="connsiteX434" fmla="*/ 551593 w 1160535"/>
                  <a:gd name="connsiteY434" fmla="*/ 457224 h 537105"/>
                  <a:gd name="connsiteX435" fmla="*/ 555883 w 1160535"/>
                  <a:gd name="connsiteY435" fmla="*/ 456611 h 537105"/>
                  <a:gd name="connsiteX436" fmla="*/ 557185 w 1160535"/>
                  <a:gd name="connsiteY436" fmla="*/ 457530 h 537105"/>
                  <a:gd name="connsiteX437" fmla="*/ 556955 w 1160535"/>
                  <a:gd name="connsiteY437" fmla="*/ 471317 h 537105"/>
                  <a:gd name="connsiteX438" fmla="*/ 554810 w 1160535"/>
                  <a:gd name="connsiteY438" fmla="*/ 485411 h 537105"/>
                  <a:gd name="connsiteX439" fmla="*/ 560938 w 1160535"/>
                  <a:gd name="connsiteY439" fmla="*/ 489930 h 537105"/>
                  <a:gd name="connsiteX440" fmla="*/ 569057 w 1160535"/>
                  <a:gd name="connsiteY440" fmla="*/ 491692 h 537105"/>
                  <a:gd name="connsiteX441" fmla="*/ 571202 w 1160535"/>
                  <a:gd name="connsiteY441" fmla="*/ 504713 h 537105"/>
                  <a:gd name="connsiteX442" fmla="*/ 575415 w 1160535"/>
                  <a:gd name="connsiteY442" fmla="*/ 517046 h 537105"/>
                  <a:gd name="connsiteX443" fmla="*/ 576640 w 1160535"/>
                  <a:gd name="connsiteY443" fmla="*/ 518118 h 537105"/>
                  <a:gd name="connsiteX444" fmla="*/ 597015 w 1160535"/>
                  <a:gd name="connsiteY444" fmla="*/ 517505 h 537105"/>
                  <a:gd name="connsiteX445" fmla="*/ 609424 w 1160535"/>
                  <a:gd name="connsiteY445" fmla="*/ 517735 h 537105"/>
                  <a:gd name="connsiteX446" fmla="*/ 613100 w 1160535"/>
                  <a:gd name="connsiteY446" fmla="*/ 521411 h 537105"/>
                  <a:gd name="connsiteX447" fmla="*/ 615015 w 1160535"/>
                  <a:gd name="connsiteY447" fmla="*/ 522714 h 537105"/>
                  <a:gd name="connsiteX448" fmla="*/ 614862 w 1160535"/>
                  <a:gd name="connsiteY448" fmla="*/ 524629 h 537105"/>
                  <a:gd name="connsiteX449" fmla="*/ 613330 w 1160535"/>
                  <a:gd name="connsiteY449" fmla="*/ 528075 h 537105"/>
                  <a:gd name="connsiteX450" fmla="*/ 611645 w 1160535"/>
                  <a:gd name="connsiteY450" fmla="*/ 529378 h 537105"/>
                  <a:gd name="connsiteX451" fmla="*/ 612105 w 1160535"/>
                  <a:gd name="connsiteY451" fmla="*/ 530220 h 537105"/>
                  <a:gd name="connsiteX452" fmla="*/ 617849 w 1160535"/>
                  <a:gd name="connsiteY452" fmla="*/ 534203 h 537105"/>
                  <a:gd name="connsiteX453" fmla="*/ 620453 w 1160535"/>
                  <a:gd name="connsiteY453" fmla="*/ 535275 h 537105"/>
                  <a:gd name="connsiteX454" fmla="*/ 625126 w 1160535"/>
                  <a:gd name="connsiteY454" fmla="*/ 537037 h 537105"/>
                  <a:gd name="connsiteX455" fmla="*/ 626658 w 1160535"/>
                  <a:gd name="connsiteY455" fmla="*/ 537037 h 537105"/>
                  <a:gd name="connsiteX456" fmla="*/ 628420 w 1160535"/>
                  <a:gd name="connsiteY456" fmla="*/ 536654 h 537105"/>
                  <a:gd name="connsiteX457" fmla="*/ 629262 w 1160535"/>
                  <a:gd name="connsiteY457" fmla="*/ 535199 h 537105"/>
                  <a:gd name="connsiteX458" fmla="*/ 629262 w 1160535"/>
                  <a:gd name="connsiteY458" fmla="*/ 526007 h 537105"/>
                  <a:gd name="connsiteX459" fmla="*/ 629875 w 1160535"/>
                  <a:gd name="connsiteY459" fmla="*/ 524705 h 537105"/>
                  <a:gd name="connsiteX460" fmla="*/ 637151 w 1160535"/>
                  <a:gd name="connsiteY460" fmla="*/ 518960 h 537105"/>
                  <a:gd name="connsiteX461" fmla="*/ 639909 w 1160535"/>
                  <a:gd name="connsiteY461" fmla="*/ 517428 h 537105"/>
                  <a:gd name="connsiteX462" fmla="*/ 640598 w 1160535"/>
                  <a:gd name="connsiteY462" fmla="*/ 516356 h 537105"/>
                  <a:gd name="connsiteX463" fmla="*/ 640981 w 1160535"/>
                  <a:gd name="connsiteY463" fmla="*/ 514824 h 537105"/>
                  <a:gd name="connsiteX464" fmla="*/ 641900 w 1160535"/>
                  <a:gd name="connsiteY464" fmla="*/ 513369 h 537105"/>
                  <a:gd name="connsiteX465" fmla="*/ 648718 w 1160535"/>
                  <a:gd name="connsiteY465" fmla="*/ 509539 h 537105"/>
                  <a:gd name="connsiteX466" fmla="*/ 658752 w 1160535"/>
                  <a:gd name="connsiteY466" fmla="*/ 501726 h 537105"/>
                  <a:gd name="connsiteX467" fmla="*/ 684028 w 1160535"/>
                  <a:gd name="connsiteY467" fmla="*/ 487096 h 537105"/>
                  <a:gd name="connsiteX468" fmla="*/ 695212 w 1160535"/>
                  <a:gd name="connsiteY468" fmla="*/ 480586 h 537105"/>
                  <a:gd name="connsiteX469" fmla="*/ 694293 w 1160535"/>
                  <a:gd name="connsiteY469" fmla="*/ 480126 h 537105"/>
                  <a:gd name="connsiteX470" fmla="*/ 693220 w 1160535"/>
                  <a:gd name="connsiteY470" fmla="*/ 478211 h 537105"/>
                  <a:gd name="connsiteX471" fmla="*/ 705323 w 1160535"/>
                  <a:gd name="connsiteY471" fmla="*/ 465266 h 537105"/>
                  <a:gd name="connsiteX472" fmla="*/ 706778 w 1160535"/>
                  <a:gd name="connsiteY472" fmla="*/ 464041 h 537105"/>
                  <a:gd name="connsiteX473" fmla="*/ 727689 w 1160535"/>
                  <a:gd name="connsiteY473" fmla="*/ 463658 h 537105"/>
                  <a:gd name="connsiteX474" fmla="*/ 730216 w 1160535"/>
                  <a:gd name="connsiteY474" fmla="*/ 464270 h 537105"/>
                  <a:gd name="connsiteX475" fmla="*/ 767442 w 1160535"/>
                  <a:gd name="connsiteY475" fmla="*/ 475300 h 537105"/>
                  <a:gd name="connsiteX476" fmla="*/ 767442 w 1160535"/>
                  <a:gd name="connsiteY476" fmla="*/ 473539 h 537105"/>
                  <a:gd name="connsiteX477" fmla="*/ 773570 w 1160535"/>
                  <a:gd name="connsiteY477" fmla="*/ 453087 h 537105"/>
                  <a:gd name="connsiteX478" fmla="*/ 776787 w 1160535"/>
                  <a:gd name="connsiteY478" fmla="*/ 451326 h 537105"/>
                  <a:gd name="connsiteX479" fmla="*/ 783604 w 1160535"/>
                  <a:gd name="connsiteY479" fmla="*/ 448798 h 537105"/>
                  <a:gd name="connsiteX480" fmla="*/ 787051 w 1160535"/>
                  <a:gd name="connsiteY480" fmla="*/ 448951 h 537105"/>
                  <a:gd name="connsiteX481" fmla="*/ 793409 w 1160535"/>
                  <a:gd name="connsiteY481" fmla="*/ 450023 h 537105"/>
                  <a:gd name="connsiteX482" fmla="*/ 795093 w 1160535"/>
                  <a:gd name="connsiteY482" fmla="*/ 450713 h 537105"/>
                  <a:gd name="connsiteX483" fmla="*/ 802906 w 1160535"/>
                  <a:gd name="connsiteY483" fmla="*/ 455845 h 537105"/>
                  <a:gd name="connsiteX484" fmla="*/ 815238 w 1160535"/>
                  <a:gd name="connsiteY484" fmla="*/ 459675 h 537105"/>
                  <a:gd name="connsiteX485" fmla="*/ 822515 w 1160535"/>
                  <a:gd name="connsiteY485" fmla="*/ 460747 h 537105"/>
                  <a:gd name="connsiteX486" fmla="*/ 831707 w 1160535"/>
                  <a:gd name="connsiteY486" fmla="*/ 457760 h 537105"/>
                  <a:gd name="connsiteX487" fmla="*/ 834005 w 1160535"/>
                  <a:gd name="connsiteY487" fmla="*/ 457530 h 537105"/>
                  <a:gd name="connsiteX488" fmla="*/ 879043 w 1160535"/>
                  <a:gd name="connsiteY488" fmla="*/ 458602 h 537105"/>
                  <a:gd name="connsiteX489" fmla="*/ 899265 w 1160535"/>
                  <a:gd name="connsiteY489" fmla="*/ 459215 h 537105"/>
                  <a:gd name="connsiteX490" fmla="*/ 913129 w 1160535"/>
                  <a:gd name="connsiteY490" fmla="*/ 460134 h 537105"/>
                  <a:gd name="connsiteX491" fmla="*/ 924159 w 1160535"/>
                  <a:gd name="connsiteY491" fmla="*/ 462662 h 537105"/>
                  <a:gd name="connsiteX492" fmla="*/ 931436 w 1160535"/>
                  <a:gd name="connsiteY492" fmla="*/ 465802 h 537105"/>
                  <a:gd name="connsiteX493" fmla="*/ 934882 w 1160535"/>
                  <a:gd name="connsiteY493" fmla="*/ 471930 h 537105"/>
                  <a:gd name="connsiteX494" fmla="*/ 936644 w 1160535"/>
                  <a:gd name="connsiteY494" fmla="*/ 473156 h 537105"/>
                  <a:gd name="connsiteX495" fmla="*/ 952346 w 1160535"/>
                  <a:gd name="connsiteY495" fmla="*/ 476066 h 537105"/>
                  <a:gd name="connsiteX496" fmla="*/ 958704 w 1160535"/>
                  <a:gd name="connsiteY496" fmla="*/ 482730 h 537105"/>
                  <a:gd name="connsiteX497" fmla="*/ 958474 w 1160535"/>
                  <a:gd name="connsiteY497" fmla="*/ 482960 h 537105"/>
                  <a:gd name="connsiteX498" fmla="*/ 766906 w 1160535"/>
                  <a:gd name="connsiteY498" fmla="*/ 355886 h 537105"/>
                  <a:gd name="connsiteX499" fmla="*/ 772881 w 1160535"/>
                  <a:gd name="connsiteY499" fmla="*/ 350601 h 537105"/>
                  <a:gd name="connsiteX500" fmla="*/ 772881 w 1160535"/>
                  <a:gd name="connsiteY500" fmla="*/ 345316 h 537105"/>
                  <a:gd name="connsiteX501" fmla="*/ 778625 w 1160535"/>
                  <a:gd name="connsiteY501" fmla="*/ 344397 h 537105"/>
                  <a:gd name="connsiteX502" fmla="*/ 781000 w 1160535"/>
                  <a:gd name="connsiteY502" fmla="*/ 342022 h 537105"/>
                  <a:gd name="connsiteX503" fmla="*/ 786515 w 1160535"/>
                  <a:gd name="connsiteY503" fmla="*/ 333673 h 537105"/>
                  <a:gd name="connsiteX504" fmla="*/ 806890 w 1160535"/>
                  <a:gd name="connsiteY504" fmla="*/ 323409 h 537105"/>
                  <a:gd name="connsiteX505" fmla="*/ 824353 w 1160535"/>
                  <a:gd name="connsiteY505" fmla="*/ 321954 h 537105"/>
                  <a:gd name="connsiteX506" fmla="*/ 841588 w 1160535"/>
                  <a:gd name="connsiteY506" fmla="*/ 323639 h 537105"/>
                  <a:gd name="connsiteX507" fmla="*/ 857596 w 1160535"/>
                  <a:gd name="connsiteY507" fmla="*/ 327699 h 537105"/>
                  <a:gd name="connsiteX508" fmla="*/ 898269 w 1160535"/>
                  <a:gd name="connsiteY508" fmla="*/ 329614 h 537105"/>
                  <a:gd name="connsiteX509" fmla="*/ 901639 w 1160535"/>
                  <a:gd name="connsiteY509" fmla="*/ 332218 h 537105"/>
                  <a:gd name="connsiteX510" fmla="*/ 903784 w 1160535"/>
                  <a:gd name="connsiteY510" fmla="*/ 333903 h 537105"/>
                  <a:gd name="connsiteX511" fmla="*/ 905469 w 1160535"/>
                  <a:gd name="connsiteY511" fmla="*/ 330073 h 537105"/>
                  <a:gd name="connsiteX512" fmla="*/ 907384 w 1160535"/>
                  <a:gd name="connsiteY512" fmla="*/ 326933 h 537105"/>
                  <a:gd name="connsiteX513" fmla="*/ 910984 w 1160535"/>
                  <a:gd name="connsiteY513" fmla="*/ 325248 h 537105"/>
                  <a:gd name="connsiteX514" fmla="*/ 916040 w 1160535"/>
                  <a:gd name="connsiteY514" fmla="*/ 325707 h 537105"/>
                  <a:gd name="connsiteX515" fmla="*/ 919410 w 1160535"/>
                  <a:gd name="connsiteY515" fmla="*/ 329078 h 537105"/>
                  <a:gd name="connsiteX516" fmla="*/ 919639 w 1160535"/>
                  <a:gd name="connsiteY516" fmla="*/ 325937 h 537105"/>
                  <a:gd name="connsiteX517" fmla="*/ 919639 w 1160535"/>
                  <a:gd name="connsiteY517" fmla="*/ 322797 h 537105"/>
                  <a:gd name="connsiteX518" fmla="*/ 930210 w 1160535"/>
                  <a:gd name="connsiteY518" fmla="*/ 324941 h 537105"/>
                  <a:gd name="connsiteX519" fmla="*/ 928525 w 1160535"/>
                  <a:gd name="connsiteY519" fmla="*/ 329690 h 537105"/>
                  <a:gd name="connsiteX520" fmla="*/ 924925 w 1160535"/>
                  <a:gd name="connsiteY520" fmla="*/ 334210 h 537105"/>
                  <a:gd name="connsiteX521" fmla="*/ 913665 w 1160535"/>
                  <a:gd name="connsiteY521" fmla="*/ 339724 h 537105"/>
                  <a:gd name="connsiteX522" fmla="*/ 897656 w 1160535"/>
                  <a:gd name="connsiteY522" fmla="*/ 338039 h 537105"/>
                  <a:gd name="connsiteX523" fmla="*/ 886397 w 1160535"/>
                  <a:gd name="connsiteY523" fmla="*/ 335129 h 537105"/>
                  <a:gd name="connsiteX524" fmla="*/ 880422 w 1160535"/>
                  <a:gd name="connsiteY524" fmla="*/ 334439 h 537105"/>
                  <a:gd name="connsiteX525" fmla="*/ 874677 w 1160535"/>
                  <a:gd name="connsiteY525" fmla="*/ 332984 h 537105"/>
                  <a:gd name="connsiteX526" fmla="*/ 851009 w 1160535"/>
                  <a:gd name="connsiteY526" fmla="*/ 330839 h 537105"/>
                  <a:gd name="connsiteX527" fmla="*/ 835690 w 1160535"/>
                  <a:gd name="connsiteY527" fmla="*/ 330609 h 537105"/>
                  <a:gd name="connsiteX528" fmla="*/ 826575 w 1160535"/>
                  <a:gd name="connsiteY528" fmla="*/ 331069 h 537105"/>
                  <a:gd name="connsiteX529" fmla="*/ 823205 w 1160535"/>
                  <a:gd name="connsiteY529" fmla="*/ 331299 h 537105"/>
                  <a:gd name="connsiteX530" fmla="*/ 820294 w 1160535"/>
                  <a:gd name="connsiteY530" fmla="*/ 334439 h 537105"/>
                  <a:gd name="connsiteX531" fmla="*/ 807119 w 1160535"/>
                  <a:gd name="connsiteY531" fmla="*/ 340873 h 537105"/>
                  <a:gd name="connsiteX532" fmla="*/ 797315 w 1160535"/>
                  <a:gd name="connsiteY532" fmla="*/ 350448 h 537105"/>
                  <a:gd name="connsiteX533" fmla="*/ 788736 w 1160535"/>
                  <a:gd name="connsiteY533" fmla="*/ 353052 h 537105"/>
                  <a:gd name="connsiteX534" fmla="*/ 788277 w 1160535"/>
                  <a:gd name="connsiteY534" fmla="*/ 358337 h 537105"/>
                  <a:gd name="connsiteX535" fmla="*/ 782992 w 1160535"/>
                  <a:gd name="connsiteY535" fmla="*/ 373197 h 537105"/>
                  <a:gd name="connsiteX536" fmla="*/ 784676 w 1160535"/>
                  <a:gd name="connsiteY536" fmla="*/ 374116 h 537105"/>
                  <a:gd name="connsiteX537" fmla="*/ 785596 w 1160535"/>
                  <a:gd name="connsiteY537" fmla="*/ 377487 h 537105"/>
                  <a:gd name="connsiteX538" fmla="*/ 783681 w 1160535"/>
                  <a:gd name="connsiteY538" fmla="*/ 386831 h 537105"/>
                  <a:gd name="connsiteX539" fmla="*/ 770736 w 1160535"/>
                  <a:gd name="connsiteY539" fmla="*/ 369597 h 537105"/>
                  <a:gd name="connsiteX540" fmla="*/ 765221 w 1160535"/>
                  <a:gd name="connsiteY540" fmla="*/ 359793 h 537105"/>
                  <a:gd name="connsiteX541" fmla="*/ 766906 w 1160535"/>
                  <a:gd name="connsiteY541" fmla="*/ 355886 h 537105"/>
                  <a:gd name="connsiteX542" fmla="*/ 384919 w 1160535"/>
                  <a:gd name="connsiteY542" fmla="*/ 331682 h 537105"/>
                  <a:gd name="connsiteX543" fmla="*/ 392809 w 1160535"/>
                  <a:gd name="connsiteY543" fmla="*/ 329767 h 537105"/>
                  <a:gd name="connsiteX544" fmla="*/ 394953 w 1160535"/>
                  <a:gd name="connsiteY544" fmla="*/ 334286 h 537105"/>
                  <a:gd name="connsiteX545" fmla="*/ 396409 w 1160535"/>
                  <a:gd name="connsiteY545" fmla="*/ 333367 h 537105"/>
                  <a:gd name="connsiteX546" fmla="*/ 399013 w 1160535"/>
                  <a:gd name="connsiteY546" fmla="*/ 332141 h 537105"/>
                  <a:gd name="connsiteX547" fmla="*/ 403532 w 1160535"/>
                  <a:gd name="connsiteY547" fmla="*/ 331222 h 537105"/>
                  <a:gd name="connsiteX548" fmla="*/ 402077 w 1160535"/>
                  <a:gd name="connsiteY548" fmla="*/ 327852 h 537105"/>
                  <a:gd name="connsiteX549" fmla="*/ 401847 w 1160535"/>
                  <a:gd name="connsiteY549" fmla="*/ 325937 h 537105"/>
                  <a:gd name="connsiteX550" fmla="*/ 405677 w 1160535"/>
                  <a:gd name="connsiteY550" fmla="*/ 330686 h 537105"/>
                  <a:gd name="connsiteX551" fmla="*/ 410732 w 1160535"/>
                  <a:gd name="connsiteY551" fmla="*/ 335741 h 537105"/>
                  <a:gd name="connsiteX552" fmla="*/ 418162 w 1160535"/>
                  <a:gd name="connsiteY552" fmla="*/ 335971 h 537105"/>
                  <a:gd name="connsiteX553" fmla="*/ 419388 w 1160535"/>
                  <a:gd name="connsiteY553" fmla="*/ 336431 h 537105"/>
                  <a:gd name="connsiteX554" fmla="*/ 419158 w 1160535"/>
                  <a:gd name="connsiteY554" fmla="*/ 341486 h 537105"/>
                  <a:gd name="connsiteX555" fmla="*/ 413643 w 1160535"/>
                  <a:gd name="connsiteY555" fmla="*/ 345776 h 537105"/>
                  <a:gd name="connsiteX556" fmla="*/ 408128 w 1160535"/>
                  <a:gd name="connsiteY556" fmla="*/ 345776 h 537105"/>
                  <a:gd name="connsiteX557" fmla="*/ 406673 w 1160535"/>
                  <a:gd name="connsiteY557" fmla="*/ 342635 h 537105"/>
                  <a:gd name="connsiteX558" fmla="*/ 402843 w 1160535"/>
                  <a:gd name="connsiteY558" fmla="*/ 339724 h 537105"/>
                  <a:gd name="connsiteX559" fmla="*/ 397787 w 1160535"/>
                  <a:gd name="connsiteY559" fmla="*/ 340950 h 537105"/>
                  <a:gd name="connsiteX560" fmla="*/ 393268 w 1160535"/>
                  <a:gd name="connsiteY560" fmla="*/ 338039 h 537105"/>
                  <a:gd name="connsiteX561" fmla="*/ 383234 w 1160535"/>
                  <a:gd name="connsiteY561" fmla="*/ 334439 h 537105"/>
                  <a:gd name="connsiteX562" fmla="*/ 384919 w 1160535"/>
                  <a:gd name="connsiteY562" fmla="*/ 331682 h 53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</a:cxnLst>
                <a:rect l="l" t="t" r="r" b="b"/>
                <a:pathLst>
                  <a:path w="1160535" h="537105">
                    <a:moveTo>
                      <a:pt x="958474" y="482960"/>
                    </a:moveTo>
                    <a:lnTo>
                      <a:pt x="959853" y="480049"/>
                    </a:lnTo>
                    <a:lnTo>
                      <a:pt x="958551" y="476602"/>
                    </a:lnTo>
                    <a:cubicBezTo>
                      <a:pt x="958551" y="476602"/>
                      <a:pt x="954567" y="467487"/>
                      <a:pt x="958781" y="462968"/>
                    </a:cubicBezTo>
                    <a:cubicBezTo>
                      <a:pt x="958781" y="462968"/>
                      <a:pt x="959623" y="462049"/>
                      <a:pt x="962150" y="461743"/>
                    </a:cubicBezTo>
                    <a:cubicBezTo>
                      <a:pt x="964678" y="461513"/>
                      <a:pt x="966364" y="460900"/>
                      <a:pt x="966670" y="460517"/>
                    </a:cubicBezTo>
                    <a:cubicBezTo>
                      <a:pt x="967053" y="460134"/>
                      <a:pt x="968431" y="459292"/>
                      <a:pt x="966517" y="458143"/>
                    </a:cubicBezTo>
                    <a:cubicBezTo>
                      <a:pt x="964602" y="456917"/>
                      <a:pt x="961461" y="455385"/>
                      <a:pt x="964142" y="453470"/>
                    </a:cubicBezTo>
                    <a:cubicBezTo>
                      <a:pt x="966823" y="451555"/>
                      <a:pt x="968431" y="451785"/>
                      <a:pt x="970346" y="451172"/>
                    </a:cubicBezTo>
                    <a:cubicBezTo>
                      <a:pt x="972261" y="450560"/>
                      <a:pt x="975402" y="450483"/>
                      <a:pt x="974636" y="447496"/>
                    </a:cubicBezTo>
                    <a:cubicBezTo>
                      <a:pt x="973947" y="444509"/>
                      <a:pt x="972721" y="439223"/>
                      <a:pt x="971649" y="437308"/>
                    </a:cubicBezTo>
                    <a:cubicBezTo>
                      <a:pt x="970576" y="435393"/>
                      <a:pt x="965061" y="423904"/>
                      <a:pt x="963759" y="417546"/>
                    </a:cubicBezTo>
                    <a:cubicBezTo>
                      <a:pt x="962457" y="411189"/>
                      <a:pt x="960312" y="401768"/>
                      <a:pt x="962840" y="399087"/>
                    </a:cubicBezTo>
                    <a:cubicBezTo>
                      <a:pt x="965368" y="396482"/>
                      <a:pt x="965980" y="396100"/>
                      <a:pt x="965980" y="396100"/>
                    </a:cubicBezTo>
                    <a:cubicBezTo>
                      <a:pt x="965980" y="396100"/>
                      <a:pt x="966593" y="395027"/>
                      <a:pt x="964908" y="394568"/>
                    </a:cubicBezTo>
                    <a:cubicBezTo>
                      <a:pt x="963223" y="394108"/>
                      <a:pt x="956866" y="392806"/>
                      <a:pt x="954261" y="393265"/>
                    </a:cubicBezTo>
                    <a:cubicBezTo>
                      <a:pt x="951657" y="393725"/>
                      <a:pt x="951274" y="393648"/>
                      <a:pt x="950585" y="392806"/>
                    </a:cubicBezTo>
                    <a:cubicBezTo>
                      <a:pt x="949895" y="391963"/>
                      <a:pt x="948210" y="390508"/>
                      <a:pt x="949359" y="389436"/>
                    </a:cubicBezTo>
                    <a:cubicBezTo>
                      <a:pt x="950508" y="388363"/>
                      <a:pt x="954261" y="385606"/>
                      <a:pt x="957019" y="384687"/>
                    </a:cubicBezTo>
                    <a:cubicBezTo>
                      <a:pt x="959776" y="383768"/>
                      <a:pt x="987274" y="377716"/>
                      <a:pt x="991487" y="376184"/>
                    </a:cubicBezTo>
                    <a:cubicBezTo>
                      <a:pt x="995700" y="374652"/>
                      <a:pt x="1000449" y="373197"/>
                      <a:pt x="1002287" y="374959"/>
                    </a:cubicBezTo>
                    <a:cubicBezTo>
                      <a:pt x="1004049" y="376721"/>
                      <a:pt x="1003589" y="377563"/>
                      <a:pt x="1003359" y="378176"/>
                    </a:cubicBezTo>
                    <a:cubicBezTo>
                      <a:pt x="1003130" y="378789"/>
                      <a:pt x="1003589" y="379708"/>
                      <a:pt x="1004815" y="379708"/>
                    </a:cubicBezTo>
                    <a:cubicBezTo>
                      <a:pt x="1006041" y="379708"/>
                      <a:pt x="1025266" y="379018"/>
                      <a:pt x="1025266" y="379018"/>
                    </a:cubicBezTo>
                    <a:cubicBezTo>
                      <a:pt x="1025266" y="379018"/>
                      <a:pt x="1026338" y="378865"/>
                      <a:pt x="1026492" y="377716"/>
                    </a:cubicBezTo>
                    <a:cubicBezTo>
                      <a:pt x="1026645" y="376491"/>
                      <a:pt x="1028253" y="370669"/>
                      <a:pt x="1024577" y="369138"/>
                    </a:cubicBezTo>
                    <a:cubicBezTo>
                      <a:pt x="1020900" y="367606"/>
                      <a:pt x="1018373" y="367452"/>
                      <a:pt x="1018373" y="367452"/>
                    </a:cubicBezTo>
                    <a:cubicBezTo>
                      <a:pt x="1018373" y="367452"/>
                      <a:pt x="1017300" y="366993"/>
                      <a:pt x="1017990" y="365537"/>
                    </a:cubicBezTo>
                    <a:cubicBezTo>
                      <a:pt x="1018679" y="364082"/>
                      <a:pt x="1036756" y="311460"/>
                      <a:pt x="1036756" y="311460"/>
                    </a:cubicBezTo>
                    <a:cubicBezTo>
                      <a:pt x="1036756" y="311460"/>
                      <a:pt x="1038211" y="305945"/>
                      <a:pt x="1044032" y="308550"/>
                    </a:cubicBezTo>
                    <a:cubicBezTo>
                      <a:pt x="1049930" y="311154"/>
                      <a:pt x="1059964" y="315750"/>
                      <a:pt x="1062798" y="316363"/>
                    </a:cubicBezTo>
                    <a:cubicBezTo>
                      <a:pt x="1065709" y="316975"/>
                      <a:pt x="1069539" y="316133"/>
                      <a:pt x="1071761" y="315673"/>
                    </a:cubicBezTo>
                    <a:cubicBezTo>
                      <a:pt x="1074058" y="315214"/>
                      <a:pt x="1076050" y="315214"/>
                      <a:pt x="1077735" y="315520"/>
                    </a:cubicBezTo>
                    <a:cubicBezTo>
                      <a:pt x="1079420" y="315903"/>
                      <a:pt x="1081411" y="315750"/>
                      <a:pt x="1082254" y="315673"/>
                    </a:cubicBezTo>
                    <a:cubicBezTo>
                      <a:pt x="1083097" y="315520"/>
                      <a:pt x="1085625" y="316286"/>
                      <a:pt x="1086773" y="316899"/>
                    </a:cubicBezTo>
                    <a:cubicBezTo>
                      <a:pt x="1087999" y="317511"/>
                      <a:pt x="1091675" y="318431"/>
                      <a:pt x="1092748" y="318660"/>
                    </a:cubicBezTo>
                    <a:cubicBezTo>
                      <a:pt x="1093820" y="318890"/>
                      <a:pt x="1094050" y="318660"/>
                      <a:pt x="1094892" y="318048"/>
                    </a:cubicBezTo>
                    <a:cubicBezTo>
                      <a:pt x="1095735" y="317435"/>
                      <a:pt x="1109982" y="310618"/>
                      <a:pt x="1109982" y="310618"/>
                    </a:cubicBezTo>
                    <a:cubicBezTo>
                      <a:pt x="1109982" y="310618"/>
                      <a:pt x="1113429" y="307018"/>
                      <a:pt x="1113352" y="302805"/>
                    </a:cubicBezTo>
                    <a:cubicBezTo>
                      <a:pt x="1113276" y="298592"/>
                      <a:pt x="1110365" y="280056"/>
                      <a:pt x="1110365" y="280056"/>
                    </a:cubicBezTo>
                    <a:cubicBezTo>
                      <a:pt x="1110365" y="280056"/>
                      <a:pt x="1110212" y="278141"/>
                      <a:pt x="1110825" y="276685"/>
                    </a:cubicBezTo>
                    <a:cubicBezTo>
                      <a:pt x="1111438" y="275230"/>
                      <a:pt x="1114272" y="266728"/>
                      <a:pt x="1116110" y="264966"/>
                    </a:cubicBezTo>
                    <a:cubicBezTo>
                      <a:pt x="1117871" y="263205"/>
                      <a:pt x="1120553" y="263511"/>
                      <a:pt x="1122927" y="263205"/>
                    </a:cubicBezTo>
                    <a:cubicBezTo>
                      <a:pt x="1125301" y="262821"/>
                      <a:pt x="1131429" y="262821"/>
                      <a:pt x="1135872" y="260600"/>
                    </a:cubicBezTo>
                    <a:cubicBezTo>
                      <a:pt x="1140314" y="258302"/>
                      <a:pt x="1142842" y="255239"/>
                      <a:pt x="1143914" y="253094"/>
                    </a:cubicBezTo>
                    <a:cubicBezTo>
                      <a:pt x="1144987" y="250949"/>
                      <a:pt x="1145982" y="249034"/>
                      <a:pt x="1145370" y="248038"/>
                    </a:cubicBezTo>
                    <a:cubicBezTo>
                      <a:pt x="1144757" y="247119"/>
                      <a:pt x="1144527" y="246507"/>
                      <a:pt x="1144910" y="244592"/>
                    </a:cubicBezTo>
                    <a:cubicBezTo>
                      <a:pt x="1145293" y="242677"/>
                      <a:pt x="1146672" y="238464"/>
                      <a:pt x="1148740" y="238464"/>
                    </a:cubicBezTo>
                    <a:cubicBezTo>
                      <a:pt x="1150808" y="238464"/>
                      <a:pt x="1154331" y="238464"/>
                      <a:pt x="1155174" y="238464"/>
                    </a:cubicBezTo>
                    <a:cubicBezTo>
                      <a:pt x="1155787" y="238464"/>
                      <a:pt x="1158391" y="239000"/>
                      <a:pt x="1160536" y="239153"/>
                    </a:cubicBezTo>
                    <a:cubicBezTo>
                      <a:pt x="1154331" y="233791"/>
                      <a:pt x="1143148" y="224140"/>
                      <a:pt x="1141693" y="222225"/>
                    </a:cubicBezTo>
                    <a:cubicBezTo>
                      <a:pt x="1139625" y="219621"/>
                      <a:pt x="1140237" y="216940"/>
                      <a:pt x="1140237" y="214949"/>
                    </a:cubicBezTo>
                    <a:cubicBezTo>
                      <a:pt x="1140237" y="212881"/>
                      <a:pt x="1139778" y="214106"/>
                      <a:pt x="1139778" y="214106"/>
                    </a:cubicBezTo>
                    <a:cubicBezTo>
                      <a:pt x="1139778" y="214106"/>
                      <a:pt x="1128901" y="223910"/>
                      <a:pt x="1128136" y="224753"/>
                    </a:cubicBezTo>
                    <a:cubicBezTo>
                      <a:pt x="1127446" y="225596"/>
                      <a:pt x="1126910" y="225213"/>
                      <a:pt x="1126373" y="224753"/>
                    </a:cubicBezTo>
                    <a:cubicBezTo>
                      <a:pt x="1125761" y="224293"/>
                      <a:pt x="1124459" y="224370"/>
                      <a:pt x="1123157" y="224523"/>
                    </a:cubicBezTo>
                    <a:cubicBezTo>
                      <a:pt x="1121855" y="224676"/>
                      <a:pt x="1120629" y="224293"/>
                      <a:pt x="1121012" y="223604"/>
                    </a:cubicBezTo>
                    <a:cubicBezTo>
                      <a:pt x="1121395" y="222915"/>
                      <a:pt x="1123080" y="222762"/>
                      <a:pt x="1119940" y="222762"/>
                    </a:cubicBezTo>
                    <a:cubicBezTo>
                      <a:pt x="1116799" y="222762"/>
                      <a:pt x="1106076" y="222149"/>
                      <a:pt x="1103701" y="221459"/>
                    </a:cubicBezTo>
                    <a:cubicBezTo>
                      <a:pt x="1101327" y="220770"/>
                      <a:pt x="1100484" y="219544"/>
                      <a:pt x="1100254" y="218319"/>
                    </a:cubicBezTo>
                    <a:cubicBezTo>
                      <a:pt x="1100024" y="217093"/>
                      <a:pt x="1099412" y="215408"/>
                      <a:pt x="1098493" y="214719"/>
                    </a:cubicBezTo>
                    <a:cubicBezTo>
                      <a:pt x="1097574" y="214030"/>
                      <a:pt x="1096807" y="212344"/>
                      <a:pt x="1096348" y="211349"/>
                    </a:cubicBezTo>
                    <a:cubicBezTo>
                      <a:pt x="1095888" y="210353"/>
                      <a:pt x="1095429" y="209281"/>
                      <a:pt x="1094433" y="208821"/>
                    </a:cubicBezTo>
                    <a:cubicBezTo>
                      <a:pt x="1093437" y="208361"/>
                      <a:pt x="1093514" y="207136"/>
                      <a:pt x="1093514" y="207136"/>
                    </a:cubicBezTo>
                    <a:cubicBezTo>
                      <a:pt x="1093514" y="207136"/>
                      <a:pt x="1093284" y="205681"/>
                      <a:pt x="1094740" y="205604"/>
                    </a:cubicBezTo>
                    <a:cubicBezTo>
                      <a:pt x="1096194" y="205451"/>
                      <a:pt x="1095199" y="204685"/>
                      <a:pt x="1094050" y="203306"/>
                    </a:cubicBezTo>
                    <a:cubicBezTo>
                      <a:pt x="1092825" y="202004"/>
                      <a:pt x="1084245" y="198557"/>
                      <a:pt x="1083250" y="197944"/>
                    </a:cubicBezTo>
                    <a:cubicBezTo>
                      <a:pt x="1082330" y="197331"/>
                      <a:pt x="1080722" y="196642"/>
                      <a:pt x="1076816" y="196642"/>
                    </a:cubicBezTo>
                    <a:cubicBezTo>
                      <a:pt x="1072909" y="196642"/>
                      <a:pt x="1071761" y="192429"/>
                      <a:pt x="1071454" y="191587"/>
                    </a:cubicBezTo>
                    <a:cubicBezTo>
                      <a:pt x="1071071" y="190744"/>
                      <a:pt x="1069079" y="183927"/>
                      <a:pt x="1068697" y="182242"/>
                    </a:cubicBezTo>
                    <a:cubicBezTo>
                      <a:pt x="1068314" y="180557"/>
                      <a:pt x="1064484" y="175195"/>
                      <a:pt x="1062339" y="173357"/>
                    </a:cubicBezTo>
                    <a:cubicBezTo>
                      <a:pt x="1060194" y="171595"/>
                      <a:pt x="1044645" y="169067"/>
                      <a:pt x="1043420" y="168914"/>
                    </a:cubicBezTo>
                    <a:cubicBezTo>
                      <a:pt x="1042194" y="168761"/>
                      <a:pt x="1041275" y="168914"/>
                      <a:pt x="1041275" y="168914"/>
                    </a:cubicBezTo>
                    <a:cubicBezTo>
                      <a:pt x="1041275" y="168914"/>
                      <a:pt x="1033386" y="170982"/>
                      <a:pt x="1032543" y="171289"/>
                    </a:cubicBezTo>
                    <a:cubicBezTo>
                      <a:pt x="1031700" y="171672"/>
                      <a:pt x="1030781" y="171672"/>
                      <a:pt x="1030168" y="173357"/>
                    </a:cubicBezTo>
                    <a:cubicBezTo>
                      <a:pt x="1029556" y="175042"/>
                      <a:pt x="1025419" y="177799"/>
                      <a:pt x="1021283" y="178872"/>
                    </a:cubicBezTo>
                    <a:cubicBezTo>
                      <a:pt x="1017223" y="179944"/>
                      <a:pt x="1006423" y="176957"/>
                      <a:pt x="1004891" y="176574"/>
                    </a:cubicBezTo>
                    <a:cubicBezTo>
                      <a:pt x="1003359" y="176191"/>
                      <a:pt x="1002747" y="177187"/>
                      <a:pt x="1001521" y="177876"/>
                    </a:cubicBezTo>
                    <a:cubicBezTo>
                      <a:pt x="1000296" y="178565"/>
                      <a:pt x="997232" y="178336"/>
                      <a:pt x="994781" y="178336"/>
                    </a:cubicBezTo>
                    <a:cubicBezTo>
                      <a:pt x="992330" y="178336"/>
                      <a:pt x="989266" y="174352"/>
                      <a:pt x="988423" y="173204"/>
                    </a:cubicBezTo>
                    <a:cubicBezTo>
                      <a:pt x="987581" y="171978"/>
                      <a:pt x="985896" y="170676"/>
                      <a:pt x="985206" y="170829"/>
                    </a:cubicBezTo>
                    <a:cubicBezTo>
                      <a:pt x="984517" y="170982"/>
                      <a:pt x="983445" y="170446"/>
                      <a:pt x="983291" y="169297"/>
                    </a:cubicBezTo>
                    <a:cubicBezTo>
                      <a:pt x="983138" y="168072"/>
                      <a:pt x="983981" y="162940"/>
                      <a:pt x="984517" y="162021"/>
                    </a:cubicBezTo>
                    <a:cubicBezTo>
                      <a:pt x="985053" y="161101"/>
                      <a:pt x="983904" y="160565"/>
                      <a:pt x="983904" y="160565"/>
                    </a:cubicBezTo>
                    <a:cubicBezTo>
                      <a:pt x="983904" y="160565"/>
                      <a:pt x="974100" y="157654"/>
                      <a:pt x="972874" y="157195"/>
                    </a:cubicBezTo>
                    <a:cubicBezTo>
                      <a:pt x="971649" y="156735"/>
                      <a:pt x="971113" y="157808"/>
                      <a:pt x="971113" y="159110"/>
                    </a:cubicBezTo>
                    <a:cubicBezTo>
                      <a:pt x="971113" y="160412"/>
                      <a:pt x="968968" y="159799"/>
                      <a:pt x="967972" y="160412"/>
                    </a:cubicBezTo>
                    <a:cubicBezTo>
                      <a:pt x="967053" y="161025"/>
                      <a:pt x="965904" y="160412"/>
                      <a:pt x="964832" y="161101"/>
                    </a:cubicBezTo>
                    <a:cubicBezTo>
                      <a:pt x="963759" y="161791"/>
                      <a:pt x="963606" y="162633"/>
                      <a:pt x="964602" y="164089"/>
                    </a:cubicBezTo>
                    <a:cubicBezTo>
                      <a:pt x="965597" y="165544"/>
                      <a:pt x="965674" y="167076"/>
                      <a:pt x="965827" y="168838"/>
                    </a:cubicBezTo>
                    <a:cubicBezTo>
                      <a:pt x="965980" y="170599"/>
                      <a:pt x="962840" y="170753"/>
                      <a:pt x="961768" y="171135"/>
                    </a:cubicBezTo>
                    <a:cubicBezTo>
                      <a:pt x="960696" y="171518"/>
                      <a:pt x="958627" y="171978"/>
                      <a:pt x="957785" y="173050"/>
                    </a:cubicBezTo>
                    <a:cubicBezTo>
                      <a:pt x="956942" y="174123"/>
                      <a:pt x="956100" y="174735"/>
                      <a:pt x="955410" y="174812"/>
                    </a:cubicBezTo>
                    <a:cubicBezTo>
                      <a:pt x="954721" y="174965"/>
                      <a:pt x="953955" y="174429"/>
                      <a:pt x="953725" y="175731"/>
                    </a:cubicBezTo>
                    <a:cubicBezTo>
                      <a:pt x="953495" y="177033"/>
                      <a:pt x="952193" y="174506"/>
                      <a:pt x="952193" y="174506"/>
                    </a:cubicBezTo>
                    <a:cubicBezTo>
                      <a:pt x="952193" y="174506"/>
                      <a:pt x="941929" y="156582"/>
                      <a:pt x="941163" y="154897"/>
                    </a:cubicBezTo>
                    <a:cubicBezTo>
                      <a:pt x="940474" y="153212"/>
                      <a:pt x="928984" y="135978"/>
                      <a:pt x="928984" y="135978"/>
                    </a:cubicBezTo>
                    <a:cubicBezTo>
                      <a:pt x="928984" y="135978"/>
                      <a:pt x="909682" y="107637"/>
                      <a:pt x="908916" y="105952"/>
                    </a:cubicBezTo>
                    <a:cubicBezTo>
                      <a:pt x="908073" y="104267"/>
                      <a:pt x="892754" y="83356"/>
                      <a:pt x="890686" y="80675"/>
                    </a:cubicBezTo>
                    <a:cubicBezTo>
                      <a:pt x="888618" y="78071"/>
                      <a:pt x="879197" y="72326"/>
                      <a:pt x="877052" y="70641"/>
                    </a:cubicBezTo>
                    <a:cubicBezTo>
                      <a:pt x="874907" y="68956"/>
                      <a:pt x="863035" y="59994"/>
                      <a:pt x="861733" y="58922"/>
                    </a:cubicBezTo>
                    <a:cubicBezTo>
                      <a:pt x="860431" y="57849"/>
                      <a:pt x="851928" y="49577"/>
                      <a:pt x="850396" y="48045"/>
                    </a:cubicBezTo>
                    <a:cubicBezTo>
                      <a:pt x="848864" y="46513"/>
                      <a:pt x="851622" y="47355"/>
                      <a:pt x="855988" y="48198"/>
                    </a:cubicBezTo>
                    <a:cubicBezTo>
                      <a:pt x="860431" y="49041"/>
                      <a:pt x="860507" y="43449"/>
                      <a:pt x="860507" y="42223"/>
                    </a:cubicBezTo>
                    <a:cubicBezTo>
                      <a:pt x="860507" y="40998"/>
                      <a:pt x="859665" y="39236"/>
                      <a:pt x="862882" y="36479"/>
                    </a:cubicBezTo>
                    <a:cubicBezTo>
                      <a:pt x="866099" y="33721"/>
                      <a:pt x="861809" y="36019"/>
                      <a:pt x="861809" y="36019"/>
                    </a:cubicBezTo>
                    <a:cubicBezTo>
                      <a:pt x="861809" y="36019"/>
                      <a:pt x="846720" y="42223"/>
                      <a:pt x="840592" y="44981"/>
                    </a:cubicBezTo>
                    <a:cubicBezTo>
                      <a:pt x="834464" y="47738"/>
                      <a:pt x="796089" y="64819"/>
                      <a:pt x="795553" y="65049"/>
                    </a:cubicBezTo>
                    <a:cubicBezTo>
                      <a:pt x="795093" y="65279"/>
                      <a:pt x="794328" y="65432"/>
                      <a:pt x="794634" y="66505"/>
                    </a:cubicBezTo>
                    <a:cubicBezTo>
                      <a:pt x="794864" y="67577"/>
                      <a:pt x="793409" y="69492"/>
                      <a:pt x="792872" y="72249"/>
                    </a:cubicBezTo>
                    <a:cubicBezTo>
                      <a:pt x="792259" y="75007"/>
                      <a:pt x="790268" y="73092"/>
                      <a:pt x="789425" y="71866"/>
                    </a:cubicBezTo>
                    <a:cubicBezTo>
                      <a:pt x="788583" y="70641"/>
                      <a:pt x="786821" y="69798"/>
                      <a:pt x="780081" y="69109"/>
                    </a:cubicBezTo>
                    <a:cubicBezTo>
                      <a:pt x="773340" y="68420"/>
                      <a:pt x="767978" y="73781"/>
                      <a:pt x="766829" y="74854"/>
                    </a:cubicBezTo>
                    <a:cubicBezTo>
                      <a:pt x="765604" y="75926"/>
                      <a:pt x="765068" y="74394"/>
                      <a:pt x="765068" y="74394"/>
                    </a:cubicBezTo>
                    <a:cubicBezTo>
                      <a:pt x="765068" y="74394"/>
                      <a:pt x="761697" y="71024"/>
                      <a:pt x="760549" y="67960"/>
                    </a:cubicBezTo>
                    <a:cubicBezTo>
                      <a:pt x="759323" y="64819"/>
                      <a:pt x="761851" y="63058"/>
                      <a:pt x="762847" y="62215"/>
                    </a:cubicBezTo>
                    <a:cubicBezTo>
                      <a:pt x="763766" y="61373"/>
                      <a:pt x="765144" y="59458"/>
                      <a:pt x="766523" y="58768"/>
                    </a:cubicBezTo>
                    <a:cubicBezTo>
                      <a:pt x="767978" y="58079"/>
                      <a:pt x="772957" y="52641"/>
                      <a:pt x="774029" y="51951"/>
                    </a:cubicBezTo>
                    <a:cubicBezTo>
                      <a:pt x="775102" y="51262"/>
                      <a:pt x="774413" y="51032"/>
                      <a:pt x="773340" y="51338"/>
                    </a:cubicBezTo>
                    <a:cubicBezTo>
                      <a:pt x="772268" y="51721"/>
                      <a:pt x="759783" y="53636"/>
                      <a:pt x="758634" y="53866"/>
                    </a:cubicBezTo>
                    <a:cubicBezTo>
                      <a:pt x="757408" y="54096"/>
                      <a:pt x="756872" y="54096"/>
                      <a:pt x="755876" y="53713"/>
                    </a:cubicBezTo>
                    <a:cubicBezTo>
                      <a:pt x="754880" y="53330"/>
                      <a:pt x="748216" y="50113"/>
                      <a:pt x="746302" y="48964"/>
                    </a:cubicBezTo>
                    <a:cubicBezTo>
                      <a:pt x="744387" y="47738"/>
                      <a:pt x="741553" y="48581"/>
                      <a:pt x="740174" y="49347"/>
                    </a:cubicBezTo>
                    <a:cubicBezTo>
                      <a:pt x="738872" y="50036"/>
                      <a:pt x="740174" y="50649"/>
                      <a:pt x="741935" y="50802"/>
                    </a:cubicBezTo>
                    <a:cubicBezTo>
                      <a:pt x="743697" y="50956"/>
                      <a:pt x="743238" y="51492"/>
                      <a:pt x="742778" y="52104"/>
                    </a:cubicBezTo>
                    <a:cubicBezTo>
                      <a:pt x="742319" y="52717"/>
                      <a:pt x="738489" y="54402"/>
                      <a:pt x="736880" y="55245"/>
                    </a:cubicBezTo>
                    <a:cubicBezTo>
                      <a:pt x="735348" y="56087"/>
                      <a:pt x="736038" y="55475"/>
                      <a:pt x="736191" y="54173"/>
                    </a:cubicBezTo>
                    <a:cubicBezTo>
                      <a:pt x="736344" y="52870"/>
                      <a:pt x="736421" y="52641"/>
                      <a:pt x="735731" y="51568"/>
                    </a:cubicBezTo>
                    <a:cubicBezTo>
                      <a:pt x="735042" y="50496"/>
                      <a:pt x="735502" y="50113"/>
                      <a:pt x="735961" y="49194"/>
                    </a:cubicBezTo>
                    <a:cubicBezTo>
                      <a:pt x="736421" y="48275"/>
                      <a:pt x="735272" y="45977"/>
                      <a:pt x="735119" y="45364"/>
                    </a:cubicBezTo>
                    <a:cubicBezTo>
                      <a:pt x="734965" y="44751"/>
                      <a:pt x="734046" y="43602"/>
                      <a:pt x="734046" y="43602"/>
                    </a:cubicBezTo>
                    <a:cubicBezTo>
                      <a:pt x="734046" y="43602"/>
                      <a:pt x="731136" y="41304"/>
                      <a:pt x="730446" y="40385"/>
                    </a:cubicBezTo>
                    <a:cubicBezTo>
                      <a:pt x="729757" y="39466"/>
                      <a:pt x="728761" y="38930"/>
                      <a:pt x="727536" y="39466"/>
                    </a:cubicBezTo>
                    <a:cubicBezTo>
                      <a:pt x="726310" y="39926"/>
                      <a:pt x="726616" y="40692"/>
                      <a:pt x="726616" y="40692"/>
                    </a:cubicBezTo>
                    <a:cubicBezTo>
                      <a:pt x="726616" y="40692"/>
                      <a:pt x="727459" y="42760"/>
                      <a:pt x="728302" y="45823"/>
                    </a:cubicBezTo>
                    <a:cubicBezTo>
                      <a:pt x="729144" y="48964"/>
                      <a:pt x="727919" y="48581"/>
                      <a:pt x="727459" y="48198"/>
                    </a:cubicBezTo>
                    <a:cubicBezTo>
                      <a:pt x="726999" y="47815"/>
                      <a:pt x="724548" y="47126"/>
                      <a:pt x="723629" y="46743"/>
                    </a:cubicBezTo>
                    <a:cubicBezTo>
                      <a:pt x="722710" y="46360"/>
                      <a:pt x="713595" y="48811"/>
                      <a:pt x="710608" y="49500"/>
                    </a:cubicBezTo>
                    <a:cubicBezTo>
                      <a:pt x="707620" y="50190"/>
                      <a:pt x="701722" y="48581"/>
                      <a:pt x="700037" y="47432"/>
                    </a:cubicBezTo>
                    <a:cubicBezTo>
                      <a:pt x="698352" y="46360"/>
                      <a:pt x="696208" y="43832"/>
                      <a:pt x="695518" y="41687"/>
                    </a:cubicBezTo>
                    <a:cubicBezTo>
                      <a:pt x="694829" y="39543"/>
                      <a:pt x="697663" y="41304"/>
                      <a:pt x="700420" y="41534"/>
                    </a:cubicBezTo>
                    <a:cubicBezTo>
                      <a:pt x="703178" y="41764"/>
                      <a:pt x="701110" y="34104"/>
                      <a:pt x="700803" y="32649"/>
                    </a:cubicBezTo>
                    <a:cubicBezTo>
                      <a:pt x="700420" y="31194"/>
                      <a:pt x="699348" y="32036"/>
                      <a:pt x="701416" y="29662"/>
                    </a:cubicBezTo>
                    <a:cubicBezTo>
                      <a:pt x="703484" y="27287"/>
                      <a:pt x="702642" y="24759"/>
                      <a:pt x="702642" y="24759"/>
                    </a:cubicBezTo>
                    <a:cubicBezTo>
                      <a:pt x="702642" y="24759"/>
                      <a:pt x="693067" y="7295"/>
                      <a:pt x="691305" y="4308"/>
                    </a:cubicBezTo>
                    <a:cubicBezTo>
                      <a:pt x="689544" y="1321"/>
                      <a:pt x="684335" y="2240"/>
                      <a:pt x="682726" y="2240"/>
                    </a:cubicBezTo>
                    <a:cubicBezTo>
                      <a:pt x="681042" y="2240"/>
                      <a:pt x="680352" y="3083"/>
                      <a:pt x="680352" y="3083"/>
                    </a:cubicBezTo>
                    <a:cubicBezTo>
                      <a:pt x="680352" y="3083"/>
                      <a:pt x="677441" y="6300"/>
                      <a:pt x="675680" y="7755"/>
                    </a:cubicBezTo>
                    <a:cubicBezTo>
                      <a:pt x="673918" y="9210"/>
                      <a:pt x="670395" y="6913"/>
                      <a:pt x="669245" y="6223"/>
                    </a:cubicBezTo>
                    <a:cubicBezTo>
                      <a:pt x="668020" y="5534"/>
                      <a:pt x="660897" y="1474"/>
                      <a:pt x="660130" y="1321"/>
                    </a:cubicBezTo>
                    <a:cubicBezTo>
                      <a:pt x="659441" y="1168"/>
                      <a:pt x="658828" y="708"/>
                      <a:pt x="658369" y="861"/>
                    </a:cubicBezTo>
                    <a:cubicBezTo>
                      <a:pt x="657909" y="1015"/>
                      <a:pt x="634471" y="19"/>
                      <a:pt x="633322" y="19"/>
                    </a:cubicBezTo>
                    <a:cubicBezTo>
                      <a:pt x="632250" y="19"/>
                      <a:pt x="631790" y="-211"/>
                      <a:pt x="631254" y="938"/>
                    </a:cubicBezTo>
                    <a:cubicBezTo>
                      <a:pt x="630794" y="2163"/>
                      <a:pt x="627654" y="6530"/>
                      <a:pt x="625739" y="7678"/>
                    </a:cubicBezTo>
                    <a:cubicBezTo>
                      <a:pt x="623824" y="8751"/>
                      <a:pt x="622598" y="8981"/>
                      <a:pt x="619534" y="12427"/>
                    </a:cubicBezTo>
                    <a:cubicBezTo>
                      <a:pt x="616394" y="15874"/>
                      <a:pt x="610190" y="17559"/>
                      <a:pt x="608504" y="17942"/>
                    </a:cubicBezTo>
                    <a:cubicBezTo>
                      <a:pt x="606820" y="18325"/>
                      <a:pt x="593875" y="19398"/>
                      <a:pt x="592802" y="19398"/>
                    </a:cubicBezTo>
                    <a:cubicBezTo>
                      <a:pt x="591730" y="19398"/>
                      <a:pt x="581926" y="22768"/>
                      <a:pt x="578785" y="23687"/>
                    </a:cubicBezTo>
                    <a:cubicBezTo>
                      <a:pt x="575645" y="24606"/>
                      <a:pt x="566606" y="26445"/>
                      <a:pt x="565611" y="26828"/>
                    </a:cubicBezTo>
                    <a:cubicBezTo>
                      <a:pt x="564691" y="27211"/>
                      <a:pt x="556189" y="28513"/>
                      <a:pt x="555040" y="28589"/>
                    </a:cubicBezTo>
                    <a:cubicBezTo>
                      <a:pt x="553891" y="28666"/>
                      <a:pt x="541636" y="28972"/>
                      <a:pt x="540334" y="28972"/>
                    </a:cubicBezTo>
                    <a:cubicBezTo>
                      <a:pt x="539031" y="28972"/>
                      <a:pt x="535432" y="30734"/>
                      <a:pt x="533363" y="32113"/>
                    </a:cubicBezTo>
                    <a:cubicBezTo>
                      <a:pt x="531295" y="33415"/>
                      <a:pt x="531602" y="37245"/>
                      <a:pt x="531448" y="39772"/>
                    </a:cubicBezTo>
                    <a:cubicBezTo>
                      <a:pt x="531295" y="42300"/>
                      <a:pt x="529380" y="42300"/>
                      <a:pt x="528308" y="41075"/>
                    </a:cubicBezTo>
                    <a:cubicBezTo>
                      <a:pt x="527236" y="39849"/>
                      <a:pt x="525704" y="39619"/>
                      <a:pt x="524938" y="39619"/>
                    </a:cubicBezTo>
                    <a:cubicBezTo>
                      <a:pt x="524172" y="39619"/>
                      <a:pt x="507091" y="39772"/>
                      <a:pt x="505329" y="39849"/>
                    </a:cubicBezTo>
                    <a:cubicBezTo>
                      <a:pt x="503567" y="40002"/>
                      <a:pt x="481431" y="45977"/>
                      <a:pt x="480435" y="46053"/>
                    </a:cubicBezTo>
                    <a:cubicBezTo>
                      <a:pt x="479516" y="46206"/>
                      <a:pt x="464733" y="49424"/>
                      <a:pt x="462205" y="49883"/>
                    </a:cubicBezTo>
                    <a:cubicBezTo>
                      <a:pt x="459677" y="50343"/>
                      <a:pt x="457916" y="51338"/>
                      <a:pt x="457150" y="51951"/>
                    </a:cubicBezTo>
                    <a:cubicBezTo>
                      <a:pt x="456384" y="52564"/>
                      <a:pt x="455848" y="55092"/>
                      <a:pt x="455848" y="57007"/>
                    </a:cubicBezTo>
                    <a:cubicBezTo>
                      <a:pt x="455848" y="58922"/>
                      <a:pt x="454546" y="57926"/>
                      <a:pt x="454163" y="57619"/>
                    </a:cubicBezTo>
                    <a:cubicBezTo>
                      <a:pt x="453779" y="57236"/>
                      <a:pt x="451405" y="54632"/>
                      <a:pt x="450716" y="53790"/>
                    </a:cubicBezTo>
                    <a:cubicBezTo>
                      <a:pt x="450026" y="52947"/>
                      <a:pt x="449414" y="53100"/>
                      <a:pt x="449414" y="53100"/>
                    </a:cubicBezTo>
                    <a:cubicBezTo>
                      <a:pt x="449414" y="53100"/>
                      <a:pt x="433022" y="53330"/>
                      <a:pt x="431719" y="53483"/>
                    </a:cubicBezTo>
                    <a:cubicBezTo>
                      <a:pt x="430417" y="53636"/>
                      <a:pt x="427277" y="53024"/>
                      <a:pt x="426128" y="52028"/>
                    </a:cubicBezTo>
                    <a:cubicBezTo>
                      <a:pt x="424979" y="51032"/>
                      <a:pt x="424060" y="51798"/>
                      <a:pt x="424060" y="51798"/>
                    </a:cubicBezTo>
                    <a:cubicBezTo>
                      <a:pt x="424060" y="51798"/>
                      <a:pt x="414869" y="55475"/>
                      <a:pt x="412954" y="56087"/>
                    </a:cubicBezTo>
                    <a:cubicBezTo>
                      <a:pt x="411039" y="56700"/>
                      <a:pt x="412494" y="57543"/>
                      <a:pt x="412494" y="57543"/>
                    </a:cubicBezTo>
                    <a:cubicBezTo>
                      <a:pt x="412494" y="57543"/>
                      <a:pt x="415481" y="59305"/>
                      <a:pt x="416707" y="60070"/>
                    </a:cubicBezTo>
                    <a:cubicBezTo>
                      <a:pt x="417932" y="60760"/>
                      <a:pt x="417549" y="61985"/>
                      <a:pt x="417166" y="62598"/>
                    </a:cubicBezTo>
                    <a:cubicBezTo>
                      <a:pt x="416784" y="63211"/>
                      <a:pt x="415634" y="64666"/>
                      <a:pt x="415022" y="65585"/>
                    </a:cubicBezTo>
                    <a:cubicBezTo>
                      <a:pt x="414409" y="66505"/>
                      <a:pt x="413796" y="66811"/>
                      <a:pt x="412494" y="67041"/>
                    </a:cubicBezTo>
                    <a:cubicBezTo>
                      <a:pt x="411192" y="67271"/>
                      <a:pt x="410120" y="67730"/>
                      <a:pt x="411268" y="67960"/>
                    </a:cubicBezTo>
                    <a:cubicBezTo>
                      <a:pt x="412494" y="68190"/>
                      <a:pt x="419770" y="68879"/>
                      <a:pt x="423371" y="69262"/>
                    </a:cubicBezTo>
                    <a:cubicBezTo>
                      <a:pt x="426971" y="69645"/>
                      <a:pt x="427660" y="71866"/>
                      <a:pt x="428043" y="72709"/>
                    </a:cubicBezTo>
                    <a:cubicBezTo>
                      <a:pt x="428426" y="73551"/>
                      <a:pt x="425439" y="74394"/>
                      <a:pt x="424443" y="75237"/>
                    </a:cubicBezTo>
                    <a:cubicBezTo>
                      <a:pt x="423524" y="76079"/>
                      <a:pt x="422911" y="75083"/>
                      <a:pt x="421685" y="73322"/>
                    </a:cubicBezTo>
                    <a:cubicBezTo>
                      <a:pt x="420460" y="71560"/>
                      <a:pt x="419081" y="72709"/>
                      <a:pt x="418239" y="74777"/>
                    </a:cubicBezTo>
                    <a:cubicBezTo>
                      <a:pt x="417396" y="76845"/>
                      <a:pt x="418086" y="80139"/>
                      <a:pt x="418392" y="80905"/>
                    </a:cubicBezTo>
                    <a:cubicBezTo>
                      <a:pt x="418622" y="81594"/>
                      <a:pt x="419694" y="81747"/>
                      <a:pt x="420460" y="81594"/>
                    </a:cubicBezTo>
                    <a:cubicBezTo>
                      <a:pt x="421150" y="81441"/>
                      <a:pt x="423371" y="82896"/>
                      <a:pt x="424520" y="83509"/>
                    </a:cubicBezTo>
                    <a:cubicBezTo>
                      <a:pt x="425745" y="84122"/>
                      <a:pt x="438767" y="87569"/>
                      <a:pt x="441371" y="88564"/>
                    </a:cubicBezTo>
                    <a:cubicBezTo>
                      <a:pt x="443975" y="89484"/>
                      <a:pt x="443745" y="90862"/>
                      <a:pt x="443899" y="92011"/>
                    </a:cubicBezTo>
                    <a:cubicBezTo>
                      <a:pt x="444052" y="93237"/>
                      <a:pt x="442979" y="94079"/>
                      <a:pt x="441294" y="94769"/>
                    </a:cubicBezTo>
                    <a:cubicBezTo>
                      <a:pt x="439609" y="95458"/>
                      <a:pt x="436852" y="93850"/>
                      <a:pt x="436009" y="93313"/>
                    </a:cubicBezTo>
                    <a:cubicBezTo>
                      <a:pt x="435166" y="92854"/>
                      <a:pt x="431107" y="93467"/>
                      <a:pt x="430494" y="93773"/>
                    </a:cubicBezTo>
                    <a:cubicBezTo>
                      <a:pt x="429881" y="94156"/>
                      <a:pt x="428962" y="94462"/>
                      <a:pt x="427507" y="92930"/>
                    </a:cubicBezTo>
                    <a:cubicBezTo>
                      <a:pt x="426051" y="91398"/>
                      <a:pt x="423830" y="92547"/>
                      <a:pt x="422452" y="93084"/>
                    </a:cubicBezTo>
                    <a:cubicBezTo>
                      <a:pt x="421073" y="93620"/>
                      <a:pt x="420154" y="92624"/>
                      <a:pt x="419311" y="92394"/>
                    </a:cubicBezTo>
                    <a:cubicBezTo>
                      <a:pt x="418468" y="92164"/>
                      <a:pt x="415711" y="92777"/>
                      <a:pt x="415022" y="92777"/>
                    </a:cubicBezTo>
                    <a:cubicBezTo>
                      <a:pt x="414332" y="92777"/>
                      <a:pt x="412877" y="94079"/>
                      <a:pt x="412877" y="94079"/>
                    </a:cubicBezTo>
                    <a:cubicBezTo>
                      <a:pt x="412877" y="94079"/>
                      <a:pt x="404528" y="102965"/>
                      <a:pt x="403992" y="103501"/>
                    </a:cubicBezTo>
                    <a:cubicBezTo>
                      <a:pt x="403532" y="104113"/>
                      <a:pt x="403532" y="104803"/>
                      <a:pt x="403532" y="104803"/>
                    </a:cubicBezTo>
                    <a:cubicBezTo>
                      <a:pt x="403532" y="104803"/>
                      <a:pt x="411422" y="115450"/>
                      <a:pt x="412264" y="116522"/>
                    </a:cubicBezTo>
                    <a:cubicBezTo>
                      <a:pt x="413107" y="117595"/>
                      <a:pt x="413107" y="118284"/>
                      <a:pt x="412647" y="118590"/>
                    </a:cubicBezTo>
                    <a:cubicBezTo>
                      <a:pt x="412187" y="118820"/>
                      <a:pt x="410043" y="120275"/>
                      <a:pt x="408971" y="120888"/>
                    </a:cubicBezTo>
                    <a:cubicBezTo>
                      <a:pt x="407898" y="121501"/>
                      <a:pt x="403915" y="124948"/>
                      <a:pt x="403072" y="125407"/>
                    </a:cubicBezTo>
                    <a:cubicBezTo>
                      <a:pt x="402230" y="125867"/>
                      <a:pt x="398860" y="125254"/>
                      <a:pt x="397711" y="125254"/>
                    </a:cubicBezTo>
                    <a:cubicBezTo>
                      <a:pt x="396562" y="125254"/>
                      <a:pt x="391966" y="128701"/>
                      <a:pt x="390664" y="129773"/>
                    </a:cubicBezTo>
                    <a:cubicBezTo>
                      <a:pt x="389362" y="130846"/>
                      <a:pt x="387064" y="130692"/>
                      <a:pt x="385379" y="130616"/>
                    </a:cubicBezTo>
                    <a:cubicBezTo>
                      <a:pt x="383694" y="130463"/>
                      <a:pt x="384536" y="131841"/>
                      <a:pt x="384536" y="131841"/>
                    </a:cubicBezTo>
                    <a:cubicBezTo>
                      <a:pt x="384536" y="131841"/>
                      <a:pt x="385992" y="134369"/>
                      <a:pt x="386222" y="135059"/>
                    </a:cubicBezTo>
                    <a:cubicBezTo>
                      <a:pt x="386451" y="135748"/>
                      <a:pt x="387524" y="136744"/>
                      <a:pt x="387524" y="136744"/>
                    </a:cubicBezTo>
                    <a:cubicBezTo>
                      <a:pt x="387524" y="136744"/>
                      <a:pt x="394264" y="140803"/>
                      <a:pt x="396639" y="141799"/>
                    </a:cubicBezTo>
                    <a:cubicBezTo>
                      <a:pt x="399013" y="142795"/>
                      <a:pt x="428962" y="157808"/>
                      <a:pt x="430265" y="158191"/>
                    </a:cubicBezTo>
                    <a:cubicBezTo>
                      <a:pt x="431567" y="158574"/>
                      <a:pt x="430647" y="159493"/>
                      <a:pt x="430647" y="159493"/>
                    </a:cubicBezTo>
                    <a:cubicBezTo>
                      <a:pt x="430647" y="159493"/>
                      <a:pt x="429115" y="162021"/>
                      <a:pt x="427660" y="163706"/>
                    </a:cubicBezTo>
                    <a:cubicBezTo>
                      <a:pt x="426205" y="165391"/>
                      <a:pt x="425975" y="168608"/>
                      <a:pt x="425286" y="172897"/>
                    </a:cubicBezTo>
                    <a:cubicBezTo>
                      <a:pt x="424596" y="177187"/>
                      <a:pt x="419158" y="177953"/>
                      <a:pt x="417396" y="178412"/>
                    </a:cubicBezTo>
                    <a:cubicBezTo>
                      <a:pt x="415634" y="178872"/>
                      <a:pt x="408664" y="180480"/>
                      <a:pt x="405524" y="180940"/>
                    </a:cubicBezTo>
                    <a:cubicBezTo>
                      <a:pt x="402383" y="181399"/>
                      <a:pt x="392962" y="178565"/>
                      <a:pt x="390358" y="178029"/>
                    </a:cubicBezTo>
                    <a:cubicBezTo>
                      <a:pt x="387753" y="177493"/>
                      <a:pt x="385072" y="175655"/>
                      <a:pt x="384383" y="175042"/>
                    </a:cubicBezTo>
                    <a:cubicBezTo>
                      <a:pt x="383694" y="174429"/>
                      <a:pt x="383540" y="174812"/>
                      <a:pt x="383081" y="175731"/>
                    </a:cubicBezTo>
                    <a:cubicBezTo>
                      <a:pt x="382621" y="176650"/>
                      <a:pt x="381319" y="180404"/>
                      <a:pt x="380477" y="182472"/>
                    </a:cubicBezTo>
                    <a:cubicBezTo>
                      <a:pt x="379634" y="184540"/>
                      <a:pt x="377489" y="185459"/>
                      <a:pt x="375957" y="185919"/>
                    </a:cubicBezTo>
                    <a:cubicBezTo>
                      <a:pt x="374425" y="186378"/>
                      <a:pt x="372817" y="186761"/>
                      <a:pt x="371668" y="187451"/>
                    </a:cubicBezTo>
                    <a:cubicBezTo>
                      <a:pt x="370442" y="188140"/>
                      <a:pt x="371209" y="186761"/>
                      <a:pt x="371515" y="185153"/>
                    </a:cubicBezTo>
                    <a:cubicBezTo>
                      <a:pt x="371898" y="183621"/>
                      <a:pt x="369447" y="183085"/>
                      <a:pt x="368068" y="183085"/>
                    </a:cubicBezTo>
                    <a:cubicBezTo>
                      <a:pt x="366689" y="183085"/>
                      <a:pt x="361098" y="182242"/>
                      <a:pt x="353438" y="180097"/>
                    </a:cubicBezTo>
                    <a:cubicBezTo>
                      <a:pt x="345778" y="177953"/>
                      <a:pt x="344553" y="171595"/>
                      <a:pt x="344706" y="170753"/>
                    </a:cubicBezTo>
                    <a:cubicBezTo>
                      <a:pt x="344859" y="169910"/>
                      <a:pt x="344094" y="167995"/>
                      <a:pt x="344094" y="167995"/>
                    </a:cubicBezTo>
                    <a:cubicBezTo>
                      <a:pt x="344094" y="167995"/>
                      <a:pt x="340264" y="165008"/>
                      <a:pt x="338349" y="164318"/>
                    </a:cubicBezTo>
                    <a:cubicBezTo>
                      <a:pt x="336434" y="163629"/>
                      <a:pt x="334672" y="163706"/>
                      <a:pt x="333064" y="163859"/>
                    </a:cubicBezTo>
                    <a:cubicBezTo>
                      <a:pt x="331532" y="164012"/>
                      <a:pt x="322876" y="164012"/>
                      <a:pt x="321727" y="164012"/>
                    </a:cubicBezTo>
                    <a:cubicBezTo>
                      <a:pt x="320578" y="164012"/>
                      <a:pt x="320655" y="165238"/>
                      <a:pt x="320655" y="165238"/>
                    </a:cubicBezTo>
                    <a:cubicBezTo>
                      <a:pt x="320655" y="165238"/>
                      <a:pt x="320502" y="166999"/>
                      <a:pt x="320195" y="169757"/>
                    </a:cubicBezTo>
                    <a:cubicBezTo>
                      <a:pt x="319812" y="172514"/>
                      <a:pt x="316136" y="173204"/>
                      <a:pt x="313225" y="173740"/>
                    </a:cubicBezTo>
                    <a:cubicBezTo>
                      <a:pt x="310314" y="174276"/>
                      <a:pt x="307097" y="169910"/>
                      <a:pt x="305565" y="167382"/>
                    </a:cubicBezTo>
                    <a:cubicBezTo>
                      <a:pt x="304033" y="164855"/>
                      <a:pt x="300051" y="164625"/>
                      <a:pt x="298978" y="165008"/>
                    </a:cubicBezTo>
                    <a:cubicBezTo>
                      <a:pt x="297906" y="165391"/>
                      <a:pt x="284501" y="166693"/>
                      <a:pt x="283429" y="166923"/>
                    </a:cubicBezTo>
                    <a:cubicBezTo>
                      <a:pt x="282356" y="167152"/>
                      <a:pt x="281897" y="168608"/>
                      <a:pt x="280901" y="170523"/>
                    </a:cubicBezTo>
                    <a:cubicBezTo>
                      <a:pt x="279906" y="172438"/>
                      <a:pt x="278374" y="172667"/>
                      <a:pt x="277224" y="173050"/>
                    </a:cubicBezTo>
                    <a:cubicBezTo>
                      <a:pt x="275999" y="173433"/>
                      <a:pt x="275540" y="171825"/>
                      <a:pt x="273854" y="176191"/>
                    </a:cubicBezTo>
                    <a:cubicBezTo>
                      <a:pt x="272169" y="180557"/>
                      <a:pt x="264893" y="183621"/>
                      <a:pt x="264127" y="184004"/>
                    </a:cubicBezTo>
                    <a:cubicBezTo>
                      <a:pt x="263437" y="184387"/>
                      <a:pt x="262671" y="184157"/>
                      <a:pt x="262212" y="185306"/>
                    </a:cubicBezTo>
                    <a:cubicBezTo>
                      <a:pt x="261752" y="186531"/>
                      <a:pt x="260297" y="185306"/>
                      <a:pt x="260297" y="185306"/>
                    </a:cubicBezTo>
                    <a:cubicBezTo>
                      <a:pt x="260297" y="185306"/>
                      <a:pt x="244978" y="175961"/>
                      <a:pt x="243752" y="175042"/>
                    </a:cubicBezTo>
                    <a:cubicBezTo>
                      <a:pt x="242526" y="174123"/>
                      <a:pt x="240382" y="173816"/>
                      <a:pt x="237854" y="170599"/>
                    </a:cubicBezTo>
                    <a:cubicBezTo>
                      <a:pt x="235326" y="167382"/>
                      <a:pt x="231649" y="167842"/>
                      <a:pt x="231037" y="167612"/>
                    </a:cubicBezTo>
                    <a:cubicBezTo>
                      <a:pt x="230424" y="167382"/>
                      <a:pt x="229352" y="167612"/>
                      <a:pt x="229352" y="168301"/>
                    </a:cubicBezTo>
                    <a:cubicBezTo>
                      <a:pt x="229352" y="168991"/>
                      <a:pt x="230807" y="172131"/>
                      <a:pt x="231649" y="173587"/>
                    </a:cubicBezTo>
                    <a:cubicBezTo>
                      <a:pt x="232492" y="175042"/>
                      <a:pt x="231497" y="176727"/>
                      <a:pt x="232262" y="180404"/>
                    </a:cubicBezTo>
                    <a:cubicBezTo>
                      <a:pt x="232952" y="184080"/>
                      <a:pt x="230194" y="185076"/>
                      <a:pt x="229045" y="185995"/>
                    </a:cubicBezTo>
                    <a:cubicBezTo>
                      <a:pt x="227896" y="186914"/>
                      <a:pt x="227590" y="185382"/>
                      <a:pt x="227590" y="185382"/>
                    </a:cubicBezTo>
                    <a:cubicBezTo>
                      <a:pt x="227590" y="185382"/>
                      <a:pt x="226058" y="179867"/>
                      <a:pt x="225675" y="178412"/>
                    </a:cubicBezTo>
                    <a:cubicBezTo>
                      <a:pt x="225292" y="176957"/>
                      <a:pt x="226058" y="176880"/>
                      <a:pt x="226977" y="175425"/>
                    </a:cubicBezTo>
                    <a:cubicBezTo>
                      <a:pt x="227896" y="173970"/>
                      <a:pt x="225216" y="171748"/>
                      <a:pt x="223377" y="170753"/>
                    </a:cubicBezTo>
                    <a:cubicBezTo>
                      <a:pt x="221539" y="169757"/>
                      <a:pt x="201700" y="154361"/>
                      <a:pt x="199173" y="152293"/>
                    </a:cubicBezTo>
                    <a:cubicBezTo>
                      <a:pt x="196645" y="150225"/>
                      <a:pt x="191972" y="149918"/>
                      <a:pt x="189445" y="150225"/>
                    </a:cubicBezTo>
                    <a:cubicBezTo>
                      <a:pt x="186917" y="150608"/>
                      <a:pt x="180483" y="149995"/>
                      <a:pt x="179641" y="149995"/>
                    </a:cubicBezTo>
                    <a:cubicBezTo>
                      <a:pt x="178798" y="149995"/>
                      <a:pt x="177266" y="149995"/>
                      <a:pt x="176041" y="150837"/>
                    </a:cubicBezTo>
                    <a:cubicBezTo>
                      <a:pt x="174815" y="151680"/>
                      <a:pt x="173896" y="151220"/>
                      <a:pt x="171751" y="150378"/>
                    </a:cubicBezTo>
                    <a:cubicBezTo>
                      <a:pt x="169606" y="149535"/>
                      <a:pt x="166466" y="140803"/>
                      <a:pt x="166236" y="140190"/>
                    </a:cubicBezTo>
                    <a:cubicBezTo>
                      <a:pt x="166007" y="139578"/>
                      <a:pt x="165777" y="139271"/>
                      <a:pt x="164781" y="140037"/>
                    </a:cubicBezTo>
                    <a:cubicBezTo>
                      <a:pt x="163862" y="140880"/>
                      <a:pt x="157121" y="143254"/>
                      <a:pt x="155666" y="143637"/>
                    </a:cubicBezTo>
                    <a:cubicBezTo>
                      <a:pt x="154210" y="144020"/>
                      <a:pt x="152219" y="144250"/>
                      <a:pt x="150993" y="144710"/>
                    </a:cubicBezTo>
                    <a:cubicBezTo>
                      <a:pt x="149768" y="145169"/>
                      <a:pt x="149232" y="147314"/>
                      <a:pt x="149691" y="148539"/>
                    </a:cubicBezTo>
                    <a:cubicBezTo>
                      <a:pt x="150151" y="149765"/>
                      <a:pt x="149921" y="150684"/>
                      <a:pt x="146321" y="151450"/>
                    </a:cubicBezTo>
                    <a:cubicBezTo>
                      <a:pt x="142721" y="152140"/>
                      <a:pt x="138891" y="149382"/>
                      <a:pt x="138432" y="148922"/>
                    </a:cubicBezTo>
                    <a:cubicBezTo>
                      <a:pt x="137972" y="148463"/>
                      <a:pt x="137742" y="147850"/>
                      <a:pt x="138202" y="147391"/>
                    </a:cubicBezTo>
                    <a:cubicBezTo>
                      <a:pt x="138662" y="146931"/>
                      <a:pt x="138662" y="146778"/>
                      <a:pt x="138202" y="145093"/>
                    </a:cubicBezTo>
                    <a:cubicBezTo>
                      <a:pt x="137742" y="143408"/>
                      <a:pt x="123955" y="140344"/>
                      <a:pt x="122270" y="140037"/>
                    </a:cubicBezTo>
                    <a:cubicBezTo>
                      <a:pt x="120584" y="139807"/>
                      <a:pt x="121197" y="140497"/>
                      <a:pt x="121197" y="140497"/>
                    </a:cubicBezTo>
                    <a:cubicBezTo>
                      <a:pt x="121197" y="140497"/>
                      <a:pt x="121197" y="140497"/>
                      <a:pt x="121580" y="143637"/>
                    </a:cubicBezTo>
                    <a:cubicBezTo>
                      <a:pt x="121964" y="146778"/>
                      <a:pt x="116602" y="146395"/>
                      <a:pt x="115759" y="146625"/>
                    </a:cubicBezTo>
                    <a:cubicBezTo>
                      <a:pt x="114916" y="146854"/>
                      <a:pt x="114457" y="147008"/>
                      <a:pt x="113921" y="148080"/>
                    </a:cubicBezTo>
                    <a:cubicBezTo>
                      <a:pt x="113461" y="149152"/>
                      <a:pt x="110167" y="154361"/>
                      <a:pt x="108712" y="156429"/>
                    </a:cubicBezTo>
                    <a:cubicBezTo>
                      <a:pt x="107257" y="158497"/>
                      <a:pt x="82822" y="167918"/>
                      <a:pt x="81903" y="168378"/>
                    </a:cubicBezTo>
                    <a:cubicBezTo>
                      <a:pt x="80907" y="168838"/>
                      <a:pt x="82133" y="170063"/>
                      <a:pt x="82746" y="172361"/>
                    </a:cubicBezTo>
                    <a:cubicBezTo>
                      <a:pt x="83359" y="174659"/>
                      <a:pt x="77308" y="175501"/>
                      <a:pt x="76235" y="175731"/>
                    </a:cubicBezTo>
                    <a:cubicBezTo>
                      <a:pt x="75163" y="175961"/>
                      <a:pt x="67274" y="181170"/>
                      <a:pt x="65971" y="181859"/>
                    </a:cubicBezTo>
                    <a:cubicBezTo>
                      <a:pt x="64669" y="182548"/>
                      <a:pt x="62218" y="182702"/>
                      <a:pt x="61146" y="182089"/>
                    </a:cubicBezTo>
                    <a:cubicBezTo>
                      <a:pt x="60073" y="181476"/>
                      <a:pt x="59843" y="181629"/>
                      <a:pt x="59691" y="182319"/>
                    </a:cubicBezTo>
                    <a:cubicBezTo>
                      <a:pt x="59537" y="183008"/>
                      <a:pt x="60686" y="185842"/>
                      <a:pt x="61146" y="186761"/>
                    </a:cubicBezTo>
                    <a:cubicBezTo>
                      <a:pt x="61605" y="187757"/>
                      <a:pt x="63673" y="194957"/>
                      <a:pt x="64056" y="195953"/>
                    </a:cubicBezTo>
                    <a:cubicBezTo>
                      <a:pt x="64440" y="196949"/>
                      <a:pt x="65129" y="198634"/>
                      <a:pt x="64899" y="199783"/>
                    </a:cubicBezTo>
                    <a:cubicBezTo>
                      <a:pt x="64669" y="201008"/>
                      <a:pt x="65359" y="201621"/>
                      <a:pt x="66584" y="202234"/>
                    </a:cubicBezTo>
                    <a:cubicBezTo>
                      <a:pt x="67810" y="202846"/>
                      <a:pt x="68039" y="203842"/>
                      <a:pt x="68193" y="205144"/>
                    </a:cubicBezTo>
                    <a:cubicBezTo>
                      <a:pt x="68346" y="206446"/>
                      <a:pt x="65205" y="208285"/>
                      <a:pt x="62371" y="209281"/>
                    </a:cubicBezTo>
                    <a:cubicBezTo>
                      <a:pt x="59614" y="210276"/>
                      <a:pt x="56550" y="211961"/>
                      <a:pt x="55477" y="212574"/>
                    </a:cubicBezTo>
                    <a:cubicBezTo>
                      <a:pt x="54405" y="213187"/>
                      <a:pt x="50652" y="209817"/>
                      <a:pt x="49350" y="207749"/>
                    </a:cubicBezTo>
                    <a:cubicBezTo>
                      <a:pt x="48048" y="205681"/>
                      <a:pt x="35562" y="192889"/>
                      <a:pt x="34950" y="192199"/>
                    </a:cubicBezTo>
                    <a:cubicBezTo>
                      <a:pt x="34337" y="191510"/>
                      <a:pt x="33265" y="191510"/>
                      <a:pt x="33265" y="191510"/>
                    </a:cubicBezTo>
                    <a:cubicBezTo>
                      <a:pt x="33265" y="191510"/>
                      <a:pt x="28899" y="191510"/>
                      <a:pt x="27597" y="191663"/>
                    </a:cubicBezTo>
                    <a:cubicBezTo>
                      <a:pt x="26294" y="191817"/>
                      <a:pt x="26371" y="191280"/>
                      <a:pt x="25988" y="193348"/>
                    </a:cubicBezTo>
                    <a:cubicBezTo>
                      <a:pt x="25605" y="195417"/>
                      <a:pt x="24150" y="200242"/>
                      <a:pt x="22464" y="204072"/>
                    </a:cubicBezTo>
                    <a:cubicBezTo>
                      <a:pt x="20779" y="207902"/>
                      <a:pt x="15954" y="209281"/>
                      <a:pt x="14575" y="209893"/>
                    </a:cubicBezTo>
                    <a:cubicBezTo>
                      <a:pt x="13273" y="210506"/>
                      <a:pt x="11664" y="210506"/>
                      <a:pt x="10592" y="213187"/>
                    </a:cubicBezTo>
                    <a:cubicBezTo>
                      <a:pt x="9519" y="215868"/>
                      <a:pt x="8294" y="227204"/>
                      <a:pt x="8294" y="228813"/>
                    </a:cubicBezTo>
                    <a:cubicBezTo>
                      <a:pt x="8294" y="230421"/>
                      <a:pt x="10439" y="231264"/>
                      <a:pt x="10439" y="231264"/>
                    </a:cubicBezTo>
                    <a:cubicBezTo>
                      <a:pt x="12353" y="232260"/>
                      <a:pt x="18634" y="235860"/>
                      <a:pt x="12277" y="242600"/>
                    </a:cubicBezTo>
                    <a:cubicBezTo>
                      <a:pt x="5843" y="249341"/>
                      <a:pt x="558" y="260983"/>
                      <a:pt x="98" y="262745"/>
                    </a:cubicBezTo>
                    <a:cubicBezTo>
                      <a:pt x="-361" y="264507"/>
                      <a:pt x="941" y="264813"/>
                      <a:pt x="941" y="264813"/>
                    </a:cubicBezTo>
                    <a:cubicBezTo>
                      <a:pt x="941" y="264813"/>
                      <a:pt x="15188" y="269409"/>
                      <a:pt x="16413" y="269868"/>
                    </a:cubicBezTo>
                    <a:cubicBezTo>
                      <a:pt x="17639" y="270328"/>
                      <a:pt x="17639" y="271094"/>
                      <a:pt x="17639" y="271094"/>
                    </a:cubicBezTo>
                    <a:cubicBezTo>
                      <a:pt x="17639" y="271094"/>
                      <a:pt x="17869" y="284498"/>
                      <a:pt x="17869" y="284958"/>
                    </a:cubicBezTo>
                    <a:cubicBezTo>
                      <a:pt x="17869" y="285417"/>
                      <a:pt x="18022" y="286566"/>
                      <a:pt x="18022" y="286566"/>
                    </a:cubicBezTo>
                    <a:cubicBezTo>
                      <a:pt x="18022" y="286566"/>
                      <a:pt x="17026" y="286566"/>
                      <a:pt x="22158" y="289017"/>
                    </a:cubicBezTo>
                    <a:cubicBezTo>
                      <a:pt x="27213" y="291469"/>
                      <a:pt x="33648" y="289630"/>
                      <a:pt x="39469" y="287715"/>
                    </a:cubicBezTo>
                    <a:cubicBezTo>
                      <a:pt x="45290" y="285800"/>
                      <a:pt x="48431" y="290167"/>
                      <a:pt x="51035" y="294150"/>
                    </a:cubicBezTo>
                    <a:cubicBezTo>
                      <a:pt x="53716" y="298133"/>
                      <a:pt x="66584" y="316975"/>
                      <a:pt x="69035" y="320575"/>
                    </a:cubicBezTo>
                    <a:cubicBezTo>
                      <a:pt x="71486" y="324175"/>
                      <a:pt x="70108" y="325171"/>
                      <a:pt x="68193" y="326014"/>
                    </a:cubicBezTo>
                    <a:cubicBezTo>
                      <a:pt x="66278" y="326856"/>
                      <a:pt x="62984" y="325171"/>
                      <a:pt x="60686" y="324175"/>
                    </a:cubicBezTo>
                    <a:cubicBezTo>
                      <a:pt x="58388" y="323180"/>
                      <a:pt x="56857" y="325861"/>
                      <a:pt x="56320" y="326856"/>
                    </a:cubicBezTo>
                    <a:cubicBezTo>
                      <a:pt x="55861" y="327852"/>
                      <a:pt x="56473" y="327699"/>
                      <a:pt x="57316" y="329001"/>
                    </a:cubicBezTo>
                    <a:cubicBezTo>
                      <a:pt x="58159" y="330303"/>
                      <a:pt x="60839" y="331988"/>
                      <a:pt x="62065" y="332371"/>
                    </a:cubicBezTo>
                    <a:cubicBezTo>
                      <a:pt x="63290" y="332754"/>
                      <a:pt x="66278" y="334210"/>
                      <a:pt x="66278" y="334210"/>
                    </a:cubicBezTo>
                    <a:lnTo>
                      <a:pt x="78763" y="339801"/>
                    </a:lnTo>
                    <a:cubicBezTo>
                      <a:pt x="78686" y="339571"/>
                      <a:pt x="78686" y="339418"/>
                      <a:pt x="78456" y="339035"/>
                    </a:cubicBezTo>
                    <a:cubicBezTo>
                      <a:pt x="77001" y="337120"/>
                      <a:pt x="77231" y="335665"/>
                      <a:pt x="78456" y="334286"/>
                    </a:cubicBezTo>
                    <a:cubicBezTo>
                      <a:pt x="79682" y="332907"/>
                      <a:pt x="80831" y="329767"/>
                      <a:pt x="84431" y="330226"/>
                    </a:cubicBezTo>
                    <a:cubicBezTo>
                      <a:pt x="88031" y="330686"/>
                      <a:pt x="97835" y="330686"/>
                      <a:pt x="100440" y="328082"/>
                    </a:cubicBezTo>
                    <a:cubicBezTo>
                      <a:pt x="103044" y="325478"/>
                      <a:pt x="107410" y="323026"/>
                      <a:pt x="110014" y="321648"/>
                    </a:cubicBezTo>
                    <a:cubicBezTo>
                      <a:pt x="112619" y="320192"/>
                      <a:pt x="116985" y="319273"/>
                      <a:pt x="119129" y="317588"/>
                    </a:cubicBezTo>
                    <a:cubicBezTo>
                      <a:pt x="121274" y="315903"/>
                      <a:pt x="124644" y="313299"/>
                      <a:pt x="126329" y="312839"/>
                    </a:cubicBezTo>
                    <a:cubicBezTo>
                      <a:pt x="128015" y="312379"/>
                      <a:pt x="133759" y="310924"/>
                      <a:pt x="137130" y="311614"/>
                    </a:cubicBezTo>
                    <a:cubicBezTo>
                      <a:pt x="140500" y="312303"/>
                      <a:pt x="161793" y="321418"/>
                      <a:pt x="164398" y="319963"/>
                    </a:cubicBezTo>
                    <a:cubicBezTo>
                      <a:pt x="167002" y="318507"/>
                      <a:pt x="169913" y="314907"/>
                      <a:pt x="172517" y="315903"/>
                    </a:cubicBezTo>
                    <a:cubicBezTo>
                      <a:pt x="175121" y="316899"/>
                      <a:pt x="179258" y="317129"/>
                      <a:pt x="181632" y="318507"/>
                    </a:cubicBezTo>
                    <a:cubicBezTo>
                      <a:pt x="184007" y="319886"/>
                      <a:pt x="193581" y="336201"/>
                      <a:pt x="192432" y="343631"/>
                    </a:cubicBezTo>
                    <a:cubicBezTo>
                      <a:pt x="191207" y="351061"/>
                      <a:pt x="187913" y="357495"/>
                      <a:pt x="186687" y="359869"/>
                    </a:cubicBezTo>
                    <a:cubicBezTo>
                      <a:pt x="185462" y="362244"/>
                      <a:pt x="186458" y="368218"/>
                      <a:pt x="188143" y="370133"/>
                    </a:cubicBezTo>
                    <a:cubicBezTo>
                      <a:pt x="189828" y="372048"/>
                      <a:pt x="192432" y="373963"/>
                      <a:pt x="196492" y="374193"/>
                    </a:cubicBezTo>
                    <a:cubicBezTo>
                      <a:pt x="200551" y="374423"/>
                      <a:pt x="209207" y="375418"/>
                      <a:pt x="211122" y="372508"/>
                    </a:cubicBezTo>
                    <a:cubicBezTo>
                      <a:pt x="213036" y="369597"/>
                      <a:pt x="213267" y="368448"/>
                      <a:pt x="215641" y="368448"/>
                    </a:cubicBezTo>
                    <a:cubicBezTo>
                      <a:pt x="218015" y="368448"/>
                      <a:pt x="218781" y="370823"/>
                      <a:pt x="219471" y="374652"/>
                    </a:cubicBezTo>
                    <a:cubicBezTo>
                      <a:pt x="220160" y="378482"/>
                      <a:pt x="220160" y="379708"/>
                      <a:pt x="221845" y="381393"/>
                    </a:cubicBezTo>
                    <a:cubicBezTo>
                      <a:pt x="223530" y="383078"/>
                      <a:pt x="223990" y="386142"/>
                      <a:pt x="219930" y="386678"/>
                    </a:cubicBezTo>
                    <a:cubicBezTo>
                      <a:pt x="215871" y="387138"/>
                      <a:pt x="213726" y="385759"/>
                      <a:pt x="211811" y="386908"/>
                    </a:cubicBezTo>
                    <a:cubicBezTo>
                      <a:pt x="209896" y="388133"/>
                      <a:pt x="203921" y="388363"/>
                      <a:pt x="202237" y="390508"/>
                    </a:cubicBezTo>
                    <a:cubicBezTo>
                      <a:pt x="200551" y="392653"/>
                      <a:pt x="194806" y="406746"/>
                      <a:pt x="191207" y="406287"/>
                    </a:cubicBezTo>
                    <a:cubicBezTo>
                      <a:pt x="187606" y="405827"/>
                      <a:pt x="188832" y="405061"/>
                      <a:pt x="191436" y="401002"/>
                    </a:cubicBezTo>
                    <a:cubicBezTo>
                      <a:pt x="194041" y="396942"/>
                      <a:pt x="198636" y="388593"/>
                      <a:pt x="204152" y="386142"/>
                    </a:cubicBezTo>
                    <a:cubicBezTo>
                      <a:pt x="209666" y="383768"/>
                      <a:pt x="212271" y="386372"/>
                      <a:pt x="213496" y="381853"/>
                    </a:cubicBezTo>
                    <a:cubicBezTo>
                      <a:pt x="214722" y="377333"/>
                      <a:pt x="212807" y="378023"/>
                      <a:pt x="209896" y="378482"/>
                    </a:cubicBezTo>
                    <a:cubicBezTo>
                      <a:pt x="206986" y="378942"/>
                      <a:pt x="203692" y="381087"/>
                      <a:pt x="199862" y="379172"/>
                    </a:cubicBezTo>
                    <a:cubicBezTo>
                      <a:pt x="196032" y="377257"/>
                      <a:pt x="192432" y="377946"/>
                      <a:pt x="188143" y="377946"/>
                    </a:cubicBezTo>
                    <a:cubicBezTo>
                      <a:pt x="183853" y="377946"/>
                      <a:pt x="163708" y="373657"/>
                      <a:pt x="159878" y="373886"/>
                    </a:cubicBezTo>
                    <a:cubicBezTo>
                      <a:pt x="156049" y="374116"/>
                      <a:pt x="151530" y="373197"/>
                      <a:pt x="150763" y="371972"/>
                    </a:cubicBezTo>
                    <a:cubicBezTo>
                      <a:pt x="150074" y="370746"/>
                      <a:pt x="149538" y="370286"/>
                      <a:pt x="147623" y="372201"/>
                    </a:cubicBezTo>
                    <a:cubicBezTo>
                      <a:pt x="145708" y="374116"/>
                      <a:pt x="144023" y="376031"/>
                      <a:pt x="142338" y="374346"/>
                    </a:cubicBezTo>
                    <a:cubicBezTo>
                      <a:pt x="140653" y="372661"/>
                      <a:pt x="138738" y="373427"/>
                      <a:pt x="137053" y="377716"/>
                    </a:cubicBezTo>
                    <a:cubicBezTo>
                      <a:pt x="135368" y="382006"/>
                      <a:pt x="135138" y="383691"/>
                      <a:pt x="132993" y="384916"/>
                    </a:cubicBezTo>
                    <a:cubicBezTo>
                      <a:pt x="130849" y="386142"/>
                      <a:pt x="125104" y="386372"/>
                      <a:pt x="128704" y="389206"/>
                    </a:cubicBezTo>
                    <a:cubicBezTo>
                      <a:pt x="132304" y="392040"/>
                      <a:pt x="135674" y="395410"/>
                      <a:pt x="135674" y="397555"/>
                    </a:cubicBezTo>
                    <a:cubicBezTo>
                      <a:pt x="135674" y="399700"/>
                      <a:pt x="136900" y="400465"/>
                      <a:pt x="138278" y="400159"/>
                    </a:cubicBezTo>
                    <a:cubicBezTo>
                      <a:pt x="139734" y="399929"/>
                      <a:pt x="146627" y="401844"/>
                      <a:pt x="142338" y="402304"/>
                    </a:cubicBezTo>
                    <a:cubicBezTo>
                      <a:pt x="138049" y="402763"/>
                      <a:pt x="136823" y="401844"/>
                      <a:pt x="133989" y="403223"/>
                    </a:cubicBezTo>
                    <a:cubicBezTo>
                      <a:pt x="131078" y="404678"/>
                      <a:pt x="128934" y="405597"/>
                      <a:pt x="127248" y="402534"/>
                    </a:cubicBezTo>
                    <a:cubicBezTo>
                      <a:pt x="125563" y="399393"/>
                      <a:pt x="121964" y="398474"/>
                      <a:pt x="119819" y="399163"/>
                    </a:cubicBezTo>
                    <a:cubicBezTo>
                      <a:pt x="117674" y="399853"/>
                      <a:pt x="110014" y="398474"/>
                      <a:pt x="110014" y="398474"/>
                    </a:cubicBezTo>
                    <a:cubicBezTo>
                      <a:pt x="110014" y="398474"/>
                      <a:pt x="107410" y="398014"/>
                      <a:pt x="106414" y="401615"/>
                    </a:cubicBezTo>
                    <a:cubicBezTo>
                      <a:pt x="105495" y="405215"/>
                      <a:pt x="105725" y="409964"/>
                      <a:pt x="110474" y="410729"/>
                    </a:cubicBezTo>
                    <a:cubicBezTo>
                      <a:pt x="115223" y="411419"/>
                      <a:pt x="122193" y="412185"/>
                      <a:pt x="124568" y="417700"/>
                    </a:cubicBezTo>
                    <a:cubicBezTo>
                      <a:pt x="126942" y="423215"/>
                      <a:pt x="137972" y="443283"/>
                      <a:pt x="136287" y="446653"/>
                    </a:cubicBezTo>
                    <a:cubicBezTo>
                      <a:pt x="134602" y="450023"/>
                      <a:pt x="134602" y="452398"/>
                      <a:pt x="137512" y="451172"/>
                    </a:cubicBezTo>
                    <a:cubicBezTo>
                      <a:pt x="140423" y="449947"/>
                      <a:pt x="146397" y="448798"/>
                      <a:pt x="150457" y="456228"/>
                    </a:cubicBezTo>
                    <a:cubicBezTo>
                      <a:pt x="154517" y="463658"/>
                      <a:pt x="156662" y="461283"/>
                      <a:pt x="157657" y="460747"/>
                    </a:cubicBezTo>
                    <a:cubicBezTo>
                      <a:pt x="158576" y="460287"/>
                      <a:pt x="163172" y="460287"/>
                      <a:pt x="164857" y="461666"/>
                    </a:cubicBezTo>
                    <a:cubicBezTo>
                      <a:pt x="166542" y="463122"/>
                      <a:pt x="169376" y="461436"/>
                      <a:pt x="171598" y="462585"/>
                    </a:cubicBezTo>
                    <a:cubicBezTo>
                      <a:pt x="173742" y="463811"/>
                      <a:pt x="178032" y="464500"/>
                      <a:pt x="175887" y="466185"/>
                    </a:cubicBezTo>
                    <a:cubicBezTo>
                      <a:pt x="173742" y="467870"/>
                      <a:pt x="174968" y="468330"/>
                      <a:pt x="174662" y="470705"/>
                    </a:cubicBezTo>
                    <a:cubicBezTo>
                      <a:pt x="174432" y="473079"/>
                      <a:pt x="173436" y="477905"/>
                      <a:pt x="171291" y="480279"/>
                    </a:cubicBezTo>
                    <a:cubicBezTo>
                      <a:pt x="169300" y="482500"/>
                      <a:pt x="167538" y="492917"/>
                      <a:pt x="169376" y="498662"/>
                    </a:cubicBezTo>
                    <a:cubicBezTo>
                      <a:pt x="172058" y="495982"/>
                      <a:pt x="176730" y="491309"/>
                      <a:pt x="177956" y="490390"/>
                    </a:cubicBezTo>
                    <a:cubicBezTo>
                      <a:pt x="179717" y="489088"/>
                      <a:pt x="186304" y="485028"/>
                      <a:pt x="190900" y="483649"/>
                    </a:cubicBezTo>
                    <a:cubicBezTo>
                      <a:pt x="195419" y="482347"/>
                      <a:pt x="204764" y="480432"/>
                      <a:pt x="206679" y="479666"/>
                    </a:cubicBezTo>
                    <a:cubicBezTo>
                      <a:pt x="208594" y="478977"/>
                      <a:pt x="214339" y="477139"/>
                      <a:pt x="216254" y="477981"/>
                    </a:cubicBezTo>
                    <a:cubicBezTo>
                      <a:pt x="218169" y="478824"/>
                      <a:pt x="219624" y="480356"/>
                      <a:pt x="220467" y="480969"/>
                    </a:cubicBezTo>
                    <a:cubicBezTo>
                      <a:pt x="221309" y="481581"/>
                      <a:pt x="234867" y="491615"/>
                      <a:pt x="236169" y="492688"/>
                    </a:cubicBezTo>
                    <a:cubicBezTo>
                      <a:pt x="237471" y="493760"/>
                      <a:pt x="245360" y="501803"/>
                      <a:pt x="246586" y="504790"/>
                    </a:cubicBezTo>
                    <a:cubicBezTo>
                      <a:pt x="247812" y="507777"/>
                      <a:pt x="251488" y="512603"/>
                      <a:pt x="253633" y="513369"/>
                    </a:cubicBezTo>
                    <a:cubicBezTo>
                      <a:pt x="255777" y="514135"/>
                      <a:pt x="259531" y="514671"/>
                      <a:pt x="264433" y="513828"/>
                    </a:cubicBezTo>
                    <a:cubicBezTo>
                      <a:pt x="266577" y="513446"/>
                      <a:pt x="268263" y="513369"/>
                      <a:pt x="269871" y="513292"/>
                    </a:cubicBezTo>
                    <a:lnTo>
                      <a:pt x="269259" y="390355"/>
                    </a:lnTo>
                    <a:cubicBezTo>
                      <a:pt x="269259" y="390355"/>
                      <a:pt x="268952" y="386142"/>
                      <a:pt x="272016" y="385529"/>
                    </a:cubicBezTo>
                    <a:cubicBezTo>
                      <a:pt x="275003" y="384916"/>
                      <a:pt x="277991" y="383768"/>
                      <a:pt x="279676" y="383155"/>
                    </a:cubicBezTo>
                    <a:cubicBezTo>
                      <a:pt x="281361" y="382542"/>
                      <a:pt x="340799" y="366763"/>
                      <a:pt x="340799" y="366763"/>
                    </a:cubicBezTo>
                    <a:cubicBezTo>
                      <a:pt x="340799" y="366763"/>
                      <a:pt x="341489" y="366380"/>
                      <a:pt x="342255" y="366533"/>
                    </a:cubicBezTo>
                    <a:cubicBezTo>
                      <a:pt x="342714" y="366610"/>
                      <a:pt x="343481" y="366840"/>
                      <a:pt x="344246" y="367069"/>
                    </a:cubicBezTo>
                    <a:cubicBezTo>
                      <a:pt x="345089" y="364159"/>
                      <a:pt x="346008" y="360635"/>
                      <a:pt x="346774" y="359103"/>
                    </a:cubicBezTo>
                    <a:cubicBezTo>
                      <a:pt x="348000" y="356959"/>
                      <a:pt x="351293" y="355503"/>
                      <a:pt x="353744" y="355044"/>
                    </a:cubicBezTo>
                    <a:cubicBezTo>
                      <a:pt x="356195" y="354584"/>
                      <a:pt x="356349" y="353588"/>
                      <a:pt x="357804" y="353818"/>
                    </a:cubicBezTo>
                    <a:cubicBezTo>
                      <a:pt x="359259" y="354048"/>
                      <a:pt x="365923" y="350678"/>
                      <a:pt x="364008" y="354278"/>
                    </a:cubicBezTo>
                    <a:cubicBezTo>
                      <a:pt x="362094" y="357878"/>
                      <a:pt x="361634" y="360252"/>
                      <a:pt x="362783" y="361478"/>
                    </a:cubicBezTo>
                    <a:cubicBezTo>
                      <a:pt x="364008" y="362703"/>
                      <a:pt x="366842" y="361248"/>
                      <a:pt x="367072" y="362933"/>
                    </a:cubicBezTo>
                    <a:cubicBezTo>
                      <a:pt x="367302" y="364618"/>
                      <a:pt x="367762" y="363163"/>
                      <a:pt x="368987" y="362014"/>
                    </a:cubicBezTo>
                    <a:cubicBezTo>
                      <a:pt x="370213" y="360789"/>
                      <a:pt x="370672" y="360559"/>
                      <a:pt x="371898" y="361325"/>
                    </a:cubicBezTo>
                    <a:cubicBezTo>
                      <a:pt x="373123" y="362014"/>
                      <a:pt x="372587" y="360406"/>
                      <a:pt x="372817" y="357954"/>
                    </a:cubicBezTo>
                    <a:cubicBezTo>
                      <a:pt x="373047" y="355503"/>
                      <a:pt x="375957" y="353895"/>
                      <a:pt x="375957" y="352210"/>
                    </a:cubicBezTo>
                    <a:cubicBezTo>
                      <a:pt x="375957" y="350525"/>
                      <a:pt x="373047" y="346695"/>
                      <a:pt x="372128" y="344550"/>
                    </a:cubicBezTo>
                    <a:cubicBezTo>
                      <a:pt x="371209" y="342405"/>
                      <a:pt x="369983" y="340261"/>
                      <a:pt x="372817" y="341180"/>
                    </a:cubicBezTo>
                    <a:cubicBezTo>
                      <a:pt x="375651" y="342099"/>
                      <a:pt x="376877" y="341410"/>
                      <a:pt x="377872" y="344320"/>
                    </a:cubicBezTo>
                    <a:cubicBezTo>
                      <a:pt x="378868" y="347231"/>
                      <a:pt x="380247" y="345010"/>
                      <a:pt x="378791" y="347231"/>
                    </a:cubicBezTo>
                    <a:cubicBezTo>
                      <a:pt x="377336" y="349376"/>
                      <a:pt x="376417" y="352286"/>
                      <a:pt x="378791" y="351750"/>
                    </a:cubicBezTo>
                    <a:cubicBezTo>
                      <a:pt x="381166" y="351214"/>
                      <a:pt x="381166" y="349146"/>
                      <a:pt x="383540" y="349605"/>
                    </a:cubicBezTo>
                    <a:cubicBezTo>
                      <a:pt x="385915" y="350065"/>
                      <a:pt x="389745" y="349605"/>
                      <a:pt x="390971" y="349146"/>
                    </a:cubicBezTo>
                    <a:cubicBezTo>
                      <a:pt x="392196" y="348686"/>
                      <a:pt x="397175" y="349835"/>
                      <a:pt x="399319" y="349835"/>
                    </a:cubicBezTo>
                    <a:cubicBezTo>
                      <a:pt x="401464" y="349835"/>
                      <a:pt x="406060" y="350065"/>
                      <a:pt x="402460" y="351980"/>
                    </a:cubicBezTo>
                    <a:cubicBezTo>
                      <a:pt x="398860" y="353895"/>
                      <a:pt x="399319" y="354125"/>
                      <a:pt x="398171" y="356039"/>
                    </a:cubicBezTo>
                    <a:cubicBezTo>
                      <a:pt x="397022" y="357954"/>
                      <a:pt x="393651" y="357495"/>
                      <a:pt x="392426" y="357265"/>
                    </a:cubicBezTo>
                    <a:cubicBezTo>
                      <a:pt x="391200" y="357035"/>
                      <a:pt x="381626" y="355580"/>
                      <a:pt x="381626" y="355580"/>
                    </a:cubicBezTo>
                    <a:cubicBezTo>
                      <a:pt x="381626" y="355580"/>
                      <a:pt x="377566" y="352439"/>
                      <a:pt x="378255" y="354354"/>
                    </a:cubicBezTo>
                    <a:cubicBezTo>
                      <a:pt x="378945" y="356269"/>
                      <a:pt x="379174" y="357265"/>
                      <a:pt x="378026" y="357954"/>
                    </a:cubicBezTo>
                    <a:cubicBezTo>
                      <a:pt x="376800" y="358644"/>
                      <a:pt x="377796" y="359640"/>
                      <a:pt x="377566" y="361095"/>
                    </a:cubicBezTo>
                    <a:cubicBezTo>
                      <a:pt x="377336" y="362550"/>
                      <a:pt x="375421" y="364006"/>
                      <a:pt x="375881" y="365384"/>
                    </a:cubicBezTo>
                    <a:cubicBezTo>
                      <a:pt x="376340" y="366840"/>
                      <a:pt x="377566" y="368755"/>
                      <a:pt x="379941" y="367529"/>
                    </a:cubicBezTo>
                    <a:cubicBezTo>
                      <a:pt x="382315" y="366304"/>
                      <a:pt x="385685" y="366840"/>
                      <a:pt x="386681" y="370133"/>
                    </a:cubicBezTo>
                    <a:cubicBezTo>
                      <a:pt x="387600" y="373503"/>
                      <a:pt x="387600" y="384533"/>
                      <a:pt x="387141" y="387597"/>
                    </a:cubicBezTo>
                    <a:cubicBezTo>
                      <a:pt x="386987" y="388440"/>
                      <a:pt x="387141" y="389895"/>
                      <a:pt x="387294" y="391657"/>
                    </a:cubicBezTo>
                    <a:lnTo>
                      <a:pt x="410503" y="405674"/>
                    </a:lnTo>
                    <a:cubicBezTo>
                      <a:pt x="410503" y="405674"/>
                      <a:pt x="416017" y="409351"/>
                      <a:pt x="417320" y="413793"/>
                    </a:cubicBezTo>
                    <a:cubicBezTo>
                      <a:pt x="417320" y="413793"/>
                      <a:pt x="419081" y="416551"/>
                      <a:pt x="419618" y="417393"/>
                    </a:cubicBezTo>
                    <a:cubicBezTo>
                      <a:pt x="420077" y="418236"/>
                      <a:pt x="440222" y="438304"/>
                      <a:pt x="440222" y="438304"/>
                    </a:cubicBezTo>
                    <a:cubicBezTo>
                      <a:pt x="440222" y="438304"/>
                      <a:pt x="440605" y="439147"/>
                      <a:pt x="441754" y="438994"/>
                    </a:cubicBezTo>
                    <a:cubicBezTo>
                      <a:pt x="442979" y="438840"/>
                      <a:pt x="468946" y="434551"/>
                      <a:pt x="468946" y="434551"/>
                    </a:cubicBezTo>
                    <a:cubicBezTo>
                      <a:pt x="468946" y="434551"/>
                      <a:pt x="474843" y="433862"/>
                      <a:pt x="478903" y="434091"/>
                    </a:cubicBezTo>
                    <a:cubicBezTo>
                      <a:pt x="482963" y="434321"/>
                      <a:pt x="511840" y="435623"/>
                      <a:pt x="511840" y="435623"/>
                    </a:cubicBezTo>
                    <a:cubicBezTo>
                      <a:pt x="511840" y="435623"/>
                      <a:pt x="513065" y="435623"/>
                      <a:pt x="513908" y="435011"/>
                    </a:cubicBezTo>
                    <a:cubicBezTo>
                      <a:pt x="514750" y="434398"/>
                      <a:pt x="521414" y="431334"/>
                      <a:pt x="521414" y="431334"/>
                    </a:cubicBezTo>
                    <a:cubicBezTo>
                      <a:pt x="521414" y="431334"/>
                      <a:pt x="523329" y="430262"/>
                      <a:pt x="525627" y="432176"/>
                    </a:cubicBezTo>
                    <a:cubicBezTo>
                      <a:pt x="527925" y="434091"/>
                      <a:pt x="532904" y="438151"/>
                      <a:pt x="533899" y="439683"/>
                    </a:cubicBezTo>
                    <a:cubicBezTo>
                      <a:pt x="534819" y="441215"/>
                      <a:pt x="537576" y="443513"/>
                      <a:pt x="538802" y="444432"/>
                    </a:cubicBezTo>
                    <a:cubicBezTo>
                      <a:pt x="540027" y="445351"/>
                      <a:pt x="544393" y="449181"/>
                      <a:pt x="544776" y="450023"/>
                    </a:cubicBezTo>
                    <a:cubicBezTo>
                      <a:pt x="545159" y="450866"/>
                      <a:pt x="550138" y="457070"/>
                      <a:pt x="551593" y="457224"/>
                    </a:cubicBezTo>
                    <a:cubicBezTo>
                      <a:pt x="553049" y="457377"/>
                      <a:pt x="555040" y="457453"/>
                      <a:pt x="555883" y="456611"/>
                    </a:cubicBezTo>
                    <a:cubicBezTo>
                      <a:pt x="556725" y="455768"/>
                      <a:pt x="557185" y="456841"/>
                      <a:pt x="557185" y="457530"/>
                    </a:cubicBezTo>
                    <a:cubicBezTo>
                      <a:pt x="557185" y="458219"/>
                      <a:pt x="558257" y="466262"/>
                      <a:pt x="556955" y="471317"/>
                    </a:cubicBezTo>
                    <a:cubicBezTo>
                      <a:pt x="555653" y="476373"/>
                      <a:pt x="554581" y="483649"/>
                      <a:pt x="554810" y="485411"/>
                    </a:cubicBezTo>
                    <a:cubicBezTo>
                      <a:pt x="555040" y="487173"/>
                      <a:pt x="555040" y="490696"/>
                      <a:pt x="560938" y="489930"/>
                    </a:cubicBezTo>
                    <a:cubicBezTo>
                      <a:pt x="566836" y="489241"/>
                      <a:pt x="568981" y="488398"/>
                      <a:pt x="569057" y="491692"/>
                    </a:cubicBezTo>
                    <a:cubicBezTo>
                      <a:pt x="569134" y="494986"/>
                      <a:pt x="570589" y="501650"/>
                      <a:pt x="571202" y="504713"/>
                    </a:cubicBezTo>
                    <a:cubicBezTo>
                      <a:pt x="571815" y="507854"/>
                      <a:pt x="575415" y="517046"/>
                      <a:pt x="575415" y="517046"/>
                    </a:cubicBezTo>
                    <a:cubicBezTo>
                      <a:pt x="575415" y="517046"/>
                      <a:pt x="575798" y="518271"/>
                      <a:pt x="576640" y="518118"/>
                    </a:cubicBezTo>
                    <a:cubicBezTo>
                      <a:pt x="577483" y="517965"/>
                      <a:pt x="594028" y="517888"/>
                      <a:pt x="597015" y="517505"/>
                    </a:cubicBezTo>
                    <a:cubicBezTo>
                      <a:pt x="600002" y="517122"/>
                      <a:pt x="608352" y="515973"/>
                      <a:pt x="609424" y="517735"/>
                    </a:cubicBezTo>
                    <a:cubicBezTo>
                      <a:pt x="610496" y="519496"/>
                      <a:pt x="611721" y="521105"/>
                      <a:pt x="613100" y="521411"/>
                    </a:cubicBezTo>
                    <a:cubicBezTo>
                      <a:pt x="614556" y="521795"/>
                      <a:pt x="615398" y="522024"/>
                      <a:pt x="615015" y="522714"/>
                    </a:cubicBezTo>
                    <a:cubicBezTo>
                      <a:pt x="614632" y="523403"/>
                      <a:pt x="614785" y="523786"/>
                      <a:pt x="614862" y="524629"/>
                    </a:cubicBezTo>
                    <a:cubicBezTo>
                      <a:pt x="615015" y="525471"/>
                      <a:pt x="614249" y="527386"/>
                      <a:pt x="613330" y="528075"/>
                    </a:cubicBezTo>
                    <a:cubicBezTo>
                      <a:pt x="612411" y="528765"/>
                      <a:pt x="611645" y="529378"/>
                      <a:pt x="611645" y="529378"/>
                    </a:cubicBezTo>
                    <a:cubicBezTo>
                      <a:pt x="611645" y="529378"/>
                      <a:pt x="611186" y="529607"/>
                      <a:pt x="612105" y="530220"/>
                    </a:cubicBezTo>
                    <a:cubicBezTo>
                      <a:pt x="613024" y="530833"/>
                      <a:pt x="617849" y="534203"/>
                      <a:pt x="617849" y="534203"/>
                    </a:cubicBezTo>
                    <a:cubicBezTo>
                      <a:pt x="617849" y="534203"/>
                      <a:pt x="619764" y="534892"/>
                      <a:pt x="620453" y="535275"/>
                    </a:cubicBezTo>
                    <a:cubicBezTo>
                      <a:pt x="621143" y="535658"/>
                      <a:pt x="625126" y="537037"/>
                      <a:pt x="625126" y="537037"/>
                    </a:cubicBezTo>
                    <a:cubicBezTo>
                      <a:pt x="625126" y="537037"/>
                      <a:pt x="625969" y="537190"/>
                      <a:pt x="626658" y="537037"/>
                    </a:cubicBezTo>
                    <a:cubicBezTo>
                      <a:pt x="627347" y="536884"/>
                      <a:pt x="628420" y="536654"/>
                      <a:pt x="628420" y="536654"/>
                    </a:cubicBezTo>
                    <a:cubicBezTo>
                      <a:pt x="628420" y="536654"/>
                      <a:pt x="629339" y="536501"/>
                      <a:pt x="629262" y="535199"/>
                    </a:cubicBezTo>
                    <a:cubicBezTo>
                      <a:pt x="629109" y="533897"/>
                      <a:pt x="629262" y="526007"/>
                      <a:pt x="629262" y="526007"/>
                    </a:cubicBezTo>
                    <a:cubicBezTo>
                      <a:pt x="629262" y="526007"/>
                      <a:pt x="629109" y="525165"/>
                      <a:pt x="629875" y="524705"/>
                    </a:cubicBezTo>
                    <a:cubicBezTo>
                      <a:pt x="630641" y="524245"/>
                      <a:pt x="636003" y="519573"/>
                      <a:pt x="637151" y="518960"/>
                    </a:cubicBezTo>
                    <a:cubicBezTo>
                      <a:pt x="638377" y="518348"/>
                      <a:pt x="639909" y="517428"/>
                      <a:pt x="639909" y="517428"/>
                    </a:cubicBezTo>
                    <a:cubicBezTo>
                      <a:pt x="639909" y="517428"/>
                      <a:pt x="640369" y="516969"/>
                      <a:pt x="640598" y="516356"/>
                    </a:cubicBezTo>
                    <a:cubicBezTo>
                      <a:pt x="640828" y="515743"/>
                      <a:pt x="640981" y="514824"/>
                      <a:pt x="640981" y="514824"/>
                    </a:cubicBezTo>
                    <a:cubicBezTo>
                      <a:pt x="640981" y="514824"/>
                      <a:pt x="641441" y="513522"/>
                      <a:pt x="641900" y="513369"/>
                    </a:cubicBezTo>
                    <a:cubicBezTo>
                      <a:pt x="642360" y="513216"/>
                      <a:pt x="646956" y="510841"/>
                      <a:pt x="648718" y="509539"/>
                    </a:cubicBezTo>
                    <a:cubicBezTo>
                      <a:pt x="650480" y="508237"/>
                      <a:pt x="657833" y="502798"/>
                      <a:pt x="658752" y="501726"/>
                    </a:cubicBezTo>
                    <a:cubicBezTo>
                      <a:pt x="659671" y="500654"/>
                      <a:pt x="681501" y="488552"/>
                      <a:pt x="684028" y="487096"/>
                    </a:cubicBezTo>
                    <a:cubicBezTo>
                      <a:pt x="685791" y="486100"/>
                      <a:pt x="691765" y="482577"/>
                      <a:pt x="695212" y="480586"/>
                    </a:cubicBezTo>
                    <a:cubicBezTo>
                      <a:pt x="694906" y="480432"/>
                      <a:pt x="694523" y="480279"/>
                      <a:pt x="694293" y="480126"/>
                    </a:cubicBezTo>
                    <a:cubicBezTo>
                      <a:pt x="692837" y="479054"/>
                      <a:pt x="692378" y="479054"/>
                      <a:pt x="693220" y="478211"/>
                    </a:cubicBezTo>
                    <a:cubicBezTo>
                      <a:pt x="694063" y="477368"/>
                      <a:pt x="705323" y="465266"/>
                      <a:pt x="705323" y="465266"/>
                    </a:cubicBezTo>
                    <a:cubicBezTo>
                      <a:pt x="705323" y="465266"/>
                      <a:pt x="705782" y="464194"/>
                      <a:pt x="706778" y="464041"/>
                    </a:cubicBezTo>
                    <a:cubicBezTo>
                      <a:pt x="707697" y="463887"/>
                      <a:pt x="727689" y="463658"/>
                      <a:pt x="727689" y="463658"/>
                    </a:cubicBezTo>
                    <a:cubicBezTo>
                      <a:pt x="727689" y="463658"/>
                      <a:pt x="728991" y="463811"/>
                      <a:pt x="730216" y="464270"/>
                    </a:cubicBezTo>
                    <a:cubicBezTo>
                      <a:pt x="731442" y="464730"/>
                      <a:pt x="767442" y="475300"/>
                      <a:pt x="767442" y="475300"/>
                    </a:cubicBezTo>
                    <a:cubicBezTo>
                      <a:pt x="767442" y="475300"/>
                      <a:pt x="768974" y="475760"/>
                      <a:pt x="767442" y="473539"/>
                    </a:cubicBezTo>
                    <a:cubicBezTo>
                      <a:pt x="765910" y="471241"/>
                      <a:pt x="763153" y="462968"/>
                      <a:pt x="773570" y="453087"/>
                    </a:cubicBezTo>
                    <a:cubicBezTo>
                      <a:pt x="773570" y="453087"/>
                      <a:pt x="775025" y="451785"/>
                      <a:pt x="776787" y="451326"/>
                    </a:cubicBezTo>
                    <a:cubicBezTo>
                      <a:pt x="778549" y="450866"/>
                      <a:pt x="782762" y="448951"/>
                      <a:pt x="783604" y="448798"/>
                    </a:cubicBezTo>
                    <a:cubicBezTo>
                      <a:pt x="784447" y="448645"/>
                      <a:pt x="786362" y="448798"/>
                      <a:pt x="787051" y="448951"/>
                    </a:cubicBezTo>
                    <a:cubicBezTo>
                      <a:pt x="787740" y="449104"/>
                      <a:pt x="793409" y="450023"/>
                      <a:pt x="793409" y="450023"/>
                    </a:cubicBezTo>
                    <a:cubicBezTo>
                      <a:pt x="793409" y="450023"/>
                      <a:pt x="794481" y="450406"/>
                      <a:pt x="795093" y="450713"/>
                    </a:cubicBezTo>
                    <a:cubicBezTo>
                      <a:pt x="795706" y="451096"/>
                      <a:pt x="802370" y="455768"/>
                      <a:pt x="802906" y="455845"/>
                    </a:cubicBezTo>
                    <a:cubicBezTo>
                      <a:pt x="803366" y="455998"/>
                      <a:pt x="814396" y="459445"/>
                      <a:pt x="815238" y="459675"/>
                    </a:cubicBezTo>
                    <a:cubicBezTo>
                      <a:pt x="816081" y="459904"/>
                      <a:pt x="821366" y="461207"/>
                      <a:pt x="822515" y="460747"/>
                    </a:cubicBezTo>
                    <a:cubicBezTo>
                      <a:pt x="823664" y="460287"/>
                      <a:pt x="831707" y="457760"/>
                      <a:pt x="831707" y="457760"/>
                    </a:cubicBezTo>
                    <a:cubicBezTo>
                      <a:pt x="831707" y="457760"/>
                      <a:pt x="833239" y="457530"/>
                      <a:pt x="834005" y="457530"/>
                    </a:cubicBezTo>
                    <a:cubicBezTo>
                      <a:pt x="834771" y="457530"/>
                      <a:pt x="874218" y="458219"/>
                      <a:pt x="879043" y="458602"/>
                    </a:cubicBezTo>
                    <a:cubicBezTo>
                      <a:pt x="883792" y="458985"/>
                      <a:pt x="896891" y="459521"/>
                      <a:pt x="899265" y="459215"/>
                    </a:cubicBezTo>
                    <a:cubicBezTo>
                      <a:pt x="901639" y="458832"/>
                      <a:pt x="910984" y="459215"/>
                      <a:pt x="913129" y="460134"/>
                    </a:cubicBezTo>
                    <a:cubicBezTo>
                      <a:pt x="915273" y="461053"/>
                      <a:pt x="920559" y="463275"/>
                      <a:pt x="924159" y="462662"/>
                    </a:cubicBezTo>
                    <a:cubicBezTo>
                      <a:pt x="927759" y="462049"/>
                      <a:pt x="930363" y="463964"/>
                      <a:pt x="931436" y="465802"/>
                    </a:cubicBezTo>
                    <a:cubicBezTo>
                      <a:pt x="932508" y="467564"/>
                      <a:pt x="934882" y="471930"/>
                      <a:pt x="934882" y="471930"/>
                    </a:cubicBezTo>
                    <a:cubicBezTo>
                      <a:pt x="934882" y="471930"/>
                      <a:pt x="935112" y="473156"/>
                      <a:pt x="936644" y="473156"/>
                    </a:cubicBezTo>
                    <a:cubicBezTo>
                      <a:pt x="938176" y="473156"/>
                      <a:pt x="950201" y="474228"/>
                      <a:pt x="952346" y="476066"/>
                    </a:cubicBezTo>
                    <a:cubicBezTo>
                      <a:pt x="953725" y="477215"/>
                      <a:pt x="956636" y="480432"/>
                      <a:pt x="958704" y="482730"/>
                    </a:cubicBezTo>
                    <a:lnTo>
                      <a:pt x="958474" y="482960"/>
                    </a:lnTo>
                    <a:close/>
                    <a:moveTo>
                      <a:pt x="766906" y="355886"/>
                    </a:moveTo>
                    <a:cubicBezTo>
                      <a:pt x="770123" y="354967"/>
                      <a:pt x="774106" y="352516"/>
                      <a:pt x="772881" y="350601"/>
                    </a:cubicBezTo>
                    <a:cubicBezTo>
                      <a:pt x="771655" y="348686"/>
                      <a:pt x="770966" y="346542"/>
                      <a:pt x="772881" y="345316"/>
                    </a:cubicBezTo>
                    <a:cubicBezTo>
                      <a:pt x="774796" y="344090"/>
                      <a:pt x="776481" y="343631"/>
                      <a:pt x="778625" y="344397"/>
                    </a:cubicBezTo>
                    <a:cubicBezTo>
                      <a:pt x="780770" y="345086"/>
                      <a:pt x="781229" y="344167"/>
                      <a:pt x="781000" y="342022"/>
                    </a:cubicBezTo>
                    <a:cubicBezTo>
                      <a:pt x="780770" y="339878"/>
                      <a:pt x="784370" y="335588"/>
                      <a:pt x="786515" y="333673"/>
                    </a:cubicBezTo>
                    <a:cubicBezTo>
                      <a:pt x="788660" y="331758"/>
                      <a:pt x="799230" y="322643"/>
                      <a:pt x="806890" y="323409"/>
                    </a:cubicBezTo>
                    <a:cubicBezTo>
                      <a:pt x="814549" y="324099"/>
                      <a:pt x="821979" y="322184"/>
                      <a:pt x="824353" y="321954"/>
                    </a:cubicBezTo>
                    <a:cubicBezTo>
                      <a:pt x="826728" y="321724"/>
                      <a:pt x="836302" y="321035"/>
                      <a:pt x="841588" y="323639"/>
                    </a:cubicBezTo>
                    <a:cubicBezTo>
                      <a:pt x="846873" y="326243"/>
                      <a:pt x="848328" y="327469"/>
                      <a:pt x="857596" y="327699"/>
                    </a:cubicBezTo>
                    <a:cubicBezTo>
                      <a:pt x="866941" y="327929"/>
                      <a:pt x="894669" y="328924"/>
                      <a:pt x="898269" y="329614"/>
                    </a:cubicBezTo>
                    <a:cubicBezTo>
                      <a:pt x="901869" y="330303"/>
                      <a:pt x="900873" y="331069"/>
                      <a:pt x="901639" y="332218"/>
                    </a:cubicBezTo>
                    <a:cubicBezTo>
                      <a:pt x="902329" y="333444"/>
                      <a:pt x="902559" y="334363"/>
                      <a:pt x="903784" y="333903"/>
                    </a:cubicBezTo>
                    <a:cubicBezTo>
                      <a:pt x="905010" y="333444"/>
                      <a:pt x="905010" y="332678"/>
                      <a:pt x="905469" y="330073"/>
                    </a:cubicBezTo>
                    <a:cubicBezTo>
                      <a:pt x="905929" y="327469"/>
                      <a:pt x="905469" y="327469"/>
                      <a:pt x="907384" y="326933"/>
                    </a:cubicBezTo>
                    <a:cubicBezTo>
                      <a:pt x="909299" y="326397"/>
                      <a:pt x="909759" y="326243"/>
                      <a:pt x="910984" y="325248"/>
                    </a:cubicBezTo>
                    <a:cubicBezTo>
                      <a:pt x="912210" y="324252"/>
                      <a:pt x="914354" y="324558"/>
                      <a:pt x="916040" y="325707"/>
                    </a:cubicBezTo>
                    <a:cubicBezTo>
                      <a:pt x="917725" y="326933"/>
                      <a:pt x="917495" y="329078"/>
                      <a:pt x="919410" y="329078"/>
                    </a:cubicBezTo>
                    <a:cubicBezTo>
                      <a:pt x="921325" y="329078"/>
                      <a:pt x="921095" y="327392"/>
                      <a:pt x="919639" y="325937"/>
                    </a:cubicBezTo>
                    <a:cubicBezTo>
                      <a:pt x="918184" y="324482"/>
                      <a:pt x="915810" y="323026"/>
                      <a:pt x="919639" y="322797"/>
                    </a:cubicBezTo>
                    <a:cubicBezTo>
                      <a:pt x="923469" y="322567"/>
                      <a:pt x="928754" y="322337"/>
                      <a:pt x="930210" y="324941"/>
                    </a:cubicBezTo>
                    <a:cubicBezTo>
                      <a:pt x="931665" y="327546"/>
                      <a:pt x="932125" y="329460"/>
                      <a:pt x="928525" y="329690"/>
                    </a:cubicBezTo>
                    <a:cubicBezTo>
                      <a:pt x="924925" y="329920"/>
                      <a:pt x="925614" y="331835"/>
                      <a:pt x="924925" y="334210"/>
                    </a:cubicBezTo>
                    <a:cubicBezTo>
                      <a:pt x="924236" y="336584"/>
                      <a:pt x="919639" y="339265"/>
                      <a:pt x="913665" y="339724"/>
                    </a:cubicBezTo>
                    <a:cubicBezTo>
                      <a:pt x="907690" y="340184"/>
                      <a:pt x="903861" y="340644"/>
                      <a:pt x="897656" y="338039"/>
                    </a:cubicBezTo>
                    <a:cubicBezTo>
                      <a:pt x="891452" y="335435"/>
                      <a:pt x="888541" y="335129"/>
                      <a:pt x="886397" y="335129"/>
                    </a:cubicBezTo>
                    <a:cubicBezTo>
                      <a:pt x="884252" y="335129"/>
                      <a:pt x="882337" y="336584"/>
                      <a:pt x="880422" y="334439"/>
                    </a:cubicBezTo>
                    <a:cubicBezTo>
                      <a:pt x="878507" y="332295"/>
                      <a:pt x="877282" y="333214"/>
                      <a:pt x="874677" y="332984"/>
                    </a:cubicBezTo>
                    <a:cubicBezTo>
                      <a:pt x="872073" y="332754"/>
                      <a:pt x="855758" y="331529"/>
                      <a:pt x="851009" y="330839"/>
                    </a:cubicBezTo>
                    <a:cubicBezTo>
                      <a:pt x="846260" y="330150"/>
                      <a:pt x="839290" y="330839"/>
                      <a:pt x="835690" y="330609"/>
                    </a:cubicBezTo>
                    <a:cubicBezTo>
                      <a:pt x="832090" y="330380"/>
                      <a:pt x="828719" y="332295"/>
                      <a:pt x="826575" y="331069"/>
                    </a:cubicBezTo>
                    <a:cubicBezTo>
                      <a:pt x="824430" y="329843"/>
                      <a:pt x="823434" y="329843"/>
                      <a:pt x="823205" y="331299"/>
                    </a:cubicBezTo>
                    <a:cubicBezTo>
                      <a:pt x="822975" y="332754"/>
                      <a:pt x="822975" y="333444"/>
                      <a:pt x="820294" y="334439"/>
                    </a:cubicBezTo>
                    <a:cubicBezTo>
                      <a:pt x="817613" y="335435"/>
                      <a:pt x="809264" y="336814"/>
                      <a:pt x="807119" y="340873"/>
                    </a:cubicBezTo>
                    <a:cubicBezTo>
                      <a:pt x="804975" y="344933"/>
                      <a:pt x="801604" y="350218"/>
                      <a:pt x="797315" y="350448"/>
                    </a:cubicBezTo>
                    <a:cubicBezTo>
                      <a:pt x="793026" y="350678"/>
                      <a:pt x="787281" y="350908"/>
                      <a:pt x="788736" y="353052"/>
                    </a:cubicBezTo>
                    <a:cubicBezTo>
                      <a:pt x="790192" y="355197"/>
                      <a:pt x="789425" y="356193"/>
                      <a:pt x="788277" y="358337"/>
                    </a:cubicBezTo>
                    <a:cubicBezTo>
                      <a:pt x="787051" y="360482"/>
                      <a:pt x="781306" y="369597"/>
                      <a:pt x="782992" y="373197"/>
                    </a:cubicBezTo>
                    <a:cubicBezTo>
                      <a:pt x="784676" y="376797"/>
                      <a:pt x="783911" y="374423"/>
                      <a:pt x="784676" y="374116"/>
                    </a:cubicBezTo>
                    <a:cubicBezTo>
                      <a:pt x="785366" y="373886"/>
                      <a:pt x="786591" y="373427"/>
                      <a:pt x="785596" y="377487"/>
                    </a:cubicBezTo>
                    <a:cubicBezTo>
                      <a:pt x="784676" y="381546"/>
                      <a:pt x="786285" y="388516"/>
                      <a:pt x="783681" y="386831"/>
                    </a:cubicBezTo>
                    <a:cubicBezTo>
                      <a:pt x="781077" y="385146"/>
                      <a:pt x="774336" y="371512"/>
                      <a:pt x="770736" y="369597"/>
                    </a:cubicBezTo>
                    <a:cubicBezTo>
                      <a:pt x="767136" y="367682"/>
                      <a:pt x="764762" y="363623"/>
                      <a:pt x="765221" y="359793"/>
                    </a:cubicBezTo>
                    <a:cubicBezTo>
                      <a:pt x="765221" y="359946"/>
                      <a:pt x="765221" y="356346"/>
                      <a:pt x="766906" y="355886"/>
                    </a:cubicBezTo>
                    <a:close/>
                    <a:moveTo>
                      <a:pt x="384919" y="331682"/>
                    </a:moveTo>
                    <a:cubicBezTo>
                      <a:pt x="387524" y="329997"/>
                      <a:pt x="391660" y="325707"/>
                      <a:pt x="392809" y="329767"/>
                    </a:cubicBezTo>
                    <a:cubicBezTo>
                      <a:pt x="394034" y="333827"/>
                      <a:pt x="394953" y="332907"/>
                      <a:pt x="394953" y="334286"/>
                    </a:cubicBezTo>
                    <a:cubicBezTo>
                      <a:pt x="394953" y="335741"/>
                      <a:pt x="395643" y="335512"/>
                      <a:pt x="396409" y="333367"/>
                    </a:cubicBezTo>
                    <a:cubicBezTo>
                      <a:pt x="397098" y="331222"/>
                      <a:pt x="397328" y="331912"/>
                      <a:pt x="399013" y="332141"/>
                    </a:cubicBezTo>
                    <a:cubicBezTo>
                      <a:pt x="400698" y="332371"/>
                      <a:pt x="403072" y="332831"/>
                      <a:pt x="403532" y="331222"/>
                    </a:cubicBezTo>
                    <a:cubicBezTo>
                      <a:pt x="403992" y="329537"/>
                      <a:pt x="403762" y="327852"/>
                      <a:pt x="402077" y="327852"/>
                    </a:cubicBezTo>
                    <a:cubicBezTo>
                      <a:pt x="402077" y="327852"/>
                      <a:pt x="396562" y="325707"/>
                      <a:pt x="401847" y="325937"/>
                    </a:cubicBezTo>
                    <a:cubicBezTo>
                      <a:pt x="407132" y="326167"/>
                      <a:pt x="406137" y="328541"/>
                      <a:pt x="405677" y="330686"/>
                    </a:cubicBezTo>
                    <a:cubicBezTo>
                      <a:pt x="405217" y="332831"/>
                      <a:pt x="406137" y="335205"/>
                      <a:pt x="410732" y="335741"/>
                    </a:cubicBezTo>
                    <a:cubicBezTo>
                      <a:pt x="415252" y="336201"/>
                      <a:pt x="416017" y="337886"/>
                      <a:pt x="418162" y="335971"/>
                    </a:cubicBezTo>
                    <a:cubicBezTo>
                      <a:pt x="420307" y="334056"/>
                      <a:pt x="421302" y="332831"/>
                      <a:pt x="419388" y="336431"/>
                    </a:cubicBezTo>
                    <a:cubicBezTo>
                      <a:pt x="417473" y="340031"/>
                      <a:pt x="420077" y="339035"/>
                      <a:pt x="419158" y="341486"/>
                    </a:cubicBezTo>
                    <a:cubicBezTo>
                      <a:pt x="418239" y="343861"/>
                      <a:pt x="416554" y="345316"/>
                      <a:pt x="413643" y="345776"/>
                    </a:cubicBezTo>
                    <a:cubicBezTo>
                      <a:pt x="410732" y="346235"/>
                      <a:pt x="408358" y="344550"/>
                      <a:pt x="408128" y="345776"/>
                    </a:cubicBezTo>
                    <a:cubicBezTo>
                      <a:pt x="407898" y="347001"/>
                      <a:pt x="407439" y="344856"/>
                      <a:pt x="406673" y="342635"/>
                    </a:cubicBezTo>
                    <a:cubicBezTo>
                      <a:pt x="405983" y="340490"/>
                      <a:pt x="403762" y="337580"/>
                      <a:pt x="402843" y="339724"/>
                    </a:cubicBezTo>
                    <a:cubicBezTo>
                      <a:pt x="401924" y="341869"/>
                      <a:pt x="399932" y="342865"/>
                      <a:pt x="397787" y="340950"/>
                    </a:cubicBezTo>
                    <a:cubicBezTo>
                      <a:pt x="395643" y="339035"/>
                      <a:pt x="395872" y="337120"/>
                      <a:pt x="393268" y="338039"/>
                    </a:cubicBezTo>
                    <a:cubicBezTo>
                      <a:pt x="390664" y="338958"/>
                      <a:pt x="384690" y="343095"/>
                      <a:pt x="383234" y="334439"/>
                    </a:cubicBezTo>
                    <a:cubicBezTo>
                      <a:pt x="383234" y="334593"/>
                      <a:pt x="382238" y="333367"/>
                      <a:pt x="384919" y="33168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83" name="Kombinationstegning: figur 11782">
                <a:extLst>
                  <a:ext uri="{FF2B5EF4-FFF2-40B4-BE49-F238E27FC236}">
                    <a16:creationId xmlns:a16="http://schemas.microsoft.com/office/drawing/2014/main" id="{F5FADC97-B91C-4AE2-97F3-CB77A55C9DAE}"/>
                  </a:ext>
                </a:extLst>
              </p:cNvPr>
              <p:cNvSpPr/>
              <p:nvPr/>
            </p:nvSpPr>
            <p:spPr>
              <a:xfrm>
                <a:off x="7952013" y="2993960"/>
                <a:ext cx="19430" cy="23182"/>
              </a:xfrm>
              <a:custGeom>
                <a:avLst/>
                <a:gdLst>
                  <a:gd name="connsiteX0" fmla="*/ 19226 w 19430"/>
                  <a:gd name="connsiteY0" fmla="*/ 19123 h 23182"/>
                  <a:gd name="connsiteX1" fmla="*/ 17081 w 19430"/>
                  <a:gd name="connsiteY1" fmla="*/ 13148 h 23182"/>
                  <a:gd name="connsiteX2" fmla="*/ 16162 w 19430"/>
                  <a:gd name="connsiteY2" fmla="*/ 8629 h 23182"/>
                  <a:gd name="connsiteX3" fmla="*/ 13252 w 19430"/>
                  <a:gd name="connsiteY3" fmla="*/ 6024 h 23182"/>
                  <a:gd name="connsiteX4" fmla="*/ 10647 w 19430"/>
                  <a:gd name="connsiteY4" fmla="*/ 2195 h 23182"/>
                  <a:gd name="connsiteX5" fmla="*/ 8503 w 19430"/>
                  <a:gd name="connsiteY5" fmla="*/ 1505 h 23182"/>
                  <a:gd name="connsiteX6" fmla="*/ 6588 w 19430"/>
                  <a:gd name="connsiteY6" fmla="*/ 5105 h 23182"/>
                  <a:gd name="connsiteX7" fmla="*/ 5362 w 19430"/>
                  <a:gd name="connsiteY7" fmla="*/ 4416 h 23182"/>
                  <a:gd name="connsiteX8" fmla="*/ 3447 w 19430"/>
                  <a:gd name="connsiteY8" fmla="*/ 9165 h 23182"/>
                  <a:gd name="connsiteX9" fmla="*/ 0 w 19430"/>
                  <a:gd name="connsiteY9" fmla="*/ 12229 h 23182"/>
                  <a:gd name="connsiteX10" fmla="*/ 18766 w 19430"/>
                  <a:gd name="connsiteY10" fmla="*/ 23182 h 23182"/>
                  <a:gd name="connsiteX11" fmla="*/ 19226 w 19430"/>
                  <a:gd name="connsiteY11" fmla="*/ 19123 h 2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430" h="23182">
                    <a:moveTo>
                      <a:pt x="19226" y="19123"/>
                    </a:moveTo>
                    <a:cubicBezTo>
                      <a:pt x="18307" y="16748"/>
                      <a:pt x="17081" y="16518"/>
                      <a:pt x="17081" y="13148"/>
                    </a:cubicBezTo>
                    <a:cubicBezTo>
                      <a:pt x="17081" y="9778"/>
                      <a:pt x="17081" y="8859"/>
                      <a:pt x="16162" y="8629"/>
                    </a:cubicBezTo>
                    <a:cubicBezTo>
                      <a:pt x="15243" y="8399"/>
                      <a:pt x="14936" y="6484"/>
                      <a:pt x="13252" y="6024"/>
                    </a:cubicBezTo>
                    <a:cubicBezTo>
                      <a:pt x="11566" y="5565"/>
                      <a:pt x="11337" y="3880"/>
                      <a:pt x="10647" y="2195"/>
                    </a:cubicBezTo>
                    <a:cubicBezTo>
                      <a:pt x="9958" y="510"/>
                      <a:pt x="8962" y="-1405"/>
                      <a:pt x="8503" y="1505"/>
                    </a:cubicBezTo>
                    <a:cubicBezTo>
                      <a:pt x="8043" y="4416"/>
                      <a:pt x="6358" y="7480"/>
                      <a:pt x="6588" y="5105"/>
                    </a:cubicBezTo>
                    <a:cubicBezTo>
                      <a:pt x="6817" y="2731"/>
                      <a:pt x="5898" y="1276"/>
                      <a:pt x="5362" y="4416"/>
                    </a:cubicBezTo>
                    <a:cubicBezTo>
                      <a:pt x="4902" y="7556"/>
                      <a:pt x="5362" y="7556"/>
                      <a:pt x="3447" y="9165"/>
                    </a:cubicBezTo>
                    <a:cubicBezTo>
                      <a:pt x="2681" y="9778"/>
                      <a:pt x="1302" y="10927"/>
                      <a:pt x="0" y="12229"/>
                    </a:cubicBezTo>
                    <a:lnTo>
                      <a:pt x="18766" y="23182"/>
                    </a:lnTo>
                    <a:cubicBezTo>
                      <a:pt x="19456" y="21267"/>
                      <a:pt x="19609" y="20042"/>
                      <a:pt x="19226" y="191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84" name="Kombinationstegning: figur 11783">
                <a:extLst>
                  <a:ext uri="{FF2B5EF4-FFF2-40B4-BE49-F238E27FC236}">
                    <a16:creationId xmlns:a16="http://schemas.microsoft.com/office/drawing/2014/main" id="{B7569BE5-BF24-4309-B574-C6CFB5107A7B}"/>
                  </a:ext>
                </a:extLst>
              </p:cNvPr>
              <p:cNvSpPr/>
              <p:nvPr/>
            </p:nvSpPr>
            <p:spPr>
              <a:xfrm>
                <a:off x="7772012" y="3099310"/>
                <a:ext cx="403280" cy="253894"/>
              </a:xfrm>
              <a:custGeom>
                <a:avLst/>
                <a:gdLst>
                  <a:gd name="connsiteX0" fmla="*/ 100495 w 403280"/>
                  <a:gd name="connsiteY0" fmla="*/ 50037 h 253894"/>
                  <a:gd name="connsiteX1" fmla="*/ 95057 w 403280"/>
                  <a:gd name="connsiteY1" fmla="*/ 50573 h 253894"/>
                  <a:gd name="connsiteX2" fmla="*/ 84256 w 403280"/>
                  <a:gd name="connsiteY2" fmla="*/ 50114 h 253894"/>
                  <a:gd name="connsiteX3" fmla="*/ 77209 w 403280"/>
                  <a:gd name="connsiteY3" fmla="*/ 41535 h 253894"/>
                  <a:gd name="connsiteX4" fmla="*/ 66792 w 403280"/>
                  <a:gd name="connsiteY4" fmla="*/ 29433 h 253894"/>
                  <a:gd name="connsiteX5" fmla="*/ 51090 w 403280"/>
                  <a:gd name="connsiteY5" fmla="*/ 17714 h 253894"/>
                  <a:gd name="connsiteX6" fmla="*/ 46878 w 403280"/>
                  <a:gd name="connsiteY6" fmla="*/ 14726 h 253894"/>
                  <a:gd name="connsiteX7" fmla="*/ 37303 w 403280"/>
                  <a:gd name="connsiteY7" fmla="*/ 16411 h 253894"/>
                  <a:gd name="connsiteX8" fmla="*/ 21524 w 403280"/>
                  <a:gd name="connsiteY8" fmla="*/ 20395 h 253894"/>
                  <a:gd name="connsiteX9" fmla="*/ 8579 w 403280"/>
                  <a:gd name="connsiteY9" fmla="*/ 27135 h 253894"/>
                  <a:gd name="connsiteX10" fmla="*/ 0 w 403280"/>
                  <a:gd name="connsiteY10" fmla="*/ 35407 h 253894"/>
                  <a:gd name="connsiteX11" fmla="*/ 460 w 403280"/>
                  <a:gd name="connsiteY11" fmla="*/ 36709 h 253894"/>
                  <a:gd name="connsiteX12" fmla="*/ 8579 w 403280"/>
                  <a:gd name="connsiteY12" fmla="*/ 51569 h 253894"/>
                  <a:gd name="connsiteX13" fmla="*/ 11489 w 403280"/>
                  <a:gd name="connsiteY13" fmla="*/ 54710 h 253894"/>
                  <a:gd name="connsiteX14" fmla="*/ 11260 w 403280"/>
                  <a:gd name="connsiteY14" fmla="*/ 43220 h 253894"/>
                  <a:gd name="connsiteX15" fmla="*/ 12179 w 403280"/>
                  <a:gd name="connsiteY15" fmla="*/ 37935 h 253894"/>
                  <a:gd name="connsiteX16" fmla="*/ 10954 w 403280"/>
                  <a:gd name="connsiteY16" fmla="*/ 34795 h 253894"/>
                  <a:gd name="connsiteX17" fmla="*/ 19532 w 403280"/>
                  <a:gd name="connsiteY17" fmla="*/ 24531 h 253894"/>
                  <a:gd name="connsiteX18" fmla="*/ 35541 w 403280"/>
                  <a:gd name="connsiteY18" fmla="*/ 22386 h 253894"/>
                  <a:gd name="connsiteX19" fmla="*/ 40826 w 403280"/>
                  <a:gd name="connsiteY19" fmla="*/ 27671 h 253894"/>
                  <a:gd name="connsiteX20" fmla="*/ 42741 w 403280"/>
                  <a:gd name="connsiteY20" fmla="*/ 33646 h 253894"/>
                  <a:gd name="connsiteX21" fmla="*/ 44656 w 403280"/>
                  <a:gd name="connsiteY21" fmla="*/ 40080 h 253894"/>
                  <a:gd name="connsiteX22" fmla="*/ 49712 w 403280"/>
                  <a:gd name="connsiteY22" fmla="*/ 48429 h 253894"/>
                  <a:gd name="connsiteX23" fmla="*/ 65490 w 403280"/>
                  <a:gd name="connsiteY23" fmla="*/ 61603 h 253894"/>
                  <a:gd name="connsiteX24" fmla="*/ 58060 w 403280"/>
                  <a:gd name="connsiteY24" fmla="*/ 65663 h 253894"/>
                  <a:gd name="connsiteX25" fmla="*/ 51626 w 403280"/>
                  <a:gd name="connsiteY25" fmla="*/ 68267 h 253894"/>
                  <a:gd name="connsiteX26" fmla="*/ 52316 w 403280"/>
                  <a:gd name="connsiteY26" fmla="*/ 72327 h 253894"/>
                  <a:gd name="connsiteX27" fmla="*/ 40137 w 403280"/>
                  <a:gd name="connsiteY27" fmla="*/ 72787 h 253894"/>
                  <a:gd name="connsiteX28" fmla="*/ 34852 w 403280"/>
                  <a:gd name="connsiteY28" fmla="*/ 69187 h 253894"/>
                  <a:gd name="connsiteX29" fmla="*/ 31711 w 403280"/>
                  <a:gd name="connsiteY29" fmla="*/ 67501 h 253894"/>
                  <a:gd name="connsiteX30" fmla="*/ 22596 w 403280"/>
                  <a:gd name="connsiteY30" fmla="*/ 68957 h 253894"/>
                  <a:gd name="connsiteX31" fmla="*/ 15396 w 403280"/>
                  <a:gd name="connsiteY31" fmla="*/ 64667 h 253894"/>
                  <a:gd name="connsiteX32" fmla="*/ 12485 w 403280"/>
                  <a:gd name="connsiteY32" fmla="*/ 63978 h 253894"/>
                  <a:gd name="connsiteX33" fmla="*/ 7966 w 403280"/>
                  <a:gd name="connsiteY33" fmla="*/ 79757 h 253894"/>
                  <a:gd name="connsiteX34" fmla="*/ 7277 w 403280"/>
                  <a:gd name="connsiteY34" fmla="*/ 86957 h 253894"/>
                  <a:gd name="connsiteX35" fmla="*/ 8503 w 403280"/>
                  <a:gd name="connsiteY35" fmla="*/ 92472 h 253894"/>
                  <a:gd name="connsiteX36" fmla="*/ 11413 w 403280"/>
                  <a:gd name="connsiteY36" fmla="*/ 93697 h 253894"/>
                  <a:gd name="connsiteX37" fmla="*/ 21217 w 403280"/>
                  <a:gd name="connsiteY37" fmla="*/ 94387 h 253894"/>
                  <a:gd name="connsiteX38" fmla="*/ 25277 w 403280"/>
                  <a:gd name="connsiteY38" fmla="*/ 95306 h 253894"/>
                  <a:gd name="connsiteX39" fmla="*/ 27881 w 403280"/>
                  <a:gd name="connsiteY39" fmla="*/ 97221 h 253894"/>
                  <a:gd name="connsiteX40" fmla="*/ 29337 w 403280"/>
                  <a:gd name="connsiteY40" fmla="*/ 105110 h 253894"/>
                  <a:gd name="connsiteX41" fmla="*/ 33166 w 403280"/>
                  <a:gd name="connsiteY41" fmla="*/ 109859 h 253894"/>
                  <a:gd name="connsiteX42" fmla="*/ 29567 w 403280"/>
                  <a:gd name="connsiteY42" fmla="*/ 109170 h 253894"/>
                  <a:gd name="connsiteX43" fmla="*/ 28111 w 403280"/>
                  <a:gd name="connsiteY43" fmla="*/ 108251 h 253894"/>
                  <a:gd name="connsiteX44" fmla="*/ 22137 w 403280"/>
                  <a:gd name="connsiteY44" fmla="*/ 108940 h 253894"/>
                  <a:gd name="connsiteX45" fmla="*/ 20911 w 403280"/>
                  <a:gd name="connsiteY45" fmla="*/ 107255 h 253894"/>
                  <a:gd name="connsiteX46" fmla="*/ 18996 w 403280"/>
                  <a:gd name="connsiteY46" fmla="*/ 115604 h 253894"/>
                  <a:gd name="connsiteX47" fmla="*/ 21371 w 403280"/>
                  <a:gd name="connsiteY47" fmla="*/ 117749 h 253894"/>
                  <a:gd name="connsiteX48" fmla="*/ 23745 w 403280"/>
                  <a:gd name="connsiteY48" fmla="*/ 115834 h 253894"/>
                  <a:gd name="connsiteX49" fmla="*/ 34009 w 403280"/>
                  <a:gd name="connsiteY49" fmla="*/ 122574 h 253894"/>
                  <a:gd name="connsiteX50" fmla="*/ 39754 w 403280"/>
                  <a:gd name="connsiteY50" fmla="*/ 127630 h 253894"/>
                  <a:gd name="connsiteX51" fmla="*/ 42128 w 403280"/>
                  <a:gd name="connsiteY51" fmla="*/ 131689 h 253894"/>
                  <a:gd name="connsiteX52" fmla="*/ 38298 w 403280"/>
                  <a:gd name="connsiteY52" fmla="*/ 164243 h 253894"/>
                  <a:gd name="connsiteX53" fmla="*/ 39984 w 403280"/>
                  <a:gd name="connsiteY53" fmla="*/ 178873 h 253894"/>
                  <a:gd name="connsiteX54" fmla="*/ 40673 w 403280"/>
                  <a:gd name="connsiteY54" fmla="*/ 182167 h 253894"/>
                  <a:gd name="connsiteX55" fmla="*/ 55303 w 403280"/>
                  <a:gd name="connsiteY55" fmla="*/ 180788 h 253894"/>
                  <a:gd name="connsiteX56" fmla="*/ 57371 w 403280"/>
                  <a:gd name="connsiteY56" fmla="*/ 180405 h 253894"/>
                  <a:gd name="connsiteX57" fmla="*/ 60282 w 403280"/>
                  <a:gd name="connsiteY57" fmla="*/ 178260 h 253894"/>
                  <a:gd name="connsiteX58" fmla="*/ 72231 w 403280"/>
                  <a:gd name="connsiteY58" fmla="*/ 166081 h 253894"/>
                  <a:gd name="connsiteX59" fmla="*/ 82265 w 403280"/>
                  <a:gd name="connsiteY59" fmla="*/ 159877 h 253894"/>
                  <a:gd name="connsiteX60" fmla="*/ 89235 w 403280"/>
                  <a:gd name="connsiteY60" fmla="*/ 157502 h 253894"/>
                  <a:gd name="connsiteX61" fmla="*/ 101184 w 403280"/>
                  <a:gd name="connsiteY61" fmla="*/ 157885 h 253894"/>
                  <a:gd name="connsiteX62" fmla="*/ 106240 w 403280"/>
                  <a:gd name="connsiteY62" fmla="*/ 158575 h 253894"/>
                  <a:gd name="connsiteX63" fmla="*/ 107695 w 403280"/>
                  <a:gd name="connsiteY63" fmla="*/ 157732 h 253894"/>
                  <a:gd name="connsiteX64" fmla="*/ 117423 w 403280"/>
                  <a:gd name="connsiteY64" fmla="*/ 152217 h 253894"/>
                  <a:gd name="connsiteX65" fmla="*/ 130827 w 403280"/>
                  <a:gd name="connsiteY65" fmla="*/ 152677 h 253894"/>
                  <a:gd name="connsiteX66" fmla="*/ 133738 w 403280"/>
                  <a:gd name="connsiteY66" fmla="*/ 153060 h 253894"/>
                  <a:gd name="connsiteX67" fmla="*/ 136648 w 403280"/>
                  <a:gd name="connsiteY67" fmla="*/ 155358 h 253894"/>
                  <a:gd name="connsiteX68" fmla="*/ 137568 w 403280"/>
                  <a:gd name="connsiteY68" fmla="*/ 157119 h 253894"/>
                  <a:gd name="connsiteX69" fmla="*/ 144614 w 403280"/>
                  <a:gd name="connsiteY69" fmla="*/ 163553 h 253894"/>
                  <a:gd name="connsiteX70" fmla="*/ 148215 w 403280"/>
                  <a:gd name="connsiteY70" fmla="*/ 163783 h 253894"/>
                  <a:gd name="connsiteX71" fmla="*/ 150512 w 403280"/>
                  <a:gd name="connsiteY71" fmla="*/ 164013 h 253894"/>
                  <a:gd name="connsiteX72" fmla="*/ 155644 w 403280"/>
                  <a:gd name="connsiteY72" fmla="*/ 165928 h 253894"/>
                  <a:gd name="connsiteX73" fmla="*/ 157100 w 403280"/>
                  <a:gd name="connsiteY73" fmla="*/ 166847 h 253894"/>
                  <a:gd name="connsiteX74" fmla="*/ 163227 w 403280"/>
                  <a:gd name="connsiteY74" fmla="*/ 171366 h 253894"/>
                  <a:gd name="connsiteX75" fmla="*/ 164530 w 403280"/>
                  <a:gd name="connsiteY75" fmla="*/ 171979 h 253894"/>
                  <a:gd name="connsiteX76" fmla="*/ 169585 w 403280"/>
                  <a:gd name="connsiteY76" fmla="*/ 172668 h 253894"/>
                  <a:gd name="connsiteX77" fmla="*/ 170811 w 403280"/>
                  <a:gd name="connsiteY77" fmla="*/ 172898 h 253894"/>
                  <a:gd name="connsiteX78" fmla="*/ 173338 w 403280"/>
                  <a:gd name="connsiteY78" fmla="*/ 172439 h 253894"/>
                  <a:gd name="connsiteX79" fmla="*/ 186283 w 403280"/>
                  <a:gd name="connsiteY79" fmla="*/ 173358 h 253894"/>
                  <a:gd name="connsiteX80" fmla="*/ 189424 w 403280"/>
                  <a:gd name="connsiteY80" fmla="*/ 173971 h 253894"/>
                  <a:gd name="connsiteX81" fmla="*/ 197313 w 403280"/>
                  <a:gd name="connsiteY81" fmla="*/ 178720 h 253894"/>
                  <a:gd name="connsiteX82" fmla="*/ 202675 w 403280"/>
                  <a:gd name="connsiteY82" fmla="*/ 188294 h 253894"/>
                  <a:gd name="connsiteX83" fmla="*/ 204130 w 403280"/>
                  <a:gd name="connsiteY83" fmla="*/ 189749 h 253894"/>
                  <a:gd name="connsiteX84" fmla="*/ 218147 w 403280"/>
                  <a:gd name="connsiteY84" fmla="*/ 196566 h 253894"/>
                  <a:gd name="connsiteX85" fmla="*/ 222896 w 403280"/>
                  <a:gd name="connsiteY85" fmla="*/ 204379 h 253894"/>
                  <a:gd name="connsiteX86" fmla="*/ 224352 w 403280"/>
                  <a:gd name="connsiteY86" fmla="*/ 205299 h 253894"/>
                  <a:gd name="connsiteX87" fmla="*/ 237756 w 403280"/>
                  <a:gd name="connsiteY87" fmla="*/ 205299 h 253894"/>
                  <a:gd name="connsiteX88" fmla="*/ 243347 w 403280"/>
                  <a:gd name="connsiteY88" fmla="*/ 205069 h 253894"/>
                  <a:gd name="connsiteX89" fmla="*/ 247560 w 403280"/>
                  <a:gd name="connsiteY89" fmla="*/ 206754 h 253894"/>
                  <a:gd name="connsiteX90" fmla="*/ 247330 w 403280"/>
                  <a:gd name="connsiteY90" fmla="*/ 217784 h 253894"/>
                  <a:gd name="connsiteX91" fmla="*/ 248020 w 403280"/>
                  <a:gd name="connsiteY91" fmla="*/ 229044 h 253894"/>
                  <a:gd name="connsiteX92" fmla="*/ 250165 w 403280"/>
                  <a:gd name="connsiteY92" fmla="*/ 237316 h 253894"/>
                  <a:gd name="connsiteX93" fmla="*/ 250318 w 403280"/>
                  <a:gd name="connsiteY93" fmla="*/ 239154 h 253894"/>
                  <a:gd name="connsiteX94" fmla="*/ 253688 w 403280"/>
                  <a:gd name="connsiteY94" fmla="*/ 240916 h 253894"/>
                  <a:gd name="connsiteX95" fmla="*/ 255756 w 403280"/>
                  <a:gd name="connsiteY95" fmla="*/ 241299 h 253894"/>
                  <a:gd name="connsiteX96" fmla="*/ 268701 w 403280"/>
                  <a:gd name="connsiteY96" fmla="*/ 243827 h 253894"/>
                  <a:gd name="connsiteX97" fmla="*/ 270462 w 403280"/>
                  <a:gd name="connsiteY97" fmla="*/ 244669 h 253894"/>
                  <a:gd name="connsiteX98" fmla="*/ 278122 w 403280"/>
                  <a:gd name="connsiteY98" fmla="*/ 253171 h 253894"/>
                  <a:gd name="connsiteX99" fmla="*/ 281339 w 403280"/>
                  <a:gd name="connsiteY99" fmla="*/ 252942 h 253894"/>
                  <a:gd name="connsiteX100" fmla="*/ 284939 w 403280"/>
                  <a:gd name="connsiteY100" fmla="*/ 249342 h 253894"/>
                  <a:gd name="connsiteX101" fmla="*/ 293441 w 403280"/>
                  <a:gd name="connsiteY101" fmla="*/ 248729 h 253894"/>
                  <a:gd name="connsiteX102" fmla="*/ 295203 w 403280"/>
                  <a:gd name="connsiteY102" fmla="*/ 247810 h 253894"/>
                  <a:gd name="connsiteX103" fmla="*/ 298803 w 403280"/>
                  <a:gd name="connsiteY103" fmla="*/ 245512 h 253894"/>
                  <a:gd name="connsiteX104" fmla="*/ 300871 w 403280"/>
                  <a:gd name="connsiteY104" fmla="*/ 243827 h 253894"/>
                  <a:gd name="connsiteX105" fmla="*/ 305391 w 403280"/>
                  <a:gd name="connsiteY105" fmla="*/ 237929 h 253894"/>
                  <a:gd name="connsiteX106" fmla="*/ 304931 w 403280"/>
                  <a:gd name="connsiteY106" fmla="*/ 233869 h 253894"/>
                  <a:gd name="connsiteX107" fmla="*/ 303476 w 403280"/>
                  <a:gd name="connsiteY107" fmla="*/ 231112 h 253894"/>
                  <a:gd name="connsiteX108" fmla="*/ 312820 w 403280"/>
                  <a:gd name="connsiteY108" fmla="*/ 230039 h 253894"/>
                  <a:gd name="connsiteX109" fmla="*/ 326378 w 403280"/>
                  <a:gd name="connsiteY109" fmla="*/ 224754 h 253894"/>
                  <a:gd name="connsiteX110" fmla="*/ 331893 w 403280"/>
                  <a:gd name="connsiteY110" fmla="*/ 222609 h 253894"/>
                  <a:gd name="connsiteX111" fmla="*/ 337025 w 403280"/>
                  <a:gd name="connsiteY111" fmla="*/ 221077 h 253894"/>
                  <a:gd name="connsiteX112" fmla="*/ 343153 w 403280"/>
                  <a:gd name="connsiteY112" fmla="*/ 215486 h 253894"/>
                  <a:gd name="connsiteX113" fmla="*/ 344914 w 403280"/>
                  <a:gd name="connsiteY113" fmla="*/ 212882 h 253894"/>
                  <a:gd name="connsiteX114" fmla="*/ 345757 w 403280"/>
                  <a:gd name="connsiteY114" fmla="*/ 205375 h 253894"/>
                  <a:gd name="connsiteX115" fmla="*/ 350429 w 403280"/>
                  <a:gd name="connsiteY115" fmla="*/ 196490 h 253894"/>
                  <a:gd name="connsiteX116" fmla="*/ 350812 w 403280"/>
                  <a:gd name="connsiteY116" fmla="*/ 194805 h 253894"/>
                  <a:gd name="connsiteX117" fmla="*/ 352114 w 403280"/>
                  <a:gd name="connsiteY117" fmla="*/ 189443 h 253894"/>
                  <a:gd name="connsiteX118" fmla="*/ 356404 w 403280"/>
                  <a:gd name="connsiteY118" fmla="*/ 187298 h 253894"/>
                  <a:gd name="connsiteX119" fmla="*/ 358165 w 403280"/>
                  <a:gd name="connsiteY119" fmla="*/ 186915 h 253894"/>
                  <a:gd name="connsiteX120" fmla="*/ 369502 w 403280"/>
                  <a:gd name="connsiteY120" fmla="*/ 185996 h 253894"/>
                  <a:gd name="connsiteX121" fmla="*/ 370957 w 403280"/>
                  <a:gd name="connsiteY121" fmla="*/ 184924 h 253894"/>
                  <a:gd name="connsiteX122" fmla="*/ 378157 w 403280"/>
                  <a:gd name="connsiteY122" fmla="*/ 176422 h 253894"/>
                  <a:gd name="connsiteX123" fmla="*/ 379842 w 403280"/>
                  <a:gd name="connsiteY123" fmla="*/ 176805 h 253894"/>
                  <a:gd name="connsiteX124" fmla="*/ 383672 w 403280"/>
                  <a:gd name="connsiteY124" fmla="*/ 178873 h 253894"/>
                  <a:gd name="connsiteX125" fmla="*/ 392634 w 403280"/>
                  <a:gd name="connsiteY125" fmla="*/ 182702 h 253894"/>
                  <a:gd name="connsiteX126" fmla="*/ 397690 w 403280"/>
                  <a:gd name="connsiteY126" fmla="*/ 183162 h 253894"/>
                  <a:gd name="connsiteX127" fmla="*/ 399604 w 403280"/>
                  <a:gd name="connsiteY127" fmla="*/ 182473 h 253894"/>
                  <a:gd name="connsiteX128" fmla="*/ 399987 w 403280"/>
                  <a:gd name="connsiteY128" fmla="*/ 182396 h 253894"/>
                  <a:gd name="connsiteX129" fmla="*/ 400906 w 403280"/>
                  <a:gd name="connsiteY129" fmla="*/ 179868 h 253894"/>
                  <a:gd name="connsiteX130" fmla="*/ 403281 w 403280"/>
                  <a:gd name="connsiteY130" fmla="*/ 162864 h 253894"/>
                  <a:gd name="connsiteX131" fmla="*/ 403128 w 403280"/>
                  <a:gd name="connsiteY131" fmla="*/ 161562 h 253894"/>
                  <a:gd name="connsiteX132" fmla="*/ 387962 w 403280"/>
                  <a:gd name="connsiteY132" fmla="*/ 154132 h 253894"/>
                  <a:gd name="connsiteX133" fmla="*/ 382830 w 403280"/>
                  <a:gd name="connsiteY133" fmla="*/ 152370 h 253894"/>
                  <a:gd name="connsiteX134" fmla="*/ 380915 w 403280"/>
                  <a:gd name="connsiteY134" fmla="*/ 152600 h 253894"/>
                  <a:gd name="connsiteX135" fmla="*/ 372796 w 403280"/>
                  <a:gd name="connsiteY135" fmla="*/ 152370 h 253894"/>
                  <a:gd name="connsiteX136" fmla="*/ 358702 w 403280"/>
                  <a:gd name="connsiteY136" fmla="*/ 142796 h 253894"/>
                  <a:gd name="connsiteX137" fmla="*/ 349740 w 403280"/>
                  <a:gd name="connsiteY137" fmla="*/ 138123 h 253894"/>
                  <a:gd name="connsiteX138" fmla="*/ 340548 w 403280"/>
                  <a:gd name="connsiteY138" fmla="*/ 131689 h 253894"/>
                  <a:gd name="connsiteX139" fmla="*/ 337561 w 403280"/>
                  <a:gd name="connsiteY139" fmla="*/ 129315 h 253894"/>
                  <a:gd name="connsiteX140" fmla="*/ 316956 w 403280"/>
                  <a:gd name="connsiteY140" fmla="*/ 118055 h 253894"/>
                  <a:gd name="connsiteX141" fmla="*/ 286701 w 403280"/>
                  <a:gd name="connsiteY141" fmla="*/ 96608 h 253894"/>
                  <a:gd name="connsiteX142" fmla="*/ 285629 w 403280"/>
                  <a:gd name="connsiteY142" fmla="*/ 95382 h 253894"/>
                  <a:gd name="connsiteX143" fmla="*/ 281569 w 403280"/>
                  <a:gd name="connsiteY143" fmla="*/ 83433 h 253894"/>
                  <a:gd name="connsiteX144" fmla="*/ 280726 w 403280"/>
                  <a:gd name="connsiteY144" fmla="*/ 81978 h 253894"/>
                  <a:gd name="connsiteX145" fmla="*/ 277050 w 403280"/>
                  <a:gd name="connsiteY145" fmla="*/ 78608 h 253894"/>
                  <a:gd name="connsiteX146" fmla="*/ 275978 w 403280"/>
                  <a:gd name="connsiteY146" fmla="*/ 77152 h 253894"/>
                  <a:gd name="connsiteX147" fmla="*/ 271918 w 403280"/>
                  <a:gd name="connsiteY147" fmla="*/ 67731 h 253894"/>
                  <a:gd name="connsiteX148" fmla="*/ 263569 w 403280"/>
                  <a:gd name="connsiteY148" fmla="*/ 53714 h 253894"/>
                  <a:gd name="connsiteX149" fmla="*/ 256063 w 403280"/>
                  <a:gd name="connsiteY149" fmla="*/ 51339 h 253894"/>
                  <a:gd name="connsiteX150" fmla="*/ 254531 w 403280"/>
                  <a:gd name="connsiteY150" fmla="*/ 52642 h 253894"/>
                  <a:gd name="connsiteX151" fmla="*/ 251390 w 403280"/>
                  <a:gd name="connsiteY151" fmla="*/ 55552 h 253894"/>
                  <a:gd name="connsiteX152" fmla="*/ 242888 w 403280"/>
                  <a:gd name="connsiteY152" fmla="*/ 54097 h 253894"/>
                  <a:gd name="connsiteX153" fmla="*/ 234309 w 403280"/>
                  <a:gd name="connsiteY153" fmla="*/ 52795 h 253894"/>
                  <a:gd name="connsiteX154" fmla="*/ 227109 w 403280"/>
                  <a:gd name="connsiteY154" fmla="*/ 53178 h 253894"/>
                  <a:gd name="connsiteX155" fmla="*/ 223739 w 403280"/>
                  <a:gd name="connsiteY155" fmla="*/ 51416 h 253894"/>
                  <a:gd name="connsiteX156" fmla="*/ 218224 w 403280"/>
                  <a:gd name="connsiteY156" fmla="*/ 47739 h 253894"/>
                  <a:gd name="connsiteX157" fmla="*/ 218683 w 403280"/>
                  <a:gd name="connsiteY157" fmla="*/ 40922 h 253894"/>
                  <a:gd name="connsiteX158" fmla="*/ 217228 w 403280"/>
                  <a:gd name="connsiteY158" fmla="*/ 37935 h 253894"/>
                  <a:gd name="connsiteX159" fmla="*/ 217228 w 403280"/>
                  <a:gd name="connsiteY159" fmla="*/ 36633 h 253894"/>
                  <a:gd name="connsiteX160" fmla="*/ 221287 w 403280"/>
                  <a:gd name="connsiteY160" fmla="*/ 35178 h 253894"/>
                  <a:gd name="connsiteX161" fmla="*/ 219755 w 403280"/>
                  <a:gd name="connsiteY161" fmla="*/ 32267 h 253894"/>
                  <a:gd name="connsiteX162" fmla="*/ 213628 w 403280"/>
                  <a:gd name="connsiteY162" fmla="*/ 28897 h 253894"/>
                  <a:gd name="connsiteX163" fmla="*/ 213168 w 403280"/>
                  <a:gd name="connsiteY163" fmla="*/ 27824 h 253894"/>
                  <a:gd name="connsiteX164" fmla="*/ 214394 w 403280"/>
                  <a:gd name="connsiteY164" fmla="*/ 24684 h 253894"/>
                  <a:gd name="connsiteX165" fmla="*/ 215007 w 403280"/>
                  <a:gd name="connsiteY165" fmla="*/ 21697 h 253894"/>
                  <a:gd name="connsiteX166" fmla="*/ 215466 w 403280"/>
                  <a:gd name="connsiteY166" fmla="*/ 20624 h 253894"/>
                  <a:gd name="connsiteX167" fmla="*/ 206964 w 403280"/>
                  <a:gd name="connsiteY167" fmla="*/ 17254 h 253894"/>
                  <a:gd name="connsiteX168" fmla="*/ 203824 w 403280"/>
                  <a:gd name="connsiteY168" fmla="*/ 16565 h 253894"/>
                  <a:gd name="connsiteX169" fmla="*/ 196853 w 403280"/>
                  <a:gd name="connsiteY169" fmla="*/ 15875 h 253894"/>
                  <a:gd name="connsiteX170" fmla="*/ 189806 w 403280"/>
                  <a:gd name="connsiteY170" fmla="*/ 9288 h 253894"/>
                  <a:gd name="connsiteX171" fmla="*/ 188581 w 403280"/>
                  <a:gd name="connsiteY171" fmla="*/ 8599 h 253894"/>
                  <a:gd name="connsiteX172" fmla="*/ 186206 w 403280"/>
                  <a:gd name="connsiteY172" fmla="*/ 9058 h 253894"/>
                  <a:gd name="connsiteX173" fmla="*/ 184675 w 403280"/>
                  <a:gd name="connsiteY173" fmla="*/ 8675 h 253894"/>
                  <a:gd name="connsiteX174" fmla="*/ 175483 w 403280"/>
                  <a:gd name="connsiteY174" fmla="*/ 326 h 253894"/>
                  <a:gd name="connsiteX175" fmla="*/ 173415 w 403280"/>
                  <a:gd name="connsiteY175" fmla="*/ 2241 h 253894"/>
                  <a:gd name="connsiteX176" fmla="*/ 168283 w 403280"/>
                  <a:gd name="connsiteY176" fmla="*/ 8216 h 253894"/>
                  <a:gd name="connsiteX177" fmla="*/ 170657 w 403280"/>
                  <a:gd name="connsiteY177" fmla="*/ 15492 h 253894"/>
                  <a:gd name="connsiteX178" fmla="*/ 168053 w 403280"/>
                  <a:gd name="connsiteY178" fmla="*/ 13118 h 253894"/>
                  <a:gd name="connsiteX179" fmla="*/ 162155 w 403280"/>
                  <a:gd name="connsiteY179" fmla="*/ 11050 h 253894"/>
                  <a:gd name="connsiteX180" fmla="*/ 160010 w 403280"/>
                  <a:gd name="connsiteY180" fmla="*/ 9977 h 253894"/>
                  <a:gd name="connsiteX181" fmla="*/ 155951 w 403280"/>
                  <a:gd name="connsiteY181" fmla="*/ 15263 h 253894"/>
                  <a:gd name="connsiteX182" fmla="*/ 151968 w 403280"/>
                  <a:gd name="connsiteY182" fmla="*/ 20624 h 253894"/>
                  <a:gd name="connsiteX183" fmla="*/ 135959 w 403280"/>
                  <a:gd name="connsiteY183" fmla="*/ 25373 h 253894"/>
                  <a:gd name="connsiteX184" fmla="*/ 134197 w 403280"/>
                  <a:gd name="connsiteY184" fmla="*/ 26446 h 253894"/>
                  <a:gd name="connsiteX185" fmla="*/ 129908 w 403280"/>
                  <a:gd name="connsiteY185" fmla="*/ 35024 h 253894"/>
                  <a:gd name="connsiteX186" fmla="*/ 130138 w 403280"/>
                  <a:gd name="connsiteY186" fmla="*/ 44446 h 253894"/>
                  <a:gd name="connsiteX187" fmla="*/ 132895 w 403280"/>
                  <a:gd name="connsiteY187" fmla="*/ 47893 h 253894"/>
                  <a:gd name="connsiteX188" fmla="*/ 132742 w 403280"/>
                  <a:gd name="connsiteY188" fmla="*/ 48965 h 253894"/>
                  <a:gd name="connsiteX189" fmla="*/ 119108 w 403280"/>
                  <a:gd name="connsiteY189" fmla="*/ 50497 h 253894"/>
                  <a:gd name="connsiteX190" fmla="*/ 106699 w 403280"/>
                  <a:gd name="connsiteY190" fmla="*/ 50650 h 253894"/>
                  <a:gd name="connsiteX191" fmla="*/ 100495 w 403280"/>
                  <a:gd name="connsiteY191" fmla="*/ 50037 h 25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403280" h="253894">
                    <a:moveTo>
                      <a:pt x="100495" y="50037"/>
                    </a:moveTo>
                    <a:cubicBezTo>
                      <a:pt x="98886" y="50037"/>
                      <a:pt x="97201" y="50191"/>
                      <a:pt x="95057" y="50573"/>
                    </a:cubicBezTo>
                    <a:cubicBezTo>
                      <a:pt x="90154" y="51416"/>
                      <a:pt x="86478" y="50957"/>
                      <a:pt x="84256" y="50114"/>
                    </a:cubicBezTo>
                    <a:cubicBezTo>
                      <a:pt x="82035" y="49271"/>
                      <a:pt x="78359" y="44522"/>
                      <a:pt x="77209" y="41535"/>
                    </a:cubicBezTo>
                    <a:cubicBezTo>
                      <a:pt x="75984" y="38548"/>
                      <a:pt x="68094" y="30505"/>
                      <a:pt x="66792" y="29433"/>
                    </a:cubicBezTo>
                    <a:cubicBezTo>
                      <a:pt x="65490" y="28361"/>
                      <a:pt x="51933" y="18326"/>
                      <a:pt x="51090" y="17714"/>
                    </a:cubicBezTo>
                    <a:cubicBezTo>
                      <a:pt x="50247" y="17101"/>
                      <a:pt x="48792" y="15569"/>
                      <a:pt x="46878" y="14726"/>
                    </a:cubicBezTo>
                    <a:cubicBezTo>
                      <a:pt x="44963" y="13884"/>
                      <a:pt x="39218" y="15646"/>
                      <a:pt x="37303" y="16411"/>
                    </a:cubicBezTo>
                    <a:cubicBezTo>
                      <a:pt x="35388" y="17101"/>
                      <a:pt x="26043" y="19016"/>
                      <a:pt x="21524" y="20395"/>
                    </a:cubicBezTo>
                    <a:cubicBezTo>
                      <a:pt x="17005" y="21697"/>
                      <a:pt x="10417" y="25756"/>
                      <a:pt x="8579" y="27135"/>
                    </a:cubicBezTo>
                    <a:cubicBezTo>
                      <a:pt x="7353" y="28054"/>
                      <a:pt x="2681" y="32727"/>
                      <a:pt x="0" y="35407"/>
                    </a:cubicBezTo>
                    <a:cubicBezTo>
                      <a:pt x="153" y="35867"/>
                      <a:pt x="230" y="36327"/>
                      <a:pt x="460" y="36709"/>
                    </a:cubicBezTo>
                    <a:cubicBezTo>
                      <a:pt x="3064" y="41995"/>
                      <a:pt x="8349" y="50114"/>
                      <a:pt x="8579" y="51569"/>
                    </a:cubicBezTo>
                    <a:cubicBezTo>
                      <a:pt x="8809" y="53025"/>
                      <a:pt x="13098" y="65203"/>
                      <a:pt x="11489" y="54710"/>
                    </a:cubicBezTo>
                    <a:cubicBezTo>
                      <a:pt x="9881" y="44216"/>
                      <a:pt x="10264" y="46820"/>
                      <a:pt x="11260" y="43220"/>
                    </a:cubicBezTo>
                    <a:cubicBezTo>
                      <a:pt x="12179" y="39620"/>
                      <a:pt x="13864" y="37705"/>
                      <a:pt x="12179" y="37935"/>
                    </a:cubicBezTo>
                    <a:cubicBezTo>
                      <a:pt x="10494" y="38165"/>
                      <a:pt x="9039" y="38165"/>
                      <a:pt x="10954" y="34795"/>
                    </a:cubicBezTo>
                    <a:cubicBezTo>
                      <a:pt x="12869" y="31424"/>
                      <a:pt x="15703" y="25450"/>
                      <a:pt x="19532" y="24531"/>
                    </a:cubicBezTo>
                    <a:cubicBezTo>
                      <a:pt x="23362" y="23612"/>
                      <a:pt x="32247" y="22386"/>
                      <a:pt x="35541" y="22386"/>
                    </a:cubicBezTo>
                    <a:cubicBezTo>
                      <a:pt x="38834" y="22386"/>
                      <a:pt x="40597" y="24071"/>
                      <a:pt x="40826" y="27671"/>
                    </a:cubicBezTo>
                    <a:cubicBezTo>
                      <a:pt x="41056" y="31271"/>
                      <a:pt x="41286" y="31731"/>
                      <a:pt x="42741" y="33646"/>
                    </a:cubicBezTo>
                    <a:cubicBezTo>
                      <a:pt x="44196" y="35561"/>
                      <a:pt x="44656" y="38165"/>
                      <a:pt x="44656" y="40080"/>
                    </a:cubicBezTo>
                    <a:cubicBezTo>
                      <a:pt x="44656" y="41995"/>
                      <a:pt x="45575" y="46284"/>
                      <a:pt x="49712" y="48429"/>
                    </a:cubicBezTo>
                    <a:cubicBezTo>
                      <a:pt x="53771" y="50573"/>
                      <a:pt x="68401" y="56778"/>
                      <a:pt x="65490" y="61603"/>
                    </a:cubicBezTo>
                    <a:cubicBezTo>
                      <a:pt x="62580" y="66429"/>
                      <a:pt x="61431" y="67118"/>
                      <a:pt x="58060" y="65663"/>
                    </a:cubicBezTo>
                    <a:cubicBezTo>
                      <a:pt x="54690" y="64208"/>
                      <a:pt x="49941" y="65663"/>
                      <a:pt x="51626" y="68267"/>
                    </a:cubicBezTo>
                    <a:cubicBezTo>
                      <a:pt x="53311" y="70872"/>
                      <a:pt x="56145" y="71867"/>
                      <a:pt x="52316" y="72327"/>
                    </a:cubicBezTo>
                    <a:cubicBezTo>
                      <a:pt x="48486" y="72787"/>
                      <a:pt x="42741" y="71638"/>
                      <a:pt x="40137" y="72787"/>
                    </a:cubicBezTo>
                    <a:cubicBezTo>
                      <a:pt x="37532" y="74012"/>
                      <a:pt x="35848" y="73706"/>
                      <a:pt x="34852" y="69187"/>
                    </a:cubicBezTo>
                    <a:cubicBezTo>
                      <a:pt x="33933" y="64667"/>
                      <a:pt x="33166" y="65357"/>
                      <a:pt x="31711" y="67501"/>
                    </a:cubicBezTo>
                    <a:cubicBezTo>
                      <a:pt x="30256" y="69646"/>
                      <a:pt x="26426" y="69416"/>
                      <a:pt x="22596" y="68957"/>
                    </a:cubicBezTo>
                    <a:cubicBezTo>
                      <a:pt x="18766" y="68497"/>
                      <a:pt x="17081" y="68037"/>
                      <a:pt x="15396" y="64667"/>
                    </a:cubicBezTo>
                    <a:cubicBezTo>
                      <a:pt x="13711" y="61297"/>
                      <a:pt x="14171" y="57467"/>
                      <a:pt x="12485" y="63978"/>
                    </a:cubicBezTo>
                    <a:cubicBezTo>
                      <a:pt x="10800" y="70412"/>
                      <a:pt x="8885" y="77152"/>
                      <a:pt x="7966" y="79757"/>
                    </a:cubicBezTo>
                    <a:cubicBezTo>
                      <a:pt x="7047" y="82361"/>
                      <a:pt x="6051" y="84046"/>
                      <a:pt x="7277" y="86957"/>
                    </a:cubicBezTo>
                    <a:cubicBezTo>
                      <a:pt x="8503" y="89868"/>
                      <a:pt x="8503" y="91706"/>
                      <a:pt x="8503" y="92472"/>
                    </a:cubicBezTo>
                    <a:cubicBezTo>
                      <a:pt x="8503" y="93161"/>
                      <a:pt x="8503" y="93927"/>
                      <a:pt x="11413" y="93697"/>
                    </a:cubicBezTo>
                    <a:cubicBezTo>
                      <a:pt x="14324" y="93468"/>
                      <a:pt x="18613" y="93468"/>
                      <a:pt x="21217" y="94387"/>
                    </a:cubicBezTo>
                    <a:cubicBezTo>
                      <a:pt x="23822" y="95306"/>
                      <a:pt x="24128" y="95842"/>
                      <a:pt x="25277" y="95306"/>
                    </a:cubicBezTo>
                    <a:cubicBezTo>
                      <a:pt x="26426" y="94770"/>
                      <a:pt x="28877" y="93621"/>
                      <a:pt x="27881" y="97221"/>
                    </a:cubicBezTo>
                    <a:cubicBezTo>
                      <a:pt x="26962" y="100821"/>
                      <a:pt x="26426" y="103195"/>
                      <a:pt x="29337" y="105110"/>
                    </a:cubicBezTo>
                    <a:cubicBezTo>
                      <a:pt x="32247" y="107025"/>
                      <a:pt x="36767" y="108940"/>
                      <a:pt x="33166" y="109859"/>
                    </a:cubicBezTo>
                    <a:cubicBezTo>
                      <a:pt x="29567" y="110778"/>
                      <a:pt x="29337" y="111315"/>
                      <a:pt x="29567" y="109170"/>
                    </a:cubicBezTo>
                    <a:cubicBezTo>
                      <a:pt x="29796" y="107025"/>
                      <a:pt x="30026" y="107255"/>
                      <a:pt x="28111" y="108251"/>
                    </a:cubicBezTo>
                    <a:cubicBezTo>
                      <a:pt x="26196" y="109246"/>
                      <a:pt x="20911" y="111851"/>
                      <a:pt x="22137" y="108940"/>
                    </a:cubicBezTo>
                    <a:cubicBezTo>
                      <a:pt x="23362" y="106030"/>
                      <a:pt x="23362" y="103425"/>
                      <a:pt x="20911" y="107255"/>
                    </a:cubicBezTo>
                    <a:cubicBezTo>
                      <a:pt x="18460" y="111085"/>
                      <a:pt x="18766" y="113230"/>
                      <a:pt x="18996" y="115604"/>
                    </a:cubicBezTo>
                    <a:cubicBezTo>
                      <a:pt x="19226" y="117979"/>
                      <a:pt x="21141" y="120353"/>
                      <a:pt x="21371" y="117749"/>
                    </a:cubicBezTo>
                    <a:cubicBezTo>
                      <a:pt x="21600" y="115145"/>
                      <a:pt x="21371" y="115374"/>
                      <a:pt x="23745" y="115834"/>
                    </a:cubicBezTo>
                    <a:cubicBezTo>
                      <a:pt x="26120" y="116293"/>
                      <a:pt x="31634" y="119893"/>
                      <a:pt x="34009" y="122574"/>
                    </a:cubicBezTo>
                    <a:cubicBezTo>
                      <a:pt x="36383" y="125179"/>
                      <a:pt x="38528" y="127094"/>
                      <a:pt x="39754" y="127630"/>
                    </a:cubicBezTo>
                    <a:cubicBezTo>
                      <a:pt x="40979" y="128089"/>
                      <a:pt x="43583" y="129315"/>
                      <a:pt x="42128" y="131689"/>
                    </a:cubicBezTo>
                    <a:cubicBezTo>
                      <a:pt x="42128" y="131689"/>
                      <a:pt x="35694" y="147698"/>
                      <a:pt x="38298" y="164243"/>
                    </a:cubicBezTo>
                    <a:cubicBezTo>
                      <a:pt x="38298" y="164243"/>
                      <a:pt x="39754" y="176192"/>
                      <a:pt x="39984" y="178873"/>
                    </a:cubicBezTo>
                    <a:cubicBezTo>
                      <a:pt x="40137" y="180405"/>
                      <a:pt x="40213" y="181477"/>
                      <a:pt x="40673" y="182167"/>
                    </a:cubicBezTo>
                    <a:lnTo>
                      <a:pt x="55303" y="180788"/>
                    </a:lnTo>
                    <a:cubicBezTo>
                      <a:pt x="55303" y="180788"/>
                      <a:pt x="56528" y="181017"/>
                      <a:pt x="57371" y="180405"/>
                    </a:cubicBezTo>
                    <a:cubicBezTo>
                      <a:pt x="58214" y="179792"/>
                      <a:pt x="59746" y="178873"/>
                      <a:pt x="60282" y="178260"/>
                    </a:cubicBezTo>
                    <a:cubicBezTo>
                      <a:pt x="60741" y="177647"/>
                      <a:pt x="70239" y="167690"/>
                      <a:pt x="72231" y="166081"/>
                    </a:cubicBezTo>
                    <a:cubicBezTo>
                      <a:pt x="74299" y="164396"/>
                      <a:pt x="77746" y="161562"/>
                      <a:pt x="82265" y="159877"/>
                    </a:cubicBezTo>
                    <a:cubicBezTo>
                      <a:pt x="86784" y="158192"/>
                      <a:pt x="88163" y="157273"/>
                      <a:pt x="89235" y="157502"/>
                    </a:cubicBezTo>
                    <a:cubicBezTo>
                      <a:pt x="90308" y="157732"/>
                      <a:pt x="98963" y="157656"/>
                      <a:pt x="101184" y="157885"/>
                    </a:cubicBezTo>
                    <a:cubicBezTo>
                      <a:pt x="103482" y="158115"/>
                      <a:pt x="106240" y="158575"/>
                      <a:pt x="106240" y="158575"/>
                    </a:cubicBezTo>
                    <a:cubicBezTo>
                      <a:pt x="106240" y="158575"/>
                      <a:pt x="107082" y="158575"/>
                      <a:pt x="107695" y="157732"/>
                    </a:cubicBezTo>
                    <a:cubicBezTo>
                      <a:pt x="108308" y="156890"/>
                      <a:pt x="112214" y="152677"/>
                      <a:pt x="117423" y="152217"/>
                    </a:cubicBezTo>
                    <a:cubicBezTo>
                      <a:pt x="122554" y="151758"/>
                      <a:pt x="129755" y="152677"/>
                      <a:pt x="130827" y="152677"/>
                    </a:cubicBezTo>
                    <a:cubicBezTo>
                      <a:pt x="131899" y="152677"/>
                      <a:pt x="132972" y="152294"/>
                      <a:pt x="133738" y="153060"/>
                    </a:cubicBezTo>
                    <a:cubicBezTo>
                      <a:pt x="134427" y="153749"/>
                      <a:pt x="136648" y="155358"/>
                      <a:pt x="136648" y="155358"/>
                    </a:cubicBezTo>
                    <a:cubicBezTo>
                      <a:pt x="136648" y="155358"/>
                      <a:pt x="137491" y="156583"/>
                      <a:pt x="137568" y="157119"/>
                    </a:cubicBezTo>
                    <a:cubicBezTo>
                      <a:pt x="137721" y="157732"/>
                      <a:pt x="139023" y="163017"/>
                      <a:pt x="144614" y="163553"/>
                    </a:cubicBezTo>
                    <a:cubicBezTo>
                      <a:pt x="144614" y="163553"/>
                      <a:pt x="147602" y="163936"/>
                      <a:pt x="148215" y="163783"/>
                    </a:cubicBezTo>
                    <a:cubicBezTo>
                      <a:pt x="148827" y="163630"/>
                      <a:pt x="149899" y="163783"/>
                      <a:pt x="150512" y="164013"/>
                    </a:cubicBezTo>
                    <a:cubicBezTo>
                      <a:pt x="151125" y="164243"/>
                      <a:pt x="155644" y="165928"/>
                      <a:pt x="155644" y="165928"/>
                    </a:cubicBezTo>
                    <a:cubicBezTo>
                      <a:pt x="155644" y="165928"/>
                      <a:pt x="156487" y="166388"/>
                      <a:pt x="157100" y="166847"/>
                    </a:cubicBezTo>
                    <a:cubicBezTo>
                      <a:pt x="157712" y="167307"/>
                      <a:pt x="163227" y="171366"/>
                      <a:pt x="163227" y="171366"/>
                    </a:cubicBezTo>
                    <a:cubicBezTo>
                      <a:pt x="163227" y="171366"/>
                      <a:pt x="164070" y="171826"/>
                      <a:pt x="164530" y="171979"/>
                    </a:cubicBezTo>
                    <a:cubicBezTo>
                      <a:pt x="164989" y="172132"/>
                      <a:pt x="169585" y="172668"/>
                      <a:pt x="169585" y="172668"/>
                    </a:cubicBezTo>
                    <a:cubicBezTo>
                      <a:pt x="169585" y="172668"/>
                      <a:pt x="170274" y="173051"/>
                      <a:pt x="170811" y="172898"/>
                    </a:cubicBezTo>
                    <a:cubicBezTo>
                      <a:pt x="171270" y="172745"/>
                      <a:pt x="172878" y="172439"/>
                      <a:pt x="173338" y="172439"/>
                    </a:cubicBezTo>
                    <a:cubicBezTo>
                      <a:pt x="173798" y="172439"/>
                      <a:pt x="185211" y="173358"/>
                      <a:pt x="186283" y="173358"/>
                    </a:cubicBezTo>
                    <a:cubicBezTo>
                      <a:pt x="187355" y="173358"/>
                      <a:pt x="188428" y="173587"/>
                      <a:pt x="189424" y="173971"/>
                    </a:cubicBezTo>
                    <a:cubicBezTo>
                      <a:pt x="190343" y="174354"/>
                      <a:pt x="195781" y="175886"/>
                      <a:pt x="197313" y="178720"/>
                    </a:cubicBezTo>
                    <a:cubicBezTo>
                      <a:pt x="198845" y="181630"/>
                      <a:pt x="202675" y="188294"/>
                      <a:pt x="202675" y="188294"/>
                    </a:cubicBezTo>
                    <a:cubicBezTo>
                      <a:pt x="202675" y="188294"/>
                      <a:pt x="203057" y="189596"/>
                      <a:pt x="204130" y="189749"/>
                    </a:cubicBezTo>
                    <a:cubicBezTo>
                      <a:pt x="205202" y="189903"/>
                      <a:pt x="214777" y="191051"/>
                      <a:pt x="218147" y="196566"/>
                    </a:cubicBezTo>
                    <a:cubicBezTo>
                      <a:pt x="221518" y="202081"/>
                      <a:pt x="222896" y="204379"/>
                      <a:pt x="222896" y="204379"/>
                    </a:cubicBezTo>
                    <a:cubicBezTo>
                      <a:pt x="222896" y="204379"/>
                      <a:pt x="223356" y="205299"/>
                      <a:pt x="224352" y="205299"/>
                    </a:cubicBezTo>
                    <a:cubicBezTo>
                      <a:pt x="225347" y="205299"/>
                      <a:pt x="236683" y="205145"/>
                      <a:pt x="237756" y="205299"/>
                    </a:cubicBezTo>
                    <a:cubicBezTo>
                      <a:pt x="238828" y="205452"/>
                      <a:pt x="242275" y="204916"/>
                      <a:pt x="243347" y="205069"/>
                    </a:cubicBezTo>
                    <a:cubicBezTo>
                      <a:pt x="244420" y="205222"/>
                      <a:pt x="247407" y="204379"/>
                      <a:pt x="247560" y="206754"/>
                    </a:cubicBezTo>
                    <a:cubicBezTo>
                      <a:pt x="247713" y="209128"/>
                      <a:pt x="247177" y="215716"/>
                      <a:pt x="247330" y="217784"/>
                    </a:cubicBezTo>
                    <a:cubicBezTo>
                      <a:pt x="247483" y="219852"/>
                      <a:pt x="247560" y="227512"/>
                      <a:pt x="248020" y="229044"/>
                    </a:cubicBezTo>
                    <a:cubicBezTo>
                      <a:pt x="248479" y="230575"/>
                      <a:pt x="249782" y="235401"/>
                      <a:pt x="250165" y="237316"/>
                    </a:cubicBezTo>
                    <a:cubicBezTo>
                      <a:pt x="250318" y="238082"/>
                      <a:pt x="250318" y="238618"/>
                      <a:pt x="250318" y="239154"/>
                    </a:cubicBezTo>
                    <a:lnTo>
                      <a:pt x="253688" y="240916"/>
                    </a:lnTo>
                    <a:cubicBezTo>
                      <a:pt x="253688" y="240916"/>
                      <a:pt x="254607" y="241146"/>
                      <a:pt x="255756" y="241299"/>
                    </a:cubicBezTo>
                    <a:cubicBezTo>
                      <a:pt x="256828" y="241452"/>
                      <a:pt x="268701" y="243827"/>
                      <a:pt x="268701" y="243827"/>
                    </a:cubicBezTo>
                    <a:cubicBezTo>
                      <a:pt x="268701" y="243827"/>
                      <a:pt x="270156" y="243827"/>
                      <a:pt x="270462" y="244669"/>
                    </a:cubicBezTo>
                    <a:cubicBezTo>
                      <a:pt x="270846" y="245512"/>
                      <a:pt x="277280" y="252789"/>
                      <a:pt x="278122" y="253171"/>
                    </a:cubicBezTo>
                    <a:cubicBezTo>
                      <a:pt x="278965" y="253554"/>
                      <a:pt x="280420" y="254703"/>
                      <a:pt x="281339" y="252942"/>
                    </a:cubicBezTo>
                    <a:cubicBezTo>
                      <a:pt x="282258" y="251180"/>
                      <a:pt x="284939" y="249342"/>
                      <a:pt x="284939" y="249342"/>
                    </a:cubicBezTo>
                    <a:lnTo>
                      <a:pt x="293441" y="248729"/>
                    </a:lnTo>
                    <a:cubicBezTo>
                      <a:pt x="293441" y="248729"/>
                      <a:pt x="294667" y="248269"/>
                      <a:pt x="295203" y="247810"/>
                    </a:cubicBezTo>
                    <a:cubicBezTo>
                      <a:pt x="295816" y="247350"/>
                      <a:pt x="298191" y="245665"/>
                      <a:pt x="298803" y="245512"/>
                    </a:cubicBezTo>
                    <a:cubicBezTo>
                      <a:pt x="299416" y="245359"/>
                      <a:pt x="300489" y="244286"/>
                      <a:pt x="300871" y="243827"/>
                    </a:cubicBezTo>
                    <a:cubicBezTo>
                      <a:pt x="301254" y="243367"/>
                      <a:pt x="305084" y="238695"/>
                      <a:pt x="305391" y="237929"/>
                    </a:cubicBezTo>
                    <a:cubicBezTo>
                      <a:pt x="305774" y="237239"/>
                      <a:pt x="306310" y="235554"/>
                      <a:pt x="304931" y="233869"/>
                    </a:cubicBezTo>
                    <a:cubicBezTo>
                      <a:pt x="303476" y="232184"/>
                      <a:pt x="302403" y="230882"/>
                      <a:pt x="303476" y="231112"/>
                    </a:cubicBezTo>
                    <a:cubicBezTo>
                      <a:pt x="304548" y="231341"/>
                      <a:pt x="311288" y="230652"/>
                      <a:pt x="312820" y="230039"/>
                    </a:cubicBezTo>
                    <a:cubicBezTo>
                      <a:pt x="314352" y="229426"/>
                      <a:pt x="325765" y="225290"/>
                      <a:pt x="326378" y="224754"/>
                    </a:cubicBezTo>
                    <a:cubicBezTo>
                      <a:pt x="326991" y="224295"/>
                      <a:pt x="330897" y="222686"/>
                      <a:pt x="331893" y="222609"/>
                    </a:cubicBezTo>
                    <a:cubicBezTo>
                      <a:pt x="332812" y="222456"/>
                      <a:pt x="336106" y="221997"/>
                      <a:pt x="337025" y="221077"/>
                    </a:cubicBezTo>
                    <a:cubicBezTo>
                      <a:pt x="337944" y="220158"/>
                      <a:pt x="342387" y="215945"/>
                      <a:pt x="343153" y="215486"/>
                    </a:cubicBezTo>
                    <a:cubicBezTo>
                      <a:pt x="343919" y="215026"/>
                      <a:pt x="345068" y="214260"/>
                      <a:pt x="344914" y="212882"/>
                    </a:cubicBezTo>
                    <a:cubicBezTo>
                      <a:pt x="344761" y="211426"/>
                      <a:pt x="345374" y="206294"/>
                      <a:pt x="345757" y="205375"/>
                    </a:cubicBezTo>
                    <a:cubicBezTo>
                      <a:pt x="346140" y="204456"/>
                      <a:pt x="350429" y="196490"/>
                      <a:pt x="350429" y="196490"/>
                    </a:cubicBezTo>
                    <a:cubicBezTo>
                      <a:pt x="350429" y="196490"/>
                      <a:pt x="350889" y="195647"/>
                      <a:pt x="350812" y="194805"/>
                    </a:cubicBezTo>
                    <a:cubicBezTo>
                      <a:pt x="350659" y="193962"/>
                      <a:pt x="350200" y="190822"/>
                      <a:pt x="352114" y="189443"/>
                    </a:cubicBezTo>
                    <a:cubicBezTo>
                      <a:pt x="354029" y="187988"/>
                      <a:pt x="356404" y="187298"/>
                      <a:pt x="356404" y="187298"/>
                    </a:cubicBezTo>
                    <a:cubicBezTo>
                      <a:pt x="356404" y="187298"/>
                      <a:pt x="357476" y="187069"/>
                      <a:pt x="358165" y="186915"/>
                    </a:cubicBezTo>
                    <a:cubicBezTo>
                      <a:pt x="358855" y="186762"/>
                      <a:pt x="369502" y="185996"/>
                      <a:pt x="369502" y="185996"/>
                    </a:cubicBezTo>
                    <a:cubicBezTo>
                      <a:pt x="369502" y="185996"/>
                      <a:pt x="370574" y="185613"/>
                      <a:pt x="370957" y="184924"/>
                    </a:cubicBezTo>
                    <a:cubicBezTo>
                      <a:pt x="371340" y="184235"/>
                      <a:pt x="378157" y="176422"/>
                      <a:pt x="378157" y="176422"/>
                    </a:cubicBezTo>
                    <a:cubicBezTo>
                      <a:pt x="378157" y="176422"/>
                      <a:pt x="378617" y="175502"/>
                      <a:pt x="379842" y="176805"/>
                    </a:cubicBezTo>
                    <a:cubicBezTo>
                      <a:pt x="381068" y="178107"/>
                      <a:pt x="383289" y="178566"/>
                      <a:pt x="383672" y="178873"/>
                    </a:cubicBezTo>
                    <a:cubicBezTo>
                      <a:pt x="384055" y="179102"/>
                      <a:pt x="392021" y="182702"/>
                      <a:pt x="392634" y="182702"/>
                    </a:cubicBezTo>
                    <a:cubicBezTo>
                      <a:pt x="393247" y="182702"/>
                      <a:pt x="397690" y="183162"/>
                      <a:pt x="397690" y="183162"/>
                    </a:cubicBezTo>
                    <a:lnTo>
                      <a:pt x="399604" y="182473"/>
                    </a:lnTo>
                    <a:cubicBezTo>
                      <a:pt x="399604" y="182473"/>
                      <a:pt x="399757" y="182473"/>
                      <a:pt x="399987" y="182396"/>
                    </a:cubicBezTo>
                    <a:cubicBezTo>
                      <a:pt x="400294" y="181400"/>
                      <a:pt x="400600" y="180481"/>
                      <a:pt x="400906" y="179868"/>
                    </a:cubicBezTo>
                    <a:cubicBezTo>
                      <a:pt x="401596" y="178183"/>
                      <a:pt x="403281" y="163707"/>
                      <a:pt x="403281" y="162864"/>
                    </a:cubicBezTo>
                    <a:cubicBezTo>
                      <a:pt x="403281" y="162022"/>
                      <a:pt x="403128" y="161562"/>
                      <a:pt x="403128" y="161562"/>
                    </a:cubicBezTo>
                    <a:cubicBezTo>
                      <a:pt x="403128" y="161562"/>
                      <a:pt x="388498" y="154592"/>
                      <a:pt x="387962" y="154132"/>
                    </a:cubicBezTo>
                    <a:cubicBezTo>
                      <a:pt x="387349" y="153673"/>
                      <a:pt x="383902" y="152677"/>
                      <a:pt x="382830" y="152370"/>
                    </a:cubicBezTo>
                    <a:cubicBezTo>
                      <a:pt x="381757" y="151987"/>
                      <a:pt x="380915" y="152600"/>
                      <a:pt x="380915" y="152600"/>
                    </a:cubicBezTo>
                    <a:cubicBezTo>
                      <a:pt x="378847" y="153826"/>
                      <a:pt x="375783" y="152983"/>
                      <a:pt x="372796" y="152370"/>
                    </a:cubicBezTo>
                    <a:cubicBezTo>
                      <a:pt x="369808" y="151758"/>
                      <a:pt x="359238" y="143179"/>
                      <a:pt x="358702" y="142796"/>
                    </a:cubicBezTo>
                    <a:cubicBezTo>
                      <a:pt x="358089" y="142413"/>
                      <a:pt x="351655" y="138813"/>
                      <a:pt x="349740" y="138123"/>
                    </a:cubicBezTo>
                    <a:cubicBezTo>
                      <a:pt x="347825" y="137434"/>
                      <a:pt x="341238" y="132532"/>
                      <a:pt x="340548" y="131689"/>
                    </a:cubicBezTo>
                    <a:cubicBezTo>
                      <a:pt x="339859" y="130847"/>
                      <a:pt x="338404" y="129621"/>
                      <a:pt x="337561" y="129315"/>
                    </a:cubicBezTo>
                    <a:cubicBezTo>
                      <a:pt x="336719" y="128932"/>
                      <a:pt x="318412" y="119051"/>
                      <a:pt x="316956" y="118055"/>
                    </a:cubicBezTo>
                    <a:cubicBezTo>
                      <a:pt x="315501" y="117059"/>
                      <a:pt x="287237" y="96838"/>
                      <a:pt x="286701" y="96608"/>
                    </a:cubicBezTo>
                    <a:cubicBezTo>
                      <a:pt x="286088" y="96378"/>
                      <a:pt x="285629" y="95382"/>
                      <a:pt x="285629" y="95382"/>
                    </a:cubicBezTo>
                    <a:lnTo>
                      <a:pt x="281569" y="83433"/>
                    </a:lnTo>
                    <a:lnTo>
                      <a:pt x="280726" y="81978"/>
                    </a:lnTo>
                    <a:cubicBezTo>
                      <a:pt x="280726" y="81978"/>
                      <a:pt x="277356" y="78761"/>
                      <a:pt x="277050" y="78608"/>
                    </a:cubicBezTo>
                    <a:cubicBezTo>
                      <a:pt x="276667" y="78455"/>
                      <a:pt x="275978" y="77152"/>
                      <a:pt x="275978" y="77152"/>
                    </a:cubicBezTo>
                    <a:cubicBezTo>
                      <a:pt x="275978" y="77152"/>
                      <a:pt x="272377" y="70565"/>
                      <a:pt x="271918" y="67731"/>
                    </a:cubicBezTo>
                    <a:cubicBezTo>
                      <a:pt x="271458" y="64897"/>
                      <a:pt x="266020" y="56242"/>
                      <a:pt x="263569" y="53714"/>
                    </a:cubicBezTo>
                    <a:cubicBezTo>
                      <a:pt x="261041" y="51186"/>
                      <a:pt x="256752" y="51339"/>
                      <a:pt x="256063" y="51339"/>
                    </a:cubicBezTo>
                    <a:cubicBezTo>
                      <a:pt x="255373" y="51339"/>
                      <a:pt x="254377" y="51186"/>
                      <a:pt x="254531" y="52642"/>
                    </a:cubicBezTo>
                    <a:cubicBezTo>
                      <a:pt x="254683" y="54097"/>
                      <a:pt x="253688" y="54786"/>
                      <a:pt x="251390" y="55552"/>
                    </a:cubicBezTo>
                    <a:cubicBezTo>
                      <a:pt x="249092" y="56242"/>
                      <a:pt x="244649" y="54327"/>
                      <a:pt x="242888" y="54097"/>
                    </a:cubicBezTo>
                    <a:cubicBezTo>
                      <a:pt x="241126" y="53867"/>
                      <a:pt x="234999" y="53025"/>
                      <a:pt x="234309" y="52795"/>
                    </a:cubicBezTo>
                    <a:cubicBezTo>
                      <a:pt x="233619" y="52565"/>
                      <a:pt x="227875" y="52795"/>
                      <a:pt x="227109" y="53178"/>
                    </a:cubicBezTo>
                    <a:cubicBezTo>
                      <a:pt x="226419" y="53561"/>
                      <a:pt x="224581" y="51952"/>
                      <a:pt x="223739" y="51416"/>
                    </a:cubicBezTo>
                    <a:cubicBezTo>
                      <a:pt x="222896" y="50803"/>
                      <a:pt x="220828" y="49961"/>
                      <a:pt x="218224" y="47739"/>
                    </a:cubicBezTo>
                    <a:cubicBezTo>
                      <a:pt x="215619" y="45442"/>
                      <a:pt x="218224" y="41535"/>
                      <a:pt x="218683" y="40922"/>
                    </a:cubicBezTo>
                    <a:cubicBezTo>
                      <a:pt x="219143" y="40310"/>
                      <a:pt x="218300" y="39008"/>
                      <a:pt x="217228" y="37935"/>
                    </a:cubicBezTo>
                    <a:cubicBezTo>
                      <a:pt x="216156" y="36863"/>
                      <a:pt x="217228" y="36633"/>
                      <a:pt x="217228" y="36633"/>
                    </a:cubicBezTo>
                    <a:cubicBezTo>
                      <a:pt x="217228" y="36633"/>
                      <a:pt x="219526" y="35714"/>
                      <a:pt x="221287" y="35178"/>
                    </a:cubicBezTo>
                    <a:cubicBezTo>
                      <a:pt x="223050" y="34641"/>
                      <a:pt x="220828" y="33416"/>
                      <a:pt x="219755" y="32267"/>
                    </a:cubicBezTo>
                    <a:cubicBezTo>
                      <a:pt x="218683" y="31195"/>
                      <a:pt x="214470" y="29280"/>
                      <a:pt x="213628" y="28897"/>
                    </a:cubicBezTo>
                    <a:cubicBezTo>
                      <a:pt x="212785" y="28514"/>
                      <a:pt x="211330" y="28514"/>
                      <a:pt x="213168" y="27824"/>
                    </a:cubicBezTo>
                    <a:cubicBezTo>
                      <a:pt x="214930" y="27135"/>
                      <a:pt x="214241" y="26063"/>
                      <a:pt x="214394" y="24684"/>
                    </a:cubicBezTo>
                    <a:cubicBezTo>
                      <a:pt x="214547" y="23382"/>
                      <a:pt x="213935" y="22156"/>
                      <a:pt x="215007" y="21697"/>
                    </a:cubicBezTo>
                    <a:cubicBezTo>
                      <a:pt x="216079" y="21237"/>
                      <a:pt x="215466" y="20624"/>
                      <a:pt x="215466" y="20624"/>
                    </a:cubicBezTo>
                    <a:cubicBezTo>
                      <a:pt x="215466" y="20624"/>
                      <a:pt x="207960" y="17484"/>
                      <a:pt x="206964" y="17254"/>
                    </a:cubicBezTo>
                    <a:cubicBezTo>
                      <a:pt x="206045" y="17024"/>
                      <a:pt x="205279" y="16411"/>
                      <a:pt x="203824" y="16565"/>
                    </a:cubicBezTo>
                    <a:cubicBezTo>
                      <a:pt x="202368" y="16718"/>
                      <a:pt x="200377" y="16718"/>
                      <a:pt x="196853" y="15875"/>
                    </a:cubicBezTo>
                    <a:cubicBezTo>
                      <a:pt x="193406" y="15033"/>
                      <a:pt x="189883" y="9901"/>
                      <a:pt x="189806" y="9288"/>
                    </a:cubicBezTo>
                    <a:cubicBezTo>
                      <a:pt x="189653" y="8675"/>
                      <a:pt x="188581" y="8599"/>
                      <a:pt x="188581" y="8599"/>
                    </a:cubicBezTo>
                    <a:cubicBezTo>
                      <a:pt x="188581" y="8599"/>
                      <a:pt x="186896" y="8828"/>
                      <a:pt x="186206" y="9058"/>
                    </a:cubicBezTo>
                    <a:cubicBezTo>
                      <a:pt x="185517" y="9288"/>
                      <a:pt x="184675" y="8675"/>
                      <a:pt x="184675" y="8675"/>
                    </a:cubicBezTo>
                    <a:cubicBezTo>
                      <a:pt x="184675" y="8675"/>
                      <a:pt x="176325" y="1169"/>
                      <a:pt x="175483" y="326"/>
                    </a:cubicBezTo>
                    <a:cubicBezTo>
                      <a:pt x="174640" y="-516"/>
                      <a:pt x="175483" y="326"/>
                      <a:pt x="173415" y="2241"/>
                    </a:cubicBezTo>
                    <a:cubicBezTo>
                      <a:pt x="171347" y="4156"/>
                      <a:pt x="168896" y="6224"/>
                      <a:pt x="168283" y="8216"/>
                    </a:cubicBezTo>
                    <a:cubicBezTo>
                      <a:pt x="167670" y="10284"/>
                      <a:pt x="169508" y="13731"/>
                      <a:pt x="170657" y="15492"/>
                    </a:cubicBezTo>
                    <a:cubicBezTo>
                      <a:pt x="171806" y="17254"/>
                      <a:pt x="169202" y="14880"/>
                      <a:pt x="168053" y="13118"/>
                    </a:cubicBezTo>
                    <a:cubicBezTo>
                      <a:pt x="166827" y="11356"/>
                      <a:pt x="163151" y="11050"/>
                      <a:pt x="162155" y="11050"/>
                    </a:cubicBezTo>
                    <a:cubicBezTo>
                      <a:pt x="161159" y="11050"/>
                      <a:pt x="161236" y="11280"/>
                      <a:pt x="160010" y="9977"/>
                    </a:cubicBezTo>
                    <a:cubicBezTo>
                      <a:pt x="158785" y="8675"/>
                      <a:pt x="157023" y="12735"/>
                      <a:pt x="155951" y="15263"/>
                    </a:cubicBezTo>
                    <a:cubicBezTo>
                      <a:pt x="154878" y="17790"/>
                      <a:pt x="154419" y="18480"/>
                      <a:pt x="151968" y="20624"/>
                    </a:cubicBezTo>
                    <a:cubicBezTo>
                      <a:pt x="149593" y="22769"/>
                      <a:pt x="137261" y="25297"/>
                      <a:pt x="135959" y="25373"/>
                    </a:cubicBezTo>
                    <a:cubicBezTo>
                      <a:pt x="134657" y="25526"/>
                      <a:pt x="134197" y="26446"/>
                      <a:pt x="134197" y="26446"/>
                    </a:cubicBezTo>
                    <a:cubicBezTo>
                      <a:pt x="134197" y="26446"/>
                      <a:pt x="131440" y="31961"/>
                      <a:pt x="129908" y="35024"/>
                    </a:cubicBezTo>
                    <a:cubicBezTo>
                      <a:pt x="128376" y="38165"/>
                      <a:pt x="129908" y="42071"/>
                      <a:pt x="130138" y="44446"/>
                    </a:cubicBezTo>
                    <a:cubicBezTo>
                      <a:pt x="130367" y="46820"/>
                      <a:pt x="131440" y="47357"/>
                      <a:pt x="132895" y="47893"/>
                    </a:cubicBezTo>
                    <a:cubicBezTo>
                      <a:pt x="134351" y="48429"/>
                      <a:pt x="132742" y="48965"/>
                      <a:pt x="132742" y="48965"/>
                    </a:cubicBezTo>
                    <a:cubicBezTo>
                      <a:pt x="132742" y="48965"/>
                      <a:pt x="121482" y="50497"/>
                      <a:pt x="119108" y="50497"/>
                    </a:cubicBezTo>
                    <a:cubicBezTo>
                      <a:pt x="116734" y="50497"/>
                      <a:pt x="110146" y="51110"/>
                      <a:pt x="106699" y="50650"/>
                    </a:cubicBezTo>
                    <a:cubicBezTo>
                      <a:pt x="104478" y="50191"/>
                      <a:pt x="102640" y="49961"/>
                      <a:pt x="100495" y="5003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85" name="Kombinationstegning: figur 11784">
                <a:extLst>
                  <a:ext uri="{FF2B5EF4-FFF2-40B4-BE49-F238E27FC236}">
                    <a16:creationId xmlns:a16="http://schemas.microsoft.com/office/drawing/2014/main" id="{04CA67DB-017E-49D7-9AEE-3FEF2C9E0B4D}"/>
                  </a:ext>
                </a:extLst>
              </p:cNvPr>
              <p:cNvSpPr/>
              <p:nvPr/>
            </p:nvSpPr>
            <p:spPr>
              <a:xfrm>
                <a:off x="7872196" y="3002629"/>
                <a:ext cx="487734" cy="284745"/>
              </a:xfrm>
              <a:custGeom>
                <a:avLst/>
                <a:gdLst>
                  <a:gd name="connsiteX0" fmla="*/ 425115 w 487734"/>
                  <a:gd name="connsiteY0" fmla="*/ 183102 h 284745"/>
                  <a:gd name="connsiteX1" fmla="*/ 427413 w 487734"/>
                  <a:gd name="connsiteY1" fmla="*/ 182259 h 284745"/>
                  <a:gd name="connsiteX2" fmla="*/ 431242 w 487734"/>
                  <a:gd name="connsiteY2" fmla="*/ 181647 h 284745"/>
                  <a:gd name="connsiteX3" fmla="*/ 437677 w 487734"/>
                  <a:gd name="connsiteY3" fmla="*/ 181264 h 284745"/>
                  <a:gd name="connsiteX4" fmla="*/ 441277 w 487734"/>
                  <a:gd name="connsiteY4" fmla="*/ 182566 h 284745"/>
                  <a:gd name="connsiteX5" fmla="*/ 447634 w 487734"/>
                  <a:gd name="connsiteY5" fmla="*/ 185323 h 284745"/>
                  <a:gd name="connsiteX6" fmla="*/ 455524 w 487734"/>
                  <a:gd name="connsiteY6" fmla="*/ 182719 h 284745"/>
                  <a:gd name="connsiteX7" fmla="*/ 456826 w 487734"/>
                  <a:gd name="connsiteY7" fmla="*/ 181034 h 284745"/>
                  <a:gd name="connsiteX8" fmla="*/ 457898 w 487734"/>
                  <a:gd name="connsiteY8" fmla="*/ 178123 h 284745"/>
                  <a:gd name="connsiteX9" fmla="*/ 461269 w 487734"/>
                  <a:gd name="connsiteY9" fmla="*/ 175749 h 284745"/>
                  <a:gd name="connsiteX10" fmla="*/ 462800 w 487734"/>
                  <a:gd name="connsiteY10" fmla="*/ 175902 h 284745"/>
                  <a:gd name="connsiteX11" fmla="*/ 465941 w 487734"/>
                  <a:gd name="connsiteY11" fmla="*/ 177817 h 284745"/>
                  <a:gd name="connsiteX12" fmla="*/ 466783 w 487734"/>
                  <a:gd name="connsiteY12" fmla="*/ 176515 h 284745"/>
                  <a:gd name="connsiteX13" fmla="*/ 465558 w 487734"/>
                  <a:gd name="connsiteY13" fmla="*/ 171229 h 284745"/>
                  <a:gd name="connsiteX14" fmla="*/ 467013 w 487734"/>
                  <a:gd name="connsiteY14" fmla="*/ 170540 h 284745"/>
                  <a:gd name="connsiteX15" fmla="*/ 471762 w 487734"/>
                  <a:gd name="connsiteY15" fmla="*/ 173451 h 284745"/>
                  <a:gd name="connsiteX16" fmla="*/ 474060 w 487734"/>
                  <a:gd name="connsiteY16" fmla="*/ 173068 h 284745"/>
                  <a:gd name="connsiteX17" fmla="*/ 478119 w 487734"/>
                  <a:gd name="connsiteY17" fmla="*/ 169085 h 284745"/>
                  <a:gd name="connsiteX18" fmla="*/ 480034 w 487734"/>
                  <a:gd name="connsiteY18" fmla="*/ 167400 h 284745"/>
                  <a:gd name="connsiteX19" fmla="*/ 486239 w 487734"/>
                  <a:gd name="connsiteY19" fmla="*/ 165102 h 284745"/>
                  <a:gd name="connsiteX20" fmla="*/ 487464 w 487734"/>
                  <a:gd name="connsiteY20" fmla="*/ 162727 h 284745"/>
                  <a:gd name="connsiteX21" fmla="*/ 473601 w 487734"/>
                  <a:gd name="connsiteY21" fmla="*/ 161272 h 284745"/>
                  <a:gd name="connsiteX22" fmla="*/ 472375 w 487734"/>
                  <a:gd name="connsiteY22" fmla="*/ 160429 h 284745"/>
                  <a:gd name="connsiteX23" fmla="*/ 469771 w 487734"/>
                  <a:gd name="connsiteY23" fmla="*/ 158055 h 284745"/>
                  <a:gd name="connsiteX24" fmla="*/ 464868 w 487734"/>
                  <a:gd name="connsiteY24" fmla="*/ 156599 h 284745"/>
                  <a:gd name="connsiteX25" fmla="*/ 463107 w 487734"/>
                  <a:gd name="connsiteY25" fmla="*/ 156446 h 284745"/>
                  <a:gd name="connsiteX26" fmla="*/ 461345 w 487734"/>
                  <a:gd name="connsiteY26" fmla="*/ 157059 h 284745"/>
                  <a:gd name="connsiteX27" fmla="*/ 460656 w 487734"/>
                  <a:gd name="connsiteY27" fmla="*/ 155757 h 284745"/>
                  <a:gd name="connsiteX28" fmla="*/ 460043 w 487734"/>
                  <a:gd name="connsiteY28" fmla="*/ 150855 h 284745"/>
                  <a:gd name="connsiteX29" fmla="*/ 458587 w 487734"/>
                  <a:gd name="connsiteY29" fmla="*/ 150625 h 284745"/>
                  <a:gd name="connsiteX30" fmla="*/ 455371 w 487734"/>
                  <a:gd name="connsiteY30" fmla="*/ 150625 h 284745"/>
                  <a:gd name="connsiteX31" fmla="*/ 453839 w 487734"/>
                  <a:gd name="connsiteY31" fmla="*/ 149782 h 284745"/>
                  <a:gd name="connsiteX32" fmla="*/ 448707 w 487734"/>
                  <a:gd name="connsiteY32" fmla="*/ 142276 h 284745"/>
                  <a:gd name="connsiteX33" fmla="*/ 447021 w 487734"/>
                  <a:gd name="connsiteY33" fmla="*/ 141433 h 284745"/>
                  <a:gd name="connsiteX34" fmla="*/ 444877 w 487734"/>
                  <a:gd name="connsiteY34" fmla="*/ 140821 h 284745"/>
                  <a:gd name="connsiteX35" fmla="*/ 444187 w 487734"/>
                  <a:gd name="connsiteY35" fmla="*/ 141740 h 284745"/>
                  <a:gd name="connsiteX36" fmla="*/ 444187 w 487734"/>
                  <a:gd name="connsiteY36" fmla="*/ 145416 h 284745"/>
                  <a:gd name="connsiteX37" fmla="*/ 443268 w 487734"/>
                  <a:gd name="connsiteY37" fmla="*/ 146489 h 284745"/>
                  <a:gd name="connsiteX38" fmla="*/ 440281 w 487734"/>
                  <a:gd name="connsiteY38" fmla="*/ 146029 h 284745"/>
                  <a:gd name="connsiteX39" fmla="*/ 439438 w 487734"/>
                  <a:gd name="connsiteY39" fmla="*/ 146948 h 284745"/>
                  <a:gd name="connsiteX40" fmla="*/ 439438 w 487734"/>
                  <a:gd name="connsiteY40" fmla="*/ 152004 h 284745"/>
                  <a:gd name="connsiteX41" fmla="*/ 438366 w 487734"/>
                  <a:gd name="connsiteY41" fmla="*/ 152693 h 284745"/>
                  <a:gd name="connsiteX42" fmla="*/ 423966 w 487734"/>
                  <a:gd name="connsiteY42" fmla="*/ 150395 h 284745"/>
                  <a:gd name="connsiteX43" fmla="*/ 419217 w 487734"/>
                  <a:gd name="connsiteY43" fmla="*/ 145876 h 284745"/>
                  <a:gd name="connsiteX44" fmla="*/ 418145 w 487734"/>
                  <a:gd name="connsiteY44" fmla="*/ 141893 h 284745"/>
                  <a:gd name="connsiteX45" fmla="*/ 416919 w 487734"/>
                  <a:gd name="connsiteY45" fmla="*/ 141663 h 284745"/>
                  <a:gd name="connsiteX46" fmla="*/ 412860 w 487734"/>
                  <a:gd name="connsiteY46" fmla="*/ 143119 h 284745"/>
                  <a:gd name="connsiteX47" fmla="*/ 411557 w 487734"/>
                  <a:gd name="connsiteY47" fmla="*/ 142506 h 284745"/>
                  <a:gd name="connsiteX48" fmla="*/ 405966 w 487734"/>
                  <a:gd name="connsiteY48" fmla="*/ 139901 h 284745"/>
                  <a:gd name="connsiteX49" fmla="*/ 403897 w 487734"/>
                  <a:gd name="connsiteY49" fmla="*/ 137297 h 284745"/>
                  <a:gd name="connsiteX50" fmla="*/ 413319 w 487734"/>
                  <a:gd name="connsiteY50" fmla="*/ 130710 h 284745"/>
                  <a:gd name="connsiteX51" fmla="*/ 423889 w 487734"/>
                  <a:gd name="connsiteY51" fmla="*/ 123969 h 284745"/>
                  <a:gd name="connsiteX52" fmla="*/ 433847 w 487734"/>
                  <a:gd name="connsiteY52" fmla="*/ 116922 h 284745"/>
                  <a:gd name="connsiteX53" fmla="*/ 432774 w 487734"/>
                  <a:gd name="connsiteY53" fmla="*/ 115850 h 284745"/>
                  <a:gd name="connsiteX54" fmla="*/ 426034 w 487734"/>
                  <a:gd name="connsiteY54" fmla="*/ 114242 h 284745"/>
                  <a:gd name="connsiteX55" fmla="*/ 414851 w 487734"/>
                  <a:gd name="connsiteY55" fmla="*/ 120752 h 284745"/>
                  <a:gd name="connsiteX56" fmla="*/ 389574 w 487734"/>
                  <a:gd name="connsiteY56" fmla="*/ 135382 h 284745"/>
                  <a:gd name="connsiteX57" fmla="*/ 379540 w 487734"/>
                  <a:gd name="connsiteY57" fmla="*/ 143195 h 284745"/>
                  <a:gd name="connsiteX58" fmla="*/ 372723 w 487734"/>
                  <a:gd name="connsiteY58" fmla="*/ 147025 h 284745"/>
                  <a:gd name="connsiteX59" fmla="*/ 371804 w 487734"/>
                  <a:gd name="connsiteY59" fmla="*/ 148480 h 284745"/>
                  <a:gd name="connsiteX60" fmla="*/ 371421 w 487734"/>
                  <a:gd name="connsiteY60" fmla="*/ 150012 h 284745"/>
                  <a:gd name="connsiteX61" fmla="*/ 370731 w 487734"/>
                  <a:gd name="connsiteY61" fmla="*/ 151084 h 284745"/>
                  <a:gd name="connsiteX62" fmla="*/ 367974 w 487734"/>
                  <a:gd name="connsiteY62" fmla="*/ 152616 h 284745"/>
                  <a:gd name="connsiteX63" fmla="*/ 360697 w 487734"/>
                  <a:gd name="connsiteY63" fmla="*/ 158361 h 284745"/>
                  <a:gd name="connsiteX64" fmla="*/ 360084 w 487734"/>
                  <a:gd name="connsiteY64" fmla="*/ 159663 h 284745"/>
                  <a:gd name="connsiteX65" fmla="*/ 360084 w 487734"/>
                  <a:gd name="connsiteY65" fmla="*/ 168855 h 284745"/>
                  <a:gd name="connsiteX66" fmla="*/ 359242 w 487734"/>
                  <a:gd name="connsiteY66" fmla="*/ 170310 h 284745"/>
                  <a:gd name="connsiteX67" fmla="*/ 357480 w 487734"/>
                  <a:gd name="connsiteY67" fmla="*/ 170693 h 284745"/>
                  <a:gd name="connsiteX68" fmla="*/ 355948 w 487734"/>
                  <a:gd name="connsiteY68" fmla="*/ 170693 h 284745"/>
                  <a:gd name="connsiteX69" fmla="*/ 351276 w 487734"/>
                  <a:gd name="connsiteY69" fmla="*/ 168932 h 284745"/>
                  <a:gd name="connsiteX70" fmla="*/ 348672 w 487734"/>
                  <a:gd name="connsiteY70" fmla="*/ 167859 h 284745"/>
                  <a:gd name="connsiteX71" fmla="*/ 342927 w 487734"/>
                  <a:gd name="connsiteY71" fmla="*/ 163876 h 284745"/>
                  <a:gd name="connsiteX72" fmla="*/ 342467 w 487734"/>
                  <a:gd name="connsiteY72" fmla="*/ 163034 h 284745"/>
                  <a:gd name="connsiteX73" fmla="*/ 344152 w 487734"/>
                  <a:gd name="connsiteY73" fmla="*/ 161731 h 284745"/>
                  <a:gd name="connsiteX74" fmla="*/ 345684 w 487734"/>
                  <a:gd name="connsiteY74" fmla="*/ 158285 h 284745"/>
                  <a:gd name="connsiteX75" fmla="*/ 345838 w 487734"/>
                  <a:gd name="connsiteY75" fmla="*/ 156370 h 284745"/>
                  <a:gd name="connsiteX76" fmla="*/ 343923 w 487734"/>
                  <a:gd name="connsiteY76" fmla="*/ 155068 h 284745"/>
                  <a:gd name="connsiteX77" fmla="*/ 340246 w 487734"/>
                  <a:gd name="connsiteY77" fmla="*/ 151391 h 284745"/>
                  <a:gd name="connsiteX78" fmla="*/ 327837 w 487734"/>
                  <a:gd name="connsiteY78" fmla="*/ 151161 h 284745"/>
                  <a:gd name="connsiteX79" fmla="*/ 307463 w 487734"/>
                  <a:gd name="connsiteY79" fmla="*/ 151774 h 284745"/>
                  <a:gd name="connsiteX80" fmla="*/ 306237 w 487734"/>
                  <a:gd name="connsiteY80" fmla="*/ 150702 h 284745"/>
                  <a:gd name="connsiteX81" fmla="*/ 302024 w 487734"/>
                  <a:gd name="connsiteY81" fmla="*/ 138369 h 284745"/>
                  <a:gd name="connsiteX82" fmla="*/ 299880 w 487734"/>
                  <a:gd name="connsiteY82" fmla="*/ 125348 h 284745"/>
                  <a:gd name="connsiteX83" fmla="*/ 291760 w 487734"/>
                  <a:gd name="connsiteY83" fmla="*/ 123586 h 284745"/>
                  <a:gd name="connsiteX84" fmla="*/ 285633 w 487734"/>
                  <a:gd name="connsiteY84" fmla="*/ 119067 h 284745"/>
                  <a:gd name="connsiteX85" fmla="*/ 287777 w 487734"/>
                  <a:gd name="connsiteY85" fmla="*/ 104973 h 284745"/>
                  <a:gd name="connsiteX86" fmla="*/ 288007 w 487734"/>
                  <a:gd name="connsiteY86" fmla="*/ 91186 h 284745"/>
                  <a:gd name="connsiteX87" fmla="*/ 286705 w 487734"/>
                  <a:gd name="connsiteY87" fmla="*/ 90267 h 284745"/>
                  <a:gd name="connsiteX88" fmla="*/ 282415 w 487734"/>
                  <a:gd name="connsiteY88" fmla="*/ 90880 h 284745"/>
                  <a:gd name="connsiteX89" fmla="*/ 275598 w 487734"/>
                  <a:gd name="connsiteY89" fmla="*/ 83680 h 284745"/>
                  <a:gd name="connsiteX90" fmla="*/ 269624 w 487734"/>
                  <a:gd name="connsiteY90" fmla="*/ 78088 h 284745"/>
                  <a:gd name="connsiteX91" fmla="*/ 264722 w 487734"/>
                  <a:gd name="connsiteY91" fmla="*/ 73339 h 284745"/>
                  <a:gd name="connsiteX92" fmla="*/ 256449 w 487734"/>
                  <a:gd name="connsiteY92" fmla="*/ 65833 h 284745"/>
                  <a:gd name="connsiteX93" fmla="*/ 252236 w 487734"/>
                  <a:gd name="connsiteY93" fmla="*/ 64990 h 284745"/>
                  <a:gd name="connsiteX94" fmla="*/ 244730 w 487734"/>
                  <a:gd name="connsiteY94" fmla="*/ 68667 h 284745"/>
                  <a:gd name="connsiteX95" fmla="*/ 242662 w 487734"/>
                  <a:gd name="connsiteY95" fmla="*/ 69279 h 284745"/>
                  <a:gd name="connsiteX96" fmla="*/ 209725 w 487734"/>
                  <a:gd name="connsiteY96" fmla="*/ 67748 h 284745"/>
                  <a:gd name="connsiteX97" fmla="*/ 199768 w 487734"/>
                  <a:gd name="connsiteY97" fmla="*/ 68207 h 284745"/>
                  <a:gd name="connsiteX98" fmla="*/ 172576 w 487734"/>
                  <a:gd name="connsiteY98" fmla="*/ 72650 h 284745"/>
                  <a:gd name="connsiteX99" fmla="*/ 171044 w 487734"/>
                  <a:gd name="connsiteY99" fmla="*/ 71960 h 284745"/>
                  <a:gd name="connsiteX100" fmla="*/ 150440 w 487734"/>
                  <a:gd name="connsiteY100" fmla="*/ 51050 h 284745"/>
                  <a:gd name="connsiteX101" fmla="*/ 148142 w 487734"/>
                  <a:gd name="connsiteY101" fmla="*/ 47449 h 284745"/>
                  <a:gd name="connsiteX102" fmla="*/ 141325 w 487734"/>
                  <a:gd name="connsiteY102" fmla="*/ 39330 h 284745"/>
                  <a:gd name="connsiteX103" fmla="*/ 118116 w 487734"/>
                  <a:gd name="connsiteY103" fmla="*/ 25313 h 284745"/>
                  <a:gd name="connsiteX104" fmla="*/ 117503 w 487734"/>
                  <a:gd name="connsiteY104" fmla="*/ 42318 h 284745"/>
                  <a:gd name="connsiteX105" fmla="*/ 112984 w 487734"/>
                  <a:gd name="connsiteY105" fmla="*/ 48062 h 284745"/>
                  <a:gd name="connsiteX106" fmla="*/ 110839 w 487734"/>
                  <a:gd name="connsiteY106" fmla="*/ 50437 h 284745"/>
                  <a:gd name="connsiteX107" fmla="*/ 110380 w 487734"/>
                  <a:gd name="connsiteY107" fmla="*/ 52811 h 284745"/>
                  <a:gd name="connsiteX108" fmla="*/ 107010 w 487734"/>
                  <a:gd name="connsiteY108" fmla="*/ 51586 h 284745"/>
                  <a:gd name="connsiteX109" fmla="*/ 100805 w 487734"/>
                  <a:gd name="connsiteY109" fmla="*/ 51356 h 284745"/>
                  <a:gd name="connsiteX110" fmla="*/ 98431 w 487734"/>
                  <a:gd name="connsiteY110" fmla="*/ 46071 h 284745"/>
                  <a:gd name="connsiteX111" fmla="*/ 92686 w 487734"/>
                  <a:gd name="connsiteY111" fmla="*/ 27611 h 284745"/>
                  <a:gd name="connsiteX112" fmla="*/ 98890 w 487734"/>
                  <a:gd name="connsiteY112" fmla="*/ 14589 h 284745"/>
                  <a:gd name="connsiteX113" fmla="*/ 80124 w 487734"/>
                  <a:gd name="connsiteY113" fmla="*/ 3636 h 284745"/>
                  <a:gd name="connsiteX114" fmla="*/ 77826 w 487734"/>
                  <a:gd name="connsiteY114" fmla="*/ 11066 h 284745"/>
                  <a:gd name="connsiteX115" fmla="*/ 78286 w 487734"/>
                  <a:gd name="connsiteY115" fmla="*/ 16351 h 284745"/>
                  <a:gd name="connsiteX116" fmla="*/ 76141 w 487734"/>
                  <a:gd name="connsiteY116" fmla="*/ 21407 h 284745"/>
                  <a:gd name="connsiteX117" fmla="*/ 80201 w 487734"/>
                  <a:gd name="connsiteY117" fmla="*/ 20947 h 284745"/>
                  <a:gd name="connsiteX118" fmla="*/ 78975 w 487734"/>
                  <a:gd name="connsiteY118" fmla="*/ 24777 h 284745"/>
                  <a:gd name="connsiteX119" fmla="*/ 79894 w 487734"/>
                  <a:gd name="connsiteY119" fmla="*/ 28607 h 284745"/>
                  <a:gd name="connsiteX120" fmla="*/ 79435 w 487734"/>
                  <a:gd name="connsiteY120" fmla="*/ 30751 h 284745"/>
                  <a:gd name="connsiteX121" fmla="*/ 75145 w 487734"/>
                  <a:gd name="connsiteY121" fmla="*/ 29296 h 284745"/>
                  <a:gd name="connsiteX122" fmla="*/ 75375 w 487734"/>
                  <a:gd name="connsiteY122" fmla="*/ 31670 h 284745"/>
                  <a:gd name="connsiteX123" fmla="*/ 76294 w 487734"/>
                  <a:gd name="connsiteY123" fmla="*/ 34581 h 284745"/>
                  <a:gd name="connsiteX124" fmla="*/ 68864 w 487734"/>
                  <a:gd name="connsiteY124" fmla="*/ 40785 h 284745"/>
                  <a:gd name="connsiteX125" fmla="*/ 64575 w 487734"/>
                  <a:gd name="connsiteY125" fmla="*/ 37185 h 284745"/>
                  <a:gd name="connsiteX126" fmla="*/ 65034 w 487734"/>
                  <a:gd name="connsiteY126" fmla="*/ 29985 h 284745"/>
                  <a:gd name="connsiteX127" fmla="*/ 64345 w 487734"/>
                  <a:gd name="connsiteY127" fmla="*/ 22556 h 284745"/>
                  <a:gd name="connsiteX128" fmla="*/ 67486 w 487734"/>
                  <a:gd name="connsiteY128" fmla="*/ 15355 h 284745"/>
                  <a:gd name="connsiteX129" fmla="*/ 70396 w 487734"/>
                  <a:gd name="connsiteY129" fmla="*/ 8921 h 284745"/>
                  <a:gd name="connsiteX130" fmla="*/ 73997 w 487734"/>
                  <a:gd name="connsiteY130" fmla="*/ 3866 h 284745"/>
                  <a:gd name="connsiteX131" fmla="*/ 74992 w 487734"/>
                  <a:gd name="connsiteY131" fmla="*/ 572 h 284745"/>
                  <a:gd name="connsiteX132" fmla="*/ 73001 w 487734"/>
                  <a:gd name="connsiteY132" fmla="*/ 36 h 284745"/>
                  <a:gd name="connsiteX133" fmla="*/ 71545 w 487734"/>
                  <a:gd name="connsiteY133" fmla="*/ 266 h 284745"/>
                  <a:gd name="connsiteX134" fmla="*/ 10421 w 487734"/>
                  <a:gd name="connsiteY134" fmla="*/ 16658 h 284745"/>
                  <a:gd name="connsiteX135" fmla="*/ 2761 w 487734"/>
                  <a:gd name="connsiteY135" fmla="*/ 19032 h 284745"/>
                  <a:gd name="connsiteX136" fmla="*/ 4 w 487734"/>
                  <a:gd name="connsiteY136" fmla="*/ 23858 h 284745"/>
                  <a:gd name="connsiteX137" fmla="*/ 617 w 487734"/>
                  <a:gd name="connsiteY137" fmla="*/ 146795 h 284745"/>
                  <a:gd name="connsiteX138" fmla="*/ 6591 w 487734"/>
                  <a:gd name="connsiteY138" fmla="*/ 147178 h 284745"/>
                  <a:gd name="connsiteX139" fmla="*/ 19000 w 487734"/>
                  <a:gd name="connsiteY139" fmla="*/ 147025 h 284745"/>
                  <a:gd name="connsiteX140" fmla="*/ 32634 w 487734"/>
                  <a:gd name="connsiteY140" fmla="*/ 145493 h 284745"/>
                  <a:gd name="connsiteX141" fmla="*/ 32788 w 487734"/>
                  <a:gd name="connsiteY141" fmla="*/ 144421 h 284745"/>
                  <a:gd name="connsiteX142" fmla="*/ 30030 w 487734"/>
                  <a:gd name="connsiteY142" fmla="*/ 140974 h 284745"/>
                  <a:gd name="connsiteX143" fmla="*/ 29800 w 487734"/>
                  <a:gd name="connsiteY143" fmla="*/ 131552 h 284745"/>
                  <a:gd name="connsiteX144" fmla="*/ 34090 w 487734"/>
                  <a:gd name="connsiteY144" fmla="*/ 122974 h 284745"/>
                  <a:gd name="connsiteX145" fmla="*/ 35851 w 487734"/>
                  <a:gd name="connsiteY145" fmla="*/ 121901 h 284745"/>
                  <a:gd name="connsiteX146" fmla="*/ 51860 w 487734"/>
                  <a:gd name="connsiteY146" fmla="*/ 117152 h 284745"/>
                  <a:gd name="connsiteX147" fmla="*/ 55843 w 487734"/>
                  <a:gd name="connsiteY147" fmla="*/ 111791 h 284745"/>
                  <a:gd name="connsiteX148" fmla="*/ 59903 w 487734"/>
                  <a:gd name="connsiteY148" fmla="*/ 106505 h 284745"/>
                  <a:gd name="connsiteX149" fmla="*/ 62048 w 487734"/>
                  <a:gd name="connsiteY149" fmla="*/ 107578 h 284745"/>
                  <a:gd name="connsiteX150" fmla="*/ 67945 w 487734"/>
                  <a:gd name="connsiteY150" fmla="*/ 109646 h 284745"/>
                  <a:gd name="connsiteX151" fmla="*/ 70550 w 487734"/>
                  <a:gd name="connsiteY151" fmla="*/ 112020 h 284745"/>
                  <a:gd name="connsiteX152" fmla="*/ 68175 w 487734"/>
                  <a:gd name="connsiteY152" fmla="*/ 104744 h 284745"/>
                  <a:gd name="connsiteX153" fmla="*/ 73307 w 487734"/>
                  <a:gd name="connsiteY153" fmla="*/ 98769 h 284745"/>
                  <a:gd name="connsiteX154" fmla="*/ 75375 w 487734"/>
                  <a:gd name="connsiteY154" fmla="*/ 96854 h 284745"/>
                  <a:gd name="connsiteX155" fmla="*/ 84567 w 487734"/>
                  <a:gd name="connsiteY155" fmla="*/ 105203 h 284745"/>
                  <a:gd name="connsiteX156" fmla="*/ 86098 w 487734"/>
                  <a:gd name="connsiteY156" fmla="*/ 105586 h 284745"/>
                  <a:gd name="connsiteX157" fmla="*/ 88473 w 487734"/>
                  <a:gd name="connsiteY157" fmla="*/ 105127 h 284745"/>
                  <a:gd name="connsiteX158" fmla="*/ 89699 w 487734"/>
                  <a:gd name="connsiteY158" fmla="*/ 105816 h 284745"/>
                  <a:gd name="connsiteX159" fmla="*/ 96746 w 487734"/>
                  <a:gd name="connsiteY159" fmla="*/ 112403 h 284745"/>
                  <a:gd name="connsiteX160" fmla="*/ 103716 w 487734"/>
                  <a:gd name="connsiteY160" fmla="*/ 113093 h 284745"/>
                  <a:gd name="connsiteX161" fmla="*/ 106856 w 487734"/>
                  <a:gd name="connsiteY161" fmla="*/ 113782 h 284745"/>
                  <a:gd name="connsiteX162" fmla="*/ 115358 w 487734"/>
                  <a:gd name="connsiteY162" fmla="*/ 117152 h 284745"/>
                  <a:gd name="connsiteX163" fmla="*/ 114899 w 487734"/>
                  <a:gd name="connsiteY163" fmla="*/ 118225 h 284745"/>
                  <a:gd name="connsiteX164" fmla="*/ 114286 w 487734"/>
                  <a:gd name="connsiteY164" fmla="*/ 121212 h 284745"/>
                  <a:gd name="connsiteX165" fmla="*/ 113061 w 487734"/>
                  <a:gd name="connsiteY165" fmla="*/ 124352 h 284745"/>
                  <a:gd name="connsiteX166" fmla="*/ 113520 w 487734"/>
                  <a:gd name="connsiteY166" fmla="*/ 125425 h 284745"/>
                  <a:gd name="connsiteX167" fmla="*/ 119648 w 487734"/>
                  <a:gd name="connsiteY167" fmla="*/ 128795 h 284745"/>
                  <a:gd name="connsiteX168" fmla="*/ 121180 w 487734"/>
                  <a:gd name="connsiteY168" fmla="*/ 131706 h 284745"/>
                  <a:gd name="connsiteX169" fmla="*/ 117120 w 487734"/>
                  <a:gd name="connsiteY169" fmla="*/ 133161 h 284745"/>
                  <a:gd name="connsiteX170" fmla="*/ 117120 w 487734"/>
                  <a:gd name="connsiteY170" fmla="*/ 134463 h 284745"/>
                  <a:gd name="connsiteX171" fmla="*/ 118575 w 487734"/>
                  <a:gd name="connsiteY171" fmla="*/ 137450 h 284745"/>
                  <a:gd name="connsiteX172" fmla="*/ 118116 w 487734"/>
                  <a:gd name="connsiteY172" fmla="*/ 144267 h 284745"/>
                  <a:gd name="connsiteX173" fmla="*/ 123631 w 487734"/>
                  <a:gd name="connsiteY173" fmla="*/ 147944 h 284745"/>
                  <a:gd name="connsiteX174" fmla="*/ 127001 w 487734"/>
                  <a:gd name="connsiteY174" fmla="*/ 149706 h 284745"/>
                  <a:gd name="connsiteX175" fmla="*/ 134201 w 487734"/>
                  <a:gd name="connsiteY175" fmla="*/ 149323 h 284745"/>
                  <a:gd name="connsiteX176" fmla="*/ 142780 w 487734"/>
                  <a:gd name="connsiteY176" fmla="*/ 150625 h 284745"/>
                  <a:gd name="connsiteX177" fmla="*/ 151282 w 487734"/>
                  <a:gd name="connsiteY177" fmla="*/ 152080 h 284745"/>
                  <a:gd name="connsiteX178" fmla="*/ 154423 w 487734"/>
                  <a:gd name="connsiteY178" fmla="*/ 149170 h 284745"/>
                  <a:gd name="connsiteX179" fmla="*/ 155954 w 487734"/>
                  <a:gd name="connsiteY179" fmla="*/ 147868 h 284745"/>
                  <a:gd name="connsiteX180" fmla="*/ 163461 w 487734"/>
                  <a:gd name="connsiteY180" fmla="*/ 150242 h 284745"/>
                  <a:gd name="connsiteX181" fmla="*/ 171810 w 487734"/>
                  <a:gd name="connsiteY181" fmla="*/ 164259 h 284745"/>
                  <a:gd name="connsiteX182" fmla="*/ 175870 w 487734"/>
                  <a:gd name="connsiteY182" fmla="*/ 173681 h 284745"/>
                  <a:gd name="connsiteX183" fmla="*/ 176942 w 487734"/>
                  <a:gd name="connsiteY183" fmla="*/ 175136 h 284745"/>
                  <a:gd name="connsiteX184" fmla="*/ 180619 w 487734"/>
                  <a:gd name="connsiteY184" fmla="*/ 178506 h 284745"/>
                  <a:gd name="connsiteX185" fmla="*/ 181461 w 487734"/>
                  <a:gd name="connsiteY185" fmla="*/ 179962 h 284745"/>
                  <a:gd name="connsiteX186" fmla="*/ 185521 w 487734"/>
                  <a:gd name="connsiteY186" fmla="*/ 191911 h 284745"/>
                  <a:gd name="connsiteX187" fmla="*/ 186593 w 487734"/>
                  <a:gd name="connsiteY187" fmla="*/ 193136 h 284745"/>
                  <a:gd name="connsiteX188" fmla="*/ 216849 w 487734"/>
                  <a:gd name="connsiteY188" fmla="*/ 214583 h 284745"/>
                  <a:gd name="connsiteX189" fmla="*/ 237453 w 487734"/>
                  <a:gd name="connsiteY189" fmla="*/ 225843 h 284745"/>
                  <a:gd name="connsiteX190" fmla="*/ 240441 w 487734"/>
                  <a:gd name="connsiteY190" fmla="*/ 228217 h 284745"/>
                  <a:gd name="connsiteX191" fmla="*/ 249632 w 487734"/>
                  <a:gd name="connsiteY191" fmla="*/ 234651 h 284745"/>
                  <a:gd name="connsiteX192" fmla="*/ 258594 w 487734"/>
                  <a:gd name="connsiteY192" fmla="*/ 239324 h 284745"/>
                  <a:gd name="connsiteX193" fmla="*/ 272688 w 487734"/>
                  <a:gd name="connsiteY193" fmla="*/ 248898 h 284745"/>
                  <a:gd name="connsiteX194" fmla="*/ 280807 w 487734"/>
                  <a:gd name="connsiteY194" fmla="*/ 249128 h 284745"/>
                  <a:gd name="connsiteX195" fmla="*/ 282722 w 487734"/>
                  <a:gd name="connsiteY195" fmla="*/ 248898 h 284745"/>
                  <a:gd name="connsiteX196" fmla="*/ 287854 w 487734"/>
                  <a:gd name="connsiteY196" fmla="*/ 250660 h 284745"/>
                  <a:gd name="connsiteX197" fmla="*/ 303020 w 487734"/>
                  <a:gd name="connsiteY197" fmla="*/ 258090 h 284745"/>
                  <a:gd name="connsiteX198" fmla="*/ 303173 w 487734"/>
                  <a:gd name="connsiteY198" fmla="*/ 259392 h 284745"/>
                  <a:gd name="connsiteX199" fmla="*/ 300799 w 487734"/>
                  <a:gd name="connsiteY199" fmla="*/ 276397 h 284745"/>
                  <a:gd name="connsiteX200" fmla="*/ 299880 w 487734"/>
                  <a:gd name="connsiteY200" fmla="*/ 278924 h 284745"/>
                  <a:gd name="connsiteX201" fmla="*/ 302484 w 487734"/>
                  <a:gd name="connsiteY201" fmla="*/ 278618 h 284745"/>
                  <a:gd name="connsiteX202" fmla="*/ 314433 w 487734"/>
                  <a:gd name="connsiteY202" fmla="*/ 279231 h 284745"/>
                  <a:gd name="connsiteX203" fmla="*/ 315735 w 487734"/>
                  <a:gd name="connsiteY203" fmla="*/ 279690 h 284745"/>
                  <a:gd name="connsiteX204" fmla="*/ 320025 w 487734"/>
                  <a:gd name="connsiteY204" fmla="*/ 283980 h 284745"/>
                  <a:gd name="connsiteX205" fmla="*/ 321940 w 487734"/>
                  <a:gd name="connsiteY205" fmla="*/ 284592 h 284745"/>
                  <a:gd name="connsiteX206" fmla="*/ 335037 w 487734"/>
                  <a:gd name="connsiteY206" fmla="*/ 284746 h 284745"/>
                  <a:gd name="connsiteX207" fmla="*/ 336952 w 487734"/>
                  <a:gd name="connsiteY207" fmla="*/ 281375 h 284745"/>
                  <a:gd name="connsiteX208" fmla="*/ 336952 w 487734"/>
                  <a:gd name="connsiteY208" fmla="*/ 279307 h 284745"/>
                  <a:gd name="connsiteX209" fmla="*/ 336569 w 487734"/>
                  <a:gd name="connsiteY209" fmla="*/ 275477 h 284745"/>
                  <a:gd name="connsiteX210" fmla="*/ 348748 w 487734"/>
                  <a:gd name="connsiteY210" fmla="*/ 258626 h 284745"/>
                  <a:gd name="connsiteX211" fmla="*/ 351889 w 487734"/>
                  <a:gd name="connsiteY211" fmla="*/ 250737 h 284745"/>
                  <a:gd name="connsiteX212" fmla="*/ 351046 w 487734"/>
                  <a:gd name="connsiteY212" fmla="*/ 249205 h 284745"/>
                  <a:gd name="connsiteX213" fmla="*/ 345455 w 487734"/>
                  <a:gd name="connsiteY213" fmla="*/ 243307 h 284745"/>
                  <a:gd name="connsiteX214" fmla="*/ 344995 w 487734"/>
                  <a:gd name="connsiteY214" fmla="*/ 241392 h 284745"/>
                  <a:gd name="connsiteX215" fmla="*/ 346680 w 487734"/>
                  <a:gd name="connsiteY215" fmla="*/ 228600 h 284745"/>
                  <a:gd name="connsiteX216" fmla="*/ 345608 w 487734"/>
                  <a:gd name="connsiteY216" fmla="*/ 227298 h 284745"/>
                  <a:gd name="connsiteX217" fmla="*/ 341089 w 487734"/>
                  <a:gd name="connsiteY217" fmla="*/ 224771 h 284745"/>
                  <a:gd name="connsiteX218" fmla="*/ 339403 w 487734"/>
                  <a:gd name="connsiteY218" fmla="*/ 224311 h 284745"/>
                  <a:gd name="connsiteX219" fmla="*/ 333812 w 487734"/>
                  <a:gd name="connsiteY219" fmla="*/ 224081 h 284745"/>
                  <a:gd name="connsiteX220" fmla="*/ 331897 w 487734"/>
                  <a:gd name="connsiteY220" fmla="*/ 223468 h 284745"/>
                  <a:gd name="connsiteX221" fmla="*/ 324007 w 487734"/>
                  <a:gd name="connsiteY221" fmla="*/ 215962 h 284745"/>
                  <a:gd name="connsiteX222" fmla="*/ 323778 w 487734"/>
                  <a:gd name="connsiteY222" fmla="*/ 214430 h 284745"/>
                  <a:gd name="connsiteX223" fmla="*/ 325539 w 487734"/>
                  <a:gd name="connsiteY223" fmla="*/ 209298 h 284745"/>
                  <a:gd name="connsiteX224" fmla="*/ 326995 w 487734"/>
                  <a:gd name="connsiteY224" fmla="*/ 207536 h 284745"/>
                  <a:gd name="connsiteX225" fmla="*/ 331744 w 487734"/>
                  <a:gd name="connsiteY225" fmla="*/ 204549 h 284745"/>
                  <a:gd name="connsiteX226" fmla="*/ 338944 w 487734"/>
                  <a:gd name="connsiteY226" fmla="*/ 204319 h 284745"/>
                  <a:gd name="connsiteX227" fmla="*/ 348978 w 487734"/>
                  <a:gd name="connsiteY227" fmla="*/ 206387 h 284745"/>
                  <a:gd name="connsiteX228" fmla="*/ 356178 w 487734"/>
                  <a:gd name="connsiteY228" fmla="*/ 206387 h 284745"/>
                  <a:gd name="connsiteX229" fmla="*/ 357250 w 487734"/>
                  <a:gd name="connsiteY229" fmla="*/ 205085 h 284745"/>
                  <a:gd name="connsiteX230" fmla="*/ 359625 w 487734"/>
                  <a:gd name="connsiteY230" fmla="*/ 197655 h 284745"/>
                  <a:gd name="connsiteX231" fmla="*/ 360544 w 487734"/>
                  <a:gd name="connsiteY231" fmla="*/ 195511 h 284745"/>
                  <a:gd name="connsiteX232" fmla="*/ 363301 w 487734"/>
                  <a:gd name="connsiteY232" fmla="*/ 192600 h 284745"/>
                  <a:gd name="connsiteX233" fmla="*/ 364604 w 487734"/>
                  <a:gd name="connsiteY233" fmla="*/ 193059 h 284745"/>
                  <a:gd name="connsiteX234" fmla="*/ 365676 w 487734"/>
                  <a:gd name="connsiteY234" fmla="*/ 192906 h 284745"/>
                  <a:gd name="connsiteX235" fmla="*/ 368280 w 487734"/>
                  <a:gd name="connsiteY235" fmla="*/ 189077 h 284745"/>
                  <a:gd name="connsiteX236" fmla="*/ 370195 w 487734"/>
                  <a:gd name="connsiteY236" fmla="*/ 188157 h 284745"/>
                  <a:gd name="connsiteX237" fmla="*/ 368280 w 487734"/>
                  <a:gd name="connsiteY237" fmla="*/ 186855 h 284745"/>
                  <a:gd name="connsiteX238" fmla="*/ 362076 w 487734"/>
                  <a:gd name="connsiteY238" fmla="*/ 187544 h 284745"/>
                  <a:gd name="connsiteX239" fmla="*/ 360774 w 487734"/>
                  <a:gd name="connsiteY239" fmla="*/ 186472 h 284745"/>
                  <a:gd name="connsiteX240" fmla="*/ 361234 w 487734"/>
                  <a:gd name="connsiteY240" fmla="*/ 184787 h 284745"/>
                  <a:gd name="connsiteX241" fmla="*/ 372570 w 487734"/>
                  <a:gd name="connsiteY241" fmla="*/ 183562 h 284745"/>
                  <a:gd name="connsiteX242" fmla="*/ 375480 w 487734"/>
                  <a:gd name="connsiteY242" fmla="*/ 184864 h 284745"/>
                  <a:gd name="connsiteX243" fmla="*/ 378008 w 487734"/>
                  <a:gd name="connsiteY243" fmla="*/ 184864 h 284745"/>
                  <a:gd name="connsiteX244" fmla="*/ 377778 w 487734"/>
                  <a:gd name="connsiteY244" fmla="*/ 182796 h 284745"/>
                  <a:gd name="connsiteX245" fmla="*/ 377932 w 487734"/>
                  <a:gd name="connsiteY245" fmla="*/ 169238 h 284745"/>
                  <a:gd name="connsiteX246" fmla="*/ 379846 w 487734"/>
                  <a:gd name="connsiteY246" fmla="*/ 166098 h 284745"/>
                  <a:gd name="connsiteX247" fmla="*/ 381531 w 487734"/>
                  <a:gd name="connsiteY247" fmla="*/ 165714 h 284745"/>
                  <a:gd name="connsiteX248" fmla="*/ 390723 w 487734"/>
                  <a:gd name="connsiteY248" fmla="*/ 168932 h 284745"/>
                  <a:gd name="connsiteX249" fmla="*/ 395778 w 487734"/>
                  <a:gd name="connsiteY249" fmla="*/ 166634 h 284745"/>
                  <a:gd name="connsiteX250" fmla="*/ 399225 w 487734"/>
                  <a:gd name="connsiteY250" fmla="*/ 165102 h 284745"/>
                  <a:gd name="connsiteX251" fmla="*/ 411174 w 487734"/>
                  <a:gd name="connsiteY251" fmla="*/ 156753 h 284745"/>
                  <a:gd name="connsiteX252" fmla="*/ 412630 w 487734"/>
                  <a:gd name="connsiteY252" fmla="*/ 157212 h 284745"/>
                  <a:gd name="connsiteX253" fmla="*/ 420672 w 487734"/>
                  <a:gd name="connsiteY253" fmla="*/ 166098 h 284745"/>
                  <a:gd name="connsiteX254" fmla="*/ 420289 w 487734"/>
                  <a:gd name="connsiteY254" fmla="*/ 167553 h 284745"/>
                  <a:gd name="connsiteX255" fmla="*/ 409183 w 487734"/>
                  <a:gd name="connsiteY255" fmla="*/ 176898 h 284745"/>
                  <a:gd name="connsiteX256" fmla="*/ 409642 w 487734"/>
                  <a:gd name="connsiteY256" fmla="*/ 177817 h 284745"/>
                  <a:gd name="connsiteX257" fmla="*/ 418987 w 487734"/>
                  <a:gd name="connsiteY257" fmla="*/ 184021 h 284745"/>
                  <a:gd name="connsiteX258" fmla="*/ 420749 w 487734"/>
                  <a:gd name="connsiteY258" fmla="*/ 184174 h 284745"/>
                  <a:gd name="connsiteX259" fmla="*/ 425115 w 487734"/>
                  <a:gd name="connsiteY259" fmla="*/ 183102 h 28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</a:cxnLst>
                <a:rect l="l" t="t" r="r" b="b"/>
                <a:pathLst>
                  <a:path w="487734" h="284745">
                    <a:moveTo>
                      <a:pt x="425115" y="183102"/>
                    </a:moveTo>
                    <a:cubicBezTo>
                      <a:pt x="426034" y="182872"/>
                      <a:pt x="426876" y="182566"/>
                      <a:pt x="427413" y="182259"/>
                    </a:cubicBezTo>
                    <a:cubicBezTo>
                      <a:pt x="428945" y="181417"/>
                      <a:pt x="430553" y="181800"/>
                      <a:pt x="431242" y="181647"/>
                    </a:cubicBezTo>
                    <a:cubicBezTo>
                      <a:pt x="431932" y="181493"/>
                      <a:pt x="436375" y="180957"/>
                      <a:pt x="437677" y="181264"/>
                    </a:cubicBezTo>
                    <a:cubicBezTo>
                      <a:pt x="438979" y="181647"/>
                      <a:pt x="440587" y="181876"/>
                      <a:pt x="441277" y="182566"/>
                    </a:cubicBezTo>
                    <a:cubicBezTo>
                      <a:pt x="441966" y="183255"/>
                      <a:pt x="444954" y="186012"/>
                      <a:pt x="447634" y="185323"/>
                    </a:cubicBezTo>
                    <a:cubicBezTo>
                      <a:pt x="450239" y="184634"/>
                      <a:pt x="455524" y="182719"/>
                      <a:pt x="455524" y="182719"/>
                    </a:cubicBezTo>
                    <a:cubicBezTo>
                      <a:pt x="455524" y="182719"/>
                      <a:pt x="456826" y="181876"/>
                      <a:pt x="456826" y="181034"/>
                    </a:cubicBezTo>
                    <a:cubicBezTo>
                      <a:pt x="456826" y="180191"/>
                      <a:pt x="457055" y="178736"/>
                      <a:pt x="457898" y="178123"/>
                    </a:cubicBezTo>
                    <a:cubicBezTo>
                      <a:pt x="458741" y="177510"/>
                      <a:pt x="461269" y="175749"/>
                      <a:pt x="461269" y="175749"/>
                    </a:cubicBezTo>
                    <a:cubicBezTo>
                      <a:pt x="461269" y="175749"/>
                      <a:pt x="461728" y="175136"/>
                      <a:pt x="462800" y="175902"/>
                    </a:cubicBezTo>
                    <a:cubicBezTo>
                      <a:pt x="463873" y="176591"/>
                      <a:pt x="465941" y="177817"/>
                      <a:pt x="465941" y="177817"/>
                    </a:cubicBezTo>
                    <a:cubicBezTo>
                      <a:pt x="465941" y="177817"/>
                      <a:pt x="467166" y="178200"/>
                      <a:pt x="466783" y="176515"/>
                    </a:cubicBezTo>
                    <a:cubicBezTo>
                      <a:pt x="466400" y="174829"/>
                      <a:pt x="465558" y="171229"/>
                      <a:pt x="465558" y="171229"/>
                    </a:cubicBezTo>
                    <a:cubicBezTo>
                      <a:pt x="465558" y="171229"/>
                      <a:pt x="465711" y="170004"/>
                      <a:pt x="467013" y="170540"/>
                    </a:cubicBezTo>
                    <a:cubicBezTo>
                      <a:pt x="467013" y="170540"/>
                      <a:pt x="471226" y="173451"/>
                      <a:pt x="471762" y="173451"/>
                    </a:cubicBezTo>
                    <a:cubicBezTo>
                      <a:pt x="472299" y="173451"/>
                      <a:pt x="473218" y="174063"/>
                      <a:pt x="474060" y="173068"/>
                    </a:cubicBezTo>
                    <a:cubicBezTo>
                      <a:pt x="474903" y="172149"/>
                      <a:pt x="477430" y="170310"/>
                      <a:pt x="478119" y="169085"/>
                    </a:cubicBezTo>
                    <a:cubicBezTo>
                      <a:pt x="478809" y="167859"/>
                      <a:pt x="479345" y="167629"/>
                      <a:pt x="480034" y="167400"/>
                    </a:cubicBezTo>
                    <a:cubicBezTo>
                      <a:pt x="480724" y="167170"/>
                      <a:pt x="485779" y="165485"/>
                      <a:pt x="486239" y="165102"/>
                    </a:cubicBezTo>
                    <a:cubicBezTo>
                      <a:pt x="486699" y="164719"/>
                      <a:pt x="488384" y="162957"/>
                      <a:pt x="487464" y="162727"/>
                    </a:cubicBezTo>
                    <a:cubicBezTo>
                      <a:pt x="486545" y="162498"/>
                      <a:pt x="473601" y="161272"/>
                      <a:pt x="473601" y="161272"/>
                    </a:cubicBezTo>
                    <a:cubicBezTo>
                      <a:pt x="473601" y="161272"/>
                      <a:pt x="472528" y="160812"/>
                      <a:pt x="472375" y="160429"/>
                    </a:cubicBezTo>
                    <a:cubicBezTo>
                      <a:pt x="472222" y="160046"/>
                      <a:pt x="470613" y="158285"/>
                      <a:pt x="469771" y="158055"/>
                    </a:cubicBezTo>
                    <a:cubicBezTo>
                      <a:pt x="468928" y="157825"/>
                      <a:pt x="464868" y="156599"/>
                      <a:pt x="464868" y="156599"/>
                    </a:cubicBezTo>
                    <a:cubicBezTo>
                      <a:pt x="464868" y="156599"/>
                      <a:pt x="463643" y="156217"/>
                      <a:pt x="463107" y="156446"/>
                    </a:cubicBezTo>
                    <a:cubicBezTo>
                      <a:pt x="462494" y="156676"/>
                      <a:pt x="461345" y="157059"/>
                      <a:pt x="461345" y="157059"/>
                    </a:cubicBezTo>
                    <a:cubicBezTo>
                      <a:pt x="461345" y="157059"/>
                      <a:pt x="460502" y="157059"/>
                      <a:pt x="460656" y="155757"/>
                    </a:cubicBezTo>
                    <a:cubicBezTo>
                      <a:pt x="460809" y="154455"/>
                      <a:pt x="460043" y="150855"/>
                      <a:pt x="460043" y="150855"/>
                    </a:cubicBezTo>
                    <a:cubicBezTo>
                      <a:pt x="460043" y="150855"/>
                      <a:pt x="459354" y="150625"/>
                      <a:pt x="458587" y="150625"/>
                    </a:cubicBezTo>
                    <a:cubicBezTo>
                      <a:pt x="457822" y="150625"/>
                      <a:pt x="455371" y="150625"/>
                      <a:pt x="455371" y="150625"/>
                    </a:cubicBezTo>
                    <a:cubicBezTo>
                      <a:pt x="455371" y="150625"/>
                      <a:pt x="454069" y="150395"/>
                      <a:pt x="453839" y="149782"/>
                    </a:cubicBezTo>
                    <a:cubicBezTo>
                      <a:pt x="453609" y="149170"/>
                      <a:pt x="448707" y="142276"/>
                      <a:pt x="448707" y="142276"/>
                    </a:cubicBezTo>
                    <a:cubicBezTo>
                      <a:pt x="448707" y="142276"/>
                      <a:pt x="447864" y="141433"/>
                      <a:pt x="447021" y="141433"/>
                    </a:cubicBezTo>
                    <a:cubicBezTo>
                      <a:pt x="446179" y="141433"/>
                      <a:pt x="444877" y="140821"/>
                      <a:pt x="444877" y="140821"/>
                    </a:cubicBezTo>
                    <a:cubicBezTo>
                      <a:pt x="444877" y="140821"/>
                      <a:pt x="444187" y="140667"/>
                      <a:pt x="444187" y="141740"/>
                    </a:cubicBezTo>
                    <a:cubicBezTo>
                      <a:pt x="444187" y="142812"/>
                      <a:pt x="444187" y="145416"/>
                      <a:pt x="444187" y="145416"/>
                    </a:cubicBezTo>
                    <a:cubicBezTo>
                      <a:pt x="444187" y="145416"/>
                      <a:pt x="444187" y="146642"/>
                      <a:pt x="443268" y="146489"/>
                    </a:cubicBezTo>
                    <a:cubicBezTo>
                      <a:pt x="442349" y="146336"/>
                      <a:pt x="440664" y="146259"/>
                      <a:pt x="440281" y="146029"/>
                    </a:cubicBezTo>
                    <a:cubicBezTo>
                      <a:pt x="439898" y="145799"/>
                      <a:pt x="439592" y="146259"/>
                      <a:pt x="439438" y="146948"/>
                    </a:cubicBezTo>
                    <a:cubicBezTo>
                      <a:pt x="439285" y="147638"/>
                      <a:pt x="439438" y="152004"/>
                      <a:pt x="439438" y="152004"/>
                    </a:cubicBezTo>
                    <a:cubicBezTo>
                      <a:pt x="439438" y="152004"/>
                      <a:pt x="439285" y="152846"/>
                      <a:pt x="438366" y="152693"/>
                    </a:cubicBezTo>
                    <a:cubicBezTo>
                      <a:pt x="437447" y="152540"/>
                      <a:pt x="424502" y="150625"/>
                      <a:pt x="423966" y="150395"/>
                    </a:cubicBezTo>
                    <a:cubicBezTo>
                      <a:pt x="423507" y="150165"/>
                      <a:pt x="420289" y="149782"/>
                      <a:pt x="419217" y="145876"/>
                    </a:cubicBezTo>
                    <a:cubicBezTo>
                      <a:pt x="418145" y="141893"/>
                      <a:pt x="418145" y="141893"/>
                      <a:pt x="418145" y="141893"/>
                    </a:cubicBezTo>
                    <a:cubicBezTo>
                      <a:pt x="418145" y="141893"/>
                      <a:pt x="417762" y="141204"/>
                      <a:pt x="416919" y="141663"/>
                    </a:cubicBezTo>
                    <a:cubicBezTo>
                      <a:pt x="416076" y="142123"/>
                      <a:pt x="412860" y="143119"/>
                      <a:pt x="412860" y="143119"/>
                    </a:cubicBezTo>
                    <a:cubicBezTo>
                      <a:pt x="412860" y="143119"/>
                      <a:pt x="412170" y="143348"/>
                      <a:pt x="411557" y="142506"/>
                    </a:cubicBezTo>
                    <a:cubicBezTo>
                      <a:pt x="410945" y="141663"/>
                      <a:pt x="407344" y="139901"/>
                      <a:pt x="405966" y="139901"/>
                    </a:cubicBezTo>
                    <a:cubicBezTo>
                      <a:pt x="404587" y="139901"/>
                      <a:pt x="402595" y="139059"/>
                      <a:pt x="403897" y="137297"/>
                    </a:cubicBezTo>
                    <a:cubicBezTo>
                      <a:pt x="405200" y="135535"/>
                      <a:pt x="409872" y="132548"/>
                      <a:pt x="413319" y="130710"/>
                    </a:cubicBezTo>
                    <a:cubicBezTo>
                      <a:pt x="416766" y="128948"/>
                      <a:pt x="422511" y="124812"/>
                      <a:pt x="423889" y="123969"/>
                    </a:cubicBezTo>
                    <a:cubicBezTo>
                      <a:pt x="425191" y="123127"/>
                      <a:pt x="433847" y="116922"/>
                      <a:pt x="433847" y="116922"/>
                    </a:cubicBezTo>
                    <a:cubicBezTo>
                      <a:pt x="433847" y="116922"/>
                      <a:pt x="434766" y="116233"/>
                      <a:pt x="432774" y="115850"/>
                    </a:cubicBezTo>
                    <a:cubicBezTo>
                      <a:pt x="431013" y="115544"/>
                      <a:pt x="427872" y="115008"/>
                      <a:pt x="426034" y="114242"/>
                    </a:cubicBezTo>
                    <a:cubicBezTo>
                      <a:pt x="422587" y="116233"/>
                      <a:pt x="416613" y="119757"/>
                      <a:pt x="414851" y="120752"/>
                    </a:cubicBezTo>
                    <a:cubicBezTo>
                      <a:pt x="412323" y="122208"/>
                      <a:pt x="390570" y="134310"/>
                      <a:pt x="389574" y="135382"/>
                    </a:cubicBezTo>
                    <a:cubicBezTo>
                      <a:pt x="388655" y="136454"/>
                      <a:pt x="381302" y="141816"/>
                      <a:pt x="379540" y="143195"/>
                    </a:cubicBezTo>
                    <a:cubicBezTo>
                      <a:pt x="377778" y="144497"/>
                      <a:pt x="373183" y="146872"/>
                      <a:pt x="372723" y="147025"/>
                    </a:cubicBezTo>
                    <a:cubicBezTo>
                      <a:pt x="372263" y="147178"/>
                      <a:pt x="371804" y="148480"/>
                      <a:pt x="371804" y="148480"/>
                    </a:cubicBezTo>
                    <a:cubicBezTo>
                      <a:pt x="371804" y="148480"/>
                      <a:pt x="371651" y="149399"/>
                      <a:pt x="371421" y="150012"/>
                    </a:cubicBezTo>
                    <a:cubicBezTo>
                      <a:pt x="371191" y="150625"/>
                      <a:pt x="370731" y="151084"/>
                      <a:pt x="370731" y="151084"/>
                    </a:cubicBezTo>
                    <a:cubicBezTo>
                      <a:pt x="370731" y="151084"/>
                      <a:pt x="369199" y="152004"/>
                      <a:pt x="367974" y="152616"/>
                    </a:cubicBezTo>
                    <a:cubicBezTo>
                      <a:pt x="366748" y="153229"/>
                      <a:pt x="361386" y="157902"/>
                      <a:pt x="360697" y="158361"/>
                    </a:cubicBezTo>
                    <a:cubicBezTo>
                      <a:pt x="360008" y="158821"/>
                      <a:pt x="360084" y="159663"/>
                      <a:pt x="360084" y="159663"/>
                    </a:cubicBezTo>
                    <a:cubicBezTo>
                      <a:pt x="360084" y="159663"/>
                      <a:pt x="359931" y="167553"/>
                      <a:pt x="360084" y="168855"/>
                    </a:cubicBezTo>
                    <a:cubicBezTo>
                      <a:pt x="360238" y="170157"/>
                      <a:pt x="359242" y="170310"/>
                      <a:pt x="359242" y="170310"/>
                    </a:cubicBezTo>
                    <a:cubicBezTo>
                      <a:pt x="359242" y="170310"/>
                      <a:pt x="358170" y="170540"/>
                      <a:pt x="357480" y="170693"/>
                    </a:cubicBezTo>
                    <a:cubicBezTo>
                      <a:pt x="356791" y="170847"/>
                      <a:pt x="355948" y="170693"/>
                      <a:pt x="355948" y="170693"/>
                    </a:cubicBezTo>
                    <a:cubicBezTo>
                      <a:pt x="355948" y="170693"/>
                      <a:pt x="351965" y="169238"/>
                      <a:pt x="351276" y="168932"/>
                    </a:cubicBezTo>
                    <a:cubicBezTo>
                      <a:pt x="350587" y="168548"/>
                      <a:pt x="348672" y="167859"/>
                      <a:pt x="348672" y="167859"/>
                    </a:cubicBezTo>
                    <a:cubicBezTo>
                      <a:pt x="348672" y="167859"/>
                      <a:pt x="343923" y="164489"/>
                      <a:pt x="342927" y="163876"/>
                    </a:cubicBezTo>
                    <a:cubicBezTo>
                      <a:pt x="342008" y="163263"/>
                      <a:pt x="342467" y="163034"/>
                      <a:pt x="342467" y="163034"/>
                    </a:cubicBezTo>
                    <a:cubicBezTo>
                      <a:pt x="342467" y="163034"/>
                      <a:pt x="343156" y="162421"/>
                      <a:pt x="344152" y="161731"/>
                    </a:cubicBezTo>
                    <a:cubicBezTo>
                      <a:pt x="345071" y="161042"/>
                      <a:pt x="345838" y="159127"/>
                      <a:pt x="345684" y="158285"/>
                    </a:cubicBezTo>
                    <a:cubicBezTo>
                      <a:pt x="345531" y="157442"/>
                      <a:pt x="345455" y="157059"/>
                      <a:pt x="345838" y="156370"/>
                    </a:cubicBezTo>
                    <a:cubicBezTo>
                      <a:pt x="346220" y="155680"/>
                      <a:pt x="345378" y="155451"/>
                      <a:pt x="343923" y="155068"/>
                    </a:cubicBezTo>
                    <a:cubicBezTo>
                      <a:pt x="342467" y="154685"/>
                      <a:pt x="341318" y="153153"/>
                      <a:pt x="340246" y="151391"/>
                    </a:cubicBezTo>
                    <a:cubicBezTo>
                      <a:pt x="339174" y="149629"/>
                      <a:pt x="330825" y="150778"/>
                      <a:pt x="327837" y="151161"/>
                    </a:cubicBezTo>
                    <a:cubicBezTo>
                      <a:pt x="324850" y="151544"/>
                      <a:pt x="308305" y="151621"/>
                      <a:pt x="307463" y="151774"/>
                    </a:cubicBezTo>
                    <a:cubicBezTo>
                      <a:pt x="306620" y="151927"/>
                      <a:pt x="306237" y="150702"/>
                      <a:pt x="306237" y="150702"/>
                    </a:cubicBezTo>
                    <a:cubicBezTo>
                      <a:pt x="306237" y="150702"/>
                      <a:pt x="302637" y="141510"/>
                      <a:pt x="302024" y="138369"/>
                    </a:cubicBezTo>
                    <a:cubicBezTo>
                      <a:pt x="301412" y="135229"/>
                      <a:pt x="299956" y="128642"/>
                      <a:pt x="299880" y="125348"/>
                    </a:cubicBezTo>
                    <a:cubicBezTo>
                      <a:pt x="299803" y="122055"/>
                      <a:pt x="297582" y="122820"/>
                      <a:pt x="291760" y="123586"/>
                    </a:cubicBezTo>
                    <a:cubicBezTo>
                      <a:pt x="285862" y="124276"/>
                      <a:pt x="285862" y="120829"/>
                      <a:pt x="285633" y="119067"/>
                    </a:cubicBezTo>
                    <a:cubicBezTo>
                      <a:pt x="285403" y="117305"/>
                      <a:pt x="286475" y="109952"/>
                      <a:pt x="287777" y="104973"/>
                    </a:cubicBezTo>
                    <a:cubicBezTo>
                      <a:pt x="289079" y="99918"/>
                      <a:pt x="288007" y="91952"/>
                      <a:pt x="288007" y="91186"/>
                    </a:cubicBezTo>
                    <a:cubicBezTo>
                      <a:pt x="288007" y="90497"/>
                      <a:pt x="287548" y="89424"/>
                      <a:pt x="286705" y="90267"/>
                    </a:cubicBezTo>
                    <a:cubicBezTo>
                      <a:pt x="285862" y="91109"/>
                      <a:pt x="283794" y="90956"/>
                      <a:pt x="282415" y="90880"/>
                    </a:cubicBezTo>
                    <a:cubicBezTo>
                      <a:pt x="281037" y="90803"/>
                      <a:pt x="275982" y="84522"/>
                      <a:pt x="275598" y="83680"/>
                    </a:cubicBezTo>
                    <a:cubicBezTo>
                      <a:pt x="275215" y="82837"/>
                      <a:pt x="270849" y="79007"/>
                      <a:pt x="269624" y="78088"/>
                    </a:cubicBezTo>
                    <a:cubicBezTo>
                      <a:pt x="268399" y="77169"/>
                      <a:pt x="265641" y="74871"/>
                      <a:pt x="264722" y="73339"/>
                    </a:cubicBezTo>
                    <a:cubicBezTo>
                      <a:pt x="263803" y="71807"/>
                      <a:pt x="258747" y="67748"/>
                      <a:pt x="256449" y="65833"/>
                    </a:cubicBezTo>
                    <a:cubicBezTo>
                      <a:pt x="254151" y="63918"/>
                      <a:pt x="252236" y="64990"/>
                      <a:pt x="252236" y="64990"/>
                    </a:cubicBezTo>
                    <a:cubicBezTo>
                      <a:pt x="252236" y="64990"/>
                      <a:pt x="245496" y="68131"/>
                      <a:pt x="244730" y="68667"/>
                    </a:cubicBezTo>
                    <a:cubicBezTo>
                      <a:pt x="243888" y="69279"/>
                      <a:pt x="242662" y="69279"/>
                      <a:pt x="242662" y="69279"/>
                    </a:cubicBezTo>
                    <a:cubicBezTo>
                      <a:pt x="242662" y="69279"/>
                      <a:pt x="213785" y="67977"/>
                      <a:pt x="209725" y="67748"/>
                    </a:cubicBezTo>
                    <a:cubicBezTo>
                      <a:pt x="205666" y="67518"/>
                      <a:pt x="199768" y="68207"/>
                      <a:pt x="199768" y="68207"/>
                    </a:cubicBezTo>
                    <a:cubicBezTo>
                      <a:pt x="199768" y="68207"/>
                      <a:pt x="173802" y="72496"/>
                      <a:pt x="172576" y="72650"/>
                    </a:cubicBezTo>
                    <a:cubicBezTo>
                      <a:pt x="171350" y="72803"/>
                      <a:pt x="171044" y="71960"/>
                      <a:pt x="171044" y="71960"/>
                    </a:cubicBezTo>
                    <a:cubicBezTo>
                      <a:pt x="171044" y="71960"/>
                      <a:pt x="150976" y="51892"/>
                      <a:pt x="150440" y="51050"/>
                    </a:cubicBezTo>
                    <a:cubicBezTo>
                      <a:pt x="149980" y="50207"/>
                      <a:pt x="148142" y="47449"/>
                      <a:pt x="148142" y="47449"/>
                    </a:cubicBezTo>
                    <a:cubicBezTo>
                      <a:pt x="146839" y="43007"/>
                      <a:pt x="141325" y="39330"/>
                      <a:pt x="141325" y="39330"/>
                    </a:cubicBezTo>
                    <a:lnTo>
                      <a:pt x="118116" y="25313"/>
                    </a:lnTo>
                    <a:cubicBezTo>
                      <a:pt x="118499" y="30368"/>
                      <a:pt x="119495" y="38105"/>
                      <a:pt x="117503" y="42318"/>
                    </a:cubicBezTo>
                    <a:cubicBezTo>
                      <a:pt x="114899" y="48062"/>
                      <a:pt x="114363" y="47603"/>
                      <a:pt x="112984" y="48062"/>
                    </a:cubicBezTo>
                    <a:cubicBezTo>
                      <a:pt x="111605" y="48522"/>
                      <a:pt x="110073" y="49288"/>
                      <a:pt x="110839" y="50437"/>
                    </a:cubicBezTo>
                    <a:cubicBezTo>
                      <a:pt x="111529" y="51662"/>
                      <a:pt x="112524" y="55186"/>
                      <a:pt x="110380" y="52811"/>
                    </a:cubicBezTo>
                    <a:cubicBezTo>
                      <a:pt x="108235" y="50437"/>
                      <a:pt x="108465" y="50437"/>
                      <a:pt x="107010" y="51586"/>
                    </a:cubicBezTo>
                    <a:cubicBezTo>
                      <a:pt x="105554" y="52811"/>
                      <a:pt x="101724" y="54496"/>
                      <a:pt x="100805" y="51356"/>
                    </a:cubicBezTo>
                    <a:cubicBezTo>
                      <a:pt x="99886" y="48215"/>
                      <a:pt x="100575" y="47756"/>
                      <a:pt x="98431" y="46071"/>
                    </a:cubicBezTo>
                    <a:cubicBezTo>
                      <a:pt x="96286" y="44386"/>
                      <a:pt x="87401" y="38411"/>
                      <a:pt x="92686" y="27611"/>
                    </a:cubicBezTo>
                    <a:cubicBezTo>
                      <a:pt x="95826" y="21177"/>
                      <a:pt x="97895" y="17270"/>
                      <a:pt x="98890" y="14589"/>
                    </a:cubicBezTo>
                    <a:lnTo>
                      <a:pt x="80124" y="3636"/>
                    </a:lnTo>
                    <a:cubicBezTo>
                      <a:pt x="78133" y="5704"/>
                      <a:pt x="76294" y="8462"/>
                      <a:pt x="77826" y="11066"/>
                    </a:cubicBezTo>
                    <a:cubicBezTo>
                      <a:pt x="80201" y="15355"/>
                      <a:pt x="79971" y="14436"/>
                      <a:pt x="78286" y="16351"/>
                    </a:cubicBezTo>
                    <a:cubicBezTo>
                      <a:pt x="76601" y="18266"/>
                      <a:pt x="74916" y="21407"/>
                      <a:pt x="76141" y="21407"/>
                    </a:cubicBezTo>
                    <a:cubicBezTo>
                      <a:pt x="77367" y="21407"/>
                      <a:pt x="80430" y="19262"/>
                      <a:pt x="80201" y="20947"/>
                    </a:cubicBezTo>
                    <a:cubicBezTo>
                      <a:pt x="79971" y="22632"/>
                      <a:pt x="78746" y="23321"/>
                      <a:pt x="78975" y="24777"/>
                    </a:cubicBezTo>
                    <a:cubicBezTo>
                      <a:pt x="79205" y="26232"/>
                      <a:pt x="79205" y="28377"/>
                      <a:pt x="79894" y="28607"/>
                    </a:cubicBezTo>
                    <a:cubicBezTo>
                      <a:pt x="80584" y="28836"/>
                      <a:pt x="81809" y="31747"/>
                      <a:pt x="79435" y="30751"/>
                    </a:cubicBezTo>
                    <a:cubicBezTo>
                      <a:pt x="77060" y="29756"/>
                      <a:pt x="75605" y="28147"/>
                      <a:pt x="75145" y="29296"/>
                    </a:cubicBezTo>
                    <a:cubicBezTo>
                      <a:pt x="74686" y="30522"/>
                      <a:pt x="73920" y="31211"/>
                      <a:pt x="75375" y="31670"/>
                    </a:cubicBezTo>
                    <a:cubicBezTo>
                      <a:pt x="76831" y="32130"/>
                      <a:pt x="77520" y="33126"/>
                      <a:pt x="76294" y="34581"/>
                    </a:cubicBezTo>
                    <a:cubicBezTo>
                      <a:pt x="75069" y="36037"/>
                      <a:pt x="73154" y="40096"/>
                      <a:pt x="68864" y="40785"/>
                    </a:cubicBezTo>
                    <a:cubicBezTo>
                      <a:pt x="64575" y="41475"/>
                      <a:pt x="62890" y="41475"/>
                      <a:pt x="64575" y="37185"/>
                    </a:cubicBezTo>
                    <a:cubicBezTo>
                      <a:pt x="66260" y="32896"/>
                      <a:pt x="67716" y="33356"/>
                      <a:pt x="65034" y="29985"/>
                    </a:cubicBezTo>
                    <a:cubicBezTo>
                      <a:pt x="65034" y="29985"/>
                      <a:pt x="62430" y="26156"/>
                      <a:pt x="64345" y="22556"/>
                    </a:cubicBezTo>
                    <a:cubicBezTo>
                      <a:pt x="66260" y="18956"/>
                      <a:pt x="66490" y="17807"/>
                      <a:pt x="67486" y="15355"/>
                    </a:cubicBezTo>
                    <a:cubicBezTo>
                      <a:pt x="68481" y="12904"/>
                      <a:pt x="69401" y="10070"/>
                      <a:pt x="70396" y="8921"/>
                    </a:cubicBezTo>
                    <a:cubicBezTo>
                      <a:pt x="71315" y="7696"/>
                      <a:pt x="73001" y="6317"/>
                      <a:pt x="73997" y="3866"/>
                    </a:cubicBezTo>
                    <a:cubicBezTo>
                      <a:pt x="74303" y="3100"/>
                      <a:pt x="74686" y="1874"/>
                      <a:pt x="74992" y="572"/>
                    </a:cubicBezTo>
                    <a:cubicBezTo>
                      <a:pt x="74226" y="343"/>
                      <a:pt x="73460" y="113"/>
                      <a:pt x="73001" y="36"/>
                    </a:cubicBezTo>
                    <a:cubicBezTo>
                      <a:pt x="72311" y="-117"/>
                      <a:pt x="71545" y="266"/>
                      <a:pt x="71545" y="266"/>
                    </a:cubicBezTo>
                    <a:cubicBezTo>
                      <a:pt x="71545" y="266"/>
                      <a:pt x="12030" y="16045"/>
                      <a:pt x="10421" y="16658"/>
                    </a:cubicBezTo>
                    <a:cubicBezTo>
                      <a:pt x="8736" y="17270"/>
                      <a:pt x="5749" y="18419"/>
                      <a:pt x="2761" y="19032"/>
                    </a:cubicBezTo>
                    <a:cubicBezTo>
                      <a:pt x="-225" y="19645"/>
                      <a:pt x="4" y="23858"/>
                      <a:pt x="4" y="23858"/>
                    </a:cubicBezTo>
                    <a:lnTo>
                      <a:pt x="617" y="146795"/>
                    </a:lnTo>
                    <a:cubicBezTo>
                      <a:pt x="2761" y="146795"/>
                      <a:pt x="4600" y="146948"/>
                      <a:pt x="6591" y="147178"/>
                    </a:cubicBezTo>
                    <a:cubicBezTo>
                      <a:pt x="10038" y="147638"/>
                      <a:pt x="16625" y="147025"/>
                      <a:pt x="19000" y="147025"/>
                    </a:cubicBezTo>
                    <a:cubicBezTo>
                      <a:pt x="21375" y="147025"/>
                      <a:pt x="32634" y="145493"/>
                      <a:pt x="32634" y="145493"/>
                    </a:cubicBezTo>
                    <a:cubicBezTo>
                      <a:pt x="32634" y="145493"/>
                      <a:pt x="34166" y="145034"/>
                      <a:pt x="32788" y="144421"/>
                    </a:cubicBezTo>
                    <a:cubicBezTo>
                      <a:pt x="31409" y="143808"/>
                      <a:pt x="30260" y="143348"/>
                      <a:pt x="30030" y="140974"/>
                    </a:cubicBezTo>
                    <a:cubicBezTo>
                      <a:pt x="29800" y="138599"/>
                      <a:pt x="28268" y="134616"/>
                      <a:pt x="29800" y="131552"/>
                    </a:cubicBezTo>
                    <a:cubicBezTo>
                      <a:pt x="31332" y="128412"/>
                      <a:pt x="34090" y="122974"/>
                      <a:pt x="34090" y="122974"/>
                    </a:cubicBezTo>
                    <a:cubicBezTo>
                      <a:pt x="34090" y="122974"/>
                      <a:pt x="34549" y="122055"/>
                      <a:pt x="35851" y="121901"/>
                    </a:cubicBezTo>
                    <a:cubicBezTo>
                      <a:pt x="37154" y="121748"/>
                      <a:pt x="49486" y="119297"/>
                      <a:pt x="51860" y="117152"/>
                    </a:cubicBezTo>
                    <a:cubicBezTo>
                      <a:pt x="54235" y="115008"/>
                      <a:pt x="54771" y="114242"/>
                      <a:pt x="55843" y="111791"/>
                    </a:cubicBezTo>
                    <a:cubicBezTo>
                      <a:pt x="56915" y="109263"/>
                      <a:pt x="58753" y="105203"/>
                      <a:pt x="59903" y="106505"/>
                    </a:cubicBezTo>
                    <a:cubicBezTo>
                      <a:pt x="61128" y="107807"/>
                      <a:pt x="61128" y="107578"/>
                      <a:pt x="62048" y="107578"/>
                    </a:cubicBezTo>
                    <a:cubicBezTo>
                      <a:pt x="62967" y="107578"/>
                      <a:pt x="66720" y="107807"/>
                      <a:pt x="67945" y="109646"/>
                    </a:cubicBezTo>
                    <a:cubicBezTo>
                      <a:pt x="69171" y="111408"/>
                      <a:pt x="71775" y="113859"/>
                      <a:pt x="70550" y="112020"/>
                    </a:cubicBezTo>
                    <a:cubicBezTo>
                      <a:pt x="69324" y="110182"/>
                      <a:pt x="67562" y="106735"/>
                      <a:pt x="68175" y="104744"/>
                    </a:cubicBezTo>
                    <a:cubicBezTo>
                      <a:pt x="68788" y="102676"/>
                      <a:pt x="71315" y="100684"/>
                      <a:pt x="73307" y="98769"/>
                    </a:cubicBezTo>
                    <a:cubicBezTo>
                      <a:pt x="75299" y="96854"/>
                      <a:pt x="74532" y="96012"/>
                      <a:pt x="75375" y="96854"/>
                    </a:cubicBezTo>
                    <a:cubicBezTo>
                      <a:pt x="76218" y="97697"/>
                      <a:pt x="84567" y="105203"/>
                      <a:pt x="84567" y="105203"/>
                    </a:cubicBezTo>
                    <a:cubicBezTo>
                      <a:pt x="84567" y="105203"/>
                      <a:pt x="85409" y="105816"/>
                      <a:pt x="86098" y="105586"/>
                    </a:cubicBezTo>
                    <a:cubicBezTo>
                      <a:pt x="86788" y="105356"/>
                      <a:pt x="88473" y="105127"/>
                      <a:pt x="88473" y="105127"/>
                    </a:cubicBezTo>
                    <a:cubicBezTo>
                      <a:pt x="88473" y="105127"/>
                      <a:pt x="89545" y="105280"/>
                      <a:pt x="89699" y="105816"/>
                    </a:cubicBezTo>
                    <a:cubicBezTo>
                      <a:pt x="89852" y="106429"/>
                      <a:pt x="93299" y="111561"/>
                      <a:pt x="96746" y="112403"/>
                    </a:cubicBezTo>
                    <a:cubicBezTo>
                      <a:pt x="100192" y="113246"/>
                      <a:pt x="102261" y="113246"/>
                      <a:pt x="103716" y="113093"/>
                    </a:cubicBezTo>
                    <a:cubicBezTo>
                      <a:pt x="105171" y="112939"/>
                      <a:pt x="105861" y="113552"/>
                      <a:pt x="106856" y="113782"/>
                    </a:cubicBezTo>
                    <a:cubicBezTo>
                      <a:pt x="107775" y="114012"/>
                      <a:pt x="115358" y="117152"/>
                      <a:pt x="115358" y="117152"/>
                    </a:cubicBezTo>
                    <a:cubicBezTo>
                      <a:pt x="115358" y="117152"/>
                      <a:pt x="115971" y="117765"/>
                      <a:pt x="114899" y="118225"/>
                    </a:cubicBezTo>
                    <a:cubicBezTo>
                      <a:pt x="113826" y="118684"/>
                      <a:pt x="114439" y="119910"/>
                      <a:pt x="114286" y="121212"/>
                    </a:cubicBezTo>
                    <a:cubicBezTo>
                      <a:pt x="114133" y="122514"/>
                      <a:pt x="114899" y="123586"/>
                      <a:pt x="113061" y="124352"/>
                    </a:cubicBezTo>
                    <a:cubicBezTo>
                      <a:pt x="111299" y="125042"/>
                      <a:pt x="112678" y="125042"/>
                      <a:pt x="113520" y="125425"/>
                    </a:cubicBezTo>
                    <a:cubicBezTo>
                      <a:pt x="114363" y="125808"/>
                      <a:pt x="118575" y="127723"/>
                      <a:pt x="119648" y="128795"/>
                    </a:cubicBezTo>
                    <a:cubicBezTo>
                      <a:pt x="120720" y="129867"/>
                      <a:pt x="123018" y="131170"/>
                      <a:pt x="121180" y="131706"/>
                    </a:cubicBezTo>
                    <a:cubicBezTo>
                      <a:pt x="119342" y="132242"/>
                      <a:pt x="117120" y="133161"/>
                      <a:pt x="117120" y="133161"/>
                    </a:cubicBezTo>
                    <a:cubicBezTo>
                      <a:pt x="117120" y="133161"/>
                      <a:pt x="116048" y="133391"/>
                      <a:pt x="117120" y="134463"/>
                    </a:cubicBezTo>
                    <a:cubicBezTo>
                      <a:pt x="118192" y="135535"/>
                      <a:pt x="119035" y="136838"/>
                      <a:pt x="118575" y="137450"/>
                    </a:cubicBezTo>
                    <a:cubicBezTo>
                      <a:pt x="118116" y="138063"/>
                      <a:pt x="115435" y="141969"/>
                      <a:pt x="118116" y="144267"/>
                    </a:cubicBezTo>
                    <a:cubicBezTo>
                      <a:pt x="120720" y="146565"/>
                      <a:pt x="122789" y="147408"/>
                      <a:pt x="123631" y="147944"/>
                    </a:cubicBezTo>
                    <a:cubicBezTo>
                      <a:pt x="124473" y="148557"/>
                      <a:pt x="126235" y="150089"/>
                      <a:pt x="127001" y="149706"/>
                    </a:cubicBezTo>
                    <a:cubicBezTo>
                      <a:pt x="127690" y="149323"/>
                      <a:pt x="133435" y="149093"/>
                      <a:pt x="134201" y="149323"/>
                    </a:cubicBezTo>
                    <a:cubicBezTo>
                      <a:pt x="134890" y="149553"/>
                      <a:pt x="141019" y="150395"/>
                      <a:pt x="142780" y="150625"/>
                    </a:cubicBezTo>
                    <a:cubicBezTo>
                      <a:pt x="144542" y="150855"/>
                      <a:pt x="148984" y="152770"/>
                      <a:pt x="151282" y="152080"/>
                    </a:cubicBezTo>
                    <a:cubicBezTo>
                      <a:pt x="153580" y="151391"/>
                      <a:pt x="154499" y="150625"/>
                      <a:pt x="154423" y="149170"/>
                    </a:cubicBezTo>
                    <a:cubicBezTo>
                      <a:pt x="154270" y="147714"/>
                      <a:pt x="155265" y="147868"/>
                      <a:pt x="155954" y="147868"/>
                    </a:cubicBezTo>
                    <a:cubicBezTo>
                      <a:pt x="156644" y="147868"/>
                      <a:pt x="161010" y="147714"/>
                      <a:pt x="163461" y="150242"/>
                    </a:cubicBezTo>
                    <a:cubicBezTo>
                      <a:pt x="165989" y="152770"/>
                      <a:pt x="171350" y="161348"/>
                      <a:pt x="171810" y="164259"/>
                    </a:cubicBezTo>
                    <a:cubicBezTo>
                      <a:pt x="172270" y="167170"/>
                      <a:pt x="175870" y="173681"/>
                      <a:pt x="175870" y="173681"/>
                    </a:cubicBezTo>
                    <a:cubicBezTo>
                      <a:pt x="175870" y="173681"/>
                      <a:pt x="176559" y="174983"/>
                      <a:pt x="176942" y="175136"/>
                    </a:cubicBezTo>
                    <a:cubicBezTo>
                      <a:pt x="177325" y="175289"/>
                      <a:pt x="180619" y="178506"/>
                      <a:pt x="180619" y="178506"/>
                    </a:cubicBezTo>
                    <a:lnTo>
                      <a:pt x="181461" y="179962"/>
                    </a:lnTo>
                    <a:lnTo>
                      <a:pt x="185521" y="191911"/>
                    </a:lnTo>
                    <a:cubicBezTo>
                      <a:pt x="185521" y="191911"/>
                      <a:pt x="185981" y="192830"/>
                      <a:pt x="186593" y="193136"/>
                    </a:cubicBezTo>
                    <a:cubicBezTo>
                      <a:pt x="187206" y="193366"/>
                      <a:pt x="215470" y="213587"/>
                      <a:pt x="216849" y="214583"/>
                    </a:cubicBezTo>
                    <a:cubicBezTo>
                      <a:pt x="218228" y="215579"/>
                      <a:pt x="236611" y="225460"/>
                      <a:pt x="237453" y="225843"/>
                    </a:cubicBezTo>
                    <a:cubicBezTo>
                      <a:pt x="238296" y="226226"/>
                      <a:pt x="239751" y="227375"/>
                      <a:pt x="240441" y="228217"/>
                    </a:cubicBezTo>
                    <a:cubicBezTo>
                      <a:pt x="241130" y="229060"/>
                      <a:pt x="247717" y="233962"/>
                      <a:pt x="249632" y="234651"/>
                    </a:cubicBezTo>
                    <a:cubicBezTo>
                      <a:pt x="251547" y="235341"/>
                      <a:pt x="257981" y="238941"/>
                      <a:pt x="258594" y="239324"/>
                    </a:cubicBezTo>
                    <a:cubicBezTo>
                      <a:pt x="259207" y="239707"/>
                      <a:pt x="269701" y="248285"/>
                      <a:pt x="272688" y="248898"/>
                    </a:cubicBezTo>
                    <a:cubicBezTo>
                      <a:pt x="275675" y="249511"/>
                      <a:pt x="278816" y="250354"/>
                      <a:pt x="280807" y="249128"/>
                    </a:cubicBezTo>
                    <a:cubicBezTo>
                      <a:pt x="280807" y="249128"/>
                      <a:pt x="281650" y="248515"/>
                      <a:pt x="282722" y="248898"/>
                    </a:cubicBezTo>
                    <a:cubicBezTo>
                      <a:pt x="283794" y="249281"/>
                      <a:pt x="287241" y="250200"/>
                      <a:pt x="287854" y="250660"/>
                    </a:cubicBezTo>
                    <a:cubicBezTo>
                      <a:pt x="288467" y="251120"/>
                      <a:pt x="303020" y="258090"/>
                      <a:pt x="303020" y="258090"/>
                    </a:cubicBezTo>
                    <a:cubicBezTo>
                      <a:pt x="303020" y="258090"/>
                      <a:pt x="303173" y="258549"/>
                      <a:pt x="303173" y="259392"/>
                    </a:cubicBezTo>
                    <a:cubicBezTo>
                      <a:pt x="303173" y="260235"/>
                      <a:pt x="301488" y="274711"/>
                      <a:pt x="300799" y="276397"/>
                    </a:cubicBezTo>
                    <a:cubicBezTo>
                      <a:pt x="300492" y="277009"/>
                      <a:pt x="300186" y="278005"/>
                      <a:pt x="299880" y="278924"/>
                    </a:cubicBezTo>
                    <a:cubicBezTo>
                      <a:pt x="300339" y="278848"/>
                      <a:pt x="301258" y="278694"/>
                      <a:pt x="302484" y="278618"/>
                    </a:cubicBezTo>
                    <a:cubicBezTo>
                      <a:pt x="304246" y="278465"/>
                      <a:pt x="314433" y="279231"/>
                      <a:pt x="314433" y="279231"/>
                    </a:cubicBezTo>
                    <a:cubicBezTo>
                      <a:pt x="314433" y="279231"/>
                      <a:pt x="315276" y="279460"/>
                      <a:pt x="315735" y="279690"/>
                    </a:cubicBezTo>
                    <a:cubicBezTo>
                      <a:pt x="316195" y="279920"/>
                      <a:pt x="320025" y="283980"/>
                      <a:pt x="320025" y="283980"/>
                    </a:cubicBezTo>
                    <a:cubicBezTo>
                      <a:pt x="320025" y="283980"/>
                      <a:pt x="321250" y="284822"/>
                      <a:pt x="321940" y="284592"/>
                    </a:cubicBezTo>
                    <a:cubicBezTo>
                      <a:pt x="322629" y="284363"/>
                      <a:pt x="334425" y="284669"/>
                      <a:pt x="335037" y="284746"/>
                    </a:cubicBezTo>
                    <a:lnTo>
                      <a:pt x="336952" y="281375"/>
                    </a:lnTo>
                    <a:cubicBezTo>
                      <a:pt x="336952" y="281375"/>
                      <a:pt x="337182" y="280456"/>
                      <a:pt x="336952" y="279307"/>
                    </a:cubicBezTo>
                    <a:cubicBezTo>
                      <a:pt x="336723" y="278235"/>
                      <a:pt x="335727" y="276397"/>
                      <a:pt x="336569" y="275477"/>
                    </a:cubicBezTo>
                    <a:cubicBezTo>
                      <a:pt x="337412" y="274558"/>
                      <a:pt x="348212" y="260311"/>
                      <a:pt x="348748" y="258626"/>
                    </a:cubicBezTo>
                    <a:cubicBezTo>
                      <a:pt x="349361" y="256941"/>
                      <a:pt x="351889" y="250737"/>
                      <a:pt x="351889" y="250737"/>
                    </a:cubicBezTo>
                    <a:cubicBezTo>
                      <a:pt x="351889" y="250737"/>
                      <a:pt x="352119" y="249894"/>
                      <a:pt x="351046" y="249205"/>
                    </a:cubicBezTo>
                    <a:cubicBezTo>
                      <a:pt x="349974" y="248515"/>
                      <a:pt x="345455" y="243307"/>
                      <a:pt x="345455" y="243307"/>
                    </a:cubicBezTo>
                    <a:cubicBezTo>
                      <a:pt x="345455" y="243307"/>
                      <a:pt x="344612" y="242464"/>
                      <a:pt x="344995" y="241392"/>
                    </a:cubicBezTo>
                    <a:cubicBezTo>
                      <a:pt x="345378" y="240320"/>
                      <a:pt x="346680" y="228600"/>
                      <a:pt x="346680" y="228600"/>
                    </a:cubicBezTo>
                    <a:cubicBezTo>
                      <a:pt x="346680" y="228600"/>
                      <a:pt x="346833" y="227987"/>
                      <a:pt x="345608" y="227298"/>
                    </a:cubicBezTo>
                    <a:cubicBezTo>
                      <a:pt x="344382" y="226609"/>
                      <a:pt x="341089" y="224771"/>
                      <a:pt x="341089" y="224771"/>
                    </a:cubicBezTo>
                    <a:cubicBezTo>
                      <a:pt x="341089" y="224771"/>
                      <a:pt x="340246" y="224158"/>
                      <a:pt x="339403" y="224311"/>
                    </a:cubicBezTo>
                    <a:cubicBezTo>
                      <a:pt x="338561" y="224464"/>
                      <a:pt x="333812" y="224081"/>
                      <a:pt x="333812" y="224081"/>
                    </a:cubicBezTo>
                    <a:cubicBezTo>
                      <a:pt x="333812" y="224081"/>
                      <a:pt x="332280" y="223928"/>
                      <a:pt x="331897" y="223468"/>
                    </a:cubicBezTo>
                    <a:cubicBezTo>
                      <a:pt x="331514" y="223009"/>
                      <a:pt x="324007" y="215962"/>
                      <a:pt x="324007" y="215962"/>
                    </a:cubicBezTo>
                    <a:cubicBezTo>
                      <a:pt x="324007" y="215962"/>
                      <a:pt x="323318" y="215272"/>
                      <a:pt x="323778" y="214430"/>
                    </a:cubicBezTo>
                    <a:cubicBezTo>
                      <a:pt x="324237" y="213587"/>
                      <a:pt x="325539" y="209298"/>
                      <a:pt x="325539" y="209298"/>
                    </a:cubicBezTo>
                    <a:cubicBezTo>
                      <a:pt x="325539" y="209298"/>
                      <a:pt x="325999" y="207843"/>
                      <a:pt x="326995" y="207536"/>
                    </a:cubicBezTo>
                    <a:cubicBezTo>
                      <a:pt x="327914" y="207153"/>
                      <a:pt x="330595" y="205008"/>
                      <a:pt x="331744" y="204549"/>
                    </a:cubicBezTo>
                    <a:cubicBezTo>
                      <a:pt x="332969" y="204089"/>
                      <a:pt x="336033" y="203476"/>
                      <a:pt x="338944" y="204319"/>
                    </a:cubicBezTo>
                    <a:cubicBezTo>
                      <a:pt x="341854" y="205162"/>
                      <a:pt x="346986" y="206081"/>
                      <a:pt x="348978" y="206387"/>
                    </a:cubicBezTo>
                    <a:cubicBezTo>
                      <a:pt x="351046" y="206617"/>
                      <a:pt x="356178" y="206387"/>
                      <a:pt x="356178" y="206387"/>
                    </a:cubicBezTo>
                    <a:cubicBezTo>
                      <a:pt x="356178" y="206387"/>
                      <a:pt x="357020" y="205928"/>
                      <a:pt x="357250" y="205085"/>
                    </a:cubicBezTo>
                    <a:cubicBezTo>
                      <a:pt x="357480" y="204242"/>
                      <a:pt x="359625" y="197655"/>
                      <a:pt x="359625" y="197655"/>
                    </a:cubicBezTo>
                    <a:cubicBezTo>
                      <a:pt x="359625" y="197655"/>
                      <a:pt x="360008" y="196123"/>
                      <a:pt x="360544" y="195511"/>
                    </a:cubicBezTo>
                    <a:cubicBezTo>
                      <a:pt x="361157" y="194898"/>
                      <a:pt x="363072" y="192983"/>
                      <a:pt x="363301" y="192600"/>
                    </a:cubicBezTo>
                    <a:cubicBezTo>
                      <a:pt x="363531" y="192217"/>
                      <a:pt x="363991" y="191757"/>
                      <a:pt x="364604" y="193059"/>
                    </a:cubicBezTo>
                    <a:cubicBezTo>
                      <a:pt x="365216" y="194362"/>
                      <a:pt x="365906" y="196047"/>
                      <a:pt x="365676" y="192906"/>
                    </a:cubicBezTo>
                    <a:cubicBezTo>
                      <a:pt x="365446" y="189766"/>
                      <a:pt x="366595" y="188464"/>
                      <a:pt x="368280" y="189077"/>
                    </a:cubicBezTo>
                    <a:cubicBezTo>
                      <a:pt x="369965" y="189689"/>
                      <a:pt x="370195" y="188464"/>
                      <a:pt x="370195" y="188157"/>
                    </a:cubicBezTo>
                    <a:cubicBezTo>
                      <a:pt x="370195" y="187774"/>
                      <a:pt x="369353" y="186702"/>
                      <a:pt x="368280" y="186855"/>
                    </a:cubicBezTo>
                    <a:cubicBezTo>
                      <a:pt x="367208" y="187008"/>
                      <a:pt x="362076" y="187544"/>
                      <a:pt x="362076" y="187544"/>
                    </a:cubicBezTo>
                    <a:cubicBezTo>
                      <a:pt x="362076" y="187544"/>
                      <a:pt x="361234" y="187315"/>
                      <a:pt x="360774" y="186472"/>
                    </a:cubicBezTo>
                    <a:cubicBezTo>
                      <a:pt x="360314" y="185630"/>
                      <a:pt x="359242" y="185017"/>
                      <a:pt x="361234" y="184787"/>
                    </a:cubicBezTo>
                    <a:cubicBezTo>
                      <a:pt x="363301" y="184557"/>
                      <a:pt x="372570" y="183562"/>
                      <a:pt x="372570" y="183562"/>
                    </a:cubicBezTo>
                    <a:cubicBezTo>
                      <a:pt x="372570" y="183562"/>
                      <a:pt x="374485" y="184404"/>
                      <a:pt x="375480" y="184864"/>
                    </a:cubicBezTo>
                    <a:cubicBezTo>
                      <a:pt x="376476" y="185323"/>
                      <a:pt x="377549" y="184864"/>
                      <a:pt x="378008" y="184864"/>
                    </a:cubicBezTo>
                    <a:cubicBezTo>
                      <a:pt x="378468" y="184864"/>
                      <a:pt x="378238" y="184174"/>
                      <a:pt x="377778" y="182796"/>
                    </a:cubicBezTo>
                    <a:cubicBezTo>
                      <a:pt x="377319" y="181417"/>
                      <a:pt x="374561" y="174217"/>
                      <a:pt x="377932" y="169238"/>
                    </a:cubicBezTo>
                    <a:lnTo>
                      <a:pt x="379846" y="166098"/>
                    </a:lnTo>
                    <a:cubicBezTo>
                      <a:pt x="379846" y="166098"/>
                      <a:pt x="380459" y="164872"/>
                      <a:pt x="381531" y="165714"/>
                    </a:cubicBezTo>
                    <a:cubicBezTo>
                      <a:pt x="382604" y="166557"/>
                      <a:pt x="388731" y="169927"/>
                      <a:pt x="390723" y="168932"/>
                    </a:cubicBezTo>
                    <a:cubicBezTo>
                      <a:pt x="392791" y="168012"/>
                      <a:pt x="394783" y="166863"/>
                      <a:pt x="395778" y="166634"/>
                    </a:cubicBezTo>
                    <a:cubicBezTo>
                      <a:pt x="396698" y="166404"/>
                      <a:pt x="398536" y="165561"/>
                      <a:pt x="399225" y="165102"/>
                    </a:cubicBezTo>
                    <a:cubicBezTo>
                      <a:pt x="399915" y="164642"/>
                      <a:pt x="411174" y="156753"/>
                      <a:pt x="411174" y="156753"/>
                    </a:cubicBezTo>
                    <a:cubicBezTo>
                      <a:pt x="411174" y="156753"/>
                      <a:pt x="411787" y="156140"/>
                      <a:pt x="412630" y="157212"/>
                    </a:cubicBezTo>
                    <a:cubicBezTo>
                      <a:pt x="413472" y="158285"/>
                      <a:pt x="420672" y="166098"/>
                      <a:pt x="420672" y="166098"/>
                    </a:cubicBezTo>
                    <a:cubicBezTo>
                      <a:pt x="420672" y="166098"/>
                      <a:pt x="421362" y="166710"/>
                      <a:pt x="420289" y="167553"/>
                    </a:cubicBezTo>
                    <a:cubicBezTo>
                      <a:pt x="419217" y="168395"/>
                      <a:pt x="409183" y="176898"/>
                      <a:pt x="409183" y="176898"/>
                    </a:cubicBezTo>
                    <a:cubicBezTo>
                      <a:pt x="409183" y="176898"/>
                      <a:pt x="408723" y="177510"/>
                      <a:pt x="409642" y="177817"/>
                    </a:cubicBezTo>
                    <a:cubicBezTo>
                      <a:pt x="410562" y="178200"/>
                      <a:pt x="418987" y="184021"/>
                      <a:pt x="418987" y="184021"/>
                    </a:cubicBezTo>
                    <a:cubicBezTo>
                      <a:pt x="418987" y="184021"/>
                      <a:pt x="419600" y="184251"/>
                      <a:pt x="420749" y="184174"/>
                    </a:cubicBezTo>
                    <a:cubicBezTo>
                      <a:pt x="421438" y="184021"/>
                      <a:pt x="423353" y="183638"/>
                      <a:pt x="425115" y="18310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86" name="Kombinationstegning: figur 11785">
                <a:extLst>
                  <a:ext uri="{FF2B5EF4-FFF2-40B4-BE49-F238E27FC236}">
                    <a16:creationId xmlns:a16="http://schemas.microsoft.com/office/drawing/2014/main" id="{DDD3E496-C37E-4F96-9251-F9D237B2DA91}"/>
                  </a:ext>
                </a:extLst>
              </p:cNvPr>
              <p:cNvSpPr/>
              <p:nvPr/>
            </p:nvSpPr>
            <p:spPr>
              <a:xfrm>
                <a:off x="8300592" y="3189757"/>
                <a:ext cx="4886" cy="6391"/>
              </a:xfrm>
              <a:custGeom>
                <a:avLst/>
                <a:gdLst>
                  <a:gd name="connsiteX0" fmla="*/ 931 w 4886"/>
                  <a:gd name="connsiteY0" fmla="*/ 2102 h 6391"/>
                  <a:gd name="connsiteX1" fmla="*/ 1391 w 4886"/>
                  <a:gd name="connsiteY1" fmla="*/ 6392 h 6391"/>
                  <a:gd name="connsiteX2" fmla="*/ 4761 w 4886"/>
                  <a:gd name="connsiteY2" fmla="*/ 3022 h 6391"/>
                  <a:gd name="connsiteX3" fmla="*/ 931 w 4886"/>
                  <a:gd name="connsiteY3" fmla="*/ 2102 h 6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6" h="6391">
                    <a:moveTo>
                      <a:pt x="931" y="2102"/>
                    </a:moveTo>
                    <a:cubicBezTo>
                      <a:pt x="931" y="2102"/>
                      <a:pt x="-1443" y="6392"/>
                      <a:pt x="1391" y="6392"/>
                    </a:cubicBezTo>
                    <a:cubicBezTo>
                      <a:pt x="4225" y="6392"/>
                      <a:pt x="3765" y="4936"/>
                      <a:pt x="4761" y="3022"/>
                    </a:cubicBezTo>
                    <a:cubicBezTo>
                      <a:pt x="5757" y="1107"/>
                      <a:pt x="472" y="-2187"/>
                      <a:pt x="931" y="210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87" name="Kombinationstegning: figur 11786">
                <a:extLst>
                  <a:ext uri="{FF2B5EF4-FFF2-40B4-BE49-F238E27FC236}">
                    <a16:creationId xmlns:a16="http://schemas.microsoft.com/office/drawing/2014/main" id="{D8117AEF-E582-4736-A294-893C857E9A2D}"/>
                  </a:ext>
                </a:extLst>
              </p:cNvPr>
              <p:cNvSpPr/>
              <p:nvPr/>
            </p:nvSpPr>
            <p:spPr>
              <a:xfrm>
                <a:off x="8285368" y="3197560"/>
                <a:ext cx="5126" cy="3087"/>
              </a:xfrm>
              <a:custGeom>
                <a:avLst/>
                <a:gdLst>
                  <a:gd name="connsiteX0" fmla="*/ 3747 w 5126"/>
                  <a:gd name="connsiteY0" fmla="*/ 1270 h 3087"/>
                  <a:gd name="connsiteX1" fmla="*/ 147 w 5126"/>
                  <a:gd name="connsiteY1" fmla="*/ 580 h 3087"/>
                  <a:gd name="connsiteX2" fmla="*/ 1602 w 5126"/>
                  <a:gd name="connsiteY2" fmla="*/ 2955 h 3087"/>
                  <a:gd name="connsiteX3" fmla="*/ 3134 w 5126"/>
                  <a:gd name="connsiteY3" fmla="*/ 2801 h 3087"/>
                  <a:gd name="connsiteX4" fmla="*/ 4896 w 5126"/>
                  <a:gd name="connsiteY4" fmla="*/ 2342 h 3087"/>
                  <a:gd name="connsiteX5" fmla="*/ 3747 w 5126"/>
                  <a:gd name="connsiteY5" fmla="*/ 1270 h 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26" h="3087">
                    <a:moveTo>
                      <a:pt x="3747" y="1270"/>
                    </a:moveTo>
                    <a:cubicBezTo>
                      <a:pt x="2292" y="810"/>
                      <a:pt x="-695" y="-875"/>
                      <a:pt x="147" y="580"/>
                    </a:cubicBezTo>
                    <a:lnTo>
                      <a:pt x="1602" y="2955"/>
                    </a:lnTo>
                    <a:cubicBezTo>
                      <a:pt x="1602" y="2955"/>
                      <a:pt x="2292" y="3338"/>
                      <a:pt x="3134" y="2801"/>
                    </a:cubicBezTo>
                    <a:cubicBezTo>
                      <a:pt x="3977" y="2265"/>
                      <a:pt x="4437" y="2342"/>
                      <a:pt x="4896" y="2342"/>
                    </a:cubicBezTo>
                    <a:cubicBezTo>
                      <a:pt x="5356" y="2342"/>
                      <a:pt x="5202" y="1729"/>
                      <a:pt x="3747" y="127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88" name="Kombinationstegning: figur 11787">
                <a:extLst>
                  <a:ext uri="{FF2B5EF4-FFF2-40B4-BE49-F238E27FC236}">
                    <a16:creationId xmlns:a16="http://schemas.microsoft.com/office/drawing/2014/main" id="{6B3A98C1-44A4-4A39-96AB-AD5AEAA93D78}"/>
                  </a:ext>
                </a:extLst>
              </p:cNvPr>
              <p:cNvSpPr/>
              <p:nvPr/>
            </p:nvSpPr>
            <p:spPr>
              <a:xfrm>
                <a:off x="8320080" y="3194157"/>
                <a:ext cx="2233" cy="2581"/>
              </a:xfrm>
              <a:custGeom>
                <a:avLst/>
                <a:gdLst>
                  <a:gd name="connsiteX0" fmla="*/ 133 w 2233"/>
                  <a:gd name="connsiteY0" fmla="*/ 2528 h 2581"/>
                  <a:gd name="connsiteX1" fmla="*/ 1665 w 2233"/>
                  <a:gd name="connsiteY1" fmla="*/ 0 h 2581"/>
                  <a:gd name="connsiteX2" fmla="*/ 133 w 2233"/>
                  <a:gd name="connsiteY2" fmla="*/ 2528 h 2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3" h="2581">
                    <a:moveTo>
                      <a:pt x="133" y="2528"/>
                    </a:moveTo>
                    <a:cubicBezTo>
                      <a:pt x="822" y="2987"/>
                      <a:pt x="3350" y="383"/>
                      <a:pt x="1665" y="0"/>
                    </a:cubicBezTo>
                    <a:cubicBezTo>
                      <a:pt x="1665" y="0"/>
                      <a:pt x="-557" y="1992"/>
                      <a:pt x="133" y="25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89" name="Kombinationstegning: figur 11788">
                <a:extLst>
                  <a:ext uri="{FF2B5EF4-FFF2-40B4-BE49-F238E27FC236}">
                    <a16:creationId xmlns:a16="http://schemas.microsoft.com/office/drawing/2014/main" id="{B8CD6FC3-3240-46D5-BFA9-09BD501C6F38}"/>
                  </a:ext>
                </a:extLst>
              </p:cNvPr>
              <p:cNvSpPr/>
              <p:nvPr/>
            </p:nvSpPr>
            <p:spPr>
              <a:xfrm>
                <a:off x="8000616" y="3244864"/>
                <a:ext cx="408295" cy="290060"/>
              </a:xfrm>
              <a:custGeom>
                <a:avLst/>
                <a:gdLst>
                  <a:gd name="connsiteX0" fmla="*/ 206540 w 408295"/>
                  <a:gd name="connsiteY0" fmla="*/ 42358 h 290060"/>
                  <a:gd name="connsiteX1" fmla="*/ 193442 w 408295"/>
                  <a:gd name="connsiteY1" fmla="*/ 42205 h 290060"/>
                  <a:gd name="connsiteX2" fmla="*/ 191528 w 408295"/>
                  <a:gd name="connsiteY2" fmla="*/ 41592 h 290060"/>
                  <a:gd name="connsiteX3" fmla="*/ 187238 w 408295"/>
                  <a:gd name="connsiteY3" fmla="*/ 37302 h 290060"/>
                  <a:gd name="connsiteX4" fmla="*/ 185936 w 408295"/>
                  <a:gd name="connsiteY4" fmla="*/ 36843 h 290060"/>
                  <a:gd name="connsiteX5" fmla="*/ 173987 w 408295"/>
                  <a:gd name="connsiteY5" fmla="*/ 36230 h 290060"/>
                  <a:gd name="connsiteX6" fmla="*/ 171383 w 408295"/>
                  <a:gd name="connsiteY6" fmla="*/ 36536 h 290060"/>
                  <a:gd name="connsiteX7" fmla="*/ 171000 w 408295"/>
                  <a:gd name="connsiteY7" fmla="*/ 36613 h 290060"/>
                  <a:gd name="connsiteX8" fmla="*/ 169085 w 408295"/>
                  <a:gd name="connsiteY8" fmla="*/ 37302 h 290060"/>
                  <a:gd name="connsiteX9" fmla="*/ 164029 w 408295"/>
                  <a:gd name="connsiteY9" fmla="*/ 36843 h 290060"/>
                  <a:gd name="connsiteX10" fmla="*/ 155068 w 408295"/>
                  <a:gd name="connsiteY10" fmla="*/ 33013 h 290060"/>
                  <a:gd name="connsiteX11" fmla="*/ 151238 w 408295"/>
                  <a:gd name="connsiteY11" fmla="*/ 30945 h 290060"/>
                  <a:gd name="connsiteX12" fmla="*/ 149553 w 408295"/>
                  <a:gd name="connsiteY12" fmla="*/ 30562 h 290060"/>
                  <a:gd name="connsiteX13" fmla="*/ 142353 w 408295"/>
                  <a:gd name="connsiteY13" fmla="*/ 39064 h 290060"/>
                  <a:gd name="connsiteX14" fmla="*/ 140897 w 408295"/>
                  <a:gd name="connsiteY14" fmla="*/ 40137 h 290060"/>
                  <a:gd name="connsiteX15" fmla="*/ 129561 w 408295"/>
                  <a:gd name="connsiteY15" fmla="*/ 41056 h 290060"/>
                  <a:gd name="connsiteX16" fmla="*/ 127799 w 408295"/>
                  <a:gd name="connsiteY16" fmla="*/ 41439 h 290060"/>
                  <a:gd name="connsiteX17" fmla="*/ 123510 w 408295"/>
                  <a:gd name="connsiteY17" fmla="*/ 43583 h 290060"/>
                  <a:gd name="connsiteX18" fmla="*/ 122208 w 408295"/>
                  <a:gd name="connsiteY18" fmla="*/ 48945 h 290060"/>
                  <a:gd name="connsiteX19" fmla="*/ 121824 w 408295"/>
                  <a:gd name="connsiteY19" fmla="*/ 50630 h 290060"/>
                  <a:gd name="connsiteX20" fmla="*/ 117152 w 408295"/>
                  <a:gd name="connsiteY20" fmla="*/ 59515 h 290060"/>
                  <a:gd name="connsiteX21" fmla="*/ 116310 w 408295"/>
                  <a:gd name="connsiteY21" fmla="*/ 67022 h 290060"/>
                  <a:gd name="connsiteX22" fmla="*/ 114548 w 408295"/>
                  <a:gd name="connsiteY22" fmla="*/ 69626 h 290060"/>
                  <a:gd name="connsiteX23" fmla="*/ 108420 w 408295"/>
                  <a:gd name="connsiteY23" fmla="*/ 75218 h 290060"/>
                  <a:gd name="connsiteX24" fmla="*/ 103288 w 408295"/>
                  <a:gd name="connsiteY24" fmla="*/ 76750 h 290060"/>
                  <a:gd name="connsiteX25" fmla="*/ 97773 w 408295"/>
                  <a:gd name="connsiteY25" fmla="*/ 78894 h 290060"/>
                  <a:gd name="connsiteX26" fmla="*/ 84216 w 408295"/>
                  <a:gd name="connsiteY26" fmla="*/ 84180 h 290060"/>
                  <a:gd name="connsiteX27" fmla="*/ 74871 w 408295"/>
                  <a:gd name="connsiteY27" fmla="*/ 85252 h 290060"/>
                  <a:gd name="connsiteX28" fmla="*/ 76326 w 408295"/>
                  <a:gd name="connsiteY28" fmla="*/ 88009 h 290060"/>
                  <a:gd name="connsiteX29" fmla="*/ 76786 w 408295"/>
                  <a:gd name="connsiteY29" fmla="*/ 92069 h 290060"/>
                  <a:gd name="connsiteX30" fmla="*/ 72267 w 408295"/>
                  <a:gd name="connsiteY30" fmla="*/ 97967 h 290060"/>
                  <a:gd name="connsiteX31" fmla="*/ 70198 w 408295"/>
                  <a:gd name="connsiteY31" fmla="*/ 99652 h 290060"/>
                  <a:gd name="connsiteX32" fmla="*/ 66599 w 408295"/>
                  <a:gd name="connsiteY32" fmla="*/ 101950 h 290060"/>
                  <a:gd name="connsiteX33" fmla="*/ 64837 w 408295"/>
                  <a:gd name="connsiteY33" fmla="*/ 102869 h 290060"/>
                  <a:gd name="connsiteX34" fmla="*/ 56335 w 408295"/>
                  <a:gd name="connsiteY34" fmla="*/ 103482 h 290060"/>
                  <a:gd name="connsiteX35" fmla="*/ 52735 w 408295"/>
                  <a:gd name="connsiteY35" fmla="*/ 107082 h 290060"/>
                  <a:gd name="connsiteX36" fmla="*/ 49517 w 408295"/>
                  <a:gd name="connsiteY36" fmla="*/ 107312 h 290060"/>
                  <a:gd name="connsiteX37" fmla="*/ 41858 w 408295"/>
                  <a:gd name="connsiteY37" fmla="*/ 98809 h 290060"/>
                  <a:gd name="connsiteX38" fmla="*/ 40096 w 408295"/>
                  <a:gd name="connsiteY38" fmla="*/ 97967 h 290060"/>
                  <a:gd name="connsiteX39" fmla="*/ 27151 w 408295"/>
                  <a:gd name="connsiteY39" fmla="*/ 95439 h 290060"/>
                  <a:gd name="connsiteX40" fmla="*/ 25083 w 408295"/>
                  <a:gd name="connsiteY40" fmla="*/ 95056 h 290060"/>
                  <a:gd name="connsiteX41" fmla="*/ 21713 w 408295"/>
                  <a:gd name="connsiteY41" fmla="*/ 93295 h 290060"/>
                  <a:gd name="connsiteX42" fmla="*/ 21483 w 408295"/>
                  <a:gd name="connsiteY42" fmla="*/ 95133 h 290060"/>
                  <a:gd name="connsiteX43" fmla="*/ 16198 w 408295"/>
                  <a:gd name="connsiteY43" fmla="*/ 113210 h 290060"/>
                  <a:gd name="connsiteX44" fmla="*/ 15738 w 408295"/>
                  <a:gd name="connsiteY44" fmla="*/ 116350 h 290060"/>
                  <a:gd name="connsiteX45" fmla="*/ 15356 w 408295"/>
                  <a:gd name="connsiteY45" fmla="*/ 119108 h 290060"/>
                  <a:gd name="connsiteX46" fmla="*/ 7083 w 408295"/>
                  <a:gd name="connsiteY46" fmla="*/ 126997 h 290060"/>
                  <a:gd name="connsiteX47" fmla="*/ 6853 w 408295"/>
                  <a:gd name="connsiteY47" fmla="*/ 129142 h 290060"/>
                  <a:gd name="connsiteX48" fmla="*/ 10836 w 408295"/>
                  <a:gd name="connsiteY48" fmla="*/ 133814 h 290060"/>
                  <a:gd name="connsiteX49" fmla="*/ 10224 w 408295"/>
                  <a:gd name="connsiteY49" fmla="*/ 135116 h 290060"/>
                  <a:gd name="connsiteX50" fmla="*/ 266 w 408295"/>
                  <a:gd name="connsiteY50" fmla="*/ 142087 h 290060"/>
                  <a:gd name="connsiteX51" fmla="*/ 36 w 408295"/>
                  <a:gd name="connsiteY51" fmla="*/ 145227 h 290060"/>
                  <a:gd name="connsiteX52" fmla="*/ 496 w 408295"/>
                  <a:gd name="connsiteY52" fmla="*/ 153806 h 290060"/>
                  <a:gd name="connsiteX53" fmla="*/ 7543 w 408295"/>
                  <a:gd name="connsiteY53" fmla="*/ 159397 h 290060"/>
                  <a:gd name="connsiteX54" fmla="*/ 11372 w 408295"/>
                  <a:gd name="connsiteY54" fmla="*/ 160623 h 290060"/>
                  <a:gd name="connsiteX55" fmla="*/ 11143 w 408295"/>
                  <a:gd name="connsiteY55" fmla="*/ 161925 h 290060"/>
                  <a:gd name="connsiteX56" fmla="*/ 2794 w 408295"/>
                  <a:gd name="connsiteY56" fmla="*/ 170887 h 290060"/>
                  <a:gd name="connsiteX57" fmla="*/ 1951 w 408295"/>
                  <a:gd name="connsiteY57" fmla="*/ 172802 h 290060"/>
                  <a:gd name="connsiteX58" fmla="*/ 9611 w 408295"/>
                  <a:gd name="connsiteY58" fmla="*/ 201142 h 290060"/>
                  <a:gd name="connsiteX59" fmla="*/ 9764 w 408295"/>
                  <a:gd name="connsiteY59" fmla="*/ 203440 h 290060"/>
                  <a:gd name="connsiteX60" fmla="*/ 8538 w 408295"/>
                  <a:gd name="connsiteY60" fmla="*/ 207730 h 290060"/>
                  <a:gd name="connsiteX61" fmla="*/ 9611 w 408295"/>
                  <a:gd name="connsiteY61" fmla="*/ 223509 h 290060"/>
                  <a:gd name="connsiteX62" fmla="*/ 10453 w 408295"/>
                  <a:gd name="connsiteY62" fmla="*/ 224734 h 290060"/>
                  <a:gd name="connsiteX63" fmla="*/ 30292 w 408295"/>
                  <a:gd name="connsiteY63" fmla="*/ 227492 h 290060"/>
                  <a:gd name="connsiteX64" fmla="*/ 31747 w 408295"/>
                  <a:gd name="connsiteY64" fmla="*/ 228717 h 290060"/>
                  <a:gd name="connsiteX65" fmla="*/ 37262 w 408295"/>
                  <a:gd name="connsiteY65" fmla="*/ 237066 h 290060"/>
                  <a:gd name="connsiteX66" fmla="*/ 37645 w 408295"/>
                  <a:gd name="connsiteY66" fmla="*/ 238751 h 290060"/>
                  <a:gd name="connsiteX67" fmla="*/ 36802 w 408295"/>
                  <a:gd name="connsiteY67" fmla="*/ 243041 h 290060"/>
                  <a:gd name="connsiteX68" fmla="*/ 36113 w 408295"/>
                  <a:gd name="connsiteY68" fmla="*/ 244573 h 290060"/>
                  <a:gd name="connsiteX69" fmla="*/ 11219 w 408295"/>
                  <a:gd name="connsiteY69" fmla="*/ 273986 h 290060"/>
                  <a:gd name="connsiteX70" fmla="*/ 10913 w 408295"/>
                  <a:gd name="connsiteY70" fmla="*/ 274369 h 290060"/>
                  <a:gd name="connsiteX71" fmla="*/ 10913 w 408295"/>
                  <a:gd name="connsiteY71" fmla="*/ 274445 h 290060"/>
                  <a:gd name="connsiteX72" fmla="*/ 10530 w 408295"/>
                  <a:gd name="connsiteY72" fmla="*/ 275441 h 290060"/>
                  <a:gd name="connsiteX73" fmla="*/ 10530 w 408295"/>
                  <a:gd name="connsiteY73" fmla="*/ 275441 h 290060"/>
                  <a:gd name="connsiteX74" fmla="*/ 58939 w 408295"/>
                  <a:gd name="connsiteY74" fmla="*/ 288999 h 290060"/>
                  <a:gd name="connsiteX75" fmla="*/ 61313 w 408295"/>
                  <a:gd name="connsiteY75" fmla="*/ 289228 h 290060"/>
                  <a:gd name="connsiteX76" fmla="*/ 89578 w 408295"/>
                  <a:gd name="connsiteY76" fmla="*/ 286931 h 290060"/>
                  <a:gd name="connsiteX77" fmla="*/ 91339 w 408295"/>
                  <a:gd name="connsiteY77" fmla="*/ 287160 h 290060"/>
                  <a:gd name="connsiteX78" fmla="*/ 102829 w 408295"/>
                  <a:gd name="connsiteY78" fmla="*/ 289918 h 290060"/>
                  <a:gd name="connsiteX79" fmla="*/ 112250 w 408295"/>
                  <a:gd name="connsiteY79" fmla="*/ 284862 h 290060"/>
                  <a:gd name="connsiteX80" fmla="*/ 116233 w 408295"/>
                  <a:gd name="connsiteY80" fmla="*/ 283943 h 290060"/>
                  <a:gd name="connsiteX81" fmla="*/ 142582 w 408295"/>
                  <a:gd name="connsiteY81" fmla="*/ 281416 h 290060"/>
                  <a:gd name="connsiteX82" fmla="*/ 162651 w 408295"/>
                  <a:gd name="connsiteY82" fmla="*/ 275671 h 290060"/>
                  <a:gd name="connsiteX83" fmla="*/ 164183 w 408295"/>
                  <a:gd name="connsiteY83" fmla="*/ 274445 h 290060"/>
                  <a:gd name="connsiteX84" fmla="*/ 164795 w 408295"/>
                  <a:gd name="connsiteY84" fmla="*/ 270462 h 290060"/>
                  <a:gd name="connsiteX85" fmla="*/ 162881 w 408295"/>
                  <a:gd name="connsiteY85" fmla="*/ 267705 h 290060"/>
                  <a:gd name="connsiteX86" fmla="*/ 165485 w 408295"/>
                  <a:gd name="connsiteY86" fmla="*/ 261271 h 290060"/>
                  <a:gd name="connsiteX87" fmla="*/ 165638 w 408295"/>
                  <a:gd name="connsiteY87" fmla="*/ 249322 h 290060"/>
                  <a:gd name="connsiteX88" fmla="*/ 171536 w 408295"/>
                  <a:gd name="connsiteY88" fmla="*/ 238522 h 290060"/>
                  <a:gd name="connsiteX89" fmla="*/ 178736 w 408295"/>
                  <a:gd name="connsiteY89" fmla="*/ 232547 h 290060"/>
                  <a:gd name="connsiteX90" fmla="*/ 182949 w 408295"/>
                  <a:gd name="connsiteY90" fmla="*/ 230019 h 290060"/>
                  <a:gd name="connsiteX91" fmla="*/ 184710 w 408295"/>
                  <a:gd name="connsiteY91" fmla="*/ 229866 h 290060"/>
                  <a:gd name="connsiteX92" fmla="*/ 194898 w 408295"/>
                  <a:gd name="connsiteY92" fmla="*/ 232853 h 290060"/>
                  <a:gd name="connsiteX93" fmla="*/ 196430 w 408295"/>
                  <a:gd name="connsiteY93" fmla="*/ 232853 h 290060"/>
                  <a:gd name="connsiteX94" fmla="*/ 206234 w 408295"/>
                  <a:gd name="connsiteY94" fmla="*/ 228641 h 290060"/>
                  <a:gd name="connsiteX95" fmla="*/ 205851 w 408295"/>
                  <a:gd name="connsiteY95" fmla="*/ 227338 h 290060"/>
                  <a:gd name="connsiteX96" fmla="*/ 201179 w 408295"/>
                  <a:gd name="connsiteY96" fmla="*/ 223738 h 290060"/>
                  <a:gd name="connsiteX97" fmla="*/ 202481 w 408295"/>
                  <a:gd name="connsiteY97" fmla="*/ 222436 h 290060"/>
                  <a:gd name="connsiteX98" fmla="*/ 207383 w 408295"/>
                  <a:gd name="connsiteY98" fmla="*/ 221747 h 290060"/>
                  <a:gd name="connsiteX99" fmla="*/ 215655 w 408295"/>
                  <a:gd name="connsiteY99" fmla="*/ 216385 h 290060"/>
                  <a:gd name="connsiteX100" fmla="*/ 217800 w 408295"/>
                  <a:gd name="connsiteY100" fmla="*/ 215696 h 290060"/>
                  <a:gd name="connsiteX101" fmla="*/ 227604 w 408295"/>
                  <a:gd name="connsiteY101" fmla="*/ 213934 h 290060"/>
                  <a:gd name="connsiteX102" fmla="*/ 229366 w 408295"/>
                  <a:gd name="connsiteY102" fmla="*/ 214317 h 290060"/>
                  <a:gd name="connsiteX103" fmla="*/ 237485 w 408295"/>
                  <a:gd name="connsiteY103" fmla="*/ 220215 h 290060"/>
                  <a:gd name="connsiteX104" fmla="*/ 238787 w 408295"/>
                  <a:gd name="connsiteY104" fmla="*/ 220215 h 290060"/>
                  <a:gd name="connsiteX105" fmla="*/ 249205 w 408295"/>
                  <a:gd name="connsiteY105" fmla="*/ 211100 h 290060"/>
                  <a:gd name="connsiteX106" fmla="*/ 250047 w 408295"/>
                  <a:gd name="connsiteY106" fmla="*/ 210641 h 290060"/>
                  <a:gd name="connsiteX107" fmla="*/ 250507 w 408295"/>
                  <a:gd name="connsiteY107" fmla="*/ 209568 h 290060"/>
                  <a:gd name="connsiteX108" fmla="*/ 248592 w 408295"/>
                  <a:gd name="connsiteY108" fmla="*/ 194402 h 290060"/>
                  <a:gd name="connsiteX109" fmla="*/ 249052 w 408295"/>
                  <a:gd name="connsiteY109" fmla="*/ 192717 h 290060"/>
                  <a:gd name="connsiteX110" fmla="*/ 252728 w 408295"/>
                  <a:gd name="connsiteY110" fmla="*/ 189576 h 290060"/>
                  <a:gd name="connsiteX111" fmla="*/ 253571 w 408295"/>
                  <a:gd name="connsiteY111" fmla="*/ 187662 h 290060"/>
                  <a:gd name="connsiteX112" fmla="*/ 255639 w 408295"/>
                  <a:gd name="connsiteY112" fmla="*/ 178317 h 290060"/>
                  <a:gd name="connsiteX113" fmla="*/ 255639 w 408295"/>
                  <a:gd name="connsiteY113" fmla="*/ 176248 h 290060"/>
                  <a:gd name="connsiteX114" fmla="*/ 258626 w 408295"/>
                  <a:gd name="connsiteY114" fmla="*/ 173951 h 290060"/>
                  <a:gd name="connsiteX115" fmla="*/ 260771 w 408295"/>
                  <a:gd name="connsiteY115" fmla="*/ 173951 h 290060"/>
                  <a:gd name="connsiteX116" fmla="*/ 267588 w 408295"/>
                  <a:gd name="connsiteY116" fmla="*/ 173721 h 290060"/>
                  <a:gd name="connsiteX117" fmla="*/ 272643 w 408295"/>
                  <a:gd name="connsiteY117" fmla="*/ 170351 h 290060"/>
                  <a:gd name="connsiteX118" fmla="*/ 276013 w 408295"/>
                  <a:gd name="connsiteY118" fmla="*/ 169048 h 290060"/>
                  <a:gd name="connsiteX119" fmla="*/ 278771 w 408295"/>
                  <a:gd name="connsiteY119" fmla="*/ 166674 h 290060"/>
                  <a:gd name="connsiteX120" fmla="*/ 278541 w 408295"/>
                  <a:gd name="connsiteY120" fmla="*/ 165448 h 290060"/>
                  <a:gd name="connsiteX121" fmla="*/ 274941 w 408295"/>
                  <a:gd name="connsiteY121" fmla="*/ 160699 h 290060"/>
                  <a:gd name="connsiteX122" fmla="*/ 271571 w 408295"/>
                  <a:gd name="connsiteY122" fmla="*/ 153882 h 290060"/>
                  <a:gd name="connsiteX123" fmla="*/ 270345 w 408295"/>
                  <a:gd name="connsiteY123" fmla="*/ 153270 h 290060"/>
                  <a:gd name="connsiteX124" fmla="*/ 268813 w 408295"/>
                  <a:gd name="connsiteY124" fmla="*/ 152044 h 290060"/>
                  <a:gd name="connsiteX125" fmla="*/ 266056 w 408295"/>
                  <a:gd name="connsiteY125" fmla="*/ 147984 h 290060"/>
                  <a:gd name="connsiteX126" fmla="*/ 266515 w 408295"/>
                  <a:gd name="connsiteY126" fmla="*/ 145380 h 290060"/>
                  <a:gd name="connsiteX127" fmla="*/ 267358 w 408295"/>
                  <a:gd name="connsiteY127" fmla="*/ 143848 h 290060"/>
                  <a:gd name="connsiteX128" fmla="*/ 270269 w 408295"/>
                  <a:gd name="connsiteY128" fmla="*/ 143465 h 290060"/>
                  <a:gd name="connsiteX129" fmla="*/ 275860 w 408295"/>
                  <a:gd name="connsiteY129" fmla="*/ 144997 h 290060"/>
                  <a:gd name="connsiteX130" fmla="*/ 284439 w 408295"/>
                  <a:gd name="connsiteY130" fmla="*/ 146682 h 290060"/>
                  <a:gd name="connsiteX131" fmla="*/ 290567 w 408295"/>
                  <a:gd name="connsiteY131" fmla="*/ 146299 h 290060"/>
                  <a:gd name="connsiteX132" fmla="*/ 296541 w 408295"/>
                  <a:gd name="connsiteY132" fmla="*/ 143695 h 290060"/>
                  <a:gd name="connsiteX133" fmla="*/ 301061 w 408295"/>
                  <a:gd name="connsiteY133" fmla="*/ 140095 h 290060"/>
                  <a:gd name="connsiteX134" fmla="*/ 302363 w 408295"/>
                  <a:gd name="connsiteY134" fmla="*/ 134963 h 290060"/>
                  <a:gd name="connsiteX135" fmla="*/ 301137 w 408295"/>
                  <a:gd name="connsiteY135" fmla="*/ 133048 h 290060"/>
                  <a:gd name="connsiteX136" fmla="*/ 298226 w 408295"/>
                  <a:gd name="connsiteY136" fmla="*/ 129908 h 290060"/>
                  <a:gd name="connsiteX137" fmla="*/ 297996 w 408295"/>
                  <a:gd name="connsiteY137" fmla="*/ 126461 h 290060"/>
                  <a:gd name="connsiteX138" fmla="*/ 301214 w 408295"/>
                  <a:gd name="connsiteY138" fmla="*/ 123244 h 290060"/>
                  <a:gd name="connsiteX139" fmla="*/ 304354 w 408295"/>
                  <a:gd name="connsiteY139" fmla="*/ 120869 h 290060"/>
                  <a:gd name="connsiteX140" fmla="*/ 306422 w 408295"/>
                  <a:gd name="connsiteY140" fmla="*/ 117193 h 290060"/>
                  <a:gd name="connsiteX141" fmla="*/ 307954 w 408295"/>
                  <a:gd name="connsiteY141" fmla="*/ 116120 h 290060"/>
                  <a:gd name="connsiteX142" fmla="*/ 312473 w 408295"/>
                  <a:gd name="connsiteY142" fmla="*/ 113746 h 290060"/>
                  <a:gd name="connsiteX143" fmla="*/ 313699 w 408295"/>
                  <a:gd name="connsiteY143" fmla="*/ 109763 h 290060"/>
                  <a:gd name="connsiteX144" fmla="*/ 316303 w 408295"/>
                  <a:gd name="connsiteY144" fmla="*/ 106775 h 290060"/>
                  <a:gd name="connsiteX145" fmla="*/ 316074 w 408295"/>
                  <a:gd name="connsiteY145" fmla="*/ 105473 h 290060"/>
                  <a:gd name="connsiteX146" fmla="*/ 315001 w 408295"/>
                  <a:gd name="connsiteY146" fmla="*/ 103558 h 290060"/>
                  <a:gd name="connsiteX147" fmla="*/ 314618 w 408295"/>
                  <a:gd name="connsiteY147" fmla="*/ 96052 h 290060"/>
                  <a:gd name="connsiteX148" fmla="*/ 305656 w 408295"/>
                  <a:gd name="connsiteY148" fmla="*/ 81192 h 290060"/>
                  <a:gd name="connsiteX149" fmla="*/ 304737 w 408295"/>
                  <a:gd name="connsiteY149" fmla="*/ 80273 h 290060"/>
                  <a:gd name="connsiteX150" fmla="*/ 303895 w 408295"/>
                  <a:gd name="connsiteY150" fmla="*/ 78741 h 290060"/>
                  <a:gd name="connsiteX151" fmla="*/ 315844 w 408295"/>
                  <a:gd name="connsiteY151" fmla="*/ 66026 h 290060"/>
                  <a:gd name="connsiteX152" fmla="*/ 317605 w 408295"/>
                  <a:gd name="connsiteY152" fmla="*/ 65873 h 290060"/>
                  <a:gd name="connsiteX153" fmla="*/ 323580 w 408295"/>
                  <a:gd name="connsiteY153" fmla="*/ 66103 h 290060"/>
                  <a:gd name="connsiteX154" fmla="*/ 343419 w 408295"/>
                  <a:gd name="connsiteY154" fmla="*/ 54383 h 290060"/>
                  <a:gd name="connsiteX155" fmla="*/ 372602 w 408295"/>
                  <a:gd name="connsiteY155" fmla="*/ 51473 h 290060"/>
                  <a:gd name="connsiteX156" fmla="*/ 376585 w 408295"/>
                  <a:gd name="connsiteY156" fmla="*/ 51932 h 290060"/>
                  <a:gd name="connsiteX157" fmla="*/ 385700 w 408295"/>
                  <a:gd name="connsiteY157" fmla="*/ 53464 h 290060"/>
                  <a:gd name="connsiteX158" fmla="*/ 397189 w 408295"/>
                  <a:gd name="connsiteY158" fmla="*/ 48179 h 290060"/>
                  <a:gd name="connsiteX159" fmla="*/ 399181 w 408295"/>
                  <a:gd name="connsiteY159" fmla="*/ 47260 h 290060"/>
                  <a:gd name="connsiteX160" fmla="*/ 395197 w 408295"/>
                  <a:gd name="connsiteY160" fmla="*/ 44043 h 290060"/>
                  <a:gd name="connsiteX161" fmla="*/ 396730 w 408295"/>
                  <a:gd name="connsiteY161" fmla="*/ 41668 h 290060"/>
                  <a:gd name="connsiteX162" fmla="*/ 408296 w 408295"/>
                  <a:gd name="connsiteY162" fmla="*/ 40213 h 290060"/>
                  <a:gd name="connsiteX163" fmla="*/ 404696 w 408295"/>
                  <a:gd name="connsiteY163" fmla="*/ 37992 h 290060"/>
                  <a:gd name="connsiteX164" fmla="*/ 390908 w 408295"/>
                  <a:gd name="connsiteY164" fmla="*/ 34392 h 290060"/>
                  <a:gd name="connsiteX165" fmla="*/ 389683 w 408295"/>
                  <a:gd name="connsiteY165" fmla="*/ 35617 h 290060"/>
                  <a:gd name="connsiteX166" fmla="*/ 388457 w 408295"/>
                  <a:gd name="connsiteY166" fmla="*/ 37073 h 290060"/>
                  <a:gd name="connsiteX167" fmla="*/ 381487 w 408295"/>
                  <a:gd name="connsiteY167" fmla="*/ 39217 h 290060"/>
                  <a:gd name="connsiteX168" fmla="*/ 372985 w 408295"/>
                  <a:gd name="connsiteY168" fmla="*/ 40519 h 290060"/>
                  <a:gd name="connsiteX169" fmla="*/ 374746 w 408295"/>
                  <a:gd name="connsiteY169" fmla="*/ 37992 h 290060"/>
                  <a:gd name="connsiteX170" fmla="*/ 374900 w 408295"/>
                  <a:gd name="connsiteY170" fmla="*/ 36919 h 290060"/>
                  <a:gd name="connsiteX171" fmla="*/ 367087 w 408295"/>
                  <a:gd name="connsiteY171" fmla="*/ 33319 h 290060"/>
                  <a:gd name="connsiteX172" fmla="*/ 355214 w 408295"/>
                  <a:gd name="connsiteY172" fmla="*/ 37532 h 290060"/>
                  <a:gd name="connsiteX173" fmla="*/ 349240 w 408295"/>
                  <a:gd name="connsiteY173" fmla="*/ 43047 h 290060"/>
                  <a:gd name="connsiteX174" fmla="*/ 342652 w 408295"/>
                  <a:gd name="connsiteY174" fmla="*/ 47949 h 290060"/>
                  <a:gd name="connsiteX175" fmla="*/ 317759 w 408295"/>
                  <a:gd name="connsiteY175" fmla="*/ 57907 h 290060"/>
                  <a:gd name="connsiteX176" fmla="*/ 315844 w 408295"/>
                  <a:gd name="connsiteY176" fmla="*/ 57524 h 290060"/>
                  <a:gd name="connsiteX177" fmla="*/ 312014 w 408295"/>
                  <a:gd name="connsiteY177" fmla="*/ 51779 h 290060"/>
                  <a:gd name="connsiteX178" fmla="*/ 311554 w 408295"/>
                  <a:gd name="connsiteY178" fmla="*/ 39600 h 290060"/>
                  <a:gd name="connsiteX179" fmla="*/ 313622 w 408295"/>
                  <a:gd name="connsiteY179" fmla="*/ 18689 h 290060"/>
                  <a:gd name="connsiteX180" fmla="*/ 306422 w 408295"/>
                  <a:gd name="connsiteY180" fmla="*/ 15702 h 290060"/>
                  <a:gd name="connsiteX181" fmla="*/ 305963 w 408295"/>
                  <a:gd name="connsiteY181" fmla="*/ 14477 h 290060"/>
                  <a:gd name="connsiteX182" fmla="*/ 307035 w 408295"/>
                  <a:gd name="connsiteY182" fmla="*/ 12179 h 290060"/>
                  <a:gd name="connsiteX183" fmla="*/ 307265 w 408295"/>
                  <a:gd name="connsiteY183" fmla="*/ 10647 h 290060"/>
                  <a:gd name="connsiteX184" fmla="*/ 301903 w 408295"/>
                  <a:gd name="connsiteY184" fmla="*/ 3217 h 290060"/>
                  <a:gd name="connsiteX185" fmla="*/ 298916 w 408295"/>
                  <a:gd name="connsiteY185" fmla="*/ 613 h 290060"/>
                  <a:gd name="connsiteX186" fmla="*/ 296848 w 408295"/>
                  <a:gd name="connsiteY186" fmla="*/ 0 h 290060"/>
                  <a:gd name="connsiteX187" fmla="*/ 292099 w 408295"/>
                  <a:gd name="connsiteY187" fmla="*/ 919 h 290060"/>
                  <a:gd name="connsiteX188" fmla="*/ 290184 w 408295"/>
                  <a:gd name="connsiteY188" fmla="*/ 1838 h 290060"/>
                  <a:gd name="connsiteX189" fmla="*/ 281835 w 408295"/>
                  <a:gd name="connsiteY189" fmla="*/ 12255 h 290060"/>
                  <a:gd name="connsiteX190" fmla="*/ 277545 w 408295"/>
                  <a:gd name="connsiteY190" fmla="*/ 15472 h 290060"/>
                  <a:gd name="connsiteX191" fmla="*/ 274175 w 408295"/>
                  <a:gd name="connsiteY191" fmla="*/ 18460 h 290060"/>
                  <a:gd name="connsiteX192" fmla="*/ 277316 w 408295"/>
                  <a:gd name="connsiteY192" fmla="*/ 22979 h 290060"/>
                  <a:gd name="connsiteX193" fmla="*/ 276932 w 408295"/>
                  <a:gd name="connsiteY193" fmla="*/ 26579 h 290060"/>
                  <a:gd name="connsiteX194" fmla="*/ 275477 w 408295"/>
                  <a:gd name="connsiteY194" fmla="*/ 28877 h 290060"/>
                  <a:gd name="connsiteX195" fmla="*/ 273946 w 408295"/>
                  <a:gd name="connsiteY195" fmla="*/ 30409 h 290060"/>
                  <a:gd name="connsiteX196" fmla="*/ 265443 w 408295"/>
                  <a:gd name="connsiteY196" fmla="*/ 29489 h 290060"/>
                  <a:gd name="connsiteX197" fmla="*/ 257783 w 408295"/>
                  <a:gd name="connsiteY197" fmla="*/ 28877 h 290060"/>
                  <a:gd name="connsiteX198" fmla="*/ 256481 w 408295"/>
                  <a:gd name="connsiteY198" fmla="*/ 29719 h 290060"/>
                  <a:gd name="connsiteX199" fmla="*/ 253111 w 408295"/>
                  <a:gd name="connsiteY199" fmla="*/ 38451 h 290060"/>
                  <a:gd name="connsiteX200" fmla="*/ 252881 w 408295"/>
                  <a:gd name="connsiteY200" fmla="*/ 42051 h 290060"/>
                  <a:gd name="connsiteX201" fmla="*/ 249281 w 408295"/>
                  <a:gd name="connsiteY201" fmla="*/ 44579 h 290060"/>
                  <a:gd name="connsiteX202" fmla="*/ 247520 w 408295"/>
                  <a:gd name="connsiteY202" fmla="*/ 44579 h 290060"/>
                  <a:gd name="connsiteX203" fmla="*/ 240549 w 408295"/>
                  <a:gd name="connsiteY203" fmla="*/ 38145 h 290060"/>
                  <a:gd name="connsiteX204" fmla="*/ 238864 w 408295"/>
                  <a:gd name="connsiteY204" fmla="*/ 37762 h 290060"/>
                  <a:gd name="connsiteX205" fmla="*/ 231664 w 408295"/>
                  <a:gd name="connsiteY205" fmla="*/ 40979 h 290060"/>
                  <a:gd name="connsiteX206" fmla="*/ 223162 w 408295"/>
                  <a:gd name="connsiteY206" fmla="*/ 43890 h 290060"/>
                  <a:gd name="connsiteX207" fmla="*/ 220557 w 408295"/>
                  <a:gd name="connsiteY207" fmla="*/ 44962 h 290060"/>
                  <a:gd name="connsiteX208" fmla="*/ 215043 w 408295"/>
                  <a:gd name="connsiteY208" fmla="*/ 49481 h 290060"/>
                  <a:gd name="connsiteX209" fmla="*/ 212285 w 408295"/>
                  <a:gd name="connsiteY209" fmla="*/ 49864 h 290060"/>
                  <a:gd name="connsiteX210" fmla="*/ 207843 w 408295"/>
                  <a:gd name="connsiteY210" fmla="*/ 46417 h 290060"/>
                  <a:gd name="connsiteX211" fmla="*/ 206617 w 408295"/>
                  <a:gd name="connsiteY211" fmla="*/ 44885 h 290060"/>
                  <a:gd name="connsiteX212" fmla="*/ 206234 w 408295"/>
                  <a:gd name="connsiteY212" fmla="*/ 42281 h 290060"/>
                  <a:gd name="connsiteX213" fmla="*/ 206540 w 408295"/>
                  <a:gd name="connsiteY213" fmla="*/ 42358 h 290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408295" h="290060">
                    <a:moveTo>
                      <a:pt x="206540" y="42358"/>
                    </a:moveTo>
                    <a:cubicBezTo>
                      <a:pt x="205928" y="42358"/>
                      <a:pt x="194208" y="41975"/>
                      <a:pt x="193442" y="42205"/>
                    </a:cubicBezTo>
                    <a:cubicBezTo>
                      <a:pt x="192753" y="42434"/>
                      <a:pt x="191528" y="41592"/>
                      <a:pt x="191528" y="41592"/>
                    </a:cubicBezTo>
                    <a:cubicBezTo>
                      <a:pt x="191528" y="41592"/>
                      <a:pt x="187698" y="37532"/>
                      <a:pt x="187238" y="37302"/>
                    </a:cubicBezTo>
                    <a:cubicBezTo>
                      <a:pt x="186779" y="37073"/>
                      <a:pt x="185936" y="36843"/>
                      <a:pt x="185936" y="36843"/>
                    </a:cubicBezTo>
                    <a:cubicBezTo>
                      <a:pt x="185936" y="36843"/>
                      <a:pt x="175749" y="36154"/>
                      <a:pt x="173987" y="36230"/>
                    </a:cubicBezTo>
                    <a:cubicBezTo>
                      <a:pt x="172761" y="36307"/>
                      <a:pt x="171919" y="36460"/>
                      <a:pt x="171383" y="36536"/>
                    </a:cubicBezTo>
                    <a:cubicBezTo>
                      <a:pt x="171153" y="36613"/>
                      <a:pt x="171000" y="36613"/>
                      <a:pt x="171000" y="36613"/>
                    </a:cubicBezTo>
                    <a:lnTo>
                      <a:pt x="169085" y="37302"/>
                    </a:lnTo>
                    <a:cubicBezTo>
                      <a:pt x="169085" y="37302"/>
                      <a:pt x="164642" y="36843"/>
                      <a:pt x="164029" y="36843"/>
                    </a:cubicBezTo>
                    <a:cubicBezTo>
                      <a:pt x="163417" y="36843"/>
                      <a:pt x="155450" y="33243"/>
                      <a:pt x="155068" y="33013"/>
                    </a:cubicBezTo>
                    <a:cubicBezTo>
                      <a:pt x="154685" y="32783"/>
                      <a:pt x="152463" y="32324"/>
                      <a:pt x="151238" y="30945"/>
                    </a:cubicBezTo>
                    <a:cubicBezTo>
                      <a:pt x="150012" y="29643"/>
                      <a:pt x="149553" y="30562"/>
                      <a:pt x="149553" y="30562"/>
                    </a:cubicBezTo>
                    <a:cubicBezTo>
                      <a:pt x="149553" y="30562"/>
                      <a:pt x="142736" y="38375"/>
                      <a:pt x="142353" y="39064"/>
                    </a:cubicBezTo>
                    <a:cubicBezTo>
                      <a:pt x="141969" y="39753"/>
                      <a:pt x="140897" y="40137"/>
                      <a:pt x="140897" y="40137"/>
                    </a:cubicBezTo>
                    <a:cubicBezTo>
                      <a:pt x="140897" y="40137"/>
                      <a:pt x="130250" y="40979"/>
                      <a:pt x="129561" y="41056"/>
                    </a:cubicBezTo>
                    <a:cubicBezTo>
                      <a:pt x="128872" y="41209"/>
                      <a:pt x="127799" y="41439"/>
                      <a:pt x="127799" y="41439"/>
                    </a:cubicBezTo>
                    <a:cubicBezTo>
                      <a:pt x="127799" y="41439"/>
                      <a:pt x="125425" y="42128"/>
                      <a:pt x="123510" y="43583"/>
                    </a:cubicBezTo>
                    <a:cubicBezTo>
                      <a:pt x="121595" y="45039"/>
                      <a:pt x="122054" y="48103"/>
                      <a:pt x="122208" y="48945"/>
                    </a:cubicBezTo>
                    <a:cubicBezTo>
                      <a:pt x="122361" y="49788"/>
                      <a:pt x="121824" y="50630"/>
                      <a:pt x="121824" y="50630"/>
                    </a:cubicBezTo>
                    <a:cubicBezTo>
                      <a:pt x="121824" y="50630"/>
                      <a:pt x="117535" y="58520"/>
                      <a:pt x="117152" y="59515"/>
                    </a:cubicBezTo>
                    <a:cubicBezTo>
                      <a:pt x="116769" y="60435"/>
                      <a:pt x="116233" y="65643"/>
                      <a:pt x="116310" y="67022"/>
                    </a:cubicBezTo>
                    <a:cubicBezTo>
                      <a:pt x="116463" y="68477"/>
                      <a:pt x="115237" y="69167"/>
                      <a:pt x="114548" y="69626"/>
                    </a:cubicBezTo>
                    <a:cubicBezTo>
                      <a:pt x="113859" y="70086"/>
                      <a:pt x="109416" y="74299"/>
                      <a:pt x="108420" y="75218"/>
                    </a:cubicBezTo>
                    <a:cubicBezTo>
                      <a:pt x="107425" y="76137"/>
                      <a:pt x="104207" y="76673"/>
                      <a:pt x="103288" y="76750"/>
                    </a:cubicBezTo>
                    <a:cubicBezTo>
                      <a:pt x="102369" y="76903"/>
                      <a:pt x="98386" y="78435"/>
                      <a:pt x="97773" y="78894"/>
                    </a:cubicBezTo>
                    <a:cubicBezTo>
                      <a:pt x="97161" y="79354"/>
                      <a:pt x="85824" y="83567"/>
                      <a:pt x="84216" y="84180"/>
                    </a:cubicBezTo>
                    <a:cubicBezTo>
                      <a:pt x="82684" y="84792"/>
                      <a:pt x="75943" y="85482"/>
                      <a:pt x="74871" y="85252"/>
                    </a:cubicBezTo>
                    <a:cubicBezTo>
                      <a:pt x="73799" y="85022"/>
                      <a:pt x="74871" y="86324"/>
                      <a:pt x="76326" y="88009"/>
                    </a:cubicBezTo>
                    <a:cubicBezTo>
                      <a:pt x="77781" y="89694"/>
                      <a:pt x="77169" y="91380"/>
                      <a:pt x="76786" y="92069"/>
                    </a:cubicBezTo>
                    <a:cubicBezTo>
                      <a:pt x="76403" y="92758"/>
                      <a:pt x="72573" y="97431"/>
                      <a:pt x="72267" y="97967"/>
                    </a:cubicBezTo>
                    <a:cubicBezTo>
                      <a:pt x="71884" y="98426"/>
                      <a:pt x="70811" y="99499"/>
                      <a:pt x="70198" y="99652"/>
                    </a:cubicBezTo>
                    <a:cubicBezTo>
                      <a:pt x="69586" y="99805"/>
                      <a:pt x="67212" y="101414"/>
                      <a:pt x="66599" y="101950"/>
                    </a:cubicBezTo>
                    <a:cubicBezTo>
                      <a:pt x="65986" y="102410"/>
                      <a:pt x="64837" y="102869"/>
                      <a:pt x="64837" y="102869"/>
                    </a:cubicBezTo>
                    <a:lnTo>
                      <a:pt x="56335" y="103482"/>
                    </a:lnTo>
                    <a:cubicBezTo>
                      <a:pt x="56335" y="103482"/>
                      <a:pt x="53730" y="105244"/>
                      <a:pt x="52735" y="107082"/>
                    </a:cubicBezTo>
                    <a:cubicBezTo>
                      <a:pt x="51816" y="108844"/>
                      <a:pt x="50360" y="107695"/>
                      <a:pt x="49517" y="107312"/>
                    </a:cubicBezTo>
                    <a:cubicBezTo>
                      <a:pt x="48675" y="106929"/>
                      <a:pt x="42241" y="99652"/>
                      <a:pt x="41858" y="98809"/>
                    </a:cubicBezTo>
                    <a:cubicBezTo>
                      <a:pt x="41475" y="97967"/>
                      <a:pt x="40096" y="97967"/>
                      <a:pt x="40096" y="97967"/>
                    </a:cubicBezTo>
                    <a:cubicBezTo>
                      <a:pt x="40096" y="97967"/>
                      <a:pt x="28224" y="95592"/>
                      <a:pt x="27151" y="95439"/>
                    </a:cubicBezTo>
                    <a:cubicBezTo>
                      <a:pt x="26079" y="95286"/>
                      <a:pt x="25083" y="95056"/>
                      <a:pt x="25083" y="95056"/>
                    </a:cubicBezTo>
                    <a:lnTo>
                      <a:pt x="21713" y="93295"/>
                    </a:lnTo>
                    <a:cubicBezTo>
                      <a:pt x="21713" y="94137"/>
                      <a:pt x="21637" y="94826"/>
                      <a:pt x="21483" y="95133"/>
                    </a:cubicBezTo>
                    <a:cubicBezTo>
                      <a:pt x="21254" y="95746"/>
                      <a:pt x="16198" y="113210"/>
                      <a:pt x="16198" y="113210"/>
                    </a:cubicBezTo>
                    <a:cubicBezTo>
                      <a:pt x="16198" y="113210"/>
                      <a:pt x="15738" y="115354"/>
                      <a:pt x="15738" y="116350"/>
                    </a:cubicBezTo>
                    <a:cubicBezTo>
                      <a:pt x="15738" y="117346"/>
                      <a:pt x="16121" y="118418"/>
                      <a:pt x="15356" y="119108"/>
                    </a:cubicBezTo>
                    <a:cubicBezTo>
                      <a:pt x="14666" y="119797"/>
                      <a:pt x="7083" y="126997"/>
                      <a:pt x="7083" y="126997"/>
                    </a:cubicBezTo>
                    <a:cubicBezTo>
                      <a:pt x="7083" y="126997"/>
                      <a:pt x="6011" y="128069"/>
                      <a:pt x="6853" y="129142"/>
                    </a:cubicBezTo>
                    <a:cubicBezTo>
                      <a:pt x="7696" y="130214"/>
                      <a:pt x="10453" y="133125"/>
                      <a:pt x="10836" y="133814"/>
                    </a:cubicBezTo>
                    <a:cubicBezTo>
                      <a:pt x="11219" y="134504"/>
                      <a:pt x="11909" y="135346"/>
                      <a:pt x="10224" y="135116"/>
                    </a:cubicBezTo>
                    <a:cubicBezTo>
                      <a:pt x="8538" y="134886"/>
                      <a:pt x="1109" y="135346"/>
                      <a:pt x="266" y="142087"/>
                    </a:cubicBezTo>
                    <a:cubicBezTo>
                      <a:pt x="266" y="142087"/>
                      <a:pt x="-117" y="144231"/>
                      <a:pt x="36" y="145227"/>
                    </a:cubicBezTo>
                    <a:cubicBezTo>
                      <a:pt x="190" y="146146"/>
                      <a:pt x="36" y="152504"/>
                      <a:pt x="496" y="153806"/>
                    </a:cubicBezTo>
                    <a:cubicBezTo>
                      <a:pt x="955" y="155108"/>
                      <a:pt x="2257" y="158248"/>
                      <a:pt x="7543" y="159397"/>
                    </a:cubicBezTo>
                    <a:lnTo>
                      <a:pt x="11372" y="160623"/>
                    </a:lnTo>
                    <a:cubicBezTo>
                      <a:pt x="11372" y="160623"/>
                      <a:pt x="12062" y="160776"/>
                      <a:pt x="11143" y="161925"/>
                    </a:cubicBezTo>
                    <a:cubicBezTo>
                      <a:pt x="10224" y="163151"/>
                      <a:pt x="2794" y="170887"/>
                      <a:pt x="2794" y="170887"/>
                    </a:cubicBezTo>
                    <a:cubicBezTo>
                      <a:pt x="2794" y="170887"/>
                      <a:pt x="1721" y="171806"/>
                      <a:pt x="1951" y="172802"/>
                    </a:cubicBezTo>
                    <a:cubicBezTo>
                      <a:pt x="2181" y="173797"/>
                      <a:pt x="9611" y="201142"/>
                      <a:pt x="9611" y="201142"/>
                    </a:cubicBezTo>
                    <a:cubicBezTo>
                      <a:pt x="9611" y="201142"/>
                      <a:pt x="10224" y="202674"/>
                      <a:pt x="9764" y="203440"/>
                    </a:cubicBezTo>
                    <a:cubicBezTo>
                      <a:pt x="9304" y="204130"/>
                      <a:pt x="8462" y="206887"/>
                      <a:pt x="8538" y="207730"/>
                    </a:cubicBezTo>
                    <a:cubicBezTo>
                      <a:pt x="8692" y="208572"/>
                      <a:pt x="9611" y="223509"/>
                      <a:pt x="9611" y="223509"/>
                    </a:cubicBezTo>
                    <a:cubicBezTo>
                      <a:pt x="9611" y="223509"/>
                      <a:pt x="9457" y="224428"/>
                      <a:pt x="10453" y="224734"/>
                    </a:cubicBezTo>
                    <a:cubicBezTo>
                      <a:pt x="11372" y="224964"/>
                      <a:pt x="30292" y="227492"/>
                      <a:pt x="30292" y="227492"/>
                    </a:cubicBezTo>
                    <a:cubicBezTo>
                      <a:pt x="30292" y="227492"/>
                      <a:pt x="31211" y="227875"/>
                      <a:pt x="31747" y="228717"/>
                    </a:cubicBezTo>
                    <a:cubicBezTo>
                      <a:pt x="32283" y="229560"/>
                      <a:pt x="37262" y="237066"/>
                      <a:pt x="37262" y="237066"/>
                    </a:cubicBezTo>
                    <a:cubicBezTo>
                      <a:pt x="37262" y="237066"/>
                      <a:pt x="37722" y="237985"/>
                      <a:pt x="37645" y="238751"/>
                    </a:cubicBezTo>
                    <a:cubicBezTo>
                      <a:pt x="37492" y="239441"/>
                      <a:pt x="36802" y="243041"/>
                      <a:pt x="36802" y="243041"/>
                    </a:cubicBezTo>
                    <a:cubicBezTo>
                      <a:pt x="36802" y="243041"/>
                      <a:pt x="36573" y="244266"/>
                      <a:pt x="36113" y="244573"/>
                    </a:cubicBezTo>
                    <a:cubicBezTo>
                      <a:pt x="35653" y="244879"/>
                      <a:pt x="11219" y="273986"/>
                      <a:pt x="11219" y="273986"/>
                    </a:cubicBezTo>
                    <a:cubicBezTo>
                      <a:pt x="11219" y="273986"/>
                      <a:pt x="11066" y="274139"/>
                      <a:pt x="10913" y="274369"/>
                    </a:cubicBezTo>
                    <a:cubicBezTo>
                      <a:pt x="10913" y="274369"/>
                      <a:pt x="10913" y="274369"/>
                      <a:pt x="10913" y="274445"/>
                    </a:cubicBezTo>
                    <a:cubicBezTo>
                      <a:pt x="10759" y="274675"/>
                      <a:pt x="10607" y="275058"/>
                      <a:pt x="10530" y="275441"/>
                    </a:cubicBezTo>
                    <a:lnTo>
                      <a:pt x="10530" y="275441"/>
                    </a:lnTo>
                    <a:lnTo>
                      <a:pt x="58939" y="288999"/>
                    </a:lnTo>
                    <a:cubicBezTo>
                      <a:pt x="58939" y="288999"/>
                      <a:pt x="60241" y="289382"/>
                      <a:pt x="61313" y="289228"/>
                    </a:cubicBezTo>
                    <a:cubicBezTo>
                      <a:pt x="62386" y="289075"/>
                      <a:pt x="89578" y="286931"/>
                      <a:pt x="89578" y="286931"/>
                    </a:cubicBezTo>
                    <a:cubicBezTo>
                      <a:pt x="89578" y="286931"/>
                      <a:pt x="90497" y="286701"/>
                      <a:pt x="91339" y="287160"/>
                    </a:cubicBezTo>
                    <a:cubicBezTo>
                      <a:pt x="92182" y="287620"/>
                      <a:pt x="100531" y="290760"/>
                      <a:pt x="102829" y="289918"/>
                    </a:cubicBezTo>
                    <a:cubicBezTo>
                      <a:pt x="105126" y="289075"/>
                      <a:pt x="110488" y="285628"/>
                      <a:pt x="112250" y="284862"/>
                    </a:cubicBezTo>
                    <a:cubicBezTo>
                      <a:pt x="114012" y="284173"/>
                      <a:pt x="114624" y="283943"/>
                      <a:pt x="116233" y="283943"/>
                    </a:cubicBezTo>
                    <a:cubicBezTo>
                      <a:pt x="117765" y="283943"/>
                      <a:pt x="140667" y="281799"/>
                      <a:pt x="142582" y="281416"/>
                    </a:cubicBezTo>
                    <a:cubicBezTo>
                      <a:pt x="144497" y="281033"/>
                      <a:pt x="162651" y="275671"/>
                      <a:pt x="162651" y="275671"/>
                    </a:cubicBezTo>
                    <a:cubicBezTo>
                      <a:pt x="162651" y="275671"/>
                      <a:pt x="163876" y="275288"/>
                      <a:pt x="164183" y="274445"/>
                    </a:cubicBezTo>
                    <a:cubicBezTo>
                      <a:pt x="164565" y="273603"/>
                      <a:pt x="165638" y="271228"/>
                      <a:pt x="164795" y="270462"/>
                    </a:cubicBezTo>
                    <a:cubicBezTo>
                      <a:pt x="163953" y="269773"/>
                      <a:pt x="162038" y="269543"/>
                      <a:pt x="162881" y="267705"/>
                    </a:cubicBezTo>
                    <a:cubicBezTo>
                      <a:pt x="163723" y="265943"/>
                      <a:pt x="165485" y="262573"/>
                      <a:pt x="165485" y="261271"/>
                    </a:cubicBezTo>
                    <a:cubicBezTo>
                      <a:pt x="165485" y="259968"/>
                      <a:pt x="164412" y="255526"/>
                      <a:pt x="165638" y="249322"/>
                    </a:cubicBezTo>
                    <a:cubicBezTo>
                      <a:pt x="166863" y="243117"/>
                      <a:pt x="168395" y="241049"/>
                      <a:pt x="171536" y="238522"/>
                    </a:cubicBezTo>
                    <a:cubicBezTo>
                      <a:pt x="174676" y="235994"/>
                      <a:pt x="177510" y="233390"/>
                      <a:pt x="178736" y="232547"/>
                    </a:cubicBezTo>
                    <a:cubicBezTo>
                      <a:pt x="179961" y="231705"/>
                      <a:pt x="182949" y="230019"/>
                      <a:pt x="182949" y="230019"/>
                    </a:cubicBezTo>
                    <a:cubicBezTo>
                      <a:pt x="182949" y="230019"/>
                      <a:pt x="183638" y="229407"/>
                      <a:pt x="184710" y="229866"/>
                    </a:cubicBezTo>
                    <a:cubicBezTo>
                      <a:pt x="185783" y="230326"/>
                      <a:pt x="194898" y="232853"/>
                      <a:pt x="194898" y="232853"/>
                    </a:cubicBezTo>
                    <a:cubicBezTo>
                      <a:pt x="194898" y="232853"/>
                      <a:pt x="195587" y="233236"/>
                      <a:pt x="196430" y="232853"/>
                    </a:cubicBezTo>
                    <a:cubicBezTo>
                      <a:pt x="197272" y="232470"/>
                      <a:pt x="206234" y="228641"/>
                      <a:pt x="206234" y="228641"/>
                    </a:cubicBezTo>
                    <a:cubicBezTo>
                      <a:pt x="206234" y="228641"/>
                      <a:pt x="207076" y="228411"/>
                      <a:pt x="205851" y="227338"/>
                    </a:cubicBezTo>
                    <a:cubicBezTo>
                      <a:pt x="204625" y="226266"/>
                      <a:pt x="201179" y="223738"/>
                      <a:pt x="201179" y="223738"/>
                    </a:cubicBezTo>
                    <a:cubicBezTo>
                      <a:pt x="201179" y="223738"/>
                      <a:pt x="199647" y="222513"/>
                      <a:pt x="202481" y="222436"/>
                    </a:cubicBezTo>
                    <a:cubicBezTo>
                      <a:pt x="205392" y="222283"/>
                      <a:pt x="205698" y="222590"/>
                      <a:pt x="207383" y="221747"/>
                    </a:cubicBezTo>
                    <a:cubicBezTo>
                      <a:pt x="209068" y="220904"/>
                      <a:pt x="215655" y="216385"/>
                      <a:pt x="215655" y="216385"/>
                    </a:cubicBezTo>
                    <a:cubicBezTo>
                      <a:pt x="215655" y="216385"/>
                      <a:pt x="217111" y="215772"/>
                      <a:pt x="217800" y="215696"/>
                    </a:cubicBezTo>
                    <a:cubicBezTo>
                      <a:pt x="218490" y="215543"/>
                      <a:pt x="227604" y="213934"/>
                      <a:pt x="227604" y="213934"/>
                    </a:cubicBezTo>
                    <a:cubicBezTo>
                      <a:pt x="227604" y="213934"/>
                      <a:pt x="228524" y="213551"/>
                      <a:pt x="229366" y="214317"/>
                    </a:cubicBezTo>
                    <a:cubicBezTo>
                      <a:pt x="230209" y="215006"/>
                      <a:pt x="237485" y="220215"/>
                      <a:pt x="237485" y="220215"/>
                    </a:cubicBezTo>
                    <a:cubicBezTo>
                      <a:pt x="237485" y="220215"/>
                      <a:pt x="238175" y="220675"/>
                      <a:pt x="238787" y="220215"/>
                    </a:cubicBezTo>
                    <a:cubicBezTo>
                      <a:pt x="239400" y="219755"/>
                      <a:pt x="249205" y="211100"/>
                      <a:pt x="249205" y="211100"/>
                    </a:cubicBezTo>
                    <a:cubicBezTo>
                      <a:pt x="249205" y="211100"/>
                      <a:pt x="249664" y="210641"/>
                      <a:pt x="250047" y="210641"/>
                    </a:cubicBezTo>
                    <a:cubicBezTo>
                      <a:pt x="250430" y="210641"/>
                      <a:pt x="250660" y="210181"/>
                      <a:pt x="250507" y="209568"/>
                    </a:cubicBezTo>
                    <a:cubicBezTo>
                      <a:pt x="250354" y="208955"/>
                      <a:pt x="248592" y="194402"/>
                      <a:pt x="248592" y="194402"/>
                    </a:cubicBezTo>
                    <a:cubicBezTo>
                      <a:pt x="248592" y="194402"/>
                      <a:pt x="248209" y="193177"/>
                      <a:pt x="249052" y="192717"/>
                    </a:cubicBezTo>
                    <a:cubicBezTo>
                      <a:pt x="249894" y="192257"/>
                      <a:pt x="252728" y="189576"/>
                      <a:pt x="252728" y="189576"/>
                    </a:cubicBezTo>
                    <a:cubicBezTo>
                      <a:pt x="252728" y="189576"/>
                      <a:pt x="253418" y="188657"/>
                      <a:pt x="253571" y="187662"/>
                    </a:cubicBezTo>
                    <a:cubicBezTo>
                      <a:pt x="253724" y="186742"/>
                      <a:pt x="255715" y="179312"/>
                      <a:pt x="255639" y="178317"/>
                    </a:cubicBezTo>
                    <a:cubicBezTo>
                      <a:pt x="255562" y="177321"/>
                      <a:pt x="254949" y="176861"/>
                      <a:pt x="255639" y="176248"/>
                    </a:cubicBezTo>
                    <a:cubicBezTo>
                      <a:pt x="256328" y="175636"/>
                      <a:pt x="258626" y="173951"/>
                      <a:pt x="258626" y="173951"/>
                    </a:cubicBezTo>
                    <a:cubicBezTo>
                      <a:pt x="258626" y="173951"/>
                      <a:pt x="260082" y="173951"/>
                      <a:pt x="260771" y="173951"/>
                    </a:cubicBezTo>
                    <a:cubicBezTo>
                      <a:pt x="261460" y="173951"/>
                      <a:pt x="266975" y="174104"/>
                      <a:pt x="267588" y="173721"/>
                    </a:cubicBezTo>
                    <a:cubicBezTo>
                      <a:pt x="268201" y="173338"/>
                      <a:pt x="271571" y="170810"/>
                      <a:pt x="272643" y="170351"/>
                    </a:cubicBezTo>
                    <a:cubicBezTo>
                      <a:pt x="273715" y="169891"/>
                      <a:pt x="275554" y="169508"/>
                      <a:pt x="276013" y="169048"/>
                    </a:cubicBezTo>
                    <a:cubicBezTo>
                      <a:pt x="276473" y="168589"/>
                      <a:pt x="278771" y="166674"/>
                      <a:pt x="278771" y="166674"/>
                    </a:cubicBezTo>
                    <a:cubicBezTo>
                      <a:pt x="278771" y="166674"/>
                      <a:pt x="279384" y="166061"/>
                      <a:pt x="278541" y="165448"/>
                    </a:cubicBezTo>
                    <a:cubicBezTo>
                      <a:pt x="277699" y="164836"/>
                      <a:pt x="275784" y="162538"/>
                      <a:pt x="274941" y="160699"/>
                    </a:cubicBezTo>
                    <a:cubicBezTo>
                      <a:pt x="274098" y="158784"/>
                      <a:pt x="271571" y="153882"/>
                      <a:pt x="271571" y="153882"/>
                    </a:cubicBezTo>
                    <a:cubicBezTo>
                      <a:pt x="271571" y="153882"/>
                      <a:pt x="270728" y="153423"/>
                      <a:pt x="270345" y="153270"/>
                    </a:cubicBezTo>
                    <a:cubicBezTo>
                      <a:pt x="269962" y="153116"/>
                      <a:pt x="269043" y="152580"/>
                      <a:pt x="268813" y="152044"/>
                    </a:cubicBezTo>
                    <a:cubicBezTo>
                      <a:pt x="268584" y="151584"/>
                      <a:pt x="266056" y="147984"/>
                      <a:pt x="266056" y="147984"/>
                    </a:cubicBezTo>
                    <a:cubicBezTo>
                      <a:pt x="266056" y="147984"/>
                      <a:pt x="266439" y="146682"/>
                      <a:pt x="266515" y="145380"/>
                    </a:cubicBezTo>
                    <a:cubicBezTo>
                      <a:pt x="266669" y="144078"/>
                      <a:pt x="266669" y="144078"/>
                      <a:pt x="267358" y="143848"/>
                    </a:cubicBezTo>
                    <a:cubicBezTo>
                      <a:pt x="268047" y="143619"/>
                      <a:pt x="269273" y="143159"/>
                      <a:pt x="270269" y="143465"/>
                    </a:cubicBezTo>
                    <a:cubicBezTo>
                      <a:pt x="271264" y="143772"/>
                      <a:pt x="274711" y="144691"/>
                      <a:pt x="275860" y="144997"/>
                    </a:cubicBezTo>
                    <a:cubicBezTo>
                      <a:pt x="277009" y="145304"/>
                      <a:pt x="283520" y="146529"/>
                      <a:pt x="284439" y="146682"/>
                    </a:cubicBezTo>
                    <a:cubicBezTo>
                      <a:pt x="285358" y="146835"/>
                      <a:pt x="289341" y="146682"/>
                      <a:pt x="290567" y="146299"/>
                    </a:cubicBezTo>
                    <a:cubicBezTo>
                      <a:pt x="291792" y="145916"/>
                      <a:pt x="295086" y="144384"/>
                      <a:pt x="296541" y="143695"/>
                    </a:cubicBezTo>
                    <a:cubicBezTo>
                      <a:pt x="297996" y="143006"/>
                      <a:pt x="300831" y="141627"/>
                      <a:pt x="301061" y="140095"/>
                    </a:cubicBezTo>
                    <a:cubicBezTo>
                      <a:pt x="301291" y="138563"/>
                      <a:pt x="302363" y="134963"/>
                      <a:pt x="302363" y="134963"/>
                    </a:cubicBezTo>
                    <a:cubicBezTo>
                      <a:pt x="302363" y="134963"/>
                      <a:pt x="302210" y="133738"/>
                      <a:pt x="301137" y="133048"/>
                    </a:cubicBezTo>
                    <a:cubicBezTo>
                      <a:pt x="300065" y="132359"/>
                      <a:pt x="298380" y="130903"/>
                      <a:pt x="298226" y="129908"/>
                    </a:cubicBezTo>
                    <a:cubicBezTo>
                      <a:pt x="298073" y="128989"/>
                      <a:pt x="297384" y="127380"/>
                      <a:pt x="297996" y="126461"/>
                    </a:cubicBezTo>
                    <a:cubicBezTo>
                      <a:pt x="298609" y="125542"/>
                      <a:pt x="300371" y="123550"/>
                      <a:pt x="301214" y="123244"/>
                    </a:cubicBezTo>
                    <a:cubicBezTo>
                      <a:pt x="302056" y="122861"/>
                      <a:pt x="304201" y="121329"/>
                      <a:pt x="304354" y="120869"/>
                    </a:cubicBezTo>
                    <a:cubicBezTo>
                      <a:pt x="304507" y="120410"/>
                      <a:pt x="305886" y="117499"/>
                      <a:pt x="306422" y="117193"/>
                    </a:cubicBezTo>
                    <a:cubicBezTo>
                      <a:pt x="306882" y="116810"/>
                      <a:pt x="307341" y="116350"/>
                      <a:pt x="307954" y="116120"/>
                    </a:cubicBezTo>
                    <a:cubicBezTo>
                      <a:pt x="308567" y="115890"/>
                      <a:pt x="312014" y="114895"/>
                      <a:pt x="312473" y="113746"/>
                    </a:cubicBezTo>
                    <a:cubicBezTo>
                      <a:pt x="312933" y="112520"/>
                      <a:pt x="312933" y="110759"/>
                      <a:pt x="313699" y="109763"/>
                    </a:cubicBezTo>
                    <a:cubicBezTo>
                      <a:pt x="314388" y="108844"/>
                      <a:pt x="316303" y="106775"/>
                      <a:pt x="316303" y="106775"/>
                    </a:cubicBezTo>
                    <a:cubicBezTo>
                      <a:pt x="316303" y="106775"/>
                      <a:pt x="316686" y="105703"/>
                      <a:pt x="316074" y="105473"/>
                    </a:cubicBezTo>
                    <a:cubicBezTo>
                      <a:pt x="315461" y="105244"/>
                      <a:pt x="315154" y="104631"/>
                      <a:pt x="315001" y="103558"/>
                    </a:cubicBezTo>
                    <a:cubicBezTo>
                      <a:pt x="314848" y="102486"/>
                      <a:pt x="315384" y="97124"/>
                      <a:pt x="314618" y="96052"/>
                    </a:cubicBezTo>
                    <a:cubicBezTo>
                      <a:pt x="313929" y="94980"/>
                      <a:pt x="305656" y="81192"/>
                      <a:pt x="305656" y="81192"/>
                    </a:cubicBezTo>
                    <a:cubicBezTo>
                      <a:pt x="305656" y="81192"/>
                      <a:pt x="305273" y="80503"/>
                      <a:pt x="304737" y="80273"/>
                    </a:cubicBezTo>
                    <a:cubicBezTo>
                      <a:pt x="304125" y="80043"/>
                      <a:pt x="303052" y="79890"/>
                      <a:pt x="303895" y="78741"/>
                    </a:cubicBezTo>
                    <a:cubicBezTo>
                      <a:pt x="304737" y="77516"/>
                      <a:pt x="315154" y="66792"/>
                      <a:pt x="315844" y="66026"/>
                    </a:cubicBezTo>
                    <a:cubicBezTo>
                      <a:pt x="316533" y="65337"/>
                      <a:pt x="316763" y="65567"/>
                      <a:pt x="317605" y="65873"/>
                    </a:cubicBezTo>
                    <a:cubicBezTo>
                      <a:pt x="318448" y="66256"/>
                      <a:pt x="321435" y="67558"/>
                      <a:pt x="323580" y="66103"/>
                    </a:cubicBezTo>
                    <a:cubicBezTo>
                      <a:pt x="325725" y="64647"/>
                      <a:pt x="339129" y="55456"/>
                      <a:pt x="343419" y="54383"/>
                    </a:cubicBezTo>
                    <a:cubicBezTo>
                      <a:pt x="347708" y="53311"/>
                      <a:pt x="368542" y="51779"/>
                      <a:pt x="372602" y="51473"/>
                    </a:cubicBezTo>
                    <a:cubicBezTo>
                      <a:pt x="376661" y="51243"/>
                      <a:pt x="375819" y="51703"/>
                      <a:pt x="376585" y="51932"/>
                    </a:cubicBezTo>
                    <a:cubicBezTo>
                      <a:pt x="377274" y="52162"/>
                      <a:pt x="383861" y="54000"/>
                      <a:pt x="385700" y="53464"/>
                    </a:cubicBezTo>
                    <a:cubicBezTo>
                      <a:pt x="387462" y="53005"/>
                      <a:pt x="396117" y="48945"/>
                      <a:pt x="397189" y="48179"/>
                    </a:cubicBezTo>
                    <a:cubicBezTo>
                      <a:pt x="397572" y="47949"/>
                      <a:pt x="398338" y="47566"/>
                      <a:pt x="399181" y="47260"/>
                    </a:cubicBezTo>
                    <a:lnTo>
                      <a:pt x="395197" y="44043"/>
                    </a:lnTo>
                    <a:cubicBezTo>
                      <a:pt x="395197" y="44043"/>
                      <a:pt x="393053" y="42281"/>
                      <a:pt x="396730" y="41668"/>
                    </a:cubicBezTo>
                    <a:cubicBezTo>
                      <a:pt x="399564" y="41209"/>
                      <a:pt x="405002" y="40903"/>
                      <a:pt x="408296" y="40213"/>
                    </a:cubicBezTo>
                    <a:cubicBezTo>
                      <a:pt x="407223" y="39600"/>
                      <a:pt x="405998" y="38834"/>
                      <a:pt x="404696" y="37992"/>
                    </a:cubicBezTo>
                    <a:cubicBezTo>
                      <a:pt x="399334" y="34545"/>
                      <a:pt x="391521" y="34315"/>
                      <a:pt x="390908" y="34392"/>
                    </a:cubicBezTo>
                    <a:cubicBezTo>
                      <a:pt x="390296" y="34545"/>
                      <a:pt x="389377" y="34545"/>
                      <a:pt x="389683" y="35617"/>
                    </a:cubicBezTo>
                    <a:cubicBezTo>
                      <a:pt x="390066" y="36690"/>
                      <a:pt x="389529" y="36843"/>
                      <a:pt x="388457" y="37073"/>
                    </a:cubicBezTo>
                    <a:cubicBezTo>
                      <a:pt x="387385" y="37302"/>
                      <a:pt x="384627" y="38145"/>
                      <a:pt x="381487" y="39217"/>
                    </a:cubicBezTo>
                    <a:cubicBezTo>
                      <a:pt x="378347" y="40290"/>
                      <a:pt x="374517" y="41362"/>
                      <a:pt x="372985" y="40519"/>
                    </a:cubicBezTo>
                    <a:cubicBezTo>
                      <a:pt x="371453" y="39677"/>
                      <a:pt x="373368" y="38222"/>
                      <a:pt x="374746" y="37992"/>
                    </a:cubicBezTo>
                    <a:cubicBezTo>
                      <a:pt x="376202" y="37762"/>
                      <a:pt x="374900" y="36919"/>
                      <a:pt x="374900" y="36919"/>
                    </a:cubicBezTo>
                    <a:cubicBezTo>
                      <a:pt x="374900" y="36919"/>
                      <a:pt x="370380" y="34009"/>
                      <a:pt x="367087" y="33319"/>
                    </a:cubicBezTo>
                    <a:cubicBezTo>
                      <a:pt x="363870" y="32630"/>
                      <a:pt x="356516" y="36536"/>
                      <a:pt x="355214" y="37532"/>
                    </a:cubicBezTo>
                    <a:cubicBezTo>
                      <a:pt x="353912" y="38451"/>
                      <a:pt x="351154" y="40903"/>
                      <a:pt x="349240" y="43047"/>
                    </a:cubicBezTo>
                    <a:cubicBezTo>
                      <a:pt x="347325" y="45192"/>
                      <a:pt x="343878" y="47490"/>
                      <a:pt x="342652" y="47949"/>
                    </a:cubicBezTo>
                    <a:cubicBezTo>
                      <a:pt x="341427" y="48409"/>
                      <a:pt x="318984" y="57294"/>
                      <a:pt x="317759" y="57907"/>
                    </a:cubicBezTo>
                    <a:cubicBezTo>
                      <a:pt x="316533" y="58520"/>
                      <a:pt x="315844" y="57524"/>
                      <a:pt x="315844" y="57524"/>
                    </a:cubicBezTo>
                    <a:cubicBezTo>
                      <a:pt x="315844" y="57524"/>
                      <a:pt x="313546" y="54996"/>
                      <a:pt x="312014" y="51779"/>
                    </a:cubicBezTo>
                    <a:cubicBezTo>
                      <a:pt x="310482" y="48562"/>
                      <a:pt x="310788" y="42817"/>
                      <a:pt x="311554" y="39600"/>
                    </a:cubicBezTo>
                    <a:cubicBezTo>
                      <a:pt x="312244" y="36383"/>
                      <a:pt x="313469" y="21294"/>
                      <a:pt x="313622" y="18689"/>
                    </a:cubicBezTo>
                    <a:cubicBezTo>
                      <a:pt x="313775" y="16085"/>
                      <a:pt x="307724" y="15702"/>
                      <a:pt x="306422" y="15702"/>
                    </a:cubicBezTo>
                    <a:cubicBezTo>
                      <a:pt x="305120" y="15702"/>
                      <a:pt x="305963" y="14477"/>
                      <a:pt x="305963" y="14477"/>
                    </a:cubicBezTo>
                    <a:cubicBezTo>
                      <a:pt x="305963" y="14477"/>
                      <a:pt x="306652" y="12791"/>
                      <a:pt x="307035" y="12179"/>
                    </a:cubicBezTo>
                    <a:cubicBezTo>
                      <a:pt x="307418" y="11566"/>
                      <a:pt x="307265" y="10647"/>
                      <a:pt x="307265" y="10647"/>
                    </a:cubicBezTo>
                    <a:cubicBezTo>
                      <a:pt x="307265" y="10647"/>
                      <a:pt x="302210" y="4060"/>
                      <a:pt x="301903" y="3217"/>
                    </a:cubicBezTo>
                    <a:cubicBezTo>
                      <a:pt x="301520" y="2374"/>
                      <a:pt x="299759" y="1149"/>
                      <a:pt x="298916" y="613"/>
                    </a:cubicBezTo>
                    <a:cubicBezTo>
                      <a:pt x="298073" y="0"/>
                      <a:pt x="296848" y="0"/>
                      <a:pt x="296848" y="0"/>
                    </a:cubicBezTo>
                    <a:cubicBezTo>
                      <a:pt x="296848" y="0"/>
                      <a:pt x="293707" y="689"/>
                      <a:pt x="292099" y="919"/>
                    </a:cubicBezTo>
                    <a:cubicBezTo>
                      <a:pt x="290413" y="1149"/>
                      <a:pt x="290184" y="1838"/>
                      <a:pt x="290184" y="1838"/>
                    </a:cubicBezTo>
                    <a:cubicBezTo>
                      <a:pt x="290184" y="1838"/>
                      <a:pt x="282141" y="11643"/>
                      <a:pt x="281835" y="12255"/>
                    </a:cubicBezTo>
                    <a:cubicBezTo>
                      <a:pt x="281452" y="12868"/>
                      <a:pt x="278464" y="14860"/>
                      <a:pt x="277545" y="15472"/>
                    </a:cubicBezTo>
                    <a:cubicBezTo>
                      <a:pt x="276626" y="16085"/>
                      <a:pt x="274558" y="17617"/>
                      <a:pt x="274175" y="18460"/>
                    </a:cubicBezTo>
                    <a:cubicBezTo>
                      <a:pt x="273792" y="19302"/>
                      <a:pt x="276473" y="22443"/>
                      <a:pt x="277316" y="22979"/>
                    </a:cubicBezTo>
                    <a:cubicBezTo>
                      <a:pt x="278158" y="23592"/>
                      <a:pt x="277162" y="25889"/>
                      <a:pt x="276932" y="26579"/>
                    </a:cubicBezTo>
                    <a:cubicBezTo>
                      <a:pt x="276703" y="27268"/>
                      <a:pt x="276013" y="28341"/>
                      <a:pt x="275477" y="28877"/>
                    </a:cubicBezTo>
                    <a:cubicBezTo>
                      <a:pt x="274941" y="29413"/>
                      <a:pt x="274252" y="30332"/>
                      <a:pt x="273946" y="30409"/>
                    </a:cubicBezTo>
                    <a:cubicBezTo>
                      <a:pt x="273562" y="30562"/>
                      <a:pt x="266515" y="29566"/>
                      <a:pt x="265443" y="29489"/>
                    </a:cubicBezTo>
                    <a:cubicBezTo>
                      <a:pt x="264371" y="29336"/>
                      <a:pt x="258703" y="28877"/>
                      <a:pt x="257783" y="28877"/>
                    </a:cubicBezTo>
                    <a:cubicBezTo>
                      <a:pt x="256864" y="28877"/>
                      <a:pt x="256481" y="29719"/>
                      <a:pt x="256481" y="29719"/>
                    </a:cubicBezTo>
                    <a:cubicBezTo>
                      <a:pt x="256481" y="29719"/>
                      <a:pt x="253494" y="37532"/>
                      <a:pt x="253111" y="38451"/>
                    </a:cubicBezTo>
                    <a:cubicBezTo>
                      <a:pt x="252728" y="39371"/>
                      <a:pt x="252651" y="41056"/>
                      <a:pt x="252881" y="42051"/>
                    </a:cubicBezTo>
                    <a:cubicBezTo>
                      <a:pt x="253111" y="42971"/>
                      <a:pt x="250277" y="43966"/>
                      <a:pt x="249281" y="44579"/>
                    </a:cubicBezTo>
                    <a:cubicBezTo>
                      <a:pt x="248285" y="45192"/>
                      <a:pt x="247520" y="44579"/>
                      <a:pt x="247520" y="44579"/>
                    </a:cubicBezTo>
                    <a:cubicBezTo>
                      <a:pt x="247520" y="44579"/>
                      <a:pt x="241392" y="38988"/>
                      <a:pt x="240549" y="38145"/>
                    </a:cubicBezTo>
                    <a:cubicBezTo>
                      <a:pt x="239707" y="37302"/>
                      <a:pt x="238864" y="37762"/>
                      <a:pt x="238864" y="37762"/>
                    </a:cubicBezTo>
                    <a:cubicBezTo>
                      <a:pt x="238864" y="37762"/>
                      <a:pt x="233119" y="40366"/>
                      <a:pt x="231664" y="40979"/>
                    </a:cubicBezTo>
                    <a:cubicBezTo>
                      <a:pt x="230209" y="41592"/>
                      <a:pt x="224464" y="43353"/>
                      <a:pt x="223162" y="43890"/>
                    </a:cubicBezTo>
                    <a:cubicBezTo>
                      <a:pt x="221859" y="44349"/>
                      <a:pt x="220557" y="44962"/>
                      <a:pt x="220557" y="44962"/>
                    </a:cubicBezTo>
                    <a:cubicBezTo>
                      <a:pt x="220557" y="44962"/>
                      <a:pt x="215809" y="48639"/>
                      <a:pt x="215043" y="49481"/>
                    </a:cubicBezTo>
                    <a:cubicBezTo>
                      <a:pt x="214353" y="50324"/>
                      <a:pt x="212898" y="50937"/>
                      <a:pt x="212285" y="49864"/>
                    </a:cubicBezTo>
                    <a:cubicBezTo>
                      <a:pt x="211672" y="48792"/>
                      <a:pt x="209298" y="46953"/>
                      <a:pt x="207843" y="46417"/>
                    </a:cubicBezTo>
                    <a:cubicBezTo>
                      <a:pt x="206387" y="45805"/>
                      <a:pt x="206617" y="44885"/>
                      <a:pt x="206617" y="44885"/>
                    </a:cubicBezTo>
                    <a:lnTo>
                      <a:pt x="206234" y="42281"/>
                    </a:lnTo>
                    <a:cubicBezTo>
                      <a:pt x="206617" y="42358"/>
                      <a:pt x="206540" y="42358"/>
                      <a:pt x="206540" y="4235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90" name="Kombinationstegning: figur 11789">
                <a:extLst>
                  <a:ext uri="{FF2B5EF4-FFF2-40B4-BE49-F238E27FC236}">
                    <a16:creationId xmlns:a16="http://schemas.microsoft.com/office/drawing/2014/main" id="{AB2A8E09-4BAA-4AFD-8AF4-C4043503CEE3}"/>
                  </a:ext>
                </a:extLst>
              </p:cNvPr>
              <p:cNvSpPr/>
              <p:nvPr/>
            </p:nvSpPr>
            <p:spPr>
              <a:xfrm>
                <a:off x="8199833" y="3698253"/>
                <a:ext cx="3892" cy="5663"/>
              </a:xfrm>
              <a:custGeom>
                <a:avLst/>
                <a:gdLst>
                  <a:gd name="connsiteX0" fmla="*/ 506 w 3892"/>
                  <a:gd name="connsiteY0" fmla="*/ 1517 h 5663"/>
                  <a:gd name="connsiteX1" fmla="*/ 1195 w 3892"/>
                  <a:gd name="connsiteY1" fmla="*/ 5117 h 5663"/>
                  <a:gd name="connsiteX2" fmla="*/ 3800 w 3892"/>
                  <a:gd name="connsiteY2" fmla="*/ 828 h 5663"/>
                  <a:gd name="connsiteX3" fmla="*/ 506 w 3892"/>
                  <a:gd name="connsiteY3" fmla="*/ 1517 h 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92" h="5663">
                    <a:moveTo>
                      <a:pt x="506" y="1517"/>
                    </a:moveTo>
                    <a:cubicBezTo>
                      <a:pt x="-949" y="2743"/>
                      <a:pt x="1195" y="5117"/>
                      <a:pt x="1195" y="5117"/>
                    </a:cubicBezTo>
                    <a:cubicBezTo>
                      <a:pt x="2421" y="7262"/>
                      <a:pt x="4336" y="2513"/>
                      <a:pt x="3800" y="828"/>
                    </a:cubicBezTo>
                    <a:cubicBezTo>
                      <a:pt x="3340" y="-857"/>
                      <a:pt x="1885" y="368"/>
                      <a:pt x="506" y="151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91" name="Kombinationstegning: figur 11790">
                <a:extLst>
                  <a:ext uri="{FF2B5EF4-FFF2-40B4-BE49-F238E27FC236}">
                    <a16:creationId xmlns:a16="http://schemas.microsoft.com/office/drawing/2014/main" id="{88E1F3C0-AC4B-4080-A15D-827EF771DD6A}"/>
                  </a:ext>
                </a:extLst>
              </p:cNvPr>
              <p:cNvSpPr/>
              <p:nvPr/>
            </p:nvSpPr>
            <p:spPr>
              <a:xfrm>
                <a:off x="8205923" y="3700050"/>
                <a:ext cx="4972" cy="6697"/>
              </a:xfrm>
              <a:custGeom>
                <a:avLst/>
                <a:gdLst>
                  <a:gd name="connsiteX0" fmla="*/ 851 w 4972"/>
                  <a:gd name="connsiteY0" fmla="*/ 1635 h 6697"/>
                  <a:gd name="connsiteX1" fmla="*/ 851 w 4972"/>
                  <a:gd name="connsiteY1" fmla="*/ 6691 h 6697"/>
                  <a:gd name="connsiteX2" fmla="*/ 3456 w 4972"/>
                  <a:gd name="connsiteY2" fmla="*/ 3320 h 6697"/>
                  <a:gd name="connsiteX3" fmla="*/ 4145 w 4972"/>
                  <a:gd name="connsiteY3" fmla="*/ 716 h 6697"/>
                  <a:gd name="connsiteX4" fmla="*/ 851 w 4972"/>
                  <a:gd name="connsiteY4" fmla="*/ 1635 h 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2" h="6697">
                    <a:moveTo>
                      <a:pt x="851" y="1635"/>
                    </a:moveTo>
                    <a:cubicBezTo>
                      <a:pt x="851" y="1635"/>
                      <a:pt x="-1064" y="6920"/>
                      <a:pt x="851" y="6691"/>
                    </a:cubicBezTo>
                    <a:cubicBezTo>
                      <a:pt x="2766" y="6461"/>
                      <a:pt x="2766" y="6001"/>
                      <a:pt x="3456" y="3320"/>
                    </a:cubicBezTo>
                    <a:cubicBezTo>
                      <a:pt x="4145" y="716"/>
                      <a:pt x="6060" y="2095"/>
                      <a:pt x="4145" y="716"/>
                    </a:cubicBezTo>
                    <a:cubicBezTo>
                      <a:pt x="2306" y="-739"/>
                      <a:pt x="622" y="256"/>
                      <a:pt x="851" y="163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92" name="Kombinationstegning: figur 11791">
                <a:extLst>
                  <a:ext uri="{FF2B5EF4-FFF2-40B4-BE49-F238E27FC236}">
                    <a16:creationId xmlns:a16="http://schemas.microsoft.com/office/drawing/2014/main" id="{7C07D567-7196-4DCB-908F-398BE61FD6C9}"/>
                  </a:ext>
                </a:extLst>
              </p:cNvPr>
              <p:cNvSpPr/>
              <p:nvPr/>
            </p:nvSpPr>
            <p:spPr>
              <a:xfrm>
                <a:off x="8210931" y="3700048"/>
                <a:ext cx="3542" cy="6062"/>
              </a:xfrm>
              <a:custGeom>
                <a:avLst/>
                <a:gdLst>
                  <a:gd name="connsiteX0" fmla="*/ 1587 w 3542"/>
                  <a:gd name="connsiteY0" fmla="*/ 488 h 6062"/>
                  <a:gd name="connsiteX1" fmla="*/ 362 w 3542"/>
                  <a:gd name="connsiteY1" fmla="*/ 4548 h 6062"/>
                  <a:gd name="connsiteX2" fmla="*/ 3502 w 3542"/>
                  <a:gd name="connsiteY2" fmla="*/ 3859 h 6062"/>
                  <a:gd name="connsiteX3" fmla="*/ 1587 w 3542"/>
                  <a:gd name="connsiteY3" fmla="*/ 488 h 6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" h="6062">
                    <a:moveTo>
                      <a:pt x="1587" y="488"/>
                    </a:moveTo>
                    <a:cubicBezTo>
                      <a:pt x="1128" y="1178"/>
                      <a:pt x="-787" y="2863"/>
                      <a:pt x="362" y="4548"/>
                    </a:cubicBezTo>
                    <a:cubicBezTo>
                      <a:pt x="362" y="4548"/>
                      <a:pt x="3962" y="8378"/>
                      <a:pt x="3502" y="3859"/>
                    </a:cubicBezTo>
                    <a:cubicBezTo>
                      <a:pt x="3042" y="-737"/>
                      <a:pt x="2047" y="-278"/>
                      <a:pt x="1587" y="48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93" name="Kombinationstegning: figur 11792">
                <a:extLst>
                  <a:ext uri="{FF2B5EF4-FFF2-40B4-BE49-F238E27FC236}">
                    <a16:creationId xmlns:a16="http://schemas.microsoft.com/office/drawing/2014/main" id="{30EA31D5-17A7-411C-9283-EA6F2A62E211}"/>
                  </a:ext>
                </a:extLst>
              </p:cNvPr>
              <p:cNvSpPr/>
              <p:nvPr/>
            </p:nvSpPr>
            <p:spPr>
              <a:xfrm>
                <a:off x="8011452" y="3291499"/>
                <a:ext cx="482175" cy="415165"/>
              </a:xfrm>
              <a:custGeom>
                <a:avLst/>
                <a:gdLst>
                  <a:gd name="connsiteX0" fmla="*/ 388651 w 482175"/>
                  <a:gd name="connsiteY0" fmla="*/ 931 h 415165"/>
                  <a:gd name="connsiteX1" fmla="*/ 386660 w 482175"/>
                  <a:gd name="connsiteY1" fmla="*/ 1851 h 415165"/>
                  <a:gd name="connsiteX2" fmla="*/ 375170 w 482175"/>
                  <a:gd name="connsiteY2" fmla="*/ 7136 h 415165"/>
                  <a:gd name="connsiteX3" fmla="*/ 366055 w 482175"/>
                  <a:gd name="connsiteY3" fmla="*/ 5604 h 415165"/>
                  <a:gd name="connsiteX4" fmla="*/ 362072 w 482175"/>
                  <a:gd name="connsiteY4" fmla="*/ 5144 h 415165"/>
                  <a:gd name="connsiteX5" fmla="*/ 332889 w 482175"/>
                  <a:gd name="connsiteY5" fmla="*/ 8055 h 415165"/>
                  <a:gd name="connsiteX6" fmla="*/ 313050 w 482175"/>
                  <a:gd name="connsiteY6" fmla="*/ 19774 h 415165"/>
                  <a:gd name="connsiteX7" fmla="*/ 307076 w 482175"/>
                  <a:gd name="connsiteY7" fmla="*/ 19544 h 415165"/>
                  <a:gd name="connsiteX8" fmla="*/ 305314 w 482175"/>
                  <a:gd name="connsiteY8" fmla="*/ 19697 h 415165"/>
                  <a:gd name="connsiteX9" fmla="*/ 293365 w 482175"/>
                  <a:gd name="connsiteY9" fmla="*/ 32413 h 415165"/>
                  <a:gd name="connsiteX10" fmla="*/ 294208 w 482175"/>
                  <a:gd name="connsiteY10" fmla="*/ 33945 h 415165"/>
                  <a:gd name="connsiteX11" fmla="*/ 295127 w 482175"/>
                  <a:gd name="connsiteY11" fmla="*/ 34864 h 415165"/>
                  <a:gd name="connsiteX12" fmla="*/ 304088 w 482175"/>
                  <a:gd name="connsiteY12" fmla="*/ 49723 h 415165"/>
                  <a:gd name="connsiteX13" fmla="*/ 304471 w 482175"/>
                  <a:gd name="connsiteY13" fmla="*/ 57230 h 415165"/>
                  <a:gd name="connsiteX14" fmla="*/ 305544 w 482175"/>
                  <a:gd name="connsiteY14" fmla="*/ 59145 h 415165"/>
                  <a:gd name="connsiteX15" fmla="*/ 305774 w 482175"/>
                  <a:gd name="connsiteY15" fmla="*/ 60447 h 415165"/>
                  <a:gd name="connsiteX16" fmla="*/ 303169 w 482175"/>
                  <a:gd name="connsiteY16" fmla="*/ 63434 h 415165"/>
                  <a:gd name="connsiteX17" fmla="*/ 301944 w 482175"/>
                  <a:gd name="connsiteY17" fmla="*/ 67417 h 415165"/>
                  <a:gd name="connsiteX18" fmla="*/ 297424 w 482175"/>
                  <a:gd name="connsiteY18" fmla="*/ 69792 h 415165"/>
                  <a:gd name="connsiteX19" fmla="*/ 295892 w 482175"/>
                  <a:gd name="connsiteY19" fmla="*/ 70864 h 415165"/>
                  <a:gd name="connsiteX20" fmla="*/ 293825 w 482175"/>
                  <a:gd name="connsiteY20" fmla="*/ 74541 h 415165"/>
                  <a:gd name="connsiteX21" fmla="*/ 290684 w 482175"/>
                  <a:gd name="connsiteY21" fmla="*/ 76915 h 415165"/>
                  <a:gd name="connsiteX22" fmla="*/ 287467 w 482175"/>
                  <a:gd name="connsiteY22" fmla="*/ 80132 h 415165"/>
                  <a:gd name="connsiteX23" fmla="*/ 287697 w 482175"/>
                  <a:gd name="connsiteY23" fmla="*/ 83579 h 415165"/>
                  <a:gd name="connsiteX24" fmla="*/ 290607 w 482175"/>
                  <a:gd name="connsiteY24" fmla="*/ 86719 h 415165"/>
                  <a:gd name="connsiteX25" fmla="*/ 291833 w 482175"/>
                  <a:gd name="connsiteY25" fmla="*/ 88634 h 415165"/>
                  <a:gd name="connsiteX26" fmla="*/ 290531 w 482175"/>
                  <a:gd name="connsiteY26" fmla="*/ 93766 h 415165"/>
                  <a:gd name="connsiteX27" fmla="*/ 286012 w 482175"/>
                  <a:gd name="connsiteY27" fmla="*/ 97366 h 415165"/>
                  <a:gd name="connsiteX28" fmla="*/ 280037 w 482175"/>
                  <a:gd name="connsiteY28" fmla="*/ 99971 h 415165"/>
                  <a:gd name="connsiteX29" fmla="*/ 273909 w 482175"/>
                  <a:gd name="connsiteY29" fmla="*/ 100354 h 415165"/>
                  <a:gd name="connsiteX30" fmla="*/ 265330 w 482175"/>
                  <a:gd name="connsiteY30" fmla="*/ 98669 h 415165"/>
                  <a:gd name="connsiteX31" fmla="*/ 259739 w 482175"/>
                  <a:gd name="connsiteY31" fmla="*/ 97137 h 415165"/>
                  <a:gd name="connsiteX32" fmla="*/ 256828 w 482175"/>
                  <a:gd name="connsiteY32" fmla="*/ 97520 h 415165"/>
                  <a:gd name="connsiteX33" fmla="*/ 255986 w 482175"/>
                  <a:gd name="connsiteY33" fmla="*/ 99052 h 415165"/>
                  <a:gd name="connsiteX34" fmla="*/ 255526 w 482175"/>
                  <a:gd name="connsiteY34" fmla="*/ 101656 h 415165"/>
                  <a:gd name="connsiteX35" fmla="*/ 258284 w 482175"/>
                  <a:gd name="connsiteY35" fmla="*/ 105715 h 415165"/>
                  <a:gd name="connsiteX36" fmla="*/ 259816 w 482175"/>
                  <a:gd name="connsiteY36" fmla="*/ 106941 h 415165"/>
                  <a:gd name="connsiteX37" fmla="*/ 261041 w 482175"/>
                  <a:gd name="connsiteY37" fmla="*/ 107554 h 415165"/>
                  <a:gd name="connsiteX38" fmla="*/ 264411 w 482175"/>
                  <a:gd name="connsiteY38" fmla="*/ 114371 h 415165"/>
                  <a:gd name="connsiteX39" fmla="*/ 268011 w 482175"/>
                  <a:gd name="connsiteY39" fmla="*/ 119120 h 415165"/>
                  <a:gd name="connsiteX40" fmla="*/ 268241 w 482175"/>
                  <a:gd name="connsiteY40" fmla="*/ 120345 h 415165"/>
                  <a:gd name="connsiteX41" fmla="*/ 265484 w 482175"/>
                  <a:gd name="connsiteY41" fmla="*/ 122720 h 415165"/>
                  <a:gd name="connsiteX42" fmla="*/ 262114 w 482175"/>
                  <a:gd name="connsiteY42" fmla="*/ 124022 h 415165"/>
                  <a:gd name="connsiteX43" fmla="*/ 257058 w 482175"/>
                  <a:gd name="connsiteY43" fmla="*/ 127392 h 415165"/>
                  <a:gd name="connsiteX44" fmla="*/ 250241 w 482175"/>
                  <a:gd name="connsiteY44" fmla="*/ 127622 h 415165"/>
                  <a:gd name="connsiteX45" fmla="*/ 248096 w 482175"/>
                  <a:gd name="connsiteY45" fmla="*/ 127622 h 415165"/>
                  <a:gd name="connsiteX46" fmla="*/ 245109 w 482175"/>
                  <a:gd name="connsiteY46" fmla="*/ 129920 h 415165"/>
                  <a:gd name="connsiteX47" fmla="*/ 245109 w 482175"/>
                  <a:gd name="connsiteY47" fmla="*/ 131988 h 415165"/>
                  <a:gd name="connsiteX48" fmla="*/ 243041 w 482175"/>
                  <a:gd name="connsiteY48" fmla="*/ 141333 h 415165"/>
                  <a:gd name="connsiteX49" fmla="*/ 242198 w 482175"/>
                  <a:gd name="connsiteY49" fmla="*/ 143248 h 415165"/>
                  <a:gd name="connsiteX50" fmla="*/ 238522 w 482175"/>
                  <a:gd name="connsiteY50" fmla="*/ 146388 h 415165"/>
                  <a:gd name="connsiteX51" fmla="*/ 238062 w 482175"/>
                  <a:gd name="connsiteY51" fmla="*/ 148073 h 415165"/>
                  <a:gd name="connsiteX52" fmla="*/ 239977 w 482175"/>
                  <a:gd name="connsiteY52" fmla="*/ 163240 h 415165"/>
                  <a:gd name="connsiteX53" fmla="*/ 239517 w 482175"/>
                  <a:gd name="connsiteY53" fmla="*/ 164312 h 415165"/>
                  <a:gd name="connsiteX54" fmla="*/ 238675 w 482175"/>
                  <a:gd name="connsiteY54" fmla="*/ 164771 h 415165"/>
                  <a:gd name="connsiteX55" fmla="*/ 228258 w 482175"/>
                  <a:gd name="connsiteY55" fmla="*/ 173886 h 415165"/>
                  <a:gd name="connsiteX56" fmla="*/ 226956 w 482175"/>
                  <a:gd name="connsiteY56" fmla="*/ 173886 h 415165"/>
                  <a:gd name="connsiteX57" fmla="*/ 218836 w 482175"/>
                  <a:gd name="connsiteY57" fmla="*/ 167989 h 415165"/>
                  <a:gd name="connsiteX58" fmla="*/ 217075 w 482175"/>
                  <a:gd name="connsiteY58" fmla="*/ 167606 h 415165"/>
                  <a:gd name="connsiteX59" fmla="*/ 207270 w 482175"/>
                  <a:gd name="connsiteY59" fmla="*/ 169367 h 415165"/>
                  <a:gd name="connsiteX60" fmla="*/ 205126 w 482175"/>
                  <a:gd name="connsiteY60" fmla="*/ 170057 h 415165"/>
                  <a:gd name="connsiteX61" fmla="*/ 196853 w 482175"/>
                  <a:gd name="connsiteY61" fmla="*/ 175418 h 415165"/>
                  <a:gd name="connsiteX62" fmla="*/ 191951 w 482175"/>
                  <a:gd name="connsiteY62" fmla="*/ 176108 h 415165"/>
                  <a:gd name="connsiteX63" fmla="*/ 190649 w 482175"/>
                  <a:gd name="connsiteY63" fmla="*/ 177410 h 415165"/>
                  <a:gd name="connsiteX64" fmla="*/ 195321 w 482175"/>
                  <a:gd name="connsiteY64" fmla="*/ 181010 h 415165"/>
                  <a:gd name="connsiteX65" fmla="*/ 195704 w 482175"/>
                  <a:gd name="connsiteY65" fmla="*/ 182312 h 415165"/>
                  <a:gd name="connsiteX66" fmla="*/ 185900 w 482175"/>
                  <a:gd name="connsiteY66" fmla="*/ 186525 h 415165"/>
                  <a:gd name="connsiteX67" fmla="*/ 184368 w 482175"/>
                  <a:gd name="connsiteY67" fmla="*/ 186525 h 415165"/>
                  <a:gd name="connsiteX68" fmla="*/ 174180 w 482175"/>
                  <a:gd name="connsiteY68" fmla="*/ 183538 h 415165"/>
                  <a:gd name="connsiteX69" fmla="*/ 172419 w 482175"/>
                  <a:gd name="connsiteY69" fmla="*/ 183691 h 415165"/>
                  <a:gd name="connsiteX70" fmla="*/ 168206 w 482175"/>
                  <a:gd name="connsiteY70" fmla="*/ 186219 h 415165"/>
                  <a:gd name="connsiteX71" fmla="*/ 161006 w 482175"/>
                  <a:gd name="connsiteY71" fmla="*/ 192193 h 415165"/>
                  <a:gd name="connsiteX72" fmla="*/ 155108 w 482175"/>
                  <a:gd name="connsiteY72" fmla="*/ 202993 h 415165"/>
                  <a:gd name="connsiteX73" fmla="*/ 154955 w 482175"/>
                  <a:gd name="connsiteY73" fmla="*/ 214942 h 415165"/>
                  <a:gd name="connsiteX74" fmla="*/ 152351 w 482175"/>
                  <a:gd name="connsiteY74" fmla="*/ 221376 h 415165"/>
                  <a:gd name="connsiteX75" fmla="*/ 154266 w 482175"/>
                  <a:gd name="connsiteY75" fmla="*/ 224134 h 415165"/>
                  <a:gd name="connsiteX76" fmla="*/ 153653 w 482175"/>
                  <a:gd name="connsiteY76" fmla="*/ 228117 h 415165"/>
                  <a:gd name="connsiteX77" fmla="*/ 152121 w 482175"/>
                  <a:gd name="connsiteY77" fmla="*/ 229342 h 415165"/>
                  <a:gd name="connsiteX78" fmla="*/ 132052 w 482175"/>
                  <a:gd name="connsiteY78" fmla="*/ 235087 h 415165"/>
                  <a:gd name="connsiteX79" fmla="*/ 105703 w 482175"/>
                  <a:gd name="connsiteY79" fmla="*/ 237615 h 415165"/>
                  <a:gd name="connsiteX80" fmla="*/ 101720 w 482175"/>
                  <a:gd name="connsiteY80" fmla="*/ 238534 h 415165"/>
                  <a:gd name="connsiteX81" fmla="*/ 92299 w 482175"/>
                  <a:gd name="connsiteY81" fmla="*/ 243589 h 415165"/>
                  <a:gd name="connsiteX82" fmla="*/ 80809 w 482175"/>
                  <a:gd name="connsiteY82" fmla="*/ 240832 h 415165"/>
                  <a:gd name="connsiteX83" fmla="*/ 79048 w 482175"/>
                  <a:gd name="connsiteY83" fmla="*/ 240602 h 415165"/>
                  <a:gd name="connsiteX84" fmla="*/ 50784 w 482175"/>
                  <a:gd name="connsiteY84" fmla="*/ 242900 h 415165"/>
                  <a:gd name="connsiteX85" fmla="*/ 48409 w 482175"/>
                  <a:gd name="connsiteY85" fmla="*/ 242670 h 415165"/>
                  <a:gd name="connsiteX86" fmla="*/ 0 w 482175"/>
                  <a:gd name="connsiteY86" fmla="*/ 229113 h 415165"/>
                  <a:gd name="connsiteX87" fmla="*/ 0 w 482175"/>
                  <a:gd name="connsiteY87" fmla="*/ 229113 h 415165"/>
                  <a:gd name="connsiteX88" fmla="*/ 230 w 482175"/>
                  <a:gd name="connsiteY88" fmla="*/ 230108 h 415165"/>
                  <a:gd name="connsiteX89" fmla="*/ 28571 w 482175"/>
                  <a:gd name="connsiteY89" fmla="*/ 269019 h 415165"/>
                  <a:gd name="connsiteX90" fmla="*/ 30026 w 482175"/>
                  <a:gd name="connsiteY90" fmla="*/ 270245 h 415165"/>
                  <a:gd name="connsiteX91" fmla="*/ 53694 w 482175"/>
                  <a:gd name="connsiteY91" fmla="*/ 280815 h 415165"/>
                  <a:gd name="connsiteX92" fmla="*/ 54307 w 482175"/>
                  <a:gd name="connsiteY92" fmla="*/ 282117 h 415165"/>
                  <a:gd name="connsiteX93" fmla="*/ 53848 w 482175"/>
                  <a:gd name="connsiteY93" fmla="*/ 292305 h 415165"/>
                  <a:gd name="connsiteX94" fmla="*/ 53005 w 482175"/>
                  <a:gd name="connsiteY94" fmla="*/ 305709 h 415165"/>
                  <a:gd name="connsiteX95" fmla="*/ 60205 w 482175"/>
                  <a:gd name="connsiteY95" fmla="*/ 310764 h 415165"/>
                  <a:gd name="connsiteX96" fmla="*/ 68094 w 482175"/>
                  <a:gd name="connsiteY96" fmla="*/ 310994 h 415165"/>
                  <a:gd name="connsiteX97" fmla="*/ 68554 w 482175"/>
                  <a:gd name="connsiteY97" fmla="*/ 312220 h 415165"/>
                  <a:gd name="connsiteX98" fmla="*/ 64724 w 482175"/>
                  <a:gd name="connsiteY98" fmla="*/ 327539 h 415165"/>
                  <a:gd name="connsiteX99" fmla="*/ 63499 w 482175"/>
                  <a:gd name="connsiteY99" fmla="*/ 328765 h 415165"/>
                  <a:gd name="connsiteX100" fmla="*/ 42205 w 482175"/>
                  <a:gd name="connsiteY100" fmla="*/ 332135 h 415165"/>
                  <a:gd name="connsiteX101" fmla="*/ 40290 w 482175"/>
                  <a:gd name="connsiteY101" fmla="*/ 332594 h 415165"/>
                  <a:gd name="connsiteX102" fmla="*/ 31711 w 482175"/>
                  <a:gd name="connsiteY102" fmla="*/ 338569 h 415165"/>
                  <a:gd name="connsiteX103" fmla="*/ 26962 w 482175"/>
                  <a:gd name="connsiteY103" fmla="*/ 345616 h 415165"/>
                  <a:gd name="connsiteX104" fmla="*/ 25047 w 482175"/>
                  <a:gd name="connsiteY104" fmla="*/ 355573 h 415165"/>
                  <a:gd name="connsiteX105" fmla="*/ 20758 w 482175"/>
                  <a:gd name="connsiteY105" fmla="*/ 372578 h 415165"/>
                  <a:gd name="connsiteX106" fmla="*/ 22749 w 482175"/>
                  <a:gd name="connsiteY106" fmla="*/ 372271 h 415165"/>
                  <a:gd name="connsiteX107" fmla="*/ 25813 w 482175"/>
                  <a:gd name="connsiteY107" fmla="*/ 374340 h 415165"/>
                  <a:gd name="connsiteX108" fmla="*/ 28341 w 482175"/>
                  <a:gd name="connsiteY108" fmla="*/ 376714 h 415165"/>
                  <a:gd name="connsiteX109" fmla="*/ 33473 w 482175"/>
                  <a:gd name="connsiteY109" fmla="*/ 375642 h 415165"/>
                  <a:gd name="connsiteX110" fmla="*/ 37762 w 482175"/>
                  <a:gd name="connsiteY110" fmla="*/ 373421 h 415165"/>
                  <a:gd name="connsiteX111" fmla="*/ 41439 w 482175"/>
                  <a:gd name="connsiteY111" fmla="*/ 373574 h 415165"/>
                  <a:gd name="connsiteX112" fmla="*/ 44503 w 482175"/>
                  <a:gd name="connsiteY112" fmla="*/ 373880 h 415165"/>
                  <a:gd name="connsiteX113" fmla="*/ 57447 w 482175"/>
                  <a:gd name="connsiteY113" fmla="*/ 370663 h 415165"/>
                  <a:gd name="connsiteX114" fmla="*/ 75141 w 482175"/>
                  <a:gd name="connsiteY114" fmla="*/ 371122 h 415165"/>
                  <a:gd name="connsiteX115" fmla="*/ 93142 w 482175"/>
                  <a:gd name="connsiteY115" fmla="*/ 367752 h 415165"/>
                  <a:gd name="connsiteX116" fmla="*/ 108001 w 482175"/>
                  <a:gd name="connsiteY116" fmla="*/ 372195 h 415165"/>
                  <a:gd name="connsiteX117" fmla="*/ 133661 w 482175"/>
                  <a:gd name="connsiteY117" fmla="*/ 367063 h 415165"/>
                  <a:gd name="connsiteX118" fmla="*/ 157406 w 482175"/>
                  <a:gd name="connsiteY118" fmla="*/ 366450 h 415165"/>
                  <a:gd name="connsiteX119" fmla="*/ 162385 w 482175"/>
                  <a:gd name="connsiteY119" fmla="*/ 367599 h 415165"/>
                  <a:gd name="connsiteX120" fmla="*/ 165602 w 482175"/>
                  <a:gd name="connsiteY120" fmla="*/ 371122 h 415165"/>
                  <a:gd name="connsiteX121" fmla="*/ 166368 w 482175"/>
                  <a:gd name="connsiteY121" fmla="*/ 377021 h 415165"/>
                  <a:gd name="connsiteX122" fmla="*/ 168129 w 482175"/>
                  <a:gd name="connsiteY122" fmla="*/ 381770 h 415165"/>
                  <a:gd name="connsiteX123" fmla="*/ 180079 w 482175"/>
                  <a:gd name="connsiteY123" fmla="*/ 387514 h 415165"/>
                  <a:gd name="connsiteX124" fmla="*/ 183449 w 482175"/>
                  <a:gd name="connsiteY124" fmla="*/ 402374 h 415165"/>
                  <a:gd name="connsiteX125" fmla="*/ 190802 w 482175"/>
                  <a:gd name="connsiteY125" fmla="*/ 406663 h 415165"/>
                  <a:gd name="connsiteX126" fmla="*/ 204359 w 482175"/>
                  <a:gd name="connsiteY126" fmla="*/ 410034 h 415165"/>
                  <a:gd name="connsiteX127" fmla="*/ 206122 w 482175"/>
                  <a:gd name="connsiteY127" fmla="*/ 414629 h 415165"/>
                  <a:gd name="connsiteX128" fmla="*/ 208343 w 482175"/>
                  <a:gd name="connsiteY128" fmla="*/ 414936 h 415165"/>
                  <a:gd name="connsiteX129" fmla="*/ 208496 w 482175"/>
                  <a:gd name="connsiteY129" fmla="*/ 415165 h 415165"/>
                  <a:gd name="connsiteX130" fmla="*/ 214164 w 482175"/>
                  <a:gd name="connsiteY130" fmla="*/ 409574 h 415165"/>
                  <a:gd name="connsiteX131" fmla="*/ 220598 w 482175"/>
                  <a:gd name="connsiteY131" fmla="*/ 409574 h 415165"/>
                  <a:gd name="connsiteX132" fmla="*/ 224428 w 482175"/>
                  <a:gd name="connsiteY132" fmla="*/ 406740 h 415165"/>
                  <a:gd name="connsiteX133" fmla="*/ 224428 w 482175"/>
                  <a:gd name="connsiteY133" fmla="*/ 399310 h 415165"/>
                  <a:gd name="connsiteX134" fmla="*/ 225500 w 482175"/>
                  <a:gd name="connsiteY134" fmla="*/ 398697 h 415165"/>
                  <a:gd name="connsiteX135" fmla="*/ 257058 w 482175"/>
                  <a:gd name="connsiteY135" fmla="*/ 402757 h 415165"/>
                  <a:gd name="connsiteX136" fmla="*/ 260735 w 482175"/>
                  <a:gd name="connsiteY136" fmla="*/ 401685 h 415165"/>
                  <a:gd name="connsiteX137" fmla="*/ 269467 w 482175"/>
                  <a:gd name="connsiteY137" fmla="*/ 397012 h 415165"/>
                  <a:gd name="connsiteX138" fmla="*/ 276514 w 482175"/>
                  <a:gd name="connsiteY138" fmla="*/ 395940 h 415165"/>
                  <a:gd name="connsiteX139" fmla="*/ 276514 w 482175"/>
                  <a:gd name="connsiteY139" fmla="*/ 398468 h 415165"/>
                  <a:gd name="connsiteX140" fmla="*/ 282871 w 482175"/>
                  <a:gd name="connsiteY140" fmla="*/ 401378 h 415165"/>
                  <a:gd name="connsiteX141" fmla="*/ 284633 w 482175"/>
                  <a:gd name="connsiteY141" fmla="*/ 398238 h 415165"/>
                  <a:gd name="connsiteX142" fmla="*/ 290607 w 482175"/>
                  <a:gd name="connsiteY142" fmla="*/ 395940 h 415165"/>
                  <a:gd name="connsiteX143" fmla="*/ 288692 w 482175"/>
                  <a:gd name="connsiteY143" fmla="*/ 394714 h 415165"/>
                  <a:gd name="connsiteX144" fmla="*/ 288080 w 482175"/>
                  <a:gd name="connsiteY144" fmla="*/ 390195 h 415165"/>
                  <a:gd name="connsiteX145" fmla="*/ 289611 w 482175"/>
                  <a:gd name="connsiteY145" fmla="*/ 386212 h 415165"/>
                  <a:gd name="connsiteX146" fmla="*/ 280037 w 482175"/>
                  <a:gd name="connsiteY146" fmla="*/ 365301 h 415165"/>
                  <a:gd name="connsiteX147" fmla="*/ 276360 w 482175"/>
                  <a:gd name="connsiteY147" fmla="*/ 356416 h 415165"/>
                  <a:gd name="connsiteX148" fmla="*/ 273450 w 482175"/>
                  <a:gd name="connsiteY148" fmla="*/ 357642 h 415165"/>
                  <a:gd name="connsiteX149" fmla="*/ 266250 w 482175"/>
                  <a:gd name="connsiteY149" fmla="*/ 355344 h 415165"/>
                  <a:gd name="connsiteX150" fmla="*/ 263033 w 482175"/>
                  <a:gd name="connsiteY150" fmla="*/ 343624 h 415165"/>
                  <a:gd name="connsiteX151" fmla="*/ 263722 w 482175"/>
                  <a:gd name="connsiteY151" fmla="*/ 341709 h 415165"/>
                  <a:gd name="connsiteX152" fmla="*/ 262879 w 482175"/>
                  <a:gd name="connsiteY152" fmla="*/ 330067 h 415165"/>
                  <a:gd name="connsiteX153" fmla="*/ 257977 w 482175"/>
                  <a:gd name="connsiteY153" fmla="*/ 329837 h 415165"/>
                  <a:gd name="connsiteX154" fmla="*/ 251160 w 482175"/>
                  <a:gd name="connsiteY154" fmla="*/ 328382 h 415165"/>
                  <a:gd name="connsiteX155" fmla="*/ 244420 w 482175"/>
                  <a:gd name="connsiteY155" fmla="*/ 321335 h 415165"/>
                  <a:gd name="connsiteX156" fmla="*/ 247560 w 482175"/>
                  <a:gd name="connsiteY156" fmla="*/ 313522 h 415165"/>
                  <a:gd name="connsiteX157" fmla="*/ 264411 w 482175"/>
                  <a:gd name="connsiteY157" fmla="*/ 290543 h 415165"/>
                  <a:gd name="connsiteX158" fmla="*/ 266096 w 482175"/>
                  <a:gd name="connsiteY158" fmla="*/ 289317 h 415165"/>
                  <a:gd name="connsiteX159" fmla="*/ 274828 w 482175"/>
                  <a:gd name="connsiteY159" fmla="*/ 285870 h 415165"/>
                  <a:gd name="connsiteX160" fmla="*/ 278812 w 482175"/>
                  <a:gd name="connsiteY160" fmla="*/ 291462 h 415165"/>
                  <a:gd name="connsiteX161" fmla="*/ 285629 w 482175"/>
                  <a:gd name="connsiteY161" fmla="*/ 295522 h 415165"/>
                  <a:gd name="connsiteX162" fmla="*/ 292676 w 482175"/>
                  <a:gd name="connsiteY162" fmla="*/ 292075 h 415165"/>
                  <a:gd name="connsiteX163" fmla="*/ 308608 w 482175"/>
                  <a:gd name="connsiteY163" fmla="*/ 289317 h 415165"/>
                  <a:gd name="connsiteX164" fmla="*/ 310063 w 482175"/>
                  <a:gd name="connsiteY164" fmla="*/ 287862 h 415165"/>
                  <a:gd name="connsiteX165" fmla="*/ 328829 w 482175"/>
                  <a:gd name="connsiteY165" fmla="*/ 262509 h 415165"/>
                  <a:gd name="connsiteX166" fmla="*/ 330514 w 482175"/>
                  <a:gd name="connsiteY166" fmla="*/ 260977 h 415165"/>
                  <a:gd name="connsiteX167" fmla="*/ 343306 w 482175"/>
                  <a:gd name="connsiteY167" fmla="*/ 253930 h 415165"/>
                  <a:gd name="connsiteX168" fmla="*/ 351808 w 482175"/>
                  <a:gd name="connsiteY168" fmla="*/ 239300 h 415165"/>
                  <a:gd name="connsiteX169" fmla="*/ 360999 w 482175"/>
                  <a:gd name="connsiteY169" fmla="*/ 223981 h 415165"/>
                  <a:gd name="connsiteX170" fmla="*/ 371264 w 482175"/>
                  <a:gd name="connsiteY170" fmla="*/ 219232 h 415165"/>
                  <a:gd name="connsiteX171" fmla="*/ 371647 w 482175"/>
                  <a:gd name="connsiteY171" fmla="*/ 217546 h 415165"/>
                  <a:gd name="connsiteX172" fmla="*/ 369042 w 482175"/>
                  <a:gd name="connsiteY172" fmla="*/ 213717 h 415165"/>
                  <a:gd name="connsiteX173" fmla="*/ 369885 w 482175"/>
                  <a:gd name="connsiteY173" fmla="*/ 211955 h 415165"/>
                  <a:gd name="connsiteX174" fmla="*/ 376855 w 482175"/>
                  <a:gd name="connsiteY174" fmla="*/ 204065 h 415165"/>
                  <a:gd name="connsiteX175" fmla="*/ 389800 w 482175"/>
                  <a:gd name="connsiteY175" fmla="*/ 193648 h 415165"/>
                  <a:gd name="connsiteX176" fmla="*/ 390719 w 482175"/>
                  <a:gd name="connsiteY176" fmla="*/ 191733 h 415165"/>
                  <a:gd name="connsiteX177" fmla="*/ 387732 w 482175"/>
                  <a:gd name="connsiteY177" fmla="*/ 171742 h 415165"/>
                  <a:gd name="connsiteX178" fmla="*/ 388575 w 482175"/>
                  <a:gd name="connsiteY178" fmla="*/ 168984 h 415165"/>
                  <a:gd name="connsiteX179" fmla="*/ 392557 w 482175"/>
                  <a:gd name="connsiteY179" fmla="*/ 164542 h 415165"/>
                  <a:gd name="connsiteX180" fmla="*/ 394089 w 482175"/>
                  <a:gd name="connsiteY180" fmla="*/ 163929 h 415165"/>
                  <a:gd name="connsiteX181" fmla="*/ 400064 w 482175"/>
                  <a:gd name="connsiteY181" fmla="*/ 162397 h 415165"/>
                  <a:gd name="connsiteX182" fmla="*/ 410251 w 482175"/>
                  <a:gd name="connsiteY182" fmla="*/ 155580 h 415165"/>
                  <a:gd name="connsiteX183" fmla="*/ 410404 w 482175"/>
                  <a:gd name="connsiteY183" fmla="*/ 151137 h 415165"/>
                  <a:gd name="connsiteX184" fmla="*/ 406805 w 482175"/>
                  <a:gd name="connsiteY184" fmla="*/ 149452 h 415165"/>
                  <a:gd name="connsiteX185" fmla="*/ 392328 w 482175"/>
                  <a:gd name="connsiteY185" fmla="*/ 144550 h 415165"/>
                  <a:gd name="connsiteX186" fmla="*/ 392557 w 482175"/>
                  <a:gd name="connsiteY186" fmla="*/ 137733 h 415165"/>
                  <a:gd name="connsiteX187" fmla="*/ 392404 w 482175"/>
                  <a:gd name="connsiteY187" fmla="*/ 136048 h 415165"/>
                  <a:gd name="connsiteX188" fmla="*/ 388345 w 482175"/>
                  <a:gd name="connsiteY188" fmla="*/ 137809 h 415165"/>
                  <a:gd name="connsiteX189" fmla="*/ 386583 w 482175"/>
                  <a:gd name="connsiteY189" fmla="*/ 137963 h 415165"/>
                  <a:gd name="connsiteX190" fmla="*/ 383596 w 482175"/>
                  <a:gd name="connsiteY190" fmla="*/ 137273 h 415165"/>
                  <a:gd name="connsiteX191" fmla="*/ 382140 w 482175"/>
                  <a:gd name="connsiteY191" fmla="*/ 136354 h 415165"/>
                  <a:gd name="connsiteX192" fmla="*/ 374481 w 482175"/>
                  <a:gd name="connsiteY192" fmla="*/ 125554 h 415165"/>
                  <a:gd name="connsiteX193" fmla="*/ 375706 w 482175"/>
                  <a:gd name="connsiteY193" fmla="*/ 121111 h 415165"/>
                  <a:gd name="connsiteX194" fmla="*/ 377008 w 482175"/>
                  <a:gd name="connsiteY194" fmla="*/ 112609 h 415165"/>
                  <a:gd name="connsiteX195" fmla="*/ 373331 w 482175"/>
                  <a:gd name="connsiteY195" fmla="*/ 107707 h 415165"/>
                  <a:gd name="connsiteX196" fmla="*/ 373715 w 482175"/>
                  <a:gd name="connsiteY196" fmla="*/ 105945 h 415165"/>
                  <a:gd name="connsiteX197" fmla="*/ 377545 w 482175"/>
                  <a:gd name="connsiteY197" fmla="*/ 103647 h 415165"/>
                  <a:gd name="connsiteX198" fmla="*/ 380991 w 482175"/>
                  <a:gd name="connsiteY198" fmla="*/ 100201 h 415165"/>
                  <a:gd name="connsiteX199" fmla="*/ 375246 w 482175"/>
                  <a:gd name="connsiteY199" fmla="*/ 97443 h 415165"/>
                  <a:gd name="connsiteX200" fmla="*/ 371416 w 482175"/>
                  <a:gd name="connsiteY200" fmla="*/ 97060 h 415165"/>
                  <a:gd name="connsiteX201" fmla="*/ 371187 w 482175"/>
                  <a:gd name="connsiteY201" fmla="*/ 95528 h 415165"/>
                  <a:gd name="connsiteX202" fmla="*/ 372489 w 482175"/>
                  <a:gd name="connsiteY202" fmla="*/ 89400 h 415165"/>
                  <a:gd name="connsiteX203" fmla="*/ 370421 w 482175"/>
                  <a:gd name="connsiteY203" fmla="*/ 88711 h 415165"/>
                  <a:gd name="connsiteX204" fmla="*/ 368506 w 482175"/>
                  <a:gd name="connsiteY204" fmla="*/ 88098 h 415165"/>
                  <a:gd name="connsiteX205" fmla="*/ 367434 w 482175"/>
                  <a:gd name="connsiteY205" fmla="*/ 84881 h 415165"/>
                  <a:gd name="connsiteX206" fmla="*/ 372489 w 482175"/>
                  <a:gd name="connsiteY206" fmla="*/ 78294 h 415165"/>
                  <a:gd name="connsiteX207" fmla="*/ 382294 w 482175"/>
                  <a:gd name="connsiteY207" fmla="*/ 76379 h 415165"/>
                  <a:gd name="connsiteX208" fmla="*/ 390796 w 482175"/>
                  <a:gd name="connsiteY208" fmla="*/ 75766 h 415165"/>
                  <a:gd name="connsiteX209" fmla="*/ 407340 w 482175"/>
                  <a:gd name="connsiteY209" fmla="*/ 77911 h 415165"/>
                  <a:gd name="connsiteX210" fmla="*/ 408643 w 482175"/>
                  <a:gd name="connsiteY210" fmla="*/ 78524 h 415165"/>
                  <a:gd name="connsiteX211" fmla="*/ 413698 w 482175"/>
                  <a:gd name="connsiteY211" fmla="*/ 81051 h 415165"/>
                  <a:gd name="connsiteX212" fmla="*/ 423119 w 482175"/>
                  <a:gd name="connsiteY212" fmla="*/ 82583 h 415165"/>
                  <a:gd name="connsiteX213" fmla="*/ 436677 w 482175"/>
                  <a:gd name="connsiteY213" fmla="*/ 76992 h 415165"/>
                  <a:gd name="connsiteX214" fmla="*/ 440277 w 482175"/>
                  <a:gd name="connsiteY214" fmla="*/ 75766 h 415165"/>
                  <a:gd name="connsiteX215" fmla="*/ 453222 w 482175"/>
                  <a:gd name="connsiteY215" fmla="*/ 71094 h 415165"/>
                  <a:gd name="connsiteX216" fmla="*/ 459656 w 482175"/>
                  <a:gd name="connsiteY216" fmla="*/ 63664 h 415165"/>
                  <a:gd name="connsiteX217" fmla="*/ 482175 w 482175"/>
                  <a:gd name="connsiteY217" fmla="*/ 50566 h 415165"/>
                  <a:gd name="connsiteX218" fmla="*/ 469077 w 482175"/>
                  <a:gd name="connsiteY218" fmla="*/ 49800 h 415165"/>
                  <a:gd name="connsiteX219" fmla="*/ 449698 w 482175"/>
                  <a:gd name="connsiteY219" fmla="*/ 43902 h 415165"/>
                  <a:gd name="connsiteX220" fmla="*/ 446251 w 482175"/>
                  <a:gd name="connsiteY220" fmla="*/ 38540 h 415165"/>
                  <a:gd name="connsiteX221" fmla="*/ 444337 w 482175"/>
                  <a:gd name="connsiteY221" fmla="*/ 38387 h 415165"/>
                  <a:gd name="connsiteX222" fmla="*/ 436064 w 482175"/>
                  <a:gd name="connsiteY222" fmla="*/ 40302 h 415165"/>
                  <a:gd name="connsiteX223" fmla="*/ 434609 w 482175"/>
                  <a:gd name="connsiteY223" fmla="*/ 38847 h 415165"/>
                  <a:gd name="connsiteX224" fmla="*/ 428634 w 482175"/>
                  <a:gd name="connsiteY224" fmla="*/ 32642 h 415165"/>
                  <a:gd name="connsiteX225" fmla="*/ 428404 w 482175"/>
                  <a:gd name="connsiteY225" fmla="*/ 30574 h 415165"/>
                  <a:gd name="connsiteX226" fmla="*/ 430090 w 482175"/>
                  <a:gd name="connsiteY226" fmla="*/ 21000 h 415165"/>
                  <a:gd name="connsiteX227" fmla="*/ 422200 w 482175"/>
                  <a:gd name="connsiteY227" fmla="*/ 10429 h 415165"/>
                  <a:gd name="connsiteX228" fmla="*/ 416915 w 482175"/>
                  <a:gd name="connsiteY228" fmla="*/ 7289 h 415165"/>
                  <a:gd name="connsiteX229" fmla="*/ 409485 w 482175"/>
                  <a:gd name="connsiteY229" fmla="*/ 2846 h 415165"/>
                  <a:gd name="connsiteX230" fmla="*/ 399068 w 482175"/>
                  <a:gd name="connsiteY230" fmla="*/ 2004 h 415165"/>
                  <a:gd name="connsiteX231" fmla="*/ 393093 w 482175"/>
                  <a:gd name="connsiteY231" fmla="*/ 89 h 415165"/>
                  <a:gd name="connsiteX232" fmla="*/ 388651 w 482175"/>
                  <a:gd name="connsiteY232" fmla="*/ 931 h 41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</a:cxnLst>
                <a:rect l="l" t="t" r="r" b="b"/>
                <a:pathLst>
                  <a:path w="482175" h="415165">
                    <a:moveTo>
                      <a:pt x="388651" y="931"/>
                    </a:moveTo>
                    <a:cubicBezTo>
                      <a:pt x="387808" y="1238"/>
                      <a:pt x="387042" y="1621"/>
                      <a:pt x="386660" y="1851"/>
                    </a:cubicBezTo>
                    <a:cubicBezTo>
                      <a:pt x="385587" y="2540"/>
                      <a:pt x="376932" y="6600"/>
                      <a:pt x="375170" y="7136"/>
                    </a:cubicBezTo>
                    <a:cubicBezTo>
                      <a:pt x="373408" y="7595"/>
                      <a:pt x="366821" y="5834"/>
                      <a:pt x="366055" y="5604"/>
                    </a:cubicBezTo>
                    <a:cubicBezTo>
                      <a:pt x="365366" y="5374"/>
                      <a:pt x="366208" y="4914"/>
                      <a:pt x="362072" y="5144"/>
                    </a:cubicBezTo>
                    <a:cubicBezTo>
                      <a:pt x="358012" y="5374"/>
                      <a:pt x="337178" y="6906"/>
                      <a:pt x="332889" y="8055"/>
                    </a:cubicBezTo>
                    <a:cubicBezTo>
                      <a:pt x="328599" y="9127"/>
                      <a:pt x="315195" y="18319"/>
                      <a:pt x="313050" y="19774"/>
                    </a:cubicBezTo>
                    <a:cubicBezTo>
                      <a:pt x="310906" y="21230"/>
                      <a:pt x="307918" y="19927"/>
                      <a:pt x="307076" y="19544"/>
                    </a:cubicBezTo>
                    <a:cubicBezTo>
                      <a:pt x="306233" y="19161"/>
                      <a:pt x="306003" y="18932"/>
                      <a:pt x="305314" y="19697"/>
                    </a:cubicBezTo>
                    <a:cubicBezTo>
                      <a:pt x="304625" y="20387"/>
                      <a:pt x="294208" y="31187"/>
                      <a:pt x="293365" y="32413"/>
                    </a:cubicBezTo>
                    <a:cubicBezTo>
                      <a:pt x="292522" y="33638"/>
                      <a:pt x="293595" y="33715"/>
                      <a:pt x="294208" y="33945"/>
                    </a:cubicBezTo>
                    <a:cubicBezTo>
                      <a:pt x="294820" y="34174"/>
                      <a:pt x="295127" y="34864"/>
                      <a:pt x="295127" y="34864"/>
                    </a:cubicBezTo>
                    <a:cubicBezTo>
                      <a:pt x="295127" y="34864"/>
                      <a:pt x="303399" y="48651"/>
                      <a:pt x="304088" y="49723"/>
                    </a:cubicBezTo>
                    <a:cubicBezTo>
                      <a:pt x="304778" y="50796"/>
                      <a:pt x="304318" y="56158"/>
                      <a:pt x="304471" y="57230"/>
                    </a:cubicBezTo>
                    <a:cubicBezTo>
                      <a:pt x="304625" y="58302"/>
                      <a:pt x="304931" y="58915"/>
                      <a:pt x="305544" y="59145"/>
                    </a:cubicBezTo>
                    <a:cubicBezTo>
                      <a:pt x="306157" y="59375"/>
                      <a:pt x="305774" y="60447"/>
                      <a:pt x="305774" y="60447"/>
                    </a:cubicBezTo>
                    <a:cubicBezTo>
                      <a:pt x="305774" y="60447"/>
                      <a:pt x="303859" y="62515"/>
                      <a:pt x="303169" y="63434"/>
                    </a:cubicBezTo>
                    <a:cubicBezTo>
                      <a:pt x="302480" y="64353"/>
                      <a:pt x="302480" y="66192"/>
                      <a:pt x="301944" y="67417"/>
                    </a:cubicBezTo>
                    <a:cubicBezTo>
                      <a:pt x="301484" y="68643"/>
                      <a:pt x="297961" y="69562"/>
                      <a:pt x="297424" y="69792"/>
                    </a:cubicBezTo>
                    <a:cubicBezTo>
                      <a:pt x="296812" y="70021"/>
                      <a:pt x="296352" y="70481"/>
                      <a:pt x="295892" y="70864"/>
                    </a:cubicBezTo>
                    <a:cubicBezTo>
                      <a:pt x="295433" y="71247"/>
                      <a:pt x="293978" y="74081"/>
                      <a:pt x="293825" y="74541"/>
                    </a:cubicBezTo>
                    <a:cubicBezTo>
                      <a:pt x="293671" y="75000"/>
                      <a:pt x="291526" y="76609"/>
                      <a:pt x="290684" y="76915"/>
                    </a:cubicBezTo>
                    <a:cubicBezTo>
                      <a:pt x="289841" y="77298"/>
                      <a:pt x="288080" y="79213"/>
                      <a:pt x="287467" y="80132"/>
                    </a:cubicBezTo>
                    <a:cubicBezTo>
                      <a:pt x="286854" y="81051"/>
                      <a:pt x="287620" y="82660"/>
                      <a:pt x="287697" y="83579"/>
                    </a:cubicBezTo>
                    <a:cubicBezTo>
                      <a:pt x="287850" y="84498"/>
                      <a:pt x="289459" y="85954"/>
                      <a:pt x="290607" y="86719"/>
                    </a:cubicBezTo>
                    <a:cubicBezTo>
                      <a:pt x="291680" y="87409"/>
                      <a:pt x="291833" y="88634"/>
                      <a:pt x="291833" y="88634"/>
                    </a:cubicBezTo>
                    <a:cubicBezTo>
                      <a:pt x="291833" y="88634"/>
                      <a:pt x="290761" y="92234"/>
                      <a:pt x="290531" y="93766"/>
                    </a:cubicBezTo>
                    <a:cubicBezTo>
                      <a:pt x="290301" y="95298"/>
                      <a:pt x="287390" y="96677"/>
                      <a:pt x="286012" y="97366"/>
                    </a:cubicBezTo>
                    <a:cubicBezTo>
                      <a:pt x="284556" y="98056"/>
                      <a:pt x="281263" y="99664"/>
                      <a:pt x="280037" y="99971"/>
                    </a:cubicBezTo>
                    <a:cubicBezTo>
                      <a:pt x="278812" y="100354"/>
                      <a:pt x="274905" y="100430"/>
                      <a:pt x="273909" y="100354"/>
                    </a:cubicBezTo>
                    <a:cubicBezTo>
                      <a:pt x="272990" y="100201"/>
                      <a:pt x="266480" y="99052"/>
                      <a:pt x="265330" y="98669"/>
                    </a:cubicBezTo>
                    <a:cubicBezTo>
                      <a:pt x="264181" y="98286"/>
                      <a:pt x="260658" y="97443"/>
                      <a:pt x="259739" y="97137"/>
                    </a:cubicBezTo>
                    <a:cubicBezTo>
                      <a:pt x="258820" y="96830"/>
                      <a:pt x="257594" y="97290"/>
                      <a:pt x="256828" y="97520"/>
                    </a:cubicBezTo>
                    <a:cubicBezTo>
                      <a:pt x="256139" y="97749"/>
                      <a:pt x="256139" y="97749"/>
                      <a:pt x="255986" y="99052"/>
                    </a:cubicBezTo>
                    <a:cubicBezTo>
                      <a:pt x="255833" y="100354"/>
                      <a:pt x="255526" y="101656"/>
                      <a:pt x="255526" y="101656"/>
                    </a:cubicBezTo>
                    <a:cubicBezTo>
                      <a:pt x="255526" y="101656"/>
                      <a:pt x="258054" y="105256"/>
                      <a:pt x="258284" y="105715"/>
                    </a:cubicBezTo>
                    <a:cubicBezTo>
                      <a:pt x="258513" y="106175"/>
                      <a:pt x="259509" y="106788"/>
                      <a:pt x="259816" y="106941"/>
                    </a:cubicBezTo>
                    <a:cubicBezTo>
                      <a:pt x="260199" y="107094"/>
                      <a:pt x="261041" y="107554"/>
                      <a:pt x="261041" y="107554"/>
                    </a:cubicBezTo>
                    <a:cubicBezTo>
                      <a:pt x="261041" y="107554"/>
                      <a:pt x="263569" y="112456"/>
                      <a:pt x="264411" y="114371"/>
                    </a:cubicBezTo>
                    <a:cubicBezTo>
                      <a:pt x="265254" y="116286"/>
                      <a:pt x="267169" y="118584"/>
                      <a:pt x="268011" y="119120"/>
                    </a:cubicBezTo>
                    <a:cubicBezTo>
                      <a:pt x="268854" y="119733"/>
                      <a:pt x="268241" y="120345"/>
                      <a:pt x="268241" y="120345"/>
                    </a:cubicBezTo>
                    <a:cubicBezTo>
                      <a:pt x="268241" y="120345"/>
                      <a:pt x="265943" y="122260"/>
                      <a:pt x="265484" y="122720"/>
                    </a:cubicBezTo>
                    <a:cubicBezTo>
                      <a:pt x="265024" y="123179"/>
                      <a:pt x="263186" y="123563"/>
                      <a:pt x="262114" y="124022"/>
                    </a:cubicBezTo>
                    <a:cubicBezTo>
                      <a:pt x="261041" y="124482"/>
                      <a:pt x="257671" y="127009"/>
                      <a:pt x="257058" y="127392"/>
                    </a:cubicBezTo>
                    <a:cubicBezTo>
                      <a:pt x="256445" y="127775"/>
                      <a:pt x="250930" y="127622"/>
                      <a:pt x="250241" y="127622"/>
                    </a:cubicBezTo>
                    <a:cubicBezTo>
                      <a:pt x="249552" y="127622"/>
                      <a:pt x="248096" y="127622"/>
                      <a:pt x="248096" y="127622"/>
                    </a:cubicBezTo>
                    <a:cubicBezTo>
                      <a:pt x="248096" y="127622"/>
                      <a:pt x="245798" y="129307"/>
                      <a:pt x="245109" y="129920"/>
                    </a:cubicBezTo>
                    <a:cubicBezTo>
                      <a:pt x="244420" y="130533"/>
                      <a:pt x="244956" y="130992"/>
                      <a:pt x="245109" y="131988"/>
                    </a:cubicBezTo>
                    <a:cubicBezTo>
                      <a:pt x="245262" y="132984"/>
                      <a:pt x="243194" y="140337"/>
                      <a:pt x="243041" y="141333"/>
                    </a:cubicBezTo>
                    <a:cubicBezTo>
                      <a:pt x="242888" y="142252"/>
                      <a:pt x="242198" y="143248"/>
                      <a:pt x="242198" y="143248"/>
                    </a:cubicBezTo>
                    <a:cubicBezTo>
                      <a:pt x="242198" y="143248"/>
                      <a:pt x="239287" y="145852"/>
                      <a:pt x="238522" y="146388"/>
                    </a:cubicBezTo>
                    <a:cubicBezTo>
                      <a:pt x="237679" y="146848"/>
                      <a:pt x="238062" y="148073"/>
                      <a:pt x="238062" y="148073"/>
                    </a:cubicBezTo>
                    <a:cubicBezTo>
                      <a:pt x="238062" y="148073"/>
                      <a:pt x="239824" y="162703"/>
                      <a:pt x="239977" y="163240"/>
                    </a:cubicBezTo>
                    <a:cubicBezTo>
                      <a:pt x="240130" y="163852"/>
                      <a:pt x="239824" y="164312"/>
                      <a:pt x="239517" y="164312"/>
                    </a:cubicBezTo>
                    <a:cubicBezTo>
                      <a:pt x="239135" y="164312"/>
                      <a:pt x="238675" y="164771"/>
                      <a:pt x="238675" y="164771"/>
                    </a:cubicBezTo>
                    <a:cubicBezTo>
                      <a:pt x="238675" y="164771"/>
                      <a:pt x="228870" y="173350"/>
                      <a:pt x="228258" y="173886"/>
                    </a:cubicBezTo>
                    <a:cubicBezTo>
                      <a:pt x="227645" y="174346"/>
                      <a:pt x="226956" y="173886"/>
                      <a:pt x="226956" y="173886"/>
                    </a:cubicBezTo>
                    <a:cubicBezTo>
                      <a:pt x="226956" y="173886"/>
                      <a:pt x="219679" y="168755"/>
                      <a:pt x="218836" y="167989"/>
                    </a:cubicBezTo>
                    <a:cubicBezTo>
                      <a:pt x="217994" y="167299"/>
                      <a:pt x="217075" y="167606"/>
                      <a:pt x="217075" y="167606"/>
                    </a:cubicBezTo>
                    <a:cubicBezTo>
                      <a:pt x="217075" y="167606"/>
                      <a:pt x="207960" y="169291"/>
                      <a:pt x="207270" y="169367"/>
                    </a:cubicBezTo>
                    <a:cubicBezTo>
                      <a:pt x="206581" y="169521"/>
                      <a:pt x="205126" y="170057"/>
                      <a:pt x="205126" y="170057"/>
                    </a:cubicBezTo>
                    <a:cubicBezTo>
                      <a:pt x="205126" y="170057"/>
                      <a:pt x="198539" y="174576"/>
                      <a:pt x="196853" y="175418"/>
                    </a:cubicBezTo>
                    <a:cubicBezTo>
                      <a:pt x="195168" y="176261"/>
                      <a:pt x="194785" y="176031"/>
                      <a:pt x="191951" y="176108"/>
                    </a:cubicBezTo>
                    <a:cubicBezTo>
                      <a:pt x="189040" y="176261"/>
                      <a:pt x="190649" y="177410"/>
                      <a:pt x="190649" y="177410"/>
                    </a:cubicBezTo>
                    <a:cubicBezTo>
                      <a:pt x="190649" y="177410"/>
                      <a:pt x="194096" y="179938"/>
                      <a:pt x="195321" y="181010"/>
                    </a:cubicBezTo>
                    <a:cubicBezTo>
                      <a:pt x="196547" y="182082"/>
                      <a:pt x="195704" y="182312"/>
                      <a:pt x="195704" y="182312"/>
                    </a:cubicBezTo>
                    <a:cubicBezTo>
                      <a:pt x="195704" y="182312"/>
                      <a:pt x="186742" y="186142"/>
                      <a:pt x="185900" y="186525"/>
                    </a:cubicBezTo>
                    <a:cubicBezTo>
                      <a:pt x="185057" y="186908"/>
                      <a:pt x="184368" y="186525"/>
                      <a:pt x="184368" y="186525"/>
                    </a:cubicBezTo>
                    <a:cubicBezTo>
                      <a:pt x="184368" y="186525"/>
                      <a:pt x="175253" y="183997"/>
                      <a:pt x="174180" y="183538"/>
                    </a:cubicBezTo>
                    <a:cubicBezTo>
                      <a:pt x="173108" y="183078"/>
                      <a:pt x="172419" y="183691"/>
                      <a:pt x="172419" y="183691"/>
                    </a:cubicBezTo>
                    <a:cubicBezTo>
                      <a:pt x="172419" y="183691"/>
                      <a:pt x="169431" y="185376"/>
                      <a:pt x="168206" y="186219"/>
                    </a:cubicBezTo>
                    <a:cubicBezTo>
                      <a:pt x="166980" y="187061"/>
                      <a:pt x="164146" y="189665"/>
                      <a:pt x="161006" y="192193"/>
                    </a:cubicBezTo>
                    <a:cubicBezTo>
                      <a:pt x="157866" y="194721"/>
                      <a:pt x="156334" y="196712"/>
                      <a:pt x="155108" y="202993"/>
                    </a:cubicBezTo>
                    <a:cubicBezTo>
                      <a:pt x="153883" y="209274"/>
                      <a:pt x="154955" y="213640"/>
                      <a:pt x="154955" y="214942"/>
                    </a:cubicBezTo>
                    <a:cubicBezTo>
                      <a:pt x="154955" y="216244"/>
                      <a:pt x="153193" y="219615"/>
                      <a:pt x="152351" y="221376"/>
                    </a:cubicBezTo>
                    <a:cubicBezTo>
                      <a:pt x="151508" y="223138"/>
                      <a:pt x="153423" y="223444"/>
                      <a:pt x="154266" y="224134"/>
                    </a:cubicBezTo>
                    <a:cubicBezTo>
                      <a:pt x="155108" y="224823"/>
                      <a:pt x="154036" y="227274"/>
                      <a:pt x="153653" y="228117"/>
                    </a:cubicBezTo>
                    <a:cubicBezTo>
                      <a:pt x="153270" y="228959"/>
                      <a:pt x="152121" y="229342"/>
                      <a:pt x="152121" y="229342"/>
                    </a:cubicBezTo>
                    <a:cubicBezTo>
                      <a:pt x="152121" y="229342"/>
                      <a:pt x="133891" y="234704"/>
                      <a:pt x="132052" y="235087"/>
                    </a:cubicBezTo>
                    <a:cubicBezTo>
                      <a:pt x="130137" y="235470"/>
                      <a:pt x="107312" y="237615"/>
                      <a:pt x="105703" y="237615"/>
                    </a:cubicBezTo>
                    <a:cubicBezTo>
                      <a:pt x="104172" y="237615"/>
                      <a:pt x="103559" y="237845"/>
                      <a:pt x="101720" y="238534"/>
                    </a:cubicBezTo>
                    <a:cubicBezTo>
                      <a:pt x="99958" y="239223"/>
                      <a:pt x="94520" y="242747"/>
                      <a:pt x="92299" y="243589"/>
                    </a:cubicBezTo>
                    <a:cubicBezTo>
                      <a:pt x="90001" y="244432"/>
                      <a:pt x="81652" y="241291"/>
                      <a:pt x="80809" y="240832"/>
                    </a:cubicBezTo>
                    <a:cubicBezTo>
                      <a:pt x="79967" y="240372"/>
                      <a:pt x="79048" y="240602"/>
                      <a:pt x="79048" y="240602"/>
                    </a:cubicBezTo>
                    <a:cubicBezTo>
                      <a:pt x="79048" y="240602"/>
                      <a:pt x="51856" y="242747"/>
                      <a:pt x="50784" y="242900"/>
                    </a:cubicBezTo>
                    <a:cubicBezTo>
                      <a:pt x="49711" y="243053"/>
                      <a:pt x="48409" y="242670"/>
                      <a:pt x="48409" y="242670"/>
                    </a:cubicBezTo>
                    <a:lnTo>
                      <a:pt x="0" y="229113"/>
                    </a:lnTo>
                    <a:lnTo>
                      <a:pt x="0" y="229113"/>
                    </a:lnTo>
                    <a:cubicBezTo>
                      <a:pt x="0" y="229419"/>
                      <a:pt x="0" y="229802"/>
                      <a:pt x="230" y="230108"/>
                    </a:cubicBezTo>
                    <a:cubicBezTo>
                      <a:pt x="919" y="231334"/>
                      <a:pt x="28571" y="269019"/>
                      <a:pt x="28571" y="269019"/>
                    </a:cubicBezTo>
                    <a:cubicBezTo>
                      <a:pt x="28571" y="269019"/>
                      <a:pt x="29183" y="269709"/>
                      <a:pt x="30026" y="270245"/>
                    </a:cubicBezTo>
                    <a:cubicBezTo>
                      <a:pt x="30869" y="270705"/>
                      <a:pt x="53694" y="280815"/>
                      <a:pt x="53694" y="280815"/>
                    </a:cubicBezTo>
                    <a:cubicBezTo>
                      <a:pt x="53694" y="280815"/>
                      <a:pt x="54307" y="281045"/>
                      <a:pt x="54307" y="282117"/>
                    </a:cubicBezTo>
                    <a:cubicBezTo>
                      <a:pt x="54307" y="283190"/>
                      <a:pt x="53924" y="291462"/>
                      <a:pt x="53848" y="292305"/>
                    </a:cubicBezTo>
                    <a:cubicBezTo>
                      <a:pt x="53694" y="293147"/>
                      <a:pt x="52546" y="304177"/>
                      <a:pt x="53005" y="305709"/>
                    </a:cubicBezTo>
                    <a:cubicBezTo>
                      <a:pt x="53465" y="307241"/>
                      <a:pt x="53848" y="310841"/>
                      <a:pt x="60205" y="310764"/>
                    </a:cubicBezTo>
                    <a:cubicBezTo>
                      <a:pt x="66562" y="310611"/>
                      <a:pt x="68094" y="310994"/>
                      <a:pt x="68094" y="310994"/>
                    </a:cubicBezTo>
                    <a:cubicBezTo>
                      <a:pt x="68094" y="310994"/>
                      <a:pt x="68707" y="311377"/>
                      <a:pt x="68554" y="312220"/>
                    </a:cubicBezTo>
                    <a:cubicBezTo>
                      <a:pt x="68401" y="313062"/>
                      <a:pt x="64724" y="327539"/>
                      <a:pt x="64724" y="327539"/>
                    </a:cubicBezTo>
                    <a:cubicBezTo>
                      <a:pt x="64724" y="327539"/>
                      <a:pt x="64495" y="328611"/>
                      <a:pt x="63499" y="328765"/>
                    </a:cubicBezTo>
                    <a:cubicBezTo>
                      <a:pt x="62580" y="328918"/>
                      <a:pt x="42205" y="332135"/>
                      <a:pt x="42205" y="332135"/>
                    </a:cubicBezTo>
                    <a:cubicBezTo>
                      <a:pt x="42205" y="332135"/>
                      <a:pt x="40979" y="331905"/>
                      <a:pt x="40290" y="332594"/>
                    </a:cubicBezTo>
                    <a:cubicBezTo>
                      <a:pt x="39601" y="333284"/>
                      <a:pt x="32401" y="337956"/>
                      <a:pt x="31711" y="338569"/>
                    </a:cubicBezTo>
                    <a:cubicBezTo>
                      <a:pt x="31022" y="339182"/>
                      <a:pt x="27422" y="340943"/>
                      <a:pt x="26962" y="345616"/>
                    </a:cubicBezTo>
                    <a:cubicBezTo>
                      <a:pt x="26503" y="350288"/>
                      <a:pt x="25430" y="354348"/>
                      <a:pt x="25047" y="355573"/>
                    </a:cubicBezTo>
                    <a:cubicBezTo>
                      <a:pt x="24817" y="356416"/>
                      <a:pt x="22137" y="366986"/>
                      <a:pt x="20758" y="372578"/>
                    </a:cubicBezTo>
                    <a:cubicBezTo>
                      <a:pt x="21677" y="372425"/>
                      <a:pt x="22443" y="372271"/>
                      <a:pt x="22749" y="372271"/>
                    </a:cubicBezTo>
                    <a:cubicBezTo>
                      <a:pt x="22749" y="372271"/>
                      <a:pt x="25813" y="372118"/>
                      <a:pt x="25813" y="374340"/>
                    </a:cubicBezTo>
                    <a:cubicBezTo>
                      <a:pt x="25813" y="376561"/>
                      <a:pt x="26273" y="377403"/>
                      <a:pt x="28341" y="376714"/>
                    </a:cubicBezTo>
                    <a:cubicBezTo>
                      <a:pt x="30409" y="376101"/>
                      <a:pt x="32324" y="375642"/>
                      <a:pt x="33473" y="375642"/>
                    </a:cubicBezTo>
                    <a:cubicBezTo>
                      <a:pt x="34622" y="375642"/>
                      <a:pt x="36843" y="374033"/>
                      <a:pt x="37762" y="373421"/>
                    </a:cubicBezTo>
                    <a:cubicBezTo>
                      <a:pt x="38681" y="372808"/>
                      <a:pt x="41439" y="371199"/>
                      <a:pt x="41439" y="373574"/>
                    </a:cubicBezTo>
                    <a:cubicBezTo>
                      <a:pt x="41439" y="375948"/>
                      <a:pt x="43660" y="374876"/>
                      <a:pt x="44503" y="373880"/>
                    </a:cubicBezTo>
                    <a:cubicBezTo>
                      <a:pt x="45269" y="372961"/>
                      <a:pt x="48639" y="370356"/>
                      <a:pt x="57447" y="370663"/>
                    </a:cubicBezTo>
                    <a:cubicBezTo>
                      <a:pt x="66256" y="370969"/>
                      <a:pt x="72614" y="372271"/>
                      <a:pt x="75141" y="371122"/>
                    </a:cubicBezTo>
                    <a:cubicBezTo>
                      <a:pt x="77669" y="369974"/>
                      <a:pt x="86171" y="366144"/>
                      <a:pt x="93142" y="367752"/>
                    </a:cubicBezTo>
                    <a:cubicBezTo>
                      <a:pt x="100188" y="369361"/>
                      <a:pt x="106086" y="372731"/>
                      <a:pt x="108001" y="372195"/>
                    </a:cubicBezTo>
                    <a:cubicBezTo>
                      <a:pt x="109916" y="371659"/>
                      <a:pt x="125082" y="367063"/>
                      <a:pt x="133661" y="367063"/>
                    </a:cubicBezTo>
                    <a:cubicBezTo>
                      <a:pt x="142240" y="367063"/>
                      <a:pt x="156793" y="366757"/>
                      <a:pt x="157406" y="366450"/>
                    </a:cubicBezTo>
                    <a:cubicBezTo>
                      <a:pt x="158019" y="366144"/>
                      <a:pt x="161696" y="365991"/>
                      <a:pt x="162385" y="367599"/>
                    </a:cubicBezTo>
                    <a:cubicBezTo>
                      <a:pt x="162998" y="369208"/>
                      <a:pt x="165065" y="370510"/>
                      <a:pt x="165602" y="371122"/>
                    </a:cubicBezTo>
                    <a:cubicBezTo>
                      <a:pt x="166061" y="371735"/>
                      <a:pt x="167210" y="373650"/>
                      <a:pt x="166368" y="377021"/>
                    </a:cubicBezTo>
                    <a:cubicBezTo>
                      <a:pt x="165602" y="380391"/>
                      <a:pt x="164453" y="381770"/>
                      <a:pt x="168129" y="381770"/>
                    </a:cubicBezTo>
                    <a:cubicBezTo>
                      <a:pt x="171806" y="381770"/>
                      <a:pt x="178470" y="382689"/>
                      <a:pt x="180079" y="387514"/>
                    </a:cubicBezTo>
                    <a:lnTo>
                      <a:pt x="183449" y="402374"/>
                    </a:lnTo>
                    <a:cubicBezTo>
                      <a:pt x="183449" y="402374"/>
                      <a:pt x="184904" y="407659"/>
                      <a:pt x="190802" y="406663"/>
                    </a:cubicBezTo>
                    <a:cubicBezTo>
                      <a:pt x="196700" y="405744"/>
                      <a:pt x="203594" y="406050"/>
                      <a:pt x="204359" y="410034"/>
                    </a:cubicBezTo>
                    <a:cubicBezTo>
                      <a:pt x="205126" y="414017"/>
                      <a:pt x="204972" y="415778"/>
                      <a:pt x="206122" y="414629"/>
                    </a:cubicBezTo>
                    <a:cubicBezTo>
                      <a:pt x="207270" y="413480"/>
                      <a:pt x="207883" y="414017"/>
                      <a:pt x="208343" y="414936"/>
                    </a:cubicBezTo>
                    <a:cubicBezTo>
                      <a:pt x="208343" y="415012"/>
                      <a:pt x="208419" y="415089"/>
                      <a:pt x="208496" y="415165"/>
                    </a:cubicBezTo>
                    <a:cubicBezTo>
                      <a:pt x="209875" y="412944"/>
                      <a:pt x="212172" y="409727"/>
                      <a:pt x="214164" y="409574"/>
                    </a:cubicBezTo>
                    <a:cubicBezTo>
                      <a:pt x="217228" y="409268"/>
                      <a:pt x="219373" y="409574"/>
                      <a:pt x="220598" y="409574"/>
                    </a:cubicBezTo>
                    <a:cubicBezTo>
                      <a:pt x="221824" y="409574"/>
                      <a:pt x="224658" y="409344"/>
                      <a:pt x="224428" y="406740"/>
                    </a:cubicBezTo>
                    <a:cubicBezTo>
                      <a:pt x="224198" y="404136"/>
                      <a:pt x="224428" y="399310"/>
                      <a:pt x="224428" y="399310"/>
                    </a:cubicBezTo>
                    <a:cubicBezTo>
                      <a:pt x="224428" y="399310"/>
                      <a:pt x="223968" y="398468"/>
                      <a:pt x="225500" y="398697"/>
                    </a:cubicBezTo>
                    <a:cubicBezTo>
                      <a:pt x="227032" y="398927"/>
                      <a:pt x="257058" y="402757"/>
                      <a:pt x="257058" y="402757"/>
                    </a:cubicBezTo>
                    <a:cubicBezTo>
                      <a:pt x="257058" y="402757"/>
                      <a:pt x="259586" y="403140"/>
                      <a:pt x="260735" y="401685"/>
                    </a:cubicBezTo>
                    <a:cubicBezTo>
                      <a:pt x="261960" y="400229"/>
                      <a:pt x="266863" y="398238"/>
                      <a:pt x="269467" y="397012"/>
                    </a:cubicBezTo>
                    <a:cubicBezTo>
                      <a:pt x="272071" y="395787"/>
                      <a:pt x="277356" y="394485"/>
                      <a:pt x="276514" y="395940"/>
                    </a:cubicBezTo>
                    <a:cubicBezTo>
                      <a:pt x="275671" y="397395"/>
                      <a:pt x="275671" y="397472"/>
                      <a:pt x="276514" y="398468"/>
                    </a:cubicBezTo>
                    <a:cubicBezTo>
                      <a:pt x="277356" y="399387"/>
                      <a:pt x="282028" y="402144"/>
                      <a:pt x="282871" y="401378"/>
                    </a:cubicBezTo>
                    <a:cubicBezTo>
                      <a:pt x="283714" y="400536"/>
                      <a:pt x="283790" y="398391"/>
                      <a:pt x="284633" y="398238"/>
                    </a:cubicBezTo>
                    <a:cubicBezTo>
                      <a:pt x="285475" y="398085"/>
                      <a:pt x="290990" y="397395"/>
                      <a:pt x="290607" y="395940"/>
                    </a:cubicBezTo>
                    <a:cubicBezTo>
                      <a:pt x="290224" y="394485"/>
                      <a:pt x="289152" y="394867"/>
                      <a:pt x="288692" y="394714"/>
                    </a:cubicBezTo>
                    <a:cubicBezTo>
                      <a:pt x="288233" y="394561"/>
                      <a:pt x="286548" y="392340"/>
                      <a:pt x="288080" y="390195"/>
                    </a:cubicBezTo>
                    <a:cubicBezTo>
                      <a:pt x="289611" y="388050"/>
                      <a:pt x="290607" y="387667"/>
                      <a:pt x="289611" y="386212"/>
                    </a:cubicBezTo>
                    <a:cubicBezTo>
                      <a:pt x="288616" y="384757"/>
                      <a:pt x="281339" y="371506"/>
                      <a:pt x="280037" y="365301"/>
                    </a:cubicBezTo>
                    <a:cubicBezTo>
                      <a:pt x="278735" y="359097"/>
                      <a:pt x="277969" y="356186"/>
                      <a:pt x="276360" y="356416"/>
                    </a:cubicBezTo>
                    <a:cubicBezTo>
                      <a:pt x="274676" y="356646"/>
                      <a:pt x="275058" y="357871"/>
                      <a:pt x="273450" y="357642"/>
                    </a:cubicBezTo>
                    <a:cubicBezTo>
                      <a:pt x="271918" y="357412"/>
                      <a:pt x="266709" y="357182"/>
                      <a:pt x="266250" y="355344"/>
                    </a:cubicBezTo>
                    <a:cubicBezTo>
                      <a:pt x="265790" y="353582"/>
                      <a:pt x="263033" y="343624"/>
                      <a:pt x="263033" y="343624"/>
                    </a:cubicBezTo>
                    <a:cubicBezTo>
                      <a:pt x="263033" y="343624"/>
                      <a:pt x="263646" y="342935"/>
                      <a:pt x="263722" y="341709"/>
                    </a:cubicBezTo>
                    <a:cubicBezTo>
                      <a:pt x="263875" y="340484"/>
                      <a:pt x="265867" y="331675"/>
                      <a:pt x="262879" y="330067"/>
                    </a:cubicBezTo>
                    <a:cubicBezTo>
                      <a:pt x="259892" y="328535"/>
                      <a:pt x="258820" y="329684"/>
                      <a:pt x="257977" y="329837"/>
                    </a:cubicBezTo>
                    <a:cubicBezTo>
                      <a:pt x="257135" y="329990"/>
                      <a:pt x="253688" y="329837"/>
                      <a:pt x="251160" y="328382"/>
                    </a:cubicBezTo>
                    <a:cubicBezTo>
                      <a:pt x="248633" y="326926"/>
                      <a:pt x="243884" y="326084"/>
                      <a:pt x="244420" y="321335"/>
                    </a:cubicBezTo>
                    <a:cubicBezTo>
                      <a:pt x="245032" y="316586"/>
                      <a:pt x="246488" y="315360"/>
                      <a:pt x="247560" y="313522"/>
                    </a:cubicBezTo>
                    <a:cubicBezTo>
                      <a:pt x="248633" y="311684"/>
                      <a:pt x="264411" y="290543"/>
                      <a:pt x="264411" y="290543"/>
                    </a:cubicBezTo>
                    <a:cubicBezTo>
                      <a:pt x="264411" y="290543"/>
                      <a:pt x="265484" y="289854"/>
                      <a:pt x="266096" y="289317"/>
                    </a:cubicBezTo>
                    <a:cubicBezTo>
                      <a:pt x="266709" y="288858"/>
                      <a:pt x="273296" y="284798"/>
                      <a:pt x="274828" y="285870"/>
                    </a:cubicBezTo>
                    <a:cubicBezTo>
                      <a:pt x="276360" y="286943"/>
                      <a:pt x="278429" y="288475"/>
                      <a:pt x="278812" y="291462"/>
                    </a:cubicBezTo>
                    <a:cubicBezTo>
                      <a:pt x="279194" y="294449"/>
                      <a:pt x="283484" y="296594"/>
                      <a:pt x="285629" y="295522"/>
                    </a:cubicBezTo>
                    <a:cubicBezTo>
                      <a:pt x="287773" y="294449"/>
                      <a:pt x="291756" y="292075"/>
                      <a:pt x="292676" y="292075"/>
                    </a:cubicBezTo>
                    <a:cubicBezTo>
                      <a:pt x="293595" y="292075"/>
                      <a:pt x="308608" y="289317"/>
                      <a:pt x="308608" y="289317"/>
                    </a:cubicBezTo>
                    <a:cubicBezTo>
                      <a:pt x="308608" y="289317"/>
                      <a:pt x="309680" y="288858"/>
                      <a:pt x="310063" y="287862"/>
                    </a:cubicBezTo>
                    <a:cubicBezTo>
                      <a:pt x="310446" y="286943"/>
                      <a:pt x="328829" y="262509"/>
                      <a:pt x="328829" y="262509"/>
                    </a:cubicBezTo>
                    <a:cubicBezTo>
                      <a:pt x="328829" y="262509"/>
                      <a:pt x="329518" y="261436"/>
                      <a:pt x="330514" y="260977"/>
                    </a:cubicBezTo>
                    <a:cubicBezTo>
                      <a:pt x="331510" y="260517"/>
                      <a:pt x="341850" y="256228"/>
                      <a:pt x="343306" y="253930"/>
                    </a:cubicBezTo>
                    <a:cubicBezTo>
                      <a:pt x="344761" y="251632"/>
                      <a:pt x="350582" y="242823"/>
                      <a:pt x="351808" y="239300"/>
                    </a:cubicBezTo>
                    <a:cubicBezTo>
                      <a:pt x="353034" y="235853"/>
                      <a:pt x="353723" y="227198"/>
                      <a:pt x="360999" y="223981"/>
                    </a:cubicBezTo>
                    <a:cubicBezTo>
                      <a:pt x="368276" y="220763"/>
                      <a:pt x="371264" y="219232"/>
                      <a:pt x="371264" y="219232"/>
                    </a:cubicBezTo>
                    <a:cubicBezTo>
                      <a:pt x="371264" y="219232"/>
                      <a:pt x="372489" y="218772"/>
                      <a:pt x="371647" y="217546"/>
                    </a:cubicBezTo>
                    <a:cubicBezTo>
                      <a:pt x="370804" y="216321"/>
                      <a:pt x="369042" y="213717"/>
                      <a:pt x="369042" y="213717"/>
                    </a:cubicBezTo>
                    <a:cubicBezTo>
                      <a:pt x="369042" y="213717"/>
                      <a:pt x="368889" y="212874"/>
                      <a:pt x="369885" y="211955"/>
                    </a:cubicBezTo>
                    <a:cubicBezTo>
                      <a:pt x="370881" y="211036"/>
                      <a:pt x="375476" y="204985"/>
                      <a:pt x="376855" y="204065"/>
                    </a:cubicBezTo>
                    <a:cubicBezTo>
                      <a:pt x="378234" y="203146"/>
                      <a:pt x="389800" y="193648"/>
                      <a:pt x="389800" y="193648"/>
                    </a:cubicBezTo>
                    <a:cubicBezTo>
                      <a:pt x="389800" y="193648"/>
                      <a:pt x="391025" y="192806"/>
                      <a:pt x="390719" y="191733"/>
                    </a:cubicBezTo>
                    <a:cubicBezTo>
                      <a:pt x="390489" y="190661"/>
                      <a:pt x="387579" y="173197"/>
                      <a:pt x="387732" y="171742"/>
                    </a:cubicBezTo>
                    <a:cubicBezTo>
                      <a:pt x="387885" y="170286"/>
                      <a:pt x="387579" y="170210"/>
                      <a:pt x="388575" y="168984"/>
                    </a:cubicBezTo>
                    <a:cubicBezTo>
                      <a:pt x="389494" y="167759"/>
                      <a:pt x="392557" y="164542"/>
                      <a:pt x="392557" y="164542"/>
                    </a:cubicBezTo>
                    <a:cubicBezTo>
                      <a:pt x="392557" y="164542"/>
                      <a:pt x="393400" y="164159"/>
                      <a:pt x="394089" y="163929"/>
                    </a:cubicBezTo>
                    <a:cubicBezTo>
                      <a:pt x="394779" y="163699"/>
                      <a:pt x="399145" y="162703"/>
                      <a:pt x="400064" y="162397"/>
                    </a:cubicBezTo>
                    <a:cubicBezTo>
                      <a:pt x="400983" y="162014"/>
                      <a:pt x="409639" y="158797"/>
                      <a:pt x="410251" y="155580"/>
                    </a:cubicBezTo>
                    <a:cubicBezTo>
                      <a:pt x="410864" y="152363"/>
                      <a:pt x="411170" y="151903"/>
                      <a:pt x="410404" y="151137"/>
                    </a:cubicBezTo>
                    <a:cubicBezTo>
                      <a:pt x="409562" y="150448"/>
                      <a:pt x="407647" y="149376"/>
                      <a:pt x="406805" y="149452"/>
                    </a:cubicBezTo>
                    <a:cubicBezTo>
                      <a:pt x="405962" y="149605"/>
                      <a:pt x="392940" y="148150"/>
                      <a:pt x="392328" y="144550"/>
                    </a:cubicBezTo>
                    <a:cubicBezTo>
                      <a:pt x="391715" y="140950"/>
                      <a:pt x="391868" y="139035"/>
                      <a:pt x="392557" y="137733"/>
                    </a:cubicBezTo>
                    <a:cubicBezTo>
                      <a:pt x="393247" y="136431"/>
                      <a:pt x="393630" y="135665"/>
                      <a:pt x="392404" y="136048"/>
                    </a:cubicBezTo>
                    <a:cubicBezTo>
                      <a:pt x="391179" y="136431"/>
                      <a:pt x="388957" y="137350"/>
                      <a:pt x="388345" y="137809"/>
                    </a:cubicBezTo>
                    <a:cubicBezTo>
                      <a:pt x="387732" y="138269"/>
                      <a:pt x="387042" y="137963"/>
                      <a:pt x="386583" y="137963"/>
                    </a:cubicBezTo>
                    <a:cubicBezTo>
                      <a:pt x="386123" y="137963"/>
                      <a:pt x="383596" y="137273"/>
                      <a:pt x="383596" y="137273"/>
                    </a:cubicBezTo>
                    <a:cubicBezTo>
                      <a:pt x="383596" y="137273"/>
                      <a:pt x="382676" y="136890"/>
                      <a:pt x="382140" y="136354"/>
                    </a:cubicBezTo>
                    <a:cubicBezTo>
                      <a:pt x="381681" y="135741"/>
                      <a:pt x="374711" y="126167"/>
                      <a:pt x="374481" y="125554"/>
                    </a:cubicBezTo>
                    <a:cubicBezTo>
                      <a:pt x="374251" y="124941"/>
                      <a:pt x="373638" y="123486"/>
                      <a:pt x="375706" y="121111"/>
                    </a:cubicBezTo>
                    <a:cubicBezTo>
                      <a:pt x="377774" y="118737"/>
                      <a:pt x="378234" y="114064"/>
                      <a:pt x="377008" y="112609"/>
                    </a:cubicBezTo>
                    <a:cubicBezTo>
                      <a:pt x="375783" y="111154"/>
                      <a:pt x="373331" y="107707"/>
                      <a:pt x="373331" y="107707"/>
                    </a:cubicBezTo>
                    <a:cubicBezTo>
                      <a:pt x="373331" y="107707"/>
                      <a:pt x="372719" y="107094"/>
                      <a:pt x="373715" y="105945"/>
                    </a:cubicBezTo>
                    <a:cubicBezTo>
                      <a:pt x="374634" y="104720"/>
                      <a:pt x="376319" y="104413"/>
                      <a:pt x="377545" y="103647"/>
                    </a:cubicBezTo>
                    <a:cubicBezTo>
                      <a:pt x="378770" y="102958"/>
                      <a:pt x="381374" y="101503"/>
                      <a:pt x="380991" y="100201"/>
                    </a:cubicBezTo>
                    <a:cubicBezTo>
                      <a:pt x="380608" y="98899"/>
                      <a:pt x="377391" y="97673"/>
                      <a:pt x="375246" y="97443"/>
                    </a:cubicBezTo>
                    <a:cubicBezTo>
                      <a:pt x="373102" y="97213"/>
                      <a:pt x="371416" y="97060"/>
                      <a:pt x="371416" y="97060"/>
                    </a:cubicBezTo>
                    <a:cubicBezTo>
                      <a:pt x="371416" y="97060"/>
                      <a:pt x="370574" y="96600"/>
                      <a:pt x="371187" y="95528"/>
                    </a:cubicBezTo>
                    <a:cubicBezTo>
                      <a:pt x="371800" y="94456"/>
                      <a:pt x="373561" y="90243"/>
                      <a:pt x="372489" y="89400"/>
                    </a:cubicBezTo>
                    <a:cubicBezTo>
                      <a:pt x="371416" y="88558"/>
                      <a:pt x="371034" y="88558"/>
                      <a:pt x="370421" y="88711"/>
                    </a:cubicBezTo>
                    <a:cubicBezTo>
                      <a:pt x="369808" y="88864"/>
                      <a:pt x="368889" y="88481"/>
                      <a:pt x="368506" y="88098"/>
                    </a:cubicBezTo>
                    <a:cubicBezTo>
                      <a:pt x="368123" y="87715"/>
                      <a:pt x="366744" y="86337"/>
                      <a:pt x="367434" y="84881"/>
                    </a:cubicBezTo>
                    <a:cubicBezTo>
                      <a:pt x="368123" y="83426"/>
                      <a:pt x="370651" y="79520"/>
                      <a:pt x="372489" y="78294"/>
                    </a:cubicBezTo>
                    <a:cubicBezTo>
                      <a:pt x="374251" y="77068"/>
                      <a:pt x="380838" y="76379"/>
                      <a:pt x="382294" y="76379"/>
                    </a:cubicBezTo>
                    <a:cubicBezTo>
                      <a:pt x="383749" y="76379"/>
                      <a:pt x="389953" y="75766"/>
                      <a:pt x="390796" y="75766"/>
                    </a:cubicBezTo>
                    <a:cubicBezTo>
                      <a:pt x="391638" y="75766"/>
                      <a:pt x="407340" y="77911"/>
                      <a:pt x="407340" y="77911"/>
                    </a:cubicBezTo>
                    <a:cubicBezTo>
                      <a:pt x="407340" y="77911"/>
                      <a:pt x="408030" y="78141"/>
                      <a:pt x="408643" y="78524"/>
                    </a:cubicBezTo>
                    <a:cubicBezTo>
                      <a:pt x="409255" y="78907"/>
                      <a:pt x="412473" y="80898"/>
                      <a:pt x="413698" y="81051"/>
                    </a:cubicBezTo>
                    <a:cubicBezTo>
                      <a:pt x="414924" y="81205"/>
                      <a:pt x="421588" y="83196"/>
                      <a:pt x="423119" y="82583"/>
                    </a:cubicBezTo>
                    <a:cubicBezTo>
                      <a:pt x="424651" y="81971"/>
                      <a:pt x="436677" y="76992"/>
                      <a:pt x="436677" y="76992"/>
                    </a:cubicBezTo>
                    <a:cubicBezTo>
                      <a:pt x="436677" y="76992"/>
                      <a:pt x="439434" y="75690"/>
                      <a:pt x="440277" y="75766"/>
                    </a:cubicBezTo>
                    <a:cubicBezTo>
                      <a:pt x="441120" y="75920"/>
                      <a:pt x="449162" y="76609"/>
                      <a:pt x="453222" y="71094"/>
                    </a:cubicBezTo>
                    <a:cubicBezTo>
                      <a:pt x="457281" y="65579"/>
                      <a:pt x="459656" y="64047"/>
                      <a:pt x="459656" y="63664"/>
                    </a:cubicBezTo>
                    <a:cubicBezTo>
                      <a:pt x="459656" y="63358"/>
                      <a:pt x="474286" y="54779"/>
                      <a:pt x="482175" y="50566"/>
                    </a:cubicBezTo>
                    <a:cubicBezTo>
                      <a:pt x="479341" y="50413"/>
                      <a:pt x="475052" y="50106"/>
                      <a:pt x="469077" y="49800"/>
                    </a:cubicBezTo>
                    <a:cubicBezTo>
                      <a:pt x="459043" y="49341"/>
                      <a:pt x="451996" y="45281"/>
                      <a:pt x="449698" y="43902"/>
                    </a:cubicBezTo>
                    <a:cubicBezTo>
                      <a:pt x="447401" y="42600"/>
                      <a:pt x="446481" y="40072"/>
                      <a:pt x="446251" y="38540"/>
                    </a:cubicBezTo>
                    <a:cubicBezTo>
                      <a:pt x="446022" y="37008"/>
                      <a:pt x="445562" y="37621"/>
                      <a:pt x="444337" y="38387"/>
                    </a:cubicBezTo>
                    <a:cubicBezTo>
                      <a:pt x="443111" y="39230"/>
                      <a:pt x="437136" y="40302"/>
                      <a:pt x="436064" y="40302"/>
                    </a:cubicBezTo>
                    <a:cubicBezTo>
                      <a:pt x="434992" y="40302"/>
                      <a:pt x="434839" y="39383"/>
                      <a:pt x="434609" y="38847"/>
                    </a:cubicBezTo>
                    <a:cubicBezTo>
                      <a:pt x="434379" y="38387"/>
                      <a:pt x="429553" y="33332"/>
                      <a:pt x="428634" y="32642"/>
                    </a:cubicBezTo>
                    <a:cubicBezTo>
                      <a:pt x="427715" y="31953"/>
                      <a:pt x="427715" y="31800"/>
                      <a:pt x="428404" y="30574"/>
                    </a:cubicBezTo>
                    <a:cubicBezTo>
                      <a:pt x="429094" y="29349"/>
                      <a:pt x="429936" y="26362"/>
                      <a:pt x="430090" y="21000"/>
                    </a:cubicBezTo>
                    <a:cubicBezTo>
                      <a:pt x="430243" y="15638"/>
                      <a:pt x="423655" y="10812"/>
                      <a:pt x="422200" y="10429"/>
                    </a:cubicBezTo>
                    <a:cubicBezTo>
                      <a:pt x="420745" y="10046"/>
                      <a:pt x="417758" y="8285"/>
                      <a:pt x="416915" y="7289"/>
                    </a:cubicBezTo>
                    <a:cubicBezTo>
                      <a:pt x="416072" y="6370"/>
                      <a:pt x="412243" y="3919"/>
                      <a:pt x="409485" y="2846"/>
                    </a:cubicBezTo>
                    <a:cubicBezTo>
                      <a:pt x="406728" y="1774"/>
                      <a:pt x="400064" y="1927"/>
                      <a:pt x="399068" y="2004"/>
                    </a:cubicBezTo>
                    <a:cubicBezTo>
                      <a:pt x="398149" y="2157"/>
                      <a:pt x="394395" y="702"/>
                      <a:pt x="393093" y="89"/>
                    </a:cubicBezTo>
                    <a:cubicBezTo>
                      <a:pt x="391945" y="-217"/>
                      <a:pt x="390183" y="319"/>
                      <a:pt x="388651" y="93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94" name="Kombinationstegning: figur 11793">
                <a:extLst>
                  <a:ext uri="{FF2B5EF4-FFF2-40B4-BE49-F238E27FC236}">
                    <a16:creationId xmlns:a16="http://schemas.microsoft.com/office/drawing/2014/main" id="{193629A1-BA7B-4577-AABA-CA0DBA7E44F7}"/>
                  </a:ext>
                </a:extLst>
              </p:cNvPr>
              <p:cNvSpPr/>
              <p:nvPr/>
            </p:nvSpPr>
            <p:spPr>
              <a:xfrm>
                <a:off x="8195739" y="3159054"/>
                <a:ext cx="221743" cy="143960"/>
              </a:xfrm>
              <a:custGeom>
                <a:avLst/>
                <a:gdLst>
                  <a:gd name="connsiteX0" fmla="*/ 155725 w 221743"/>
                  <a:gd name="connsiteY0" fmla="*/ 55937 h 143960"/>
                  <a:gd name="connsiteX1" fmla="*/ 146381 w 221743"/>
                  <a:gd name="connsiteY1" fmla="*/ 56320 h 143960"/>
                  <a:gd name="connsiteX2" fmla="*/ 139793 w 221743"/>
                  <a:gd name="connsiteY2" fmla="*/ 60839 h 143960"/>
                  <a:gd name="connsiteX3" fmla="*/ 138568 w 221743"/>
                  <a:gd name="connsiteY3" fmla="*/ 61528 h 143960"/>
                  <a:gd name="connsiteX4" fmla="*/ 137649 w 221743"/>
                  <a:gd name="connsiteY4" fmla="*/ 60916 h 143960"/>
                  <a:gd name="connsiteX5" fmla="*/ 125929 w 221743"/>
                  <a:gd name="connsiteY5" fmla="*/ 59001 h 143960"/>
                  <a:gd name="connsiteX6" fmla="*/ 125010 w 221743"/>
                  <a:gd name="connsiteY6" fmla="*/ 55171 h 143960"/>
                  <a:gd name="connsiteX7" fmla="*/ 122636 w 221743"/>
                  <a:gd name="connsiteY7" fmla="*/ 53256 h 143960"/>
                  <a:gd name="connsiteX8" fmla="*/ 119495 w 221743"/>
                  <a:gd name="connsiteY8" fmla="*/ 52413 h 143960"/>
                  <a:gd name="connsiteX9" fmla="*/ 117810 w 221743"/>
                  <a:gd name="connsiteY9" fmla="*/ 48966 h 143960"/>
                  <a:gd name="connsiteX10" fmla="*/ 116891 w 221743"/>
                  <a:gd name="connsiteY10" fmla="*/ 48813 h 143960"/>
                  <a:gd name="connsiteX11" fmla="*/ 105632 w 221743"/>
                  <a:gd name="connsiteY11" fmla="*/ 53486 h 143960"/>
                  <a:gd name="connsiteX12" fmla="*/ 103717 w 221743"/>
                  <a:gd name="connsiteY12" fmla="*/ 53945 h 143960"/>
                  <a:gd name="connsiteX13" fmla="*/ 95367 w 221743"/>
                  <a:gd name="connsiteY13" fmla="*/ 51647 h 143960"/>
                  <a:gd name="connsiteX14" fmla="*/ 93223 w 221743"/>
                  <a:gd name="connsiteY14" fmla="*/ 51034 h 143960"/>
                  <a:gd name="connsiteX15" fmla="*/ 79206 w 221743"/>
                  <a:gd name="connsiteY15" fmla="*/ 49273 h 143960"/>
                  <a:gd name="connsiteX16" fmla="*/ 77291 w 221743"/>
                  <a:gd name="connsiteY16" fmla="*/ 49273 h 143960"/>
                  <a:gd name="connsiteX17" fmla="*/ 55997 w 221743"/>
                  <a:gd name="connsiteY17" fmla="*/ 50192 h 143960"/>
                  <a:gd name="connsiteX18" fmla="*/ 55154 w 221743"/>
                  <a:gd name="connsiteY18" fmla="*/ 48966 h 143960"/>
                  <a:gd name="connsiteX19" fmla="*/ 55614 w 221743"/>
                  <a:gd name="connsiteY19" fmla="*/ 36175 h 143960"/>
                  <a:gd name="connsiteX20" fmla="*/ 57069 w 221743"/>
                  <a:gd name="connsiteY20" fmla="*/ 36022 h 143960"/>
                  <a:gd name="connsiteX21" fmla="*/ 58371 w 221743"/>
                  <a:gd name="connsiteY21" fmla="*/ 36175 h 143960"/>
                  <a:gd name="connsiteX22" fmla="*/ 61512 w 221743"/>
                  <a:gd name="connsiteY22" fmla="*/ 31502 h 143960"/>
                  <a:gd name="connsiteX23" fmla="*/ 63044 w 221743"/>
                  <a:gd name="connsiteY23" fmla="*/ 30583 h 143960"/>
                  <a:gd name="connsiteX24" fmla="*/ 72848 w 221743"/>
                  <a:gd name="connsiteY24" fmla="*/ 27826 h 143960"/>
                  <a:gd name="connsiteX25" fmla="*/ 74533 w 221743"/>
                  <a:gd name="connsiteY25" fmla="*/ 28056 h 143960"/>
                  <a:gd name="connsiteX26" fmla="*/ 89623 w 221743"/>
                  <a:gd name="connsiteY26" fmla="*/ 33417 h 143960"/>
                  <a:gd name="connsiteX27" fmla="*/ 89853 w 221743"/>
                  <a:gd name="connsiteY27" fmla="*/ 34643 h 143960"/>
                  <a:gd name="connsiteX28" fmla="*/ 88091 w 221743"/>
                  <a:gd name="connsiteY28" fmla="*/ 37171 h 143960"/>
                  <a:gd name="connsiteX29" fmla="*/ 91691 w 221743"/>
                  <a:gd name="connsiteY29" fmla="*/ 35485 h 143960"/>
                  <a:gd name="connsiteX30" fmla="*/ 101648 w 221743"/>
                  <a:gd name="connsiteY30" fmla="*/ 26600 h 143960"/>
                  <a:gd name="connsiteX31" fmla="*/ 97129 w 221743"/>
                  <a:gd name="connsiteY31" fmla="*/ 27596 h 143960"/>
                  <a:gd name="connsiteX32" fmla="*/ 95367 w 221743"/>
                  <a:gd name="connsiteY32" fmla="*/ 27443 h 143960"/>
                  <a:gd name="connsiteX33" fmla="*/ 86023 w 221743"/>
                  <a:gd name="connsiteY33" fmla="*/ 21238 h 143960"/>
                  <a:gd name="connsiteX34" fmla="*/ 85563 w 221743"/>
                  <a:gd name="connsiteY34" fmla="*/ 20319 h 143960"/>
                  <a:gd name="connsiteX35" fmla="*/ 96669 w 221743"/>
                  <a:gd name="connsiteY35" fmla="*/ 10974 h 143960"/>
                  <a:gd name="connsiteX36" fmla="*/ 97053 w 221743"/>
                  <a:gd name="connsiteY36" fmla="*/ 9519 h 143960"/>
                  <a:gd name="connsiteX37" fmla="*/ 89010 w 221743"/>
                  <a:gd name="connsiteY37" fmla="*/ 634 h 143960"/>
                  <a:gd name="connsiteX38" fmla="*/ 87554 w 221743"/>
                  <a:gd name="connsiteY38" fmla="*/ 174 h 143960"/>
                  <a:gd name="connsiteX39" fmla="*/ 75605 w 221743"/>
                  <a:gd name="connsiteY39" fmla="*/ 8523 h 143960"/>
                  <a:gd name="connsiteX40" fmla="*/ 72159 w 221743"/>
                  <a:gd name="connsiteY40" fmla="*/ 10055 h 143960"/>
                  <a:gd name="connsiteX41" fmla="*/ 67103 w 221743"/>
                  <a:gd name="connsiteY41" fmla="*/ 12353 h 143960"/>
                  <a:gd name="connsiteX42" fmla="*/ 57912 w 221743"/>
                  <a:gd name="connsiteY42" fmla="*/ 9136 h 143960"/>
                  <a:gd name="connsiteX43" fmla="*/ 56227 w 221743"/>
                  <a:gd name="connsiteY43" fmla="*/ 9519 h 143960"/>
                  <a:gd name="connsiteX44" fmla="*/ 54312 w 221743"/>
                  <a:gd name="connsiteY44" fmla="*/ 12660 h 143960"/>
                  <a:gd name="connsiteX45" fmla="*/ 54158 w 221743"/>
                  <a:gd name="connsiteY45" fmla="*/ 26217 h 143960"/>
                  <a:gd name="connsiteX46" fmla="*/ 54388 w 221743"/>
                  <a:gd name="connsiteY46" fmla="*/ 28285 h 143960"/>
                  <a:gd name="connsiteX47" fmla="*/ 51861 w 221743"/>
                  <a:gd name="connsiteY47" fmla="*/ 28285 h 143960"/>
                  <a:gd name="connsiteX48" fmla="*/ 48950 w 221743"/>
                  <a:gd name="connsiteY48" fmla="*/ 26983 h 143960"/>
                  <a:gd name="connsiteX49" fmla="*/ 37614 w 221743"/>
                  <a:gd name="connsiteY49" fmla="*/ 28209 h 143960"/>
                  <a:gd name="connsiteX50" fmla="*/ 37154 w 221743"/>
                  <a:gd name="connsiteY50" fmla="*/ 29894 h 143960"/>
                  <a:gd name="connsiteX51" fmla="*/ 38456 w 221743"/>
                  <a:gd name="connsiteY51" fmla="*/ 30966 h 143960"/>
                  <a:gd name="connsiteX52" fmla="*/ 44661 w 221743"/>
                  <a:gd name="connsiteY52" fmla="*/ 30277 h 143960"/>
                  <a:gd name="connsiteX53" fmla="*/ 46575 w 221743"/>
                  <a:gd name="connsiteY53" fmla="*/ 31579 h 143960"/>
                  <a:gd name="connsiteX54" fmla="*/ 44661 w 221743"/>
                  <a:gd name="connsiteY54" fmla="*/ 32498 h 143960"/>
                  <a:gd name="connsiteX55" fmla="*/ 42056 w 221743"/>
                  <a:gd name="connsiteY55" fmla="*/ 36328 h 143960"/>
                  <a:gd name="connsiteX56" fmla="*/ 40984 w 221743"/>
                  <a:gd name="connsiteY56" fmla="*/ 36481 h 143960"/>
                  <a:gd name="connsiteX57" fmla="*/ 39682 w 221743"/>
                  <a:gd name="connsiteY57" fmla="*/ 36022 h 143960"/>
                  <a:gd name="connsiteX58" fmla="*/ 36924 w 221743"/>
                  <a:gd name="connsiteY58" fmla="*/ 38932 h 143960"/>
                  <a:gd name="connsiteX59" fmla="*/ 36005 w 221743"/>
                  <a:gd name="connsiteY59" fmla="*/ 41077 h 143960"/>
                  <a:gd name="connsiteX60" fmla="*/ 33631 w 221743"/>
                  <a:gd name="connsiteY60" fmla="*/ 48507 h 143960"/>
                  <a:gd name="connsiteX61" fmla="*/ 32558 w 221743"/>
                  <a:gd name="connsiteY61" fmla="*/ 49809 h 143960"/>
                  <a:gd name="connsiteX62" fmla="*/ 25358 w 221743"/>
                  <a:gd name="connsiteY62" fmla="*/ 49809 h 143960"/>
                  <a:gd name="connsiteX63" fmla="*/ 15324 w 221743"/>
                  <a:gd name="connsiteY63" fmla="*/ 47741 h 143960"/>
                  <a:gd name="connsiteX64" fmla="*/ 8124 w 221743"/>
                  <a:gd name="connsiteY64" fmla="*/ 47971 h 143960"/>
                  <a:gd name="connsiteX65" fmla="*/ 3375 w 221743"/>
                  <a:gd name="connsiteY65" fmla="*/ 50958 h 143960"/>
                  <a:gd name="connsiteX66" fmla="*/ 1920 w 221743"/>
                  <a:gd name="connsiteY66" fmla="*/ 52720 h 143960"/>
                  <a:gd name="connsiteX67" fmla="*/ 158 w 221743"/>
                  <a:gd name="connsiteY67" fmla="*/ 57851 h 143960"/>
                  <a:gd name="connsiteX68" fmla="*/ 388 w 221743"/>
                  <a:gd name="connsiteY68" fmla="*/ 59383 h 143960"/>
                  <a:gd name="connsiteX69" fmla="*/ 8277 w 221743"/>
                  <a:gd name="connsiteY69" fmla="*/ 66890 h 143960"/>
                  <a:gd name="connsiteX70" fmla="*/ 10192 w 221743"/>
                  <a:gd name="connsiteY70" fmla="*/ 67503 h 143960"/>
                  <a:gd name="connsiteX71" fmla="*/ 15783 w 221743"/>
                  <a:gd name="connsiteY71" fmla="*/ 67732 h 143960"/>
                  <a:gd name="connsiteX72" fmla="*/ 17469 w 221743"/>
                  <a:gd name="connsiteY72" fmla="*/ 68192 h 143960"/>
                  <a:gd name="connsiteX73" fmla="*/ 21988 w 221743"/>
                  <a:gd name="connsiteY73" fmla="*/ 70720 h 143960"/>
                  <a:gd name="connsiteX74" fmla="*/ 23060 w 221743"/>
                  <a:gd name="connsiteY74" fmla="*/ 72022 h 143960"/>
                  <a:gd name="connsiteX75" fmla="*/ 21375 w 221743"/>
                  <a:gd name="connsiteY75" fmla="*/ 84814 h 143960"/>
                  <a:gd name="connsiteX76" fmla="*/ 21835 w 221743"/>
                  <a:gd name="connsiteY76" fmla="*/ 86728 h 143960"/>
                  <a:gd name="connsiteX77" fmla="*/ 27426 w 221743"/>
                  <a:gd name="connsiteY77" fmla="*/ 92626 h 143960"/>
                  <a:gd name="connsiteX78" fmla="*/ 28269 w 221743"/>
                  <a:gd name="connsiteY78" fmla="*/ 94158 h 143960"/>
                  <a:gd name="connsiteX79" fmla="*/ 25128 w 221743"/>
                  <a:gd name="connsiteY79" fmla="*/ 102048 h 143960"/>
                  <a:gd name="connsiteX80" fmla="*/ 12949 w 221743"/>
                  <a:gd name="connsiteY80" fmla="*/ 118899 h 143960"/>
                  <a:gd name="connsiteX81" fmla="*/ 13332 w 221743"/>
                  <a:gd name="connsiteY81" fmla="*/ 122729 h 143960"/>
                  <a:gd name="connsiteX82" fmla="*/ 13332 w 221743"/>
                  <a:gd name="connsiteY82" fmla="*/ 124797 h 143960"/>
                  <a:gd name="connsiteX83" fmla="*/ 11417 w 221743"/>
                  <a:gd name="connsiteY83" fmla="*/ 128167 h 143960"/>
                  <a:gd name="connsiteX84" fmla="*/ 11494 w 221743"/>
                  <a:gd name="connsiteY84" fmla="*/ 128167 h 143960"/>
                  <a:gd name="connsiteX85" fmla="*/ 11877 w 221743"/>
                  <a:gd name="connsiteY85" fmla="*/ 130772 h 143960"/>
                  <a:gd name="connsiteX86" fmla="*/ 13103 w 221743"/>
                  <a:gd name="connsiteY86" fmla="*/ 132303 h 143960"/>
                  <a:gd name="connsiteX87" fmla="*/ 17545 w 221743"/>
                  <a:gd name="connsiteY87" fmla="*/ 135750 h 143960"/>
                  <a:gd name="connsiteX88" fmla="*/ 20303 w 221743"/>
                  <a:gd name="connsiteY88" fmla="*/ 135367 h 143960"/>
                  <a:gd name="connsiteX89" fmla="*/ 25818 w 221743"/>
                  <a:gd name="connsiteY89" fmla="*/ 130848 h 143960"/>
                  <a:gd name="connsiteX90" fmla="*/ 28422 w 221743"/>
                  <a:gd name="connsiteY90" fmla="*/ 129776 h 143960"/>
                  <a:gd name="connsiteX91" fmla="*/ 36924 w 221743"/>
                  <a:gd name="connsiteY91" fmla="*/ 126865 h 143960"/>
                  <a:gd name="connsiteX92" fmla="*/ 44124 w 221743"/>
                  <a:gd name="connsiteY92" fmla="*/ 123648 h 143960"/>
                  <a:gd name="connsiteX93" fmla="*/ 45810 w 221743"/>
                  <a:gd name="connsiteY93" fmla="*/ 124031 h 143960"/>
                  <a:gd name="connsiteX94" fmla="*/ 52780 w 221743"/>
                  <a:gd name="connsiteY94" fmla="*/ 130465 h 143960"/>
                  <a:gd name="connsiteX95" fmla="*/ 54541 w 221743"/>
                  <a:gd name="connsiteY95" fmla="*/ 130465 h 143960"/>
                  <a:gd name="connsiteX96" fmla="*/ 58142 w 221743"/>
                  <a:gd name="connsiteY96" fmla="*/ 127937 h 143960"/>
                  <a:gd name="connsiteX97" fmla="*/ 58371 w 221743"/>
                  <a:gd name="connsiteY97" fmla="*/ 124337 h 143960"/>
                  <a:gd name="connsiteX98" fmla="*/ 61741 w 221743"/>
                  <a:gd name="connsiteY98" fmla="*/ 115605 h 143960"/>
                  <a:gd name="connsiteX99" fmla="*/ 63044 w 221743"/>
                  <a:gd name="connsiteY99" fmla="*/ 114763 h 143960"/>
                  <a:gd name="connsiteX100" fmla="*/ 70704 w 221743"/>
                  <a:gd name="connsiteY100" fmla="*/ 115376 h 143960"/>
                  <a:gd name="connsiteX101" fmla="*/ 79206 w 221743"/>
                  <a:gd name="connsiteY101" fmla="*/ 116295 h 143960"/>
                  <a:gd name="connsiteX102" fmla="*/ 80738 w 221743"/>
                  <a:gd name="connsiteY102" fmla="*/ 114763 h 143960"/>
                  <a:gd name="connsiteX103" fmla="*/ 82193 w 221743"/>
                  <a:gd name="connsiteY103" fmla="*/ 112465 h 143960"/>
                  <a:gd name="connsiteX104" fmla="*/ 82576 w 221743"/>
                  <a:gd name="connsiteY104" fmla="*/ 108865 h 143960"/>
                  <a:gd name="connsiteX105" fmla="*/ 79435 w 221743"/>
                  <a:gd name="connsiteY105" fmla="*/ 104346 h 143960"/>
                  <a:gd name="connsiteX106" fmla="*/ 82805 w 221743"/>
                  <a:gd name="connsiteY106" fmla="*/ 101358 h 143960"/>
                  <a:gd name="connsiteX107" fmla="*/ 87095 w 221743"/>
                  <a:gd name="connsiteY107" fmla="*/ 98141 h 143960"/>
                  <a:gd name="connsiteX108" fmla="*/ 95444 w 221743"/>
                  <a:gd name="connsiteY108" fmla="*/ 87724 h 143960"/>
                  <a:gd name="connsiteX109" fmla="*/ 97359 w 221743"/>
                  <a:gd name="connsiteY109" fmla="*/ 86805 h 143960"/>
                  <a:gd name="connsiteX110" fmla="*/ 102108 w 221743"/>
                  <a:gd name="connsiteY110" fmla="*/ 85886 h 143960"/>
                  <a:gd name="connsiteX111" fmla="*/ 104176 w 221743"/>
                  <a:gd name="connsiteY111" fmla="*/ 86499 h 143960"/>
                  <a:gd name="connsiteX112" fmla="*/ 107163 w 221743"/>
                  <a:gd name="connsiteY112" fmla="*/ 89103 h 143960"/>
                  <a:gd name="connsiteX113" fmla="*/ 112525 w 221743"/>
                  <a:gd name="connsiteY113" fmla="*/ 96533 h 143960"/>
                  <a:gd name="connsiteX114" fmla="*/ 112295 w 221743"/>
                  <a:gd name="connsiteY114" fmla="*/ 98065 h 143960"/>
                  <a:gd name="connsiteX115" fmla="*/ 111223 w 221743"/>
                  <a:gd name="connsiteY115" fmla="*/ 100363 h 143960"/>
                  <a:gd name="connsiteX116" fmla="*/ 111682 w 221743"/>
                  <a:gd name="connsiteY116" fmla="*/ 101588 h 143960"/>
                  <a:gd name="connsiteX117" fmla="*/ 118883 w 221743"/>
                  <a:gd name="connsiteY117" fmla="*/ 104575 h 143960"/>
                  <a:gd name="connsiteX118" fmla="*/ 116814 w 221743"/>
                  <a:gd name="connsiteY118" fmla="*/ 125486 h 143960"/>
                  <a:gd name="connsiteX119" fmla="*/ 117274 w 221743"/>
                  <a:gd name="connsiteY119" fmla="*/ 137665 h 143960"/>
                  <a:gd name="connsiteX120" fmla="*/ 121104 w 221743"/>
                  <a:gd name="connsiteY120" fmla="*/ 143410 h 143960"/>
                  <a:gd name="connsiteX121" fmla="*/ 123019 w 221743"/>
                  <a:gd name="connsiteY121" fmla="*/ 143793 h 143960"/>
                  <a:gd name="connsiteX122" fmla="*/ 147912 w 221743"/>
                  <a:gd name="connsiteY122" fmla="*/ 133835 h 143960"/>
                  <a:gd name="connsiteX123" fmla="*/ 154500 w 221743"/>
                  <a:gd name="connsiteY123" fmla="*/ 128933 h 143960"/>
                  <a:gd name="connsiteX124" fmla="*/ 160474 w 221743"/>
                  <a:gd name="connsiteY124" fmla="*/ 123418 h 143960"/>
                  <a:gd name="connsiteX125" fmla="*/ 172347 w 221743"/>
                  <a:gd name="connsiteY125" fmla="*/ 119205 h 143960"/>
                  <a:gd name="connsiteX126" fmla="*/ 180160 w 221743"/>
                  <a:gd name="connsiteY126" fmla="*/ 122805 h 143960"/>
                  <a:gd name="connsiteX127" fmla="*/ 180006 w 221743"/>
                  <a:gd name="connsiteY127" fmla="*/ 123878 h 143960"/>
                  <a:gd name="connsiteX128" fmla="*/ 178245 w 221743"/>
                  <a:gd name="connsiteY128" fmla="*/ 126405 h 143960"/>
                  <a:gd name="connsiteX129" fmla="*/ 186747 w 221743"/>
                  <a:gd name="connsiteY129" fmla="*/ 125103 h 143960"/>
                  <a:gd name="connsiteX130" fmla="*/ 193718 w 221743"/>
                  <a:gd name="connsiteY130" fmla="*/ 122959 h 143960"/>
                  <a:gd name="connsiteX131" fmla="*/ 194943 w 221743"/>
                  <a:gd name="connsiteY131" fmla="*/ 121503 h 143960"/>
                  <a:gd name="connsiteX132" fmla="*/ 196169 w 221743"/>
                  <a:gd name="connsiteY132" fmla="*/ 120278 h 143960"/>
                  <a:gd name="connsiteX133" fmla="*/ 209956 w 221743"/>
                  <a:gd name="connsiteY133" fmla="*/ 123878 h 143960"/>
                  <a:gd name="connsiteX134" fmla="*/ 213556 w 221743"/>
                  <a:gd name="connsiteY134" fmla="*/ 126099 h 143960"/>
                  <a:gd name="connsiteX135" fmla="*/ 215777 w 221743"/>
                  <a:gd name="connsiteY135" fmla="*/ 125410 h 143960"/>
                  <a:gd name="connsiteX136" fmla="*/ 221063 w 221743"/>
                  <a:gd name="connsiteY136" fmla="*/ 121580 h 143960"/>
                  <a:gd name="connsiteX137" fmla="*/ 221063 w 221743"/>
                  <a:gd name="connsiteY137" fmla="*/ 119665 h 143960"/>
                  <a:gd name="connsiteX138" fmla="*/ 216390 w 221743"/>
                  <a:gd name="connsiteY138" fmla="*/ 112235 h 143960"/>
                  <a:gd name="connsiteX139" fmla="*/ 213403 w 221743"/>
                  <a:gd name="connsiteY139" fmla="*/ 88873 h 143960"/>
                  <a:gd name="connsiteX140" fmla="*/ 211718 w 221743"/>
                  <a:gd name="connsiteY140" fmla="*/ 87188 h 143960"/>
                  <a:gd name="connsiteX141" fmla="*/ 198160 w 221743"/>
                  <a:gd name="connsiteY141" fmla="*/ 78916 h 143960"/>
                  <a:gd name="connsiteX142" fmla="*/ 189428 w 221743"/>
                  <a:gd name="connsiteY142" fmla="*/ 79758 h 143960"/>
                  <a:gd name="connsiteX143" fmla="*/ 183070 w 221743"/>
                  <a:gd name="connsiteY143" fmla="*/ 79758 h 143960"/>
                  <a:gd name="connsiteX144" fmla="*/ 180160 w 221743"/>
                  <a:gd name="connsiteY144" fmla="*/ 73018 h 143960"/>
                  <a:gd name="connsiteX145" fmla="*/ 181079 w 221743"/>
                  <a:gd name="connsiteY145" fmla="*/ 71256 h 143960"/>
                  <a:gd name="connsiteX146" fmla="*/ 182764 w 221743"/>
                  <a:gd name="connsiteY146" fmla="*/ 70030 h 143960"/>
                  <a:gd name="connsiteX147" fmla="*/ 183836 w 221743"/>
                  <a:gd name="connsiteY147" fmla="*/ 68498 h 143960"/>
                  <a:gd name="connsiteX148" fmla="*/ 178322 w 221743"/>
                  <a:gd name="connsiteY148" fmla="*/ 58541 h 143960"/>
                  <a:gd name="connsiteX149" fmla="*/ 178781 w 221743"/>
                  <a:gd name="connsiteY149" fmla="*/ 52490 h 143960"/>
                  <a:gd name="connsiteX150" fmla="*/ 160934 w 221743"/>
                  <a:gd name="connsiteY150" fmla="*/ 55324 h 143960"/>
                  <a:gd name="connsiteX151" fmla="*/ 155725 w 221743"/>
                  <a:gd name="connsiteY151" fmla="*/ 55937 h 14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221743" h="143960">
                    <a:moveTo>
                      <a:pt x="155725" y="55937"/>
                    </a:moveTo>
                    <a:cubicBezTo>
                      <a:pt x="154270" y="55707"/>
                      <a:pt x="149368" y="55707"/>
                      <a:pt x="146381" y="56320"/>
                    </a:cubicBezTo>
                    <a:cubicBezTo>
                      <a:pt x="143394" y="56932"/>
                      <a:pt x="140253" y="60303"/>
                      <a:pt x="139793" y="60839"/>
                    </a:cubicBezTo>
                    <a:cubicBezTo>
                      <a:pt x="139334" y="61451"/>
                      <a:pt x="138491" y="61911"/>
                      <a:pt x="138568" y="61528"/>
                    </a:cubicBezTo>
                    <a:cubicBezTo>
                      <a:pt x="138721" y="61145"/>
                      <a:pt x="137649" y="60916"/>
                      <a:pt x="137649" y="60916"/>
                    </a:cubicBezTo>
                    <a:cubicBezTo>
                      <a:pt x="137649" y="60916"/>
                      <a:pt x="126542" y="59154"/>
                      <a:pt x="125929" y="59001"/>
                    </a:cubicBezTo>
                    <a:cubicBezTo>
                      <a:pt x="125317" y="58847"/>
                      <a:pt x="125087" y="57239"/>
                      <a:pt x="125010" y="55171"/>
                    </a:cubicBezTo>
                    <a:cubicBezTo>
                      <a:pt x="124857" y="53103"/>
                      <a:pt x="123555" y="53103"/>
                      <a:pt x="122636" y="53256"/>
                    </a:cubicBezTo>
                    <a:cubicBezTo>
                      <a:pt x="121717" y="53409"/>
                      <a:pt x="120874" y="53103"/>
                      <a:pt x="119495" y="52413"/>
                    </a:cubicBezTo>
                    <a:cubicBezTo>
                      <a:pt x="118193" y="51724"/>
                      <a:pt x="117733" y="49809"/>
                      <a:pt x="117810" y="48966"/>
                    </a:cubicBezTo>
                    <a:cubicBezTo>
                      <a:pt x="117963" y="48124"/>
                      <a:pt x="116891" y="48813"/>
                      <a:pt x="116891" y="48813"/>
                    </a:cubicBezTo>
                    <a:cubicBezTo>
                      <a:pt x="116891" y="48813"/>
                      <a:pt x="106474" y="53026"/>
                      <a:pt x="105632" y="53486"/>
                    </a:cubicBezTo>
                    <a:cubicBezTo>
                      <a:pt x="104789" y="53945"/>
                      <a:pt x="103717" y="53945"/>
                      <a:pt x="103717" y="53945"/>
                    </a:cubicBezTo>
                    <a:cubicBezTo>
                      <a:pt x="103717" y="53945"/>
                      <a:pt x="96210" y="51877"/>
                      <a:pt x="95367" y="51647"/>
                    </a:cubicBezTo>
                    <a:cubicBezTo>
                      <a:pt x="94525" y="51417"/>
                      <a:pt x="93223" y="51034"/>
                      <a:pt x="93223" y="51034"/>
                    </a:cubicBezTo>
                    <a:cubicBezTo>
                      <a:pt x="93223" y="51034"/>
                      <a:pt x="79819" y="49349"/>
                      <a:pt x="79206" y="49273"/>
                    </a:cubicBezTo>
                    <a:cubicBezTo>
                      <a:pt x="78593" y="49120"/>
                      <a:pt x="77291" y="49273"/>
                      <a:pt x="77291" y="49273"/>
                    </a:cubicBezTo>
                    <a:cubicBezTo>
                      <a:pt x="77291" y="49273"/>
                      <a:pt x="57069" y="50115"/>
                      <a:pt x="55997" y="50192"/>
                    </a:cubicBezTo>
                    <a:cubicBezTo>
                      <a:pt x="54925" y="50345"/>
                      <a:pt x="55154" y="48966"/>
                      <a:pt x="55154" y="48966"/>
                    </a:cubicBezTo>
                    <a:cubicBezTo>
                      <a:pt x="55154" y="48966"/>
                      <a:pt x="55384" y="37324"/>
                      <a:pt x="55614" y="36175"/>
                    </a:cubicBezTo>
                    <a:cubicBezTo>
                      <a:pt x="55844" y="34949"/>
                      <a:pt x="56533" y="35485"/>
                      <a:pt x="57069" y="36022"/>
                    </a:cubicBezTo>
                    <a:cubicBezTo>
                      <a:pt x="57605" y="36558"/>
                      <a:pt x="58371" y="36175"/>
                      <a:pt x="58371" y="36175"/>
                    </a:cubicBezTo>
                    <a:cubicBezTo>
                      <a:pt x="58371" y="36175"/>
                      <a:pt x="61282" y="32115"/>
                      <a:pt x="61512" y="31502"/>
                    </a:cubicBezTo>
                    <a:cubicBezTo>
                      <a:pt x="61741" y="30890"/>
                      <a:pt x="63044" y="30583"/>
                      <a:pt x="63044" y="30583"/>
                    </a:cubicBezTo>
                    <a:cubicBezTo>
                      <a:pt x="63044" y="30583"/>
                      <a:pt x="72159" y="28056"/>
                      <a:pt x="72848" y="27826"/>
                    </a:cubicBezTo>
                    <a:cubicBezTo>
                      <a:pt x="73538" y="27596"/>
                      <a:pt x="74533" y="28056"/>
                      <a:pt x="74533" y="28056"/>
                    </a:cubicBezTo>
                    <a:cubicBezTo>
                      <a:pt x="74533" y="28056"/>
                      <a:pt x="88934" y="32804"/>
                      <a:pt x="89623" y="33417"/>
                    </a:cubicBezTo>
                    <a:cubicBezTo>
                      <a:pt x="90312" y="34030"/>
                      <a:pt x="90695" y="34260"/>
                      <a:pt x="89853" y="34643"/>
                    </a:cubicBezTo>
                    <a:cubicBezTo>
                      <a:pt x="89010" y="35026"/>
                      <a:pt x="87478" y="36558"/>
                      <a:pt x="88091" y="37171"/>
                    </a:cubicBezTo>
                    <a:cubicBezTo>
                      <a:pt x="88704" y="37783"/>
                      <a:pt x="91691" y="35485"/>
                      <a:pt x="91691" y="35485"/>
                    </a:cubicBezTo>
                    <a:lnTo>
                      <a:pt x="101648" y="26600"/>
                    </a:lnTo>
                    <a:cubicBezTo>
                      <a:pt x="99887" y="27060"/>
                      <a:pt x="97972" y="27519"/>
                      <a:pt x="97129" y="27596"/>
                    </a:cubicBezTo>
                    <a:cubicBezTo>
                      <a:pt x="95904" y="27749"/>
                      <a:pt x="95367" y="27443"/>
                      <a:pt x="95367" y="27443"/>
                    </a:cubicBezTo>
                    <a:cubicBezTo>
                      <a:pt x="95367" y="27443"/>
                      <a:pt x="87019" y="21545"/>
                      <a:pt x="86023" y="21238"/>
                    </a:cubicBezTo>
                    <a:cubicBezTo>
                      <a:pt x="85104" y="20855"/>
                      <a:pt x="85563" y="20319"/>
                      <a:pt x="85563" y="20319"/>
                    </a:cubicBezTo>
                    <a:cubicBezTo>
                      <a:pt x="85563" y="20319"/>
                      <a:pt x="95597" y="11817"/>
                      <a:pt x="96669" y="10974"/>
                    </a:cubicBezTo>
                    <a:cubicBezTo>
                      <a:pt x="97742" y="10132"/>
                      <a:pt x="97053" y="9519"/>
                      <a:pt x="97053" y="9519"/>
                    </a:cubicBezTo>
                    <a:cubicBezTo>
                      <a:pt x="97053" y="9519"/>
                      <a:pt x="89853" y="1706"/>
                      <a:pt x="89010" y="634"/>
                    </a:cubicBezTo>
                    <a:cubicBezTo>
                      <a:pt x="88167" y="-438"/>
                      <a:pt x="87554" y="174"/>
                      <a:pt x="87554" y="174"/>
                    </a:cubicBezTo>
                    <a:cubicBezTo>
                      <a:pt x="87554" y="174"/>
                      <a:pt x="76295" y="8064"/>
                      <a:pt x="75605" y="8523"/>
                    </a:cubicBezTo>
                    <a:cubicBezTo>
                      <a:pt x="74916" y="8983"/>
                      <a:pt x="73078" y="9826"/>
                      <a:pt x="72159" y="10055"/>
                    </a:cubicBezTo>
                    <a:cubicBezTo>
                      <a:pt x="71240" y="10285"/>
                      <a:pt x="69171" y="11358"/>
                      <a:pt x="67103" y="12353"/>
                    </a:cubicBezTo>
                    <a:cubicBezTo>
                      <a:pt x="65035" y="13272"/>
                      <a:pt x="58984" y="9979"/>
                      <a:pt x="57912" y="9136"/>
                    </a:cubicBezTo>
                    <a:cubicBezTo>
                      <a:pt x="56840" y="8293"/>
                      <a:pt x="56227" y="9519"/>
                      <a:pt x="56227" y="9519"/>
                    </a:cubicBezTo>
                    <a:lnTo>
                      <a:pt x="54312" y="12660"/>
                    </a:lnTo>
                    <a:cubicBezTo>
                      <a:pt x="50941" y="17562"/>
                      <a:pt x="53699" y="24838"/>
                      <a:pt x="54158" y="26217"/>
                    </a:cubicBezTo>
                    <a:cubicBezTo>
                      <a:pt x="54618" y="27596"/>
                      <a:pt x="54848" y="28285"/>
                      <a:pt x="54388" y="28285"/>
                    </a:cubicBezTo>
                    <a:cubicBezTo>
                      <a:pt x="53929" y="28285"/>
                      <a:pt x="52856" y="28745"/>
                      <a:pt x="51861" y="28285"/>
                    </a:cubicBezTo>
                    <a:cubicBezTo>
                      <a:pt x="50865" y="27826"/>
                      <a:pt x="48950" y="26983"/>
                      <a:pt x="48950" y="26983"/>
                    </a:cubicBezTo>
                    <a:cubicBezTo>
                      <a:pt x="48950" y="26983"/>
                      <a:pt x="39605" y="27902"/>
                      <a:pt x="37614" y="28209"/>
                    </a:cubicBezTo>
                    <a:cubicBezTo>
                      <a:pt x="35545" y="28438"/>
                      <a:pt x="36695" y="29051"/>
                      <a:pt x="37154" y="29894"/>
                    </a:cubicBezTo>
                    <a:cubicBezTo>
                      <a:pt x="37614" y="30736"/>
                      <a:pt x="38456" y="30966"/>
                      <a:pt x="38456" y="30966"/>
                    </a:cubicBezTo>
                    <a:cubicBezTo>
                      <a:pt x="38456" y="30966"/>
                      <a:pt x="43588" y="30353"/>
                      <a:pt x="44661" y="30277"/>
                    </a:cubicBezTo>
                    <a:cubicBezTo>
                      <a:pt x="45733" y="30124"/>
                      <a:pt x="46575" y="31196"/>
                      <a:pt x="46575" y="31579"/>
                    </a:cubicBezTo>
                    <a:cubicBezTo>
                      <a:pt x="46575" y="31962"/>
                      <a:pt x="46346" y="33111"/>
                      <a:pt x="44661" y="32498"/>
                    </a:cubicBezTo>
                    <a:cubicBezTo>
                      <a:pt x="42976" y="31885"/>
                      <a:pt x="41750" y="33187"/>
                      <a:pt x="42056" y="36328"/>
                    </a:cubicBezTo>
                    <a:cubicBezTo>
                      <a:pt x="42286" y="39468"/>
                      <a:pt x="41596" y="37783"/>
                      <a:pt x="40984" y="36481"/>
                    </a:cubicBezTo>
                    <a:cubicBezTo>
                      <a:pt x="40371" y="35179"/>
                      <a:pt x="39912" y="35639"/>
                      <a:pt x="39682" y="36022"/>
                    </a:cubicBezTo>
                    <a:cubicBezTo>
                      <a:pt x="39452" y="36405"/>
                      <a:pt x="37537" y="38319"/>
                      <a:pt x="36924" y="38932"/>
                    </a:cubicBezTo>
                    <a:cubicBezTo>
                      <a:pt x="36311" y="39545"/>
                      <a:pt x="36005" y="41077"/>
                      <a:pt x="36005" y="41077"/>
                    </a:cubicBezTo>
                    <a:cubicBezTo>
                      <a:pt x="36005" y="41077"/>
                      <a:pt x="33861" y="47664"/>
                      <a:pt x="33631" y="48507"/>
                    </a:cubicBezTo>
                    <a:cubicBezTo>
                      <a:pt x="33401" y="49349"/>
                      <a:pt x="32558" y="49809"/>
                      <a:pt x="32558" y="49809"/>
                    </a:cubicBezTo>
                    <a:cubicBezTo>
                      <a:pt x="32558" y="49809"/>
                      <a:pt x="27426" y="50039"/>
                      <a:pt x="25358" y="49809"/>
                    </a:cubicBezTo>
                    <a:cubicBezTo>
                      <a:pt x="23290" y="49579"/>
                      <a:pt x="18158" y="48583"/>
                      <a:pt x="15324" y="47741"/>
                    </a:cubicBezTo>
                    <a:cubicBezTo>
                      <a:pt x="12490" y="46898"/>
                      <a:pt x="9350" y="47511"/>
                      <a:pt x="8124" y="47971"/>
                    </a:cubicBezTo>
                    <a:cubicBezTo>
                      <a:pt x="6898" y="48430"/>
                      <a:pt x="4294" y="50575"/>
                      <a:pt x="3375" y="50958"/>
                    </a:cubicBezTo>
                    <a:cubicBezTo>
                      <a:pt x="2456" y="51341"/>
                      <a:pt x="1920" y="52720"/>
                      <a:pt x="1920" y="52720"/>
                    </a:cubicBezTo>
                    <a:cubicBezTo>
                      <a:pt x="1920" y="52720"/>
                      <a:pt x="617" y="57009"/>
                      <a:pt x="158" y="57851"/>
                    </a:cubicBezTo>
                    <a:cubicBezTo>
                      <a:pt x="-302" y="58694"/>
                      <a:pt x="388" y="59383"/>
                      <a:pt x="388" y="59383"/>
                    </a:cubicBezTo>
                    <a:cubicBezTo>
                      <a:pt x="388" y="59383"/>
                      <a:pt x="7894" y="66430"/>
                      <a:pt x="8277" y="66890"/>
                    </a:cubicBezTo>
                    <a:cubicBezTo>
                      <a:pt x="8660" y="67350"/>
                      <a:pt x="10192" y="67503"/>
                      <a:pt x="10192" y="67503"/>
                    </a:cubicBezTo>
                    <a:cubicBezTo>
                      <a:pt x="10192" y="67503"/>
                      <a:pt x="14941" y="67886"/>
                      <a:pt x="15783" y="67732"/>
                    </a:cubicBezTo>
                    <a:cubicBezTo>
                      <a:pt x="16626" y="67579"/>
                      <a:pt x="17469" y="68192"/>
                      <a:pt x="17469" y="68192"/>
                    </a:cubicBezTo>
                    <a:cubicBezTo>
                      <a:pt x="17469" y="68192"/>
                      <a:pt x="20839" y="69954"/>
                      <a:pt x="21988" y="70720"/>
                    </a:cubicBezTo>
                    <a:cubicBezTo>
                      <a:pt x="23214" y="71409"/>
                      <a:pt x="23060" y="72022"/>
                      <a:pt x="23060" y="72022"/>
                    </a:cubicBezTo>
                    <a:cubicBezTo>
                      <a:pt x="23060" y="72022"/>
                      <a:pt x="21758" y="83741"/>
                      <a:pt x="21375" y="84814"/>
                    </a:cubicBezTo>
                    <a:cubicBezTo>
                      <a:pt x="20992" y="85886"/>
                      <a:pt x="21835" y="86728"/>
                      <a:pt x="21835" y="86728"/>
                    </a:cubicBezTo>
                    <a:cubicBezTo>
                      <a:pt x="21835" y="86728"/>
                      <a:pt x="26354" y="91860"/>
                      <a:pt x="27426" y="92626"/>
                    </a:cubicBezTo>
                    <a:cubicBezTo>
                      <a:pt x="28499" y="93316"/>
                      <a:pt x="28269" y="94158"/>
                      <a:pt x="28269" y="94158"/>
                    </a:cubicBezTo>
                    <a:cubicBezTo>
                      <a:pt x="28269" y="94158"/>
                      <a:pt x="25741" y="100363"/>
                      <a:pt x="25128" y="102048"/>
                    </a:cubicBezTo>
                    <a:cubicBezTo>
                      <a:pt x="24516" y="103733"/>
                      <a:pt x="13792" y="117980"/>
                      <a:pt x="12949" y="118899"/>
                    </a:cubicBezTo>
                    <a:cubicBezTo>
                      <a:pt x="12107" y="119818"/>
                      <a:pt x="13103" y="121657"/>
                      <a:pt x="13332" y="122729"/>
                    </a:cubicBezTo>
                    <a:cubicBezTo>
                      <a:pt x="13562" y="123801"/>
                      <a:pt x="13332" y="124797"/>
                      <a:pt x="13332" y="124797"/>
                    </a:cubicBezTo>
                    <a:lnTo>
                      <a:pt x="11417" y="128167"/>
                    </a:lnTo>
                    <a:cubicBezTo>
                      <a:pt x="11417" y="128167"/>
                      <a:pt x="11494" y="128167"/>
                      <a:pt x="11494" y="128167"/>
                    </a:cubicBezTo>
                    <a:lnTo>
                      <a:pt x="11877" y="130772"/>
                    </a:lnTo>
                    <a:cubicBezTo>
                      <a:pt x="11877" y="130772"/>
                      <a:pt x="11647" y="131691"/>
                      <a:pt x="13103" y="132303"/>
                    </a:cubicBezTo>
                    <a:cubicBezTo>
                      <a:pt x="14558" y="132916"/>
                      <a:pt x="16933" y="134678"/>
                      <a:pt x="17545" y="135750"/>
                    </a:cubicBezTo>
                    <a:cubicBezTo>
                      <a:pt x="18158" y="136822"/>
                      <a:pt x="19613" y="136210"/>
                      <a:pt x="20303" y="135367"/>
                    </a:cubicBezTo>
                    <a:cubicBezTo>
                      <a:pt x="20992" y="134525"/>
                      <a:pt x="25818" y="130848"/>
                      <a:pt x="25818" y="130848"/>
                    </a:cubicBezTo>
                    <a:cubicBezTo>
                      <a:pt x="25818" y="130848"/>
                      <a:pt x="27120" y="130235"/>
                      <a:pt x="28422" y="129776"/>
                    </a:cubicBezTo>
                    <a:cubicBezTo>
                      <a:pt x="29724" y="129316"/>
                      <a:pt x="35469" y="127478"/>
                      <a:pt x="36924" y="126865"/>
                    </a:cubicBezTo>
                    <a:cubicBezTo>
                      <a:pt x="38380" y="126252"/>
                      <a:pt x="44124" y="123648"/>
                      <a:pt x="44124" y="123648"/>
                    </a:cubicBezTo>
                    <a:cubicBezTo>
                      <a:pt x="44124" y="123648"/>
                      <a:pt x="44967" y="123188"/>
                      <a:pt x="45810" y="124031"/>
                    </a:cubicBezTo>
                    <a:cubicBezTo>
                      <a:pt x="46652" y="124873"/>
                      <a:pt x="52780" y="130465"/>
                      <a:pt x="52780" y="130465"/>
                    </a:cubicBezTo>
                    <a:cubicBezTo>
                      <a:pt x="52780" y="130465"/>
                      <a:pt x="53622" y="131078"/>
                      <a:pt x="54541" y="130465"/>
                    </a:cubicBezTo>
                    <a:cubicBezTo>
                      <a:pt x="55460" y="129852"/>
                      <a:pt x="58371" y="128933"/>
                      <a:pt x="58142" y="127937"/>
                    </a:cubicBezTo>
                    <a:cubicBezTo>
                      <a:pt x="57912" y="127018"/>
                      <a:pt x="57988" y="125333"/>
                      <a:pt x="58371" y="124337"/>
                    </a:cubicBezTo>
                    <a:cubicBezTo>
                      <a:pt x="58754" y="123342"/>
                      <a:pt x="61741" y="115605"/>
                      <a:pt x="61741" y="115605"/>
                    </a:cubicBezTo>
                    <a:cubicBezTo>
                      <a:pt x="61741" y="115605"/>
                      <a:pt x="62125" y="114763"/>
                      <a:pt x="63044" y="114763"/>
                    </a:cubicBezTo>
                    <a:cubicBezTo>
                      <a:pt x="63963" y="114763"/>
                      <a:pt x="69631" y="115222"/>
                      <a:pt x="70704" y="115376"/>
                    </a:cubicBezTo>
                    <a:cubicBezTo>
                      <a:pt x="71776" y="115529"/>
                      <a:pt x="78823" y="116448"/>
                      <a:pt x="79206" y="116295"/>
                    </a:cubicBezTo>
                    <a:cubicBezTo>
                      <a:pt x="79589" y="116142"/>
                      <a:pt x="80278" y="115222"/>
                      <a:pt x="80738" y="114763"/>
                    </a:cubicBezTo>
                    <a:cubicBezTo>
                      <a:pt x="81197" y="114303"/>
                      <a:pt x="81963" y="113231"/>
                      <a:pt x="82193" y="112465"/>
                    </a:cubicBezTo>
                    <a:cubicBezTo>
                      <a:pt x="82423" y="111775"/>
                      <a:pt x="83418" y="109478"/>
                      <a:pt x="82576" y="108865"/>
                    </a:cubicBezTo>
                    <a:cubicBezTo>
                      <a:pt x="81733" y="108252"/>
                      <a:pt x="79129" y="105188"/>
                      <a:pt x="79435" y="104346"/>
                    </a:cubicBezTo>
                    <a:cubicBezTo>
                      <a:pt x="79819" y="103503"/>
                      <a:pt x="81810" y="101971"/>
                      <a:pt x="82805" y="101358"/>
                    </a:cubicBezTo>
                    <a:cubicBezTo>
                      <a:pt x="83725" y="100746"/>
                      <a:pt x="86789" y="98754"/>
                      <a:pt x="87095" y="98141"/>
                    </a:cubicBezTo>
                    <a:cubicBezTo>
                      <a:pt x="87478" y="97529"/>
                      <a:pt x="95444" y="87724"/>
                      <a:pt x="95444" y="87724"/>
                    </a:cubicBezTo>
                    <a:cubicBezTo>
                      <a:pt x="95444" y="87724"/>
                      <a:pt x="95674" y="87035"/>
                      <a:pt x="97359" y="86805"/>
                    </a:cubicBezTo>
                    <a:cubicBezTo>
                      <a:pt x="99044" y="86575"/>
                      <a:pt x="102108" y="85886"/>
                      <a:pt x="102108" y="85886"/>
                    </a:cubicBezTo>
                    <a:cubicBezTo>
                      <a:pt x="102108" y="85886"/>
                      <a:pt x="103333" y="85886"/>
                      <a:pt x="104176" y="86499"/>
                    </a:cubicBezTo>
                    <a:cubicBezTo>
                      <a:pt x="105019" y="87111"/>
                      <a:pt x="106780" y="88260"/>
                      <a:pt x="107163" y="89103"/>
                    </a:cubicBezTo>
                    <a:cubicBezTo>
                      <a:pt x="107546" y="89945"/>
                      <a:pt x="112525" y="96533"/>
                      <a:pt x="112525" y="96533"/>
                    </a:cubicBezTo>
                    <a:cubicBezTo>
                      <a:pt x="112525" y="96533"/>
                      <a:pt x="112678" y="97452"/>
                      <a:pt x="112295" y="98065"/>
                    </a:cubicBezTo>
                    <a:cubicBezTo>
                      <a:pt x="111912" y="98678"/>
                      <a:pt x="111223" y="100363"/>
                      <a:pt x="111223" y="100363"/>
                    </a:cubicBezTo>
                    <a:cubicBezTo>
                      <a:pt x="111223" y="100363"/>
                      <a:pt x="110380" y="101588"/>
                      <a:pt x="111682" y="101588"/>
                    </a:cubicBezTo>
                    <a:cubicBezTo>
                      <a:pt x="112984" y="101588"/>
                      <a:pt x="118959" y="101971"/>
                      <a:pt x="118883" y="104575"/>
                    </a:cubicBezTo>
                    <a:cubicBezTo>
                      <a:pt x="118729" y="107180"/>
                      <a:pt x="117581" y="122269"/>
                      <a:pt x="116814" y="125486"/>
                    </a:cubicBezTo>
                    <a:cubicBezTo>
                      <a:pt x="116125" y="128703"/>
                      <a:pt x="115742" y="134448"/>
                      <a:pt x="117274" y="137665"/>
                    </a:cubicBezTo>
                    <a:cubicBezTo>
                      <a:pt x="118806" y="140882"/>
                      <a:pt x="121104" y="143410"/>
                      <a:pt x="121104" y="143410"/>
                    </a:cubicBezTo>
                    <a:cubicBezTo>
                      <a:pt x="121104" y="143410"/>
                      <a:pt x="121793" y="144329"/>
                      <a:pt x="123019" y="143793"/>
                    </a:cubicBezTo>
                    <a:cubicBezTo>
                      <a:pt x="124244" y="143180"/>
                      <a:pt x="146687" y="134372"/>
                      <a:pt x="147912" y="133835"/>
                    </a:cubicBezTo>
                    <a:cubicBezTo>
                      <a:pt x="149138" y="133299"/>
                      <a:pt x="152585" y="131078"/>
                      <a:pt x="154500" y="128933"/>
                    </a:cubicBezTo>
                    <a:cubicBezTo>
                      <a:pt x="156415" y="126788"/>
                      <a:pt x="159172" y="124414"/>
                      <a:pt x="160474" y="123418"/>
                    </a:cubicBezTo>
                    <a:cubicBezTo>
                      <a:pt x="161776" y="122499"/>
                      <a:pt x="169053" y="118516"/>
                      <a:pt x="172347" y="119205"/>
                    </a:cubicBezTo>
                    <a:cubicBezTo>
                      <a:pt x="175564" y="119895"/>
                      <a:pt x="180160" y="122805"/>
                      <a:pt x="180160" y="122805"/>
                    </a:cubicBezTo>
                    <a:cubicBezTo>
                      <a:pt x="180160" y="122805"/>
                      <a:pt x="181462" y="123648"/>
                      <a:pt x="180006" y="123878"/>
                    </a:cubicBezTo>
                    <a:cubicBezTo>
                      <a:pt x="178551" y="124108"/>
                      <a:pt x="176636" y="125563"/>
                      <a:pt x="178245" y="126405"/>
                    </a:cubicBezTo>
                    <a:cubicBezTo>
                      <a:pt x="179777" y="127248"/>
                      <a:pt x="183607" y="126176"/>
                      <a:pt x="186747" y="125103"/>
                    </a:cubicBezTo>
                    <a:cubicBezTo>
                      <a:pt x="189888" y="124031"/>
                      <a:pt x="192645" y="123188"/>
                      <a:pt x="193718" y="122959"/>
                    </a:cubicBezTo>
                    <a:cubicBezTo>
                      <a:pt x="194790" y="122729"/>
                      <a:pt x="195249" y="122576"/>
                      <a:pt x="194943" y="121503"/>
                    </a:cubicBezTo>
                    <a:cubicBezTo>
                      <a:pt x="194560" y="120431"/>
                      <a:pt x="195556" y="120431"/>
                      <a:pt x="196169" y="120278"/>
                    </a:cubicBezTo>
                    <a:cubicBezTo>
                      <a:pt x="196781" y="120124"/>
                      <a:pt x="204517" y="120431"/>
                      <a:pt x="209956" y="123878"/>
                    </a:cubicBezTo>
                    <a:cubicBezTo>
                      <a:pt x="211335" y="124720"/>
                      <a:pt x="212560" y="125486"/>
                      <a:pt x="213556" y="126099"/>
                    </a:cubicBezTo>
                    <a:cubicBezTo>
                      <a:pt x="214552" y="125869"/>
                      <a:pt x="215318" y="125639"/>
                      <a:pt x="215777" y="125410"/>
                    </a:cubicBezTo>
                    <a:cubicBezTo>
                      <a:pt x="217845" y="124184"/>
                      <a:pt x="221063" y="121580"/>
                      <a:pt x="221063" y="121580"/>
                    </a:cubicBezTo>
                    <a:cubicBezTo>
                      <a:pt x="221063" y="121580"/>
                      <a:pt x="222594" y="120737"/>
                      <a:pt x="221063" y="119665"/>
                    </a:cubicBezTo>
                    <a:cubicBezTo>
                      <a:pt x="219531" y="118593"/>
                      <a:pt x="216773" y="116065"/>
                      <a:pt x="216390" y="112235"/>
                    </a:cubicBezTo>
                    <a:cubicBezTo>
                      <a:pt x="216007" y="108405"/>
                      <a:pt x="213403" y="88873"/>
                      <a:pt x="213403" y="88873"/>
                    </a:cubicBezTo>
                    <a:cubicBezTo>
                      <a:pt x="213403" y="88873"/>
                      <a:pt x="212713" y="87801"/>
                      <a:pt x="211718" y="87188"/>
                    </a:cubicBezTo>
                    <a:cubicBezTo>
                      <a:pt x="210798" y="86575"/>
                      <a:pt x="201454" y="79145"/>
                      <a:pt x="198160" y="78916"/>
                    </a:cubicBezTo>
                    <a:cubicBezTo>
                      <a:pt x="194943" y="78686"/>
                      <a:pt x="190500" y="79299"/>
                      <a:pt x="189428" y="79758"/>
                    </a:cubicBezTo>
                    <a:cubicBezTo>
                      <a:pt x="188356" y="80218"/>
                      <a:pt x="183913" y="81214"/>
                      <a:pt x="183070" y="79758"/>
                    </a:cubicBezTo>
                    <a:cubicBezTo>
                      <a:pt x="182228" y="78303"/>
                      <a:pt x="180160" y="73018"/>
                      <a:pt x="180160" y="73018"/>
                    </a:cubicBezTo>
                    <a:cubicBezTo>
                      <a:pt x="180160" y="73018"/>
                      <a:pt x="179777" y="71945"/>
                      <a:pt x="181079" y="71256"/>
                    </a:cubicBezTo>
                    <a:cubicBezTo>
                      <a:pt x="182381" y="70567"/>
                      <a:pt x="181462" y="70030"/>
                      <a:pt x="182764" y="70030"/>
                    </a:cubicBezTo>
                    <a:cubicBezTo>
                      <a:pt x="184066" y="70030"/>
                      <a:pt x="185139" y="69647"/>
                      <a:pt x="183836" y="68498"/>
                    </a:cubicBezTo>
                    <a:cubicBezTo>
                      <a:pt x="182534" y="67273"/>
                      <a:pt x="178245" y="63826"/>
                      <a:pt x="178322" y="58541"/>
                    </a:cubicBezTo>
                    <a:cubicBezTo>
                      <a:pt x="178398" y="56013"/>
                      <a:pt x="178628" y="53945"/>
                      <a:pt x="178781" y="52490"/>
                    </a:cubicBezTo>
                    <a:cubicBezTo>
                      <a:pt x="173266" y="53792"/>
                      <a:pt x="161700" y="55324"/>
                      <a:pt x="160934" y="55324"/>
                    </a:cubicBezTo>
                    <a:cubicBezTo>
                      <a:pt x="160015" y="55554"/>
                      <a:pt x="157181" y="56166"/>
                      <a:pt x="155725" y="5593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95" name="Kombinationstegning: figur 11794">
                <a:extLst>
                  <a:ext uri="{FF2B5EF4-FFF2-40B4-BE49-F238E27FC236}">
                    <a16:creationId xmlns:a16="http://schemas.microsoft.com/office/drawing/2014/main" id="{78B8C2A4-0CB5-4319-ADCE-51643710A72B}"/>
                  </a:ext>
                </a:extLst>
              </p:cNvPr>
              <p:cNvSpPr/>
              <p:nvPr/>
            </p:nvSpPr>
            <p:spPr>
              <a:xfrm>
                <a:off x="8250643" y="3085206"/>
                <a:ext cx="311878" cy="135735"/>
              </a:xfrm>
              <a:custGeom>
                <a:avLst/>
                <a:gdLst>
                  <a:gd name="connsiteX0" fmla="*/ 123954 w 311878"/>
                  <a:gd name="connsiteY0" fmla="*/ 126568 h 135735"/>
                  <a:gd name="connsiteX1" fmla="*/ 126558 w 311878"/>
                  <a:gd name="connsiteY1" fmla="*/ 125802 h 135735"/>
                  <a:gd name="connsiteX2" fmla="*/ 131920 w 311878"/>
                  <a:gd name="connsiteY2" fmla="*/ 121819 h 135735"/>
                  <a:gd name="connsiteX3" fmla="*/ 131537 w 311878"/>
                  <a:gd name="connsiteY3" fmla="*/ 119444 h 135735"/>
                  <a:gd name="connsiteX4" fmla="*/ 134677 w 311878"/>
                  <a:gd name="connsiteY4" fmla="*/ 107035 h 135735"/>
                  <a:gd name="connsiteX5" fmla="*/ 135903 w 311878"/>
                  <a:gd name="connsiteY5" fmla="*/ 105810 h 135735"/>
                  <a:gd name="connsiteX6" fmla="*/ 155741 w 311878"/>
                  <a:gd name="connsiteY6" fmla="*/ 98763 h 135735"/>
                  <a:gd name="connsiteX7" fmla="*/ 158499 w 311878"/>
                  <a:gd name="connsiteY7" fmla="*/ 96389 h 135735"/>
                  <a:gd name="connsiteX8" fmla="*/ 157579 w 311878"/>
                  <a:gd name="connsiteY8" fmla="*/ 92559 h 135735"/>
                  <a:gd name="connsiteX9" fmla="*/ 158652 w 311878"/>
                  <a:gd name="connsiteY9" fmla="*/ 92099 h 135735"/>
                  <a:gd name="connsiteX10" fmla="*/ 167767 w 311878"/>
                  <a:gd name="connsiteY10" fmla="*/ 93018 h 135735"/>
                  <a:gd name="connsiteX11" fmla="*/ 175044 w 311878"/>
                  <a:gd name="connsiteY11" fmla="*/ 88959 h 135735"/>
                  <a:gd name="connsiteX12" fmla="*/ 179793 w 311878"/>
                  <a:gd name="connsiteY12" fmla="*/ 88040 h 135735"/>
                  <a:gd name="connsiteX13" fmla="*/ 180175 w 311878"/>
                  <a:gd name="connsiteY13" fmla="*/ 91027 h 135735"/>
                  <a:gd name="connsiteX14" fmla="*/ 181631 w 311878"/>
                  <a:gd name="connsiteY14" fmla="*/ 95929 h 135735"/>
                  <a:gd name="connsiteX15" fmla="*/ 185844 w 311878"/>
                  <a:gd name="connsiteY15" fmla="*/ 99069 h 135735"/>
                  <a:gd name="connsiteX16" fmla="*/ 191588 w 311878"/>
                  <a:gd name="connsiteY16" fmla="*/ 96465 h 135735"/>
                  <a:gd name="connsiteX17" fmla="*/ 199095 w 311878"/>
                  <a:gd name="connsiteY17" fmla="*/ 95852 h 135735"/>
                  <a:gd name="connsiteX18" fmla="*/ 203844 w 311878"/>
                  <a:gd name="connsiteY18" fmla="*/ 94550 h 135735"/>
                  <a:gd name="connsiteX19" fmla="*/ 208899 w 311878"/>
                  <a:gd name="connsiteY19" fmla="*/ 87350 h 135735"/>
                  <a:gd name="connsiteX20" fmla="*/ 210202 w 311878"/>
                  <a:gd name="connsiteY20" fmla="*/ 81988 h 135735"/>
                  <a:gd name="connsiteX21" fmla="*/ 214414 w 311878"/>
                  <a:gd name="connsiteY21" fmla="*/ 78388 h 135735"/>
                  <a:gd name="connsiteX22" fmla="*/ 222763 w 311878"/>
                  <a:gd name="connsiteY22" fmla="*/ 73639 h 135735"/>
                  <a:gd name="connsiteX23" fmla="*/ 253785 w 311878"/>
                  <a:gd name="connsiteY23" fmla="*/ 69580 h 135735"/>
                  <a:gd name="connsiteX24" fmla="*/ 255240 w 311878"/>
                  <a:gd name="connsiteY24" fmla="*/ 68354 h 135735"/>
                  <a:gd name="connsiteX25" fmla="*/ 274160 w 311878"/>
                  <a:gd name="connsiteY25" fmla="*/ 53647 h 135735"/>
                  <a:gd name="connsiteX26" fmla="*/ 309700 w 311878"/>
                  <a:gd name="connsiteY26" fmla="*/ 40396 h 135735"/>
                  <a:gd name="connsiteX27" fmla="*/ 311768 w 311878"/>
                  <a:gd name="connsiteY27" fmla="*/ 36720 h 135735"/>
                  <a:gd name="connsiteX28" fmla="*/ 311079 w 311878"/>
                  <a:gd name="connsiteY28" fmla="*/ 34192 h 135735"/>
                  <a:gd name="connsiteX29" fmla="*/ 310926 w 311878"/>
                  <a:gd name="connsiteY29" fmla="*/ 33962 h 135735"/>
                  <a:gd name="connsiteX30" fmla="*/ 304568 w 311878"/>
                  <a:gd name="connsiteY30" fmla="*/ 27298 h 135735"/>
                  <a:gd name="connsiteX31" fmla="*/ 288866 w 311878"/>
                  <a:gd name="connsiteY31" fmla="*/ 24388 h 135735"/>
                  <a:gd name="connsiteX32" fmla="*/ 287104 w 311878"/>
                  <a:gd name="connsiteY32" fmla="*/ 23162 h 135735"/>
                  <a:gd name="connsiteX33" fmla="*/ 283657 w 311878"/>
                  <a:gd name="connsiteY33" fmla="*/ 17034 h 135735"/>
                  <a:gd name="connsiteX34" fmla="*/ 276381 w 311878"/>
                  <a:gd name="connsiteY34" fmla="*/ 13894 h 135735"/>
                  <a:gd name="connsiteX35" fmla="*/ 265351 w 311878"/>
                  <a:gd name="connsiteY35" fmla="*/ 11366 h 135735"/>
                  <a:gd name="connsiteX36" fmla="*/ 251487 w 311878"/>
                  <a:gd name="connsiteY36" fmla="*/ 10447 h 135735"/>
                  <a:gd name="connsiteX37" fmla="*/ 231266 w 311878"/>
                  <a:gd name="connsiteY37" fmla="*/ 9834 h 135735"/>
                  <a:gd name="connsiteX38" fmla="*/ 186227 w 311878"/>
                  <a:gd name="connsiteY38" fmla="*/ 8762 h 135735"/>
                  <a:gd name="connsiteX39" fmla="*/ 183929 w 311878"/>
                  <a:gd name="connsiteY39" fmla="*/ 8992 h 135735"/>
                  <a:gd name="connsiteX40" fmla="*/ 174737 w 311878"/>
                  <a:gd name="connsiteY40" fmla="*/ 11979 h 135735"/>
                  <a:gd name="connsiteX41" fmla="*/ 167461 w 311878"/>
                  <a:gd name="connsiteY41" fmla="*/ 10907 h 135735"/>
                  <a:gd name="connsiteX42" fmla="*/ 155129 w 311878"/>
                  <a:gd name="connsiteY42" fmla="*/ 7077 h 135735"/>
                  <a:gd name="connsiteX43" fmla="*/ 147316 w 311878"/>
                  <a:gd name="connsiteY43" fmla="*/ 1945 h 135735"/>
                  <a:gd name="connsiteX44" fmla="*/ 145630 w 311878"/>
                  <a:gd name="connsiteY44" fmla="*/ 1256 h 135735"/>
                  <a:gd name="connsiteX45" fmla="*/ 139273 w 311878"/>
                  <a:gd name="connsiteY45" fmla="*/ 183 h 135735"/>
                  <a:gd name="connsiteX46" fmla="*/ 135826 w 311878"/>
                  <a:gd name="connsiteY46" fmla="*/ 30 h 135735"/>
                  <a:gd name="connsiteX47" fmla="*/ 129009 w 311878"/>
                  <a:gd name="connsiteY47" fmla="*/ 2558 h 135735"/>
                  <a:gd name="connsiteX48" fmla="*/ 125792 w 311878"/>
                  <a:gd name="connsiteY48" fmla="*/ 4319 h 135735"/>
                  <a:gd name="connsiteX49" fmla="*/ 119664 w 311878"/>
                  <a:gd name="connsiteY49" fmla="*/ 24771 h 135735"/>
                  <a:gd name="connsiteX50" fmla="*/ 119664 w 311878"/>
                  <a:gd name="connsiteY50" fmla="*/ 26532 h 135735"/>
                  <a:gd name="connsiteX51" fmla="*/ 82438 w 311878"/>
                  <a:gd name="connsiteY51" fmla="*/ 15503 h 135735"/>
                  <a:gd name="connsiteX52" fmla="*/ 79911 w 311878"/>
                  <a:gd name="connsiteY52" fmla="*/ 14890 h 135735"/>
                  <a:gd name="connsiteX53" fmla="*/ 59000 w 311878"/>
                  <a:gd name="connsiteY53" fmla="*/ 15273 h 135735"/>
                  <a:gd name="connsiteX54" fmla="*/ 57544 w 311878"/>
                  <a:gd name="connsiteY54" fmla="*/ 16498 h 135735"/>
                  <a:gd name="connsiteX55" fmla="*/ 45442 w 311878"/>
                  <a:gd name="connsiteY55" fmla="*/ 29443 h 135735"/>
                  <a:gd name="connsiteX56" fmla="*/ 46514 w 311878"/>
                  <a:gd name="connsiteY56" fmla="*/ 31358 h 135735"/>
                  <a:gd name="connsiteX57" fmla="*/ 47434 w 311878"/>
                  <a:gd name="connsiteY57" fmla="*/ 31818 h 135735"/>
                  <a:gd name="connsiteX58" fmla="*/ 54174 w 311878"/>
                  <a:gd name="connsiteY58" fmla="*/ 33426 h 135735"/>
                  <a:gd name="connsiteX59" fmla="*/ 55247 w 311878"/>
                  <a:gd name="connsiteY59" fmla="*/ 34498 h 135735"/>
                  <a:gd name="connsiteX60" fmla="*/ 45289 w 311878"/>
                  <a:gd name="connsiteY60" fmla="*/ 41545 h 135735"/>
                  <a:gd name="connsiteX61" fmla="*/ 34719 w 311878"/>
                  <a:gd name="connsiteY61" fmla="*/ 48286 h 135735"/>
                  <a:gd name="connsiteX62" fmla="*/ 25297 w 311878"/>
                  <a:gd name="connsiteY62" fmla="*/ 54873 h 135735"/>
                  <a:gd name="connsiteX63" fmla="*/ 27365 w 311878"/>
                  <a:gd name="connsiteY63" fmla="*/ 57477 h 135735"/>
                  <a:gd name="connsiteX64" fmla="*/ 32957 w 311878"/>
                  <a:gd name="connsiteY64" fmla="*/ 60082 h 135735"/>
                  <a:gd name="connsiteX65" fmla="*/ 34259 w 311878"/>
                  <a:gd name="connsiteY65" fmla="*/ 60694 h 135735"/>
                  <a:gd name="connsiteX66" fmla="*/ 38319 w 311878"/>
                  <a:gd name="connsiteY66" fmla="*/ 59239 h 135735"/>
                  <a:gd name="connsiteX67" fmla="*/ 39544 w 311878"/>
                  <a:gd name="connsiteY67" fmla="*/ 59469 h 135735"/>
                  <a:gd name="connsiteX68" fmla="*/ 40617 w 311878"/>
                  <a:gd name="connsiteY68" fmla="*/ 63452 h 135735"/>
                  <a:gd name="connsiteX69" fmla="*/ 45366 w 311878"/>
                  <a:gd name="connsiteY69" fmla="*/ 67971 h 135735"/>
                  <a:gd name="connsiteX70" fmla="*/ 59766 w 311878"/>
                  <a:gd name="connsiteY70" fmla="*/ 70269 h 135735"/>
                  <a:gd name="connsiteX71" fmla="*/ 60838 w 311878"/>
                  <a:gd name="connsiteY71" fmla="*/ 69580 h 135735"/>
                  <a:gd name="connsiteX72" fmla="*/ 60838 w 311878"/>
                  <a:gd name="connsiteY72" fmla="*/ 64524 h 135735"/>
                  <a:gd name="connsiteX73" fmla="*/ 61681 w 311878"/>
                  <a:gd name="connsiteY73" fmla="*/ 63605 h 135735"/>
                  <a:gd name="connsiteX74" fmla="*/ 64668 w 311878"/>
                  <a:gd name="connsiteY74" fmla="*/ 64065 h 135735"/>
                  <a:gd name="connsiteX75" fmla="*/ 65587 w 311878"/>
                  <a:gd name="connsiteY75" fmla="*/ 62992 h 135735"/>
                  <a:gd name="connsiteX76" fmla="*/ 65587 w 311878"/>
                  <a:gd name="connsiteY76" fmla="*/ 59316 h 135735"/>
                  <a:gd name="connsiteX77" fmla="*/ 66276 w 311878"/>
                  <a:gd name="connsiteY77" fmla="*/ 58397 h 135735"/>
                  <a:gd name="connsiteX78" fmla="*/ 68421 w 311878"/>
                  <a:gd name="connsiteY78" fmla="*/ 59009 h 135735"/>
                  <a:gd name="connsiteX79" fmla="*/ 70106 w 311878"/>
                  <a:gd name="connsiteY79" fmla="*/ 59852 h 135735"/>
                  <a:gd name="connsiteX80" fmla="*/ 75238 w 311878"/>
                  <a:gd name="connsiteY80" fmla="*/ 67358 h 135735"/>
                  <a:gd name="connsiteX81" fmla="*/ 76770 w 311878"/>
                  <a:gd name="connsiteY81" fmla="*/ 68201 h 135735"/>
                  <a:gd name="connsiteX82" fmla="*/ 79988 w 311878"/>
                  <a:gd name="connsiteY82" fmla="*/ 68201 h 135735"/>
                  <a:gd name="connsiteX83" fmla="*/ 81443 w 311878"/>
                  <a:gd name="connsiteY83" fmla="*/ 68431 h 135735"/>
                  <a:gd name="connsiteX84" fmla="*/ 82055 w 311878"/>
                  <a:gd name="connsiteY84" fmla="*/ 73333 h 135735"/>
                  <a:gd name="connsiteX85" fmla="*/ 82745 w 311878"/>
                  <a:gd name="connsiteY85" fmla="*/ 74635 h 135735"/>
                  <a:gd name="connsiteX86" fmla="*/ 84506 w 311878"/>
                  <a:gd name="connsiteY86" fmla="*/ 74022 h 135735"/>
                  <a:gd name="connsiteX87" fmla="*/ 86268 w 311878"/>
                  <a:gd name="connsiteY87" fmla="*/ 74176 h 135735"/>
                  <a:gd name="connsiteX88" fmla="*/ 91170 w 311878"/>
                  <a:gd name="connsiteY88" fmla="*/ 75631 h 135735"/>
                  <a:gd name="connsiteX89" fmla="*/ 93775 w 311878"/>
                  <a:gd name="connsiteY89" fmla="*/ 78005 h 135735"/>
                  <a:gd name="connsiteX90" fmla="*/ 95000 w 311878"/>
                  <a:gd name="connsiteY90" fmla="*/ 78848 h 135735"/>
                  <a:gd name="connsiteX91" fmla="*/ 108864 w 311878"/>
                  <a:gd name="connsiteY91" fmla="*/ 80303 h 135735"/>
                  <a:gd name="connsiteX92" fmla="*/ 107639 w 311878"/>
                  <a:gd name="connsiteY92" fmla="*/ 82678 h 135735"/>
                  <a:gd name="connsiteX93" fmla="*/ 101434 w 311878"/>
                  <a:gd name="connsiteY93" fmla="*/ 84976 h 135735"/>
                  <a:gd name="connsiteX94" fmla="*/ 99520 w 311878"/>
                  <a:gd name="connsiteY94" fmla="*/ 86661 h 135735"/>
                  <a:gd name="connsiteX95" fmla="*/ 95460 w 311878"/>
                  <a:gd name="connsiteY95" fmla="*/ 90644 h 135735"/>
                  <a:gd name="connsiteX96" fmla="*/ 93162 w 311878"/>
                  <a:gd name="connsiteY96" fmla="*/ 91027 h 135735"/>
                  <a:gd name="connsiteX97" fmla="*/ 88413 w 311878"/>
                  <a:gd name="connsiteY97" fmla="*/ 88116 h 135735"/>
                  <a:gd name="connsiteX98" fmla="*/ 86958 w 311878"/>
                  <a:gd name="connsiteY98" fmla="*/ 88806 h 135735"/>
                  <a:gd name="connsiteX99" fmla="*/ 88183 w 311878"/>
                  <a:gd name="connsiteY99" fmla="*/ 94090 h 135735"/>
                  <a:gd name="connsiteX100" fmla="*/ 87340 w 311878"/>
                  <a:gd name="connsiteY100" fmla="*/ 95393 h 135735"/>
                  <a:gd name="connsiteX101" fmla="*/ 84200 w 311878"/>
                  <a:gd name="connsiteY101" fmla="*/ 93478 h 135735"/>
                  <a:gd name="connsiteX102" fmla="*/ 82668 w 311878"/>
                  <a:gd name="connsiteY102" fmla="*/ 93325 h 135735"/>
                  <a:gd name="connsiteX103" fmla="*/ 79298 w 311878"/>
                  <a:gd name="connsiteY103" fmla="*/ 95699 h 135735"/>
                  <a:gd name="connsiteX104" fmla="*/ 78225 w 311878"/>
                  <a:gd name="connsiteY104" fmla="*/ 98610 h 135735"/>
                  <a:gd name="connsiteX105" fmla="*/ 76923 w 311878"/>
                  <a:gd name="connsiteY105" fmla="*/ 100295 h 135735"/>
                  <a:gd name="connsiteX106" fmla="*/ 69034 w 311878"/>
                  <a:gd name="connsiteY106" fmla="*/ 102899 h 135735"/>
                  <a:gd name="connsiteX107" fmla="*/ 62677 w 311878"/>
                  <a:gd name="connsiteY107" fmla="*/ 100142 h 135735"/>
                  <a:gd name="connsiteX108" fmla="*/ 59076 w 311878"/>
                  <a:gd name="connsiteY108" fmla="*/ 98840 h 135735"/>
                  <a:gd name="connsiteX109" fmla="*/ 52643 w 311878"/>
                  <a:gd name="connsiteY109" fmla="*/ 99223 h 135735"/>
                  <a:gd name="connsiteX110" fmla="*/ 48813 w 311878"/>
                  <a:gd name="connsiteY110" fmla="*/ 99835 h 135735"/>
                  <a:gd name="connsiteX111" fmla="*/ 46514 w 311878"/>
                  <a:gd name="connsiteY111" fmla="*/ 100678 h 135735"/>
                  <a:gd name="connsiteX112" fmla="*/ 36557 w 311878"/>
                  <a:gd name="connsiteY112" fmla="*/ 109563 h 135735"/>
                  <a:gd name="connsiteX113" fmla="*/ 32957 w 311878"/>
                  <a:gd name="connsiteY113" fmla="*/ 111248 h 135735"/>
                  <a:gd name="connsiteX114" fmla="*/ 34719 w 311878"/>
                  <a:gd name="connsiteY114" fmla="*/ 108720 h 135735"/>
                  <a:gd name="connsiteX115" fmla="*/ 34489 w 311878"/>
                  <a:gd name="connsiteY115" fmla="*/ 107495 h 135735"/>
                  <a:gd name="connsiteX116" fmla="*/ 19399 w 311878"/>
                  <a:gd name="connsiteY116" fmla="*/ 102133 h 135735"/>
                  <a:gd name="connsiteX117" fmla="*/ 17715 w 311878"/>
                  <a:gd name="connsiteY117" fmla="*/ 101903 h 135735"/>
                  <a:gd name="connsiteX118" fmla="*/ 7910 w 311878"/>
                  <a:gd name="connsiteY118" fmla="*/ 104661 h 135735"/>
                  <a:gd name="connsiteX119" fmla="*/ 6378 w 311878"/>
                  <a:gd name="connsiteY119" fmla="*/ 105580 h 135735"/>
                  <a:gd name="connsiteX120" fmla="*/ 3238 w 311878"/>
                  <a:gd name="connsiteY120" fmla="*/ 110252 h 135735"/>
                  <a:gd name="connsiteX121" fmla="*/ 1936 w 311878"/>
                  <a:gd name="connsiteY121" fmla="*/ 110099 h 135735"/>
                  <a:gd name="connsiteX122" fmla="*/ 480 w 311878"/>
                  <a:gd name="connsiteY122" fmla="*/ 110252 h 135735"/>
                  <a:gd name="connsiteX123" fmla="*/ 21 w 311878"/>
                  <a:gd name="connsiteY123" fmla="*/ 123044 h 135735"/>
                  <a:gd name="connsiteX124" fmla="*/ 863 w 311878"/>
                  <a:gd name="connsiteY124" fmla="*/ 124270 h 135735"/>
                  <a:gd name="connsiteX125" fmla="*/ 22157 w 311878"/>
                  <a:gd name="connsiteY125" fmla="*/ 123350 h 135735"/>
                  <a:gd name="connsiteX126" fmla="*/ 24072 w 311878"/>
                  <a:gd name="connsiteY126" fmla="*/ 123350 h 135735"/>
                  <a:gd name="connsiteX127" fmla="*/ 38089 w 311878"/>
                  <a:gd name="connsiteY127" fmla="*/ 125112 h 135735"/>
                  <a:gd name="connsiteX128" fmla="*/ 40234 w 311878"/>
                  <a:gd name="connsiteY128" fmla="*/ 125725 h 135735"/>
                  <a:gd name="connsiteX129" fmla="*/ 48583 w 311878"/>
                  <a:gd name="connsiteY129" fmla="*/ 128023 h 135735"/>
                  <a:gd name="connsiteX130" fmla="*/ 50498 w 311878"/>
                  <a:gd name="connsiteY130" fmla="*/ 127563 h 135735"/>
                  <a:gd name="connsiteX131" fmla="*/ 61758 w 311878"/>
                  <a:gd name="connsiteY131" fmla="*/ 122891 h 135735"/>
                  <a:gd name="connsiteX132" fmla="*/ 62677 w 311878"/>
                  <a:gd name="connsiteY132" fmla="*/ 123044 h 135735"/>
                  <a:gd name="connsiteX133" fmla="*/ 64362 w 311878"/>
                  <a:gd name="connsiteY133" fmla="*/ 126491 h 135735"/>
                  <a:gd name="connsiteX134" fmla="*/ 67502 w 311878"/>
                  <a:gd name="connsiteY134" fmla="*/ 127334 h 135735"/>
                  <a:gd name="connsiteX135" fmla="*/ 69877 w 311878"/>
                  <a:gd name="connsiteY135" fmla="*/ 129248 h 135735"/>
                  <a:gd name="connsiteX136" fmla="*/ 70796 w 311878"/>
                  <a:gd name="connsiteY136" fmla="*/ 133078 h 135735"/>
                  <a:gd name="connsiteX137" fmla="*/ 82515 w 311878"/>
                  <a:gd name="connsiteY137" fmla="*/ 134993 h 135735"/>
                  <a:gd name="connsiteX138" fmla="*/ 83434 w 311878"/>
                  <a:gd name="connsiteY138" fmla="*/ 135606 h 135735"/>
                  <a:gd name="connsiteX139" fmla="*/ 84660 w 311878"/>
                  <a:gd name="connsiteY139" fmla="*/ 134917 h 135735"/>
                  <a:gd name="connsiteX140" fmla="*/ 91247 w 311878"/>
                  <a:gd name="connsiteY140" fmla="*/ 130397 h 135735"/>
                  <a:gd name="connsiteX141" fmla="*/ 100592 w 311878"/>
                  <a:gd name="connsiteY141" fmla="*/ 130014 h 135735"/>
                  <a:gd name="connsiteX142" fmla="*/ 105877 w 311878"/>
                  <a:gd name="connsiteY142" fmla="*/ 129631 h 135735"/>
                  <a:gd name="connsiteX143" fmla="*/ 123954 w 311878"/>
                  <a:gd name="connsiteY143" fmla="*/ 126568 h 135735"/>
                  <a:gd name="connsiteX144" fmla="*/ 39698 w 311878"/>
                  <a:gd name="connsiteY144" fmla="*/ 114695 h 135735"/>
                  <a:gd name="connsiteX145" fmla="*/ 37936 w 311878"/>
                  <a:gd name="connsiteY145" fmla="*/ 115155 h 135735"/>
                  <a:gd name="connsiteX146" fmla="*/ 36404 w 311878"/>
                  <a:gd name="connsiteY146" fmla="*/ 115308 h 135735"/>
                  <a:gd name="connsiteX147" fmla="*/ 34949 w 311878"/>
                  <a:gd name="connsiteY147" fmla="*/ 112933 h 135735"/>
                  <a:gd name="connsiteX148" fmla="*/ 38549 w 311878"/>
                  <a:gd name="connsiteY148" fmla="*/ 113623 h 135735"/>
                  <a:gd name="connsiteX149" fmla="*/ 39698 w 311878"/>
                  <a:gd name="connsiteY149" fmla="*/ 114695 h 135735"/>
                  <a:gd name="connsiteX150" fmla="*/ 54710 w 311878"/>
                  <a:gd name="connsiteY150" fmla="*/ 107648 h 135735"/>
                  <a:gd name="connsiteX151" fmla="*/ 51340 w 311878"/>
                  <a:gd name="connsiteY151" fmla="*/ 111018 h 135735"/>
                  <a:gd name="connsiteX152" fmla="*/ 50880 w 311878"/>
                  <a:gd name="connsiteY152" fmla="*/ 106729 h 135735"/>
                  <a:gd name="connsiteX153" fmla="*/ 54710 w 311878"/>
                  <a:gd name="connsiteY153" fmla="*/ 107648 h 135735"/>
                  <a:gd name="connsiteX154" fmla="*/ 69570 w 311878"/>
                  <a:gd name="connsiteY154" fmla="*/ 111478 h 135735"/>
                  <a:gd name="connsiteX155" fmla="*/ 71102 w 311878"/>
                  <a:gd name="connsiteY155" fmla="*/ 108950 h 135735"/>
                  <a:gd name="connsiteX156" fmla="*/ 69570 w 311878"/>
                  <a:gd name="connsiteY156" fmla="*/ 111478 h 135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311878" h="135735">
                    <a:moveTo>
                      <a:pt x="123954" y="126568"/>
                    </a:moveTo>
                    <a:cubicBezTo>
                      <a:pt x="125103" y="126261"/>
                      <a:pt x="126098" y="126031"/>
                      <a:pt x="126558" y="125802"/>
                    </a:cubicBezTo>
                    <a:cubicBezTo>
                      <a:pt x="129086" y="124499"/>
                      <a:pt x="132150" y="123197"/>
                      <a:pt x="131920" y="121819"/>
                    </a:cubicBezTo>
                    <a:cubicBezTo>
                      <a:pt x="131690" y="120516"/>
                      <a:pt x="131231" y="120746"/>
                      <a:pt x="131537" y="119444"/>
                    </a:cubicBezTo>
                    <a:cubicBezTo>
                      <a:pt x="131920" y="118142"/>
                      <a:pt x="134677" y="107035"/>
                      <a:pt x="134677" y="107035"/>
                    </a:cubicBezTo>
                    <a:cubicBezTo>
                      <a:pt x="134677" y="107035"/>
                      <a:pt x="134907" y="106116"/>
                      <a:pt x="135903" y="105810"/>
                    </a:cubicBezTo>
                    <a:cubicBezTo>
                      <a:pt x="136822" y="105580"/>
                      <a:pt x="155741" y="98763"/>
                      <a:pt x="155741" y="98763"/>
                    </a:cubicBezTo>
                    <a:cubicBezTo>
                      <a:pt x="155741" y="98763"/>
                      <a:pt x="159111" y="97691"/>
                      <a:pt x="158499" y="96389"/>
                    </a:cubicBezTo>
                    <a:cubicBezTo>
                      <a:pt x="157886" y="95086"/>
                      <a:pt x="157427" y="93171"/>
                      <a:pt x="157579" y="92559"/>
                    </a:cubicBezTo>
                    <a:cubicBezTo>
                      <a:pt x="157733" y="91946"/>
                      <a:pt x="157963" y="91946"/>
                      <a:pt x="158652" y="92099"/>
                    </a:cubicBezTo>
                    <a:cubicBezTo>
                      <a:pt x="159341" y="92252"/>
                      <a:pt x="165929" y="93631"/>
                      <a:pt x="167767" y="93018"/>
                    </a:cubicBezTo>
                    <a:cubicBezTo>
                      <a:pt x="169529" y="92406"/>
                      <a:pt x="173512" y="90414"/>
                      <a:pt x="175044" y="88959"/>
                    </a:cubicBezTo>
                    <a:cubicBezTo>
                      <a:pt x="176576" y="87503"/>
                      <a:pt x="179946" y="86431"/>
                      <a:pt x="179793" y="88040"/>
                    </a:cubicBezTo>
                    <a:cubicBezTo>
                      <a:pt x="179639" y="89571"/>
                      <a:pt x="179639" y="90108"/>
                      <a:pt x="180175" y="91027"/>
                    </a:cubicBezTo>
                    <a:cubicBezTo>
                      <a:pt x="180712" y="91946"/>
                      <a:pt x="181478" y="94856"/>
                      <a:pt x="181631" y="95929"/>
                    </a:cubicBezTo>
                    <a:cubicBezTo>
                      <a:pt x="181784" y="97001"/>
                      <a:pt x="183393" y="99529"/>
                      <a:pt x="185844" y="99069"/>
                    </a:cubicBezTo>
                    <a:cubicBezTo>
                      <a:pt x="188218" y="98610"/>
                      <a:pt x="189903" y="97537"/>
                      <a:pt x="191588" y="96465"/>
                    </a:cubicBezTo>
                    <a:cubicBezTo>
                      <a:pt x="193274" y="95393"/>
                      <a:pt x="196261" y="95010"/>
                      <a:pt x="199095" y="95852"/>
                    </a:cubicBezTo>
                    <a:cubicBezTo>
                      <a:pt x="201929" y="96695"/>
                      <a:pt x="202772" y="95852"/>
                      <a:pt x="203844" y="94550"/>
                    </a:cubicBezTo>
                    <a:cubicBezTo>
                      <a:pt x="204916" y="93248"/>
                      <a:pt x="208976" y="89265"/>
                      <a:pt x="208899" y="87350"/>
                    </a:cubicBezTo>
                    <a:cubicBezTo>
                      <a:pt x="208746" y="85435"/>
                      <a:pt x="208899" y="82907"/>
                      <a:pt x="210202" y="81988"/>
                    </a:cubicBezTo>
                    <a:cubicBezTo>
                      <a:pt x="211504" y="81069"/>
                      <a:pt x="213419" y="79384"/>
                      <a:pt x="214414" y="78388"/>
                    </a:cubicBezTo>
                    <a:cubicBezTo>
                      <a:pt x="215410" y="77392"/>
                      <a:pt x="218091" y="74329"/>
                      <a:pt x="222763" y="73639"/>
                    </a:cubicBezTo>
                    <a:cubicBezTo>
                      <a:pt x="227436" y="72950"/>
                      <a:pt x="253785" y="69580"/>
                      <a:pt x="253785" y="69580"/>
                    </a:cubicBezTo>
                    <a:cubicBezTo>
                      <a:pt x="253785" y="69580"/>
                      <a:pt x="254628" y="69427"/>
                      <a:pt x="255240" y="68354"/>
                    </a:cubicBezTo>
                    <a:cubicBezTo>
                      <a:pt x="255853" y="67282"/>
                      <a:pt x="265504" y="57018"/>
                      <a:pt x="274160" y="53647"/>
                    </a:cubicBezTo>
                    <a:cubicBezTo>
                      <a:pt x="282738" y="50277"/>
                      <a:pt x="309700" y="40396"/>
                      <a:pt x="309700" y="40396"/>
                    </a:cubicBezTo>
                    <a:cubicBezTo>
                      <a:pt x="309700" y="40396"/>
                      <a:pt x="312458" y="39324"/>
                      <a:pt x="311768" y="36720"/>
                    </a:cubicBezTo>
                    <a:cubicBezTo>
                      <a:pt x="311615" y="36030"/>
                      <a:pt x="311309" y="35111"/>
                      <a:pt x="311079" y="34192"/>
                    </a:cubicBezTo>
                    <a:cubicBezTo>
                      <a:pt x="311002" y="34115"/>
                      <a:pt x="311002" y="34039"/>
                      <a:pt x="310926" y="33962"/>
                    </a:cubicBezTo>
                    <a:cubicBezTo>
                      <a:pt x="308934" y="31664"/>
                      <a:pt x="305947" y="28447"/>
                      <a:pt x="304568" y="27298"/>
                    </a:cubicBezTo>
                    <a:cubicBezTo>
                      <a:pt x="302424" y="25537"/>
                      <a:pt x="290475" y="24388"/>
                      <a:pt x="288866" y="24388"/>
                    </a:cubicBezTo>
                    <a:cubicBezTo>
                      <a:pt x="287334" y="24388"/>
                      <a:pt x="287104" y="23162"/>
                      <a:pt x="287104" y="23162"/>
                    </a:cubicBezTo>
                    <a:cubicBezTo>
                      <a:pt x="287104" y="23162"/>
                      <a:pt x="284730" y="18873"/>
                      <a:pt x="283657" y="17034"/>
                    </a:cubicBezTo>
                    <a:cubicBezTo>
                      <a:pt x="282585" y="15273"/>
                      <a:pt x="279981" y="13358"/>
                      <a:pt x="276381" y="13894"/>
                    </a:cubicBezTo>
                    <a:cubicBezTo>
                      <a:pt x="272781" y="14507"/>
                      <a:pt x="267496" y="12362"/>
                      <a:pt x="265351" y="11366"/>
                    </a:cubicBezTo>
                    <a:cubicBezTo>
                      <a:pt x="263206" y="10447"/>
                      <a:pt x="253861" y="10064"/>
                      <a:pt x="251487" y="10447"/>
                    </a:cubicBezTo>
                    <a:cubicBezTo>
                      <a:pt x="249112" y="10830"/>
                      <a:pt x="236015" y="10217"/>
                      <a:pt x="231266" y="9834"/>
                    </a:cubicBezTo>
                    <a:cubicBezTo>
                      <a:pt x="226516" y="9451"/>
                      <a:pt x="186993" y="8762"/>
                      <a:pt x="186227" y="8762"/>
                    </a:cubicBezTo>
                    <a:cubicBezTo>
                      <a:pt x="185461" y="8762"/>
                      <a:pt x="183929" y="8992"/>
                      <a:pt x="183929" y="8992"/>
                    </a:cubicBezTo>
                    <a:cubicBezTo>
                      <a:pt x="183929" y="8992"/>
                      <a:pt x="175886" y="11520"/>
                      <a:pt x="174737" y="11979"/>
                    </a:cubicBezTo>
                    <a:cubicBezTo>
                      <a:pt x="173588" y="12439"/>
                      <a:pt x="168303" y="11137"/>
                      <a:pt x="167461" y="10907"/>
                    </a:cubicBezTo>
                    <a:cubicBezTo>
                      <a:pt x="166618" y="10677"/>
                      <a:pt x="155588" y="7230"/>
                      <a:pt x="155129" y="7077"/>
                    </a:cubicBezTo>
                    <a:cubicBezTo>
                      <a:pt x="154669" y="6924"/>
                      <a:pt x="147929" y="2328"/>
                      <a:pt x="147316" y="1945"/>
                    </a:cubicBezTo>
                    <a:cubicBezTo>
                      <a:pt x="146703" y="1562"/>
                      <a:pt x="145630" y="1256"/>
                      <a:pt x="145630" y="1256"/>
                    </a:cubicBezTo>
                    <a:cubicBezTo>
                      <a:pt x="145630" y="1256"/>
                      <a:pt x="140039" y="336"/>
                      <a:pt x="139273" y="183"/>
                    </a:cubicBezTo>
                    <a:cubicBezTo>
                      <a:pt x="138584" y="30"/>
                      <a:pt x="136669" y="-47"/>
                      <a:pt x="135826" y="30"/>
                    </a:cubicBezTo>
                    <a:cubicBezTo>
                      <a:pt x="134984" y="183"/>
                      <a:pt x="130771" y="2098"/>
                      <a:pt x="129009" y="2558"/>
                    </a:cubicBezTo>
                    <a:cubicBezTo>
                      <a:pt x="127247" y="3017"/>
                      <a:pt x="125792" y="4319"/>
                      <a:pt x="125792" y="4319"/>
                    </a:cubicBezTo>
                    <a:cubicBezTo>
                      <a:pt x="115375" y="14277"/>
                      <a:pt x="118132" y="22549"/>
                      <a:pt x="119664" y="24771"/>
                    </a:cubicBezTo>
                    <a:cubicBezTo>
                      <a:pt x="121196" y="27069"/>
                      <a:pt x="119664" y="26532"/>
                      <a:pt x="119664" y="26532"/>
                    </a:cubicBezTo>
                    <a:cubicBezTo>
                      <a:pt x="119664" y="26532"/>
                      <a:pt x="83664" y="15962"/>
                      <a:pt x="82438" y="15503"/>
                    </a:cubicBezTo>
                    <a:cubicBezTo>
                      <a:pt x="81213" y="15043"/>
                      <a:pt x="79911" y="14890"/>
                      <a:pt x="79911" y="14890"/>
                    </a:cubicBezTo>
                    <a:cubicBezTo>
                      <a:pt x="79911" y="14890"/>
                      <a:pt x="59919" y="15120"/>
                      <a:pt x="59000" y="15273"/>
                    </a:cubicBezTo>
                    <a:cubicBezTo>
                      <a:pt x="58081" y="15426"/>
                      <a:pt x="57544" y="16498"/>
                      <a:pt x="57544" y="16498"/>
                    </a:cubicBezTo>
                    <a:cubicBezTo>
                      <a:pt x="57544" y="16498"/>
                      <a:pt x="46285" y="28601"/>
                      <a:pt x="45442" y="29443"/>
                    </a:cubicBezTo>
                    <a:cubicBezTo>
                      <a:pt x="44599" y="30286"/>
                      <a:pt x="45060" y="30286"/>
                      <a:pt x="46514" y="31358"/>
                    </a:cubicBezTo>
                    <a:cubicBezTo>
                      <a:pt x="46744" y="31511"/>
                      <a:pt x="47127" y="31664"/>
                      <a:pt x="47434" y="31818"/>
                    </a:cubicBezTo>
                    <a:cubicBezTo>
                      <a:pt x="49272" y="32584"/>
                      <a:pt x="52489" y="33120"/>
                      <a:pt x="54174" y="33426"/>
                    </a:cubicBezTo>
                    <a:cubicBezTo>
                      <a:pt x="56242" y="33809"/>
                      <a:pt x="55247" y="34498"/>
                      <a:pt x="55247" y="34498"/>
                    </a:cubicBezTo>
                    <a:cubicBezTo>
                      <a:pt x="55247" y="34498"/>
                      <a:pt x="46668" y="40703"/>
                      <a:pt x="45289" y="41545"/>
                    </a:cubicBezTo>
                    <a:cubicBezTo>
                      <a:pt x="43987" y="42388"/>
                      <a:pt x="38242" y="46448"/>
                      <a:pt x="34719" y="48286"/>
                    </a:cubicBezTo>
                    <a:cubicBezTo>
                      <a:pt x="31272" y="50047"/>
                      <a:pt x="26599" y="53035"/>
                      <a:pt x="25297" y="54873"/>
                    </a:cubicBezTo>
                    <a:cubicBezTo>
                      <a:pt x="23995" y="56635"/>
                      <a:pt x="25910" y="57477"/>
                      <a:pt x="27365" y="57477"/>
                    </a:cubicBezTo>
                    <a:cubicBezTo>
                      <a:pt x="28821" y="57477"/>
                      <a:pt x="32421" y="59239"/>
                      <a:pt x="32957" y="60082"/>
                    </a:cubicBezTo>
                    <a:cubicBezTo>
                      <a:pt x="33570" y="60924"/>
                      <a:pt x="34259" y="60694"/>
                      <a:pt x="34259" y="60694"/>
                    </a:cubicBezTo>
                    <a:cubicBezTo>
                      <a:pt x="34259" y="60694"/>
                      <a:pt x="37476" y="59775"/>
                      <a:pt x="38319" y="59239"/>
                    </a:cubicBezTo>
                    <a:cubicBezTo>
                      <a:pt x="39161" y="58780"/>
                      <a:pt x="39544" y="59469"/>
                      <a:pt x="39544" y="59469"/>
                    </a:cubicBezTo>
                    <a:cubicBezTo>
                      <a:pt x="39544" y="59469"/>
                      <a:pt x="39544" y="59469"/>
                      <a:pt x="40617" y="63452"/>
                    </a:cubicBezTo>
                    <a:cubicBezTo>
                      <a:pt x="41689" y="67435"/>
                      <a:pt x="44906" y="67741"/>
                      <a:pt x="45366" y="67971"/>
                    </a:cubicBezTo>
                    <a:cubicBezTo>
                      <a:pt x="45825" y="68201"/>
                      <a:pt x="58770" y="70116"/>
                      <a:pt x="59766" y="70269"/>
                    </a:cubicBezTo>
                    <a:cubicBezTo>
                      <a:pt x="60685" y="70422"/>
                      <a:pt x="60838" y="69580"/>
                      <a:pt x="60838" y="69580"/>
                    </a:cubicBezTo>
                    <a:cubicBezTo>
                      <a:pt x="60838" y="69580"/>
                      <a:pt x="60685" y="65290"/>
                      <a:pt x="60838" y="64524"/>
                    </a:cubicBezTo>
                    <a:cubicBezTo>
                      <a:pt x="60991" y="63835"/>
                      <a:pt x="61298" y="63299"/>
                      <a:pt x="61681" y="63605"/>
                    </a:cubicBezTo>
                    <a:cubicBezTo>
                      <a:pt x="62064" y="63835"/>
                      <a:pt x="63749" y="63988"/>
                      <a:pt x="64668" y="64065"/>
                    </a:cubicBezTo>
                    <a:cubicBezTo>
                      <a:pt x="65587" y="64141"/>
                      <a:pt x="65587" y="62992"/>
                      <a:pt x="65587" y="62992"/>
                    </a:cubicBezTo>
                    <a:cubicBezTo>
                      <a:pt x="65587" y="62992"/>
                      <a:pt x="65587" y="60388"/>
                      <a:pt x="65587" y="59316"/>
                    </a:cubicBezTo>
                    <a:cubicBezTo>
                      <a:pt x="65587" y="58243"/>
                      <a:pt x="66276" y="58397"/>
                      <a:pt x="66276" y="58397"/>
                    </a:cubicBezTo>
                    <a:cubicBezTo>
                      <a:pt x="66276" y="58397"/>
                      <a:pt x="67578" y="59009"/>
                      <a:pt x="68421" y="59009"/>
                    </a:cubicBezTo>
                    <a:cubicBezTo>
                      <a:pt x="69264" y="59009"/>
                      <a:pt x="70106" y="59852"/>
                      <a:pt x="70106" y="59852"/>
                    </a:cubicBezTo>
                    <a:cubicBezTo>
                      <a:pt x="70106" y="59852"/>
                      <a:pt x="75009" y="66822"/>
                      <a:pt x="75238" y="67358"/>
                    </a:cubicBezTo>
                    <a:cubicBezTo>
                      <a:pt x="75468" y="67971"/>
                      <a:pt x="76770" y="68201"/>
                      <a:pt x="76770" y="68201"/>
                    </a:cubicBezTo>
                    <a:cubicBezTo>
                      <a:pt x="76770" y="68201"/>
                      <a:pt x="79298" y="68201"/>
                      <a:pt x="79988" y="68201"/>
                    </a:cubicBezTo>
                    <a:cubicBezTo>
                      <a:pt x="80677" y="68201"/>
                      <a:pt x="81443" y="68431"/>
                      <a:pt x="81443" y="68431"/>
                    </a:cubicBezTo>
                    <a:cubicBezTo>
                      <a:pt x="81443" y="68431"/>
                      <a:pt x="82132" y="72031"/>
                      <a:pt x="82055" y="73333"/>
                    </a:cubicBezTo>
                    <a:cubicBezTo>
                      <a:pt x="81902" y="74635"/>
                      <a:pt x="82745" y="74635"/>
                      <a:pt x="82745" y="74635"/>
                    </a:cubicBezTo>
                    <a:cubicBezTo>
                      <a:pt x="82745" y="74635"/>
                      <a:pt x="83970" y="74252"/>
                      <a:pt x="84506" y="74022"/>
                    </a:cubicBezTo>
                    <a:cubicBezTo>
                      <a:pt x="85119" y="73792"/>
                      <a:pt x="86268" y="74176"/>
                      <a:pt x="86268" y="74176"/>
                    </a:cubicBezTo>
                    <a:cubicBezTo>
                      <a:pt x="86268" y="74176"/>
                      <a:pt x="90328" y="75401"/>
                      <a:pt x="91170" y="75631"/>
                    </a:cubicBezTo>
                    <a:cubicBezTo>
                      <a:pt x="92013" y="75861"/>
                      <a:pt x="93698" y="77699"/>
                      <a:pt x="93775" y="78005"/>
                    </a:cubicBezTo>
                    <a:cubicBezTo>
                      <a:pt x="93928" y="78388"/>
                      <a:pt x="95000" y="78848"/>
                      <a:pt x="95000" y="78848"/>
                    </a:cubicBezTo>
                    <a:cubicBezTo>
                      <a:pt x="95000" y="78848"/>
                      <a:pt x="107945" y="80073"/>
                      <a:pt x="108864" y="80303"/>
                    </a:cubicBezTo>
                    <a:cubicBezTo>
                      <a:pt x="109783" y="80533"/>
                      <a:pt x="108175" y="82371"/>
                      <a:pt x="107639" y="82678"/>
                    </a:cubicBezTo>
                    <a:cubicBezTo>
                      <a:pt x="107179" y="83061"/>
                      <a:pt x="102124" y="84746"/>
                      <a:pt x="101434" y="84976"/>
                    </a:cubicBezTo>
                    <a:cubicBezTo>
                      <a:pt x="100745" y="85205"/>
                      <a:pt x="100209" y="85435"/>
                      <a:pt x="99520" y="86661"/>
                    </a:cubicBezTo>
                    <a:cubicBezTo>
                      <a:pt x="98830" y="87886"/>
                      <a:pt x="96302" y="89648"/>
                      <a:pt x="95460" y="90644"/>
                    </a:cubicBezTo>
                    <a:cubicBezTo>
                      <a:pt x="94617" y="91563"/>
                      <a:pt x="93775" y="91027"/>
                      <a:pt x="93162" y="91027"/>
                    </a:cubicBezTo>
                    <a:cubicBezTo>
                      <a:pt x="92549" y="91027"/>
                      <a:pt x="88413" y="88116"/>
                      <a:pt x="88413" y="88116"/>
                    </a:cubicBezTo>
                    <a:cubicBezTo>
                      <a:pt x="87111" y="87656"/>
                      <a:pt x="86958" y="88806"/>
                      <a:pt x="86958" y="88806"/>
                    </a:cubicBezTo>
                    <a:cubicBezTo>
                      <a:pt x="86958" y="88806"/>
                      <a:pt x="87800" y="92406"/>
                      <a:pt x="88183" y="94090"/>
                    </a:cubicBezTo>
                    <a:cubicBezTo>
                      <a:pt x="88566" y="95776"/>
                      <a:pt x="87340" y="95393"/>
                      <a:pt x="87340" y="95393"/>
                    </a:cubicBezTo>
                    <a:cubicBezTo>
                      <a:pt x="87340" y="95393"/>
                      <a:pt x="85273" y="94167"/>
                      <a:pt x="84200" y="93478"/>
                    </a:cubicBezTo>
                    <a:cubicBezTo>
                      <a:pt x="83128" y="92788"/>
                      <a:pt x="82668" y="93325"/>
                      <a:pt x="82668" y="93325"/>
                    </a:cubicBezTo>
                    <a:cubicBezTo>
                      <a:pt x="82668" y="93325"/>
                      <a:pt x="80140" y="95086"/>
                      <a:pt x="79298" y="95699"/>
                    </a:cubicBezTo>
                    <a:cubicBezTo>
                      <a:pt x="78455" y="96312"/>
                      <a:pt x="78225" y="97767"/>
                      <a:pt x="78225" y="98610"/>
                    </a:cubicBezTo>
                    <a:cubicBezTo>
                      <a:pt x="78225" y="99452"/>
                      <a:pt x="76923" y="100295"/>
                      <a:pt x="76923" y="100295"/>
                    </a:cubicBezTo>
                    <a:cubicBezTo>
                      <a:pt x="76923" y="100295"/>
                      <a:pt x="71638" y="102210"/>
                      <a:pt x="69034" y="102899"/>
                    </a:cubicBezTo>
                    <a:cubicBezTo>
                      <a:pt x="66430" y="103589"/>
                      <a:pt x="63442" y="100831"/>
                      <a:pt x="62677" y="100142"/>
                    </a:cubicBezTo>
                    <a:cubicBezTo>
                      <a:pt x="61987" y="99452"/>
                      <a:pt x="60379" y="99223"/>
                      <a:pt x="59076" y="98840"/>
                    </a:cubicBezTo>
                    <a:cubicBezTo>
                      <a:pt x="57774" y="98457"/>
                      <a:pt x="53332" y="99069"/>
                      <a:pt x="52643" y="99223"/>
                    </a:cubicBezTo>
                    <a:cubicBezTo>
                      <a:pt x="51953" y="99376"/>
                      <a:pt x="50344" y="98993"/>
                      <a:pt x="48813" y="99835"/>
                    </a:cubicBezTo>
                    <a:cubicBezTo>
                      <a:pt x="48276" y="100142"/>
                      <a:pt x="47434" y="100371"/>
                      <a:pt x="46514" y="100678"/>
                    </a:cubicBezTo>
                    <a:lnTo>
                      <a:pt x="36557" y="109563"/>
                    </a:lnTo>
                    <a:cubicBezTo>
                      <a:pt x="36557" y="109563"/>
                      <a:pt x="33570" y="111861"/>
                      <a:pt x="32957" y="111248"/>
                    </a:cubicBezTo>
                    <a:cubicBezTo>
                      <a:pt x="32344" y="110635"/>
                      <a:pt x="33876" y="109104"/>
                      <a:pt x="34719" y="108720"/>
                    </a:cubicBezTo>
                    <a:cubicBezTo>
                      <a:pt x="35561" y="108338"/>
                      <a:pt x="35178" y="108108"/>
                      <a:pt x="34489" y="107495"/>
                    </a:cubicBezTo>
                    <a:cubicBezTo>
                      <a:pt x="33800" y="106882"/>
                      <a:pt x="19399" y="102133"/>
                      <a:pt x="19399" y="102133"/>
                    </a:cubicBezTo>
                    <a:cubicBezTo>
                      <a:pt x="19399" y="102133"/>
                      <a:pt x="18480" y="101674"/>
                      <a:pt x="17715" y="101903"/>
                    </a:cubicBezTo>
                    <a:cubicBezTo>
                      <a:pt x="17025" y="102133"/>
                      <a:pt x="7910" y="104661"/>
                      <a:pt x="7910" y="104661"/>
                    </a:cubicBezTo>
                    <a:cubicBezTo>
                      <a:pt x="7910" y="104661"/>
                      <a:pt x="6608" y="105044"/>
                      <a:pt x="6378" y="105580"/>
                    </a:cubicBezTo>
                    <a:cubicBezTo>
                      <a:pt x="6148" y="106193"/>
                      <a:pt x="3238" y="110252"/>
                      <a:pt x="3238" y="110252"/>
                    </a:cubicBezTo>
                    <a:cubicBezTo>
                      <a:pt x="3238" y="110252"/>
                      <a:pt x="2395" y="110712"/>
                      <a:pt x="1936" y="110099"/>
                    </a:cubicBezTo>
                    <a:cubicBezTo>
                      <a:pt x="1476" y="109486"/>
                      <a:pt x="710" y="109027"/>
                      <a:pt x="480" y="110252"/>
                    </a:cubicBezTo>
                    <a:cubicBezTo>
                      <a:pt x="250" y="111478"/>
                      <a:pt x="21" y="123044"/>
                      <a:pt x="21" y="123044"/>
                    </a:cubicBezTo>
                    <a:cubicBezTo>
                      <a:pt x="21" y="123044"/>
                      <a:pt x="-209" y="124346"/>
                      <a:pt x="863" y="124270"/>
                    </a:cubicBezTo>
                    <a:cubicBezTo>
                      <a:pt x="1936" y="124116"/>
                      <a:pt x="22157" y="123350"/>
                      <a:pt x="22157" y="123350"/>
                    </a:cubicBezTo>
                    <a:cubicBezTo>
                      <a:pt x="22157" y="123350"/>
                      <a:pt x="23459" y="123197"/>
                      <a:pt x="24072" y="123350"/>
                    </a:cubicBezTo>
                    <a:cubicBezTo>
                      <a:pt x="24685" y="123504"/>
                      <a:pt x="38089" y="125112"/>
                      <a:pt x="38089" y="125112"/>
                    </a:cubicBezTo>
                    <a:cubicBezTo>
                      <a:pt x="38089" y="125112"/>
                      <a:pt x="39391" y="125495"/>
                      <a:pt x="40234" y="125725"/>
                    </a:cubicBezTo>
                    <a:cubicBezTo>
                      <a:pt x="41076" y="125955"/>
                      <a:pt x="48583" y="128023"/>
                      <a:pt x="48583" y="128023"/>
                    </a:cubicBezTo>
                    <a:cubicBezTo>
                      <a:pt x="48583" y="128023"/>
                      <a:pt x="49655" y="128023"/>
                      <a:pt x="50498" y="127563"/>
                    </a:cubicBezTo>
                    <a:cubicBezTo>
                      <a:pt x="51340" y="127104"/>
                      <a:pt x="61758" y="122891"/>
                      <a:pt x="61758" y="122891"/>
                    </a:cubicBezTo>
                    <a:cubicBezTo>
                      <a:pt x="61758" y="122891"/>
                      <a:pt x="62830" y="122201"/>
                      <a:pt x="62677" y="123044"/>
                    </a:cubicBezTo>
                    <a:cubicBezTo>
                      <a:pt x="62523" y="123887"/>
                      <a:pt x="63060" y="125802"/>
                      <a:pt x="64362" y="126491"/>
                    </a:cubicBezTo>
                    <a:cubicBezTo>
                      <a:pt x="65664" y="127180"/>
                      <a:pt x="66506" y="127410"/>
                      <a:pt x="67502" y="127334"/>
                    </a:cubicBezTo>
                    <a:cubicBezTo>
                      <a:pt x="68421" y="127180"/>
                      <a:pt x="69800" y="127180"/>
                      <a:pt x="69877" y="129248"/>
                    </a:cubicBezTo>
                    <a:cubicBezTo>
                      <a:pt x="70030" y="131317"/>
                      <a:pt x="70260" y="132925"/>
                      <a:pt x="70796" y="133078"/>
                    </a:cubicBezTo>
                    <a:cubicBezTo>
                      <a:pt x="71408" y="133231"/>
                      <a:pt x="82515" y="134993"/>
                      <a:pt x="82515" y="134993"/>
                    </a:cubicBezTo>
                    <a:cubicBezTo>
                      <a:pt x="82515" y="134993"/>
                      <a:pt x="83587" y="135223"/>
                      <a:pt x="83434" y="135606"/>
                    </a:cubicBezTo>
                    <a:cubicBezTo>
                      <a:pt x="83281" y="135989"/>
                      <a:pt x="84124" y="135453"/>
                      <a:pt x="84660" y="134917"/>
                    </a:cubicBezTo>
                    <a:cubicBezTo>
                      <a:pt x="85119" y="134304"/>
                      <a:pt x="88260" y="130934"/>
                      <a:pt x="91247" y="130397"/>
                    </a:cubicBezTo>
                    <a:cubicBezTo>
                      <a:pt x="94234" y="129861"/>
                      <a:pt x="99137" y="129784"/>
                      <a:pt x="100592" y="130014"/>
                    </a:cubicBezTo>
                    <a:cubicBezTo>
                      <a:pt x="102047" y="130244"/>
                      <a:pt x="104881" y="129631"/>
                      <a:pt x="105877" y="129631"/>
                    </a:cubicBezTo>
                    <a:cubicBezTo>
                      <a:pt x="106873" y="129402"/>
                      <a:pt x="118439" y="127870"/>
                      <a:pt x="123954" y="126568"/>
                    </a:cubicBezTo>
                    <a:close/>
                    <a:moveTo>
                      <a:pt x="39698" y="114695"/>
                    </a:moveTo>
                    <a:cubicBezTo>
                      <a:pt x="39238" y="114695"/>
                      <a:pt x="38779" y="114695"/>
                      <a:pt x="37936" y="115155"/>
                    </a:cubicBezTo>
                    <a:cubicBezTo>
                      <a:pt x="37093" y="115614"/>
                      <a:pt x="36404" y="115308"/>
                      <a:pt x="36404" y="115308"/>
                    </a:cubicBezTo>
                    <a:lnTo>
                      <a:pt x="34949" y="112933"/>
                    </a:lnTo>
                    <a:cubicBezTo>
                      <a:pt x="34106" y="111478"/>
                      <a:pt x="37093" y="113163"/>
                      <a:pt x="38549" y="113623"/>
                    </a:cubicBezTo>
                    <a:cubicBezTo>
                      <a:pt x="40004" y="114082"/>
                      <a:pt x="40157" y="114695"/>
                      <a:pt x="39698" y="114695"/>
                    </a:cubicBezTo>
                    <a:close/>
                    <a:moveTo>
                      <a:pt x="54710" y="107648"/>
                    </a:moveTo>
                    <a:cubicBezTo>
                      <a:pt x="53791" y="109563"/>
                      <a:pt x="54251" y="111018"/>
                      <a:pt x="51340" y="111018"/>
                    </a:cubicBezTo>
                    <a:cubicBezTo>
                      <a:pt x="48429" y="111018"/>
                      <a:pt x="50880" y="106729"/>
                      <a:pt x="50880" y="106729"/>
                    </a:cubicBezTo>
                    <a:cubicBezTo>
                      <a:pt x="50421" y="102363"/>
                      <a:pt x="55706" y="105733"/>
                      <a:pt x="54710" y="107648"/>
                    </a:cubicBezTo>
                    <a:close/>
                    <a:moveTo>
                      <a:pt x="69570" y="111478"/>
                    </a:moveTo>
                    <a:cubicBezTo>
                      <a:pt x="68881" y="111018"/>
                      <a:pt x="71102" y="108950"/>
                      <a:pt x="71102" y="108950"/>
                    </a:cubicBezTo>
                    <a:cubicBezTo>
                      <a:pt x="72787" y="109333"/>
                      <a:pt x="70336" y="111938"/>
                      <a:pt x="69570" y="11147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96" name="Kombinationstegning: figur 11795">
                <a:extLst>
                  <a:ext uri="{FF2B5EF4-FFF2-40B4-BE49-F238E27FC236}">
                    <a16:creationId xmlns:a16="http://schemas.microsoft.com/office/drawing/2014/main" id="{D075BC52-697A-40D2-B6B6-ED3865F61BB2}"/>
                  </a:ext>
                </a:extLst>
              </p:cNvPr>
              <p:cNvSpPr/>
              <p:nvPr/>
            </p:nvSpPr>
            <p:spPr>
              <a:xfrm>
                <a:off x="8911164" y="4007246"/>
                <a:ext cx="15773" cy="59203"/>
              </a:xfrm>
              <a:custGeom>
                <a:avLst/>
                <a:gdLst>
                  <a:gd name="connsiteX0" fmla="*/ 11021 w 15773"/>
                  <a:gd name="connsiteY0" fmla="*/ 10247 h 59203"/>
                  <a:gd name="connsiteX1" fmla="*/ 8111 w 15773"/>
                  <a:gd name="connsiteY1" fmla="*/ 20817 h 59203"/>
                  <a:gd name="connsiteX2" fmla="*/ 8111 w 15773"/>
                  <a:gd name="connsiteY2" fmla="*/ 33915 h 59203"/>
                  <a:gd name="connsiteX3" fmla="*/ 5889 w 15773"/>
                  <a:gd name="connsiteY3" fmla="*/ 38664 h 59203"/>
                  <a:gd name="connsiteX4" fmla="*/ 4281 w 15773"/>
                  <a:gd name="connsiteY4" fmla="*/ 42800 h 59203"/>
                  <a:gd name="connsiteX5" fmla="*/ 1370 w 15773"/>
                  <a:gd name="connsiteY5" fmla="*/ 48545 h 59203"/>
                  <a:gd name="connsiteX6" fmla="*/ 1064 w 15773"/>
                  <a:gd name="connsiteY6" fmla="*/ 52988 h 59203"/>
                  <a:gd name="connsiteX7" fmla="*/ 5200 w 15773"/>
                  <a:gd name="connsiteY7" fmla="*/ 59039 h 59203"/>
                  <a:gd name="connsiteX8" fmla="*/ 6809 w 15773"/>
                  <a:gd name="connsiteY8" fmla="*/ 45634 h 59203"/>
                  <a:gd name="connsiteX9" fmla="*/ 12860 w 15773"/>
                  <a:gd name="connsiteY9" fmla="*/ 31924 h 59203"/>
                  <a:gd name="connsiteX10" fmla="*/ 10945 w 15773"/>
                  <a:gd name="connsiteY10" fmla="*/ 19132 h 59203"/>
                  <a:gd name="connsiteX11" fmla="*/ 13166 w 15773"/>
                  <a:gd name="connsiteY11" fmla="*/ 14689 h 59203"/>
                  <a:gd name="connsiteX12" fmla="*/ 14774 w 15773"/>
                  <a:gd name="connsiteY12" fmla="*/ 7643 h 59203"/>
                  <a:gd name="connsiteX13" fmla="*/ 15387 w 15773"/>
                  <a:gd name="connsiteY13" fmla="*/ 3813 h 59203"/>
                  <a:gd name="connsiteX14" fmla="*/ 11021 w 15773"/>
                  <a:gd name="connsiteY14" fmla="*/ 10247 h 5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773" h="59203">
                    <a:moveTo>
                      <a:pt x="11021" y="10247"/>
                    </a:moveTo>
                    <a:cubicBezTo>
                      <a:pt x="9413" y="11855"/>
                      <a:pt x="9413" y="18519"/>
                      <a:pt x="8111" y="20817"/>
                    </a:cubicBezTo>
                    <a:cubicBezTo>
                      <a:pt x="6809" y="23038"/>
                      <a:pt x="7498" y="28170"/>
                      <a:pt x="8111" y="33915"/>
                    </a:cubicBezTo>
                    <a:cubicBezTo>
                      <a:pt x="8724" y="39660"/>
                      <a:pt x="7498" y="38358"/>
                      <a:pt x="5889" y="38664"/>
                    </a:cubicBezTo>
                    <a:cubicBezTo>
                      <a:pt x="4281" y="38971"/>
                      <a:pt x="4281" y="40579"/>
                      <a:pt x="4281" y="42800"/>
                    </a:cubicBezTo>
                    <a:cubicBezTo>
                      <a:pt x="4281" y="45021"/>
                      <a:pt x="3668" y="48851"/>
                      <a:pt x="1370" y="48545"/>
                    </a:cubicBezTo>
                    <a:cubicBezTo>
                      <a:pt x="-851" y="48239"/>
                      <a:pt x="68" y="52068"/>
                      <a:pt x="1064" y="52988"/>
                    </a:cubicBezTo>
                    <a:cubicBezTo>
                      <a:pt x="2060" y="53907"/>
                      <a:pt x="2979" y="57430"/>
                      <a:pt x="5200" y="59039"/>
                    </a:cubicBezTo>
                    <a:cubicBezTo>
                      <a:pt x="7421" y="60647"/>
                      <a:pt x="7421" y="50077"/>
                      <a:pt x="6809" y="45634"/>
                    </a:cubicBezTo>
                    <a:cubicBezTo>
                      <a:pt x="6196" y="41192"/>
                      <a:pt x="10332" y="35753"/>
                      <a:pt x="12860" y="31924"/>
                    </a:cubicBezTo>
                    <a:cubicBezTo>
                      <a:pt x="15387" y="28094"/>
                      <a:pt x="10945" y="21353"/>
                      <a:pt x="10945" y="19132"/>
                    </a:cubicBezTo>
                    <a:cubicBezTo>
                      <a:pt x="10945" y="16911"/>
                      <a:pt x="10945" y="15302"/>
                      <a:pt x="13166" y="14689"/>
                    </a:cubicBezTo>
                    <a:cubicBezTo>
                      <a:pt x="15387" y="14077"/>
                      <a:pt x="16076" y="9940"/>
                      <a:pt x="14774" y="7643"/>
                    </a:cubicBezTo>
                    <a:cubicBezTo>
                      <a:pt x="13472" y="5345"/>
                      <a:pt x="15387" y="3813"/>
                      <a:pt x="15387" y="3813"/>
                    </a:cubicBezTo>
                    <a:cubicBezTo>
                      <a:pt x="17379" y="-7600"/>
                      <a:pt x="11021" y="10247"/>
                      <a:pt x="11021" y="1024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97" name="Kombinationstegning: figur 11796">
                <a:extLst>
                  <a:ext uri="{FF2B5EF4-FFF2-40B4-BE49-F238E27FC236}">
                    <a16:creationId xmlns:a16="http://schemas.microsoft.com/office/drawing/2014/main" id="{FE057D7A-FB8E-4FCE-8FF3-FB86056E4D38}"/>
                  </a:ext>
                </a:extLst>
              </p:cNvPr>
              <p:cNvSpPr/>
              <p:nvPr/>
            </p:nvSpPr>
            <p:spPr>
              <a:xfrm>
                <a:off x="8906668" y="4084488"/>
                <a:ext cx="5559" cy="10774"/>
              </a:xfrm>
              <a:custGeom>
                <a:avLst/>
                <a:gdLst>
                  <a:gd name="connsiteX0" fmla="*/ 504 w 5559"/>
                  <a:gd name="connsiteY0" fmla="*/ 6155 h 10774"/>
                  <a:gd name="connsiteX1" fmla="*/ 1423 w 5559"/>
                  <a:gd name="connsiteY1" fmla="*/ 10597 h 10774"/>
                  <a:gd name="connsiteX2" fmla="*/ 5560 w 5559"/>
                  <a:gd name="connsiteY2" fmla="*/ 6155 h 10774"/>
                  <a:gd name="connsiteX3" fmla="*/ 504 w 5559"/>
                  <a:gd name="connsiteY3" fmla="*/ 6155 h 1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" h="10774">
                    <a:moveTo>
                      <a:pt x="504" y="6155"/>
                    </a:moveTo>
                    <a:cubicBezTo>
                      <a:pt x="504" y="6155"/>
                      <a:pt x="-1104" y="9678"/>
                      <a:pt x="1423" y="10597"/>
                    </a:cubicBezTo>
                    <a:cubicBezTo>
                      <a:pt x="3951" y="11516"/>
                      <a:pt x="5560" y="8682"/>
                      <a:pt x="5560" y="6155"/>
                    </a:cubicBezTo>
                    <a:cubicBezTo>
                      <a:pt x="5560" y="3627"/>
                      <a:pt x="2113" y="-6331"/>
                      <a:pt x="504" y="61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98" name="Kombinationstegning: figur 11797">
                <a:extLst>
                  <a:ext uri="{FF2B5EF4-FFF2-40B4-BE49-F238E27FC236}">
                    <a16:creationId xmlns:a16="http://schemas.microsoft.com/office/drawing/2014/main" id="{0D75C35D-3628-453F-B85F-F312BAA5F1E2}"/>
                  </a:ext>
                </a:extLst>
              </p:cNvPr>
              <p:cNvSpPr/>
              <p:nvPr/>
            </p:nvSpPr>
            <p:spPr>
              <a:xfrm>
                <a:off x="8943127" y="4190952"/>
                <a:ext cx="6618" cy="11219"/>
              </a:xfrm>
              <a:custGeom>
                <a:avLst/>
                <a:gdLst>
                  <a:gd name="connsiteX0" fmla="*/ 5177 w 6618"/>
                  <a:gd name="connsiteY0" fmla="*/ 185 h 11219"/>
                  <a:gd name="connsiteX1" fmla="*/ 1348 w 6618"/>
                  <a:gd name="connsiteY1" fmla="*/ 4934 h 11219"/>
                  <a:gd name="connsiteX2" fmla="*/ 3262 w 6618"/>
                  <a:gd name="connsiteY2" fmla="*/ 8152 h 11219"/>
                  <a:gd name="connsiteX3" fmla="*/ 5484 w 6618"/>
                  <a:gd name="connsiteY3" fmla="*/ 7232 h 11219"/>
                  <a:gd name="connsiteX4" fmla="*/ 5177 w 6618"/>
                  <a:gd name="connsiteY4" fmla="*/ 185 h 1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8" h="11219">
                    <a:moveTo>
                      <a:pt x="5177" y="185"/>
                    </a:moveTo>
                    <a:cubicBezTo>
                      <a:pt x="1960" y="-121"/>
                      <a:pt x="-2176" y="-734"/>
                      <a:pt x="1348" y="4934"/>
                    </a:cubicBezTo>
                    <a:cubicBezTo>
                      <a:pt x="1348" y="4934"/>
                      <a:pt x="1960" y="5930"/>
                      <a:pt x="3262" y="8152"/>
                    </a:cubicBezTo>
                    <a:cubicBezTo>
                      <a:pt x="4565" y="10373"/>
                      <a:pt x="5790" y="14203"/>
                      <a:pt x="5484" y="7232"/>
                    </a:cubicBezTo>
                    <a:cubicBezTo>
                      <a:pt x="5177" y="185"/>
                      <a:pt x="8395" y="492"/>
                      <a:pt x="5177" y="18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99" name="Kombinationstegning: figur 11798">
                <a:extLst>
                  <a:ext uri="{FF2B5EF4-FFF2-40B4-BE49-F238E27FC236}">
                    <a16:creationId xmlns:a16="http://schemas.microsoft.com/office/drawing/2014/main" id="{9797BEF1-45D6-4D23-882F-154C8C818AAB}"/>
                  </a:ext>
                </a:extLst>
              </p:cNvPr>
              <p:cNvSpPr/>
              <p:nvPr/>
            </p:nvSpPr>
            <p:spPr>
              <a:xfrm>
                <a:off x="8933675" y="4167426"/>
                <a:ext cx="3648" cy="4179"/>
              </a:xfrm>
              <a:custGeom>
                <a:avLst/>
                <a:gdLst>
                  <a:gd name="connsiteX0" fmla="*/ 0 w 3648"/>
                  <a:gd name="connsiteY0" fmla="*/ 2341 h 4179"/>
                  <a:gd name="connsiteX1" fmla="*/ 3524 w 3648"/>
                  <a:gd name="connsiteY1" fmla="*/ 2341 h 4179"/>
                  <a:gd name="connsiteX2" fmla="*/ 0 w 3648"/>
                  <a:gd name="connsiteY2" fmla="*/ 2341 h 4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48" h="4179">
                    <a:moveTo>
                      <a:pt x="0" y="2341"/>
                    </a:moveTo>
                    <a:cubicBezTo>
                      <a:pt x="0" y="2341"/>
                      <a:pt x="4443" y="6477"/>
                      <a:pt x="3524" y="2341"/>
                    </a:cubicBezTo>
                    <a:cubicBezTo>
                      <a:pt x="2528" y="-1795"/>
                      <a:pt x="919" y="426"/>
                      <a:pt x="0" y="234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00" name="Kombinationstegning: figur 11799">
                <a:extLst>
                  <a:ext uri="{FF2B5EF4-FFF2-40B4-BE49-F238E27FC236}">
                    <a16:creationId xmlns:a16="http://schemas.microsoft.com/office/drawing/2014/main" id="{943C844D-7534-4E1F-BAEF-0CB919E5F378}"/>
                  </a:ext>
                </a:extLst>
              </p:cNvPr>
              <p:cNvSpPr/>
              <p:nvPr/>
            </p:nvSpPr>
            <p:spPr>
              <a:xfrm>
                <a:off x="8938424" y="4161032"/>
                <a:ext cx="2362" cy="4218"/>
              </a:xfrm>
              <a:custGeom>
                <a:avLst/>
                <a:gdLst>
                  <a:gd name="connsiteX0" fmla="*/ 0 w 2362"/>
                  <a:gd name="connsiteY0" fmla="*/ 2684 h 4218"/>
                  <a:gd name="connsiteX1" fmla="*/ 1915 w 2362"/>
                  <a:gd name="connsiteY1" fmla="*/ 2071 h 4218"/>
                  <a:gd name="connsiteX2" fmla="*/ 0 w 2362"/>
                  <a:gd name="connsiteY2" fmla="*/ 2684 h 4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2" h="4218">
                    <a:moveTo>
                      <a:pt x="0" y="2684"/>
                    </a:moveTo>
                    <a:cubicBezTo>
                      <a:pt x="0" y="2684"/>
                      <a:pt x="306" y="6514"/>
                      <a:pt x="1915" y="2071"/>
                    </a:cubicBezTo>
                    <a:cubicBezTo>
                      <a:pt x="3524" y="-2448"/>
                      <a:pt x="306" y="1689"/>
                      <a:pt x="0" y="268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01" name="Kombinationstegning: figur 11800">
                <a:extLst>
                  <a:ext uri="{FF2B5EF4-FFF2-40B4-BE49-F238E27FC236}">
                    <a16:creationId xmlns:a16="http://schemas.microsoft.com/office/drawing/2014/main" id="{28892463-8EBF-42B7-99EA-CA41B37E0F53}"/>
                  </a:ext>
                </a:extLst>
              </p:cNvPr>
              <p:cNvSpPr/>
              <p:nvPr/>
            </p:nvSpPr>
            <p:spPr>
              <a:xfrm>
                <a:off x="8493628" y="3327367"/>
                <a:ext cx="72282" cy="81183"/>
              </a:xfrm>
              <a:custGeom>
                <a:avLst/>
                <a:gdLst>
                  <a:gd name="connsiteX0" fmla="*/ 3217 w 72282"/>
                  <a:gd name="connsiteY0" fmla="*/ 14697 h 81183"/>
                  <a:gd name="connsiteX1" fmla="*/ 6128 w 72282"/>
                  <a:gd name="connsiteY1" fmla="*/ 16153 h 81183"/>
                  <a:gd name="connsiteX2" fmla="*/ 5209 w 72282"/>
                  <a:gd name="connsiteY2" fmla="*/ 22280 h 81183"/>
                  <a:gd name="connsiteX3" fmla="*/ 9038 w 72282"/>
                  <a:gd name="connsiteY3" fmla="*/ 30400 h 81183"/>
                  <a:gd name="connsiteX4" fmla="*/ 12179 w 72282"/>
                  <a:gd name="connsiteY4" fmla="*/ 39285 h 81183"/>
                  <a:gd name="connsiteX5" fmla="*/ 18536 w 72282"/>
                  <a:gd name="connsiteY5" fmla="*/ 45642 h 81183"/>
                  <a:gd name="connsiteX6" fmla="*/ 31558 w 72282"/>
                  <a:gd name="connsiteY6" fmla="*/ 51157 h 81183"/>
                  <a:gd name="connsiteX7" fmla="*/ 31941 w 72282"/>
                  <a:gd name="connsiteY7" fmla="*/ 52842 h 81183"/>
                  <a:gd name="connsiteX8" fmla="*/ 27651 w 72282"/>
                  <a:gd name="connsiteY8" fmla="*/ 59200 h 81183"/>
                  <a:gd name="connsiteX9" fmla="*/ 25124 w 72282"/>
                  <a:gd name="connsiteY9" fmla="*/ 61498 h 81183"/>
                  <a:gd name="connsiteX10" fmla="*/ 30792 w 72282"/>
                  <a:gd name="connsiteY10" fmla="*/ 81183 h 81183"/>
                  <a:gd name="connsiteX11" fmla="*/ 30639 w 72282"/>
                  <a:gd name="connsiteY11" fmla="*/ 76970 h 81183"/>
                  <a:gd name="connsiteX12" fmla="*/ 33396 w 72282"/>
                  <a:gd name="connsiteY12" fmla="*/ 74366 h 81183"/>
                  <a:gd name="connsiteX13" fmla="*/ 31634 w 72282"/>
                  <a:gd name="connsiteY13" fmla="*/ 68238 h 81183"/>
                  <a:gd name="connsiteX14" fmla="*/ 30562 w 72282"/>
                  <a:gd name="connsiteY14" fmla="*/ 63719 h 81183"/>
                  <a:gd name="connsiteX15" fmla="*/ 35005 w 72282"/>
                  <a:gd name="connsiteY15" fmla="*/ 62876 h 81183"/>
                  <a:gd name="connsiteX16" fmla="*/ 42894 w 72282"/>
                  <a:gd name="connsiteY16" fmla="*/ 60962 h 81183"/>
                  <a:gd name="connsiteX17" fmla="*/ 48409 w 72282"/>
                  <a:gd name="connsiteY17" fmla="*/ 55830 h 81183"/>
                  <a:gd name="connsiteX18" fmla="*/ 49099 w 72282"/>
                  <a:gd name="connsiteY18" fmla="*/ 49702 h 81183"/>
                  <a:gd name="connsiteX19" fmla="*/ 52468 w 72282"/>
                  <a:gd name="connsiteY19" fmla="*/ 49319 h 81183"/>
                  <a:gd name="connsiteX20" fmla="*/ 59056 w 72282"/>
                  <a:gd name="connsiteY20" fmla="*/ 42885 h 81183"/>
                  <a:gd name="connsiteX21" fmla="*/ 66945 w 72282"/>
                  <a:gd name="connsiteY21" fmla="*/ 31549 h 81183"/>
                  <a:gd name="connsiteX22" fmla="*/ 72230 w 72282"/>
                  <a:gd name="connsiteY22" fmla="*/ 16842 h 81183"/>
                  <a:gd name="connsiteX23" fmla="*/ 69933 w 72282"/>
                  <a:gd name="connsiteY23" fmla="*/ 13931 h 81183"/>
                  <a:gd name="connsiteX24" fmla="*/ 65030 w 72282"/>
                  <a:gd name="connsiteY24" fmla="*/ 16689 h 81183"/>
                  <a:gd name="connsiteX25" fmla="*/ 61583 w 72282"/>
                  <a:gd name="connsiteY25" fmla="*/ 15999 h 81183"/>
                  <a:gd name="connsiteX26" fmla="*/ 60894 w 72282"/>
                  <a:gd name="connsiteY26" fmla="*/ 14084 h 81183"/>
                  <a:gd name="connsiteX27" fmla="*/ 44043 w 72282"/>
                  <a:gd name="connsiteY27" fmla="*/ 833 h 81183"/>
                  <a:gd name="connsiteX28" fmla="*/ 38452 w 72282"/>
                  <a:gd name="connsiteY28" fmla="*/ 374 h 81183"/>
                  <a:gd name="connsiteX29" fmla="*/ 29030 w 72282"/>
                  <a:gd name="connsiteY29" fmla="*/ 527 h 81183"/>
                  <a:gd name="connsiteX30" fmla="*/ 24128 w 72282"/>
                  <a:gd name="connsiteY30" fmla="*/ 3131 h 81183"/>
                  <a:gd name="connsiteX31" fmla="*/ 19839 w 72282"/>
                  <a:gd name="connsiteY31" fmla="*/ 5812 h 81183"/>
                  <a:gd name="connsiteX32" fmla="*/ 13941 w 72282"/>
                  <a:gd name="connsiteY32" fmla="*/ 8033 h 81183"/>
                  <a:gd name="connsiteX33" fmla="*/ 3064 w 72282"/>
                  <a:gd name="connsiteY33" fmla="*/ 13242 h 81183"/>
                  <a:gd name="connsiteX34" fmla="*/ 0 w 72282"/>
                  <a:gd name="connsiteY34" fmla="*/ 14851 h 81183"/>
                  <a:gd name="connsiteX35" fmla="*/ 3217 w 72282"/>
                  <a:gd name="connsiteY35" fmla="*/ 14697 h 8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2282" h="81183">
                    <a:moveTo>
                      <a:pt x="3217" y="14697"/>
                    </a:moveTo>
                    <a:cubicBezTo>
                      <a:pt x="4136" y="14467"/>
                      <a:pt x="6664" y="14008"/>
                      <a:pt x="6128" y="16153"/>
                    </a:cubicBezTo>
                    <a:cubicBezTo>
                      <a:pt x="5515" y="18297"/>
                      <a:pt x="4596" y="20672"/>
                      <a:pt x="5209" y="22280"/>
                    </a:cubicBezTo>
                    <a:cubicBezTo>
                      <a:pt x="5821" y="23812"/>
                      <a:pt x="8809" y="29327"/>
                      <a:pt x="9038" y="30400"/>
                    </a:cubicBezTo>
                    <a:cubicBezTo>
                      <a:pt x="9268" y="31472"/>
                      <a:pt x="11796" y="38442"/>
                      <a:pt x="12179" y="39285"/>
                    </a:cubicBezTo>
                    <a:cubicBezTo>
                      <a:pt x="12562" y="40127"/>
                      <a:pt x="14706" y="43804"/>
                      <a:pt x="18536" y="45642"/>
                    </a:cubicBezTo>
                    <a:cubicBezTo>
                      <a:pt x="22366" y="47404"/>
                      <a:pt x="31558" y="51157"/>
                      <a:pt x="31558" y="51157"/>
                    </a:cubicBezTo>
                    <a:cubicBezTo>
                      <a:pt x="31558" y="51157"/>
                      <a:pt x="32630" y="51540"/>
                      <a:pt x="31941" y="52842"/>
                    </a:cubicBezTo>
                    <a:cubicBezTo>
                      <a:pt x="31252" y="54145"/>
                      <a:pt x="28954" y="58817"/>
                      <a:pt x="27651" y="59200"/>
                    </a:cubicBezTo>
                    <a:cubicBezTo>
                      <a:pt x="26349" y="59583"/>
                      <a:pt x="24741" y="60042"/>
                      <a:pt x="25124" y="61498"/>
                    </a:cubicBezTo>
                    <a:cubicBezTo>
                      <a:pt x="25430" y="62723"/>
                      <a:pt x="29719" y="77583"/>
                      <a:pt x="30792" y="81183"/>
                    </a:cubicBezTo>
                    <a:cubicBezTo>
                      <a:pt x="30715" y="79728"/>
                      <a:pt x="30562" y="78043"/>
                      <a:pt x="30639" y="76970"/>
                    </a:cubicBezTo>
                    <a:cubicBezTo>
                      <a:pt x="30792" y="74826"/>
                      <a:pt x="31481" y="75209"/>
                      <a:pt x="33396" y="74366"/>
                    </a:cubicBezTo>
                    <a:cubicBezTo>
                      <a:pt x="35311" y="73523"/>
                      <a:pt x="31864" y="69234"/>
                      <a:pt x="31634" y="68238"/>
                    </a:cubicBezTo>
                    <a:cubicBezTo>
                      <a:pt x="31404" y="67243"/>
                      <a:pt x="30102" y="65098"/>
                      <a:pt x="30562" y="63719"/>
                    </a:cubicBezTo>
                    <a:cubicBezTo>
                      <a:pt x="31022" y="62340"/>
                      <a:pt x="33703" y="62647"/>
                      <a:pt x="35005" y="62876"/>
                    </a:cubicBezTo>
                    <a:cubicBezTo>
                      <a:pt x="36307" y="63106"/>
                      <a:pt x="41439" y="61574"/>
                      <a:pt x="42894" y="60962"/>
                    </a:cubicBezTo>
                    <a:cubicBezTo>
                      <a:pt x="44349" y="60349"/>
                      <a:pt x="47567" y="57132"/>
                      <a:pt x="48409" y="55830"/>
                    </a:cubicBezTo>
                    <a:cubicBezTo>
                      <a:pt x="49252" y="54527"/>
                      <a:pt x="48792" y="50468"/>
                      <a:pt x="49099" y="49702"/>
                    </a:cubicBezTo>
                    <a:cubicBezTo>
                      <a:pt x="49482" y="49013"/>
                      <a:pt x="51396" y="48859"/>
                      <a:pt x="52468" y="49319"/>
                    </a:cubicBezTo>
                    <a:cubicBezTo>
                      <a:pt x="53541" y="49779"/>
                      <a:pt x="57984" y="43804"/>
                      <a:pt x="59056" y="42885"/>
                    </a:cubicBezTo>
                    <a:cubicBezTo>
                      <a:pt x="60128" y="41966"/>
                      <a:pt x="66333" y="32238"/>
                      <a:pt x="66945" y="31549"/>
                    </a:cubicBezTo>
                    <a:cubicBezTo>
                      <a:pt x="67558" y="30859"/>
                      <a:pt x="71848" y="17685"/>
                      <a:pt x="72230" y="16842"/>
                    </a:cubicBezTo>
                    <a:cubicBezTo>
                      <a:pt x="72613" y="15999"/>
                      <a:pt x="70775" y="14697"/>
                      <a:pt x="69933" y="13931"/>
                    </a:cubicBezTo>
                    <a:cubicBezTo>
                      <a:pt x="69090" y="13242"/>
                      <a:pt x="66716" y="15157"/>
                      <a:pt x="65030" y="16689"/>
                    </a:cubicBezTo>
                    <a:cubicBezTo>
                      <a:pt x="63345" y="18221"/>
                      <a:pt x="61813" y="16536"/>
                      <a:pt x="61583" y="15999"/>
                    </a:cubicBezTo>
                    <a:cubicBezTo>
                      <a:pt x="61354" y="15387"/>
                      <a:pt x="60894" y="14084"/>
                      <a:pt x="60894" y="14084"/>
                    </a:cubicBezTo>
                    <a:cubicBezTo>
                      <a:pt x="60894" y="14084"/>
                      <a:pt x="45958" y="1982"/>
                      <a:pt x="44043" y="833"/>
                    </a:cubicBezTo>
                    <a:cubicBezTo>
                      <a:pt x="42128" y="-392"/>
                      <a:pt x="39524" y="-9"/>
                      <a:pt x="38452" y="374"/>
                    </a:cubicBezTo>
                    <a:cubicBezTo>
                      <a:pt x="37379" y="757"/>
                      <a:pt x="31711" y="603"/>
                      <a:pt x="29030" y="527"/>
                    </a:cubicBezTo>
                    <a:cubicBezTo>
                      <a:pt x="26273" y="374"/>
                      <a:pt x="25200" y="1753"/>
                      <a:pt x="24128" y="3131"/>
                    </a:cubicBezTo>
                    <a:cubicBezTo>
                      <a:pt x="23056" y="4587"/>
                      <a:pt x="20758" y="5506"/>
                      <a:pt x="19839" y="5812"/>
                    </a:cubicBezTo>
                    <a:cubicBezTo>
                      <a:pt x="18920" y="6118"/>
                      <a:pt x="15856" y="7114"/>
                      <a:pt x="13941" y="8033"/>
                    </a:cubicBezTo>
                    <a:cubicBezTo>
                      <a:pt x="12026" y="8952"/>
                      <a:pt x="9192" y="10255"/>
                      <a:pt x="3064" y="13242"/>
                    </a:cubicBezTo>
                    <a:cubicBezTo>
                      <a:pt x="2221" y="13625"/>
                      <a:pt x="1149" y="14161"/>
                      <a:pt x="0" y="14851"/>
                    </a:cubicBezTo>
                    <a:cubicBezTo>
                      <a:pt x="1609" y="14774"/>
                      <a:pt x="2834" y="14774"/>
                      <a:pt x="3217" y="1469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02" name="Kombinationstegning: figur 11801">
                <a:extLst>
                  <a:ext uri="{FF2B5EF4-FFF2-40B4-BE49-F238E27FC236}">
                    <a16:creationId xmlns:a16="http://schemas.microsoft.com/office/drawing/2014/main" id="{F5DB5CFD-9F89-455C-8103-0F45A74ED3A5}"/>
                  </a:ext>
                </a:extLst>
              </p:cNvPr>
              <p:cNvSpPr/>
              <p:nvPr/>
            </p:nvSpPr>
            <p:spPr>
              <a:xfrm>
                <a:off x="9417083" y="3788503"/>
                <a:ext cx="5660" cy="2723"/>
              </a:xfrm>
              <a:custGeom>
                <a:avLst/>
                <a:gdLst>
                  <a:gd name="connsiteX0" fmla="*/ 1601 w 5660"/>
                  <a:gd name="connsiteY0" fmla="*/ 809 h 2723"/>
                  <a:gd name="connsiteX1" fmla="*/ 5661 w 5660"/>
                  <a:gd name="connsiteY1" fmla="*/ 2724 h 2723"/>
                  <a:gd name="connsiteX2" fmla="*/ 1601 w 5660"/>
                  <a:gd name="connsiteY2" fmla="*/ 809 h 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60" h="2723">
                    <a:moveTo>
                      <a:pt x="1601" y="809"/>
                    </a:moveTo>
                    <a:cubicBezTo>
                      <a:pt x="-2459" y="3413"/>
                      <a:pt x="2060" y="809"/>
                      <a:pt x="5661" y="2724"/>
                    </a:cubicBezTo>
                    <a:cubicBezTo>
                      <a:pt x="5661" y="2724"/>
                      <a:pt x="5661" y="-1796"/>
                      <a:pt x="1601" y="80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03" name="Kombinationstegning: figur 11802">
                <a:extLst>
                  <a:ext uri="{FF2B5EF4-FFF2-40B4-BE49-F238E27FC236}">
                    <a16:creationId xmlns:a16="http://schemas.microsoft.com/office/drawing/2014/main" id="{51C2B3D3-B907-49BA-BB49-193467119355}"/>
                  </a:ext>
                </a:extLst>
              </p:cNvPr>
              <p:cNvSpPr/>
              <p:nvPr/>
            </p:nvSpPr>
            <p:spPr>
              <a:xfrm>
                <a:off x="9420191" y="3783158"/>
                <a:ext cx="3777" cy="2784"/>
              </a:xfrm>
              <a:custGeom>
                <a:avLst/>
                <a:gdLst>
                  <a:gd name="connsiteX0" fmla="*/ 638 w 3777"/>
                  <a:gd name="connsiteY0" fmla="*/ 410 h 2784"/>
                  <a:gd name="connsiteX1" fmla="*/ 3778 w 3777"/>
                  <a:gd name="connsiteY1" fmla="*/ 2784 h 2784"/>
                  <a:gd name="connsiteX2" fmla="*/ 638 w 3777"/>
                  <a:gd name="connsiteY2" fmla="*/ 410 h 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77" h="2784">
                    <a:moveTo>
                      <a:pt x="638" y="410"/>
                    </a:moveTo>
                    <a:cubicBezTo>
                      <a:pt x="-1507" y="2095"/>
                      <a:pt x="2323" y="2554"/>
                      <a:pt x="3778" y="2784"/>
                    </a:cubicBezTo>
                    <a:cubicBezTo>
                      <a:pt x="3778" y="2784"/>
                      <a:pt x="2782" y="-1276"/>
                      <a:pt x="638" y="41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04" name="Kombinationstegning: figur 11803">
                <a:extLst>
                  <a:ext uri="{FF2B5EF4-FFF2-40B4-BE49-F238E27FC236}">
                    <a16:creationId xmlns:a16="http://schemas.microsoft.com/office/drawing/2014/main" id="{75E2C27E-A716-4A31-AE6E-062B9428D935}"/>
                  </a:ext>
                </a:extLst>
              </p:cNvPr>
              <p:cNvSpPr/>
              <p:nvPr/>
            </p:nvSpPr>
            <p:spPr>
              <a:xfrm>
                <a:off x="9369962" y="3814685"/>
                <a:ext cx="66996" cy="57631"/>
              </a:xfrm>
              <a:custGeom>
                <a:avLst/>
                <a:gdLst>
                  <a:gd name="connsiteX0" fmla="*/ 1309 w 66996"/>
                  <a:gd name="connsiteY0" fmla="*/ 48389 h 57631"/>
                  <a:gd name="connsiteX1" fmla="*/ 19003 w 66996"/>
                  <a:gd name="connsiteY1" fmla="*/ 56279 h 57631"/>
                  <a:gd name="connsiteX2" fmla="*/ 31412 w 66996"/>
                  <a:gd name="connsiteY2" fmla="*/ 53904 h 57631"/>
                  <a:gd name="connsiteX3" fmla="*/ 36161 w 66996"/>
                  <a:gd name="connsiteY3" fmla="*/ 51300 h 57631"/>
                  <a:gd name="connsiteX4" fmla="*/ 42594 w 66996"/>
                  <a:gd name="connsiteY4" fmla="*/ 46015 h 57631"/>
                  <a:gd name="connsiteX5" fmla="*/ 48339 w 66996"/>
                  <a:gd name="connsiteY5" fmla="*/ 43410 h 57631"/>
                  <a:gd name="connsiteX6" fmla="*/ 51480 w 66996"/>
                  <a:gd name="connsiteY6" fmla="*/ 41266 h 57631"/>
                  <a:gd name="connsiteX7" fmla="*/ 53855 w 66996"/>
                  <a:gd name="connsiteY7" fmla="*/ 35751 h 57631"/>
                  <a:gd name="connsiteX8" fmla="*/ 58910 w 66996"/>
                  <a:gd name="connsiteY8" fmla="*/ 21121 h 57631"/>
                  <a:gd name="connsiteX9" fmla="*/ 62509 w 66996"/>
                  <a:gd name="connsiteY9" fmla="*/ 16602 h 57631"/>
                  <a:gd name="connsiteX10" fmla="*/ 64884 w 66996"/>
                  <a:gd name="connsiteY10" fmla="*/ 16602 h 57631"/>
                  <a:gd name="connsiteX11" fmla="*/ 66799 w 66996"/>
                  <a:gd name="connsiteY11" fmla="*/ 10857 h 57631"/>
                  <a:gd name="connsiteX12" fmla="*/ 60059 w 66996"/>
                  <a:gd name="connsiteY12" fmla="*/ 2968 h 57631"/>
                  <a:gd name="connsiteX13" fmla="*/ 56689 w 66996"/>
                  <a:gd name="connsiteY13" fmla="*/ 1512 h 57631"/>
                  <a:gd name="connsiteX14" fmla="*/ 52399 w 66996"/>
                  <a:gd name="connsiteY14" fmla="*/ 5112 h 57631"/>
                  <a:gd name="connsiteX15" fmla="*/ 42594 w 66996"/>
                  <a:gd name="connsiteY15" fmla="*/ 4193 h 57631"/>
                  <a:gd name="connsiteX16" fmla="*/ 36391 w 66996"/>
                  <a:gd name="connsiteY16" fmla="*/ 6108 h 57631"/>
                  <a:gd name="connsiteX17" fmla="*/ 26126 w 66996"/>
                  <a:gd name="connsiteY17" fmla="*/ 6338 h 57631"/>
                  <a:gd name="connsiteX18" fmla="*/ 21377 w 66996"/>
                  <a:gd name="connsiteY18" fmla="*/ 8712 h 57631"/>
                  <a:gd name="connsiteX19" fmla="*/ 18007 w 66996"/>
                  <a:gd name="connsiteY19" fmla="*/ 9938 h 57631"/>
                  <a:gd name="connsiteX20" fmla="*/ 14867 w 66996"/>
                  <a:gd name="connsiteY20" fmla="*/ 15682 h 57631"/>
                  <a:gd name="connsiteX21" fmla="*/ 5062 w 66996"/>
                  <a:gd name="connsiteY21" fmla="*/ 22423 h 57631"/>
                  <a:gd name="connsiteX22" fmla="*/ 7 w 66996"/>
                  <a:gd name="connsiteY22" fmla="*/ 31997 h 57631"/>
                  <a:gd name="connsiteX23" fmla="*/ 696 w 66996"/>
                  <a:gd name="connsiteY23" fmla="*/ 44942 h 57631"/>
                  <a:gd name="connsiteX24" fmla="*/ 1309 w 66996"/>
                  <a:gd name="connsiteY24" fmla="*/ 48389 h 5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996" h="57631">
                    <a:moveTo>
                      <a:pt x="1309" y="48389"/>
                    </a:moveTo>
                    <a:cubicBezTo>
                      <a:pt x="2765" y="49615"/>
                      <a:pt x="13258" y="54823"/>
                      <a:pt x="19003" y="56279"/>
                    </a:cubicBezTo>
                    <a:cubicBezTo>
                      <a:pt x="24748" y="57734"/>
                      <a:pt x="29803" y="59189"/>
                      <a:pt x="31412" y="53904"/>
                    </a:cubicBezTo>
                    <a:cubicBezTo>
                      <a:pt x="33020" y="48619"/>
                      <a:pt x="33786" y="51759"/>
                      <a:pt x="36161" y="51300"/>
                    </a:cubicBezTo>
                    <a:cubicBezTo>
                      <a:pt x="38536" y="50840"/>
                      <a:pt x="41216" y="47930"/>
                      <a:pt x="42594" y="46015"/>
                    </a:cubicBezTo>
                    <a:cubicBezTo>
                      <a:pt x="43974" y="44100"/>
                      <a:pt x="46424" y="43870"/>
                      <a:pt x="48339" y="43410"/>
                    </a:cubicBezTo>
                    <a:cubicBezTo>
                      <a:pt x="50254" y="42951"/>
                      <a:pt x="50714" y="42721"/>
                      <a:pt x="51480" y="41266"/>
                    </a:cubicBezTo>
                    <a:cubicBezTo>
                      <a:pt x="52169" y="39810"/>
                      <a:pt x="52706" y="42185"/>
                      <a:pt x="53855" y="35751"/>
                    </a:cubicBezTo>
                    <a:cubicBezTo>
                      <a:pt x="55080" y="29317"/>
                      <a:pt x="56765" y="23572"/>
                      <a:pt x="58910" y="21121"/>
                    </a:cubicBezTo>
                    <a:cubicBezTo>
                      <a:pt x="61055" y="18746"/>
                      <a:pt x="62280" y="13691"/>
                      <a:pt x="62509" y="16602"/>
                    </a:cubicBezTo>
                    <a:cubicBezTo>
                      <a:pt x="62739" y="19512"/>
                      <a:pt x="62739" y="18057"/>
                      <a:pt x="64884" y="16602"/>
                    </a:cubicBezTo>
                    <a:cubicBezTo>
                      <a:pt x="67029" y="15146"/>
                      <a:pt x="67259" y="15146"/>
                      <a:pt x="66799" y="10857"/>
                    </a:cubicBezTo>
                    <a:cubicBezTo>
                      <a:pt x="66339" y="6568"/>
                      <a:pt x="62050" y="4882"/>
                      <a:pt x="60059" y="2968"/>
                    </a:cubicBezTo>
                    <a:cubicBezTo>
                      <a:pt x="58067" y="1053"/>
                      <a:pt x="57685" y="-1782"/>
                      <a:pt x="56689" y="1512"/>
                    </a:cubicBezTo>
                    <a:cubicBezTo>
                      <a:pt x="55770" y="4882"/>
                      <a:pt x="55999" y="6261"/>
                      <a:pt x="52399" y="5112"/>
                    </a:cubicBezTo>
                    <a:cubicBezTo>
                      <a:pt x="48799" y="3887"/>
                      <a:pt x="43514" y="2508"/>
                      <a:pt x="42594" y="4193"/>
                    </a:cubicBezTo>
                    <a:cubicBezTo>
                      <a:pt x="41675" y="5878"/>
                      <a:pt x="39455" y="6568"/>
                      <a:pt x="36391" y="6108"/>
                    </a:cubicBezTo>
                    <a:cubicBezTo>
                      <a:pt x="33327" y="5648"/>
                      <a:pt x="27275" y="4193"/>
                      <a:pt x="26126" y="6338"/>
                    </a:cubicBezTo>
                    <a:cubicBezTo>
                      <a:pt x="24901" y="8482"/>
                      <a:pt x="23752" y="9248"/>
                      <a:pt x="21377" y="8712"/>
                    </a:cubicBezTo>
                    <a:cubicBezTo>
                      <a:pt x="19003" y="8253"/>
                      <a:pt x="17547" y="7487"/>
                      <a:pt x="18007" y="9938"/>
                    </a:cubicBezTo>
                    <a:cubicBezTo>
                      <a:pt x="18466" y="12389"/>
                      <a:pt x="16781" y="13997"/>
                      <a:pt x="14867" y="15682"/>
                    </a:cubicBezTo>
                    <a:cubicBezTo>
                      <a:pt x="12952" y="17367"/>
                      <a:pt x="8433" y="19972"/>
                      <a:pt x="5062" y="22423"/>
                    </a:cubicBezTo>
                    <a:cubicBezTo>
                      <a:pt x="5062" y="22423"/>
                      <a:pt x="-223" y="23878"/>
                      <a:pt x="7" y="31997"/>
                    </a:cubicBezTo>
                    <a:cubicBezTo>
                      <a:pt x="313" y="41572"/>
                      <a:pt x="926" y="43487"/>
                      <a:pt x="696" y="44942"/>
                    </a:cubicBezTo>
                    <a:cubicBezTo>
                      <a:pt x="466" y="46398"/>
                      <a:pt x="-146" y="47164"/>
                      <a:pt x="1309" y="4838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05" name="Kombinationstegning: figur 11804">
                <a:extLst>
                  <a:ext uri="{FF2B5EF4-FFF2-40B4-BE49-F238E27FC236}">
                    <a16:creationId xmlns:a16="http://schemas.microsoft.com/office/drawing/2014/main" id="{1E5D5F84-2E0C-4D1A-8554-7351B74528C5}"/>
                  </a:ext>
                </a:extLst>
              </p:cNvPr>
              <p:cNvSpPr/>
              <p:nvPr/>
            </p:nvSpPr>
            <p:spPr>
              <a:xfrm>
                <a:off x="9644644" y="3684573"/>
                <a:ext cx="4173" cy="3340"/>
              </a:xfrm>
              <a:custGeom>
                <a:avLst/>
                <a:gdLst>
                  <a:gd name="connsiteX0" fmla="*/ 4060 w 4173"/>
                  <a:gd name="connsiteY0" fmla="*/ 1104 h 3340"/>
                  <a:gd name="connsiteX1" fmla="*/ 0 w 4173"/>
                  <a:gd name="connsiteY1" fmla="*/ 3249 h 3340"/>
                  <a:gd name="connsiteX2" fmla="*/ 4060 w 4173"/>
                  <a:gd name="connsiteY2" fmla="*/ 1104 h 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3" h="3340">
                    <a:moveTo>
                      <a:pt x="4060" y="1104"/>
                    </a:moveTo>
                    <a:cubicBezTo>
                      <a:pt x="3141" y="-1806"/>
                      <a:pt x="919" y="1794"/>
                      <a:pt x="0" y="3249"/>
                    </a:cubicBezTo>
                    <a:cubicBezTo>
                      <a:pt x="0" y="3249"/>
                      <a:pt x="4979" y="4015"/>
                      <a:pt x="4060" y="11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06" name="Kombinationstegning: figur 11805">
                <a:extLst>
                  <a:ext uri="{FF2B5EF4-FFF2-40B4-BE49-F238E27FC236}">
                    <a16:creationId xmlns:a16="http://schemas.microsoft.com/office/drawing/2014/main" id="{08C12995-A47B-4390-9AE9-2923C8BF6960}"/>
                  </a:ext>
                </a:extLst>
              </p:cNvPr>
              <p:cNvSpPr/>
              <p:nvPr/>
            </p:nvSpPr>
            <p:spPr>
              <a:xfrm>
                <a:off x="9638592" y="3683741"/>
                <a:ext cx="2545" cy="2931"/>
              </a:xfrm>
              <a:custGeom>
                <a:avLst/>
                <a:gdLst>
                  <a:gd name="connsiteX0" fmla="*/ 1457 w 2545"/>
                  <a:gd name="connsiteY0" fmla="*/ 21 h 2931"/>
                  <a:gd name="connsiteX1" fmla="*/ 1457 w 2545"/>
                  <a:gd name="connsiteY1" fmla="*/ 2932 h 2931"/>
                  <a:gd name="connsiteX2" fmla="*/ 1457 w 2545"/>
                  <a:gd name="connsiteY2" fmla="*/ 21 h 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5" h="2931">
                    <a:moveTo>
                      <a:pt x="1457" y="21"/>
                    </a:moveTo>
                    <a:cubicBezTo>
                      <a:pt x="-918" y="-209"/>
                      <a:pt x="1" y="1477"/>
                      <a:pt x="1457" y="2932"/>
                    </a:cubicBezTo>
                    <a:cubicBezTo>
                      <a:pt x="1457" y="2932"/>
                      <a:pt x="3907" y="251"/>
                      <a:pt x="1457" y="2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07" name="Kombinationstegning: figur 11806">
                <a:extLst>
                  <a:ext uri="{FF2B5EF4-FFF2-40B4-BE49-F238E27FC236}">
                    <a16:creationId xmlns:a16="http://schemas.microsoft.com/office/drawing/2014/main" id="{8AC12312-FA29-4A2F-8534-CAD980351965}"/>
                  </a:ext>
                </a:extLst>
              </p:cNvPr>
              <p:cNvSpPr/>
              <p:nvPr/>
            </p:nvSpPr>
            <p:spPr>
              <a:xfrm>
                <a:off x="9684857" y="3650415"/>
                <a:ext cx="3369" cy="5772"/>
              </a:xfrm>
              <a:custGeom>
                <a:avLst/>
                <a:gdLst>
                  <a:gd name="connsiteX0" fmla="*/ 689 w 3369"/>
                  <a:gd name="connsiteY0" fmla="*/ 1253 h 5772"/>
                  <a:gd name="connsiteX1" fmla="*/ 0 w 3369"/>
                  <a:gd name="connsiteY1" fmla="*/ 5772 h 5772"/>
                  <a:gd name="connsiteX2" fmla="*/ 3370 w 3369"/>
                  <a:gd name="connsiteY2" fmla="*/ 3627 h 5772"/>
                  <a:gd name="connsiteX3" fmla="*/ 689 w 3369"/>
                  <a:gd name="connsiteY3" fmla="*/ 1253 h 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9" h="5772">
                    <a:moveTo>
                      <a:pt x="689" y="1253"/>
                    </a:moveTo>
                    <a:cubicBezTo>
                      <a:pt x="230" y="4623"/>
                      <a:pt x="0" y="5772"/>
                      <a:pt x="0" y="5772"/>
                    </a:cubicBezTo>
                    <a:cubicBezTo>
                      <a:pt x="0" y="5772"/>
                      <a:pt x="3370" y="5312"/>
                      <a:pt x="3370" y="3627"/>
                    </a:cubicBezTo>
                    <a:cubicBezTo>
                      <a:pt x="3370" y="2019"/>
                      <a:pt x="1149" y="-2041"/>
                      <a:pt x="689" y="125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08" name="Kombinationstegning: figur 11807">
                <a:extLst>
                  <a:ext uri="{FF2B5EF4-FFF2-40B4-BE49-F238E27FC236}">
                    <a16:creationId xmlns:a16="http://schemas.microsoft.com/office/drawing/2014/main" id="{6D0739B8-F6D0-4527-81F2-5E99EB330170}"/>
                  </a:ext>
                </a:extLst>
              </p:cNvPr>
              <p:cNvSpPr/>
              <p:nvPr/>
            </p:nvSpPr>
            <p:spPr>
              <a:xfrm>
                <a:off x="9695529" y="3661883"/>
                <a:ext cx="53176" cy="101358"/>
              </a:xfrm>
              <a:custGeom>
                <a:avLst/>
                <a:gdLst>
                  <a:gd name="connsiteX0" fmla="*/ 51754 w 53176"/>
                  <a:gd name="connsiteY0" fmla="*/ 5871 h 101358"/>
                  <a:gd name="connsiteX1" fmla="*/ 40954 w 53176"/>
                  <a:gd name="connsiteY1" fmla="*/ 1122 h 101358"/>
                  <a:gd name="connsiteX2" fmla="*/ 36894 w 53176"/>
                  <a:gd name="connsiteY2" fmla="*/ 1581 h 101358"/>
                  <a:gd name="connsiteX3" fmla="*/ 26860 w 53176"/>
                  <a:gd name="connsiteY3" fmla="*/ 8551 h 101358"/>
                  <a:gd name="connsiteX4" fmla="*/ 22800 w 53176"/>
                  <a:gd name="connsiteY4" fmla="*/ 13071 h 101358"/>
                  <a:gd name="connsiteX5" fmla="*/ 17286 w 53176"/>
                  <a:gd name="connsiteY5" fmla="*/ 21956 h 101358"/>
                  <a:gd name="connsiteX6" fmla="*/ 1276 w 53176"/>
                  <a:gd name="connsiteY6" fmla="*/ 54050 h 101358"/>
                  <a:gd name="connsiteX7" fmla="*/ 1047 w 53176"/>
                  <a:gd name="connsiteY7" fmla="*/ 71744 h 101358"/>
                  <a:gd name="connsiteX8" fmla="*/ 8017 w 53176"/>
                  <a:gd name="connsiteY8" fmla="*/ 83003 h 101358"/>
                  <a:gd name="connsiteX9" fmla="*/ 14222 w 53176"/>
                  <a:gd name="connsiteY9" fmla="*/ 93803 h 101358"/>
                  <a:gd name="connsiteX10" fmla="*/ 19966 w 53176"/>
                  <a:gd name="connsiteY10" fmla="*/ 100544 h 101358"/>
                  <a:gd name="connsiteX11" fmla="*/ 21651 w 53176"/>
                  <a:gd name="connsiteY11" fmla="*/ 97633 h 101358"/>
                  <a:gd name="connsiteX12" fmla="*/ 28085 w 53176"/>
                  <a:gd name="connsiteY12" fmla="*/ 77565 h 101358"/>
                  <a:gd name="connsiteX13" fmla="*/ 47005 w 53176"/>
                  <a:gd name="connsiteY13" fmla="*/ 30152 h 101358"/>
                  <a:gd name="connsiteX14" fmla="*/ 52060 w 53176"/>
                  <a:gd name="connsiteY14" fmla="*/ 10313 h 101358"/>
                  <a:gd name="connsiteX15" fmla="*/ 51754 w 53176"/>
                  <a:gd name="connsiteY15" fmla="*/ 5871 h 10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176" h="101358">
                    <a:moveTo>
                      <a:pt x="51754" y="5871"/>
                    </a:moveTo>
                    <a:cubicBezTo>
                      <a:pt x="49609" y="4645"/>
                      <a:pt x="42180" y="2500"/>
                      <a:pt x="40954" y="1122"/>
                    </a:cubicBezTo>
                    <a:cubicBezTo>
                      <a:pt x="39728" y="-334"/>
                      <a:pt x="39039" y="-564"/>
                      <a:pt x="36894" y="1581"/>
                    </a:cubicBezTo>
                    <a:cubicBezTo>
                      <a:pt x="34749" y="3726"/>
                      <a:pt x="28545" y="7556"/>
                      <a:pt x="26860" y="8551"/>
                    </a:cubicBezTo>
                    <a:cubicBezTo>
                      <a:pt x="25174" y="9547"/>
                      <a:pt x="23030" y="10237"/>
                      <a:pt x="22800" y="13071"/>
                    </a:cubicBezTo>
                    <a:cubicBezTo>
                      <a:pt x="22570" y="15905"/>
                      <a:pt x="19890" y="18586"/>
                      <a:pt x="17286" y="21956"/>
                    </a:cubicBezTo>
                    <a:cubicBezTo>
                      <a:pt x="14681" y="25326"/>
                      <a:pt x="1506" y="45165"/>
                      <a:pt x="1276" y="54050"/>
                    </a:cubicBezTo>
                    <a:cubicBezTo>
                      <a:pt x="1047" y="62935"/>
                      <a:pt x="-1328" y="66229"/>
                      <a:pt x="1047" y="71744"/>
                    </a:cubicBezTo>
                    <a:cubicBezTo>
                      <a:pt x="3421" y="77259"/>
                      <a:pt x="5106" y="79633"/>
                      <a:pt x="8017" y="83003"/>
                    </a:cubicBezTo>
                    <a:cubicBezTo>
                      <a:pt x="10928" y="86374"/>
                      <a:pt x="12307" y="89437"/>
                      <a:pt x="14222" y="93803"/>
                    </a:cubicBezTo>
                    <a:cubicBezTo>
                      <a:pt x="16137" y="98169"/>
                      <a:pt x="18511" y="100238"/>
                      <a:pt x="19966" y="100544"/>
                    </a:cubicBezTo>
                    <a:cubicBezTo>
                      <a:pt x="19966" y="100544"/>
                      <a:pt x="21192" y="103684"/>
                      <a:pt x="21651" y="97633"/>
                    </a:cubicBezTo>
                    <a:cubicBezTo>
                      <a:pt x="22111" y="91659"/>
                      <a:pt x="25022" y="83769"/>
                      <a:pt x="28085" y="77565"/>
                    </a:cubicBezTo>
                    <a:cubicBezTo>
                      <a:pt x="31149" y="71361"/>
                      <a:pt x="43634" y="47616"/>
                      <a:pt x="47005" y="30152"/>
                    </a:cubicBezTo>
                    <a:cubicBezTo>
                      <a:pt x="50375" y="12688"/>
                      <a:pt x="50835" y="12688"/>
                      <a:pt x="52060" y="10313"/>
                    </a:cubicBezTo>
                    <a:cubicBezTo>
                      <a:pt x="53209" y="7785"/>
                      <a:pt x="53975" y="7019"/>
                      <a:pt x="51754" y="587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09" name="Kombinationstegning: figur 11808">
                <a:extLst>
                  <a:ext uri="{FF2B5EF4-FFF2-40B4-BE49-F238E27FC236}">
                    <a16:creationId xmlns:a16="http://schemas.microsoft.com/office/drawing/2014/main" id="{9549C29D-8BC6-47B8-A98B-8D5995009278}"/>
                  </a:ext>
                </a:extLst>
              </p:cNvPr>
              <p:cNvSpPr/>
              <p:nvPr/>
            </p:nvSpPr>
            <p:spPr>
              <a:xfrm>
                <a:off x="8374210" y="2706696"/>
                <a:ext cx="1737253" cy="1106399"/>
              </a:xfrm>
              <a:custGeom>
                <a:avLst/>
                <a:gdLst>
                  <a:gd name="connsiteX0" fmla="*/ 209878 w 1737253"/>
                  <a:gd name="connsiteY0" fmla="*/ 803191 h 1106399"/>
                  <a:gd name="connsiteX1" fmla="*/ 210721 w 1737253"/>
                  <a:gd name="connsiteY1" fmla="*/ 805949 h 1106399"/>
                  <a:gd name="connsiteX2" fmla="*/ 212789 w 1737253"/>
                  <a:gd name="connsiteY2" fmla="*/ 808323 h 1106399"/>
                  <a:gd name="connsiteX3" fmla="*/ 216465 w 1737253"/>
                  <a:gd name="connsiteY3" fmla="*/ 807710 h 1106399"/>
                  <a:gd name="connsiteX4" fmla="*/ 217308 w 1737253"/>
                  <a:gd name="connsiteY4" fmla="*/ 806026 h 1106399"/>
                  <a:gd name="connsiteX5" fmla="*/ 225810 w 1737253"/>
                  <a:gd name="connsiteY5" fmla="*/ 796604 h 1106399"/>
                  <a:gd name="connsiteX6" fmla="*/ 237529 w 1737253"/>
                  <a:gd name="connsiteY6" fmla="*/ 798672 h 1106399"/>
                  <a:gd name="connsiteX7" fmla="*/ 238449 w 1737253"/>
                  <a:gd name="connsiteY7" fmla="*/ 800357 h 1106399"/>
                  <a:gd name="connsiteX8" fmla="*/ 251164 w 1737253"/>
                  <a:gd name="connsiteY8" fmla="*/ 810928 h 1106399"/>
                  <a:gd name="connsiteX9" fmla="*/ 252925 w 1737253"/>
                  <a:gd name="connsiteY9" fmla="*/ 812153 h 1106399"/>
                  <a:gd name="connsiteX10" fmla="*/ 261275 w 1737253"/>
                  <a:gd name="connsiteY10" fmla="*/ 819583 h 1106399"/>
                  <a:gd name="connsiteX11" fmla="*/ 263190 w 1737253"/>
                  <a:gd name="connsiteY11" fmla="*/ 820196 h 1106399"/>
                  <a:gd name="connsiteX12" fmla="*/ 277819 w 1737253"/>
                  <a:gd name="connsiteY12" fmla="*/ 827855 h 1106399"/>
                  <a:gd name="connsiteX13" fmla="*/ 285479 w 1737253"/>
                  <a:gd name="connsiteY13" fmla="*/ 834826 h 1106399"/>
                  <a:gd name="connsiteX14" fmla="*/ 293369 w 1737253"/>
                  <a:gd name="connsiteY14" fmla="*/ 833907 h 1106399"/>
                  <a:gd name="connsiteX15" fmla="*/ 299496 w 1737253"/>
                  <a:gd name="connsiteY15" fmla="*/ 834289 h 1106399"/>
                  <a:gd name="connsiteX16" fmla="*/ 300185 w 1737253"/>
                  <a:gd name="connsiteY16" fmla="*/ 838579 h 1106399"/>
                  <a:gd name="connsiteX17" fmla="*/ 301258 w 1737253"/>
                  <a:gd name="connsiteY17" fmla="*/ 842256 h 1106399"/>
                  <a:gd name="connsiteX18" fmla="*/ 301641 w 1737253"/>
                  <a:gd name="connsiteY18" fmla="*/ 844017 h 1106399"/>
                  <a:gd name="connsiteX19" fmla="*/ 310143 w 1737253"/>
                  <a:gd name="connsiteY19" fmla="*/ 850145 h 1106399"/>
                  <a:gd name="connsiteX20" fmla="*/ 321020 w 1737253"/>
                  <a:gd name="connsiteY20" fmla="*/ 854664 h 1106399"/>
                  <a:gd name="connsiteX21" fmla="*/ 326611 w 1737253"/>
                  <a:gd name="connsiteY21" fmla="*/ 853745 h 1106399"/>
                  <a:gd name="connsiteX22" fmla="*/ 327454 w 1737253"/>
                  <a:gd name="connsiteY22" fmla="*/ 855047 h 1106399"/>
                  <a:gd name="connsiteX23" fmla="*/ 325539 w 1737253"/>
                  <a:gd name="connsiteY23" fmla="*/ 861175 h 1106399"/>
                  <a:gd name="connsiteX24" fmla="*/ 328986 w 1737253"/>
                  <a:gd name="connsiteY24" fmla="*/ 862400 h 1106399"/>
                  <a:gd name="connsiteX25" fmla="*/ 342390 w 1737253"/>
                  <a:gd name="connsiteY25" fmla="*/ 862400 h 1106399"/>
                  <a:gd name="connsiteX26" fmla="*/ 348518 w 1737253"/>
                  <a:gd name="connsiteY26" fmla="*/ 869677 h 1106399"/>
                  <a:gd name="connsiteX27" fmla="*/ 352808 w 1737253"/>
                  <a:gd name="connsiteY27" fmla="*/ 874196 h 1106399"/>
                  <a:gd name="connsiteX28" fmla="*/ 355335 w 1737253"/>
                  <a:gd name="connsiteY28" fmla="*/ 868298 h 1106399"/>
                  <a:gd name="connsiteX29" fmla="*/ 356561 w 1737253"/>
                  <a:gd name="connsiteY29" fmla="*/ 867915 h 1106399"/>
                  <a:gd name="connsiteX30" fmla="*/ 360391 w 1737253"/>
                  <a:gd name="connsiteY30" fmla="*/ 871745 h 1106399"/>
                  <a:gd name="connsiteX31" fmla="*/ 365752 w 1737253"/>
                  <a:gd name="connsiteY31" fmla="*/ 872818 h 1106399"/>
                  <a:gd name="connsiteX32" fmla="*/ 367207 w 1737253"/>
                  <a:gd name="connsiteY32" fmla="*/ 871898 h 1106399"/>
                  <a:gd name="connsiteX33" fmla="*/ 372492 w 1737253"/>
                  <a:gd name="connsiteY33" fmla="*/ 869524 h 1106399"/>
                  <a:gd name="connsiteX34" fmla="*/ 379923 w 1737253"/>
                  <a:gd name="connsiteY34" fmla="*/ 873584 h 1106399"/>
                  <a:gd name="connsiteX35" fmla="*/ 398612 w 1737253"/>
                  <a:gd name="connsiteY35" fmla="*/ 876801 h 1106399"/>
                  <a:gd name="connsiteX36" fmla="*/ 400987 w 1737253"/>
                  <a:gd name="connsiteY36" fmla="*/ 876954 h 1106399"/>
                  <a:gd name="connsiteX37" fmla="*/ 411863 w 1737253"/>
                  <a:gd name="connsiteY37" fmla="*/ 875575 h 1106399"/>
                  <a:gd name="connsiteX38" fmla="*/ 413395 w 1737253"/>
                  <a:gd name="connsiteY38" fmla="*/ 875039 h 1106399"/>
                  <a:gd name="connsiteX39" fmla="*/ 426187 w 1737253"/>
                  <a:gd name="connsiteY39" fmla="*/ 868681 h 1106399"/>
                  <a:gd name="connsiteX40" fmla="*/ 432314 w 1737253"/>
                  <a:gd name="connsiteY40" fmla="*/ 873430 h 1106399"/>
                  <a:gd name="connsiteX41" fmla="*/ 431855 w 1737253"/>
                  <a:gd name="connsiteY41" fmla="*/ 880937 h 1106399"/>
                  <a:gd name="connsiteX42" fmla="*/ 431242 w 1737253"/>
                  <a:gd name="connsiteY42" fmla="*/ 887984 h 1106399"/>
                  <a:gd name="connsiteX43" fmla="*/ 433004 w 1737253"/>
                  <a:gd name="connsiteY43" fmla="*/ 891584 h 1106399"/>
                  <a:gd name="connsiteX44" fmla="*/ 434076 w 1737253"/>
                  <a:gd name="connsiteY44" fmla="*/ 892273 h 1106399"/>
                  <a:gd name="connsiteX45" fmla="*/ 435532 w 1737253"/>
                  <a:gd name="connsiteY45" fmla="*/ 889439 h 1106399"/>
                  <a:gd name="connsiteX46" fmla="*/ 439974 w 1737253"/>
                  <a:gd name="connsiteY46" fmla="*/ 884154 h 1106399"/>
                  <a:gd name="connsiteX47" fmla="*/ 442578 w 1737253"/>
                  <a:gd name="connsiteY47" fmla="*/ 878869 h 1106399"/>
                  <a:gd name="connsiteX48" fmla="*/ 445489 w 1737253"/>
                  <a:gd name="connsiteY48" fmla="*/ 876111 h 1106399"/>
                  <a:gd name="connsiteX49" fmla="*/ 447634 w 1737253"/>
                  <a:gd name="connsiteY49" fmla="*/ 873737 h 1106399"/>
                  <a:gd name="connsiteX50" fmla="*/ 451847 w 1737253"/>
                  <a:gd name="connsiteY50" fmla="*/ 868681 h 1106399"/>
                  <a:gd name="connsiteX51" fmla="*/ 459736 w 1737253"/>
                  <a:gd name="connsiteY51" fmla="*/ 864162 h 1106399"/>
                  <a:gd name="connsiteX52" fmla="*/ 462264 w 1737253"/>
                  <a:gd name="connsiteY52" fmla="*/ 863243 h 1106399"/>
                  <a:gd name="connsiteX53" fmla="*/ 468621 w 1737253"/>
                  <a:gd name="connsiteY53" fmla="*/ 862018 h 1106399"/>
                  <a:gd name="connsiteX54" fmla="*/ 475362 w 1737253"/>
                  <a:gd name="connsiteY54" fmla="*/ 864545 h 1106399"/>
                  <a:gd name="connsiteX55" fmla="*/ 476434 w 1737253"/>
                  <a:gd name="connsiteY55" fmla="*/ 868222 h 1106399"/>
                  <a:gd name="connsiteX56" fmla="*/ 477660 w 1737253"/>
                  <a:gd name="connsiteY56" fmla="*/ 869447 h 1106399"/>
                  <a:gd name="connsiteX57" fmla="*/ 485702 w 1737253"/>
                  <a:gd name="connsiteY57" fmla="*/ 869447 h 1106399"/>
                  <a:gd name="connsiteX58" fmla="*/ 488613 w 1737253"/>
                  <a:gd name="connsiteY58" fmla="*/ 870137 h 1106399"/>
                  <a:gd name="connsiteX59" fmla="*/ 493285 w 1737253"/>
                  <a:gd name="connsiteY59" fmla="*/ 871898 h 1106399"/>
                  <a:gd name="connsiteX60" fmla="*/ 494971 w 1737253"/>
                  <a:gd name="connsiteY60" fmla="*/ 871439 h 1106399"/>
                  <a:gd name="connsiteX61" fmla="*/ 500485 w 1737253"/>
                  <a:gd name="connsiteY61" fmla="*/ 869141 h 1106399"/>
                  <a:gd name="connsiteX62" fmla="*/ 501558 w 1737253"/>
                  <a:gd name="connsiteY62" fmla="*/ 869371 h 1106399"/>
                  <a:gd name="connsiteX63" fmla="*/ 506613 w 1737253"/>
                  <a:gd name="connsiteY63" fmla="*/ 871898 h 1106399"/>
                  <a:gd name="connsiteX64" fmla="*/ 512358 w 1737253"/>
                  <a:gd name="connsiteY64" fmla="*/ 873967 h 1106399"/>
                  <a:gd name="connsiteX65" fmla="*/ 511822 w 1737253"/>
                  <a:gd name="connsiteY65" fmla="*/ 878409 h 1106399"/>
                  <a:gd name="connsiteX66" fmla="*/ 530511 w 1737253"/>
                  <a:gd name="connsiteY66" fmla="*/ 877184 h 1106399"/>
                  <a:gd name="connsiteX67" fmla="*/ 535413 w 1737253"/>
                  <a:gd name="connsiteY67" fmla="*/ 876571 h 1106399"/>
                  <a:gd name="connsiteX68" fmla="*/ 541158 w 1737253"/>
                  <a:gd name="connsiteY68" fmla="*/ 873124 h 1106399"/>
                  <a:gd name="connsiteX69" fmla="*/ 542231 w 1737253"/>
                  <a:gd name="connsiteY69" fmla="*/ 871439 h 1106399"/>
                  <a:gd name="connsiteX70" fmla="*/ 544988 w 1737253"/>
                  <a:gd name="connsiteY70" fmla="*/ 864622 h 1106399"/>
                  <a:gd name="connsiteX71" fmla="*/ 552801 w 1737253"/>
                  <a:gd name="connsiteY71" fmla="*/ 860792 h 1106399"/>
                  <a:gd name="connsiteX72" fmla="*/ 554103 w 1737253"/>
                  <a:gd name="connsiteY72" fmla="*/ 859260 h 1106399"/>
                  <a:gd name="connsiteX73" fmla="*/ 558546 w 1737253"/>
                  <a:gd name="connsiteY73" fmla="*/ 851753 h 1106399"/>
                  <a:gd name="connsiteX74" fmla="*/ 567967 w 1737253"/>
                  <a:gd name="connsiteY74" fmla="*/ 849379 h 1106399"/>
                  <a:gd name="connsiteX75" fmla="*/ 576239 w 1737253"/>
                  <a:gd name="connsiteY75" fmla="*/ 847234 h 1106399"/>
                  <a:gd name="connsiteX76" fmla="*/ 577695 w 1737253"/>
                  <a:gd name="connsiteY76" fmla="*/ 846315 h 1106399"/>
                  <a:gd name="connsiteX77" fmla="*/ 588265 w 1737253"/>
                  <a:gd name="connsiteY77" fmla="*/ 836358 h 1106399"/>
                  <a:gd name="connsiteX78" fmla="*/ 599065 w 1737253"/>
                  <a:gd name="connsiteY78" fmla="*/ 831226 h 1106399"/>
                  <a:gd name="connsiteX79" fmla="*/ 601822 w 1737253"/>
                  <a:gd name="connsiteY79" fmla="*/ 834136 h 1106399"/>
                  <a:gd name="connsiteX80" fmla="*/ 618214 w 1737253"/>
                  <a:gd name="connsiteY80" fmla="*/ 839498 h 1106399"/>
                  <a:gd name="connsiteX81" fmla="*/ 619746 w 1737253"/>
                  <a:gd name="connsiteY81" fmla="*/ 838809 h 1106399"/>
                  <a:gd name="connsiteX82" fmla="*/ 634606 w 1737253"/>
                  <a:gd name="connsiteY82" fmla="*/ 829005 h 1106399"/>
                  <a:gd name="connsiteX83" fmla="*/ 639891 w 1737253"/>
                  <a:gd name="connsiteY83" fmla="*/ 828545 h 1106399"/>
                  <a:gd name="connsiteX84" fmla="*/ 643261 w 1737253"/>
                  <a:gd name="connsiteY84" fmla="*/ 830613 h 1106399"/>
                  <a:gd name="connsiteX85" fmla="*/ 646172 w 1737253"/>
                  <a:gd name="connsiteY85" fmla="*/ 833753 h 1106399"/>
                  <a:gd name="connsiteX86" fmla="*/ 641040 w 1737253"/>
                  <a:gd name="connsiteY86" fmla="*/ 837966 h 1106399"/>
                  <a:gd name="connsiteX87" fmla="*/ 639585 w 1737253"/>
                  <a:gd name="connsiteY87" fmla="*/ 838885 h 1106399"/>
                  <a:gd name="connsiteX88" fmla="*/ 641117 w 1737253"/>
                  <a:gd name="connsiteY88" fmla="*/ 842868 h 1106399"/>
                  <a:gd name="connsiteX89" fmla="*/ 642036 w 1737253"/>
                  <a:gd name="connsiteY89" fmla="*/ 843328 h 1106399"/>
                  <a:gd name="connsiteX90" fmla="*/ 648853 w 1737253"/>
                  <a:gd name="connsiteY90" fmla="*/ 839498 h 1106399"/>
                  <a:gd name="connsiteX91" fmla="*/ 649695 w 1737253"/>
                  <a:gd name="connsiteY91" fmla="*/ 840111 h 1106399"/>
                  <a:gd name="connsiteX92" fmla="*/ 650538 w 1737253"/>
                  <a:gd name="connsiteY92" fmla="*/ 843251 h 1106399"/>
                  <a:gd name="connsiteX93" fmla="*/ 652300 w 1737253"/>
                  <a:gd name="connsiteY93" fmla="*/ 848613 h 1106399"/>
                  <a:gd name="connsiteX94" fmla="*/ 649312 w 1737253"/>
                  <a:gd name="connsiteY94" fmla="*/ 850988 h 1106399"/>
                  <a:gd name="connsiteX95" fmla="*/ 647551 w 1737253"/>
                  <a:gd name="connsiteY95" fmla="*/ 853515 h 1106399"/>
                  <a:gd name="connsiteX96" fmla="*/ 645406 w 1737253"/>
                  <a:gd name="connsiteY96" fmla="*/ 855583 h 1106399"/>
                  <a:gd name="connsiteX97" fmla="*/ 645406 w 1737253"/>
                  <a:gd name="connsiteY97" fmla="*/ 857652 h 1106399"/>
                  <a:gd name="connsiteX98" fmla="*/ 644793 w 1737253"/>
                  <a:gd name="connsiteY98" fmla="*/ 859720 h 1106399"/>
                  <a:gd name="connsiteX99" fmla="*/ 648393 w 1737253"/>
                  <a:gd name="connsiteY99" fmla="*/ 860103 h 1106399"/>
                  <a:gd name="connsiteX100" fmla="*/ 651534 w 1737253"/>
                  <a:gd name="connsiteY100" fmla="*/ 858877 h 1106399"/>
                  <a:gd name="connsiteX101" fmla="*/ 664555 w 1737253"/>
                  <a:gd name="connsiteY101" fmla="*/ 860945 h 1106399"/>
                  <a:gd name="connsiteX102" fmla="*/ 673441 w 1737253"/>
                  <a:gd name="connsiteY102" fmla="*/ 864392 h 1106399"/>
                  <a:gd name="connsiteX103" fmla="*/ 673900 w 1737253"/>
                  <a:gd name="connsiteY103" fmla="*/ 864469 h 1106399"/>
                  <a:gd name="connsiteX104" fmla="*/ 674819 w 1737253"/>
                  <a:gd name="connsiteY104" fmla="*/ 863856 h 1106399"/>
                  <a:gd name="connsiteX105" fmla="*/ 681636 w 1737253"/>
                  <a:gd name="connsiteY105" fmla="*/ 855277 h 1106399"/>
                  <a:gd name="connsiteX106" fmla="*/ 684547 w 1737253"/>
                  <a:gd name="connsiteY106" fmla="*/ 856579 h 1106399"/>
                  <a:gd name="connsiteX107" fmla="*/ 685849 w 1737253"/>
                  <a:gd name="connsiteY107" fmla="*/ 859566 h 1106399"/>
                  <a:gd name="connsiteX108" fmla="*/ 691823 w 1737253"/>
                  <a:gd name="connsiteY108" fmla="*/ 862094 h 1106399"/>
                  <a:gd name="connsiteX109" fmla="*/ 696572 w 1737253"/>
                  <a:gd name="connsiteY109" fmla="*/ 867609 h 1106399"/>
                  <a:gd name="connsiteX110" fmla="*/ 699943 w 1737253"/>
                  <a:gd name="connsiteY110" fmla="*/ 880324 h 1106399"/>
                  <a:gd name="connsiteX111" fmla="*/ 700862 w 1737253"/>
                  <a:gd name="connsiteY111" fmla="*/ 881397 h 1106399"/>
                  <a:gd name="connsiteX112" fmla="*/ 703620 w 1737253"/>
                  <a:gd name="connsiteY112" fmla="*/ 882852 h 1106399"/>
                  <a:gd name="connsiteX113" fmla="*/ 704539 w 1737253"/>
                  <a:gd name="connsiteY113" fmla="*/ 882469 h 1106399"/>
                  <a:gd name="connsiteX114" fmla="*/ 706300 w 1737253"/>
                  <a:gd name="connsiteY114" fmla="*/ 881856 h 1106399"/>
                  <a:gd name="connsiteX115" fmla="*/ 710743 w 1737253"/>
                  <a:gd name="connsiteY115" fmla="*/ 884231 h 1106399"/>
                  <a:gd name="connsiteX116" fmla="*/ 712428 w 1737253"/>
                  <a:gd name="connsiteY116" fmla="*/ 884920 h 1106399"/>
                  <a:gd name="connsiteX117" fmla="*/ 714573 w 1737253"/>
                  <a:gd name="connsiteY117" fmla="*/ 906980 h 1106399"/>
                  <a:gd name="connsiteX118" fmla="*/ 714190 w 1737253"/>
                  <a:gd name="connsiteY118" fmla="*/ 917014 h 1106399"/>
                  <a:gd name="connsiteX119" fmla="*/ 713271 w 1737253"/>
                  <a:gd name="connsiteY119" fmla="*/ 920461 h 1106399"/>
                  <a:gd name="connsiteX120" fmla="*/ 709824 w 1737253"/>
                  <a:gd name="connsiteY120" fmla="*/ 930648 h 1106399"/>
                  <a:gd name="connsiteX121" fmla="*/ 712352 w 1737253"/>
                  <a:gd name="connsiteY121" fmla="*/ 936776 h 1106399"/>
                  <a:gd name="connsiteX122" fmla="*/ 712122 w 1737253"/>
                  <a:gd name="connsiteY122" fmla="*/ 938691 h 1106399"/>
                  <a:gd name="connsiteX123" fmla="*/ 706224 w 1737253"/>
                  <a:gd name="connsiteY123" fmla="*/ 943363 h 1106399"/>
                  <a:gd name="connsiteX124" fmla="*/ 698334 w 1737253"/>
                  <a:gd name="connsiteY124" fmla="*/ 945661 h 1106399"/>
                  <a:gd name="connsiteX125" fmla="*/ 697032 w 1737253"/>
                  <a:gd name="connsiteY125" fmla="*/ 946120 h 1106399"/>
                  <a:gd name="connsiteX126" fmla="*/ 695577 w 1737253"/>
                  <a:gd name="connsiteY126" fmla="*/ 951023 h 1106399"/>
                  <a:gd name="connsiteX127" fmla="*/ 694657 w 1737253"/>
                  <a:gd name="connsiteY127" fmla="*/ 951942 h 1106399"/>
                  <a:gd name="connsiteX128" fmla="*/ 686845 w 1737253"/>
                  <a:gd name="connsiteY128" fmla="*/ 959602 h 1106399"/>
                  <a:gd name="connsiteX129" fmla="*/ 686385 w 1737253"/>
                  <a:gd name="connsiteY129" fmla="*/ 966648 h 1106399"/>
                  <a:gd name="connsiteX130" fmla="*/ 685543 w 1737253"/>
                  <a:gd name="connsiteY130" fmla="*/ 969023 h 1106399"/>
                  <a:gd name="connsiteX131" fmla="*/ 680793 w 1737253"/>
                  <a:gd name="connsiteY131" fmla="*/ 971321 h 1106399"/>
                  <a:gd name="connsiteX132" fmla="*/ 679721 w 1737253"/>
                  <a:gd name="connsiteY132" fmla="*/ 972853 h 1106399"/>
                  <a:gd name="connsiteX133" fmla="*/ 679262 w 1737253"/>
                  <a:gd name="connsiteY133" fmla="*/ 979287 h 1106399"/>
                  <a:gd name="connsiteX134" fmla="*/ 681023 w 1737253"/>
                  <a:gd name="connsiteY134" fmla="*/ 980359 h 1106399"/>
                  <a:gd name="connsiteX135" fmla="*/ 683781 w 1737253"/>
                  <a:gd name="connsiteY135" fmla="*/ 982963 h 1106399"/>
                  <a:gd name="connsiteX136" fmla="*/ 684623 w 1737253"/>
                  <a:gd name="connsiteY136" fmla="*/ 985951 h 1106399"/>
                  <a:gd name="connsiteX137" fmla="*/ 684240 w 1737253"/>
                  <a:gd name="connsiteY137" fmla="*/ 987483 h 1106399"/>
                  <a:gd name="connsiteX138" fmla="*/ 679798 w 1737253"/>
                  <a:gd name="connsiteY138" fmla="*/ 994530 h 1106399"/>
                  <a:gd name="connsiteX139" fmla="*/ 681713 w 1737253"/>
                  <a:gd name="connsiteY139" fmla="*/ 997134 h 1106399"/>
                  <a:gd name="connsiteX140" fmla="*/ 683628 w 1737253"/>
                  <a:gd name="connsiteY140" fmla="*/ 997287 h 1106399"/>
                  <a:gd name="connsiteX141" fmla="*/ 698104 w 1737253"/>
                  <a:gd name="connsiteY141" fmla="*/ 990853 h 1106399"/>
                  <a:gd name="connsiteX142" fmla="*/ 708138 w 1737253"/>
                  <a:gd name="connsiteY142" fmla="*/ 991006 h 1106399"/>
                  <a:gd name="connsiteX143" fmla="*/ 711049 w 1737253"/>
                  <a:gd name="connsiteY143" fmla="*/ 990623 h 1106399"/>
                  <a:gd name="connsiteX144" fmla="*/ 716794 w 1737253"/>
                  <a:gd name="connsiteY144" fmla="*/ 989091 h 1106399"/>
                  <a:gd name="connsiteX145" fmla="*/ 716947 w 1737253"/>
                  <a:gd name="connsiteY145" fmla="*/ 990163 h 1106399"/>
                  <a:gd name="connsiteX146" fmla="*/ 712964 w 1737253"/>
                  <a:gd name="connsiteY146" fmla="*/ 997210 h 1106399"/>
                  <a:gd name="connsiteX147" fmla="*/ 712964 w 1737253"/>
                  <a:gd name="connsiteY147" fmla="*/ 999278 h 1106399"/>
                  <a:gd name="connsiteX148" fmla="*/ 718939 w 1737253"/>
                  <a:gd name="connsiteY148" fmla="*/ 1016896 h 1106399"/>
                  <a:gd name="connsiteX149" fmla="*/ 719858 w 1737253"/>
                  <a:gd name="connsiteY149" fmla="*/ 1018121 h 1106399"/>
                  <a:gd name="connsiteX150" fmla="*/ 727747 w 1737253"/>
                  <a:gd name="connsiteY150" fmla="*/ 1020726 h 1106399"/>
                  <a:gd name="connsiteX151" fmla="*/ 734718 w 1737253"/>
                  <a:gd name="connsiteY151" fmla="*/ 1021415 h 1106399"/>
                  <a:gd name="connsiteX152" fmla="*/ 736403 w 1737253"/>
                  <a:gd name="connsiteY152" fmla="*/ 1022487 h 1106399"/>
                  <a:gd name="connsiteX153" fmla="*/ 735177 w 1737253"/>
                  <a:gd name="connsiteY153" fmla="*/ 1027006 h 1106399"/>
                  <a:gd name="connsiteX154" fmla="*/ 731960 w 1737253"/>
                  <a:gd name="connsiteY154" fmla="*/ 1030147 h 1106399"/>
                  <a:gd name="connsiteX155" fmla="*/ 727901 w 1737253"/>
                  <a:gd name="connsiteY155" fmla="*/ 1044547 h 1106399"/>
                  <a:gd name="connsiteX156" fmla="*/ 726139 w 1737253"/>
                  <a:gd name="connsiteY156" fmla="*/ 1048224 h 1106399"/>
                  <a:gd name="connsiteX157" fmla="*/ 726981 w 1737253"/>
                  <a:gd name="connsiteY157" fmla="*/ 1049143 h 1106399"/>
                  <a:gd name="connsiteX158" fmla="*/ 747663 w 1737253"/>
                  <a:gd name="connsiteY158" fmla="*/ 1051900 h 1106399"/>
                  <a:gd name="connsiteX159" fmla="*/ 748735 w 1737253"/>
                  <a:gd name="connsiteY159" fmla="*/ 1052973 h 1106399"/>
                  <a:gd name="connsiteX160" fmla="*/ 748505 w 1737253"/>
                  <a:gd name="connsiteY160" fmla="*/ 1058871 h 1106399"/>
                  <a:gd name="connsiteX161" fmla="*/ 748505 w 1737253"/>
                  <a:gd name="connsiteY161" fmla="*/ 1060403 h 1106399"/>
                  <a:gd name="connsiteX162" fmla="*/ 755092 w 1737253"/>
                  <a:gd name="connsiteY162" fmla="*/ 1069824 h 1106399"/>
                  <a:gd name="connsiteX163" fmla="*/ 756624 w 1737253"/>
                  <a:gd name="connsiteY163" fmla="*/ 1069977 h 1106399"/>
                  <a:gd name="connsiteX164" fmla="*/ 777305 w 1737253"/>
                  <a:gd name="connsiteY164" fmla="*/ 1062088 h 1106399"/>
                  <a:gd name="connsiteX165" fmla="*/ 779909 w 1737253"/>
                  <a:gd name="connsiteY165" fmla="*/ 1060862 h 1106399"/>
                  <a:gd name="connsiteX166" fmla="*/ 780982 w 1737253"/>
                  <a:gd name="connsiteY166" fmla="*/ 1060709 h 1106399"/>
                  <a:gd name="connsiteX167" fmla="*/ 782054 w 1737253"/>
                  <a:gd name="connsiteY167" fmla="*/ 1066071 h 1106399"/>
                  <a:gd name="connsiteX168" fmla="*/ 783433 w 1737253"/>
                  <a:gd name="connsiteY168" fmla="*/ 1072199 h 1106399"/>
                  <a:gd name="connsiteX169" fmla="*/ 786573 w 1737253"/>
                  <a:gd name="connsiteY169" fmla="*/ 1077713 h 1106399"/>
                  <a:gd name="connsiteX170" fmla="*/ 789101 w 1737253"/>
                  <a:gd name="connsiteY170" fmla="*/ 1076488 h 1106399"/>
                  <a:gd name="connsiteX171" fmla="*/ 791629 w 1737253"/>
                  <a:gd name="connsiteY171" fmla="*/ 1076258 h 1106399"/>
                  <a:gd name="connsiteX172" fmla="*/ 797374 w 1737253"/>
                  <a:gd name="connsiteY172" fmla="*/ 1078403 h 1106399"/>
                  <a:gd name="connsiteX173" fmla="*/ 798906 w 1737253"/>
                  <a:gd name="connsiteY173" fmla="*/ 1078556 h 1106399"/>
                  <a:gd name="connsiteX174" fmla="*/ 801203 w 1737253"/>
                  <a:gd name="connsiteY174" fmla="*/ 1076871 h 1106399"/>
                  <a:gd name="connsiteX175" fmla="*/ 801433 w 1737253"/>
                  <a:gd name="connsiteY175" fmla="*/ 1075569 h 1106399"/>
                  <a:gd name="connsiteX176" fmla="*/ 799059 w 1737253"/>
                  <a:gd name="connsiteY176" fmla="*/ 1070896 h 1106399"/>
                  <a:gd name="connsiteX177" fmla="*/ 798829 w 1737253"/>
                  <a:gd name="connsiteY177" fmla="*/ 1056649 h 1106399"/>
                  <a:gd name="connsiteX178" fmla="*/ 793697 w 1737253"/>
                  <a:gd name="connsiteY178" fmla="*/ 1046462 h 1106399"/>
                  <a:gd name="connsiteX179" fmla="*/ 795842 w 1737253"/>
                  <a:gd name="connsiteY179" fmla="*/ 1043551 h 1106399"/>
                  <a:gd name="connsiteX180" fmla="*/ 796914 w 1737253"/>
                  <a:gd name="connsiteY180" fmla="*/ 1041483 h 1106399"/>
                  <a:gd name="connsiteX181" fmla="*/ 800973 w 1737253"/>
                  <a:gd name="connsiteY181" fmla="*/ 1038573 h 1106399"/>
                  <a:gd name="connsiteX182" fmla="*/ 806259 w 1737253"/>
                  <a:gd name="connsiteY182" fmla="*/ 1040258 h 1106399"/>
                  <a:gd name="connsiteX183" fmla="*/ 810318 w 1737253"/>
                  <a:gd name="connsiteY183" fmla="*/ 1041407 h 1106399"/>
                  <a:gd name="connsiteX184" fmla="*/ 810778 w 1737253"/>
                  <a:gd name="connsiteY184" fmla="*/ 1041253 h 1106399"/>
                  <a:gd name="connsiteX185" fmla="*/ 814837 w 1737253"/>
                  <a:gd name="connsiteY185" fmla="*/ 1037424 h 1106399"/>
                  <a:gd name="connsiteX186" fmla="*/ 817212 w 1737253"/>
                  <a:gd name="connsiteY186" fmla="*/ 1034819 h 1106399"/>
                  <a:gd name="connsiteX187" fmla="*/ 821425 w 1737253"/>
                  <a:gd name="connsiteY187" fmla="*/ 1030990 h 1106399"/>
                  <a:gd name="connsiteX188" fmla="*/ 826480 w 1737253"/>
                  <a:gd name="connsiteY188" fmla="*/ 1033058 h 1106399"/>
                  <a:gd name="connsiteX189" fmla="*/ 831000 w 1737253"/>
                  <a:gd name="connsiteY189" fmla="*/ 1035662 h 1106399"/>
                  <a:gd name="connsiteX190" fmla="*/ 835212 w 1737253"/>
                  <a:gd name="connsiteY190" fmla="*/ 1039951 h 1106399"/>
                  <a:gd name="connsiteX191" fmla="*/ 836897 w 1737253"/>
                  <a:gd name="connsiteY191" fmla="*/ 1039339 h 1106399"/>
                  <a:gd name="connsiteX192" fmla="*/ 838429 w 1737253"/>
                  <a:gd name="connsiteY192" fmla="*/ 1037653 h 1106399"/>
                  <a:gd name="connsiteX193" fmla="*/ 839731 w 1737253"/>
                  <a:gd name="connsiteY193" fmla="*/ 1036121 h 1106399"/>
                  <a:gd name="connsiteX194" fmla="*/ 840574 w 1737253"/>
                  <a:gd name="connsiteY194" fmla="*/ 1034360 h 1106399"/>
                  <a:gd name="connsiteX195" fmla="*/ 842719 w 1737253"/>
                  <a:gd name="connsiteY195" fmla="*/ 1032675 h 1106399"/>
                  <a:gd name="connsiteX196" fmla="*/ 844864 w 1737253"/>
                  <a:gd name="connsiteY196" fmla="*/ 1029764 h 1106399"/>
                  <a:gd name="connsiteX197" fmla="*/ 847391 w 1737253"/>
                  <a:gd name="connsiteY197" fmla="*/ 1031909 h 1106399"/>
                  <a:gd name="connsiteX198" fmla="*/ 849765 w 1737253"/>
                  <a:gd name="connsiteY198" fmla="*/ 1035509 h 1106399"/>
                  <a:gd name="connsiteX199" fmla="*/ 851680 w 1737253"/>
                  <a:gd name="connsiteY199" fmla="*/ 1032751 h 1106399"/>
                  <a:gd name="connsiteX200" fmla="*/ 853979 w 1737253"/>
                  <a:gd name="connsiteY200" fmla="*/ 1030683 h 1106399"/>
                  <a:gd name="connsiteX201" fmla="*/ 861408 w 1737253"/>
                  <a:gd name="connsiteY201" fmla="*/ 1037653 h 1106399"/>
                  <a:gd name="connsiteX202" fmla="*/ 863094 w 1737253"/>
                  <a:gd name="connsiteY202" fmla="*/ 1037500 h 1106399"/>
                  <a:gd name="connsiteX203" fmla="*/ 870140 w 1737253"/>
                  <a:gd name="connsiteY203" fmla="*/ 1029151 h 1106399"/>
                  <a:gd name="connsiteX204" fmla="*/ 871213 w 1737253"/>
                  <a:gd name="connsiteY204" fmla="*/ 1029151 h 1106399"/>
                  <a:gd name="connsiteX205" fmla="*/ 873128 w 1737253"/>
                  <a:gd name="connsiteY205" fmla="*/ 1032062 h 1106399"/>
                  <a:gd name="connsiteX206" fmla="*/ 874200 w 1737253"/>
                  <a:gd name="connsiteY206" fmla="*/ 1032521 h 1106399"/>
                  <a:gd name="connsiteX207" fmla="*/ 885230 w 1737253"/>
                  <a:gd name="connsiteY207" fmla="*/ 1027006 h 1106399"/>
                  <a:gd name="connsiteX208" fmla="*/ 890974 w 1737253"/>
                  <a:gd name="connsiteY208" fmla="*/ 1018964 h 1106399"/>
                  <a:gd name="connsiteX209" fmla="*/ 892660 w 1737253"/>
                  <a:gd name="connsiteY209" fmla="*/ 1016896 h 1106399"/>
                  <a:gd name="connsiteX210" fmla="*/ 896872 w 1737253"/>
                  <a:gd name="connsiteY210" fmla="*/ 1014138 h 1106399"/>
                  <a:gd name="connsiteX211" fmla="*/ 901621 w 1737253"/>
                  <a:gd name="connsiteY211" fmla="*/ 1012223 h 1106399"/>
                  <a:gd name="connsiteX212" fmla="*/ 902541 w 1737253"/>
                  <a:gd name="connsiteY212" fmla="*/ 1014138 h 1106399"/>
                  <a:gd name="connsiteX213" fmla="*/ 906524 w 1737253"/>
                  <a:gd name="connsiteY213" fmla="*/ 1018121 h 1106399"/>
                  <a:gd name="connsiteX214" fmla="*/ 908209 w 1737253"/>
                  <a:gd name="connsiteY214" fmla="*/ 1020726 h 1106399"/>
                  <a:gd name="connsiteX215" fmla="*/ 913570 w 1737253"/>
                  <a:gd name="connsiteY215" fmla="*/ 1024402 h 1106399"/>
                  <a:gd name="connsiteX216" fmla="*/ 922073 w 1737253"/>
                  <a:gd name="connsiteY216" fmla="*/ 1027160 h 1106399"/>
                  <a:gd name="connsiteX217" fmla="*/ 938005 w 1737253"/>
                  <a:gd name="connsiteY217" fmla="*/ 1027160 h 1106399"/>
                  <a:gd name="connsiteX218" fmla="*/ 939537 w 1737253"/>
                  <a:gd name="connsiteY218" fmla="*/ 1027543 h 1106399"/>
                  <a:gd name="connsiteX219" fmla="*/ 942294 w 1737253"/>
                  <a:gd name="connsiteY219" fmla="*/ 1029458 h 1106399"/>
                  <a:gd name="connsiteX220" fmla="*/ 942907 w 1737253"/>
                  <a:gd name="connsiteY220" fmla="*/ 1030300 h 1106399"/>
                  <a:gd name="connsiteX221" fmla="*/ 936166 w 1737253"/>
                  <a:gd name="connsiteY221" fmla="*/ 1040028 h 1106399"/>
                  <a:gd name="connsiteX222" fmla="*/ 935936 w 1737253"/>
                  <a:gd name="connsiteY222" fmla="*/ 1041713 h 1106399"/>
                  <a:gd name="connsiteX223" fmla="*/ 938311 w 1737253"/>
                  <a:gd name="connsiteY223" fmla="*/ 1045543 h 1106399"/>
                  <a:gd name="connsiteX224" fmla="*/ 939843 w 1737253"/>
                  <a:gd name="connsiteY224" fmla="*/ 1051747 h 1106399"/>
                  <a:gd name="connsiteX225" fmla="*/ 940073 w 1737253"/>
                  <a:gd name="connsiteY225" fmla="*/ 1054122 h 1106399"/>
                  <a:gd name="connsiteX226" fmla="*/ 944745 w 1737253"/>
                  <a:gd name="connsiteY226" fmla="*/ 1054811 h 1106399"/>
                  <a:gd name="connsiteX227" fmla="*/ 950107 w 1737253"/>
                  <a:gd name="connsiteY227" fmla="*/ 1056266 h 1106399"/>
                  <a:gd name="connsiteX228" fmla="*/ 957767 w 1737253"/>
                  <a:gd name="connsiteY228" fmla="*/ 1064309 h 1106399"/>
                  <a:gd name="connsiteX229" fmla="*/ 959682 w 1737253"/>
                  <a:gd name="connsiteY229" fmla="*/ 1064692 h 1106399"/>
                  <a:gd name="connsiteX230" fmla="*/ 962669 w 1737253"/>
                  <a:gd name="connsiteY230" fmla="*/ 1063773 h 1106399"/>
                  <a:gd name="connsiteX231" fmla="*/ 976686 w 1737253"/>
                  <a:gd name="connsiteY231" fmla="*/ 1067066 h 1106399"/>
                  <a:gd name="connsiteX232" fmla="*/ 983886 w 1737253"/>
                  <a:gd name="connsiteY232" fmla="*/ 1065075 h 1106399"/>
                  <a:gd name="connsiteX233" fmla="*/ 985954 w 1737253"/>
                  <a:gd name="connsiteY233" fmla="*/ 1066224 h 1106399"/>
                  <a:gd name="connsiteX234" fmla="*/ 988176 w 1737253"/>
                  <a:gd name="connsiteY234" fmla="*/ 1064309 h 1106399"/>
                  <a:gd name="connsiteX235" fmla="*/ 992465 w 1737253"/>
                  <a:gd name="connsiteY235" fmla="*/ 1063007 h 1106399"/>
                  <a:gd name="connsiteX236" fmla="*/ 992159 w 1737253"/>
                  <a:gd name="connsiteY236" fmla="*/ 1055194 h 1106399"/>
                  <a:gd name="connsiteX237" fmla="*/ 998209 w 1737253"/>
                  <a:gd name="connsiteY237" fmla="*/ 1061705 h 1106399"/>
                  <a:gd name="connsiteX238" fmla="*/ 1002039 w 1737253"/>
                  <a:gd name="connsiteY238" fmla="*/ 1063773 h 1106399"/>
                  <a:gd name="connsiteX239" fmla="*/ 1004414 w 1737253"/>
                  <a:gd name="connsiteY239" fmla="*/ 1064386 h 1106399"/>
                  <a:gd name="connsiteX240" fmla="*/ 1006942 w 1737253"/>
                  <a:gd name="connsiteY240" fmla="*/ 1065841 h 1106399"/>
                  <a:gd name="connsiteX241" fmla="*/ 1009163 w 1737253"/>
                  <a:gd name="connsiteY241" fmla="*/ 1068369 h 1106399"/>
                  <a:gd name="connsiteX242" fmla="*/ 1011844 w 1737253"/>
                  <a:gd name="connsiteY242" fmla="*/ 1070743 h 1106399"/>
                  <a:gd name="connsiteX243" fmla="*/ 1021265 w 1737253"/>
                  <a:gd name="connsiteY243" fmla="*/ 1065611 h 1106399"/>
                  <a:gd name="connsiteX244" fmla="*/ 1022184 w 1737253"/>
                  <a:gd name="connsiteY244" fmla="*/ 1062700 h 1106399"/>
                  <a:gd name="connsiteX245" fmla="*/ 1030151 w 1737253"/>
                  <a:gd name="connsiteY245" fmla="*/ 1070820 h 1106399"/>
                  <a:gd name="connsiteX246" fmla="*/ 1027776 w 1737253"/>
                  <a:gd name="connsiteY246" fmla="*/ 1074649 h 1106399"/>
                  <a:gd name="connsiteX247" fmla="*/ 1026474 w 1737253"/>
                  <a:gd name="connsiteY247" fmla="*/ 1078020 h 1106399"/>
                  <a:gd name="connsiteX248" fmla="*/ 1024559 w 1737253"/>
                  <a:gd name="connsiteY248" fmla="*/ 1080394 h 1106399"/>
                  <a:gd name="connsiteX249" fmla="*/ 1026014 w 1737253"/>
                  <a:gd name="connsiteY249" fmla="*/ 1090582 h 1106399"/>
                  <a:gd name="connsiteX250" fmla="*/ 1030457 w 1737253"/>
                  <a:gd name="connsiteY250" fmla="*/ 1100462 h 1106399"/>
                  <a:gd name="connsiteX251" fmla="*/ 1038423 w 1737253"/>
                  <a:gd name="connsiteY251" fmla="*/ 1106054 h 1106399"/>
                  <a:gd name="connsiteX252" fmla="*/ 1047538 w 1737253"/>
                  <a:gd name="connsiteY252" fmla="*/ 1097092 h 1106399"/>
                  <a:gd name="connsiteX253" fmla="*/ 1042789 w 1737253"/>
                  <a:gd name="connsiteY253" fmla="*/ 1091960 h 1106399"/>
                  <a:gd name="connsiteX254" fmla="*/ 1044857 w 1737253"/>
                  <a:gd name="connsiteY254" fmla="*/ 1088897 h 1106399"/>
                  <a:gd name="connsiteX255" fmla="*/ 1039265 w 1737253"/>
                  <a:gd name="connsiteY255" fmla="*/ 1086982 h 1106399"/>
                  <a:gd name="connsiteX256" fmla="*/ 1040184 w 1737253"/>
                  <a:gd name="connsiteY256" fmla="*/ 1080624 h 1106399"/>
                  <a:gd name="connsiteX257" fmla="*/ 1044167 w 1737253"/>
                  <a:gd name="connsiteY257" fmla="*/ 1075186 h 1106399"/>
                  <a:gd name="connsiteX258" fmla="*/ 1046236 w 1737253"/>
                  <a:gd name="connsiteY258" fmla="*/ 1073577 h 1106399"/>
                  <a:gd name="connsiteX259" fmla="*/ 1052134 w 1737253"/>
                  <a:gd name="connsiteY259" fmla="*/ 1074037 h 1106399"/>
                  <a:gd name="connsiteX260" fmla="*/ 1080397 w 1737253"/>
                  <a:gd name="connsiteY260" fmla="*/ 1065458 h 1106399"/>
                  <a:gd name="connsiteX261" fmla="*/ 1083615 w 1737253"/>
                  <a:gd name="connsiteY261" fmla="*/ 1061015 h 1106399"/>
                  <a:gd name="connsiteX262" fmla="*/ 1086985 w 1737253"/>
                  <a:gd name="connsiteY262" fmla="*/ 1061322 h 1106399"/>
                  <a:gd name="connsiteX263" fmla="*/ 1090202 w 1737253"/>
                  <a:gd name="connsiteY263" fmla="*/ 1059560 h 1106399"/>
                  <a:gd name="connsiteX264" fmla="*/ 1090049 w 1737253"/>
                  <a:gd name="connsiteY264" fmla="*/ 1056496 h 1106399"/>
                  <a:gd name="connsiteX265" fmla="*/ 1097403 w 1737253"/>
                  <a:gd name="connsiteY265" fmla="*/ 1060173 h 1106399"/>
                  <a:gd name="connsiteX266" fmla="*/ 1100083 w 1737253"/>
                  <a:gd name="connsiteY266" fmla="*/ 1058105 h 1106399"/>
                  <a:gd name="connsiteX267" fmla="*/ 1103300 w 1737253"/>
                  <a:gd name="connsiteY267" fmla="*/ 1055194 h 1106399"/>
                  <a:gd name="connsiteX268" fmla="*/ 1110194 w 1737253"/>
                  <a:gd name="connsiteY268" fmla="*/ 1055654 h 1106399"/>
                  <a:gd name="connsiteX269" fmla="*/ 1116552 w 1737253"/>
                  <a:gd name="connsiteY269" fmla="*/ 1055500 h 1106399"/>
                  <a:gd name="connsiteX270" fmla="*/ 1120075 w 1737253"/>
                  <a:gd name="connsiteY270" fmla="*/ 1052590 h 1106399"/>
                  <a:gd name="connsiteX271" fmla="*/ 1123292 w 1737253"/>
                  <a:gd name="connsiteY271" fmla="*/ 1047611 h 1106399"/>
                  <a:gd name="connsiteX272" fmla="*/ 1128577 w 1737253"/>
                  <a:gd name="connsiteY272" fmla="*/ 1049220 h 1106399"/>
                  <a:gd name="connsiteX273" fmla="*/ 1128270 w 1737253"/>
                  <a:gd name="connsiteY273" fmla="*/ 1044777 h 1106399"/>
                  <a:gd name="connsiteX274" fmla="*/ 1130799 w 1737253"/>
                  <a:gd name="connsiteY274" fmla="*/ 1046845 h 1106399"/>
                  <a:gd name="connsiteX275" fmla="*/ 1134322 w 1737253"/>
                  <a:gd name="connsiteY275" fmla="*/ 1045390 h 1106399"/>
                  <a:gd name="connsiteX276" fmla="*/ 1129726 w 1737253"/>
                  <a:gd name="connsiteY276" fmla="*/ 1030070 h 1106399"/>
                  <a:gd name="connsiteX277" fmla="*/ 1129726 w 1737253"/>
                  <a:gd name="connsiteY277" fmla="*/ 1025934 h 1106399"/>
                  <a:gd name="connsiteX278" fmla="*/ 1133249 w 1737253"/>
                  <a:gd name="connsiteY278" fmla="*/ 1023253 h 1106399"/>
                  <a:gd name="connsiteX279" fmla="*/ 1135471 w 1737253"/>
                  <a:gd name="connsiteY279" fmla="*/ 1021185 h 1106399"/>
                  <a:gd name="connsiteX280" fmla="*/ 1137539 w 1737253"/>
                  <a:gd name="connsiteY280" fmla="*/ 1025168 h 1106399"/>
                  <a:gd name="connsiteX281" fmla="*/ 1138305 w 1737253"/>
                  <a:gd name="connsiteY281" fmla="*/ 1030453 h 1106399"/>
                  <a:gd name="connsiteX282" fmla="*/ 1141216 w 1737253"/>
                  <a:gd name="connsiteY282" fmla="*/ 1033364 h 1106399"/>
                  <a:gd name="connsiteX283" fmla="*/ 1145965 w 1737253"/>
                  <a:gd name="connsiteY283" fmla="*/ 1038496 h 1106399"/>
                  <a:gd name="connsiteX284" fmla="*/ 1147267 w 1737253"/>
                  <a:gd name="connsiteY284" fmla="*/ 1040105 h 1106399"/>
                  <a:gd name="connsiteX285" fmla="*/ 1148415 w 1737253"/>
                  <a:gd name="connsiteY285" fmla="*/ 1043015 h 1106399"/>
                  <a:gd name="connsiteX286" fmla="*/ 1154467 w 1737253"/>
                  <a:gd name="connsiteY286" fmla="*/ 1044777 h 1106399"/>
                  <a:gd name="connsiteX287" fmla="*/ 1158143 w 1737253"/>
                  <a:gd name="connsiteY287" fmla="*/ 1042249 h 1106399"/>
                  <a:gd name="connsiteX288" fmla="*/ 1156382 w 1737253"/>
                  <a:gd name="connsiteY288" fmla="*/ 1039032 h 1106399"/>
                  <a:gd name="connsiteX289" fmla="*/ 1154927 w 1737253"/>
                  <a:gd name="connsiteY289" fmla="*/ 1036121 h 1106399"/>
                  <a:gd name="connsiteX290" fmla="*/ 1159676 w 1737253"/>
                  <a:gd name="connsiteY290" fmla="*/ 1035662 h 1106399"/>
                  <a:gd name="connsiteX291" fmla="*/ 1163505 w 1737253"/>
                  <a:gd name="connsiteY291" fmla="*/ 1038879 h 1106399"/>
                  <a:gd name="connsiteX292" fmla="*/ 1164271 w 1737253"/>
                  <a:gd name="connsiteY292" fmla="*/ 1035509 h 1106399"/>
                  <a:gd name="connsiteX293" fmla="*/ 1164118 w 1737253"/>
                  <a:gd name="connsiteY293" fmla="*/ 1032138 h 1106399"/>
                  <a:gd name="connsiteX294" fmla="*/ 1168713 w 1737253"/>
                  <a:gd name="connsiteY294" fmla="*/ 1031372 h 1106399"/>
                  <a:gd name="connsiteX295" fmla="*/ 1171624 w 1737253"/>
                  <a:gd name="connsiteY295" fmla="*/ 1036351 h 1106399"/>
                  <a:gd name="connsiteX296" fmla="*/ 1174842 w 1737253"/>
                  <a:gd name="connsiteY296" fmla="*/ 1034896 h 1106399"/>
                  <a:gd name="connsiteX297" fmla="*/ 1184722 w 1737253"/>
                  <a:gd name="connsiteY297" fmla="*/ 1028156 h 1106399"/>
                  <a:gd name="connsiteX298" fmla="*/ 1187939 w 1737253"/>
                  <a:gd name="connsiteY298" fmla="*/ 1031066 h 1106399"/>
                  <a:gd name="connsiteX299" fmla="*/ 1192229 w 1737253"/>
                  <a:gd name="connsiteY299" fmla="*/ 1030913 h 1106399"/>
                  <a:gd name="connsiteX300" fmla="*/ 1190620 w 1737253"/>
                  <a:gd name="connsiteY300" fmla="*/ 1025628 h 1106399"/>
                  <a:gd name="connsiteX301" fmla="*/ 1196211 w 1737253"/>
                  <a:gd name="connsiteY301" fmla="*/ 1026777 h 1106399"/>
                  <a:gd name="connsiteX302" fmla="*/ 1199429 w 1737253"/>
                  <a:gd name="connsiteY302" fmla="*/ 1030300 h 1106399"/>
                  <a:gd name="connsiteX303" fmla="*/ 1204561 w 1737253"/>
                  <a:gd name="connsiteY303" fmla="*/ 1026623 h 1106399"/>
                  <a:gd name="connsiteX304" fmla="*/ 1208850 w 1737253"/>
                  <a:gd name="connsiteY304" fmla="*/ 1026164 h 1106399"/>
                  <a:gd name="connsiteX305" fmla="*/ 1219880 w 1737253"/>
                  <a:gd name="connsiteY305" fmla="*/ 1020419 h 1106399"/>
                  <a:gd name="connsiteX306" fmla="*/ 1223404 w 1737253"/>
                  <a:gd name="connsiteY306" fmla="*/ 1015670 h 1106399"/>
                  <a:gd name="connsiteX307" fmla="*/ 1225165 w 1737253"/>
                  <a:gd name="connsiteY307" fmla="*/ 1013602 h 1106399"/>
                  <a:gd name="connsiteX308" fmla="*/ 1224553 w 1737253"/>
                  <a:gd name="connsiteY308" fmla="*/ 1011228 h 1106399"/>
                  <a:gd name="connsiteX309" fmla="*/ 1228995 w 1737253"/>
                  <a:gd name="connsiteY309" fmla="*/ 1007704 h 1106399"/>
                  <a:gd name="connsiteX310" fmla="*/ 1233438 w 1737253"/>
                  <a:gd name="connsiteY310" fmla="*/ 1003874 h 1106399"/>
                  <a:gd name="connsiteX311" fmla="*/ 1238416 w 1737253"/>
                  <a:gd name="connsiteY311" fmla="*/ 1005023 h 1106399"/>
                  <a:gd name="connsiteX312" fmla="*/ 1246076 w 1737253"/>
                  <a:gd name="connsiteY312" fmla="*/ 998972 h 1106399"/>
                  <a:gd name="connsiteX313" fmla="*/ 1248604 w 1737253"/>
                  <a:gd name="connsiteY313" fmla="*/ 996751 h 1106399"/>
                  <a:gd name="connsiteX314" fmla="*/ 1249752 w 1737253"/>
                  <a:gd name="connsiteY314" fmla="*/ 1000581 h 1106399"/>
                  <a:gd name="connsiteX315" fmla="*/ 1256646 w 1737253"/>
                  <a:gd name="connsiteY315" fmla="*/ 994070 h 1106399"/>
                  <a:gd name="connsiteX316" fmla="*/ 1262851 w 1737253"/>
                  <a:gd name="connsiteY316" fmla="*/ 981432 h 1106399"/>
                  <a:gd name="connsiteX317" fmla="*/ 1260170 w 1737253"/>
                  <a:gd name="connsiteY317" fmla="*/ 978904 h 1106399"/>
                  <a:gd name="connsiteX318" fmla="*/ 1265455 w 1737253"/>
                  <a:gd name="connsiteY318" fmla="*/ 974921 h 1106399"/>
                  <a:gd name="connsiteX319" fmla="*/ 1269438 w 1737253"/>
                  <a:gd name="connsiteY319" fmla="*/ 975074 h 1106399"/>
                  <a:gd name="connsiteX320" fmla="*/ 1272961 w 1737253"/>
                  <a:gd name="connsiteY320" fmla="*/ 975380 h 1106399"/>
                  <a:gd name="connsiteX321" fmla="*/ 1277098 w 1737253"/>
                  <a:gd name="connsiteY321" fmla="*/ 974231 h 1106399"/>
                  <a:gd name="connsiteX322" fmla="*/ 1281081 w 1737253"/>
                  <a:gd name="connsiteY322" fmla="*/ 974997 h 1106399"/>
                  <a:gd name="connsiteX323" fmla="*/ 1282230 w 1737253"/>
                  <a:gd name="connsiteY323" fmla="*/ 970555 h 1106399"/>
                  <a:gd name="connsiteX324" fmla="*/ 1282689 w 1737253"/>
                  <a:gd name="connsiteY324" fmla="*/ 968180 h 1106399"/>
                  <a:gd name="connsiteX325" fmla="*/ 1287821 w 1737253"/>
                  <a:gd name="connsiteY325" fmla="*/ 967414 h 1106399"/>
                  <a:gd name="connsiteX326" fmla="*/ 1289736 w 1737253"/>
                  <a:gd name="connsiteY326" fmla="*/ 963738 h 1106399"/>
                  <a:gd name="connsiteX327" fmla="*/ 1289276 w 1737253"/>
                  <a:gd name="connsiteY327" fmla="*/ 957150 h 1106399"/>
                  <a:gd name="connsiteX328" fmla="*/ 1299617 w 1737253"/>
                  <a:gd name="connsiteY328" fmla="*/ 954623 h 1106399"/>
                  <a:gd name="connsiteX329" fmla="*/ 1295787 w 1737253"/>
                  <a:gd name="connsiteY329" fmla="*/ 952095 h 1106399"/>
                  <a:gd name="connsiteX330" fmla="*/ 1301838 w 1737253"/>
                  <a:gd name="connsiteY330" fmla="*/ 946044 h 1106399"/>
                  <a:gd name="connsiteX331" fmla="*/ 1307124 w 1737253"/>
                  <a:gd name="connsiteY331" fmla="*/ 951176 h 1106399"/>
                  <a:gd name="connsiteX332" fmla="*/ 1305821 w 1737253"/>
                  <a:gd name="connsiteY332" fmla="*/ 944129 h 1106399"/>
                  <a:gd name="connsiteX333" fmla="*/ 1309345 w 1737253"/>
                  <a:gd name="connsiteY333" fmla="*/ 935550 h 1106399"/>
                  <a:gd name="connsiteX334" fmla="*/ 1304902 w 1737253"/>
                  <a:gd name="connsiteY334" fmla="*/ 933942 h 1106399"/>
                  <a:gd name="connsiteX335" fmla="*/ 1304290 w 1737253"/>
                  <a:gd name="connsiteY335" fmla="*/ 931261 h 1106399"/>
                  <a:gd name="connsiteX336" fmla="*/ 1310187 w 1737253"/>
                  <a:gd name="connsiteY336" fmla="*/ 925669 h 1106399"/>
                  <a:gd name="connsiteX337" fmla="*/ 1311796 w 1737253"/>
                  <a:gd name="connsiteY337" fmla="*/ 922605 h 1106399"/>
                  <a:gd name="connsiteX338" fmla="*/ 1309421 w 1737253"/>
                  <a:gd name="connsiteY338" fmla="*/ 918010 h 1106399"/>
                  <a:gd name="connsiteX339" fmla="*/ 1311643 w 1737253"/>
                  <a:gd name="connsiteY339" fmla="*/ 914333 h 1106399"/>
                  <a:gd name="connsiteX340" fmla="*/ 1310877 w 1737253"/>
                  <a:gd name="connsiteY340" fmla="*/ 910044 h 1106399"/>
                  <a:gd name="connsiteX341" fmla="*/ 1318077 w 1737253"/>
                  <a:gd name="connsiteY341" fmla="*/ 910197 h 1106399"/>
                  <a:gd name="connsiteX342" fmla="*/ 1321753 w 1737253"/>
                  <a:gd name="connsiteY342" fmla="*/ 911805 h 1106399"/>
                  <a:gd name="connsiteX343" fmla="*/ 1322519 w 1737253"/>
                  <a:gd name="connsiteY343" fmla="*/ 907056 h 1106399"/>
                  <a:gd name="connsiteX344" fmla="*/ 1325047 w 1737253"/>
                  <a:gd name="connsiteY344" fmla="*/ 904682 h 1106399"/>
                  <a:gd name="connsiteX345" fmla="*/ 1326809 w 1737253"/>
                  <a:gd name="connsiteY345" fmla="*/ 899090 h 1106399"/>
                  <a:gd name="connsiteX346" fmla="*/ 1330179 w 1737253"/>
                  <a:gd name="connsiteY346" fmla="*/ 897175 h 1106399"/>
                  <a:gd name="connsiteX347" fmla="*/ 1332554 w 1737253"/>
                  <a:gd name="connsiteY347" fmla="*/ 894265 h 1106399"/>
                  <a:gd name="connsiteX348" fmla="*/ 1337686 w 1737253"/>
                  <a:gd name="connsiteY348" fmla="*/ 885303 h 1106399"/>
                  <a:gd name="connsiteX349" fmla="*/ 1339907 w 1737253"/>
                  <a:gd name="connsiteY349" fmla="*/ 879098 h 1106399"/>
                  <a:gd name="connsiteX350" fmla="*/ 1342588 w 1737253"/>
                  <a:gd name="connsiteY350" fmla="*/ 873048 h 1106399"/>
                  <a:gd name="connsiteX351" fmla="*/ 1344962 w 1737253"/>
                  <a:gd name="connsiteY351" fmla="*/ 868911 h 1106399"/>
                  <a:gd name="connsiteX352" fmla="*/ 1349711 w 1737253"/>
                  <a:gd name="connsiteY352" fmla="*/ 864315 h 1106399"/>
                  <a:gd name="connsiteX353" fmla="*/ 1354460 w 1737253"/>
                  <a:gd name="connsiteY353" fmla="*/ 864009 h 1106399"/>
                  <a:gd name="connsiteX354" fmla="*/ 1358902 w 1737253"/>
                  <a:gd name="connsiteY354" fmla="*/ 864009 h 1106399"/>
                  <a:gd name="connsiteX355" fmla="*/ 1363499 w 1737253"/>
                  <a:gd name="connsiteY355" fmla="*/ 856809 h 1106399"/>
                  <a:gd name="connsiteX356" fmla="*/ 1359362 w 1737253"/>
                  <a:gd name="connsiteY356" fmla="*/ 851064 h 1106399"/>
                  <a:gd name="connsiteX357" fmla="*/ 1363039 w 1737253"/>
                  <a:gd name="connsiteY357" fmla="*/ 848690 h 1106399"/>
                  <a:gd name="connsiteX358" fmla="*/ 1365260 w 1737253"/>
                  <a:gd name="connsiteY358" fmla="*/ 845626 h 1106399"/>
                  <a:gd name="connsiteX359" fmla="*/ 1364954 w 1737253"/>
                  <a:gd name="connsiteY359" fmla="*/ 841796 h 1106399"/>
                  <a:gd name="connsiteX360" fmla="*/ 1366562 w 1737253"/>
                  <a:gd name="connsiteY360" fmla="*/ 838885 h 1106399"/>
                  <a:gd name="connsiteX361" fmla="*/ 1361124 w 1737253"/>
                  <a:gd name="connsiteY361" fmla="*/ 836204 h 1106399"/>
                  <a:gd name="connsiteX362" fmla="*/ 1366869 w 1737253"/>
                  <a:gd name="connsiteY362" fmla="*/ 833830 h 1106399"/>
                  <a:gd name="connsiteX363" fmla="*/ 1369549 w 1737253"/>
                  <a:gd name="connsiteY363" fmla="*/ 833830 h 1106399"/>
                  <a:gd name="connsiteX364" fmla="*/ 1372767 w 1737253"/>
                  <a:gd name="connsiteY364" fmla="*/ 832375 h 1106399"/>
                  <a:gd name="connsiteX365" fmla="*/ 1374682 w 1737253"/>
                  <a:gd name="connsiteY365" fmla="*/ 828085 h 1106399"/>
                  <a:gd name="connsiteX366" fmla="*/ 1371771 w 1737253"/>
                  <a:gd name="connsiteY366" fmla="*/ 822034 h 1106399"/>
                  <a:gd name="connsiteX367" fmla="*/ 1374452 w 1737253"/>
                  <a:gd name="connsiteY367" fmla="*/ 816136 h 1106399"/>
                  <a:gd name="connsiteX368" fmla="*/ 1372231 w 1737253"/>
                  <a:gd name="connsiteY368" fmla="*/ 812460 h 1106399"/>
                  <a:gd name="connsiteX369" fmla="*/ 1359822 w 1737253"/>
                  <a:gd name="connsiteY369" fmla="*/ 805566 h 1106399"/>
                  <a:gd name="connsiteX370" fmla="*/ 1351703 w 1737253"/>
                  <a:gd name="connsiteY370" fmla="*/ 801123 h 1106399"/>
                  <a:gd name="connsiteX371" fmla="*/ 1337533 w 1737253"/>
                  <a:gd name="connsiteY371" fmla="*/ 805872 h 1106399"/>
                  <a:gd name="connsiteX372" fmla="*/ 1336230 w 1737253"/>
                  <a:gd name="connsiteY372" fmla="*/ 798366 h 1106399"/>
                  <a:gd name="connsiteX373" fmla="*/ 1346570 w 1737253"/>
                  <a:gd name="connsiteY373" fmla="*/ 792927 h 1106399"/>
                  <a:gd name="connsiteX374" fmla="*/ 1357907 w 1737253"/>
                  <a:gd name="connsiteY374" fmla="*/ 786034 h 1106399"/>
                  <a:gd name="connsiteX375" fmla="*/ 1371464 w 1737253"/>
                  <a:gd name="connsiteY375" fmla="*/ 777455 h 1106399"/>
                  <a:gd name="connsiteX376" fmla="*/ 1362503 w 1737253"/>
                  <a:gd name="connsiteY376" fmla="*/ 767267 h 1106399"/>
                  <a:gd name="connsiteX377" fmla="*/ 1353234 w 1737253"/>
                  <a:gd name="connsiteY377" fmla="*/ 760221 h 1106399"/>
                  <a:gd name="connsiteX378" fmla="*/ 1343201 w 1737253"/>
                  <a:gd name="connsiteY378" fmla="*/ 755242 h 1106399"/>
                  <a:gd name="connsiteX379" fmla="*/ 1338758 w 1737253"/>
                  <a:gd name="connsiteY379" fmla="*/ 750953 h 1106399"/>
                  <a:gd name="connsiteX380" fmla="*/ 1336077 w 1737253"/>
                  <a:gd name="connsiteY380" fmla="*/ 747276 h 1106399"/>
                  <a:gd name="connsiteX381" fmla="*/ 1337533 w 1737253"/>
                  <a:gd name="connsiteY381" fmla="*/ 744748 h 1106399"/>
                  <a:gd name="connsiteX382" fmla="*/ 1347720 w 1737253"/>
                  <a:gd name="connsiteY382" fmla="*/ 750799 h 1106399"/>
                  <a:gd name="connsiteX383" fmla="*/ 1360128 w 1737253"/>
                  <a:gd name="connsiteY383" fmla="*/ 751565 h 1106399"/>
                  <a:gd name="connsiteX384" fmla="*/ 1371005 w 1737253"/>
                  <a:gd name="connsiteY384" fmla="*/ 753021 h 1106399"/>
                  <a:gd name="connsiteX385" fmla="*/ 1363039 w 1737253"/>
                  <a:gd name="connsiteY385" fmla="*/ 745821 h 1106399"/>
                  <a:gd name="connsiteX386" fmla="*/ 1356528 w 1737253"/>
                  <a:gd name="connsiteY386" fmla="*/ 739923 h 1106399"/>
                  <a:gd name="connsiteX387" fmla="*/ 1350171 w 1737253"/>
                  <a:gd name="connsiteY387" fmla="*/ 730348 h 1106399"/>
                  <a:gd name="connsiteX388" fmla="*/ 1342971 w 1737253"/>
                  <a:gd name="connsiteY388" fmla="*/ 722535 h 1106399"/>
                  <a:gd name="connsiteX389" fmla="*/ 1339141 w 1737253"/>
                  <a:gd name="connsiteY389" fmla="*/ 705454 h 1106399"/>
                  <a:gd name="connsiteX390" fmla="*/ 1328800 w 1737253"/>
                  <a:gd name="connsiteY390" fmla="*/ 680254 h 1106399"/>
                  <a:gd name="connsiteX391" fmla="*/ 1320375 w 1737253"/>
                  <a:gd name="connsiteY391" fmla="*/ 671828 h 1106399"/>
                  <a:gd name="connsiteX392" fmla="*/ 1308425 w 1737253"/>
                  <a:gd name="connsiteY392" fmla="*/ 664628 h 1106399"/>
                  <a:gd name="connsiteX393" fmla="*/ 1299158 w 1737253"/>
                  <a:gd name="connsiteY393" fmla="*/ 659190 h 1106399"/>
                  <a:gd name="connsiteX394" fmla="*/ 1295174 w 1737253"/>
                  <a:gd name="connsiteY394" fmla="*/ 656662 h 1106399"/>
                  <a:gd name="connsiteX395" fmla="*/ 1298085 w 1737253"/>
                  <a:gd name="connsiteY395" fmla="*/ 648696 h 1106399"/>
                  <a:gd name="connsiteX396" fmla="*/ 1304596 w 1737253"/>
                  <a:gd name="connsiteY396" fmla="*/ 638126 h 1106399"/>
                  <a:gd name="connsiteX397" fmla="*/ 1311336 w 1737253"/>
                  <a:gd name="connsiteY397" fmla="*/ 632228 h 1106399"/>
                  <a:gd name="connsiteX398" fmla="*/ 1319303 w 1737253"/>
                  <a:gd name="connsiteY398" fmla="*/ 626636 h 1106399"/>
                  <a:gd name="connsiteX399" fmla="*/ 1324051 w 1737253"/>
                  <a:gd name="connsiteY399" fmla="*/ 621887 h 1106399"/>
                  <a:gd name="connsiteX400" fmla="*/ 1325966 w 1737253"/>
                  <a:gd name="connsiteY400" fmla="*/ 618211 h 1106399"/>
                  <a:gd name="connsiteX401" fmla="*/ 1324205 w 1737253"/>
                  <a:gd name="connsiteY401" fmla="*/ 612925 h 1106399"/>
                  <a:gd name="connsiteX402" fmla="*/ 1328340 w 1737253"/>
                  <a:gd name="connsiteY402" fmla="*/ 614840 h 1106399"/>
                  <a:gd name="connsiteX403" fmla="*/ 1332324 w 1737253"/>
                  <a:gd name="connsiteY403" fmla="*/ 616755 h 1106399"/>
                  <a:gd name="connsiteX404" fmla="*/ 1337456 w 1737253"/>
                  <a:gd name="connsiteY404" fmla="*/ 612159 h 1106399"/>
                  <a:gd name="connsiteX405" fmla="*/ 1340826 w 1737253"/>
                  <a:gd name="connsiteY405" fmla="*/ 606875 h 1106399"/>
                  <a:gd name="connsiteX406" fmla="*/ 1346111 w 1737253"/>
                  <a:gd name="connsiteY406" fmla="*/ 602279 h 1106399"/>
                  <a:gd name="connsiteX407" fmla="*/ 1345958 w 1737253"/>
                  <a:gd name="connsiteY407" fmla="*/ 599062 h 1106399"/>
                  <a:gd name="connsiteX408" fmla="*/ 1353771 w 1737253"/>
                  <a:gd name="connsiteY408" fmla="*/ 597147 h 1106399"/>
                  <a:gd name="connsiteX409" fmla="*/ 1378511 w 1737253"/>
                  <a:gd name="connsiteY409" fmla="*/ 587572 h 1106399"/>
                  <a:gd name="connsiteX410" fmla="*/ 1381039 w 1737253"/>
                  <a:gd name="connsiteY410" fmla="*/ 588338 h 1106399"/>
                  <a:gd name="connsiteX411" fmla="*/ 1386784 w 1737253"/>
                  <a:gd name="connsiteY411" fmla="*/ 591708 h 1106399"/>
                  <a:gd name="connsiteX412" fmla="*/ 1390308 w 1737253"/>
                  <a:gd name="connsiteY412" fmla="*/ 587112 h 1106399"/>
                  <a:gd name="connsiteX413" fmla="*/ 1388086 w 1737253"/>
                  <a:gd name="connsiteY413" fmla="*/ 586500 h 1106399"/>
                  <a:gd name="connsiteX414" fmla="*/ 1388393 w 1737253"/>
                  <a:gd name="connsiteY414" fmla="*/ 584278 h 1106399"/>
                  <a:gd name="connsiteX415" fmla="*/ 1394750 w 1737253"/>
                  <a:gd name="connsiteY415" fmla="*/ 573402 h 1106399"/>
                  <a:gd name="connsiteX416" fmla="*/ 1382111 w 1737253"/>
                  <a:gd name="connsiteY416" fmla="*/ 571181 h 1106399"/>
                  <a:gd name="connsiteX417" fmla="*/ 1376061 w 1737253"/>
                  <a:gd name="connsiteY417" fmla="*/ 569572 h 1106399"/>
                  <a:gd name="connsiteX418" fmla="*/ 1373686 w 1737253"/>
                  <a:gd name="connsiteY418" fmla="*/ 572789 h 1106399"/>
                  <a:gd name="connsiteX419" fmla="*/ 1369244 w 1737253"/>
                  <a:gd name="connsiteY419" fmla="*/ 572023 h 1106399"/>
                  <a:gd name="connsiteX420" fmla="*/ 1343736 w 1737253"/>
                  <a:gd name="connsiteY420" fmla="*/ 562448 h 1106399"/>
                  <a:gd name="connsiteX421" fmla="*/ 1336537 w 1737253"/>
                  <a:gd name="connsiteY421" fmla="*/ 561146 h 1106399"/>
                  <a:gd name="connsiteX422" fmla="*/ 1329643 w 1737253"/>
                  <a:gd name="connsiteY422" fmla="*/ 563214 h 1106399"/>
                  <a:gd name="connsiteX423" fmla="*/ 1325660 w 1737253"/>
                  <a:gd name="connsiteY423" fmla="*/ 565895 h 1106399"/>
                  <a:gd name="connsiteX424" fmla="*/ 1324511 w 1737253"/>
                  <a:gd name="connsiteY424" fmla="*/ 570185 h 1106399"/>
                  <a:gd name="connsiteX425" fmla="*/ 1312102 w 1737253"/>
                  <a:gd name="connsiteY425" fmla="*/ 578763 h 1106399"/>
                  <a:gd name="connsiteX426" fmla="*/ 1303141 w 1737253"/>
                  <a:gd name="connsiteY426" fmla="*/ 581981 h 1106399"/>
                  <a:gd name="connsiteX427" fmla="*/ 1291651 w 1737253"/>
                  <a:gd name="connsiteY427" fmla="*/ 577844 h 1106399"/>
                  <a:gd name="connsiteX428" fmla="*/ 1289890 w 1737253"/>
                  <a:gd name="connsiteY428" fmla="*/ 574015 h 1106399"/>
                  <a:gd name="connsiteX429" fmla="*/ 1290502 w 1737253"/>
                  <a:gd name="connsiteY429" fmla="*/ 552950 h 1106399"/>
                  <a:gd name="connsiteX430" fmla="*/ 1281693 w 1737253"/>
                  <a:gd name="connsiteY430" fmla="*/ 548661 h 1106399"/>
                  <a:gd name="connsiteX431" fmla="*/ 1280391 w 1737253"/>
                  <a:gd name="connsiteY431" fmla="*/ 550270 h 1106399"/>
                  <a:gd name="connsiteX432" fmla="*/ 1278629 w 1737253"/>
                  <a:gd name="connsiteY432" fmla="*/ 553793 h 1106399"/>
                  <a:gd name="connsiteX433" fmla="*/ 1273038 w 1737253"/>
                  <a:gd name="connsiteY433" fmla="*/ 550270 h 1106399"/>
                  <a:gd name="connsiteX434" fmla="*/ 1261855 w 1737253"/>
                  <a:gd name="connsiteY434" fmla="*/ 547589 h 1106399"/>
                  <a:gd name="connsiteX435" fmla="*/ 1249600 w 1737253"/>
                  <a:gd name="connsiteY435" fmla="*/ 530048 h 1106399"/>
                  <a:gd name="connsiteX436" fmla="*/ 1265072 w 1737253"/>
                  <a:gd name="connsiteY436" fmla="*/ 516184 h 1106399"/>
                  <a:gd name="connsiteX437" fmla="*/ 1276255 w 1737253"/>
                  <a:gd name="connsiteY437" fmla="*/ 518405 h 1106399"/>
                  <a:gd name="connsiteX438" fmla="*/ 1283455 w 1737253"/>
                  <a:gd name="connsiteY438" fmla="*/ 517256 h 1106399"/>
                  <a:gd name="connsiteX439" fmla="*/ 1290961 w 1737253"/>
                  <a:gd name="connsiteY439" fmla="*/ 513427 h 1106399"/>
                  <a:gd name="connsiteX440" fmla="*/ 1295251 w 1737253"/>
                  <a:gd name="connsiteY440" fmla="*/ 509597 h 1106399"/>
                  <a:gd name="connsiteX441" fmla="*/ 1298468 w 1737253"/>
                  <a:gd name="connsiteY441" fmla="*/ 502244 h 1106399"/>
                  <a:gd name="connsiteX442" fmla="*/ 1309345 w 1737253"/>
                  <a:gd name="connsiteY442" fmla="*/ 490141 h 1106399"/>
                  <a:gd name="connsiteX443" fmla="*/ 1336153 w 1737253"/>
                  <a:gd name="connsiteY443" fmla="*/ 474056 h 1106399"/>
                  <a:gd name="connsiteX444" fmla="*/ 1355149 w 1737253"/>
                  <a:gd name="connsiteY444" fmla="*/ 458890 h 1106399"/>
                  <a:gd name="connsiteX445" fmla="*/ 1369014 w 1737253"/>
                  <a:gd name="connsiteY445" fmla="*/ 457741 h 1106399"/>
                  <a:gd name="connsiteX446" fmla="*/ 1371082 w 1737253"/>
                  <a:gd name="connsiteY446" fmla="*/ 458354 h 1106399"/>
                  <a:gd name="connsiteX447" fmla="*/ 1376061 w 1737253"/>
                  <a:gd name="connsiteY447" fmla="*/ 462796 h 1106399"/>
                  <a:gd name="connsiteX448" fmla="*/ 1382418 w 1737253"/>
                  <a:gd name="connsiteY448" fmla="*/ 467775 h 1106399"/>
                  <a:gd name="connsiteX449" fmla="*/ 1383030 w 1737253"/>
                  <a:gd name="connsiteY449" fmla="*/ 472065 h 1106399"/>
                  <a:gd name="connsiteX450" fmla="*/ 1375984 w 1737253"/>
                  <a:gd name="connsiteY450" fmla="*/ 481792 h 1106399"/>
                  <a:gd name="connsiteX451" fmla="*/ 1370698 w 1737253"/>
                  <a:gd name="connsiteY451" fmla="*/ 486924 h 1106399"/>
                  <a:gd name="connsiteX452" fmla="*/ 1369933 w 1737253"/>
                  <a:gd name="connsiteY452" fmla="*/ 488839 h 1106399"/>
                  <a:gd name="connsiteX453" fmla="*/ 1364495 w 1737253"/>
                  <a:gd name="connsiteY453" fmla="*/ 491903 h 1106399"/>
                  <a:gd name="connsiteX454" fmla="*/ 1359746 w 1737253"/>
                  <a:gd name="connsiteY454" fmla="*/ 496652 h 1106399"/>
                  <a:gd name="connsiteX455" fmla="*/ 1358443 w 1737253"/>
                  <a:gd name="connsiteY455" fmla="*/ 500482 h 1106399"/>
                  <a:gd name="connsiteX456" fmla="*/ 1355533 w 1737253"/>
                  <a:gd name="connsiteY456" fmla="*/ 502703 h 1106399"/>
                  <a:gd name="connsiteX457" fmla="*/ 1368324 w 1737253"/>
                  <a:gd name="connsiteY457" fmla="*/ 508141 h 1106399"/>
                  <a:gd name="connsiteX458" fmla="*/ 1367711 w 1737253"/>
                  <a:gd name="connsiteY458" fmla="*/ 510516 h 1106399"/>
                  <a:gd name="connsiteX459" fmla="*/ 1366410 w 1737253"/>
                  <a:gd name="connsiteY459" fmla="*/ 514805 h 1106399"/>
                  <a:gd name="connsiteX460" fmla="*/ 1365643 w 1737253"/>
                  <a:gd name="connsiteY460" fmla="*/ 517486 h 1106399"/>
                  <a:gd name="connsiteX461" fmla="*/ 1356222 w 1737253"/>
                  <a:gd name="connsiteY461" fmla="*/ 520857 h 1106399"/>
                  <a:gd name="connsiteX462" fmla="*/ 1352392 w 1737253"/>
                  <a:gd name="connsiteY462" fmla="*/ 523078 h 1106399"/>
                  <a:gd name="connsiteX463" fmla="*/ 1350937 w 1737253"/>
                  <a:gd name="connsiteY463" fmla="*/ 525146 h 1106399"/>
                  <a:gd name="connsiteX464" fmla="*/ 1355533 w 1737253"/>
                  <a:gd name="connsiteY464" fmla="*/ 527827 h 1106399"/>
                  <a:gd name="connsiteX465" fmla="*/ 1396206 w 1737253"/>
                  <a:gd name="connsiteY465" fmla="*/ 500865 h 1106399"/>
                  <a:gd name="connsiteX466" fmla="*/ 1412827 w 1737253"/>
                  <a:gd name="connsiteY466" fmla="*/ 494660 h 1106399"/>
                  <a:gd name="connsiteX467" fmla="*/ 1436112 w 1737253"/>
                  <a:gd name="connsiteY467" fmla="*/ 491290 h 1106399"/>
                  <a:gd name="connsiteX468" fmla="*/ 1441244 w 1737253"/>
                  <a:gd name="connsiteY468" fmla="*/ 485545 h 1106399"/>
                  <a:gd name="connsiteX469" fmla="*/ 1443925 w 1737253"/>
                  <a:gd name="connsiteY469" fmla="*/ 483477 h 1106399"/>
                  <a:gd name="connsiteX470" fmla="*/ 1471346 w 1737253"/>
                  <a:gd name="connsiteY470" fmla="*/ 465784 h 1106399"/>
                  <a:gd name="connsiteX471" fmla="*/ 1479466 w 1737253"/>
                  <a:gd name="connsiteY471" fmla="*/ 458966 h 1106399"/>
                  <a:gd name="connsiteX472" fmla="*/ 1480768 w 1737253"/>
                  <a:gd name="connsiteY472" fmla="*/ 458277 h 1106399"/>
                  <a:gd name="connsiteX473" fmla="*/ 1486666 w 1737253"/>
                  <a:gd name="connsiteY473" fmla="*/ 457205 h 1106399"/>
                  <a:gd name="connsiteX474" fmla="*/ 1503058 w 1737253"/>
                  <a:gd name="connsiteY474" fmla="*/ 438975 h 1106399"/>
                  <a:gd name="connsiteX475" fmla="*/ 1507117 w 1737253"/>
                  <a:gd name="connsiteY475" fmla="*/ 431928 h 1106399"/>
                  <a:gd name="connsiteX476" fmla="*/ 1513551 w 1737253"/>
                  <a:gd name="connsiteY476" fmla="*/ 427256 h 1106399"/>
                  <a:gd name="connsiteX477" fmla="*/ 1517993 w 1737253"/>
                  <a:gd name="connsiteY477" fmla="*/ 430856 h 1106399"/>
                  <a:gd name="connsiteX478" fmla="*/ 1519449 w 1737253"/>
                  <a:gd name="connsiteY478" fmla="*/ 432387 h 1106399"/>
                  <a:gd name="connsiteX479" fmla="*/ 1529483 w 1737253"/>
                  <a:gd name="connsiteY479" fmla="*/ 437979 h 1106399"/>
                  <a:gd name="connsiteX480" fmla="*/ 1548785 w 1737253"/>
                  <a:gd name="connsiteY480" fmla="*/ 440507 h 1106399"/>
                  <a:gd name="connsiteX481" fmla="*/ 1553688 w 1737253"/>
                  <a:gd name="connsiteY481" fmla="*/ 434762 h 1106399"/>
                  <a:gd name="connsiteX482" fmla="*/ 1550470 w 1737253"/>
                  <a:gd name="connsiteY482" fmla="*/ 430013 h 1106399"/>
                  <a:gd name="connsiteX483" fmla="*/ 1547024 w 1737253"/>
                  <a:gd name="connsiteY483" fmla="*/ 421511 h 1106399"/>
                  <a:gd name="connsiteX484" fmla="*/ 1547636 w 1737253"/>
                  <a:gd name="connsiteY484" fmla="*/ 420209 h 1106399"/>
                  <a:gd name="connsiteX485" fmla="*/ 1573526 w 1737253"/>
                  <a:gd name="connsiteY485" fmla="*/ 416608 h 1106399"/>
                  <a:gd name="connsiteX486" fmla="*/ 1575058 w 1737253"/>
                  <a:gd name="connsiteY486" fmla="*/ 415766 h 1106399"/>
                  <a:gd name="connsiteX487" fmla="*/ 1579042 w 1737253"/>
                  <a:gd name="connsiteY487" fmla="*/ 411783 h 1106399"/>
                  <a:gd name="connsiteX488" fmla="*/ 1579501 w 1737253"/>
                  <a:gd name="connsiteY488" fmla="*/ 409026 h 1106399"/>
                  <a:gd name="connsiteX489" fmla="*/ 1585475 w 1737253"/>
                  <a:gd name="connsiteY489" fmla="*/ 403970 h 1106399"/>
                  <a:gd name="connsiteX490" fmla="*/ 1593365 w 1737253"/>
                  <a:gd name="connsiteY490" fmla="*/ 401366 h 1106399"/>
                  <a:gd name="connsiteX491" fmla="*/ 1596505 w 1737253"/>
                  <a:gd name="connsiteY491" fmla="*/ 393247 h 1106399"/>
                  <a:gd name="connsiteX492" fmla="*/ 1598266 w 1737253"/>
                  <a:gd name="connsiteY492" fmla="*/ 387272 h 1106399"/>
                  <a:gd name="connsiteX493" fmla="*/ 1599722 w 1737253"/>
                  <a:gd name="connsiteY493" fmla="*/ 385510 h 1106399"/>
                  <a:gd name="connsiteX494" fmla="*/ 1606463 w 1737253"/>
                  <a:gd name="connsiteY494" fmla="*/ 387042 h 1106399"/>
                  <a:gd name="connsiteX495" fmla="*/ 1610139 w 1737253"/>
                  <a:gd name="connsiteY495" fmla="*/ 394549 h 1106399"/>
                  <a:gd name="connsiteX496" fmla="*/ 1618259 w 1737253"/>
                  <a:gd name="connsiteY496" fmla="*/ 403970 h 1106399"/>
                  <a:gd name="connsiteX497" fmla="*/ 1619407 w 1737253"/>
                  <a:gd name="connsiteY497" fmla="*/ 405196 h 1106399"/>
                  <a:gd name="connsiteX498" fmla="*/ 1619561 w 1737253"/>
                  <a:gd name="connsiteY498" fmla="*/ 399757 h 1106399"/>
                  <a:gd name="connsiteX499" fmla="*/ 1615118 w 1737253"/>
                  <a:gd name="connsiteY499" fmla="*/ 396310 h 1106399"/>
                  <a:gd name="connsiteX500" fmla="*/ 1615501 w 1737253"/>
                  <a:gd name="connsiteY500" fmla="*/ 394549 h 1106399"/>
                  <a:gd name="connsiteX501" fmla="*/ 1625765 w 1737253"/>
                  <a:gd name="connsiteY501" fmla="*/ 390336 h 1106399"/>
                  <a:gd name="connsiteX502" fmla="*/ 1632199 w 1737253"/>
                  <a:gd name="connsiteY502" fmla="*/ 388804 h 1106399"/>
                  <a:gd name="connsiteX503" fmla="*/ 1639246 w 1737253"/>
                  <a:gd name="connsiteY503" fmla="*/ 371417 h 1106399"/>
                  <a:gd name="connsiteX504" fmla="*/ 1639093 w 1737253"/>
                  <a:gd name="connsiteY504" fmla="*/ 369731 h 1106399"/>
                  <a:gd name="connsiteX505" fmla="*/ 1638480 w 1737253"/>
                  <a:gd name="connsiteY505" fmla="*/ 364446 h 1106399"/>
                  <a:gd name="connsiteX506" fmla="*/ 1637561 w 1737253"/>
                  <a:gd name="connsiteY506" fmla="*/ 342540 h 1106399"/>
                  <a:gd name="connsiteX507" fmla="*/ 1634803 w 1737253"/>
                  <a:gd name="connsiteY507" fmla="*/ 331893 h 1106399"/>
                  <a:gd name="connsiteX508" fmla="*/ 1630591 w 1737253"/>
                  <a:gd name="connsiteY508" fmla="*/ 321705 h 1106399"/>
                  <a:gd name="connsiteX509" fmla="*/ 1631433 w 1737253"/>
                  <a:gd name="connsiteY509" fmla="*/ 320480 h 1106399"/>
                  <a:gd name="connsiteX510" fmla="*/ 1642769 w 1737253"/>
                  <a:gd name="connsiteY510" fmla="*/ 316650 h 1106399"/>
                  <a:gd name="connsiteX511" fmla="*/ 1644838 w 1737253"/>
                  <a:gd name="connsiteY511" fmla="*/ 315425 h 1106399"/>
                  <a:gd name="connsiteX512" fmla="*/ 1650965 w 1737253"/>
                  <a:gd name="connsiteY512" fmla="*/ 309067 h 1106399"/>
                  <a:gd name="connsiteX513" fmla="*/ 1653723 w 1737253"/>
                  <a:gd name="connsiteY513" fmla="*/ 304778 h 1106399"/>
                  <a:gd name="connsiteX514" fmla="*/ 1658395 w 1737253"/>
                  <a:gd name="connsiteY514" fmla="*/ 306463 h 1106399"/>
                  <a:gd name="connsiteX515" fmla="*/ 1660693 w 1737253"/>
                  <a:gd name="connsiteY515" fmla="*/ 307535 h 1106399"/>
                  <a:gd name="connsiteX516" fmla="*/ 1681374 w 1737253"/>
                  <a:gd name="connsiteY516" fmla="*/ 313280 h 1106399"/>
                  <a:gd name="connsiteX517" fmla="*/ 1683748 w 1737253"/>
                  <a:gd name="connsiteY517" fmla="*/ 313510 h 1106399"/>
                  <a:gd name="connsiteX518" fmla="*/ 1690566 w 1737253"/>
                  <a:gd name="connsiteY518" fmla="*/ 311212 h 1106399"/>
                  <a:gd name="connsiteX519" fmla="*/ 1691026 w 1737253"/>
                  <a:gd name="connsiteY519" fmla="*/ 307995 h 1106399"/>
                  <a:gd name="connsiteX520" fmla="*/ 1690796 w 1737253"/>
                  <a:gd name="connsiteY520" fmla="*/ 302250 h 1106399"/>
                  <a:gd name="connsiteX521" fmla="*/ 1691868 w 1737253"/>
                  <a:gd name="connsiteY521" fmla="*/ 300565 h 1106399"/>
                  <a:gd name="connsiteX522" fmla="*/ 1697153 w 1737253"/>
                  <a:gd name="connsiteY522" fmla="*/ 296352 h 1106399"/>
                  <a:gd name="connsiteX523" fmla="*/ 1701596 w 1737253"/>
                  <a:gd name="connsiteY523" fmla="*/ 287390 h 1106399"/>
                  <a:gd name="connsiteX524" fmla="*/ 1702438 w 1737253"/>
                  <a:gd name="connsiteY524" fmla="*/ 285092 h 1106399"/>
                  <a:gd name="connsiteX525" fmla="*/ 1710481 w 1737253"/>
                  <a:gd name="connsiteY525" fmla="*/ 274445 h 1106399"/>
                  <a:gd name="connsiteX526" fmla="*/ 1711553 w 1737253"/>
                  <a:gd name="connsiteY526" fmla="*/ 271688 h 1106399"/>
                  <a:gd name="connsiteX527" fmla="*/ 1712625 w 1737253"/>
                  <a:gd name="connsiteY527" fmla="*/ 262113 h 1106399"/>
                  <a:gd name="connsiteX528" fmla="*/ 1715153 w 1737253"/>
                  <a:gd name="connsiteY528" fmla="*/ 258973 h 1106399"/>
                  <a:gd name="connsiteX529" fmla="*/ 1716685 w 1737253"/>
                  <a:gd name="connsiteY529" fmla="*/ 255603 h 1106399"/>
                  <a:gd name="connsiteX530" fmla="*/ 1719826 w 1737253"/>
                  <a:gd name="connsiteY530" fmla="*/ 243730 h 1106399"/>
                  <a:gd name="connsiteX531" fmla="*/ 1721588 w 1737253"/>
                  <a:gd name="connsiteY531" fmla="*/ 235381 h 1106399"/>
                  <a:gd name="connsiteX532" fmla="*/ 1734150 w 1737253"/>
                  <a:gd name="connsiteY532" fmla="*/ 224351 h 1106399"/>
                  <a:gd name="connsiteX533" fmla="*/ 1736677 w 1737253"/>
                  <a:gd name="connsiteY533" fmla="*/ 216462 h 1106399"/>
                  <a:gd name="connsiteX534" fmla="*/ 1732464 w 1737253"/>
                  <a:gd name="connsiteY534" fmla="*/ 209032 h 1106399"/>
                  <a:gd name="connsiteX535" fmla="*/ 1736524 w 1737253"/>
                  <a:gd name="connsiteY535" fmla="*/ 199917 h 1106399"/>
                  <a:gd name="connsiteX536" fmla="*/ 1736677 w 1737253"/>
                  <a:gd name="connsiteY536" fmla="*/ 198385 h 1106399"/>
                  <a:gd name="connsiteX537" fmla="*/ 1730090 w 1737253"/>
                  <a:gd name="connsiteY537" fmla="*/ 195015 h 1106399"/>
                  <a:gd name="connsiteX538" fmla="*/ 1727715 w 1737253"/>
                  <a:gd name="connsiteY538" fmla="*/ 194325 h 1106399"/>
                  <a:gd name="connsiteX539" fmla="*/ 1718600 w 1737253"/>
                  <a:gd name="connsiteY539" fmla="*/ 196087 h 1106399"/>
                  <a:gd name="connsiteX540" fmla="*/ 1697690 w 1737253"/>
                  <a:gd name="connsiteY540" fmla="*/ 204589 h 1106399"/>
                  <a:gd name="connsiteX541" fmla="*/ 1691102 w 1737253"/>
                  <a:gd name="connsiteY541" fmla="*/ 204743 h 1106399"/>
                  <a:gd name="connsiteX542" fmla="*/ 1682523 w 1737253"/>
                  <a:gd name="connsiteY542" fmla="*/ 207653 h 1106399"/>
                  <a:gd name="connsiteX543" fmla="*/ 1674634 w 1737253"/>
                  <a:gd name="connsiteY543" fmla="*/ 217611 h 1106399"/>
                  <a:gd name="connsiteX544" fmla="*/ 1672719 w 1737253"/>
                  <a:gd name="connsiteY544" fmla="*/ 219066 h 1106399"/>
                  <a:gd name="connsiteX545" fmla="*/ 1663757 w 1737253"/>
                  <a:gd name="connsiteY545" fmla="*/ 219985 h 1106399"/>
                  <a:gd name="connsiteX546" fmla="*/ 1655025 w 1737253"/>
                  <a:gd name="connsiteY546" fmla="*/ 220445 h 1106399"/>
                  <a:gd name="connsiteX547" fmla="*/ 1632429 w 1737253"/>
                  <a:gd name="connsiteY547" fmla="*/ 219602 h 1106399"/>
                  <a:gd name="connsiteX548" fmla="*/ 1628599 w 1737253"/>
                  <a:gd name="connsiteY548" fmla="*/ 214470 h 1106399"/>
                  <a:gd name="connsiteX549" fmla="*/ 1624769 w 1737253"/>
                  <a:gd name="connsiteY549" fmla="*/ 209798 h 1106399"/>
                  <a:gd name="connsiteX550" fmla="*/ 1621093 w 1737253"/>
                  <a:gd name="connsiteY550" fmla="*/ 205049 h 1106399"/>
                  <a:gd name="connsiteX551" fmla="*/ 1625612 w 1737253"/>
                  <a:gd name="connsiteY551" fmla="*/ 197542 h 1106399"/>
                  <a:gd name="connsiteX552" fmla="*/ 1624386 w 1737253"/>
                  <a:gd name="connsiteY552" fmla="*/ 192257 h 1106399"/>
                  <a:gd name="connsiteX553" fmla="*/ 1623085 w 1737253"/>
                  <a:gd name="connsiteY553" fmla="*/ 189883 h 1106399"/>
                  <a:gd name="connsiteX554" fmla="*/ 1617799 w 1737253"/>
                  <a:gd name="connsiteY554" fmla="*/ 186053 h 1106399"/>
                  <a:gd name="connsiteX555" fmla="*/ 1619867 w 1737253"/>
                  <a:gd name="connsiteY555" fmla="*/ 178010 h 1106399"/>
                  <a:gd name="connsiteX556" fmla="*/ 1619867 w 1737253"/>
                  <a:gd name="connsiteY556" fmla="*/ 176785 h 1106399"/>
                  <a:gd name="connsiteX557" fmla="*/ 1613127 w 1737253"/>
                  <a:gd name="connsiteY557" fmla="*/ 177398 h 1106399"/>
                  <a:gd name="connsiteX558" fmla="*/ 1606999 w 1737253"/>
                  <a:gd name="connsiteY558" fmla="*/ 175329 h 1106399"/>
                  <a:gd name="connsiteX559" fmla="*/ 1588539 w 1737253"/>
                  <a:gd name="connsiteY559" fmla="*/ 157712 h 1106399"/>
                  <a:gd name="connsiteX560" fmla="*/ 1586395 w 1737253"/>
                  <a:gd name="connsiteY560" fmla="*/ 156257 h 1106399"/>
                  <a:gd name="connsiteX561" fmla="*/ 1584480 w 1737253"/>
                  <a:gd name="connsiteY561" fmla="*/ 156410 h 1106399"/>
                  <a:gd name="connsiteX562" fmla="*/ 1582181 w 1737253"/>
                  <a:gd name="connsiteY562" fmla="*/ 157712 h 1106399"/>
                  <a:gd name="connsiteX563" fmla="*/ 1580726 w 1737253"/>
                  <a:gd name="connsiteY563" fmla="*/ 157942 h 1106399"/>
                  <a:gd name="connsiteX564" fmla="*/ 1560658 w 1737253"/>
                  <a:gd name="connsiteY564" fmla="*/ 150895 h 1106399"/>
                  <a:gd name="connsiteX565" fmla="*/ 1558590 w 1737253"/>
                  <a:gd name="connsiteY565" fmla="*/ 150206 h 1106399"/>
                  <a:gd name="connsiteX566" fmla="*/ 1551543 w 1737253"/>
                  <a:gd name="connsiteY566" fmla="*/ 150359 h 1106399"/>
                  <a:gd name="connsiteX567" fmla="*/ 1543194 w 1737253"/>
                  <a:gd name="connsiteY567" fmla="*/ 150589 h 1106399"/>
                  <a:gd name="connsiteX568" fmla="*/ 1538292 w 1737253"/>
                  <a:gd name="connsiteY568" fmla="*/ 147678 h 1106399"/>
                  <a:gd name="connsiteX569" fmla="*/ 1531858 w 1737253"/>
                  <a:gd name="connsiteY569" fmla="*/ 138104 h 1106399"/>
                  <a:gd name="connsiteX570" fmla="*/ 1531858 w 1737253"/>
                  <a:gd name="connsiteY570" fmla="*/ 135499 h 1106399"/>
                  <a:gd name="connsiteX571" fmla="*/ 1533389 w 1737253"/>
                  <a:gd name="connsiteY571" fmla="*/ 128682 h 1106399"/>
                  <a:gd name="connsiteX572" fmla="*/ 1530020 w 1737253"/>
                  <a:gd name="connsiteY572" fmla="*/ 121942 h 1106399"/>
                  <a:gd name="connsiteX573" fmla="*/ 1521900 w 1737253"/>
                  <a:gd name="connsiteY573" fmla="*/ 102639 h 1106399"/>
                  <a:gd name="connsiteX574" fmla="*/ 1518989 w 1737253"/>
                  <a:gd name="connsiteY574" fmla="*/ 99729 h 1106399"/>
                  <a:gd name="connsiteX575" fmla="*/ 1518070 w 1737253"/>
                  <a:gd name="connsiteY575" fmla="*/ 98044 h 1106399"/>
                  <a:gd name="connsiteX576" fmla="*/ 1516615 w 1737253"/>
                  <a:gd name="connsiteY576" fmla="*/ 87397 h 1106399"/>
                  <a:gd name="connsiteX577" fmla="*/ 1515773 w 1737253"/>
                  <a:gd name="connsiteY577" fmla="*/ 86707 h 1106399"/>
                  <a:gd name="connsiteX578" fmla="*/ 1513015 w 1737253"/>
                  <a:gd name="connsiteY578" fmla="*/ 87090 h 1106399"/>
                  <a:gd name="connsiteX579" fmla="*/ 1511790 w 1737253"/>
                  <a:gd name="connsiteY579" fmla="*/ 85405 h 1106399"/>
                  <a:gd name="connsiteX580" fmla="*/ 1508113 w 1737253"/>
                  <a:gd name="connsiteY580" fmla="*/ 75831 h 1106399"/>
                  <a:gd name="connsiteX581" fmla="*/ 1502215 w 1737253"/>
                  <a:gd name="connsiteY581" fmla="*/ 62579 h 1106399"/>
                  <a:gd name="connsiteX582" fmla="*/ 1502445 w 1737253"/>
                  <a:gd name="connsiteY582" fmla="*/ 55609 h 1106399"/>
                  <a:gd name="connsiteX583" fmla="*/ 1497083 w 1737253"/>
                  <a:gd name="connsiteY583" fmla="*/ 47337 h 1106399"/>
                  <a:gd name="connsiteX584" fmla="*/ 1488351 w 1737253"/>
                  <a:gd name="connsiteY584" fmla="*/ 38605 h 1106399"/>
                  <a:gd name="connsiteX585" fmla="*/ 1490036 w 1737253"/>
                  <a:gd name="connsiteY585" fmla="*/ 32477 h 1106399"/>
                  <a:gd name="connsiteX586" fmla="*/ 1487662 w 1737253"/>
                  <a:gd name="connsiteY586" fmla="*/ 27728 h 1106399"/>
                  <a:gd name="connsiteX587" fmla="*/ 1481687 w 1737253"/>
                  <a:gd name="connsiteY587" fmla="*/ 22826 h 1106399"/>
                  <a:gd name="connsiteX588" fmla="*/ 1474640 w 1737253"/>
                  <a:gd name="connsiteY588" fmla="*/ 18766 h 1106399"/>
                  <a:gd name="connsiteX589" fmla="*/ 1467593 w 1737253"/>
                  <a:gd name="connsiteY589" fmla="*/ 15166 h 1106399"/>
                  <a:gd name="connsiteX590" fmla="*/ 1459934 w 1737253"/>
                  <a:gd name="connsiteY590" fmla="*/ 14707 h 1106399"/>
                  <a:gd name="connsiteX591" fmla="*/ 1451814 w 1737253"/>
                  <a:gd name="connsiteY591" fmla="*/ 14553 h 1106399"/>
                  <a:gd name="connsiteX592" fmla="*/ 1449210 w 1737253"/>
                  <a:gd name="connsiteY592" fmla="*/ 13941 h 1106399"/>
                  <a:gd name="connsiteX593" fmla="*/ 1426078 w 1737253"/>
                  <a:gd name="connsiteY593" fmla="*/ 2604 h 1106399"/>
                  <a:gd name="connsiteX594" fmla="*/ 1413516 w 1737253"/>
                  <a:gd name="connsiteY594" fmla="*/ 0 h 1106399"/>
                  <a:gd name="connsiteX595" fmla="*/ 1409303 w 1737253"/>
                  <a:gd name="connsiteY595" fmla="*/ 1455 h 1106399"/>
                  <a:gd name="connsiteX596" fmla="*/ 1404554 w 1737253"/>
                  <a:gd name="connsiteY596" fmla="*/ 2911 h 1106399"/>
                  <a:gd name="connsiteX597" fmla="*/ 1396281 w 1737253"/>
                  <a:gd name="connsiteY597" fmla="*/ 4826 h 1106399"/>
                  <a:gd name="connsiteX598" fmla="*/ 1376980 w 1737253"/>
                  <a:gd name="connsiteY598" fmla="*/ 5668 h 1106399"/>
                  <a:gd name="connsiteX599" fmla="*/ 1359975 w 1737253"/>
                  <a:gd name="connsiteY599" fmla="*/ 9268 h 1106399"/>
                  <a:gd name="connsiteX600" fmla="*/ 1348945 w 1737253"/>
                  <a:gd name="connsiteY600" fmla="*/ 9881 h 1106399"/>
                  <a:gd name="connsiteX601" fmla="*/ 1338911 w 1737253"/>
                  <a:gd name="connsiteY601" fmla="*/ 13864 h 1106399"/>
                  <a:gd name="connsiteX602" fmla="*/ 1329950 w 1737253"/>
                  <a:gd name="connsiteY602" fmla="*/ 22596 h 1106399"/>
                  <a:gd name="connsiteX603" fmla="*/ 1320757 w 1737253"/>
                  <a:gd name="connsiteY603" fmla="*/ 28953 h 1106399"/>
                  <a:gd name="connsiteX604" fmla="*/ 1320145 w 1737253"/>
                  <a:gd name="connsiteY604" fmla="*/ 36383 h 1106399"/>
                  <a:gd name="connsiteX605" fmla="*/ 1321600 w 1737253"/>
                  <a:gd name="connsiteY605" fmla="*/ 37609 h 1106399"/>
                  <a:gd name="connsiteX606" fmla="*/ 1328417 w 1737253"/>
                  <a:gd name="connsiteY606" fmla="*/ 35924 h 1106399"/>
                  <a:gd name="connsiteX607" fmla="*/ 1333473 w 1737253"/>
                  <a:gd name="connsiteY607" fmla="*/ 37379 h 1106399"/>
                  <a:gd name="connsiteX608" fmla="*/ 1337072 w 1737253"/>
                  <a:gd name="connsiteY608" fmla="*/ 38681 h 1106399"/>
                  <a:gd name="connsiteX609" fmla="*/ 1338528 w 1737253"/>
                  <a:gd name="connsiteY609" fmla="*/ 40366 h 1106399"/>
                  <a:gd name="connsiteX610" fmla="*/ 1337838 w 1737253"/>
                  <a:gd name="connsiteY610" fmla="*/ 47566 h 1106399"/>
                  <a:gd name="connsiteX611" fmla="*/ 1338528 w 1737253"/>
                  <a:gd name="connsiteY611" fmla="*/ 50324 h 1106399"/>
                  <a:gd name="connsiteX612" fmla="*/ 1339371 w 1737253"/>
                  <a:gd name="connsiteY612" fmla="*/ 51856 h 1106399"/>
                  <a:gd name="connsiteX613" fmla="*/ 1339601 w 1737253"/>
                  <a:gd name="connsiteY613" fmla="*/ 54154 h 1106399"/>
                  <a:gd name="connsiteX614" fmla="*/ 1337533 w 1737253"/>
                  <a:gd name="connsiteY614" fmla="*/ 58596 h 1106399"/>
                  <a:gd name="connsiteX615" fmla="*/ 1318996 w 1737253"/>
                  <a:gd name="connsiteY615" fmla="*/ 78128 h 1106399"/>
                  <a:gd name="connsiteX616" fmla="*/ 1309881 w 1737253"/>
                  <a:gd name="connsiteY616" fmla="*/ 92835 h 1106399"/>
                  <a:gd name="connsiteX617" fmla="*/ 1300996 w 1737253"/>
                  <a:gd name="connsiteY617" fmla="*/ 109839 h 1106399"/>
                  <a:gd name="connsiteX618" fmla="*/ 1298851 w 1737253"/>
                  <a:gd name="connsiteY618" fmla="*/ 125389 h 1106399"/>
                  <a:gd name="connsiteX619" fmla="*/ 1299311 w 1737253"/>
                  <a:gd name="connsiteY619" fmla="*/ 128376 h 1106399"/>
                  <a:gd name="connsiteX620" fmla="*/ 1298698 w 1737253"/>
                  <a:gd name="connsiteY620" fmla="*/ 131133 h 1106399"/>
                  <a:gd name="connsiteX621" fmla="*/ 1291191 w 1737253"/>
                  <a:gd name="connsiteY621" fmla="*/ 135423 h 1106399"/>
                  <a:gd name="connsiteX622" fmla="*/ 1285907 w 1737253"/>
                  <a:gd name="connsiteY622" fmla="*/ 136648 h 1106399"/>
                  <a:gd name="connsiteX623" fmla="*/ 1275260 w 1737253"/>
                  <a:gd name="connsiteY623" fmla="*/ 139559 h 1106399"/>
                  <a:gd name="connsiteX624" fmla="*/ 1258714 w 1737253"/>
                  <a:gd name="connsiteY624" fmla="*/ 151891 h 1106399"/>
                  <a:gd name="connsiteX625" fmla="*/ 1257260 w 1737253"/>
                  <a:gd name="connsiteY625" fmla="*/ 152121 h 1106399"/>
                  <a:gd name="connsiteX626" fmla="*/ 1225702 w 1737253"/>
                  <a:gd name="connsiteY626" fmla="*/ 141933 h 1106399"/>
                  <a:gd name="connsiteX627" fmla="*/ 1224629 w 1737253"/>
                  <a:gd name="connsiteY627" fmla="*/ 141474 h 1106399"/>
                  <a:gd name="connsiteX628" fmla="*/ 1199505 w 1737253"/>
                  <a:gd name="connsiteY628" fmla="*/ 189806 h 1106399"/>
                  <a:gd name="connsiteX629" fmla="*/ 1199275 w 1737253"/>
                  <a:gd name="connsiteY629" fmla="*/ 191721 h 1106399"/>
                  <a:gd name="connsiteX630" fmla="*/ 1199505 w 1737253"/>
                  <a:gd name="connsiteY630" fmla="*/ 196240 h 1106399"/>
                  <a:gd name="connsiteX631" fmla="*/ 1193607 w 1737253"/>
                  <a:gd name="connsiteY631" fmla="*/ 202674 h 1106399"/>
                  <a:gd name="connsiteX632" fmla="*/ 1192305 w 1737253"/>
                  <a:gd name="connsiteY632" fmla="*/ 209109 h 1106399"/>
                  <a:gd name="connsiteX633" fmla="*/ 1194220 w 1737253"/>
                  <a:gd name="connsiteY633" fmla="*/ 212785 h 1106399"/>
                  <a:gd name="connsiteX634" fmla="*/ 1202033 w 1737253"/>
                  <a:gd name="connsiteY634" fmla="*/ 218989 h 1106399"/>
                  <a:gd name="connsiteX635" fmla="*/ 1204638 w 1737253"/>
                  <a:gd name="connsiteY635" fmla="*/ 217534 h 1106399"/>
                  <a:gd name="connsiteX636" fmla="*/ 1212526 w 1737253"/>
                  <a:gd name="connsiteY636" fmla="*/ 215772 h 1106399"/>
                  <a:gd name="connsiteX637" fmla="*/ 1230374 w 1737253"/>
                  <a:gd name="connsiteY637" fmla="*/ 213475 h 1106399"/>
                  <a:gd name="connsiteX638" fmla="*/ 1231676 w 1737253"/>
                  <a:gd name="connsiteY638" fmla="*/ 213934 h 1106399"/>
                  <a:gd name="connsiteX639" fmla="*/ 1242476 w 1737253"/>
                  <a:gd name="connsiteY639" fmla="*/ 220521 h 1106399"/>
                  <a:gd name="connsiteX640" fmla="*/ 1244621 w 1737253"/>
                  <a:gd name="connsiteY640" fmla="*/ 219909 h 1106399"/>
                  <a:gd name="connsiteX641" fmla="*/ 1246382 w 1737253"/>
                  <a:gd name="connsiteY641" fmla="*/ 217841 h 1106399"/>
                  <a:gd name="connsiteX642" fmla="*/ 1251897 w 1737253"/>
                  <a:gd name="connsiteY642" fmla="*/ 211943 h 1106399"/>
                  <a:gd name="connsiteX643" fmla="*/ 1253582 w 1737253"/>
                  <a:gd name="connsiteY643" fmla="*/ 211330 h 1106399"/>
                  <a:gd name="connsiteX644" fmla="*/ 1272119 w 1737253"/>
                  <a:gd name="connsiteY644" fmla="*/ 209185 h 1106399"/>
                  <a:gd name="connsiteX645" fmla="*/ 1279166 w 1737253"/>
                  <a:gd name="connsiteY645" fmla="*/ 212172 h 1106399"/>
                  <a:gd name="connsiteX646" fmla="*/ 1286442 w 1737253"/>
                  <a:gd name="connsiteY646" fmla="*/ 217687 h 1106399"/>
                  <a:gd name="connsiteX647" fmla="*/ 1294255 w 1737253"/>
                  <a:gd name="connsiteY647" fmla="*/ 223049 h 1106399"/>
                  <a:gd name="connsiteX648" fmla="*/ 1297702 w 1737253"/>
                  <a:gd name="connsiteY648" fmla="*/ 226496 h 1106399"/>
                  <a:gd name="connsiteX649" fmla="*/ 1303064 w 1737253"/>
                  <a:gd name="connsiteY649" fmla="*/ 232011 h 1106399"/>
                  <a:gd name="connsiteX650" fmla="*/ 1307583 w 1737253"/>
                  <a:gd name="connsiteY650" fmla="*/ 236070 h 1106399"/>
                  <a:gd name="connsiteX651" fmla="*/ 1315089 w 1737253"/>
                  <a:gd name="connsiteY651" fmla="*/ 254760 h 1106399"/>
                  <a:gd name="connsiteX652" fmla="*/ 1313788 w 1737253"/>
                  <a:gd name="connsiteY652" fmla="*/ 256292 h 1106399"/>
                  <a:gd name="connsiteX653" fmla="*/ 1276102 w 1737253"/>
                  <a:gd name="connsiteY653" fmla="*/ 255373 h 1106399"/>
                  <a:gd name="connsiteX654" fmla="*/ 1274340 w 1737253"/>
                  <a:gd name="connsiteY654" fmla="*/ 255832 h 1106399"/>
                  <a:gd name="connsiteX655" fmla="*/ 1251131 w 1737253"/>
                  <a:gd name="connsiteY655" fmla="*/ 264564 h 1106399"/>
                  <a:gd name="connsiteX656" fmla="*/ 1231063 w 1737253"/>
                  <a:gd name="connsiteY656" fmla="*/ 266709 h 1106399"/>
                  <a:gd name="connsiteX657" fmla="*/ 1229378 w 1737253"/>
                  <a:gd name="connsiteY657" fmla="*/ 266709 h 1106399"/>
                  <a:gd name="connsiteX658" fmla="*/ 1221259 w 1737253"/>
                  <a:gd name="connsiteY658" fmla="*/ 269620 h 1106399"/>
                  <a:gd name="connsiteX659" fmla="*/ 1219957 w 1737253"/>
                  <a:gd name="connsiteY659" fmla="*/ 270845 h 1106399"/>
                  <a:gd name="connsiteX660" fmla="*/ 1211837 w 1737253"/>
                  <a:gd name="connsiteY660" fmla="*/ 281416 h 1106399"/>
                  <a:gd name="connsiteX661" fmla="*/ 1212067 w 1737253"/>
                  <a:gd name="connsiteY661" fmla="*/ 287543 h 1106399"/>
                  <a:gd name="connsiteX662" fmla="*/ 1204561 w 1737253"/>
                  <a:gd name="connsiteY662" fmla="*/ 294284 h 1106399"/>
                  <a:gd name="connsiteX663" fmla="*/ 1192612 w 1737253"/>
                  <a:gd name="connsiteY663" fmla="*/ 299875 h 1106399"/>
                  <a:gd name="connsiteX664" fmla="*/ 1168713 w 1737253"/>
                  <a:gd name="connsiteY664" fmla="*/ 300335 h 1106399"/>
                  <a:gd name="connsiteX665" fmla="*/ 1166645 w 1737253"/>
                  <a:gd name="connsiteY665" fmla="*/ 300948 h 1106399"/>
                  <a:gd name="connsiteX666" fmla="*/ 1153624 w 1737253"/>
                  <a:gd name="connsiteY666" fmla="*/ 313510 h 1106399"/>
                  <a:gd name="connsiteX667" fmla="*/ 1140602 w 1737253"/>
                  <a:gd name="connsiteY667" fmla="*/ 322395 h 1106399"/>
                  <a:gd name="connsiteX668" fmla="*/ 1131258 w 1737253"/>
                  <a:gd name="connsiteY668" fmla="*/ 323927 h 1106399"/>
                  <a:gd name="connsiteX669" fmla="*/ 1125130 w 1737253"/>
                  <a:gd name="connsiteY669" fmla="*/ 322854 h 1106399"/>
                  <a:gd name="connsiteX670" fmla="*/ 1123828 w 1737253"/>
                  <a:gd name="connsiteY670" fmla="*/ 322395 h 1106399"/>
                  <a:gd name="connsiteX671" fmla="*/ 1104909 w 1737253"/>
                  <a:gd name="connsiteY671" fmla="*/ 314122 h 1106399"/>
                  <a:gd name="connsiteX672" fmla="*/ 1103147 w 1737253"/>
                  <a:gd name="connsiteY672" fmla="*/ 313433 h 1106399"/>
                  <a:gd name="connsiteX673" fmla="*/ 1091198 w 1737253"/>
                  <a:gd name="connsiteY673" fmla="*/ 312207 h 1106399"/>
                  <a:gd name="connsiteX674" fmla="*/ 1089666 w 1737253"/>
                  <a:gd name="connsiteY674" fmla="*/ 313127 h 1106399"/>
                  <a:gd name="connsiteX675" fmla="*/ 1081547 w 1737253"/>
                  <a:gd name="connsiteY675" fmla="*/ 321705 h 1106399"/>
                  <a:gd name="connsiteX676" fmla="*/ 1077258 w 1737253"/>
                  <a:gd name="connsiteY676" fmla="*/ 331969 h 1106399"/>
                  <a:gd name="connsiteX677" fmla="*/ 1074959 w 1737253"/>
                  <a:gd name="connsiteY677" fmla="*/ 337101 h 1106399"/>
                  <a:gd name="connsiteX678" fmla="*/ 1083538 w 1737253"/>
                  <a:gd name="connsiteY678" fmla="*/ 349893 h 1106399"/>
                  <a:gd name="connsiteX679" fmla="*/ 1089436 w 1737253"/>
                  <a:gd name="connsiteY679" fmla="*/ 357553 h 1106399"/>
                  <a:gd name="connsiteX680" fmla="*/ 1076644 w 1737253"/>
                  <a:gd name="connsiteY680" fmla="*/ 367510 h 1106399"/>
                  <a:gd name="connsiteX681" fmla="*/ 1075419 w 1737253"/>
                  <a:gd name="connsiteY681" fmla="*/ 368353 h 1106399"/>
                  <a:gd name="connsiteX682" fmla="*/ 1073657 w 1737253"/>
                  <a:gd name="connsiteY682" fmla="*/ 368583 h 1106399"/>
                  <a:gd name="connsiteX683" fmla="*/ 1062015 w 1737253"/>
                  <a:gd name="connsiteY683" fmla="*/ 374557 h 1106399"/>
                  <a:gd name="connsiteX684" fmla="*/ 1060789 w 1737253"/>
                  <a:gd name="connsiteY684" fmla="*/ 375476 h 1106399"/>
                  <a:gd name="connsiteX685" fmla="*/ 1047385 w 1737253"/>
                  <a:gd name="connsiteY685" fmla="*/ 391025 h 1106399"/>
                  <a:gd name="connsiteX686" fmla="*/ 1046312 w 1737253"/>
                  <a:gd name="connsiteY686" fmla="*/ 392098 h 1106399"/>
                  <a:gd name="connsiteX687" fmla="*/ 1018891 w 1737253"/>
                  <a:gd name="connsiteY687" fmla="*/ 403434 h 1106399"/>
                  <a:gd name="connsiteX688" fmla="*/ 1015980 w 1737253"/>
                  <a:gd name="connsiteY688" fmla="*/ 403894 h 1106399"/>
                  <a:gd name="connsiteX689" fmla="*/ 982201 w 1737253"/>
                  <a:gd name="connsiteY689" fmla="*/ 404353 h 1106399"/>
                  <a:gd name="connsiteX690" fmla="*/ 977069 w 1737253"/>
                  <a:gd name="connsiteY690" fmla="*/ 404583 h 1106399"/>
                  <a:gd name="connsiteX691" fmla="*/ 943826 w 1737253"/>
                  <a:gd name="connsiteY691" fmla="*/ 409102 h 1106399"/>
                  <a:gd name="connsiteX692" fmla="*/ 940456 w 1737253"/>
                  <a:gd name="connsiteY692" fmla="*/ 409945 h 1106399"/>
                  <a:gd name="connsiteX693" fmla="*/ 899247 w 1737253"/>
                  <a:gd name="connsiteY693" fmla="*/ 427332 h 1106399"/>
                  <a:gd name="connsiteX694" fmla="*/ 892047 w 1737253"/>
                  <a:gd name="connsiteY694" fmla="*/ 432847 h 1106399"/>
                  <a:gd name="connsiteX695" fmla="*/ 890515 w 1737253"/>
                  <a:gd name="connsiteY695" fmla="*/ 433307 h 1106399"/>
                  <a:gd name="connsiteX696" fmla="*/ 882626 w 1737253"/>
                  <a:gd name="connsiteY696" fmla="*/ 432081 h 1106399"/>
                  <a:gd name="connsiteX697" fmla="*/ 875195 w 1737253"/>
                  <a:gd name="connsiteY697" fmla="*/ 425034 h 1106399"/>
                  <a:gd name="connsiteX698" fmla="*/ 873511 w 1737253"/>
                  <a:gd name="connsiteY698" fmla="*/ 424421 h 1106399"/>
                  <a:gd name="connsiteX699" fmla="*/ 856889 w 1737253"/>
                  <a:gd name="connsiteY699" fmla="*/ 425953 h 1106399"/>
                  <a:gd name="connsiteX700" fmla="*/ 837740 w 1737253"/>
                  <a:gd name="connsiteY700" fmla="*/ 419213 h 1106399"/>
                  <a:gd name="connsiteX701" fmla="*/ 831995 w 1737253"/>
                  <a:gd name="connsiteY701" fmla="*/ 417681 h 1106399"/>
                  <a:gd name="connsiteX702" fmla="*/ 823110 w 1737253"/>
                  <a:gd name="connsiteY702" fmla="*/ 415919 h 1106399"/>
                  <a:gd name="connsiteX703" fmla="*/ 806948 w 1737253"/>
                  <a:gd name="connsiteY703" fmla="*/ 411936 h 1106399"/>
                  <a:gd name="connsiteX704" fmla="*/ 800821 w 1737253"/>
                  <a:gd name="connsiteY704" fmla="*/ 404660 h 1106399"/>
                  <a:gd name="connsiteX705" fmla="*/ 799059 w 1737253"/>
                  <a:gd name="connsiteY705" fmla="*/ 403970 h 1106399"/>
                  <a:gd name="connsiteX706" fmla="*/ 784429 w 1737253"/>
                  <a:gd name="connsiteY706" fmla="*/ 401596 h 1106399"/>
                  <a:gd name="connsiteX707" fmla="*/ 751033 w 1737253"/>
                  <a:gd name="connsiteY707" fmla="*/ 396004 h 1106399"/>
                  <a:gd name="connsiteX708" fmla="*/ 739696 w 1737253"/>
                  <a:gd name="connsiteY708" fmla="*/ 398379 h 1106399"/>
                  <a:gd name="connsiteX709" fmla="*/ 737398 w 1737253"/>
                  <a:gd name="connsiteY709" fmla="*/ 398838 h 1106399"/>
                  <a:gd name="connsiteX710" fmla="*/ 713960 w 1737253"/>
                  <a:gd name="connsiteY710" fmla="*/ 398149 h 1106399"/>
                  <a:gd name="connsiteX711" fmla="*/ 688453 w 1737253"/>
                  <a:gd name="connsiteY711" fmla="*/ 395391 h 1106399"/>
                  <a:gd name="connsiteX712" fmla="*/ 670376 w 1737253"/>
                  <a:gd name="connsiteY712" fmla="*/ 392174 h 1106399"/>
                  <a:gd name="connsiteX713" fmla="*/ 668002 w 1737253"/>
                  <a:gd name="connsiteY713" fmla="*/ 392021 h 1106399"/>
                  <a:gd name="connsiteX714" fmla="*/ 646938 w 1737253"/>
                  <a:gd name="connsiteY714" fmla="*/ 394319 h 1106399"/>
                  <a:gd name="connsiteX715" fmla="*/ 646095 w 1737253"/>
                  <a:gd name="connsiteY715" fmla="*/ 391408 h 1106399"/>
                  <a:gd name="connsiteX716" fmla="*/ 645636 w 1737253"/>
                  <a:gd name="connsiteY716" fmla="*/ 390183 h 1106399"/>
                  <a:gd name="connsiteX717" fmla="*/ 640274 w 1737253"/>
                  <a:gd name="connsiteY717" fmla="*/ 385281 h 1106399"/>
                  <a:gd name="connsiteX718" fmla="*/ 630010 w 1737253"/>
                  <a:gd name="connsiteY718" fmla="*/ 369808 h 1106399"/>
                  <a:gd name="connsiteX719" fmla="*/ 624266 w 1737253"/>
                  <a:gd name="connsiteY719" fmla="*/ 354642 h 1106399"/>
                  <a:gd name="connsiteX720" fmla="*/ 618521 w 1737253"/>
                  <a:gd name="connsiteY720" fmla="*/ 349510 h 1106399"/>
                  <a:gd name="connsiteX721" fmla="*/ 617066 w 1737253"/>
                  <a:gd name="connsiteY721" fmla="*/ 346599 h 1106399"/>
                  <a:gd name="connsiteX722" fmla="*/ 619210 w 1737253"/>
                  <a:gd name="connsiteY722" fmla="*/ 341008 h 1106399"/>
                  <a:gd name="connsiteX723" fmla="*/ 618368 w 1737253"/>
                  <a:gd name="connsiteY723" fmla="*/ 340318 h 1106399"/>
                  <a:gd name="connsiteX724" fmla="*/ 613312 w 1737253"/>
                  <a:gd name="connsiteY724" fmla="*/ 341238 h 1106399"/>
                  <a:gd name="connsiteX725" fmla="*/ 597840 w 1737253"/>
                  <a:gd name="connsiteY725" fmla="*/ 336335 h 1106399"/>
                  <a:gd name="connsiteX726" fmla="*/ 566358 w 1737253"/>
                  <a:gd name="connsiteY726" fmla="*/ 317339 h 1106399"/>
                  <a:gd name="connsiteX727" fmla="*/ 564597 w 1737253"/>
                  <a:gd name="connsiteY727" fmla="*/ 316497 h 1106399"/>
                  <a:gd name="connsiteX728" fmla="*/ 537788 w 1737253"/>
                  <a:gd name="connsiteY728" fmla="*/ 313739 h 1106399"/>
                  <a:gd name="connsiteX729" fmla="*/ 506307 w 1737253"/>
                  <a:gd name="connsiteY729" fmla="*/ 310829 h 1106399"/>
                  <a:gd name="connsiteX730" fmla="*/ 504009 w 1737253"/>
                  <a:gd name="connsiteY730" fmla="*/ 311059 h 1106399"/>
                  <a:gd name="connsiteX731" fmla="*/ 502937 w 1737253"/>
                  <a:gd name="connsiteY731" fmla="*/ 311212 h 1106399"/>
                  <a:gd name="connsiteX732" fmla="*/ 493822 w 1737253"/>
                  <a:gd name="connsiteY732" fmla="*/ 309297 h 1106399"/>
                  <a:gd name="connsiteX733" fmla="*/ 488460 w 1737253"/>
                  <a:gd name="connsiteY733" fmla="*/ 305467 h 1106399"/>
                  <a:gd name="connsiteX734" fmla="*/ 484247 w 1737253"/>
                  <a:gd name="connsiteY734" fmla="*/ 298190 h 1106399"/>
                  <a:gd name="connsiteX735" fmla="*/ 484630 w 1737253"/>
                  <a:gd name="connsiteY735" fmla="*/ 296888 h 1106399"/>
                  <a:gd name="connsiteX736" fmla="*/ 493745 w 1737253"/>
                  <a:gd name="connsiteY736" fmla="*/ 280650 h 1106399"/>
                  <a:gd name="connsiteX737" fmla="*/ 493745 w 1737253"/>
                  <a:gd name="connsiteY737" fmla="*/ 275058 h 1106399"/>
                  <a:gd name="connsiteX738" fmla="*/ 493362 w 1737253"/>
                  <a:gd name="connsiteY738" fmla="*/ 269773 h 1106399"/>
                  <a:gd name="connsiteX739" fmla="*/ 494587 w 1737253"/>
                  <a:gd name="connsiteY739" fmla="*/ 256598 h 1106399"/>
                  <a:gd name="connsiteX740" fmla="*/ 493898 w 1737253"/>
                  <a:gd name="connsiteY740" fmla="*/ 254301 h 1106399"/>
                  <a:gd name="connsiteX741" fmla="*/ 480340 w 1737253"/>
                  <a:gd name="connsiteY741" fmla="*/ 232777 h 1106399"/>
                  <a:gd name="connsiteX742" fmla="*/ 475592 w 1737253"/>
                  <a:gd name="connsiteY742" fmla="*/ 223356 h 1106399"/>
                  <a:gd name="connsiteX743" fmla="*/ 468085 w 1737253"/>
                  <a:gd name="connsiteY743" fmla="*/ 214470 h 1106399"/>
                  <a:gd name="connsiteX744" fmla="*/ 466630 w 1737253"/>
                  <a:gd name="connsiteY744" fmla="*/ 214087 h 1106399"/>
                  <a:gd name="connsiteX745" fmla="*/ 459200 w 1737253"/>
                  <a:gd name="connsiteY745" fmla="*/ 213245 h 1106399"/>
                  <a:gd name="connsiteX746" fmla="*/ 451540 w 1737253"/>
                  <a:gd name="connsiteY746" fmla="*/ 207883 h 1106399"/>
                  <a:gd name="connsiteX747" fmla="*/ 450468 w 1737253"/>
                  <a:gd name="connsiteY747" fmla="*/ 207500 h 1106399"/>
                  <a:gd name="connsiteX748" fmla="*/ 443191 w 1737253"/>
                  <a:gd name="connsiteY748" fmla="*/ 208726 h 1106399"/>
                  <a:gd name="connsiteX749" fmla="*/ 435149 w 1737253"/>
                  <a:gd name="connsiteY749" fmla="*/ 206581 h 1106399"/>
                  <a:gd name="connsiteX750" fmla="*/ 428408 w 1737253"/>
                  <a:gd name="connsiteY750" fmla="*/ 202062 h 1106399"/>
                  <a:gd name="connsiteX751" fmla="*/ 425804 w 1737253"/>
                  <a:gd name="connsiteY751" fmla="*/ 197159 h 1106399"/>
                  <a:gd name="connsiteX752" fmla="*/ 424885 w 1737253"/>
                  <a:gd name="connsiteY752" fmla="*/ 195398 h 1106399"/>
                  <a:gd name="connsiteX753" fmla="*/ 417378 w 1737253"/>
                  <a:gd name="connsiteY753" fmla="*/ 191415 h 1106399"/>
                  <a:gd name="connsiteX754" fmla="*/ 409259 w 1737253"/>
                  <a:gd name="connsiteY754" fmla="*/ 188504 h 1106399"/>
                  <a:gd name="connsiteX755" fmla="*/ 409259 w 1737253"/>
                  <a:gd name="connsiteY755" fmla="*/ 185517 h 1106399"/>
                  <a:gd name="connsiteX756" fmla="*/ 410714 w 1737253"/>
                  <a:gd name="connsiteY756" fmla="*/ 183219 h 1106399"/>
                  <a:gd name="connsiteX757" fmla="*/ 406042 w 1737253"/>
                  <a:gd name="connsiteY757" fmla="*/ 180691 h 1106399"/>
                  <a:gd name="connsiteX758" fmla="*/ 402365 w 1737253"/>
                  <a:gd name="connsiteY758" fmla="*/ 174946 h 1106399"/>
                  <a:gd name="connsiteX759" fmla="*/ 404510 w 1737253"/>
                  <a:gd name="connsiteY759" fmla="*/ 168589 h 1106399"/>
                  <a:gd name="connsiteX760" fmla="*/ 404357 w 1737253"/>
                  <a:gd name="connsiteY760" fmla="*/ 166904 h 1106399"/>
                  <a:gd name="connsiteX761" fmla="*/ 403744 w 1737253"/>
                  <a:gd name="connsiteY761" fmla="*/ 165372 h 1106399"/>
                  <a:gd name="connsiteX762" fmla="*/ 391795 w 1737253"/>
                  <a:gd name="connsiteY762" fmla="*/ 168129 h 1106399"/>
                  <a:gd name="connsiteX763" fmla="*/ 389574 w 1737253"/>
                  <a:gd name="connsiteY763" fmla="*/ 168206 h 1106399"/>
                  <a:gd name="connsiteX764" fmla="*/ 384212 w 1737253"/>
                  <a:gd name="connsiteY764" fmla="*/ 167517 h 1106399"/>
                  <a:gd name="connsiteX765" fmla="*/ 377778 w 1737253"/>
                  <a:gd name="connsiteY765" fmla="*/ 167517 h 1106399"/>
                  <a:gd name="connsiteX766" fmla="*/ 373948 w 1737253"/>
                  <a:gd name="connsiteY766" fmla="*/ 173644 h 1106399"/>
                  <a:gd name="connsiteX767" fmla="*/ 374407 w 1737253"/>
                  <a:gd name="connsiteY767" fmla="*/ 177091 h 1106399"/>
                  <a:gd name="connsiteX768" fmla="*/ 372952 w 1737253"/>
                  <a:gd name="connsiteY768" fmla="*/ 182147 h 1106399"/>
                  <a:gd name="connsiteX769" fmla="*/ 364909 w 1737253"/>
                  <a:gd name="connsiteY769" fmla="*/ 189653 h 1106399"/>
                  <a:gd name="connsiteX770" fmla="*/ 351965 w 1737253"/>
                  <a:gd name="connsiteY770" fmla="*/ 192257 h 1106399"/>
                  <a:gd name="connsiteX771" fmla="*/ 345148 w 1737253"/>
                  <a:gd name="connsiteY771" fmla="*/ 194019 h 1106399"/>
                  <a:gd name="connsiteX772" fmla="*/ 339863 w 1737253"/>
                  <a:gd name="connsiteY772" fmla="*/ 205738 h 1106399"/>
                  <a:gd name="connsiteX773" fmla="*/ 339403 w 1737253"/>
                  <a:gd name="connsiteY773" fmla="*/ 209109 h 1106399"/>
                  <a:gd name="connsiteX774" fmla="*/ 342390 w 1737253"/>
                  <a:gd name="connsiteY774" fmla="*/ 231858 h 1106399"/>
                  <a:gd name="connsiteX775" fmla="*/ 339020 w 1737253"/>
                  <a:gd name="connsiteY775" fmla="*/ 239671 h 1106399"/>
                  <a:gd name="connsiteX776" fmla="*/ 323930 w 1737253"/>
                  <a:gd name="connsiteY776" fmla="*/ 247100 h 1106399"/>
                  <a:gd name="connsiteX777" fmla="*/ 321786 w 1737253"/>
                  <a:gd name="connsiteY777" fmla="*/ 247713 h 1106399"/>
                  <a:gd name="connsiteX778" fmla="*/ 315811 w 1737253"/>
                  <a:gd name="connsiteY778" fmla="*/ 245952 h 1106399"/>
                  <a:gd name="connsiteX779" fmla="*/ 311292 w 1737253"/>
                  <a:gd name="connsiteY779" fmla="*/ 244726 h 1106399"/>
                  <a:gd name="connsiteX780" fmla="*/ 306773 w 1737253"/>
                  <a:gd name="connsiteY780" fmla="*/ 244573 h 1106399"/>
                  <a:gd name="connsiteX781" fmla="*/ 300798 w 1737253"/>
                  <a:gd name="connsiteY781" fmla="*/ 244726 h 1106399"/>
                  <a:gd name="connsiteX782" fmla="*/ 291837 w 1737253"/>
                  <a:gd name="connsiteY782" fmla="*/ 245415 h 1106399"/>
                  <a:gd name="connsiteX783" fmla="*/ 273070 w 1737253"/>
                  <a:gd name="connsiteY783" fmla="*/ 237602 h 1106399"/>
                  <a:gd name="connsiteX784" fmla="*/ 265794 w 1737253"/>
                  <a:gd name="connsiteY784" fmla="*/ 240513 h 1106399"/>
                  <a:gd name="connsiteX785" fmla="*/ 247028 w 1737253"/>
                  <a:gd name="connsiteY785" fmla="*/ 294590 h 1106399"/>
                  <a:gd name="connsiteX786" fmla="*/ 247411 w 1737253"/>
                  <a:gd name="connsiteY786" fmla="*/ 296505 h 1106399"/>
                  <a:gd name="connsiteX787" fmla="*/ 253615 w 1737253"/>
                  <a:gd name="connsiteY787" fmla="*/ 298190 h 1106399"/>
                  <a:gd name="connsiteX788" fmla="*/ 255530 w 1737253"/>
                  <a:gd name="connsiteY788" fmla="*/ 306769 h 1106399"/>
                  <a:gd name="connsiteX789" fmla="*/ 254304 w 1737253"/>
                  <a:gd name="connsiteY789" fmla="*/ 308071 h 1106399"/>
                  <a:gd name="connsiteX790" fmla="*/ 233853 w 1737253"/>
                  <a:gd name="connsiteY790" fmla="*/ 308761 h 1106399"/>
                  <a:gd name="connsiteX791" fmla="*/ 232398 w 1737253"/>
                  <a:gd name="connsiteY791" fmla="*/ 307229 h 1106399"/>
                  <a:gd name="connsiteX792" fmla="*/ 231325 w 1737253"/>
                  <a:gd name="connsiteY792" fmla="*/ 304012 h 1106399"/>
                  <a:gd name="connsiteX793" fmla="*/ 220525 w 1737253"/>
                  <a:gd name="connsiteY793" fmla="*/ 305237 h 1106399"/>
                  <a:gd name="connsiteX794" fmla="*/ 186057 w 1737253"/>
                  <a:gd name="connsiteY794" fmla="*/ 313739 h 1106399"/>
                  <a:gd name="connsiteX795" fmla="*/ 178397 w 1737253"/>
                  <a:gd name="connsiteY795" fmla="*/ 318488 h 1106399"/>
                  <a:gd name="connsiteX796" fmla="*/ 179622 w 1737253"/>
                  <a:gd name="connsiteY796" fmla="*/ 321859 h 1106399"/>
                  <a:gd name="connsiteX797" fmla="*/ 183299 w 1737253"/>
                  <a:gd name="connsiteY797" fmla="*/ 322318 h 1106399"/>
                  <a:gd name="connsiteX798" fmla="*/ 193946 w 1737253"/>
                  <a:gd name="connsiteY798" fmla="*/ 323620 h 1106399"/>
                  <a:gd name="connsiteX799" fmla="*/ 195018 w 1737253"/>
                  <a:gd name="connsiteY799" fmla="*/ 325152 h 1106399"/>
                  <a:gd name="connsiteX800" fmla="*/ 191878 w 1737253"/>
                  <a:gd name="connsiteY800" fmla="*/ 328140 h 1106399"/>
                  <a:gd name="connsiteX801" fmla="*/ 192797 w 1737253"/>
                  <a:gd name="connsiteY801" fmla="*/ 346599 h 1106399"/>
                  <a:gd name="connsiteX802" fmla="*/ 200686 w 1737253"/>
                  <a:gd name="connsiteY802" fmla="*/ 366361 h 1106399"/>
                  <a:gd name="connsiteX803" fmla="*/ 203674 w 1737253"/>
                  <a:gd name="connsiteY803" fmla="*/ 376549 h 1106399"/>
                  <a:gd name="connsiteX804" fmla="*/ 199384 w 1737253"/>
                  <a:gd name="connsiteY804" fmla="*/ 380225 h 1106399"/>
                  <a:gd name="connsiteX805" fmla="*/ 193180 w 1737253"/>
                  <a:gd name="connsiteY805" fmla="*/ 382523 h 1106399"/>
                  <a:gd name="connsiteX806" fmla="*/ 195555 w 1737253"/>
                  <a:gd name="connsiteY806" fmla="*/ 387196 h 1106399"/>
                  <a:gd name="connsiteX807" fmla="*/ 195708 w 1737253"/>
                  <a:gd name="connsiteY807" fmla="*/ 389570 h 1106399"/>
                  <a:gd name="connsiteX808" fmla="*/ 191189 w 1737253"/>
                  <a:gd name="connsiteY808" fmla="*/ 390795 h 1106399"/>
                  <a:gd name="connsiteX809" fmla="*/ 187818 w 1737253"/>
                  <a:gd name="connsiteY809" fmla="*/ 392021 h 1106399"/>
                  <a:gd name="connsiteX810" fmla="*/ 187589 w 1737253"/>
                  <a:gd name="connsiteY810" fmla="*/ 405655 h 1106399"/>
                  <a:gd name="connsiteX811" fmla="*/ 188891 w 1737253"/>
                  <a:gd name="connsiteY811" fmla="*/ 409102 h 1106399"/>
                  <a:gd name="connsiteX812" fmla="*/ 187512 w 1737253"/>
                  <a:gd name="connsiteY812" fmla="*/ 412013 h 1106399"/>
                  <a:gd name="connsiteX813" fmla="*/ 187589 w 1737253"/>
                  <a:gd name="connsiteY813" fmla="*/ 412396 h 1106399"/>
                  <a:gd name="connsiteX814" fmla="*/ 188278 w 1737253"/>
                  <a:gd name="connsiteY814" fmla="*/ 414923 h 1106399"/>
                  <a:gd name="connsiteX815" fmla="*/ 186210 w 1737253"/>
                  <a:gd name="connsiteY815" fmla="*/ 418600 h 1106399"/>
                  <a:gd name="connsiteX816" fmla="*/ 150669 w 1737253"/>
                  <a:gd name="connsiteY816" fmla="*/ 431851 h 1106399"/>
                  <a:gd name="connsiteX817" fmla="*/ 131750 w 1737253"/>
                  <a:gd name="connsiteY817" fmla="*/ 446558 h 1106399"/>
                  <a:gd name="connsiteX818" fmla="*/ 130294 w 1737253"/>
                  <a:gd name="connsiteY818" fmla="*/ 447783 h 1106399"/>
                  <a:gd name="connsiteX819" fmla="*/ 99273 w 1737253"/>
                  <a:gd name="connsiteY819" fmla="*/ 451843 h 1106399"/>
                  <a:gd name="connsiteX820" fmla="*/ 90924 w 1737253"/>
                  <a:gd name="connsiteY820" fmla="*/ 456592 h 1106399"/>
                  <a:gd name="connsiteX821" fmla="*/ 86711 w 1737253"/>
                  <a:gd name="connsiteY821" fmla="*/ 460192 h 1106399"/>
                  <a:gd name="connsiteX822" fmla="*/ 85409 w 1737253"/>
                  <a:gd name="connsiteY822" fmla="*/ 465554 h 1106399"/>
                  <a:gd name="connsiteX823" fmla="*/ 80354 w 1737253"/>
                  <a:gd name="connsiteY823" fmla="*/ 472754 h 1106399"/>
                  <a:gd name="connsiteX824" fmla="*/ 75605 w 1737253"/>
                  <a:gd name="connsiteY824" fmla="*/ 474056 h 1106399"/>
                  <a:gd name="connsiteX825" fmla="*/ 68098 w 1737253"/>
                  <a:gd name="connsiteY825" fmla="*/ 474669 h 1106399"/>
                  <a:gd name="connsiteX826" fmla="*/ 62353 w 1737253"/>
                  <a:gd name="connsiteY826" fmla="*/ 477273 h 1106399"/>
                  <a:gd name="connsiteX827" fmla="*/ 58140 w 1737253"/>
                  <a:gd name="connsiteY827" fmla="*/ 474133 h 1106399"/>
                  <a:gd name="connsiteX828" fmla="*/ 56685 w 1737253"/>
                  <a:gd name="connsiteY828" fmla="*/ 469231 h 1106399"/>
                  <a:gd name="connsiteX829" fmla="*/ 56302 w 1737253"/>
                  <a:gd name="connsiteY829" fmla="*/ 466243 h 1106399"/>
                  <a:gd name="connsiteX830" fmla="*/ 51553 w 1737253"/>
                  <a:gd name="connsiteY830" fmla="*/ 467162 h 1106399"/>
                  <a:gd name="connsiteX831" fmla="*/ 44276 w 1737253"/>
                  <a:gd name="connsiteY831" fmla="*/ 471222 h 1106399"/>
                  <a:gd name="connsiteX832" fmla="*/ 35161 w 1737253"/>
                  <a:gd name="connsiteY832" fmla="*/ 470303 h 1106399"/>
                  <a:gd name="connsiteX833" fmla="*/ 34089 w 1737253"/>
                  <a:gd name="connsiteY833" fmla="*/ 470762 h 1106399"/>
                  <a:gd name="connsiteX834" fmla="*/ 35008 w 1737253"/>
                  <a:gd name="connsiteY834" fmla="*/ 474592 h 1106399"/>
                  <a:gd name="connsiteX835" fmla="*/ 32251 w 1737253"/>
                  <a:gd name="connsiteY835" fmla="*/ 476967 h 1106399"/>
                  <a:gd name="connsiteX836" fmla="*/ 12413 w 1737253"/>
                  <a:gd name="connsiteY836" fmla="*/ 484014 h 1106399"/>
                  <a:gd name="connsiteX837" fmla="*/ 11187 w 1737253"/>
                  <a:gd name="connsiteY837" fmla="*/ 485239 h 1106399"/>
                  <a:gd name="connsiteX838" fmla="*/ 8046 w 1737253"/>
                  <a:gd name="connsiteY838" fmla="*/ 497648 h 1106399"/>
                  <a:gd name="connsiteX839" fmla="*/ 8429 w 1737253"/>
                  <a:gd name="connsiteY839" fmla="*/ 500022 h 1106399"/>
                  <a:gd name="connsiteX840" fmla="*/ 3068 w 1737253"/>
                  <a:gd name="connsiteY840" fmla="*/ 504005 h 1106399"/>
                  <a:gd name="connsiteX841" fmla="*/ 464 w 1737253"/>
                  <a:gd name="connsiteY841" fmla="*/ 504771 h 1106399"/>
                  <a:gd name="connsiteX842" fmla="*/ 4 w 1737253"/>
                  <a:gd name="connsiteY842" fmla="*/ 510822 h 1106399"/>
                  <a:gd name="connsiteX843" fmla="*/ 5519 w 1737253"/>
                  <a:gd name="connsiteY843" fmla="*/ 520780 h 1106399"/>
                  <a:gd name="connsiteX844" fmla="*/ 4446 w 1737253"/>
                  <a:gd name="connsiteY844" fmla="*/ 522312 h 1106399"/>
                  <a:gd name="connsiteX845" fmla="*/ 2761 w 1737253"/>
                  <a:gd name="connsiteY845" fmla="*/ 523537 h 1106399"/>
                  <a:gd name="connsiteX846" fmla="*/ 1842 w 1737253"/>
                  <a:gd name="connsiteY846" fmla="*/ 525299 h 1106399"/>
                  <a:gd name="connsiteX847" fmla="*/ 4753 w 1737253"/>
                  <a:gd name="connsiteY847" fmla="*/ 532040 h 1106399"/>
                  <a:gd name="connsiteX848" fmla="*/ 11110 w 1737253"/>
                  <a:gd name="connsiteY848" fmla="*/ 532040 h 1106399"/>
                  <a:gd name="connsiteX849" fmla="*/ 19842 w 1737253"/>
                  <a:gd name="connsiteY849" fmla="*/ 531197 h 1106399"/>
                  <a:gd name="connsiteX850" fmla="*/ 33400 w 1737253"/>
                  <a:gd name="connsiteY850" fmla="*/ 539469 h 1106399"/>
                  <a:gd name="connsiteX851" fmla="*/ 35085 w 1737253"/>
                  <a:gd name="connsiteY851" fmla="*/ 541155 h 1106399"/>
                  <a:gd name="connsiteX852" fmla="*/ 38072 w 1737253"/>
                  <a:gd name="connsiteY852" fmla="*/ 564516 h 1106399"/>
                  <a:gd name="connsiteX853" fmla="*/ 42744 w 1737253"/>
                  <a:gd name="connsiteY853" fmla="*/ 571946 h 1106399"/>
                  <a:gd name="connsiteX854" fmla="*/ 42744 w 1737253"/>
                  <a:gd name="connsiteY854" fmla="*/ 573861 h 1106399"/>
                  <a:gd name="connsiteX855" fmla="*/ 37459 w 1737253"/>
                  <a:gd name="connsiteY855" fmla="*/ 577691 h 1106399"/>
                  <a:gd name="connsiteX856" fmla="*/ 35238 w 1737253"/>
                  <a:gd name="connsiteY856" fmla="*/ 578381 h 1106399"/>
                  <a:gd name="connsiteX857" fmla="*/ 23672 w 1737253"/>
                  <a:gd name="connsiteY857" fmla="*/ 579836 h 1106399"/>
                  <a:gd name="connsiteX858" fmla="*/ 22140 w 1737253"/>
                  <a:gd name="connsiteY858" fmla="*/ 582210 h 1106399"/>
                  <a:gd name="connsiteX859" fmla="*/ 26123 w 1737253"/>
                  <a:gd name="connsiteY859" fmla="*/ 585427 h 1106399"/>
                  <a:gd name="connsiteX860" fmla="*/ 30259 w 1737253"/>
                  <a:gd name="connsiteY860" fmla="*/ 584661 h 1106399"/>
                  <a:gd name="connsiteX861" fmla="*/ 36234 w 1737253"/>
                  <a:gd name="connsiteY861" fmla="*/ 586576 h 1106399"/>
                  <a:gd name="connsiteX862" fmla="*/ 46651 w 1737253"/>
                  <a:gd name="connsiteY862" fmla="*/ 587419 h 1106399"/>
                  <a:gd name="connsiteX863" fmla="*/ 54081 w 1737253"/>
                  <a:gd name="connsiteY863" fmla="*/ 591861 h 1106399"/>
                  <a:gd name="connsiteX864" fmla="*/ 59366 w 1737253"/>
                  <a:gd name="connsiteY864" fmla="*/ 595002 h 1106399"/>
                  <a:gd name="connsiteX865" fmla="*/ 67255 w 1737253"/>
                  <a:gd name="connsiteY865" fmla="*/ 605572 h 1106399"/>
                  <a:gd name="connsiteX866" fmla="*/ 65571 w 1737253"/>
                  <a:gd name="connsiteY866" fmla="*/ 615147 h 1106399"/>
                  <a:gd name="connsiteX867" fmla="*/ 65800 w 1737253"/>
                  <a:gd name="connsiteY867" fmla="*/ 617215 h 1106399"/>
                  <a:gd name="connsiteX868" fmla="*/ 71775 w 1737253"/>
                  <a:gd name="connsiteY868" fmla="*/ 623419 h 1106399"/>
                  <a:gd name="connsiteX869" fmla="*/ 73230 w 1737253"/>
                  <a:gd name="connsiteY869" fmla="*/ 624875 h 1106399"/>
                  <a:gd name="connsiteX870" fmla="*/ 81502 w 1737253"/>
                  <a:gd name="connsiteY870" fmla="*/ 622960 h 1106399"/>
                  <a:gd name="connsiteX871" fmla="*/ 83417 w 1737253"/>
                  <a:gd name="connsiteY871" fmla="*/ 623113 h 1106399"/>
                  <a:gd name="connsiteX872" fmla="*/ 86864 w 1737253"/>
                  <a:gd name="connsiteY872" fmla="*/ 628475 h 1106399"/>
                  <a:gd name="connsiteX873" fmla="*/ 106243 w 1737253"/>
                  <a:gd name="connsiteY873" fmla="*/ 634373 h 1106399"/>
                  <a:gd name="connsiteX874" fmla="*/ 119341 w 1737253"/>
                  <a:gd name="connsiteY874" fmla="*/ 635138 h 1106399"/>
                  <a:gd name="connsiteX875" fmla="*/ 122405 w 1737253"/>
                  <a:gd name="connsiteY875" fmla="*/ 633530 h 1106399"/>
                  <a:gd name="connsiteX876" fmla="*/ 133282 w 1737253"/>
                  <a:gd name="connsiteY876" fmla="*/ 628321 h 1106399"/>
                  <a:gd name="connsiteX877" fmla="*/ 139180 w 1737253"/>
                  <a:gd name="connsiteY877" fmla="*/ 626100 h 1106399"/>
                  <a:gd name="connsiteX878" fmla="*/ 143469 w 1737253"/>
                  <a:gd name="connsiteY878" fmla="*/ 623419 h 1106399"/>
                  <a:gd name="connsiteX879" fmla="*/ 148371 w 1737253"/>
                  <a:gd name="connsiteY879" fmla="*/ 620815 h 1106399"/>
                  <a:gd name="connsiteX880" fmla="*/ 157793 w 1737253"/>
                  <a:gd name="connsiteY880" fmla="*/ 620662 h 1106399"/>
                  <a:gd name="connsiteX881" fmla="*/ 163384 w 1737253"/>
                  <a:gd name="connsiteY881" fmla="*/ 621121 h 1106399"/>
                  <a:gd name="connsiteX882" fmla="*/ 180235 w 1737253"/>
                  <a:gd name="connsiteY882" fmla="*/ 634373 h 1106399"/>
                  <a:gd name="connsiteX883" fmla="*/ 180925 w 1737253"/>
                  <a:gd name="connsiteY883" fmla="*/ 636288 h 1106399"/>
                  <a:gd name="connsiteX884" fmla="*/ 184371 w 1737253"/>
                  <a:gd name="connsiteY884" fmla="*/ 636977 h 1106399"/>
                  <a:gd name="connsiteX885" fmla="*/ 189274 w 1737253"/>
                  <a:gd name="connsiteY885" fmla="*/ 634219 h 1106399"/>
                  <a:gd name="connsiteX886" fmla="*/ 191571 w 1737253"/>
                  <a:gd name="connsiteY886" fmla="*/ 637130 h 1106399"/>
                  <a:gd name="connsiteX887" fmla="*/ 186286 w 1737253"/>
                  <a:gd name="connsiteY887" fmla="*/ 651837 h 1106399"/>
                  <a:gd name="connsiteX888" fmla="*/ 178397 w 1737253"/>
                  <a:gd name="connsiteY888" fmla="*/ 663173 h 1106399"/>
                  <a:gd name="connsiteX889" fmla="*/ 171810 w 1737253"/>
                  <a:gd name="connsiteY889" fmla="*/ 669607 h 1106399"/>
                  <a:gd name="connsiteX890" fmla="*/ 168440 w 1737253"/>
                  <a:gd name="connsiteY890" fmla="*/ 669990 h 1106399"/>
                  <a:gd name="connsiteX891" fmla="*/ 167750 w 1737253"/>
                  <a:gd name="connsiteY891" fmla="*/ 676118 h 1106399"/>
                  <a:gd name="connsiteX892" fmla="*/ 162235 w 1737253"/>
                  <a:gd name="connsiteY892" fmla="*/ 681250 h 1106399"/>
                  <a:gd name="connsiteX893" fmla="*/ 154346 w 1737253"/>
                  <a:gd name="connsiteY893" fmla="*/ 683165 h 1106399"/>
                  <a:gd name="connsiteX894" fmla="*/ 149903 w 1737253"/>
                  <a:gd name="connsiteY894" fmla="*/ 684007 h 1106399"/>
                  <a:gd name="connsiteX895" fmla="*/ 150975 w 1737253"/>
                  <a:gd name="connsiteY895" fmla="*/ 688526 h 1106399"/>
                  <a:gd name="connsiteX896" fmla="*/ 152737 w 1737253"/>
                  <a:gd name="connsiteY896" fmla="*/ 694654 h 1106399"/>
                  <a:gd name="connsiteX897" fmla="*/ 149980 w 1737253"/>
                  <a:gd name="connsiteY897" fmla="*/ 697258 h 1106399"/>
                  <a:gd name="connsiteX898" fmla="*/ 150133 w 1737253"/>
                  <a:gd name="connsiteY898" fmla="*/ 701471 h 1106399"/>
                  <a:gd name="connsiteX899" fmla="*/ 150363 w 1737253"/>
                  <a:gd name="connsiteY899" fmla="*/ 702237 h 1106399"/>
                  <a:gd name="connsiteX900" fmla="*/ 152967 w 1737253"/>
                  <a:gd name="connsiteY900" fmla="*/ 704535 h 1106399"/>
                  <a:gd name="connsiteX901" fmla="*/ 158865 w 1737253"/>
                  <a:gd name="connsiteY901" fmla="*/ 708518 h 1106399"/>
                  <a:gd name="connsiteX902" fmla="*/ 163920 w 1737253"/>
                  <a:gd name="connsiteY902" fmla="*/ 711429 h 1106399"/>
                  <a:gd name="connsiteX903" fmla="*/ 166448 w 1737253"/>
                  <a:gd name="connsiteY903" fmla="*/ 722076 h 1106399"/>
                  <a:gd name="connsiteX904" fmla="*/ 166448 w 1737253"/>
                  <a:gd name="connsiteY904" fmla="*/ 723761 h 1106399"/>
                  <a:gd name="connsiteX905" fmla="*/ 153657 w 1737253"/>
                  <a:gd name="connsiteY905" fmla="*/ 734561 h 1106399"/>
                  <a:gd name="connsiteX906" fmla="*/ 147912 w 1737253"/>
                  <a:gd name="connsiteY906" fmla="*/ 732263 h 1106399"/>
                  <a:gd name="connsiteX907" fmla="*/ 145844 w 1737253"/>
                  <a:gd name="connsiteY907" fmla="*/ 728586 h 1106399"/>
                  <a:gd name="connsiteX908" fmla="*/ 145001 w 1737253"/>
                  <a:gd name="connsiteY908" fmla="*/ 727284 h 1106399"/>
                  <a:gd name="connsiteX909" fmla="*/ 136269 w 1737253"/>
                  <a:gd name="connsiteY909" fmla="*/ 729582 h 1106399"/>
                  <a:gd name="connsiteX910" fmla="*/ 135043 w 1737253"/>
                  <a:gd name="connsiteY910" fmla="*/ 731267 h 1106399"/>
                  <a:gd name="connsiteX911" fmla="*/ 137571 w 1737253"/>
                  <a:gd name="connsiteY911" fmla="*/ 739310 h 1106399"/>
                  <a:gd name="connsiteX912" fmla="*/ 144542 w 1737253"/>
                  <a:gd name="connsiteY912" fmla="*/ 749114 h 1106399"/>
                  <a:gd name="connsiteX913" fmla="*/ 144771 w 1737253"/>
                  <a:gd name="connsiteY913" fmla="*/ 751412 h 1106399"/>
                  <a:gd name="connsiteX914" fmla="*/ 144771 w 1737253"/>
                  <a:gd name="connsiteY914" fmla="*/ 763821 h 1106399"/>
                  <a:gd name="connsiteX915" fmla="*/ 148448 w 1737253"/>
                  <a:gd name="connsiteY915" fmla="*/ 768493 h 1106399"/>
                  <a:gd name="connsiteX916" fmla="*/ 149980 w 1737253"/>
                  <a:gd name="connsiteY916" fmla="*/ 768263 h 1106399"/>
                  <a:gd name="connsiteX917" fmla="*/ 155341 w 1737253"/>
                  <a:gd name="connsiteY917" fmla="*/ 765123 h 1106399"/>
                  <a:gd name="connsiteX918" fmla="*/ 157410 w 1737253"/>
                  <a:gd name="connsiteY918" fmla="*/ 767267 h 1106399"/>
                  <a:gd name="connsiteX919" fmla="*/ 163307 w 1737253"/>
                  <a:gd name="connsiteY919" fmla="*/ 774927 h 1106399"/>
                  <a:gd name="connsiteX920" fmla="*/ 164380 w 1737253"/>
                  <a:gd name="connsiteY920" fmla="*/ 777532 h 1106399"/>
                  <a:gd name="connsiteX921" fmla="*/ 179852 w 1737253"/>
                  <a:gd name="connsiteY921" fmla="*/ 781974 h 1106399"/>
                  <a:gd name="connsiteX922" fmla="*/ 187972 w 1737253"/>
                  <a:gd name="connsiteY922" fmla="*/ 787336 h 1106399"/>
                  <a:gd name="connsiteX923" fmla="*/ 186899 w 1737253"/>
                  <a:gd name="connsiteY923" fmla="*/ 792008 h 1106399"/>
                  <a:gd name="connsiteX924" fmla="*/ 209878 w 1737253"/>
                  <a:gd name="connsiteY924" fmla="*/ 802732 h 1106399"/>
                  <a:gd name="connsiteX925" fmla="*/ 209878 w 1737253"/>
                  <a:gd name="connsiteY925" fmla="*/ 803191 h 110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</a:cxnLst>
                <a:rect l="l" t="t" r="r" b="b"/>
                <a:pathLst>
                  <a:path w="1737253" h="1106399">
                    <a:moveTo>
                      <a:pt x="209878" y="803191"/>
                    </a:moveTo>
                    <a:cubicBezTo>
                      <a:pt x="210031" y="803804"/>
                      <a:pt x="210491" y="805183"/>
                      <a:pt x="210721" y="805949"/>
                    </a:cubicBezTo>
                    <a:cubicBezTo>
                      <a:pt x="211027" y="806868"/>
                      <a:pt x="211640" y="808476"/>
                      <a:pt x="212789" y="808323"/>
                    </a:cubicBezTo>
                    <a:cubicBezTo>
                      <a:pt x="213938" y="808170"/>
                      <a:pt x="216465" y="807710"/>
                      <a:pt x="216465" y="807710"/>
                    </a:cubicBezTo>
                    <a:cubicBezTo>
                      <a:pt x="216465" y="807710"/>
                      <a:pt x="216925" y="807021"/>
                      <a:pt x="217308" y="806026"/>
                    </a:cubicBezTo>
                    <a:cubicBezTo>
                      <a:pt x="217691" y="805030"/>
                      <a:pt x="220525" y="796604"/>
                      <a:pt x="225810" y="796604"/>
                    </a:cubicBezTo>
                    <a:cubicBezTo>
                      <a:pt x="231096" y="796604"/>
                      <a:pt x="236381" y="798672"/>
                      <a:pt x="237529" y="798672"/>
                    </a:cubicBezTo>
                    <a:cubicBezTo>
                      <a:pt x="238679" y="798672"/>
                      <a:pt x="237989" y="799515"/>
                      <a:pt x="238449" y="800357"/>
                    </a:cubicBezTo>
                    <a:cubicBezTo>
                      <a:pt x="238908" y="801200"/>
                      <a:pt x="242891" y="808706"/>
                      <a:pt x="251164" y="810928"/>
                    </a:cubicBezTo>
                    <a:cubicBezTo>
                      <a:pt x="251164" y="810928"/>
                      <a:pt x="252236" y="811387"/>
                      <a:pt x="252925" y="812153"/>
                    </a:cubicBezTo>
                    <a:cubicBezTo>
                      <a:pt x="253615" y="812843"/>
                      <a:pt x="261275" y="819583"/>
                      <a:pt x="261275" y="819583"/>
                    </a:cubicBezTo>
                    <a:cubicBezTo>
                      <a:pt x="261275" y="819583"/>
                      <a:pt x="262347" y="820272"/>
                      <a:pt x="263190" y="820196"/>
                    </a:cubicBezTo>
                    <a:cubicBezTo>
                      <a:pt x="264032" y="820043"/>
                      <a:pt x="273989" y="821881"/>
                      <a:pt x="277819" y="827855"/>
                    </a:cubicBezTo>
                    <a:cubicBezTo>
                      <a:pt x="281649" y="833830"/>
                      <a:pt x="282568" y="834289"/>
                      <a:pt x="285479" y="834826"/>
                    </a:cubicBezTo>
                    <a:cubicBezTo>
                      <a:pt x="288390" y="835285"/>
                      <a:pt x="291224" y="834213"/>
                      <a:pt x="293369" y="833907"/>
                    </a:cubicBezTo>
                    <a:cubicBezTo>
                      <a:pt x="295513" y="833524"/>
                      <a:pt x="299113" y="833064"/>
                      <a:pt x="299496" y="834289"/>
                    </a:cubicBezTo>
                    <a:cubicBezTo>
                      <a:pt x="299879" y="835515"/>
                      <a:pt x="299879" y="837736"/>
                      <a:pt x="300185" y="838579"/>
                    </a:cubicBezTo>
                    <a:cubicBezTo>
                      <a:pt x="300569" y="839422"/>
                      <a:pt x="301488" y="841336"/>
                      <a:pt x="301258" y="842256"/>
                    </a:cubicBezTo>
                    <a:cubicBezTo>
                      <a:pt x="301028" y="843175"/>
                      <a:pt x="300875" y="843558"/>
                      <a:pt x="301641" y="844017"/>
                    </a:cubicBezTo>
                    <a:cubicBezTo>
                      <a:pt x="302407" y="844477"/>
                      <a:pt x="309071" y="849532"/>
                      <a:pt x="310143" y="850145"/>
                    </a:cubicBezTo>
                    <a:cubicBezTo>
                      <a:pt x="311215" y="850758"/>
                      <a:pt x="319258" y="854894"/>
                      <a:pt x="321020" y="854664"/>
                    </a:cubicBezTo>
                    <a:cubicBezTo>
                      <a:pt x="322781" y="854434"/>
                      <a:pt x="325539" y="853745"/>
                      <a:pt x="326611" y="853745"/>
                    </a:cubicBezTo>
                    <a:cubicBezTo>
                      <a:pt x="327684" y="853745"/>
                      <a:pt x="328679" y="853362"/>
                      <a:pt x="327454" y="855047"/>
                    </a:cubicBezTo>
                    <a:cubicBezTo>
                      <a:pt x="326228" y="856732"/>
                      <a:pt x="324850" y="860792"/>
                      <a:pt x="325539" y="861175"/>
                    </a:cubicBezTo>
                    <a:cubicBezTo>
                      <a:pt x="326228" y="861558"/>
                      <a:pt x="327454" y="862477"/>
                      <a:pt x="328986" y="862400"/>
                    </a:cubicBezTo>
                    <a:cubicBezTo>
                      <a:pt x="330518" y="862247"/>
                      <a:pt x="339403" y="860639"/>
                      <a:pt x="342390" y="862400"/>
                    </a:cubicBezTo>
                    <a:cubicBezTo>
                      <a:pt x="345377" y="864162"/>
                      <a:pt x="347139" y="867992"/>
                      <a:pt x="348518" y="869677"/>
                    </a:cubicBezTo>
                    <a:cubicBezTo>
                      <a:pt x="349820" y="871362"/>
                      <a:pt x="352501" y="875422"/>
                      <a:pt x="352808" y="874196"/>
                    </a:cubicBezTo>
                    <a:cubicBezTo>
                      <a:pt x="353190" y="872971"/>
                      <a:pt x="354339" y="869677"/>
                      <a:pt x="355335" y="868298"/>
                    </a:cubicBezTo>
                    <a:cubicBezTo>
                      <a:pt x="356254" y="866996"/>
                      <a:pt x="356637" y="866767"/>
                      <a:pt x="356561" y="867915"/>
                    </a:cubicBezTo>
                    <a:cubicBezTo>
                      <a:pt x="356407" y="869141"/>
                      <a:pt x="358628" y="871133"/>
                      <a:pt x="360391" y="871745"/>
                    </a:cubicBezTo>
                    <a:cubicBezTo>
                      <a:pt x="362152" y="872358"/>
                      <a:pt x="365752" y="872818"/>
                      <a:pt x="365752" y="872818"/>
                    </a:cubicBezTo>
                    <a:cubicBezTo>
                      <a:pt x="365752" y="872818"/>
                      <a:pt x="366671" y="872664"/>
                      <a:pt x="367207" y="871898"/>
                    </a:cubicBezTo>
                    <a:cubicBezTo>
                      <a:pt x="367667" y="871056"/>
                      <a:pt x="370884" y="868528"/>
                      <a:pt x="372492" y="869524"/>
                    </a:cubicBezTo>
                    <a:cubicBezTo>
                      <a:pt x="374024" y="870443"/>
                      <a:pt x="378391" y="873201"/>
                      <a:pt x="379923" y="873584"/>
                    </a:cubicBezTo>
                    <a:cubicBezTo>
                      <a:pt x="381455" y="873967"/>
                      <a:pt x="398612" y="876801"/>
                      <a:pt x="398612" y="876801"/>
                    </a:cubicBezTo>
                    <a:cubicBezTo>
                      <a:pt x="398612" y="876801"/>
                      <a:pt x="400374" y="876954"/>
                      <a:pt x="400987" y="876954"/>
                    </a:cubicBezTo>
                    <a:cubicBezTo>
                      <a:pt x="401446" y="876954"/>
                      <a:pt x="408646" y="876418"/>
                      <a:pt x="411863" y="875575"/>
                    </a:cubicBezTo>
                    <a:cubicBezTo>
                      <a:pt x="412553" y="875422"/>
                      <a:pt x="413165" y="875192"/>
                      <a:pt x="413395" y="875039"/>
                    </a:cubicBezTo>
                    <a:cubicBezTo>
                      <a:pt x="414621" y="873967"/>
                      <a:pt x="423353" y="868069"/>
                      <a:pt x="426187" y="868681"/>
                    </a:cubicBezTo>
                    <a:cubicBezTo>
                      <a:pt x="429097" y="869294"/>
                      <a:pt x="431779" y="870137"/>
                      <a:pt x="432314" y="873430"/>
                    </a:cubicBezTo>
                    <a:cubicBezTo>
                      <a:pt x="432851" y="876724"/>
                      <a:pt x="432774" y="879022"/>
                      <a:pt x="431855" y="880937"/>
                    </a:cubicBezTo>
                    <a:cubicBezTo>
                      <a:pt x="430936" y="882852"/>
                      <a:pt x="430323" y="886299"/>
                      <a:pt x="431242" y="887984"/>
                    </a:cubicBezTo>
                    <a:cubicBezTo>
                      <a:pt x="432161" y="889669"/>
                      <a:pt x="432314" y="890894"/>
                      <a:pt x="433004" y="891584"/>
                    </a:cubicBezTo>
                    <a:cubicBezTo>
                      <a:pt x="433310" y="891814"/>
                      <a:pt x="433693" y="892043"/>
                      <a:pt x="434076" y="892273"/>
                    </a:cubicBezTo>
                    <a:cubicBezTo>
                      <a:pt x="434536" y="891277"/>
                      <a:pt x="435072" y="889975"/>
                      <a:pt x="435532" y="889439"/>
                    </a:cubicBezTo>
                    <a:cubicBezTo>
                      <a:pt x="436221" y="888597"/>
                      <a:pt x="439514" y="884920"/>
                      <a:pt x="439974" y="884154"/>
                    </a:cubicBezTo>
                    <a:cubicBezTo>
                      <a:pt x="440434" y="883465"/>
                      <a:pt x="441736" y="879635"/>
                      <a:pt x="442578" y="878869"/>
                    </a:cubicBezTo>
                    <a:cubicBezTo>
                      <a:pt x="443421" y="878179"/>
                      <a:pt x="444876" y="876341"/>
                      <a:pt x="445489" y="876111"/>
                    </a:cubicBezTo>
                    <a:cubicBezTo>
                      <a:pt x="446102" y="875882"/>
                      <a:pt x="447021" y="874656"/>
                      <a:pt x="447634" y="873737"/>
                    </a:cubicBezTo>
                    <a:cubicBezTo>
                      <a:pt x="448247" y="872818"/>
                      <a:pt x="450774" y="869294"/>
                      <a:pt x="451847" y="868681"/>
                    </a:cubicBezTo>
                    <a:cubicBezTo>
                      <a:pt x="452919" y="868069"/>
                      <a:pt x="459123" y="864469"/>
                      <a:pt x="459736" y="864162"/>
                    </a:cubicBezTo>
                    <a:cubicBezTo>
                      <a:pt x="460349" y="863779"/>
                      <a:pt x="461804" y="863320"/>
                      <a:pt x="462264" y="863243"/>
                    </a:cubicBezTo>
                    <a:cubicBezTo>
                      <a:pt x="462723" y="863090"/>
                      <a:pt x="467549" y="861788"/>
                      <a:pt x="468621" y="862018"/>
                    </a:cubicBezTo>
                    <a:cubicBezTo>
                      <a:pt x="469693" y="862247"/>
                      <a:pt x="475055" y="862630"/>
                      <a:pt x="475362" y="864545"/>
                    </a:cubicBezTo>
                    <a:cubicBezTo>
                      <a:pt x="475362" y="864545"/>
                      <a:pt x="476281" y="867149"/>
                      <a:pt x="476434" y="868222"/>
                    </a:cubicBezTo>
                    <a:cubicBezTo>
                      <a:pt x="476587" y="869294"/>
                      <a:pt x="476587" y="869447"/>
                      <a:pt x="477660" y="869447"/>
                    </a:cubicBezTo>
                    <a:cubicBezTo>
                      <a:pt x="478732" y="869447"/>
                      <a:pt x="484860" y="869218"/>
                      <a:pt x="485702" y="869447"/>
                    </a:cubicBezTo>
                    <a:cubicBezTo>
                      <a:pt x="486545" y="869677"/>
                      <a:pt x="487771" y="869601"/>
                      <a:pt x="488613" y="870137"/>
                    </a:cubicBezTo>
                    <a:cubicBezTo>
                      <a:pt x="489455" y="870749"/>
                      <a:pt x="493285" y="871898"/>
                      <a:pt x="493285" y="871898"/>
                    </a:cubicBezTo>
                    <a:cubicBezTo>
                      <a:pt x="493285" y="871898"/>
                      <a:pt x="494511" y="871745"/>
                      <a:pt x="494971" y="871439"/>
                    </a:cubicBezTo>
                    <a:cubicBezTo>
                      <a:pt x="495430" y="871056"/>
                      <a:pt x="500485" y="869141"/>
                      <a:pt x="500485" y="869141"/>
                    </a:cubicBezTo>
                    <a:cubicBezTo>
                      <a:pt x="500485" y="869141"/>
                      <a:pt x="501405" y="868988"/>
                      <a:pt x="501558" y="869371"/>
                    </a:cubicBezTo>
                    <a:cubicBezTo>
                      <a:pt x="501711" y="869754"/>
                      <a:pt x="504775" y="871133"/>
                      <a:pt x="506613" y="871898"/>
                    </a:cubicBezTo>
                    <a:cubicBezTo>
                      <a:pt x="508375" y="872588"/>
                      <a:pt x="512511" y="872282"/>
                      <a:pt x="512358" y="873967"/>
                    </a:cubicBezTo>
                    <a:cubicBezTo>
                      <a:pt x="512281" y="875192"/>
                      <a:pt x="512205" y="877107"/>
                      <a:pt x="511822" y="878409"/>
                    </a:cubicBezTo>
                    <a:cubicBezTo>
                      <a:pt x="516494" y="878103"/>
                      <a:pt x="529515" y="877260"/>
                      <a:pt x="530511" y="877184"/>
                    </a:cubicBezTo>
                    <a:cubicBezTo>
                      <a:pt x="531737" y="877030"/>
                      <a:pt x="534801" y="877030"/>
                      <a:pt x="535413" y="876571"/>
                    </a:cubicBezTo>
                    <a:cubicBezTo>
                      <a:pt x="536026" y="876111"/>
                      <a:pt x="540545" y="873660"/>
                      <a:pt x="541158" y="873124"/>
                    </a:cubicBezTo>
                    <a:cubicBezTo>
                      <a:pt x="541771" y="872511"/>
                      <a:pt x="542614" y="872435"/>
                      <a:pt x="542231" y="871439"/>
                    </a:cubicBezTo>
                    <a:cubicBezTo>
                      <a:pt x="541848" y="870520"/>
                      <a:pt x="541311" y="866996"/>
                      <a:pt x="544988" y="864622"/>
                    </a:cubicBezTo>
                    <a:cubicBezTo>
                      <a:pt x="548664" y="862247"/>
                      <a:pt x="552801" y="860792"/>
                      <a:pt x="552801" y="860792"/>
                    </a:cubicBezTo>
                    <a:cubicBezTo>
                      <a:pt x="552801" y="860792"/>
                      <a:pt x="554026" y="859873"/>
                      <a:pt x="554103" y="859260"/>
                    </a:cubicBezTo>
                    <a:cubicBezTo>
                      <a:pt x="554256" y="858647"/>
                      <a:pt x="556018" y="852443"/>
                      <a:pt x="558546" y="851753"/>
                    </a:cubicBezTo>
                    <a:cubicBezTo>
                      <a:pt x="561074" y="851064"/>
                      <a:pt x="565975" y="850222"/>
                      <a:pt x="567967" y="849379"/>
                    </a:cubicBezTo>
                    <a:cubicBezTo>
                      <a:pt x="570035" y="848537"/>
                      <a:pt x="576239" y="847234"/>
                      <a:pt x="576239" y="847234"/>
                    </a:cubicBezTo>
                    <a:cubicBezTo>
                      <a:pt x="576239" y="847234"/>
                      <a:pt x="576852" y="847081"/>
                      <a:pt x="577695" y="846315"/>
                    </a:cubicBezTo>
                    <a:cubicBezTo>
                      <a:pt x="578537" y="845473"/>
                      <a:pt x="586427" y="837813"/>
                      <a:pt x="588265" y="836358"/>
                    </a:cubicBezTo>
                    <a:cubicBezTo>
                      <a:pt x="590027" y="834902"/>
                      <a:pt x="597227" y="829617"/>
                      <a:pt x="599065" y="831226"/>
                    </a:cubicBezTo>
                    <a:cubicBezTo>
                      <a:pt x="600827" y="832758"/>
                      <a:pt x="600291" y="833294"/>
                      <a:pt x="601822" y="834136"/>
                    </a:cubicBezTo>
                    <a:cubicBezTo>
                      <a:pt x="603354" y="834979"/>
                      <a:pt x="618214" y="839498"/>
                      <a:pt x="618214" y="839498"/>
                    </a:cubicBezTo>
                    <a:cubicBezTo>
                      <a:pt x="618214" y="839498"/>
                      <a:pt x="618827" y="839345"/>
                      <a:pt x="619746" y="838809"/>
                    </a:cubicBezTo>
                    <a:cubicBezTo>
                      <a:pt x="620665" y="838273"/>
                      <a:pt x="634606" y="829005"/>
                      <a:pt x="634606" y="829005"/>
                    </a:cubicBezTo>
                    <a:cubicBezTo>
                      <a:pt x="634606" y="829005"/>
                      <a:pt x="638206" y="826400"/>
                      <a:pt x="639891" y="828545"/>
                    </a:cubicBezTo>
                    <a:cubicBezTo>
                      <a:pt x="641576" y="830689"/>
                      <a:pt x="641959" y="830230"/>
                      <a:pt x="643261" y="830613"/>
                    </a:cubicBezTo>
                    <a:cubicBezTo>
                      <a:pt x="644563" y="830996"/>
                      <a:pt x="647321" y="832068"/>
                      <a:pt x="646172" y="833753"/>
                    </a:cubicBezTo>
                    <a:cubicBezTo>
                      <a:pt x="644946" y="835439"/>
                      <a:pt x="641883" y="837583"/>
                      <a:pt x="641040" y="837966"/>
                    </a:cubicBezTo>
                    <a:cubicBezTo>
                      <a:pt x="640197" y="838349"/>
                      <a:pt x="638895" y="838196"/>
                      <a:pt x="639585" y="838885"/>
                    </a:cubicBezTo>
                    <a:cubicBezTo>
                      <a:pt x="640274" y="839575"/>
                      <a:pt x="641347" y="841643"/>
                      <a:pt x="641117" y="842868"/>
                    </a:cubicBezTo>
                    <a:cubicBezTo>
                      <a:pt x="640887" y="844094"/>
                      <a:pt x="641117" y="844170"/>
                      <a:pt x="642036" y="843328"/>
                    </a:cubicBezTo>
                    <a:cubicBezTo>
                      <a:pt x="642955" y="842485"/>
                      <a:pt x="648010" y="839958"/>
                      <a:pt x="648853" y="839498"/>
                    </a:cubicBezTo>
                    <a:cubicBezTo>
                      <a:pt x="649695" y="839039"/>
                      <a:pt x="650308" y="839345"/>
                      <a:pt x="649695" y="840111"/>
                    </a:cubicBezTo>
                    <a:cubicBezTo>
                      <a:pt x="649083" y="840800"/>
                      <a:pt x="650155" y="842256"/>
                      <a:pt x="650538" y="843251"/>
                    </a:cubicBezTo>
                    <a:cubicBezTo>
                      <a:pt x="650921" y="844170"/>
                      <a:pt x="653755" y="847694"/>
                      <a:pt x="652300" y="848613"/>
                    </a:cubicBezTo>
                    <a:cubicBezTo>
                      <a:pt x="650844" y="849532"/>
                      <a:pt x="649542" y="850375"/>
                      <a:pt x="649312" y="850988"/>
                    </a:cubicBezTo>
                    <a:cubicBezTo>
                      <a:pt x="649083" y="851600"/>
                      <a:pt x="648623" y="852749"/>
                      <a:pt x="647551" y="853515"/>
                    </a:cubicBezTo>
                    <a:cubicBezTo>
                      <a:pt x="646478" y="854205"/>
                      <a:pt x="644793" y="854741"/>
                      <a:pt x="645406" y="855583"/>
                    </a:cubicBezTo>
                    <a:cubicBezTo>
                      <a:pt x="646019" y="856426"/>
                      <a:pt x="646095" y="856809"/>
                      <a:pt x="645406" y="857652"/>
                    </a:cubicBezTo>
                    <a:cubicBezTo>
                      <a:pt x="644717" y="858494"/>
                      <a:pt x="643721" y="859337"/>
                      <a:pt x="644793" y="859720"/>
                    </a:cubicBezTo>
                    <a:cubicBezTo>
                      <a:pt x="645865" y="860103"/>
                      <a:pt x="646938" y="861405"/>
                      <a:pt x="648393" y="860103"/>
                    </a:cubicBezTo>
                    <a:cubicBezTo>
                      <a:pt x="649849" y="858800"/>
                      <a:pt x="650462" y="859030"/>
                      <a:pt x="651534" y="858877"/>
                    </a:cubicBezTo>
                    <a:cubicBezTo>
                      <a:pt x="652606" y="858724"/>
                      <a:pt x="662334" y="860332"/>
                      <a:pt x="664555" y="860945"/>
                    </a:cubicBezTo>
                    <a:cubicBezTo>
                      <a:pt x="666853" y="861558"/>
                      <a:pt x="673058" y="864162"/>
                      <a:pt x="673441" y="864392"/>
                    </a:cubicBezTo>
                    <a:cubicBezTo>
                      <a:pt x="673517" y="864469"/>
                      <a:pt x="673747" y="864469"/>
                      <a:pt x="673900" y="864469"/>
                    </a:cubicBezTo>
                    <a:cubicBezTo>
                      <a:pt x="674283" y="864545"/>
                      <a:pt x="674666" y="864469"/>
                      <a:pt x="674819" y="863856"/>
                    </a:cubicBezTo>
                    <a:cubicBezTo>
                      <a:pt x="675049" y="863013"/>
                      <a:pt x="679109" y="855277"/>
                      <a:pt x="681636" y="855277"/>
                    </a:cubicBezTo>
                    <a:cubicBezTo>
                      <a:pt x="684164" y="855277"/>
                      <a:pt x="684240" y="855737"/>
                      <a:pt x="684547" y="856579"/>
                    </a:cubicBezTo>
                    <a:cubicBezTo>
                      <a:pt x="684777" y="857422"/>
                      <a:pt x="685007" y="859107"/>
                      <a:pt x="685849" y="859566"/>
                    </a:cubicBezTo>
                    <a:cubicBezTo>
                      <a:pt x="686692" y="860026"/>
                      <a:pt x="690904" y="860868"/>
                      <a:pt x="691823" y="862094"/>
                    </a:cubicBezTo>
                    <a:cubicBezTo>
                      <a:pt x="692743" y="863320"/>
                      <a:pt x="696266" y="866154"/>
                      <a:pt x="696572" y="867609"/>
                    </a:cubicBezTo>
                    <a:cubicBezTo>
                      <a:pt x="696956" y="869064"/>
                      <a:pt x="699943" y="880324"/>
                      <a:pt x="699943" y="880324"/>
                    </a:cubicBezTo>
                    <a:cubicBezTo>
                      <a:pt x="699943" y="880324"/>
                      <a:pt x="700173" y="881013"/>
                      <a:pt x="700862" y="881397"/>
                    </a:cubicBezTo>
                    <a:cubicBezTo>
                      <a:pt x="701551" y="881779"/>
                      <a:pt x="703620" y="882852"/>
                      <a:pt x="703620" y="882852"/>
                    </a:cubicBezTo>
                    <a:cubicBezTo>
                      <a:pt x="703620" y="882852"/>
                      <a:pt x="704539" y="883235"/>
                      <a:pt x="704539" y="882469"/>
                    </a:cubicBezTo>
                    <a:cubicBezTo>
                      <a:pt x="704539" y="881779"/>
                      <a:pt x="705381" y="881167"/>
                      <a:pt x="706300" y="881856"/>
                    </a:cubicBezTo>
                    <a:cubicBezTo>
                      <a:pt x="707219" y="882545"/>
                      <a:pt x="709517" y="884384"/>
                      <a:pt x="710743" y="884231"/>
                    </a:cubicBezTo>
                    <a:cubicBezTo>
                      <a:pt x="711968" y="884077"/>
                      <a:pt x="712045" y="884001"/>
                      <a:pt x="712428" y="884920"/>
                    </a:cubicBezTo>
                    <a:cubicBezTo>
                      <a:pt x="712811" y="885839"/>
                      <a:pt x="714802" y="904299"/>
                      <a:pt x="714573" y="906980"/>
                    </a:cubicBezTo>
                    <a:cubicBezTo>
                      <a:pt x="714343" y="909584"/>
                      <a:pt x="714343" y="916095"/>
                      <a:pt x="714190" y="917014"/>
                    </a:cubicBezTo>
                    <a:cubicBezTo>
                      <a:pt x="714037" y="917933"/>
                      <a:pt x="713730" y="919771"/>
                      <a:pt x="713271" y="920461"/>
                    </a:cubicBezTo>
                    <a:cubicBezTo>
                      <a:pt x="712811" y="921150"/>
                      <a:pt x="708981" y="927661"/>
                      <a:pt x="709824" y="930648"/>
                    </a:cubicBezTo>
                    <a:cubicBezTo>
                      <a:pt x="710666" y="933635"/>
                      <a:pt x="712352" y="936776"/>
                      <a:pt x="712352" y="936776"/>
                    </a:cubicBezTo>
                    <a:cubicBezTo>
                      <a:pt x="712352" y="936776"/>
                      <a:pt x="713194" y="938001"/>
                      <a:pt x="712122" y="938691"/>
                    </a:cubicBezTo>
                    <a:cubicBezTo>
                      <a:pt x="711049" y="939380"/>
                      <a:pt x="707449" y="942291"/>
                      <a:pt x="706224" y="943363"/>
                    </a:cubicBezTo>
                    <a:cubicBezTo>
                      <a:pt x="704998" y="944435"/>
                      <a:pt x="701934" y="946120"/>
                      <a:pt x="698334" y="945661"/>
                    </a:cubicBezTo>
                    <a:cubicBezTo>
                      <a:pt x="698334" y="945661"/>
                      <a:pt x="697109" y="945278"/>
                      <a:pt x="697032" y="946120"/>
                    </a:cubicBezTo>
                    <a:cubicBezTo>
                      <a:pt x="696879" y="946963"/>
                      <a:pt x="695577" y="951023"/>
                      <a:pt x="695577" y="951023"/>
                    </a:cubicBezTo>
                    <a:cubicBezTo>
                      <a:pt x="695577" y="951023"/>
                      <a:pt x="695424" y="951635"/>
                      <a:pt x="694657" y="951942"/>
                    </a:cubicBezTo>
                    <a:cubicBezTo>
                      <a:pt x="693815" y="952325"/>
                      <a:pt x="687611" y="955159"/>
                      <a:pt x="686845" y="959602"/>
                    </a:cubicBezTo>
                    <a:cubicBezTo>
                      <a:pt x="686155" y="964044"/>
                      <a:pt x="686232" y="965806"/>
                      <a:pt x="686385" y="966648"/>
                    </a:cubicBezTo>
                    <a:cubicBezTo>
                      <a:pt x="686538" y="967491"/>
                      <a:pt x="686768" y="968333"/>
                      <a:pt x="685543" y="969023"/>
                    </a:cubicBezTo>
                    <a:cubicBezTo>
                      <a:pt x="684317" y="969712"/>
                      <a:pt x="681483" y="970938"/>
                      <a:pt x="680793" y="971321"/>
                    </a:cubicBezTo>
                    <a:cubicBezTo>
                      <a:pt x="680104" y="971704"/>
                      <a:pt x="679721" y="972240"/>
                      <a:pt x="679721" y="972853"/>
                    </a:cubicBezTo>
                    <a:cubicBezTo>
                      <a:pt x="679721" y="973465"/>
                      <a:pt x="678879" y="978214"/>
                      <a:pt x="679262" y="979287"/>
                    </a:cubicBezTo>
                    <a:cubicBezTo>
                      <a:pt x="679645" y="980359"/>
                      <a:pt x="680564" y="980206"/>
                      <a:pt x="681023" y="980359"/>
                    </a:cubicBezTo>
                    <a:cubicBezTo>
                      <a:pt x="681483" y="980512"/>
                      <a:pt x="683398" y="981432"/>
                      <a:pt x="683781" y="982963"/>
                    </a:cubicBezTo>
                    <a:cubicBezTo>
                      <a:pt x="684164" y="984495"/>
                      <a:pt x="684623" y="985951"/>
                      <a:pt x="684623" y="985951"/>
                    </a:cubicBezTo>
                    <a:cubicBezTo>
                      <a:pt x="684623" y="985951"/>
                      <a:pt x="684777" y="986870"/>
                      <a:pt x="684240" y="987483"/>
                    </a:cubicBezTo>
                    <a:cubicBezTo>
                      <a:pt x="683781" y="988095"/>
                      <a:pt x="679798" y="992768"/>
                      <a:pt x="679798" y="994530"/>
                    </a:cubicBezTo>
                    <a:cubicBezTo>
                      <a:pt x="679798" y="996291"/>
                      <a:pt x="681253" y="996674"/>
                      <a:pt x="681713" y="997134"/>
                    </a:cubicBezTo>
                    <a:cubicBezTo>
                      <a:pt x="682173" y="997593"/>
                      <a:pt x="682938" y="997823"/>
                      <a:pt x="683628" y="997287"/>
                    </a:cubicBezTo>
                    <a:cubicBezTo>
                      <a:pt x="684317" y="996674"/>
                      <a:pt x="694734" y="991159"/>
                      <a:pt x="698104" y="990853"/>
                    </a:cubicBezTo>
                    <a:cubicBezTo>
                      <a:pt x="701475" y="990470"/>
                      <a:pt x="707066" y="990623"/>
                      <a:pt x="708138" y="991006"/>
                    </a:cubicBezTo>
                    <a:cubicBezTo>
                      <a:pt x="709211" y="991389"/>
                      <a:pt x="710053" y="990853"/>
                      <a:pt x="711049" y="990623"/>
                    </a:cubicBezTo>
                    <a:cubicBezTo>
                      <a:pt x="711968" y="990393"/>
                      <a:pt x="716794" y="989091"/>
                      <a:pt x="716794" y="989091"/>
                    </a:cubicBezTo>
                    <a:cubicBezTo>
                      <a:pt x="716794" y="989091"/>
                      <a:pt x="718020" y="988632"/>
                      <a:pt x="716947" y="990163"/>
                    </a:cubicBezTo>
                    <a:cubicBezTo>
                      <a:pt x="715875" y="991695"/>
                      <a:pt x="712964" y="997210"/>
                      <a:pt x="712964" y="997210"/>
                    </a:cubicBezTo>
                    <a:cubicBezTo>
                      <a:pt x="712964" y="997210"/>
                      <a:pt x="712581" y="998666"/>
                      <a:pt x="712964" y="999278"/>
                    </a:cubicBezTo>
                    <a:cubicBezTo>
                      <a:pt x="713347" y="999891"/>
                      <a:pt x="718939" y="1016896"/>
                      <a:pt x="718939" y="1016896"/>
                    </a:cubicBezTo>
                    <a:cubicBezTo>
                      <a:pt x="718939" y="1016896"/>
                      <a:pt x="718939" y="1017815"/>
                      <a:pt x="719858" y="1018121"/>
                    </a:cubicBezTo>
                    <a:cubicBezTo>
                      <a:pt x="720777" y="1018351"/>
                      <a:pt x="726905" y="1020649"/>
                      <a:pt x="727747" y="1020726"/>
                    </a:cubicBezTo>
                    <a:cubicBezTo>
                      <a:pt x="728590" y="1020879"/>
                      <a:pt x="734105" y="1021338"/>
                      <a:pt x="734718" y="1021415"/>
                    </a:cubicBezTo>
                    <a:cubicBezTo>
                      <a:pt x="735331" y="1021568"/>
                      <a:pt x="736020" y="1021415"/>
                      <a:pt x="736403" y="1022487"/>
                    </a:cubicBezTo>
                    <a:cubicBezTo>
                      <a:pt x="736786" y="1023560"/>
                      <a:pt x="737016" y="1025934"/>
                      <a:pt x="735177" y="1027006"/>
                    </a:cubicBezTo>
                    <a:cubicBezTo>
                      <a:pt x="733416" y="1028079"/>
                      <a:pt x="732037" y="1029304"/>
                      <a:pt x="731960" y="1030147"/>
                    </a:cubicBezTo>
                    <a:cubicBezTo>
                      <a:pt x="731807" y="1030990"/>
                      <a:pt x="728590" y="1043705"/>
                      <a:pt x="727901" y="1044547"/>
                    </a:cubicBezTo>
                    <a:cubicBezTo>
                      <a:pt x="727211" y="1045390"/>
                      <a:pt x="726139" y="1048224"/>
                      <a:pt x="726139" y="1048224"/>
                    </a:cubicBezTo>
                    <a:cubicBezTo>
                      <a:pt x="726139" y="1048224"/>
                      <a:pt x="725526" y="1049066"/>
                      <a:pt x="726981" y="1049143"/>
                    </a:cubicBezTo>
                    <a:cubicBezTo>
                      <a:pt x="728437" y="1049296"/>
                      <a:pt x="747663" y="1051900"/>
                      <a:pt x="747663" y="1051900"/>
                    </a:cubicBezTo>
                    <a:cubicBezTo>
                      <a:pt x="747663" y="1051900"/>
                      <a:pt x="748888" y="1051747"/>
                      <a:pt x="748735" y="1052973"/>
                    </a:cubicBezTo>
                    <a:cubicBezTo>
                      <a:pt x="748582" y="1054198"/>
                      <a:pt x="748505" y="1058871"/>
                      <a:pt x="748505" y="1058871"/>
                    </a:cubicBezTo>
                    <a:cubicBezTo>
                      <a:pt x="748505" y="1058871"/>
                      <a:pt x="748122" y="1060096"/>
                      <a:pt x="748505" y="1060403"/>
                    </a:cubicBezTo>
                    <a:cubicBezTo>
                      <a:pt x="748888" y="1060786"/>
                      <a:pt x="755092" y="1069824"/>
                      <a:pt x="755092" y="1069824"/>
                    </a:cubicBezTo>
                    <a:cubicBezTo>
                      <a:pt x="755092" y="1069824"/>
                      <a:pt x="755552" y="1070513"/>
                      <a:pt x="756624" y="1069977"/>
                    </a:cubicBezTo>
                    <a:cubicBezTo>
                      <a:pt x="757697" y="1069364"/>
                      <a:pt x="774012" y="1063543"/>
                      <a:pt x="777305" y="1062088"/>
                    </a:cubicBezTo>
                    <a:cubicBezTo>
                      <a:pt x="777305" y="1062088"/>
                      <a:pt x="779603" y="1061245"/>
                      <a:pt x="779909" y="1060862"/>
                    </a:cubicBezTo>
                    <a:cubicBezTo>
                      <a:pt x="780293" y="1060479"/>
                      <a:pt x="780829" y="1059943"/>
                      <a:pt x="780982" y="1060709"/>
                    </a:cubicBezTo>
                    <a:cubicBezTo>
                      <a:pt x="781059" y="1061092"/>
                      <a:pt x="781518" y="1063543"/>
                      <a:pt x="782054" y="1066071"/>
                    </a:cubicBezTo>
                    <a:cubicBezTo>
                      <a:pt x="782667" y="1068981"/>
                      <a:pt x="783356" y="1071969"/>
                      <a:pt x="783433" y="1072199"/>
                    </a:cubicBezTo>
                    <a:cubicBezTo>
                      <a:pt x="783663" y="1072658"/>
                      <a:pt x="785348" y="1078326"/>
                      <a:pt x="786573" y="1077713"/>
                    </a:cubicBezTo>
                    <a:cubicBezTo>
                      <a:pt x="787799" y="1077101"/>
                      <a:pt x="788335" y="1076871"/>
                      <a:pt x="789101" y="1076488"/>
                    </a:cubicBezTo>
                    <a:cubicBezTo>
                      <a:pt x="789791" y="1076105"/>
                      <a:pt x="790403" y="1075875"/>
                      <a:pt x="791629" y="1076258"/>
                    </a:cubicBezTo>
                    <a:cubicBezTo>
                      <a:pt x="792854" y="1076641"/>
                      <a:pt x="796914" y="1077790"/>
                      <a:pt x="797374" y="1078403"/>
                    </a:cubicBezTo>
                    <a:cubicBezTo>
                      <a:pt x="797833" y="1079016"/>
                      <a:pt x="798599" y="1078862"/>
                      <a:pt x="798906" y="1078556"/>
                    </a:cubicBezTo>
                    <a:cubicBezTo>
                      <a:pt x="799289" y="1078173"/>
                      <a:pt x="801203" y="1076871"/>
                      <a:pt x="801203" y="1076871"/>
                    </a:cubicBezTo>
                    <a:cubicBezTo>
                      <a:pt x="801203" y="1076871"/>
                      <a:pt x="802276" y="1076028"/>
                      <a:pt x="801433" y="1075569"/>
                    </a:cubicBezTo>
                    <a:cubicBezTo>
                      <a:pt x="800591" y="1075109"/>
                      <a:pt x="798906" y="1073271"/>
                      <a:pt x="799059" y="1070896"/>
                    </a:cubicBezTo>
                    <a:cubicBezTo>
                      <a:pt x="799212" y="1068522"/>
                      <a:pt x="800591" y="1059790"/>
                      <a:pt x="798829" y="1056649"/>
                    </a:cubicBezTo>
                    <a:cubicBezTo>
                      <a:pt x="797067" y="1053509"/>
                      <a:pt x="793084" y="1048530"/>
                      <a:pt x="793697" y="1046462"/>
                    </a:cubicBezTo>
                    <a:cubicBezTo>
                      <a:pt x="794310" y="1044394"/>
                      <a:pt x="795229" y="1044087"/>
                      <a:pt x="795842" y="1043551"/>
                    </a:cubicBezTo>
                    <a:cubicBezTo>
                      <a:pt x="796455" y="1043092"/>
                      <a:pt x="796761" y="1042096"/>
                      <a:pt x="796914" y="1041483"/>
                    </a:cubicBezTo>
                    <a:cubicBezTo>
                      <a:pt x="797067" y="1040870"/>
                      <a:pt x="798446" y="1038266"/>
                      <a:pt x="800973" y="1038573"/>
                    </a:cubicBezTo>
                    <a:cubicBezTo>
                      <a:pt x="803501" y="1038955"/>
                      <a:pt x="805416" y="1039875"/>
                      <a:pt x="806259" y="1040258"/>
                    </a:cubicBezTo>
                    <a:cubicBezTo>
                      <a:pt x="806948" y="1040564"/>
                      <a:pt x="809246" y="1041713"/>
                      <a:pt x="810318" y="1041407"/>
                    </a:cubicBezTo>
                    <a:cubicBezTo>
                      <a:pt x="810472" y="1041330"/>
                      <a:pt x="810701" y="1041407"/>
                      <a:pt x="810778" y="1041253"/>
                    </a:cubicBezTo>
                    <a:cubicBezTo>
                      <a:pt x="811467" y="1040334"/>
                      <a:pt x="813765" y="1038649"/>
                      <a:pt x="814837" y="1037424"/>
                    </a:cubicBezTo>
                    <a:cubicBezTo>
                      <a:pt x="815910" y="1036198"/>
                      <a:pt x="816906" y="1035509"/>
                      <a:pt x="817212" y="1034819"/>
                    </a:cubicBezTo>
                    <a:cubicBezTo>
                      <a:pt x="817595" y="1034130"/>
                      <a:pt x="819357" y="1030760"/>
                      <a:pt x="821425" y="1030990"/>
                    </a:cubicBezTo>
                    <a:cubicBezTo>
                      <a:pt x="823493" y="1031219"/>
                      <a:pt x="825408" y="1032675"/>
                      <a:pt x="826480" y="1033058"/>
                    </a:cubicBezTo>
                    <a:cubicBezTo>
                      <a:pt x="827553" y="1033440"/>
                      <a:pt x="830540" y="1034743"/>
                      <a:pt x="831000" y="1035662"/>
                    </a:cubicBezTo>
                    <a:cubicBezTo>
                      <a:pt x="831459" y="1036581"/>
                      <a:pt x="833987" y="1039645"/>
                      <a:pt x="835212" y="1039951"/>
                    </a:cubicBezTo>
                    <a:cubicBezTo>
                      <a:pt x="836438" y="1040334"/>
                      <a:pt x="836668" y="1040105"/>
                      <a:pt x="836897" y="1039339"/>
                    </a:cubicBezTo>
                    <a:cubicBezTo>
                      <a:pt x="837127" y="1038649"/>
                      <a:pt x="837740" y="1037883"/>
                      <a:pt x="838429" y="1037653"/>
                    </a:cubicBezTo>
                    <a:cubicBezTo>
                      <a:pt x="839119" y="1037424"/>
                      <a:pt x="840115" y="1036964"/>
                      <a:pt x="839731" y="1036121"/>
                    </a:cubicBezTo>
                    <a:cubicBezTo>
                      <a:pt x="839348" y="1035279"/>
                      <a:pt x="839731" y="1034666"/>
                      <a:pt x="840574" y="1034360"/>
                    </a:cubicBezTo>
                    <a:cubicBezTo>
                      <a:pt x="841417" y="1033977"/>
                      <a:pt x="842259" y="1033670"/>
                      <a:pt x="842719" y="1032675"/>
                    </a:cubicBezTo>
                    <a:cubicBezTo>
                      <a:pt x="843178" y="1031679"/>
                      <a:pt x="843944" y="1029764"/>
                      <a:pt x="844864" y="1029764"/>
                    </a:cubicBezTo>
                    <a:cubicBezTo>
                      <a:pt x="845783" y="1029764"/>
                      <a:pt x="846548" y="1030836"/>
                      <a:pt x="847391" y="1031909"/>
                    </a:cubicBezTo>
                    <a:cubicBezTo>
                      <a:pt x="848234" y="1032981"/>
                      <a:pt x="849076" y="1036198"/>
                      <a:pt x="849765" y="1035509"/>
                    </a:cubicBezTo>
                    <a:cubicBezTo>
                      <a:pt x="850455" y="1034819"/>
                      <a:pt x="851297" y="1033824"/>
                      <a:pt x="851680" y="1032751"/>
                    </a:cubicBezTo>
                    <a:cubicBezTo>
                      <a:pt x="852064" y="1031679"/>
                      <a:pt x="853136" y="1029611"/>
                      <a:pt x="853979" y="1030683"/>
                    </a:cubicBezTo>
                    <a:cubicBezTo>
                      <a:pt x="854821" y="1031755"/>
                      <a:pt x="860949" y="1037041"/>
                      <a:pt x="861408" y="1037653"/>
                    </a:cubicBezTo>
                    <a:cubicBezTo>
                      <a:pt x="861868" y="1038266"/>
                      <a:pt x="862481" y="1038343"/>
                      <a:pt x="863094" y="1037500"/>
                    </a:cubicBezTo>
                    <a:cubicBezTo>
                      <a:pt x="863706" y="1036658"/>
                      <a:pt x="870140" y="1029151"/>
                      <a:pt x="870140" y="1029151"/>
                    </a:cubicBezTo>
                    <a:cubicBezTo>
                      <a:pt x="870140" y="1029151"/>
                      <a:pt x="870829" y="1028462"/>
                      <a:pt x="871213" y="1029151"/>
                    </a:cubicBezTo>
                    <a:cubicBezTo>
                      <a:pt x="871596" y="1029840"/>
                      <a:pt x="873128" y="1032062"/>
                      <a:pt x="873128" y="1032062"/>
                    </a:cubicBezTo>
                    <a:cubicBezTo>
                      <a:pt x="873128" y="1032062"/>
                      <a:pt x="873587" y="1032904"/>
                      <a:pt x="874200" y="1032521"/>
                    </a:cubicBezTo>
                    <a:cubicBezTo>
                      <a:pt x="874813" y="1032138"/>
                      <a:pt x="884234" y="1028462"/>
                      <a:pt x="885230" y="1027006"/>
                    </a:cubicBezTo>
                    <a:cubicBezTo>
                      <a:pt x="886225" y="1025551"/>
                      <a:pt x="890285" y="1020419"/>
                      <a:pt x="890974" y="1018964"/>
                    </a:cubicBezTo>
                    <a:cubicBezTo>
                      <a:pt x="891664" y="1017508"/>
                      <a:pt x="892047" y="1017279"/>
                      <a:pt x="892660" y="1016896"/>
                    </a:cubicBezTo>
                    <a:cubicBezTo>
                      <a:pt x="893273" y="1016513"/>
                      <a:pt x="895570" y="1015134"/>
                      <a:pt x="896872" y="1014138"/>
                    </a:cubicBezTo>
                    <a:cubicBezTo>
                      <a:pt x="898174" y="1013219"/>
                      <a:pt x="901392" y="1011151"/>
                      <a:pt x="901621" y="1012223"/>
                    </a:cubicBezTo>
                    <a:cubicBezTo>
                      <a:pt x="901851" y="1013296"/>
                      <a:pt x="901851" y="1013908"/>
                      <a:pt x="902541" y="1014138"/>
                    </a:cubicBezTo>
                    <a:cubicBezTo>
                      <a:pt x="903230" y="1014368"/>
                      <a:pt x="905987" y="1016742"/>
                      <a:pt x="906524" y="1018121"/>
                    </a:cubicBezTo>
                    <a:cubicBezTo>
                      <a:pt x="907060" y="1019500"/>
                      <a:pt x="907443" y="1019883"/>
                      <a:pt x="908209" y="1020726"/>
                    </a:cubicBezTo>
                    <a:cubicBezTo>
                      <a:pt x="908898" y="1021568"/>
                      <a:pt x="911886" y="1023253"/>
                      <a:pt x="913570" y="1024402"/>
                    </a:cubicBezTo>
                    <a:cubicBezTo>
                      <a:pt x="915256" y="1025628"/>
                      <a:pt x="920311" y="1027313"/>
                      <a:pt x="922073" y="1027160"/>
                    </a:cubicBezTo>
                    <a:cubicBezTo>
                      <a:pt x="923835" y="1027006"/>
                      <a:pt x="938005" y="1027160"/>
                      <a:pt x="938005" y="1027160"/>
                    </a:cubicBezTo>
                    <a:cubicBezTo>
                      <a:pt x="938005" y="1027160"/>
                      <a:pt x="939231" y="1027006"/>
                      <a:pt x="939537" y="1027543"/>
                    </a:cubicBezTo>
                    <a:cubicBezTo>
                      <a:pt x="939920" y="1028002"/>
                      <a:pt x="941605" y="1029687"/>
                      <a:pt x="942294" y="1029458"/>
                    </a:cubicBezTo>
                    <a:cubicBezTo>
                      <a:pt x="942984" y="1029228"/>
                      <a:pt x="943520" y="1029458"/>
                      <a:pt x="942907" y="1030300"/>
                    </a:cubicBezTo>
                    <a:cubicBezTo>
                      <a:pt x="942294" y="1031143"/>
                      <a:pt x="936166" y="1040028"/>
                      <a:pt x="936166" y="1040028"/>
                    </a:cubicBezTo>
                    <a:cubicBezTo>
                      <a:pt x="936166" y="1040028"/>
                      <a:pt x="935324" y="1041253"/>
                      <a:pt x="935936" y="1041713"/>
                    </a:cubicBezTo>
                    <a:cubicBezTo>
                      <a:pt x="936549" y="1042173"/>
                      <a:pt x="937469" y="1044241"/>
                      <a:pt x="938311" y="1045543"/>
                    </a:cubicBezTo>
                    <a:cubicBezTo>
                      <a:pt x="939154" y="1046845"/>
                      <a:pt x="940456" y="1050905"/>
                      <a:pt x="939843" y="1051747"/>
                    </a:cubicBezTo>
                    <a:cubicBezTo>
                      <a:pt x="939231" y="1052590"/>
                      <a:pt x="939154" y="1053662"/>
                      <a:pt x="940073" y="1054122"/>
                    </a:cubicBezTo>
                    <a:cubicBezTo>
                      <a:pt x="940992" y="1054581"/>
                      <a:pt x="943673" y="1054964"/>
                      <a:pt x="944745" y="1054811"/>
                    </a:cubicBezTo>
                    <a:cubicBezTo>
                      <a:pt x="945818" y="1054658"/>
                      <a:pt x="949035" y="1054811"/>
                      <a:pt x="950107" y="1056266"/>
                    </a:cubicBezTo>
                    <a:cubicBezTo>
                      <a:pt x="951180" y="1057722"/>
                      <a:pt x="957767" y="1064309"/>
                      <a:pt x="957767" y="1064309"/>
                    </a:cubicBezTo>
                    <a:cubicBezTo>
                      <a:pt x="957767" y="1064309"/>
                      <a:pt x="958456" y="1065381"/>
                      <a:pt x="959682" y="1064692"/>
                    </a:cubicBezTo>
                    <a:cubicBezTo>
                      <a:pt x="960907" y="1064003"/>
                      <a:pt x="961137" y="1063466"/>
                      <a:pt x="962669" y="1063773"/>
                    </a:cubicBezTo>
                    <a:cubicBezTo>
                      <a:pt x="963818" y="1063926"/>
                      <a:pt x="972473" y="1065994"/>
                      <a:pt x="976686" y="1067066"/>
                    </a:cubicBezTo>
                    <a:cubicBezTo>
                      <a:pt x="978678" y="1065841"/>
                      <a:pt x="983579" y="1062318"/>
                      <a:pt x="983886" y="1065075"/>
                    </a:cubicBezTo>
                    <a:cubicBezTo>
                      <a:pt x="984193" y="1068139"/>
                      <a:pt x="985494" y="1068139"/>
                      <a:pt x="985954" y="1066224"/>
                    </a:cubicBezTo>
                    <a:cubicBezTo>
                      <a:pt x="986414" y="1064309"/>
                      <a:pt x="985648" y="1062700"/>
                      <a:pt x="988176" y="1064309"/>
                    </a:cubicBezTo>
                    <a:cubicBezTo>
                      <a:pt x="990703" y="1065918"/>
                      <a:pt x="994074" y="1065458"/>
                      <a:pt x="992465" y="1063007"/>
                    </a:cubicBezTo>
                    <a:cubicBezTo>
                      <a:pt x="990857" y="1060556"/>
                      <a:pt x="989784" y="1053432"/>
                      <a:pt x="992159" y="1055194"/>
                    </a:cubicBezTo>
                    <a:cubicBezTo>
                      <a:pt x="994533" y="1056956"/>
                      <a:pt x="996908" y="1059024"/>
                      <a:pt x="998209" y="1061705"/>
                    </a:cubicBezTo>
                    <a:cubicBezTo>
                      <a:pt x="999512" y="1064386"/>
                      <a:pt x="1000124" y="1064922"/>
                      <a:pt x="1002039" y="1063773"/>
                    </a:cubicBezTo>
                    <a:cubicBezTo>
                      <a:pt x="1003954" y="1062624"/>
                      <a:pt x="1003188" y="1063007"/>
                      <a:pt x="1004414" y="1064386"/>
                    </a:cubicBezTo>
                    <a:cubicBezTo>
                      <a:pt x="1005639" y="1065764"/>
                      <a:pt x="1005869" y="1065534"/>
                      <a:pt x="1006942" y="1065841"/>
                    </a:cubicBezTo>
                    <a:cubicBezTo>
                      <a:pt x="1008091" y="1066147"/>
                      <a:pt x="1009010" y="1066760"/>
                      <a:pt x="1009163" y="1068369"/>
                    </a:cubicBezTo>
                    <a:cubicBezTo>
                      <a:pt x="1009317" y="1069977"/>
                      <a:pt x="1009469" y="1071049"/>
                      <a:pt x="1011844" y="1070743"/>
                    </a:cubicBezTo>
                    <a:cubicBezTo>
                      <a:pt x="1014218" y="1070437"/>
                      <a:pt x="1023487" y="1068522"/>
                      <a:pt x="1021265" y="1065611"/>
                    </a:cubicBezTo>
                    <a:cubicBezTo>
                      <a:pt x="1019044" y="1062700"/>
                      <a:pt x="1018354" y="1061169"/>
                      <a:pt x="1022184" y="1062700"/>
                    </a:cubicBezTo>
                    <a:cubicBezTo>
                      <a:pt x="1026014" y="1064309"/>
                      <a:pt x="1033520" y="1068139"/>
                      <a:pt x="1030151" y="1070820"/>
                    </a:cubicBezTo>
                    <a:cubicBezTo>
                      <a:pt x="1026780" y="1073501"/>
                      <a:pt x="1027929" y="1073041"/>
                      <a:pt x="1027776" y="1074649"/>
                    </a:cubicBezTo>
                    <a:cubicBezTo>
                      <a:pt x="1027622" y="1076258"/>
                      <a:pt x="1027776" y="1078020"/>
                      <a:pt x="1026474" y="1078020"/>
                    </a:cubicBezTo>
                    <a:cubicBezTo>
                      <a:pt x="1025172" y="1078020"/>
                      <a:pt x="1024253" y="1078326"/>
                      <a:pt x="1024559" y="1080394"/>
                    </a:cubicBezTo>
                    <a:cubicBezTo>
                      <a:pt x="1024865" y="1082462"/>
                      <a:pt x="1023792" y="1087441"/>
                      <a:pt x="1026014" y="1090582"/>
                    </a:cubicBezTo>
                    <a:cubicBezTo>
                      <a:pt x="1028236" y="1093722"/>
                      <a:pt x="1030457" y="1097628"/>
                      <a:pt x="1030457" y="1100462"/>
                    </a:cubicBezTo>
                    <a:cubicBezTo>
                      <a:pt x="1030457" y="1103297"/>
                      <a:pt x="1032678" y="1107663"/>
                      <a:pt x="1038423" y="1106054"/>
                    </a:cubicBezTo>
                    <a:cubicBezTo>
                      <a:pt x="1044167" y="1104446"/>
                      <a:pt x="1051521" y="1100922"/>
                      <a:pt x="1047538" y="1097092"/>
                    </a:cubicBezTo>
                    <a:cubicBezTo>
                      <a:pt x="1043555" y="1093263"/>
                      <a:pt x="1041487" y="1093263"/>
                      <a:pt x="1042789" y="1091960"/>
                    </a:cubicBezTo>
                    <a:cubicBezTo>
                      <a:pt x="1044091" y="1090658"/>
                      <a:pt x="1047231" y="1090045"/>
                      <a:pt x="1044857" y="1088897"/>
                    </a:cubicBezTo>
                    <a:cubicBezTo>
                      <a:pt x="1042483" y="1087748"/>
                      <a:pt x="1039878" y="1088743"/>
                      <a:pt x="1039265" y="1086982"/>
                    </a:cubicBezTo>
                    <a:cubicBezTo>
                      <a:pt x="1038653" y="1085220"/>
                      <a:pt x="1037657" y="1082845"/>
                      <a:pt x="1040184" y="1080624"/>
                    </a:cubicBezTo>
                    <a:cubicBezTo>
                      <a:pt x="1042713" y="1078403"/>
                      <a:pt x="1043708" y="1076948"/>
                      <a:pt x="1044167" y="1075186"/>
                    </a:cubicBezTo>
                    <a:cubicBezTo>
                      <a:pt x="1044627" y="1073424"/>
                      <a:pt x="1043248" y="1070207"/>
                      <a:pt x="1046236" y="1073577"/>
                    </a:cubicBezTo>
                    <a:cubicBezTo>
                      <a:pt x="1049300" y="1076948"/>
                      <a:pt x="1049759" y="1074726"/>
                      <a:pt x="1052134" y="1074037"/>
                    </a:cubicBezTo>
                    <a:cubicBezTo>
                      <a:pt x="1054508" y="1073424"/>
                      <a:pt x="1071436" y="1066990"/>
                      <a:pt x="1080397" y="1065458"/>
                    </a:cubicBezTo>
                    <a:cubicBezTo>
                      <a:pt x="1089360" y="1063849"/>
                      <a:pt x="1084687" y="1062777"/>
                      <a:pt x="1083615" y="1061015"/>
                    </a:cubicBezTo>
                    <a:cubicBezTo>
                      <a:pt x="1082466" y="1059254"/>
                      <a:pt x="1084534" y="1061015"/>
                      <a:pt x="1086985" y="1061322"/>
                    </a:cubicBezTo>
                    <a:cubicBezTo>
                      <a:pt x="1089360" y="1061628"/>
                      <a:pt x="1092577" y="1061475"/>
                      <a:pt x="1090202" y="1059560"/>
                    </a:cubicBezTo>
                    <a:cubicBezTo>
                      <a:pt x="1087828" y="1057645"/>
                      <a:pt x="1085606" y="1055577"/>
                      <a:pt x="1090049" y="1056496"/>
                    </a:cubicBezTo>
                    <a:cubicBezTo>
                      <a:pt x="1094492" y="1057415"/>
                      <a:pt x="1095640" y="1058258"/>
                      <a:pt x="1097403" y="1060173"/>
                    </a:cubicBezTo>
                    <a:cubicBezTo>
                      <a:pt x="1099164" y="1062088"/>
                      <a:pt x="1099318" y="1060939"/>
                      <a:pt x="1100083" y="1058105"/>
                    </a:cubicBezTo>
                    <a:cubicBezTo>
                      <a:pt x="1100849" y="1055271"/>
                      <a:pt x="1101692" y="1053126"/>
                      <a:pt x="1103300" y="1055194"/>
                    </a:cubicBezTo>
                    <a:cubicBezTo>
                      <a:pt x="1104909" y="1057262"/>
                      <a:pt x="1106210" y="1057415"/>
                      <a:pt x="1110194" y="1055654"/>
                    </a:cubicBezTo>
                    <a:cubicBezTo>
                      <a:pt x="1114177" y="1053892"/>
                      <a:pt x="1115173" y="1055194"/>
                      <a:pt x="1116552" y="1055500"/>
                    </a:cubicBezTo>
                    <a:cubicBezTo>
                      <a:pt x="1118007" y="1055807"/>
                      <a:pt x="1119462" y="1055654"/>
                      <a:pt x="1120075" y="1052590"/>
                    </a:cubicBezTo>
                    <a:cubicBezTo>
                      <a:pt x="1120687" y="1049526"/>
                      <a:pt x="1121377" y="1045083"/>
                      <a:pt x="1123292" y="1047611"/>
                    </a:cubicBezTo>
                    <a:cubicBezTo>
                      <a:pt x="1125207" y="1050139"/>
                      <a:pt x="1126355" y="1051594"/>
                      <a:pt x="1128577" y="1049220"/>
                    </a:cubicBezTo>
                    <a:cubicBezTo>
                      <a:pt x="1130799" y="1046845"/>
                      <a:pt x="1128270" y="1046156"/>
                      <a:pt x="1128270" y="1044777"/>
                    </a:cubicBezTo>
                    <a:cubicBezTo>
                      <a:pt x="1128270" y="1043321"/>
                      <a:pt x="1129419" y="1045773"/>
                      <a:pt x="1130799" y="1046845"/>
                    </a:cubicBezTo>
                    <a:cubicBezTo>
                      <a:pt x="1132253" y="1047994"/>
                      <a:pt x="1134322" y="1048913"/>
                      <a:pt x="1134322" y="1045390"/>
                    </a:cubicBezTo>
                    <a:cubicBezTo>
                      <a:pt x="1134322" y="1041866"/>
                      <a:pt x="1131334" y="1032981"/>
                      <a:pt x="1129726" y="1030070"/>
                    </a:cubicBezTo>
                    <a:cubicBezTo>
                      <a:pt x="1128118" y="1027160"/>
                      <a:pt x="1127351" y="1026700"/>
                      <a:pt x="1129726" y="1025934"/>
                    </a:cubicBezTo>
                    <a:cubicBezTo>
                      <a:pt x="1132100" y="1025168"/>
                      <a:pt x="1133249" y="1025475"/>
                      <a:pt x="1133249" y="1023253"/>
                    </a:cubicBezTo>
                    <a:cubicBezTo>
                      <a:pt x="1133249" y="1021032"/>
                      <a:pt x="1133096" y="1020189"/>
                      <a:pt x="1135471" y="1021185"/>
                    </a:cubicBezTo>
                    <a:cubicBezTo>
                      <a:pt x="1137845" y="1022181"/>
                      <a:pt x="1137079" y="1022104"/>
                      <a:pt x="1137539" y="1025168"/>
                    </a:cubicBezTo>
                    <a:cubicBezTo>
                      <a:pt x="1137998" y="1028232"/>
                      <a:pt x="1136620" y="1029764"/>
                      <a:pt x="1138305" y="1030453"/>
                    </a:cubicBezTo>
                    <a:cubicBezTo>
                      <a:pt x="1140066" y="1031066"/>
                      <a:pt x="1140373" y="1031909"/>
                      <a:pt x="1141216" y="1033364"/>
                    </a:cubicBezTo>
                    <a:cubicBezTo>
                      <a:pt x="1141981" y="1034819"/>
                      <a:pt x="1142977" y="1039109"/>
                      <a:pt x="1145965" y="1038496"/>
                    </a:cubicBezTo>
                    <a:cubicBezTo>
                      <a:pt x="1149029" y="1037883"/>
                      <a:pt x="1148492" y="1038496"/>
                      <a:pt x="1147267" y="1040105"/>
                    </a:cubicBezTo>
                    <a:cubicBezTo>
                      <a:pt x="1145965" y="1041713"/>
                      <a:pt x="1145658" y="1042479"/>
                      <a:pt x="1148415" y="1043015"/>
                    </a:cubicBezTo>
                    <a:cubicBezTo>
                      <a:pt x="1151097" y="1043475"/>
                      <a:pt x="1152552" y="1044777"/>
                      <a:pt x="1154467" y="1044777"/>
                    </a:cubicBezTo>
                    <a:cubicBezTo>
                      <a:pt x="1156382" y="1044777"/>
                      <a:pt x="1157147" y="1043475"/>
                      <a:pt x="1158143" y="1042249"/>
                    </a:cubicBezTo>
                    <a:cubicBezTo>
                      <a:pt x="1159139" y="1041024"/>
                      <a:pt x="1158603" y="1038113"/>
                      <a:pt x="1156382" y="1039032"/>
                    </a:cubicBezTo>
                    <a:cubicBezTo>
                      <a:pt x="1154160" y="1039951"/>
                      <a:pt x="1152705" y="1037730"/>
                      <a:pt x="1154927" y="1036121"/>
                    </a:cubicBezTo>
                    <a:cubicBezTo>
                      <a:pt x="1157147" y="1034513"/>
                      <a:pt x="1158296" y="1033440"/>
                      <a:pt x="1159676" y="1035662"/>
                    </a:cubicBezTo>
                    <a:cubicBezTo>
                      <a:pt x="1161130" y="1037883"/>
                      <a:pt x="1162586" y="1039492"/>
                      <a:pt x="1163505" y="1038879"/>
                    </a:cubicBezTo>
                    <a:cubicBezTo>
                      <a:pt x="1164425" y="1038266"/>
                      <a:pt x="1165420" y="1037117"/>
                      <a:pt x="1164271" y="1035509"/>
                    </a:cubicBezTo>
                    <a:cubicBezTo>
                      <a:pt x="1163122" y="1033900"/>
                      <a:pt x="1162356" y="1033440"/>
                      <a:pt x="1164118" y="1032138"/>
                    </a:cubicBezTo>
                    <a:cubicBezTo>
                      <a:pt x="1165879" y="1030836"/>
                      <a:pt x="1169556" y="1027849"/>
                      <a:pt x="1168713" y="1031372"/>
                    </a:cubicBezTo>
                    <a:cubicBezTo>
                      <a:pt x="1167871" y="1034896"/>
                      <a:pt x="1170016" y="1035509"/>
                      <a:pt x="1171624" y="1036351"/>
                    </a:cubicBezTo>
                    <a:cubicBezTo>
                      <a:pt x="1173232" y="1037117"/>
                      <a:pt x="1173846" y="1036045"/>
                      <a:pt x="1174842" y="1034896"/>
                    </a:cubicBezTo>
                    <a:cubicBezTo>
                      <a:pt x="1175761" y="1033747"/>
                      <a:pt x="1185871" y="1025015"/>
                      <a:pt x="1184722" y="1028156"/>
                    </a:cubicBezTo>
                    <a:cubicBezTo>
                      <a:pt x="1183574" y="1031372"/>
                      <a:pt x="1186024" y="1030224"/>
                      <a:pt x="1187939" y="1031066"/>
                    </a:cubicBezTo>
                    <a:cubicBezTo>
                      <a:pt x="1189854" y="1031832"/>
                      <a:pt x="1193072" y="1033134"/>
                      <a:pt x="1192229" y="1030913"/>
                    </a:cubicBezTo>
                    <a:cubicBezTo>
                      <a:pt x="1191462" y="1028692"/>
                      <a:pt x="1188093" y="1026623"/>
                      <a:pt x="1190620" y="1025628"/>
                    </a:cubicBezTo>
                    <a:cubicBezTo>
                      <a:pt x="1193148" y="1024632"/>
                      <a:pt x="1196671" y="1024479"/>
                      <a:pt x="1196211" y="1026777"/>
                    </a:cubicBezTo>
                    <a:cubicBezTo>
                      <a:pt x="1195752" y="1029075"/>
                      <a:pt x="1197361" y="1030453"/>
                      <a:pt x="1199429" y="1030300"/>
                    </a:cubicBezTo>
                    <a:cubicBezTo>
                      <a:pt x="1201497" y="1030147"/>
                      <a:pt x="1202799" y="1027926"/>
                      <a:pt x="1204561" y="1026623"/>
                    </a:cubicBezTo>
                    <a:cubicBezTo>
                      <a:pt x="1206323" y="1025321"/>
                      <a:pt x="1207624" y="1026317"/>
                      <a:pt x="1208850" y="1026164"/>
                    </a:cubicBezTo>
                    <a:cubicBezTo>
                      <a:pt x="1210152" y="1026011"/>
                      <a:pt x="1220339" y="1028079"/>
                      <a:pt x="1219880" y="1020419"/>
                    </a:cubicBezTo>
                    <a:cubicBezTo>
                      <a:pt x="1219420" y="1012760"/>
                      <a:pt x="1221335" y="1015287"/>
                      <a:pt x="1223404" y="1015670"/>
                    </a:cubicBezTo>
                    <a:cubicBezTo>
                      <a:pt x="1225472" y="1015976"/>
                      <a:pt x="1227693" y="1014904"/>
                      <a:pt x="1225165" y="1013602"/>
                    </a:cubicBezTo>
                    <a:cubicBezTo>
                      <a:pt x="1222638" y="1012300"/>
                      <a:pt x="1222254" y="1011534"/>
                      <a:pt x="1224553" y="1011228"/>
                    </a:cubicBezTo>
                    <a:cubicBezTo>
                      <a:pt x="1226773" y="1010921"/>
                      <a:pt x="1228076" y="1009466"/>
                      <a:pt x="1228995" y="1007704"/>
                    </a:cubicBezTo>
                    <a:cubicBezTo>
                      <a:pt x="1229914" y="1005942"/>
                      <a:pt x="1230756" y="1002725"/>
                      <a:pt x="1233438" y="1003874"/>
                    </a:cubicBezTo>
                    <a:cubicBezTo>
                      <a:pt x="1236119" y="1005023"/>
                      <a:pt x="1236655" y="1006249"/>
                      <a:pt x="1238416" y="1005023"/>
                    </a:cubicBezTo>
                    <a:cubicBezTo>
                      <a:pt x="1240178" y="1003798"/>
                      <a:pt x="1245922" y="1000734"/>
                      <a:pt x="1246076" y="998972"/>
                    </a:cubicBezTo>
                    <a:cubicBezTo>
                      <a:pt x="1246229" y="997210"/>
                      <a:pt x="1246918" y="994836"/>
                      <a:pt x="1248604" y="996751"/>
                    </a:cubicBezTo>
                    <a:cubicBezTo>
                      <a:pt x="1250289" y="998666"/>
                      <a:pt x="1247685" y="1000887"/>
                      <a:pt x="1249752" y="1000581"/>
                    </a:cubicBezTo>
                    <a:cubicBezTo>
                      <a:pt x="1251821" y="1000274"/>
                      <a:pt x="1252434" y="997210"/>
                      <a:pt x="1256646" y="994070"/>
                    </a:cubicBezTo>
                    <a:cubicBezTo>
                      <a:pt x="1260783" y="990853"/>
                      <a:pt x="1268442" y="982427"/>
                      <a:pt x="1262851" y="981432"/>
                    </a:cubicBezTo>
                    <a:cubicBezTo>
                      <a:pt x="1257260" y="980436"/>
                      <a:pt x="1256493" y="980819"/>
                      <a:pt x="1260170" y="978904"/>
                    </a:cubicBezTo>
                    <a:cubicBezTo>
                      <a:pt x="1263847" y="976989"/>
                      <a:pt x="1264306" y="975840"/>
                      <a:pt x="1265455" y="974921"/>
                    </a:cubicBezTo>
                    <a:cubicBezTo>
                      <a:pt x="1266604" y="974002"/>
                      <a:pt x="1267830" y="974002"/>
                      <a:pt x="1269438" y="975074"/>
                    </a:cubicBezTo>
                    <a:cubicBezTo>
                      <a:pt x="1271046" y="976223"/>
                      <a:pt x="1271506" y="976836"/>
                      <a:pt x="1272961" y="975380"/>
                    </a:cubicBezTo>
                    <a:cubicBezTo>
                      <a:pt x="1274417" y="973925"/>
                      <a:pt x="1276025" y="971397"/>
                      <a:pt x="1277098" y="974231"/>
                    </a:cubicBezTo>
                    <a:cubicBezTo>
                      <a:pt x="1278170" y="977066"/>
                      <a:pt x="1279472" y="976300"/>
                      <a:pt x="1281081" y="974997"/>
                    </a:cubicBezTo>
                    <a:cubicBezTo>
                      <a:pt x="1282689" y="973695"/>
                      <a:pt x="1284297" y="971168"/>
                      <a:pt x="1282230" y="970555"/>
                    </a:cubicBezTo>
                    <a:cubicBezTo>
                      <a:pt x="1280162" y="969942"/>
                      <a:pt x="1280621" y="968640"/>
                      <a:pt x="1282689" y="968180"/>
                    </a:cubicBezTo>
                    <a:cubicBezTo>
                      <a:pt x="1284757" y="967721"/>
                      <a:pt x="1286366" y="967874"/>
                      <a:pt x="1287821" y="967414"/>
                    </a:cubicBezTo>
                    <a:cubicBezTo>
                      <a:pt x="1289276" y="966955"/>
                      <a:pt x="1291038" y="966648"/>
                      <a:pt x="1289736" y="963738"/>
                    </a:cubicBezTo>
                    <a:cubicBezTo>
                      <a:pt x="1288434" y="960827"/>
                      <a:pt x="1285293" y="956231"/>
                      <a:pt x="1289276" y="957150"/>
                    </a:cubicBezTo>
                    <a:cubicBezTo>
                      <a:pt x="1293260" y="958069"/>
                      <a:pt x="1301379" y="956538"/>
                      <a:pt x="1299617" y="954623"/>
                    </a:cubicBezTo>
                    <a:cubicBezTo>
                      <a:pt x="1297855" y="952708"/>
                      <a:pt x="1293872" y="956078"/>
                      <a:pt x="1295787" y="952095"/>
                    </a:cubicBezTo>
                    <a:cubicBezTo>
                      <a:pt x="1297702" y="948112"/>
                      <a:pt x="1298851" y="943669"/>
                      <a:pt x="1301838" y="946044"/>
                    </a:cubicBezTo>
                    <a:cubicBezTo>
                      <a:pt x="1304902" y="948418"/>
                      <a:pt x="1305668" y="953550"/>
                      <a:pt x="1307124" y="951176"/>
                    </a:cubicBezTo>
                    <a:cubicBezTo>
                      <a:pt x="1308579" y="948801"/>
                      <a:pt x="1305056" y="946886"/>
                      <a:pt x="1305821" y="944129"/>
                    </a:cubicBezTo>
                    <a:cubicBezTo>
                      <a:pt x="1306587" y="941448"/>
                      <a:pt x="1308349" y="937082"/>
                      <a:pt x="1309345" y="935550"/>
                    </a:cubicBezTo>
                    <a:cubicBezTo>
                      <a:pt x="1310264" y="933942"/>
                      <a:pt x="1307276" y="933329"/>
                      <a:pt x="1304902" y="933942"/>
                    </a:cubicBezTo>
                    <a:cubicBezTo>
                      <a:pt x="1302527" y="934555"/>
                      <a:pt x="1302681" y="932640"/>
                      <a:pt x="1304290" y="931261"/>
                    </a:cubicBezTo>
                    <a:cubicBezTo>
                      <a:pt x="1305898" y="929805"/>
                      <a:pt x="1307353" y="926665"/>
                      <a:pt x="1310187" y="925669"/>
                    </a:cubicBezTo>
                    <a:cubicBezTo>
                      <a:pt x="1313021" y="924674"/>
                      <a:pt x="1313404" y="923908"/>
                      <a:pt x="1311796" y="922605"/>
                    </a:cubicBezTo>
                    <a:cubicBezTo>
                      <a:pt x="1310187" y="921303"/>
                      <a:pt x="1307047" y="919388"/>
                      <a:pt x="1309421" y="918010"/>
                    </a:cubicBezTo>
                    <a:cubicBezTo>
                      <a:pt x="1311796" y="916631"/>
                      <a:pt x="1313098" y="914486"/>
                      <a:pt x="1311643" y="914333"/>
                    </a:cubicBezTo>
                    <a:cubicBezTo>
                      <a:pt x="1310187" y="914180"/>
                      <a:pt x="1305438" y="911652"/>
                      <a:pt x="1310877" y="910044"/>
                    </a:cubicBezTo>
                    <a:cubicBezTo>
                      <a:pt x="1316315" y="908435"/>
                      <a:pt x="1316928" y="909124"/>
                      <a:pt x="1318077" y="910197"/>
                    </a:cubicBezTo>
                    <a:cubicBezTo>
                      <a:pt x="1319226" y="911269"/>
                      <a:pt x="1320911" y="913107"/>
                      <a:pt x="1321753" y="911805"/>
                    </a:cubicBezTo>
                    <a:cubicBezTo>
                      <a:pt x="1322519" y="910503"/>
                      <a:pt x="1321753" y="908129"/>
                      <a:pt x="1322519" y="907056"/>
                    </a:cubicBezTo>
                    <a:cubicBezTo>
                      <a:pt x="1323286" y="905907"/>
                      <a:pt x="1323821" y="906137"/>
                      <a:pt x="1325047" y="904682"/>
                    </a:cubicBezTo>
                    <a:cubicBezTo>
                      <a:pt x="1326273" y="903226"/>
                      <a:pt x="1324281" y="899856"/>
                      <a:pt x="1326809" y="899090"/>
                    </a:cubicBezTo>
                    <a:cubicBezTo>
                      <a:pt x="1329336" y="898324"/>
                      <a:pt x="1330179" y="897635"/>
                      <a:pt x="1330179" y="897175"/>
                    </a:cubicBezTo>
                    <a:cubicBezTo>
                      <a:pt x="1330179" y="896716"/>
                      <a:pt x="1331481" y="894954"/>
                      <a:pt x="1332554" y="894265"/>
                    </a:cubicBezTo>
                    <a:cubicBezTo>
                      <a:pt x="1333703" y="893652"/>
                      <a:pt x="1337686" y="890282"/>
                      <a:pt x="1337686" y="885303"/>
                    </a:cubicBezTo>
                    <a:cubicBezTo>
                      <a:pt x="1337686" y="880324"/>
                      <a:pt x="1338834" y="880554"/>
                      <a:pt x="1339907" y="879098"/>
                    </a:cubicBezTo>
                    <a:cubicBezTo>
                      <a:pt x="1341056" y="877643"/>
                      <a:pt x="1344043" y="875269"/>
                      <a:pt x="1342588" y="873048"/>
                    </a:cubicBezTo>
                    <a:cubicBezTo>
                      <a:pt x="1341132" y="870826"/>
                      <a:pt x="1342741" y="870673"/>
                      <a:pt x="1344962" y="868911"/>
                    </a:cubicBezTo>
                    <a:cubicBezTo>
                      <a:pt x="1347184" y="867149"/>
                      <a:pt x="1349252" y="866077"/>
                      <a:pt x="1349711" y="864315"/>
                    </a:cubicBezTo>
                    <a:cubicBezTo>
                      <a:pt x="1350171" y="862554"/>
                      <a:pt x="1352086" y="861098"/>
                      <a:pt x="1354460" y="864009"/>
                    </a:cubicBezTo>
                    <a:cubicBezTo>
                      <a:pt x="1356835" y="866920"/>
                      <a:pt x="1356835" y="865311"/>
                      <a:pt x="1358902" y="864009"/>
                    </a:cubicBezTo>
                    <a:cubicBezTo>
                      <a:pt x="1360971" y="862707"/>
                      <a:pt x="1365643" y="862400"/>
                      <a:pt x="1363499" y="856809"/>
                    </a:cubicBezTo>
                    <a:cubicBezTo>
                      <a:pt x="1361354" y="851217"/>
                      <a:pt x="1359056" y="853285"/>
                      <a:pt x="1359362" y="851064"/>
                    </a:cubicBezTo>
                    <a:cubicBezTo>
                      <a:pt x="1359669" y="848843"/>
                      <a:pt x="1361737" y="849303"/>
                      <a:pt x="1363039" y="848690"/>
                    </a:cubicBezTo>
                    <a:cubicBezTo>
                      <a:pt x="1364341" y="848077"/>
                      <a:pt x="1367175" y="848077"/>
                      <a:pt x="1365260" y="845626"/>
                    </a:cubicBezTo>
                    <a:cubicBezTo>
                      <a:pt x="1363346" y="843251"/>
                      <a:pt x="1362580" y="841643"/>
                      <a:pt x="1364954" y="841796"/>
                    </a:cubicBezTo>
                    <a:cubicBezTo>
                      <a:pt x="1367329" y="841949"/>
                      <a:pt x="1367634" y="840188"/>
                      <a:pt x="1366562" y="838885"/>
                    </a:cubicBezTo>
                    <a:cubicBezTo>
                      <a:pt x="1365414" y="837583"/>
                      <a:pt x="1359056" y="838579"/>
                      <a:pt x="1361124" y="836204"/>
                    </a:cubicBezTo>
                    <a:cubicBezTo>
                      <a:pt x="1363192" y="833830"/>
                      <a:pt x="1364800" y="832068"/>
                      <a:pt x="1366869" y="833830"/>
                    </a:cubicBezTo>
                    <a:cubicBezTo>
                      <a:pt x="1368937" y="835592"/>
                      <a:pt x="1368937" y="834979"/>
                      <a:pt x="1369549" y="833830"/>
                    </a:cubicBezTo>
                    <a:cubicBezTo>
                      <a:pt x="1370163" y="832681"/>
                      <a:pt x="1371005" y="833677"/>
                      <a:pt x="1372767" y="832375"/>
                    </a:cubicBezTo>
                    <a:cubicBezTo>
                      <a:pt x="1374528" y="831073"/>
                      <a:pt x="1374682" y="829847"/>
                      <a:pt x="1374682" y="828085"/>
                    </a:cubicBezTo>
                    <a:cubicBezTo>
                      <a:pt x="1374682" y="826324"/>
                      <a:pt x="1371312" y="824102"/>
                      <a:pt x="1371771" y="822034"/>
                    </a:cubicBezTo>
                    <a:cubicBezTo>
                      <a:pt x="1372231" y="819966"/>
                      <a:pt x="1372078" y="819123"/>
                      <a:pt x="1374452" y="816136"/>
                    </a:cubicBezTo>
                    <a:cubicBezTo>
                      <a:pt x="1376827" y="813072"/>
                      <a:pt x="1376061" y="813762"/>
                      <a:pt x="1372231" y="812460"/>
                    </a:cubicBezTo>
                    <a:cubicBezTo>
                      <a:pt x="1368401" y="811157"/>
                      <a:pt x="1361507" y="807481"/>
                      <a:pt x="1359822" y="805566"/>
                    </a:cubicBezTo>
                    <a:cubicBezTo>
                      <a:pt x="1358137" y="803651"/>
                      <a:pt x="1355072" y="797906"/>
                      <a:pt x="1351703" y="801123"/>
                    </a:cubicBezTo>
                    <a:cubicBezTo>
                      <a:pt x="1348333" y="804340"/>
                      <a:pt x="1339601" y="809089"/>
                      <a:pt x="1337533" y="805872"/>
                    </a:cubicBezTo>
                    <a:cubicBezTo>
                      <a:pt x="1335464" y="802655"/>
                      <a:pt x="1331174" y="799515"/>
                      <a:pt x="1336230" y="798366"/>
                    </a:cubicBezTo>
                    <a:cubicBezTo>
                      <a:pt x="1341362" y="797217"/>
                      <a:pt x="1344043" y="796298"/>
                      <a:pt x="1346570" y="792927"/>
                    </a:cubicBezTo>
                    <a:cubicBezTo>
                      <a:pt x="1349099" y="789557"/>
                      <a:pt x="1354690" y="786876"/>
                      <a:pt x="1357907" y="786034"/>
                    </a:cubicBezTo>
                    <a:cubicBezTo>
                      <a:pt x="1361124" y="785191"/>
                      <a:pt x="1373533" y="782663"/>
                      <a:pt x="1371464" y="777455"/>
                    </a:cubicBezTo>
                    <a:cubicBezTo>
                      <a:pt x="1369397" y="772170"/>
                      <a:pt x="1365720" y="768340"/>
                      <a:pt x="1362503" y="767267"/>
                    </a:cubicBezTo>
                    <a:cubicBezTo>
                      <a:pt x="1359286" y="766119"/>
                      <a:pt x="1355456" y="762978"/>
                      <a:pt x="1353234" y="760221"/>
                    </a:cubicBezTo>
                    <a:cubicBezTo>
                      <a:pt x="1351014" y="757463"/>
                      <a:pt x="1345881" y="756084"/>
                      <a:pt x="1343201" y="755242"/>
                    </a:cubicBezTo>
                    <a:cubicBezTo>
                      <a:pt x="1340520" y="754476"/>
                      <a:pt x="1338452" y="753021"/>
                      <a:pt x="1338758" y="750953"/>
                    </a:cubicBezTo>
                    <a:cubicBezTo>
                      <a:pt x="1339064" y="748884"/>
                      <a:pt x="1338452" y="746969"/>
                      <a:pt x="1336077" y="747276"/>
                    </a:cubicBezTo>
                    <a:cubicBezTo>
                      <a:pt x="1333703" y="747582"/>
                      <a:pt x="1331634" y="742297"/>
                      <a:pt x="1337533" y="744748"/>
                    </a:cubicBezTo>
                    <a:cubicBezTo>
                      <a:pt x="1343431" y="747199"/>
                      <a:pt x="1343736" y="750493"/>
                      <a:pt x="1347720" y="750799"/>
                    </a:cubicBezTo>
                    <a:cubicBezTo>
                      <a:pt x="1351703" y="751106"/>
                      <a:pt x="1355686" y="750493"/>
                      <a:pt x="1360128" y="751565"/>
                    </a:cubicBezTo>
                    <a:cubicBezTo>
                      <a:pt x="1364571" y="752638"/>
                      <a:pt x="1373533" y="756850"/>
                      <a:pt x="1371005" y="753021"/>
                    </a:cubicBezTo>
                    <a:cubicBezTo>
                      <a:pt x="1368477" y="749191"/>
                      <a:pt x="1366410" y="747889"/>
                      <a:pt x="1363039" y="745821"/>
                    </a:cubicBezTo>
                    <a:cubicBezTo>
                      <a:pt x="1359669" y="743753"/>
                      <a:pt x="1355993" y="742987"/>
                      <a:pt x="1356528" y="739923"/>
                    </a:cubicBezTo>
                    <a:cubicBezTo>
                      <a:pt x="1357064" y="736859"/>
                      <a:pt x="1355916" y="732416"/>
                      <a:pt x="1350171" y="730348"/>
                    </a:cubicBezTo>
                    <a:cubicBezTo>
                      <a:pt x="1344426" y="728280"/>
                      <a:pt x="1342051" y="726212"/>
                      <a:pt x="1342971" y="722535"/>
                    </a:cubicBezTo>
                    <a:cubicBezTo>
                      <a:pt x="1343890" y="718859"/>
                      <a:pt x="1340749" y="709131"/>
                      <a:pt x="1339141" y="705454"/>
                    </a:cubicBezTo>
                    <a:cubicBezTo>
                      <a:pt x="1337533" y="701778"/>
                      <a:pt x="1328800" y="680254"/>
                      <a:pt x="1328800" y="680254"/>
                    </a:cubicBezTo>
                    <a:cubicBezTo>
                      <a:pt x="1328800" y="680254"/>
                      <a:pt x="1326579" y="674203"/>
                      <a:pt x="1320375" y="671828"/>
                    </a:cubicBezTo>
                    <a:cubicBezTo>
                      <a:pt x="1314170" y="669454"/>
                      <a:pt x="1310340" y="666850"/>
                      <a:pt x="1308425" y="664628"/>
                    </a:cubicBezTo>
                    <a:cubicBezTo>
                      <a:pt x="1306511" y="662407"/>
                      <a:pt x="1301685" y="658424"/>
                      <a:pt x="1299158" y="659190"/>
                    </a:cubicBezTo>
                    <a:cubicBezTo>
                      <a:pt x="1296630" y="659956"/>
                      <a:pt x="1295174" y="659496"/>
                      <a:pt x="1295174" y="656662"/>
                    </a:cubicBezTo>
                    <a:cubicBezTo>
                      <a:pt x="1295174" y="653828"/>
                      <a:pt x="1296630" y="650611"/>
                      <a:pt x="1298085" y="648696"/>
                    </a:cubicBezTo>
                    <a:cubicBezTo>
                      <a:pt x="1299540" y="646781"/>
                      <a:pt x="1303677" y="640883"/>
                      <a:pt x="1304596" y="638126"/>
                    </a:cubicBezTo>
                    <a:cubicBezTo>
                      <a:pt x="1305515" y="635368"/>
                      <a:pt x="1308732" y="633147"/>
                      <a:pt x="1311336" y="632228"/>
                    </a:cubicBezTo>
                    <a:cubicBezTo>
                      <a:pt x="1313940" y="631309"/>
                      <a:pt x="1318153" y="628398"/>
                      <a:pt x="1319303" y="626636"/>
                    </a:cubicBezTo>
                    <a:cubicBezTo>
                      <a:pt x="1320452" y="624875"/>
                      <a:pt x="1322519" y="622807"/>
                      <a:pt x="1324051" y="621887"/>
                    </a:cubicBezTo>
                    <a:cubicBezTo>
                      <a:pt x="1325583" y="620968"/>
                      <a:pt x="1329184" y="619360"/>
                      <a:pt x="1325966" y="618211"/>
                    </a:cubicBezTo>
                    <a:cubicBezTo>
                      <a:pt x="1322749" y="617062"/>
                      <a:pt x="1321524" y="613615"/>
                      <a:pt x="1324205" y="612925"/>
                    </a:cubicBezTo>
                    <a:cubicBezTo>
                      <a:pt x="1326885" y="612313"/>
                      <a:pt x="1327039" y="612006"/>
                      <a:pt x="1328340" y="614840"/>
                    </a:cubicBezTo>
                    <a:cubicBezTo>
                      <a:pt x="1329643" y="617674"/>
                      <a:pt x="1330869" y="617062"/>
                      <a:pt x="1332324" y="616755"/>
                    </a:cubicBezTo>
                    <a:cubicBezTo>
                      <a:pt x="1333779" y="616449"/>
                      <a:pt x="1338222" y="614228"/>
                      <a:pt x="1337456" y="612159"/>
                    </a:cubicBezTo>
                    <a:cubicBezTo>
                      <a:pt x="1336690" y="610091"/>
                      <a:pt x="1337763" y="607717"/>
                      <a:pt x="1340826" y="606875"/>
                    </a:cubicBezTo>
                    <a:cubicBezTo>
                      <a:pt x="1343890" y="606032"/>
                      <a:pt x="1348333" y="603351"/>
                      <a:pt x="1346111" y="602279"/>
                    </a:cubicBezTo>
                    <a:cubicBezTo>
                      <a:pt x="1343890" y="601206"/>
                      <a:pt x="1341362" y="598296"/>
                      <a:pt x="1345958" y="599062"/>
                    </a:cubicBezTo>
                    <a:cubicBezTo>
                      <a:pt x="1350554" y="599828"/>
                      <a:pt x="1352163" y="597913"/>
                      <a:pt x="1353771" y="597147"/>
                    </a:cubicBezTo>
                    <a:cubicBezTo>
                      <a:pt x="1355379" y="596381"/>
                      <a:pt x="1377057" y="588185"/>
                      <a:pt x="1378511" y="587572"/>
                    </a:cubicBezTo>
                    <a:cubicBezTo>
                      <a:pt x="1379966" y="586959"/>
                      <a:pt x="1380733" y="586959"/>
                      <a:pt x="1381039" y="588338"/>
                    </a:cubicBezTo>
                    <a:cubicBezTo>
                      <a:pt x="1381346" y="589793"/>
                      <a:pt x="1382495" y="593317"/>
                      <a:pt x="1386784" y="591708"/>
                    </a:cubicBezTo>
                    <a:cubicBezTo>
                      <a:pt x="1391073" y="590100"/>
                      <a:pt x="1390154" y="587879"/>
                      <a:pt x="1390308" y="587112"/>
                    </a:cubicBezTo>
                    <a:cubicBezTo>
                      <a:pt x="1390461" y="586346"/>
                      <a:pt x="1389159" y="586346"/>
                      <a:pt x="1388086" y="586500"/>
                    </a:cubicBezTo>
                    <a:cubicBezTo>
                      <a:pt x="1387014" y="586653"/>
                      <a:pt x="1386937" y="585734"/>
                      <a:pt x="1388393" y="584278"/>
                    </a:cubicBezTo>
                    <a:cubicBezTo>
                      <a:pt x="1389848" y="582823"/>
                      <a:pt x="1399422" y="573249"/>
                      <a:pt x="1394750" y="573402"/>
                    </a:cubicBezTo>
                    <a:cubicBezTo>
                      <a:pt x="1390154" y="573555"/>
                      <a:pt x="1385788" y="573555"/>
                      <a:pt x="1382111" y="571181"/>
                    </a:cubicBezTo>
                    <a:cubicBezTo>
                      <a:pt x="1378435" y="568806"/>
                      <a:pt x="1377132" y="567197"/>
                      <a:pt x="1376061" y="569572"/>
                    </a:cubicBezTo>
                    <a:cubicBezTo>
                      <a:pt x="1374988" y="571946"/>
                      <a:pt x="1374146" y="573708"/>
                      <a:pt x="1373686" y="572789"/>
                    </a:cubicBezTo>
                    <a:cubicBezTo>
                      <a:pt x="1373227" y="571870"/>
                      <a:pt x="1371312" y="571487"/>
                      <a:pt x="1369244" y="572023"/>
                    </a:cubicBezTo>
                    <a:cubicBezTo>
                      <a:pt x="1367175" y="572559"/>
                      <a:pt x="1359669" y="575010"/>
                      <a:pt x="1343736" y="562448"/>
                    </a:cubicBezTo>
                    <a:cubicBezTo>
                      <a:pt x="1343736" y="562448"/>
                      <a:pt x="1340367" y="558925"/>
                      <a:pt x="1336537" y="561146"/>
                    </a:cubicBezTo>
                    <a:cubicBezTo>
                      <a:pt x="1332707" y="563368"/>
                      <a:pt x="1331099" y="563368"/>
                      <a:pt x="1329643" y="563214"/>
                    </a:cubicBezTo>
                    <a:cubicBezTo>
                      <a:pt x="1328188" y="563061"/>
                      <a:pt x="1325354" y="564363"/>
                      <a:pt x="1325660" y="565895"/>
                    </a:cubicBezTo>
                    <a:cubicBezTo>
                      <a:pt x="1325966" y="567504"/>
                      <a:pt x="1325354" y="569419"/>
                      <a:pt x="1324511" y="570185"/>
                    </a:cubicBezTo>
                    <a:cubicBezTo>
                      <a:pt x="1323668" y="570951"/>
                      <a:pt x="1313788" y="576542"/>
                      <a:pt x="1312102" y="578763"/>
                    </a:cubicBezTo>
                    <a:cubicBezTo>
                      <a:pt x="1310340" y="580985"/>
                      <a:pt x="1306664" y="582593"/>
                      <a:pt x="1303141" y="581981"/>
                    </a:cubicBezTo>
                    <a:cubicBezTo>
                      <a:pt x="1299617" y="581368"/>
                      <a:pt x="1293872" y="578151"/>
                      <a:pt x="1291651" y="577844"/>
                    </a:cubicBezTo>
                    <a:cubicBezTo>
                      <a:pt x="1289430" y="577538"/>
                      <a:pt x="1289276" y="575929"/>
                      <a:pt x="1289890" y="574015"/>
                    </a:cubicBezTo>
                    <a:cubicBezTo>
                      <a:pt x="1290502" y="572100"/>
                      <a:pt x="1295634" y="556474"/>
                      <a:pt x="1290502" y="552950"/>
                    </a:cubicBezTo>
                    <a:cubicBezTo>
                      <a:pt x="1285370" y="549427"/>
                      <a:pt x="1285216" y="548814"/>
                      <a:pt x="1281693" y="548661"/>
                    </a:cubicBezTo>
                    <a:cubicBezTo>
                      <a:pt x="1278170" y="548508"/>
                      <a:pt x="1280085" y="549121"/>
                      <a:pt x="1280391" y="550270"/>
                    </a:cubicBezTo>
                    <a:cubicBezTo>
                      <a:pt x="1280698" y="551418"/>
                      <a:pt x="1280238" y="555019"/>
                      <a:pt x="1278629" y="553793"/>
                    </a:cubicBezTo>
                    <a:cubicBezTo>
                      <a:pt x="1277021" y="552491"/>
                      <a:pt x="1275949" y="550729"/>
                      <a:pt x="1273038" y="550270"/>
                    </a:cubicBezTo>
                    <a:cubicBezTo>
                      <a:pt x="1270127" y="549810"/>
                      <a:pt x="1263770" y="548048"/>
                      <a:pt x="1261855" y="547589"/>
                    </a:cubicBezTo>
                    <a:cubicBezTo>
                      <a:pt x="1259940" y="547129"/>
                      <a:pt x="1247455" y="539929"/>
                      <a:pt x="1249600" y="530048"/>
                    </a:cubicBezTo>
                    <a:cubicBezTo>
                      <a:pt x="1251667" y="520167"/>
                      <a:pt x="1256953" y="509980"/>
                      <a:pt x="1265072" y="516184"/>
                    </a:cubicBezTo>
                    <a:cubicBezTo>
                      <a:pt x="1273191" y="522388"/>
                      <a:pt x="1275490" y="518558"/>
                      <a:pt x="1276255" y="518405"/>
                    </a:cubicBezTo>
                    <a:cubicBezTo>
                      <a:pt x="1277021" y="518252"/>
                      <a:pt x="1281004" y="517256"/>
                      <a:pt x="1283455" y="517256"/>
                    </a:cubicBezTo>
                    <a:cubicBezTo>
                      <a:pt x="1285907" y="517256"/>
                      <a:pt x="1288894" y="515954"/>
                      <a:pt x="1290961" y="513427"/>
                    </a:cubicBezTo>
                    <a:cubicBezTo>
                      <a:pt x="1293029" y="510899"/>
                      <a:pt x="1294025" y="510056"/>
                      <a:pt x="1295251" y="509597"/>
                    </a:cubicBezTo>
                    <a:cubicBezTo>
                      <a:pt x="1296554" y="509137"/>
                      <a:pt x="1297778" y="505001"/>
                      <a:pt x="1298468" y="502244"/>
                    </a:cubicBezTo>
                    <a:cubicBezTo>
                      <a:pt x="1299158" y="499486"/>
                      <a:pt x="1300842" y="493435"/>
                      <a:pt x="1309345" y="490141"/>
                    </a:cubicBezTo>
                    <a:cubicBezTo>
                      <a:pt x="1317847" y="486848"/>
                      <a:pt x="1333626" y="478345"/>
                      <a:pt x="1336153" y="474056"/>
                    </a:cubicBezTo>
                    <a:cubicBezTo>
                      <a:pt x="1338682" y="469767"/>
                      <a:pt x="1347490" y="458737"/>
                      <a:pt x="1355149" y="458890"/>
                    </a:cubicBezTo>
                    <a:cubicBezTo>
                      <a:pt x="1362809" y="459043"/>
                      <a:pt x="1367941" y="459043"/>
                      <a:pt x="1369014" y="457741"/>
                    </a:cubicBezTo>
                    <a:cubicBezTo>
                      <a:pt x="1370163" y="456439"/>
                      <a:pt x="1370316" y="455520"/>
                      <a:pt x="1371082" y="458354"/>
                    </a:cubicBezTo>
                    <a:cubicBezTo>
                      <a:pt x="1371848" y="461188"/>
                      <a:pt x="1374605" y="462184"/>
                      <a:pt x="1376061" y="462796"/>
                    </a:cubicBezTo>
                    <a:cubicBezTo>
                      <a:pt x="1377516" y="463409"/>
                      <a:pt x="1381652" y="465860"/>
                      <a:pt x="1382418" y="467775"/>
                    </a:cubicBezTo>
                    <a:cubicBezTo>
                      <a:pt x="1383184" y="469690"/>
                      <a:pt x="1384486" y="470303"/>
                      <a:pt x="1383030" y="472065"/>
                    </a:cubicBezTo>
                    <a:cubicBezTo>
                      <a:pt x="1381576" y="473826"/>
                      <a:pt x="1378128" y="479418"/>
                      <a:pt x="1375984" y="481792"/>
                    </a:cubicBezTo>
                    <a:cubicBezTo>
                      <a:pt x="1373916" y="484167"/>
                      <a:pt x="1371848" y="486235"/>
                      <a:pt x="1370698" y="486924"/>
                    </a:cubicBezTo>
                    <a:cubicBezTo>
                      <a:pt x="1369549" y="487537"/>
                      <a:pt x="1370698" y="488073"/>
                      <a:pt x="1369933" y="488839"/>
                    </a:cubicBezTo>
                    <a:cubicBezTo>
                      <a:pt x="1369167" y="489605"/>
                      <a:pt x="1365950" y="492056"/>
                      <a:pt x="1364495" y="491903"/>
                    </a:cubicBezTo>
                    <a:cubicBezTo>
                      <a:pt x="1363039" y="491750"/>
                      <a:pt x="1359209" y="493358"/>
                      <a:pt x="1359746" y="496652"/>
                    </a:cubicBezTo>
                    <a:cubicBezTo>
                      <a:pt x="1360205" y="500022"/>
                      <a:pt x="1360051" y="500175"/>
                      <a:pt x="1358443" y="500482"/>
                    </a:cubicBezTo>
                    <a:cubicBezTo>
                      <a:pt x="1356835" y="500788"/>
                      <a:pt x="1353848" y="500941"/>
                      <a:pt x="1355533" y="502703"/>
                    </a:cubicBezTo>
                    <a:cubicBezTo>
                      <a:pt x="1357294" y="504465"/>
                      <a:pt x="1365107" y="508448"/>
                      <a:pt x="1368324" y="508141"/>
                    </a:cubicBezTo>
                    <a:cubicBezTo>
                      <a:pt x="1371541" y="507835"/>
                      <a:pt x="1370392" y="508754"/>
                      <a:pt x="1367711" y="510516"/>
                    </a:cubicBezTo>
                    <a:cubicBezTo>
                      <a:pt x="1365030" y="512278"/>
                      <a:pt x="1365643" y="513197"/>
                      <a:pt x="1366410" y="514805"/>
                    </a:cubicBezTo>
                    <a:cubicBezTo>
                      <a:pt x="1367175" y="516414"/>
                      <a:pt x="1368018" y="516261"/>
                      <a:pt x="1365643" y="517486"/>
                    </a:cubicBezTo>
                    <a:cubicBezTo>
                      <a:pt x="1363269" y="518712"/>
                      <a:pt x="1357524" y="519401"/>
                      <a:pt x="1356222" y="520857"/>
                    </a:cubicBezTo>
                    <a:cubicBezTo>
                      <a:pt x="1354920" y="522312"/>
                      <a:pt x="1353311" y="524073"/>
                      <a:pt x="1352392" y="523078"/>
                    </a:cubicBezTo>
                    <a:cubicBezTo>
                      <a:pt x="1351473" y="522082"/>
                      <a:pt x="1349864" y="522618"/>
                      <a:pt x="1350937" y="525146"/>
                    </a:cubicBezTo>
                    <a:cubicBezTo>
                      <a:pt x="1352086" y="527673"/>
                      <a:pt x="1351856" y="530891"/>
                      <a:pt x="1355533" y="527827"/>
                    </a:cubicBezTo>
                    <a:cubicBezTo>
                      <a:pt x="1359209" y="524763"/>
                      <a:pt x="1391763" y="504541"/>
                      <a:pt x="1396206" y="500865"/>
                    </a:cubicBezTo>
                    <a:cubicBezTo>
                      <a:pt x="1400648" y="497188"/>
                      <a:pt x="1408690" y="494967"/>
                      <a:pt x="1412827" y="494660"/>
                    </a:cubicBezTo>
                    <a:cubicBezTo>
                      <a:pt x="1416963" y="494354"/>
                      <a:pt x="1433125" y="494660"/>
                      <a:pt x="1436112" y="491290"/>
                    </a:cubicBezTo>
                    <a:cubicBezTo>
                      <a:pt x="1437797" y="489452"/>
                      <a:pt x="1439789" y="486848"/>
                      <a:pt x="1441244" y="485545"/>
                    </a:cubicBezTo>
                    <a:cubicBezTo>
                      <a:pt x="1442699" y="483784"/>
                      <a:pt x="1443925" y="483477"/>
                      <a:pt x="1443925" y="483477"/>
                    </a:cubicBezTo>
                    <a:cubicBezTo>
                      <a:pt x="1443925" y="483477"/>
                      <a:pt x="1469815" y="466703"/>
                      <a:pt x="1471346" y="465784"/>
                    </a:cubicBezTo>
                    <a:cubicBezTo>
                      <a:pt x="1472878" y="464864"/>
                      <a:pt x="1478853" y="459349"/>
                      <a:pt x="1479466" y="458966"/>
                    </a:cubicBezTo>
                    <a:cubicBezTo>
                      <a:pt x="1480079" y="458583"/>
                      <a:pt x="1480768" y="458277"/>
                      <a:pt x="1480768" y="458277"/>
                    </a:cubicBezTo>
                    <a:cubicBezTo>
                      <a:pt x="1480768" y="458277"/>
                      <a:pt x="1481457" y="458507"/>
                      <a:pt x="1486666" y="457205"/>
                    </a:cubicBezTo>
                    <a:cubicBezTo>
                      <a:pt x="1491875" y="455903"/>
                      <a:pt x="1502368" y="439817"/>
                      <a:pt x="1503058" y="438975"/>
                    </a:cubicBezTo>
                    <a:cubicBezTo>
                      <a:pt x="1503747" y="438132"/>
                      <a:pt x="1505815" y="434302"/>
                      <a:pt x="1507117" y="431928"/>
                    </a:cubicBezTo>
                    <a:cubicBezTo>
                      <a:pt x="1508419" y="429553"/>
                      <a:pt x="1511560" y="427638"/>
                      <a:pt x="1513551" y="427256"/>
                    </a:cubicBezTo>
                    <a:cubicBezTo>
                      <a:pt x="1515619" y="426873"/>
                      <a:pt x="1517611" y="429630"/>
                      <a:pt x="1517993" y="430856"/>
                    </a:cubicBezTo>
                    <a:cubicBezTo>
                      <a:pt x="1518377" y="432081"/>
                      <a:pt x="1519449" y="432387"/>
                      <a:pt x="1519449" y="432387"/>
                    </a:cubicBezTo>
                    <a:cubicBezTo>
                      <a:pt x="1525041" y="438285"/>
                      <a:pt x="1528181" y="437749"/>
                      <a:pt x="1529483" y="437979"/>
                    </a:cubicBezTo>
                    <a:cubicBezTo>
                      <a:pt x="1530785" y="438209"/>
                      <a:pt x="1545645" y="440353"/>
                      <a:pt x="1548785" y="440507"/>
                    </a:cubicBezTo>
                    <a:cubicBezTo>
                      <a:pt x="1551926" y="440660"/>
                      <a:pt x="1553688" y="434762"/>
                      <a:pt x="1553688" y="434762"/>
                    </a:cubicBezTo>
                    <a:cubicBezTo>
                      <a:pt x="1554300" y="433000"/>
                      <a:pt x="1552769" y="431775"/>
                      <a:pt x="1550470" y="430013"/>
                    </a:cubicBezTo>
                    <a:cubicBezTo>
                      <a:pt x="1548173" y="428251"/>
                      <a:pt x="1547024" y="422813"/>
                      <a:pt x="1547024" y="421511"/>
                    </a:cubicBezTo>
                    <a:cubicBezTo>
                      <a:pt x="1547024" y="420209"/>
                      <a:pt x="1547636" y="420209"/>
                      <a:pt x="1547636" y="420209"/>
                    </a:cubicBezTo>
                    <a:cubicBezTo>
                      <a:pt x="1547636" y="420209"/>
                      <a:pt x="1572530" y="416762"/>
                      <a:pt x="1573526" y="416608"/>
                    </a:cubicBezTo>
                    <a:cubicBezTo>
                      <a:pt x="1574445" y="416455"/>
                      <a:pt x="1575058" y="415766"/>
                      <a:pt x="1575058" y="415766"/>
                    </a:cubicBezTo>
                    <a:cubicBezTo>
                      <a:pt x="1575058" y="415766"/>
                      <a:pt x="1578275" y="412626"/>
                      <a:pt x="1579042" y="411783"/>
                    </a:cubicBezTo>
                    <a:cubicBezTo>
                      <a:pt x="1579807" y="410940"/>
                      <a:pt x="1579961" y="410021"/>
                      <a:pt x="1579501" y="409026"/>
                    </a:cubicBezTo>
                    <a:cubicBezTo>
                      <a:pt x="1579042" y="408030"/>
                      <a:pt x="1583791" y="404736"/>
                      <a:pt x="1585475" y="403970"/>
                    </a:cubicBezTo>
                    <a:cubicBezTo>
                      <a:pt x="1587160" y="403281"/>
                      <a:pt x="1590990" y="402515"/>
                      <a:pt x="1593365" y="401366"/>
                    </a:cubicBezTo>
                    <a:cubicBezTo>
                      <a:pt x="1595739" y="400140"/>
                      <a:pt x="1596276" y="396234"/>
                      <a:pt x="1596505" y="393247"/>
                    </a:cubicBezTo>
                    <a:cubicBezTo>
                      <a:pt x="1596735" y="390259"/>
                      <a:pt x="1598191" y="387655"/>
                      <a:pt x="1598266" y="387272"/>
                    </a:cubicBezTo>
                    <a:cubicBezTo>
                      <a:pt x="1598420" y="386889"/>
                      <a:pt x="1599569" y="386353"/>
                      <a:pt x="1599722" y="385510"/>
                    </a:cubicBezTo>
                    <a:cubicBezTo>
                      <a:pt x="1599876" y="384668"/>
                      <a:pt x="1603705" y="385893"/>
                      <a:pt x="1606463" y="387042"/>
                    </a:cubicBezTo>
                    <a:cubicBezTo>
                      <a:pt x="1609220" y="388268"/>
                      <a:pt x="1609450" y="391945"/>
                      <a:pt x="1610139" y="394549"/>
                    </a:cubicBezTo>
                    <a:cubicBezTo>
                      <a:pt x="1610828" y="397153"/>
                      <a:pt x="1616496" y="402898"/>
                      <a:pt x="1618259" y="403970"/>
                    </a:cubicBezTo>
                    <a:cubicBezTo>
                      <a:pt x="1618641" y="404200"/>
                      <a:pt x="1619025" y="404660"/>
                      <a:pt x="1619407" y="405196"/>
                    </a:cubicBezTo>
                    <a:cubicBezTo>
                      <a:pt x="1619791" y="404047"/>
                      <a:pt x="1619791" y="402745"/>
                      <a:pt x="1619561" y="399757"/>
                    </a:cubicBezTo>
                    <a:cubicBezTo>
                      <a:pt x="1619178" y="395545"/>
                      <a:pt x="1616573" y="396157"/>
                      <a:pt x="1615118" y="396310"/>
                    </a:cubicBezTo>
                    <a:cubicBezTo>
                      <a:pt x="1613662" y="396464"/>
                      <a:pt x="1614276" y="395391"/>
                      <a:pt x="1615501" y="394549"/>
                    </a:cubicBezTo>
                    <a:cubicBezTo>
                      <a:pt x="1616726" y="393706"/>
                      <a:pt x="1623774" y="390566"/>
                      <a:pt x="1625765" y="390336"/>
                    </a:cubicBezTo>
                    <a:cubicBezTo>
                      <a:pt x="1627834" y="390106"/>
                      <a:pt x="1627680" y="390489"/>
                      <a:pt x="1632199" y="388804"/>
                    </a:cubicBezTo>
                    <a:cubicBezTo>
                      <a:pt x="1636718" y="387119"/>
                      <a:pt x="1639170" y="372183"/>
                      <a:pt x="1639246" y="371417"/>
                    </a:cubicBezTo>
                    <a:cubicBezTo>
                      <a:pt x="1639400" y="370727"/>
                      <a:pt x="1639475" y="370344"/>
                      <a:pt x="1639093" y="369731"/>
                    </a:cubicBezTo>
                    <a:cubicBezTo>
                      <a:pt x="1638710" y="369119"/>
                      <a:pt x="1638940" y="369042"/>
                      <a:pt x="1638480" y="364446"/>
                    </a:cubicBezTo>
                    <a:cubicBezTo>
                      <a:pt x="1638021" y="359927"/>
                      <a:pt x="1637408" y="344072"/>
                      <a:pt x="1637561" y="342540"/>
                    </a:cubicBezTo>
                    <a:cubicBezTo>
                      <a:pt x="1637714" y="341008"/>
                      <a:pt x="1635417" y="333348"/>
                      <a:pt x="1634803" y="331893"/>
                    </a:cubicBezTo>
                    <a:cubicBezTo>
                      <a:pt x="1634191" y="330437"/>
                      <a:pt x="1631203" y="322548"/>
                      <a:pt x="1630591" y="321705"/>
                    </a:cubicBezTo>
                    <a:cubicBezTo>
                      <a:pt x="1629978" y="320863"/>
                      <a:pt x="1631433" y="320480"/>
                      <a:pt x="1631433" y="320480"/>
                    </a:cubicBezTo>
                    <a:cubicBezTo>
                      <a:pt x="1631433" y="320480"/>
                      <a:pt x="1641467" y="317110"/>
                      <a:pt x="1642769" y="316650"/>
                    </a:cubicBezTo>
                    <a:cubicBezTo>
                      <a:pt x="1644072" y="316191"/>
                      <a:pt x="1644838" y="315425"/>
                      <a:pt x="1644838" y="315425"/>
                    </a:cubicBezTo>
                    <a:cubicBezTo>
                      <a:pt x="1644838" y="315425"/>
                      <a:pt x="1649740" y="309833"/>
                      <a:pt x="1650965" y="309067"/>
                    </a:cubicBezTo>
                    <a:cubicBezTo>
                      <a:pt x="1652191" y="308378"/>
                      <a:pt x="1652191" y="306539"/>
                      <a:pt x="1653723" y="304778"/>
                    </a:cubicBezTo>
                    <a:cubicBezTo>
                      <a:pt x="1655255" y="303016"/>
                      <a:pt x="1657782" y="305697"/>
                      <a:pt x="1658395" y="306463"/>
                    </a:cubicBezTo>
                    <a:cubicBezTo>
                      <a:pt x="1659008" y="307152"/>
                      <a:pt x="1660693" y="307535"/>
                      <a:pt x="1660693" y="307535"/>
                    </a:cubicBezTo>
                    <a:cubicBezTo>
                      <a:pt x="1660693" y="307535"/>
                      <a:pt x="1680072" y="312667"/>
                      <a:pt x="1681374" y="313280"/>
                    </a:cubicBezTo>
                    <a:cubicBezTo>
                      <a:pt x="1682676" y="313893"/>
                      <a:pt x="1683748" y="313510"/>
                      <a:pt x="1683748" y="313510"/>
                    </a:cubicBezTo>
                    <a:cubicBezTo>
                      <a:pt x="1683748" y="313510"/>
                      <a:pt x="1689877" y="311595"/>
                      <a:pt x="1690566" y="311212"/>
                    </a:cubicBezTo>
                    <a:cubicBezTo>
                      <a:pt x="1691255" y="310829"/>
                      <a:pt x="1691178" y="309297"/>
                      <a:pt x="1691026" y="307995"/>
                    </a:cubicBezTo>
                    <a:cubicBezTo>
                      <a:pt x="1690872" y="306693"/>
                      <a:pt x="1690642" y="303246"/>
                      <a:pt x="1690796" y="302250"/>
                    </a:cubicBezTo>
                    <a:cubicBezTo>
                      <a:pt x="1690949" y="301254"/>
                      <a:pt x="1691868" y="300565"/>
                      <a:pt x="1691868" y="300565"/>
                    </a:cubicBezTo>
                    <a:cubicBezTo>
                      <a:pt x="1691868" y="300565"/>
                      <a:pt x="1693323" y="299339"/>
                      <a:pt x="1697153" y="296352"/>
                    </a:cubicBezTo>
                    <a:cubicBezTo>
                      <a:pt x="1700983" y="293365"/>
                      <a:pt x="1701596" y="288309"/>
                      <a:pt x="1701596" y="287390"/>
                    </a:cubicBezTo>
                    <a:cubicBezTo>
                      <a:pt x="1701596" y="286471"/>
                      <a:pt x="1702438" y="285092"/>
                      <a:pt x="1702438" y="285092"/>
                    </a:cubicBezTo>
                    <a:cubicBezTo>
                      <a:pt x="1702438" y="285092"/>
                      <a:pt x="1709715" y="275135"/>
                      <a:pt x="1710481" y="274445"/>
                    </a:cubicBezTo>
                    <a:cubicBezTo>
                      <a:pt x="1711171" y="273756"/>
                      <a:pt x="1711553" y="271688"/>
                      <a:pt x="1711553" y="271688"/>
                    </a:cubicBezTo>
                    <a:cubicBezTo>
                      <a:pt x="1711553" y="271688"/>
                      <a:pt x="1712625" y="263339"/>
                      <a:pt x="1712625" y="262113"/>
                    </a:cubicBezTo>
                    <a:cubicBezTo>
                      <a:pt x="1712625" y="260888"/>
                      <a:pt x="1714310" y="259739"/>
                      <a:pt x="1715153" y="258973"/>
                    </a:cubicBezTo>
                    <a:cubicBezTo>
                      <a:pt x="1715996" y="258284"/>
                      <a:pt x="1716685" y="255603"/>
                      <a:pt x="1716685" y="255603"/>
                    </a:cubicBezTo>
                    <a:cubicBezTo>
                      <a:pt x="1716685" y="255603"/>
                      <a:pt x="1719443" y="244956"/>
                      <a:pt x="1719826" y="243730"/>
                    </a:cubicBezTo>
                    <a:cubicBezTo>
                      <a:pt x="1720208" y="242505"/>
                      <a:pt x="1721358" y="240054"/>
                      <a:pt x="1721588" y="235381"/>
                    </a:cubicBezTo>
                    <a:cubicBezTo>
                      <a:pt x="1721817" y="230709"/>
                      <a:pt x="1730090" y="226266"/>
                      <a:pt x="1734150" y="224351"/>
                    </a:cubicBezTo>
                    <a:cubicBezTo>
                      <a:pt x="1738208" y="222436"/>
                      <a:pt x="1737366" y="218147"/>
                      <a:pt x="1736677" y="216462"/>
                    </a:cubicBezTo>
                    <a:cubicBezTo>
                      <a:pt x="1735988" y="214777"/>
                      <a:pt x="1732694" y="212479"/>
                      <a:pt x="1732464" y="209032"/>
                    </a:cubicBezTo>
                    <a:cubicBezTo>
                      <a:pt x="1732235" y="205585"/>
                      <a:pt x="1735374" y="201142"/>
                      <a:pt x="1736524" y="199917"/>
                    </a:cubicBezTo>
                    <a:cubicBezTo>
                      <a:pt x="1737749" y="198691"/>
                      <a:pt x="1736677" y="198385"/>
                      <a:pt x="1736677" y="198385"/>
                    </a:cubicBezTo>
                    <a:cubicBezTo>
                      <a:pt x="1736677" y="198385"/>
                      <a:pt x="1731086" y="195474"/>
                      <a:pt x="1730090" y="195015"/>
                    </a:cubicBezTo>
                    <a:cubicBezTo>
                      <a:pt x="1729171" y="194555"/>
                      <a:pt x="1727715" y="194325"/>
                      <a:pt x="1727715" y="194325"/>
                    </a:cubicBezTo>
                    <a:cubicBezTo>
                      <a:pt x="1727715" y="194325"/>
                      <a:pt x="1719673" y="196011"/>
                      <a:pt x="1718600" y="196087"/>
                    </a:cubicBezTo>
                    <a:cubicBezTo>
                      <a:pt x="1717528" y="196164"/>
                      <a:pt x="1698762" y="204130"/>
                      <a:pt x="1697690" y="204589"/>
                    </a:cubicBezTo>
                    <a:cubicBezTo>
                      <a:pt x="1696617" y="205049"/>
                      <a:pt x="1691791" y="204743"/>
                      <a:pt x="1691102" y="204743"/>
                    </a:cubicBezTo>
                    <a:cubicBezTo>
                      <a:pt x="1690412" y="204743"/>
                      <a:pt x="1686047" y="206657"/>
                      <a:pt x="1682523" y="207653"/>
                    </a:cubicBezTo>
                    <a:cubicBezTo>
                      <a:pt x="1678999" y="208649"/>
                      <a:pt x="1675016" y="216232"/>
                      <a:pt x="1674634" y="217611"/>
                    </a:cubicBezTo>
                    <a:cubicBezTo>
                      <a:pt x="1674251" y="218913"/>
                      <a:pt x="1672719" y="219066"/>
                      <a:pt x="1672719" y="219066"/>
                    </a:cubicBezTo>
                    <a:cubicBezTo>
                      <a:pt x="1672719" y="219066"/>
                      <a:pt x="1664676" y="219985"/>
                      <a:pt x="1663757" y="219985"/>
                    </a:cubicBezTo>
                    <a:cubicBezTo>
                      <a:pt x="1662838" y="219985"/>
                      <a:pt x="1655944" y="220675"/>
                      <a:pt x="1655025" y="220445"/>
                    </a:cubicBezTo>
                    <a:cubicBezTo>
                      <a:pt x="1654106" y="220215"/>
                      <a:pt x="1636029" y="219756"/>
                      <a:pt x="1632429" y="219602"/>
                    </a:cubicBezTo>
                    <a:cubicBezTo>
                      <a:pt x="1628829" y="219449"/>
                      <a:pt x="1628982" y="216845"/>
                      <a:pt x="1628599" y="214470"/>
                    </a:cubicBezTo>
                    <a:cubicBezTo>
                      <a:pt x="1628216" y="212096"/>
                      <a:pt x="1626071" y="210487"/>
                      <a:pt x="1624769" y="209798"/>
                    </a:cubicBezTo>
                    <a:cubicBezTo>
                      <a:pt x="1623467" y="209109"/>
                      <a:pt x="1621170" y="206657"/>
                      <a:pt x="1621093" y="205049"/>
                    </a:cubicBezTo>
                    <a:cubicBezTo>
                      <a:pt x="1620940" y="203364"/>
                      <a:pt x="1625075" y="198615"/>
                      <a:pt x="1625612" y="197542"/>
                    </a:cubicBezTo>
                    <a:cubicBezTo>
                      <a:pt x="1626224" y="196470"/>
                      <a:pt x="1624693" y="193330"/>
                      <a:pt x="1624386" y="192257"/>
                    </a:cubicBezTo>
                    <a:cubicBezTo>
                      <a:pt x="1624156" y="191185"/>
                      <a:pt x="1624156" y="190572"/>
                      <a:pt x="1623085" y="189883"/>
                    </a:cubicBezTo>
                    <a:cubicBezTo>
                      <a:pt x="1622012" y="189193"/>
                      <a:pt x="1618411" y="187968"/>
                      <a:pt x="1617799" y="186053"/>
                    </a:cubicBezTo>
                    <a:cubicBezTo>
                      <a:pt x="1617187" y="184138"/>
                      <a:pt x="1619331" y="179006"/>
                      <a:pt x="1619867" y="178010"/>
                    </a:cubicBezTo>
                    <a:cubicBezTo>
                      <a:pt x="1620403" y="177015"/>
                      <a:pt x="1619867" y="176785"/>
                      <a:pt x="1619867" y="176785"/>
                    </a:cubicBezTo>
                    <a:lnTo>
                      <a:pt x="1613127" y="177398"/>
                    </a:lnTo>
                    <a:cubicBezTo>
                      <a:pt x="1611671" y="177781"/>
                      <a:pt x="1608224" y="176708"/>
                      <a:pt x="1606999" y="175329"/>
                    </a:cubicBezTo>
                    <a:cubicBezTo>
                      <a:pt x="1605774" y="174027"/>
                      <a:pt x="1589075" y="158325"/>
                      <a:pt x="1588539" y="157712"/>
                    </a:cubicBezTo>
                    <a:cubicBezTo>
                      <a:pt x="1588079" y="157099"/>
                      <a:pt x="1587084" y="156793"/>
                      <a:pt x="1586395" y="156257"/>
                    </a:cubicBezTo>
                    <a:cubicBezTo>
                      <a:pt x="1585705" y="155797"/>
                      <a:pt x="1584862" y="156027"/>
                      <a:pt x="1584480" y="156410"/>
                    </a:cubicBezTo>
                    <a:cubicBezTo>
                      <a:pt x="1584096" y="156793"/>
                      <a:pt x="1582181" y="157712"/>
                      <a:pt x="1582181" y="157712"/>
                    </a:cubicBezTo>
                    <a:cubicBezTo>
                      <a:pt x="1581722" y="158325"/>
                      <a:pt x="1580726" y="157942"/>
                      <a:pt x="1580726" y="157942"/>
                    </a:cubicBezTo>
                    <a:lnTo>
                      <a:pt x="1560658" y="150895"/>
                    </a:lnTo>
                    <a:cubicBezTo>
                      <a:pt x="1559816" y="150742"/>
                      <a:pt x="1558590" y="150206"/>
                      <a:pt x="1558590" y="150206"/>
                    </a:cubicBezTo>
                    <a:cubicBezTo>
                      <a:pt x="1558590" y="150206"/>
                      <a:pt x="1552845" y="149976"/>
                      <a:pt x="1551543" y="150359"/>
                    </a:cubicBezTo>
                    <a:cubicBezTo>
                      <a:pt x="1550241" y="150742"/>
                      <a:pt x="1545645" y="150589"/>
                      <a:pt x="1543194" y="150589"/>
                    </a:cubicBezTo>
                    <a:cubicBezTo>
                      <a:pt x="1540437" y="150589"/>
                      <a:pt x="1538981" y="148827"/>
                      <a:pt x="1538292" y="147678"/>
                    </a:cubicBezTo>
                    <a:cubicBezTo>
                      <a:pt x="1537603" y="146606"/>
                      <a:pt x="1532165" y="138793"/>
                      <a:pt x="1531858" y="138104"/>
                    </a:cubicBezTo>
                    <a:cubicBezTo>
                      <a:pt x="1531475" y="137414"/>
                      <a:pt x="1531628" y="135806"/>
                      <a:pt x="1531858" y="135499"/>
                    </a:cubicBezTo>
                    <a:cubicBezTo>
                      <a:pt x="1532088" y="135116"/>
                      <a:pt x="1533159" y="130444"/>
                      <a:pt x="1533389" y="128682"/>
                    </a:cubicBezTo>
                    <a:cubicBezTo>
                      <a:pt x="1533619" y="126920"/>
                      <a:pt x="1531628" y="125006"/>
                      <a:pt x="1530020" y="121942"/>
                    </a:cubicBezTo>
                    <a:cubicBezTo>
                      <a:pt x="1528487" y="118954"/>
                      <a:pt x="1522130" y="103482"/>
                      <a:pt x="1521900" y="102639"/>
                    </a:cubicBezTo>
                    <a:cubicBezTo>
                      <a:pt x="1521670" y="101797"/>
                      <a:pt x="1519755" y="100035"/>
                      <a:pt x="1518989" y="99729"/>
                    </a:cubicBezTo>
                    <a:cubicBezTo>
                      <a:pt x="1518300" y="99499"/>
                      <a:pt x="1518070" y="98044"/>
                      <a:pt x="1518070" y="98044"/>
                    </a:cubicBezTo>
                    <a:cubicBezTo>
                      <a:pt x="1518070" y="98044"/>
                      <a:pt x="1516615" y="88316"/>
                      <a:pt x="1516615" y="87397"/>
                    </a:cubicBezTo>
                    <a:cubicBezTo>
                      <a:pt x="1516615" y="86477"/>
                      <a:pt x="1515773" y="86707"/>
                      <a:pt x="1515773" y="86707"/>
                    </a:cubicBezTo>
                    <a:cubicBezTo>
                      <a:pt x="1515773" y="86707"/>
                      <a:pt x="1514010" y="86937"/>
                      <a:pt x="1513015" y="87090"/>
                    </a:cubicBezTo>
                    <a:cubicBezTo>
                      <a:pt x="1512095" y="87243"/>
                      <a:pt x="1511790" y="87090"/>
                      <a:pt x="1511790" y="85405"/>
                    </a:cubicBezTo>
                    <a:cubicBezTo>
                      <a:pt x="1511790" y="83720"/>
                      <a:pt x="1508419" y="76903"/>
                      <a:pt x="1508113" y="75831"/>
                    </a:cubicBezTo>
                    <a:cubicBezTo>
                      <a:pt x="1507730" y="74758"/>
                      <a:pt x="1502597" y="64341"/>
                      <a:pt x="1502215" y="62579"/>
                    </a:cubicBezTo>
                    <a:cubicBezTo>
                      <a:pt x="1501832" y="60818"/>
                      <a:pt x="1501373" y="57447"/>
                      <a:pt x="1502445" y="55609"/>
                    </a:cubicBezTo>
                    <a:cubicBezTo>
                      <a:pt x="1503517" y="53847"/>
                      <a:pt x="1498462" y="48409"/>
                      <a:pt x="1497083" y="47337"/>
                    </a:cubicBezTo>
                    <a:cubicBezTo>
                      <a:pt x="1495628" y="46264"/>
                      <a:pt x="1489806" y="40749"/>
                      <a:pt x="1488351" y="38605"/>
                    </a:cubicBezTo>
                    <a:cubicBezTo>
                      <a:pt x="1486896" y="36460"/>
                      <a:pt x="1488122" y="34545"/>
                      <a:pt x="1490036" y="32477"/>
                    </a:cubicBezTo>
                    <a:cubicBezTo>
                      <a:pt x="1491951" y="30409"/>
                      <a:pt x="1488964" y="28877"/>
                      <a:pt x="1487662" y="27728"/>
                    </a:cubicBezTo>
                    <a:cubicBezTo>
                      <a:pt x="1486359" y="26502"/>
                      <a:pt x="1482759" y="23745"/>
                      <a:pt x="1481687" y="22826"/>
                    </a:cubicBezTo>
                    <a:cubicBezTo>
                      <a:pt x="1480614" y="21907"/>
                      <a:pt x="1477014" y="19609"/>
                      <a:pt x="1474640" y="18766"/>
                    </a:cubicBezTo>
                    <a:cubicBezTo>
                      <a:pt x="1472266" y="17924"/>
                      <a:pt x="1469967" y="16392"/>
                      <a:pt x="1467593" y="15166"/>
                    </a:cubicBezTo>
                    <a:cubicBezTo>
                      <a:pt x="1465218" y="13941"/>
                      <a:pt x="1461465" y="14094"/>
                      <a:pt x="1459934" y="14707"/>
                    </a:cubicBezTo>
                    <a:cubicBezTo>
                      <a:pt x="1458402" y="15319"/>
                      <a:pt x="1452886" y="14477"/>
                      <a:pt x="1451814" y="14553"/>
                    </a:cubicBezTo>
                    <a:cubicBezTo>
                      <a:pt x="1450742" y="14630"/>
                      <a:pt x="1449210" y="13941"/>
                      <a:pt x="1449210" y="13941"/>
                    </a:cubicBezTo>
                    <a:cubicBezTo>
                      <a:pt x="1449210" y="13941"/>
                      <a:pt x="1428759" y="3753"/>
                      <a:pt x="1426078" y="2604"/>
                    </a:cubicBezTo>
                    <a:cubicBezTo>
                      <a:pt x="1423474" y="1379"/>
                      <a:pt x="1415507" y="0"/>
                      <a:pt x="1413516" y="0"/>
                    </a:cubicBezTo>
                    <a:cubicBezTo>
                      <a:pt x="1411525" y="0"/>
                      <a:pt x="1410299" y="613"/>
                      <a:pt x="1409303" y="1455"/>
                    </a:cubicBezTo>
                    <a:cubicBezTo>
                      <a:pt x="1408384" y="2298"/>
                      <a:pt x="1405933" y="2528"/>
                      <a:pt x="1404554" y="2911"/>
                    </a:cubicBezTo>
                    <a:cubicBezTo>
                      <a:pt x="1403099" y="3294"/>
                      <a:pt x="1399422" y="3600"/>
                      <a:pt x="1396281" y="4826"/>
                    </a:cubicBezTo>
                    <a:cubicBezTo>
                      <a:pt x="1393142" y="6051"/>
                      <a:pt x="1379507" y="5285"/>
                      <a:pt x="1376980" y="5668"/>
                    </a:cubicBezTo>
                    <a:cubicBezTo>
                      <a:pt x="1374452" y="6051"/>
                      <a:pt x="1361431" y="8885"/>
                      <a:pt x="1359975" y="9268"/>
                    </a:cubicBezTo>
                    <a:cubicBezTo>
                      <a:pt x="1358520" y="9651"/>
                      <a:pt x="1352163" y="9958"/>
                      <a:pt x="1348945" y="9881"/>
                    </a:cubicBezTo>
                    <a:cubicBezTo>
                      <a:pt x="1345728" y="9804"/>
                      <a:pt x="1340213" y="12638"/>
                      <a:pt x="1338911" y="13864"/>
                    </a:cubicBezTo>
                    <a:cubicBezTo>
                      <a:pt x="1337609" y="15090"/>
                      <a:pt x="1331251" y="21370"/>
                      <a:pt x="1329950" y="22596"/>
                    </a:cubicBezTo>
                    <a:cubicBezTo>
                      <a:pt x="1328647" y="23822"/>
                      <a:pt x="1322979" y="26656"/>
                      <a:pt x="1320757" y="28953"/>
                    </a:cubicBezTo>
                    <a:cubicBezTo>
                      <a:pt x="1318460" y="31251"/>
                      <a:pt x="1320068" y="35311"/>
                      <a:pt x="1320145" y="36383"/>
                    </a:cubicBezTo>
                    <a:cubicBezTo>
                      <a:pt x="1320222" y="37456"/>
                      <a:pt x="1321217" y="37609"/>
                      <a:pt x="1321600" y="37609"/>
                    </a:cubicBezTo>
                    <a:cubicBezTo>
                      <a:pt x="1321983" y="37609"/>
                      <a:pt x="1327116" y="36307"/>
                      <a:pt x="1328417" y="35924"/>
                    </a:cubicBezTo>
                    <a:cubicBezTo>
                      <a:pt x="1329720" y="35541"/>
                      <a:pt x="1332937" y="36766"/>
                      <a:pt x="1333473" y="37379"/>
                    </a:cubicBezTo>
                    <a:cubicBezTo>
                      <a:pt x="1333933" y="37992"/>
                      <a:pt x="1336613" y="38605"/>
                      <a:pt x="1337072" y="38681"/>
                    </a:cubicBezTo>
                    <a:cubicBezTo>
                      <a:pt x="1337533" y="38758"/>
                      <a:pt x="1338298" y="39371"/>
                      <a:pt x="1338528" y="40366"/>
                    </a:cubicBezTo>
                    <a:cubicBezTo>
                      <a:pt x="1338758" y="41362"/>
                      <a:pt x="1338068" y="46341"/>
                      <a:pt x="1337838" y="47566"/>
                    </a:cubicBezTo>
                    <a:cubicBezTo>
                      <a:pt x="1337609" y="48792"/>
                      <a:pt x="1337992" y="49864"/>
                      <a:pt x="1338528" y="50324"/>
                    </a:cubicBezTo>
                    <a:cubicBezTo>
                      <a:pt x="1339064" y="50783"/>
                      <a:pt x="1339447" y="51549"/>
                      <a:pt x="1339371" y="51856"/>
                    </a:cubicBezTo>
                    <a:cubicBezTo>
                      <a:pt x="1339217" y="52239"/>
                      <a:pt x="1339371" y="52545"/>
                      <a:pt x="1339601" y="54154"/>
                    </a:cubicBezTo>
                    <a:cubicBezTo>
                      <a:pt x="1339830" y="55762"/>
                      <a:pt x="1338298" y="57601"/>
                      <a:pt x="1337533" y="58596"/>
                    </a:cubicBezTo>
                    <a:cubicBezTo>
                      <a:pt x="1336767" y="59592"/>
                      <a:pt x="1320757" y="76214"/>
                      <a:pt x="1318996" y="78128"/>
                    </a:cubicBezTo>
                    <a:cubicBezTo>
                      <a:pt x="1317234" y="80043"/>
                      <a:pt x="1309881" y="92835"/>
                      <a:pt x="1309881" y="92835"/>
                    </a:cubicBezTo>
                    <a:cubicBezTo>
                      <a:pt x="1309039" y="94367"/>
                      <a:pt x="1301992" y="108154"/>
                      <a:pt x="1300996" y="109839"/>
                    </a:cubicBezTo>
                    <a:cubicBezTo>
                      <a:pt x="1300077" y="111525"/>
                      <a:pt x="1298698" y="124469"/>
                      <a:pt x="1298851" y="125389"/>
                    </a:cubicBezTo>
                    <a:cubicBezTo>
                      <a:pt x="1299004" y="126308"/>
                      <a:pt x="1299004" y="127916"/>
                      <a:pt x="1299311" y="128376"/>
                    </a:cubicBezTo>
                    <a:cubicBezTo>
                      <a:pt x="1299617" y="128835"/>
                      <a:pt x="1299693" y="129295"/>
                      <a:pt x="1298698" y="131133"/>
                    </a:cubicBezTo>
                    <a:cubicBezTo>
                      <a:pt x="1297778" y="132895"/>
                      <a:pt x="1291728" y="134963"/>
                      <a:pt x="1291191" y="135423"/>
                    </a:cubicBezTo>
                    <a:cubicBezTo>
                      <a:pt x="1290579" y="135882"/>
                      <a:pt x="1288587" y="136495"/>
                      <a:pt x="1285907" y="136648"/>
                    </a:cubicBezTo>
                    <a:cubicBezTo>
                      <a:pt x="1283302" y="136801"/>
                      <a:pt x="1277787" y="138180"/>
                      <a:pt x="1275260" y="139559"/>
                    </a:cubicBezTo>
                    <a:cubicBezTo>
                      <a:pt x="1272731" y="140861"/>
                      <a:pt x="1259480" y="151508"/>
                      <a:pt x="1258714" y="151891"/>
                    </a:cubicBezTo>
                    <a:cubicBezTo>
                      <a:pt x="1257949" y="152274"/>
                      <a:pt x="1257260" y="152121"/>
                      <a:pt x="1257260" y="152121"/>
                    </a:cubicBezTo>
                    <a:cubicBezTo>
                      <a:pt x="1257260" y="152121"/>
                      <a:pt x="1227540" y="142546"/>
                      <a:pt x="1225702" y="141933"/>
                    </a:cubicBezTo>
                    <a:cubicBezTo>
                      <a:pt x="1225472" y="141857"/>
                      <a:pt x="1225088" y="141704"/>
                      <a:pt x="1224629" y="141474"/>
                    </a:cubicBezTo>
                    <a:cubicBezTo>
                      <a:pt x="1220109" y="150282"/>
                      <a:pt x="1199889" y="189040"/>
                      <a:pt x="1199505" y="189806"/>
                    </a:cubicBezTo>
                    <a:cubicBezTo>
                      <a:pt x="1199045" y="190649"/>
                      <a:pt x="1199275" y="191721"/>
                      <a:pt x="1199275" y="191721"/>
                    </a:cubicBezTo>
                    <a:cubicBezTo>
                      <a:pt x="1199275" y="191721"/>
                      <a:pt x="1199275" y="193866"/>
                      <a:pt x="1199505" y="196240"/>
                    </a:cubicBezTo>
                    <a:cubicBezTo>
                      <a:pt x="1199735" y="198615"/>
                      <a:pt x="1196595" y="201525"/>
                      <a:pt x="1193607" y="202674"/>
                    </a:cubicBezTo>
                    <a:cubicBezTo>
                      <a:pt x="1190620" y="203900"/>
                      <a:pt x="1192076" y="206964"/>
                      <a:pt x="1192305" y="209109"/>
                    </a:cubicBezTo>
                    <a:cubicBezTo>
                      <a:pt x="1192535" y="211253"/>
                      <a:pt x="1192765" y="211024"/>
                      <a:pt x="1194220" y="212785"/>
                    </a:cubicBezTo>
                    <a:cubicBezTo>
                      <a:pt x="1195676" y="214547"/>
                      <a:pt x="1200195" y="218760"/>
                      <a:pt x="1202033" y="218989"/>
                    </a:cubicBezTo>
                    <a:cubicBezTo>
                      <a:pt x="1203794" y="219219"/>
                      <a:pt x="1202723" y="219219"/>
                      <a:pt x="1204638" y="217534"/>
                    </a:cubicBezTo>
                    <a:cubicBezTo>
                      <a:pt x="1206553" y="215849"/>
                      <a:pt x="1211225" y="215772"/>
                      <a:pt x="1212526" y="215772"/>
                    </a:cubicBezTo>
                    <a:cubicBezTo>
                      <a:pt x="1213829" y="215772"/>
                      <a:pt x="1229608" y="213628"/>
                      <a:pt x="1230374" y="213475"/>
                    </a:cubicBezTo>
                    <a:cubicBezTo>
                      <a:pt x="1231140" y="213321"/>
                      <a:pt x="1231676" y="213934"/>
                      <a:pt x="1231676" y="213934"/>
                    </a:cubicBezTo>
                    <a:cubicBezTo>
                      <a:pt x="1231676" y="213934"/>
                      <a:pt x="1240791" y="219526"/>
                      <a:pt x="1242476" y="220521"/>
                    </a:cubicBezTo>
                    <a:cubicBezTo>
                      <a:pt x="1244161" y="221517"/>
                      <a:pt x="1244621" y="219909"/>
                      <a:pt x="1244621" y="219909"/>
                    </a:cubicBezTo>
                    <a:cubicBezTo>
                      <a:pt x="1244621" y="219909"/>
                      <a:pt x="1245003" y="218683"/>
                      <a:pt x="1246382" y="217841"/>
                    </a:cubicBezTo>
                    <a:cubicBezTo>
                      <a:pt x="1247837" y="216998"/>
                      <a:pt x="1251438" y="212326"/>
                      <a:pt x="1251897" y="211943"/>
                    </a:cubicBezTo>
                    <a:cubicBezTo>
                      <a:pt x="1252357" y="211560"/>
                      <a:pt x="1253582" y="211330"/>
                      <a:pt x="1253582" y="211330"/>
                    </a:cubicBezTo>
                    <a:cubicBezTo>
                      <a:pt x="1253582" y="211330"/>
                      <a:pt x="1267370" y="209645"/>
                      <a:pt x="1272119" y="209185"/>
                    </a:cubicBezTo>
                    <a:cubicBezTo>
                      <a:pt x="1276868" y="208726"/>
                      <a:pt x="1278247" y="211100"/>
                      <a:pt x="1279166" y="212172"/>
                    </a:cubicBezTo>
                    <a:cubicBezTo>
                      <a:pt x="1280085" y="213245"/>
                      <a:pt x="1282612" y="216385"/>
                      <a:pt x="1286442" y="217687"/>
                    </a:cubicBezTo>
                    <a:cubicBezTo>
                      <a:pt x="1290272" y="218989"/>
                      <a:pt x="1293643" y="222360"/>
                      <a:pt x="1294255" y="223049"/>
                    </a:cubicBezTo>
                    <a:cubicBezTo>
                      <a:pt x="1294868" y="223738"/>
                      <a:pt x="1296170" y="225960"/>
                      <a:pt x="1297702" y="226496"/>
                    </a:cubicBezTo>
                    <a:cubicBezTo>
                      <a:pt x="1299234" y="227109"/>
                      <a:pt x="1301992" y="230556"/>
                      <a:pt x="1303064" y="232011"/>
                    </a:cubicBezTo>
                    <a:cubicBezTo>
                      <a:pt x="1304137" y="233466"/>
                      <a:pt x="1307583" y="236070"/>
                      <a:pt x="1307583" y="236070"/>
                    </a:cubicBezTo>
                    <a:cubicBezTo>
                      <a:pt x="1317541" y="244956"/>
                      <a:pt x="1314859" y="253152"/>
                      <a:pt x="1315089" y="254760"/>
                    </a:cubicBezTo>
                    <a:cubicBezTo>
                      <a:pt x="1315319" y="256292"/>
                      <a:pt x="1314936" y="256292"/>
                      <a:pt x="1313788" y="256292"/>
                    </a:cubicBezTo>
                    <a:cubicBezTo>
                      <a:pt x="1312639" y="256292"/>
                      <a:pt x="1276944" y="255373"/>
                      <a:pt x="1276102" y="255373"/>
                    </a:cubicBezTo>
                    <a:cubicBezTo>
                      <a:pt x="1275260" y="255373"/>
                      <a:pt x="1274340" y="255832"/>
                      <a:pt x="1274340" y="255832"/>
                    </a:cubicBezTo>
                    <a:cubicBezTo>
                      <a:pt x="1274340" y="255832"/>
                      <a:pt x="1258791" y="260964"/>
                      <a:pt x="1251131" y="264564"/>
                    </a:cubicBezTo>
                    <a:cubicBezTo>
                      <a:pt x="1243472" y="268164"/>
                      <a:pt x="1231599" y="266709"/>
                      <a:pt x="1231063" y="266709"/>
                    </a:cubicBezTo>
                    <a:cubicBezTo>
                      <a:pt x="1230527" y="266709"/>
                      <a:pt x="1229378" y="266709"/>
                      <a:pt x="1229378" y="266709"/>
                    </a:cubicBezTo>
                    <a:cubicBezTo>
                      <a:pt x="1229378" y="266709"/>
                      <a:pt x="1221719" y="269313"/>
                      <a:pt x="1221259" y="269620"/>
                    </a:cubicBezTo>
                    <a:cubicBezTo>
                      <a:pt x="1220799" y="269850"/>
                      <a:pt x="1219957" y="270845"/>
                      <a:pt x="1219957" y="270845"/>
                    </a:cubicBezTo>
                    <a:cubicBezTo>
                      <a:pt x="1219957" y="270845"/>
                      <a:pt x="1212756" y="280037"/>
                      <a:pt x="1211837" y="281416"/>
                    </a:cubicBezTo>
                    <a:cubicBezTo>
                      <a:pt x="1210918" y="282718"/>
                      <a:pt x="1212067" y="284556"/>
                      <a:pt x="1212067" y="287543"/>
                    </a:cubicBezTo>
                    <a:cubicBezTo>
                      <a:pt x="1212067" y="290531"/>
                      <a:pt x="1205480" y="293748"/>
                      <a:pt x="1204561" y="294284"/>
                    </a:cubicBezTo>
                    <a:cubicBezTo>
                      <a:pt x="1203642" y="294743"/>
                      <a:pt x="1197055" y="298344"/>
                      <a:pt x="1192612" y="299875"/>
                    </a:cubicBezTo>
                    <a:cubicBezTo>
                      <a:pt x="1188169" y="301407"/>
                      <a:pt x="1170016" y="300335"/>
                      <a:pt x="1168713" y="300335"/>
                    </a:cubicBezTo>
                    <a:cubicBezTo>
                      <a:pt x="1167411" y="300335"/>
                      <a:pt x="1166645" y="300948"/>
                      <a:pt x="1166645" y="300948"/>
                    </a:cubicBezTo>
                    <a:cubicBezTo>
                      <a:pt x="1166645" y="300948"/>
                      <a:pt x="1154313" y="312667"/>
                      <a:pt x="1153624" y="313510"/>
                    </a:cubicBezTo>
                    <a:cubicBezTo>
                      <a:pt x="1152935" y="314352"/>
                      <a:pt x="1143437" y="320327"/>
                      <a:pt x="1140602" y="322395"/>
                    </a:cubicBezTo>
                    <a:cubicBezTo>
                      <a:pt x="1137692" y="324463"/>
                      <a:pt x="1132253" y="323927"/>
                      <a:pt x="1131258" y="323927"/>
                    </a:cubicBezTo>
                    <a:cubicBezTo>
                      <a:pt x="1130262" y="323927"/>
                      <a:pt x="1125666" y="322625"/>
                      <a:pt x="1125130" y="322854"/>
                    </a:cubicBezTo>
                    <a:cubicBezTo>
                      <a:pt x="1124670" y="323084"/>
                      <a:pt x="1123828" y="322395"/>
                      <a:pt x="1123828" y="322395"/>
                    </a:cubicBezTo>
                    <a:cubicBezTo>
                      <a:pt x="1123828" y="322395"/>
                      <a:pt x="1105291" y="314505"/>
                      <a:pt x="1104909" y="314122"/>
                    </a:cubicBezTo>
                    <a:cubicBezTo>
                      <a:pt x="1104526" y="313739"/>
                      <a:pt x="1103147" y="313433"/>
                      <a:pt x="1103147" y="313433"/>
                    </a:cubicBezTo>
                    <a:cubicBezTo>
                      <a:pt x="1103147" y="313433"/>
                      <a:pt x="1091810" y="312207"/>
                      <a:pt x="1091198" y="312207"/>
                    </a:cubicBezTo>
                    <a:cubicBezTo>
                      <a:pt x="1090585" y="312207"/>
                      <a:pt x="1089666" y="313127"/>
                      <a:pt x="1089666" y="313127"/>
                    </a:cubicBezTo>
                    <a:cubicBezTo>
                      <a:pt x="1089666" y="313127"/>
                      <a:pt x="1081853" y="321169"/>
                      <a:pt x="1081547" y="321705"/>
                    </a:cubicBezTo>
                    <a:cubicBezTo>
                      <a:pt x="1081164" y="322318"/>
                      <a:pt x="1077870" y="329365"/>
                      <a:pt x="1077258" y="331969"/>
                    </a:cubicBezTo>
                    <a:cubicBezTo>
                      <a:pt x="1076644" y="334574"/>
                      <a:pt x="1074270" y="332889"/>
                      <a:pt x="1074959" y="337101"/>
                    </a:cubicBezTo>
                    <a:cubicBezTo>
                      <a:pt x="1075649" y="341314"/>
                      <a:pt x="1081317" y="348361"/>
                      <a:pt x="1083538" y="349893"/>
                    </a:cubicBezTo>
                    <a:cubicBezTo>
                      <a:pt x="1085836" y="351425"/>
                      <a:pt x="1088594" y="353953"/>
                      <a:pt x="1089436" y="357553"/>
                    </a:cubicBezTo>
                    <a:cubicBezTo>
                      <a:pt x="1090279" y="361153"/>
                      <a:pt x="1076644" y="367510"/>
                      <a:pt x="1076644" y="367510"/>
                    </a:cubicBezTo>
                    <a:lnTo>
                      <a:pt x="1075419" y="368353"/>
                    </a:lnTo>
                    <a:lnTo>
                      <a:pt x="1073657" y="368583"/>
                    </a:lnTo>
                    <a:cubicBezTo>
                      <a:pt x="1073657" y="368583"/>
                      <a:pt x="1062627" y="374327"/>
                      <a:pt x="1062015" y="374557"/>
                    </a:cubicBezTo>
                    <a:cubicBezTo>
                      <a:pt x="1061402" y="374787"/>
                      <a:pt x="1060789" y="375476"/>
                      <a:pt x="1060789" y="375476"/>
                    </a:cubicBezTo>
                    <a:cubicBezTo>
                      <a:pt x="1060789" y="375476"/>
                      <a:pt x="1047767" y="390566"/>
                      <a:pt x="1047385" y="391025"/>
                    </a:cubicBezTo>
                    <a:cubicBezTo>
                      <a:pt x="1047001" y="391485"/>
                      <a:pt x="1046312" y="392098"/>
                      <a:pt x="1046312" y="392098"/>
                    </a:cubicBezTo>
                    <a:cubicBezTo>
                      <a:pt x="1046312" y="392098"/>
                      <a:pt x="1020116" y="402898"/>
                      <a:pt x="1018891" y="403434"/>
                    </a:cubicBezTo>
                    <a:cubicBezTo>
                      <a:pt x="1017665" y="404047"/>
                      <a:pt x="1015980" y="403894"/>
                      <a:pt x="1015980" y="403894"/>
                    </a:cubicBezTo>
                    <a:cubicBezTo>
                      <a:pt x="1015980" y="403894"/>
                      <a:pt x="983427" y="404506"/>
                      <a:pt x="982201" y="404353"/>
                    </a:cubicBezTo>
                    <a:cubicBezTo>
                      <a:pt x="980975" y="404200"/>
                      <a:pt x="977069" y="404583"/>
                      <a:pt x="977069" y="404583"/>
                    </a:cubicBezTo>
                    <a:cubicBezTo>
                      <a:pt x="977069" y="404583"/>
                      <a:pt x="944975" y="409102"/>
                      <a:pt x="943826" y="409102"/>
                    </a:cubicBezTo>
                    <a:cubicBezTo>
                      <a:pt x="942677" y="409102"/>
                      <a:pt x="940456" y="409945"/>
                      <a:pt x="940456" y="409945"/>
                    </a:cubicBezTo>
                    <a:cubicBezTo>
                      <a:pt x="940456" y="409945"/>
                      <a:pt x="900089" y="426796"/>
                      <a:pt x="899247" y="427332"/>
                    </a:cubicBezTo>
                    <a:cubicBezTo>
                      <a:pt x="898404" y="427792"/>
                      <a:pt x="892813" y="432234"/>
                      <a:pt x="892047" y="432847"/>
                    </a:cubicBezTo>
                    <a:cubicBezTo>
                      <a:pt x="891281" y="433460"/>
                      <a:pt x="890515" y="433307"/>
                      <a:pt x="890515" y="433307"/>
                    </a:cubicBezTo>
                    <a:cubicBezTo>
                      <a:pt x="890515" y="433307"/>
                      <a:pt x="887145" y="432847"/>
                      <a:pt x="882626" y="432081"/>
                    </a:cubicBezTo>
                    <a:cubicBezTo>
                      <a:pt x="878106" y="431392"/>
                      <a:pt x="875579" y="425953"/>
                      <a:pt x="875195" y="425034"/>
                    </a:cubicBezTo>
                    <a:cubicBezTo>
                      <a:pt x="874813" y="424115"/>
                      <a:pt x="875043" y="424115"/>
                      <a:pt x="873511" y="424421"/>
                    </a:cubicBezTo>
                    <a:cubicBezTo>
                      <a:pt x="871979" y="424804"/>
                      <a:pt x="861638" y="426183"/>
                      <a:pt x="856889" y="425953"/>
                    </a:cubicBezTo>
                    <a:cubicBezTo>
                      <a:pt x="852140" y="425724"/>
                      <a:pt x="838812" y="419979"/>
                      <a:pt x="837740" y="419213"/>
                    </a:cubicBezTo>
                    <a:cubicBezTo>
                      <a:pt x="836668" y="418523"/>
                      <a:pt x="832685" y="417681"/>
                      <a:pt x="831995" y="417681"/>
                    </a:cubicBezTo>
                    <a:cubicBezTo>
                      <a:pt x="831306" y="417681"/>
                      <a:pt x="823952" y="416149"/>
                      <a:pt x="823110" y="415919"/>
                    </a:cubicBezTo>
                    <a:cubicBezTo>
                      <a:pt x="822268" y="415689"/>
                      <a:pt x="809093" y="412319"/>
                      <a:pt x="806948" y="411936"/>
                    </a:cubicBezTo>
                    <a:cubicBezTo>
                      <a:pt x="804803" y="411553"/>
                      <a:pt x="801050" y="405196"/>
                      <a:pt x="800821" y="404660"/>
                    </a:cubicBezTo>
                    <a:cubicBezTo>
                      <a:pt x="800591" y="404047"/>
                      <a:pt x="799059" y="403970"/>
                      <a:pt x="799059" y="403970"/>
                    </a:cubicBezTo>
                    <a:cubicBezTo>
                      <a:pt x="799059" y="403970"/>
                      <a:pt x="784812" y="401443"/>
                      <a:pt x="784429" y="401596"/>
                    </a:cubicBezTo>
                    <a:cubicBezTo>
                      <a:pt x="784046" y="401749"/>
                      <a:pt x="753637" y="396310"/>
                      <a:pt x="751033" y="396004"/>
                    </a:cubicBezTo>
                    <a:cubicBezTo>
                      <a:pt x="748428" y="395621"/>
                      <a:pt x="740386" y="398072"/>
                      <a:pt x="739696" y="398379"/>
                    </a:cubicBezTo>
                    <a:cubicBezTo>
                      <a:pt x="739007" y="398762"/>
                      <a:pt x="738394" y="398838"/>
                      <a:pt x="737398" y="398838"/>
                    </a:cubicBezTo>
                    <a:cubicBezTo>
                      <a:pt x="736403" y="398838"/>
                      <a:pt x="715492" y="398379"/>
                      <a:pt x="713960" y="398149"/>
                    </a:cubicBezTo>
                    <a:cubicBezTo>
                      <a:pt x="712428" y="397919"/>
                      <a:pt x="689296" y="395621"/>
                      <a:pt x="688453" y="395391"/>
                    </a:cubicBezTo>
                    <a:cubicBezTo>
                      <a:pt x="687611" y="395162"/>
                      <a:pt x="671066" y="392404"/>
                      <a:pt x="670376" y="392174"/>
                    </a:cubicBezTo>
                    <a:cubicBezTo>
                      <a:pt x="669687" y="391945"/>
                      <a:pt x="668002" y="392021"/>
                      <a:pt x="668002" y="392021"/>
                    </a:cubicBezTo>
                    <a:cubicBezTo>
                      <a:pt x="668002" y="392021"/>
                      <a:pt x="648010" y="394319"/>
                      <a:pt x="646938" y="394319"/>
                    </a:cubicBezTo>
                    <a:cubicBezTo>
                      <a:pt x="645865" y="394319"/>
                      <a:pt x="646095" y="392021"/>
                      <a:pt x="646095" y="391408"/>
                    </a:cubicBezTo>
                    <a:cubicBezTo>
                      <a:pt x="646095" y="390795"/>
                      <a:pt x="645636" y="390183"/>
                      <a:pt x="645636" y="390183"/>
                    </a:cubicBezTo>
                    <a:cubicBezTo>
                      <a:pt x="645636" y="390183"/>
                      <a:pt x="643491" y="387808"/>
                      <a:pt x="640274" y="385281"/>
                    </a:cubicBezTo>
                    <a:cubicBezTo>
                      <a:pt x="637057" y="382753"/>
                      <a:pt x="630853" y="372872"/>
                      <a:pt x="630010" y="369808"/>
                    </a:cubicBezTo>
                    <a:cubicBezTo>
                      <a:pt x="629167" y="366821"/>
                      <a:pt x="625108" y="357706"/>
                      <a:pt x="624266" y="354642"/>
                    </a:cubicBezTo>
                    <a:cubicBezTo>
                      <a:pt x="623423" y="351502"/>
                      <a:pt x="619363" y="349740"/>
                      <a:pt x="618521" y="349510"/>
                    </a:cubicBezTo>
                    <a:cubicBezTo>
                      <a:pt x="617678" y="349280"/>
                      <a:pt x="617218" y="348285"/>
                      <a:pt x="617066" y="346599"/>
                    </a:cubicBezTo>
                    <a:cubicBezTo>
                      <a:pt x="616912" y="344914"/>
                      <a:pt x="618521" y="342387"/>
                      <a:pt x="619210" y="341008"/>
                    </a:cubicBezTo>
                    <a:cubicBezTo>
                      <a:pt x="619900" y="339629"/>
                      <a:pt x="618368" y="340318"/>
                      <a:pt x="618368" y="340318"/>
                    </a:cubicBezTo>
                    <a:lnTo>
                      <a:pt x="613312" y="341238"/>
                    </a:lnTo>
                    <a:cubicBezTo>
                      <a:pt x="606878" y="342540"/>
                      <a:pt x="597840" y="336335"/>
                      <a:pt x="597840" y="336335"/>
                    </a:cubicBezTo>
                    <a:cubicBezTo>
                      <a:pt x="597840" y="336335"/>
                      <a:pt x="567201" y="317876"/>
                      <a:pt x="566358" y="317339"/>
                    </a:cubicBezTo>
                    <a:cubicBezTo>
                      <a:pt x="565516" y="316727"/>
                      <a:pt x="564597" y="316497"/>
                      <a:pt x="564597" y="316497"/>
                    </a:cubicBezTo>
                    <a:lnTo>
                      <a:pt x="537788" y="313739"/>
                    </a:lnTo>
                    <a:cubicBezTo>
                      <a:pt x="537788" y="313739"/>
                      <a:pt x="506996" y="311135"/>
                      <a:pt x="506307" y="310829"/>
                    </a:cubicBezTo>
                    <a:cubicBezTo>
                      <a:pt x="505617" y="310599"/>
                      <a:pt x="504545" y="310829"/>
                      <a:pt x="504009" y="311059"/>
                    </a:cubicBezTo>
                    <a:cubicBezTo>
                      <a:pt x="503549" y="311288"/>
                      <a:pt x="502937" y="311212"/>
                      <a:pt x="502937" y="311212"/>
                    </a:cubicBezTo>
                    <a:cubicBezTo>
                      <a:pt x="502937" y="311212"/>
                      <a:pt x="497038" y="309756"/>
                      <a:pt x="493822" y="309297"/>
                    </a:cubicBezTo>
                    <a:cubicBezTo>
                      <a:pt x="490605" y="308837"/>
                      <a:pt x="488460" y="305467"/>
                      <a:pt x="488460" y="305467"/>
                    </a:cubicBezTo>
                    <a:cubicBezTo>
                      <a:pt x="488460" y="305467"/>
                      <a:pt x="485013" y="299033"/>
                      <a:pt x="484247" y="298190"/>
                    </a:cubicBezTo>
                    <a:cubicBezTo>
                      <a:pt x="483557" y="297348"/>
                      <a:pt x="484630" y="296888"/>
                      <a:pt x="484630" y="296888"/>
                    </a:cubicBezTo>
                    <a:cubicBezTo>
                      <a:pt x="484630" y="296888"/>
                      <a:pt x="492902" y="282488"/>
                      <a:pt x="493745" y="280650"/>
                    </a:cubicBezTo>
                    <a:cubicBezTo>
                      <a:pt x="494587" y="278735"/>
                      <a:pt x="494434" y="276437"/>
                      <a:pt x="493745" y="275058"/>
                    </a:cubicBezTo>
                    <a:cubicBezTo>
                      <a:pt x="493056" y="273679"/>
                      <a:pt x="493745" y="271382"/>
                      <a:pt x="493362" y="269773"/>
                    </a:cubicBezTo>
                    <a:cubicBezTo>
                      <a:pt x="492979" y="268241"/>
                      <a:pt x="494587" y="257441"/>
                      <a:pt x="494587" y="256598"/>
                    </a:cubicBezTo>
                    <a:cubicBezTo>
                      <a:pt x="494587" y="255756"/>
                      <a:pt x="493898" y="254301"/>
                      <a:pt x="493898" y="254301"/>
                    </a:cubicBezTo>
                    <a:cubicBezTo>
                      <a:pt x="493898" y="254301"/>
                      <a:pt x="480723" y="233849"/>
                      <a:pt x="480340" y="232777"/>
                    </a:cubicBezTo>
                    <a:cubicBezTo>
                      <a:pt x="479958" y="231705"/>
                      <a:pt x="476128" y="225577"/>
                      <a:pt x="475592" y="223356"/>
                    </a:cubicBezTo>
                    <a:cubicBezTo>
                      <a:pt x="474979" y="221058"/>
                      <a:pt x="468391" y="214853"/>
                      <a:pt x="468085" y="214470"/>
                    </a:cubicBezTo>
                    <a:cubicBezTo>
                      <a:pt x="467702" y="214087"/>
                      <a:pt x="467396" y="214011"/>
                      <a:pt x="466630" y="214087"/>
                    </a:cubicBezTo>
                    <a:cubicBezTo>
                      <a:pt x="465940" y="214241"/>
                      <a:pt x="460885" y="213704"/>
                      <a:pt x="459200" y="213245"/>
                    </a:cubicBezTo>
                    <a:cubicBezTo>
                      <a:pt x="457515" y="212785"/>
                      <a:pt x="451923" y="208343"/>
                      <a:pt x="451540" y="207883"/>
                    </a:cubicBezTo>
                    <a:cubicBezTo>
                      <a:pt x="451157" y="207423"/>
                      <a:pt x="450468" y="207500"/>
                      <a:pt x="450468" y="207500"/>
                    </a:cubicBezTo>
                    <a:cubicBezTo>
                      <a:pt x="450468" y="207500"/>
                      <a:pt x="445795" y="208189"/>
                      <a:pt x="443191" y="208726"/>
                    </a:cubicBezTo>
                    <a:cubicBezTo>
                      <a:pt x="440587" y="209185"/>
                      <a:pt x="435915" y="207040"/>
                      <a:pt x="435149" y="206581"/>
                    </a:cubicBezTo>
                    <a:cubicBezTo>
                      <a:pt x="434383" y="206121"/>
                      <a:pt x="428945" y="202521"/>
                      <a:pt x="428408" y="202062"/>
                    </a:cubicBezTo>
                    <a:cubicBezTo>
                      <a:pt x="427872" y="201602"/>
                      <a:pt x="426034" y="197619"/>
                      <a:pt x="425804" y="197159"/>
                    </a:cubicBezTo>
                    <a:cubicBezTo>
                      <a:pt x="425574" y="196700"/>
                      <a:pt x="424885" y="195398"/>
                      <a:pt x="424885" y="195398"/>
                    </a:cubicBezTo>
                    <a:cubicBezTo>
                      <a:pt x="424885" y="195398"/>
                      <a:pt x="419293" y="192257"/>
                      <a:pt x="417378" y="191415"/>
                    </a:cubicBezTo>
                    <a:cubicBezTo>
                      <a:pt x="415463" y="190572"/>
                      <a:pt x="411250" y="189500"/>
                      <a:pt x="409259" y="188504"/>
                    </a:cubicBezTo>
                    <a:cubicBezTo>
                      <a:pt x="407191" y="187585"/>
                      <a:pt x="408800" y="185976"/>
                      <a:pt x="409259" y="185517"/>
                    </a:cubicBezTo>
                    <a:cubicBezTo>
                      <a:pt x="409719" y="185057"/>
                      <a:pt x="410484" y="184674"/>
                      <a:pt x="410714" y="183219"/>
                    </a:cubicBezTo>
                    <a:cubicBezTo>
                      <a:pt x="410944" y="181764"/>
                      <a:pt x="407957" y="181457"/>
                      <a:pt x="406042" y="180691"/>
                    </a:cubicBezTo>
                    <a:cubicBezTo>
                      <a:pt x="404127" y="180002"/>
                      <a:pt x="402365" y="176861"/>
                      <a:pt x="402365" y="174946"/>
                    </a:cubicBezTo>
                    <a:cubicBezTo>
                      <a:pt x="402365" y="173032"/>
                      <a:pt x="403897" y="169355"/>
                      <a:pt x="404510" y="168589"/>
                    </a:cubicBezTo>
                    <a:cubicBezTo>
                      <a:pt x="405123" y="167900"/>
                      <a:pt x="404357" y="166904"/>
                      <a:pt x="404357" y="166904"/>
                    </a:cubicBezTo>
                    <a:lnTo>
                      <a:pt x="403744" y="165372"/>
                    </a:lnTo>
                    <a:cubicBezTo>
                      <a:pt x="399685" y="166368"/>
                      <a:pt x="393021" y="167746"/>
                      <a:pt x="391795" y="168129"/>
                    </a:cubicBezTo>
                    <a:cubicBezTo>
                      <a:pt x="391335" y="168283"/>
                      <a:pt x="390493" y="168283"/>
                      <a:pt x="389574" y="168206"/>
                    </a:cubicBezTo>
                    <a:cubicBezTo>
                      <a:pt x="387429" y="168053"/>
                      <a:pt x="384825" y="167517"/>
                      <a:pt x="384212" y="167517"/>
                    </a:cubicBezTo>
                    <a:cubicBezTo>
                      <a:pt x="383369" y="167517"/>
                      <a:pt x="379769" y="167517"/>
                      <a:pt x="377778" y="167517"/>
                    </a:cubicBezTo>
                    <a:cubicBezTo>
                      <a:pt x="375710" y="167517"/>
                      <a:pt x="374331" y="171729"/>
                      <a:pt x="373948" y="173644"/>
                    </a:cubicBezTo>
                    <a:cubicBezTo>
                      <a:pt x="373565" y="175559"/>
                      <a:pt x="373795" y="176172"/>
                      <a:pt x="374407" y="177091"/>
                    </a:cubicBezTo>
                    <a:cubicBezTo>
                      <a:pt x="375020" y="178010"/>
                      <a:pt x="374024" y="180002"/>
                      <a:pt x="372952" y="182147"/>
                    </a:cubicBezTo>
                    <a:cubicBezTo>
                      <a:pt x="371880" y="184291"/>
                      <a:pt x="369352" y="187432"/>
                      <a:pt x="364909" y="189653"/>
                    </a:cubicBezTo>
                    <a:cubicBezTo>
                      <a:pt x="360467" y="191951"/>
                      <a:pt x="354339" y="191951"/>
                      <a:pt x="351965" y="192257"/>
                    </a:cubicBezTo>
                    <a:cubicBezTo>
                      <a:pt x="349590" y="192640"/>
                      <a:pt x="346909" y="192257"/>
                      <a:pt x="345148" y="194019"/>
                    </a:cubicBezTo>
                    <a:cubicBezTo>
                      <a:pt x="343386" y="195781"/>
                      <a:pt x="340475" y="204283"/>
                      <a:pt x="339863" y="205738"/>
                    </a:cubicBezTo>
                    <a:cubicBezTo>
                      <a:pt x="339250" y="207194"/>
                      <a:pt x="339403" y="209109"/>
                      <a:pt x="339403" y="209109"/>
                    </a:cubicBezTo>
                    <a:cubicBezTo>
                      <a:pt x="339403" y="209109"/>
                      <a:pt x="342313" y="227645"/>
                      <a:pt x="342390" y="231858"/>
                    </a:cubicBezTo>
                    <a:cubicBezTo>
                      <a:pt x="342467" y="236070"/>
                      <a:pt x="339020" y="239671"/>
                      <a:pt x="339020" y="239671"/>
                    </a:cubicBezTo>
                    <a:cubicBezTo>
                      <a:pt x="339020" y="239671"/>
                      <a:pt x="324773" y="246488"/>
                      <a:pt x="323930" y="247100"/>
                    </a:cubicBezTo>
                    <a:cubicBezTo>
                      <a:pt x="323088" y="247713"/>
                      <a:pt x="322858" y="247943"/>
                      <a:pt x="321786" y="247713"/>
                    </a:cubicBezTo>
                    <a:cubicBezTo>
                      <a:pt x="320714" y="247483"/>
                      <a:pt x="317037" y="246488"/>
                      <a:pt x="315811" y="245952"/>
                    </a:cubicBezTo>
                    <a:cubicBezTo>
                      <a:pt x="314585" y="245339"/>
                      <a:pt x="312135" y="244649"/>
                      <a:pt x="311292" y="244726"/>
                    </a:cubicBezTo>
                    <a:cubicBezTo>
                      <a:pt x="310449" y="244879"/>
                      <a:pt x="308381" y="244956"/>
                      <a:pt x="306773" y="244573"/>
                    </a:cubicBezTo>
                    <a:cubicBezTo>
                      <a:pt x="305088" y="244190"/>
                      <a:pt x="303096" y="244190"/>
                      <a:pt x="300798" y="244726"/>
                    </a:cubicBezTo>
                    <a:cubicBezTo>
                      <a:pt x="298500" y="245186"/>
                      <a:pt x="294671" y="246028"/>
                      <a:pt x="291837" y="245415"/>
                    </a:cubicBezTo>
                    <a:cubicBezTo>
                      <a:pt x="288926" y="244802"/>
                      <a:pt x="278892" y="240283"/>
                      <a:pt x="273070" y="237602"/>
                    </a:cubicBezTo>
                    <a:cubicBezTo>
                      <a:pt x="267172" y="234998"/>
                      <a:pt x="265794" y="240513"/>
                      <a:pt x="265794" y="240513"/>
                    </a:cubicBezTo>
                    <a:cubicBezTo>
                      <a:pt x="265794" y="240513"/>
                      <a:pt x="247717" y="293212"/>
                      <a:pt x="247028" y="294590"/>
                    </a:cubicBezTo>
                    <a:cubicBezTo>
                      <a:pt x="246338" y="296046"/>
                      <a:pt x="247411" y="296505"/>
                      <a:pt x="247411" y="296505"/>
                    </a:cubicBezTo>
                    <a:cubicBezTo>
                      <a:pt x="247411" y="296505"/>
                      <a:pt x="249938" y="296658"/>
                      <a:pt x="253615" y="298190"/>
                    </a:cubicBezTo>
                    <a:cubicBezTo>
                      <a:pt x="257291" y="299722"/>
                      <a:pt x="255683" y="305620"/>
                      <a:pt x="255530" y="306769"/>
                    </a:cubicBezTo>
                    <a:cubicBezTo>
                      <a:pt x="255377" y="307995"/>
                      <a:pt x="254304" y="308071"/>
                      <a:pt x="254304" y="308071"/>
                    </a:cubicBezTo>
                    <a:cubicBezTo>
                      <a:pt x="254304" y="308071"/>
                      <a:pt x="235002" y="308761"/>
                      <a:pt x="233853" y="308761"/>
                    </a:cubicBezTo>
                    <a:cubicBezTo>
                      <a:pt x="232628" y="308761"/>
                      <a:pt x="232168" y="307842"/>
                      <a:pt x="232398" y="307229"/>
                    </a:cubicBezTo>
                    <a:cubicBezTo>
                      <a:pt x="232628" y="306616"/>
                      <a:pt x="233087" y="305773"/>
                      <a:pt x="231325" y="304012"/>
                    </a:cubicBezTo>
                    <a:cubicBezTo>
                      <a:pt x="229564" y="302250"/>
                      <a:pt x="224738" y="303629"/>
                      <a:pt x="220525" y="305237"/>
                    </a:cubicBezTo>
                    <a:cubicBezTo>
                      <a:pt x="216312" y="306769"/>
                      <a:pt x="188814" y="312744"/>
                      <a:pt x="186057" y="313739"/>
                    </a:cubicBezTo>
                    <a:cubicBezTo>
                      <a:pt x="183299" y="314659"/>
                      <a:pt x="179622" y="317416"/>
                      <a:pt x="178397" y="318488"/>
                    </a:cubicBezTo>
                    <a:cubicBezTo>
                      <a:pt x="177171" y="319561"/>
                      <a:pt x="178857" y="321016"/>
                      <a:pt x="179622" y="321859"/>
                    </a:cubicBezTo>
                    <a:cubicBezTo>
                      <a:pt x="180312" y="322701"/>
                      <a:pt x="180695" y="322778"/>
                      <a:pt x="183299" y="322318"/>
                    </a:cubicBezTo>
                    <a:cubicBezTo>
                      <a:pt x="185903" y="321859"/>
                      <a:pt x="192261" y="323161"/>
                      <a:pt x="193946" y="323620"/>
                    </a:cubicBezTo>
                    <a:cubicBezTo>
                      <a:pt x="195631" y="324080"/>
                      <a:pt x="195018" y="325152"/>
                      <a:pt x="195018" y="325152"/>
                    </a:cubicBezTo>
                    <a:cubicBezTo>
                      <a:pt x="195018" y="325152"/>
                      <a:pt x="194406" y="325535"/>
                      <a:pt x="191878" y="328140"/>
                    </a:cubicBezTo>
                    <a:cubicBezTo>
                      <a:pt x="189350" y="330744"/>
                      <a:pt x="191495" y="340242"/>
                      <a:pt x="192797" y="346599"/>
                    </a:cubicBezTo>
                    <a:cubicBezTo>
                      <a:pt x="194099" y="352957"/>
                      <a:pt x="199614" y="364446"/>
                      <a:pt x="200686" y="366361"/>
                    </a:cubicBezTo>
                    <a:cubicBezTo>
                      <a:pt x="201759" y="368276"/>
                      <a:pt x="202985" y="373561"/>
                      <a:pt x="203674" y="376549"/>
                    </a:cubicBezTo>
                    <a:cubicBezTo>
                      <a:pt x="204363" y="379536"/>
                      <a:pt x="201299" y="379689"/>
                      <a:pt x="199384" y="380225"/>
                    </a:cubicBezTo>
                    <a:cubicBezTo>
                      <a:pt x="197470" y="380761"/>
                      <a:pt x="195785" y="380608"/>
                      <a:pt x="193180" y="382523"/>
                    </a:cubicBezTo>
                    <a:cubicBezTo>
                      <a:pt x="190576" y="384438"/>
                      <a:pt x="193640" y="385970"/>
                      <a:pt x="195555" y="387196"/>
                    </a:cubicBezTo>
                    <a:cubicBezTo>
                      <a:pt x="197470" y="388421"/>
                      <a:pt x="196014" y="389264"/>
                      <a:pt x="195708" y="389570"/>
                    </a:cubicBezTo>
                    <a:cubicBezTo>
                      <a:pt x="195325" y="389953"/>
                      <a:pt x="193640" y="390489"/>
                      <a:pt x="191189" y="390795"/>
                    </a:cubicBezTo>
                    <a:cubicBezTo>
                      <a:pt x="188661" y="391025"/>
                      <a:pt x="187818" y="392021"/>
                      <a:pt x="187818" y="392021"/>
                    </a:cubicBezTo>
                    <a:cubicBezTo>
                      <a:pt x="183606" y="396540"/>
                      <a:pt x="187589" y="405655"/>
                      <a:pt x="187589" y="405655"/>
                    </a:cubicBezTo>
                    <a:lnTo>
                      <a:pt x="188891" y="409102"/>
                    </a:lnTo>
                    <a:lnTo>
                      <a:pt x="187512" y="412013"/>
                    </a:lnTo>
                    <a:cubicBezTo>
                      <a:pt x="187512" y="412166"/>
                      <a:pt x="187589" y="412243"/>
                      <a:pt x="187589" y="412396"/>
                    </a:cubicBezTo>
                    <a:cubicBezTo>
                      <a:pt x="187818" y="413315"/>
                      <a:pt x="188048" y="414157"/>
                      <a:pt x="188278" y="414923"/>
                    </a:cubicBezTo>
                    <a:cubicBezTo>
                      <a:pt x="188967" y="417528"/>
                      <a:pt x="186210" y="418600"/>
                      <a:pt x="186210" y="418600"/>
                    </a:cubicBezTo>
                    <a:cubicBezTo>
                      <a:pt x="186210" y="418600"/>
                      <a:pt x="159248" y="428558"/>
                      <a:pt x="150669" y="431851"/>
                    </a:cubicBezTo>
                    <a:cubicBezTo>
                      <a:pt x="142090" y="435222"/>
                      <a:pt x="132363" y="445486"/>
                      <a:pt x="131750" y="446558"/>
                    </a:cubicBezTo>
                    <a:cubicBezTo>
                      <a:pt x="131137" y="447630"/>
                      <a:pt x="130294" y="447783"/>
                      <a:pt x="130294" y="447783"/>
                    </a:cubicBezTo>
                    <a:cubicBezTo>
                      <a:pt x="130294" y="447783"/>
                      <a:pt x="103945" y="451154"/>
                      <a:pt x="99273" y="451843"/>
                    </a:cubicBezTo>
                    <a:cubicBezTo>
                      <a:pt x="94600" y="452532"/>
                      <a:pt x="91843" y="455673"/>
                      <a:pt x="90924" y="456592"/>
                    </a:cubicBezTo>
                    <a:cubicBezTo>
                      <a:pt x="90005" y="457511"/>
                      <a:pt x="88013" y="459196"/>
                      <a:pt x="86711" y="460192"/>
                    </a:cubicBezTo>
                    <a:cubicBezTo>
                      <a:pt x="85409" y="461188"/>
                      <a:pt x="85255" y="463639"/>
                      <a:pt x="85409" y="465554"/>
                    </a:cubicBezTo>
                    <a:cubicBezTo>
                      <a:pt x="85562" y="467469"/>
                      <a:pt x="81426" y="471452"/>
                      <a:pt x="80354" y="472754"/>
                    </a:cubicBezTo>
                    <a:cubicBezTo>
                      <a:pt x="79281" y="474056"/>
                      <a:pt x="78439" y="474899"/>
                      <a:pt x="75605" y="474056"/>
                    </a:cubicBezTo>
                    <a:cubicBezTo>
                      <a:pt x="72771" y="473213"/>
                      <a:pt x="69707" y="473596"/>
                      <a:pt x="68098" y="474669"/>
                    </a:cubicBezTo>
                    <a:cubicBezTo>
                      <a:pt x="66413" y="475741"/>
                      <a:pt x="64728" y="476813"/>
                      <a:pt x="62353" y="477273"/>
                    </a:cubicBezTo>
                    <a:cubicBezTo>
                      <a:pt x="59979" y="477733"/>
                      <a:pt x="58294" y="475205"/>
                      <a:pt x="58140" y="474133"/>
                    </a:cubicBezTo>
                    <a:cubicBezTo>
                      <a:pt x="57987" y="473060"/>
                      <a:pt x="57221" y="470150"/>
                      <a:pt x="56685" y="469231"/>
                    </a:cubicBezTo>
                    <a:cubicBezTo>
                      <a:pt x="56149" y="468311"/>
                      <a:pt x="56226" y="467775"/>
                      <a:pt x="56302" y="466243"/>
                    </a:cubicBezTo>
                    <a:cubicBezTo>
                      <a:pt x="56456" y="464711"/>
                      <a:pt x="53085" y="465784"/>
                      <a:pt x="51553" y="467162"/>
                    </a:cubicBezTo>
                    <a:cubicBezTo>
                      <a:pt x="50021" y="468618"/>
                      <a:pt x="46038" y="470609"/>
                      <a:pt x="44276" y="471222"/>
                    </a:cubicBezTo>
                    <a:cubicBezTo>
                      <a:pt x="42515" y="471835"/>
                      <a:pt x="35927" y="470379"/>
                      <a:pt x="35161" y="470303"/>
                    </a:cubicBezTo>
                    <a:cubicBezTo>
                      <a:pt x="34472" y="470150"/>
                      <a:pt x="34242" y="470150"/>
                      <a:pt x="34089" y="470762"/>
                    </a:cubicBezTo>
                    <a:cubicBezTo>
                      <a:pt x="33936" y="471375"/>
                      <a:pt x="34472" y="473290"/>
                      <a:pt x="35008" y="474592"/>
                    </a:cubicBezTo>
                    <a:cubicBezTo>
                      <a:pt x="35621" y="475894"/>
                      <a:pt x="32251" y="476967"/>
                      <a:pt x="32251" y="476967"/>
                    </a:cubicBezTo>
                    <a:cubicBezTo>
                      <a:pt x="32251" y="476967"/>
                      <a:pt x="13332" y="483784"/>
                      <a:pt x="12413" y="484014"/>
                    </a:cubicBezTo>
                    <a:cubicBezTo>
                      <a:pt x="11493" y="484243"/>
                      <a:pt x="11187" y="485239"/>
                      <a:pt x="11187" y="485239"/>
                    </a:cubicBezTo>
                    <a:cubicBezTo>
                      <a:pt x="11187" y="485239"/>
                      <a:pt x="8429" y="496346"/>
                      <a:pt x="8046" y="497648"/>
                    </a:cubicBezTo>
                    <a:cubicBezTo>
                      <a:pt x="7664" y="498950"/>
                      <a:pt x="8199" y="498720"/>
                      <a:pt x="8429" y="500022"/>
                    </a:cubicBezTo>
                    <a:cubicBezTo>
                      <a:pt x="8659" y="501324"/>
                      <a:pt x="5519" y="502626"/>
                      <a:pt x="3068" y="504005"/>
                    </a:cubicBezTo>
                    <a:cubicBezTo>
                      <a:pt x="2608" y="504235"/>
                      <a:pt x="1612" y="504541"/>
                      <a:pt x="464" y="504771"/>
                    </a:cubicBezTo>
                    <a:cubicBezTo>
                      <a:pt x="233" y="506227"/>
                      <a:pt x="4" y="508295"/>
                      <a:pt x="4" y="510822"/>
                    </a:cubicBezTo>
                    <a:cubicBezTo>
                      <a:pt x="-149" y="516108"/>
                      <a:pt x="4217" y="519554"/>
                      <a:pt x="5519" y="520780"/>
                    </a:cubicBezTo>
                    <a:cubicBezTo>
                      <a:pt x="6821" y="522005"/>
                      <a:pt x="5749" y="522312"/>
                      <a:pt x="4446" y="522312"/>
                    </a:cubicBezTo>
                    <a:cubicBezTo>
                      <a:pt x="3144" y="522312"/>
                      <a:pt x="4063" y="522771"/>
                      <a:pt x="2761" y="523537"/>
                    </a:cubicBezTo>
                    <a:cubicBezTo>
                      <a:pt x="1459" y="524227"/>
                      <a:pt x="1842" y="525299"/>
                      <a:pt x="1842" y="525299"/>
                    </a:cubicBezTo>
                    <a:cubicBezTo>
                      <a:pt x="1842" y="525299"/>
                      <a:pt x="3910" y="530584"/>
                      <a:pt x="4753" y="532040"/>
                    </a:cubicBezTo>
                    <a:cubicBezTo>
                      <a:pt x="5595" y="533495"/>
                      <a:pt x="10038" y="532499"/>
                      <a:pt x="11110" y="532040"/>
                    </a:cubicBezTo>
                    <a:cubicBezTo>
                      <a:pt x="12183" y="531580"/>
                      <a:pt x="16625" y="530967"/>
                      <a:pt x="19842" y="531197"/>
                    </a:cubicBezTo>
                    <a:cubicBezTo>
                      <a:pt x="23059" y="531427"/>
                      <a:pt x="32404" y="538857"/>
                      <a:pt x="33400" y="539469"/>
                    </a:cubicBezTo>
                    <a:cubicBezTo>
                      <a:pt x="34319" y="540082"/>
                      <a:pt x="35085" y="541155"/>
                      <a:pt x="35085" y="541155"/>
                    </a:cubicBezTo>
                    <a:cubicBezTo>
                      <a:pt x="35085" y="541155"/>
                      <a:pt x="37689" y="560687"/>
                      <a:pt x="38072" y="564516"/>
                    </a:cubicBezTo>
                    <a:cubicBezTo>
                      <a:pt x="38455" y="568346"/>
                      <a:pt x="41212" y="570874"/>
                      <a:pt x="42744" y="571946"/>
                    </a:cubicBezTo>
                    <a:cubicBezTo>
                      <a:pt x="44276" y="573019"/>
                      <a:pt x="42744" y="573861"/>
                      <a:pt x="42744" y="573861"/>
                    </a:cubicBezTo>
                    <a:cubicBezTo>
                      <a:pt x="42744" y="573861"/>
                      <a:pt x="39528" y="576466"/>
                      <a:pt x="37459" y="577691"/>
                    </a:cubicBezTo>
                    <a:cubicBezTo>
                      <a:pt x="37000" y="577997"/>
                      <a:pt x="36157" y="578151"/>
                      <a:pt x="35238" y="578381"/>
                    </a:cubicBezTo>
                    <a:cubicBezTo>
                      <a:pt x="31945" y="579070"/>
                      <a:pt x="26583" y="579376"/>
                      <a:pt x="23672" y="579836"/>
                    </a:cubicBezTo>
                    <a:cubicBezTo>
                      <a:pt x="19996" y="580449"/>
                      <a:pt x="22140" y="582210"/>
                      <a:pt x="22140" y="582210"/>
                    </a:cubicBezTo>
                    <a:lnTo>
                      <a:pt x="26123" y="585427"/>
                    </a:lnTo>
                    <a:cubicBezTo>
                      <a:pt x="27579" y="584815"/>
                      <a:pt x="29417" y="584278"/>
                      <a:pt x="30259" y="584661"/>
                    </a:cubicBezTo>
                    <a:cubicBezTo>
                      <a:pt x="31562" y="585274"/>
                      <a:pt x="35315" y="586730"/>
                      <a:pt x="36234" y="586576"/>
                    </a:cubicBezTo>
                    <a:cubicBezTo>
                      <a:pt x="37153" y="586423"/>
                      <a:pt x="43894" y="586346"/>
                      <a:pt x="46651" y="587419"/>
                    </a:cubicBezTo>
                    <a:cubicBezTo>
                      <a:pt x="49408" y="588491"/>
                      <a:pt x="53238" y="590866"/>
                      <a:pt x="54081" y="591861"/>
                    </a:cubicBezTo>
                    <a:cubicBezTo>
                      <a:pt x="54924" y="592781"/>
                      <a:pt x="57911" y="594619"/>
                      <a:pt x="59366" y="595002"/>
                    </a:cubicBezTo>
                    <a:cubicBezTo>
                      <a:pt x="60821" y="595385"/>
                      <a:pt x="67409" y="600134"/>
                      <a:pt x="67255" y="605572"/>
                    </a:cubicBezTo>
                    <a:cubicBezTo>
                      <a:pt x="67102" y="610934"/>
                      <a:pt x="66336" y="613921"/>
                      <a:pt x="65571" y="615147"/>
                    </a:cubicBezTo>
                    <a:cubicBezTo>
                      <a:pt x="64881" y="616372"/>
                      <a:pt x="64881" y="616449"/>
                      <a:pt x="65800" y="617215"/>
                    </a:cubicBezTo>
                    <a:cubicBezTo>
                      <a:pt x="66719" y="617904"/>
                      <a:pt x="71545" y="622960"/>
                      <a:pt x="71775" y="623419"/>
                    </a:cubicBezTo>
                    <a:cubicBezTo>
                      <a:pt x="72004" y="623879"/>
                      <a:pt x="72158" y="624875"/>
                      <a:pt x="73230" y="624875"/>
                    </a:cubicBezTo>
                    <a:cubicBezTo>
                      <a:pt x="74302" y="624875"/>
                      <a:pt x="80277" y="623802"/>
                      <a:pt x="81502" y="622960"/>
                    </a:cubicBezTo>
                    <a:cubicBezTo>
                      <a:pt x="82728" y="622117"/>
                      <a:pt x="83188" y="621504"/>
                      <a:pt x="83417" y="623113"/>
                    </a:cubicBezTo>
                    <a:cubicBezTo>
                      <a:pt x="83647" y="624645"/>
                      <a:pt x="84643" y="627173"/>
                      <a:pt x="86864" y="628475"/>
                    </a:cubicBezTo>
                    <a:cubicBezTo>
                      <a:pt x="89162" y="629777"/>
                      <a:pt x="96209" y="633836"/>
                      <a:pt x="106243" y="634373"/>
                    </a:cubicBezTo>
                    <a:cubicBezTo>
                      <a:pt x="112141" y="634679"/>
                      <a:pt x="116507" y="634985"/>
                      <a:pt x="119341" y="635138"/>
                    </a:cubicBezTo>
                    <a:cubicBezTo>
                      <a:pt x="120567" y="634526"/>
                      <a:pt x="121639" y="633913"/>
                      <a:pt x="122405" y="633530"/>
                    </a:cubicBezTo>
                    <a:cubicBezTo>
                      <a:pt x="128533" y="630543"/>
                      <a:pt x="131367" y="629241"/>
                      <a:pt x="133282" y="628321"/>
                    </a:cubicBezTo>
                    <a:cubicBezTo>
                      <a:pt x="135197" y="627402"/>
                      <a:pt x="138261" y="626407"/>
                      <a:pt x="139180" y="626100"/>
                    </a:cubicBezTo>
                    <a:cubicBezTo>
                      <a:pt x="140099" y="625794"/>
                      <a:pt x="142397" y="624798"/>
                      <a:pt x="143469" y="623419"/>
                    </a:cubicBezTo>
                    <a:cubicBezTo>
                      <a:pt x="144542" y="621964"/>
                      <a:pt x="145614" y="620662"/>
                      <a:pt x="148371" y="620815"/>
                    </a:cubicBezTo>
                    <a:cubicBezTo>
                      <a:pt x="151129" y="620968"/>
                      <a:pt x="156720" y="621045"/>
                      <a:pt x="157793" y="620662"/>
                    </a:cubicBezTo>
                    <a:cubicBezTo>
                      <a:pt x="158865" y="620279"/>
                      <a:pt x="161469" y="619972"/>
                      <a:pt x="163384" y="621121"/>
                    </a:cubicBezTo>
                    <a:cubicBezTo>
                      <a:pt x="165299" y="622347"/>
                      <a:pt x="180235" y="634373"/>
                      <a:pt x="180235" y="634373"/>
                    </a:cubicBezTo>
                    <a:cubicBezTo>
                      <a:pt x="180235" y="634373"/>
                      <a:pt x="180695" y="635675"/>
                      <a:pt x="180925" y="636288"/>
                    </a:cubicBezTo>
                    <a:cubicBezTo>
                      <a:pt x="181154" y="636900"/>
                      <a:pt x="182686" y="638585"/>
                      <a:pt x="184371" y="636977"/>
                    </a:cubicBezTo>
                    <a:cubicBezTo>
                      <a:pt x="186057" y="635445"/>
                      <a:pt x="188431" y="633530"/>
                      <a:pt x="189274" y="634219"/>
                    </a:cubicBezTo>
                    <a:cubicBezTo>
                      <a:pt x="190116" y="634909"/>
                      <a:pt x="191878" y="636288"/>
                      <a:pt x="191571" y="637130"/>
                    </a:cubicBezTo>
                    <a:cubicBezTo>
                      <a:pt x="191189" y="637973"/>
                      <a:pt x="186899" y="651147"/>
                      <a:pt x="186286" y="651837"/>
                    </a:cubicBezTo>
                    <a:cubicBezTo>
                      <a:pt x="185674" y="652526"/>
                      <a:pt x="179470" y="662254"/>
                      <a:pt x="178397" y="663173"/>
                    </a:cubicBezTo>
                    <a:cubicBezTo>
                      <a:pt x="177325" y="664092"/>
                      <a:pt x="172882" y="670143"/>
                      <a:pt x="171810" y="669607"/>
                    </a:cubicBezTo>
                    <a:cubicBezTo>
                      <a:pt x="170737" y="669147"/>
                      <a:pt x="168823" y="669224"/>
                      <a:pt x="168440" y="669990"/>
                    </a:cubicBezTo>
                    <a:cubicBezTo>
                      <a:pt x="168056" y="670679"/>
                      <a:pt x="168593" y="674739"/>
                      <a:pt x="167750" y="676118"/>
                    </a:cubicBezTo>
                    <a:cubicBezTo>
                      <a:pt x="166908" y="677420"/>
                      <a:pt x="163691" y="680637"/>
                      <a:pt x="162235" y="681250"/>
                    </a:cubicBezTo>
                    <a:cubicBezTo>
                      <a:pt x="160780" y="681862"/>
                      <a:pt x="155648" y="683394"/>
                      <a:pt x="154346" y="683165"/>
                    </a:cubicBezTo>
                    <a:cubicBezTo>
                      <a:pt x="153044" y="682935"/>
                      <a:pt x="150363" y="682552"/>
                      <a:pt x="149903" y="684007"/>
                    </a:cubicBezTo>
                    <a:cubicBezTo>
                      <a:pt x="149443" y="685462"/>
                      <a:pt x="150746" y="687607"/>
                      <a:pt x="150975" y="688526"/>
                    </a:cubicBezTo>
                    <a:cubicBezTo>
                      <a:pt x="151205" y="689446"/>
                      <a:pt x="154652" y="693811"/>
                      <a:pt x="152737" y="694654"/>
                    </a:cubicBezTo>
                    <a:cubicBezTo>
                      <a:pt x="150822" y="695497"/>
                      <a:pt x="150133" y="695114"/>
                      <a:pt x="149980" y="697258"/>
                    </a:cubicBezTo>
                    <a:cubicBezTo>
                      <a:pt x="149903" y="698331"/>
                      <a:pt x="149980" y="700016"/>
                      <a:pt x="150133" y="701471"/>
                    </a:cubicBezTo>
                    <a:cubicBezTo>
                      <a:pt x="150286" y="701931"/>
                      <a:pt x="150363" y="702237"/>
                      <a:pt x="150363" y="702237"/>
                    </a:cubicBezTo>
                    <a:cubicBezTo>
                      <a:pt x="150363" y="702237"/>
                      <a:pt x="152277" y="703769"/>
                      <a:pt x="152967" y="704535"/>
                    </a:cubicBezTo>
                    <a:cubicBezTo>
                      <a:pt x="153657" y="705224"/>
                      <a:pt x="157410" y="707982"/>
                      <a:pt x="158865" y="708518"/>
                    </a:cubicBezTo>
                    <a:cubicBezTo>
                      <a:pt x="160320" y="708978"/>
                      <a:pt x="163614" y="709131"/>
                      <a:pt x="163920" y="711429"/>
                    </a:cubicBezTo>
                    <a:cubicBezTo>
                      <a:pt x="164226" y="713727"/>
                      <a:pt x="164610" y="720314"/>
                      <a:pt x="166448" y="722076"/>
                    </a:cubicBezTo>
                    <a:cubicBezTo>
                      <a:pt x="166448" y="722076"/>
                      <a:pt x="167137" y="722995"/>
                      <a:pt x="166448" y="723761"/>
                    </a:cubicBezTo>
                    <a:cubicBezTo>
                      <a:pt x="165758" y="724450"/>
                      <a:pt x="155801" y="734178"/>
                      <a:pt x="153657" y="734561"/>
                    </a:cubicBezTo>
                    <a:cubicBezTo>
                      <a:pt x="151512" y="734944"/>
                      <a:pt x="149214" y="733871"/>
                      <a:pt x="147912" y="732263"/>
                    </a:cubicBezTo>
                    <a:cubicBezTo>
                      <a:pt x="146609" y="730731"/>
                      <a:pt x="145537" y="729735"/>
                      <a:pt x="145844" y="728586"/>
                    </a:cubicBezTo>
                    <a:cubicBezTo>
                      <a:pt x="146226" y="727361"/>
                      <a:pt x="145614" y="727131"/>
                      <a:pt x="145001" y="727284"/>
                    </a:cubicBezTo>
                    <a:cubicBezTo>
                      <a:pt x="144388" y="727437"/>
                      <a:pt x="137111" y="729046"/>
                      <a:pt x="136269" y="729582"/>
                    </a:cubicBezTo>
                    <a:cubicBezTo>
                      <a:pt x="135427" y="730042"/>
                      <a:pt x="134814" y="729812"/>
                      <a:pt x="135043" y="731267"/>
                    </a:cubicBezTo>
                    <a:cubicBezTo>
                      <a:pt x="135273" y="732723"/>
                      <a:pt x="137111" y="738544"/>
                      <a:pt x="137571" y="739310"/>
                    </a:cubicBezTo>
                    <a:cubicBezTo>
                      <a:pt x="138031" y="739999"/>
                      <a:pt x="144542" y="749114"/>
                      <a:pt x="144542" y="749114"/>
                    </a:cubicBezTo>
                    <a:cubicBezTo>
                      <a:pt x="144542" y="749114"/>
                      <a:pt x="145001" y="750799"/>
                      <a:pt x="144771" y="751412"/>
                    </a:cubicBezTo>
                    <a:cubicBezTo>
                      <a:pt x="144542" y="752025"/>
                      <a:pt x="143239" y="760527"/>
                      <a:pt x="144771" y="763821"/>
                    </a:cubicBezTo>
                    <a:lnTo>
                      <a:pt x="148448" y="768493"/>
                    </a:lnTo>
                    <a:cubicBezTo>
                      <a:pt x="148448" y="768493"/>
                      <a:pt x="149137" y="769182"/>
                      <a:pt x="149980" y="768263"/>
                    </a:cubicBezTo>
                    <a:cubicBezTo>
                      <a:pt x="150822" y="767344"/>
                      <a:pt x="154269" y="764433"/>
                      <a:pt x="155341" y="765123"/>
                    </a:cubicBezTo>
                    <a:cubicBezTo>
                      <a:pt x="156414" y="765812"/>
                      <a:pt x="156797" y="766655"/>
                      <a:pt x="157410" y="767267"/>
                    </a:cubicBezTo>
                    <a:cubicBezTo>
                      <a:pt x="158022" y="767880"/>
                      <a:pt x="162695" y="773702"/>
                      <a:pt x="163307" y="774927"/>
                    </a:cubicBezTo>
                    <a:cubicBezTo>
                      <a:pt x="163920" y="776153"/>
                      <a:pt x="163461" y="777072"/>
                      <a:pt x="164380" y="777532"/>
                    </a:cubicBezTo>
                    <a:cubicBezTo>
                      <a:pt x="165299" y="777991"/>
                      <a:pt x="178244" y="781208"/>
                      <a:pt x="179852" y="781974"/>
                    </a:cubicBezTo>
                    <a:cubicBezTo>
                      <a:pt x="181384" y="782663"/>
                      <a:pt x="188814" y="784961"/>
                      <a:pt x="187972" y="787336"/>
                    </a:cubicBezTo>
                    <a:cubicBezTo>
                      <a:pt x="187129" y="789710"/>
                      <a:pt x="186210" y="791625"/>
                      <a:pt x="186899" y="792008"/>
                    </a:cubicBezTo>
                    <a:cubicBezTo>
                      <a:pt x="187589" y="792391"/>
                      <a:pt x="209878" y="802732"/>
                      <a:pt x="209878" y="802732"/>
                    </a:cubicBezTo>
                    <a:cubicBezTo>
                      <a:pt x="209878" y="802732"/>
                      <a:pt x="209878" y="803038"/>
                      <a:pt x="209878" y="80319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10" name="Kombinationstegning: figur 11809">
                <a:extLst>
                  <a:ext uri="{FF2B5EF4-FFF2-40B4-BE49-F238E27FC236}">
                    <a16:creationId xmlns:a16="http://schemas.microsoft.com/office/drawing/2014/main" id="{7142DB74-E363-40E8-826D-ED9D2E17A94F}"/>
                  </a:ext>
                </a:extLst>
              </p:cNvPr>
              <p:cNvSpPr/>
              <p:nvPr/>
            </p:nvSpPr>
            <p:spPr>
              <a:xfrm>
                <a:off x="8776346" y="2762057"/>
                <a:ext cx="912872" cy="378115"/>
              </a:xfrm>
              <a:custGeom>
                <a:avLst/>
                <a:gdLst>
                  <a:gd name="connsiteX0" fmla="*/ 2144 w 912872"/>
                  <a:gd name="connsiteY0" fmla="*/ 113381 h 378115"/>
                  <a:gd name="connsiteX1" fmla="*/ 0 w 912872"/>
                  <a:gd name="connsiteY1" fmla="*/ 119739 h 378115"/>
                  <a:gd name="connsiteX2" fmla="*/ 3676 w 912872"/>
                  <a:gd name="connsiteY2" fmla="*/ 125484 h 378115"/>
                  <a:gd name="connsiteX3" fmla="*/ 8349 w 912872"/>
                  <a:gd name="connsiteY3" fmla="*/ 128011 h 378115"/>
                  <a:gd name="connsiteX4" fmla="*/ 6893 w 912872"/>
                  <a:gd name="connsiteY4" fmla="*/ 130309 h 378115"/>
                  <a:gd name="connsiteX5" fmla="*/ 6893 w 912872"/>
                  <a:gd name="connsiteY5" fmla="*/ 133296 h 378115"/>
                  <a:gd name="connsiteX6" fmla="*/ 15013 w 912872"/>
                  <a:gd name="connsiteY6" fmla="*/ 136207 h 378115"/>
                  <a:gd name="connsiteX7" fmla="*/ 22519 w 912872"/>
                  <a:gd name="connsiteY7" fmla="*/ 140190 h 378115"/>
                  <a:gd name="connsiteX8" fmla="*/ 23439 w 912872"/>
                  <a:gd name="connsiteY8" fmla="*/ 141952 h 378115"/>
                  <a:gd name="connsiteX9" fmla="*/ 26043 w 912872"/>
                  <a:gd name="connsiteY9" fmla="*/ 146854 h 378115"/>
                  <a:gd name="connsiteX10" fmla="*/ 32783 w 912872"/>
                  <a:gd name="connsiteY10" fmla="*/ 151373 h 378115"/>
                  <a:gd name="connsiteX11" fmla="*/ 40826 w 912872"/>
                  <a:gd name="connsiteY11" fmla="*/ 153518 h 378115"/>
                  <a:gd name="connsiteX12" fmla="*/ 48102 w 912872"/>
                  <a:gd name="connsiteY12" fmla="*/ 152292 h 378115"/>
                  <a:gd name="connsiteX13" fmla="*/ 49175 w 912872"/>
                  <a:gd name="connsiteY13" fmla="*/ 152675 h 378115"/>
                  <a:gd name="connsiteX14" fmla="*/ 56834 w 912872"/>
                  <a:gd name="connsiteY14" fmla="*/ 158037 h 378115"/>
                  <a:gd name="connsiteX15" fmla="*/ 64264 w 912872"/>
                  <a:gd name="connsiteY15" fmla="*/ 158880 h 378115"/>
                  <a:gd name="connsiteX16" fmla="*/ 65719 w 912872"/>
                  <a:gd name="connsiteY16" fmla="*/ 159263 h 378115"/>
                  <a:gd name="connsiteX17" fmla="*/ 73226 w 912872"/>
                  <a:gd name="connsiteY17" fmla="*/ 168148 h 378115"/>
                  <a:gd name="connsiteX18" fmla="*/ 77975 w 912872"/>
                  <a:gd name="connsiteY18" fmla="*/ 177569 h 378115"/>
                  <a:gd name="connsiteX19" fmla="*/ 91532 w 912872"/>
                  <a:gd name="connsiteY19" fmla="*/ 199093 h 378115"/>
                  <a:gd name="connsiteX20" fmla="*/ 92222 w 912872"/>
                  <a:gd name="connsiteY20" fmla="*/ 201391 h 378115"/>
                  <a:gd name="connsiteX21" fmla="*/ 90996 w 912872"/>
                  <a:gd name="connsiteY21" fmla="*/ 214565 h 378115"/>
                  <a:gd name="connsiteX22" fmla="*/ 91380 w 912872"/>
                  <a:gd name="connsiteY22" fmla="*/ 219850 h 378115"/>
                  <a:gd name="connsiteX23" fmla="*/ 91380 w 912872"/>
                  <a:gd name="connsiteY23" fmla="*/ 225442 h 378115"/>
                  <a:gd name="connsiteX24" fmla="*/ 82265 w 912872"/>
                  <a:gd name="connsiteY24" fmla="*/ 241680 h 378115"/>
                  <a:gd name="connsiteX25" fmla="*/ 81881 w 912872"/>
                  <a:gd name="connsiteY25" fmla="*/ 242983 h 378115"/>
                  <a:gd name="connsiteX26" fmla="*/ 86094 w 912872"/>
                  <a:gd name="connsiteY26" fmla="*/ 250259 h 378115"/>
                  <a:gd name="connsiteX27" fmla="*/ 91456 w 912872"/>
                  <a:gd name="connsiteY27" fmla="*/ 254089 h 378115"/>
                  <a:gd name="connsiteX28" fmla="*/ 100571 w 912872"/>
                  <a:gd name="connsiteY28" fmla="*/ 256004 h 378115"/>
                  <a:gd name="connsiteX29" fmla="*/ 101643 w 912872"/>
                  <a:gd name="connsiteY29" fmla="*/ 255851 h 378115"/>
                  <a:gd name="connsiteX30" fmla="*/ 103941 w 912872"/>
                  <a:gd name="connsiteY30" fmla="*/ 255621 h 378115"/>
                  <a:gd name="connsiteX31" fmla="*/ 135423 w 912872"/>
                  <a:gd name="connsiteY31" fmla="*/ 258532 h 378115"/>
                  <a:gd name="connsiteX32" fmla="*/ 162231 w 912872"/>
                  <a:gd name="connsiteY32" fmla="*/ 261289 h 378115"/>
                  <a:gd name="connsiteX33" fmla="*/ 163993 w 912872"/>
                  <a:gd name="connsiteY33" fmla="*/ 262132 h 378115"/>
                  <a:gd name="connsiteX34" fmla="*/ 195474 w 912872"/>
                  <a:gd name="connsiteY34" fmla="*/ 281128 h 378115"/>
                  <a:gd name="connsiteX35" fmla="*/ 210947 w 912872"/>
                  <a:gd name="connsiteY35" fmla="*/ 286030 h 378115"/>
                  <a:gd name="connsiteX36" fmla="*/ 216002 w 912872"/>
                  <a:gd name="connsiteY36" fmla="*/ 285111 h 378115"/>
                  <a:gd name="connsiteX37" fmla="*/ 216845 w 912872"/>
                  <a:gd name="connsiteY37" fmla="*/ 285800 h 378115"/>
                  <a:gd name="connsiteX38" fmla="*/ 214700 w 912872"/>
                  <a:gd name="connsiteY38" fmla="*/ 291392 h 378115"/>
                  <a:gd name="connsiteX39" fmla="*/ 216155 w 912872"/>
                  <a:gd name="connsiteY39" fmla="*/ 294302 h 378115"/>
                  <a:gd name="connsiteX40" fmla="*/ 221900 w 912872"/>
                  <a:gd name="connsiteY40" fmla="*/ 299434 h 378115"/>
                  <a:gd name="connsiteX41" fmla="*/ 227645 w 912872"/>
                  <a:gd name="connsiteY41" fmla="*/ 314600 h 378115"/>
                  <a:gd name="connsiteX42" fmla="*/ 237909 w 912872"/>
                  <a:gd name="connsiteY42" fmla="*/ 330073 h 378115"/>
                  <a:gd name="connsiteX43" fmla="*/ 243270 w 912872"/>
                  <a:gd name="connsiteY43" fmla="*/ 334975 h 378115"/>
                  <a:gd name="connsiteX44" fmla="*/ 243730 w 912872"/>
                  <a:gd name="connsiteY44" fmla="*/ 336201 h 378115"/>
                  <a:gd name="connsiteX45" fmla="*/ 244573 w 912872"/>
                  <a:gd name="connsiteY45" fmla="*/ 339111 h 378115"/>
                  <a:gd name="connsiteX46" fmla="*/ 265637 w 912872"/>
                  <a:gd name="connsiteY46" fmla="*/ 336813 h 378115"/>
                  <a:gd name="connsiteX47" fmla="*/ 268011 w 912872"/>
                  <a:gd name="connsiteY47" fmla="*/ 336967 h 378115"/>
                  <a:gd name="connsiteX48" fmla="*/ 286088 w 912872"/>
                  <a:gd name="connsiteY48" fmla="*/ 340184 h 378115"/>
                  <a:gd name="connsiteX49" fmla="*/ 311595 w 912872"/>
                  <a:gd name="connsiteY49" fmla="*/ 342941 h 378115"/>
                  <a:gd name="connsiteX50" fmla="*/ 335033 w 912872"/>
                  <a:gd name="connsiteY50" fmla="*/ 343630 h 378115"/>
                  <a:gd name="connsiteX51" fmla="*/ 337331 w 912872"/>
                  <a:gd name="connsiteY51" fmla="*/ 343171 h 378115"/>
                  <a:gd name="connsiteX52" fmla="*/ 348667 w 912872"/>
                  <a:gd name="connsiteY52" fmla="*/ 340796 h 378115"/>
                  <a:gd name="connsiteX53" fmla="*/ 382063 w 912872"/>
                  <a:gd name="connsiteY53" fmla="*/ 346388 h 378115"/>
                  <a:gd name="connsiteX54" fmla="*/ 396693 w 912872"/>
                  <a:gd name="connsiteY54" fmla="*/ 348762 h 378115"/>
                  <a:gd name="connsiteX55" fmla="*/ 398455 w 912872"/>
                  <a:gd name="connsiteY55" fmla="*/ 349452 h 378115"/>
                  <a:gd name="connsiteX56" fmla="*/ 404582 w 912872"/>
                  <a:gd name="connsiteY56" fmla="*/ 356729 h 378115"/>
                  <a:gd name="connsiteX57" fmla="*/ 420745 w 912872"/>
                  <a:gd name="connsiteY57" fmla="*/ 360711 h 378115"/>
                  <a:gd name="connsiteX58" fmla="*/ 429630 w 912872"/>
                  <a:gd name="connsiteY58" fmla="*/ 362473 h 378115"/>
                  <a:gd name="connsiteX59" fmla="*/ 435374 w 912872"/>
                  <a:gd name="connsiteY59" fmla="*/ 364005 h 378115"/>
                  <a:gd name="connsiteX60" fmla="*/ 454524 w 912872"/>
                  <a:gd name="connsiteY60" fmla="*/ 370746 h 378115"/>
                  <a:gd name="connsiteX61" fmla="*/ 471145 w 912872"/>
                  <a:gd name="connsiteY61" fmla="*/ 369214 h 378115"/>
                  <a:gd name="connsiteX62" fmla="*/ 472830 w 912872"/>
                  <a:gd name="connsiteY62" fmla="*/ 369827 h 378115"/>
                  <a:gd name="connsiteX63" fmla="*/ 480260 w 912872"/>
                  <a:gd name="connsiteY63" fmla="*/ 376873 h 378115"/>
                  <a:gd name="connsiteX64" fmla="*/ 488150 w 912872"/>
                  <a:gd name="connsiteY64" fmla="*/ 378099 h 378115"/>
                  <a:gd name="connsiteX65" fmla="*/ 489682 w 912872"/>
                  <a:gd name="connsiteY65" fmla="*/ 377639 h 378115"/>
                  <a:gd name="connsiteX66" fmla="*/ 496882 w 912872"/>
                  <a:gd name="connsiteY66" fmla="*/ 372124 h 378115"/>
                  <a:gd name="connsiteX67" fmla="*/ 538091 w 912872"/>
                  <a:gd name="connsiteY67" fmla="*/ 354737 h 378115"/>
                  <a:gd name="connsiteX68" fmla="*/ 541460 w 912872"/>
                  <a:gd name="connsiteY68" fmla="*/ 353894 h 378115"/>
                  <a:gd name="connsiteX69" fmla="*/ 574704 w 912872"/>
                  <a:gd name="connsiteY69" fmla="*/ 349375 h 378115"/>
                  <a:gd name="connsiteX70" fmla="*/ 579835 w 912872"/>
                  <a:gd name="connsiteY70" fmla="*/ 349145 h 378115"/>
                  <a:gd name="connsiteX71" fmla="*/ 613615 w 912872"/>
                  <a:gd name="connsiteY71" fmla="*/ 348686 h 378115"/>
                  <a:gd name="connsiteX72" fmla="*/ 616525 w 912872"/>
                  <a:gd name="connsiteY72" fmla="*/ 348226 h 378115"/>
                  <a:gd name="connsiteX73" fmla="*/ 643947 w 912872"/>
                  <a:gd name="connsiteY73" fmla="*/ 336890 h 378115"/>
                  <a:gd name="connsiteX74" fmla="*/ 645019 w 912872"/>
                  <a:gd name="connsiteY74" fmla="*/ 335818 h 378115"/>
                  <a:gd name="connsiteX75" fmla="*/ 658423 w 912872"/>
                  <a:gd name="connsiteY75" fmla="*/ 320268 h 378115"/>
                  <a:gd name="connsiteX76" fmla="*/ 659649 w 912872"/>
                  <a:gd name="connsiteY76" fmla="*/ 319349 h 378115"/>
                  <a:gd name="connsiteX77" fmla="*/ 671292 w 912872"/>
                  <a:gd name="connsiteY77" fmla="*/ 313375 h 378115"/>
                  <a:gd name="connsiteX78" fmla="*/ 673054 w 912872"/>
                  <a:gd name="connsiteY78" fmla="*/ 313145 h 378115"/>
                  <a:gd name="connsiteX79" fmla="*/ 674279 w 912872"/>
                  <a:gd name="connsiteY79" fmla="*/ 312303 h 378115"/>
                  <a:gd name="connsiteX80" fmla="*/ 687071 w 912872"/>
                  <a:gd name="connsiteY80" fmla="*/ 302345 h 378115"/>
                  <a:gd name="connsiteX81" fmla="*/ 681172 w 912872"/>
                  <a:gd name="connsiteY81" fmla="*/ 294685 h 378115"/>
                  <a:gd name="connsiteX82" fmla="*/ 672594 w 912872"/>
                  <a:gd name="connsiteY82" fmla="*/ 281894 h 378115"/>
                  <a:gd name="connsiteX83" fmla="*/ 674892 w 912872"/>
                  <a:gd name="connsiteY83" fmla="*/ 276762 h 378115"/>
                  <a:gd name="connsiteX84" fmla="*/ 679181 w 912872"/>
                  <a:gd name="connsiteY84" fmla="*/ 266498 h 378115"/>
                  <a:gd name="connsiteX85" fmla="*/ 687301 w 912872"/>
                  <a:gd name="connsiteY85" fmla="*/ 257919 h 378115"/>
                  <a:gd name="connsiteX86" fmla="*/ 688832 w 912872"/>
                  <a:gd name="connsiteY86" fmla="*/ 257000 h 378115"/>
                  <a:gd name="connsiteX87" fmla="*/ 700782 w 912872"/>
                  <a:gd name="connsiteY87" fmla="*/ 258225 h 378115"/>
                  <a:gd name="connsiteX88" fmla="*/ 702543 w 912872"/>
                  <a:gd name="connsiteY88" fmla="*/ 258915 h 378115"/>
                  <a:gd name="connsiteX89" fmla="*/ 721462 w 912872"/>
                  <a:gd name="connsiteY89" fmla="*/ 267187 h 378115"/>
                  <a:gd name="connsiteX90" fmla="*/ 722765 w 912872"/>
                  <a:gd name="connsiteY90" fmla="*/ 267647 h 378115"/>
                  <a:gd name="connsiteX91" fmla="*/ 728892 w 912872"/>
                  <a:gd name="connsiteY91" fmla="*/ 268719 h 378115"/>
                  <a:gd name="connsiteX92" fmla="*/ 738237 w 912872"/>
                  <a:gd name="connsiteY92" fmla="*/ 267187 h 378115"/>
                  <a:gd name="connsiteX93" fmla="*/ 751258 w 912872"/>
                  <a:gd name="connsiteY93" fmla="*/ 258302 h 378115"/>
                  <a:gd name="connsiteX94" fmla="*/ 764280 w 912872"/>
                  <a:gd name="connsiteY94" fmla="*/ 245740 h 378115"/>
                  <a:gd name="connsiteX95" fmla="*/ 766348 w 912872"/>
                  <a:gd name="connsiteY95" fmla="*/ 245127 h 378115"/>
                  <a:gd name="connsiteX96" fmla="*/ 790246 w 912872"/>
                  <a:gd name="connsiteY96" fmla="*/ 244668 h 378115"/>
                  <a:gd name="connsiteX97" fmla="*/ 802195 w 912872"/>
                  <a:gd name="connsiteY97" fmla="*/ 239076 h 378115"/>
                  <a:gd name="connsiteX98" fmla="*/ 809702 w 912872"/>
                  <a:gd name="connsiteY98" fmla="*/ 232336 h 378115"/>
                  <a:gd name="connsiteX99" fmla="*/ 809472 w 912872"/>
                  <a:gd name="connsiteY99" fmla="*/ 226208 h 378115"/>
                  <a:gd name="connsiteX100" fmla="*/ 817591 w 912872"/>
                  <a:gd name="connsiteY100" fmla="*/ 215638 h 378115"/>
                  <a:gd name="connsiteX101" fmla="*/ 818893 w 912872"/>
                  <a:gd name="connsiteY101" fmla="*/ 214412 h 378115"/>
                  <a:gd name="connsiteX102" fmla="*/ 827013 w 912872"/>
                  <a:gd name="connsiteY102" fmla="*/ 211501 h 378115"/>
                  <a:gd name="connsiteX103" fmla="*/ 828697 w 912872"/>
                  <a:gd name="connsiteY103" fmla="*/ 211501 h 378115"/>
                  <a:gd name="connsiteX104" fmla="*/ 848766 w 912872"/>
                  <a:gd name="connsiteY104" fmla="*/ 209357 h 378115"/>
                  <a:gd name="connsiteX105" fmla="*/ 871975 w 912872"/>
                  <a:gd name="connsiteY105" fmla="*/ 200625 h 378115"/>
                  <a:gd name="connsiteX106" fmla="*/ 873736 w 912872"/>
                  <a:gd name="connsiteY106" fmla="*/ 200165 h 378115"/>
                  <a:gd name="connsiteX107" fmla="*/ 911422 w 912872"/>
                  <a:gd name="connsiteY107" fmla="*/ 201084 h 378115"/>
                  <a:gd name="connsiteX108" fmla="*/ 912724 w 912872"/>
                  <a:gd name="connsiteY108" fmla="*/ 199552 h 378115"/>
                  <a:gd name="connsiteX109" fmla="*/ 905217 w 912872"/>
                  <a:gd name="connsiteY109" fmla="*/ 180863 h 378115"/>
                  <a:gd name="connsiteX110" fmla="*/ 900698 w 912872"/>
                  <a:gd name="connsiteY110" fmla="*/ 176803 h 378115"/>
                  <a:gd name="connsiteX111" fmla="*/ 895337 w 912872"/>
                  <a:gd name="connsiteY111" fmla="*/ 171288 h 378115"/>
                  <a:gd name="connsiteX112" fmla="*/ 891890 w 912872"/>
                  <a:gd name="connsiteY112" fmla="*/ 167841 h 378115"/>
                  <a:gd name="connsiteX113" fmla="*/ 884077 w 912872"/>
                  <a:gd name="connsiteY113" fmla="*/ 162480 h 378115"/>
                  <a:gd name="connsiteX114" fmla="*/ 876800 w 912872"/>
                  <a:gd name="connsiteY114" fmla="*/ 156965 h 378115"/>
                  <a:gd name="connsiteX115" fmla="*/ 869753 w 912872"/>
                  <a:gd name="connsiteY115" fmla="*/ 153977 h 378115"/>
                  <a:gd name="connsiteX116" fmla="*/ 851217 w 912872"/>
                  <a:gd name="connsiteY116" fmla="*/ 156122 h 378115"/>
                  <a:gd name="connsiteX117" fmla="*/ 849531 w 912872"/>
                  <a:gd name="connsiteY117" fmla="*/ 156735 h 378115"/>
                  <a:gd name="connsiteX118" fmla="*/ 844017 w 912872"/>
                  <a:gd name="connsiteY118" fmla="*/ 162633 h 378115"/>
                  <a:gd name="connsiteX119" fmla="*/ 842255 w 912872"/>
                  <a:gd name="connsiteY119" fmla="*/ 164701 h 378115"/>
                  <a:gd name="connsiteX120" fmla="*/ 840110 w 912872"/>
                  <a:gd name="connsiteY120" fmla="*/ 165314 h 378115"/>
                  <a:gd name="connsiteX121" fmla="*/ 829311 w 912872"/>
                  <a:gd name="connsiteY121" fmla="*/ 158726 h 378115"/>
                  <a:gd name="connsiteX122" fmla="*/ 828008 w 912872"/>
                  <a:gd name="connsiteY122" fmla="*/ 158267 h 378115"/>
                  <a:gd name="connsiteX123" fmla="*/ 810162 w 912872"/>
                  <a:gd name="connsiteY123" fmla="*/ 160565 h 378115"/>
                  <a:gd name="connsiteX124" fmla="*/ 802272 w 912872"/>
                  <a:gd name="connsiteY124" fmla="*/ 162326 h 378115"/>
                  <a:gd name="connsiteX125" fmla="*/ 799668 w 912872"/>
                  <a:gd name="connsiteY125" fmla="*/ 163782 h 378115"/>
                  <a:gd name="connsiteX126" fmla="*/ 791855 w 912872"/>
                  <a:gd name="connsiteY126" fmla="*/ 157578 h 378115"/>
                  <a:gd name="connsiteX127" fmla="*/ 789940 w 912872"/>
                  <a:gd name="connsiteY127" fmla="*/ 153901 h 378115"/>
                  <a:gd name="connsiteX128" fmla="*/ 791242 w 912872"/>
                  <a:gd name="connsiteY128" fmla="*/ 147467 h 378115"/>
                  <a:gd name="connsiteX129" fmla="*/ 797140 w 912872"/>
                  <a:gd name="connsiteY129" fmla="*/ 141033 h 378115"/>
                  <a:gd name="connsiteX130" fmla="*/ 796910 w 912872"/>
                  <a:gd name="connsiteY130" fmla="*/ 136513 h 378115"/>
                  <a:gd name="connsiteX131" fmla="*/ 797140 w 912872"/>
                  <a:gd name="connsiteY131" fmla="*/ 134599 h 378115"/>
                  <a:gd name="connsiteX132" fmla="*/ 822264 w 912872"/>
                  <a:gd name="connsiteY132" fmla="*/ 86266 h 378115"/>
                  <a:gd name="connsiteX133" fmla="*/ 809318 w 912872"/>
                  <a:gd name="connsiteY133" fmla="*/ 79526 h 378115"/>
                  <a:gd name="connsiteX134" fmla="*/ 807557 w 912872"/>
                  <a:gd name="connsiteY134" fmla="*/ 79296 h 378115"/>
                  <a:gd name="connsiteX135" fmla="*/ 789098 w 912872"/>
                  <a:gd name="connsiteY135" fmla="*/ 83968 h 378115"/>
                  <a:gd name="connsiteX136" fmla="*/ 787335 w 912872"/>
                  <a:gd name="connsiteY136" fmla="*/ 83355 h 378115"/>
                  <a:gd name="connsiteX137" fmla="*/ 769105 w 912872"/>
                  <a:gd name="connsiteY137" fmla="*/ 72019 h 378115"/>
                  <a:gd name="connsiteX138" fmla="*/ 767420 w 912872"/>
                  <a:gd name="connsiteY138" fmla="*/ 71406 h 378115"/>
                  <a:gd name="connsiteX139" fmla="*/ 750646 w 912872"/>
                  <a:gd name="connsiteY139" fmla="*/ 71176 h 378115"/>
                  <a:gd name="connsiteX140" fmla="*/ 748578 w 912872"/>
                  <a:gd name="connsiteY140" fmla="*/ 71789 h 378115"/>
                  <a:gd name="connsiteX141" fmla="*/ 736016 w 912872"/>
                  <a:gd name="connsiteY141" fmla="*/ 78147 h 378115"/>
                  <a:gd name="connsiteX142" fmla="*/ 728356 w 912872"/>
                  <a:gd name="connsiteY142" fmla="*/ 83049 h 378115"/>
                  <a:gd name="connsiteX143" fmla="*/ 714568 w 912872"/>
                  <a:gd name="connsiteY143" fmla="*/ 95994 h 378115"/>
                  <a:gd name="connsiteX144" fmla="*/ 712653 w 912872"/>
                  <a:gd name="connsiteY144" fmla="*/ 97296 h 378115"/>
                  <a:gd name="connsiteX145" fmla="*/ 694118 w 912872"/>
                  <a:gd name="connsiteY145" fmla="*/ 100666 h 378115"/>
                  <a:gd name="connsiteX146" fmla="*/ 655666 w 912872"/>
                  <a:gd name="connsiteY146" fmla="*/ 111083 h 378115"/>
                  <a:gd name="connsiteX147" fmla="*/ 653521 w 912872"/>
                  <a:gd name="connsiteY147" fmla="*/ 110930 h 378115"/>
                  <a:gd name="connsiteX148" fmla="*/ 615376 w 912872"/>
                  <a:gd name="connsiteY148" fmla="*/ 105645 h 378115"/>
                  <a:gd name="connsiteX149" fmla="*/ 609478 w 912872"/>
                  <a:gd name="connsiteY149" fmla="*/ 103883 h 378115"/>
                  <a:gd name="connsiteX150" fmla="*/ 607333 w 912872"/>
                  <a:gd name="connsiteY150" fmla="*/ 103500 h 378115"/>
                  <a:gd name="connsiteX151" fmla="*/ 590789 w 912872"/>
                  <a:gd name="connsiteY151" fmla="*/ 104802 h 378115"/>
                  <a:gd name="connsiteX152" fmla="*/ 589028 w 912872"/>
                  <a:gd name="connsiteY152" fmla="*/ 104190 h 378115"/>
                  <a:gd name="connsiteX153" fmla="*/ 576466 w 912872"/>
                  <a:gd name="connsiteY153" fmla="*/ 95075 h 378115"/>
                  <a:gd name="connsiteX154" fmla="*/ 575623 w 912872"/>
                  <a:gd name="connsiteY154" fmla="*/ 93619 h 378115"/>
                  <a:gd name="connsiteX155" fmla="*/ 573937 w 912872"/>
                  <a:gd name="connsiteY155" fmla="*/ 84198 h 378115"/>
                  <a:gd name="connsiteX156" fmla="*/ 573018 w 912872"/>
                  <a:gd name="connsiteY156" fmla="*/ 82283 h 378115"/>
                  <a:gd name="connsiteX157" fmla="*/ 556704 w 912872"/>
                  <a:gd name="connsiteY157" fmla="*/ 80138 h 378115"/>
                  <a:gd name="connsiteX158" fmla="*/ 555018 w 912872"/>
                  <a:gd name="connsiteY158" fmla="*/ 79219 h 378115"/>
                  <a:gd name="connsiteX159" fmla="*/ 540541 w 912872"/>
                  <a:gd name="connsiteY159" fmla="*/ 69185 h 378115"/>
                  <a:gd name="connsiteX160" fmla="*/ 522082 w 912872"/>
                  <a:gd name="connsiteY160" fmla="*/ 67883 h 378115"/>
                  <a:gd name="connsiteX161" fmla="*/ 519784 w 912872"/>
                  <a:gd name="connsiteY161" fmla="*/ 66351 h 378115"/>
                  <a:gd name="connsiteX162" fmla="*/ 517409 w 912872"/>
                  <a:gd name="connsiteY162" fmla="*/ 65662 h 378115"/>
                  <a:gd name="connsiteX163" fmla="*/ 499486 w 912872"/>
                  <a:gd name="connsiteY163" fmla="*/ 61832 h 378115"/>
                  <a:gd name="connsiteX164" fmla="*/ 475664 w 912872"/>
                  <a:gd name="connsiteY164" fmla="*/ 67730 h 378115"/>
                  <a:gd name="connsiteX165" fmla="*/ 463256 w 912872"/>
                  <a:gd name="connsiteY165" fmla="*/ 74317 h 378115"/>
                  <a:gd name="connsiteX166" fmla="*/ 461341 w 912872"/>
                  <a:gd name="connsiteY166" fmla="*/ 74777 h 378115"/>
                  <a:gd name="connsiteX167" fmla="*/ 422353 w 912872"/>
                  <a:gd name="connsiteY167" fmla="*/ 65049 h 378115"/>
                  <a:gd name="connsiteX168" fmla="*/ 420438 w 912872"/>
                  <a:gd name="connsiteY168" fmla="*/ 64130 h 378115"/>
                  <a:gd name="connsiteX169" fmla="*/ 412932 w 912872"/>
                  <a:gd name="connsiteY169" fmla="*/ 57925 h 378115"/>
                  <a:gd name="connsiteX170" fmla="*/ 412089 w 912872"/>
                  <a:gd name="connsiteY170" fmla="*/ 56240 h 378115"/>
                  <a:gd name="connsiteX171" fmla="*/ 408489 w 912872"/>
                  <a:gd name="connsiteY171" fmla="*/ 34104 h 378115"/>
                  <a:gd name="connsiteX172" fmla="*/ 410251 w 912872"/>
                  <a:gd name="connsiteY172" fmla="*/ 31117 h 378115"/>
                  <a:gd name="connsiteX173" fmla="*/ 405119 w 912872"/>
                  <a:gd name="connsiteY173" fmla="*/ 28589 h 378115"/>
                  <a:gd name="connsiteX174" fmla="*/ 384898 w 912872"/>
                  <a:gd name="connsiteY174" fmla="*/ 23457 h 378115"/>
                  <a:gd name="connsiteX175" fmla="*/ 366438 w 912872"/>
                  <a:gd name="connsiteY175" fmla="*/ 16640 h 378115"/>
                  <a:gd name="connsiteX176" fmla="*/ 363527 w 912872"/>
                  <a:gd name="connsiteY176" fmla="*/ 16257 h 378115"/>
                  <a:gd name="connsiteX177" fmla="*/ 345833 w 912872"/>
                  <a:gd name="connsiteY177" fmla="*/ 14189 h 378115"/>
                  <a:gd name="connsiteX178" fmla="*/ 343459 w 912872"/>
                  <a:gd name="connsiteY178" fmla="*/ 13576 h 378115"/>
                  <a:gd name="connsiteX179" fmla="*/ 317722 w 912872"/>
                  <a:gd name="connsiteY179" fmla="*/ 172 h 378115"/>
                  <a:gd name="connsiteX180" fmla="*/ 315807 w 912872"/>
                  <a:gd name="connsiteY180" fmla="*/ 784 h 378115"/>
                  <a:gd name="connsiteX181" fmla="*/ 300718 w 912872"/>
                  <a:gd name="connsiteY181" fmla="*/ 14878 h 378115"/>
                  <a:gd name="connsiteX182" fmla="*/ 297501 w 912872"/>
                  <a:gd name="connsiteY182" fmla="*/ 23763 h 378115"/>
                  <a:gd name="connsiteX183" fmla="*/ 294130 w 912872"/>
                  <a:gd name="connsiteY183" fmla="*/ 24606 h 378115"/>
                  <a:gd name="connsiteX184" fmla="*/ 289841 w 912872"/>
                  <a:gd name="connsiteY184" fmla="*/ 28895 h 378115"/>
                  <a:gd name="connsiteX185" fmla="*/ 287084 w 912872"/>
                  <a:gd name="connsiteY185" fmla="*/ 38853 h 378115"/>
                  <a:gd name="connsiteX186" fmla="*/ 288999 w 912872"/>
                  <a:gd name="connsiteY186" fmla="*/ 50572 h 378115"/>
                  <a:gd name="connsiteX187" fmla="*/ 298190 w 912872"/>
                  <a:gd name="connsiteY187" fmla="*/ 59917 h 378115"/>
                  <a:gd name="connsiteX188" fmla="*/ 298803 w 912872"/>
                  <a:gd name="connsiteY188" fmla="*/ 62062 h 378115"/>
                  <a:gd name="connsiteX189" fmla="*/ 295203 w 912872"/>
                  <a:gd name="connsiteY189" fmla="*/ 74470 h 378115"/>
                  <a:gd name="connsiteX190" fmla="*/ 293748 w 912872"/>
                  <a:gd name="connsiteY190" fmla="*/ 77457 h 378115"/>
                  <a:gd name="connsiteX191" fmla="*/ 291833 w 912872"/>
                  <a:gd name="connsiteY191" fmla="*/ 78760 h 378115"/>
                  <a:gd name="connsiteX192" fmla="*/ 279884 w 912872"/>
                  <a:gd name="connsiteY192" fmla="*/ 82436 h 378115"/>
                  <a:gd name="connsiteX193" fmla="*/ 277969 w 912872"/>
                  <a:gd name="connsiteY193" fmla="*/ 83968 h 378115"/>
                  <a:gd name="connsiteX194" fmla="*/ 272607 w 912872"/>
                  <a:gd name="connsiteY194" fmla="*/ 89100 h 378115"/>
                  <a:gd name="connsiteX195" fmla="*/ 265790 w 912872"/>
                  <a:gd name="connsiteY195" fmla="*/ 87415 h 378115"/>
                  <a:gd name="connsiteX196" fmla="*/ 262343 w 912872"/>
                  <a:gd name="connsiteY196" fmla="*/ 86189 h 378115"/>
                  <a:gd name="connsiteX197" fmla="*/ 234462 w 912872"/>
                  <a:gd name="connsiteY197" fmla="*/ 79755 h 378115"/>
                  <a:gd name="connsiteX198" fmla="*/ 219985 w 912872"/>
                  <a:gd name="connsiteY198" fmla="*/ 82972 h 378115"/>
                  <a:gd name="connsiteX199" fmla="*/ 217917 w 912872"/>
                  <a:gd name="connsiteY199" fmla="*/ 83355 h 378115"/>
                  <a:gd name="connsiteX200" fmla="*/ 194938 w 912872"/>
                  <a:gd name="connsiteY200" fmla="*/ 78606 h 378115"/>
                  <a:gd name="connsiteX201" fmla="*/ 191721 w 912872"/>
                  <a:gd name="connsiteY201" fmla="*/ 75619 h 378115"/>
                  <a:gd name="connsiteX202" fmla="*/ 187661 w 912872"/>
                  <a:gd name="connsiteY202" fmla="*/ 67959 h 378115"/>
                  <a:gd name="connsiteX203" fmla="*/ 185517 w 912872"/>
                  <a:gd name="connsiteY203" fmla="*/ 61372 h 378115"/>
                  <a:gd name="connsiteX204" fmla="*/ 180997 w 912872"/>
                  <a:gd name="connsiteY204" fmla="*/ 58845 h 378115"/>
                  <a:gd name="connsiteX205" fmla="*/ 163916 w 912872"/>
                  <a:gd name="connsiteY205" fmla="*/ 57313 h 378115"/>
                  <a:gd name="connsiteX206" fmla="*/ 154495 w 912872"/>
                  <a:gd name="connsiteY206" fmla="*/ 55627 h 378115"/>
                  <a:gd name="connsiteX207" fmla="*/ 147908 w 912872"/>
                  <a:gd name="connsiteY207" fmla="*/ 51108 h 378115"/>
                  <a:gd name="connsiteX208" fmla="*/ 134886 w 912872"/>
                  <a:gd name="connsiteY208" fmla="*/ 49806 h 378115"/>
                  <a:gd name="connsiteX209" fmla="*/ 131899 w 912872"/>
                  <a:gd name="connsiteY209" fmla="*/ 48504 h 378115"/>
                  <a:gd name="connsiteX210" fmla="*/ 129295 w 912872"/>
                  <a:gd name="connsiteY210" fmla="*/ 49959 h 378115"/>
                  <a:gd name="connsiteX211" fmla="*/ 124009 w 912872"/>
                  <a:gd name="connsiteY211" fmla="*/ 54708 h 378115"/>
                  <a:gd name="connsiteX212" fmla="*/ 112673 w 912872"/>
                  <a:gd name="connsiteY212" fmla="*/ 55551 h 378115"/>
                  <a:gd name="connsiteX213" fmla="*/ 110069 w 912872"/>
                  <a:gd name="connsiteY213" fmla="*/ 56164 h 378115"/>
                  <a:gd name="connsiteX214" fmla="*/ 78511 w 912872"/>
                  <a:gd name="connsiteY214" fmla="*/ 71866 h 378115"/>
                  <a:gd name="connsiteX215" fmla="*/ 64494 w 912872"/>
                  <a:gd name="connsiteY215" fmla="*/ 79526 h 378115"/>
                  <a:gd name="connsiteX216" fmla="*/ 61583 w 912872"/>
                  <a:gd name="connsiteY216" fmla="*/ 81670 h 378115"/>
                  <a:gd name="connsiteX217" fmla="*/ 53081 w 912872"/>
                  <a:gd name="connsiteY217" fmla="*/ 83432 h 378115"/>
                  <a:gd name="connsiteX218" fmla="*/ 53464 w 912872"/>
                  <a:gd name="connsiteY218" fmla="*/ 86419 h 378115"/>
                  <a:gd name="connsiteX219" fmla="*/ 55226 w 912872"/>
                  <a:gd name="connsiteY219" fmla="*/ 89177 h 378115"/>
                  <a:gd name="connsiteX220" fmla="*/ 51396 w 912872"/>
                  <a:gd name="connsiteY220" fmla="*/ 92853 h 378115"/>
                  <a:gd name="connsiteX221" fmla="*/ 43736 w 912872"/>
                  <a:gd name="connsiteY221" fmla="*/ 95764 h 378115"/>
                  <a:gd name="connsiteX222" fmla="*/ 30562 w 912872"/>
                  <a:gd name="connsiteY222" fmla="*/ 98062 h 378115"/>
                  <a:gd name="connsiteX223" fmla="*/ 15932 w 912872"/>
                  <a:gd name="connsiteY223" fmla="*/ 99134 h 378115"/>
                  <a:gd name="connsiteX224" fmla="*/ 11413 w 912872"/>
                  <a:gd name="connsiteY224" fmla="*/ 103807 h 378115"/>
                  <a:gd name="connsiteX225" fmla="*/ 4366 w 912872"/>
                  <a:gd name="connsiteY225" fmla="*/ 109781 h 378115"/>
                  <a:gd name="connsiteX226" fmla="*/ 1379 w 912872"/>
                  <a:gd name="connsiteY226" fmla="*/ 110624 h 378115"/>
                  <a:gd name="connsiteX227" fmla="*/ 1991 w 912872"/>
                  <a:gd name="connsiteY227" fmla="*/ 112156 h 378115"/>
                  <a:gd name="connsiteX228" fmla="*/ 2144 w 912872"/>
                  <a:gd name="connsiteY228" fmla="*/ 113381 h 37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</a:cxnLst>
                <a:rect l="l" t="t" r="r" b="b"/>
                <a:pathLst>
                  <a:path w="912872" h="378115">
                    <a:moveTo>
                      <a:pt x="2144" y="113381"/>
                    </a:moveTo>
                    <a:cubicBezTo>
                      <a:pt x="1532" y="114071"/>
                      <a:pt x="0" y="117824"/>
                      <a:pt x="0" y="119739"/>
                    </a:cubicBezTo>
                    <a:cubicBezTo>
                      <a:pt x="0" y="121654"/>
                      <a:pt x="1762" y="124794"/>
                      <a:pt x="3676" y="125484"/>
                    </a:cubicBezTo>
                    <a:cubicBezTo>
                      <a:pt x="5591" y="126173"/>
                      <a:pt x="8579" y="126556"/>
                      <a:pt x="8349" y="128011"/>
                    </a:cubicBezTo>
                    <a:cubicBezTo>
                      <a:pt x="8119" y="129466"/>
                      <a:pt x="7430" y="129773"/>
                      <a:pt x="6893" y="130309"/>
                    </a:cubicBezTo>
                    <a:cubicBezTo>
                      <a:pt x="6357" y="130845"/>
                      <a:pt x="4825" y="132377"/>
                      <a:pt x="6893" y="133296"/>
                    </a:cubicBezTo>
                    <a:cubicBezTo>
                      <a:pt x="8962" y="134216"/>
                      <a:pt x="13098" y="135364"/>
                      <a:pt x="15013" y="136207"/>
                    </a:cubicBezTo>
                    <a:cubicBezTo>
                      <a:pt x="16928" y="137050"/>
                      <a:pt x="22519" y="140190"/>
                      <a:pt x="22519" y="140190"/>
                    </a:cubicBezTo>
                    <a:cubicBezTo>
                      <a:pt x="22519" y="140190"/>
                      <a:pt x="23209" y="141492"/>
                      <a:pt x="23439" y="141952"/>
                    </a:cubicBezTo>
                    <a:cubicBezTo>
                      <a:pt x="23668" y="142411"/>
                      <a:pt x="25583" y="146394"/>
                      <a:pt x="26043" y="146854"/>
                    </a:cubicBezTo>
                    <a:cubicBezTo>
                      <a:pt x="26502" y="147313"/>
                      <a:pt x="32017" y="150914"/>
                      <a:pt x="32783" y="151373"/>
                    </a:cubicBezTo>
                    <a:cubicBezTo>
                      <a:pt x="33549" y="151833"/>
                      <a:pt x="38145" y="153977"/>
                      <a:pt x="40826" y="153518"/>
                    </a:cubicBezTo>
                    <a:cubicBezTo>
                      <a:pt x="43430" y="153058"/>
                      <a:pt x="48102" y="152292"/>
                      <a:pt x="48102" y="152292"/>
                    </a:cubicBezTo>
                    <a:cubicBezTo>
                      <a:pt x="48102" y="152292"/>
                      <a:pt x="48792" y="152139"/>
                      <a:pt x="49175" y="152675"/>
                    </a:cubicBezTo>
                    <a:cubicBezTo>
                      <a:pt x="49558" y="153135"/>
                      <a:pt x="55149" y="157578"/>
                      <a:pt x="56834" y="158037"/>
                    </a:cubicBezTo>
                    <a:cubicBezTo>
                      <a:pt x="58519" y="158497"/>
                      <a:pt x="63575" y="158956"/>
                      <a:pt x="64264" y="158880"/>
                    </a:cubicBezTo>
                    <a:cubicBezTo>
                      <a:pt x="64954" y="158726"/>
                      <a:pt x="65337" y="158880"/>
                      <a:pt x="65719" y="159263"/>
                    </a:cubicBezTo>
                    <a:cubicBezTo>
                      <a:pt x="66102" y="159646"/>
                      <a:pt x="72690" y="165850"/>
                      <a:pt x="73226" y="168148"/>
                    </a:cubicBezTo>
                    <a:cubicBezTo>
                      <a:pt x="73839" y="170446"/>
                      <a:pt x="77669" y="176497"/>
                      <a:pt x="77975" y="177569"/>
                    </a:cubicBezTo>
                    <a:cubicBezTo>
                      <a:pt x="78358" y="178642"/>
                      <a:pt x="91532" y="199093"/>
                      <a:pt x="91532" y="199093"/>
                    </a:cubicBezTo>
                    <a:cubicBezTo>
                      <a:pt x="91532" y="199093"/>
                      <a:pt x="92222" y="200548"/>
                      <a:pt x="92222" y="201391"/>
                    </a:cubicBezTo>
                    <a:cubicBezTo>
                      <a:pt x="92222" y="202233"/>
                      <a:pt x="90690" y="213033"/>
                      <a:pt x="90996" y="214565"/>
                    </a:cubicBezTo>
                    <a:cubicBezTo>
                      <a:pt x="91380" y="216097"/>
                      <a:pt x="90613" y="218395"/>
                      <a:pt x="91380" y="219850"/>
                    </a:cubicBezTo>
                    <a:cubicBezTo>
                      <a:pt x="92145" y="221306"/>
                      <a:pt x="92222" y="223527"/>
                      <a:pt x="91380" y="225442"/>
                    </a:cubicBezTo>
                    <a:cubicBezTo>
                      <a:pt x="90537" y="227357"/>
                      <a:pt x="82265" y="241680"/>
                      <a:pt x="82265" y="241680"/>
                    </a:cubicBezTo>
                    <a:cubicBezTo>
                      <a:pt x="82265" y="241680"/>
                      <a:pt x="81192" y="242140"/>
                      <a:pt x="81881" y="242983"/>
                    </a:cubicBezTo>
                    <a:cubicBezTo>
                      <a:pt x="82571" y="243825"/>
                      <a:pt x="86094" y="250259"/>
                      <a:pt x="86094" y="250259"/>
                    </a:cubicBezTo>
                    <a:cubicBezTo>
                      <a:pt x="86094" y="250259"/>
                      <a:pt x="88239" y="253630"/>
                      <a:pt x="91456" y="254089"/>
                    </a:cubicBezTo>
                    <a:cubicBezTo>
                      <a:pt x="94673" y="254549"/>
                      <a:pt x="100571" y="256004"/>
                      <a:pt x="100571" y="256004"/>
                    </a:cubicBezTo>
                    <a:cubicBezTo>
                      <a:pt x="100571" y="256004"/>
                      <a:pt x="101184" y="256157"/>
                      <a:pt x="101643" y="255851"/>
                    </a:cubicBezTo>
                    <a:cubicBezTo>
                      <a:pt x="102103" y="255621"/>
                      <a:pt x="103175" y="255391"/>
                      <a:pt x="103941" y="255621"/>
                    </a:cubicBezTo>
                    <a:cubicBezTo>
                      <a:pt x="104631" y="255851"/>
                      <a:pt x="135423" y="258532"/>
                      <a:pt x="135423" y="258532"/>
                    </a:cubicBezTo>
                    <a:lnTo>
                      <a:pt x="162231" y="261289"/>
                    </a:lnTo>
                    <a:cubicBezTo>
                      <a:pt x="162231" y="261289"/>
                      <a:pt x="163151" y="261519"/>
                      <a:pt x="163993" y="262132"/>
                    </a:cubicBezTo>
                    <a:cubicBezTo>
                      <a:pt x="164835" y="262745"/>
                      <a:pt x="195474" y="281128"/>
                      <a:pt x="195474" y="281128"/>
                    </a:cubicBezTo>
                    <a:cubicBezTo>
                      <a:pt x="195474" y="281128"/>
                      <a:pt x="204436" y="287332"/>
                      <a:pt x="210947" y="286030"/>
                    </a:cubicBezTo>
                    <a:lnTo>
                      <a:pt x="216002" y="285111"/>
                    </a:lnTo>
                    <a:cubicBezTo>
                      <a:pt x="216002" y="285111"/>
                      <a:pt x="217534" y="284421"/>
                      <a:pt x="216845" y="285800"/>
                    </a:cubicBezTo>
                    <a:cubicBezTo>
                      <a:pt x="216155" y="287179"/>
                      <a:pt x="214546" y="289783"/>
                      <a:pt x="214700" y="291392"/>
                    </a:cubicBezTo>
                    <a:cubicBezTo>
                      <a:pt x="214853" y="293077"/>
                      <a:pt x="215313" y="293996"/>
                      <a:pt x="216155" y="294302"/>
                    </a:cubicBezTo>
                    <a:cubicBezTo>
                      <a:pt x="216998" y="294532"/>
                      <a:pt x="221057" y="296370"/>
                      <a:pt x="221900" y="299434"/>
                    </a:cubicBezTo>
                    <a:cubicBezTo>
                      <a:pt x="222742" y="302575"/>
                      <a:pt x="226802" y="311613"/>
                      <a:pt x="227645" y="314600"/>
                    </a:cubicBezTo>
                    <a:cubicBezTo>
                      <a:pt x="228487" y="317588"/>
                      <a:pt x="234691" y="327545"/>
                      <a:pt x="237909" y="330073"/>
                    </a:cubicBezTo>
                    <a:cubicBezTo>
                      <a:pt x="241126" y="332601"/>
                      <a:pt x="243270" y="334975"/>
                      <a:pt x="243270" y="334975"/>
                    </a:cubicBezTo>
                    <a:cubicBezTo>
                      <a:pt x="243270" y="334975"/>
                      <a:pt x="243730" y="335588"/>
                      <a:pt x="243730" y="336201"/>
                    </a:cubicBezTo>
                    <a:cubicBezTo>
                      <a:pt x="243730" y="336813"/>
                      <a:pt x="243500" y="339111"/>
                      <a:pt x="244573" y="339111"/>
                    </a:cubicBezTo>
                    <a:cubicBezTo>
                      <a:pt x="245645" y="339111"/>
                      <a:pt x="265637" y="336813"/>
                      <a:pt x="265637" y="336813"/>
                    </a:cubicBezTo>
                    <a:cubicBezTo>
                      <a:pt x="265637" y="336813"/>
                      <a:pt x="267322" y="336660"/>
                      <a:pt x="268011" y="336967"/>
                    </a:cubicBezTo>
                    <a:cubicBezTo>
                      <a:pt x="268700" y="337196"/>
                      <a:pt x="285245" y="339954"/>
                      <a:pt x="286088" y="340184"/>
                    </a:cubicBezTo>
                    <a:cubicBezTo>
                      <a:pt x="286930" y="340413"/>
                      <a:pt x="309986" y="342711"/>
                      <a:pt x="311595" y="342941"/>
                    </a:cubicBezTo>
                    <a:cubicBezTo>
                      <a:pt x="313126" y="343171"/>
                      <a:pt x="334114" y="343630"/>
                      <a:pt x="335033" y="343630"/>
                    </a:cubicBezTo>
                    <a:cubicBezTo>
                      <a:pt x="335952" y="343630"/>
                      <a:pt x="336565" y="343477"/>
                      <a:pt x="337331" y="343171"/>
                    </a:cubicBezTo>
                    <a:cubicBezTo>
                      <a:pt x="338020" y="342788"/>
                      <a:pt x="346063" y="340413"/>
                      <a:pt x="348667" y="340796"/>
                    </a:cubicBezTo>
                    <a:cubicBezTo>
                      <a:pt x="351272" y="341179"/>
                      <a:pt x="381680" y="346541"/>
                      <a:pt x="382063" y="346388"/>
                    </a:cubicBezTo>
                    <a:cubicBezTo>
                      <a:pt x="382446" y="346235"/>
                      <a:pt x="396693" y="348762"/>
                      <a:pt x="396693" y="348762"/>
                    </a:cubicBezTo>
                    <a:cubicBezTo>
                      <a:pt x="396693" y="348762"/>
                      <a:pt x="398225" y="348916"/>
                      <a:pt x="398455" y="349452"/>
                    </a:cubicBezTo>
                    <a:cubicBezTo>
                      <a:pt x="398685" y="350065"/>
                      <a:pt x="402438" y="356422"/>
                      <a:pt x="404582" y="356729"/>
                    </a:cubicBezTo>
                    <a:cubicBezTo>
                      <a:pt x="406727" y="357111"/>
                      <a:pt x="419902" y="360405"/>
                      <a:pt x="420745" y="360711"/>
                    </a:cubicBezTo>
                    <a:cubicBezTo>
                      <a:pt x="421587" y="360941"/>
                      <a:pt x="428864" y="362473"/>
                      <a:pt x="429630" y="362473"/>
                    </a:cubicBezTo>
                    <a:cubicBezTo>
                      <a:pt x="430395" y="362473"/>
                      <a:pt x="434302" y="363316"/>
                      <a:pt x="435374" y="364005"/>
                    </a:cubicBezTo>
                    <a:cubicBezTo>
                      <a:pt x="436447" y="364695"/>
                      <a:pt x="449775" y="370439"/>
                      <a:pt x="454524" y="370746"/>
                    </a:cubicBezTo>
                    <a:cubicBezTo>
                      <a:pt x="459272" y="370975"/>
                      <a:pt x="469613" y="369520"/>
                      <a:pt x="471145" y="369214"/>
                    </a:cubicBezTo>
                    <a:cubicBezTo>
                      <a:pt x="472677" y="368831"/>
                      <a:pt x="472447" y="368831"/>
                      <a:pt x="472830" y="369827"/>
                    </a:cubicBezTo>
                    <a:cubicBezTo>
                      <a:pt x="473213" y="370822"/>
                      <a:pt x="475741" y="376184"/>
                      <a:pt x="480260" y="376873"/>
                    </a:cubicBezTo>
                    <a:cubicBezTo>
                      <a:pt x="484779" y="377563"/>
                      <a:pt x="488150" y="378099"/>
                      <a:pt x="488150" y="378099"/>
                    </a:cubicBezTo>
                    <a:cubicBezTo>
                      <a:pt x="488150" y="378099"/>
                      <a:pt x="488992" y="378252"/>
                      <a:pt x="489682" y="377639"/>
                    </a:cubicBezTo>
                    <a:cubicBezTo>
                      <a:pt x="490371" y="377026"/>
                      <a:pt x="496039" y="372584"/>
                      <a:pt x="496882" y="372124"/>
                    </a:cubicBezTo>
                    <a:cubicBezTo>
                      <a:pt x="497724" y="371665"/>
                      <a:pt x="538091" y="354737"/>
                      <a:pt x="538091" y="354737"/>
                    </a:cubicBezTo>
                    <a:cubicBezTo>
                      <a:pt x="538091" y="354737"/>
                      <a:pt x="540235" y="353894"/>
                      <a:pt x="541460" y="353894"/>
                    </a:cubicBezTo>
                    <a:cubicBezTo>
                      <a:pt x="542686" y="353894"/>
                      <a:pt x="574704" y="349375"/>
                      <a:pt x="574704" y="349375"/>
                    </a:cubicBezTo>
                    <a:cubicBezTo>
                      <a:pt x="574704" y="349375"/>
                      <a:pt x="578686" y="348992"/>
                      <a:pt x="579835" y="349145"/>
                    </a:cubicBezTo>
                    <a:cubicBezTo>
                      <a:pt x="581061" y="349299"/>
                      <a:pt x="613615" y="348686"/>
                      <a:pt x="613615" y="348686"/>
                    </a:cubicBezTo>
                    <a:cubicBezTo>
                      <a:pt x="613615" y="348686"/>
                      <a:pt x="615300" y="348839"/>
                      <a:pt x="616525" y="348226"/>
                    </a:cubicBezTo>
                    <a:cubicBezTo>
                      <a:pt x="617751" y="347614"/>
                      <a:pt x="643947" y="336890"/>
                      <a:pt x="643947" y="336890"/>
                    </a:cubicBezTo>
                    <a:cubicBezTo>
                      <a:pt x="643947" y="336890"/>
                      <a:pt x="644636" y="336277"/>
                      <a:pt x="645019" y="335818"/>
                    </a:cubicBezTo>
                    <a:cubicBezTo>
                      <a:pt x="645402" y="335358"/>
                      <a:pt x="658423" y="320268"/>
                      <a:pt x="658423" y="320268"/>
                    </a:cubicBezTo>
                    <a:cubicBezTo>
                      <a:pt x="658423" y="320268"/>
                      <a:pt x="659036" y="319579"/>
                      <a:pt x="659649" y="319349"/>
                    </a:cubicBezTo>
                    <a:cubicBezTo>
                      <a:pt x="660262" y="319120"/>
                      <a:pt x="671292" y="313375"/>
                      <a:pt x="671292" y="313375"/>
                    </a:cubicBezTo>
                    <a:lnTo>
                      <a:pt x="673054" y="313145"/>
                    </a:lnTo>
                    <a:lnTo>
                      <a:pt x="674279" y="312303"/>
                    </a:lnTo>
                    <a:cubicBezTo>
                      <a:pt x="674279" y="312303"/>
                      <a:pt x="687913" y="305945"/>
                      <a:pt x="687071" y="302345"/>
                    </a:cubicBezTo>
                    <a:cubicBezTo>
                      <a:pt x="686228" y="298745"/>
                      <a:pt x="683471" y="296217"/>
                      <a:pt x="681172" y="294685"/>
                    </a:cubicBezTo>
                    <a:cubicBezTo>
                      <a:pt x="678875" y="293153"/>
                      <a:pt x="673284" y="286107"/>
                      <a:pt x="672594" y="281894"/>
                    </a:cubicBezTo>
                    <a:cubicBezTo>
                      <a:pt x="671905" y="277681"/>
                      <a:pt x="674279" y="279366"/>
                      <a:pt x="674892" y="276762"/>
                    </a:cubicBezTo>
                    <a:cubicBezTo>
                      <a:pt x="675504" y="274157"/>
                      <a:pt x="678875" y="267034"/>
                      <a:pt x="679181" y="266498"/>
                    </a:cubicBezTo>
                    <a:cubicBezTo>
                      <a:pt x="679564" y="265885"/>
                      <a:pt x="687301" y="257919"/>
                      <a:pt x="687301" y="257919"/>
                    </a:cubicBezTo>
                    <a:cubicBezTo>
                      <a:pt x="687301" y="257919"/>
                      <a:pt x="688220" y="257000"/>
                      <a:pt x="688832" y="257000"/>
                    </a:cubicBezTo>
                    <a:cubicBezTo>
                      <a:pt x="689445" y="257000"/>
                      <a:pt x="700782" y="258225"/>
                      <a:pt x="700782" y="258225"/>
                    </a:cubicBezTo>
                    <a:cubicBezTo>
                      <a:pt x="700782" y="258225"/>
                      <a:pt x="702236" y="258608"/>
                      <a:pt x="702543" y="258915"/>
                    </a:cubicBezTo>
                    <a:cubicBezTo>
                      <a:pt x="702927" y="259298"/>
                      <a:pt x="721462" y="267187"/>
                      <a:pt x="721462" y="267187"/>
                    </a:cubicBezTo>
                    <a:cubicBezTo>
                      <a:pt x="721462" y="267187"/>
                      <a:pt x="722305" y="267876"/>
                      <a:pt x="722765" y="267647"/>
                    </a:cubicBezTo>
                    <a:cubicBezTo>
                      <a:pt x="723224" y="267417"/>
                      <a:pt x="727897" y="268719"/>
                      <a:pt x="728892" y="268719"/>
                    </a:cubicBezTo>
                    <a:cubicBezTo>
                      <a:pt x="729888" y="268719"/>
                      <a:pt x="735327" y="269179"/>
                      <a:pt x="738237" y="267187"/>
                    </a:cubicBezTo>
                    <a:cubicBezTo>
                      <a:pt x="741148" y="265119"/>
                      <a:pt x="750569" y="259144"/>
                      <a:pt x="751258" y="258302"/>
                    </a:cubicBezTo>
                    <a:cubicBezTo>
                      <a:pt x="751948" y="257459"/>
                      <a:pt x="764280" y="245740"/>
                      <a:pt x="764280" y="245740"/>
                    </a:cubicBezTo>
                    <a:cubicBezTo>
                      <a:pt x="764280" y="245740"/>
                      <a:pt x="764970" y="245127"/>
                      <a:pt x="766348" y="245127"/>
                    </a:cubicBezTo>
                    <a:cubicBezTo>
                      <a:pt x="767727" y="245127"/>
                      <a:pt x="785880" y="246200"/>
                      <a:pt x="790246" y="244668"/>
                    </a:cubicBezTo>
                    <a:cubicBezTo>
                      <a:pt x="794689" y="243136"/>
                      <a:pt x="801276" y="239536"/>
                      <a:pt x="802195" y="239076"/>
                    </a:cubicBezTo>
                    <a:cubicBezTo>
                      <a:pt x="803114" y="238617"/>
                      <a:pt x="809702" y="235400"/>
                      <a:pt x="809702" y="232336"/>
                    </a:cubicBezTo>
                    <a:cubicBezTo>
                      <a:pt x="809702" y="229348"/>
                      <a:pt x="808476" y="227587"/>
                      <a:pt x="809472" y="226208"/>
                    </a:cubicBezTo>
                    <a:cubicBezTo>
                      <a:pt x="810391" y="224906"/>
                      <a:pt x="817591" y="215638"/>
                      <a:pt x="817591" y="215638"/>
                    </a:cubicBezTo>
                    <a:cubicBezTo>
                      <a:pt x="817591" y="215638"/>
                      <a:pt x="818434" y="214718"/>
                      <a:pt x="818893" y="214412"/>
                    </a:cubicBezTo>
                    <a:cubicBezTo>
                      <a:pt x="819353" y="214182"/>
                      <a:pt x="827013" y="211501"/>
                      <a:pt x="827013" y="211501"/>
                    </a:cubicBezTo>
                    <a:cubicBezTo>
                      <a:pt x="827013" y="211501"/>
                      <a:pt x="828085" y="211501"/>
                      <a:pt x="828697" y="211501"/>
                    </a:cubicBezTo>
                    <a:cubicBezTo>
                      <a:pt x="829311" y="211501"/>
                      <a:pt x="841106" y="212957"/>
                      <a:pt x="848766" y="209357"/>
                    </a:cubicBezTo>
                    <a:cubicBezTo>
                      <a:pt x="856425" y="205757"/>
                      <a:pt x="871975" y="200625"/>
                      <a:pt x="871975" y="200625"/>
                    </a:cubicBezTo>
                    <a:cubicBezTo>
                      <a:pt x="871975" y="200625"/>
                      <a:pt x="872894" y="200165"/>
                      <a:pt x="873736" y="200165"/>
                    </a:cubicBezTo>
                    <a:cubicBezTo>
                      <a:pt x="874579" y="200165"/>
                      <a:pt x="910273" y="201084"/>
                      <a:pt x="911422" y="201084"/>
                    </a:cubicBezTo>
                    <a:cubicBezTo>
                      <a:pt x="912571" y="201084"/>
                      <a:pt x="912954" y="201084"/>
                      <a:pt x="912724" y="199552"/>
                    </a:cubicBezTo>
                    <a:cubicBezTo>
                      <a:pt x="912494" y="198020"/>
                      <a:pt x="915099" y="189748"/>
                      <a:pt x="905217" y="180863"/>
                    </a:cubicBezTo>
                    <a:cubicBezTo>
                      <a:pt x="905217" y="180863"/>
                      <a:pt x="901771" y="178259"/>
                      <a:pt x="900698" y="176803"/>
                    </a:cubicBezTo>
                    <a:cubicBezTo>
                      <a:pt x="899626" y="175348"/>
                      <a:pt x="896869" y="171901"/>
                      <a:pt x="895337" y="171288"/>
                    </a:cubicBezTo>
                    <a:cubicBezTo>
                      <a:pt x="893804" y="170675"/>
                      <a:pt x="892426" y="168531"/>
                      <a:pt x="891890" y="167841"/>
                    </a:cubicBezTo>
                    <a:cubicBezTo>
                      <a:pt x="891277" y="167152"/>
                      <a:pt x="887906" y="163782"/>
                      <a:pt x="884077" y="162480"/>
                    </a:cubicBezTo>
                    <a:cubicBezTo>
                      <a:pt x="880247" y="161177"/>
                      <a:pt x="877719" y="158037"/>
                      <a:pt x="876800" y="156965"/>
                    </a:cubicBezTo>
                    <a:cubicBezTo>
                      <a:pt x="875881" y="155892"/>
                      <a:pt x="874502" y="153518"/>
                      <a:pt x="869753" y="153977"/>
                    </a:cubicBezTo>
                    <a:cubicBezTo>
                      <a:pt x="865004" y="154437"/>
                      <a:pt x="851217" y="156122"/>
                      <a:pt x="851217" y="156122"/>
                    </a:cubicBezTo>
                    <a:cubicBezTo>
                      <a:pt x="851217" y="156122"/>
                      <a:pt x="849991" y="156352"/>
                      <a:pt x="849531" y="156735"/>
                    </a:cubicBezTo>
                    <a:cubicBezTo>
                      <a:pt x="849072" y="157118"/>
                      <a:pt x="845473" y="161790"/>
                      <a:pt x="844017" y="162633"/>
                    </a:cubicBezTo>
                    <a:cubicBezTo>
                      <a:pt x="842562" y="163475"/>
                      <a:pt x="842255" y="164701"/>
                      <a:pt x="842255" y="164701"/>
                    </a:cubicBezTo>
                    <a:cubicBezTo>
                      <a:pt x="842255" y="164701"/>
                      <a:pt x="841796" y="166233"/>
                      <a:pt x="840110" y="165314"/>
                    </a:cubicBezTo>
                    <a:cubicBezTo>
                      <a:pt x="838425" y="164395"/>
                      <a:pt x="829311" y="158726"/>
                      <a:pt x="829311" y="158726"/>
                    </a:cubicBezTo>
                    <a:cubicBezTo>
                      <a:pt x="829311" y="158726"/>
                      <a:pt x="828697" y="158114"/>
                      <a:pt x="828008" y="158267"/>
                    </a:cubicBezTo>
                    <a:cubicBezTo>
                      <a:pt x="827319" y="158420"/>
                      <a:pt x="811463" y="160565"/>
                      <a:pt x="810162" y="160565"/>
                    </a:cubicBezTo>
                    <a:cubicBezTo>
                      <a:pt x="808859" y="160565"/>
                      <a:pt x="804187" y="160718"/>
                      <a:pt x="802272" y="162326"/>
                    </a:cubicBezTo>
                    <a:cubicBezTo>
                      <a:pt x="800357" y="164012"/>
                      <a:pt x="801430" y="164012"/>
                      <a:pt x="799668" y="163782"/>
                    </a:cubicBezTo>
                    <a:cubicBezTo>
                      <a:pt x="797905" y="163552"/>
                      <a:pt x="793310" y="159339"/>
                      <a:pt x="791855" y="157578"/>
                    </a:cubicBezTo>
                    <a:cubicBezTo>
                      <a:pt x="790399" y="155816"/>
                      <a:pt x="790169" y="156045"/>
                      <a:pt x="789940" y="153901"/>
                    </a:cubicBezTo>
                    <a:cubicBezTo>
                      <a:pt x="789710" y="151756"/>
                      <a:pt x="788254" y="148616"/>
                      <a:pt x="791242" y="147467"/>
                    </a:cubicBezTo>
                    <a:cubicBezTo>
                      <a:pt x="794229" y="146241"/>
                      <a:pt x="797370" y="143407"/>
                      <a:pt x="797140" y="141033"/>
                    </a:cubicBezTo>
                    <a:cubicBezTo>
                      <a:pt x="796910" y="138658"/>
                      <a:pt x="796910" y="136513"/>
                      <a:pt x="796910" y="136513"/>
                    </a:cubicBezTo>
                    <a:cubicBezTo>
                      <a:pt x="796910" y="136513"/>
                      <a:pt x="796681" y="135441"/>
                      <a:pt x="797140" y="134599"/>
                    </a:cubicBezTo>
                    <a:cubicBezTo>
                      <a:pt x="797600" y="133833"/>
                      <a:pt x="817745" y="95075"/>
                      <a:pt x="822264" y="86266"/>
                    </a:cubicBezTo>
                    <a:cubicBezTo>
                      <a:pt x="818893" y="84734"/>
                      <a:pt x="809932" y="79909"/>
                      <a:pt x="809318" y="79526"/>
                    </a:cubicBezTo>
                    <a:cubicBezTo>
                      <a:pt x="808629" y="79066"/>
                      <a:pt x="807557" y="79296"/>
                      <a:pt x="807557" y="79296"/>
                    </a:cubicBezTo>
                    <a:cubicBezTo>
                      <a:pt x="807557" y="79296"/>
                      <a:pt x="789863" y="83738"/>
                      <a:pt x="789098" y="83968"/>
                    </a:cubicBezTo>
                    <a:cubicBezTo>
                      <a:pt x="788408" y="84198"/>
                      <a:pt x="787335" y="83355"/>
                      <a:pt x="787335" y="83355"/>
                    </a:cubicBezTo>
                    <a:cubicBezTo>
                      <a:pt x="787335" y="83355"/>
                      <a:pt x="769872" y="72555"/>
                      <a:pt x="769105" y="72019"/>
                    </a:cubicBezTo>
                    <a:cubicBezTo>
                      <a:pt x="768416" y="71406"/>
                      <a:pt x="767420" y="71406"/>
                      <a:pt x="767420" y="71406"/>
                    </a:cubicBezTo>
                    <a:cubicBezTo>
                      <a:pt x="767420" y="71406"/>
                      <a:pt x="751871" y="71176"/>
                      <a:pt x="750646" y="71176"/>
                    </a:cubicBezTo>
                    <a:cubicBezTo>
                      <a:pt x="749420" y="71176"/>
                      <a:pt x="748578" y="71789"/>
                      <a:pt x="748578" y="71789"/>
                    </a:cubicBezTo>
                    <a:cubicBezTo>
                      <a:pt x="748578" y="71789"/>
                      <a:pt x="737318" y="77304"/>
                      <a:pt x="736016" y="78147"/>
                    </a:cubicBezTo>
                    <a:cubicBezTo>
                      <a:pt x="734713" y="78989"/>
                      <a:pt x="729812" y="81824"/>
                      <a:pt x="728356" y="83049"/>
                    </a:cubicBezTo>
                    <a:cubicBezTo>
                      <a:pt x="726901" y="84275"/>
                      <a:pt x="714952" y="95764"/>
                      <a:pt x="714568" y="95994"/>
                    </a:cubicBezTo>
                    <a:cubicBezTo>
                      <a:pt x="714186" y="96224"/>
                      <a:pt x="713114" y="97296"/>
                      <a:pt x="712653" y="97296"/>
                    </a:cubicBezTo>
                    <a:cubicBezTo>
                      <a:pt x="712194" y="97296"/>
                      <a:pt x="697182" y="100053"/>
                      <a:pt x="694118" y="100666"/>
                    </a:cubicBezTo>
                    <a:cubicBezTo>
                      <a:pt x="690977" y="101279"/>
                      <a:pt x="656509" y="110700"/>
                      <a:pt x="655666" y="111083"/>
                    </a:cubicBezTo>
                    <a:cubicBezTo>
                      <a:pt x="654824" y="111466"/>
                      <a:pt x="654747" y="111313"/>
                      <a:pt x="653521" y="110930"/>
                    </a:cubicBezTo>
                    <a:cubicBezTo>
                      <a:pt x="652295" y="110547"/>
                      <a:pt x="616142" y="105798"/>
                      <a:pt x="615376" y="105645"/>
                    </a:cubicBezTo>
                    <a:cubicBezTo>
                      <a:pt x="614534" y="105492"/>
                      <a:pt x="610244" y="104343"/>
                      <a:pt x="609478" y="103883"/>
                    </a:cubicBezTo>
                    <a:cubicBezTo>
                      <a:pt x="608712" y="103424"/>
                      <a:pt x="607333" y="103500"/>
                      <a:pt x="607333" y="103500"/>
                    </a:cubicBezTo>
                    <a:cubicBezTo>
                      <a:pt x="607333" y="103500"/>
                      <a:pt x="591862" y="104726"/>
                      <a:pt x="590789" y="104802"/>
                    </a:cubicBezTo>
                    <a:cubicBezTo>
                      <a:pt x="589717" y="104879"/>
                      <a:pt x="589028" y="104190"/>
                      <a:pt x="589028" y="104190"/>
                    </a:cubicBezTo>
                    <a:cubicBezTo>
                      <a:pt x="589028" y="104190"/>
                      <a:pt x="577078" y="95611"/>
                      <a:pt x="576466" y="95075"/>
                    </a:cubicBezTo>
                    <a:cubicBezTo>
                      <a:pt x="575852" y="94615"/>
                      <a:pt x="575623" y="93619"/>
                      <a:pt x="575623" y="93619"/>
                    </a:cubicBezTo>
                    <a:cubicBezTo>
                      <a:pt x="575623" y="93619"/>
                      <a:pt x="573861" y="85347"/>
                      <a:pt x="573937" y="84198"/>
                    </a:cubicBezTo>
                    <a:cubicBezTo>
                      <a:pt x="574091" y="82972"/>
                      <a:pt x="573018" y="82283"/>
                      <a:pt x="573018" y="82283"/>
                    </a:cubicBezTo>
                    <a:cubicBezTo>
                      <a:pt x="570721" y="81364"/>
                      <a:pt x="557699" y="80215"/>
                      <a:pt x="556704" y="80138"/>
                    </a:cubicBezTo>
                    <a:cubicBezTo>
                      <a:pt x="555784" y="79985"/>
                      <a:pt x="555018" y="79219"/>
                      <a:pt x="555018" y="79219"/>
                    </a:cubicBezTo>
                    <a:cubicBezTo>
                      <a:pt x="555018" y="79219"/>
                      <a:pt x="543988" y="71406"/>
                      <a:pt x="540541" y="69185"/>
                    </a:cubicBezTo>
                    <a:cubicBezTo>
                      <a:pt x="537095" y="66887"/>
                      <a:pt x="522924" y="67730"/>
                      <a:pt x="522082" y="67883"/>
                    </a:cubicBezTo>
                    <a:cubicBezTo>
                      <a:pt x="521239" y="68036"/>
                      <a:pt x="520167" y="67270"/>
                      <a:pt x="519784" y="66351"/>
                    </a:cubicBezTo>
                    <a:cubicBezTo>
                      <a:pt x="519401" y="65432"/>
                      <a:pt x="518941" y="65891"/>
                      <a:pt x="517409" y="65662"/>
                    </a:cubicBezTo>
                    <a:cubicBezTo>
                      <a:pt x="515877" y="65432"/>
                      <a:pt x="502933" y="62521"/>
                      <a:pt x="499486" y="61832"/>
                    </a:cubicBezTo>
                    <a:cubicBezTo>
                      <a:pt x="496039" y="61142"/>
                      <a:pt x="477349" y="67117"/>
                      <a:pt x="475664" y="67730"/>
                    </a:cubicBezTo>
                    <a:cubicBezTo>
                      <a:pt x="473979" y="68342"/>
                      <a:pt x="463945" y="73857"/>
                      <a:pt x="463256" y="74317"/>
                    </a:cubicBezTo>
                    <a:cubicBezTo>
                      <a:pt x="462566" y="74777"/>
                      <a:pt x="461341" y="74777"/>
                      <a:pt x="461341" y="74777"/>
                    </a:cubicBezTo>
                    <a:cubicBezTo>
                      <a:pt x="461341" y="74777"/>
                      <a:pt x="423042" y="65432"/>
                      <a:pt x="422353" y="65049"/>
                    </a:cubicBezTo>
                    <a:cubicBezTo>
                      <a:pt x="421664" y="64666"/>
                      <a:pt x="420438" y="64130"/>
                      <a:pt x="420438" y="64130"/>
                    </a:cubicBezTo>
                    <a:cubicBezTo>
                      <a:pt x="420438" y="64130"/>
                      <a:pt x="413468" y="58538"/>
                      <a:pt x="412932" y="57925"/>
                    </a:cubicBezTo>
                    <a:cubicBezTo>
                      <a:pt x="412319" y="57313"/>
                      <a:pt x="412089" y="56240"/>
                      <a:pt x="412089" y="56240"/>
                    </a:cubicBezTo>
                    <a:cubicBezTo>
                      <a:pt x="412089" y="56240"/>
                      <a:pt x="408489" y="35176"/>
                      <a:pt x="408489" y="34104"/>
                    </a:cubicBezTo>
                    <a:cubicBezTo>
                      <a:pt x="408489" y="33031"/>
                      <a:pt x="409408" y="32189"/>
                      <a:pt x="410251" y="31117"/>
                    </a:cubicBezTo>
                    <a:cubicBezTo>
                      <a:pt x="411093" y="30044"/>
                      <a:pt x="407110" y="28819"/>
                      <a:pt x="405119" y="28589"/>
                    </a:cubicBezTo>
                    <a:cubicBezTo>
                      <a:pt x="403051" y="28359"/>
                      <a:pt x="387502" y="24146"/>
                      <a:pt x="384898" y="23457"/>
                    </a:cubicBezTo>
                    <a:cubicBezTo>
                      <a:pt x="382293" y="22768"/>
                      <a:pt x="367280" y="17253"/>
                      <a:pt x="366438" y="16640"/>
                    </a:cubicBezTo>
                    <a:cubicBezTo>
                      <a:pt x="365595" y="16027"/>
                      <a:pt x="363527" y="16257"/>
                      <a:pt x="363527" y="16257"/>
                    </a:cubicBezTo>
                    <a:cubicBezTo>
                      <a:pt x="363527" y="16257"/>
                      <a:pt x="346906" y="14342"/>
                      <a:pt x="345833" y="14189"/>
                    </a:cubicBezTo>
                    <a:cubicBezTo>
                      <a:pt x="344761" y="14036"/>
                      <a:pt x="343459" y="13576"/>
                      <a:pt x="343459" y="13576"/>
                    </a:cubicBezTo>
                    <a:cubicBezTo>
                      <a:pt x="343459" y="13576"/>
                      <a:pt x="318565" y="784"/>
                      <a:pt x="317722" y="172"/>
                    </a:cubicBezTo>
                    <a:cubicBezTo>
                      <a:pt x="316880" y="-441"/>
                      <a:pt x="315807" y="784"/>
                      <a:pt x="315807" y="784"/>
                    </a:cubicBezTo>
                    <a:cubicBezTo>
                      <a:pt x="315807" y="784"/>
                      <a:pt x="302863" y="12504"/>
                      <a:pt x="300718" y="14878"/>
                    </a:cubicBezTo>
                    <a:cubicBezTo>
                      <a:pt x="298573" y="17253"/>
                      <a:pt x="297731" y="22768"/>
                      <a:pt x="297501" y="23763"/>
                    </a:cubicBezTo>
                    <a:cubicBezTo>
                      <a:pt x="297271" y="24682"/>
                      <a:pt x="296428" y="24453"/>
                      <a:pt x="294130" y="24606"/>
                    </a:cubicBezTo>
                    <a:cubicBezTo>
                      <a:pt x="291833" y="24759"/>
                      <a:pt x="290147" y="27593"/>
                      <a:pt x="289841" y="28895"/>
                    </a:cubicBezTo>
                    <a:cubicBezTo>
                      <a:pt x="289458" y="30197"/>
                      <a:pt x="287773" y="36325"/>
                      <a:pt x="287084" y="38853"/>
                    </a:cubicBezTo>
                    <a:cubicBezTo>
                      <a:pt x="286394" y="41380"/>
                      <a:pt x="286471" y="42912"/>
                      <a:pt x="288999" y="50572"/>
                    </a:cubicBezTo>
                    <a:cubicBezTo>
                      <a:pt x="291526" y="58232"/>
                      <a:pt x="296658" y="59074"/>
                      <a:pt x="298190" y="59917"/>
                    </a:cubicBezTo>
                    <a:cubicBezTo>
                      <a:pt x="299722" y="60759"/>
                      <a:pt x="298803" y="62062"/>
                      <a:pt x="298803" y="62062"/>
                    </a:cubicBezTo>
                    <a:cubicBezTo>
                      <a:pt x="298803" y="62062"/>
                      <a:pt x="295586" y="73398"/>
                      <a:pt x="295203" y="74470"/>
                    </a:cubicBezTo>
                    <a:cubicBezTo>
                      <a:pt x="294820" y="75543"/>
                      <a:pt x="294284" y="76385"/>
                      <a:pt x="293748" y="77457"/>
                    </a:cubicBezTo>
                    <a:cubicBezTo>
                      <a:pt x="293288" y="78530"/>
                      <a:pt x="291833" y="78760"/>
                      <a:pt x="291833" y="78760"/>
                    </a:cubicBezTo>
                    <a:cubicBezTo>
                      <a:pt x="291833" y="78760"/>
                      <a:pt x="280726" y="82130"/>
                      <a:pt x="279884" y="82436"/>
                    </a:cubicBezTo>
                    <a:cubicBezTo>
                      <a:pt x="279041" y="82819"/>
                      <a:pt x="278658" y="81824"/>
                      <a:pt x="277969" y="83968"/>
                    </a:cubicBezTo>
                    <a:cubicBezTo>
                      <a:pt x="277279" y="86113"/>
                      <a:pt x="273985" y="88487"/>
                      <a:pt x="272607" y="89100"/>
                    </a:cubicBezTo>
                    <a:cubicBezTo>
                      <a:pt x="271151" y="89713"/>
                      <a:pt x="266633" y="87798"/>
                      <a:pt x="265790" y="87415"/>
                    </a:cubicBezTo>
                    <a:cubicBezTo>
                      <a:pt x="264947" y="87032"/>
                      <a:pt x="262343" y="86189"/>
                      <a:pt x="262343" y="86189"/>
                    </a:cubicBezTo>
                    <a:cubicBezTo>
                      <a:pt x="262343" y="86189"/>
                      <a:pt x="238981" y="80598"/>
                      <a:pt x="234462" y="79755"/>
                    </a:cubicBezTo>
                    <a:cubicBezTo>
                      <a:pt x="229942" y="78913"/>
                      <a:pt x="221057" y="82360"/>
                      <a:pt x="219985" y="82972"/>
                    </a:cubicBezTo>
                    <a:cubicBezTo>
                      <a:pt x="218913" y="83585"/>
                      <a:pt x="217917" y="83355"/>
                      <a:pt x="217917" y="83355"/>
                    </a:cubicBezTo>
                    <a:cubicBezTo>
                      <a:pt x="217917" y="83355"/>
                      <a:pt x="196700" y="78913"/>
                      <a:pt x="194938" y="78606"/>
                    </a:cubicBezTo>
                    <a:cubicBezTo>
                      <a:pt x="193176" y="78223"/>
                      <a:pt x="192410" y="76462"/>
                      <a:pt x="191721" y="75619"/>
                    </a:cubicBezTo>
                    <a:cubicBezTo>
                      <a:pt x="191031" y="74777"/>
                      <a:pt x="188274" y="68879"/>
                      <a:pt x="187661" y="67959"/>
                    </a:cubicBezTo>
                    <a:cubicBezTo>
                      <a:pt x="187049" y="67040"/>
                      <a:pt x="185899" y="63440"/>
                      <a:pt x="185517" y="61372"/>
                    </a:cubicBezTo>
                    <a:cubicBezTo>
                      <a:pt x="185134" y="59304"/>
                      <a:pt x="182529" y="58615"/>
                      <a:pt x="180997" y="58845"/>
                    </a:cubicBezTo>
                    <a:cubicBezTo>
                      <a:pt x="179466" y="59074"/>
                      <a:pt x="165831" y="57389"/>
                      <a:pt x="163916" y="57313"/>
                    </a:cubicBezTo>
                    <a:cubicBezTo>
                      <a:pt x="162001" y="57159"/>
                      <a:pt x="157329" y="56240"/>
                      <a:pt x="154495" y="55627"/>
                    </a:cubicBezTo>
                    <a:cubicBezTo>
                      <a:pt x="151584" y="55015"/>
                      <a:pt x="149746" y="53330"/>
                      <a:pt x="147908" y="51108"/>
                    </a:cubicBezTo>
                    <a:cubicBezTo>
                      <a:pt x="146146" y="48810"/>
                      <a:pt x="136035" y="49653"/>
                      <a:pt x="134886" y="49806"/>
                    </a:cubicBezTo>
                    <a:cubicBezTo>
                      <a:pt x="133661" y="49959"/>
                      <a:pt x="132589" y="50036"/>
                      <a:pt x="131899" y="48504"/>
                    </a:cubicBezTo>
                    <a:cubicBezTo>
                      <a:pt x="131209" y="46972"/>
                      <a:pt x="130827" y="47202"/>
                      <a:pt x="129295" y="49959"/>
                    </a:cubicBezTo>
                    <a:cubicBezTo>
                      <a:pt x="127763" y="52717"/>
                      <a:pt x="125312" y="54019"/>
                      <a:pt x="124009" y="54708"/>
                    </a:cubicBezTo>
                    <a:cubicBezTo>
                      <a:pt x="122707" y="55398"/>
                      <a:pt x="114052" y="55398"/>
                      <a:pt x="112673" y="55551"/>
                    </a:cubicBezTo>
                    <a:cubicBezTo>
                      <a:pt x="111218" y="55704"/>
                      <a:pt x="110069" y="56164"/>
                      <a:pt x="110069" y="56164"/>
                    </a:cubicBezTo>
                    <a:cubicBezTo>
                      <a:pt x="110069" y="56164"/>
                      <a:pt x="80350" y="71023"/>
                      <a:pt x="78511" y="71866"/>
                    </a:cubicBezTo>
                    <a:cubicBezTo>
                      <a:pt x="76597" y="72709"/>
                      <a:pt x="65490" y="78913"/>
                      <a:pt x="64494" y="79526"/>
                    </a:cubicBezTo>
                    <a:cubicBezTo>
                      <a:pt x="63498" y="80138"/>
                      <a:pt x="62579" y="81287"/>
                      <a:pt x="61583" y="81670"/>
                    </a:cubicBezTo>
                    <a:cubicBezTo>
                      <a:pt x="60664" y="82053"/>
                      <a:pt x="54077" y="83126"/>
                      <a:pt x="53081" y="83432"/>
                    </a:cubicBezTo>
                    <a:cubicBezTo>
                      <a:pt x="52162" y="83815"/>
                      <a:pt x="52928" y="84734"/>
                      <a:pt x="53464" y="86419"/>
                    </a:cubicBezTo>
                    <a:cubicBezTo>
                      <a:pt x="53924" y="88104"/>
                      <a:pt x="54153" y="87951"/>
                      <a:pt x="55226" y="89177"/>
                    </a:cubicBezTo>
                    <a:cubicBezTo>
                      <a:pt x="56298" y="90402"/>
                      <a:pt x="52928" y="92164"/>
                      <a:pt x="51396" y="92853"/>
                    </a:cubicBezTo>
                    <a:cubicBezTo>
                      <a:pt x="49864" y="93543"/>
                      <a:pt x="43736" y="95764"/>
                      <a:pt x="43736" y="95764"/>
                    </a:cubicBezTo>
                    <a:cubicBezTo>
                      <a:pt x="40749" y="97066"/>
                      <a:pt x="34162" y="97526"/>
                      <a:pt x="30562" y="98062"/>
                    </a:cubicBezTo>
                    <a:cubicBezTo>
                      <a:pt x="26962" y="98522"/>
                      <a:pt x="18919" y="98905"/>
                      <a:pt x="15932" y="99134"/>
                    </a:cubicBezTo>
                    <a:cubicBezTo>
                      <a:pt x="12944" y="99364"/>
                      <a:pt x="12255" y="99134"/>
                      <a:pt x="11413" y="103807"/>
                    </a:cubicBezTo>
                    <a:cubicBezTo>
                      <a:pt x="10570" y="108479"/>
                      <a:pt x="5515" y="109168"/>
                      <a:pt x="4366" y="109781"/>
                    </a:cubicBezTo>
                    <a:cubicBezTo>
                      <a:pt x="4059" y="109934"/>
                      <a:pt x="2910" y="110241"/>
                      <a:pt x="1379" y="110624"/>
                    </a:cubicBezTo>
                    <a:lnTo>
                      <a:pt x="1991" y="112156"/>
                    </a:lnTo>
                    <a:cubicBezTo>
                      <a:pt x="1991" y="111696"/>
                      <a:pt x="2757" y="112692"/>
                      <a:pt x="2144" y="11338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11" name="Kombinationstegning: figur 11810">
                <a:extLst>
                  <a:ext uri="{FF2B5EF4-FFF2-40B4-BE49-F238E27FC236}">
                    <a16:creationId xmlns:a16="http://schemas.microsoft.com/office/drawing/2014/main" id="{8D37852B-AAFE-4982-B931-F784DAAF2BB8}"/>
                  </a:ext>
                </a:extLst>
              </p:cNvPr>
              <p:cNvSpPr/>
              <p:nvPr/>
            </p:nvSpPr>
            <p:spPr>
              <a:xfrm>
                <a:off x="9815407" y="3091765"/>
                <a:ext cx="180738" cy="177782"/>
              </a:xfrm>
              <a:custGeom>
                <a:avLst/>
                <a:gdLst>
                  <a:gd name="connsiteX0" fmla="*/ 178210 w 180738"/>
                  <a:gd name="connsiteY0" fmla="*/ 19974 h 177782"/>
                  <a:gd name="connsiteX1" fmla="*/ 177062 w 180738"/>
                  <a:gd name="connsiteY1" fmla="*/ 18749 h 177782"/>
                  <a:gd name="connsiteX2" fmla="*/ 168942 w 180738"/>
                  <a:gd name="connsiteY2" fmla="*/ 9327 h 177782"/>
                  <a:gd name="connsiteX3" fmla="*/ 165265 w 180738"/>
                  <a:gd name="connsiteY3" fmla="*/ 1821 h 177782"/>
                  <a:gd name="connsiteX4" fmla="*/ 158525 w 180738"/>
                  <a:gd name="connsiteY4" fmla="*/ 289 h 177782"/>
                  <a:gd name="connsiteX5" fmla="*/ 157069 w 180738"/>
                  <a:gd name="connsiteY5" fmla="*/ 2051 h 177782"/>
                  <a:gd name="connsiteX6" fmla="*/ 155308 w 180738"/>
                  <a:gd name="connsiteY6" fmla="*/ 8025 h 177782"/>
                  <a:gd name="connsiteX7" fmla="*/ 152168 w 180738"/>
                  <a:gd name="connsiteY7" fmla="*/ 16144 h 177782"/>
                  <a:gd name="connsiteX8" fmla="*/ 144278 w 180738"/>
                  <a:gd name="connsiteY8" fmla="*/ 18749 h 177782"/>
                  <a:gd name="connsiteX9" fmla="*/ 138303 w 180738"/>
                  <a:gd name="connsiteY9" fmla="*/ 23804 h 177782"/>
                  <a:gd name="connsiteX10" fmla="*/ 137844 w 180738"/>
                  <a:gd name="connsiteY10" fmla="*/ 26562 h 177782"/>
                  <a:gd name="connsiteX11" fmla="*/ 133861 w 180738"/>
                  <a:gd name="connsiteY11" fmla="*/ 30545 h 177782"/>
                  <a:gd name="connsiteX12" fmla="*/ 132329 w 180738"/>
                  <a:gd name="connsiteY12" fmla="*/ 31387 h 177782"/>
                  <a:gd name="connsiteX13" fmla="*/ 106439 w 180738"/>
                  <a:gd name="connsiteY13" fmla="*/ 34987 h 177782"/>
                  <a:gd name="connsiteX14" fmla="*/ 105826 w 180738"/>
                  <a:gd name="connsiteY14" fmla="*/ 36289 h 177782"/>
                  <a:gd name="connsiteX15" fmla="*/ 109273 w 180738"/>
                  <a:gd name="connsiteY15" fmla="*/ 44792 h 177782"/>
                  <a:gd name="connsiteX16" fmla="*/ 112490 w 180738"/>
                  <a:gd name="connsiteY16" fmla="*/ 49541 h 177782"/>
                  <a:gd name="connsiteX17" fmla="*/ 107588 w 180738"/>
                  <a:gd name="connsiteY17" fmla="*/ 55285 h 177782"/>
                  <a:gd name="connsiteX18" fmla="*/ 88286 w 180738"/>
                  <a:gd name="connsiteY18" fmla="*/ 52758 h 177782"/>
                  <a:gd name="connsiteX19" fmla="*/ 78252 w 180738"/>
                  <a:gd name="connsiteY19" fmla="*/ 47166 h 177782"/>
                  <a:gd name="connsiteX20" fmla="*/ 76796 w 180738"/>
                  <a:gd name="connsiteY20" fmla="*/ 45634 h 177782"/>
                  <a:gd name="connsiteX21" fmla="*/ 72354 w 180738"/>
                  <a:gd name="connsiteY21" fmla="*/ 42034 h 177782"/>
                  <a:gd name="connsiteX22" fmla="*/ 65920 w 180738"/>
                  <a:gd name="connsiteY22" fmla="*/ 46706 h 177782"/>
                  <a:gd name="connsiteX23" fmla="*/ 61860 w 180738"/>
                  <a:gd name="connsiteY23" fmla="*/ 53753 h 177782"/>
                  <a:gd name="connsiteX24" fmla="*/ 45468 w 180738"/>
                  <a:gd name="connsiteY24" fmla="*/ 71983 h 177782"/>
                  <a:gd name="connsiteX25" fmla="*/ 39570 w 180738"/>
                  <a:gd name="connsiteY25" fmla="*/ 73056 h 177782"/>
                  <a:gd name="connsiteX26" fmla="*/ 38269 w 180738"/>
                  <a:gd name="connsiteY26" fmla="*/ 73745 h 177782"/>
                  <a:gd name="connsiteX27" fmla="*/ 30149 w 180738"/>
                  <a:gd name="connsiteY27" fmla="*/ 80562 h 177782"/>
                  <a:gd name="connsiteX28" fmla="*/ 2728 w 180738"/>
                  <a:gd name="connsiteY28" fmla="*/ 98256 h 177782"/>
                  <a:gd name="connsiteX29" fmla="*/ 46 w 180738"/>
                  <a:gd name="connsiteY29" fmla="*/ 100324 h 177782"/>
                  <a:gd name="connsiteX30" fmla="*/ 1885 w 180738"/>
                  <a:gd name="connsiteY30" fmla="*/ 101090 h 177782"/>
                  <a:gd name="connsiteX31" fmla="*/ 276 w 180738"/>
                  <a:gd name="connsiteY31" fmla="*/ 105533 h 177782"/>
                  <a:gd name="connsiteX32" fmla="*/ 8243 w 180738"/>
                  <a:gd name="connsiteY32" fmla="*/ 111890 h 177782"/>
                  <a:gd name="connsiteX33" fmla="*/ 10770 w 180738"/>
                  <a:gd name="connsiteY33" fmla="*/ 113652 h 177782"/>
                  <a:gd name="connsiteX34" fmla="*/ 14446 w 180738"/>
                  <a:gd name="connsiteY34" fmla="*/ 111890 h 177782"/>
                  <a:gd name="connsiteX35" fmla="*/ 26855 w 180738"/>
                  <a:gd name="connsiteY35" fmla="*/ 116486 h 177782"/>
                  <a:gd name="connsiteX36" fmla="*/ 31834 w 180738"/>
                  <a:gd name="connsiteY36" fmla="*/ 119397 h 177782"/>
                  <a:gd name="connsiteX37" fmla="*/ 25477 w 180738"/>
                  <a:gd name="connsiteY37" fmla="*/ 137627 h 177782"/>
                  <a:gd name="connsiteX38" fmla="*/ 26089 w 180738"/>
                  <a:gd name="connsiteY38" fmla="*/ 141916 h 177782"/>
                  <a:gd name="connsiteX39" fmla="*/ 35051 w 180738"/>
                  <a:gd name="connsiteY39" fmla="*/ 146052 h 177782"/>
                  <a:gd name="connsiteX40" fmla="*/ 29919 w 180738"/>
                  <a:gd name="connsiteY40" fmla="*/ 146205 h 177782"/>
                  <a:gd name="connsiteX41" fmla="*/ 20805 w 180738"/>
                  <a:gd name="connsiteY41" fmla="*/ 150955 h 177782"/>
                  <a:gd name="connsiteX42" fmla="*/ 16821 w 180738"/>
                  <a:gd name="connsiteY42" fmla="*/ 160682 h 177782"/>
                  <a:gd name="connsiteX43" fmla="*/ 15672 w 180738"/>
                  <a:gd name="connsiteY43" fmla="*/ 162291 h 177782"/>
                  <a:gd name="connsiteX44" fmla="*/ 10923 w 180738"/>
                  <a:gd name="connsiteY44" fmla="*/ 164512 h 177782"/>
                  <a:gd name="connsiteX45" fmla="*/ 22259 w 180738"/>
                  <a:gd name="connsiteY45" fmla="*/ 169644 h 177782"/>
                  <a:gd name="connsiteX46" fmla="*/ 19579 w 180738"/>
                  <a:gd name="connsiteY46" fmla="*/ 171559 h 177782"/>
                  <a:gd name="connsiteX47" fmla="*/ 27085 w 180738"/>
                  <a:gd name="connsiteY47" fmla="*/ 173780 h 177782"/>
                  <a:gd name="connsiteX48" fmla="*/ 33443 w 180738"/>
                  <a:gd name="connsiteY48" fmla="*/ 173780 h 177782"/>
                  <a:gd name="connsiteX49" fmla="*/ 30838 w 180738"/>
                  <a:gd name="connsiteY49" fmla="*/ 175695 h 177782"/>
                  <a:gd name="connsiteX50" fmla="*/ 30992 w 180738"/>
                  <a:gd name="connsiteY50" fmla="*/ 177763 h 177782"/>
                  <a:gd name="connsiteX51" fmla="*/ 37885 w 180738"/>
                  <a:gd name="connsiteY51" fmla="*/ 173321 h 177782"/>
                  <a:gd name="connsiteX52" fmla="*/ 41409 w 180738"/>
                  <a:gd name="connsiteY52" fmla="*/ 171099 h 177782"/>
                  <a:gd name="connsiteX53" fmla="*/ 54047 w 180738"/>
                  <a:gd name="connsiteY53" fmla="*/ 176231 h 177782"/>
                  <a:gd name="connsiteX54" fmla="*/ 67298 w 180738"/>
                  <a:gd name="connsiteY54" fmla="*/ 174469 h 177782"/>
                  <a:gd name="connsiteX55" fmla="*/ 76184 w 180738"/>
                  <a:gd name="connsiteY55" fmla="*/ 162061 h 177782"/>
                  <a:gd name="connsiteX56" fmla="*/ 79171 w 180738"/>
                  <a:gd name="connsiteY56" fmla="*/ 159916 h 177782"/>
                  <a:gd name="connsiteX57" fmla="*/ 100235 w 180738"/>
                  <a:gd name="connsiteY57" fmla="*/ 158691 h 177782"/>
                  <a:gd name="connsiteX58" fmla="*/ 109656 w 180738"/>
                  <a:gd name="connsiteY58" fmla="*/ 156316 h 177782"/>
                  <a:gd name="connsiteX59" fmla="*/ 114865 w 180738"/>
                  <a:gd name="connsiteY59" fmla="*/ 147737 h 177782"/>
                  <a:gd name="connsiteX60" fmla="*/ 111955 w 180738"/>
                  <a:gd name="connsiteY60" fmla="*/ 144137 h 177782"/>
                  <a:gd name="connsiteX61" fmla="*/ 98856 w 180738"/>
                  <a:gd name="connsiteY61" fmla="*/ 132188 h 177782"/>
                  <a:gd name="connsiteX62" fmla="*/ 94873 w 180738"/>
                  <a:gd name="connsiteY62" fmla="*/ 129967 h 177782"/>
                  <a:gd name="connsiteX63" fmla="*/ 87366 w 180738"/>
                  <a:gd name="connsiteY63" fmla="*/ 125524 h 177782"/>
                  <a:gd name="connsiteX64" fmla="*/ 89435 w 180738"/>
                  <a:gd name="connsiteY64" fmla="*/ 122843 h 177782"/>
                  <a:gd name="connsiteX65" fmla="*/ 91503 w 180738"/>
                  <a:gd name="connsiteY65" fmla="*/ 121924 h 177782"/>
                  <a:gd name="connsiteX66" fmla="*/ 92115 w 180738"/>
                  <a:gd name="connsiteY66" fmla="*/ 117329 h 177782"/>
                  <a:gd name="connsiteX67" fmla="*/ 91656 w 180738"/>
                  <a:gd name="connsiteY67" fmla="*/ 113958 h 177782"/>
                  <a:gd name="connsiteX68" fmla="*/ 92115 w 180738"/>
                  <a:gd name="connsiteY68" fmla="*/ 109975 h 177782"/>
                  <a:gd name="connsiteX69" fmla="*/ 107895 w 180738"/>
                  <a:gd name="connsiteY69" fmla="*/ 102622 h 177782"/>
                  <a:gd name="connsiteX70" fmla="*/ 122907 w 180738"/>
                  <a:gd name="connsiteY70" fmla="*/ 95728 h 177782"/>
                  <a:gd name="connsiteX71" fmla="*/ 143359 w 180738"/>
                  <a:gd name="connsiteY71" fmla="*/ 80409 h 177782"/>
                  <a:gd name="connsiteX72" fmla="*/ 154235 w 180738"/>
                  <a:gd name="connsiteY72" fmla="*/ 67311 h 177782"/>
                  <a:gd name="connsiteX73" fmla="*/ 155002 w 180738"/>
                  <a:gd name="connsiteY73" fmla="*/ 59039 h 177782"/>
                  <a:gd name="connsiteX74" fmla="*/ 155614 w 180738"/>
                  <a:gd name="connsiteY74" fmla="*/ 54902 h 177782"/>
                  <a:gd name="connsiteX75" fmla="*/ 172236 w 180738"/>
                  <a:gd name="connsiteY75" fmla="*/ 24570 h 177782"/>
                  <a:gd name="connsiteX76" fmla="*/ 177367 w 180738"/>
                  <a:gd name="connsiteY76" fmla="*/ 23804 h 177782"/>
                  <a:gd name="connsiteX77" fmla="*/ 180738 w 180738"/>
                  <a:gd name="connsiteY77" fmla="*/ 24494 h 177782"/>
                  <a:gd name="connsiteX78" fmla="*/ 178210 w 180738"/>
                  <a:gd name="connsiteY78" fmla="*/ 19974 h 17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80738" h="177782">
                    <a:moveTo>
                      <a:pt x="178210" y="19974"/>
                    </a:moveTo>
                    <a:cubicBezTo>
                      <a:pt x="177827" y="19438"/>
                      <a:pt x="177367" y="18979"/>
                      <a:pt x="177062" y="18749"/>
                    </a:cubicBezTo>
                    <a:cubicBezTo>
                      <a:pt x="175299" y="17676"/>
                      <a:pt x="169631" y="11932"/>
                      <a:pt x="168942" y="9327"/>
                    </a:cubicBezTo>
                    <a:cubicBezTo>
                      <a:pt x="168253" y="6723"/>
                      <a:pt x="168023" y="2970"/>
                      <a:pt x="165265" y="1821"/>
                    </a:cubicBezTo>
                    <a:cubicBezTo>
                      <a:pt x="162508" y="595"/>
                      <a:pt x="158678" y="-554"/>
                      <a:pt x="158525" y="289"/>
                    </a:cubicBezTo>
                    <a:cubicBezTo>
                      <a:pt x="158372" y="1132"/>
                      <a:pt x="157222" y="1744"/>
                      <a:pt x="157069" y="2051"/>
                    </a:cubicBezTo>
                    <a:cubicBezTo>
                      <a:pt x="156917" y="2434"/>
                      <a:pt x="155538" y="5038"/>
                      <a:pt x="155308" y="8025"/>
                    </a:cubicBezTo>
                    <a:cubicBezTo>
                      <a:pt x="155078" y="11012"/>
                      <a:pt x="154618" y="14996"/>
                      <a:pt x="152168" y="16144"/>
                    </a:cubicBezTo>
                    <a:cubicBezTo>
                      <a:pt x="149793" y="17370"/>
                      <a:pt x="145963" y="18059"/>
                      <a:pt x="144278" y="18749"/>
                    </a:cubicBezTo>
                    <a:cubicBezTo>
                      <a:pt x="142593" y="19438"/>
                      <a:pt x="137844" y="22808"/>
                      <a:pt x="138303" y="23804"/>
                    </a:cubicBezTo>
                    <a:cubicBezTo>
                      <a:pt x="138763" y="24800"/>
                      <a:pt x="138533" y="25719"/>
                      <a:pt x="137844" y="26562"/>
                    </a:cubicBezTo>
                    <a:cubicBezTo>
                      <a:pt x="137154" y="27404"/>
                      <a:pt x="133861" y="30545"/>
                      <a:pt x="133861" y="30545"/>
                    </a:cubicBezTo>
                    <a:cubicBezTo>
                      <a:pt x="133861" y="30545"/>
                      <a:pt x="133248" y="31234"/>
                      <a:pt x="132329" y="31387"/>
                    </a:cubicBezTo>
                    <a:cubicBezTo>
                      <a:pt x="131409" y="31540"/>
                      <a:pt x="106439" y="34987"/>
                      <a:pt x="106439" y="34987"/>
                    </a:cubicBezTo>
                    <a:cubicBezTo>
                      <a:pt x="106439" y="34987"/>
                      <a:pt x="105826" y="34987"/>
                      <a:pt x="105826" y="36289"/>
                    </a:cubicBezTo>
                    <a:cubicBezTo>
                      <a:pt x="105826" y="37591"/>
                      <a:pt x="107052" y="43030"/>
                      <a:pt x="109273" y="44792"/>
                    </a:cubicBezTo>
                    <a:cubicBezTo>
                      <a:pt x="111571" y="46553"/>
                      <a:pt x="113103" y="47779"/>
                      <a:pt x="112490" y="49541"/>
                    </a:cubicBezTo>
                    <a:cubicBezTo>
                      <a:pt x="112490" y="49541"/>
                      <a:pt x="110729" y="55439"/>
                      <a:pt x="107588" y="55285"/>
                    </a:cubicBezTo>
                    <a:cubicBezTo>
                      <a:pt x="104447" y="55132"/>
                      <a:pt x="89665" y="52987"/>
                      <a:pt x="88286" y="52758"/>
                    </a:cubicBezTo>
                    <a:cubicBezTo>
                      <a:pt x="86984" y="52528"/>
                      <a:pt x="83843" y="52987"/>
                      <a:pt x="78252" y="47166"/>
                    </a:cubicBezTo>
                    <a:cubicBezTo>
                      <a:pt x="78252" y="47166"/>
                      <a:pt x="77179" y="46783"/>
                      <a:pt x="76796" y="45634"/>
                    </a:cubicBezTo>
                    <a:cubicBezTo>
                      <a:pt x="76414" y="44409"/>
                      <a:pt x="74422" y="41651"/>
                      <a:pt x="72354" y="42034"/>
                    </a:cubicBezTo>
                    <a:cubicBezTo>
                      <a:pt x="70286" y="42417"/>
                      <a:pt x="67222" y="44332"/>
                      <a:pt x="65920" y="46706"/>
                    </a:cubicBezTo>
                    <a:cubicBezTo>
                      <a:pt x="64618" y="49081"/>
                      <a:pt x="62549" y="52911"/>
                      <a:pt x="61860" y="53753"/>
                    </a:cubicBezTo>
                    <a:cubicBezTo>
                      <a:pt x="61171" y="54596"/>
                      <a:pt x="50601" y="70605"/>
                      <a:pt x="45468" y="71983"/>
                    </a:cubicBezTo>
                    <a:cubicBezTo>
                      <a:pt x="40336" y="73362"/>
                      <a:pt x="39570" y="73056"/>
                      <a:pt x="39570" y="73056"/>
                    </a:cubicBezTo>
                    <a:cubicBezTo>
                      <a:pt x="39570" y="73056"/>
                      <a:pt x="38881" y="73439"/>
                      <a:pt x="38269" y="73745"/>
                    </a:cubicBezTo>
                    <a:cubicBezTo>
                      <a:pt x="37655" y="74128"/>
                      <a:pt x="31681" y="79643"/>
                      <a:pt x="30149" y="80562"/>
                    </a:cubicBezTo>
                    <a:cubicBezTo>
                      <a:pt x="28618" y="81481"/>
                      <a:pt x="2728" y="98256"/>
                      <a:pt x="2728" y="98256"/>
                    </a:cubicBezTo>
                    <a:cubicBezTo>
                      <a:pt x="2728" y="98256"/>
                      <a:pt x="1502" y="98639"/>
                      <a:pt x="46" y="100324"/>
                    </a:cubicBezTo>
                    <a:cubicBezTo>
                      <a:pt x="1272" y="99252"/>
                      <a:pt x="2038" y="99098"/>
                      <a:pt x="1885" y="101090"/>
                    </a:cubicBezTo>
                    <a:cubicBezTo>
                      <a:pt x="1579" y="105533"/>
                      <a:pt x="-796" y="104307"/>
                      <a:pt x="276" y="105533"/>
                    </a:cubicBezTo>
                    <a:cubicBezTo>
                      <a:pt x="1425" y="106835"/>
                      <a:pt x="7017" y="109975"/>
                      <a:pt x="8243" y="111890"/>
                    </a:cubicBezTo>
                    <a:cubicBezTo>
                      <a:pt x="9468" y="113805"/>
                      <a:pt x="9697" y="115567"/>
                      <a:pt x="10770" y="113652"/>
                    </a:cubicBezTo>
                    <a:cubicBezTo>
                      <a:pt x="11842" y="111737"/>
                      <a:pt x="12226" y="111124"/>
                      <a:pt x="14446" y="111890"/>
                    </a:cubicBezTo>
                    <a:cubicBezTo>
                      <a:pt x="16668" y="112656"/>
                      <a:pt x="24021" y="117022"/>
                      <a:pt x="26855" y="116486"/>
                    </a:cubicBezTo>
                    <a:cubicBezTo>
                      <a:pt x="29766" y="116026"/>
                      <a:pt x="33213" y="116180"/>
                      <a:pt x="31834" y="119397"/>
                    </a:cubicBezTo>
                    <a:cubicBezTo>
                      <a:pt x="30379" y="122614"/>
                      <a:pt x="26396" y="136171"/>
                      <a:pt x="25477" y="137627"/>
                    </a:cubicBezTo>
                    <a:cubicBezTo>
                      <a:pt x="24558" y="139082"/>
                      <a:pt x="23715" y="140307"/>
                      <a:pt x="26089" y="141916"/>
                    </a:cubicBezTo>
                    <a:cubicBezTo>
                      <a:pt x="28464" y="143525"/>
                      <a:pt x="34056" y="144750"/>
                      <a:pt x="35051" y="146052"/>
                    </a:cubicBezTo>
                    <a:cubicBezTo>
                      <a:pt x="35970" y="147354"/>
                      <a:pt x="34439" y="145746"/>
                      <a:pt x="29919" y="146205"/>
                    </a:cubicBezTo>
                    <a:cubicBezTo>
                      <a:pt x="25477" y="146665"/>
                      <a:pt x="22259" y="146052"/>
                      <a:pt x="20805" y="150955"/>
                    </a:cubicBezTo>
                    <a:cubicBezTo>
                      <a:pt x="19349" y="155933"/>
                      <a:pt x="16056" y="160069"/>
                      <a:pt x="16821" y="160682"/>
                    </a:cubicBezTo>
                    <a:cubicBezTo>
                      <a:pt x="17587" y="161295"/>
                      <a:pt x="17280" y="161984"/>
                      <a:pt x="15672" y="162291"/>
                    </a:cubicBezTo>
                    <a:cubicBezTo>
                      <a:pt x="14064" y="162597"/>
                      <a:pt x="8473" y="163593"/>
                      <a:pt x="10923" y="164512"/>
                    </a:cubicBezTo>
                    <a:cubicBezTo>
                      <a:pt x="13375" y="165431"/>
                      <a:pt x="25783" y="169261"/>
                      <a:pt x="22259" y="169644"/>
                    </a:cubicBezTo>
                    <a:cubicBezTo>
                      <a:pt x="18736" y="169950"/>
                      <a:pt x="17817" y="170563"/>
                      <a:pt x="19579" y="171559"/>
                    </a:cubicBezTo>
                    <a:cubicBezTo>
                      <a:pt x="21340" y="172555"/>
                      <a:pt x="24864" y="174393"/>
                      <a:pt x="27085" y="173780"/>
                    </a:cubicBezTo>
                    <a:cubicBezTo>
                      <a:pt x="29307" y="173167"/>
                      <a:pt x="33443" y="171482"/>
                      <a:pt x="33443" y="173780"/>
                    </a:cubicBezTo>
                    <a:cubicBezTo>
                      <a:pt x="33443" y="176078"/>
                      <a:pt x="31375" y="175312"/>
                      <a:pt x="30838" y="175695"/>
                    </a:cubicBezTo>
                    <a:cubicBezTo>
                      <a:pt x="30226" y="176078"/>
                      <a:pt x="29383" y="177993"/>
                      <a:pt x="30992" y="177763"/>
                    </a:cubicBezTo>
                    <a:cubicBezTo>
                      <a:pt x="32524" y="177533"/>
                      <a:pt x="37350" y="175695"/>
                      <a:pt x="37885" y="173321"/>
                    </a:cubicBezTo>
                    <a:cubicBezTo>
                      <a:pt x="38344" y="170946"/>
                      <a:pt x="37732" y="169031"/>
                      <a:pt x="41409" y="171099"/>
                    </a:cubicBezTo>
                    <a:cubicBezTo>
                      <a:pt x="45085" y="173167"/>
                      <a:pt x="51136" y="178146"/>
                      <a:pt x="54047" y="176231"/>
                    </a:cubicBezTo>
                    <a:cubicBezTo>
                      <a:pt x="56805" y="174393"/>
                      <a:pt x="65613" y="172555"/>
                      <a:pt x="67298" y="174469"/>
                    </a:cubicBezTo>
                    <a:lnTo>
                      <a:pt x="76184" y="162061"/>
                    </a:lnTo>
                    <a:cubicBezTo>
                      <a:pt x="76184" y="162061"/>
                      <a:pt x="77945" y="160299"/>
                      <a:pt x="79171" y="159916"/>
                    </a:cubicBezTo>
                    <a:cubicBezTo>
                      <a:pt x="80397" y="159533"/>
                      <a:pt x="97707" y="158997"/>
                      <a:pt x="100235" y="158691"/>
                    </a:cubicBezTo>
                    <a:cubicBezTo>
                      <a:pt x="102762" y="158461"/>
                      <a:pt x="108125" y="158231"/>
                      <a:pt x="109656" y="156316"/>
                    </a:cubicBezTo>
                    <a:cubicBezTo>
                      <a:pt x="110652" y="155091"/>
                      <a:pt x="113256" y="150648"/>
                      <a:pt x="114865" y="147737"/>
                    </a:cubicBezTo>
                    <a:cubicBezTo>
                      <a:pt x="113639" y="145976"/>
                      <a:pt x="112644" y="144674"/>
                      <a:pt x="111955" y="144137"/>
                    </a:cubicBezTo>
                    <a:cubicBezTo>
                      <a:pt x="106976" y="140154"/>
                      <a:pt x="100005" y="133107"/>
                      <a:pt x="98856" y="132188"/>
                    </a:cubicBezTo>
                    <a:cubicBezTo>
                      <a:pt x="97707" y="131269"/>
                      <a:pt x="97094" y="130273"/>
                      <a:pt x="94873" y="129967"/>
                    </a:cubicBezTo>
                    <a:cubicBezTo>
                      <a:pt x="92652" y="129660"/>
                      <a:pt x="86601" y="129048"/>
                      <a:pt x="87366" y="125524"/>
                    </a:cubicBezTo>
                    <a:cubicBezTo>
                      <a:pt x="88132" y="122001"/>
                      <a:pt x="88132" y="121235"/>
                      <a:pt x="89435" y="122843"/>
                    </a:cubicBezTo>
                    <a:cubicBezTo>
                      <a:pt x="90737" y="124452"/>
                      <a:pt x="91350" y="125065"/>
                      <a:pt x="91503" y="121924"/>
                    </a:cubicBezTo>
                    <a:cubicBezTo>
                      <a:pt x="91656" y="118784"/>
                      <a:pt x="91503" y="118248"/>
                      <a:pt x="92115" y="117329"/>
                    </a:cubicBezTo>
                    <a:cubicBezTo>
                      <a:pt x="92729" y="116409"/>
                      <a:pt x="92422" y="114648"/>
                      <a:pt x="91656" y="113958"/>
                    </a:cubicBezTo>
                    <a:cubicBezTo>
                      <a:pt x="90891" y="113346"/>
                      <a:pt x="90047" y="111737"/>
                      <a:pt x="92115" y="109975"/>
                    </a:cubicBezTo>
                    <a:cubicBezTo>
                      <a:pt x="94184" y="108214"/>
                      <a:pt x="104065" y="103465"/>
                      <a:pt x="107895" y="102622"/>
                    </a:cubicBezTo>
                    <a:cubicBezTo>
                      <a:pt x="111725" y="101779"/>
                      <a:pt x="119078" y="99098"/>
                      <a:pt x="122907" y="95728"/>
                    </a:cubicBezTo>
                    <a:cubicBezTo>
                      <a:pt x="126737" y="92358"/>
                      <a:pt x="136925" y="83626"/>
                      <a:pt x="143359" y="80409"/>
                    </a:cubicBezTo>
                    <a:cubicBezTo>
                      <a:pt x="149716" y="77192"/>
                      <a:pt x="155768" y="73515"/>
                      <a:pt x="154235" y="67311"/>
                    </a:cubicBezTo>
                    <a:cubicBezTo>
                      <a:pt x="152627" y="61107"/>
                      <a:pt x="154388" y="60800"/>
                      <a:pt x="155002" y="59039"/>
                    </a:cubicBezTo>
                    <a:cubicBezTo>
                      <a:pt x="155614" y="57277"/>
                      <a:pt x="155768" y="56664"/>
                      <a:pt x="155614" y="54902"/>
                    </a:cubicBezTo>
                    <a:cubicBezTo>
                      <a:pt x="155461" y="53141"/>
                      <a:pt x="155921" y="36519"/>
                      <a:pt x="172236" y="24570"/>
                    </a:cubicBezTo>
                    <a:cubicBezTo>
                      <a:pt x="172236" y="24570"/>
                      <a:pt x="174457" y="23268"/>
                      <a:pt x="177367" y="23804"/>
                    </a:cubicBezTo>
                    <a:cubicBezTo>
                      <a:pt x="178823" y="24034"/>
                      <a:pt x="179896" y="24417"/>
                      <a:pt x="180738" y="24494"/>
                    </a:cubicBezTo>
                    <a:cubicBezTo>
                      <a:pt x="179972" y="22885"/>
                      <a:pt x="179053" y="21200"/>
                      <a:pt x="178210" y="1997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12" name="Kombinationstegning: figur 11811">
                <a:extLst>
                  <a:ext uri="{FF2B5EF4-FFF2-40B4-BE49-F238E27FC236}">
                    <a16:creationId xmlns:a16="http://schemas.microsoft.com/office/drawing/2014/main" id="{CB2C4828-A7AD-4EF1-8096-F0594A78F915}"/>
                  </a:ext>
                </a:extLst>
              </p:cNvPr>
              <p:cNvSpPr/>
              <p:nvPr/>
            </p:nvSpPr>
            <p:spPr>
              <a:xfrm>
                <a:off x="9868266" y="3405783"/>
                <a:ext cx="20515" cy="8810"/>
              </a:xfrm>
              <a:custGeom>
                <a:avLst/>
                <a:gdLst>
                  <a:gd name="connsiteX0" fmla="*/ 17657 w 20515"/>
                  <a:gd name="connsiteY0" fmla="*/ 776 h 8810"/>
                  <a:gd name="connsiteX1" fmla="*/ 6398 w 20515"/>
                  <a:gd name="connsiteY1" fmla="*/ 1695 h 8810"/>
                  <a:gd name="connsiteX2" fmla="*/ 882 w 20515"/>
                  <a:gd name="connsiteY2" fmla="*/ 8129 h 8810"/>
                  <a:gd name="connsiteX3" fmla="*/ 20261 w 20515"/>
                  <a:gd name="connsiteY3" fmla="*/ 2384 h 8810"/>
                  <a:gd name="connsiteX4" fmla="*/ 17657 w 20515"/>
                  <a:gd name="connsiteY4" fmla="*/ 776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15" h="8810">
                    <a:moveTo>
                      <a:pt x="17657" y="776"/>
                    </a:moveTo>
                    <a:cubicBezTo>
                      <a:pt x="13597" y="86"/>
                      <a:pt x="9309" y="-909"/>
                      <a:pt x="6398" y="1695"/>
                    </a:cubicBezTo>
                    <a:cubicBezTo>
                      <a:pt x="3487" y="4299"/>
                      <a:pt x="-2181" y="6444"/>
                      <a:pt x="882" y="8129"/>
                    </a:cubicBezTo>
                    <a:cubicBezTo>
                      <a:pt x="882" y="8129"/>
                      <a:pt x="9232" y="11729"/>
                      <a:pt x="20261" y="2384"/>
                    </a:cubicBezTo>
                    <a:cubicBezTo>
                      <a:pt x="20261" y="2461"/>
                      <a:pt x="21717" y="1542"/>
                      <a:pt x="17657" y="77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13" name="Kombinationstegning: figur 11812">
                <a:extLst>
                  <a:ext uri="{FF2B5EF4-FFF2-40B4-BE49-F238E27FC236}">
                    <a16:creationId xmlns:a16="http://schemas.microsoft.com/office/drawing/2014/main" id="{1158945F-16C5-4CC9-8BB8-7564345654FB}"/>
                  </a:ext>
                </a:extLst>
              </p:cNvPr>
              <p:cNvSpPr/>
              <p:nvPr/>
            </p:nvSpPr>
            <p:spPr>
              <a:xfrm>
                <a:off x="9867406" y="3371871"/>
                <a:ext cx="6411" cy="4455"/>
              </a:xfrm>
              <a:custGeom>
                <a:avLst/>
                <a:gdLst>
                  <a:gd name="connsiteX0" fmla="*/ 4882 w 6411"/>
                  <a:gd name="connsiteY0" fmla="*/ 449 h 4455"/>
                  <a:gd name="connsiteX1" fmla="*/ 133 w 6411"/>
                  <a:gd name="connsiteY1" fmla="*/ 3360 h 4455"/>
                  <a:gd name="connsiteX2" fmla="*/ 5189 w 6411"/>
                  <a:gd name="connsiteY2" fmla="*/ 2901 h 4455"/>
                  <a:gd name="connsiteX3" fmla="*/ 4882 w 6411"/>
                  <a:gd name="connsiteY3" fmla="*/ 449 h 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11" h="4455">
                    <a:moveTo>
                      <a:pt x="4882" y="449"/>
                    </a:moveTo>
                    <a:cubicBezTo>
                      <a:pt x="1513" y="-1006"/>
                      <a:pt x="1053" y="1369"/>
                      <a:pt x="133" y="3360"/>
                    </a:cubicBezTo>
                    <a:cubicBezTo>
                      <a:pt x="-786" y="5352"/>
                      <a:pt x="3274" y="4279"/>
                      <a:pt x="5189" y="2901"/>
                    </a:cubicBezTo>
                    <a:cubicBezTo>
                      <a:pt x="5112" y="2901"/>
                      <a:pt x="8177" y="1905"/>
                      <a:pt x="4882" y="44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14" name="Kombinationstegning: figur 11813">
                <a:extLst>
                  <a:ext uri="{FF2B5EF4-FFF2-40B4-BE49-F238E27FC236}">
                    <a16:creationId xmlns:a16="http://schemas.microsoft.com/office/drawing/2014/main" id="{1E54EFBE-62AC-4149-B19D-536624EFE026}"/>
                  </a:ext>
                </a:extLst>
              </p:cNvPr>
              <p:cNvSpPr/>
              <p:nvPr/>
            </p:nvSpPr>
            <p:spPr>
              <a:xfrm>
                <a:off x="9935117" y="3359800"/>
                <a:ext cx="4885" cy="5643"/>
              </a:xfrm>
              <a:custGeom>
                <a:avLst/>
                <a:gdLst>
                  <a:gd name="connsiteX0" fmla="*/ 364 w 4885"/>
                  <a:gd name="connsiteY0" fmla="*/ 5627 h 5643"/>
                  <a:gd name="connsiteX1" fmla="*/ 4653 w 4885"/>
                  <a:gd name="connsiteY1" fmla="*/ 2256 h 5643"/>
                  <a:gd name="connsiteX2" fmla="*/ 364 w 4885"/>
                  <a:gd name="connsiteY2" fmla="*/ 5627 h 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85" h="5643">
                    <a:moveTo>
                      <a:pt x="364" y="5627"/>
                    </a:moveTo>
                    <a:cubicBezTo>
                      <a:pt x="364" y="5627"/>
                      <a:pt x="2968" y="6086"/>
                      <a:pt x="4653" y="2256"/>
                    </a:cubicBezTo>
                    <a:cubicBezTo>
                      <a:pt x="6338" y="-1574"/>
                      <a:pt x="-1781" y="-578"/>
                      <a:pt x="364" y="562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15" name="Kombinationstegning: figur 11814">
                <a:extLst>
                  <a:ext uri="{FF2B5EF4-FFF2-40B4-BE49-F238E27FC236}">
                    <a16:creationId xmlns:a16="http://schemas.microsoft.com/office/drawing/2014/main" id="{32C31F9B-6DBB-4596-8103-47C31F18B866}"/>
                  </a:ext>
                </a:extLst>
              </p:cNvPr>
              <p:cNvSpPr/>
              <p:nvPr/>
            </p:nvSpPr>
            <p:spPr>
              <a:xfrm>
                <a:off x="9956062" y="3368640"/>
                <a:ext cx="5489" cy="9972"/>
              </a:xfrm>
              <a:custGeom>
                <a:avLst/>
                <a:gdLst>
                  <a:gd name="connsiteX0" fmla="*/ 4082 w 5489"/>
                  <a:gd name="connsiteY0" fmla="*/ 5136 h 9972"/>
                  <a:gd name="connsiteX1" fmla="*/ 3853 w 5489"/>
                  <a:gd name="connsiteY1" fmla="*/ 617 h 9972"/>
                  <a:gd name="connsiteX2" fmla="*/ 482 w 5489"/>
                  <a:gd name="connsiteY2" fmla="*/ 6821 h 9972"/>
                  <a:gd name="connsiteX3" fmla="*/ 1171 w 5489"/>
                  <a:gd name="connsiteY3" fmla="*/ 9962 h 9972"/>
                  <a:gd name="connsiteX4" fmla="*/ 4082 w 5489"/>
                  <a:gd name="connsiteY4" fmla="*/ 5136 h 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9" h="9972">
                    <a:moveTo>
                      <a:pt x="4082" y="5136"/>
                    </a:moveTo>
                    <a:cubicBezTo>
                      <a:pt x="4772" y="1536"/>
                      <a:pt x="6993" y="-1298"/>
                      <a:pt x="3853" y="617"/>
                    </a:cubicBezTo>
                    <a:cubicBezTo>
                      <a:pt x="712" y="2532"/>
                      <a:pt x="482" y="4217"/>
                      <a:pt x="482" y="6821"/>
                    </a:cubicBezTo>
                    <a:cubicBezTo>
                      <a:pt x="482" y="6821"/>
                      <a:pt x="-973" y="10191"/>
                      <a:pt x="1171" y="9962"/>
                    </a:cubicBezTo>
                    <a:cubicBezTo>
                      <a:pt x="3316" y="9732"/>
                      <a:pt x="3316" y="8736"/>
                      <a:pt x="4082" y="51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16" name="Kombinationstegning: figur 11815">
                <a:extLst>
                  <a:ext uri="{FF2B5EF4-FFF2-40B4-BE49-F238E27FC236}">
                    <a16:creationId xmlns:a16="http://schemas.microsoft.com/office/drawing/2014/main" id="{08D75883-E46E-4562-A691-EE8D1179F8B6}"/>
                  </a:ext>
                </a:extLst>
              </p:cNvPr>
              <p:cNvSpPr/>
              <p:nvPr/>
            </p:nvSpPr>
            <p:spPr>
              <a:xfrm>
                <a:off x="9954094" y="3380210"/>
                <a:ext cx="2971" cy="4821"/>
              </a:xfrm>
              <a:custGeom>
                <a:avLst/>
                <a:gdLst>
                  <a:gd name="connsiteX0" fmla="*/ 0 w 2971"/>
                  <a:gd name="connsiteY0" fmla="*/ 2451 h 4821"/>
                  <a:gd name="connsiteX1" fmla="*/ 2144 w 2971"/>
                  <a:gd name="connsiteY1" fmla="*/ 3140 h 4821"/>
                  <a:gd name="connsiteX2" fmla="*/ 1455 w 2971"/>
                  <a:gd name="connsiteY2" fmla="*/ 0 h 4821"/>
                  <a:gd name="connsiteX3" fmla="*/ 0 w 2971"/>
                  <a:gd name="connsiteY3" fmla="*/ 2451 h 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1" h="4821">
                    <a:moveTo>
                      <a:pt x="0" y="2451"/>
                    </a:moveTo>
                    <a:cubicBezTo>
                      <a:pt x="0" y="5362"/>
                      <a:pt x="229" y="5592"/>
                      <a:pt x="2144" y="3140"/>
                    </a:cubicBezTo>
                    <a:cubicBezTo>
                      <a:pt x="4059" y="766"/>
                      <a:pt x="2144" y="766"/>
                      <a:pt x="1455" y="0"/>
                    </a:cubicBezTo>
                    <a:cubicBezTo>
                      <a:pt x="1455" y="77"/>
                      <a:pt x="0" y="-460"/>
                      <a:pt x="0" y="245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17" name="Kombinationstegning: figur 11816">
                <a:extLst>
                  <a:ext uri="{FF2B5EF4-FFF2-40B4-BE49-F238E27FC236}">
                    <a16:creationId xmlns:a16="http://schemas.microsoft.com/office/drawing/2014/main" id="{129B655F-70CF-4047-9D27-B684C87C3324}"/>
                  </a:ext>
                </a:extLst>
              </p:cNvPr>
              <p:cNvSpPr/>
              <p:nvPr/>
            </p:nvSpPr>
            <p:spPr>
              <a:xfrm>
                <a:off x="9915192" y="3360819"/>
                <a:ext cx="6029" cy="6653"/>
              </a:xfrm>
              <a:custGeom>
                <a:avLst/>
                <a:gdLst>
                  <a:gd name="connsiteX0" fmla="*/ 4204 w 6029"/>
                  <a:gd name="connsiteY0" fmla="*/ 6523 h 6653"/>
                  <a:gd name="connsiteX1" fmla="*/ 4893 w 6029"/>
                  <a:gd name="connsiteY1" fmla="*/ 2693 h 6653"/>
                  <a:gd name="connsiteX2" fmla="*/ 374 w 6029"/>
                  <a:gd name="connsiteY2" fmla="*/ 3382 h 6653"/>
                  <a:gd name="connsiteX3" fmla="*/ 4204 w 6029"/>
                  <a:gd name="connsiteY3" fmla="*/ 6523 h 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29" h="6653">
                    <a:moveTo>
                      <a:pt x="4204" y="6523"/>
                    </a:moveTo>
                    <a:cubicBezTo>
                      <a:pt x="4204" y="6523"/>
                      <a:pt x="7804" y="7748"/>
                      <a:pt x="4893" y="2693"/>
                    </a:cubicBezTo>
                    <a:cubicBezTo>
                      <a:pt x="1982" y="-2362"/>
                      <a:pt x="-1082" y="778"/>
                      <a:pt x="374" y="3382"/>
                    </a:cubicBezTo>
                    <a:cubicBezTo>
                      <a:pt x="1829" y="6063"/>
                      <a:pt x="4204" y="6523"/>
                      <a:pt x="4204" y="65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18" name="Kombinationstegning: figur 11817">
                <a:extLst>
                  <a:ext uri="{FF2B5EF4-FFF2-40B4-BE49-F238E27FC236}">
                    <a16:creationId xmlns:a16="http://schemas.microsoft.com/office/drawing/2014/main" id="{2DCE1B1B-6919-40F5-847A-1326E4FC8536}"/>
                  </a:ext>
                </a:extLst>
              </p:cNvPr>
              <p:cNvSpPr/>
              <p:nvPr/>
            </p:nvSpPr>
            <p:spPr>
              <a:xfrm>
                <a:off x="9868528" y="3239732"/>
                <a:ext cx="95932" cy="140554"/>
              </a:xfrm>
              <a:custGeom>
                <a:avLst/>
                <a:gdLst>
                  <a:gd name="connsiteX0" fmla="*/ 47038 w 95932"/>
                  <a:gd name="connsiteY0" fmla="*/ 10800 h 140554"/>
                  <a:gd name="connsiteX1" fmla="*/ 25974 w 95932"/>
                  <a:gd name="connsiteY1" fmla="*/ 12026 h 140554"/>
                  <a:gd name="connsiteX2" fmla="*/ 22986 w 95932"/>
                  <a:gd name="connsiteY2" fmla="*/ 14170 h 140554"/>
                  <a:gd name="connsiteX3" fmla="*/ 14101 w 95932"/>
                  <a:gd name="connsiteY3" fmla="*/ 26579 h 140554"/>
                  <a:gd name="connsiteX4" fmla="*/ 14254 w 95932"/>
                  <a:gd name="connsiteY4" fmla="*/ 26732 h 140554"/>
                  <a:gd name="connsiteX5" fmla="*/ 15403 w 95932"/>
                  <a:gd name="connsiteY5" fmla="*/ 31481 h 140554"/>
                  <a:gd name="connsiteX6" fmla="*/ 10655 w 95932"/>
                  <a:gd name="connsiteY6" fmla="*/ 30332 h 140554"/>
                  <a:gd name="connsiteX7" fmla="*/ 14024 w 95932"/>
                  <a:gd name="connsiteY7" fmla="*/ 35771 h 140554"/>
                  <a:gd name="connsiteX8" fmla="*/ 17702 w 95932"/>
                  <a:gd name="connsiteY8" fmla="*/ 42128 h 140554"/>
                  <a:gd name="connsiteX9" fmla="*/ 17088 w 95932"/>
                  <a:gd name="connsiteY9" fmla="*/ 45651 h 140554"/>
                  <a:gd name="connsiteX10" fmla="*/ 14714 w 95932"/>
                  <a:gd name="connsiteY10" fmla="*/ 48869 h 140554"/>
                  <a:gd name="connsiteX11" fmla="*/ 17395 w 95932"/>
                  <a:gd name="connsiteY11" fmla="*/ 49788 h 140554"/>
                  <a:gd name="connsiteX12" fmla="*/ 17395 w 95932"/>
                  <a:gd name="connsiteY12" fmla="*/ 52852 h 140554"/>
                  <a:gd name="connsiteX13" fmla="*/ 21532 w 95932"/>
                  <a:gd name="connsiteY13" fmla="*/ 56069 h 140554"/>
                  <a:gd name="connsiteX14" fmla="*/ 17854 w 95932"/>
                  <a:gd name="connsiteY14" fmla="*/ 56069 h 140554"/>
                  <a:gd name="connsiteX15" fmla="*/ 14638 w 95932"/>
                  <a:gd name="connsiteY15" fmla="*/ 54613 h 140554"/>
                  <a:gd name="connsiteX16" fmla="*/ 11420 w 95932"/>
                  <a:gd name="connsiteY16" fmla="*/ 54000 h 140554"/>
                  <a:gd name="connsiteX17" fmla="*/ 8203 w 95932"/>
                  <a:gd name="connsiteY17" fmla="*/ 53541 h 140554"/>
                  <a:gd name="connsiteX18" fmla="*/ 5293 w 95932"/>
                  <a:gd name="connsiteY18" fmla="*/ 55303 h 140554"/>
                  <a:gd name="connsiteX19" fmla="*/ 2918 w 95932"/>
                  <a:gd name="connsiteY19" fmla="*/ 57984 h 140554"/>
                  <a:gd name="connsiteX20" fmla="*/ 237 w 95932"/>
                  <a:gd name="connsiteY20" fmla="*/ 59592 h 140554"/>
                  <a:gd name="connsiteX21" fmla="*/ 4680 w 95932"/>
                  <a:gd name="connsiteY21" fmla="*/ 62120 h 140554"/>
                  <a:gd name="connsiteX22" fmla="*/ 8050 w 95932"/>
                  <a:gd name="connsiteY22" fmla="*/ 63422 h 140554"/>
                  <a:gd name="connsiteX23" fmla="*/ 9199 w 95932"/>
                  <a:gd name="connsiteY23" fmla="*/ 72230 h 140554"/>
                  <a:gd name="connsiteX24" fmla="*/ 10501 w 95932"/>
                  <a:gd name="connsiteY24" fmla="*/ 79277 h 140554"/>
                  <a:gd name="connsiteX25" fmla="*/ 12109 w 95932"/>
                  <a:gd name="connsiteY25" fmla="*/ 82801 h 140554"/>
                  <a:gd name="connsiteX26" fmla="*/ 15787 w 95932"/>
                  <a:gd name="connsiteY26" fmla="*/ 86324 h 140554"/>
                  <a:gd name="connsiteX27" fmla="*/ 14331 w 95932"/>
                  <a:gd name="connsiteY27" fmla="*/ 90767 h 140554"/>
                  <a:gd name="connsiteX28" fmla="*/ 14638 w 95932"/>
                  <a:gd name="connsiteY28" fmla="*/ 93448 h 140554"/>
                  <a:gd name="connsiteX29" fmla="*/ 8893 w 95932"/>
                  <a:gd name="connsiteY29" fmla="*/ 98580 h 140554"/>
                  <a:gd name="connsiteX30" fmla="*/ 11574 w 95932"/>
                  <a:gd name="connsiteY30" fmla="*/ 101797 h 140554"/>
                  <a:gd name="connsiteX31" fmla="*/ 4526 w 95932"/>
                  <a:gd name="connsiteY31" fmla="*/ 110759 h 140554"/>
                  <a:gd name="connsiteX32" fmla="*/ 5293 w 95932"/>
                  <a:gd name="connsiteY32" fmla="*/ 115737 h 140554"/>
                  <a:gd name="connsiteX33" fmla="*/ 3072 w 95932"/>
                  <a:gd name="connsiteY33" fmla="*/ 117652 h 140554"/>
                  <a:gd name="connsiteX34" fmla="*/ 6748 w 95932"/>
                  <a:gd name="connsiteY34" fmla="*/ 124546 h 140554"/>
                  <a:gd name="connsiteX35" fmla="*/ 10578 w 95932"/>
                  <a:gd name="connsiteY35" fmla="*/ 125159 h 140554"/>
                  <a:gd name="connsiteX36" fmla="*/ 9659 w 95932"/>
                  <a:gd name="connsiteY36" fmla="*/ 128223 h 140554"/>
                  <a:gd name="connsiteX37" fmla="*/ 9352 w 95932"/>
                  <a:gd name="connsiteY37" fmla="*/ 130903 h 140554"/>
                  <a:gd name="connsiteX38" fmla="*/ 4910 w 95932"/>
                  <a:gd name="connsiteY38" fmla="*/ 130750 h 140554"/>
                  <a:gd name="connsiteX39" fmla="*/ 3148 w 95932"/>
                  <a:gd name="connsiteY39" fmla="*/ 131210 h 140554"/>
                  <a:gd name="connsiteX40" fmla="*/ 7437 w 95932"/>
                  <a:gd name="connsiteY40" fmla="*/ 134427 h 140554"/>
                  <a:gd name="connsiteX41" fmla="*/ 11420 w 95932"/>
                  <a:gd name="connsiteY41" fmla="*/ 139712 h 140554"/>
                  <a:gd name="connsiteX42" fmla="*/ 27200 w 95932"/>
                  <a:gd name="connsiteY42" fmla="*/ 127457 h 140554"/>
                  <a:gd name="connsiteX43" fmla="*/ 29727 w 95932"/>
                  <a:gd name="connsiteY43" fmla="*/ 129831 h 140554"/>
                  <a:gd name="connsiteX44" fmla="*/ 29420 w 95932"/>
                  <a:gd name="connsiteY44" fmla="*/ 134427 h 140554"/>
                  <a:gd name="connsiteX45" fmla="*/ 35932 w 95932"/>
                  <a:gd name="connsiteY45" fmla="*/ 134121 h 140554"/>
                  <a:gd name="connsiteX46" fmla="*/ 36237 w 95932"/>
                  <a:gd name="connsiteY46" fmla="*/ 128376 h 140554"/>
                  <a:gd name="connsiteX47" fmla="*/ 37157 w 95932"/>
                  <a:gd name="connsiteY47" fmla="*/ 122937 h 140554"/>
                  <a:gd name="connsiteX48" fmla="*/ 41293 w 95932"/>
                  <a:gd name="connsiteY48" fmla="*/ 129831 h 140554"/>
                  <a:gd name="connsiteX49" fmla="*/ 44511 w 95932"/>
                  <a:gd name="connsiteY49" fmla="*/ 122631 h 140554"/>
                  <a:gd name="connsiteX50" fmla="*/ 49106 w 95932"/>
                  <a:gd name="connsiteY50" fmla="*/ 117499 h 140554"/>
                  <a:gd name="connsiteX51" fmla="*/ 53395 w 95932"/>
                  <a:gd name="connsiteY51" fmla="*/ 117806 h 140554"/>
                  <a:gd name="connsiteX52" fmla="*/ 59293 w 95932"/>
                  <a:gd name="connsiteY52" fmla="*/ 121176 h 140554"/>
                  <a:gd name="connsiteX53" fmla="*/ 64042 w 95932"/>
                  <a:gd name="connsiteY53" fmla="*/ 121329 h 140554"/>
                  <a:gd name="connsiteX54" fmla="*/ 67106 w 95932"/>
                  <a:gd name="connsiteY54" fmla="*/ 118265 h 140554"/>
                  <a:gd name="connsiteX55" fmla="*/ 69328 w 95932"/>
                  <a:gd name="connsiteY55" fmla="*/ 115201 h 140554"/>
                  <a:gd name="connsiteX56" fmla="*/ 71089 w 95932"/>
                  <a:gd name="connsiteY56" fmla="*/ 113286 h 140554"/>
                  <a:gd name="connsiteX57" fmla="*/ 77600 w 95932"/>
                  <a:gd name="connsiteY57" fmla="*/ 113746 h 140554"/>
                  <a:gd name="connsiteX58" fmla="*/ 79821 w 95932"/>
                  <a:gd name="connsiteY58" fmla="*/ 115354 h 140554"/>
                  <a:gd name="connsiteX59" fmla="*/ 83345 w 95932"/>
                  <a:gd name="connsiteY59" fmla="*/ 115048 h 140554"/>
                  <a:gd name="connsiteX60" fmla="*/ 90698 w 95932"/>
                  <a:gd name="connsiteY60" fmla="*/ 102256 h 140554"/>
                  <a:gd name="connsiteX61" fmla="*/ 94834 w 95932"/>
                  <a:gd name="connsiteY61" fmla="*/ 84256 h 140554"/>
                  <a:gd name="connsiteX62" fmla="*/ 90851 w 95932"/>
                  <a:gd name="connsiteY62" fmla="*/ 81729 h 140554"/>
                  <a:gd name="connsiteX63" fmla="*/ 88170 w 95932"/>
                  <a:gd name="connsiteY63" fmla="*/ 44885 h 140554"/>
                  <a:gd name="connsiteX64" fmla="*/ 61591 w 95932"/>
                  <a:gd name="connsiteY64" fmla="*/ 0 h 140554"/>
                  <a:gd name="connsiteX65" fmla="*/ 56382 w 95932"/>
                  <a:gd name="connsiteY65" fmla="*/ 8579 h 140554"/>
                  <a:gd name="connsiteX66" fmla="*/ 47038 w 95932"/>
                  <a:gd name="connsiteY66" fmla="*/ 10800 h 14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5932" h="140554">
                    <a:moveTo>
                      <a:pt x="47038" y="10800"/>
                    </a:moveTo>
                    <a:cubicBezTo>
                      <a:pt x="44511" y="11030"/>
                      <a:pt x="27200" y="11643"/>
                      <a:pt x="25974" y="12026"/>
                    </a:cubicBezTo>
                    <a:cubicBezTo>
                      <a:pt x="24748" y="12409"/>
                      <a:pt x="22986" y="14170"/>
                      <a:pt x="22986" y="14170"/>
                    </a:cubicBezTo>
                    <a:lnTo>
                      <a:pt x="14101" y="26579"/>
                    </a:lnTo>
                    <a:cubicBezTo>
                      <a:pt x="14178" y="26656"/>
                      <a:pt x="14254" y="26656"/>
                      <a:pt x="14254" y="26732"/>
                    </a:cubicBezTo>
                    <a:cubicBezTo>
                      <a:pt x="15557" y="28953"/>
                      <a:pt x="17777" y="33779"/>
                      <a:pt x="15403" y="31481"/>
                    </a:cubicBezTo>
                    <a:cubicBezTo>
                      <a:pt x="13029" y="29260"/>
                      <a:pt x="9046" y="27958"/>
                      <a:pt x="10655" y="30332"/>
                    </a:cubicBezTo>
                    <a:cubicBezTo>
                      <a:pt x="12263" y="32707"/>
                      <a:pt x="13565" y="34315"/>
                      <a:pt x="14024" y="35771"/>
                    </a:cubicBezTo>
                    <a:cubicBezTo>
                      <a:pt x="14484" y="37226"/>
                      <a:pt x="16553" y="41056"/>
                      <a:pt x="17702" y="42128"/>
                    </a:cubicBezTo>
                    <a:cubicBezTo>
                      <a:pt x="18850" y="43201"/>
                      <a:pt x="18621" y="44656"/>
                      <a:pt x="17088" y="45651"/>
                    </a:cubicBezTo>
                    <a:cubicBezTo>
                      <a:pt x="15557" y="46647"/>
                      <a:pt x="12646" y="49175"/>
                      <a:pt x="14714" y="48869"/>
                    </a:cubicBezTo>
                    <a:cubicBezTo>
                      <a:pt x="16783" y="48562"/>
                      <a:pt x="18698" y="47950"/>
                      <a:pt x="17395" y="49788"/>
                    </a:cubicBezTo>
                    <a:cubicBezTo>
                      <a:pt x="16093" y="51626"/>
                      <a:pt x="15480" y="52162"/>
                      <a:pt x="17395" y="52852"/>
                    </a:cubicBezTo>
                    <a:cubicBezTo>
                      <a:pt x="19310" y="53464"/>
                      <a:pt x="22680" y="54613"/>
                      <a:pt x="21532" y="56069"/>
                    </a:cubicBezTo>
                    <a:cubicBezTo>
                      <a:pt x="20382" y="57524"/>
                      <a:pt x="18850" y="57677"/>
                      <a:pt x="17854" y="56069"/>
                    </a:cubicBezTo>
                    <a:cubicBezTo>
                      <a:pt x="16935" y="54460"/>
                      <a:pt x="16399" y="54000"/>
                      <a:pt x="14638" y="54613"/>
                    </a:cubicBezTo>
                    <a:cubicBezTo>
                      <a:pt x="12876" y="55226"/>
                      <a:pt x="12109" y="55226"/>
                      <a:pt x="11420" y="54000"/>
                    </a:cubicBezTo>
                    <a:cubicBezTo>
                      <a:pt x="10808" y="52698"/>
                      <a:pt x="8356" y="51090"/>
                      <a:pt x="8203" y="53541"/>
                    </a:cubicBezTo>
                    <a:cubicBezTo>
                      <a:pt x="8050" y="55915"/>
                      <a:pt x="5829" y="52775"/>
                      <a:pt x="5293" y="55303"/>
                    </a:cubicBezTo>
                    <a:cubicBezTo>
                      <a:pt x="4756" y="57830"/>
                      <a:pt x="3378" y="58826"/>
                      <a:pt x="2918" y="57984"/>
                    </a:cubicBezTo>
                    <a:cubicBezTo>
                      <a:pt x="2458" y="57141"/>
                      <a:pt x="-912" y="56835"/>
                      <a:pt x="237" y="59592"/>
                    </a:cubicBezTo>
                    <a:cubicBezTo>
                      <a:pt x="1387" y="62273"/>
                      <a:pt x="3302" y="61967"/>
                      <a:pt x="4680" y="62120"/>
                    </a:cubicBezTo>
                    <a:cubicBezTo>
                      <a:pt x="6059" y="62273"/>
                      <a:pt x="8050" y="60665"/>
                      <a:pt x="8050" y="63422"/>
                    </a:cubicBezTo>
                    <a:cubicBezTo>
                      <a:pt x="8050" y="66103"/>
                      <a:pt x="8203" y="69626"/>
                      <a:pt x="9199" y="72230"/>
                    </a:cubicBezTo>
                    <a:cubicBezTo>
                      <a:pt x="10118" y="74758"/>
                      <a:pt x="10655" y="78129"/>
                      <a:pt x="10501" y="79277"/>
                    </a:cubicBezTo>
                    <a:cubicBezTo>
                      <a:pt x="10348" y="80426"/>
                      <a:pt x="9046" y="81805"/>
                      <a:pt x="12109" y="82801"/>
                    </a:cubicBezTo>
                    <a:cubicBezTo>
                      <a:pt x="15173" y="83797"/>
                      <a:pt x="20536" y="84103"/>
                      <a:pt x="15787" y="86324"/>
                    </a:cubicBezTo>
                    <a:cubicBezTo>
                      <a:pt x="11038" y="88546"/>
                      <a:pt x="13412" y="89694"/>
                      <a:pt x="14331" y="90767"/>
                    </a:cubicBezTo>
                    <a:cubicBezTo>
                      <a:pt x="15250" y="91839"/>
                      <a:pt x="16553" y="92682"/>
                      <a:pt x="14638" y="93448"/>
                    </a:cubicBezTo>
                    <a:cubicBezTo>
                      <a:pt x="12723" y="94214"/>
                      <a:pt x="7437" y="97431"/>
                      <a:pt x="8893" y="98580"/>
                    </a:cubicBezTo>
                    <a:cubicBezTo>
                      <a:pt x="10348" y="99729"/>
                      <a:pt x="13642" y="100035"/>
                      <a:pt x="11574" y="101797"/>
                    </a:cubicBezTo>
                    <a:cubicBezTo>
                      <a:pt x="9505" y="103558"/>
                      <a:pt x="2765" y="107388"/>
                      <a:pt x="4526" y="110759"/>
                    </a:cubicBezTo>
                    <a:cubicBezTo>
                      <a:pt x="6288" y="114129"/>
                      <a:pt x="6748" y="116503"/>
                      <a:pt x="5293" y="115737"/>
                    </a:cubicBezTo>
                    <a:cubicBezTo>
                      <a:pt x="3837" y="114971"/>
                      <a:pt x="1922" y="115125"/>
                      <a:pt x="3072" y="117652"/>
                    </a:cubicBezTo>
                    <a:cubicBezTo>
                      <a:pt x="4221" y="120180"/>
                      <a:pt x="4680" y="124699"/>
                      <a:pt x="6748" y="124546"/>
                    </a:cubicBezTo>
                    <a:cubicBezTo>
                      <a:pt x="8816" y="124393"/>
                      <a:pt x="12493" y="122937"/>
                      <a:pt x="10578" y="125159"/>
                    </a:cubicBezTo>
                    <a:cubicBezTo>
                      <a:pt x="8663" y="127380"/>
                      <a:pt x="8816" y="127227"/>
                      <a:pt x="9659" y="128223"/>
                    </a:cubicBezTo>
                    <a:cubicBezTo>
                      <a:pt x="10501" y="129218"/>
                      <a:pt x="11420" y="130137"/>
                      <a:pt x="9352" y="130903"/>
                    </a:cubicBezTo>
                    <a:cubicBezTo>
                      <a:pt x="7284" y="131669"/>
                      <a:pt x="5522" y="131669"/>
                      <a:pt x="4910" y="130750"/>
                    </a:cubicBezTo>
                    <a:cubicBezTo>
                      <a:pt x="4297" y="129831"/>
                      <a:pt x="1387" y="129601"/>
                      <a:pt x="3148" y="131210"/>
                    </a:cubicBezTo>
                    <a:cubicBezTo>
                      <a:pt x="4910" y="132818"/>
                      <a:pt x="6671" y="132512"/>
                      <a:pt x="7437" y="134427"/>
                    </a:cubicBezTo>
                    <a:cubicBezTo>
                      <a:pt x="8203" y="136342"/>
                      <a:pt x="9505" y="142853"/>
                      <a:pt x="11420" y="139712"/>
                    </a:cubicBezTo>
                    <a:cubicBezTo>
                      <a:pt x="13335" y="136572"/>
                      <a:pt x="19846" y="129142"/>
                      <a:pt x="27200" y="127457"/>
                    </a:cubicBezTo>
                    <a:cubicBezTo>
                      <a:pt x="34553" y="125772"/>
                      <a:pt x="33250" y="126844"/>
                      <a:pt x="29727" y="129831"/>
                    </a:cubicBezTo>
                    <a:cubicBezTo>
                      <a:pt x="26204" y="132818"/>
                      <a:pt x="25285" y="133202"/>
                      <a:pt x="29420" y="134427"/>
                    </a:cubicBezTo>
                    <a:cubicBezTo>
                      <a:pt x="33557" y="135729"/>
                      <a:pt x="34706" y="135882"/>
                      <a:pt x="35932" y="134121"/>
                    </a:cubicBezTo>
                    <a:cubicBezTo>
                      <a:pt x="37157" y="132359"/>
                      <a:pt x="37080" y="130444"/>
                      <a:pt x="36237" y="128376"/>
                    </a:cubicBezTo>
                    <a:cubicBezTo>
                      <a:pt x="35472" y="126308"/>
                      <a:pt x="35778" y="120563"/>
                      <a:pt x="37157" y="122937"/>
                    </a:cubicBezTo>
                    <a:cubicBezTo>
                      <a:pt x="38612" y="125312"/>
                      <a:pt x="39837" y="131746"/>
                      <a:pt x="41293" y="129831"/>
                    </a:cubicBezTo>
                    <a:cubicBezTo>
                      <a:pt x="42748" y="127916"/>
                      <a:pt x="43974" y="124699"/>
                      <a:pt x="44511" y="122631"/>
                    </a:cubicBezTo>
                    <a:cubicBezTo>
                      <a:pt x="44970" y="120563"/>
                      <a:pt x="47191" y="118035"/>
                      <a:pt x="49106" y="117499"/>
                    </a:cubicBezTo>
                    <a:cubicBezTo>
                      <a:pt x="51021" y="117040"/>
                      <a:pt x="52936" y="116197"/>
                      <a:pt x="53395" y="117806"/>
                    </a:cubicBezTo>
                    <a:cubicBezTo>
                      <a:pt x="53855" y="119414"/>
                      <a:pt x="57072" y="119874"/>
                      <a:pt x="59293" y="121176"/>
                    </a:cubicBezTo>
                    <a:cubicBezTo>
                      <a:pt x="61515" y="122478"/>
                      <a:pt x="63583" y="124852"/>
                      <a:pt x="64042" y="121329"/>
                    </a:cubicBezTo>
                    <a:cubicBezTo>
                      <a:pt x="64502" y="117806"/>
                      <a:pt x="65650" y="118954"/>
                      <a:pt x="67106" y="118265"/>
                    </a:cubicBezTo>
                    <a:cubicBezTo>
                      <a:pt x="68561" y="117652"/>
                      <a:pt x="69787" y="116810"/>
                      <a:pt x="69328" y="115201"/>
                    </a:cubicBezTo>
                    <a:cubicBezTo>
                      <a:pt x="68868" y="113593"/>
                      <a:pt x="69021" y="111678"/>
                      <a:pt x="71089" y="113286"/>
                    </a:cubicBezTo>
                    <a:cubicBezTo>
                      <a:pt x="73158" y="114895"/>
                      <a:pt x="76527" y="113439"/>
                      <a:pt x="77600" y="113746"/>
                    </a:cubicBezTo>
                    <a:cubicBezTo>
                      <a:pt x="78749" y="114052"/>
                      <a:pt x="78902" y="114512"/>
                      <a:pt x="79821" y="115354"/>
                    </a:cubicBezTo>
                    <a:cubicBezTo>
                      <a:pt x="80741" y="116120"/>
                      <a:pt x="82042" y="115814"/>
                      <a:pt x="83345" y="115048"/>
                    </a:cubicBezTo>
                    <a:cubicBezTo>
                      <a:pt x="84647" y="114282"/>
                      <a:pt x="87481" y="112827"/>
                      <a:pt x="90698" y="102256"/>
                    </a:cubicBezTo>
                    <a:cubicBezTo>
                      <a:pt x="93915" y="91686"/>
                      <a:pt x="97898" y="83873"/>
                      <a:pt x="94834" y="84256"/>
                    </a:cubicBezTo>
                    <a:cubicBezTo>
                      <a:pt x="91770" y="84639"/>
                      <a:pt x="90698" y="84409"/>
                      <a:pt x="90851" y="81729"/>
                    </a:cubicBezTo>
                    <a:cubicBezTo>
                      <a:pt x="91004" y="79048"/>
                      <a:pt x="92307" y="51090"/>
                      <a:pt x="88170" y="44885"/>
                    </a:cubicBezTo>
                    <a:cubicBezTo>
                      <a:pt x="84647" y="39524"/>
                      <a:pt x="69021" y="10570"/>
                      <a:pt x="61591" y="0"/>
                    </a:cubicBezTo>
                    <a:cubicBezTo>
                      <a:pt x="59982" y="2911"/>
                      <a:pt x="57378" y="7353"/>
                      <a:pt x="56382" y="8579"/>
                    </a:cubicBezTo>
                    <a:cubicBezTo>
                      <a:pt x="54928" y="10341"/>
                      <a:pt x="49565" y="10570"/>
                      <a:pt x="47038" y="1080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19" name="Kombinationstegning: figur 11818">
                <a:extLst>
                  <a:ext uri="{FF2B5EF4-FFF2-40B4-BE49-F238E27FC236}">
                    <a16:creationId xmlns:a16="http://schemas.microsoft.com/office/drawing/2014/main" id="{3E71DD53-1FD8-40C3-AB12-4F6C920957DE}"/>
                  </a:ext>
                </a:extLst>
              </p:cNvPr>
              <p:cNvSpPr/>
              <p:nvPr/>
            </p:nvSpPr>
            <p:spPr>
              <a:xfrm>
                <a:off x="8803410" y="3568610"/>
                <a:ext cx="95662" cy="49226"/>
              </a:xfrm>
              <a:custGeom>
                <a:avLst/>
                <a:gdLst>
                  <a:gd name="connsiteX0" fmla="*/ 82545 w 95662"/>
                  <a:gd name="connsiteY0" fmla="*/ 16419 h 49226"/>
                  <a:gd name="connsiteX1" fmla="*/ 83081 w 95662"/>
                  <a:gd name="connsiteY1" fmla="*/ 11976 h 49226"/>
                  <a:gd name="connsiteX2" fmla="*/ 77336 w 95662"/>
                  <a:gd name="connsiteY2" fmla="*/ 9908 h 49226"/>
                  <a:gd name="connsiteX3" fmla="*/ 72281 w 95662"/>
                  <a:gd name="connsiteY3" fmla="*/ 7380 h 49226"/>
                  <a:gd name="connsiteX4" fmla="*/ 71209 w 95662"/>
                  <a:gd name="connsiteY4" fmla="*/ 7151 h 49226"/>
                  <a:gd name="connsiteX5" fmla="*/ 65694 w 95662"/>
                  <a:gd name="connsiteY5" fmla="*/ 9449 h 49226"/>
                  <a:gd name="connsiteX6" fmla="*/ 64009 w 95662"/>
                  <a:gd name="connsiteY6" fmla="*/ 9908 h 49226"/>
                  <a:gd name="connsiteX7" fmla="*/ 59336 w 95662"/>
                  <a:gd name="connsiteY7" fmla="*/ 8146 h 49226"/>
                  <a:gd name="connsiteX8" fmla="*/ 56426 w 95662"/>
                  <a:gd name="connsiteY8" fmla="*/ 7457 h 49226"/>
                  <a:gd name="connsiteX9" fmla="*/ 48383 w 95662"/>
                  <a:gd name="connsiteY9" fmla="*/ 7457 h 49226"/>
                  <a:gd name="connsiteX10" fmla="*/ 47157 w 95662"/>
                  <a:gd name="connsiteY10" fmla="*/ 6231 h 49226"/>
                  <a:gd name="connsiteX11" fmla="*/ 46085 w 95662"/>
                  <a:gd name="connsiteY11" fmla="*/ 2555 h 49226"/>
                  <a:gd name="connsiteX12" fmla="*/ 39345 w 95662"/>
                  <a:gd name="connsiteY12" fmla="*/ 27 h 49226"/>
                  <a:gd name="connsiteX13" fmla="*/ 32987 w 95662"/>
                  <a:gd name="connsiteY13" fmla="*/ 1253 h 49226"/>
                  <a:gd name="connsiteX14" fmla="*/ 30459 w 95662"/>
                  <a:gd name="connsiteY14" fmla="*/ 2172 h 49226"/>
                  <a:gd name="connsiteX15" fmla="*/ 22570 w 95662"/>
                  <a:gd name="connsiteY15" fmla="*/ 6691 h 49226"/>
                  <a:gd name="connsiteX16" fmla="*/ 18358 w 95662"/>
                  <a:gd name="connsiteY16" fmla="*/ 11746 h 49226"/>
                  <a:gd name="connsiteX17" fmla="*/ 16213 w 95662"/>
                  <a:gd name="connsiteY17" fmla="*/ 14121 h 49226"/>
                  <a:gd name="connsiteX18" fmla="*/ 13302 w 95662"/>
                  <a:gd name="connsiteY18" fmla="*/ 16878 h 49226"/>
                  <a:gd name="connsiteX19" fmla="*/ 10698 w 95662"/>
                  <a:gd name="connsiteY19" fmla="*/ 22163 h 49226"/>
                  <a:gd name="connsiteX20" fmla="*/ 6255 w 95662"/>
                  <a:gd name="connsiteY20" fmla="*/ 27449 h 49226"/>
                  <a:gd name="connsiteX21" fmla="*/ 4800 w 95662"/>
                  <a:gd name="connsiteY21" fmla="*/ 30283 h 49226"/>
                  <a:gd name="connsiteX22" fmla="*/ 4187 w 95662"/>
                  <a:gd name="connsiteY22" fmla="*/ 31508 h 49226"/>
                  <a:gd name="connsiteX23" fmla="*/ 357 w 95662"/>
                  <a:gd name="connsiteY23" fmla="*/ 34878 h 49226"/>
                  <a:gd name="connsiteX24" fmla="*/ 970 w 95662"/>
                  <a:gd name="connsiteY24" fmla="*/ 36334 h 49226"/>
                  <a:gd name="connsiteX25" fmla="*/ 2732 w 95662"/>
                  <a:gd name="connsiteY25" fmla="*/ 37176 h 49226"/>
                  <a:gd name="connsiteX26" fmla="*/ 4034 w 95662"/>
                  <a:gd name="connsiteY26" fmla="*/ 40393 h 49226"/>
                  <a:gd name="connsiteX27" fmla="*/ 5719 w 95662"/>
                  <a:gd name="connsiteY27" fmla="*/ 41925 h 49226"/>
                  <a:gd name="connsiteX28" fmla="*/ 7251 w 95662"/>
                  <a:gd name="connsiteY28" fmla="*/ 42385 h 49226"/>
                  <a:gd name="connsiteX29" fmla="*/ 9319 w 95662"/>
                  <a:gd name="connsiteY29" fmla="*/ 44147 h 49226"/>
                  <a:gd name="connsiteX30" fmla="*/ 13532 w 95662"/>
                  <a:gd name="connsiteY30" fmla="*/ 45449 h 49226"/>
                  <a:gd name="connsiteX31" fmla="*/ 16443 w 95662"/>
                  <a:gd name="connsiteY31" fmla="*/ 44759 h 49226"/>
                  <a:gd name="connsiteX32" fmla="*/ 20885 w 95662"/>
                  <a:gd name="connsiteY32" fmla="*/ 45449 h 49226"/>
                  <a:gd name="connsiteX33" fmla="*/ 27702 w 95662"/>
                  <a:gd name="connsiteY33" fmla="*/ 48589 h 49226"/>
                  <a:gd name="connsiteX34" fmla="*/ 30613 w 95662"/>
                  <a:gd name="connsiteY34" fmla="*/ 49202 h 49226"/>
                  <a:gd name="connsiteX35" fmla="*/ 32298 w 95662"/>
                  <a:gd name="connsiteY35" fmla="*/ 48283 h 49226"/>
                  <a:gd name="connsiteX36" fmla="*/ 35898 w 95662"/>
                  <a:gd name="connsiteY36" fmla="*/ 48283 h 49226"/>
                  <a:gd name="connsiteX37" fmla="*/ 41030 w 95662"/>
                  <a:gd name="connsiteY37" fmla="*/ 45296 h 49226"/>
                  <a:gd name="connsiteX38" fmla="*/ 43558 w 95662"/>
                  <a:gd name="connsiteY38" fmla="*/ 44606 h 49226"/>
                  <a:gd name="connsiteX39" fmla="*/ 46468 w 95662"/>
                  <a:gd name="connsiteY39" fmla="*/ 43304 h 49226"/>
                  <a:gd name="connsiteX40" fmla="*/ 48843 w 95662"/>
                  <a:gd name="connsiteY40" fmla="*/ 44989 h 49226"/>
                  <a:gd name="connsiteX41" fmla="*/ 55200 w 95662"/>
                  <a:gd name="connsiteY41" fmla="*/ 46904 h 49226"/>
                  <a:gd name="connsiteX42" fmla="*/ 64392 w 95662"/>
                  <a:gd name="connsiteY42" fmla="*/ 46751 h 49226"/>
                  <a:gd name="connsiteX43" fmla="*/ 79022 w 95662"/>
                  <a:gd name="connsiteY43" fmla="*/ 46062 h 49226"/>
                  <a:gd name="connsiteX44" fmla="*/ 87907 w 95662"/>
                  <a:gd name="connsiteY44" fmla="*/ 44606 h 49226"/>
                  <a:gd name="connsiteX45" fmla="*/ 89133 w 95662"/>
                  <a:gd name="connsiteY45" fmla="*/ 45525 h 49226"/>
                  <a:gd name="connsiteX46" fmla="*/ 90894 w 95662"/>
                  <a:gd name="connsiteY46" fmla="*/ 45908 h 49226"/>
                  <a:gd name="connsiteX47" fmla="*/ 94111 w 95662"/>
                  <a:gd name="connsiteY47" fmla="*/ 44223 h 49226"/>
                  <a:gd name="connsiteX48" fmla="*/ 95643 w 95662"/>
                  <a:gd name="connsiteY48" fmla="*/ 41925 h 49226"/>
                  <a:gd name="connsiteX49" fmla="*/ 93575 w 95662"/>
                  <a:gd name="connsiteY49" fmla="*/ 38555 h 49226"/>
                  <a:gd name="connsiteX50" fmla="*/ 92656 w 95662"/>
                  <a:gd name="connsiteY50" fmla="*/ 35644 h 49226"/>
                  <a:gd name="connsiteX51" fmla="*/ 94801 w 95662"/>
                  <a:gd name="connsiteY51" fmla="*/ 32504 h 49226"/>
                  <a:gd name="connsiteX52" fmla="*/ 94111 w 95662"/>
                  <a:gd name="connsiteY52" fmla="*/ 28291 h 49226"/>
                  <a:gd name="connsiteX53" fmla="*/ 88137 w 95662"/>
                  <a:gd name="connsiteY53" fmla="*/ 26606 h 49226"/>
                  <a:gd name="connsiteX54" fmla="*/ 83388 w 95662"/>
                  <a:gd name="connsiteY54" fmla="*/ 24691 h 49226"/>
                  <a:gd name="connsiteX55" fmla="*/ 81320 w 95662"/>
                  <a:gd name="connsiteY55" fmla="*/ 21934 h 49226"/>
                  <a:gd name="connsiteX56" fmla="*/ 82009 w 95662"/>
                  <a:gd name="connsiteY56" fmla="*/ 17491 h 49226"/>
                  <a:gd name="connsiteX57" fmla="*/ 82545 w 95662"/>
                  <a:gd name="connsiteY57" fmla="*/ 16419 h 49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95662" h="49226">
                    <a:moveTo>
                      <a:pt x="82545" y="16419"/>
                    </a:moveTo>
                    <a:cubicBezTo>
                      <a:pt x="82852" y="15117"/>
                      <a:pt x="82928" y="13202"/>
                      <a:pt x="83081" y="11976"/>
                    </a:cubicBezTo>
                    <a:cubicBezTo>
                      <a:pt x="83235" y="10291"/>
                      <a:pt x="79099" y="10674"/>
                      <a:pt x="77336" y="9908"/>
                    </a:cubicBezTo>
                    <a:cubicBezTo>
                      <a:pt x="75575" y="9219"/>
                      <a:pt x="72435" y="7763"/>
                      <a:pt x="72281" y="7380"/>
                    </a:cubicBezTo>
                    <a:cubicBezTo>
                      <a:pt x="72128" y="6997"/>
                      <a:pt x="71209" y="7151"/>
                      <a:pt x="71209" y="7151"/>
                    </a:cubicBezTo>
                    <a:cubicBezTo>
                      <a:pt x="71209" y="7151"/>
                      <a:pt x="66154" y="9065"/>
                      <a:pt x="65694" y="9449"/>
                    </a:cubicBezTo>
                    <a:cubicBezTo>
                      <a:pt x="65235" y="9831"/>
                      <a:pt x="64009" y="9908"/>
                      <a:pt x="64009" y="9908"/>
                    </a:cubicBezTo>
                    <a:cubicBezTo>
                      <a:pt x="64009" y="9908"/>
                      <a:pt x="60179" y="8683"/>
                      <a:pt x="59336" y="8146"/>
                    </a:cubicBezTo>
                    <a:cubicBezTo>
                      <a:pt x="58494" y="7534"/>
                      <a:pt x="57268" y="7687"/>
                      <a:pt x="56426" y="7457"/>
                    </a:cubicBezTo>
                    <a:cubicBezTo>
                      <a:pt x="55583" y="7227"/>
                      <a:pt x="49456" y="7457"/>
                      <a:pt x="48383" y="7457"/>
                    </a:cubicBezTo>
                    <a:cubicBezTo>
                      <a:pt x="47311" y="7457"/>
                      <a:pt x="47311" y="7304"/>
                      <a:pt x="47157" y="6231"/>
                    </a:cubicBezTo>
                    <a:cubicBezTo>
                      <a:pt x="47005" y="5159"/>
                      <a:pt x="46085" y="2555"/>
                      <a:pt x="46085" y="2555"/>
                    </a:cubicBezTo>
                    <a:cubicBezTo>
                      <a:pt x="45855" y="640"/>
                      <a:pt x="40494" y="257"/>
                      <a:pt x="39345" y="27"/>
                    </a:cubicBezTo>
                    <a:cubicBezTo>
                      <a:pt x="38272" y="-203"/>
                      <a:pt x="33447" y="1099"/>
                      <a:pt x="32987" y="1253"/>
                    </a:cubicBezTo>
                    <a:cubicBezTo>
                      <a:pt x="32528" y="1406"/>
                      <a:pt x="31072" y="1865"/>
                      <a:pt x="30459" y="2172"/>
                    </a:cubicBezTo>
                    <a:cubicBezTo>
                      <a:pt x="29847" y="2555"/>
                      <a:pt x="23643" y="6155"/>
                      <a:pt x="22570" y="6691"/>
                    </a:cubicBezTo>
                    <a:cubicBezTo>
                      <a:pt x="21498" y="7227"/>
                      <a:pt x="18970" y="10751"/>
                      <a:pt x="18358" y="11746"/>
                    </a:cubicBezTo>
                    <a:cubicBezTo>
                      <a:pt x="17745" y="12665"/>
                      <a:pt x="16825" y="13891"/>
                      <a:pt x="16213" y="14121"/>
                    </a:cubicBezTo>
                    <a:cubicBezTo>
                      <a:pt x="15600" y="14351"/>
                      <a:pt x="14144" y="16189"/>
                      <a:pt x="13302" y="16878"/>
                    </a:cubicBezTo>
                    <a:cubicBezTo>
                      <a:pt x="12459" y="17568"/>
                      <a:pt x="11157" y="21398"/>
                      <a:pt x="10698" y="22163"/>
                    </a:cubicBezTo>
                    <a:cubicBezTo>
                      <a:pt x="10238" y="22853"/>
                      <a:pt x="7021" y="26606"/>
                      <a:pt x="6255" y="27449"/>
                    </a:cubicBezTo>
                    <a:cubicBezTo>
                      <a:pt x="5796" y="27985"/>
                      <a:pt x="5259" y="29287"/>
                      <a:pt x="4800" y="30283"/>
                    </a:cubicBezTo>
                    <a:cubicBezTo>
                      <a:pt x="4570" y="30819"/>
                      <a:pt x="4340" y="31278"/>
                      <a:pt x="4187" y="31508"/>
                    </a:cubicBezTo>
                    <a:cubicBezTo>
                      <a:pt x="3727" y="32351"/>
                      <a:pt x="1430" y="34036"/>
                      <a:pt x="357" y="34878"/>
                    </a:cubicBezTo>
                    <a:cubicBezTo>
                      <a:pt x="-715" y="35721"/>
                      <a:pt x="970" y="36334"/>
                      <a:pt x="970" y="36334"/>
                    </a:cubicBezTo>
                    <a:cubicBezTo>
                      <a:pt x="970" y="36334"/>
                      <a:pt x="2272" y="36947"/>
                      <a:pt x="2732" y="37176"/>
                    </a:cubicBezTo>
                    <a:cubicBezTo>
                      <a:pt x="3191" y="37406"/>
                      <a:pt x="3651" y="39781"/>
                      <a:pt x="4034" y="40393"/>
                    </a:cubicBezTo>
                    <a:cubicBezTo>
                      <a:pt x="4417" y="41006"/>
                      <a:pt x="5336" y="41619"/>
                      <a:pt x="5719" y="41925"/>
                    </a:cubicBezTo>
                    <a:cubicBezTo>
                      <a:pt x="6102" y="42308"/>
                      <a:pt x="6561" y="42845"/>
                      <a:pt x="7251" y="42385"/>
                    </a:cubicBezTo>
                    <a:cubicBezTo>
                      <a:pt x="7940" y="41925"/>
                      <a:pt x="8783" y="43687"/>
                      <a:pt x="9319" y="44147"/>
                    </a:cubicBezTo>
                    <a:cubicBezTo>
                      <a:pt x="9855" y="44606"/>
                      <a:pt x="12689" y="45449"/>
                      <a:pt x="13532" y="45449"/>
                    </a:cubicBezTo>
                    <a:cubicBezTo>
                      <a:pt x="14374" y="45449"/>
                      <a:pt x="14987" y="45219"/>
                      <a:pt x="16443" y="44759"/>
                    </a:cubicBezTo>
                    <a:cubicBezTo>
                      <a:pt x="17898" y="44300"/>
                      <a:pt x="20042" y="45219"/>
                      <a:pt x="20885" y="45449"/>
                    </a:cubicBezTo>
                    <a:cubicBezTo>
                      <a:pt x="21728" y="45679"/>
                      <a:pt x="26783" y="47977"/>
                      <a:pt x="27702" y="48589"/>
                    </a:cubicBezTo>
                    <a:cubicBezTo>
                      <a:pt x="28621" y="49202"/>
                      <a:pt x="30000" y="49279"/>
                      <a:pt x="30613" y="49202"/>
                    </a:cubicBezTo>
                    <a:cubicBezTo>
                      <a:pt x="31226" y="49049"/>
                      <a:pt x="32298" y="48283"/>
                      <a:pt x="32298" y="48283"/>
                    </a:cubicBezTo>
                    <a:cubicBezTo>
                      <a:pt x="32298" y="48283"/>
                      <a:pt x="35056" y="48436"/>
                      <a:pt x="35898" y="48283"/>
                    </a:cubicBezTo>
                    <a:cubicBezTo>
                      <a:pt x="36740" y="48130"/>
                      <a:pt x="40341" y="45525"/>
                      <a:pt x="41030" y="45296"/>
                    </a:cubicBezTo>
                    <a:cubicBezTo>
                      <a:pt x="41719" y="45066"/>
                      <a:pt x="42485" y="44606"/>
                      <a:pt x="43558" y="44606"/>
                    </a:cubicBezTo>
                    <a:cubicBezTo>
                      <a:pt x="44630" y="44606"/>
                      <a:pt x="45626" y="43534"/>
                      <a:pt x="46468" y="43304"/>
                    </a:cubicBezTo>
                    <a:cubicBezTo>
                      <a:pt x="47311" y="43074"/>
                      <a:pt x="48153" y="44223"/>
                      <a:pt x="48843" y="44989"/>
                    </a:cubicBezTo>
                    <a:cubicBezTo>
                      <a:pt x="49532" y="45679"/>
                      <a:pt x="53898" y="46445"/>
                      <a:pt x="55200" y="46904"/>
                    </a:cubicBezTo>
                    <a:cubicBezTo>
                      <a:pt x="56502" y="47364"/>
                      <a:pt x="62707" y="46904"/>
                      <a:pt x="64392" y="46751"/>
                    </a:cubicBezTo>
                    <a:cubicBezTo>
                      <a:pt x="66077" y="46598"/>
                      <a:pt x="75498" y="45525"/>
                      <a:pt x="79022" y="46062"/>
                    </a:cubicBezTo>
                    <a:cubicBezTo>
                      <a:pt x="82469" y="46521"/>
                      <a:pt x="87064" y="44836"/>
                      <a:pt x="87907" y="44606"/>
                    </a:cubicBezTo>
                    <a:cubicBezTo>
                      <a:pt x="88750" y="44377"/>
                      <a:pt x="88826" y="44989"/>
                      <a:pt x="89133" y="45525"/>
                    </a:cubicBezTo>
                    <a:cubicBezTo>
                      <a:pt x="89362" y="46138"/>
                      <a:pt x="90894" y="45908"/>
                      <a:pt x="90894" y="45908"/>
                    </a:cubicBezTo>
                    <a:cubicBezTo>
                      <a:pt x="90894" y="45908"/>
                      <a:pt x="93039" y="44606"/>
                      <a:pt x="94111" y="44223"/>
                    </a:cubicBezTo>
                    <a:cubicBezTo>
                      <a:pt x="95184" y="43840"/>
                      <a:pt x="95414" y="42691"/>
                      <a:pt x="95643" y="41925"/>
                    </a:cubicBezTo>
                    <a:cubicBezTo>
                      <a:pt x="95873" y="41236"/>
                      <a:pt x="93958" y="39168"/>
                      <a:pt x="93575" y="38555"/>
                    </a:cubicBezTo>
                    <a:cubicBezTo>
                      <a:pt x="93192" y="37942"/>
                      <a:pt x="92656" y="36487"/>
                      <a:pt x="92656" y="35644"/>
                    </a:cubicBezTo>
                    <a:cubicBezTo>
                      <a:pt x="92656" y="34802"/>
                      <a:pt x="93958" y="33040"/>
                      <a:pt x="94801" y="32504"/>
                    </a:cubicBezTo>
                    <a:cubicBezTo>
                      <a:pt x="95643" y="32044"/>
                      <a:pt x="94418" y="29287"/>
                      <a:pt x="94111" y="28291"/>
                    </a:cubicBezTo>
                    <a:cubicBezTo>
                      <a:pt x="93728" y="27372"/>
                      <a:pt x="89592" y="26989"/>
                      <a:pt x="88137" y="26606"/>
                    </a:cubicBezTo>
                    <a:cubicBezTo>
                      <a:pt x="86681" y="26223"/>
                      <a:pt x="84077" y="25074"/>
                      <a:pt x="83388" y="24691"/>
                    </a:cubicBezTo>
                    <a:cubicBezTo>
                      <a:pt x="82698" y="24308"/>
                      <a:pt x="81473" y="22623"/>
                      <a:pt x="81320" y="21934"/>
                    </a:cubicBezTo>
                    <a:cubicBezTo>
                      <a:pt x="81166" y="21244"/>
                      <a:pt x="81320" y="18563"/>
                      <a:pt x="82009" y="17491"/>
                    </a:cubicBezTo>
                    <a:cubicBezTo>
                      <a:pt x="82239" y="17338"/>
                      <a:pt x="82392" y="16878"/>
                      <a:pt x="82545" y="164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20" name="Kombinationstegning: figur 11819">
                <a:extLst>
                  <a:ext uri="{FF2B5EF4-FFF2-40B4-BE49-F238E27FC236}">
                    <a16:creationId xmlns:a16="http://schemas.microsoft.com/office/drawing/2014/main" id="{275523DA-CD7B-4434-9637-D7C6B590FD22}"/>
                  </a:ext>
                </a:extLst>
              </p:cNvPr>
              <p:cNvSpPr/>
              <p:nvPr/>
            </p:nvSpPr>
            <p:spPr>
              <a:xfrm>
                <a:off x="8785737" y="3622289"/>
                <a:ext cx="129638" cy="173400"/>
              </a:xfrm>
              <a:custGeom>
                <a:avLst/>
                <a:gdLst>
                  <a:gd name="connsiteX0" fmla="*/ 127563 w 129638"/>
                  <a:gd name="connsiteY0" fmla="*/ 138300 h 173400"/>
                  <a:gd name="connsiteX1" fmla="*/ 126874 w 129638"/>
                  <a:gd name="connsiteY1" fmla="*/ 132478 h 173400"/>
                  <a:gd name="connsiteX2" fmla="*/ 125418 w 129638"/>
                  <a:gd name="connsiteY2" fmla="*/ 118691 h 173400"/>
                  <a:gd name="connsiteX3" fmla="*/ 123963 w 129638"/>
                  <a:gd name="connsiteY3" fmla="*/ 115704 h 173400"/>
                  <a:gd name="connsiteX4" fmla="*/ 121358 w 129638"/>
                  <a:gd name="connsiteY4" fmla="*/ 107202 h 173400"/>
                  <a:gd name="connsiteX5" fmla="*/ 120975 w 129638"/>
                  <a:gd name="connsiteY5" fmla="*/ 99925 h 173400"/>
                  <a:gd name="connsiteX6" fmla="*/ 120975 w 129638"/>
                  <a:gd name="connsiteY6" fmla="*/ 97550 h 173400"/>
                  <a:gd name="connsiteX7" fmla="*/ 118218 w 129638"/>
                  <a:gd name="connsiteY7" fmla="*/ 87976 h 173400"/>
                  <a:gd name="connsiteX8" fmla="*/ 117605 w 129638"/>
                  <a:gd name="connsiteY8" fmla="*/ 86291 h 173400"/>
                  <a:gd name="connsiteX9" fmla="*/ 114695 w 129638"/>
                  <a:gd name="connsiteY9" fmla="*/ 85908 h 173400"/>
                  <a:gd name="connsiteX10" fmla="*/ 112780 w 129638"/>
                  <a:gd name="connsiteY10" fmla="*/ 87593 h 173400"/>
                  <a:gd name="connsiteX11" fmla="*/ 111248 w 129638"/>
                  <a:gd name="connsiteY11" fmla="*/ 88052 h 173400"/>
                  <a:gd name="connsiteX12" fmla="*/ 109946 w 129638"/>
                  <a:gd name="connsiteY12" fmla="*/ 86597 h 173400"/>
                  <a:gd name="connsiteX13" fmla="*/ 109026 w 129638"/>
                  <a:gd name="connsiteY13" fmla="*/ 86444 h 173400"/>
                  <a:gd name="connsiteX14" fmla="*/ 108873 w 129638"/>
                  <a:gd name="connsiteY14" fmla="*/ 92801 h 173400"/>
                  <a:gd name="connsiteX15" fmla="*/ 108261 w 129638"/>
                  <a:gd name="connsiteY15" fmla="*/ 94486 h 173400"/>
                  <a:gd name="connsiteX16" fmla="*/ 104814 w 129638"/>
                  <a:gd name="connsiteY16" fmla="*/ 101304 h 173400"/>
                  <a:gd name="connsiteX17" fmla="*/ 104354 w 129638"/>
                  <a:gd name="connsiteY17" fmla="*/ 105823 h 173400"/>
                  <a:gd name="connsiteX18" fmla="*/ 100754 w 129638"/>
                  <a:gd name="connsiteY18" fmla="*/ 108580 h 173400"/>
                  <a:gd name="connsiteX19" fmla="*/ 98609 w 129638"/>
                  <a:gd name="connsiteY19" fmla="*/ 108580 h 173400"/>
                  <a:gd name="connsiteX20" fmla="*/ 96541 w 129638"/>
                  <a:gd name="connsiteY20" fmla="*/ 104367 h 173400"/>
                  <a:gd name="connsiteX21" fmla="*/ 95086 w 129638"/>
                  <a:gd name="connsiteY21" fmla="*/ 100691 h 173400"/>
                  <a:gd name="connsiteX22" fmla="*/ 93784 w 129638"/>
                  <a:gd name="connsiteY22" fmla="*/ 100461 h 173400"/>
                  <a:gd name="connsiteX23" fmla="*/ 93324 w 129638"/>
                  <a:gd name="connsiteY23" fmla="*/ 103678 h 173400"/>
                  <a:gd name="connsiteX24" fmla="*/ 92482 w 129638"/>
                  <a:gd name="connsiteY24" fmla="*/ 105440 h 173400"/>
                  <a:gd name="connsiteX25" fmla="*/ 91409 w 129638"/>
                  <a:gd name="connsiteY25" fmla="*/ 104521 h 173400"/>
                  <a:gd name="connsiteX26" fmla="*/ 90720 w 129638"/>
                  <a:gd name="connsiteY26" fmla="*/ 100844 h 173400"/>
                  <a:gd name="connsiteX27" fmla="*/ 90490 w 129638"/>
                  <a:gd name="connsiteY27" fmla="*/ 98240 h 173400"/>
                  <a:gd name="connsiteX28" fmla="*/ 90260 w 129638"/>
                  <a:gd name="connsiteY28" fmla="*/ 96708 h 173400"/>
                  <a:gd name="connsiteX29" fmla="*/ 87733 w 129638"/>
                  <a:gd name="connsiteY29" fmla="*/ 92648 h 173400"/>
                  <a:gd name="connsiteX30" fmla="*/ 86430 w 129638"/>
                  <a:gd name="connsiteY30" fmla="*/ 88129 h 173400"/>
                  <a:gd name="connsiteX31" fmla="*/ 88345 w 129638"/>
                  <a:gd name="connsiteY31" fmla="*/ 84069 h 173400"/>
                  <a:gd name="connsiteX32" fmla="*/ 88575 w 129638"/>
                  <a:gd name="connsiteY32" fmla="*/ 81159 h 173400"/>
                  <a:gd name="connsiteX33" fmla="*/ 89035 w 129638"/>
                  <a:gd name="connsiteY33" fmla="*/ 79857 h 173400"/>
                  <a:gd name="connsiteX34" fmla="*/ 92711 w 129638"/>
                  <a:gd name="connsiteY34" fmla="*/ 75184 h 173400"/>
                  <a:gd name="connsiteX35" fmla="*/ 93937 w 129638"/>
                  <a:gd name="connsiteY35" fmla="*/ 74112 h 173400"/>
                  <a:gd name="connsiteX36" fmla="*/ 98992 w 129638"/>
                  <a:gd name="connsiteY36" fmla="*/ 71814 h 173400"/>
                  <a:gd name="connsiteX37" fmla="*/ 103052 w 129638"/>
                  <a:gd name="connsiteY37" fmla="*/ 70971 h 173400"/>
                  <a:gd name="connsiteX38" fmla="*/ 106269 w 129638"/>
                  <a:gd name="connsiteY38" fmla="*/ 73040 h 173400"/>
                  <a:gd name="connsiteX39" fmla="*/ 107188 w 129638"/>
                  <a:gd name="connsiteY39" fmla="*/ 72350 h 173400"/>
                  <a:gd name="connsiteX40" fmla="*/ 107801 w 129638"/>
                  <a:gd name="connsiteY40" fmla="*/ 68903 h 173400"/>
                  <a:gd name="connsiteX41" fmla="*/ 108720 w 129638"/>
                  <a:gd name="connsiteY41" fmla="*/ 66988 h 173400"/>
                  <a:gd name="connsiteX42" fmla="*/ 114618 w 129638"/>
                  <a:gd name="connsiteY42" fmla="*/ 61703 h 173400"/>
                  <a:gd name="connsiteX43" fmla="*/ 115307 w 129638"/>
                  <a:gd name="connsiteY43" fmla="*/ 60401 h 173400"/>
                  <a:gd name="connsiteX44" fmla="*/ 117069 w 129638"/>
                  <a:gd name="connsiteY44" fmla="*/ 51516 h 173400"/>
                  <a:gd name="connsiteX45" fmla="*/ 118295 w 129638"/>
                  <a:gd name="connsiteY45" fmla="*/ 50903 h 173400"/>
                  <a:gd name="connsiteX46" fmla="*/ 123657 w 129638"/>
                  <a:gd name="connsiteY46" fmla="*/ 50520 h 173400"/>
                  <a:gd name="connsiteX47" fmla="*/ 122738 w 129638"/>
                  <a:gd name="connsiteY47" fmla="*/ 48452 h 173400"/>
                  <a:gd name="connsiteX48" fmla="*/ 122048 w 129638"/>
                  <a:gd name="connsiteY48" fmla="*/ 47150 h 173400"/>
                  <a:gd name="connsiteX49" fmla="*/ 121206 w 129638"/>
                  <a:gd name="connsiteY49" fmla="*/ 46231 h 173400"/>
                  <a:gd name="connsiteX50" fmla="*/ 111860 w 129638"/>
                  <a:gd name="connsiteY50" fmla="*/ 41941 h 173400"/>
                  <a:gd name="connsiteX51" fmla="*/ 107571 w 129638"/>
                  <a:gd name="connsiteY51" fmla="*/ 42094 h 173400"/>
                  <a:gd name="connsiteX52" fmla="*/ 101980 w 129638"/>
                  <a:gd name="connsiteY52" fmla="*/ 43167 h 173400"/>
                  <a:gd name="connsiteX53" fmla="*/ 95393 w 129638"/>
                  <a:gd name="connsiteY53" fmla="*/ 42937 h 173400"/>
                  <a:gd name="connsiteX54" fmla="*/ 87733 w 129638"/>
                  <a:gd name="connsiteY54" fmla="*/ 42018 h 173400"/>
                  <a:gd name="connsiteX55" fmla="*/ 84363 w 129638"/>
                  <a:gd name="connsiteY55" fmla="*/ 41788 h 173400"/>
                  <a:gd name="connsiteX56" fmla="*/ 80533 w 129638"/>
                  <a:gd name="connsiteY56" fmla="*/ 42707 h 173400"/>
                  <a:gd name="connsiteX57" fmla="*/ 79077 w 129638"/>
                  <a:gd name="connsiteY57" fmla="*/ 42860 h 173400"/>
                  <a:gd name="connsiteX58" fmla="*/ 70345 w 129638"/>
                  <a:gd name="connsiteY58" fmla="*/ 42401 h 173400"/>
                  <a:gd name="connsiteX59" fmla="*/ 66056 w 129638"/>
                  <a:gd name="connsiteY59" fmla="*/ 43243 h 173400"/>
                  <a:gd name="connsiteX60" fmla="*/ 61384 w 129638"/>
                  <a:gd name="connsiteY60" fmla="*/ 41788 h 173400"/>
                  <a:gd name="connsiteX61" fmla="*/ 57094 w 129638"/>
                  <a:gd name="connsiteY61" fmla="*/ 40946 h 173400"/>
                  <a:gd name="connsiteX62" fmla="*/ 52422 w 129638"/>
                  <a:gd name="connsiteY62" fmla="*/ 38877 h 173400"/>
                  <a:gd name="connsiteX63" fmla="*/ 49281 w 129638"/>
                  <a:gd name="connsiteY63" fmla="*/ 38188 h 173400"/>
                  <a:gd name="connsiteX64" fmla="*/ 48362 w 129638"/>
                  <a:gd name="connsiteY64" fmla="*/ 36273 h 173400"/>
                  <a:gd name="connsiteX65" fmla="*/ 48822 w 129638"/>
                  <a:gd name="connsiteY65" fmla="*/ 33516 h 173400"/>
                  <a:gd name="connsiteX66" fmla="*/ 47979 w 129638"/>
                  <a:gd name="connsiteY66" fmla="*/ 24094 h 173400"/>
                  <a:gd name="connsiteX67" fmla="*/ 48132 w 129638"/>
                  <a:gd name="connsiteY67" fmla="*/ 22026 h 173400"/>
                  <a:gd name="connsiteX68" fmla="*/ 47673 w 129638"/>
                  <a:gd name="connsiteY68" fmla="*/ 17277 h 173400"/>
                  <a:gd name="connsiteX69" fmla="*/ 45069 w 129638"/>
                  <a:gd name="connsiteY69" fmla="*/ 11915 h 173400"/>
                  <a:gd name="connsiteX70" fmla="*/ 43000 w 129638"/>
                  <a:gd name="connsiteY70" fmla="*/ 15133 h 173400"/>
                  <a:gd name="connsiteX71" fmla="*/ 38481 w 129638"/>
                  <a:gd name="connsiteY71" fmla="*/ 17430 h 173400"/>
                  <a:gd name="connsiteX72" fmla="*/ 34652 w 129638"/>
                  <a:gd name="connsiteY72" fmla="*/ 16971 h 173400"/>
                  <a:gd name="connsiteX73" fmla="*/ 29060 w 129638"/>
                  <a:gd name="connsiteY73" fmla="*/ 10613 h 173400"/>
                  <a:gd name="connsiteX74" fmla="*/ 28677 w 129638"/>
                  <a:gd name="connsiteY74" fmla="*/ 9158 h 173400"/>
                  <a:gd name="connsiteX75" fmla="*/ 25460 w 129638"/>
                  <a:gd name="connsiteY75" fmla="*/ 4639 h 173400"/>
                  <a:gd name="connsiteX76" fmla="*/ 24617 w 129638"/>
                  <a:gd name="connsiteY76" fmla="*/ 5252 h 173400"/>
                  <a:gd name="connsiteX77" fmla="*/ 25919 w 129638"/>
                  <a:gd name="connsiteY77" fmla="*/ 9234 h 173400"/>
                  <a:gd name="connsiteX78" fmla="*/ 25230 w 129638"/>
                  <a:gd name="connsiteY78" fmla="*/ 10307 h 173400"/>
                  <a:gd name="connsiteX79" fmla="*/ 21630 w 129638"/>
                  <a:gd name="connsiteY79" fmla="*/ 10537 h 173400"/>
                  <a:gd name="connsiteX80" fmla="*/ 19562 w 129638"/>
                  <a:gd name="connsiteY80" fmla="*/ 8775 h 173400"/>
                  <a:gd name="connsiteX81" fmla="*/ 17494 w 129638"/>
                  <a:gd name="connsiteY81" fmla="*/ 8545 h 173400"/>
                  <a:gd name="connsiteX82" fmla="*/ 16191 w 129638"/>
                  <a:gd name="connsiteY82" fmla="*/ 7703 h 173400"/>
                  <a:gd name="connsiteX83" fmla="*/ 10217 w 129638"/>
                  <a:gd name="connsiteY83" fmla="*/ 885 h 173400"/>
                  <a:gd name="connsiteX84" fmla="*/ 6234 w 129638"/>
                  <a:gd name="connsiteY84" fmla="*/ 1498 h 173400"/>
                  <a:gd name="connsiteX85" fmla="*/ 9911 w 129638"/>
                  <a:gd name="connsiteY85" fmla="*/ 4486 h 173400"/>
                  <a:gd name="connsiteX86" fmla="*/ 11213 w 129638"/>
                  <a:gd name="connsiteY86" fmla="*/ 5558 h 173400"/>
                  <a:gd name="connsiteX87" fmla="*/ 10370 w 129638"/>
                  <a:gd name="connsiteY87" fmla="*/ 6477 h 173400"/>
                  <a:gd name="connsiteX88" fmla="*/ 9451 w 129638"/>
                  <a:gd name="connsiteY88" fmla="*/ 7090 h 173400"/>
                  <a:gd name="connsiteX89" fmla="*/ 4932 w 129638"/>
                  <a:gd name="connsiteY89" fmla="*/ 10920 h 173400"/>
                  <a:gd name="connsiteX90" fmla="*/ 2634 w 129638"/>
                  <a:gd name="connsiteY90" fmla="*/ 14903 h 173400"/>
                  <a:gd name="connsiteX91" fmla="*/ 949 w 129638"/>
                  <a:gd name="connsiteY91" fmla="*/ 16664 h 173400"/>
                  <a:gd name="connsiteX92" fmla="*/ 30 w 129638"/>
                  <a:gd name="connsiteY92" fmla="*/ 21337 h 173400"/>
                  <a:gd name="connsiteX93" fmla="*/ 3017 w 129638"/>
                  <a:gd name="connsiteY93" fmla="*/ 23252 h 173400"/>
                  <a:gd name="connsiteX94" fmla="*/ 4549 w 129638"/>
                  <a:gd name="connsiteY94" fmla="*/ 23711 h 173400"/>
                  <a:gd name="connsiteX95" fmla="*/ 8838 w 129638"/>
                  <a:gd name="connsiteY95" fmla="*/ 27158 h 173400"/>
                  <a:gd name="connsiteX96" fmla="*/ 12515 w 129638"/>
                  <a:gd name="connsiteY96" fmla="*/ 31831 h 173400"/>
                  <a:gd name="connsiteX97" fmla="*/ 14200 w 129638"/>
                  <a:gd name="connsiteY97" fmla="*/ 32290 h 173400"/>
                  <a:gd name="connsiteX98" fmla="*/ 18643 w 129638"/>
                  <a:gd name="connsiteY98" fmla="*/ 31907 h 173400"/>
                  <a:gd name="connsiteX99" fmla="*/ 20098 w 129638"/>
                  <a:gd name="connsiteY99" fmla="*/ 35277 h 173400"/>
                  <a:gd name="connsiteX100" fmla="*/ 22013 w 129638"/>
                  <a:gd name="connsiteY100" fmla="*/ 37882 h 173400"/>
                  <a:gd name="connsiteX101" fmla="*/ 24541 w 129638"/>
                  <a:gd name="connsiteY101" fmla="*/ 38724 h 173400"/>
                  <a:gd name="connsiteX102" fmla="*/ 24311 w 129638"/>
                  <a:gd name="connsiteY102" fmla="*/ 40256 h 173400"/>
                  <a:gd name="connsiteX103" fmla="*/ 23622 w 129638"/>
                  <a:gd name="connsiteY103" fmla="*/ 41788 h 173400"/>
                  <a:gd name="connsiteX104" fmla="*/ 22702 w 129638"/>
                  <a:gd name="connsiteY104" fmla="*/ 42401 h 173400"/>
                  <a:gd name="connsiteX105" fmla="*/ 18872 w 129638"/>
                  <a:gd name="connsiteY105" fmla="*/ 41941 h 173400"/>
                  <a:gd name="connsiteX106" fmla="*/ 14353 w 129638"/>
                  <a:gd name="connsiteY106" fmla="*/ 41788 h 173400"/>
                  <a:gd name="connsiteX107" fmla="*/ 9911 w 129638"/>
                  <a:gd name="connsiteY107" fmla="*/ 44162 h 173400"/>
                  <a:gd name="connsiteX108" fmla="*/ 8379 w 129638"/>
                  <a:gd name="connsiteY108" fmla="*/ 48375 h 173400"/>
                  <a:gd name="connsiteX109" fmla="*/ 5851 w 129638"/>
                  <a:gd name="connsiteY109" fmla="*/ 50290 h 173400"/>
                  <a:gd name="connsiteX110" fmla="*/ 2481 w 129638"/>
                  <a:gd name="connsiteY110" fmla="*/ 51516 h 173400"/>
                  <a:gd name="connsiteX111" fmla="*/ 949 w 129638"/>
                  <a:gd name="connsiteY111" fmla="*/ 52588 h 173400"/>
                  <a:gd name="connsiteX112" fmla="*/ 336 w 129638"/>
                  <a:gd name="connsiteY112" fmla="*/ 60248 h 173400"/>
                  <a:gd name="connsiteX113" fmla="*/ 1026 w 129638"/>
                  <a:gd name="connsiteY113" fmla="*/ 62316 h 173400"/>
                  <a:gd name="connsiteX114" fmla="*/ 9145 w 129638"/>
                  <a:gd name="connsiteY114" fmla="*/ 66988 h 173400"/>
                  <a:gd name="connsiteX115" fmla="*/ 14659 w 129638"/>
                  <a:gd name="connsiteY115" fmla="*/ 68290 h 173400"/>
                  <a:gd name="connsiteX116" fmla="*/ 17570 w 129638"/>
                  <a:gd name="connsiteY116" fmla="*/ 70665 h 173400"/>
                  <a:gd name="connsiteX117" fmla="*/ 17724 w 129638"/>
                  <a:gd name="connsiteY117" fmla="*/ 71967 h 173400"/>
                  <a:gd name="connsiteX118" fmla="*/ 17264 w 129638"/>
                  <a:gd name="connsiteY118" fmla="*/ 74725 h 173400"/>
                  <a:gd name="connsiteX119" fmla="*/ 17647 w 129638"/>
                  <a:gd name="connsiteY119" fmla="*/ 78401 h 173400"/>
                  <a:gd name="connsiteX120" fmla="*/ 15732 w 129638"/>
                  <a:gd name="connsiteY120" fmla="*/ 80776 h 173400"/>
                  <a:gd name="connsiteX121" fmla="*/ 14889 w 129638"/>
                  <a:gd name="connsiteY121" fmla="*/ 82078 h 173400"/>
                  <a:gd name="connsiteX122" fmla="*/ 14507 w 129638"/>
                  <a:gd name="connsiteY122" fmla="*/ 86980 h 173400"/>
                  <a:gd name="connsiteX123" fmla="*/ 14736 w 129638"/>
                  <a:gd name="connsiteY123" fmla="*/ 89967 h 173400"/>
                  <a:gd name="connsiteX124" fmla="*/ 18719 w 129638"/>
                  <a:gd name="connsiteY124" fmla="*/ 92725 h 173400"/>
                  <a:gd name="connsiteX125" fmla="*/ 19102 w 129638"/>
                  <a:gd name="connsiteY125" fmla="*/ 93797 h 173400"/>
                  <a:gd name="connsiteX126" fmla="*/ 18413 w 129638"/>
                  <a:gd name="connsiteY126" fmla="*/ 96554 h 173400"/>
                  <a:gd name="connsiteX127" fmla="*/ 19868 w 129638"/>
                  <a:gd name="connsiteY127" fmla="*/ 99695 h 173400"/>
                  <a:gd name="connsiteX128" fmla="*/ 21400 w 129638"/>
                  <a:gd name="connsiteY128" fmla="*/ 100921 h 173400"/>
                  <a:gd name="connsiteX129" fmla="*/ 23468 w 129638"/>
                  <a:gd name="connsiteY129" fmla="*/ 101610 h 173400"/>
                  <a:gd name="connsiteX130" fmla="*/ 24081 w 129638"/>
                  <a:gd name="connsiteY130" fmla="*/ 103295 h 173400"/>
                  <a:gd name="connsiteX131" fmla="*/ 22013 w 129638"/>
                  <a:gd name="connsiteY131" fmla="*/ 108810 h 173400"/>
                  <a:gd name="connsiteX132" fmla="*/ 23774 w 129638"/>
                  <a:gd name="connsiteY132" fmla="*/ 113942 h 173400"/>
                  <a:gd name="connsiteX133" fmla="*/ 23545 w 129638"/>
                  <a:gd name="connsiteY133" fmla="*/ 118002 h 173400"/>
                  <a:gd name="connsiteX134" fmla="*/ 23774 w 129638"/>
                  <a:gd name="connsiteY134" fmla="*/ 119917 h 173400"/>
                  <a:gd name="connsiteX135" fmla="*/ 25230 w 129638"/>
                  <a:gd name="connsiteY135" fmla="*/ 127346 h 173400"/>
                  <a:gd name="connsiteX136" fmla="*/ 25383 w 129638"/>
                  <a:gd name="connsiteY136" fmla="*/ 129491 h 173400"/>
                  <a:gd name="connsiteX137" fmla="*/ 27145 w 129638"/>
                  <a:gd name="connsiteY137" fmla="*/ 134623 h 173400"/>
                  <a:gd name="connsiteX138" fmla="*/ 28141 w 129638"/>
                  <a:gd name="connsiteY138" fmla="*/ 141823 h 173400"/>
                  <a:gd name="connsiteX139" fmla="*/ 29826 w 129638"/>
                  <a:gd name="connsiteY139" fmla="*/ 144351 h 173400"/>
                  <a:gd name="connsiteX140" fmla="*/ 33502 w 129638"/>
                  <a:gd name="connsiteY140" fmla="*/ 145959 h 173400"/>
                  <a:gd name="connsiteX141" fmla="*/ 36566 w 129638"/>
                  <a:gd name="connsiteY141" fmla="*/ 143738 h 173400"/>
                  <a:gd name="connsiteX142" fmla="*/ 39783 w 129638"/>
                  <a:gd name="connsiteY142" fmla="*/ 141517 h 173400"/>
                  <a:gd name="connsiteX143" fmla="*/ 42004 w 129638"/>
                  <a:gd name="connsiteY143" fmla="*/ 142283 h 173400"/>
                  <a:gd name="connsiteX144" fmla="*/ 43460 w 129638"/>
                  <a:gd name="connsiteY144" fmla="*/ 141670 h 173400"/>
                  <a:gd name="connsiteX145" fmla="*/ 46983 w 129638"/>
                  <a:gd name="connsiteY145" fmla="*/ 141210 h 173400"/>
                  <a:gd name="connsiteX146" fmla="*/ 50813 w 129638"/>
                  <a:gd name="connsiteY146" fmla="*/ 137993 h 173400"/>
                  <a:gd name="connsiteX147" fmla="*/ 54030 w 129638"/>
                  <a:gd name="connsiteY147" fmla="*/ 137534 h 173400"/>
                  <a:gd name="connsiteX148" fmla="*/ 59775 w 129638"/>
                  <a:gd name="connsiteY148" fmla="*/ 142512 h 173400"/>
                  <a:gd name="connsiteX149" fmla="*/ 64524 w 129638"/>
                  <a:gd name="connsiteY149" fmla="*/ 135772 h 173400"/>
                  <a:gd name="connsiteX150" fmla="*/ 68200 w 129638"/>
                  <a:gd name="connsiteY150" fmla="*/ 132249 h 173400"/>
                  <a:gd name="connsiteX151" fmla="*/ 70882 w 129638"/>
                  <a:gd name="connsiteY151" fmla="*/ 128878 h 173400"/>
                  <a:gd name="connsiteX152" fmla="*/ 68354 w 129638"/>
                  <a:gd name="connsiteY152" fmla="*/ 119151 h 173400"/>
                  <a:gd name="connsiteX153" fmla="*/ 66285 w 129638"/>
                  <a:gd name="connsiteY153" fmla="*/ 113253 h 173400"/>
                  <a:gd name="connsiteX154" fmla="*/ 68354 w 129638"/>
                  <a:gd name="connsiteY154" fmla="*/ 108963 h 173400"/>
                  <a:gd name="connsiteX155" fmla="*/ 68813 w 129638"/>
                  <a:gd name="connsiteY155" fmla="*/ 104980 h 173400"/>
                  <a:gd name="connsiteX156" fmla="*/ 67665 w 129638"/>
                  <a:gd name="connsiteY156" fmla="*/ 99542 h 173400"/>
                  <a:gd name="connsiteX157" fmla="*/ 66056 w 129638"/>
                  <a:gd name="connsiteY157" fmla="*/ 95406 h 173400"/>
                  <a:gd name="connsiteX158" fmla="*/ 71647 w 129638"/>
                  <a:gd name="connsiteY158" fmla="*/ 94640 h 173400"/>
                  <a:gd name="connsiteX159" fmla="*/ 73409 w 129638"/>
                  <a:gd name="connsiteY159" fmla="*/ 100231 h 173400"/>
                  <a:gd name="connsiteX160" fmla="*/ 76090 w 129638"/>
                  <a:gd name="connsiteY160" fmla="*/ 110572 h 173400"/>
                  <a:gd name="connsiteX161" fmla="*/ 94626 w 129638"/>
                  <a:gd name="connsiteY161" fmla="*/ 112333 h 173400"/>
                  <a:gd name="connsiteX162" fmla="*/ 97690 w 129638"/>
                  <a:gd name="connsiteY162" fmla="*/ 114095 h 173400"/>
                  <a:gd name="connsiteX163" fmla="*/ 105963 w 129638"/>
                  <a:gd name="connsiteY163" fmla="*/ 131176 h 173400"/>
                  <a:gd name="connsiteX164" fmla="*/ 109026 w 129638"/>
                  <a:gd name="connsiteY164" fmla="*/ 143585 h 173400"/>
                  <a:gd name="connsiteX165" fmla="*/ 113010 w 129638"/>
                  <a:gd name="connsiteY165" fmla="*/ 163653 h 173400"/>
                  <a:gd name="connsiteX166" fmla="*/ 118448 w 129638"/>
                  <a:gd name="connsiteY166" fmla="*/ 170164 h 173400"/>
                  <a:gd name="connsiteX167" fmla="*/ 117529 w 129638"/>
                  <a:gd name="connsiteY167" fmla="*/ 165415 h 173400"/>
                  <a:gd name="connsiteX168" fmla="*/ 116457 w 129638"/>
                  <a:gd name="connsiteY168" fmla="*/ 163270 h 173400"/>
                  <a:gd name="connsiteX169" fmla="*/ 116686 w 129638"/>
                  <a:gd name="connsiteY169" fmla="*/ 161355 h 173400"/>
                  <a:gd name="connsiteX170" fmla="*/ 120669 w 129638"/>
                  <a:gd name="connsiteY170" fmla="*/ 154308 h 173400"/>
                  <a:gd name="connsiteX171" fmla="*/ 122354 w 129638"/>
                  <a:gd name="connsiteY171" fmla="*/ 155840 h 173400"/>
                  <a:gd name="connsiteX172" fmla="*/ 125724 w 129638"/>
                  <a:gd name="connsiteY172" fmla="*/ 156223 h 173400"/>
                  <a:gd name="connsiteX173" fmla="*/ 128712 w 129638"/>
                  <a:gd name="connsiteY173" fmla="*/ 157985 h 173400"/>
                  <a:gd name="connsiteX174" fmla="*/ 129631 w 129638"/>
                  <a:gd name="connsiteY174" fmla="*/ 157372 h 173400"/>
                  <a:gd name="connsiteX175" fmla="*/ 128176 w 129638"/>
                  <a:gd name="connsiteY175" fmla="*/ 142436 h 173400"/>
                  <a:gd name="connsiteX176" fmla="*/ 127563 w 129638"/>
                  <a:gd name="connsiteY176" fmla="*/ 138300 h 17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129638" h="173400">
                    <a:moveTo>
                      <a:pt x="127563" y="138300"/>
                    </a:moveTo>
                    <a:cubicBezTo>
                      <a:pt x="127256" y="135772"/>
                      <a:pt x="126950" y="132938"/>
                      <a:pt x="126874" y="132478"/>
                    </a:cubicBezTo>
                    <a:cubicBezTo>
                      <a:pt x="126720" y="131636"/>
                      <a:pt x="125572" y="120146"/>
                      <a:pt x="125418" y="118691"/>
                    </a:cubicBezTo>
                    <a:cubicBezTo>
                      <a:pt x="125265" y="117236"/>
                      <a:pt x="124729" y="116393"/>
                      <a:pt x="123963" y="115704"/>
                    </a:cubicBezTo>
                    <a:cubicBezTo>
                      <a:pt x="123273" y="115014"/>
                      <a:pt x="121588" y="108044"/>
                      <a:pt x="121358" y="107202"/>
                    </a:cubicBezTo>
                    <a:cubicBezTo>
                      <a:pt x="121129" y="106359"/>
                      <a:pt x="120899" y="100461"/>
                      <a:pt x="120975" y="99925"/>
                    </a:cubicBezTo>
                    <a:cubicBezTo>
                      <a:pt x="121129" y="99312"/>
                      <a:pt x="120975" y="97550"/>
                      <a:pt x="120975" y="97550"/>
                    </a:cubicBezTo>
                    <a:cubicBezTo>
                      <a:pt x="120975" y="97550"/>
                      <a:pt x="118448" y="88435"/>
                      <a:pt x="118218" y="87976"/>
                    </a:cubicBezTo>
                    <a:cubicBezTo>
                      <a:pt x="117988" y="87516"/>
                      <a:pt x="117605" y="86291"/>
                      <a:pt x="117605" y="86291"/>
                    </a:cubicBezTo>
                    <a:cubicBezTo>
                      <a:pt x="117605" y="86291"/>
                      <a:pt x="115461" y="85908"/>
                      <a:pt x="114695" y="85908"/>
                    </a:cubicBezTo>
                    <a:cubicBezTo>
                      <a:pt x="114005" y="85908"/>
                      <a:pt x="113393" y="86597"/>
                      <a:pt x="112780" y="87593"/>
                    </a:cubicBezTo>
                    <a:cubicBezTo>
                      <a:pt x="112167" y="88512"/>
                      <a:pt x="111708" y="88205"/>
                      <a:pt x="111248" y="88052"/>
                    </a:cubicBezTo>
                    <a:cubicBezTo>
                      <a:pt x="110788" y="87899"/>
                      <a:pt x="110328" y="87210"/>
                      <a:pt x="109946" y="86597"/>
                    </a:cubicBezTo>
                    <a:cubicBezTo>
                      <a:pt x="109563" y="85984"/>
                      <a:pt x="109103" y="85525"/>
                      <a:pt x="109026" y="86444"/>
                    </a:cubicBezTo>
                    <a:cubicBezTo>
                      <a:pt x="108873" y="87363"/>
                      <a:pt x="108797" y="92035"/>
                      <a:pt x="108873" y="92801"/>
                    </a:cubicBezTo>
                    <a:cubicBezTo>
                      <a:pt x="109026" y="93491"/>
                      <a:pt x="108261" y="94486"/>
                      <a:pt x="108261" y="94486"/>
                    </a:cubicBezTo>
                    <a:cubicBezTo>
                      <a:pt x="108261" y="94486"/>
                      <a:pt x="105350" y="100614"/>
                      <a:pt x="104814" y="101304"/>
                    </a:cubicBezTo>
                    <a:cubicBezTo>
                      <a:pt x="104201" y="101993"/>
                      <a:pt x="104354" y="104750"/>
                      <a:pt x="104354" y="105823"/>
                    </a:cubicBezTo>
                    <a:cubicBezTo>
                      <a:pt x="104354" y="106895"/>
                      <a:pt x="101826" y="107968"/>
                      <a:pt x="100754" y="108580"/>
                    </a:cubicBezTo>
                    <a:cubicBezTo>
                      <a:pt x="99682" y="109193"/>
                      <a:pt x="99529" y="109270"/>
                      <a:pt x="98609" y="108580"/>
                    </a:cubicBezTo>
                    <a:cubicBezTo>
                      <a:pt x="97690" y="107891"/>
                      <a:pt x="96695" y="104904"/>
                      <a:pt x="96541" y="104367"/>
                    </a:cubicBezTo>
                    <a:cubicBezTo>
                      <a:pt x="96388" y="103908"/>
                      <a:pt x="95469" y="101380"/>
                      <a:pt x="95086" y="100691"/>
                    </a:cubicBezTo>
                    <a:cubicBezTo>
                      <a:pt x="94703" y="100001"/>
                      <a:pt x="93860" y="99848"/>
                      <a:pt x="93784" y="100461"/>
                    </a:cubicBezTo>
                    <a:cubicBezTo>
                      <a:pt x="93630" y="101074"/>
                      <a:pt x="93324" y="102146"/>
                      <a:pt x="93324" y="103678"/>
                    </a:cubicBezTo>
                    <a:cubicBezTo>
                      <a:pt x="93324" y="105210"/>
                      <a:pt x="93478" y="105593"/>
                      <a:pt x="92482" y="105440"/>
                    </a:cubicBezTo>
                    <a:cubicBezTo>
                      <a:pt x="91563" y="105287"/>
                      <a:pt x="91409" y="104521"/>
                      <a:pt x="91409" y="104521"/>
                    </a:cubicBezTo>
                    <a:cubicBezTo>
                      <a:pt x="91409" y="104521"/>
                      <a:pt x="90796" y="101610"/>
                      <a:pt x="90720" y="100844"/>
                    </a:cubicBezTo>
                    <a:cubicBezTo>
                      <a:pt x="90567" y="100001"/>
                      <a:pt x="90337" y="98776"/>
                      <a:pt x="90490" y="98240"/>
                    </a:cubicBezTo>
                    <a:cubicBezTo>
                      <a:pt x="90644" y="97627"/>
                      <a:pt x="90260" y="96708"/>
                      <a:pt x="90260" y="96708"/>
                    </a:cubicBezTo>
                    <a:cubicBezTo>
                      <a:pt x="90260" y="96708"/>
                      <a:pt x="88192" y="93261"/>
                      <a:pt x="87733" y="92648"/>
                    </a:cubicBezTo>
                    <a:cubicBezTo>
                      <a:pt x="87273" y="92035"/>
                      <a:pt x="86814" y="88818"/>
                      <a:pt x="86430" y="88129"/>
                    </a:cubicBezTo>
                    <a:cubicBezTo>
                      <a:pt x="86047" y="87439"/>
                      <a:pt x="88116" y="84759"/>
                      <a:pt x="88345" y="84069"/>
                    </a:cubicBezTo>
                    <a:cubicBezTo>
                      <a:pt x="88575" y="83380"/>
                      <a:pt x="88575" y="81159"/>
                      <a:pt x="88575" y="81159"/>
                    </a:cubicBezTo>
                    <a:lnTo>
                      <a:pt x="89035" y="79857"/>
                    </a:lnTo>
                    <a:cubicBezTo>
                      <a:pt x="89035" y="79857"/>
                      <a:pt x="92405" y="75644"/>
                      <a:pt x="92711" y="75184"/>
                    </a:cubicBezTo>
                    <a:cubicBezTo>
                      <a:pt x="93094" y="74725"/>
                      <a:pt x="93937" y="74112"/>
                      <a:pt x="93937" y="74112"/>
                    </a:cubicBezTo>
                    <a:cubicBezTo>
                      <a:pt x="93937" y="74112"/>
                      <a:pt x="98150" y="72350"/>
                      <a:pt x="98992" y="71814"/>
                    </a:cubicBezTo>
                    <a:cubicBezTo>
                      <a:pt x="99835" y="71354"/>
                      <a:pt x="102669" y="71125"/>
                      <a:pt x="103052" y="70971"/>
                    </a:cubicBezTo>
                    <a:cubicBezTo>
                      <a:pt x="103435" y="70818"/>
                      <a:pt x="105580" y="72197"/>
                      <a:pt x="106269" y="73040"/>
                    </a:cubicBezTo>
                    <a:cubicBezTo>
                      <a:pt x="106958" y="73882"/>
                      <a:pt x="107188" y="72350"/>
                      <a:pt x="107188" y="72350"/>
                    </a:cubicBezTo>
                    <a:cubicBezTo>
                      <a:pt x="107188" y="72350"/>
                      <a:pt x="107648" y="69439"/>
                      <a:pt x="107801" y="68903"/>
                    </a:cubicBezTo>
                    <a:cubicBezTo>
                      <a:pt x="107954" y="68290"/>
                      <a:pt x="108184" y="67371"/>
                      <a:pt x="108720" y="66988"/>
                    </a:cubicBezTo>
                    <a:cubicBezTo>
                      <a:pt x="109333" y="66605"/>
                      <a:pt x="113852" y="62086"/>
                      <a:pt x="114618" y="61703"/>
                    </a:cubicBezTo>
                    <a:cubicBezTo>
                      <a:pt x="115307" y="61320"/>
                      <a:pt x="115307" y="60401"/>
                      <a:pt x="115307" y="60401"/>
                    </a:cubicBezTo>
                    <a:cubicBezTo>
                      <a:pt x="115307" y="60401"/>
                      <a:pt x="116993" y="52511"/>
                      <a:pt x="117069" y="51516"/>
                    </a:cubicBezTo>
                    <a:cubicBezTo>
                      <a:pt x="117222" y="50597"/>
                      <a:pt x="118295" y="50903"/>
                      <a:pt x="118295" y="50903"/>
                    </a:cubicBezTo>
                    <a:cubicBezTo>
                      <a:pt x="118295" y="50903"/>
                      <a:pt x="122738" y="50520"/>
                      <a:pt x="123657" y="50520"/>
                    </a:cubicBezTo>
                    <a:cubicBezTo>
                      <a:pt x="124576" y="50520"/>
                      <a:pt x="123197" y="48988"/>
                      <a:pt x="122738" y="48452"/>
                    </a:cubicBezTo>
                    <a:cubicBezTo>
                      <a:pt x="122278" y="47916"/>
                      <a:pt x="122125" y="47533"/>
                      <a:pt x="122048" y="47150"/>
                    </a:cubicBezTo>
                    <a:cubicBezTo>
                      <a:pt x="121895" y="46767"/>
                      <a:pt x="122201" y="46537"/>
                      <a:pt x="121206" y="46231"/>
                    </a:cubicBezTo>
                    <a:cubicBezTo>
                      <a:pt x="120286" y="45848"/>
                      <a:pt x="113086" y="42401"/>
                      <a:pt x="111860" y="41941"/>
                    </a:cubicBezTo>
                    <a:cubicBezTo>
                      <a:pt x="110635" y="41482"/>
                      <a:pt x="108261" y="41941"/>
                      <a:pt x="107571" y="42094"/>
                    </a:cubicBezTo>
                    <a:cubicBezTo>
                      <a:pt x="106882" y="42248"/>
                      <a:pt x="102899" y="43014"/>
                      <a:pt x="101980" y="43167"/>
                    </a:cubicBezTo>
                    <a:cubicBezTo>
                      <a:pt x="101061" y="43320"/>
                      <a:pt x="96695" y="43014"/>
                      <a:pt x="95393" y="42937"/>
                    </a:cubicBezTo>
                    <a:cubicBezTo>
                      <a:pt x="94090" y="42784"/>
                      <a:pt x="88345" y="42094"/>
                      <a:pt x="87733" y="42018"/>
                    </a:cubicBezTo>
                    <a:cubicBezTo>
                      <a:pt x="87120" y="41865"/>
                      <a:pt x="85205" y="41788"/>
                      <a:pt x="84363" y="41788"/>
                    </a:cubicBezTo>
                    <a:cubicBezTo>
                      <a:pt x="83520" y="41788"/>
                      <a:pt x="80916" y="42477"/>
                      <a:pt x="80533" y="42707"/>
                    </a:cubicBezTo>
                    <a:cubicBezTo>
                      <a:pt x="80149" y="42937"/>
                      <a:pt x="79077" y="42860"/>
                      <a:pt x="79077" y="42860"/>
                    </a:cubicBezTo>
                    <a:cubicBezTo>
                      <a:pt x="79077" y="42860"/>
                      <a:pt x="71418" y="42477"/>
                      <a:pt x="70345" y="42401"/>
                    </a:cubicBezTo>
                    <a:cubicBezTo>
                      <a:pt x="69273" y="42248"/>
                      <a:pt x="66669" y="43090"/>
                      <a:pt x="66056" y="43243"/>
                    </a:cubicBezTo>
                    <a:cubicBezTo>
                      <a:pt x="65443" y="43396"/>
                      <a:pt x="62226" y="42018"/>
                      <a:pt x="61384" y="41788"/>
                    </a:cubicBezTo>
                    <a:cubicBezTo>
                      <a:pt x="60541" y="41558"/>
                      <a:pt x="57783" y="41099"/>
                      <a:pt x="57094" y="40946"/>
                    </a:cubicBezTo>
                    <a:cubicBezTo>
                      <a:pt x="56405" y="40792"/>
                      <a:pt x="53264" y="39184"/>
                      <a:pt x="52422" y="38877"/>
                    </a:cubicBezTo>
                    <a:cubicBezTo>
                      <a:pt x="51579" y="38648"/>
                      <a:pt x="49894" y="37958"/>
                      <a:pt x="49281" y="38188"/>
                    </a:cubicBezTo>
                    <a:cubicBezTo>
                      <a:pt x="48668" y="38418"/>
                      <a:pt x="48439" y="36962"/>
                      <a:pt x="48362" y="36273"/>
                    </a:cubicBezTo>
                    <a:cubicBezTo>
                      <a:pt x="48209" y="35584"/>
                      <a:pt x="48362" y="34818"/>
                      <a:pt x="48822" y="33516"/>
                    </a:cubicBezTo>
                    <a:cubicBezTo>
                      <a:pt x="49281" y="32213"/>
                      <a:pt x="48209" y="24937"/>
                      <a:pt x="47979" y="24094"/>
                    </a:cubicBezTo>
                    <a:cubicBezTo>
                      <a:pt x="47749" y="23252"/>
                      <a:pt x="47979" y="22562"/>
                      <a:pt x="48132" y="22026"/>
                    </a:cubicBezTo>
                    <a:cubicBezTo>
                      <a:pt x="48285" y="21567"/>
                      <a:pt x="47749" y="18196"/>
                      <a:pt x="47673" y="17277"/>
                    </a:cubicBezTo>
                    <a:cubicBezTo>
                      <a:pt x="47520" y="16358"/>
                      <a:pt x="45605" y="13064"/>
                      <a:pt x="45069" y="11915"/>
                    </a:cubicBezTo>
                    <a:cubicBezTo>
                      <a:pt x="44456" y="10690"/>
                      <a:pt x="43383" y="14290"/>
                      <a:pt x="43000" y="15133"/>
                    </a:cubicBezTo>
                    <a:cubicBezTo>
                      <a:pt x="42617" y="15975"/>
                      <a:pt x="39783" y="16894"/>
                      <a:pt x="38481" y="17430"/>
                    </a:cubicBezTo>
                    <a:cubicBezTo>
                      <a:pt x="37179" y="17890"/>
                      <a:pt x="35264" y="17047"/>
                      <a:pt x="34652" y="16971"/>
                    </a:cubicBezTo>
                    <a:cubicBezTo>
                      <a:pt x="34039" y="16818"/>
                      <a:pt x="29596" y="11073"/>
                      <a:pt x="29060" y="10613"/>
                    </a:cubicBezTo>
                    <a:cubicBezTo>
                      <a:pt x="28447" y="10154"/>
                      <a:pt x="28677" y="9158"/>
                      <a:pt x="28677" y="9158"/>
                    </a:cubicBezTo>
                    <a:cubicBezTo>
                      <a:pt x="29060" y="7243"/>
                      <a:pt x="26532" y="5558"/>
                      <a:pt x="25460" y="4639"/>
                    </a:cubicBezTo>
                    <a:cubicBezTo>
                      <a:pt x="24387" y="3720"/>
                      <a:pt x="24387" y="4026"/>
                      <a:pt x="24617" y="5252"/>
                    </a:cubicBezTo>
                    <a:cubicBezTo>
                      <a:pt x="24847" y="6477"/>
                      <a:pt x="25689" y="8239"/>
                      <a:pt x="25919" y="9234"/>
                    </a:cubicBezTo>
                    <a:cubicBezTo>
                      <a:pt x="26149" y="10230"/>
                      <a:pt x="25230" y="10307"/>
                      <a:pt x="25230" y="10307"/>
                    </a:cubicBezTo>
                    <a:cubicBezTo>
                      <a:pt x="25230" y="10307"/>
                      <a:pt x="22090" y="10537"/>
                      <a:pt x="21630" y="10537"/>
                    </a:cubicBezTo>
                    <a:cubicBezTo>
                      <a:pt x="21170" y="10537"/>
                      <a:pt x="20098" y="9464"/>
                      <a:pt x="19562" y="8775"/>
                    </a:cubicBezTo>
                    <a:cubicBezTo>
                      <a:pt x="19102" y="8086"/>
                      <a:pt x="18106" y="8162"/>
                      <a:pt x="17494" y="8545"/>
                    </a:cubicBezTo>
                    <a:cubicBezTo>
                      <a:pt x="16881" y="8928"/>
                      <a:pt x="16191" y="7703"/>
                      <a:pt x="16191" y="7703"/>
                    </a:cubicBezTo>
                    <a:cubicBezTo>
                      <a:pt x="16191" y="7703"/>
                      <a:pt x="11519" y="2188"/>
                      <a:pt x="10217" y="885"/>
                    </a:cubicBezTo>
                    <a:cubicBezTo>
                      <a:pt x="8915" y="-417"/>
                      <a:pt x="6540" y="-340"/>
                      <a:pt x="6234" y="1498"/>
                    </a:cubicBezTo>
                    <a:cubicBezTo>
                      <a:pt x="6004" y="3260"/>
                      <a:pt x="9451" y="4026"/>
                      <a:pt x="9911" y="4486"/>
                    </a:cubicBezTo>
                    <a:cubicBezTo>
                      <a:pt x="10370" y="4945"/>
                      <a:pt x="11136" y="4639"/>
                      <a:pt x="11213" y="5558"/>
                    </a:cubicBezTo>
                    <a:cubicBezTo>
                      <a:pt x="11366" y="6477"/>
                      <a:pt x="10830" y="6477"/>
                      <a:pt x="10370" y="6477"/>
                    </a:cubicBezTo>
                    <a:cubicBezTo>
                      <a:pt x="9911" y="6477"/>
                      <a:pt x="9451" y="7090"/>
                      <a:pt x="9451" y="7090"/>
                    </a:cubicBezTo>
                    <a:cubicBezTo>
                      <a:pt x="9451" y="7090"/>
                      <a:pt x="5392" y="10537"/>
                      <a:pt x="4932" y="10920"/>
                    </a:cubicBezTo>
                    <a:cubicBezTo>
                      <a:pt x="4472" y="11303"/>
                      <a:pt x="3170" y="13830"/>
                      <a:pt x="2634" y="14903"/>
                    </a:cubicBezTo>
                    <a:cubicBezTo>
                      <a:pt x="2174" y="15975"/>
                      <a:pt x="1562" y="16205"/>
                      <a:pt x="949" y="16664"/>
                    </a:cubicBezTo>
                    <a:cubicBezTo>
                      <a:pt x="336" y="17124"/>
                      <a:pt x="-124" y="19575"/>
                      <a:pt x="30" y="21337"/>
                    </a:cubicBezTo>
                    <a:cubicBezTo>
                      <a:pt x="183" y="23098"/>
                      <a:pt x="2558" y="23252"/>
                      <a:pt x="3017" y="23252"/>
                    </a:cubicBezTo>
                    <a:cubicBezTo>
                      <a:pt x="3477" y="23252"/>
                      <a:pt x="4549" y="23711"/>
                      <a:pt x="4549" y="23711"/>
                    </a:cubicBezTo>
                    <a:cubicBezTo>
                      <a:pt x="4549" y="23711"/>
                      <a:pt x="7536" y="26239"/>
                      <a:pt x="8838" y="27158"/>
                    </a:cubicBezTo>
                    <a:cubicBezTo>
                      <a:pt x="10141" y="28077"/>
                      <a:pt x="12208" y="31371"/>
                      <a:pt x="12515" y="31831"/>
                    </a:cubicBezTo>
                    <a:cubicBezTo>
                      <a:pt x="12898" y="32290"/>
                      <a:pt x="14200" y="32290"/>
                      <a:pt x="14200" y="32290"/>
                    </a:cubicBezTo>
                    <a:cubicBezTo>
                      <a:pt x="14200" y="32290"/>
                      <a:pt x="18030" y="32137"/>
                      <a:pt x="18643" y="31907"/>
                    </a:cubicBezTo>
                    <a:cubicBezTo>
                      <a:pt x="19256" y="31677"/>
                      <a:pt x="19945" y="33975"/>
                      <a:pt x="20098" y="35277"/>
                    </a:cubicBezTo>
                    <a:cubicBezTo>
                      <a:pt x="20251" y="36579"/>
                      <a:pt x="21323" y="37422"/>
                      <a:pt x="22013" y="37882"/>
                    </a:cubicBezTo>
                    <a:cubicBezTo>
                      <a:pt x="22702" y="38341"/>
                      <a:pt x="23545" y="38341"/>
                      <a:pt x="24541" y="38724"/>
                    </a:cubicBezTo>
                    <a:cubicBezTo>
                      <a:pt x="25460" y="39107"/>
                      <a:pt x="24541" y="39950"/>
                      <a:pt x="24311" y="40256"/>
                    </a:cubicBezTo>
                    <a:cubicBezTo>
                      <a:pt x="24081" y="40639"/>
                      <a:pt x="23468" y="41099"/>
                      <a:pt x="23622" y="41788"/>
                    </a:cubicBezTo>
                    <a:cubicBezTo>
                      <a:pt x="23774" y="42477"/>
                      <a:pt x="22702" y="42401"/>
                      <a:pt x="22702" y="42401"/>
                    </a:cubicBezTo>
                    <a:cubicBezTo>
                      <a:pt x="22702" y="42401"/>
                      <a:pt x="20098" y="42018"/>
                      <a:pt x="18872" y="41941"/>
                    </a:cubicBezTo>
                    <a:cubicBezTo>
                      <a:pt x="17647" y="41788"/>
                      <a:pt x="15196" y="41558"/>
                      <a:pt x="14353" y="41788"/>
                    </a:cubicBezTo>
                    <a:cubicBezTo>
                      <a:pt x="13511" y="42018"/>
                      <a:pt x="10370" y="43703"/>
                      <a:pt x="9911" y="44162"/>
                    </a:cubicBezTo>
                    <a:cubicBezTo>
                      <a:pt x="9451" y="44622"/>
                      <a:pt x="8455" y="47609"/>
                      <a:pt x="8379" y="48375"/>
                    </a:cubicBezTo>
                    <a:cubicBezTo>
                      <a:pt x="8226" y="49065"/>
                      <a:pt x="6234" y="49907"/>
                      <a:pt x="5851" y="50290"/>
                    </a:cubicBezTo>
                    <a:cubicBezTo>
                      <a:pt x="5468" y="50673"/>
                      <a:pt x="3783" y="51133"/>
                      <a:pt x="2481" y="51516"/>
                    </a:cubicBezTo>
                    <a:cubicBezTo>
                      <a:pt x="1178" y="51899"/>
                      <a:pt x="949" y="52588"/>
                      <a:pt x="949" y="52588"/>
                    </a:cubicBezTo>
                    <a:cubicBezTo>
                      <a:pt x="949" y="52588"/>
                      <a:pt x="489" y="58333"/>
                      <a:pt x="336" y="60248"/>
                    </a:cubicBezTo>
                    <a:cubicBezTo>
                      <a:pt x="183" y="62163"/>
                      <a:pt x="1026" y="62316"/>
                      <a:pt x="1026" y="62316"/>
                    </a:cubicBezTo>
                    <a:cubicBezTo>
                      <a:pt x="1026" y="62316"/>
                      <a:pt x="8532" y="66605"/>
                      <a:pt x="9145" y="66988"/>
                    </a:cubicBezTo>
                    <a:cubicBezTo>
                      <a:pt x="9758" y="67371"/>
                      <a:pt x="13127" y="67907"/>
                      <a:pt x="14659" y="68290"/>
                    </a:cubicBezTo>
                    <a:cubicBezTo>
                      <a:pt x="16191" y="68673"/>
                      <a:pt x="17034" y="70205"/>
                      <a:pt x="17570" y="70665"/>
                    </a:cubicBezTo>
                    <a:cubicBezTo>
                      <a:pt x="18106" y="71125"/>
                      <a:pt x="17953" y="71508"/>
                      <a:pt x="17724" y="71967"/>
                    </a:cubicBezTo>
                    <a:cubicBezTo>
                      <a:pt x="17494" y="72427"/>
                      <a:pt x="17111" y="74035"/>
                      <a:pt x="17264" y="74725"/>
                    </a:cubicBezTo>
                    <a:cubicBezTo>
                      <a:pt x="17417" y="75414"/>
                      <a:pt x="17494" y="78095"/>
                      <a:pt x="17647" y="78401"/>
                    </a:cubicBezTo>
                    <a:cubicBezTo>
                      <a:pt x="17800" y="78784"/>
                      <a:pt x="16191" y="80163"/>
                      <a:pt x="15732" y="80776"/>
                    </a:cubicBezTo>
                    <a:cubicBezTo>
                      <a:pt x="15272" y="81389"/>
                      <a:pt x="14889" y="82078"/>
                      <a:pt x="14889" y="82078"/>
                    </a:cubicBezTo>
                    <a:cubicBezTo>
                      <a:pt x="14889" y="82078"/>
                      <a:pt x="14507" y="84605"/>
                      <a:pt x="14507" y="86980"/>
                    </a:cubicBezTo>
                    <a:cubicBezTo>
                      <a:pt x="14507" y="89354"/>
                      <a:pt x="14736" y="89967"/>
                      <a:pt x="14736" y="89967"/>
                    </a:cubicBezTo>
                    <a:cubicBezTo>
                      <a:pt x="14736" y="89967"/>
                      <a:pt x="17953" y="92342"/>
                      <a:pt x="18719" y="92725"/>
                    </a:cubicBezTo>
                    <a:cubicBezTo>
                      <a:pt x="19408" y="93108"/>
                      <a:pt x="19102" y="93797"/>
                      <a:pt x="19102" y="93797"/>
                    </a:cubicBezTo>
                    <a:cubicBezTo>
                      <a:pt x="19102" y="93797"/>
                      <a:pt x="18260" y="95559"/>
                      <a:pt x="18413" y="96554"/>
                    </a:cubicBezTo>
                    <a:cubicBezTo>
                      <a:pt x="18566" y="97474"/>
                      <a:pt x="19638" y="99082"/>
                      <a:pt x="19868" y="99695"/>
                    </a:cubicBezTo>
                    <a:cubicBezTo>
                      <a:pt x="20098" y="100308"/>
                      <a:pt x="20940" y="100767"/>
                      <a:pt x="21400" y="100921"/>
                    </a:cubicBezTo>
                    <a:cubicBezTo>
                      <a:pt x="21860" y="101074"/>
                      <a:pt x="22932" y="101150"/>
                      <a:pt x="23468" y="101610"/>
                    </a:cubicBezTo>
                    <a:cubicBezTo>
                      <a:pt x="23928" y="102069"/>
                      <a:pt x="24157" y="102682"/>
                      <a:pt x="24081" y="103295"/>
                    </a:cubicBezTo>
                    <a:cubicBezTo>
                      <a:pt x="23928" y="103908"/>
                      <a:pt x="22166" y="108197"/>
                      <a:pt x="22013" y="108810"/>
                    </a:cubicBezTo>
                    <a:cubicBezTo>
                      <a:pt x="21860" y="109423"/>
                      <a:pt x="23315" y="113099"/>
                      <a:pt x="23774" y="113942"/>
                    </a:cubicBezTo>
                    <a:cubicBezTo>
                      <a:pt x="24234" y="114785"/>
                      <a:pt x="23622" y="117159"/>
                      <a:pt x="23545" y="118002"/>
                    </a:cubicBezTo>
                    <a:cubicBezTo>
                      <a:pt x="23392" y="118844"/>
                      <a:pt x="23545" y="119457"/>
                      <a:pt x="23774" y="119917"/>
                    </a:cubicBezTo>
                    <a:cubicBezTo>
                      <a:pt x="24004" y="120376"/>
                      <a:pt x="25077" y="126657"/>
                      <a:pt x="25230" y="127346"/>
                    </a:cubicBezTo>
                    <a:cubicBezTo>
                      <a:pt x="25383" y="128036"/>
                      <a:pt x="25460" y="128802"/>
                      <a:pt x="25383" y="129491"/>
                    </a:cubicBezTo>
                    <a:cubicBezTo>
                      <a:pt x="25230" y="130180"/>
                      <a:pt x="27068" y="133934"/>
                      <a:pt x="27145" y="134623"/>
                    </a:cubicBezTo>
                    <a:cubicBezTo>
                      <a:pt x="27221" y="134929"/>
                      <a:pt x="27681" y="138376"/>
                      <a:pt x="28141" y="141823"/>
                    </a:cubicBezTo>
                    <a:cubicBezTo>
                      <a:pt x="28677" y="142130"/>
                      <a:pt x="29213" y="142896"/>
                      <a:pt x="29826" y="144351"/>
                    </a:cubicBezTo>
                    <a:cubicBezTo>
                      <a:pt x="31587" y="148793"/>
                      <a:pt x="32889" y="148487"/>
                      <a:pt x="33502" y="145959"/>
                    </a:cubicBezTo>
                    <a:cubicBezTo>
                      <a:pt x="34115" y="143432"/>
                      <a:pt x="35571" y="139602"/>
                      <a:pt x="36566" y="143738"/>
                    </a:cubicBezTo>
                    <a:cubicBezTo>
                      <a:pt x="37486" y="147874"/>
                      <a:pt x="39630" y="144351"/>
                      <a:pt x="39783" y="141517"/>
                    </a:cubicBezTo>
                    <a:cubicBezTo>
                      <a:pt x="39936" y="138683"/>
                      <a:pt x="40702" y="137993"/>
                      <a:pt x="42004" y="142283"/>
                    </a:cubicBezTo>
                    <a:cubicBezTo>
                      <a:pt x="43307" y="146572"/>
                      <a:pt x="43307" y="142589"/>
                      <a:pt x="43460" y="141670"/>
                    </a:cubicBezTo>
                    <a:cubicBezTo>
                      <a:pt x="43613" y="140751"/>
                      <a:pt x="44762" y="140215"/>
                      <a:pt x="46983" y="141210"/>
                    </a:cubicBezTo>
                    <a:cubicBezTo>
                      <a:pt x="49205" y="142206"/>
                      <a:pt x="50813" y="141210"/>
                      <a:pt x="50813" y="137993"/>
                    </a:cubicBezTo>
                    <a:cubicBezTo>
                      <a:pt x="50813" y="134776"/>
                      <a:pt x="52575" y="135466"/>
                      <a:pt x="54030" y="137534"/>
                    </a:cubicBezTo>
                    <a:cubicBezTo>
                      <a:pt x="55486" y="139602"/>
                      <a:pt x="56405" y="141517"/>
                      <a:pt x="59775" y="142512"/>
                    </a:cubicBezTo>
                    <a:cubicBezTo>
                      <a:pt x="63145" y="143508"/>
                      <a:pt x="63145" y="140138"/>
                      <a:pt x="64524" y="135772"/>
                    </a:cubicBezTo>
                    <a:cubicBezTo>
                      <a:pt x="65979" y="131483"/>
                      <a:pt x="65290" y="130027"/>
                      <a:pt x="68200" y="132249"/>
                    </a:cubicBezTo>
                    <a:cubicBezTo>
                      <a:pt x="71111" y="134470"/>
                      <a:pt x="71571" y="130946"/>
                      <a:pt x="70882" y="128878"/>
                    </a:cubicBezTo>
                    <a:cubicBezTo>
                      <a:pt x="70269" y="126810"/>
                      <a:pt x="71188" y="122980"/>
                      <a:pt x="68354" y="119151"/>
                    </a:cubicBezTo>
                    <a:cubicBezTo>
                      <a:pt x="65520" y="115321"/>
                      <a:pt x="64524" y="114018"/>
                      <a:pt x="66285" y="113253"/>
                    </a:cubicBezTo>
                    <a:cubicBezTo>
                      <a:pt x="68048" y="112487"/>
                      <a:pt x="69503" y="111031"/>
                      <a:pt x="68354" y="108963"/>
                    </a:cubicBezTo>
                    <a:cubicBezTo>
                      <a:pt x="67205" y="106895"/>
                      <a:pt x="67435" y="106129"/>
                      <a:pt x="68813" y="104980"/>
                    </a:cubicBezTo>
                    <a:cubicBezTo>
                      <a:pt x="70269" y="103831"/>
                      <a:pt x="71494" y="102453"/>
                      <a:pt x="67665" y="99542"/>
                    </a:cubicBezTo>
                    <a:cubicBezTo>
                      <a:pt x="63835" y="96631"/>
                      <a:pt x="62532" y="94257"/>
                      <a:pt x="66056" y="95406"/>
                    </a:cubicBezTo>
                    <a:cubicBezTo>
                      <a:pt x="69580" y="96554"/>
                      <a:pt x="71341" y="89354"/>
                      <a:pt x="71647" y="94640"/>
                    </a:cubicBezTo>
                    <a:cubicBezTo>
                      <a:pt x="71954" y="99925"/>
                      <a:pt x="73869" y="98010"/>
                      <a:pt x="73409" y="100231"/>
                    </a:cubicBezTo>
                    <a:cubicBezTo>
                      <a:pt x="72950" y="102453"/>
                      <a:pt x="70728" y="107891"/>
                      <a:pt x="76090" y="110572"/>
                    </a:cubicBezTo>
                    <a:cubicBezTo>
                      <a:pt x="81452" y="113253"/>
                      <a:pt x="92482" y="114095"/>
                      <a:pt x="94626" y="112333"/>
                    </a:cubicBezTo>
                    <a:cubicBezTo>
                      <a:pt x="96695" y="110572"/>
                      <a:pt x="96388" y="110572"/>
                      <a:pt x="97690" y="114095"/>
                    </a:cubicBezTo>
                    <a:cubicBezTo>
                      <a:pt x="98992" y="117619"/>
                      <a:pt x="104048" y="126351"/>
                      <a:pt x="105963" y="131176"/>
                    </a:cubicBezTo>
                    <a:cubicBezTo>
                      <a:pt x="107878" y="136002"/>
                      <a:pt x="109026" y="141057"/>
                      <a:pt x="109026" y="143585"/>
                    </a:cubicBezTo>
                    <a:cubicBezTo>
                      <a:pt x="109026" y="146112"/>
                      <a:pt x="110788" y="159057"/>
                      <a:pt x="113010" y="163653"/>
                    </a:cubicBezTo>
                    <a:cubicBezTo>
                      <a:pt x="115231" y="168249"/>
                      <a:pt x="121588" y="178666"/>
                      <a:pt x="118448" y="170164"/>
                    </a:cubicBezTo>
                    <a:cubicBezTo>
                      <a:pt x="116609" y="165338"/>
                      <a:pt x="116763" y="164572"/>
                      <a:pt x="117529" y="165415"/>
                    </a:cubicBezTo>
                    <a:cubicBezTo>
                      <a:pt x="117069" y="164419"/>
                      <a:pt x="116686" y="163576"/>
                      <a:pt x="116457" y="163270"/>
                    </a:cubicBezTo>
                    <a:cubicBezTo>
                      <a:pt x="115844" y="162581"/>
                      <a:pt x="116686" y="161355"/>
                      <a:pt x="116686" y="161355"/>
                    </a:cubicBezTo>
                    <a:cubicBezTo>
                      <a:pt x="116686" y="161355"/>
                      <a:pt x="120056" y="155457"/>
                      <a:pt x="120669" y="154308"/>
                    </a:cubicBezTo>
                    <a:cubicBezTo>
                      <a:pt x="121282" y="153083"/>
                      <a:pt x="121971" y="154998"/>
                      <a:pt x="122354" y="155840"/>
                    </a:cubicBezTo>
                    <a:cubicBezTo>
                      <a:pt x="122738" y="156683"/>
                      <a:pt x="124729" y="156453"/>
                      <a:pt x="125724" y="156223"/>
                    </a:cubicBezTo>
                    <a:cubicBezTo>
                      <a:pt x="126644" y="155993"/>
                      <a:pt x="127639" y="157142"/>
                      <a:pt x="128712" y="157985"/>
                    </a:cubicBezTo>
                    <a:cubicBezTo>
                      <a:pt x="129784" y="158828"/>
                      <a:pt x="129631" y="157372"/>
                      <a:pt x="129631" y="157372"/>
                    </a:cubicBezTo>
                    <a:cubicBezTo>
                      <a:pt x="129631" y="157372"/>
                      <a:pt x="128176" y="142972"/>
                      <a:pt x="128176" y="142436"/>
                    </a:cubicBezTo>
                    <a:cubicBezTo>
                      <a:pt x="128022" y="142130"/>
                      <a:pt x="127793" y="140291"/>
                      <a:pt x="127563" y="13830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21" name="Kombinationstegning: figur 11820">
                <a:extLst>
                  <a:ext uri="{FF2B5EF4-FFF2-40B4-BE49-F238E27FC236}">
                    <a16:creationId xmlns:a16="http://schemas.microsoft.com/office/drawing/2014/main" id="{5186DDDC-A997-48E5-AF06-BE3FE0773C39}"/>
                  </a:ext>
                </a:extLst>
              </p:cNvPr>
              <p:cNvSpPr/>
              <p:nvPr/>
            </p:nvSpPr>
            <p:spPr>
              <a:xfrm>
                <a:off x="8556858" y="3502917"/>
                <a:ext cx="230514" cy="124832"/>
              </a:xfrm>
              <a:custGeom>
                <a:avLst/>
                <a:gdLst>
                  <a:gd name="connsiteX0" fmla="*/ 9460 w 230514"/>
                  <a:gd name="connsiteY0" fmla="*/ 21677 h 124832"/>
                  <a:gd name="connsiteX1" fmla="*/ 9231 w 230514"/>
                  <a:gd name="connsiteY1" fmla="*/ 25890 h 124832"/>
                  <a:gd name="connsiteX2" fmla="*/ 5247 w 230514"/>
                  <a:gd name="connsiteY2" fmla="*/ 30945 h 124832"/>
                  <a:gd name="connsiteX3" fmla="*/ 5860 w 230514"/>
                  <a:gd name="connsiteY3" fmla="*/ 34086 h 124832"/>
                  <a:gd name="connsiteX4" fmla="*/ 6243 w 230514"/>
                  <a:gd name="connsiteY4" fmla="*/ 35618 h 124832"/>
                  <a:gd name="connsiteX5" fmla="*/ 1800 w 230514"/>
                  <a:gd name="connsiteY5" fmla="*/ 42818 h 124832"/>
                  <a:gd name="connsiteX6" fmla="*/ 498 w 230514"/>
                  <a:gd name="connsiteY6" fmla="*/ 47873 h 124832"/>
                  <a:gd name="connsiteX7" fmla="*/ 498 w 230514"/>
                  <a:gd name="connsiteY7" fmla="*/ 50630 h 124832"/>
                  <a:gd name="connsiteX8" fmla="*/ 7928 w 230514"/>
                  <a:gd name="connsiteY8" fmla="*/ 55532 h 124832"/>
                  <a:gd name="connsiteX9" fmla="*/ 11758 w 230514"/>
                  <a:gd name="connsiteY9" fmla="*/ 57601 h 124832"/>
                  <a:gd name="connsiteX10" fmla="*/ 12830 w 230514"/>
                  <a:gd name="connsiteY10" fmla="*/ 56682 h 124832"/>
                  <a:gd name="connsiteX11" fmla="*/ 13749 w 230514"/>
                  <a:gd name="connsiteY11" fmla="*/ 54613 h 124832"/>
                  <a:gd name="connsiteX12" fmla="*/ 27843 w 230514"/>
                  <a:gd name="connsiteY12" fmla="*/ 63116 h 124832"/>
                  <a:gd name="connsiteX13" fmla="*/ 31290 w 230514"/>
                  <a:gd name="connsiteY13" fmla="*/ 64341 h 124832"/>
                  <a:gd name="connsiteX14" fmla="*/ 41018 w 230514"/>
                  <a:gd name="connsiteY14" fmla="*/ 73456 h 124832"/>
                  <a:gd name="connsiteX15" fmla="*/ 49980 w 230514"/>
                  <a:gd name="connsiteY15" fmla="*/ 79048 h 124832"/>
                  <a:gd name="connsiteX16" fmla="*/ 54422 w 230514"/>
                  <a:gd name="connsiteY16" fmla="*/ 79277 h 124832"/>
                  <a:gd name="connsiteX17" fmla="*/ 57410 w 230514"/>
                  <a:gd name="connsiteY17" fmla="*/ 78435 h 124832"/>
                  <a:gd name="connsiteX18" fmla="*/ 60626 w 230514"/>
                  <a:gd name="connsiteY18" fmla="*/ 80120 h 124832"/>
                  <a:gd name="connsiteX19" fmla="*/ 73342 w 230514"/>
                  <a:gd name="connsiteY19" fmla="*/ 83950 h 124832"/>
                  <a:gd name="connsiteX20" fmla="*/ 74567 w 230514"/>
                  <a:gd name="connsiteY20" fmla="*/ 85176 h 124832"/>
                  <a:gd name="connsiteX21" fmla="*/ 76329 w 230514"/>
                  <a:gd name="connsiteY21" fmla="*/ 89848 h 124832"/>
                  <a:gd name="connsiteX22" fmla="*/ 77861 w 230514"/>
                  <a:gd name="connsiteY22" fmla="*/ 91073 h 124832"/>
                  <a:gd name="connsiteX23" fmla="*/ 88125 w 230514"/>
                  <a:gd name="connsiteY23" fmla="*/ 93371 h 124832"/>
                  <a:gd name="connsiteX24" fmla="*/ 89657 w 230514"/>
                  <a:gd name="connsiteY24" fmla="*/ 93831 h 124832"/>
                  <a:gd name="connsiteX25" fmla="*/ 92797 w 230514"/>
                  <a:gd name="connsiteY25" fmla="*/ 95593 h 124832"/>
                  <a:gd name="connsiteX26" fmla="*/ 98542 w 230514"/>
                  <a:gd name="connsiteY26" fmla="*/ 91993 h 124832"/>
                  <a:gd name="connsiteX27" fmla="*/ 99844 w 230514"/>
                  <a:gd name="connsiteY27" fmla="*/ 91839 h 124832"/>
                  <a:gd name="connsiteX28" fmla="*/ 106814 w 230514"/>
                  <a:gd name="connsiteY28" fmla="*/ 94827 h 124832"/>
                  <a:gd name="connsiteX29" fmla="*/ 108116 w 230514"/>
                  <a:gd name="connsiteY29" fmla="*/ 94444 h 124832"/>
                  <a:gd name="connsiteX30" fmla="*/ 110414 w 230514"/>
                  <a:gd name="connsiteY30" fmla="*/ 91686 h 124832"/>
                  <a:gd name="connsiteX31" fmla="*/ 118304 w 230514"/>
                  <a:gd name="connsiteY31" fmla="*/ 91303 h 124832"/>
                  <a:gd name="connsiteX32" fmla="*/ 127878 w 230514"/>
                  <a:gd name="connsiteY32" fmla="*/ 95363 h 124832"/>
                  <a:gd name="connsiteX33" fmla="*/ 128798 w 230514"/>
                  <a:gd name="connsiteY33" fmla="*/ 96818 h 124832"/>
                  <a:gd name="connsiteX34" fmla="*/ 130100 w 230514"/>
                  <a:gd name="connsiteY34" fmla="*/ 103865 h 124832"/>
                  <a:gd name="connsiteX35" fmla="*/ 134619 w 230514"/>
                  <a:gd name="connsiteY35" fmla="*/ 106240 h 124832"/>
                  <a:gd name="connsiteX36" fmla="*/ 137836 w 230514"/>
                  <a:gd name="connsiteY36" fmla="*/ 107082 h 124832"/>
                  <a:gd name="connsiteX37" fmla="*/ 145342 w 230514"/>
                  <a:gd name="connsiteY37" fmla="*/ 110529 h 124832"/>
                  <a:gd name="connsiteX38" fmla="*/ 148483 w 230514"/>
                  <a:gd name="connsiteY38" fmla="*/ 113516 h 124832"/>
                  <a:gd name="connsiteX39" fmla="*/ 150168 w 230514"/>
                  <a:gd name="connsiteY39" fmla="*/ 113746 h 124832"/>
                  <a:gd name="connsiteX40" fmla="*/ 157827 w 230514"/>
                  <a:gd name="connsiteY40" fmla="*/ 111142 h 124832"/>
                  <a:gd name="connsiteX41" fmla="*/ 159130 w 230514"/>
                  <a:gd name="connsiteY41" fmla="*/ 111371 h 124832"/>
                  <a:gd name="connsiteX42" fmla="*/ 163802 w 230514"/>
                  <a:gd name="connsiteY42" fmla="*/ 118418 h 124832"/>
                  <a:gd name="connsiteX43" fmla="*/ 165258 w 230514"/>
                  <a:gd name="connsiteY43" fmla="*/ 118878 h 124832"/>
                  <a:gd name="connsiteX44" fmla="*/ 173836 w 230514"/>
                  <a:gd name="connsiteY44" fmla="*/ 118265 h 124832"/>
                  <a:gd name="connsiteX45" fmla="*/ 182185 w 230514"/>
                  <a:gd name="connsiteY45" fmla="*/ 119950 h 124832"/>
                  <a:gd name="connsiteX46" fmla="*/ 189462 w 230514"/>
                  <a:gd name="connsiteY46" fmla="*/ 123397 h 124832"/>
                  <a:gd name="connsiteX47" fmla="*/ 190688 w 230514"/>
                  <a:gd name="connsiteY47" fmla="*/ 122938 h 124832"/>
                  <a:gd name="connsiteX48" fmla="*/ 195207 w 230514"/>
                  <a:gd name="connsiteY48" fmla="*/ 120410 h 124832"/>
                  <a:gd name="connsiteX49" fmla="*/ 197734 w 230514"/>
                  <a:gd name="connsiteY49" fmla="*/ 119184 h 124832"/>
                  <a:gd name="connsiteX50" fmla="*/ 199190 w 230514"/>
                  <a:gd name="connsiteY50" fmla="*/ 121329 h 124832"/>
                  <a:gd name="connsiteX51" fmla="*/ 200492 w 230514"/>
                  <a:gd name="connsiteY51" fmla="*/ 123091 h 124832"/>
                  <a:gd name="connsiteX52" fmla="*/ 204935 w 230514"/>
                  <a:gd name="connsiteY52" fmla="*/ 123780 h 124832"/>
                  <a:gd name="connsiteX53" fmla="*/ 216271 w 230514"/>
                  <a:gd name="connsiteY53" fmla="*/ 124010 h 124832"/>
                  <a:gd name="connsiteX54" fmla="*/ 225692 w 230514"/>
                  <a:gd name="connsiteY54" fmla="*/ 124393 h 124832"/>
                  <a:gd name="connsiteX55" fmla="*/ 230365 w 230514"/>
                  <a:gd name="connsiteY55" fmla="*/ 113823 h 124832"/>
                  <a:gd name="connsiteX56" fmla="*/ 230135 w 230514"/>
                  <a:gd name="connsiteY56" fmla="*/ 111755 h 124832"/>
                  <a:gd name="connsiteX57" fmla="*/ 225386 w 230514"/>
                  <a:gd name="connsiteY57" fmla="*/ 102027 h 124832"/>
                  <a:gd name="connsiteX58" fmla="*/ 228143 w 230514"/>
                  <a:gd name="connsiteY58" fmla="*/ 84180 h 124832"/>
                  <a:gd name="connsiteX59" fmla="*/ 229139 w 230514"/>
                  <a:gd name="connsiteY59" fmla="*/ 78971 h 124832"/>
                  <a:gd name="connsiteX60" fmla="*/ 218262 w 230514"/>
                  <a:gd name="connsiteY60" fmla="*/ 80350 h 124832"/>
                  <a:gd name="connsiteX61" fmla="*/ 215888 w 230514"/>
                  <a:gd name="connsiteY61" fmla="*/ 80197 h 124832"/>
                  <a:gd name="connsiteX62" fmla="*/ 197198 w 230514"/>
                  <a:gd name="connsiteY62" fmla="*/ 76980 h 124832"/>
                  <a:gd name="connsiteX63" fmla="*/ 189769 w 230514"/>
                  <a:gd name="connsiteY63" fmla="*/ 72920 h 124832"/>
                  <a:gd name="connsiteX64" fmla="*/ 184483 w 230514"/>
                  <a:gd name="connsiteY64" fmla="*/ 75295 h 124832"/>
                  <a:gd name="connsiteX65" fmla="*/ 183028 w 230514"/>
                  <a:gd name="connsiteY65" fmla="*/ 76214 h 124832"/>
                  <a:gd name="connsiteX66" fmla="*/ 177666 w 230514"/>
                  <a:gd name="connsiteY66" fmla="*/ 75141 h 124832"/>
                  <a:gd name="connsiteX67" fmla="*/ 173836 w 230514"/>
                  <a:gd name="connsiteY67" fmla="*/ 71312 h 124832"/>
                  <a:gd name="connsiteX68" fmla="*/ 172611 w 230514"/>
                  <a:gd name="connsiteY68" fmla="*/ 71694 h 124832"/>
                  <a:gd name="connsiteX69" fmla="*/ 170083 w 230514"/>
                  <a:gd name="connsiteY69" fmla="*/ 77592 h 124832"/>
                  <a:gd name="connsiteX70" fmla="*/ 165794 w 230514"/>
                  <a:gd name="connsiteY70" fmla="*/ 73073 h 124832"/>
                  <a:gd name="connsiteX71" fmla="*/ 159666 w 230514"/>
                  <a:gd name="connsiteY71" fmla="*/ 65797 h 124832"/>
                  <a:gd name="connsiteX72" fmla="*/ 146261 w 230514"/>
                  <a:gd name="connsiteY72" fmla="*/ 65797 h 124832"/>
                  <a:gd name="connsiteX73" fmla="*/ 142815 w 230514"/>
                  <a:gd name="connsiteY73" fmla="*/ 64571 h 124832"/>
                  <a:gd name="connsiteX74" fmla="*/ 144730 w 230514"/>
                  <a:gd name="connsiteY74" fmla="*/ 58443 h 124832"/>
                  <a:gd name="connsiteX75" fmla="*/ 143887 w 230514"/>
                  <a:gd name="connsiteY75" fmla="*/ 57141 h 124832"/>
                  <a:gd name="connsiteX76" fmla="*/ 138295 w 230514"/>
                  <a:gd name="connsiteY76" fmla="*/ 58060 h 124832"/>
                  <a:gd name="connsiteX77" fmla="*/ 127419 w 230514"/>
                  <a:gd name="connsiteY77" fmla="*/ 53541 h 124832"/>
                  <a:gd name="connsiteX78" fmla="*/ 118917 w 230514"/>
                  <a:gd name="connsiteY78" fmla="*/ 47413 h 124832"/>
                  <a:gd name="connsiteX79" fmla="*/ 118533 w 230514"/>
                  <a:gd name="connsiteY79" fmla="*/ 45652 h 124832"/>
                  <a:gd name="connsiteX80" fmla="*/ 117461 w 230514"/>
                  <a:gd name="connsiteY80" fmla="*/ 41975 h 124832"/>
                  <a:gd name="connsiteX81" fmla="*/ 116772 w 230514"/>
                  <a:gd name="connsiteY81" fmla="*/ 37686 h 124832"/>
                  <a:gd name="connsiteX82" fmla="*/ 110644 w 230514"/>
                  <a:gd name="connsiteY82" fmla="*/ 37303 h 124832"/>
                  <a:gd name="connsiteX83" fmla="*/ 102755 w 230514"/>
                  <a:gd name="connsiteY83" fmla="*/ 38222 h 124832"/>
                  <a:gd name="connsiteX84" fmla="*/ 95095 w 230514"/>
                  <a:gd name="connsiteY84" fmla="*/ 31252 h 124832"/>
                  <a:gd name="connsiteX85" fmla="*/ 80465 w 230514"/>
                  <a:gd name="connsiteY85" fmla="*/ 23592 h 124832"/>
                  <a:gd name="connsiteX86" fmla="*/ 78550 w 230514"/>
                  <a:gd name="connsiteY86" fmla="*/ 22979 h 124832"/>
                  <a:gd name="connsiteX87" fmla="*/ 70201 w 230514"/>
                  <a:gd name="connsiteY87" fmla="*/ 15549 h 124832"/>
                  <a:gd name="connsiteX88" fmla="*/ 68439 w 230514"/>
                  <a:gd name="connsiteY88" fmla="*/ 14324 h 124832"/>
                  <a:gd name="connsiteX89" fmla="*/ 55725 w 230514"/>
                  <a:gd name="connsiteY89" fmla="*/ 3753 h 124832"/>
                  <a:gd name="connsiteX90" fmla="*/ 54806 w 230514"/>
                  <a:gd name="connsiteY90" fmla="*/ 2068 h 124832"/>
                  <a:gd name="connsiteX91" fmla="*/ 43086 w 230514"/>
                  <a:gd name="connsiteY91" fmla="*/ 0 h 124832"/>
                  <a:gd name="connsiteX92" fmla="*/ 34584 w 230514"/>
                  <a:gd name="connsiteY92" fmla="*/ 9421 h 124832"/>
                  <a:gd name="connsiteX93" fmla="*/ 33741 w 230514"/>
                  <a:gd name="connsiteY93" fmla="*/ 11107 h 124832"/>
                  <a:gd name="connsiteX94" fmla="*/ 30065 w 230514"/>
                  <a:gd name="connsiteY94" fmla="*/ 11719 h 124832"/>
                  <a:gd name="connsiteX95" fmla="*/ 27997 w 230514"/>
                  <a:gd name="connsiteY95" fmla="*/ 9345 h 124832"/>
                  <a:gd name="connsiteX96" fmla="*/ 27154 w 230514"/>
                  <a:gd name="connsiteY96" fmla="*/ 6587 h 124832"/>
                  <a:gd name="connsiteX97" fmla="*/ 16890 w 230514"/>
                  <a:gd name="connsiteY97" fmla="*/ 13404 h 124832"/>
                  <a:gd name="connsiteX98" fmla="*/ 9460 w 230514"/>
                  <a:gd name="connsiteY98" fmla="*/ 21677 h 124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30514" h="124832">
                    <a:moveTo>
                      <a:pt x="9460" y="21677"/>
                    </a:moveTo>
                    <a:cubicBezTo>
                      <a:pt x="9460" y="24051"/>
                      <a:pt x="9843" y="25660"/>
                      <a:pt x="9231" y="25890"/>
                    </a:cubicBezTo>
                    <a:cubicBezTo>
                      <a:pt x="8618" y="26119"/>
                      <a:pt x="5247" y="29566"/>
                      <a:pt x="5247" y="30945"/>
                    </a:cubicBezTo>
                    <a:cubicBezTo>
                      <a:pt x="5247" y="32324"/>
                      <a:pt x="5401" y="33473"/>
                      <a:pt x="5860" y="34086"/>
                    </a:cubicBezTo>
                    <a:cubicBezTo>
                      <a:pt x="6320" y="34698"/>
                      <a:pt x="6549" y="35158"/>
                      <a:pt x="6243" y="35618"/>
                    </a:cubicBezTo>
                    <a:cubicBezTo>
                      <a:pt x="5860" y="36077"/>
                      <a:pt x="2567" y="41209"/>
                      <a:pt x="1800" y="42818"/>
                    </a:cubicBezTo>
                    <a:cubicBezTo>
                      <a:pt x="1035" y="44426"/>
                      <a:pt x="958" y="46418"/>
                      <a:pt x="498" y="47873"/>
                    </a:cubicBezTo>
                    <a:cubicBezTo>
                      <a:pt x="39" y="49328"/>
                      <a:pt x="-344" y="50171"/>
                      <a:pt x="498" y="50630"/>
                    </a:cubicBezTo>
                    <a:cubicBezTo>
                      <a:pt x="1341" y="51090"/>
                      <a:pt x="6933" y="54843"/>
                      <a:pt x="7928" y="55532"/>
                    </a:cubicBezTo>
                    <a:cubicBezTo>
                      <a:pt x="8848" y="56222"/>
                      <a:pt x="11758" y="57601"/>
                      <a:pt x="11758" y="57601"/>
                    </a:cubicBezTo>
                    <a:cubicBezTo>
                      <a:pt x="11758" y="57601"/>
                      <a:pt x="12830" y="57984"/>
                      <a:pt x="12830" y="56682"/>
                    </a:cubicBezTo>
                    <a:cubicBezTo>
                      <a:pt x="12830" y="55379"/>
                      <a:pt x="12984" y="54154"/>
                      <a:pt x="13749" y="54613"/>
                    </a:cubicBezTo>
                    <a:cubicBezTo>
                      <a:pt x="14592" y="55073"/>
                      <a:pt x="25928" y="62656"/>
                      <a:pt x="27843" y="63116"/>
                    </a:cubicBezTo>
                    <a:cubicBezTo>
                      <a:pt x="29758" y="63575"/>
                      <a:pt x="30601" y="63499"/>
                      <a:pt x="31290" y="64341"/>
                    </a:cubicBezTo>
                    <a:cubicBezTo>
                      <a:pt x="31979" y="65184"/>
                      <a:pt x="39792" y="72843"/>
                      <a:pt x="41018" y="73456"/>
                    </a:cubicBezTo>
                    <a:cubicBezTo>
                      <a:pt x="42244" y="74069"/>
                      <a:pt x="49367" y="78588"/>
                      <a:pt x="49980" y="79048"/>
                    </a:cubicBezTo>
                    <a:cubicBezTo>
                      <a:pt x="50592" y="79507"/>
                      <a:pt x="52967" y="80120"/>
                      <a:pt x="54422" y="79277"/>
                    </a:cubicBezTo>
                    <a:cubicBezTo>
                      <a:pt x="55878" y="78435"/>
                      <a:pt x="56720" y="77975"/>
                      <a:pt x="57410" y="78435"/>
                    </a:cubicBezTo>
                    <a:cubicBezTo>
                      <a:pt x="58099" y="78895"/>
                      <a:pt x="59478" y="79890"/>
                      <a:pt x="60626" y="80120"/>
                    </a:cubicBezTo>
                    <a:cubicBezTo>
                      <a:pt x="61852" y="80350"/>
                      <a:pt x="73342" y="83950"/>
                      <a:pt x="73342" y="83950"/>
                    </a:cubicBezTo>
                    <a:cubicBezTo>
                      <a:pt x="73342" y="83950"/>
                      <a:pt x="74414" y="84333"/>
                      <a:pt x="74567" y="85176"/>
                    </a:cubicBezTo>
                    <a:cubicBezTo>
                      <a:pt x="74720" y="86018"/>
                      <a:pt x="76329" y="89848"/>
                      <a:pt x="76329" y="89848"/>
                    </a:cubicBezTo>
                    <a:cubicBezTo>
                      <a:pt x="76329" y="89848"/>
                      <a:pt x="76712" y="90920"/>
                      <a:pt x="77861" y="91073"/>
                    </a:cubicBezTo>
                    <a:cubicBezTo>
                      <a:pt x="79087" y="91227"/>
                      <a:pt x="88125" y="93371"/>
                      <a:pt x="88125" y="93371"/>
                    </a:cubicBezTo>
                    <a:cubicBezTo>
                      <a:pt x="88125" y="93371"/>
                      <a:pt x="89197" y="93371"/>
                      <a:pt x="89657" y="93831"/>
                    </a:cubicBezTo>
                    <a:cubicBezTo>
                      <a:pt x="90116" y="94291"/>
                      <a:pt x="92031" y="96359"/>
                      <a:pt x="92797" y="95593"/>
                    </a:cubicBezTo>
                    <a:cubicBezTo>
                      <a:pt x="93487" y="94903"/>
                      <a:pt x="98542" y="91993"/>
                      <a:pt x="98542" y="91993"/>
                    </a:cubicBezTo>
                    <a:cubicBezTo>
                      <a:pt x="98542" y="91993"/>
                      <a:pt x="99001" y="91533"/>
                      <a:pt x="99844" y="91839"/>
                    </a:cubicBezTo>
                    <a:cubicBezTo>
                      <a:pt x="100687" y="92222"/>
                      <a:pt x="106814" y="94827"/>
                      <a:pt x="106814" y="94827"/>
                    </a:cubicBezTo>
                    <a:cubicBezTo>
                      <a:pt x="106814" y="94827"/>
                      <a:pt x="107504" y="95439"/>
                      <a:pt x="108116" y="94444"/>
                    </a:cubicBezTo>
                    <a:cubicBezTo>
                      <a:pt x="108729" y="93525"/>
                      <a:pt x="109418" y="91839"/>
                      <a:pt x="110414" y="91686"/>
                    </a:cubicBezTo>
                    <a:cubicBezTo>
                      <a:pt x="111410" y="91533"/>
                      <a:pt x="115087" y="90461"/>
                      <a:pt x="118304" y="91303"/>
                    </a:cubicBezTo>
                    <a:cubicBezTo>
                      <a:pt x="121521" y="92146"/>
                      <a:pt x="127878" y="95363"/>
                      <a:pt x="127878" y="95363"/>
                    </a:cubicBezTo>
                    <a:cubicBezTo>
                      <a:pt x="127878" y="95363"/>
                      <a:pt x="129104" y="95746"/>
                      <a:pt x="128798" y="96818"/>
                    </a:cubicBezTo>
                    <a:cubicBezTo>
                      <a:pt x="128568" y="97891"/>
                      <a:pt x="129180" y="102716"/>
                      <a:pt x="130100" y="103865"/>
                    </a:cubicBezTo>
                    <a:cubicBezTo>
                      <a:pt x="131019" y="105090"/>
                      <a:pt x="133700" y="106393"/>
                      <a:pt x="134619" y="106240"/>
                    </a:cubicBezTo>
                    <a:cubicBezTo>
                      <a:pt x="135538" y="106086"/>
                      <a:pt x="137147" y="106699"/>
                      <a:pt x="137836" y="107082"/>
                    </a:cubicBezTo>
                    <a:cubicBezTo>
                      <a:pt x="138525" y="107465"/>
                      <a:pt x="144883" y="109840"/>
                      <a:pt x="145342" y="110529"/>
                    </a:cubicBezTo>
                    <a:cubicBezTo>
                      <a:pt x="145802" y="111218"/>
                      <a:pt x="148483" y="113516"/>
                      <a:pt x="148483" y="113516"/>
                    </a:cubicBezTo>
                    <a:cubicBezTo>
                      <a:pt x="148483" y="113516"/>
                      <a:pt x="148943" y="114359"/>
                      <a:pt x="150168" y="113746"/>
                    </a:cubicBezTo>
                    <a:cubicBezTo>
                      <a:pt x="151394" y="113133"/>
                      <a:pt x="157827" y="111142"/>
                      <a:pt x="157827" y="111142"/>
                    </a:cubicBezTo>
                    <a:cubicBezTo>
                      <a:pt x="157827" y="111142"/>
                      <a:pt x="158670" y="110759"/>
                      <a:pt x="159130" y="111371"/>
                    </a:cubicBezTo>
                    <a:cubicBezTo>
                      <a:pt x="159590" y="111984"/>
                      <a:pt x="163802" y="118418"/>
                      <a:pt x="163802" y="118418"/>
                    </a:cubicBezTo>
                    <a:cubicBezTo>
                      <a:pt x="163802" y="118418"/>
                      <a:pt x="164032" y="119031"/>
                      <a:pt x="165258" y="118878"/>
                    </a:cubicBezTo>
                    <a:cubicBezTo>
                      <a:pt x="166483" y="118725"/>
                      <a:pt x="172534" y="117959"/>
                      <a:pt x="173836" y="118265"/>
                    </a:cubicBezTo>
                    <a:cubicBezTo>
                      <a:pt x="175138" y="118648"/>
                      <a:pt x="182185" y="119950"/>
                      <a:pt x="182185" y="119950"/>
                    </a:cubicBezTo>
                    <a:lnTo>
                      <a:pt x="189462" y="123397"/>
                    </a:lnTo>
                    <a:cubicBezTo>
                      <a:pt x="189462" y="123397"/>
                      <a:pt x="190075" y="123244"/>
                      <a:pt x="190688" y="122938"/>
                    </a:cubicBezTo>
                    <a:cubicBezTo>
                      <a:pt x="191300" y="122554"/>
                      <a:pt x="194518" y="121176"/>
                      <a:pt x="195207" y="120410"/>
                    </a:cubicBezTo>
                    <a:cubicBezTo>
                      <a:pt x="195896" y="119720"/>
                      <a:pt x="197275" y="119108"/>
                      <a:pt x="197734" y="119184"/>
                    </a:cubicBezTo>
                    <a:cubicBezTo>
                      <a:pt x="198194" y="119338"/>
                      <a:pt x="198807" y="119874"/>
                      <a:pt x="199190" y="121329"/>
                    </a:cubicBezTo>
                    <a:cubicBezTo>
                      <a:pt x="199573" y="122784"/>
                      <a:pt x="199649" y="122861"/>
                      <a:pt x="200492" y="123091"/>
                    </a:cubicBezTo>
                    <a:cubicBezTo>
                      <a:pt x="201334" y="123320"/>
                      <a:pt x="203862" y="123933"/>
                      <a:pt x="204935" y="123780"/>
                    </a:cubicBezTo>
                    <a:cubicBezTo>
                      <a:pt x="206007" y="123627"/>
                      <a:pt x="215352" y="123933"/>
                      <a:pt x="216271" y="124010"/>
                    </a:cubicBezTo>
                    <a:cubicBezTo>
                      <a:pt x="217190" y="124086"/>
                      <a:pt x="224773" y="125542"/>
                      <a:pt x="225692" y="124393"/>
                    </a:cubicBezTo>
                    <a:cubicBezTo>
                      <a:pt x="226611" y="123167"/>
                      <a:pt x="230365" y="113823"/>
                      <a:pt x="230365" y="113823"/>
                    </a:cubicBezTo>
                    <a:cubicBezTo>
                      <a:pt x="230365" y="113823"/>
                      <a:pt x="230824" y="112520"/>
                      <a:pt x="230135" y="111755"/>
                    </a:cubicBezTo>
                    <a:cubicBezTo>
                      <a:pt x="229446" y="111065"/>
                      <a:pt x="225233" y="103712"/>
                      <a:pt x="225386" y="102027"/>
                    </a:cubicBezTo>
                    <a:cubicBezTo>
                      <a:pt x="225539" y="100342"/>
                      <a:pt x="227531" y="86248"/>
                      <a:pt x="228143" y="84180"/>
                    </a:cubicBezTo>
                    <a:cubicBezTo>
                      <a:pt x="228450" y="83031"/>
                      <a:pt x="228833" y="80733"/>
                      <a:pt x="229139" y="78971"/>
                    </a:cubicBezTo>
                    <a:cubicBezTo>
                      <a:pt x="225845" y="79737"/>
                      <a:pt x="218722" y="80350"/>
                      <a:pt x="218262" y="80350"/>
                    </a:cubicBezTo>
                    <a:cubicBezTo>
                      <a:pt x="217649" y="80350"/>
                      <a:pt x="215888" y="80197"/>
                      <a:pt x="215888" y="80197"/>
                    </a:cubicBezTo>
                    <a:cubicBezTo>
                      <a:pt x="215888" y="80197"/>
                      <a:pt x="198807" y="77286"/>
                      <a:pt x="197198" y="76980"/>
                    </a:cubicBezTo>
                    <a:cubicBezTo>
                      <a:pt x="195666" y="76597"/>
                      <a:pt x="191300" y="73839"/>
                      <a:pt x="189769" y="72920"/>
                    </a:cubicBezTo>
                    <a:cubicBezTo>
                      <a:pt x="188237" y="72001"/>
                      <a:pt x="185020" y="74452"/>
                      <a:pt x="184483" y="75295"/>
                    </a:cubicBezTo>
                    <a:cubicBezTo>
                      <a:pt x="184024" y="76137"/>
                      <a:pt x="183028" y="76214"/>
                      <a:pt x="183028" y="76214"/>
                    </a:cubicBezTo>
                    <a:cubicBezTo>
                      <a:pt x="183028" y="76214"/>
                      <a:pt x="179428" y="75754"/>
                      <a:pt x="177666" y="75141"/>
                    </a:cubicBezTo>
                    <a:cubicBezTo>
                      <a:pt x="175905" y="74529"/>
                      <a:pt x="173683" y="72537"/>
                      <a:pt x="173836" y="71312"/>
                    </a:cubicBezTo>
                    <a:cubicBezTo>
                      <a:pt x="173990" y="70086"/>
                      <a:pt x="173606" y="70392"/>
                      <a:pt x="172611" y="71694"/>
                    </a:cubicBezTo>
                    <a:cubicBezTo>
                      <a:pt x="171691" y="72997"/>
                      <a:pt x="170466" y="76367"/>
                      <a:pt x="170083" y="77592"/>
                    </a:cubicBezTo>
                    <a:cubicBezTo>
                      <a:pt x="169700" y="78818"/>
                      <a:pt x="167096" y="74682"/>
                      <a:pt x="165794" y="73073"/>
                    </a:cubicBezTo>
                    <a:cubicBezTo>
                      <a:pt x="164491" y="71388"/>
                      <a:pt x="162653" y="67558"/>
                      <a:pt x="159666" y="65797"/>
                    </a:cubicBezTo>
                    <a:cubicBezTo>
                      <a:pt x="156679" y="64035"/>
                      <a:pt x="147793" y="65643"/>
                      <a:pt x="146261" y="65797"/>
                    </a:cubicBezTo>
                    <a:cubicBezTo>
                      <a:pt x="144730" y="65950"/>
                      <a:pt x="143504" y="64954"/>
                      <a:pt x="142815" y="64571"/>
                    </a:cubicBezTo>
                    <a:cubicBezTo>
                      <a:pt x="142125" y="64188"/>
                      <a:pt x="143504" y="60128"/>
                      <a:pt x="144730" y="58443"/>
                    </a:cubicBezTo>
                    <a:cubicBezTo>
                      <a:pt x="145955" y="56758"/>
                      <a:pt x="144959" y="57141"/>
                      <a:pt x="143887" y="57141"/>
                    </a:cubicBezTo>
                    <a:cubicBezTo>
                      <a:pt x="142815" y="57141"/>
                      <a:pt x="140057" y="57831"/>
                      <a:pt x="138295" y="58060"/>
                    </a:cubicBezTo>
                    <a:cubicBezTo>
                      <a:pt x="136534" y="58290"/>
                      <a:pt x="128491" y="54077"/>
                      <a:pt x="127419" y="53541"/>
                    </a:cubicBezTo>
                    <a:cubicBezTo>
                      <a:pt x="126346" y="52928"/>
                      <a:pt x="119606" y="47950"/>
                      <a:pt x="118917" y="47413"/>
                    </a:cubicBezTo>
                    <a:cubicBezTo>
                      <a:pt x="118227" y="46877"/>
                      <a:pt x="118304" y="46571"/>
                      <a:pt x="118533" y="45652"/>
                    </a:cubicBezTo>
                    <a:cubicBezTo>
                      <a:pt x="118763" y="44733"/>
                      <a:pt x="117844" y="42741"/>
                      <a:pt x="117461" y="41975"/>
                    </a:cubicBezTo>
                    <a:cubicBezTo>
                      <a:pt x="117078" y="41133"/>
                      <a:pt x="117078" y="38835"/>
                      <a:pt x="116772" y="37686"/>
                    </a:cubicBezTo>
                    <a:cubicBezTo>
                      <a:pt x="116389" y="36460"/>
                      <a:pt x="112789" y="36996"/>
                      <a:pt x="110644" y="37303"/>
                    </a:cubicBezTo>
                    <a:cubicBezTo>
                      <a:pt x="108499" y="37686"/>
                      <a:pt x="105589" y="38758"/>
                      <a:pt x="102755" y="38222"/>
                    </a:cubicBezTo>
                    <a:cubicBezTo>
                      <a:pt x="99844" y="37762"/>
                      <a:pt x="98925" y="37303"/>
                      <a:pt x="95095" y="31252"/>
                    </a:cubicBezTo>
                    <a:cubicBezTo>
                      <a:pt x="91265" y="25277"/>
                      <a:pt x="81308" y="23439"/>
                      <a:pt x="80465" y="23592"/>
                    </a:cubicBezTo>
                    <a:cubicBezTo>
                      <a:pt x="79623" y="23745"/>
                      <a:pt x="78550" y="22979"/>
                      <a:pt x="78550" y="22979"/>
                    </a:cubicBezTo>
                    <a:cubicBezTo>
                      <a:pt x="78550" y="22979"/>
                      <a:pt x="70891" y="16239"/>
                      <a:pt x="70201" y="15549"/>
                    </a:cubicBezTo>
                    <a:cubicBezTo>
                      <a:pt x="69512" y="14860"/>
                      <a:pt x="68439" y="14324"/>
                      <a:pt x="68439" y="14324"/>
                    </a:cubicBezTo>
                    <a:cubicBezTo>
                      <a:pt x="60167" y="12179"/>
                      <a:pt x="56260" y="4596"/>
                      <a:pt x="55725" y="3753"/>
                    </a:cubicBezTo>
                    <a:cubicBezTo>
                      <a:pt x="55265" y="2911"/>
                      <a:pt x="55954" y="2068"/>
                      <a:pt x="54806" y="2068"/>
                    </a:cubicBezTo>
                    <a:cubicBezTo>
                      <a:pt x="53656" y="2068"/>
                      <a:pt x="48371" y="0"/>
                      <a:pt x="43086" y="0"/>
                    </a:cubicBezTo>
                    <a:cubicBezTo>
                      <a:pt x="37801" y="0"/>
                      <a:pt x="34967" y="8502"/>
                      <a:pt x="34584" y="9421"/>
                    </a:cubicBezTo>
                    <a:cubicBezTo>
                      <a:pt x="34201" y="10341"/>
                      <a:pt x="33741" y="11107"/>
                      <a:pt x="33741" y="11107"/>
                    </a:cubicBezTo>
                    <a:cubicBezTo>
                      <a:pt x="33741" y="11107"/>
                      <a:pt x="31214" y="11566"/>
                      <a:pt x="30065" y="11719"/>
                    </a:cubicBezTo>
                    <a:cubicBezTo>
                      <a:pt x="28916" y="11873"/>
                      <a:pt x="28303" y="10264"/>
                      <a:pt x="27997" y="9345"/>
                    </a:cubicBezTo>
                    <a:cubicBezTo>
                      <a:pt x="27767" y="8579"/>
                      <a:pt x="27307" y="7200"/>
                      <a:pt x="27154" y="6587"/>
                    </a:cubicBezTo>
                    <a:cubicBezTo>
                      <a:pt x="23937" y="8655"/>
                      <a:pt x="17962" y="12639"/>
                      <a:pt x="16890" y="13404"/>
                    </a:cubicBezTo>
                    <a:cubicBezTo>
                      <a:pt x="15511" y="14860"/>
                      <a:pt x="9460" y="19302"/>
                      <a:pt x="9460" y="2167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22" name="Kombinationstegning: figur 11821">
                <a:extLst>
                  <a:ext uri="{FF2B5EF4-FFF2-40B4-BE49-F238E27FC236}">
                    <a16:creationId xmlns:a16="http://schemas.microsoft.com/office/drawing/2014/main" id="{475F939D-C2EA-465B-AF5A-E76E199C6BB3}"/>
                  </a:ext>
                </a:extLst>
              </p:cNvPr>
              <p:cNvSpPr/>
              <p:nvPr/>
            </p:nvSpPr>
            <p:spPr>
              <a:xfrm>
                <a:off x="9073961" y="4017974"/>
                <a:ext cx="1814" cy="4957"/>
              </a:xfrm>
              <a:custGeom>
                <a:avLst/>
                <a:gdLst>
                  <a:gd name="connsiteX0" fmla="*/ 1724 w 1814"/>
                  <a:gd name="connsiteY0" fmla="*/ 4957 h 4957"/>
                  <a:gd name="connsiteX1" fmla="*/ 1035 w 1814"/>
                  <a:gd name="connsiteY1" fmla="*/ 208 h 4957"/>
                  <a:gd name="connsiteX2" fmla="*/ 1724 w 1814"/>
                  <a:gd name="connsiteY2" fmla="*/ 4957 h 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4" h="4957">
                    <a:moveTo>
                      <a:pt x="1724" y="4957"/>
                    </a:moveTo>
                    <a:cubicBezTo>
                      <a:pt x="1724" y="4957"/>
                      <a:pt x="2184" y="1357"/>
                      <a:pt x="1035" y="208"/>
                    </a:cubicBezTo>
                    <a:cubicBezTo>
                      <a:pt x="-191" y="-1017"/>
                      <a:pt x="-727" y="3502"/>
                      <a:pt x="1724" y="495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23" name="Kombinationstegning: figur 11822">
                <a:extLst>
                  <a:ext uri="{FF2B5EF4-FFF2-40B4-BE49-F238E27FC236}">
                    <a16:creationId xmlns:a16="http://schemas.microsoft.com/office/drawing/2014/main" id="{3B61CE51-D022-4F92-B29E-D0F79894509F}"/>
                  </a:ext>
                </a:extLst>
              </p:cNvPr>
              <p:cNvSpPr/>
              <p:nvPr/>
            </p:nvSpPr>
            <p:spPr>
              <a:xfrm>
                <a:off x="9075883" y="4033721"/>
                <a:ext cx="4233" cy="8290"/>
              </a:xfrm>
              <a:custGeom>
                <a:avLst/>
                <a:gdLst>
                  <a:gd name="connsiteX0" fmla="*/ 261 w 4233"/>
                  <a:gd name="connsiteY0" fmla="*/ 2155 h 8290"/>
                  <a:gd name="connsiteX1" fmla="*/ 2176 w 4233"/>
                  <a:gd name="connsiteY1" fmla="*/ 8130 h 8290"/>
                  <a:gd name="connsiteX2" fmla="*/ 2865 w 4233"/>
                  <a:gd name="connsiteY2" fmla="*/ 1389 h 8290"/>
                  <a:gd name="connsiteX3" fmla="*/ 261 w 4233"/>
                  <a:gd name="connsiteY3" fmla="*/ 2155 h 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3" h="8290">
                    <a:moveTo>
                      <a:pt x="261" y="2155"/>
                    </a:moveTo>
                    <a:cubicBezTo>
                      <a:pt x="-428" y="5296"/>
                      <a:pt x="261" y="9126"/>
                      <a:pt x="2176" y="8130"/>
                    </a:cubicBezTo>
                    <a:cubicBezTo>
                      <a:pt x="4091" y="7134"/>
                      <a:pt x="5316" y="4989"/>
                      <a:pt x="2865" y="1389"/>
                    </a:cubicBezTo>
                    <a:cubicBezTo>
                      <a:pt x="491" y="-2134"/>
                      <a:pt x="261" y="2155"/>
                      <a:pt x="261" y="21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24" name="Kombinationstegning: figur 11823">
                <a:extLst>
                  <a:ext uri="{FF2B5EF4-FFF2-40B4-BE49-F238E27FC236}">
                    <a16:creationId xmlns:a16="http://schemas.microsoft.com/office/drawing/2014/main" id="{80ACBE17-700B-4D35-9DB3-4D9296283DA8}"/>
                  </a:ext>
                </a:extLst>
              </p:cNvPr>
              <p:cNvSpPr/>
              <p:nvPr/>
            </p:nvSpPr>
            <p:spPr>
              <a:xfrm>
                <a:off x="9071625" y="4059595"/>
                <a:ext cx="4180" cy="8367"/>
              </a:xfrm>
              <a:custGeom>
                <a:avLst/>
                <a:gdLst>
                  <a:gd name="connsiteX0" fmla="*/ 4059 w 4180"/>
                  <a:gd name="connsiteY0" fmla="*/ 4316 h 8367"/>
                  <a:gd name="connsiteX1" fmla="*/ 0 w 4180"/>
                  <a:gd name="connsiteY1" fmla="*/ 8146 h 8367"/>
                  <a:gd name="connsiteX2" fmla="*/ 4059 w 4180"/>
                  <a:gd name="connsiteY2" fmla="*/ 4316 h 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0" h="8367">
                    <a:moveTo>
                      <a:pt x="4059" y="4316"/>
                    </a:moveTo>
                    <a:cubicBezTo>
                      <a:pt x="4749" y="-1199"/>
                      <a:pt x="2374" y="-2884"/>
                      <a:pt x="0" y="8146"/>
                    </a:cubicBezTo>
                    <a:cubicBezTo>
                      <a:pt x="0" y="8146"/>
                      <a:pt x="3294" y="9754"/>
                      <a:pt x="4059" y="431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25" name="Kombinationstegning: figur 11824">
                <a:extLst>
                  <a:ext uri="{FF2B5EF4-FFF2-40B4-BE49-F238E27FC236}">
                    <a16:creationId xmlns:a16="http://schemas.microsoft.com/office/drawing/2014/main" id="{109B704B-386A-4808-B01A-B26537F7076E}"/>
                  </a:ext>
                </a:extLst>
              </p:cNvPr>
              <p:cNvSpPr/>
              <p:nvPr/>
            </p:nvSpPr>
            <p:spPr>
              <a:xfrm>
                <a:off x="9079068" y="4051394"/>
                <a:ext cx="3962" cy="4320"/>
              </a:xfrm>
              <a:custGeom>
                <a:avLst/>
                <a:gdLst>
                  <a:gd name="connsiteX0" fmla="*/ 1136 w 3962"/>
                  <a:gd name="connsiteY0" fmla="*/ 31 h 4320"/>
                  <a:gd name="connsiteX1" fmla="*/ 2362 w 3962"/>
                  <a:gd name="connsiteY1" fmla="*/ 4321 h 4320"/>
                  <a:gd name="connsiteX2" fmla="*/ 1136 w 3962"/>
                  <a:gd name="connsiteY2" fmla="*/ 31 h 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62" h="4320">
                    <a:moveTo>
                      <a:pt x="1136" y="31"/>
                    </a:moveTo>
                    <a:cubicBezTo>
                      <a:pt x="-2004" y="-428"/>
                      <a:pt x="2362" y="4321"/>
                      <a:pt x="2362" y="4321"/>
                    </a:cubicBezTo>
                    <a:cubicBezTo>
                      <a:pt x="4966" y="1027"/>
                      <a:pt x="4277" y="491"/>
                      <a:pt x="1136" y="3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26" name="Kombinationstegning: figur 11825">
                <a:extLst>
                  <a:ext uri="{FF2B5EF4-FFF2-40B4-BE49-F238E27FC236}">
                    <a16:creationId xmlns:a16="http://schemas.microsoft.com/office/drawing/2014/main" id="{7F1B4D1A-15A3-42FB-96D9-BFE91BBB8ECB}"/>
                  </a:ext>
                </a:extLst>
              </p:cNvPr>
              <p:cNvSpPr/>
              <p:nvPr/>
            </p:nvSpPr>
            <p:spPr>
              <a:xfrm>
                <a:off x="9077331" y="4058509"/>
                <a:ext cx="5744" cy="8068"/>
              </a:xfrm>
              <a:custGeom>
                <a:avLst/>
                <a:gdLst>
                  <a:gd name="connsiteX0" fmla="*/ 2183 w 5744"/>
                  <a:gd name="connsiteY0" fmla="*/ 346 h 8068"/>
                  <a:gd name="connsiteX1" fmla="*/ 1264 w 5744"/>
                  <a:gd name="connsiteY1" fmla="*/ 3717 h 8068"/>
                  <a:gd name="connsiteX2" fmla="*/ 5554 w 5744"/>
                  <a:gd name="connsiteY2" fmla="*/ 7547 h 8068"/>
                  <a:gd name="connsiteX3" fmla="*/ 5094 w 5744"/>
                  <a:gd name="connsiteY3" fmla="*/ 2491 h 8068"/>
                  <a:gd name="connsiteX4" fmla="*/ 2183 w 5744"/>
                  <a:gd name="connsiteY4" fmla="*/ 346 h 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4" h="8068">
                    <a:moveTo>
                      <a:pt x="2183" y="346"/>
                    </a:moveTo>
                    <a:cubicBezTo>
                      <a:pt x="-957" y="1802"/>
                      <a:pt x="-191" y="1802"/>
                      <a:pt x="1264" y="3717"/>
                    </a:cubicBezTo>
                    <a:cubicBezTo>
                      <a:pt x="2720" y="5632"/>
                      <a:pt x="5094" y="9461"/>
                      <a:pt x="5554" y="7547"/>
                    </a:cubicBezTo>
                    <a:cubicBezTo>
                      <a:pt x="6013" y="5632"/>
                      <a:pt x="5554" y="3487"/>
                      <a:pt x="5094" y="2491"/>
                    </a:cubicBezTo>
                    <a:cubicBezTo>
                      <a:pt x="5017" y="2491"/>
                      <a:pt x="5247" y="-1109"/>
                      <a:pt x="2183" y="34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27" name="Kombinationstegning: figur 11826">
                <a:extLst>
                  <a:ext uri="{FF2B5EF4-FFF2-40B4-BE49-F238E27FC236}">
                    <a16:creationId xmlns:a16="http://schemas.microsoft.com/office/drawing/2014/main" id="{A18693F6-8D11-44B8-BB42-02230FF9D549}"/>
                  </a:ext>
                </a:extLst>
              </p:cNvPr>
              <p:cNvSpPr/>
              <p:nvPr/>
            </p:nvSpPr>
            <p:spPr>
              <a:xfrm>
                <a:off x="9069581" y="4082380"/>
                <a:ext cx="4977" cy="5393"/>
              </a:xfrm>
              <a:custGeom>
                <a:avLst/>
                <a:gdLst>
                  <a:gd name="connsiteX0" fmla="*/ 359 w 4977"/>
                  <a:gd name="connsiteY0" fmla="*/ 373 h 5393"/>
                  <a:gd name="connsiteX1" fmla="*/ 3270 w 4977"/>
                  <a:gd name="connsiteY1" fmla="*/ 4892 h 5393"/>
                  <a:gd name="connsiteX2" fmla="*/ 4725 w 4977"/>
                  <a:gd name="connsiteY2" fmla="*/ 2518 h 5393"/>
                  <a:gd name="connsiteX3" fmla="*/ 359 w 4977"/>
                  <a:gd name="connsiteY3" fmla="*/ 373 h 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7" h="5393">
                    <a:moveTo>
                      <a:pt x="359" y="373"/>
                    </a:moveTo>
                    <a:cubicBezTo>
                      <a:pt x="-866" y="1829"/>
                      <a:pt x="1278" y="4203"/>
                      <a:pt x="3270" y="4892"/>
                    </a:cubicBezTo>
                    <a:cubicBezTo>
                      <a:pt x="5185" y="5582"/>
                      <a:pt x="5185" y="6118"/>
                      <a:pt x="4725" y="2518"/>
                    </a:cubicBezTo>
                    <a:cubicBezTo>
                      <a:pt x="4572" y="1829"/>
                      <a:pt x="1508" y="-1005"/>
                      <a:pt x="359" y="3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28" name="Kombinationstegning: figur 11827">
                <a:extLst>
                  <a:ext uri="{FF2B5EF4-FFF2-40B4-BE49-F238E27FC236}">
                    <a16:creationId xmlns:a16="http://schemas.microsoft.com/office/drawing/2014/main" id="{2232FB20-3F29-4456-AF1E-BDB80BD3F3C2}"/>
                  </a:ext>
                </a:extLst>
              </p:cNvPr>
              <p:cNvSpPr/>
              <p:nvPr/>
            </p:nvSpPr>
            <p:spPr>
              <a:xfrm>
                <a:off x="9051376" y="3922222"/>
                <a:ext cx="3081" cy="7677"/>
              </a:xfrm>
              <a:custGeom>
                <a:avLst/>
                <a:gdLst>
                  <a:gd name="connsiteX0" fmla="*/ 2939 w 3081"/>
                  <a:gd name="connsiteY0" fmla="*/ 4351 h 7677"/>
                  <a:gd name="connsiteX1" fmla="*/ 28 w 3081"/>
                  <a:gd name="connsiteY1" fmla="*/ 4044 h 7677"/>
                  <a:gd name="connsiteX2" fmla="*/ 2939 w 3081"/>
                  <a:gd name="connsiteY2" fmla="*/ 4351 h 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81" h="7677">
                    <a:moveTo>
                      <a:pt x="2939" y="4351"/>
                    </a:moveTo>
                    <a:cubicBezTo>
                      <a:pt x="2019" y="-3309"/>
                      <a:pt x="-278" y="827"/>
                      <a:pt x="28" y="4044"/>
                    </a:cubicBezTo>
                    <a:cubicBezTo>
                      <a:pt x="28" y="4044"/>
                      <a:pt x="3858" y="12011"/>
                      <a:pt x="2939" y="435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29" name="Kombinationstegning: figur 11828">
                <a:extLst>
                  <a:ext uri="{FF2B5EF4-FFF2-40B4-BE49-F238E27FC236}">
                    <a16:creationId xmlns:a16="http://schemas.microsoft.com/office/drawing/2014/main" id="{B4365907-BBB7-48AD-BCD1-DE9E4F892168}"/>
                  </a:ext>
                </a:extLst>
              </p:cNvPr>
              <p:cNvSpPr/>
              <p:nvPr/>
            </p:nvSpPr>
            <p:spPr>
              <a:xfrm>
                <a:off x="8902047" y="3562280"/>
                <a:ext cx="254140" cy="546975"/>
              </a:xfrm>
              <a:custGeom>
                <a:avLst/>
                <a:gdLst>
                  <a:gd name="connsiteX0" fmla="*/ 186276 w 254140"/>
                  <a:gd name="connsiteY0" fmla="*/ 535946 h 546975"/>
                  <a:gd name="connsiteX1" fmla="*/ 189723 w 254140"/>
                  <a:gd name="connsiteY1" fmla="*/ 526218 h 546975"/>
                  <a:gd name="connsiteX2" fmla="*/ 190642 w 254140"/>
                  <a:gd name="connsiteY2" fmla="*/ 524686 h 546975"/>
                  <a:gd name="connsiteX3" fmla="*/ 197076 w 254140"/>
                  <a:gd name="connsiteY3" fmla="*/ 518099 h 546975"/>
                  <a:gd name="connsiteX4" fmla="*/ 211094 w 254140"/>
                  <a:gd name="connsiteY4" fmla="*/ 496346 h 546975"/>
                  <a:gd name="connsiteX5" fmla="*/ 211247 w 254140"/>
                  <a:gd name="connsiteY5" fmla="*/ 494814 h 546975"/>
                  <a:gd name="connsiteX6" fmla="*/ 209792 w 254140"/>
                  <a:gd name="connsiteY6" fmla="*/ 491443 h 546975"/>
                  <a:gd name="connsiteX7" fmla="*/ 208336 w 254140"/>
                  <a:gd name="connsiteY7" fmla="*/ 486312 h 546975"/>
                  <a:gd name="connsiteX8" fmla="*/ 206881 w 254140"/>
                  <a:gd name="connsiteY8" fmla="*/ 484626 h 546975"/>
                  <a:gd name="connsiteX9" fmla="*/ 205579 w 254140"/>
                  <a:gd name="connsiteY9" fmla="*/ 475205 h 546975"/>
                  <a:gd name="connsiteX10" fmla="*/ 204889 w 254140"/>
                  <a:gd name="connsiteY10" fmla="*/ 473137 h 546975"/>
                  <a:gd name="connsiteX11" fmla="*/ 197230 w 254140"/>
                  <a:gd name="connsiteY11" fmla="*/ 461418 h 546975"/>
                  <a:gd name="connsiteX12" fmla="*/ 197459 w 254140"/>
                  <a:gd name="connsiteY12" fmla="*/ 457128 h 546975"/>
                  <a:gd name="connsiteX13" fmla="*/ 198685 w 254140"/>
                  <a:gd name="connsiteY13" fmla="*/ 454141 h 546975"/>
                  <a:gd name="connsiteX14" fmla="*/ 198225 w 254140"/>
                  <a:gd name="connsiteY14" fmla="*/ 441196 h 546975"/>
                  <a:gd name="connsiteX15" fmla="*/ 197536 w 254140"/>
                  <a:gd name="connsiteY15" fmla="*/ 439894 h 546975"/>
                  <a:gd name="connsiteX16" fmla="*/ 176625 w 254140"/>
                  <a:gd name="connsiteY16" fmla="*/ 415153 h 546975"/>
                  <a:gd name="connsiteX17" fmla="*/ 174940 w 254140"/>
                  <a:gd name="connsiteY17" fmla="*/ 412243 h 546975"/>
                  <a:gd name="connsiteX18" fmla="*/ 171263 w 254140"/>
                  <a:gd name="connsiteY18" fmla="*/ 404353 h 546975"/>
                  <a:gd name="connsiteX19" fmla="*/ 170650 w 254140"/>
                  <a:gd name="connsiteY19" fmla="*/ 402438 h 546975"/>
                  <a:gd name="connsiteX20" fmla="*/ 170650 w 254140"/>
                  <a:gd name="connsiteY20" fmla="*/ 397536 h 546975"/>
                  <a:gd name="connsiteX21" fmla="*/ 171570 w 254140"/>
                  <a:gd name="connsiteY21" fmla="*/ 396311 h 546975"/>
                  <a:gd name="connsiteX22" fmla="*/ 179230 w 254140"/>
                  <a:gd name="connsiteY22" fmla="*/ 394626 h 546975"/>
                  <a:gd name="connsiteX23" fmla="*/ 181527 w 254140"/>
                  <a:gd name="connsiteY23" fmla="*/ 387808 h 546975"/>
                  <a:gd name="connsiteX24" fmla="*/ 181145 w 254140"/>
                  <a:gd name="connsiteY24" fmla="*/ 379306 h 546975"/>
                  <a:gd name="connsiteX25" fmla="*/ 181145 w 254140"/>
                  <a:gd name="connsiteY25" fmla="*/ 373715 h 546975"/>
                  <a:gd name="connsiteX26" fmla="*/ 181757 w 254140"/>
                  <a:gd name="connsiteY26" fmla="*/ 372489 h 546975"/>
                  <a:gd name="connsiteX27" fmla="*/ 187119 w 254140"/>
                  <a:gd name="connsiteY27" fmla="*/ 371187 h 546975"/>
                  <a:gd name="connsiteX28" fmla="*/ 189493 w 254140"/>
                  <a:gd name="connsiteY28" fmla="*/ 367970 h 546975"/>
                  <a:gd name="connsiteX29" fmla="*/ 190183 w 254140"/>
                  <a:gd name="connsiteY29" fmla="*/ 362838 h 546975"/>
                  <a:gd name="connsiteX30" fmla="*/ 188498 w 254140"/>
                  <a:gd name="connsiteY30" fmla="*/ 361153 h 546975"/>
                  <a:gd name="connsiteX31" fmla="*/ 185740 w 254140"/>
                  <a:gd name="connsiteY31" fmla="*/ 365366 h 546975"/>
                  <a:gd name="connsiteX32" fmla="*/ 184285 w 254140"/>
                  <a:gd name="connsiteY32" fmla="*/ 365366 h 546975"/>
                  <a:gd name="connsiteX33" fmla="*/ 182523 w 254140"/>
                  <a:gd name="connsiteY33" fmla="*/ 357017 h 546975"/>
                  <a:gd name="connsiteX34" fmla="*/ 174634 w 254140"/>
                  <a:gd name="connsiteY34" fmla="*/ 343612 h 546975"/>
                  <a:gd name="connsiteX35" fmla="*/ 172872 w 254140"/>
                  <a:gd name="connsiteY35" fmla="*/ 342310 h 546975"/>
                  <a:gd name="connsiteX36" fmla="*/ 156480 w 254140"/>
                  <a:gd name="connsiteY36" fmla="*/ 321629 h 546975"/>
                  <a:gd name="connsiteX37" fmla="*/ 156251 w 254140"/>
                  <a:gd name="connsiteY37" fmla="*/ 320174 h 546975"/>
                  <a:gd name="connsiteX38" fmla="*/ 156251 w 254140"/>
                  <a:gd name="connsiteY38" fmla="*/ 311825 h 546975"/>
                  <a:gd name="connsiteX39" fmla="*/ 152880 w 254140"/>
                  <a:gd name="connsiteY39" fmla="*/ 308148 h 546975"/>
                  <a:gd name="connsiteX40" fmla="*/ 148208 w 254140"/>
                  <a:gd name="connsiteY40" fmla="*/ 305008 h 546975"/>
                  <a:gd name="connsiteX41" fmla="*/ 146676 w 254140"/>
                  <a:gd name="connsiteY41" fmla="*/ 300105 h 546975"/>
                  <a:gd name="connsiteX42" fmla="*/ 147748 w 254140"/>
                  <a:gd name="connsiteY42" fmla="*/ 299416 h 546975"/>
                  <a:gd name="connsiteX43" fmla="*/ 155025 w 254140"/>
                  <a:gd name="connsiteY43" fmla="*/ 299569 h 546975"/>
                  <a:gd name="connsiteX44" fmla="*/ 158166 w 254140"/>
                  <a:gd name="connsiteY44" fmla="*/ 295510 h 546975"/>
                  <a:gd name="connsiteX45" fmla="*/ 159621 w 254140"/>
                  <a:gd name="connsiteY45" fmla="*/ 282105 h 546975"/>
                  <a:gd name="connsiteX46" fmla="*/ 160310 w 254140"/>
                  <a:gd name="connsiteY46" fmla="*/ 279501 h 546975"/>
                  <a:gd name="connsiteX47" fmla="*/ 160693 w 254140"/>
                  <a:gd name="connsiteY47" fmla="*/ 270769 h 546975"/>
                  <a:gd name="connsiteX48" fmla="*/ 161383 w 254140"/>
                  <a:gd name="connsiteY48" fmla="*/ 269237 h 546975"/>
                  <a:gd name="connsiteX49" fmla="*/ 166744 w 254140"/>
                  <a:gd name="connsiteY49" fmla="*/ 263645 h 546975"/>
                  <a:gd name="connsiteX50" fmla="*/ 173178 w 254140"/>
                  <a:gd name="connsiteY50" fmla="*/ 264948 h 546975"/>
                  <a:gd name="connsiteX51" fmla="*/ 178693 w 254140"/>
                  <a:gd name="connsiteY51" fmla="*/ 266403 h 546975"/>
                  <a:gd name="connsiteX52" fmla="*/ 191408 w 254140"/>
                  <a:gd name="connsiteY52" fmla="*/ 264258 h 546975"/>
                  <a:gd name="connsiteX53" fmla="*/ 195698 w 254140"/>
                  <a:gd name="connsiteY53" fmla="*/ 258896 h 546975"/>
                  <a:gd name="connsiteX54" fmla="*/ 197000 w 254140"/>
                  <a:gd name="connsiteY54" fmla="*/ 254607 h 546975"/>
                  <a:gd name="connsiteX55" fmla="*/ 198225 w 254140"/>
                  <a:gd name="connsiteY55" fmla="*/ 253764 h 546975"/>
                  <a:gd name="connsiteX56" fmla="*/ 206804 w 254140"/>
                  <a:gd name="connsiteY56" fmla="*/ 253075 h 546975"/>
                  <a:gd name="connsiteX57" fmla="*/ 207417 w 254140"/>
                  <a:gd name="connsiteY57" fmla="*/ 251620 h 546975"/>
                  <a:gd name="connsiteX58" fmla="*/ 205885 w 254140"/>
                  <a:gd name="connsiteY58" fmla="*/ 246871 h 546975"/>
                  <a:gd name="connsiteX59" fmla="*/ 207110 w 254140"/>
                  <a:gd name="connsiteY59" fmla="*/ 246181 h 546975"/>
                  <a:gd name="connsiteX60" fmla="*/ 211170 w 254140"/>
                  <a:gd name="connsiteY60" fmla="*/ 247867 h 546975"/>
                  <a:gd name="connsiteX61" fmla="*/ 213545 w 254140"/>
                  <a:gd name="connsiteY61" fmla="*/ 246947 h 546975"/>
                  <a:gd name="connsiteX62" fmla="*/ 220592 w 254140"/>
                  <a:gd name="connsiteY62" fmla="*/ 244573 h 546975"/>
                  <a:gd name="connsiteX63" fmla="*/ 224038 w 254140"/>
                  <a:gd name="connsiteY63" fmla="*/ 247407 h 546975"/>
                  <a:gd name="connsiteX64" fmla="*/ 226949 w 254140"/>
                  <a:gd name="connsiteY64" fmla="*/ 238752 h 546975"/>
                  <a:gd name="connsiteX65" fmla="*/ 234149 w 254140"/>
                  <a:gd name="connsiteY65" fmla="*/ 233007 h 546975"/>
                  <a:gd name="connsiteX66" fmla="*/ 238822 w 254140"/>
                  <a:gd name="connsiteY66" fmla="*/ 232164 h 546975"/>
                  <a:gd name="connsiteX67" fmla="*/ 237366 w 254140"/>
                  <a:gd name="connsiteY67" fmla="*/ 229407 h 546975"/>
                  <a:gd name="connsiteX68" fmla="*/ 236983 w 254140"/>
                  <a:gd name="connsiteY68" fmla="*/ 227951 h 546975"/>
                  <a:gd name="connsiteX69" fmla="*/ 239971 w 254140"/>
                  <a:gd name="connsiteY69" fmla="*/ 221747 h 546975"/>
                  <a:gd name="connsiteX70" fmla="*/ 245485 w 254140"/>
                  <a:gd name="connsiteY70" fmla="*/ 216002 h 546975"/>
                  <a:gd name="connsiteX71" fmla="*/ 254141 w 254140"/>
                  <a:gd name="connsiteY71" fmla="*/ 210794 h 546975"/>
                  <a:gd name="connsiteX72" fmla="*/ 253068 w 254140"/>
                  <a:gd name="connsiteY72" fmla="*/ 205432 h 546975"/>
                  <a:gd name="connsiteX73" fmla="*/ 251996 w 254140"/>
                  <a:gd name="connsiteY73" fmla="*/ 205585 h 546975"/>
                  <a:gd name="connsiteX74" fmla="*/ 249392 w 254140"/>
                  <a:gd name="connsiteY74" fmla="*/ 206811 h 546975"/>
                  <a:gd name="connsiteX75" fmla="*/ 228711 w 254140"/>
                  <a:gd name="connsiteY75" fmla="*/ 214700 h 546975"/>
                  <a:gd name="connsiteX76" fmla="*/ 227179 w 254140"/>
                  <a:gd name="connsiteY76" fmla="*/ 214547 h 546975"/>
                  <a:gd name="connsiteX77" fmla="*/ 220592 w 254140"/>
                  <a:gd name="connsiteY77" fmla="*/ 205126 h 546975"/>
                  <a:gd name="connsiteX78" fmla="*/ 220592 w 254140"/>
                  <a:gd name="connsiteY78" fmla="*/ 203594 h 546975"/>
                  <a:gd name="connsiteX79" fmla="*/ 220822 w 254140"/>
                  <a:gd name="connsiteY79" fmla="*/ 197696 h 546975"/>
                  <a:gd name="connsiteX80" fmla="*/ 219749 w 254140"/>
                  <a:gd name="connsiteY80" fmla="*/ 196623 h 546975"/>
                  <a:gd name="connsiteX81" fmla="*/ 199068 w 254140"/>
                  <a:gd name="connsiteY81" fmla="*/ 193866 h 546975"/>
                  <a:gd name="connsiteX82" fmla="*/ 198225 w 254140"/>
                  <a:gd name="connsiteY82" fmla="*/ 192947 h 546975"/>
                  <a:gd name="connsiteX83" fmla="*/ 199987 w 254140"/>
                  <a:gd name="connsiteY83" fmla="*/ 189270 h 546975"/>
                  <a:gd name="connsiteX84" fmla="*/ 204047 w 254140"/>
                  <a:gd name="connsiteY84" fmla="*/ 174870 h 546975"/>
                  <a:gd name="connsiteX85" fmla="*/ 207264 w 254140"/>
                  <a:gd name="connsiteY85" fmla="*/ 171730 h 546975"/>
                  <a:gd name="connsiteX86" fmla="*/ 208489 w 254140"/>
                  <a:gd name="connsiteY86" fmla="*/ 167210 h 546975"/>
                  <a:gd name="connsiteX87" fmla="*/ 206804 w 254140"/>
                  <a:gd name="connsiteY87" fmla="*/ 166138 h 546975"/>
                  <a:gd name="connsiteX88" fmla="*/ 199834 w 254140"/>
                  <a:gd name="connsiteY88" fmla="*/ 165449 h 546975"/>
                  <a:gd name="connsiteX89" fmla="*/ 191944 w 254140"/>
                  <a:gd name="connsiteY89" fmla="*/ 162844 h 546975"/>
                  <a:gd name="connsiteX90" fmla="*/ 191025 w 254140"/>
                  <a:gd name="connsiteY90" fmla="*/ 161619 h 546975"/>
                  <a:gd name="connsiteX91" fmla="*/ 185051 w 254140"/>
                  <a:gd name="connsiteY91" fmla="*/ 144002 h 546975"/>
                  <a:gd name="connsiteX92" fmla="*/ 185051 w 254140"/>
                  <a:gd name="connsiteY92" fmla="*/ 141934 h 546975"/>
                  <a:gd name="connsiteX93" fmla="*/ 189034 w 254140"/>
                  <a:gd name="connsiteY93" fmla="*/ 134887 h 546975"/>
                  <a:gd name="connsiteX94" fmla="*/ 188880 w 254140"/>
                  <a:gd name="connsiteY94" fmla="*/ 133814 h 546975"/>
                  <a:gd name="connsiteX95" fmla="*/ 183136 w 254140"/>
                  <a:gd name="connsiteY95" fmla="*/ 135346 h 546975"/>
                  <a:gd name="connsiteX96" fmla="*/ 180225 w 254140"/>
                  <a:gd name="connsiteY96" fmla="*/ 135729 h 546975"/>
                  <a:gd name="connsiteX97" fmla="*/ 170191 w 254140"/>
                  <a:gd name="connsiteY97" fmla="*/ 135576 h 546975"/>
                  <a:gd name="connsiteX98" fmla="*/ 155714 w 254140"/>
                  <a:gd name="connsiteY98" fmla="*/ 142010 h 546975"/>
                  <a:gd name="connsiteX99" fmla="*/ 153800 w 254140"/>
                  <a:gd name="connsiteY99" fmla="*/ 141857 h 546975"/>
                  <a:gd name="connsiteX100" fmla="*/ 151885 w 254140"/>
                  <a:gd name="connsiteY100" fmla="*/ 139253 h 546975"/>
                  <a:gd name="connsiteX101" fmla="*/ 156327 w 254140"/>
                  <a:gd name="connsiteY101" fmla="*/ 132206 h 546975"/>
                  <a:gd name="connsiteX102" fmla="*/ 156710 w 254140"/>
                  <a:gd name="connsiteY102" fmla="*/ 130674 h 546975"/>
                  <a:gd name="connsiteX103" fmla="*/ 155867 w 254140"/>
                  <a:gd name="connsiteY103" fmla="*/ 127687 h 546975"/>
                  <a:gd name="connsiteX104" fmla="*/ 153110 w 254140"/>
                  <a:gd name="connsiteY104" fmla="*/ 125082 h 546975"/>
                  <a:gd name="connsiteX105" fmla="*/ 151348 w 254140"/>
                  <a:gd name="connsiteY105" fmla="*/ 124010 h 546975"/>
                  <a:gd name="connsiteX106" fmla="*/ 151808 w 254140"/>
                  <a:gd name="connsiteY106" fmla="*/ 117576 h 546975"/>
                  <a:gd name="connsiteX107" fmla="*/ 152880 w 254140"/>
                  <a:gd name="connsiteY107" fmla="*/ 116044 h 546975"/>
                  <a:gd name="connsiteX108" fmla="*/ 157629 w 254140"/>
                  <a:gd name="connsiteY108" fmla="*/ 113746 h 546975"/>
                  <a:gd name="connsiteX109" fmla="*/ 158472 w 254140"/>
                  <a:gd name="connsiteY109" fmla="*/ 111371 h 546975"/>
                  <a:gd name="connsiteX110" fmla="*/ 158931 w 254140"/>
                  <a:gd name="connsiteY110" fmla="*/ 104325 h 546975"/>
                  <a:gd name="connsiteX111" fmla="*/ 166744 w 254140"/>
                  <a:gd name="connsiteY111" fmla="*/ 96665 h 546975"/>
                  <a:gd name="connsiteX112" fmla="*/ 167664 w 254140"/>
                  <a:gd name="connsiteY112" fmla="*/ 95746 h 546975"/>
                  <a:gd name="connsiteX113" fmla="*/ 169119 w 254140"/>
                  <a:gd name="connsiteY113" fmla="*/ 90844 h 546975"/>
                  <a:gd name="connsiteX114" fmla="*/ 170421 w 254140"/>
                  <a:gd name="connsiteY114" fmla="*/ 90384 h 546975"/>
                  <a:gd name="connsiteX115" fmla="*/ 178310 w 254140"/>
                  <a:gd name="connsiteY115" fmla="*/ 88086 h 546975"/>
                  <a:gd name="connsiteX116" fmla="*/ 184208 w 254140"/>
                  <a:gd name="connsiteY116" fmla="*/ 83414 h 546975"/>
                  <a:gd name="connsiteX117" fmla="*/ 184438 w 254140"/>
                  <a:gd name="connsiteY117" fmla="*/ 81499 h 546975"/>
                  <a:gd name="connsiteX118" fmla="*/ 181910 w 254140"/>
                  <a:gd name="connsiteY118" fmla="*/ 75371 h 546975"/>
                  <a:gd name="connsiteX119" fmla="*/ 185357 w 254140"/>
                  <a:gd name="connsiteY119" fmla="*/ 65184 h 546975"/>
                  <a:gd name="connsiteX120" fmla="*/ 186276 w 254140"/>
                  <a:gd name="connsiteY120" fmla="*/ 61737 h 546975"/>
                  <a:gd name="connsiteX121" fmla="*/ 186659 w 254140"/>
                  <a:gd name="connsiteY121" fmla="*/ 51703 h 546975"/>
                  <a:gd name="connsiteX122" fmla="*/ 184515 w 254140"/>
                  <a:gd name="connsiteY122" fmla="*/ 29643 h 546975"/>
                  <a:gd name="connsiteX123" fmla="*/ 182829 w 254140"/>
                  <a:gd name="connsiteY123" fmla="*/ 28954 h 546975"/>
                  <a:gd name="connsiteX124" fmla="*/ 178387 w 254140"/>
                  <a:gd name="connsiteY124" fmla="*/ 26579 h 546975"/>
                  <a:gd name="connsiteX125" fmla="*/ 176625 w 254140"/>
                  <a:gd name="connsiteY125" fmla="*/ 27192 h 546975"/>
                  <a:gd name="connsiteX126" fmla="*/ 175706 w 254140"/>
                  <a:gd name="connsiteY126" fmla="*/ 27575 h 546975"/>
                  <a:gd name="connsiteX127" fmla="*/ 172949 w 254140"/>
                  <a:gd name="connsiteY127" fmla="*/ 26119 h 546975"/>
                  <a:gd name="connsiteX128" fmla="*/ 172030 w 254140"/>
                  <a:gd name="connsiteY128" fmla="*/ 25047 h 546975"/>
                  <a:gd name="connsiteX129" fmla="*/ 168659 w 254140"/>
                  <a:gd name="connsiteY129" fmla="*/ 12332 h 546975"/>
                  <a:gd name="connsiteX130" fmla="*/ 163910 w 254140"/>
                  <a:gd name="connsiteY130" fmla="*/ 6817 h 546975"/>
                  <a:gd name="connsiteX131" fmla="*/ 157936 w 254140"/>
                  <a:gd name="connsiteY131" fmla="*/ 4290 h 546975"/>
                  <a:gd name="connsiteX132" fmla="*/ 156634 w 254140"/>
                  <a:gd name="connsiteY132" fmla="*/ 1302 h 546975"/>
                  <a:gd name="connsiteX133" fmla="*/ 153723 w 254140"/>
                  <a:gd name="connsiteY133" fmla="*/ 0 h 546975"/>
                  <a:gd name="connsiteX134" fmla="*/ 146906 w 254140"/>
                  <a:gd name="connsiteY134" fmla="*/ 8579 h 546975"/>
                  <a:gd name="connsiteX135" fmla="*/ 145987 w 254140"/>
                  <a:gd name="connsiteY135" fmla="*/ 9192 h 546975"/>
                  <a:gd name="connsiteX136" fmla="*/ 147059 w 254140"/>
                  <a:gd name="connsiteY136" fmla="*/ 15779 h 546975"/>
                  <a:gd name="connsiteX137" fmla="*/ 146599 w 254140"/>
                  <a:gd name="connsiteY137" fmla="*/ 17234 h 546975"/>
                  <a:gd name="connsiteX138" fmla="*/ 138327 w 254140"/>
                  <a:gd name="connsiteY138" fmla="*/ 24051 h 546975"/>
                  <a:gd name="connsiteX139" fmla="*/ 133808 w 254140"/>
                  <a:gd name="connsiteY139" fmla="*/ 28571 h 546975"/>
                  <a:gd name="connsiteX140" fmla="*/ 133655 w 254140"/>
                  <a:gd name="connsiteY140" fmla="*/ 30639 h 546975"/>
                  <a:gd name="connsiteX141" fmla="*/ 140395 w 254140"/>
                  <a:gd name="connsiteY141" fmla="*/ 43047 h 546975"/>
                  <a:gd name="connsiteX142" fmla="*/ 138250 w 254140"/>
                  <a:gd name="connsiteY142" fmla="*/ 44579 h 546975"/>
                  <a:gd name="connsiteX143" fmla="*/ 132888 w 254140"/>
                  <a:gd name="connsiteY143" fmla="*/ 41592 h 546975"/>
                  <a:gd name="connsiteX144" fmla="*/ 133042 w 254140"/>
                  <a:gd name="connsiteY144" fmla="*/ 39907 h 546975"/>
                  <a:gd name="connsiteX145" fmla="*/ 130514 w 254140"/>
                  <a:gd name="connsiteY145" fmla="*/ 36766 h 546975"/>
                  <a:gd name="connsiteX146" fmla="*/ 122242 w 254140"/>
                  <a:gd name="connsiteY146" fmla="*/ 37456 h 546975"/>
                  <a:gd name="connsiteX147" fmla="*/ 104012 w 254140"/>
                  <a:gd name="connsiteY147" fmla="*/ 46418 h 546975"/>
                  <a:gd name="connsiteX148" fmla="*/ 102250 w 254140"/>
                  <a:gd name="connsiteY148" fmla="*/ 47337 h 546975"/>
                  <a:gd name="connsiteX149" fmla="*/ 93365 w 254140"/>
                  <a:gd name="connsiteY149" fmla="*/ 54537 h 546975"/>
                  <a:gd name="connsiteX150" fmla="*/ 91909 w 254140"/>
                  <a:gd name="connsiteY150" fmla="*/ 55379 h 546975"/>
                  <a:gd name="connsiteX151" fmla="*/ 87160 w 254140"/>
                  <a:gd name="connsiteY151" fmla="*/ 56605 h 546975"/>
                  <a:gd name="connsiteX152" fmla="*/ 85858 w 254140"/>
                  <a:gd name="connsiteY152" fmla="*/ 57524 h 546975"/>
                  <a:gd name="connsiteX153" fmla="*/ 82948 w 254140"/>
                  <a:gd name="connsiteY153" fmla="*/ 61201 h 546975"/>
                  <a:gd name="connsiteX154" fmla="*/ 82564 w 254140"/>
                  <a:gd name="connsiteY154" fmla="*/ 62886 h 546975"/>
                  <a:gd name="connsiteX155" fmla="*/ 84096 w 254140"/>
                  <a:gd name="connsiteY155" fmla="*/ 76061 h 546975"/>
                  <a:gd name="connsiteX156" fmla="*/ 80649 w 254140"/>
                  <a:gd name="connsiteY156" fmla="*/ 82265 h 546975"/>
                  <a:gd name="connsiteX157" fmla="*/ 80420 w 254140"/>
                  <a:gd name="connsiteY157" fmla="*/ 84333 h 546975"/>
                  <a:gd name="connsiteX158" fmla="*/ 80037 w 254140"/>
                  <a:gd name="connsiteY158" fmla="*/ 86018 h 546975"/>
                  <a:gd name="connsiteX159" fmla="*/ 77126 w 254140"/>
                  <a:gd name="connsiteY159" fmla="*/ 88929 h 546975"/>
                  <a:gd name="connsiteX160" fmla="*/ 71535 w 254140"/>
                  <a:gd name="connsiteY160" fmla="*/ 93448 h 546975"/>
                  <a:gd name="connsiteX161" fmla="*/ 69160 w 254140"/>
                  <a:gd name="connsiteY161" fmla="*/ 95363 h 546975"/>
                  <a:gd name="connsiteX162" fmla="*/ 68930 w 254140"/>
                  <a:gd name="connsiteY162" fmla="*/ 97431 h 546975"/>
                  <a:gd name="connsiteX163" fmla="*/ 71458 w 254140"/>
                  <a:gd name="connsiteY163" fmla="*/ 103329 h 546975"/>
                  <a:gd name="connsiteX164" fmla="*/ 68318 w 254140"/>
                  <a:gd name="connsiteY164" fmla="*/ 115738 h 546975"/>
                  <a:gd name="connsiteX165" fmla="*/ 65407 w 254140"/>
                  <a:gd name="connsiteY165" fmla="*/ 119720 h 546975"/>
                  <a:gd name="connsiteX166" fmla="*/ 64182 w 254140"/>
                  <a:gd name="connsiteY166" fmla="*/ 121406 h 546975"/>
                  <a:gd name="connsiteX167" fmla="*/ 55296 w 254140"/>
                  <a:gd name="connsiteY167" fmla="*/ 141857 h 546975"/>
                  <a:gd name="connsiteX168" fmla="*/ 54071 w 254140"/>
                  <a:gd name="connsiteY168" fmla="*/ 142470 h 546975"/>
                  <a:gd name="connsiteX169" fmla="*/ 50088 w 254140"/>
                  <a:gd name="connsiteY169" fmla="*/ 140095 h 546975"/>
                  <a:gd name="connsiteX170" fmla="*/ 48556 w 254140"/>
                  <a:gd name="connsiteY170" fmla="*/ 139482 h 546975"/>
                  <a:gd name="connsiteX171" fmla="*/ 33007 w 254140"/>
                  <a:gd name="connsiteY171" fmla="*/ 137338 h 546975"/>
                  <a:gd name="connsiteX172" fmla="*/ 32088 w 254140"/>
                  <a:gd name="connsiteY172" fmla="*/ 137950 h 546975"/>
                  <a:gd name="connsiteX173" fmla="*/ 34615 w 254140"/>
                  <a:gd name="connsiteY173" fmla="*/ 146453 h 546975"/>
                  <a:gd name="connsiteX174" fmla="*/ 34768 w 254140"/>
                  <a:gd name="connsiteY174" fmla="*/ 148751 h 546975"/>
                  <a:gd name="connsiteX175" fmla="*/ 33007 w 254140"/>
                  <a:gd name="connsiteY175" fmla="*/ 163917 h 546975"/>
                  <a:gd name="connsiteX176" fmla="*/ 32088 w 254140"/>
                  <a:gd name="connsiteY176" fmla="*/ 166904 h 546975"/>
                  <a:gd name="connsiteX177" fmla="*/ 30786 w 254140"/>
                  <a:gd name="connsiteY177" fmla="*/ 167057 h 546975"/>
                  <a:gd name="connsiteX178" fmla="*/ 27798 w 254140"/>
                  <a:gd name="connsiteY178" fmla="*/ 166828 h 546975"/>
                  <a:gd name="connsiteX179" fmla="*/ 25424 w 254140"/>
                  <a:gd name="connsiteY179" fmla="*/ 175789 h 546975"/>
                  <a:gd name="connsiteX180" fmla="*/ 27492 w 254140"/>
                  <a:gd name="connsiteY180" fmla="*/ 191568 h 546975"/>
                  <a:gd name="connsiteX181" fmla="*/ 26802 w 254140"/>
                  <a:gd name="connsiteY181" fmla="*/ 193100 h 546975"/>
                  <a:gd name="connsiteX182" fmla="*/ 23355 w 254140"/>
                  <a:gd name="connsiteY182" fmla="*/ 196777 h 546975"/>
                  <a:gd name="connsiteX183" fmla="*/ 22053 w 254140"/>
                  <a:gd name="connsiteY183" fmla="*/ 196930 h 546975"/>
                  <a:gd name="connsiteX184" fmla="*/ 17381 w 254140"/>
                  <a:gd name="connsiteY184" fmla="*/ 194632 h 546975"/>
                  <a:gd name="connsiteX185" fmla="*/ 13398 w 254140"/>
                  <a:gd name="connsiteY185" fmla="*/ 195321 h 546975"/>
                  <a:gd name="connsiteX186" fmla="*/ 11560 w 254140"/>
                  <a:gd name="connsiteY186" fmla="*/ 198845 h 546975"/>
                  <a:gd name="connsiteX187" fmla="*/ 11943 w 254140"/>
                  <a:gd name="connsiteY187" fmla="*/ 202981 h 546975"/>
                  <a:gd name="connsiteX188" fmla="*/ 13398 w 254140"/>
                  <a:gd name="connsiteY188" fmla="*/ 217917 h 546975"/>
                  <a:gd name="connsiteX189" fmla="*/ 12479 w 254140"/>
                  <a:gd name="connsiteY189" fmla="*/ 218530 h 546975"/>
                  <a:gd name="connsiteX190" fmla="*/ 9491 w 254140"/>
                  <a:gd name="connsiteY190" fmla="*/ 216768 h 546975"/>
                  <a:gd name="connsiteX191" fmla="*/ 6121 w 254140"/>
                  <a:gd name="connsiteY191" fmla="*/ 216385 h 546975"/>
                  <a:gd name="connsiteX192" fmla="*/ 4436 w 254140"/>
                  <a:gd name="connsiteY192" fmla="*/ 214853 h 546975"/>
                  <a:gd name="connsiteX193" fmla="*/ 453 w 254140"/>
                  <a:gd name="connsiteY193" fmla="*/ 221900 h 546975"/>
                  <a:gd name="connsiteX194" fmla="*/ 223 w 254140"/>
                  <a:gd name="connsiteY194" fmla="*/ 223815 h 546975"/>
                  <a:gd name="connsiteX195" fmla="*/ 1296 w 254140"/>
                  <a:gd name="connsiteY195" fmla="*/ 225960 h 546975"/>
                  <a:gd name="connsiteX196" fmla="*/ 3593 w 254140"/>
                  <a:gd name="connsiteY196" fmla="*/ 229560 h 546975"/>
                  <a:gd name="connsiteX197" fmla="*/ 13321 w 254140"/>
                  <a:gd name="connsiteY197" fmla="*/ 247101 h 546975"/>
                  <a:gd name="connsiteX198" fmla="*/ 15542 w 254140"/>
                  <a:gd name="connsiteY198" fmla="*/ 246335 h 546975"/>
                  <a:gd name="connsiteX199" fmla="*/ 17457 w 254140"/>
                  <a:gd name="connsiteY199" fmla="*/ 244113 h 546975"/>
                  <a:gd name="connsiteX200" fmla="*/ 19526 w 254140"/>
                  <a:gd name="connsiteY200" fmla="*/ 250854 h 546975"/>
                  <a:gd name="connsiteX201" fmla="*/ 22053 w 254140"/>
                  <a:gd name="connsiteY201" fmla="*/ 249092 h 546975"/>
                  <a:gd name="connsiteX202" fmla="*/ 24122 w 254140"/>
                  <a:gd name="connsiteY202" fmla="*/ 250701 h 546975"/>
                  <a:gd name="connsiteX203" fmla="*/ 24428 w 254140"/>
                  <a:gd name="connsiteY203" fmla="*/ 258513 h 546975"/>
                  <a:gd name="connsiteX204" fmla="*/ 26956 w 254140"/>
                  <a:gd name="connsiteY204" fmla="*/ 259126 h 546975"/>
                  <a:gd name="connsiteX205" fmla="*/ 32241 w 254140"/>
                  <a:gd name="connsiteY205" fmla="*/ 256598 h 546975"/>
                  <a:gd name="connsiteX206" fmla="*/ 41662 w 254140"/>
                  <a:gd name="connsiteY206" fmla="*/ 261041 h 546975"/>
                  <a:gd name="connsiteX207" fmla="*/ 44726 w 254140"/>
                  <a:gd name="connsiteY207" fmla="*/ 266633 h 546975"/>
                  <a:gd name="connsiteX208" fmla="*/ 45032 w 254140"/>
                  <a:gd name="connsiteY208" fmla="*/ 268701 h 546975"/>
                  <a:gd name="connsiteX209" fmla="*/ 47943 w 254140"/>
                  <a:gd name="connsiteY209" fmla="*/ 272071 h 546975"/>
                  <a:gd name="connsiteX210" fmla="*/ 48403 w 254140"/>
                  <a:gd name="connsiteY210" fmla="*/ 278812 h 546975"/>
                  <a:gd name="connsiteX211" fmla="*/ 41892 w 254140"/>
                  <a:gd name="connsiteY211" fmla="*/ 277509 h 546975"/>
                  <a:gd name="connsiteX212" fmla="*/ 39211 w 254140"/>
                  <a:gd name="connsiteY212" fmla="*/ 278428 h 546975"/>
                  <a:gd name="connsiteX213" fmla="*/ 47330 w 254140"/>
                  <a:gd name="connsiteY213" fmla="*/ 289152 h 546975"/>
                  <a:gd name="connsiteX214" fmla="*/ 49858 w 254140"/>
                  <a:gd name="connsiteY214" fmla="*/ 282412 h 546975"/>
                  <a:gd name="connsiteX215" fmla="*/ 53075 w 254140"/>
                  <a:gd name="connsiteY215" fmla="*/ 281109 h 546975"/>
                  <a:gd name="connsiteX216" fmla="*/ 55143 w 254140"/>
                  <a:gd name="connsiteY216" fmla="*/ 293748 h 546975"/>
                  <a:gd name="connsiteX217" fmla="*/ 67935 w 254140"/>
                  <a:gd name="connsiteY217" fmla="*/ 331740 h 546975"/>
                  <a:gd name="connsiteX218" fmla="*/ 59509 w 254140"/>
                  <a:gd name="connsiteY218" fmla="*/ 372719 h 546975"/>
                  <a:gd name="connsiteX219" fmla="*/ 63492 w 254140"/>
                  <a:gd name="connsiteY219" fmla="*/ 372106 h 546975"/>
                  <a:gd name="connsiteX220" fmla="*/ 69390 w 254140"/>
                  <a:gd name="connsiteY220" fmla="*/ 365902 h 546975"/>
                  <a:gd name="connsiteX221" fmla="*/ 70845 w 254140"/>
                  <a:gd name="connsiteY221" fmla="*/ 368966 h 546975"/>
                  <a:gd name="connsiteX222" fmla="*/ 68777 w 254140"/>
                  <a:gd name="connsiteY222" fmla="*/ 376778 h 546975"/>
                  <a:gd name="connsiteX223" fmla="*/ 72454 w 254140"/>
                  <a:gd name="connsiteY223" fmla="*/ 376932 h 546975"/>
                  <a:gd name="connsiteX224" fmla="*/ 75135 w 254140"/>
                  <a:gd name="connsiteY224" fmla="*/ 375783 h 546975"/>
                  <a:gd name="connsiteX225" fmla="*/ 78658 w 254140"/>
                  <a:gd name="connsiteY225" fmla="*/ 379000 h 546975"/>
                  <a:gd name="connsiteX226" fmla="*/ 81569 w 254140"/>
                  <a:gd name="connsiteY226" fmla="*/ 378234 h 546975"/>
                  <a:gd name="connsiteX227" fmla="*/ 83790 w 254140"/>
                  <a:gd name="connsiteY227" fmla="*/ 379689 h 546975"/>
                  <a:gd name="connsiteX228" fmla="*/ 86318 w 254140"/>
                  <a:gd name="connsiteY228" fmla="*/ 380149 h 546975"/>
                  <a:gd name="connsiteX229" fmla="*/ 88845 w 254140"/>
                  <a:gd name="connsiteY229" fmla="*/ 382217 h 546975"/>
                  <a:gd name="connsiteX230" fmla="*/ 93288 w 254140"/>
                  <a:gd name="connsiteY230" fmla="*/ 381604 h 546975"/>
                  <a:gd name="connsiteX231" fmla="*/ 103858 w 254140"/>
                  <a:gd name="connsiteY231" fmla="*/ 369195 h 546975"/>
                  <a:gd name="connsiteX232" fmla="*/ 109450 w 254140"/>
                  <a:gd name="connsiteY232" fmla="*/ 365979 h 546975"/>
                  <a:gd name="connsiteX233" fmla="*/ 110905 w 254140"/>
                  <a:gd name="connsiteY233" fmla="*/ 363910 h 546975"/>
                  <a:gd name="connsiteX234" fmla="*/ 116650 w 254140"/>
                  <a:gd name="connsiteY234" fmla="*/ 360540 h 546975"/>
                  <a:gd name="connsiteX235" fmla="*/ 119178 w 254140"/>
                  <a:gd name="connsiteY235" fmla="*/ 360080 h 546975"/>
                  <a:gd name="connsiteX236" fmla="*/ 131280 w 254140"/>
                  <a:gd name="connsiteY236" fmla="*/ 350046 h 546975"/>
                  <a:gd name="connsiteX237" fmla="*/ 137331 w 254140"/>
                  <a:gd name="connsiteY237" fmla="*/ 337255 h 546975"/>
                  <a:gd name="connsiteX238" fmla="*/ 144378 w 254140"/>
                  <a:gd name="connsiteY238" fmla="*/ 352574 h 546975"/>
                  <a:gd name="connsiteX239" fmla="*/ 150123 w 254140"/>
                  <a:gd name="connsiteY239" fmla="*/ 359774 h 546975"/>
                  <a:gd name="connsiteX240" fmla="*/ 155714 w 254140"/>
                  <a:gd name="connsiteY240" fmla="*/ 360540 h 546975"/>
                  <a:gd name="connsiteX241" fmla="*/ 156021 w 254140"/>
                  <a:gd name="connsiteY241" fmla="*/ 379076 h 546975"/>
                  <a:gd name="connsiteX242" fmla="*/ 158701 w 254140"/>
                  <a:gd name="connsiteY242" fmla="*/ 401136 h 546975"/>
                  <a:gd name="connsiteX243" fmla="*/ 163987 w 254140"/>
                  <a:gd name="connsiteY243" fmla="*/ 412626 h 546975"/>
                  <a:gd name="connsiteX244" fmla="*/ 165901 w 254140"/>
                  <a:gd name="connsiteY244" fmla="*/ 418217 h 546975"/>
                  <a:gd name="connsiteX245" fmla="*/ 168966 w 254140"/>
                  <a:gd name="connsiteY245" fmla="*/ 444260 h 546975"/>
                  <a:gd name="connsiteX246" fmla="*/ 170727 w 254140"/>
                  <a:gd name="connsiteY246" fmla="*/ 442652 h 546975"/>
                  <a:gd name="connsiteX247" fmla="*/ 173255 w 254140"/>
                  <a:gd name="connsiteY247" fmla="*/ 436141 h 546975"/>
                  <a:gd name="connsiteX248" fmla="*/ 177544 w 254140"/>
                  <a:gd name="connsiteY248" fmla="*/ 450158 h 546975"/>
                  <a:gd name="connsiteX249" fmla="*/ 182983 w 254140"/>
                  <a:gd name="connsiteY249" fmla="*/ 461648 h 546975"/>
                  <a:gd name="connsiteX250" fmla="*/ 183902 w 254140"/>
                  <a:gd name="connsiteY250" fmla="*/ 475358 h 546975"/>
                  <a:gd name="connsiteX251" fmla="*/ 182600 w 254140"/>
                  <a:gd name="connsiteY251" fmla="*/ 480950 h 546975"/>
                  <a:gd name="connsiteX252" fmla="*/ 181834 w 254140"/>
                  <a:gd name="connsiteY252" fmla="*/ 483860 h 546975"/>
                  <a:gd name="connsiteX253" fmla="*/ 184208 w 254140"/>
                  <a:gd name="connsiteY253" fmla="*/ 487384 h 546975"/>
                  <a:gd name="connsiteX254" fmla="*/ 182140 w 254140"/>
                  <a:gd name="connsiteY254" fmla="*/ 493588 h 546975"/>
                  <a:gd name="connsiteX255" fmla="*/ 181987 w 254140"/>
                  <a:gd name="connsiteY255" fmla="*/ 498567 h 546975"/>
                  <a:gd name="connsiteX256" fmla="*/ 186430 w 254140"/>
                  <a:gd name="connsiteY256" fmla="*/ 497954 h 546975"/>
                  <a:gd name="connsiteX257" fmla="*/ 189340 w 254140"/>
                  <a:gd name="connsiteY257" fmla="*/ 498261 h 546975"/>
                  <a:gd name="connsiteX258" fmla="*/ 186813 w 254140"/>
                  <a:gd name="connsiteY258" fmla="*/ 505307 h 546975"/>
                  <a:gd name="connsiteX259" fmla="*/ 181527 w 254140"/>
                  <a:gd name="connsiteY259" fmla="*/ 525376 h 546975"/>
                  <a:gd name="connsiteX260" fmla="*/ 179459 w 254140"/>
                  <a:gd name="connsiteY260" fmla="*/ 534184 h 546975"/>
                  <a:gd name="connsiteX261" fmla="*/ 180532 w 254140"/>
                  <a:gd name="connsiteY261" fmla="*/ 546976 h 546975"/>
                  <a:gd name="connsiteX262" fmla="*/ 185434 w 254140"/>
                  <a:gd name="connsiteY262" fmla="*/ 540236 h 546975"/>
                  <a:gd name="connsiteX263" fmla="*/ 186276 w 254140"/>
                  <a:gd name="connsiteY263" fmla="*/ 535946 h 54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</a:cxnLst>
                <a:rect l="l" t="t" r="r" b="b"/>
                <a:pathLst>
                  <a:path w="254140" h="546975">
                    <a:moveTo>
                      <a:pt x="186276" y="535946"/>
                    </a:moveTo>
                    <a:cubicBezTo>
                      <a:pt x="186506" y="534721"/>
                      <a:pt x="189723" y="526218"/>
                      <a:pt x="189723" y="526218"/>
                    </a:cubicBezTo>
                    <a:cubicBezTo>
                      <a:pt x="189723" y="526218"/>
                      <a:pt x="189876" y="525529"/>
                      <a:pt x="190642" y="524686"/>
                    </a:cubicBezTo>
                    <a:cubicBezTo>
                      <a:pt x="191485" y="523844"/>
                      <a:pt x="196157" y="519401"/>
                      <a:pt x="197076" y="518099"/>
                    </a:cubicBezTo>
                    <a:cubicBezTo>
                      <a:pt x="197995" y="516797"/>
                      <a:pt x="211094" y="496346"/>
                      <a:pt x="211094" y="496346"/>
                    </a:cubicBezTo>
                    <a:cubicBezTo>
                      <a:pt x="211094" y="496346"/>
                      <a:pt x="211553" y="495503"/>
                      <a:pt x="211247" y="494814"/>
                    </a:cubicBezTo>
                    <a:cubicBezTo>
                      <a:pt x="210864" y="494124"/>
                      <a:pt x="209792" y="493129"/>
                      <a:pt x="209792" y="491443"/>
                    </a:cubicBezTo>
                    <a:cubicBezTo>
                      <a:pt x="209792" y="489758"/>
                      <a:pt x="209332" y="486388"/>
                      <a:pt x="208336" y="486312"/>
                    </a:cubicBezTo>
                    <a:cubicBezTo>
                      <a:pt x="207417" y="486158"/>
                      <a:pt x="206881" y="485929"/>
                      <a:pt x="206881" y="484626"/>
                    </a:cubicBezTo>
                    <a:cubicBezTo>
                      <a:pt x="206881" y="483324"/>
                      <a:pt x="205426" y="475511"/>
                      <a:pt x="205579" y="475205"/>
                    </a:cubicBezTo>
                    <a:cubicBezTo>
                      <a:pt x="205732" y="474822"/>
                      <a:pt x="205196" y="473903"/>
                      <a:pt x="204889" y="473137"/>
                    </a:cubicBezTo>
                    <a:cubicBezTo>
                      <a:pt x="204506" y="472448"/>
                      <a:pt x="197843" y="463103"/>
                      <a:pt x="197230" y="461418"/>
                    </a:cubicBezTo>
                    <a:cubicBezTo>
                      <a:pt x="196617" y="459733"/>
                      <a:pt x="196387" y="458430"/>
                      <a:pt x="197459" y="457128"/>
                    </a:cubicBezTo>
                    <a:cubicBezTo>
                      <a:pt x="198532" y="455826"/>
                      <a:pt x="198762" y="455367"/>
                      <a:pt x="198685" y="454141"/>
                    </a:cubicBezTo>
                    <a:cubicBezTo>
                      <a:pt x="198532" y="452915"/>
                      <a:pt x="198225" y="441196"/>
                      <a:pt x="198225" y="441196"/>
                    </a:cubicBezTo>
                    <a:cubicBezTo>
                      <a:pt x="198225" y="441196"/>
                      <a:pt x="198225" y="440354"/>
                      <a:pt x="197536" y="439894"/>
                    </a:cubicBezTo>
                    <a:cubicBezTo>
                      <a:pt x="196847" y="439435"/>
                      <a:pt x="176625" y="415153"/>
                      <a:pt x="176625" y="415153"/>
                    </a:cubicBezTo>
                    <a:cubicBezTo>
                      <a:pt x="176625" y="415153"/>
                      <a:pt x="175170" y="413238"/>
                      <a:pt x="174940" y="412243"/>
                    </a:cubicBezTo>
                    <a:cubicBezTo>
                      <a:pt x="174710" y="411324"/>
                      <a:pt x="171263" y="404353"/>
                      <a:pt x="171263" y="404353"/>
                    </a:cubicBezTo>
                    <a:cubicBezTo>
                      <a:pt x="171263" y="404353"/>
                      <a:pt x="170804" y="403434"/>
                      <a:pt x="170650" y="402438"/>
                    </a:cubicBezTo>
                    <a:cubicBezTo>
                      <a:pt x="170498" y="401443"/>
                      <a:pt x="170650" y="397536"/>
                      <a:pt x="170650" y="397536"/>
                    </a:cubicBezTo>
                    <a:cubicBezTo>
                      <a:pt x="170650" y="397536"/>
                      <a:pt x="170650" y="396617"/>
                      <a:pt x="171570" y="396311"/>
                    </a:cubicBezTo>
                    <a:cubicBezTo>
                      <a:pt x="172489" y="396081"/>
                      <a:pt x="178157" y="395468"/>
                      <a:pt x="179230" y="394626"/>
                    </a:cubicBezTo>
                    <a:cubicBezTo>
                      <a:pt x="180302" y="393783"/>
                      <a:pt x="182140" y="392021"/>
                      <a:pt x="181527" y="387808"/>
                    </a:cubicBezTo>
                    <a:cubicBezTo>
                      <a:pt x="180915" y="383596"/>
                      <a:pt x="181297" y="381221"/>
                      <a:pt x="181145" y="379306"/>
                    </a:cubicBezTo>
                    <a:cubicBezTo>
                      <a:pt x="180991" y="377391"/>
                      <a:pt x="181145" y="373715"/>
                      <a:pt x="181145" y="373715"/>
                    </a:cubicBezTo>
                    <a:cubicBezTo>
                      <a:pt x="181145" y="373715"/>
                      <a:pt x="181145" y="372642"/>
                      <a:pt x="181757" y="372489"/>
                    </a:cubicBezTo>
                    <a:cubicBezTo>
                      <a:pt x="182370" y="372336"/>
                      <a:pt x="186430" y="371647"/>
                      <a:pt x="187119" y="371187"/>
                    </a:cubicBezTo>
                    <a:cubicBezTo>
                      <a:pt x="187808" y="370727"/>
                      <a:pt x="189264" y="369425"/>
                      <a:pt x="189493" y="367970"/>
                    </a:cubicBezTo>
                    <a:cubicBezTo>
                      <a:pt x="189723" y="366515"/>
                      <a:pt x="191025" y="364753"/>
                      <a:pt x="190183" y="362838"/>
                    </a:cubicBezTo>
                    <a:cubicBezTo>
                      <a:pt x="189340" y="360923"/>
                      <a:pt x="189264" y="360310"/>
                      <a:pt x="188498" y="361153"/>
                    </a:cubicBezTo>
                    <a:cubicBezTo>
                      <a:pt x="187808" y="361995"/>
                      <a:pt x="185740" y="365366"/>
                      <a:pt x="185740" y="365366"/>
                    </a:cubicBezTo>
                    <a:cubicBezTo>
                      <a:pt x="185740" y="365366"/>
                      <a:pt x="184668" y="366821"/>
                      <a:pt x="184285" y="365366"/>
                    </a:cubicBezTo>
                    <a:cubicBezTo>
                      <a:pt x="183902" y="363910"/>
                      <a:pt x="182753" y="358625"/>
                      <a:pt x="182523" y="357017"/>
                    </a:cubicBezTo>
                    <a:cubicBezTo>
                      <a:pt x="182293" y="355331"/>
                      <a:pt x="181451" y="346829"/>
                      <a:pt x="174634" y="343612"/>
                    </a:cubicBezTo>
                    <a:cubicBezTo>
                      <a:pt x="174634" y="343612"/>
                      <a:pt x="173178" y="343000"/>
                      <a:pt x="172872" y="342310"/>
                    </a:cubicBezTo>
                    <a:cubicBezTo>
                      <a:pt x="172489" y="341621"/>
                      <a:pt x="156480" y="321629"/>
                      <a:pt x="156480" y="321629"/>
                    </a:cubicBezTo>
                    <a:cubicBezTo>
                      <a:pt x="156480" y="321629"/>
                      <a:pt x="155867" y="321016"/>
                      <a:pt x="156251" y="320174"/>
                    </a:cubicBezTo>
                    <a:cubicBezTo>
                      <a:pt x="156634" y="319331"/>
                      <a:pt x="157323" y="314582"/>
                      <a:pt x="156251" y="311825"/>
                    </a:cubicBezTo>
                    <a:cubicBezTo>
                      <a:pt x="155178" y="309067"/>
                      <a:pt x="154336" y="307995"/>
                      <a:pt x="152880" y="308148"/>
                    </a:cubicBezTo>
                    <a:cubicBezTo>
                      <a:pt x="151425" y="308301"/>
                      <a:pt x="149510" y="308837"/>
                      <a:pt x="148208" y="305008"/>
                    </a:cubicBezTo>
                    <a:cubicBezTo>
                      <a:pt x="146906" y="301178"/>
                      <a:pt x="146676" y="300105"/>
                      <a:pt x="146676" y="300105"/>
                    </a:cubicBezTo>
                    <a:cubicBezTo>
                      <a:pt x="146676" y="300105"/>
                      <a:pt x="146523" y="299263"/>
                      <a:pt x="147748" y="299416"/>
                    </a:cubicBezTo>
                    <a:cubicBezTo>
                      <a:pt x="148974" y="299569"/>
                      <a:pt x="153723" y="299876"/>
                      <a:pt x="155025" y="299569"/>
                    </a:cubicBezTo>
                    <a:cubicBezTo>
                      <a:pt x="156327" y="299186"/>
                      <a:pt x="159314" y="298650"/>
                      <a:pt x="158166" y="295510"/>
                    </a:cubicBezTo>
                    <a:cubicBezTo>
                      <a:pt x="156940" y="292369"/>
                      <a:pt x="158166" y="285782"/>
                      <a:pt x="159621" y="282105"/>
                    </a:cubicBezTo>
                    <a:cubicBezTo>
                      <a:pt x="159621" y="282105"/>
                      <a:pt x="160233" y="280650"/>
                      <a:pt x="160310" y="279501"/>
                    </a:cubicBezTo>
                    <a:cubicBezTo>
                      <a:pt x="160463" y="278275"/>
                      <a:pt x="160693" y="270769"/>
                      <a:pt x="160693" y="270769"/>
                    </a:cubicBezTo>
                    <a:cubicBezTo>
                      <a:pt x="160693" y="270769"/>
                      <a:pt x="160693" y="270156"/>
                      <a:pt x="161383" y="269237"/>
                    </a:cubicBezTo>
                    <a:cubicBezTo>
                      <a:pt x="162072" y="268318"/>
                      <a:pt x="164599" y="263645"/>
                      <a:pt x="166744" y="263645"/>
                    </a:cubicBezTo>
                    <a:cubicBezTo>
                      <a:pt x="168889" y="263645"/>
                      <a:pt x="171417" y="264335"/>
                      <a:pt x="173178" y="264948"/>
                    </a:cubicBezTo>
                    <a:cubicBezTo>
                      <a:pt x="174940" y="265560"/>
                      <a:pt x="177391" y="266479"/>
                      <a:pt x="178693" y="266403"/>
                    </a:cubicBezTo>
                    <a:cubicBezTo>
                      <a:pt x="179995" y="266250"/>
                      <a:pt x="190642" y="264641"/>
                      <a:pt x="191408" y="264258"/>
                    </a:cubicBezTo>
                    <a:cubicBezTo>
                      <a:pt x="192098" y="263875"/>
                      <a:pt x="195238" y="261960"/>
                      <a:pt x="195698" y="258896"/>
                    </a:cubicBezTo>
                    <a:cubicBezTo>
                      <a:pt x="196157" y="255756"/>
                      <a:pt x="197000" y="254607"/>
                      <a:pt x="197000" y="254607"/>
                    </a:cubicBezTo>
                    <a:cubicBezTo>
                      <a:pt x="197000" y="254607"/>
                      <a:pt x="197153" y="253918"/>
                      <a:pt x="198225" y="253764"/>
                    </a:cubicBezTo>
                    <a:cubicBezTo>
                      <a:pt x="199298" y="253611"/>
                      <a:pt x="206804" y="253075"/>
                      <a:pt x="206804" y="253075"/>
                    </a:cubicBezTo>
                    <a:cubicBezTo>
                      <a:pt x="206804" y="253075"/>
                      <a:pt x="208030" y="253075"/>
                      <a:pt x="207417" y="251620"/>
                    </a:cubicBezTo>
                    <a:cubicBezTo>
                      <a:pt x="206804" y="250164"/>
                      <a:pt x="205885" y="247637"/>
                      <a:pt x="205885" y="246871"/>
                    </a:cubicBezTo>
                    <a:cubicBezTo>
                      <a:pt x="205885" y="246028"/>
                      <a:pt x="205885" y="245339"/>
                      <a:pt x="207110" y="246181"/>
                    </a:cubicBezTo>
                    <a:cubicBezTo>
                      <a:pt x="208336" y="247024"/>
                      <a:pt x="210481" y="247867"/>
                      <a:pt x="211170" y="247867"/>
                    </a:cubicBezTo>
                    <a:cubicBezTo>
                      <a:pt x="211859" y="247867"/>
                      <a:pt x="212702" y="247484"/>
                      <a:pt x="213545" y="246947"/>
                    </a:cubicBezTo>
                    <a:cubicBezTo>
                      <a:pt x="214387" y="246335"/>
                      <a:pt x="218677" y="243577"/>
                      <a:pt x="220592" y="244573"/>
                    </a:cubicBezTo>
                    <a:cubicBezTo>
                      <a:pt x="222200" y="245415"/>
                      <a:pt x="223349" y="246488"/>
                      <a:pt x="224038" y="247407"/>
                    </a:cubicBezTo>
                    <a:cubicBezTo>
                      <a:pt x="224804" y="244803"/>
                      <a:pt x="226413" y="239671"/>
                      <a:pt x="226949" y="238752"/>
                    </a:cubicBezTo>
                    <a:cubicBezTo>
                      <a:pt x="227638" y="237449"/>
                      <a:pt x="230089" y="233466"/>
                      <a:pt x="234149" y="233007"/>
                    </a:cubicBezTo>
                    <a:cubicBezTo>
                      <a:pt x="238209" y="232547"/>
                      <a:pt x="239741" y="233466"/>
                      <a:pt x="238822" y="232164"/>
                    </a:cubicBezTo>
                    <a:cubicBezTo>
                      <a:pt x="237902" y="230862"/>
                      <a:pt x="237366" y="229407"/>
                      <a:pt x="237366" y="229407"/>
                    </a:cubicBezTo>
                    <a:cubicBezTo>
                      <a:pt x="237366" y="229407"/>
                      <a:pt x="236524" y="228794"/>
                      <a:pt x="236983" y="227951"/>
                    </a:cubicBezTo>
                    <a:cubicBezTo>
                      <a:pt x="237443" y="227109"/>
                      <a:pt x="239358" y="223049"/>
                      <a:pt x="239971" y="221747"/>
                    </a:cubicBezTo>
                    <a:cubicBezTo>
                      <a:pt x="240583" y="220445"/>
                      <a:pt x="243417" y="217305"/>
                      <a:pt x="245485" y="216002"/>
                    </a:cubicBezTo>
                    <a:cubicBezTo>
                      <a:pt x="246941" y="215083"/>
                      <a:pt x="251537" y="212326"/>
                      <a:pt x="254141" y="210794"/>
                    </a:cubicBezTo>
                    <a:cubicBezTo>
                      <a:pt x="253605" y="208266"/>
                      <a:pt x="253068" y="205815"/>
                      <a:pt x="253068" y="205432"/>
                    </a:cubicBezTo>
                    <a:cubicBezTo>
                      <a:pt x="252915" y="204590"/>
                      <a:pt x="252379" y="205202"/>
                      <a:pt x="251996" y="205585"/>
                    </a:cubicBezTo>
                    <a:cubicBezTo>
                      <a:pt x="251613" y="205968"/>
                      <a:pt x="249392" y="206811"/>
                      <a:pt x="249392" y="206811"/>
                    </a:cubicBezTo>
                    <a:cubicBezTo>
                      <a:pt x="246022" y="208266"/>
                      <a:pt x="229783" y="214087"/>
                      <a:pt x="228711" y="214700"/>
                    </a:cubicBezTo>
                    <a:cubicBezTo>
                      <a:pt x="227638" y="215313"/>
                      <a:pt x="227179" y="214547"/>
                      <a:pt x="227179" y="214547"/>
                    </a:cubicBezTo>
                    <a:cubicBezTo>
                      <a:pt x="227179" y="214547"/>
                      <a:pt x="220974" y="205432"/>
                      <a:pt x="220592" y="205126"/>
                    </a:cubicBezTo>
                    <a:cubicBezTo>
                      <a:pt x="220209" y="204743"/>
                      <a:pt x="220592" y="203594"/>
                      <a:pt x="220592" y="203594"/>
                    </a:cubicBezTo>
                    <a:cubicBezTo>
                      <a:pt x="220592" y="203594"/>
                      <a:pt x="220745" y="198921"/>
                      <a:pt x="220822" y="197696"/>
                    </a:cubicBezTo>
                    <a:cubicBezTo>
                      <a:pt x="220974" y="196470"/>
                      <a:pt x="219749" y="196623"/>
                      <a:pt x="219749" y="196623"/>
                    </a:cubicBezTo>
                    <a:cubicBezTo>
                      <a:pt x="219749" y="196623"/>
                      <a:pt x="200447" y="194019"/>
                      <a:pt x="199068" y="193866"/>
                    </a:cubicBezTo>
                    <a:cubicBezTo>
                      <a:pt x="197613" y="193713"/>
                      <a:pt x="198225" y="192947"/>
                      <a:pt x="198225" y="192947"/>
                    </a:cubicBezTo>
                    <a:cubicBezTo>
                      <a:pt x="198225" y="192947"/>
                      <a:pt x="199298" y="190036"/>
                      <a:pt x="199987" y="189270"/>
                    </a:cubicBezTo>
                    <a:cubicBezTo>
                      <a:pt x="200677" y="188428"/>
                      <a:pt x="203970" y="175712"/>
                      <a:pt x="204047" y="174870"/>
                    </a:cubicBezTo>
                    <a:cubicBezTo>
                      <a:pt x="204200" y="174027"/>
                      <a:pt x="205502" y="172802"/>
                      <a:pt x="207264" y="171730"/>
                    </a:cubicBezTo>
                    <a:cubicBezTo>
                      <a:pt x="209025" y="170657"/>
                      <a:pt x="208796" y="168283"/>
                      <a:pt x="208489" y="167210"/>
                    </a:cubicBezTo>
                    <a:cubicBezTo>
                      <a:pt x="208106" y="166138"/>
                      <a:pt x="207417" y="166291"/>
                      <a:pt x="206804" y="166138"/>
                    </a:cubicBezTo>
                    <a:cubicBezTo>
                      <a:pt x="206191" y="165985"/>
                      <a:pt x="200677" y="165525"/>
                      <a:pt x="199834" y="165449"/>
                    </a:cubicBezTo>
                    <a:cubicBezTo>
                      <a:pt x="198991" y="165295"/>
                      <a:pt x="192864" y="163074"/>
                      <a:pt x="191944" y="162844"/>
                    </a:cubicBezTo>
                    <a:cubicBezTo>
                      <a:pt x="191025" y="162615"/>
                      <a:pt x="191025" y="161619"/>
                      <a:pt x="191025" y="161619"/>
                    </a:cubicBezTo>
                    <a:cubicBezTo>
                      <a:pt x="191025" y="161619"/>
                      <a:pt x="185434" y="144614"/>
                      <a:pt x="185051" y="144002"/>
                    </a:cubicBezTo>
                    <a:cubicBezTo>
                      <a:pt x="184668" y="143389"/>
                      <a:pt x="185051" y="141934"/>
                      <a:pt x="185051" y="141934"/>
                    </a:cubicBezTo>
                    <a:cubicBezTo>
                      <a:pt x="185051" y="141934"/>
                      <a:pt x="187961" y="136419"/>
                      <a:pt x="189034" y="134887"/>
                    </a:cubicBezTo>
                    <a:cubicBezTo>
                      <a:pt x="190106" y="133355"/>
                      <a:pt x="188880" y="133814"/>
                      <a:pt x="188880" y="133814"/>
                    </a:cubicBezTo>
                    <a:cubicBezTo>
                      <a:pt x="188880" y="133814"/>
                      <a:pt x="184131" y="135116"/>
                      <a:pt x="183136" y="135346"/>
                    </a:cubicBezTo>
                    <a:cubicBezTo>
                      <a:pt x="182217" y="135576"/>
                      <a:pt x="181374" y="136036"/>
                      <a:pt x="180225" y="135729"/>
                    </a:cubicBezTo>
                    <a:cubicBezTo>
                      <a:pt x="179153" y="135346"/>
                      <a:pt x="173485" y="135270"/>
                      <a:pt x="170191" y="135576"/>
                    </a:cubicBezTo>
                    <a:cubicBezTo>
                      <a:pt x="166821" y="135959"/>
                      <a:pt x="156404" y="141474"/>
                      <a:pt x="155714" y="142010"/>
                    </a:cubicBezTo>
                    <a:cubicBezTo>
                      <a:pt x="155025" y="142623"/>
                      <a:pt x="154259" y="142393"/>
                      <a:pt x="153800" y="141857"/>
                    </a:cubicBezTo>
                    <a:cubicBezTo>
                      <a:pt x="153340" y="141397"/>
                      <a:pt x="151885" y="141014"/>
                      <a:pt x="151885" y="139253"/>
                    </a:cubicBezTo>
                    <a:cubicBezTo>
                      <a:pt x="151885" y="137491"/>
                      <a:pt x="155867" y="132819"/>
                      <a:pt x="156327" y="132206"/>
                    </a:cubicBezTo>
                    <a:cubicBezTo>
                      <a:pt x="156786" y="131593"/>
                      <a:pt x="156710" y="130674"/>
                      <a:pt x="156710" y="130674"/>
                    </a:cubicBezTo>
                    <a:cubicBezTo>
                      <a:pt x="156710" y="130674"/>
                      <a:pt x="156251" y="129219"/>
                      <a:pt x="155867" y="127687"/>
                    </a:cubicBezTo>
                    <a:cubicBezTo>
                      <a:pt x="155484" y="126155"/>
                      <a:pt x="153570" y="125159"/>
                      <a:pt x="153110" y="125082"/>
                    </a:cubicBezTo>
                    <a:cubicBezTo>
                      <a:pt x="152650" y="124929"/>
                      <a:pt x="151655" y="125082"/>
                      <a:pt x="151348" y="124010"/>
                    </a:cubicBezTo>
                    <a:cubicBezTo>
                      <a:pt x="150966" y="122938"/>
                      <a:pt x="151808" y="118112"/>
                      <a:pt x="151808" y="117576"/>
                    </a:cubicBezTo>
                    <a:cubicBezTo>
                      <a:pt x="151808" y="116963"/>
                      <a:pt x="152191" y="116350"/>
                      <a:pt x="152880" y="116044"/>
                    </a:cubicBezTo>
                    <a:cubicBezTo>
                      <a:pt x="153570" y="115661"/>
                      <a:pt x="156480" y="114512"/>
                      <a:pt x="157629" y="113746"/>
                    </a:cubicBezTo>
                    <a:cubicBezTo>
                      <a:pt x="158855" y="113057"/>
                      <a:pt x="158549" y="112214"/>
                      <a:pt x="158472" y="111371"/>
                    </a:cubicBezTo>
                    <a:cubicBezTo>
                      <a:pt x="158318" y="110529"/>
                      <a:pt x="158242" y="108767"/>
                      <a:pt x="158931" y="104325"/>
                    </a:cubicBezTo>
                    <a:cubicBezTo>
                      <a:pt x="159621" y="99882"/>
                      <a:pt x="165901" y="97048"/>
                      <a:pt x="166744" y="96665"/>
                    </a:cubicBezTo>
                    <a:cubicBezTo>
                      <a:pt x="167587" y="96282"/>
                      <a:pt x="167664" y="95746"/>
                      <a:pt x="167664" y="95746"/>
                    </a:cubicBezTo>
                    <a:cubicBezTo>
                      <a:pt x="167664" y="95746"/>
                      <a:pt x="168966" y="91686"/>
                      <a:pt x="169119" y="90844"/>
                    </a:cubicBezTo>
                    <a:cubicBezTo>
                      <a:pt x="169272" y="90001"/>
                      <a:pt x="170421" y="90384"/>
                      <a:pt x="170421" y="90384"/>
                    </a:cubicBezTo>
                    <a:cubicBezTo>
                      <a:pt x="174021" y="90844"/>
                      <a:pt x="177161" y="89158"/>
                      <a:pt x="178310" y="88086"/>
                    </a:cubicBezTo>
                    <a:cubicBezTo>
                      <a:pt x="179536" y="87014"/>
                      <a:pt x="183059" y="84103"/>
                      <a:pt x="184208" y="83414"/>
                    </a:cubicBezTo>
                    <a:cubicBezTo>
                      <a:pt x="185281" y="82724"/>
                      <a:pt x="184438" y="81499"/>
                      <a:pt x="184438" y="81499"/>
                    </a:cubicBezTo>
                    <a:cubicBezTo>
                      <a:pt x="184438" y="81499"/>
                      <a:pt x="182753" y="78358"/>
                      <a:pt x="181910" y="75371"/>
                    </a:cubicBezTo>
                    <a:cubicBezTo>
                      <a:pt x="181068" y="72384"/>
                      <a:pt x="184898" y="65950"/>
                      <a:pt x="185357" y="65184"/>
                    </a:cubicBezTo>
                    <a:cubicBezTo>
                      <a:pt x="185817" y="64494"/>
                      <a:pt x="186200" y="62656"/>
                      <a:pt x="186276" y="61737"/>
                    </a:cubicBezTo>
                    <a:cubicBezTo>
                      <a:pt x="186430" y="60818"/>
                      <a:pt x="186430" y="54307"/>
                      <a:pt x="186659" y="51703"/>
                    </a:cubicBezTo>
                    <a:cubicBezTo>
                      <a:pt x="186889" y="49098"/>
                      <a:pt x="184898" y="30639"/>
                      <a:pt x="184515" y="29643"/>
                    </a:cubicBezTo>
                    <a:cubicBezTo>
                      <a:pt x="184131" y="28647"/>
                      <a:pt x="184055" y="28800"/>
                      <a:pt x="182829" y="28954"/>
                    </a:cubicBezTo>
                    <a:cubicBezTo>
                      <a:pt x="181604" y="29107"/>
                      <a:pt x="179383" y="27269"/>
                      <a:pt x="178387" y="26579"/>
                    </a:cubicBezTo>
                    <a:cubicBezTo>
                      <a:pt x="177468" y="25890"/>
                      <a:pt x="176625" y="26426"/>
                      <a:pt x="176625" y="27192"/>
                    </a:cubicBezTo>
                    <a:cubicBezTo>
                      <a:pt x="176625" y="27881"/>
                      <a:pt x="175706" y="27575"/>
                      <a:pt x="175706" y="27575"/>
                    </a:cubicBezTo>
                    <a:cubicBezTo>
                      <a:pt x="175706" y="27575"/>
                      <a:pt x="173638" y="26503"/>
                      <a:pt x="172949" y="26119"/>
                    </a:cubicBezTo>
                    <a:cubicBezTo>
                      <a:pt x="172259" y="25737"/>
                      <a:pt x="172030" y="25047"/>
                      <a:pt x="172030" y="25047"/>
                    </a:cubicBezTo>
                    <a:cubicBezTo>
                      <a:pt x="172030" y="25047"/>
                      <a:pt x="169042" y="13788"/>
                      <a:pt x="168659" y="12332"/>
                    </a:cubicBezTo>
                    <a:cubicBezTo>
                      <a:pt x="168276" y="10877"/>
                      <a:pt x="164829" y="8043"/>
                      <a:pt x="163910" y="6817"/>
                    </a:cubicBezTo>
                    <a:cubicBezTo>
                      <a:pt x="162991" y="5592"/>
                      <a:pt x="158778" y="4749"/>
                      <a:pt x="157936" y="4290"/>
                    </a:cubicBezTo>
                    <a:cubicBezTo>
                      <a:pt x="157093" y="3830"/>
                      <a:pt x="156863" y="2145"/>
                      <a:pt x="156634" y="1302"/>
                    </a:cubicBezTo>
                    <a:cubicBezTo>
                      <a:pt x="156404" y="460"/>
                      <a:pt x="156251" y="0"/>
                      <a:pt x="153723" y="0"/>
                    </a:cubicBezTo>
                    <a:cubicBezTo>
                      <a:pt x="151195" y="0"/>
                      <a:pt x="147136" y="7813"/>
                      <a:pt x="146906" y="8579"/>
                    </a:cubicBezTo>
                    <a:cubicBezTo>
                      <a:pt x="146752" y="9115"/>
                      <a:pt x="146293" y="9192"/>
                      <a:pt x="145987" y="9192"/>
                    </a:cubicBezTo>
                    <a:cubicBezTo>
                      <a:pt x="146446" y="11796"/>
                      <a:pt x="147059" y="15396"/>
                      <a:pt x="147059" y="15779"/>
                    </a:cubicBezTo>
                    <a:cubicBezTo>
                      <a:pt x="147059" y="16392"/>
                      <a:pt x="146599" y="17234"/>
                      <a:pt x="146599" y="17234"/>
                    </a:cubicBezTo>
                    <a:cubicBezTo>
                      <a:pt x="146599" y="17234"/>
                      <a:pt x="139093" y="23439"/>
                      <a:pt x="138327" y="24051"/>
                    </a:cubicBezTo>
                    <a:cubicBezTo>
                      <a:pt x="137637" y="24664"/>
                      <a:pt x="134727" y="27728"/>
                      <a:pt x="133808" y="28571"/>
                    </a:cubicBezTo>
                    <a:cubicBezTo>
                      <a:pt x="132888" y="29413"/>
                      <a:pt x="133655" y="30639"/>
                      <a:pt x="133655" y="30639"/>
                    </a:cubicBezTo>
                    <a:cubicBezTo>
                      <a:pt x="133655" y="30639"/>
                      <a:pt x="139552" y="41515"/>
                      <a:pt x="140395" y="43047"/>
                    </a:cubicBezTo>
                    <a:cubicBezTo>
                      <a:pt x="141238" y="44579"/>
                      <a:pt x="138863" y="44579"/>
                      <a:pt x="138250" y="44579"/>
                    </a:cubicBezTo>
                    <a:cubicBezTo>
                      <a:pt x="137637" y="44579"/>
                      <a:pt x="133731" y="42052"/>
                      <a:pt x="132888" y="41592"/>
                    </a:cubicBezTo>
                    <a:cubicBezTo>
                      <a:pt x="132046" y="41133"/>
                      <a:pt x="132505" y="40290"/>
                      <a:pt x="133042" y="39907"/>
                    </a:cubicBezTo>
                    <a:cubicBezTo>
                      <a:pt x="133501" y="39524"/>
                      <a:pt x="132582" y="38375"/>
                      <a:pt x="130514" y="36766"/>
                    </a:cubicBezTo>
                    <a:cubicBezTo>
                      <a:pt x="128446" y="35234"/>
                      <a:pt x="124386" y="36383"/>
                      <a:pt x="122242" y="37456"/>
                    </a:cubicBezTo>
                    <a:cubicBezTo>
                      <a:pt x="120097" y="38528"/>
                      <a:pt x="104778" y="46035"/>
                      <a:pt x="104012" y="46418"/>
                    </a:cubicBezTo>
                    <a:cubicBezTo>
                      <a:pt x="103322" y="46801"/>
                      <a:pt x="102250" y="47337"/>
                      <a:pt x="102250" y="47337"/>
                    </a:cubicBezTo>
                    <a:cubicBezTo>
                      <a:pt x="102250" y="47337"/>
                      <a:pt x="93671" y="54077"/>
                      <a:pt x="93365" y="54537"/>
                    </a:cubicBezTo>
                    <a:cubicBezTo>
                      <a:pt x="93059" y="54996"/>
                      <a:pt x="91909" y="55379"/>
                      <a:pt x="91909" y="55379"/>
                    </a:cubicBezTo>
                    <a:cubicBezTo>
                      <a:pt x="91909" y="55379"/>
                      <a:pt x="87850" y="56299"/>
                      <a:pt x="87160" y="56605"/>
                    </a:cubicBezTo>
                    <a:cubicBezTo>
                      <a:pt x="86471" y="56835"/>
                      <a:pt x="85858" y="57524"/>
                      <a:pt x="85858" y="57524"/>
                    </a:cubicBezTo>
                    <a:cubicBezTo>
                      <a:pt x="85858" y="57524"/>
                      <a:pt x="83484" y="60665"/>
                      <a:pt x="82948" y="61201"/>
                    </a:cubicBezTo>
                    <a:cubicBezTo>
                      <a:pt x="82488" y="61813"/>
                      <a:pt x="82564" y="62886"/>
                      <a:pt x="82564" y="62886"/>
                    </a:cubicBezTo>
                    <a:cubicBezTo>
                      <a:pt x="82564" y="62886"/>
                      <a:pt x="84096" y="74222"/>
                      <a:pt x="84096" y="76061"/>
                    </a:cubicBezTo>
                    <a:cubicBezTo>
                      <a:pt x="84096" y="77822"/>
                      <a:pt x="81110" y="81652"/>
                      <a:pt x="80649" y="82265"/>
                    </a:cubicBezTo>
                    <a:cubicBezTo>
                      <a:pt x="80190" y="82878"/>
                      <a:pt x="80497" y="83567"/>
                      <a:pt x="80420" y="84333"/>
                    </a:cubicBezTo>
                    <a:cubicBezTo>
                      <a:pt x="80267" y="85022"/>
                      <a:pt x="80037" y="86018"/>
                      <a:pt x="80037" y="86018"/>
                    </a:cubicBezTo>
                    <a:cubicBezTo>
                      <a:pt x="80037" y="86018"/>
                      <a:pt x="77739" y="88086"/>
                      <a:pt x="77126" y="88929"/>
                    </a:cubicBezTo>
                    <a:cubicBezTo>
                      <a:pt x="76513" y="89771"/>
                      <a:pt x="71841" y="92988"/>
                      <a:pt x="71535" y="93448"/>
                    </a:cubicBezTo>
                    <a:cubicBezTo>
                      <a:pt x="71152" y="93907"/>
                      <a:pt x="69773" y="94903"/>
                      <a:pt x="69160" y="95363"/>
                    </a:cubicBezTo>
                    <a:cubicBezTo>
                      <a:pt x="68548" y="95822"/>
                      <a:pt x="68930" y="97431"/>
                      <a:pt x="68930" y="97431"/>
                    </a:cubicBezTo>
                    <a:cubicBezTo>
                      <a:pt x="68930" y="97431"/>
                      <a:pt x="70386" y="100418"/>
                      <a:pt x="71458" y="103329"/>
                    </a:cubicBezTo>
                    <a:cubicBezTo>
                      <a:pt x="72530" y="106240"/>
                      <a:pt x="68700" y="114818"/>
                      <a:pt x="68318" y="115738"/>
                    </a:cubicBezTo>
                    <a:cubicBezTo>
                      <a:pt x="67935" y="116657"/>
                      <a:pt x="66020" y="118955"/>
                      <a:pt x="65407" y="119720"/>
                    </a:cubicBezTo>
                    <a:cubicBezTo>
                      <a:pt x="64794" y="120410"/>
                      <a:pt x="64182" y="121406"/>
                      <a:pt x="64182" y="121406"/>
                    </a:cubicBezTo>
                    <a:cubicBezTo>
                      <a:pt x="64182" y="121406"/>
                      <a:pt x="55679" y="140938"/>
                      <a:pt x="55296" y="141857"/>
                    </a:cubicBezTo>
                    <a:cubicBezTo>
                      <a:pt x="54913" y="142776"/>
                      <a:pt x="54071" y="142470"/>
                      <a:pt x="54071" y="142470"/>
                    </a:cubicBezTo>
                    <a:cubicBezTo>
                      <a:pt x="54071" y="142470"/>
                      <a:pt x="50700" y="140402"/>
                      <a:pt x="50088" y="140095"/>
                    </a:cubicBezTo>
                    <a:cubicBezTo>
                      <a:pt x="49475" y="139712"/>
                      <a:pt x="48556" y="139482"/>
                      <a:pt x="48556" y="139482"/>
                    </a:cubicBezTo>
                    <a:cubicBezTo>
                      <a:pt x="48556" y="139482"/>
                      <a:pt x="34462" y="137568"/>
                      <a:pt x="33007" y="137338"/>
                    </a:cubicBezTo>
                    <a:cubicBezTo>
                      <a:pt x="31551" y="137108"/>
                      <a:pt x="32088" y="137950"/>
                      <a:pt x="32088" y="137950"/>
                    </a:cubicBezTo>
                    <a:cubicBezTo>
                      <a:pt x="32088" y="137950"/>
                      <a:pt x="34385" y="145457"/>
                      <a:pt x="34615" y="146453"/>
                    </a:cubicBezTo>
                    <a:cubicBezTo>
                      <a:pt x="34845" y="147448"/>
                      <a:pt x="34768" y="148751"/>
                      <a:pt x="34768" y="148751"/>
                    </a:cubicBezTo>
                    <a:cubicBezTo>
                      <a:pt x="34768" y="148751"/>
                      <a:pt x="32853" y="162998"/>
                      <a:pt x="33007" y="163917"/>
                    </a:cubicBezTo>
                    <a:cubicBezTo>
                      <a:pt x="33160" y="164836"/>
                      <a:pt x="32317" y="166215"/>
                      <a:pt x="32088" y="166904"/>
                    </a:cubicBezTo>
                    <a:cubicBezTo>
                      <a:pt x="31858" y="167593"/>
                      <a:pt x="30786" y="167057"/>
                      <a:pt x="30786" y="167057"/>
                    </a:cubicBezTo>
                    <a:cubicBezTo>
                      <a:pt x="30786" y="167057"/>
                      <a:pt x="29483" y="166597"/>
                      <a:pt x="27798" y="166828"/>
                    </a:cubicBezTo>
                    <a:cubicBezTo>
                      <a:pt x="26113" y="167057"/>
                      <a:pt x="25424" y="171117"/>
                      <a:pt x="25424" y="175789"/>
                    </a:cubicBezTo>
                    <a:cubicBezTo>
                      <a:pt x="25424" y="180462"/>
                      <a:pt x="27109" y="190726"/>
                      <a:pt x="27492" y="191568"/>
                    </a:cubicBezTo>
                    <a:cubicBezTo>
                      <a:pt x="27875" y="192411"/>
                      <a:pt x="26802" y="193100"/>
                      <a:pt x="26802" y="193100"/>
                    </a:cubicBezTo>
                    <a:cubicBezTo>
                      <a:pt x="26802" y="193100"/>
                      <a:pt x="23892" y="196011"/>
                      <a:pt x="23355" y="196777"/>
                    </a:cubicBezTo>
                    <a:cubicBezTo>
                      <a:pt x="22743" y="197619"/>
                      <a:pt x="22053" y="196930"/>
                      <a:pt x="22053" y="196930"/>
                    </a:cubicBezTo>
                    <a:cubicBezTo>
                      <a:pt x="22053" y="196930"/>
                      <a:pt x="20139" y="196011"/>
                      <a:pt x="17381" y="194632"/>
                    </a:cubicBezTo>
                    <a:cubicBezTo>
                      <a:pt x="14623" y="193330"/>
                      <a:pt x="13398" y="195321"/>
                      <a:pt x="13398" y="195321"/>
                    </a:cubicBezTo>
                    <a:lnTo>
                      <a:pt x="11560" y="198845"/>
                    </a:lnTo>
                    <a:cubicBezTo>
                      <a:pt x="11789" y="200836"/>
                      <a:pt x="11943" y="202675"/>
                      <a:pt x="11943" y="202981"/>
                    </a:cubicBezTo>
                    <a:cubicBezTo>
                      <a:pt x="11943" y="203594"/>
                      <a:pt x="13398" y="217917"/>
                      <a:pt x="13398" y="217917"/>
                    </a:cubicBezTo>
                    <a:cubicBezTo>
                      <a:pt x="13398" y="217917"/>
                      <a:pt x="13551" y="219373"/>
                      <a:pt x="12479" y="218530"/>
                    </a:cubicBezTo>
                    <a:cubicBezTo>
                      <a:pt x="11406" y="217687"/>
                      <a:pt x="10411" y="216462"/>
                      <a:pt x="9491" y="216768"/>
                    </a:cubicBezTo>
                    <a:cubicBezTo>
                      <a:pt x="8572" y="216998"/>
                      <a:pt x="6504" y="217228"/>
                      <a:pt x="6121" y="216385"/>
                    </a:cubicBezTo>
                    <a:cubicBezTo>
                      <a:pt x="5738" y="215543"/>
                      <a:pt x="5049" y="213628"/>
                      <a:pt x="4436" y="214853"/>
                    </a:cubicBezTo>
                    <a:cubicBezTo>
                      <a:pt x="3823" y="216079"/>
                      <a:pt x="453" y="221900"/>
                      <a:pt x="453" y="221900"/>
                    </a:cubicBezTo>
                    <a:cubicBezTo>
                      <a:pt x="453" y="221900"/>
                      <a:pt x="-389" y="223126"/>
                      <a:pt x="223" y="223815"/>
                    </a:cubicBezTo>
                    <a:cubicBezTo>
                      <a:pt x="453" y="224122"/>
                      <a:pt x="836" y="224964"/>
                      <a:pt x="1296" y="225960"/>
                    </a:cubicBezTo>
                    <a:cubicBezTo>
                      <a:pt x="1909" y="226573"/>
                      <a:pt x="2828" y="228105"/>
                      <a:pt x="3593" y="229560"/>
                    </a:cubicBezTo>
                    <a:cubicBezTo>
                      <a:pt x="5508" y="233083"/>
                      <a:pt x="12402" y="245339"/>
                      <a:pt x="13321" y="247101"/>
                    </a:cubicBezTo>
                    <a:cubicBezTo>
                      <a:pt x="14240" y="248862"/>
                      <a:pt x="16692" y="250930"/>
                      <a:pt x="15542" y="246335"/>
                    </a:cubicBezTo>
                    <a:cubicBezTo>
                      <a:pt x="14394" y="241739"/>
                      <a:pt x="15390" y="239824"/>
                      <a:pt x="17457" y="244113"/>
                    </a:cubicBezTo>
                    <a:cubicBezTo>
                      <a:pt x="19526" y="248403"/>
                      <a:pt x="17304" y="248709"/>
                      <a:pt x="19526" y="250854"/>
                    </a:cubicBezTo>
                    <a:cubicBezTo>
                      <a:pt x="21747" y="252922"/>
                      <a:pt x="21747" y="250241"/>
                      <a:pt x="22053" y="249092"/>
                    </a:cubicBezTo>
                    <a:cubicBezTo>
                      <a:pt x="22360" y="247943"/>
                      <a:pt x="25424" y="246105"/>
                      <a:pt x="24122" y="250701"/>
                    </a:cubicBezTo>
                    <a:cubicBezTo>
                      <a:pt x="22819" y="255296"/>
                      <a:pt x="22666" y="256139"/>
                      <a:pt x="24428" y="258513"/>
                    </a:cubicBezTo>
                    <a:cubicBezTo>
                      <a:pt x="26189" y="260888"/>
                      <a:pt x="26802" y="262497"/>
                      <a:pt x="26956" y="259126"/>
                    </a:cubicBezTo>
                    <a:cubicBezTo>
                      <a:pt x="27109" y="255756"/>
                      <a:pt x="29330" y="255909"/>
                      <a:pt x="32241" y="256598"/>
                    </a:cubicBezTo>
                    <a:cubicBezTo>
                      <a:pt x="35152" y="257211"/>
                      <a:pt x="46641" y="258207"/>
                      <a:pt x="41662" y="261041"/>
                    </a:cubicBezTo>
                    <a:cubicBezTo>
                      <a:pt x="36683" y="263875"/>
                      <a:pt x="43424" y="266326"/>
                      <a:pt x="44726" y="266633"/>
                    </a:cubicBezTo>
                    <a:cubicBezTo>
                      <a:pt x="46028" y="266939"/>
                      <a:pt x="45721" y="267935"/>
                      <a:pt x="45032" y="268701"/>
                    </a:cubicBezTo>
                    <a:cubicBezTo>
                      <a:pt x="44343" y="269467"/>
                      <a:pt x="47254" y="271228"/>
                      <a:pt x="47943" y="272071"/>
                    </a:cubicBezTo>
                    <a:cubicBezTo>
                      <a:pt x="48556" y="272837"/>
                      <a:pt x="53994" y="276360"/>
                      <a:pt x="48403" y="278812"/>
                    </a:cubicBezTo>
                    <a:cubicBezTo>
                      <a:pt x="42811" y="281263"/>
                      <a:pt x="43654" y="279731"/>
                      <a:pt x="41892" y="277509"/>
                    </a:cubicBezTo>
                    <a:cubicBezTo>
                      <a:pt x="40130" y="275288"/>
                      <a:pt x="37296" y="273220"/>
                      <a:pt x="39211" y="278428"/>
                    </a:cubicBezTo>
                    <a:cubicBezTo>
                      <a:pt x="41126" y="283714"/>
                      <a:pt x="44802" y="290071"/>
                      <a:pt x="47330" y="289152"/>
                    </a:cubicBezTo>
                    <a:cubicBezTo>
                      <a:pt x="49858" y="288233"/>
                      <a:pt x="49245" y="285935"/>
                      <a:pt x="49858" y="282412"/>
                    </a:cubicBezTo>
                    <a:cubicBezTo>
                      <a:pt x="50471" y="278888"/>
                      <a:pt x="53075" y="276820"/>
                      <a:pt x="53075" y="281109"/>
                    </a:cubicBezTo>
                    <a:cubicBezTo>
                      <a:pt x="53075" y="285399"/>
                      <a:pt x="52462" y="290224"/>
                      <a:pt x="55143" y="293748"/>
                    </a:cubicBezTo>
                    <a:cubicBezTo>
                      <a:pt x="57824" y="297271"/>
                      <a:pt x="70156" y="321323"/>
                      <a:pt x="67935" y="331740"/>
                    </a:cubicBezTo>
                    <a:cubicBezTo>
                      <a:pt x="65714" y="342080"/>
                      <a:pt x="59815" y="365289"/>
                      <a:pt x="59509" y="372719"/>
                    </a:cubicBezTo>
                    <a:cubicBezTo>
                      <a:pt x="59203" y="380225"/>
                      <a:pt x="58360" y="375400"/>
                      <a:pt x="63492" y="372106"/>
                    </a:cubicBezTo>
                    <a:cubicBezTo>
                      <a:pt x="68624" y="368813"/>
                      <a:pt x="68471" y="366821"/>
                      <a:pt x="69390" y="365902"/>
                    </a:cubicBezTo>
                    <a:cubicBezTo>
                      <a:pt x="70309" y="364983"/>
                      <a:pt x="72454" y="364829"/>
                      <a:pt x="70845" y="368966"/>
                    </a:cubicBezTo>
                    <a:cubicBezTo>
                      <a:pt x="69237" y="373102"/>
                      <a:pt x="66709" y="376625"/>
                      <a:pt x="68777" y="376778"/>
                    </a:cubicBezTo>
                    <a:cubicBezTo>
                      <a:pt x="70845" y="376932"/>
                      <a:pt x="73603" y="371647"/>
                      <a:pt x="72454" y="376932"/>
                    </a:cubicBezTo>
                    <a:cubicBezTo>
                      <a:pt x="71305" y="382217"/>
                      <a:pt x="73526" y="377238"/>
                      <a:pt x="75135" y="375783"/>
                    </a:cubicBezTo>
                    <a:cubicBezTo>
                      <a:pt x="76743" y="374328"/>
                      <a:pt x="77356" y="373408"/>
                      <a:pt x="78658" y="379000"/>
                    </a:cubicBezTo>
                    <a:cubicBezTo>
                      <a:pt x="79960" y="384591"/>
                      <a:pt x="81033" y="380915"/>
                      <a:pt x="81569" y="378234"/>
                    </a:cubicBezTo>
                    <a:cubicBezTo>
                      <a:pt x="82029" y="375553"/>
                      <a:pt x="83790" y="374404"/>
                      <a:pt x="83790" y="379689"/>
                    </a:cubicBezTo>
                    <a:cubicBezTo>
                      <a:pt x="83790" y="384974"/>
                      <a:pt x="86318" y="380149"/>
                      <a:pt x="86318" y="380149"/>
                    </a:cubicBezTo>
                    <a:cubicBezTo>
                      <a:pt x="86318" y="380149"/>
                      <a:pt x="88539" y="377621"/>
                      <a:pt x="88845" y="382217"/>
                    </a:cubicBezTo>
                    <a:cubicBezTo>
                      <a:pt x="89152" y="386813"/>
                      <a:pt x="92063" y="383825"/>
                      <a:pt x="93288" y="381604"/>
                    </a:cubicBezTo>
                    <a:cubicBezTo>
                      <a:pt x="94514" y="379383"/>
                      <a:pt x="99646" y="368506"/>
                      <a:pt x="103858" y="369195"/>
                    </a:cubicBezTo>
                    <a:cubicBezTo>
                      <a:pt x="108071" y="369885"/>
                      <a:pt x="110216" y="367434"/>
                      <a:pt x="109450" y="365979"/>
                    </a:cubicBezTo>
                    <a:cubicBezTo>
                      <a:pt x="108684" y="364523"/>
                      <a:pt x="108531" y="363910"/>
                      <a:pt x="110905" y="363910"/>
                    </a:cubicBezTo>
                    <a:cubicBezTo>
                      <a:pt x="113280" y="363910"/>
                      <a:pt x="118105" y="364217"/>
                      <a:pt x="116650" y="360540"/>
                    </a:cubicBezTo>
                    <a:cubicBezTo>
                      <a:pt x="115195" y="356864"/>
                      <a:pt x="118872" y="359621"/>
                      <a:pt x="119178" y="360080"/>
                    </a:cubicBezTo>
                    <a:cubicBezTo>
                      <a:pt x="119484" y="360540"/>
                      <a:pt x="129212" y="361229"/>
                      <a:pt x="131280" y="350046"/>
                    </a:cubicBezTo>
                    <a:cubicBezTo>
                      <a:pt x="133348" y="338863"/>
                      <a:pt x="133195" y="331510"/>
                      <a:pt x="137331" y="337255"/>
                    </a:cubicBezTo>
                    <a:cubicBezTo>
                      <a:pt x="141467" y="343000"/>
                      <a:pt x="142923" y="345834"/>
                      <a:pt x="144378" y="352574"/>
                    </a:cubicBezTo>
                    <a:cubicBezTo>
                      <a:pt x="145833" y="359314"/>
                      <a:pt x="147059" y="360387"/>
                      <a:pt x="150123" y="359774"/>
                    </a:cubicBezTo>
                    <a:cubicBezTo>
                      <a:pt x="150123" y="359774"/>
                      <a:pt x="156863" y="357246"/>
                      <a:pt x="155714" y="360540"/>
                    </a:cubicBezTo>
                    <a:cubicBezTo>
                      <a:pt x="154565" y="363910"/>
                      <a:pt x="153646" y="372795"/>
                      <a:pt x="156021" y="379076"/>
                    </a:cubicBezTo>
                    <a:cubicBezTo>
                      <a:pt x="158395" y="385281"/>
                      <a:pt x="158089" y="393783"/>
                      <a:pt x="158701" y="401136"/>
                    </a:cubicBezTo>
                    <a:cubicBezTo>
                      <a:pt x="159314" y="408490"/>
                      <a:pt x="162838" y="411324"/>
                      <a:pt x="163987" y="412626"/>
                    </a:cubicBezTo>
                    <a:cubicBezTo>
                      <a:pt x="165136" y="413928"/>
                      <a:pt x="166055" y="415460"/>
                      <a:pt x="165901" y="418217"/>
                    </a:cubicBezTo>
                    <a:cubicBezTo>
                      <a:pt x="165749" y="420898"/>
                      <a:pt x="167970" y="441656"/>
                      <a:pt x="168966" y="444260"/>
                    </a:cubicBezTo>
                    <a:cubicBezTo>
                      <a:pt x="169885" y="446788"/>
                      <a:pt x="170727" y="449009"/>
                      <a:pt x="170727" y="442652"/>
                    </a:cubicBezTo>
                    <a:cubicBezTo>
                      <a:pt x="170727" y="436294"/>
                      <a:pt x="170574" y="430549"/>
                      <a:pt x="173255" y="436141"/>
                    </a:cubicBezTo>
                    <a:cubicBezTo>
                      <a:pt x="175936" y="441732"/>
                      <a:pt x="176779" y="448779"/>
                      <a:pt x="177544" y="450158"/>
                    </a:cubicBezTo>
                    <a:cubicBezTo>
                      <a:pt x="178310" y="451613"/>
                      <a:pt x="181221" y="458277"/>
                      <a:pt x="182983" y="461648"/>
                    </a:cubicBezTo>
                    <a:cubicBezTo>
                      <a:pt x="184744" y="465018"/>
                      <a:pt x="186046" y="471069"/>
                      <a:pt x="183902" y="475358"/>
                    </a:cubicBezTo>
                    <a:cubicBezTo>
                      <a:pt x="181834" y="479648"/>
                      <a:pt x="182600" y="479954"/>
                      <a:pt x="182600" y="480950"/>
                    </a:cubicBezTo>
                    <a:cubicBezTo>
                      <a:pt x="182600" y="481946"/>
                      <a:pt x="179383" y="483860"/>
                      <a:pt x="181834" y="483860"/>
                    </a:cubicBezTo>
                    <a:cubicBezTo>
                      <a:pt x="184285" y="483860"/>
                      <a:pt x="184361" y="483860"/>
                      <a:pt x="184208" y="487384"/>
                    </a:cubicBezTo>
                    <a:cubicBezTo>
                      <a:pt x="184055" y="490907"/>
                      <a:pt x="183749" y="492975"/>
                      <a:pt x="182140" y="493588"/>
                    </a:cubicBezTo>
                    <a:cubicBezTo>
                      <a:pt x="180532" y="494201"/>
                      <a:pt x="180838" y="497571"/>
                      <a:pt x="181987" y="498567"/>
                    </a:cubicBezTo>
                    <a:cubicBezTo>
                      <a:pt x="183136" y="499486"/>
                      <a:pt x="185510" y="499869"/>
                      <a:pt x="186430" y="497954"/>
                    </a:cubicBezTo>
                    <a:cubicBezTo>
                      <a:pt x="187349" y="496039"/>
                      <a:pt x="189800" y="496193"/>
                      <a:pt x="189340" y="498261"/>
                    </a:cubicBezTo>
                    <a:cubicBezTo>
                      <a:pt x="188880" y="500329"/>
                      <a:pt x="186813" y="500788"/>
                      <a:pt x="186813" y="505307"/>
                    </a:cubicBezTo>
                    <a:cubicBezTo>
                      <a:pt x="186813" y="509750"/>
                      <a:pt x="186659" y="521087"/>
                      <a:pt x="181527" y="525376"/>
                    </a:cubicBezTo>
                    <a:cubicBezTo>
                      <a:pt x="176395" y="529665"/>
                      <a:pt x="179000" y="529818"/>
                      <a:pt x="179459" y="534184"/>
                    </a:cubicBezTo>
                    <a:cubicBezTo>
                      <a:pt x="179919" y="538244"/>
                      <a:pt x="180072" y="544755"/>
                      <a:pt x="180532" y="546976"/>
                    </a:cubicBezTo>
                    <a:lnTo>
                      <a:pt x="185434" y="540236"/>
                    </a:lnTo>
                    <a:cubicBezTo>
                      <a:pt x="185127" y="539316"/>
                      <a:pt x="186046" y="537172"/>
                      <a:pt x="186276" y="53594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30" name="Kombinationstegning: figur 11829">
                <a:extLst>
                  <a:ext uri="{FF2B5EF4-FFF2-40B4-BE49-F238E27FC236}">
                    <a16:creationId xmlns:a16="http://schemas.microsoft.com/office/drawing/2014/main" id="{CCBEC3A9-2668-4EA9-A5B9-445B117E2D6F}"/>
                  </a:ext>
                </a:extLst>
              </p:cNvPr>
              <p:cNvSpPr/>
              <p:nvPr/>
            </p:nvSpPr>
            <p:spPr>
              <a:xfrm>
                <a:off x="9126162" y="3745691"/>
                <a:ext cx="215896" cy="251733"/>
              </a:xfrm>
              <a:custGeom>
                <a:avLst/>
                <a:gdLst>
                  <a:gd name="connsiteX0" fmla="*/ 15932 w 215896"/>
                  <a:gd name="connsiteY0" fmla="*/ 37799 h 251733"/>
                  <a:gd name="connsiteX1" fmla="*/ 12945 w 215896"/>
                  <a:gd name="connsiteY1" fmla="*/ 44004 h 251733"/>
                  <a:gd name="connsiteX2" fmla="*/ 13328 w 215896"/>
                  <a:gd name="connsiteY2" fmla="*/ 45459 h 251733"/>
                  <a:gd name="connsiteX3" fmla="*/ 14783 w 215896"/>
                  <a:gd name="connsiteY3" fmla="*/ 48217 h 251733"/>
                  <a:gd name="connsiteX4" fmla="*/ 10111 w 215896"/>
                  <a:gd name="connsiteY4" fmla="*/ 49059 h 251733"/>
                  <a:gd name="connsiteX5" fmla="*/ 2911 w 215896"/>
                  <a:gd name="connsiteY5" fmla="*/ 54804 h 251733"/>
                  <a:gd name="connsiteX6" fmla="*/ 0 w 215896"/>
                  <a:gd name="connsiteY6" fmla="*/ 63459 h 251733"/>
                  <a:gd name="connsiteX7" fmla="*/ 460 w 215896"/>
                  <a:gd name="connsiteY7" fmla="*/ 63995 h 251733"/>
                  <a:gd name="connsiteX8" fmla="*/ 2221 w 215896"/>
                  <a:gd name="connsiteY8" fmla="*/ 66140 h 251733"/>
                  <a:gd name="connsiteX9" fmla="*/ 6511 w 215896"/>
                  <a:gd name="connsiteY9" fmla="*/ 62693 h 251733"/>
                  <a:gd name="connsiteX10" fmla="*/ 10723 w 215896"/>
                  <a:gd name="connsiteY10" fmla="*/ 65681 h 251733"/>
                  <a:gd name="connsiteX11" fmla="*/ 13098 w 215896"/>
                  <a:gd name="connsiteY11" fmla="*/ 68208 h 251733"/>
                  <a:gd name="connsiteX12" fmla="*/ 13557 w 215896"/>
                  <a:gd name="connsiteY12" fmla="*/ 69663 h 251733"/>
                  <a:gd name="connsiteX13" fmla="*/ 12026 w 215896"/>
                  <a:gd name="connsiteY13" fmla="*/ 76481 h 251733"/>
                  <a:gd name="connsiteX14" fmla="*/ 11107 w 215896"/>
                  <a:gd name="connsiteY14" fmla="*/ 78242 h 251733"/>
                  <a:gd name="connsiteX15" fmla="*/ 9575 w 215896"/>
                  <a:gd name="connsiteY15" fmla="*/ 80617 h 251733"/>
                  <a:gd name="connsiteX16" fmla="*/ 9421 w 215896"/>
                  <a:gd name="connsiteY16" fmla="*/ 81689 h 251733"/>
                  <a:gd name="connsiteX17" fmla="*/ 13634 w 215896"/>
                  <a:gd name="connsiteY17" fmla="*/ 87817 h 251733"/>
                  <a:gd name="connsiteX18" fmla="*/ 14936 w 215896"/>
                  <a:gd name="connsiteY18" fmla="*/ 88276 h 251733"/>
                  <a:gd name="connsiteX19" fmla="*/ 32783 w 215896"/>
                  <a:gd name="connsiteY19" fmla="*/ 86361 h 251733"/>
                  <a:gd name="connsiteX20" fmla="*/ 33702 w 215896"/>
                  <a:gd name="connsiteY20" fmla="*/ 87664 h 251733"/>
                  <a:gd name="connsiteX21" fmla="*/ 32630 w 215896"/>
                  <a:gd name="connsiteY21" fmla="*/ 88583 h 251733"/>
                  <a:gd name="connsiteX22" fmla="*/ 31558 w 215896"/>
                  <a:gd name="connsiteY22" fmla="*/ 91953 h 251733"/>
                  <a:gd name="connsiteX23" fmla="*/ 33856 w 215896"/>
                  <a:gd name="connsiteY23" fmla="*/ 97928 h 251733"/>
                  <a:gd name="connsiteX24" fmla="*/ 35924 w 215896"/>
                  <a:gd name="connsiteY24" fmla="*/ 101911 h 251733"/>
                  <a:gd name="connsiteX25" fmla="*/ 35311 w 215896"/>
                  <a:gd name="connsiteY25" fmla="*/ 103213 h 251733"/>
                  <a:gd name="connsiteX26" fmla="*/ 33856 w 215896"/>
                  <a:gd name="connsiteY26" fmla="*/ 104975 h 251733"/>
                  <a:gd name="connsiteX27" fmla="*/ 33013 w 215896"/>
                  <a:gd name="connsiteY27" fmla="*/ 108651 h 251733"/>
                  <a:gd name="connsiteX28" fmla="*/ 32554 w 215896"/>
                  <a:gd name="connsiteY28" fmla="*/ 112634 h 251733"/>
                  <a:gd name="connsiteX29" fmla="*/ 30256 w 215896"/>
                  <a:gd name="connsiteY29" fmla="*/ 116847 h 251733"/>
                  <a:gd name="connsiteX30" fmla="*/ 28570 w 215896"/>
                  <a:gd name="connsiteY30" fmla="*/ 121136 h 251733"/>
                  <a:gd name="connsiteX31" fmla="*/ 29260 w 215896"/>
                  <a:gd name="connsiteY31" fmla="*/ 123894 h 251733"/>
                  <a:gd name="connsiteX32" fmla="*/ 31175 w 215896"/>
                  <a:gd name="connsiteY32" fmla="*/ 130328 h 251733"/>
                  <a:gd name="connsiteX33" fmla="*/ 30256 w 215896"/>
                  <a:gd name="connsiteY33" fmla="*/ 131400 h 251733"/>
                  <a:gd name="connsiteX34" fmla="*/ 29337 w 215896"/>
                  <a:gd name="connsiteY34" fmla="*/ 132932 h 251733"/>
                  <a:gd name="connsiteX35" fmla="*/ 26349 w 215896"/>
                  <a:gd name="connsiteY35" fmla="*/ 138064 h 251733"/>
                  <a:gd name="connsiteX36" fmla="*/ 25047 w 215896"/>
                  <a:gd name="connsiteY36" fmla="*/ 140592 h 251733"/>
                  <a:gd name="connsiteX37" fmla="*/ 24128 w 215896"/>
                  <a:gd name="connsiteY37" fmla="*/ 144269 h 251733"/>
                  <a:gd name="connsiteX38" fmla="*/ 24511 w 215896"/>
                  <a:gd name="connsiteY38" fmla="*/ 145571 h 251733"/>
                  <a:gd name="connsiteX39" fmla="*/ 30868 w 215896"/>
                  <a:gd name="connsiteY39" fmla="*/ 147486 h 251733"/>
                  <a:gd name="connsiteX40" fmla="*/ 40213 w 215896"/>
                  <a:gd name="connsiteY40" fmla="*/ 139137 h 251733"/>
                  <a:gd name="connsiteX41" fmla="*/ 45728 w 215896"/>
                  <a:gd name="connsiteY41" fmla="*/ 134617 h 251733"/>
                  <a:gd name="connsiteX42" fmla="*/ 56834 w 215896"/>
                  <a:gd name="connsiteY42" fmla="*/ 126728 h 251733"/>
                  <a:gd name="connsiteX43" fmla="*/ 58367 w 215896"/>
                  <a:gd name="connsiteY43" fmla="*/ 126881 h 251733"/>
                  <a:gd name="connsiteX44" fmla="*/ 72230 w 215896"/>
                  <a:gd name="connsiteY44" fmla="*/ 137451 h 251733"/>
                  <a:gd name="connsiteX45" fmla="*/ 73762 w 215896"/>
                  <a:gd name="connsiteY45" fmla="*/ 137605 h 251733"/>
                  <a:gd name="connsiteX46" fmla="*/ 77745 w 215896"/>
                  <a:gd name="connsiteY46" fmla="*/ 133928 h 251733"/>
                  <a:gd name="connsiteX47" fmla="*/ 82494 w 215896"/>
                  <a:gd name="connsiteY47" fmla="*/ 133009 h 251733"/>
                  <a:gd name="connsiteX48" fmla="*/ 85405 w 215896"/>
                  <a:gd name="connsiteY48" fmla="*/ 129562 h 251733"/>
                  <a:gd name="connsiteX49" fmla="*/ 86631 w 215896"/>
                  <a:gd name="connsiteY49" fmla="*/ 127264 h 251733"/>
                  <a:gd name="connsiteX50" fmla="*/ 91380 w 215896"/>
                  <a:gd name="connsiteY50" fmla="*/ 122362 h 251733"/>
                  <a:gd name="connsiteX51" fmla="*/ 97737 w 215896"/>
                  <a:gd name="connsiteY51" fmla="*/ 120294 h 251733"/>
                  <a:gd name="connsiteX52" fmla="*/ 103635 w 215896"/>
                  <a:gd name="connsiteY52" fmla="*/ 121519 h 251733"/>
                  <a:gd name="connsiteX53" fmla="*/ 113822 w 215896"/>
                  <a:gd name="connsiteY53" fmla="*/ 127034 h 251733"/>
                  <a:gd name="connsiteX54" fmla="*/ 115967 w 215896"/>
                  <a:gd name="connsiteY54" fmla="*/ 131247 h 251733"/>
                  <a:gd name="connsiteX55" fmla="*/ 117652 w 215896"/>
                  <a:gd name="connsiteY55" fmla="*/ 133851 h 251733"/>
                  <a:gd name="connsiteX56" fmla="*/ 119567 w 215896"/>
                  <a:gd name="connsiteY56" fmla="*/ 136839 h 251733"/>
                  <a:gd name="connsiteX57" fmla="*/ 124852 w 215896"/>
                  <a:gd name="connsiteY57" fmla="*/ 141052 h 251733"/>
                  <a:gd name="connsiteX58" fmla="*/ 133814 w 215896"/>
                  <a:gd name="connsiteY58" fmla="*/ 150779 h 251733"/>
                  <a:gd name="connsiteX59" fmla="*/ 134044 w 215896"/>
                  <a:gd name="connsiteY59" fmla="*/ 158669 h 251733"/>
                  <a:gd name="connsiteX60" fmla="*/ 132359 w 215896"/>
                  <a:gd name="connsiteY60" fmla="*/ 164260 h 251733"/>
                  <a:gd name="connsiteX61" fmla="*/ 132818 w 215896"/>
                  <a:gd name="connsiteY61" fmla="*/ 174677 h 251733"/>
                  <a:gd name="connsiteX62" fmla="*/ 136801 w 215896"/>
                  <a:gd name="connsiteY62" fmla="*/ 180039 h 251733"/>
                  <a:gd name="connsiteX63" fmla="*/ 139942 w 215896"/>
                  <a:gd name="connsiteY63" fmla="*/ 184022 h 251733"/>
                  <a:gd name="connsiteX64" fmla="*/ 142852 w 215896"/>
                  <a:gd name="connsiteY64" fmla="*/ 188695 h 251733"/>
                  <a:gd name="connsiteX65" fmla="*/ 150742 w 215896"/>
                  <a:gd name="connsiteY65" fmla="*/ 190763 h 251733"/>
                  <a:gd name="connsiteX66" fmla="*/ 151201 w 215896"/>
                  <a:gd name="connsiteY66" fmla="*/ 191605 h 251733"/>
                  <a:gd name="connsiteX67" fmla="*/ 150282 w 215896"/>
                  <a:gd name="connsiteY67" fmla="*/ 195205 h 251733"/>
                  <a:gd name="connsiteX68" fmla="*/ 152580 w 215896"/>
                  <a:gd name="connsiteY68" fmla="*/ 198346 h 251733"/>
                  <a:gd name="connsiteX69" fmla="*/ 155797 w 215896"/>
                  <a:gd name="connsiteY69" fmla="*/ 200491 h 251733"/>
                  <a:gd name="connsiteX70" fmla="*/ 157252 w 215896"/>
                  <a:gd name="connsiteY70" fmla="*/ 203707 h 251733"/>
                  <a:gd name="connsiteX71" fmla="*/ 157100 w 215896"/>
                  <a:gd name="connsiteY71" fmla="*/ 206695 h 251733"/>
                  <a:gd name="connsiteX72" fmla="*/ 156257 w 215896"/>
                  <a:gd name="connsiteY72" fmla="*/ 207997 h 251733"/>
                  <a:gd name="connsiteX73" fmla="*/ 153040 w 215896"/>
                  <a:gd name="connsiteY73" fmla="*/ 213742 h 251733"/>
                  <a:gd name="connsiteX74" fmla="*/ 154342 w 215896"/>
                  <a:gd name="connsiteY74" fmla="*/ 223316 h 251733"/>
                  <a:gd name="connsiteX75" fmla="*/ 152580 w 215896"/>
                  <a:gd name="connsiteY75" fmla="*/ 236261 h 251733"/>
                  <a:gd name="connsiteX76" fmla="*/ 146606 w 215896"/>
                  <a:gd name="connsiteY76" fmla="*/ 238789 h 251733"/>
                  <a:gd name="connsiteX77" fmla="*/ 145533 w 215896"/>
                  <a:gd name="connsiteY77" fmla="*/ 239555 h 251733"/>
                  <a:gd name="connsiteX78" fmla="*/ 150359 w 215896"/>
                  <a:gd name="connsiteY78" fmla="*/ 245453 h 251733"/>
                  <a:gd name="connsiteX79" fmla="*/ 151967 w 215896"/>
                  <a:gd name="connsiteY79" fmla="*/ 246372 h 251733"/>
                  <a:gd name="connsiteX80" fmla="*/ 162768 w 215896"/>
                  <a:gd name="connsiteY80" fmla="*/ 248440 h 251733"/>
                  <a:gd name="connsiteX81" fmla="*/ 165065 w 215896"/>
                  <a:gd name="connsiteY81" fmla="*/ 250814 h 251733"/>
                  <a:gd name="connsiteX82" fmla="*/ 166367 w 215896"/>
                  <a:gd name="connsiteY82" fmla="*/ 251504 h 251733"/>
                  <a:gd name="connsiteX83" fmla="*/ 170427 w 215896"/>
                  <a:gd name="connsiteY83" fmla="*/ 251734 h 251733"/>
                  <a:gd name="connsiteX84" fmla="*/ 171346 w 215896"/>
                  <a:gd name="connsiteY84" fmla="*/ 251044 h 251733"/>
                  <a:gd name="connsiteX85" fmla="*/ 172189 w 215896"/>
                  <a:gd name="connsiteY85" fmla="*/ 244687 h 251733"/>
                  <a:gd name="connsiteX86" fmla="*/ 168359 w 215896"/>
                  <a:gd name="connsiteY86" fmla="*/ 239784 h 251733"/>
                  <a:gd name="connsiteX87" fmla="*/ 168819 w 215896"/>
                  <a:gd name="connsiteY87" fmla="*/ 238942 h 251733"/>
                  <a:gd name="connsiteX88" fmla="*/ 172878 w 215896"/>
                  <a:gd name="connsiteY88" fmla="*/ 238099 h 251733"/>
                  <a:gd name="connsiteX89" fmla="*/ 177397 w 215896"/>
                  <a:gd name="connsiteY89" fmla="*/ 234959 h 251733"/>
                  <a:gd name="connsiteX90" fmla="*/ 183755 w 215896"/>
                  <a:gd name="connsiteY90" fmla="*/ 232814 h 251733"/>
                  <a:gd name="connsiteX91" fmla="*/ 186359 w 215896"/>
                  <a:gd name="connsiteY91" fmla="*/ 236031 h 251733"/>
                  <a:gd name="connsiteX92" fmla="*/ 195091 w 215896"/>
                  <a:gd name="connsiteY92" fmla="*/ 239248 h 251733"/>
                  <a:gd name="connsiteX93" fmla="*/ 196853 w 215896"/>
                  <a:gd name="connsiteY93" fmla="*/ 239019 h 251733"/>
                  <a:gd name="connsiteX94" fmla="*/ 211789 w 215896"/>
                  <a:gd name="connsiteY94" fmla="*/ 229138 h 251733"/>
                  <a:gd name="connsiteX95" fmla="*/ 211866 w 215896"/>
                  <a:gd name="connsiteY95" fmla="*/ 227452 h 251733"/>
                  <a:gd name="connsiteX96" fmla="*/ 210334 w 215896"/>
                  <a:gd name="connsiteY96" fmla="*/ 221018 h 251733"/>
                  <a:gd name="connsiteX97" fmla="*/ 210717 w 215896"/>
                  <a:gd name="connsiteY97" fmla="*/ 219486 h 251733"/>
                  <a:gd name="connsiteX98" fmla="*/ 215466 w 215896"/>
                  <a:gd name="connsiteY98" fmla="*/ 214431 h 251733"/>
                  <a:gd name="connsiteX99" fmla="*/ 215466 w 215896"/>
                  <a:gd name="connsiteY99" fmla="*/ 212516 h 251733"/>
                  <a:gd name="connsiteX100" fmla="*/ 214240 w 215896"/>
                  <a:gd name="connsiteY100" fmla="*/ 209299 h 251733"/>
                  <a:gd name="connsiteX101" fmla="*/ 212708 w 215896"/>
                  <a:gd name="connsiteY101" fmla="*/ 207537 h 251733"/>
                  <a:gd name="connsiteX102" fmla="*/ 201679 w 215896"/>
                  <a:gd name="connsiteY102" fmla="*/ 197503 h 251733"/>
                  <a:gd name="connsiteX103" fmla="*/ 202751 w 215896"/>
                  <a:gd name="connsiteY103" fmla="*/ 195741 h 251733"/>
                  <a:gd name="connsiteX104" fmla="*/ 204283 w 215896"/>
                  <a:gd name="connsiteY104" fmla="*/ 195129 h 251733"/>
                  <a:gd name="connsiteX105" fmla="*/ 206198 w 215896"/>
                  <a:gd name="connsiteY105" fmla="*/ 194056 h 251733"/>
                  <a:gd name="connsiteX106" fmla="*/ 209415 w 215896"/>
                  <a:gd name="connsiteY106" fmla="*/ 191529 h 251733"/>
                  <a:gd name="connsiteX107" fmla="*/ 209874 w 215896"/>
                  <a:gd name="connsiteY107" fmla="*/ 189767 h 251733"/>
                  <a:gd name="connsiteX108" fmla="*/ 201832 w 215896"/>
                  <a:gd name="connsiteY108" fmla="*/ 185248 h 251733"/>
                  <a:gd name="connsiteX109" fmla="*/ 199687 w 215896"/>
                  <a:gd name="connsiteY109" fmla="*/ 182950 h 251733"/>
                  <a:gd name="connsiteX110" fmla="*/ 196929 w 215896"/>
                  <a:gd name="connsiteY110" fmla="*/ 182797 h 251733"/>
                  <a:gd name="connsiteX111" fmla="*/ 195704 w 215896"/>
                  <a:gd name="connsiteY111" fmla="*/ 181265 h 251733"/>
                  <a:gd name="connsiteX112" fmla="*/ 193330 w 215896"/>
                  <a:gd name="connsiteY112" fmla="*/ 176516 h 251733"/>
                  <a:gd name="connsiteX113" fmla="*/ 191185 w 215896"/>
                  <a:gd name="connsiteY113" fmla="*/ 176669 h 251733"/>
                  <a:gd name="connsiteX114" fmla="*/ 188427 w 215896"/>
                  <a:gd name="connsiteY114" fmla="*/ 178124 h 251733"/>
                  <a:gd name="connsiteX115" fmla="*/ 184751 w 215896"/>
                  <a:gd name="connsiteY115" fmla="*/ 171920 h 251733"/>
                  <a:gd name="connsiteX116" fmla="*/ 184061 w 215896"/>
                  <a:gd name="connsiteY116" fmla="*/ 164643 h 251733"/>
                  <a:gd name="connsiteX117" fmla="*/ 183449 w 215896"/>
                  <a:gd name="connsiteY117" fmla="*/ 163341 h 251733"/>
                  <a:gd name="connsiteX118" fmla="*/ 180921 w 215896"/>
                  <a:gd name="connsiteY118" fmla="*/ 162269 h 251733"/>
                  <a:gd name="connsiteX119" fmla="*/ 179695 w 215896"/>
                  <a:gd name="connsiteY119" fmla="*/ 160813 h 251733"/>
                  <a:gd name="connsiteX120" fmla="*/ 165908 w 215896"/>
                  <a:gd name="connsiteY120" fmla="*/ 146337 h 251733"/>
                  <a:gd name="connsiteX121" fmla="*/ 158019 w 215896"/>
                  <a:gd name="connsiteY121" fmla="*/ 134464 h 251733"/>
                  <a:gd name="connsiteX122" fmla="*/ 156487 w 215896"/>
                  <a:gd name="connsiteY122" fmla="*/ 133162 h 251733"/>
                  <a:gd name="connsiteX123" fmla="*/ 149287 w 215896"/>
                  <a:gd name="connsiteY123" fmla="*/ 128030 h 251733"/>
                  <a:gd name="connsiteX124" fmla="*/ 143082 w 215896"/>
                  <a:gd name="connsiteY124" fmla="*/ 120983 h 251733"/>
                  <a:gd name="connsiteX125" fmla="*/ 144844 w 215896"/>
                  <a:gd name="connsiteY125" fmla="*/ 115468 h 251733"/>
                  <a:gd name="connsiteX126" fmla="*/ 144691 w 215896"/>
                  <a:gd name="connsiteY126" fmla="*/ 114166 h 251733"/>
                  <a:gd name="connsiteX127" fmla="*/ 128759 w 215896"/>
                  <a:gd name="connsiteY127" fmla="*/ 106047 h 251733"/>
                  <a:gd name="connsiteX128" fmla="*/ 108537 w 215896"/>
                  <a:gd name="connsiteY128" fmla="*/ 94787 h 251733"/>
                  <a:gd name="connsiteX129" fmla="*/ 108690 w 215896"/>
                  <a:gd name="connsiteY129" fmla="*/ 93945 h 251733"/>
                  <a:gd name="connsiteX130" fmla="*/ 110605 w 215896"/>
                  <a:gd name="connsiteY130" fmla="*/ 92413 h 251733"/>
                  <a:gd name="connsiteX131" fmla="*/ 111448 w 215896"/>
                  <a:gd name="connsiteY131" fmla="*/ 87511 h 251733"/>
                  <a:gd name="connsiteX132" fmla="*/ 112061 w 215896"/>
                  <a:gd name="connsiteY132" fmla="*/ 83834 h 251733"/>
                  <a:gd name="connsiteX133" fmla="*/ 113822 w 215896"/>
                  <a:gd name="connsiteY133" fmla="*/ 83374 h 251733"/>
                  <a:gd name="connsiteX134" fmla="*/ 116810 w 215896"/>
                  <a:gd name="connsiteY134" fmla="*/ 83374 h 251733"/>
                  <a:gd name="connsiteX135" fmla="*/ 128299 w 215896"/>
                  <a:gd name="connsiteY135" fmla="*/ 85442 h 251733"/>
                  <a:gd name="connsiteX136" fmla="*/ 130214 w 215896"/>
                  <a:gd name="connsiteY136" fmla="*/ 83987 h 251733"/>
                  <a:gd name="connsiteX137" fmla="*/ 131287 w 215896"/>
                  <a:gd name="connsiteY137" fmla="*/ 82455 h 251733"/>
                  <a:gd name="connsiteX138" fmla="*/ 138103 w 215896"/>
                  <a:gd name="connsiteY138" fmla="*/ 75408 h 251733"/>
                  <a:gd name="connsiteX139" fmla="*/ 137950 w 215896"/>
                  <a:gd name="connsiteY139" fmla="*/ 71732 h 251733"/>
                  <a:gd name="connsiteX140" fmla="*/ 135806 w 215896"/>
                  <a:gd name="connsiteY140" fmla="*/ 67289 h 251733"/>
                  <a:gd name="connsiteX141" fmla="*/ 129678 w 215896"/>
                  <a:gd name="connsiteY141" fmla="*/ 63229 h 251733"/>
                  <a:gd name="connsiteX142" fmla="*/ 122707 w 215896"/>
                  <a:gd name="connsiteY142" fmla="*/ 61314 h 251733"/>
                  <a:gd name="connsiteX143" fmla="*/ 122554 w 215896"/>
                  <a:gd name="connsiteY143" fmla="*/ 60012 h 251733"/>
                  <a:gd name="connsiteX144" fmla="*/ 126001 w 215896"/>
                  <a:gd name="connsiteY144" fmla="*/ 58940 h 251733"/>
                  <a:gd name="connsiteX145" fmla="*/ 127457 w 215896"/>
                  <a:gd name="connsiteY145" fmla="*/ 58098 h 251733"/>
                  <a:gd name="connsiteX146" fmla="*/ 128912 w 215896"/>
                  <a:gd name="connsiteY146" fmla="*/ 55723 h 251733"/>
                  <a:gd name="connsiteX147" fmla="*/ 128452 w 215896"/>
                  <a:gd name="connsiteY147" fmla="*/ 54421 h 251733"/>
                  <a:gd name="connsiteX148" fmla="*/ 118418 w 215896"/>
                  <a:gd name="connsiteY148" fmla="*/ 46914 h 251733"/>
                  <a:gd name="connsiteX149" fmla="*/ 111371 w 215896"/>
                  <a:gd name="connsiteY149" fmla="*/ 46685 h 251733"/>
                  <a:gd name="connsiteX150" fmla="*/ 108154 w 215896"/>
                  <a:gd name="connsiteY150" fmla="*/ 48370 h 251733"/>
                  <a:gd name="connsiteX151" fmla="*/ 105856 w 215896"/>
                  <a:gd name="connsiteY151" fmla="*/ 50974 h 251733"/>
                  <a:gd name="connsiteX152" fmla="*/ 103942 w 215896"/>
                  <a:gd name="connsiteY152" fmla="*/ 53348 h 251733"/>
                  <a:gd name="connsiteX153" fmla="*/ 101184 w 215896"/>
                  <a:gd name="connsiteY153" fmla="*/ 54268 h 251733"/>
                  <a:gd name="connsiteX154" fmla="*/ 91380 w 215896"/>
                  <a:gd name="connsiteY154" fmla="*/ 49825 h 251733"/>
                  <a:gd name="connsiteX155" fmla="*/ 89694 w 215896"/>
                  <a:gd name="connsiteY155" fmla="*/ 49442 h 251733"/>
                  <a:gd name="connsiteX156" fmla="*/ 88239 w 215896"/>
                  <a:gd name="connsiteY156" fmla="*/ 49212 h 251733"/>
                  <a:gd name="connsiteX157" fmla="*/ 80733 w 215896"/>
                  <a:gd name="connsiteY157" fmla="*/ 40327 h 251733"/>
                  <a:gd name="connsiteX158" fmla="*/ 80043 w 215896"/>
                  <a:gd name="connsiteY158" fmla="*/ 38259 h 251733"/>
                  <a:gd name="connsiteX159" fmla="*/ 80273 w 215896"/>
                  <a:gd name="connsiteY159" fmla="*/ 30829 h 251733"/>
                  <a:gd name="connsiteX160" fmla="*/ 81575 w 215896"/>
                  <a:gd name="connsiteY160" fmla="*/ 27689 h 251733"/>
                  <a:gd name="connsiteX161" fmla="*/ 82494 w 215896"/>
                  <a:gd name="connsiteY161" fmla="*/ 23859 h 251733"/>
                  <a:gd name="connsiteX162" fmla="*/ 79048 w 215896"/>
                  <a:gd name="connsiteY162" fmla="*/ 23169 h 251733"/>
                  <a:gd name="connsiteX163" fmla="*/ 74299 w 215896"/>
                  <a:gd name="connsiteY163" fmla="*/ 24854 h 251733"/>
                  <a:gd name="connsiteX164" fmla="*/ 73073 w 215896"/>
                  <a:gd name="connsiteY164" fmla="*/ 23093 h 251733"/>
                  <a:gd name="connsiteX165" fmla="*/ 70469 w 215896"/>
                  <a:gd name="connsiteY165" fmla="*/ 16046 h 251733"/>
                  <a:gd name="connsiteX166" fmla="*/ 64494 w 215896"/>
                  <a:gd name="connsiteY166" fmla="*/ 9305 h 251733"/>
                  <a:gd name="connsiteX167" fmla="*/ 58290 w 215896"/>
                  <a:gd name="connsiteY167" fmla="*/ 2871 h 251733"/>
                  <a:gd name="connsiteX168" fmla="*/ 54230 w 215896"/>
                  <a:gd name="connsiteY168" fmla="*/ 1722 h 251733"/>
                  <a:gd name="connsiteX169" fmla="*/ 48945 w 215896"/>
                  <a:gd name="connsiteY169" fmla="*/ 37 h 251733"/>
                  <a:gd name="connsiteX170" fmla="*/ 44885 w 215896"/>
                  <a:gd name="connsiteY170" fmla="*/ 2948 h 251733"/>
                  <a:gd name="connsiteX171" fmla="*/ 43813 w 215896"/>
                  <a:gd name="connsiteY171" fmla="*/ 5016 h 251733"/>
                  <a:gd name="connsiteX172" fmla="*/ 41669 w 215896"/>
                  <a:gd name="connsiteY172" fmla="*/ 7927 h 251733"/>
                  <a:gd name="connsiteX173" fmla="*/ 46800 w 215896"/>
                  <a:gd name="connsiteY173" fmla="*/ 18114 h 251733"/>
                  <a:gd name="connsiteX174" fmla="*/ 47030 w 215896"/>
                  <a:gd name="connsiteY174" fmla="*/ 32361 h 251733"/>
                  <a:gd name="connsiteX175" fmla="*/ 49405 w 215896"/>
                  <a:gd name="connsiteY175" fmla="*/ 37034 h 251733"/>
                  <a:gd name="connsiteX176" fmla="*/ 49175 w 215896"/>
                  <a:gd name="connsiteY176" fmla="*/ 38336 h 251733"/>
                  <a:gd name="connsiteX177" fmla="*/ 46877 w 215896"/>
                  <a:gd name="connsiteY177" fmla="*/ 40021 h 251733"/>
                  <a:gd name="connsiteX178" fmla="*/ 45345 w 215896"/>
                  <a:gd name="connsiteY178" fmla="*/ 39868 h 251733"/>
                  <a:gd name="connsiteX179" fmla="*/ 39600 w 215896"/>
                  <a:gd name="connsiteY179" fmla="*/ 37723 h 251733"/>
                  <a:gd name="connsiteX180" fmla="*/ 37072 w 215896"/>
                  <a:gd name="connsiteY180" fmla="*/ 37953 h 251733"/>
                  <a:gd name="connsiteX181" fmla="*/ 34545 w 215896"/>
                  <a:gd name="connsiteY181" fmla="*/ 39178 h 251733"/>
                  <a:gd name="connsiteX182" fmla="*/ 31404 w 215896"/>
                  <a:gd name="connsiteY182" fmla="*/ 33663 h 251733"/>
                  <a:gd name="connsiteX183" fmla="*/ 30026 w 215896"/>
                  <a:gd name="connsiteY183" fmla="*/ 27535 h 251733"/>
                  <a:gd name="connsiteX184" fmla="*/ 21370 w 215896"/>
                  <a:gd name="connsiteY184" fmla="*/ 32744 h 251733"/>
                  <a:gd name="connsiteX185" fmla="*/ 15932 w 215896"/>
                  <a:gd name="connsiteY185" fmla="*/ 37799 h 25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</a:cxnLst>
                <a:rect l="l" t="t" r="r" b="b"/>
                <a:pathLst>
                  <a:path w="215896" h="251733">
                    <a:moveTo>
                      <a:pt x="15932" y="37799"/>
                    </a:moveTo>
                    <a:cubicBezTo>
                      <a:pt x="15319" y="39102"/>
                      <a:pt x="13404" y="43161"/>
                      <a:pt x="12945" y="44004"/>
                    </a:cubicBezTo>
                    <a:cubicBezTo>
                      <a:pt x="12485" y="44846"/>
                      <a:pt x="13328" y="45459"/>
                      <a:pt x="13328" y="45459"/>
                    </a:cubicBezTo>
                    <a:cubicBezTo>
                      <a:pt x="13328" y="45459"/>
                      <a:pt x="13787" y="46914"/>
                      <a:pt x="14783" y="48217"/>
                    </a:cubicBezTo>
                    <a:cubicBezTo>
                      <a:pt x="15702" y="49519"/>
                      <a:pt x="14170" y="48599"/>
                      <a:pt x="10111" y="49059"/>
                    </a:cubicBezTo>
                    <a:cubicBezTo>
                      <a:pt x="6051" y="49519"/>
                      <a:pt x="3676" y="53502"/>
                      <a:pt x="2911" y="54804"/>
                    </a:cubicBezTo>
                    <a:cubicBezTo>
                      <a:pt x="2374" y="55800"/>
                      <a:pt x="842" y="60855"/>
                      <a:pt x="0" y="63459"/>
                    </a:cubicBezTo>
                    <a:cubicBezTo>
                      <a:pt x="153" y="63612"/>
                      <a:pt x="383" y="63842"/>
                      <a:pt x="460" y="63995"/>
                    </a:cubicBezTo>
                    <a:cubicBezTo>
                      <a:pt x="1072" y="64915"/>
                      <a:pt x="1532" y="66906"/>
                      <a:pt x="2221" y="66140"/>
                    </a:cubicBezTo>
                    <a:cubicBezTo>
                      <a:pt x="2911" y="65451"/>
                      <a:pt x="4978" y="62540"/>
                      <a:pt x="6511" y="62693"/>
                    </a:cubicBezTo>
                    <a:cubicBezTo>
                      <a:pt x="8043" y="62847"/>
                      <a:pt x="9498" y="64225"/>
                      <a:pt x="10723" y="65681"/>
                    </a:cubicBezTo>
                    <a:cubicBezTo>
                      <a:pt x="11949" y="67136"/>
                      <a:pt x="13098" y="68208"/>
                      <a:pt x="13098" y="68208"/>
                    </a:cubicBezTo>
                    <a:cubicBezTo>
                      <a:pt x="13098" y="68208"/>
                      <a:pt x="14017" y="68668"/>
                      <a:pt x="13557" y="69663"/>
                    </a:cubicBezTo>
                    <a:cubicBezTo>
                      <a:pt x="13098" y="70659"/>
                      <a:pt x="11796" y="75868"/>
                      <a:pt x="12026" y="76481"/>
                    </a:cubicBezTo>
                    <a:cubicBezTo>
                      <a:pt x="12255" y="77093"/>
                      <a:pt x="11336" y="77936"/>
                      <a:pt x="11107" y="78242"/>
                    </a:cubicBezTo>
                    <a:cubicBezTo>
                      <a:pt x="10877" y="78625"/>
                      <a:pt x="9575" y="80617"/>
                      <a:pt x="9575" y="80617"/>
                    </a:cubicBezTo>
                    <a:cubicBezTo>
                      <a:pt x="9575" y="80617"/>
                      <a:pt x="9115" y="81077"/>
                      <a:pt x="9421" y="81689"/>
                    </a:cubicBezTo>
                    <a:cubicBezTo>
                      <a:pt x="9804" y="82302"/>
                      <a:pt x="13634" y="87817"/>
                      <a:pt x="13634" y="87817"/>
                    </a:cubicBezTo>
                    <a:cubicBezTo>
                      <a:pt x="13634" y="87817"/>
                      <a:pt x="14017" y="88430"/>
                      <a:pt x="14936" y="88276"/>
                    </a:cubicBezTo>
                    <a:cubicBezTo>
                      <a:pt x="15856" y="88123"/>
                      <a:pt x="31787" y="86591"/>
                      <a:pt x="32783" y="86361"/>
                    </a:cubicBezTo>
                    <a:cubicBezTo>
                      <a:pt x="33702" y="86132"/>
                      <a:pt x="34009" y="86974"/>
                      <a:pt x="33702" y="87664"/>
                    </a:cubicBezTo>
                    <a:cubicBezTo>
                      <a:pt x="33473" y="88353"/>
                      <a:pt x="33090" y="88506"/>
                      <a:pt x="32630" y="88583"/>
                    </a:cubicBezTo>
                    <a:cubicBezTo>
                      <a:pt x="32171" y="88736"/>
                      <a:pt x="31098" y="90115"/>
                      <a:pt x="31558" y="91953"/>
                    </a:cubicBezTo>
                    <a:cubicBezTo>
                      <a:pt x="32017" y="93791"/>
                      <a:pt x="33243" y="97085"/>
                      <a:pt x="33856" y="97928"/>
                    </a:cubicBezTo>
                    <a:cubicBezTo>
                      <a:pt x="34468" y="98770"/>
                      <a:pt x="35924" y="101145"/>
                      <a:pt x="35924" y="101911"/>
                    </a:cubicBezTo>
                    <a:cubicBezTo>
                      <a:pt x="35924" y="102600"/>
                      <a:pt x="35694" y="102983"/>
                      <a:pt x="35311" y="103213"/>
                    </a:cubicBezTo>
                    <a:cubicBezTo>
                      <a:pt x="34928" y="103443"/>
                      <a:pt x="34009" y="104285"/>
                      <a:pt x="33856" y="104975"/>
                    </a:cubicBezTo>
                    <a:cubicBezTo>
                      <a:pt x="33702" y="105664"/>
                      <a:pt x="33013" y="107579"/>
                      <a:pt x="33013" y="108651"/>
                    </a:cubicBezTo>
                    <a:cubicBezTo>
                      <a:pt x="33013" y="109724"/>
                      <a:pt x="32783" y="111638"/>
                      <a:pt x="32554" y="112634"/>
                    </a:cubicBezTo>
                    <a:cubicBezTo>
                      <a:pt x="32324" y="113630"/>
                      <a:pt x="30639" y="116311"/>
                      <a:pt x="30256" y="116847"/>
                    </a:cubicBezTo>
                    <a:cubicBezTo>
                      <a:pt x="29872" y="117307"/>
                      <a:pt x="28341" y="120217"/>
                      <a:pt x="28570" y="121136"/>
                    </a:cubicBezTo>
                    <a:cubicBezTo>
                      <a:pt x="28800" y="122055"/>
                      <a:pt x="28800" y="123051"/>
                      <a:pt x="29260" y="123894"/>
                    </a:cubicBezTo>
                    <a:cubicBezTo>
                      <a:pt x="29719" y="124736"/>
                      <a:pt x="31558" y="128796"/>
                      <a:pt x="31175" y="130328"/>
                    </a:cubicBezTo>
                    <a:cubicBezTo>
                      <a:pt x="30791" y="131860"/>
                      <a:pt x="30562" y="131171"/>
                      <a:pt x="30256" y="131400"/>
                    </a:cubicBezTo>
                    <a:cubicBezTo>
                      <a:pt x="29872" y="131630"/>
                      <a:pt x="29643" y="132243"/>
                      <a:pt x="29337" y="132932"/>
                    </a:cubicBezTo>
                    <a:cubicBezTo>
                      <a:pt x="28953" y="133622"/>
                      <a:pt x="27192" y="136915"/>
                      <a:pt x="26349" y="138064"/>
                    </a:cubicBezTo>
                    <a:cubicBezTo>
                      <a:pt x="25507" y="139290"/>
                      <a:pt x="25123" y="139749"/>
                      <a:pt x="25047" y="140592"/>
                    </a:cubicBezTo>
                    <a:cubicBezTo>
                      <a:pt x="24894" y="141434"/>
                      <a:pt x="24358" y="143579"/>
                      <a:pt x="24128" y="144269"/>
                    </a:cubicBezTo>
                    <a:cubicBezTo>
                      <a:pt x="23898" y="144958"/>
                      <a:pt x="23975" y="145494"/>
                      <a:pt x="24511" y="145571"/>
                    </a:cubicBezTo>
                    <a:cubicBezTo>
                      <a:pt x="25047" y="145647"/>
                      <a:pt x="29260" y="148711"/>
                      <a:pt x="30868" y="147486"/>
                    </a:cubicBezTo>
                    <a:cubicBezTo>
                      <a:pt x="32400" y="146260"/>
                      <a:pt x="38758" y="140669"/>
                      <a:pt x="40213" y="139137"/>
                    </a:cubicBezTo>
                    <a:cubicBezTo>
                      <a:pt x="41669" y="137605"/>
                      <a:pt x="44043" y="135766"/>
                      <a:pt x="45728" y="134617"/>
                    </a:cubicBezTo>
                    <a:cubicBezTo>
                      <a:pt x="47413" y="133392"/>
                      <a:pt x="56834" y="126728"/>
                      <a:pt x="56834" y="126728"/>
                    </a:cubicBezTo>
                    <a:cubicBezTo>
                      <a:pt x="56834" y="126728"/>
                      <a:pt x="57447" y="126039"/>
                      <a:pt x="58367" y="126881"/>
                    </a:cubicBezTo>
                    <a:cubicBezTo>
                      <a:pt x="59286" y="127724"/>
                      <a:pt x="72230" y="137451"/>
                      <a:pt x="72230" y="137451"/>
                    </a:cubicBezTo>
                    <a:cubicBezTo>
                      <a:pt x="72230" y="137451"/>
                      <a:pt x="74145" y="139520"/>
                      <a:pt x="73762" y="137605"/>
                    </a:cubicBezTo>
                    <a:cubicBezTo>
                      <a:pt x="73380" y="135690"/>
                      <a:pt x="75907" y="134234"/>
                      <a:pt x="77745" y="133928"/>
                    </a:cubicBezTo>
                    <a:cubicBezTo>
                      <a:pt x="79507" y="133545"/>
                      <a:pt x="81958" y="133239"/>
                      <a:pt x="82494" y="133009"/>
                    </a:cubicBezTo>
                    <a:cubicBezTo>
                      <a:pt x="83107" y="132779"/>
                      <a:pt x="85099" y="131707"/>
                      <a:pt x="85405" y="129562"/>
                    </a:cubicBezTo>
                    <a:cubicBezTo>
                      <a:pt x="85635" y="127417"/>
                      <a:pt x="86018" y="127877"/>
                      <a:pt x="86631" y="127264"/>
                    </a:cubicBezTo>
                    <a:cubicBezTo>
                      <a:pt x="87244" y="126651"/>
                      <a:pt x="90078" y="123434"/>
                      <a:pt x="91380" y="122362"/>
                    </a:cubicBezTo>
                    <a:cubicBezTo>
                      <a:pt x="92682" y="121290"/>
                      <a:pt x="95899" y="119605"/>
                      <a:pt x="97737" y="120294"/>
                    </a:cubicBezTo>
                    <a:cubicBezTo>
                      <a:pt x="99499" y="120983"/>
                      <a:pt x="101720" y="121366"/>
                      <a:pt x="103635" y="121519"/>
                    </a:cubicBezTo>
                    <a:cubicBezTo>
                      <a:pt x="105550" y="121673"/>
                      <a:pt x="111907" y="121519"/>
                      <a:pt x="113822" y="127034"/>
                    </a:cubicBezTo>
                    <a:cubicBezTo>
                      <a:pt x="113822" y="127034"/>
                      <a:pt x="115124" y="130175"/>
                      <a:pt x="115967" y="131247"/>
                    </a:cubicBezTo>
                    <a:cubicBezTo>
                      <a:pt x="116810" y="132319"/>
                      <a:pt x="117423" y="133009"/>
                      <a:pt x="117652" y="133851"/>
                    </a:cubicBezTo>
                    <a:cubicBezTo>
                      <a:pt x="117882" y="134694"/>
                      <a:pt x="118877" y="136226"/>
                      <a:pt x="119567" y="136839"/>
                    </a:cubicBezTo>
                    <a:cubicBezTo>
                      <a:pt x="120257" y="137451"/>
                      <a:pt x="123550" y="139979"/>
                      <a:pt x="124852" y="141052"/>
                    </a:cubicBezTo>
                    <a:cubicBezTo>
                      <a:pt x="126154" y="142124"/>
                      <a:pt x="132742" y="148252"/>
                      <a:pt x="133814" y="150779"/>
                    </a:cubicBezTo>
                    <a:cubicBezTo>
                      <a:pt x="134886" y="153307"/>
                      <a:pt x="135116" y="156524"/>
                      <a:pt x="134044" y="158669"/>
                    </a:cubicBezTo>
                    <a:cubicBezTo>
                      <a:pt x="132971" y="160813"/>
                      <a:pt x="132359" y="163341"/>
                      <a:pt x="132359" y="164260"/>
                    </a:cubicBezTo>
                    <a:cubicBezTo>
                      <a:pt x="132359" y="165179"/>
                      <a:pt x="132359" y="173375"/>
                      <a:pt x="132818" y="174677"/>
                    </a:cubicBezTo>
                    <a:cubicBezTo>
                      <a:pt x="133278" y="175980"/>
                      <a:pt x="135729" y="178890"/>
                      <a:pt x="136801" y="180039"/>
                    </a:cubicBezTo>
                    <a:cubicBezTo>
                      <a:pt x="137874" y="181265"/>
                      <a:pt x="139559" y="183180"/>
                      <a:pt x="139942" y="184022"/>
                    </a:cubicBezTo>
                    <a:cubicBezTo>
                      <a:pt x="140325" y="184865"/>
                      <a:pt x="142240" y="188541"/>
                      <a:pt x="142852" y="188695"/>
                    </a:cubicBezTo>
                    <a:cubicBezTo>
                      <a:pt x="143465" y="188848"/>
                      <a:pt x="150742" y="190763"/>
                      <a:pt x="150742" y="190763"/>
                    </a:cubicBezTo>
                    <a:cubicBezTo>
                      <a:pt x="150742" y="190763"/>
                      <a:pt x="152044" y="190763"/>
                      <a:pt x="151201" y="191605"/>
                    </a:cubicBezTo>
                    <a:cubicBezTo>
                      <a:pt x="150359" y="192448"/>
                      <a:pt x="149899" y="193980"/>
                      <a:pt x="150282" y="195205"/>
                    </a:cubicBezTo>
                    <a:cubicBezTo>
                      <a:pt x="150665" y="196431"/>
                      <a:pt x="151584" y="197733"/>
                      <a:pt x="152580" y="198346"/>
                    </a:cubicBezTo>
                    <a:cubicBezTo>
                      <a:pt x="153499" y="198958"/>
                      <a:pt x="155185" y="199801"/>
                      <a:pt x="155797" y="200491"/>
                    </a:cubicBezTo>
                    <a:cubicBezTo>
                      <a:pt x="156410" y="201180"/>
                      <a:pt x="157329" y="202559"/>
                      <a:pt x="157252" y="203707"/>
                    </a:cubicBezTo>
                    <a:cubicBezTo>
                      <a:pt x="157100" y="204933"/>
                      <a:pt x="157100" y="206312"/>
                      <a:pt x="157100" y="206695"/>
                    </a:cubicBezTo>
                    <a:cubicBezTo>
                      <a:pt x="157100" y="207078"/>
                      <a:pt x="156716" y="207767"/>
                      <a:pt x="156257" y="207997"/>
                    </a:cubicBezTo>
                    <a:cubicBezTo>
                      <a:pt x="155797" y="208227"/>
                      <a:pt x="152810" y="210908"/>
                      <a:pt x="153040" y="213742"/>
                    </a:cubicBezTo>
                    <a:cubicBezTo>
                      <a:pt x="153270" y="216652"/>
                      <a:pt x="153653" y="220176"/>
                      <a:pt x="154342" y="223316"/>
                    </a:cubicBezTo>
                    <a:cubicBezTo>
                      <a:pt x="155031" y="226457"/>
                      <a:pt x="156104" y="233963"/>
                      <a:pt x="152580" y="236261"/>
                    </a:cubicBezTo>
                    <a:cubicBezTo>
                      <a:pt x="148980" y="238559"/>
                      <a:pt x="147525" y="238406"/>
                      <a:pt x="146606" y="238789"/>
                    </a:cubicBezTo>
                    <a:cubicBezTo>
                      <a:pt x="146070" y="239019"/>
                      <a:pt x="145763" y="239248"/>
                      <a:pt x="145533" y="239555"/>
                    </a:cubicBezTo>
                    <a:lnTo>
                      <a:pt x="150359" y="245453"/>
                    </a:lnTo>
                    <a:cubicBezTo>
                      <a:pt x="150359" y="245453"/>
                      <a:pt x="150665" y="246448"/>
                      <a:pt x="151967" y="246372"/>
                    </a:cubicBezTo>
                    <a:cubicBezTo>
                      <a:pt x="153270" y="246219"/>
                      <a:pt x="160010" y="245070"/>
                      <a:pt x="162768" y="248440"/>
                    </a:cubicBezTo>
                    <a:lnTo>
                      <a:pt x="165065" y="250814"/>
                    </a:lnTo>
                    <a:cubicBezTo>
                      <a:pt x="165065" y="250814"/>
                      <a:pt x="165908" y="251504"/>
                      <a:pt x="166367" y="251504"/>
                    </a:cubicBezTo>
                    <a:cubicBezTo>
                      <a:pt x="166827" y="251504"/>
                      <a:pt x="170427" y="251734"/>
                      <a:pt x="170427" y="251734"/>
                    </a:cubicBezTo>
                    <a:cubicBezTo>
                      <a:pt x="170427" y="251734"/>
                      <a:pt x="171116" y="251734"/>
                      <a:pt x="171346" y="251044"/>
                    </a:cubicBezTo>
                    <a:cubicBezTo>
                      <a:pt x="171576" y="250355"/>
                      <a:pt x="173644" y="246831"/>
                      <a:pt x="172189" y="244687"/>
                    </a:cubicBezTo>
                    <a:cubicBezTo>
                      <a:pt x="170733" y="242542"/>
                      <a:pt x="168742" y="240397"/>
                      <a:pt x="168359" y="239784"/>
                    </a:cubicBezTo>
                    <a:cubicBezTo>
                      <a:pt x="167976" y="239172"/>
                      <a:pt x="167746" y="238559"/>
                      <a:pt x="168819" y="238942"/>
                    </a:cubicBezTo>
                    <a:cubicBezTo>
                      <a:pt x="169891" y="239325"/>
                      <a:pt x="171193" y="239325"/>
                      <a:pt x="172878" y="238099"/>
                    </a:cubicBezTo>
                    <a:cubicBezTo>
                      <a:pt x="174563" y="236874"/>
                      <a:pt x="176555" y="235495"/>
                      <a:pt x="177397" y="234959"/>
                    </a:cubicBezTo>
                    <a:cubicBezTo>
                      <a:pt x="178240" y="234423"/>
                      <a:pt x="182683" y="231282"/>
                      <a:pt x="183755" y="232814"/>
                    </a:cubicBezTo>
                    <a:cubicBezTo>
                      <a:pt x="184827" y="234346"/>
                      <a:pt x="185670" y="235572"/>
                      <a:pt x="186359" y="236031"/>
                    </a:cubicBezTo>
                    <a:cubicBezTo>
                      <a:pt x="187049" y="236491"/>
                      <a:pt x="195091" y="239248"/>
                      <a:pt x="195091" y="239248"/>
                    </a:cubicBezTo>
                    <a:cubicBezTo>
                      <a:pt x="195091" y="239248"/>
                      <a:pt x="196317" y="239708"/>
                      <a:pt x="196853" y="239019"/>
                    </a:cubicBezTo>
                    <a:cubicBezTo>
                      <a:pt x="197313" y="238482"/>
                      <a:pt x="206428" y="232584"/>
                      <a:pt x="211789" y="229138"/>
                    </a:cubicBezTo>
                    <a:cubicBezTo>
                      <a:pt x="211942" y="228218"/>
                      <a:pt x="211866" y="227452"/>
                      <a:pt x="211866" y="227452"/>
                    </a:cubicBezTo>
                    <a:cubicBezTo>
                      <a:pt x="211866" y="227452"/>
                      <a:pt x="210334" y="221325"/>
                      <a:pt x="210334" y="221018"/>
                    </a:cubicBezTo>
                    <a:cubicBezTo>
                      <a:pt x="210334" y="220635"/>
                      <a:pt x="210334" y="219946"/>
                      <a:pt x="210717" y="219486"/>
                    </a:cubicBezTo>
                    <a:cubicBezTo>
                      <a:pt x="211100" y="219027"/>
                      <a:pt x="214700" y="214967"/>
                      <a:pt x="215466" y="214431"/>
                    </a:cubicBezTo>
                    <a:cubicBezTo>
                      <a:pt x="216309" y="213971"/>
                      <a:pt x="215696" y="213129"/>
                      <a:pt x="215466" y="212516"/>
                    </a:cubicBezTo>
                    <a:cubicBezTo>
                      <a:pt x="215236" y="211903"/>
                      <a:pt x="214547" y="210142"/>
                      <a:pt x="214240" y="209299"/>
                    </a:cubicBezTo>
                    <a:cubicBezTo>
                      <a:pt x="214011" y="208456"/>
                      <a:pt x="212708" y="207537"/>
                      <a:pt x="212708" y="207537"/>
                    </a:cubicBezTo>
                    <a:cubicBezTo>
                      <a:pt x="209032" y="205393"/>
                      <a:pt x="202291" y="198805"/>
                      <a:pt x="201679" y="197503"/>
                    </a:cubicBezTo>
                    <a:cubicBezTo>
                      <a:pt x="201066" y="196201"/>
                      <a:pt x="202368" y="195358"/>
                      <a:pt x="202751" y="195741"/>
                    </a:cubicBezTo>
                    <a:cubicBezTo>
                      <a:pt x="203134" y="196124"/>
                      <a:pt x="203977" y="195358"/>
                      <a:pt x="204283" y="195129"/>
                    </a:cubicBezTo>
                    <a:cubicBezTo>
                      <a:pt x="204666" y="194899"/>
                      <a:pt x="205202" y="194056"/>
                      <a:pt x="206198" y="194056"/>
                    </a:cubicBezTo>
                    <a:cubicBezTo>
                      <a:pt x="207194" y="194056"/>
                      <a:pt x="208802" y="192142"/>
                      <a:pt x="209415" y="191529"/>
                    </a:cubicBezTo>
                    <a:cubicBezTo>
                      <a:pt x="210028" y="190916"/>
                      <a:pt x="210258" y="190303"/>
                      <a:pt x="209874" y="189767"/>
                    </a:cubicBezTo>
                    <a:cubicBezTo>
                      <a:pt x="209491" y="189154"/>
                      <a:pt x="203057" y="185707"/>
                      <a:pt x="201832" y="185248"/>
                    </a:cubicBezTo>
                    <a:cubicBezTo>
                      <a:pt x="200606" y="184788"/>
                      <a:pt x="200070" y="183716"/>
                      <a:pt x="199687" y="182950"/>
                    </a:cubicBezTo>
                    <a:cubicBezTo>
                      <a:pt x="199304" y="182261"/>
                      <a:pt x="197619" y="182797"/>
                      <a:pt x="196929" y="182797"/>
                    </a:cubicBezTo>
                    <a:cubicBezTo>
                      <a:pt x="196240" y="182797"/>
                      <a:pt x="196087" y="182414"/>
                      <a:pt x="195704" y="181265"/>
                    </a:cubicBezTo>
                    <a:cubicBezTo>
                      <a:pt x="195321" y="180039"/>
                      <a:pt x="194172" y="177665"/>
                      <a:pt x="193330" y="176516"/>
                    </a:cubicBezTo>
                    <a:cubicBezTo>
                      <a:pt x="192487" y="175290"/>
                      <a:pt x="191568" y="176286"/>
                      <a:pt x="191185" y="176669"/>
                    </a:cubicBezTo>
                    <a:cubicBezTo>
                      <a:pt x="190802" y="177052"/>
                      <a:pt x="189653" y="177741"/>
                      <a:pt x="188427" y="178124"/>
                    </a:cubicBezTo>
                    <a:cubicBezTo>
                      <a:pt x="187202" y="178507"/>
                      <a:pt x="185823" y="174141"/>
                      <a:pt x="184751" y="171920"/>
                    </a:cubicBezTo>
                    <a:cubicBezTo>
                      <a:pt x="183678" y="169622"/>
                      <a:pt x="183908" y="165486"/>
                      <a:pt x="184061" y="164643"/>
                    </a:cubicBezTo>
                    <a:cubicBezTo>
                      <a:pt x="184215" y="163801"/>
                      <a:pt x="183449" y="163341"/>
                      <a:pt x="183449" y="163341"/>
                    </a:cubicBezTo>
                    <a:cubicBezTo>
                      <a:pt x="183449" y="163341"/>
                      <a:pt x="181763" y="162498"/>
                      <a:pt x="180921" y="162269"/>
                    </a:cubicBezTo>
                    <a:cubicBezTo>
                      <a:pt x="180079" y="162039"/>
                      <a:pt x="179695" y="160813"/>
                      <a:pt x="179695" y="160813"/>
                    </a:cubicBezTo>
                    <a:cubicBezTo>
                      <a:pt x="177627" y="153767"/>
                      <a:pt x="171883" y="150396"/>
                      <a:pt x="165908" y="146337"/>
                    </a:cubicBezTo>
                    <a:cubicBezTo>
                      <a:pt x="159934" y="142277"/>
                      <a:pt x="158095" y="135230"/>
                      <a:pt x="158019" y="134464"/>
                    </a:cubicBezTo>
                    <a:cubicBezTo>
                      <a:pt x="157865" y="133775"/>
                      <a:pt x="156487" y="133162"/>
                      <a:pt x="156487" y="133162"/>
                    </a:cubicBezTo>
                    <a:cubicBezTo>
                      <a:pt x="156487" y="133162"/>
                      <a:pt x="150742" y="129179"/>
                      <a:pt x="149287" y="128030"/>
                    </a:cubicBezTo>
                    <a:cubicBezTo>
                      <a:pt x="147831" y="126804"/>
                      <a:pt x="144001" y="123128"/>
                      <a:pt x="143082" y="120983"/>
                    </a:cubicBezTo>
                    <a:cubicBezTo>
                      <a:pt x="142163" y="118839"/>
                      <a:pt x="144155" y="116464"/>
                      <a:pt x="144844" y="115468"/>
                    </a:cubicBezTo>
                    <a:cubicBezTo>
                      <a:pt x="145533" y="114473"/>
                      <a:pt x="144691" y="114166"/>
                      <a:pt x="144691" y="114166"/>
                    </a:cubicBezTo>
                    <a:cubicBezTo>
                      <a:pt x="144691" y="114166"/>
                      <a:pt x="130903" y="107196"/>
                      <a:pt x="128759" y="106047"/>
                    </a:cubicBezTo>
                    <a:cubicBezTo>
                      <a:pt x="126614" y="104821"/>
                      <a:pt x="109763" y="95476"/>
                      <a:pt x="108537" y="94787"/>
                    </a:cubicBezTo>
                    <a:cubicBezTo>
                      <a:pt x="107312" y="94098"/>
                      <a:pt x="108690" y="93945"/>
                      <a:pt x="108690" y="93945"/>
                    </a:cubicBezTo>
                    <a:cubicBezTo>
                      <a:pt x="108690" y="93945"/>
                      <a:pt x="108690" y="93945"/>
                      <a:pt x="110605" y="92413"/>
                    </a:cubicBezTo>
                    <a:cubicBezTo>
                      <a:pt x="112520" y="90881"/>
                      <a:pt x="111831" y="88813"/>
                      <a:pt x="111448" y="87511"/>
                    </a:cubicBezTo>
                    <a:cubicBezTo>
                      <a:pt x="111065" y="86208"/>
                      <a:pt x="111678" y="84906"/>
                      <a:pt x="112061" y="83834"/>
                    </a:cubicBezTo>
                    <a:cubicBezTo>
                      <a:pt x="112444" y="82761"/>
                      <a:pt x="113286" y="83374"/>
                      <a:pt x="113822" y="83374"/>
                    </a:cubicBezTo>
                    <a:cubicBezTo>
                      <a:pt x="114435" y="83374"/>
                      <a:pt x="116810" y="83374"/>
                      <a:pt x="116810" y="83374"/>
                    </a:cubicBezTo>
                    <a:cubicBezTo>
                      <a:pt x="119414" y="84293"/>
                      <a:pt x="126997" y="85672"/>
                      <a:pt x="128299" y="85442"/>
                    </a:cubicBezTo>
                    <a:cubicBezTo>
                      <a:pt x="129601" y="85213"/>
                      <a:pt x="130061" y="84523"/>
                      <a:pt x="130214" y="83987"/>
                    </a:cubicBezTo>
                    <a:cubicBezTo>
                      <a:pt x="130367" y="83527"/>
                      <a:pt x="129601" y="83145"/>
                      <a:pt x="131287" y="82455"/>
                    </a:cubicBezTo>
                    <a:cubicBezTo>
                      <a:pt x="132971" y="81766"/>
                      <a:pt x="137414" y="76098"/>
                      <a:pt x="138103" y="75408"/>
                    </a:cubicBezTo>
                    <a:cubicBezTo>
                      <a:pt x="138793" y="74719"/>
                      <a:pt x="137874" y="74183"/>
                      <a:pt x="137950" y="71732"/>
                    </a:cubicBezTo>
                    <a:cubicBezTo>
                      <a:pt x="138103" y="69204"/>
                      <a:pt x="136495" y="67902"/>
                      <a:pt x="135806" y="67289"/>
                    </a:cubicBezTo>
                    <a:cubicBezTo>
                      <a:pt x="135116" y="66676"/>
                      <a:pt x="131516" y="64149"/>
                      <a:pt x="129678" y="63229"/>
                    </a:cubicBezTo>
                    <a:cubicBezTo>
                      <a:pt x="127916" y="62310"/>
                      <a:pt x="124086" y="61544"/>
                      <a:pt x="122707" y="61314"/>
                    </a:cubicBezTo>
                    <a:cubicBezTo>
                      <a:pt x="121405" y="61085"/>
                      <a:pt x="121635" y="60625"/>
                      <a:pt x="122554" y="60012"/>
                    </a:cubicBezTo>
                    <a:cubicBezTo>
                      <a:pt x="123474" y="59400"/>
                      <a:pt x="125312" y="58940"/>
                      <a:pt x="126001" y="58940"/>
                    </a:cubicBezTo>
                    <a:cubicBezTo>
                      <a:pt x="126690" y="58940"/>
                      <a:pt x="127457" y="58098"/>
                      <a:pt x="127457" y="58098"/>
                    </a:cubicBezTo>
                    <a:cubicBezTo>
                      <a:pt x="127457" y="58098"/>
                      <a:pt x="128376" y="56412"/>
                      <a:pt x="128912" y="55723"/>
                    </a:cubicBezTo>
                    <a:cubicBezTo>
                      <a:pt x="129372" y="55034"/>
                      <a:pt x="128452" y="54421"/>
                      <a:pt x="128452" y="54421"/>
                    </a:cubicBezTo>
                    <a:cubicBezTo>
                      <a:pt x="128452" y="54421"/>
                      <a:pt x="120410" y="48523"/>
                      <a:pt x="118418" y="46914"/>
                    </a:cubicBezTo>
                    <a:cubicBezTo>
                      <a:pt x="116350" y="45229"/>
                      <a:pt x="111984" y="46302"/>
                      <a:pt x="111371" y="46685"/>
                    </a:cubicBezTo>
                    <a:cubicBezTo>
                      <a:pt x="110758" y="47068"/>
                      <a:pt x="108997" y="47757"/>
                      <a:pt x="108154" y="48370"/>
                    </a:cubicBezTo>
                    <a:cubicBezTo>
                      <a:pt x="107312" y="48983"/>
                      <a:pt x="106009" y="49902"/>
                      <a:pt x="105856" y="50974"/>
                    </a:cubicBezTo>
                    <a:cubicBezTo>
                      <a:pt x="105703" y="52046"/>
                      <a:pt x="104401" y="52506"/>
                      <a:pt x="103942" y="53348"/>
                    </a:cubicBezTo>
                    <a:cubicBezTo>
                      <a:pt x="103482" y="54191"/>
                      <a:pt x="102180" y="54421"/>
                      <a:pt x="101184" y="54268"/>
                    </a:cubicBezTo>
                    <a:cubicBezTo>
                      <a:pt x="100265" y="54114"/>
                      <a:pt x="91993" y="50285"/>
                      <a:pt x="91380" y="49825"/>
                    </a:cubicBezTo>
                    <a:cubicBezTo>
                      <a:pt x="90767" y="49365"/>
                      <a:pt x="90307" y="49212"/>
                      <a:pt x="89694" y="49442"/>
                    </a:cubicBezTo>
                    <a:cubicBezTo>
                      <a:pt x="89082" y="49672"/>
                      <a:pt x="88239" y="49212"/>
                      <a:pt x="88239" y="49212"/>
                    </a:cubicBezTo>
                    <a:cubicBezTo>
                      <a:pt x="88239" y="49212"/>
                      <a:pt x="81422" y="41093"/>
                      <a:pt x="80733" y="40327"/>
                    </a:cubicBezTo>
                    <a:cubicBezTo>
                      <a:pt x="80043" y="39638"/>
                      <a:pt x="80043" y="38259"/>
                      <a:pt x="80043" y="38259"/>
                    </a:cubicBezTo>
                    <a:cubicBezTo>
                      <a:pt x="80043" y="38259"/>
                      <a:pt x="80273" y="32131"/>
                      <a:pt x="80273" y="30829"/>
                    </a:cubicBezTo>
                    <a:cubicBezTo>
                      <a:pt x="80273" y="29527"/>
                      <a:pt x="80733" y="28914"/>
                      <a:pt x="81575" y="27689"/>
                    </a:cubicBezTo>
                    <a:cubicBezTo>
                      <a:pt x="82418" y="26463"/>
                      <a:pt x="82494" y="25774"/>
                      <a:pt x="82494" y="23859"/>
                    </a:cubicBezTo>
                    <a:cubicBezTo>
                      <a:pt x="82494" y="21944"/>
                      <a:pt x="79890" y="22633"/>
                      <a:pt x="79048" y="23169"/>
                    </a:cubicBezTo>
                    <a:cubicBezTo>
                      <a:pt x="78205" y="23629"/>
                      <a:pt x="74834" y="24625"/>
                      <a:pt x="74299" y="24854"/>
                    </a:cubicBezTo>
                    <a:cubicBezTo>
                      <a:pt x="73686" y="25084"/>
                      <a:pt x="73226" y="24395"/>
                      <a:pt x="73073" y="23093"/>
                    </a:cubicBezTo>
                    <a:cubicBezTo>
                      <a:pt x="72920" y="21791"/>
                      <a:pt x="71158" y="17118"/>
                      <a:pt x="70469" y="16046"/>
                    </a:cubicBezTo>
                    <a:cubicBezTo>
                      <a:pt x="69779" y="14974"/>
                      <a:pt x="64494" y="9305"/>
                      <a:pt x="64494" y="9305"/>
                    </a:cubicBezTo>
                    <a:lnTo>
                      <a:pt x="58290" y="2871"/>
                    </a:lnTo>
                    <a:cubicBezTo>
                      <a:pt x="57217" y="3178"/>
                      <a:pt x="54920" y="2029"/>
                      <a:pt x="54230" y="1722"/>
                    </a:cubicBezTo>
                    <a:cubicBezTo>
                      <a:pt x="53388" y="1339"/>
                      <a:pt x="51473" y="420"/>
                      <a:pt x="48945" y="37"/>
                    </a:cubicBezTo>
                    <a:cubicBezTo>
                      <a:pt x="46417" y="-346"/>
                      <a:pt x="44962" y="2335"/>
                      <a:pt x="44885" y="2948"/>
                    </a:cubicBezTo>
                    <a:cubicBezTo>
                      <a:pt x="44732" y="3561"/>
                      <a:pt x="44426" y="4480"/>
                      <a:pt x="43813" y="5016"/>
                    </a:cubicBezTo>
                    <a:cubicBezTo>
                      <a:pt x="43201" y="5476"/>
                      <a:pt x="42281" y="5859"/>
                      <a:pt x="41669" y="7927"/>
                    </a:cubicBezTo>
                    <a:cubicBezTo>
                      <a:pt x="41056" y="9995"/>
                      <a:pt x="45039" y="14974"/>
                      <a:pt x="46800" y="18114"/>
                    </a:cubicBezTo>
                    <a:cubicBezTo>
                      <a:pt x="48562" y="21254"/>
                      <a:pt x="47183" y="29987"/>
                      <a:pt x="47030" y="32361"/>
                    </a:cubicBezTo>
                    <a:cubicBezTo>
                      <a:pt x="46877" y="34735"/>
                      <a:pt x="48562" y="36574"/>
                      <a:pt x="49405" y="37034"/>
                    </a:cubicBezTo>
                    <a:cubicBezTo>
                      <a:pt x="50247" y="37493"/>
                      <a:pt x="49175" y="38336"/>
                      <a:pt x="49175" y="38336"/>
                    </a:cubicBezTo>
                    <a:cubicBezTo>
                      <a:pt x="49175" y="38336"/>
                      <a:pt x="47260" y="39638"/>
                      <a:pt x="46877" y="40021"/>
                    </a:cubicBezTo>
                    <a:cubicBezTo>
                      <a:pt x="46494" y="40404"/>
                      <a:pt x="45805" y="40480"/>
                      <a:pt x="45345" y="39868"/>
                    </a:cubicBezTo>
                    <a:cubicBezTo>
                      <a:pt x="44885" y="39255"/>
                      <a:pt x="40826" y="38106"/>
                      <a:pt x="39600" y="37723"/>
                    </a:cubicBezTo>
                    <a:cubicBezTo>
                      <a:pt x="38375" y="37340"/>
                      <a:pt x="37839" y="37570"/>
                      <a:pt x="37072" y="37953"/>
                    </a:cubicBezTo>
                    <a:cubicBezTo>
                      <a:pt x="36383" y="38336"/>
                      <a:pt x="35770" y="38565"/>
                      <a:pt x="34545" y="39178"/>
                    </a:cubicBezTo>
                    <a:cubicBezTo>
                      <a:pt x="33319" y="39791"/>
                      <a:pt x="31634" y="34123"/>
                      <a:pt x="31404" y="33663"/>
                    </a:cubicBezTo>
                    <a:cubicBezTo>
                      <a:pt x="31252" y="33433"/>
                      <a:pt x="30639" y="30369"/>
                      <a:pt x="30026" y="27535"/>
                    </a:cubicBezTo>
                    <a:cubicBezTo>
                      <a:pt x="27498" y="29067"/>
                      <a:pt x="22826" y="31748"/>
                      <a:pt x="21370" y="32744"/>
                    </a:cubicBezTo>
                    <a:cubicBezTo>
                      <a:pt x="19379" y="33357"/>
                      <a:pt x="16545" y="36421"/>
                      <a:pt x="15932" y="37799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31" name="Kombinationstegning: figur 11830">
                <a:extLst>
                  <a:ext uri="{FF2B5EF4-FFF2-40B4-BE49-F238E27FC236}">
                    <a16:creationId xmlns:a16="http://schemas.microsoft.com/office/drawing/2014/main" id="{4D574BF4-1972-4D4C-AB4B-AA96CC09C37E}"/>
                  </a:ext>
                </a:extLst>
              </p:cNvPr>
              <p:cNvSpPr/>
              <p:nvPr/>
            </p:nvSpPr>
            <p:spPr>
              <a:xfrm>
                <a:off x="9297996" y="4102258"/>
                <a:ext cx="17322" cy="12948"/>
              </a:xfrm>
              <a:custGeom>
                <a:avLst/>
                <a:gdLst>
                  <a:gd name="connsiteX0" fmla="*/ 1964 w 17322"/>
                  <a:gd name="connsiteY0" fmla="*/ 3780 h 12948"/>
                  <a:gd name="connsiteX1" fmla="*/ 7708 w 17322"/>
                  <a:gd name="connsiteY1" fmla="*/ 8529 h 12948"/>
                  <a:gd name="connsiteX2" fmla="*/ 16057 w 17322"/>
                  <a:gd name="connsiteY2" fmla="*/ 12359 h 12948"/>
                  <a:gd name="connsiteX3" fmla="*/ 11998 w 17322"/>
                  <a:gd name="connsiteY3" fmla="*/ 8529 h 12948"/>
                  <a:gd name="connsiteX4" fmla="*/ 9623 w 17322"/>
                  <a:gd name="connsiteY4" fmla="*/ 5159 h 12948"/>
                  <a:gd name="connsiteX5" fmla="*/ 15138 w 17322"/>
                  <a:gd name="connsiteY5" fmla="*/ 5618 h 12948"/>
                  <a:gd name="connsiteX6" fmla="*/ 15598 w 17322"/>
                  <a:gd name="connsiteY6" fmla="*/ 3474 h 12948"/>
                  <a:gd name="connsiteX7" fmla="*/ 14909 w 17322"/>
                  <a:gd name="connsiteY7" fmla="*/ 1099 h 12948"/>
                  <a:gd name="connsiteX8" fmla="*/ 5104 w 17322"/>
                  <a:gd name="connsiteY8" fmla="*/ 180 h 12948"/>
                  <a:gd name="connsiteX9" fmla="*/ 5334 w 17322"/>
                  <a:gd name="connsiteY9" fmla="*/ 2095 h 12948"/>
                  <a:gd name="connsiteX10" fmla="*/ 1734 w 17322"/>
                  <a:gd name="connsiteY10" fmla="*/ 1406 h 12948"/>
                  <a:gd name="connsiteX11" fmla="*/ 1964 w 17322"/>
                  <a:gd name="connsiteY11" fmla="*/ 3780 h 1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22" h="12948">
                    <a:moveTo>
                      <a:pt x="1964" y="3780"/>
                    </a:moveTo>
                    <a:cubicBezTo>
                      <a:pt x="5334" y="6155"/>
                      <a:pt x="6253" y="7840"/>
                      <a:pt x="7708" y="8529"/>
                    </a:cubicBezTo>
                    <a:cubicBezTo>
                      <a:pt x="9164" y="9219"/>
                      <a:pt x="16593" y="14733"/>
                      <a:pt x="16057" y="12359"/>
                    </a:cubicBezTo>
                    <a:cubicBezTo>
                      <a:pt x="15521" y="9985"/>
                      <a:pt x="13683" y="9448"/>
                      <a:pt x="11998" y="8529"/>
                    </a:cubicBezTo>
                    <a:cubicBezTo>
                      <a:pt x="10312" y="7610"/>
                      <a:pt x="5257" y="1559"/>
                      <a:pt x="9623" y="5159"/>
                    </a:cubicBezTo>
                    <a:cubicBezTo>
                      <a:pt x="13913" y="8759"/>
                      <a:pt x="15368" y="10214"/>
                      <a:pt x="15138" y="5618"/>
                    </a:cubicBezTo>
                    <a:cubicBezTo>
                      <a:pt x="15138" y="5618"/>
                      <a:pt x="13683" y="3933"/>
                      <a:pt x="15598" y="3474"/>
                    </a:cubicBezTo>
                    <a:cubicBezTo>
                      <a:pt x="17513" y="3014"/>
                      <a:pt x="18508" y="1789"/>
                      <a:pt x="14909" y="1099"/>
                    </a:cubicBezTo>
                    <a:cubicBezTo>
                      <a:pt x="11308" y="410"/>
                      <a:pt x="7019" y="-356"/>
                      <a:pt x="5104" y="180"/>
                    </a:cubicBezTo>
                    <a:cubicBezTo>
                      <a:pt x="3189" y="640"/>
                      <a:pt x="3189" y="1406"/>
                      <a:pt x="5334" y="2095"/>
                    </a:cubicBezTo>
                    <a:cubicBezTo>
                      <a:pt x="7478" y="2784"/>
                      <a:pt x="3189" y="1865"/>
                      <a:pt x="1734" y="1406"/>
                    </a:cubicBezTo>
                    <a:cubicBezTo>
                      <a:pt x="278" y="946"/>
                      <a:pt x="-1407" y="1329"/>
                      <a:pt x="1964" y="378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32" name="Kombinationstegning: figur 11831">
                <a:extLst>
                  <a:ext uri="{FF2B5EF4-FFF2-40B4-BE49-F238E27FC236}">
                    <a16:creationId xmlns:a16="http://schemas.microsoft.com/office/drawing/2014/main" id="{D3D3E32E-798A-43D5-A353-46013BD8F58B}"/>
                  </a:ext>
                </a:extLst>
              </p:cNvPr>
              <p:cNvSpPr/>
              <p:nvPr/>
            </p:nvSpPr>
            <p:spPr>
              <a:xfrm>
                <a:off x="9316694" y="4091724"/>
                <a:ext cx="2737" cy="7343"/>
              </a:xfrm>
              <a:custGeom>
                <a:avLst/>
                <a:gdLst>
                  <a:gd name="connsiteX0" fmla="*/ 959 w 2737"/>
                  <a:gd name="connsiteY0" fmla="*/ 144 h 7343"/>
                  <a:gd name="connsiteX1" fmla="*/ 2644 w 2737"/>
                  <a:gd name="connsiteY1" fmla="*/ 7344 h 7343"/>
                  <a:gd name="connsiteX2" fmla="*/ 959 w 2737"/>
                  <a:gd name="connsiteY2" fmla="*/ 144 h 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7" h="7343">
                    <a:moveTo>
                      <a:pt x="959" y="144"/>
                    </a:moveTo>
                    <a:cubicBezTo>
                      <a:pt x="-1415" y="-1082"/>
                      <a:pt x="1189" y="5889"/>
                      <a:pt x="2644" y="7344"/>
                    </a:cubicBezTo>
                    <a:cubicBezTo>
                      <a:pt x="2644" y="7344"/>
                      <a:pt x="3334" y="1369"/>
                      <a:pt x="959" y="14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33" name="Kombinationstegning: figur 11832">
                <a:extLst>
                  <a:ext uri="{FF2B5EF4-FFF2-40B4-BE49-F238E27FC236}">
                    <a16:creationId xmlns:a16="http://schemas.microsoft.com/office/drawing/2014/main" id="{078A2E88-4097-451D-BEEE-4A2CE797FEA8}"/>
                  </a:ext>
                </a:extLst>
              </p:cNvPr>
              <p:cNvSpPr/>
              <p:nvPr/>
            </p:nvSpPr>
            <p:spPr>
              <a:xfrm>
                <a:off x="9234111" y="4097767"/>
                <a:ext cx="5893" cy="9546"/>
              </a:xfrm>
              <a:custGeom>
                <a:avLst/>
                <a:gdLst>
                  <a:gd name="connsiteX0" fmla="*/ 742 w 5893"/>
                  <a:gd name="connsiteY0" fmla="*/ 3676 h 9546"/>
                  <a:gd name="connsiteX1" fmla="*/ 5261 w 5893"/>
                  <a:gd name="connsiteY1" fmla="*/ 8195 h 9546"/>
                  <a:gd name="connsiteX2" fmla="*/ 4342 w 5893"/>
                  <a:gd name="connsiteY2" fmla="*/ 76 h 9546"/>
                  <a:gd name="connsiteX3" fmla="*/ 742 w 5893"/>
                  <a:gd name="connsiteY3" fmla="*/ 3676 h 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93" h="9546">
                    <a:moveTo>
                      <a:pt x="742" y="3676"/>
                    </a:moveTo>
                    <a:cubicBezTo>
                      <a:pt x="2886" y="6817"/>
                      <a:pt x="4112" y="12025"/>
                      <a:pt x="5261" y="8195"/>
                    </a:cubicBezTo>
                    <a:cubicBezTo>
                      <a:pt x="5261" y="8195"/>
                      <a:pt x="7176" y="-920"/>
                      <a:pt x="4342" y="76"/>
                    </a:cubicBezTo>
                    <a:cubicBezTo>
                      <a:pt x="1507" y="1072"/>
                      <a:pt x="-1403" y="612"/>
                      <a:pt x="742" y="367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34" name="Kombinationstegning: figur 11833">
                <a:extLst>
                  <a:ext uri="{FF2B5EF4-FFF2-40B4-BE49-F238E27FC236}">
                    <a16:creationId xmlns:a16="http://schemas.microsoft.com/office/drawing/2014/main" id="{EE1155EA-AD4C-4DAF-B7B8-DB3AD4866DF9}"/>
                  </a:ext>
                </a:extLst>
              </p:cNvPr>
              <p:cNvSpPr/>
              <p:nvPr/>
            </p:nvSpPr>
            <p:spPr>
              <a:xfrm>
                <a:off x="9190522" y="3974676"/>
                <a:ext cx="150251" cy="123090"/>
              </a:xfrm>
              <a:custGeom>
                <a:avLst/>
                <a:gdLst>
                  <a:gd name="connsiteX0" fmla="*/ 66007 w 150251"/>
                  <a:gd name="connsiteY0" fmla="*/ 120103 h 123090"/>
                  <a:gd name="connsiteX1" fmla="*/ 68075 w 150251"/>
                  <a:gd name="connsiteY1" fmla="*/ 119950 h 123090"/>
                  <a:gd name="connsiteX2" fmla="*/ 75122 w 150251"/>
                  <a:gd name="connsiteY2" fmla="*/ 116503 h 123090"/>
                  <a:gd name="connsiteX3" fmla="*/ 75965 w 150251"/>
                  <a:gd name="connsiteY3" fmla="*/ 114971 h 123090"/>
                  <a:gd name="connsiteX4" fmla="*/ 76424 w 150251"/>
                  <a:gd name="connsiteY4" fmla="*/ 110452 h 123090"/>
                  <a:gd name="connsiteX5" fmla="*/ 77343 w 150251"/>
                  <a:gd name="connsiteY5" fmla="*/ 108384 h 123090"/>
                  <a:gd name="connsiteX6" fmla="*/ 78416 w 150251"/>
                  <a:gd name="connsiteY6" fmla="*/ 108844 h 123090"/>
                  <a:gd name="connsiteX7" fmla="*/ 80484 w 150251"/>
                  <a:gd name="connsiteY7" fmla="*/ 109303 h 123090"/>
                  <a:gd name="connsiteX8" fmla="*/ 85233 w 150251"/>
                  <a:gd name="connsiteY8" fmla="*/ 109533 h 123090"/>
                  <a:gd name="connsiteX9" fmla="*/ 87378 w 150251"/>
                  <a:gd name="connsiteY9" fmla="*/ 108461 h 123090"/>
                  <a:gd name="connsiteX10" fmla="*/ 89675 w 150251"/>
                  <a:gd name="connsiteY10" fmla="*/ 108461 h 123090"/>
                  <a:gd name="connsiteX11" fmla="*/ 96875 w 150251"/>
                  <a:gd name="connsiteY11" fmla="*/ 106776 h 123090"/>
                  <a:gd name="connsiteX12" fmla="*/ 98177 w 150251"/>
                  <a:gd name="connsiteY12" fmla="*/ 106929 h 123090"/>
                  <a:gd name="connsiteX13" fmla="*/ 103769 w 150251"/>
                  <a:gd name="connsiteY13" fmla="*/ 111141 h 123090"/>
                  <a:gd name="connsiteX14" fmla="*/ 108518 w 150251"/>
                  <a:gd name="connsiteY14" fmla="*/ 112827 h 123090"/>
                  <a:gd name="connsiteX15" fmla="*/ 108901 w 150251"/>
                  <a:gd name="connsiteY15" fmla="*/ 112214 h 123090"/>
                  <a:gd name="connsiteX16" fmla="*/ 108442 w 150251"/>
                  <a:gd name="connsiteY16" fmla="*/ 108384 h 123090"/>
                  <a:gd name="connsiteX17" fmla="*/ 109514 w 150251"/>
                  <a:gd name="connsiteY17" fmla="*/ 107925 h 123090"/>
                  <a:gd name="connsiteX18" fmla="*/ 107140 w 150251"/>
                  <a:gd name="connsiteY18" fmla="*/ 105167 h 123090"/>
                  <a:gd name="connsiteX19" fmla="*/ 102084 w 150251"/>
                  <a:gd name="connsiteY19" fmla="*/ 100724 h 123090"/>
                  <a:gd name="connsiteX20" fmla="*/ 100552 w 150251"/>
                  <a:gd name="connsiteY20" fmla="*/ 98809 h 123090"/>
                  <a:gd name="connsiteX21" fmla="*/ 99633 w 150251"/>
                  <a:gd name="connsiteY21" fmla="*/ 97124 h 123090"/>
                  <a:gd name="connsiteX22" fmla="*/ 98331 w 150251"/>
                  <a:gd name="connsiteY22" fmla="*/ 90077 h 123090"/>
                  <a:gd name="connsiteX23" fmla="*/ 98944 w 150251"/>
                  <a:gd name="connsiteY23" fmla="*/ 88775 h 123090"/>
                  <a:gd name="connsiteX24" fmla="*/ 103846 w 150251"/>
                  <a:gd name="connsiteY24" fmla="*/ 85099 h 123090"/>
                  <a:gd name="connsiteX25" fmla="*/ 105531 w 150251"/>
                  <a:gd name="connsiteY25" fmla="*/ 84946 h 123090"/>
                  <a:gd name="connsiteX26" fmla="*/ 115718 w 150251"/>
                  <a:gd name="connsiteY26" fmla="*/ 87703 h 123090"/>
                  <a:gd name="connsiteX27" fmla="*/ 116561 w 150251"/>
                  <a:gd name="connsiteY27" fmla="*/ 86631 h 123090"/>
                  <a:gd name="connsiteX28" fmla="*/ 115871 w 150251"/>
                  <a:gd name="connsiteY28" fmla="*/ 80043 h 123090"/>
                  <a:gd name="connsiteX29" fmla="*/ 116714 w 150251"/>
                  <a:gd name="connsiteY29" fmla="*/ 78818 h 123090"/>
                  <a:gd name="connsiteX30" fmla="*/ 127591 w 150251"/>
                  <a:gd name="connsiteY30" fmla="*/ 75831 h 123090"/>
                  <a:gd name="connsiteX31" fmla="*/ 135710 w 150251"/>
                  <a:gd name="connsiteY31" fmla="*/ 70775 h 123090"/>
                  <a:gd name="connsiteX32" fmla="*/ 143829 w 150251"/>
                  <a:gd name="connsiteY32" fmla="*/ 70086 h 123090"/>
                  <a:gd name="connsiteX33" fmla="*/ 148731 w 150251"/>
                  <a:gd name="connsiteY33" fmla="*/ 65643 h 123090"/>
                  <a:gd name="connsiteX34" fmla="*/ 147199 w 150251"/>
                  <a:gd name="connsiteY34" fmla="*/ 52468 h 123090"/>
                  <a:gd name="connsiteX35" fmla="*/ 148655 w 150251"/>
                  <a:gd name="connsiteY35" fmla="*/ 44579 h 123090"/>
                  <a:gd name="connsiteX36" fmla="*/ 150187 w 150251"/>
                  <a:gd name="connsiteY36" fmla="*/ 38222 h 123090"/>
                  <a:gd name="connsiteX37" fmla="*/ 149957 w 150251"/>
                  <a:gd name="connsiteY37" fmla="*/ 36460 h 123090"/>
                  <a:gd name="connsiteX38" fmla="*/ 145897 w 150251"/>
                  <a:gd name="connsiteY38" fmla="*/ 26885 h 123090"/>
                  <a:gd name="connsiteX39" fmla="*/ 145438 w 150251"/>
                  <a:gd name="connsiteY39" fmla="*/ 25430 h 123090"/>
                  <a:gd name="connsiteX40" fmla="*/ 145591 w 150251"/>
                  <a:gd name="connsiteY40" fmla="*/ 23285 h 123090"/>
                  <a:gd name="connsiteX41" fmla="*/ 145131 w 150251"/>
                  <a:gd name="connsiteY41" fmla="*/ 21830 h 123090"/>
                  <a:gd name="connsiteX42" fmla="*/ 142527 w 150251"/>
                  <a:gd name="connsiteY42" fmla="*/ 18153 h 123090"/>
                  <a:gd name="connsiteX43" fmla="*/ 142297 w 150251"/>
                  <a:gd name="connsiteY43" fmla="*/ 16468 h 123090"/>
                  <a:gd name="connsiteX44" fmla="*/ 147429 w 150251"/>
                  <a:gd name="connsiteY44" fmla="*/ 460 h 123090"/>
                  <a:gd name="connsiteX45" fmla="*/ 147506 w 150251"/>
                  <a:gd name="connsiteY45" fmla="*/ 0 h 123090"/>
                  <a:gd name="connsiteX46" fmla="*/ 132569 w 150251"/>
                  <a:gd name="connsiteY46" fmla="*/ 9881 h 123090"/>
                  <a:gd name="connsiteX47" fmla="*/ 130808 w 150251"/>
                  <a:gd name="connsiteY47" fmla="*/ 10111 h 123090"/>
                  <a:gd name="connsiteX48" fmla="*/ 122076 w 150251"/>
                  <a:gd name="connsiteY48" fmla="*/ 6894 h 123090"/>
                  <a:gd name="connsiteX49" fmla="*/ 119472 w 150251"/>
                  <a:gd name="connsiteY49" fmla="*/ 3676 h 123090"/>
                  <a:gd name="connsiteX50" fmla="*/ 113114 w 150251"/>
                  <a:gd name="connsiteY50" fmla="*/ 5821 h 123090"/>
                  <a:gd name="connsiteX51" fmla="*/ 108595 w 150251"/>
                  <a:gd name="connsiteY51" fmla="*/ 8962 h 123090"/>
                  <a:gd name="connsiteX52" fmla="*/ 104535 w 150251"/>
                  <a:gd name="connsiteY52" fmla="*/ 9804 h 123090"/>
                  <a:gd name="connsiteX53" fmla="*/ 104076 w 150251"/>
                  <a:gd name="connsiteY53" fmla="*/ 10647 h 123090"/>
                  <a:gd name="connsiteX54" fmla="*/ 107905 w 150251"/>
                  <a:gd name="connsiteY54" fmla="*/ 15549 h 123090"/>
                  <a:gd name="connsiteX55" fmla="*/ 107063 w 150251"/>
                  <a:gd name="connsiteY55" fmla="*/ 21907 h 123090"/>
                  <a:gd name="connsiteX56" fmla="*/ 106144 w 150251"/>
                  <a:gd name="connsiteY56" fmla="*/ 22596 h 123090"/>
                  <a:gd name="connsiteX57" fmla="*/ 102084 w 150251"/>
                  <a:gd name="connsiteY57" fmla="*/ 22366 h 123090"/>
                  <a:gd name="connsiteX58" fmla="*/ 100782 w 150251"/>
                  <a:gd name="connsiteY58" fmla="*/ 21677 h 123090"/>
                  <a:gd name="connsiteX59" fmla="*/ 98484 w 150251"/>
                  <a:gd name="connsiteY59" fmla="*/ 19302 h 123090"/>
                  <a:gd name="connsiteX60" fmla="*/ 87684 w 150251"/>
                  <a:gd name="connsiteY60" fmla="*/ 17234 h 123090"/>
                  <a:gd name="connsiteX61" fmla="*/ 86076 w 150251"/>
                  <a:gd name="connsiteY61" fmla="*/ 16315 h 123090"/>
                  <a:gd name="connsiteX62" fmla="*/ 81250 w 150251"/>
                  <a:gd name="connsiteY62" fmla="*/ 10417 h 123090"/>
                  <a:gd name="connsiteX63" fmla="*/ 80637 w 150251"/>
                  <a:gd name="connsiteY63" fmla="*/ 11260 h 123090"/>
                  <a:gd name="connsiteX64" fmla="*/ 77726 w 150251"/>
                  <a:gd name="connsiteY64" fmla="*/ 13175 h 123090"/>
                  <a:gd name="connsiteX65" fmla="*/ 75429 w 150251"/>
                  <a:gd name="connsiteY65" fmla="*/ 11030 h 123090"/>
                  <a:gd name="connsiteX66" fmla="*/ 75046 w 150251"/>
                  <a:gd name="connsiteY66" fmla="*/ 8962 h 123090"/>
                  <a:gd name="connsiteX67" fmla="*/ 71675 w 150251"/>
                  <a:gd name="connsiteY67" fmla="*/ 8732 h 123090"/>
                  <a:gd name="connsiteX68" fmla="*/ 49156 w 150251"/>
                  <a:gd name="connsiteY68" fmla="*/ 10034 h 123090"/>
                  <a:gd name="connsiteX69" fmla="*/ 31922 w 150251"/>
                  <a:gd name="connsiteY69" fmla="*/ 9115 h 123090"/>
                  <a:gd name="connsiteX70" fmla="*/ 29011 w 150251"/>
                  <a:gd name="connsiteY70" fmla="*/ 9345 h 123090"/>
                  <a:gd name="connsiteX71" fmla="*/ 24568 w 150251"/>
                  <a:gd name="connsiteY71" fmla="*/ 11030 h 123090"/>
                  <a:gd name="connsiteX72" fmla="*/ 18977 w 150251"/>
                  <a:gd name="connsiteY72" fmla="*/ 13634 h 123090"/>
                  <a:gd name="connsiteX73" fmla="*/ 16066 w 150251"/>
                  <a:gd name="connsiteY73" fmla="*/ 15702 h 123090"/>
                  <a:gd name="connsiteX74" fmla="*/ 11777 w 150251"/>
                  <a:gd name="connsiteY74" fmla="*/ 24051 h 123090"/>
                  <a:gd name="connsiteX75" fmla="*/ 10015 w 150251"/>
                  <a:gd name="connsiteY75" fmla="*/ 26349 h 123090"/>
                  <a:gd name="connsiteX76" fmla="*/ 1283 w 150251"/>
                  <a:gd name="connsiteY76" fmla="*/ 34392 h 123090"/>
                  <a:gd name="connsiteX77" fmla="*/ 57 w 150251"/>
                  <a:gd name="connsiteY77" fmla="*/ 36154 h 123090"/>
                  <a:gd name="connsiteX78" fmla="*/ 57 w 150251"/>
                  <a:gd name="connsiteY78" fmla="*/ 39371 h 123090"/>
                  <a:gd name="connsiteX79" fmla="*/ 287 w 150251"/>
                  <a:gd name="connsiteY79" fmla="*/ 41285 h 123090"/>
                  <a:gd name="connsiteX80" fmla="*/ 2891 w 150251"/>
                  <a:gd name="connsiteY80" fmla="*/ 47030 h 123090"/>
                  <a:gd name="connsiteX81" fmla="*/ 4194 w 150251"/>
                  <a:gd name="connsiteY81" fmla="*/ 48715 h 123090"/>
                  <a:gd name="connsiteX82" fmla="*/ 4806 w 150251"/>
                  <a:gd name="connsiteY82" fmla="*/ 50477 h 123090"/>
                  <a:gd name="connsiteX83" fmla="*/ 4577 w 150251"/>
                  <a:gd name="connsiteY83" fmla="*/ 58137 h 123090"/>
                  <a:gd name="connsiteX84" fmla="*/ 5419 w 150251"/>
                  <a:gd name="connsiteY84" fmla="*/ 59822 h 123090"/>
                  <a:gd name="connsiteX85" fmla="*/ 10934 w 150251"/>
                  <a:gd name="connsiteY85" fmla="*/ 64035 h 123090"/>
                  <a:gd name="connsiteX86" fmla="*/ 12619 w 150251"/>
                  <a:gd name="connsiteY86" fmla="*/ 66792 h 123090"/>
                  <a:gd name="connsiteX87" fmla="*/ 12236 w 150251"/>
                  <a:gd name="connsiteY87" fmla="*/ 75141 h 123090"/>
                  <a:gd name="connsiteX88" fmla="*/ 12466 w 150251"/>
                  <a:gd name="connsiteY88" fmla="*/ 78588 h 123090"/>
                  <a:gd name="connsiteX89" fmla="*/ 13998 w 150251"/>
                  <a:gd name="connsiteY89" fmla="*/ 80886 h 123090"/>
                  <a:gd name="connsiteX90" fmla="*/ 16066 w 150251"/>
                  <a:gd name="connsiteY90" fmla="*/ 84562 h 123090"/>
                  <a:gd name="connsiteX91" fmla="*/ 19283 w 150251"/>
                  <a:gd name="connsiteY91" fmla="*/ 87933 h 123090"/>
                  <a:gd name="connsiteX92" fmla="*/ 20585 w 150251"/>
                  <a:gd name="connsiteY92" fmla="*/ 90843 h 123090"/>
                  <a:gd name="connsiteX93" fmla="*/ 23496 w 150251"/>
                  <a:gd name="connsiteY93" fmla="*/ 96588 h 123090"/>
                  <a:gd name="connsiteX94" fmla="*/ 21734 w 150251"/>
                  <a:gd name="connsiteY94" fmla="*/ 106010 h 123090"/>
                  <a:gd name="connsiteX95" fmla="*/ 28475 w 150251"/>
                  <a:gd name="connsiteY95" fmla="*/ 110299 h 123090"/>
                  <a:gd name="connsiteX96" fmla="*/ 33224 w 150251"/>
                  <a:gd name="connsiteY96" fmla="*/ 105703 h 123090"/>
                  <a:gd name="connsiteX97" fmla="*/ 35904 w 150251"/>
                  <a:gd name="connsiteY97" fmla="*/ 106852 h 123090"/>
                  <a:gd name="connsiteX98" fmla="*/ 37207 w 150251"/>
                  <a:gd name="connsiteY98" fmla="*/ 114665 h 123090"/>
                  <a:gd name="connsiteX99" fmla="*/ 34679 w 150251"/>
                  <a:gd name="connsiteY99" fmla="*/ 117193 h 123090"/>
                  <a:gd name="connsiteX100" fmla="*/ 38203 w 150251"/>
                  <a:gd name="connsiteY100" fmla="*/ 118648 h 123090"/>
                  <a:gd name="connsiteX101" fmla="*/ 59956 w 150251"/>
                  <a:gd name="connsiteY101" fmla="*/ 123090 h 123090"/>
                  <a:gd name="connsiteX102" fmla="*/ 63479 w 150251"/>
                  <a:gd name="connsiteY102" fmla="*/ 120716 h 123090"/>
                  <a:gd name="connsiteX103" fmla="*/ 66007 w 150251"/>
                  <a:gd name="connsiteY103" fmla="*/ 120103 h 12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150251" h="123090">
                    <a:moveTo>
                      <a:pt x="66007" y="120103"/>
                    </a:moveTo>
                    <a:cubicBezTo>
                      <a:pt x="66696" y="120486"/>
                      <a:pt x="68075" y="119950"/>
                      <a:pt x="68075" y="119950"/>
                    </a:cubicBezTo>
                    <a:cubicBezTo>
                      <a:pt x="68075" y="119950"/>
                      <a:pt x="74433" y="116963"/>
                      <a:pt x="75122" y="116503"/>
                    </a:cubicBezTo>
                    <a:cubicBezTo>
                      <a:pt x="75811" y="116044"/>
                      <a:pt x="75965" y="114971"/>
                      <a:pt x="75965" y="114971"/>
                    </a:cubicBezTo>
                    <a:cubicBezTo>
                      <a:pt x="75965" y="114971"/>
                      <a:pt x="76348" y="110912"/>
                      <a:pt x="76424" y="110452"/>
                    </a:cubicBezTo>
                    <a:cubicBezTo>
                      <a:pt x="76577" y="109993"/>
                      <a:pt x="76884" y="108920"/>
                      <a:pt x="77343" y="108384"/>
                    </a:cubicBezTo>
                    <a:cubicBezTo>
                      <a:pt x="77803" y="107848"/>
                      <a:pt x="78416" y="108537"/>
                      <a:pt x="78416" y="108844"/>
                    </a:cubicBezTo>
                    <a:cubicBezTo>
                      <a:pt x="78416" y="109227"/>
                      <a:pt x="79871" y="109227"/>
                      <a:pt x="80484" y="109303"/>
                    </a:cubicBezTo>
                    <a:cubicBezTo>
                      <a:pt x="81097" y="109456"/>
                      <a:pt x="84544" y="109456"/>
                      <a:pt x="85233" y="109533"/>
                    </a:cubicBezTo>
                    <a:cubicBezTo>
                      <a:pt x="85922" y="109686"/>
                      <a:pt x="86765" y="108920"/>
                      <a:pt x="87378" y="108461"/>
                    </a:cubicBezTo>
                    <a:cubicBezTo>
                      <a:pt x="87990" y="108001"/>
                      <a:pt x="88833" y="108231"/>
                      <a:pt x="89675" y="108461"/>
                    </a:cubicBezTo>
                    <a:cubicBezTo>
                      <a:pt x="90518" y="108691"/>
                      <a:pt x="96263" y="107158"/>
                      <a:pt x="96875" y="106776"/>
                    </a:cubicBezTo>
                    <a:cubicBezTo>
                      <a:pt x="97488" y="106392"/>
                      <a:pt x="98177" y="106929"/>
                      <a:pt x="98177" y="106929"/>
                    </a:cubicBezTo>
                    <a:cubicBezTo>
                      <a:pt x="98177" y="106929"/>
                      <a:pt x="102620" y="110375"/>
                      <a:pt x="103769" y="111141"/>
                    </a:cubicBezTo>
                    <a:cubicBezTo>
                      <a:pt x="104995" y="111831"/>
                      <a:pt x="107369" y="112597"/>
                      <a:pt x="108518" y="112827"/>
                    </a:cubicBezTo>
                    <a:cubicBezTo>
                      <a:pt x="109744" y="113056"/>
                      <a:pt x="108901" y="112214"/>
                      <a:pt x="108901" y="112214"/>
                    </a:cubicBezTo>
                    <a:cubicBezTo>
                      <a:pt x="108901" y="112214"/>
                      <a:pt x="108671" y="109303"/>
                      <a:pt x="108442" y="108384"/>
                    </a:cubicBezTo>
                    <a:cubicBezTo>
                      <a:pt x="108212" y="107465"/>
                      <a:pt x="108901" y="107771"/>
                      <a:pt x="109514" y="107925"/>
                    </a:cubicBezTo>
                    <a:cubicBezTo>
                      <a:pt x="110127" y="108078"/>
                      <a:pt x="108059" y="106163"/>
                      <a:pt x="107140" y="105167"/>
                    </a:cubicBezTo>
                    <a:cubicBezTo>
                      <a:pt x="106220" y="104171"/>
                      <a:pt x="102467" y="101184"/>
                      <a:pt x="102084" y="100724"/>
                    </a:cubicBezTo>
                    <a:cubicBezTo>
                      <a:pt x="101701" y="100265"/>
                      <a:pt x="100782" y="99422"/>
                      <a:pt x="100552" y="98809"/>
                    </a:cubicBezTo>
                    <a:cubicBezTo>
                      <a:pt x="100322" y="98197"/>
                      <a:pt x="99633" y="97124"/>
                      <a:pt x="99633" y="97124"/>
                    </a:cubicBezTo>
                    <a:cubicBezTo>
                      <a:pt x="99633" y="97124"/>
                      <a:pt x="98714" y="91226"/>
                      <a:pt x="98331" y="90077"/>
                    </a:cubicBezTo>
                    <a:cubicBezTo>
                      <a:pt x="97948" y="88852"/>
                      <a:pt x="98944" y="88775"/>
                      <a:pt x="98944" y="88775"/>
                    </a:cubicBezTo>
                    <a:cubicBezTo>
                      <a:pt x="98944" y="88775"/>
                      <a:pt x="103003" y="85635"/>
                      <a:pt x="103846" y="85099"/>
                    </a:cubicBezTo>
                    <a:cubicBezTo>
                      <a:pt x="104688" y="84486"/>
                      <a:pt x="105531" y="84946"/>
                      <a:pt x="105531" y="84946"/>
                    </a:cubicBezTo>
                    <a:cubicBezTo>
                      <a:pt x="105531" y="84946"/>
                      <a:pt x="114263" y="87320"/>
                      <a:pt x="115718" y="87703"/>
                    </a:cubicBezTo>
                    <a:cubicBezTo>
                      <a:pt x="117174" y="88086"/>
                      <a:pt x="116561" y="86631"/>
                      <a:pt x="116561" y="86631"/>
                    </a:cubicBezTo>
                    <a:cubicBezTo>
                      <a:pt x="116561" y="86631"/>
                      <a:pt x="115871" y="81499"/>
                      <a:pt x="115871" y="80043"/>
                    </a:cubicBezTo>
                    <a:cubicBezTo>
                      <a:pt x="115871" y="78588"/>
                      <a:pt x="116714" y="78818"/>
                      <a:pt x="116714" y="78818"/>
                    </a:cubicBezTo>
                    <a:cubicBezTo>
                      <a:pt x="116714" y="78818"/>
                      <a:pt x="123531" y="76520"/>
                      <a:pt x="127591" y="75831"/>
                    </a:cubicBezTo>
                    <a:cubicBezTo>
                      <a:pt x="131650" y="75141"/>
                      <a:pt x="134178" y="72384"/>
                      <a:pt x="135710" y="70775"/>
                    </a:cubicBezTo>
                    <a:cubicBezTo>
                      <a:pt x="137242" y="69243"/>
                      <a:pt x="140995" y="69473"/>
                      <a:pt x="143829" y="70086"/>
                    </a:cubicBezTo>
                    <a:cubicBezTo>
                      <a:pt x="146740" y="70698"/>
                      <a:pt x="148042" y="67482"/>
                      <a:pt x="148731" y="65643"/>
                    </a:cubicBezTo>
                    <a:cubicBezTo>
                      <a:pt x="149421" y="63881"/>
                      <a:pt x="147659" y="55073"/>
                      <a:pt x="147199" y="52468"/>
                    </a:cubicBezTo>
                    <a:cubicBezTo>
                      <a:pt x="146740" y="49864"/>
                      <a:pt x="148119" y="46111"/>
                      <a:pt x="148655" y="44579"/>
                    </a:cubicBezTo>
                    <a:cubicBezTo>
                      <a:pt x="149191" y="43047"/>
                      <a:pt x="149957" y="38834"/>
                      <a:pt x="150187" y="38222"/>
                    </a:cubicBezTo>
                    <a:cubicBezTo>
                      <a:pt x="150416" y="37609"/>
                      <a:pt x="149957" y="36460"/>
                      <a:pt x="149957" y="36460"/>
                    </a:cubicBezTo>
                    <a:cubicBezTo>
                      <a:pt x="149957" y="36460"/>
                      <a:pt x="146280" y="27881"/>
                      <a:pt x="145897" y="26885"/>
                    </a:cubicBezTo>
                    <a:cubicBezTo>
                      <a:pt x="145514" y="25966"/>
                      <a:pt x="145438" y="25430"/>
                      <a:pt x="145438" y="25430"/>
                    </a:cubicBezTo>
                    <a:cubicBezTo>
                      <a:pt x="145438" y="25430"/>
                      <a:pt x="145438" y="23745"/>
                      <a:pt x="145591" y="23285"/>
                    </a:cubicBezTo>
                    <a:cubicBezTo>
                      <a:pt x="145744" y="22826"/>
                      <a:pt x="145131" y="21830"/>
                      <a:pt x="145131" y="21830"/>
                    </a:cubicBezTo>
                    <a:cubicBezTo>
                      <a:pt x="145131" y="21830"/>
                      <a:pt x="143063" y="18919"/>
                      <a:pt x="142527" y="18153"/>
                    </a:cubicBezTo>
                    <a:cubicBezTo>
                      <a:pt x="141914" y="17311"/>
                      <a:pt x="142297" y="16468"/>
                      <a:pt x="142297" y="16468"/>
                    </a:cubicBezTo>
                    <a:cubicBezTo>
                      <a:pt x="142297" y="16468"/>
                      <a:pt x="147046" y="1608"/>
                      <a:pt x="147429" y="460"/>
                    </a:cubicBezTo>
                    <a:cubicBezTo>
                      <a:pt x="147506" y="306"/>
                      <a:pt x="147429" y="153"/>
                      <a:pt x="147506" y="0"/>
                    </a:cubicBezTo>
                    <a:cubicBezTo>
                      <a:pt x="142144" y="3447"/>
                      <a:pt x="133029" y="9345"/>
                      <a:pt x="132569" y="9881"/>
                    </a:cubicBezTo>
                    <a:cubicBezTo>
                      <a:pt x="131957" y="10570"/>
                      <a:pt x="130808" y="10111"/>
                      <a:pt x="130808" y="10111"/>
                    </a:cubicBezTo>
                    <a:cubicBezTo>
                      <a:pt x="130808" y="10111"/>
                      <a:pt x="122765" y="7353"/>
                      <a:pt x="122076" y="6894"/>
                    </a:cubicBezTo>
                    <a:cubicBezTo>
                      <a:pt x="121386" y="6434"/>
                      <a:pt x="120544" y="5209"/>
                      <a:pt x="119472" y="3676"/>
                    </a:cubicBezTo>
                    <a:cubicBezTo>
                      <a:pt x="118399" y="2145"/>
                      <a:pt x="113956" y="5362"/>
                      <a:pt x="113114" y="5821"/>
                    </a:cubicBezTo>
                    <a:cubicBezTo>
                      <a:pt x="112271" y="6281"/>
                      <a:pt x="110203" y="7736"/>
                      <a:pt x="108595" y="8962"/>
                    </a:cubicBezTo>
                    <a:cubicBezTo>
                      <a:pt x="106910" y="10187"/>
                      <a:pt x="105608" y="10187"/>
                      <a:pt x="104535" y="9804"/>
                    </a:cubicBezTo>
                    <a:cubicBezTo>
                      <a:pt x="103463" y="9421"/>
                      <a:pt x="103693" y="10034"/>
                      <a:pt x="104076" y="10647"/>
                    </a:cubicBezTo>
                    <a:cubicBezTo>
                      <a:pt x="104458" y="11260"/>
                      <a:pt x="106450" y="13404"/>
                      <a:pt x="107905" y="15549"/>
                    </a:cubicBezTo>
                    <a:cubicBezTo>
                      <a:pt x="109361" y="17694"/>
                      <a:pt x="107292" y="21140"/>
                      <a:pt x="107063" y="21907"/>
                    </a:cubicBezTo>
                    <a:cubicBezTo>
                      <a:pt x="106833" y="22596"/>
                      <a:pt x="106144" y="22596"/>
                      <a:pt x="106144" y="22596"/>
                    </a:cubicBezTo>
                    <a:cubicBezTo>
                      <a:pt x="106144" y="22596"/>
                      <a:pt x="102544" y="22366"/>
                      <a:pt x="102084" y="22366"/>
                    </a:cubicBezTo>
                    <a:cubicBezTo>
                      <a:pt x="101624" y="22366"/>
                      <a:pt x="100782" y="21677"/>
                      <a:pt x="100782" y="21677"/>
                    </a:cubicBezTo>
                    <a:lnTo>
                      <a:pt x="98484" y="19302"/>
                    </a:lnTo>
                    <a:cubicBezTo>
                      <a:pt x="95726" y="15932"/>
                      <a:pt x="89062" y="17158"/>
                      <a:pt x="87684" y="17234"/>
                    </a:cubicBezTo>
                    <a:cubicBezTo>
                      <a:pt x="86382" y="17387"/>
                      <a:pt x="86076" y="16315"/>
                      <a:pt x="86076" y="16315"/>
                    </a:cubicBezTo>
                    <a:lnTo>
                      <a:pt x="81250" y="10417"/>
                    </a:lnTo>
                    <a:cubicBezTo>
                      <a:pt x="81020" y="10647"/>
                      <a:pt x="80867" y="10953"/>
                      <a:pt x="80637" y="11260"/>
                    </a:cubicBezTo>
                    <a:cubicBezTo>
                      <a:pt x="80177" y="11872"/>
                      <a:pt x="79182" y="14170"/>
                      <a:pt x="77726" y="13175"/>
                    </a:cubicBezTo>
                    <a:cubicBezTo>
                      <a:pt x="76271" y="12179"/>
                      <a:pt x="75429" y="11643"/>
                      <a:pt x="75429" y="11030"/>
                    </a:cubicBezTo>
                    <a:cubicBezTo>
                      <a:pt x="75429" y="10417"/>
                      <a:pt x="75658" y="9268"/>
                      <a:pt x="75046" y="8962"/>
                    </a:cubicBezTo>
                    <a:cubicBezTo>
                      <a:pt x="74433" y="8732"/>
                      <a:pt x="72671" y="8502"/>
                      <a:pt x="71675" y="8732"/>
                    </a:cubicBezTo>
                    <a:cubicBezTo>
                      <a:pt x="70756" y="8962"/>
                      <a:pt x="53598" y="10264"/>
                      <a:pt x="49156" y="10034"/>
                    </a:cubicBezTo>
                    <a:cubicBezTo>
                      <a:pt x="44713" y="9804"/>
                      <a:pt x="33377" y="8962"/>
                      <a:pt x="31922" y="9115"/>
                    </a:cubicBezTo>
                    <a:cubicBezTo>
                      <a:pt x="30466" y="9268"/>
                      <a:pt x="30160" y="8885"/>
                      <a:pt x="29011" y="9345"/>
                    </a:cubicBezTo>
                    <a:cubicBezTo>
                      <a:pt x="27939" y="9804"/>
                      <a:pt x="25564" y="10570"/>
                      <a:pt x="24568" y="11030"/>
                    </a:cubicBezTo>
                    <a:cubicBezTo>
                      <a:pt x="23649" y="11489"/>
                      <a:pt x="19513" y="13404"/>
                      <a:pt x="18977" y="13634"/>
                    </a:cubicBezTo>
                    <a:cubicBezTo>
                      <a:pt x="18364" y="13864"/>
                      <a:pt x="16449" y="14936"/>
                      <a:pt x="16066" y="15702"/>
                    </a:cubicBezTo>
                    <a:cubicBezTo>
                      <a:pt x="15683" y="16392"/>
                      <a:pt x="12466" y="23132"/>
                      <a:pt x="11777" y="24051"/>
                    </a:cubicBezTo>
                    <a:cubicBezTo>
                      <a:pt x="11087" y="24970"/>
                      <a:pt x="10858" y="25736"/>
                      <a:pt x="10015" y="26349"/>
                    </a:cubicBezTo>
                    <a:cubicBezTo>
                      <a:pt x="9172" y="26962"/>
                      <a:pt x="2355" y="33779"/>
                      <a:pt x="1283" y="34392"/>
                    </a:cubicBezTo>
                    <a:cubicBezTo>
                      <a:pt x="211" y="35004"/>
                      <a:pt x="-19" y="35081"/>
                      <a:pt x="57" y="36154"/>
                    </a:cubicBezTo>
                    <a:cubicBezTo>
                      <a:pt x="211" y="37226"/>
                      <a:pt x="57" y="39064"/>
                      <a:pt x="57" y="39371"/>
                    </a:cubicBezTo>
                    <a:cubicBezTo>
                      <a:pt x="57" y="39754"/>
                      <a:pt x="-172" y="40290"/>
                      <a:pt x="287" y="41285"/>
                    </a:cubicBezTo>
                    <a:cubicBezTo>
                      <a:pt x="747" y="42281"/>
                      <a:pt x="2815" y="46647"/>
                      <a:pt x="2891" y="47030"/>
                    </a:cubicBezTo>
                    <a:cubicBezTo>
                      <a:pt x="3045" y="47413"/>
                      <a:pt x="3810" y="48486"/>
                      <a:pt x="4194" y="48715"/>
                    </a:cubicBezTo>
                    <a:cubicBezTo>
                      <a:pt x="4577" y="48945"/>
                      <a:pt x="4806" y="49788"/>
                      <a:pt x="4806" y="50477"/>
                    </a:cubicBezTo>
                    <a:cubicBezTo>
                      <a:pt x="4806" y="51166"/>
                      <a:pt x="4577" y="57754"/>
                      <a:pt x="4577" y="58137"/>
                    </a:cubicBezTo>
                    <a:cubicBezTo>
                      <a:pt x="4577" y="58520"/>
                      <a:pt x="4347" y="59209"/>
                      <a:pt x="5419" y="59822"/>
                    </a:cubicBezTo>
                    <a:cubicBezTo>
                      <a:pt x="6492" y="60435"/>
                      <a:pt x="10321" y="63269"/>
                      <a:pt x="10934" y="64035"/>
                    </a:cubicBezTo>
                    <a:cubicBezTo>
                      <a:pt x="11547" y="64724"/>
                      <a:pt x="12619" y="65950"/>
                      <a:pt x="12619" y="66792"/>
                    </a:cubicBezTo>
                    <a:cubicBezTo>
                      <a:pt x="12619" y="67635"/>
                      <a:pt x="12236" y="74299"/>
                      <a:pt x="12236" y="75141"/>
                    </a:cubicBezTo>
                    <a:cubicBezTo>
                      <a:pt x="12236" y="75601"/>
                      <a:pt x="12313" y="77133"/>
                      <a:pt x="12466" y="78588"/>
                    </a:cubicBezTo>
                    <a:cubicBezTo>
                      <a:pt x="13079" y="79277"/>
                      <a:pt x="13692" y="80043"/>
                      <a:pt x="13998" y="80886"/>
                    </a:cubicBezTo>
                    <a:cubicBezTo>
                      <a:pt x="14764" y="82954"/>
                      <a:pt x="14611" y="85022"/>
                      <a:pt x="16066" y="84562"/>
                    </a:cubicBezTo>
                    <a:cubicBezTo>
                      <a:pt x="17522" y="84103"/>
                      <a:pt x="19436" y="86477"/>
                      <a:pt x="19283" y="87933"/>
                    </a:cubicBezTo>
                    <a:cubicBezTo>
                      <a:pt x="19130" y="89388"/>
                      <a:pt x="19130" y="89694"/>
                      <a:pt x="20585" y="90843"/>
                    </a:cubicBezTo>
                    <a:cubicBezTo>
                      <a:pt x="22040" y="91992"/>
                      <a:pt x="24109" y="94214"/>
                      <a:pt x="23496" y="96588"/>
                    </a:cubicBezTo>
                    <a:cubicBezTo>
                      <a:pt x="22883" y="98963"/>
                      <a:pt x="19819" y="101184"/>
                      <a:pt x="21734" y="106010"/>
                    </a:cubicBezTo>
                    <a:cubicBezTo>
                      <a:pt x="23649" y="110835"/>
                      <a:pt x="25870" y="111141"/>
                      <a:pt x="28475" y="110299"/>
                    </a:cubicBezTo>
                    <a:cubicBezTo>
                      <a:pt x="31003" y="109533"/>
                      <a:pt x="32305" y="107388"/>
                      <a:pt x="33224" y="105703"/>
                    </a:cubicBezTo>
                    <a:cubicBezTo>
                      <a:pt x="34143" y="103941"/>
                      <a:pt x="34679" y="103329"/>
                      <a:pt x="35904" y="106852"/>
                    </a:cubicBezTo>
                    <a:cubicBezTo>
                      <a:pt x="37207" y="110375"/>
                      <a:pt x="39122" y="113363"/>
                      <a:pt x="37207" y="114665"/>
                    </a:cubicBezTo>
                    <a:cubicBezTo>
                      <a:pt x="35292" y="115967"/>
                      <a:pt x="34296" y="116120"/>
                      <a:pt x="34679" y="117193"/>
                    </a:cubicBezTo>
                    <a:cubicBezTo>
                      <a:pt x="34985" y="118342"/>
                      <a:pt x="36288" y="118801"/>
                      <a:pt x="38203" y="118648"/>
                    </a:cubicBezTo>
                    <a:cubicBezTo>
                      <a:pt x="40041" y="118495"/>
                      <a:pt x="56203" y="118648"/>
                      <a:pt x="59956" y="123090"/>
                    </a:cubicBezTo>
                    <a:cubicBezTo>
                      <a:pt x="61411" y="122095"/>
                      <a:pt x="63173" y="120946"/>
                      <a:pt x="63479" y="120716"/>
                    </a:cubicBezTo>
                    <a:cubicBezTo>
                      <a:pt x="63939" y="120180"/>
                      <a:pt x="65241" y="119720"/>
                      <a:pt x="66007" y="12010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35" name="Kombinationstegning: figur 11834">
                <a:extLst>
                  <a:ext uri="{FF2B5EF4-FFF2-40B4-BE49-F238E27FC236}">
                    <a16:creationId xmlns:a16="http://schemas.microsoft.com/office/drawing/2014/main" id="{3A16868D-B0E5-460B-9F2A-C4F5A53E04A4}"/>
                  </a:ext>
                </a:extLst>
              </p:cNvPr>
              <p:cNvSpPr/>
              <p:nvPr/>
            </p:nvSpPr>
            <p:spPr>
              <a:xfrm>
                <a:off x="9322678" y="3793775"/>
                <a:ext cx="2404" cy="3656"/>
              </a:xfrm>
              <a:custGeom>
                <a:avLst/>
                <a:gdLst>
                  <a:gd name="connsiteX0" fmla="*/ 2175 w 2404"/>
                  <a:gd name="connsiteY0" fmla="*/ 3656 h 3656"/>
                  <a:gd name="connsiteX1" fmla="*/ 1256 w 2404"/>
                  <a:gd name="connsiteY1" fmla="*/ 56 h 3656"/>
                  <a:gd name="connsiteX2" fmla="*/ 2175 w 2404"/>
                  <a:gd name="connsiteY2" fmla="*/ 3656 h 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4" h="3656">
                    <a:moveTo>
                      <a:pt x="2175" y="3656"/>
                    </a:moveTo>
                    <a:cubicBezTo>
                      <a:pt x="2175" y="3656"/>
                      <a:pt x="3094" y="516"/>
                      <a:pt x="1256" y="56"/>
                    </a:cubicBezTo>
                    <a:cubicBezTo>
                      <a:pt x="-582" y="-403"/>
                      <a:pt x="-506" y="2048"/>
                      <a:pt x="2175" y="365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36" name="Kombinationstegning: figur 11835">
                <a:extLst>
                  <a:ext uri="{FF2B5EF4-FFF2-40B4-BE49-F238E27FC236}">
                    <a16:creationId xmlns:a16="http://schemas.microsoft.com/office/drawing/2014/main" id="{D6B8918D-FFC6-4477-844E-3B1A9F5572C6}"/>
                  </a:ext>
                </a:extLst>
              </p:cNvPr>
              <p:cNvSpPr/>
              <p:nvPr/>
            </p:nvSpPr>
            <p:spPr>
              <a:xfrm>
                <a:off x="9333818" y="3782106"/>
                <a:ext cx="6374" cy="4440"/>
              </a:xfrm>
              <a:custGeom>
                <a:avLst/>
                <a:gdLst>
                  <a:gd name="connsiteX0" fmla="*/ 5589 w 6374"/>
                  <a:gd name="connsiteY0" fmla="*/ 6 h 4440"/>
                  <a:gd name="connsiteX1" fmla="*/ 3904 w 6374"/>
                  <a:gd name="connsiteY1" fmla="*/ 3836 h 4440"/>
                  <a:gd name="connsiteX2" fmla="*/ 5589 w 6374"/>
                  <a:gd name="connsiteY2" fmla="*/ 6 h 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74" h="4440">
                    <a:moveTo>
                      <a:pt x="5589" y="6"/>
                    </a:moveTo>
                    <a:cubicBezTo>
                      <a:pt x="3214" y="-224"/>
                      <a:pt x="-4675" y="6440"/>
                      <a:pt x="3904" y="3836"/>
                    </a:cubicBezTo>
                    <a:cubicBezTo>
                      <a:pt x="3980" y="3836"/>
                      <a:pt x="8040" y="312"/>
                      <a:pt x="5589" y="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37" name="Kombinationstegning: figur 11836">
                <a:extLst>
                  <a:ext uri="{FF2B5EF4-FFF2-40B4-BE49-F238E27FC236}">
                    <a16:creationId xmlns:a16="http://schemas.microsoft.com/office/drawing/2014/main" id="{93778643-4854-4E90-9884-F3109B5B04C3}"/>
                  </a:ext>
                </a:extLst>
              </p:cNvPr>
              <p:cNvSpPr/>
              <p:nvPr/>
            </p:nvSpPr>
            <p:spPr>
              <a:xfrm>
                <a:off x="9335117" y="3788785"/>
                <a:ext cx="3864" cy="3667"/>
              </a:xfrm>
              <a:custGeom>
                <a:avLst/>
                <a:gdLst>
                  <a:gd name="connsiteX0" fmla="*/ 0 w 3864"/>
                  <a:gd name="connsiteY0" fmla="*/ 3667 h 3667"/>
                  <a:gd name="connsiteX1" fmla="*/ 3830 w 3864"/>
                  <a:gd name="connsiteY1" fmla="*/ 527 h 3667"/>
                  <a:gd name="connsiteX2" fmla="*/ 0 w 3864"/>
                  <a:gd name="connsiteY2" fmla="*/ 3667 h 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64" h="3667">
                    <a:moveTo>
                      <a:pt x="0" y="3667"/>
                    </a:moveTo>
                    <a:cubicBezTo>
                      <a:pt x="0" y="3667"/>
                      <a:pt x="4289" y="2442"/>
                      <a:pt x="3830" y="527"/>
                    </a:cubicBezTo>
                    <a:cubicBezTo>
                      <a:pt x="3370" y="-1388"/>
                      <a:pt x="766" y="2442"/>
                      <a:pt x="0" y="366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38" name="Kombinationstegning: figur 11837">
                <a:extLst>
                  <a:ext uri="{FF2B5EF4-FFF2-40B4-BE49-F238E27FC236}">
                    <a16:creationId xmlns:a16="http://schemas.microsoft.com/office/drawing/2014/main" id="{823A9AC2-54B0-46DD-91F1-DE172BDD97C3}"/>
                  </a:ext>
                </a:extLst>
              </p:cNvPr>
              <p:cNvSpPr/>
              <p:nvPr/>
            </p:nvSpPr>
            <p:spPr>
              <a:xfrm>
                <a:off x="9184222" y="3718611"/>
                <a:ext cx="209007" cy="431955"/>
              </a:xfrm>
              <a:custGeom>
                <a:avLst/>
                <a:gdLst>
                  <a:gd name="connsiteX0" fmla="*/ 153576 w 209007"/>
                  <a:gd name="connsiteY0" fmla="*/ 256064 h 431955"/>
                  <a:gd name="connsiteX1" fmla="*/ 153499 w 209007"/>
                  <a:gd name="connsiteY1" fmla="*/ 256524 h 431955"/>
                  <a:gd name="connsiteX2" fmla="*/ 148367 w 209007"/>
                  <a:gd name="connsiteY2" fmla="*/ 272532 h 431955"/>
                  <a:gd name="connsiteX3" fmla="*/ 148597 w 209007"/>
                  <a:gd name="connsiteY3" fmla="*/ 274218 h 431955"/>
                  <a:gd name="connsiteX4" fmla="*/ 151201 w 209007"/>
                  <a:gd name="connsiteY4" fmla="*/ 277894 h 431955"/>
                  <a:gd name="connsiteX5" fmla="*/ 151661 w 209007"/>
                  <a:gd name="connsiteY5" fmla="*/ 279349 h 431955"/>
                  <a:gd name="connsiteX6" fmla="*/ 151508 w 209007"/>
                  <a:gd name="connsiteY6" fmla="*/ 281494 h 431955"/>
                  <a:gd name="connsiteX7" fmla="*/ 151967 w 209007"/>
                  <a:gd name="connsiteY7" fmla="*/ 282949 h 431955"/>
                  <a:gd name="connsiteX8" fmla="*/ 156027 w 209007"/>
                  <a:gd name="connsiteY8" fmla="*/ 292524 h 431955"/>
                  <a:gd name="connsiteX9" fmla="*/ 156257 w 209007"/>
                  <a:gd name="connsiteY9" fmla="*/ 294286 h 431955"/>
                  <a:gd name="connsiteX10" fmla="*/ 154725 w 209007"/>
                  <a:gd name="connsiteY10" fmla="*/ 300643 h 431955"/>
                  <a:gd name="connsiteX11" fmla="*/ 153269 w 209007"/>
                  <a:gd name="connsiteY11" fmla="*/ 308533 h 431955"/>
                  <a:gd name="connsiteX12" fmla="*/ 154801 w 209007"/>
                  <a:gd name="connsiteY12" fmla="*/ 321707 h 431955"/>
                  <a:gd name="connsiteX13" fmla="*/ 149899 w 209007"/>
                  <a:gd name="connsiteY13" fmla="*/ 326150 h 431955"/>
                  <a:gd name="connsiteX14" fmla="*/ 141780 w 209007"/>
                  <a:gd name="connsiteY14" fmla="*/ 326839 h 431955"/>
                  <a:gd name="connsiteX15" fmla="*/ 133661 w 209007"/>
                  <a:gd name="connsiteY15" fmla="*/ 331895 h 431955"/>
                  <a:gd name="connsiteX16" fmla="*/ 122784 w 209007"/>
                  <a:gd name="connsiteY16" fmla="*/ 334882 h 431955"/>
                  <a:gd name="connsiteX17" fmla="*/ 121942 w 209007"/>
                  <a:gd name="connsiteY17" fmla="*/ 336107 h 431955"/>
                  <a:gd name="connsiteX18" fmla="*/ 122631 w 209007"/>
                  <a:gd name="connsiteY18" fmla="*/ 342695 h 431955"/>
                  <a:gd name="connsiteX19" fmla="*/ 121788 w 209007"/>
                  <a:gd name="connsiteY19" fmla="*/ 343767 h 431955"/>
                  <a:gd name="connsiteX20" fmla="*/ 111601 w 209007"/>
                  <a:gd name="connsiteY20" fmla="*/ 341010 h 431955"/>
                  <a:gd name="connsiteX21" fmla="*/ 109916 w 209007"/>
                  <a:gd name="connsiteY21" fmla="*/ 341163 h 431955"/>
                  <a:gd name="connsiteX22" fmla="*/ 105014 w 209007"/>
                  <a:gd name="connsiteY22" fmla="*/ 344840 h 431955"/>
                  <a:gd name="connsiteX23" fmla="*/ 104401 w 209007"/>
                  <a:gd name="connsiteY23" fmla="*/ 346142 h 431955"/>
                  <a:gd name="connsiteX24" fmla="*/ 105703 w 209007"/>
                  <a:gd name="connsiteY24" fmla="*/ 353189 h 431955"/>
                  <a:gd name="connsiteX25" fmla="*/ 106622 w 209007"/>
                  <a:gd name="connsiteY25" fmla="*/ 354874 h 431955"/>
                  <a:gd name="connsiteX26" fmla="*/ 108154 w 209007"/>
                  <a:gd name="connsiteY26" fmla="*/ 356789 h 431955"/>
                  <a:gd name="connsiteX27" fmla="*/ 113209 w 209007"/>
                  <a:gd name="connsiteY27" fmla="*/ 361231 h 431955"/>
                  <a:gd name="connsiteX28" fmla="*/ 115584 w 209007"/>
                  <a:gd name="connsiteY28" fmla="*/ 363989 h 431955"/>
                  <a:gd name="connsiteX29" fmla="*/ 114511 w 209007"/>
                  <a:gd name="connsiteY29" fmla="*/ 364448 h 431955"/>
                  <a:gd name="connsiteX30" fmla="*/ 114971 w 209007"/>
                  <a:gd name="connsiteY30" fmla="*/ 368278 h 431955"/>
                  <a:gd name="connsiteX31" fmla="*/ 114588 w 209007"/>
                  <a:gd name="connsiteY31" fmla="*/ 368891 h 431955"/>
                  <a:gd name="connsiteX32" fmla="*/ 109839 w 209007"/>
                  <a:gd name="connsiteY32" fmla="*/ 367206 h 431955"/>
                  <a:gd name="connsiteX33" fmla="*/ 104248 w 209007"/>
                  <a:gd name="connsiteY33" fmla="*/ 362993 h 431955"/>
                  <a:gd name="connsiteX34" fmla="*/ 102945 w 209007"/>
                  <a:gd name="connsiteY34" fmla="*/ 362840 h 431955"/>
                  <a:gd name="connsiteX35" fmla="*/ 95746 w 209007"/>
                  <a:gd name="connsiteY35" fmla="*/ 364525 h 431955"/>
                  <a:gd name="connsiteX36" fmla="*/ 93447 w 209007"/>
                  <a:gd name="connsiteY36" fmla="*/ 364525 h 431955"/>
                  <a:gd name="connsiteX37" fmla="*/ 91303 w 209007"/>
                  <a:gd name="connsiteY37" fmla="*/ 365597 h 431955"/>
                  <a:gd name="connsiteX38" fmla="*/ 86554 w 209007"/>
                  <a:gd name="connsiteY38" fmla="*/ 365367 h 431955"/>
                  <a:gd name="connsiteX39" fmla="*/ 84486 w 209007"/>
                  <a:gd name="connsiteY39" fmla="*/ 364908 h 431955"/>
                  <a:gd name="connsiteX40" fmla="*/ 83413 w 209007"/>
                  <a:gd name="connsiteY40" fmla="*/ 364448 h 431955"/>
                  <a:gd name="connsiteX41" fmla="*/ 82494 w 209007"/>
                  <a:gd name="connsiteY41" fmla="*/ 366516 h 431955"/>
                  <a:gd name="connsiteX42" fmla="*/ 82035 w 209007"/>
                  <a:gd name="connsiteY42" fmla="*/ 371035 h 431955"/>
                  <a:gd name="connsiteX43" fmla="*/ 81192 w 209007"/>
                  <a:gd name="connsiteY43" fmla="*/ 372567 h 431955"/>
                  <a:gd name="connsiteX44" fmla="*/ 74145 w 209007"/>
                  <a:gd name="connsiteY44" fmla="*/ 376014 h 431955"/>
                  <a:gd name="connsiteX45" fmla="*/ 72077 w 209007"/>
                  <a:gd name="connsiteY45" fmla="*/ 376168 h 431955"/>
                  <a:gd name="connsiteX46" fmla="*/ 69473 w 209007"/>
                  <a:gd name="connsiteY46" fmla="*/ 376627 h 431955"/>
                  <a:gd name="connsiteX47" fmla="*/ 65950 w 209007"/>
                  <a:gd name="connsiteY47" fmla="*/ 379002 h 431955"/>
                  <a:gd name="connsiteX48" fmla="*/ 66639 w 209007"/>
                  <a:gd name="connsiteY48" fmla="*/ 379844 h 431955"/>
                  <a:gd name="connsiteX49" fmla="*/ 76520 w 209007"/>
                  <a:gd name="connsiteY49" fmla="*/ 389265 h 431955"/>
                  <a:gd name="connsiteX50" fmla="*/ 82571 w 209007"/>
                  <a:gd name="connsiteY50" fmla="*/ 394857 h 431955"/>
                  <a:gd name="connsiteX51" fmla="*/ 76673 w 209007"/>
                  <a:gd name="connsiteY51" fmla="*/ 407802 h 431955"/>
                  <a:gd name="connsiteX52" fmla="*/ 76520 w 209007"/>
                  <a:gd name="connsiteY52" fmla="*/ 421513 h 431955"/>
                  <a:gd name="connsiteX53" fmla="*/ 77439 w 209007"/>
                  <a:gd name="connsiteY53" fmla="*/ 428406 h 431955"/>
                  <a:gd name="connsiteX54" fmla="*/ 77592 w 209007"/>
                  <a:gd name="connsiteY54" fmla="*/ 430628 h 431955"/>
                  <a:gd name="connsiteX55" fmla="*/ 79660 w 209007"/>
                  <a:gd name="connsiteY55" fmla="*/ 431930 h 431955"/>
                  <a:gd name="connsiteX56" fmla="*/ 90384 w 209007"/>
                  <a:gd name="connsiteY56" fmla="*/ 425036 h 431955"/>
                  <a:gd name="connsiteX57" fmla="*/ 102333 w 209007"/>
                  <a:gd name="connsiteY57" fmla="*/ 414312 h 431955"/>
                  <a:gd name="connsiteX58" fmla="*/ 113209 w 209007"/>
                  <a:gd name="connsiteY58" fmla="*/ 405887 h 431955"/>
                  <a:gd name="connsiteX59" fmla="*/ 109839 w 209007"/>
                  <a:gd name="connsiteY59" fmla="*/ 394244 h 431955"/>
                  <a:gd name="connsiteX60" fmla="*/ 125005 w 209007"/>
                  <a:gd name="connsiteY60" fmla="*/ 403053 h 431955"/>
                  <a:gd name="connsiteX61" fmla="*/ 120869 w 209007"/>
                  <a:gd name="connsiteY61" fmla="*/ 393172 h 431955"/>
                  <a:gd name="connsiteX62" fmla="*/ 95975 w 209007"/>
                  <a:gd name="connsiteY62" fmla="*/ 379002 h 431955"/>
                  <a:gd name="connsiteX63" fmla="*/ 92758 w 209007"/>
                  <a:gd name="connsiteY63" fmla="*/ 373257 h 431955"/>
                  <a:gd name="connsiteX64" fmla="*/ 101030 w 209007"/>
                  <a:gd name="connsiteY64" fmla="*/ 378389 h 431955"/>
                  <a:gd name="connsiteX65" fmla="*/ 113975 w 209007"/>
                  <a:gd name="connsiteY65" fmla="*/ 383827 h 431955"/>
                  <a:gd name="connsiteX66" fmla="*/ 124852 w 209007"/>
                  <a:gd name="connsiteY66" fmla="*/ 383061 h 431955"/>
                  <a:gd name="connsiteX67" fmla="*/ 132359 w 209007"/>
                  <a:gd name="connsiteY67" fmla="*/ 382448 h 431955"/>
                  <a:gd name="connsiteX68" fmla="*/ 130137 w 209007"/>
                  <a:gd name="connsiteY68" fmla="*/ 377470 h 431955"/>
                  <a:gd name="connsiteX69" fmla="*/ 131746 w 209007"/>
                  <a:gd name="connsiteY69" fmla="*/ 374099 h 431955"/>
                  <a:gd name="connsiteX70" fmla="*/ 134656 w 209007"/>
                  <a:gd name="connsiteY70" fmla="*/ 373640 h 431955"/>
                  <a:gd name="connsiteX71" fmla="*/ 146759 w 209007"/>
                  <a:gd name="connsiteY71" fmla="*/ 380380 h 431955"/>
                  <a:gd name="connsiteX72" fmla="*/ 181840 w 209007"/>
                  <a:gd name="connsiteY72" fmla="*/ 360925 h 431955"/>
                  <a:gd name="connsiteX73" fmla="*/ 193636 w 209007"/>
                  <a:gd name="connsiteY73" fmla="*/ 350891 h 431955"/>
                  <a:gd name="connsiteX74" fmla="*/ 198614 w 209007"/>
                  <a:gd name="connsiteY74" fmla="*/ 344686 h 431955"/>
                  <a:gd name="connsiteX75" fmla="*/ 200376 w 209007"/>
                  <a:gd name="connsiteY75" fmla="*/ 338941 h 431955"/>
                  <a:gd name="connsiteX76" fmla="*/ 200223 w 209007"/>
                  <a:gd name="connsiteY76" fmla="*/ 331435 h 431955"/>
                  <a:gd name="connsiteX77" fmla="*/ 202597 w 209007"/>
                  <a:gd name="connsiteY77" fmla="*/ 330976 h 431955"/>
                  <a:gd name="connsiteX78" fmla="*/ 201678 w 209007"/>
                  <a:gd name="connsiteY78" fmla="*/ 321861 h 431955"/>
                  <a:gd name="connsiteX79" fmla="*/ 203593 w 209007"/>
                  <a:gd name="connsiteY79" fmla="*/ 317265 h 431955"/>
                  <a:gd name="connsiteX80" fmla="*/ 205968 w 209007"/>
                  <a:gd name="connsiteY80" fmla="*/ 311826 h 431955"/>
                  <a:gd name="connsiteX81" fmla="*/ 208342 w 209007"/>
                  <a:gd name="connsiteY81" fmla="*/ 305775 h 431955"/>
                  <a:gd name="connsiteX82" fmla="*/ 202904 w 209007"/>
                  <a:gd name="connsiteY82" fmla="*/ 283256 h 431955"/>
                  <a:gd name="connsiteX83" fmla="*/ 203211 w 209007"/>
                  <a:gd name="connsiteY83" fmla="*/ 274677 h 431955"/>
                  <a:gd name="connsiteX84" fmla="*/ 193789 w 209007"/>
                  <a:gd name="connsiteY84" fmla="*/ 246106 h 431955"/>
                  <a:gd name="connsiteX85" fmla="*/ 191721 w 209007"/>
                  <a:gd name="connsiteY85" fmla="*/ 237834 h 431955"/>
                  <a:gd name="connsiteX86" fmla="*/ 176708 w 209007"/>
                  <a:gd name="connsiteY86" fmla="*/ 220140 h 431955"/>
                  <a:gd name="connsiteX87" fmla="*/ 175100 w 209007"/>
                  <a:gd name="connsiteY87" fmla="*/ 213936 h 431955"/>
                  <a:gd name="connsiteX88" fmla="*/ 172419 w 209007"/>
                  <a:gd name="connsiteY88" fmla="*/ 213170 h 431955"/>
                  <a:gd name="connsiteX89" fmla="*/ 167440 w 209007"/>
                  <a:gd name="connsiteY89" fmla="*/ 209800 h 431955"/>
                  <a:gd name="connsiteX90" fmla="*/ 154801 w 209007"/>
                  <a:gd name="connsiteY90" fmla="*/ 201987 h 431955"/>
                  <a:gd name="connsiteX91" fmla="*/ 146376 w 209007"/>
                  <a:gd name="connsiteY91" fmla="*/ 194634 h 431955"/>
                  <a:gd name="connsiteX92" fmla="*/ 140937 w 209007"/>
                  <a:gd name="connsiteY92" fmla="*/ 188889 h 431955"/>
                  <a:gd name="connsiteX93" fmla="*/ 135806 w 209007"/>
                  <a:gd name="connsiteY93" fmla="*/ 182148 h 431955"/>
                  <a:gd name="connsiteX94" fmla="*/ 121099 w 209007"/>
                  <a:gd name="connsiteY94" fmla="*/ 167289 h 431955"/>
                  <a:gd name="connsiteX95" fmla="*/ 123167 w 209007"/>
                  <a:gd name="connsiteY95" fmla="*/ 165221 h 431955"/>
                  <a:gd name="connsiteX96" fmla="*/ 123474 w 209007"/>
                  <a:gd name="connsiteY96" fmla="*/ 162004 h 431955"/>
                  <a:gd name="connsiteX97" fmla="*/ 122171 w 209007"/>
                  <a:gd name="connsiteY97" fmla="*/ 158480 h 431955"/>
                  <a:gd name="connsiteX98" fmla="*/ 102410 w 209007"/>
                  <a:gd name="connsiteY98" fmla="*/ 139790 h 431955"/>
                  <a:gd name="connsiteX99" fmla="*/ 100495 w 209007"/>
                  <a:gd name="connsiteY99" fmla="*/ 127152 h 431955"/>
                  <a:gd name="connsiteX100" fmla="*/ 104784 w 209007"/>
                  <a:gd name="connsiteY100" fmla="*/ 117118 h 431955"/>
                  <a:gd name="connsiteX101" fmla="*/ 108001 w 209007"/>
                  <a:gd name="connsiteY101" fmla="*/ 106394 h 431955"/>
                  <a:gd name="connsiteX102" fmla="*/ 120103 w 209007"/>
                  <a:gd name="connsiteY102" fmla="*/ 94292 h 431955"/>
                  <a:gd name="connsiteX103" fmla="*/ 126308 w 209007"/>
                  <a:gd name="connsiteY103" fmla="*/ 90003 h 431955"/>
                  <a:gd name="connsiteX104" fmla="*/ 129371 w 209007"/>
                  <a:gd name="connsiteY104" fmla="*/ 81194 h 431955"/>
                  <a:gd name="connsiteX105" fmla="*/ 131746 w 209007"/>
                  <a:gd name="connsiteY105" fmla="*/ 78283 h 431955"/>
                  <a:gd name="connsiteX106" fmla="*/ 132205 w 209007"/>
                  <a:gd name="connsiteY106" fmla="*/ 73534 h 431955"/>
                  <a:gd name="connsiteX107" fmla="*/ 136342 w 209007"/>
                  <a:gd name="connsiteY107" fmla="*/ 74147 h 431955"/>
                  <a:gd name="connsiteX108" fmla="*/ 140631 w 209007"/>
                  <a:gd name="connsiteY108" fmla="*/ 72845 h 431955"/>
                  <a:gd name="connsiteX109" fmla="*/ 147678 w 209007"/>
                  <a:gd name="connsiteY109" fmla="*/ 71926 h 431955"/>
                  <a:gd name="connsiteX110" fmla="*/ 150895 w 209007"/>
                  <a:gd name="connsiteY110" fmla="*/ 64573 h 431955"/>
                  <a:gd name="connsiteX111" fmla="*/ 165907 w 209007"/>
                  <a:gd name="connsiteY111" fmla="*/ 55458 h 431955"/>
                  <a:gd name="connsiteX112" fmla="*/ 166367 w 209007"/>
                  <a:gd name="connsiteY112" fmla="*/ 55151 h 431955"/>
                  <a:gd name="connsiteX113" fmla="*/ 152350 w 209007"/>
                  <a:gd name="connsiteY113" fmla="*/ 51858 h 431955"/>
                  <a:gd name="connsiteX114" fmla="*/ 149363 w 209007"/>
                  <a:gd name="connsiteY114" fmla="*/ 52777 h 431955"/>
                  <a:gd name="connsiteX115" fmla="*/ 147448 w 209007"/>
                  <a:gd name="connsiteY115" fmla="*/ 52394 h 431955"/>
                  <a:gd name="connsiteX116" fmla="*/ 139789 w 209007"/>
                  <a:gd name="connsiteY116" fmla="*/ 44351 h 431955"/>
                  <a:gd name="connsiteX117" fmla="*/ 134427 w 209007"/>
                  <a:gd name="connsiteY117" fmla="*/ 42896 h 431955"/>
                  <a:gd name="connsiteX118" fmla="*/ 129754 w 209007"/>
                  <a:gd name="connsiteY118" fmla="*/ 42207 h 431955"/>
                  <a:gd name="connsiteX119" fmla="*/ 129525 w 209007"/>
                  <a:gd name="connsiteY119" fmla="*/ 39832 h 431955"/>
                  <a:gd name="connsiteX120" fmla="*/ 127993 w 209007"/>
                  <a:gd name="connsiteY120" fmla="*/ 33628 h 431955"/>
                  <a:gd name="connsiteX121" fmla="*/ 125618 w 209007"/>
                  <a:gd name="connsiteY121" fmla="*/ 29798 h 431955"/>
                  <a:gd name="connsiteX122" fmla="*/ 125848 w 209007"/>
                  <a:gd name="connsiteY122" fmla="*/ 28113 h 431955"/>
                  <a:gd name="connsiteX123" fmla="*/ 132589 w 209007"/>
                  <a:gd name="connsiteY123" fmla="*/ 18385 h 431955"/>
                  <a:gd name="connsiteX124" fmla="*/ 131976 w 209007"/>
                  <a:gd name="connsiteY124" fmla="*/ 17542 h 431955"/>
                  <a:gd name="connsiteX125" fmla="*/ 129218 w 209007"/>
                  <a:gd name="connsiteY125" fmla="*/ 15628 h 431955"/>
                  <a:gd name="connsiteX126" fmla="*/ 127686 w 209007"/>
                  <a:gd name="connsiteY126" fmla="*/ 15245 h 431955"/>
                  <a:gd name="connsiteX127" fmla="*/ 111754 w 209007"/>
                  <a:gd name="connsiteY127" fmla="*/ 15245 h 431955"/>
                  <a:gd name="connsiteX128" fmla="*/ 103252 w 209007"/>
                  <a:gd name="connsiteY128" fmla="*/ 12487 h 431955"/>
                  <a:gd name="connsiteX129" fmla="*/ 97890 w 209007"/>
                  <a:gd name="connsiteY129" fmla="*/ 8811 h 431955"/>
                  <a:gd name="connsiteX130" fmla="*/ 96205 w 209007"/>
                  <a:gd name="connsiteY130" fmla="*/ 6206 h 431955"/>
                  <a:gd name="connsiteX131" fmla="*/ 92222 w 209007"/>
                  <a:gd name="connsiteY131" fmla="*/ 2223 h 431955"/>
                  <a:gd name="connsiteX132" fmla="*/ 91303 w 209007"/>
                  <a:gd name="connsiteY132" fmla="*/ 308 h 431955"/>
                  <a:gd name="connsiteX133" fmla="*/ 86554 w 209007"/>
                  <a:gd name="connsiteY133" fmla="*/ 2223 h 431955"/>
                  <a:gd name="connsiteX134" fmla="*/ 82341 w 209007"/>
                  <a:gd name="connsiteY134" fmla="*/ 4981 h 431955"/>
                  <a:gd name="connsiteX135" fmla="*/ 80656 w 209007"/>
                  <a:gd name="connsiteY135" fmla="*/ 7049 h 431955"/>
                  <a:gd name="connsiteX136" fmla="*/ 74911 w 209007"/>
                  <a:gd name="connsiteY136" fmla="*/ 15091 h 431955"/>
                  <a:gd name="connsiteX137" fmla="*/ 63881 w 209007"/>
                  <a:gd name="connsiteY137" fmla="*/ 20606 h 431955"/>
                  <a:gd name="connsiteX138" fmla="*/ 62809 w 209007"/>
                  <a:gd name="connsiteY138" fmla="*/ 20147 h 431955"/>
                  <a:gd name="connsiteX139" fmla="*/ 60894 w 209007"/>
                  <a:gd name="connsiteY139" fmla="*/ 17236 h 431955"/>
                  <a:gd name="connsiteX140" fmla="*/ 59822 w 209007"/>
                  <a:gd name="connsiteY140" fmla="*/ 17236 h 431955"/>
                  <a:gd name="connsiteX141" fmla="*/ 52775 w 209007"/>
                  <a:gd name="connsiteY141" fmla="*/ 25585 h 431955"/>
                  <a:gd name="connsiteX142" fmla="*/ 51090 w 209007"/>
                  <a:gd name="connsiteY142" fmla="*/ 25738 h 431955"/>
                  <a:gd name="connsiteX143" fmla="*/ 43660 w 209007"/>
                  <a:gd name="connsiteY143" fmla="*/ 18768 h 431955"/>
                  <a:gd name="connsiteX144" fmla="*/ 41362 w 209007"/>
                  <a:gd name="connsiteY144" fmla="*/ 20836 h 431955"/>
                  <a:gd name="connsiteX145" fmla="*/ 39447 w 209007"/>
                  <a:gd name="connsiteY145" fmla="*/ 23594 h 431955"/>
                  <a:gd name="connsiteX146" fmla="*/ 37072 w 209007"/>
                  <a:gd name="connsiteY146" fmla="*/ 19994 h 431955"/>
                  <a:gd name="connsiteX147" fmla="*/ 34545 w 209007"/>
                  <a:gd name="connsiteY147" fmla="*/ 17849 h 431955"/>
                  <a:gd name="connsiteX148" fmla="*/ 32400 w 209007"/>
                  <a:gd name="connsiteY148" fmla="*/ 20760 h 431955"/>
                  <a:gd name="connsiteX149" fmla="*/ 30255 w 209007"/>
                  <a:gd name="connsiteY149" fmla="*/ 22445 h 431955"/>
                  <a:gd name="connsiteX150" fmla="*/ 29413 w 209007"/>
                  <a:gd name="connsiteY150" fmla="*/ 24206 h 431955"/>
                  <a:gd name="connsiteX151" fmla="*/ 28111 w 209007"/>
                  <a:gd name="connsiteY151" fmla="*/ 25738 h 431955"/>
                  <a:gd name="connsiteX152" fmla="*/ 26579 w 209007"/>
                  <a:gd name="connsiteY152" fmla="*/ 27423 h 431955"/>
                  <a:gd name="connsiteX153" fmla="*/ 24894 w 209007"/>
                  <a:gd name="connsiteY153" fmla="*/ 28036 h 431955"/>
                  <a:gd name="connsiteX154" fmla="*/ 20681 w 209007"/>
                  <a:gd name="connsiteY154" fmla="*/ 23747 h 431955"/>
                  <a:gd name="connsiteX155" fmla="*/ 16162 w 209007"/>
                  <a:gd name="connsiteY155" fmla="*/ 21142 h 431955"/>
                  <a:gd name="connsiteX156" fmla="*/ 11106 w 209007"/>
                  <a:gd name="connsiteY156" fmla="*/ 19074 h 431955"/>
                  <a:gd name="connsiteX157" fmla="*/ 6893 w 209007"/>
                  <a:gd name="connsiteY157" fmla="*/ 22904 h 431955"/>
                  <a:gd name="connsiteX158" fmla="*/ 4519 w 209007"/>
                  <a:gd name="connsiteY158" fmla="*/ 25509 h 431955"/>
                  <a:gd name="connsiteX159" fmla="*/ 460 w 209007"/>
                  <a:gd name="connsiteY159" fmla="*/ 29338 h 431955"/>
                  <a:gd name="connsiteX160" fmla="*/ 0 w 209007"/>
                  <a:gd name="connsiteY160" fmla="*/ 29491 h 431955"/>
                  <a:gd name="connsiteX161" fmla="*/ 6204 w 209007"/>
                  <a:gd name="connsiteY161" fmla="*/ 35926 h 431955"/>
                  <a:gd name="connsiteX162" fmla="*/ 12179 w 209007"/>
                  <a:gd name="connsiteY162" fmla="*/ 42666 h 431955"/>
                  <a:gd name="connsiteX163" fmla="*/ 14783 w 209007"/>
                  <a:gd name="connsiteY163" fmla="*/ 49713 h 431955"/>
                  <a:gd name="connsiteX164" fmla="*/ 16008 w 209007"/>
                  <a:gd name="connsiteY164" fmla="*/ 51475 h 431955"/>
                  <a:gd name="connsiteX165" fmla="*/ 20757 w 209007"/>
                  <a:gd name="connsiteY165" fmla="*/ 49790 h 431955"/>
                  <a:gd name="connsiteX166" fmla="*/ 24204 w 209007"/>
                  <a:gd name="connsiteY166" fmla="*/ 50479 h 431955"/>
                  <a:gd name="connsiteX167" fmla="*/ 23285 w 209007"/>
                  <a:gd name="connsiteY167" fmla="*/ 54309 h 431955"/>
                  <a:gd name="connsiteX168" fmla="*/ 21983 w 209007"/>
                  <a:gd name="connsiteY168" fmla="*/ 57449 h 431955"/>
                  <a:gd name="connsiteX169" fmla="*/ 21753 w 209007"/>
                  <a:gd name="connsiteY169" fmla="*/ 64879 h 431955"/>
                  <a:gd name="connsiteX170" fmla="*/ 22443 w 209007"/>
                  <a:gd name="connsiteY170" fmla="*/ 66947 h 431955"/>
                  <a:gd name="connsiteX171" fmla="*/ 29949 w 209007"/>
                  <a:gd name="connsiteY171" fmla="*/ 75833 h 431955"/>
                  <a:gd name="connsiteX172" fmla="*/ 31404 w 209007"/>
                  <a:gd name="connsiteY172" fmla="*/ 76062 h 431955"/>
                  <a:gd name="connsiteX173" fmla="*/ 33089 w 209007"/>
                  <a:gd name="connsiteY173" fmla="*/ 76445 h 431955"/>
                  <a:gd name="connsiteX174" fmla="*/ 42894 w 209007"/>
                  <a:gd name="connsiteY174" fmla="*/ 80888 h 431955"/>
                  <a:gd name="connsiteX175" fmla="*/ 45651 w 209007"/>
                  <a:gd name="connsiteY175" fmla="*/ 79969 h 431955"/>
                  <a:gd name="connsiteX176" fmla="*/ 47566 w 209007"/>
                  <a:gd name="connsiteY176" fmla="*/ 77594 h 431955"/>
                  <a:gd name="connsiteX177" fmla="*/ 49864 w 209007"/>
                  <a:gd name="connsiteY177" fmla="*/ 74990 h 431955"/>
                  <a:gd name="connsiteX178" fmla="*/ 53081 w 209007"/>
                  <a:gd name="connsiteY178" fmla="*/ 73305 h 431955"/>
                  <a:gd name="connsiteX179" fmla="*/ 60128 w 209007"/>
                  <a:gd name="connsiteY179" fmla="*/ 73534 h 431955"/>
                  <a:gd name="connsiteX180" fmla="*/ 70162 w 209007"/>
                  <a:gd name="connsiteY180" fmla="*/ 81041 h 431955"/>
                  <a:gd name="connsiteX181" fmla="*/ 70622 w 209007"/>
                  <a:gd name="connsiteY181" fmla="*/ 82343 h 431955"/>
                  <a:gd name="connsiteX182" fmla="*/ 69166 w 209007"/>
                  <a:gd name="connsiteY182" fmla="*/ 84718 h 431955"/>
                  <a:gd name="connsiteX183" fmla="*/ 67711 w 209007"/>
                  <a:gd name="connsiteY183" fmla="*/ 85560 h 431955"/>
                  <a:gd name="connsiteX184" fmla="*/ 64264 w 209007"/>
                  <a:gd name="connsiteY184" fmla="*/ 86632 h 431955"/>
                  <a:gd name="connsiteX185" fmla="*/ 64417 w 209007"/>
                  <a:gd name="connsiteY185" fmla="*/ 87935 h 431955"/>
                  <a:gd name="connsiteX186" fmla="*/ 71388 w 209007"/>
                  <a:gd name="connsiteY186" fmla="*/ 89850 h 431955"/>
                  <a:gd name="connsiteX187" fmla="*/ 77516 w 209007"/>
                  <a:gd name="connsiteY187" fmla="*/ 93909 h 431955"/>
                  <a:gd name="connsiteX188" fmla="*/ 79660 w 209007"/>
                  <a:gd name="connsiteY188" fmla="*/ 98352 h 431955"/>
                  <a:gd name="connsiteX189" fmla="*/ 79813 w 209007"/>
                  <a:gd name="connsiteY189" fmla="*/ 102028 h 431955"/>
                  <a:gd name="connsiteX190" fmla="*/ 72996 w 209007"/>
                  <a:gd name="connsiteY190" fmla="*/ 109075 h 431955"/>
                  <a:gd name="connsiteX191" fmla="*/ 71924 w 209007"/>
                  <a:gd name="connsiteY191" fmla="*/ 110607 h 431955"/>
                  <a:gd name="connsiteX192" fmla="*/ 70009 w 209007"/>
                  <a:gd name="connsiteY192" fmla="*/ 112063 h 431955"/>
                  <a:gd name="connsiteX193" fmla="*/ 58519 w 209007"/>
                  <a:gd name="connsiteY193" fmla="*/ 109995 h 431955"/>
                  <a:gd name="connsiteX194" fmla="*/ 55532 w 209007"/>
                  <a:gd name="connsiteY194" fmla="*/ 109995 h 431955"/>
                  <a:gd name="connsiteX195" fmla="*/ 53770 w 209007"/>
                  <a:gd name="connsiteY195" fmla="*/ 110454 h 431955"/>
                  <a:gd name="connsiteX196" fmla="*/ 53158 w 209007"/>
                  <a:gd name="connsiteY196" fmla="*/ 114131 h 431955"/>
                  <a:gd name="connsiteX197" fmla="*/ 52315 w 209007"/>
                  <a:gd name="connsiteY197" fmla="*/ 119033 h 431955"/>
                  <a:gd name="connsiteX198" fmla="*/ 50400 w 209007"/>
                  <a:gd name="connsiteY198" fmla="*/ 120565 h 431955"/>
                  <a:gd name="connsiteX199" fmla="*/ 50247 w 209007"/>
                  <a:gd name="connsiteY199" fmla="*/ 121407 h 431955"/>
                  <a:gd name="connsiteX200" fmla="*/ 70468 w 209007"/>
                  <a:gd name="connsiteY200" fmla="*/ 132667 h 431955"/>
                  <a:gd name="connsiteX201" fmla="*/ 86401 w 209007"/>
                  <a:gd name="connsiteY201" fmla="*/ 140786 h 431955"/>
                  <a:gd name="connsiteX202" fmla="*/ 86554 w 209007"/>
                  <a:gd name="connsiteY202" fmla="*/ 142088 h 431955"/>
                  <a:gd name="connsiteX203" fmla="*/ 84792 w 209007"/>
                  <a:gd name="connsiteY203" fmla="*/ 147603 h 431955"/>
                  <a:gd name="connsiteX204" fmla="*/ 90996 w 209007"/>
                  <a:gd name="connsiteY204" fmla="*/ 154650 h 431955"/>
                  <a:gd name="connsiteX205" fmla="*/ 98196 w 209007"/>
                  <a:gd name="connsiteY205" fmla="*/ 159782 h 431955"/>
                  <a:gd name="connsiteX206" fmla="*/ 99728 w 209007"/>
                  <a:gd name="connsiteY206" fmla="*/ 161084 h 431955"/>
                  <a:gd name="connsiteX207" fmla="*/ 107618 w 209007"/>
                  <a:gd name="connsiteY207" fmla="*/ 172957 h 431955"/>
                  <a:gd name="connsiteX208" fmla="*/ 121405 w 209007"/>
                  <a:gd name="connsiteY208" fmla="*/ 187434 h 431955"/>
                  <a:gd name="connsiteX209" fmla="*/ 122631 w 209007"/>
                  <a:gd name="connsiteY209" fmla="*/ 188889 h 431955"/>
                  <a:gd name="connsiteX210" fmla="*/ 125158 w 209007"/>
                  <a:gd name="connsiteY210" fmla="*/ 189961 h 431955"/>
                  <a:gd name="connsiteX211" fmla="*/ 125771 w 209007"/>
                  <a:gd name="connsiteY211" fmla="*/ 191263 h 431955"/>
                  <a:gd name="connsiteX212" fmla="*/ 126460 w 209007"/>
                  <a:gd name="connsiteY212" fmla="*/ 198540 h 431955"/>
                  <a:gd name="connsiteX213" fmla="*/ 130137 w 209007"/>
                  <a:gd name="connsiteY213" fmla="*/ 204744 h 431955"/>
                  <a:gd name="connsiteX214" fmla="*/ 132895 w 209007"/>
                  <a:gd name="connsiteY214" fmla="*/ 203289 h 431955"/>
                  <a:gd name="connsiteX215" fmla="*/ 135039 w 209007"/>
                  <a:gd name="connsiteY215" fmla="*/ 203136 h 431955"/>
                  <a:gd name="connsiteX216" fmla="*/ 137414 w 209007"/>
                  <a:gd name="connsiteY216" fmla="*/ 207885 h 431955"/>
                  <a:gd name="connsiteX217" fmla="*/ 138640 w 209007"/>
                  <a:gd name="connsiteY217" fmla="*/ 209417 h 431955"/>
                  <a:gd name="connsiteX218" fmla="*/ 141397 w 209007"/>
                  <a:gd name="connsiteY218" fmla="*/ 209570 h 431955"/>
                  <a:gd name="connsiteX219" fmla="*/ 143542 w 209007"/>
                  <a:gd name="connsiteY219" fmla="*/ 211868 h 431955"/>
                  <a:gd name="connsiteX220" fmla="*/ 151584 w 209007"/>
                  <a:gd name="connsiteY220" fmla="*/ 216387 h 431955"/>
                  <a:gd name="connsiteX221" fmla="*/ 151125 w 209007"/>
                  <a:gd name="connsiteY221" fmla="*/ 218149 h 431955"/>
                  <a:gd name="connsiteX222" fmla="*/ 147908 w 209007"/>
                  <a:gd name="connsiteY222" fmla="*/ 220676 h 431955"/>
                  <a:gd name="connsiteX223" fmla="*/ 145993 w 209007"/>
                  <a:gd name="connsiteY223" fmla="*/ 221749 h 431955"/>
                  <a:gd name="connsiteX224" fmla="*/ 144461 w 209007"/>
                  <a:gd name="connsiteY224" fmla="*/ 222362 h 431955"/>
                  <a:gd name="connsiteX225" fmla="*/ 143388 w 209007"/>
                  <a:gd name="connsiteY225" fmla="*/ 224123 h 431955"/>
                  <a:gd name="connsiteX226" fmla="*/ 154418 w 209007"/>
                  <a:gd name="connsiteY226" fmla="*/ 234157 h 431955"/>
                  <a:gd name="connsiteX227" fmla="*/ 155950 w 209007"/>
                  <a:gd name="connsiteY227" fmla="*/ 235919 h 431955"/>
                  <a:gd name="connsiteX228" fmla="*/ 157176 w 209007"/>
                  <a:gd name="connsiteY228" fmla="*/ 239136 h 431955"/>
                  <a:gd name="connsiteX229" fmla="*/ 157176 w 209007"/>
                  <a:gd name="connsiteY229" fmla="*/ 241051 h 431955"/>
                  <a:gd name="connsiteX230" fmla="*/ 152427 w 209007"/>
                  <a:gd name="connsiteY230" fmla="*/ 246106 h 431955"/>
                  <a:gd name="connsiteX231" fmla="*/ 152044 w 209007"/>
                  <a:gd name="connsiteY231" fmla="*/ 247639 h 431955"/>
                  <a:gd name="connsiteX232" fmla="*/ 153576 w 209007"/>
                  <a:gd name="connsiteY232" fmla="*/ 254073 h 431955"/>
                  <a:gd name="connsiteX233" fmla="*/ 153576 w 209007"/>
                  <a:gd name="connsiteY233" fmla="*/ 256064 h 43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209007" h="431955">
                    <a:moveTo>
                      <a:pt x="153576" y="256064"/>
                    </a:moveTo>
                    <a:cubicBezTo>
                      <a:pt x="153576" y="256217"/>
                      <a:pt x="153576" y="256294"/>
                      <a:pt x="153499" y="256524"/>
                    </a:cubicBezTo>
                    <a:cubicBezTo>
                      <a:pt x="153116" y="257749"/>
                      <a:pt x="148367" y="272532"/>
                      <a:pt x="148367" y="272532"/>
                    </a:cubicBezTo>
                    <a:cubicBezTo>
                      <a:pt x="148367" y="272532"/>
                      <a:pt x="147984" y="273375"/>
                      <a:pt x="148597" y="274218"/>
                    </a:cubicBezTo>
                    <a:cubicBezTo>
                      <a:pt x="149210" y="275060"/>
                      <a:pt x="151201" y="277894"/>
                      <a:pt x="151201" y="277894"/>
                    </a:cubicBezTo>
                    <a:cubicBezTo>
                      <a:pt x="151201" y="277894"/>
                      <a:pt x="151814" y="278813"/>
                      <a:pt x="151661" y="279349"/>
                    </a:cubicBezTo>
                    <a:cubicBezTo>
                      <a:pt x="151508" y="279886"/>
                      <a:pt x="151508" y="281494"/>
                      <a:pt x="151508" y="281494"/>
                    </a:cubicBezTo>
                    <a:cubicBezTo>
                      <a:pt x="151508" y="281494"/>
                      <a:pt x="151661" y="281954"/>
                      <a:pt x="151967" y="282949"/>
                    </a:cubicBezTo>
                    <a:cubicBezTo>
                      <a:pt x="152350" y="283869"/>
                      <a:pt x="156027" y="292524"/>
                      <a:pt x="156027" y="292524"/>
                    </a:cubicBezTo>
                    <a:cubicBezTo>
                      <a:pt x="156027" y="292524"/>
                      <a:pt x="156487" y="293750"/>
                      <a:pt x="156257" y="294286"/>
                    </a:cubicBezTo>
                    <a:cubicBezTo>
                      <a:pt x="156027" y="294822"/>
                      <a:pt x="155184" y="299035"/>
                      <a:pt x="154725" y="300643"/>
                    </a:cubicBezTo>
                    <a:cubicBezTo>
                      <a:pt x="154265" y="302252"/>
                      <a:pt x="152810" y="305928"/>
                      <a:pt x="153269" y="308533"/>
                    </a:cubicBezTo>
                    <a:cubicBezTo>
                      <a:pt x="153729" y="311137"/>
                      <a:pt x="155568" y="319869"/>
                      <a:pt x="154801" y="321707"/>
                    </a:cubicBezTo>
                    <a:cubicBezTo>
                      <a:pt x="154112" y="323469"/>
                      <a:pt x="152733" y="326763"/>
                      <a:pt x="149899" y="326150"/>
                    </a:cubicBezTo>
                    <a:cubicBezTo>
                      <a:pt x="146988" y="325537"/>
                      <a:pt x="143312" y="325307"/>
                      <a:pt x="141780" y="326839"/>
                    </a:cubicBezTo>
                    <a:cubicBezTo>
                      <a:pt x="140248" y="328371"/>
                      <a:pt x="137720" y="331129"/>
                      <a:pt x="133661" y="331895"/>
                    </a:cubicBezTo>
                    <a:cubicBezTo>
                      <a:pt x="129601" y="332584"/>
                      <a:pt x="122784" y="334882"/>
                      <a:pt x="122784" y="334882"/>
                    </a:cubicBezTo>
                    <a:cubicBezTo>
                      <a:pt x="122784" y="334882"/>
                      <a:pt x="121942" y="334652"/>
                      <a:pt x="121942" y="336107"/>
                    </a:cubicBezTo>
                    <a:cubicBezTo>
                      <a:pt x="121942" y="337563"/>
                      <a:pt x="122631" y="342695"/>
                      <a:pt x="122631" y="342695"/>
                    </a:cubicBezTo>
                    <a:cubicBezTo>
                      <a:pt x="122631" y="342695"/>
                      <a:pt x="123244" y="344150"/>
                      <a:pt x="121788" y="343767"/>
                    </a:cubicBezTo>
                    <a:cubicBezTo>
                      <a:pt x="120333" y="343384"/>
                      <a:pt x="111601" y="341010"/>
                      <a:pt x="111601" y="341010"/>
                    </a:cubicBezTo>
                    <a:cubicBezTo>
                      <a:pt x="111601" y="341010"/>
                      <a:pt x="110758" y="340550"/>
                      <a:pt x="109916" y="341163"/>
                    </a:cubicBezTo>
                    <a:cubicBezTo>
                      <a:pt x="109073" y="341776"/>
                      <a:pt x="105014" y="344840"/>
                      <a:pt x="105014" y="344840"/>
                    </a:cubicBezTo>
                    <a:cubicBezTo>
                      <a:pt x="105014" y="344840"/>
                      <a:pt x="104094" y="344993"/>
                      <a:pt x="104401" y="346142"/>
                    </a:cubicBezTo>
                    <a:cubicBezTo>
                      <a:pt x="104784" y="347367"/>
                      <a:pt x="105703" y="353189"/>
                      <a:pt x="105703" y="353189"/>
                    </a:cubicBezTo>
                    <a:cubicBezTo>
                      <a:pt x="105703" y="353189"/>
                      <a:pt x="106392" y="354261"/>
                      <a:pt x="106622" y="354874"/>
                    </a:cubicBezTo>
                    <a:cubicBezTo>
                      <a:pt x="106852" y="355486"/>
                      <a:pt x="107848" y="356329"/>
                      <a:pt x="108154" y="356789"/>
                    </a:cubicBezTo>
                    <a:cubicBezTo>
                      <a:pt x="108537" y="357248"/>
                      <a:pt x="112214" y="360235"/>
                      <a:pt x="113209" y="361231"/>
                    </a:cubicBezTo>
                    <a:cubicBezTo>
                      <a:pt x="114205" y="362227"/>
                      <a:pt x="116197" y="364142"/>
                      <a:pt x="115584" y="363989"/>
                    </a:cubicBezTo>
                    <a:cubicBezTo>
                      <a:pt x="114971" y="363835"/>
                      <a:pt x="114282" y="363529"/>
                      <a:pt x="114511" y="364448"/>
                    </a:cubicBezTo>
                    <a:cubicBezTo>
                      <a:pt x="114741" y="365367"/>
                      <a:pt x="114971" y="368278"/>
                      <a:pt x="114971" y="368278"/>
                    </a:cubicBezTo>
                    <a:cubicBezTo>
                      <a:pt x="114971" y="368278"/>
                      <a:pt x="115814" y="369121"/>
                      <a:pt x="114588" y="368891"/>
                    </a:cubicBezTo>
                    <a:cubicBezTo>
                      <a:pt x="113363" y="368661"/>
                      <a:pt x="110988" y="367972"/>
                      <a:pt x="109839" y="367206"/>
                    </a:cubicBezTo>
                    <a:cubicBezTo>
                      <a:pt x="108614" y="366516"/>
                      <a:pt x="104248" y="362993"/>
                      <a:pt x="104248" y="362993"/>
                    </a:cubicBezTo>
                    <a:cubicBezTo>
                      <a:pt x="104248" y="362993"/>
                      <a:pt x="103558" y="362533"/>
                      <a:pt x="102945" y="362840"/>
                    </a:cubicBezTo>
                    <a:cubicBezTo>
                      <a:pt x="102333" y="363223"/>
                      <a:pt x="96588" y="364755"/>
                      <a:pt x="95746" y="364525"/>
                    </a:cubicBezTo>
                    <a:cubicBezTo>
                      <a:pt x="94903" y="364295"/>
                      <a:pt x="94060" y="364065"/>
                      <a:pt x="93447" y="364525"/>
                    </a:cubicBezTo>
                    <a:cubicBezTo>
                      <a:pt x="92835" y="364984"/>
                      <a:pt x="91992" y="365750"/>
                      <a:pt x="91303" y="365597"/>
                    </a:cubicBezTo>
                    <a:cubicBezTo>
                      <a:pt x="90613" y="365444"/>
                      <a:pt x="87090" y="365444"/>
                      <a:pt x="86554" y="365367"/>
                    </a:cubicBezTo>
                    <a:cubicBezTo>
                      <a:pt x="85941" y="365214"/>
                      <a:pt x="84486" y="365214"/>
                      <a:pt x="84486" y="364908"/>
                    </a:cubicBezTo>
                    <a:cubicBezTo>
                      <a:pt x="84486" y="364525"/>
                      <a:pt x="83873" y="363989"/>
                      <a:pt x="83413" y="364448"/>
                    </a:cubicBezTo>
                    <a:cubicBezTo>
                      <a:pt x="82954" y="364908"/>
                      <a:pt x="82571" y="365980"/>
                      <a:pt x="82494" y="366516"/>
                    </a:cubicBezTo>
                    <a:cubicBezTo>
                      <a:pt x="82341" y="366976"/>
                      <a:pt x="82035" y="371035"/>
                      <a:pt x="82035" y="371035"/>
                    </a:cubicBezTo>
                    <a:cubicBezTo>
                      <a:pt x="82035" y="371035"/>
                      <a:pt x="81881" y="372108"/>
                      <a:pt x="81192" y="372567"/>
                    </a:cubicBezTo>
                    <a:cubicBezTo>
                      <a:pt x="80503" y="373027"/>
                      <a:pt x="74145" y="376014"/>
                      <a:pt x="74145" y="376014"/>
                    </a:cubicBezTo>
                    <a:cubicBezTo>
                      <a:pt x="74145" y="376014"/>
                      <a:pt x="72843" y="376474"/>
                      <a:pt x="72077" y="376168"/>
                    </a:cubicBezTo>
                    <a:cubicBezTo>
                      <a:pt x="71388" y="375784"/>
                      <a:pt x="70009" y="376321"/>
                      <a:pt x="69473" y="376627"/>
                    </a:cubicBezTo>
                    <a:cubicBezTo>
                      <a:pt x="69166" y="376857"/>
                      <a:pt x="67405" y="378006"/>
                      <a:pt x="65950" y="379002"/>
                    </a:cubicBezTo>
                    <a:cubicBezTo>
                      <a:pt x="66179" y="379308"/>
                      <a:pt x="66562" y="379538"/>
                      <a:pt x="66639" y="379844"/>
                    </a:cubicBezTo>
                    <a:cubicBezTo>
                      <a:pt x="68860" y="385129"/>
                      <a:pt x="71081" y="387504"/>
                      <a:pt x="76520" y="389265"/>
                    </a:cubicBezTo>
                    <a:cubicBezTo>
                      <a:pt x="81958" y="391027"/>
                      <a:pt x="86707" y="392483"/>
                      <a:pt x="82571" y="394857"/>
                    </a:cubicBezTo>
                    <a:cubicBezTo>
                      <a:pt x="78435" y="397232"/>
                      <a:pt x="75984" y="400448"/>
                      <a:pt x="76673" y="407802"/>
                    </a:cubicBezTo>
                    <a:cubicBezTo>
                      <a:pt x="77286" y="415155"/>
                      <a:pt x="76826" y="419904"/>
                      <a:pt x="76520" y="421513"/>
                    </a:cubicBezTo>
                    <a:cubicBezTo>
                      <a:pt x="76213" y="423121"/>
                      <a:pt x="75907" y="427411"/>
                      <a:pt x="77439" y="428406"/>
                    </a:cubicBezTo>
                    <a:cubicBezTo>
                      <a:pt x="79047" y="429326"/>
                      <a:pt x="78205" y="429708"/>
                      <a:pt x="77592" y="430628"/>
                    </a:cubicBezTo>
                    <a:cubicBezTo>
                      <a:pt x="76979" y="431547"/>
                      <a:pt x="77286" y="432083"/>
                      <a:pt x="79660" y="431930"/>
                    </a:cubicBezTo>
                    <a:cubicBezTo>
                      <a:pt x="82035" y="431777"/>
                      <a:pt x="87626" y="428406"/>
                      <a:pt x="90384" y="425036"/>
                    </a:cubicBezTo>
                    <a:cubicBezTo>
                      <a:pt x="93065" y="421666"/>
                      <a:pt x="97584" y="416074"/>
                      <a:pt x="102333" y="414312"/>
                    </a:cubicBezTo>
                    <a:cubicBezTo>
                      <a:pt x="107082" y="412551"/>
                      <a:pt x="115584" y="409870"/>
                      <a:pt x="113209" y="405887"/>
                    </a:cubicBezTo>
                    <a:cubicBezTo>
                      <a:pt x="110835" y="401904"/>
                      <a:pt x="103482" y="388653"/>
                      <a:pt x="109839" y="394244"/>
                    </a:cubicBezTo>
                    <a:cubicBezTo>
                      <a:pt x="116197" y="399836"/>
                      <a:pt x="122784" y="404585"/>
                      <a:pt x="125005" y="403053"/>
                    </a:cubicBezTo>
                    <a:cubicBezTo>
                      <a:pt x="127227" y="401444"/>
                      <a:pt x="128835" y="397768"/>
                      <a:pt x="120869" y="393172"/>
                    </a:cubicBezTo>
                    <a:cubicBezTo>
                      <a:pt x="112903" y="388576"/>
                      <a:pt x="99652" y="380380"/>
                      <a:pt x="95975" y="379002"/>
                    </a:cubicBezTo>
                    <a:cubicBezTo>
                      <a:pt x="92299" y="377546"/>
                      <a:pt x="88622" y="372261"/>
                      <a:pt x="92758" y="373257"/>
                    </a:cubicBezTo>
                    <a:cubicBezTo>
                      <a:pt x="96894" y="374176"/>
                      <a:pt x="99115" y="376091"/>
                      <a:pt x="101030" y="378389"/>
                    </a:cubicBezTo>
                    <a:cubicBezTo>
                      <a:pt x="102945" y="380610"/>
                      <a:pt x="109303" y="384746"/>
                      <a:pt x="113975" y="383827"/>
                    </a:cubicBezTo>
                    <a:cubicBezTo>
                      <a:pt x="118571" y="382908"/>
                      <a:pt x="121635" y="382372"/>
                      <a:pt x="124852" y="383061"/>
                    </a:cubicBezTo>
                    <a:cubicBezTo>
                      <a:pt x="128069" y="383674"/>
                      <a:pt x="134427" y="384670"/>
                      <a:pt x="132359" y="382448"/>
                    </a:cubicBezTo>
                    <a:cubicBezTo>
                      <a:pt x="130290" y="380227"/>
                      <a:pt x="128069" y="379231"/>
                      <a:pt x="130137" y="377470"/>
                    </a:cubicBezTo>
                    <a:cubicBezTo>
                      <a:pt x="132205" y="375708"/>
                      <a:pt x="131593" y="374942"/>
                      <a:pt x="131746" y="374099"/>
                    </a:cubicBezTo>
                    <a:cubicBezTo>
                      <a:pt x="131899" y="373333"/>
                      <a:pt x="132359" y="371878"/>
                      <a:pt x="134656" y="373640"/>
                    </a:cubicBezTo>
                    <a:cubicBezTo>
                      <a:pt x="136878" y="375402"/>
                      <a:pt x="142623" y="382448"/>
                      <a:pt x="146759" y="380380"/>
                    </a:cubicBezTo>
                    <a:cubicBezTo>
                      <a:pt x="150895" y="378312"/>
                      <a:pt x="175789" y="364295"/>
                      <a:pt x="181840" y="360925"/>
                    </a:cubicBezTo>
                    <a:cubicBezTo>
                      <a:pt x="187892" y="357555"/>
                      <a:pt x="191721" y="352959"/>
                      <a:pt x="193636" y="350891"/>
                    </a:cubicBezTo>
                    <a:cubicBezTo>
                      <a:pt x="195551" y="348822"/>
                      <a:pt x="197313" y="345452"/>
                      <a:pt x="198614" y="344686"/>
                    </a:cubicBezTo>
                    <a:cubicBezTo>
                      <a:pt x="199917" y="343920"/>
                      <a:pt x="202138" y="342618"/>
                      <a:pt x="200376" y="338941"/>
                    </a:cubicBezTo>
                    <a:cubicBezTo>
                      <a:pt x="198614" y="335265"/>
                      <a:pt x="198768" y="330516"/>
                      <a:pt x="200223" y="331435"/>
                    </a:cubicBezTo>
                    <a:cubicBezTo>
                      <a:pt x="201678" y="332354"/>
                      <a:pt x="202597" y="333810"/>
                      <a:pt x="202597" y="330976"/>
                    </a:cubicBezTo>
                    <a:cubicBezTo>
                      <a:pt x="202597" y="328141"/>
                      <a:pt x="198461" y="322856"/>
                      <a:pt x="201678" y="321861"/>
                    </a:cubicBezTo>
                    <a:cubicBezTo>
                      <a:pt x="204896" y="320865"/>
                      <a:pt x="204053" y="321401"/>
                      <a:pt x="203593" y="317265"/>
                    </a:cubicBezTo>
                    <a:cubicBezTo>
                      <a:pt x="203134" y="313128"/>
                      <a:pt x="203900" y="312822"/>
                      <a:pt x="205968" y="311826"/>
                    </a:cubicBezTo>
                    <a:cubicBezTo>
                      <a:pt x="208036" y="310831"/>
                      <a:pt x="210104" y="309146"/>
                      <a:pt x="208342" y="305775"/>
                    </a:cubicBezTo>
                    <a:cubicBezTo>
                      <a:pt x="206581" y="302405"/>
                      <a:pt x="201985" y="286626"/>
                      <a:pt x="202904" y="283256"/>
                    </a:cubicBezTo>
                    <a:cubicBezTo>
                      <a:pt x="203823" y="279886"/>
                      <a:pt x="203823" y="277205"/>
                      <a:pt x="203211" y="274677"/>
                    </a:cubicBezTo>
                    <a:cubicBezTo>
                      <a:pt x="202597" y="272149"/>
                      <a:pt x="194095" y="249017"/>
                      <a:pt x="193789" y="246106"/>
                    </a:cubicBezTo>
                    <a:cubicBezTo>
                      <a:pt x="193483" y="243196"/>
                      <a:pt x="194861" y="240668"/>
                      <a:pt x="191721" y="237834"/>
                    </a:cubicBezTo>
                    <a:cubicBezTo>
                      <a:pt x="188581" y="235000"/>
                      <a:pt x="177321" y="222668"/>
                      <a:pt x="176708" y="220140"/>
                    </a:cubicBezTo>
                    <a:cubicBezTo>
                      <a:pt x="176095" y="217613"/>
                      <a:pt x="176861" y="212174"/>
                      <a:pt x="175100" y="213936"/>
                    </a:cubicBezTo>
                    <a:cubicBezTo>
                      <a:pt x="173338" y="215698"/>
                      <a:pt x="172189" y="215851"/>
                      <a:pt x="172419" y="213170"/>
                    </a:cubicBezTo>
                    <a:cubicBezTo>
                      <a:pt x="172572" y="210489"/>
                      <a:pt x="169737" y="211102"/>
                      <a:pt x="167440" y="209800"/>
                    </a:cubicBezTo>
                    <a:cubicBezTo>
                      <a:pt x="165218" y="208498"/>
                      <a:pt x="156563" y="204055"/>
                      <a:pt x="154801" y="201987"/>
                    </a:cubicBezTo>
                    <a:cubicBezTo>
                      <a:pt x="153040" y="199919"/>
                      <a:pt x="150359" y="196395"/>
                      <a:pt x="146376" y="194634"/>
                    </a:cubicBezTo>
                    <a:cubicBezTo>
                      <a:pt x="142393" y="192872"/>
                      <a:pt x="141550" y="190191"/>
                      <a:pt x="140937" y="188889"/>
                    </a:cubicBezTo>
                    <a:cubicBezTo>
                      <a:pt x="140324" y="187587"/>
                      <a:pt x="139022" y="183910"/>
                      <a:pt x="135806" y="182148"/>
                    </a:cubicBezTo>
                    <a:cubicBezTo>
                      <a:pt x="132589" y="180387"/>
                      <a:pt x="115201" y="164914"/>
                      <a:pt x="121099" y="167289"/>
                    </a:cubicBezTo>
                    <a:cubicBezTo>
                      <a:pt x="126997" y="169663"/>
                      <a:pt x="123320" y="166523"/>
                      <a:pt x="123167" y="165221"/>
                    </a:cubicBezTo>
                    <a:cubicBezTo>
                      <a:pt x="123014" y="163919"/>
                      <a:pt x="123474" y="163459"/>
                      <a:pt x="123474" y="162004"/>
                    </a:cubicBezTo>
                    <a:cubicBezTo>
                      <a:pt x="123474" y="160548"/>
                      <a:pt x="123780" y="159476"/>
                      <a:pt x="122171" y="158480"/>
                    </a:cubicBezTo>
                    <a:cubicBezTo>
                      <a:pt x="120563" y="157484"/>
                      <a:pt x="103941" y="143161"/>
                      <a:pt x="102410" y="139790"/>
                    </a:cubicBezTo>
                    <a:cubicBezTo>
                      <a:pt x="100801" y="136420"/>
                      <a:pt x="97967" y="130216"/>
                      <a:pt x="100495" y="127152"/>
                    </a:cubicBezTo>
                    <a:cubicBezTo>
                      <a:pt x="103022" y="124088"/>
                      <a:pt x="105626" y="120795"/>
                      <a:pt x="104784" y="117118"/>
                    </a:cubicBezTo>
                    <a:cubicBezTo>
                      <a:pt x="104018" y="113441"/>
                      <a:pt x="106239" y="108999"/>
                      <a:pt x="108001" y="106394"/>
                    </a:cubicBezTo>
                    <a:cubicBezTo>
                      <a:pt x="109762" y="103867"/>
                      <a:pt x="116120" y="95671"/>
                      <a:pt x="120103" y="94292"/>
                    </a:cubicBezTo>
                    <a:cubicBezTo>
                      <a:pt x="124086" y="92837"/>
                      <a:pt x="126001" y="92531"/>
                      <a:pt x="126308" y="90003"/>
                    </a:cubicBezTo>
                    <a:cubicBezTo>
                      <a:pt x="126614" y="87475"/>
                      <a:pt x="126460" y="82037"/>
                      <a:pt x="129371" y="81194"/>
                    </a:cubicBezTo>
                    <a:cubicBezTo>
                      <a:pt x="132282" y="80428"/>
                      <a:pt x="132282" y="80275"/>
                      <a:pt x="131746" y="78283"/>
                    </a:cubicBezTo>
                    <a:cubicBezTo>
                      <a:pt x="131209" y="76292"/>
                      <a:pt x="128375" y="71237"/>
                      <a:pt x="132205" y="73534"/>
                    </a:cubicBezTo>
                    <a:cubicBezTo>
                      <a:pt x="136035" y="75833"/>
                      <a:pt x="135729" y="74990"/>
                      <a:pt x="136342" y="74147"/>
                    </a:cubicBezTo>
                    <a:cubicBezTo>
                      <a:pt x="136954" y="73381"/>
                      <a:pt x="138410" y="72692"/>
                      <a:pt x="140631" y="72845"/>
                    </a:cubicBezTo>
                    <a:cubicBezTo>
                      <a:pt x="142852" y="72998"/>
                      <a:pt x="146529" y="73305"/>
                      <a:pt x="147678" y="71926"/>
                    </a:cubicBezTo>
                    <a:cubicBezTo>
                      <a:pt x="148827" y="70471"/>
                      <a:pt x="148980" y="65415"/>
                      <a:pt x="150895" y="64573"/>
                    </a:cubicBezTo>
                    <a:cubicBezTo>
                      <a:pt x="152810" y="63730"/>
                      <a:pt x="164299" y="56300"/>
                      <a:pt x="165907" y="55458"/>
                    </a:cubicBezTo>
                    <a:cubicBezTo>
                      <a:pt x="166061" y="55381"/>
                      <a:pt x="166214" y="55304"/>
                      <a:pt x="166367" y="55151"/>
                    </a:cubicBezTo>
                    <a:cubicBezTo>
                      <a:pt x="162155" y="54156"/>
                      <a:pt x="153576" y="52088"/>
                      <a:pt x="152350" y="51858"/>
                    </a:cubicBezTo>
                    <a:cubicBezTo>
                      <a:pt x="150818" y="51628"/>
                      <a:pt x="150589" y="52088"/>
                      <a:pt x="149363" y="52777"/>
                    </a:cubicBezTo>
                    <a:cubicBezTo>
                      <a:pt x="148137" y="53466"/>
                      <a:pt x="147448" y="52394"/>
                      <a:pt x="147448" y="52394"/>
                    </a:cubicBezTo>
                    <a:cubicBezTo>
                      <a:pt x="147448" y="52394"/>
                      <a:pt x="140861" y="45807"/>
                      <a:pt x="139789" y="44351"/>
                    </a:cubicBezTo>
                    <a:cubicBezTo>
                      <a:pt x="138716" y="42896"/>
                      <a:pt x="135499" y="42819"/>
                      <a:pt x="134427" y="42896"/>
                    </a:cubicBezTo>
                    <a:cubicBezTo>
                      <a:pt x="133354" y="43049"/>
                      <a:pt x="130750" y="42666"/>
                      <a:pt x="129754" y="42207"/>
                    </a:cubicBezTo>
                    <a:cubicBezTo>
                      <a:pt x="128759" y="41747"/>
                      <a:pt x="128912" y="40675"/>
                      <a:pt x="129525" y="39832"/>
                    </a:cubicBezTo>
                    <a:cubicBezTo>
                      <a:pt x="130137" y="38989"/>
                      <a:pt x="128835" y="34930"/>
                      <a:pt x="127993" y="33628"/>
                    </a:cubicBezTo>
                    <a:cubicBezTo>
                      <a:pt x="127150" y="32326"/>
                      <a:pt x="126231" y="30257"/>
                      <a:pt x="125618" y="29798"/>
                    </a:cubicBezTo>
                    <a:cubicBezTo>
                      <a:pt x="125005" y="29338"/>
                      <a:pt x="125848" y="28113"/>
                      <a:pt x="125848" y="28113"/>
                    </a:cubicBezTo>
                    <a:cubicBezTo>
                      <a:pt x="125848" y="28113"/>
                      <a:pt x="131976" y="19228"/>
                      <a:pt x="132589" y="18385"/>
                    </a:cubicBezTo>
                    <a:cubicBezTo>
                      <a:pt x="133201" y="17542"/>
                      <a:pt x="132741" y="17313"/>
                      <a:pt x="131976" y="17542"/>
                    </a:cubicBezTo>
                    <a:cubicBezTo>
                      <a:pt x="131286" y="17772"/>
                      <a:pt x="129601" y="16087"/>
                      <a:pt x="129218" y="15628"/>
                    </a:cubicBezTo>
                    <a:cubicBezTo>
                      <a:pt x="128835" y="15168"/>
                      <a:pt x="127686" y="15245"/>
                      <a:pt x="127686" y="15245"/>
                    </a:cubicBezTo>
                    <a:cubicBezTo>
                      <a:pt x="127686" y="15245"/>
                      <a:pt x="113592" y="15091"/>
                      <a:pt x="111754" y="15245"/>
                    </a:cubicBezTo>
                    <a:cubicBezTo>
                      <a:pt x="109993" y="15398"/>
                      <a:pt x="104937" y="13713"/>
                      <a:pt x="103252" y="12487"/>
                    </a:cubicBezTo>
                    <a:cubicBezTo>
                      <a:pt x="101567" y="11261"/>
                      <a:pt x="98580" y="9576"/>
                      <a:pt x="97890" y="8811"/>
                    </a:cubicBezTo>
                    <a:cubicBezTo>
                      <a:pt x="97201" y="7968"/>
                      <a:pt x="96665" y="7508"/>
                      <a:pt x="96205" y="6206"/>
                    </a:cubicBezTo>
                    <a:cubicBezTo>
                      <a:pt x="95746" y="4904"/>
                      <a:pt x="92988" y="2530"/>
                      <a:pt x="92222" y="2223"/>
                    </a:cubicBezTo>
                    <a:cubicBezTo>
                      <a:pt x="91532" y="1993"/>
                      <a:pt x="91532" y="1381"/>
                      <a:pt x="91303" y="308"/>
                    </a:cubicBezTo>
                    <a:cubicBezTo>
                      <a:pt x="91073" y="-764"/>
                      <a:pt x="87856" y="1227"/>
                      <a:pt x="86554" y="2223"/>
                    </a:cubicBezTo>
                    <a:cubicBezTo>
                      <a:pt x="85252" y="3142"/>
                      <a:pt x="82954" y="4598"/>
                      <a:pt x="82341" y="4981"/>
                    </a:cubicBezTo>
                    <a:cubicBezTo>
                      <a:pt x="81728" y="5364"/>
                      <a:pt x="81422" y="5593"/>
                      <a:pt x="80656" y="7049"/>
                    </a:cubicBezTo>
                    <a:cubicBezTo>
                      <a:pt x="79966" y="8504"/>
                      <a:pt x="75907" y="13636"/>
                      <a:pt x="74911" y="15091"/>
                    </a:cubicBezTo>
                    <a:cubicBezTo>
                      <a:pt x="73915" y="16547"/>
                      <a:pt x="64494" y="20223"/>
                      <a:pt x="63881" y="20606"/>
                    </a:cubicBezTo>
                    <a:cubicBezTo>
                      <a:pt x="63268" y="20989"/>
                      <a:pt x="62809" y="20147"/>
                      <a:pt x="62809" y="20147"/>
                    </a:cubicBezTo>
                    <a:cubicBezTo>
                      <a:pt x="62809" y="20147"/>
                      <a:pt x="61277" y="18002"/>
                      <a:pt x="60894" y="17236"/>
                    </a:cubicBezTo>
                    <a:cubicBezTo>
                      <a:pt x="60511" y="16547"/>
                      <a:pt x="59822" y="17236"/>
                      <a:pt x="59822" y="17236"/>
                    </a:cubicBezTo>
                    <a:cubicBezTo>
                      <a:pt x="59822" y="17236"/>
                      <a:pt x="53388" y="24743"/>
                      <a:pt x="52775" y="25585"/>
                    </a:cubicBezTo>
                    <a:cubicBezTo>
                      <a:pt x="52162" y="26428"/>
                      <a:pt x="51549" y="26275"/>
                      <a:pt x="51090" y="25738"/>
                    </a:cubicBezTo>
                    <a:cubicBezTo>
                      <a:pt x="50630" y="25125"/>
                      <a:pt x="44503" y="19840"/>
                      <a:pt x="43660" y="18768"/>
                    </a:cubicBezTo>
                    <a:cubicBezTo>
                      <a:pt x="42817" y="17696"/>
                      <a:pt x="41745" y="19687"/>
                      <a:pt x="41362" y="20836"/>
                    </a:cubicBezTo>
                    <a:cubicBezTo>
                      <a:pt x="40979" y="21908"/>
                      <a:pt x="40137" y="22904"/>
                      <a:pt x="39447" y="23594"/>
                    </a:cubicBezTo>
                    <a:cubicBezTo>
                      <a:pt x="38758" y="24283"/>
                      <a:pt x="37915" y="21066"/>
                      <a:pt x="37072" y="19994"/>
                    </a:cubicBezTo>
                    <a:cubicBezTo>
                      <a:pt x="36230" y="18921"/>
                      <a:pt x="35540" y="17849"/>
                      <a:pt x="34545" y="17849"/>
                    </a:cubicBezTo>
                    <a:cubicBezTo>
                      <a:pt x="33549" y="17849"/>
                      <a:pt x="32860" y="19764"/>
                      <a:pt x="32400" y="20760"/>
                    </a:cubicBezTo>
                    <a:cubicBezTo>
                      <a:pt x="31941" y="21755"/>
                      <a:pt x="31098" y="22062"/>
                      <a:pt x="30255" y="22445"/>
                    </a:cubicBezTo>
                    <a:cubicBezTo>
                      <a:pt x="29413" y="22828"/>
                      <a:pt x="29030" y="23364"/>
                      <a:pt x="29413" y="24206"/>
                    </a:cubicBezTo>
                    <a:cubicBezTo>
                      <a:pt x="29796" y="25049"/>
                      <a:pt x="28800" y="25509"/>
                      <a:pt x="28111" y="25738"/>
                    </a:cubicBezTo>
                    <a:cubicBezTo>
                      <a:pt x="27421" y="25968"/>
                      <a:pt x="26809" y="26657"/>
                      <a:pt x="26579" y="27423"/>
                    </a:cubicBezTo>
                    <a:cubicBezTo>
                      <a:pt x="26349" y="28113"/>
                      <a:pt x="26119" y="28343"/>
                      <a:pt x="24894" y="28036"/>
                    </a:cubicBezTo>
                    <a:cubicBezTo>
                      <a:pt x="23668" y="27653"/>
                      <a:pt x="21217" y="24666"/>
                      <a:pt x="20681" y="23747"/>
                    </a:cubicBezTo>
                    <a:cubicBezTo>
                      <a:pt x="20144" y="22828"/>
                      <a:pt x="17234" y="21449"/>
                      <a:pt x="16162" y="21142"/>
                    </a:cubicBezTo>
                    <a:cubicBezTo>
                      <a:pt x="15089" y="20760"/>
                      <a:pt x="13174" y="19381"/>
                      <a:pt x="11106" y="19074"/>
                    </a:cubicBezTo>
                    <a:cubicBezTo>
                      <a:pt x="9038" y="18845"/>
                      <a:pt x="7276" y="22215"/>
                      <a:pt x="6893" y="22904"/>
                    </a:cubicBezTo>
                    <a:cubicBezTo>
                      <a:pt x="6511" y="23594"/>
                      <a:pt x="5591" y="24360"/>
                      <a:pt x="4519" y="25509"/>
                    </a:cubicBezTo>
                    <a:cubicBezTo>
                      <a:pt x="3446" y="26734"/>
                      <a:pt x="1149" y="28419"/>
                      <a:pt x="460" y="29338"/>
                    </a:cubicBezTo>
                    <a:cubicBezTo>
                      <a:pt x="383" y="29491"/>
                      <a:pt x="153" y="29491"/>
                      <a:pt x="0" y="29491"/>
                    </a:cubicBezTo>
                    <a:lnTo>
                      <a:pt x="6204" y="35926"/>
                    </a:lnTo>
                    <a:cubicBezTo>
                      <a:pt x="6204" y="35926"/>
                      <a:pt x="11489" y="41517"/>
                      <a:pt x="12179" y="42666"/>
                    </a:cubicBezTo>
                    <a:cubicBezTo>
                      <a:pt x="12868" y="43739"/>
                      <a:pt x="14706" y="48411"/>
                      <a:pt x="14783" y="49713"/>
                    </a:cubicBezTo>
                    <a:cubicBezTo>
                      <a:pt x="14936" y="51015"/>
                      <a:pt x="15396" y="51781"/>
                      <a:pt x="16008" y="51475"/>
                    </a:cubicBezTo>
                    <a:cubicBezTo>
                      <a:pt x="16621" y="51245"/>
                      <a:pt x="19992" y="50249"/>
                      <a:pt x="20757" y="49790"/>
                    </a:cubicBezTo>
                    <a:cubicBezTo>
                      <a:pt x="21600" y="49330"/>
                      <a:pt x="24204" y="48564"/>
                      <a:pt x="24204" y="50479"/>
                    </a:cubicBezTo>
                    <a:cubicBezTo>
                      <a:pt x="24204" y="52394"/>
                      <a:pt x="24051" y="53083"/>
                      <a:pt x="23285" y="54309"/>
                    </a:cubicBezTo>
                    <a:cubicBezTo>
                      <a:pt x="22443" y="55534"/>
                      <a:pt x="21983" y="56070"/>
                      <a:pt x="21983" y="57449"/>
                    </a:cubicBezTo>
                    <a:cubicBezTo>
                      <a:pt x="21983" y="58751"/>
                      <a:pt x="21753" y="64879"/>
                      <a:pt x="21753" y="64879"/>
                    </a:cubicBezTo>
                    <a:cubicBezTo>
                      <a:pt x="21753" y="64879"/>
                      <a:pt x="21753" y="66181"/>
                      <a:pt x="22443" y="66947"/>
                    </a:cubicBezTo>
                    <a:cubicBezTo>
                      <a:pt x="23132" y="67637"/>
                      <a:pt x="29949" y="75833"/>
                      <a:pt x="29949" y="75833"/>
                    </a:cubicBezTo>
                    <a:cubicBezTo>
                      <a:pt x="29949" y="75833"/>
                      <a:pt x="30791" y="76292"/>
                      <a:pt x="31404" y="76062"/>
                    </a:cubicBezTo>
                    <a:cubicBezTo>
                      <a:pt x="32017" y="75833"/>
                      <a:pt x="32477" y="75909"/>
                      <a:pt x="33089" y="76445"/>
                    </a:cubicBezTo>
                    <a:cubicBezTo>
                      <a:pt x="33702" y="76905"/>
                      <a:pt x="41975" y="80735"/>
                      <a:pt x="42894" y="80888"/>
                    </a:cubicBezTo>
                    <a:cubicBezTo>
                      <a:pt x="43813" y="81041"/>
                      <a:pt x="45192" y="80735"/>
                      <a:pt x="45651" y="79969"/>
                    </a:cubicBezTo>
                    <a:cubicBezTo>
                      <a:pt x="46111" y="79126"/>
                      <a:pt x="47413" y="78667"/>
                      <a:pt x="47566" y="77594"/>
                    </a:cubicBezTo>
                    <a:cubicBezTo>
                      <a:pt x="47719" y="76522"/>
                      <a:pt x="49021" y="75526"/>
                      <a:pt x="49864" y="74990"/>
                    </a:cubicBezTo>
                    <a:cubicBezTo>
                      <a:pt x="50707" y="74377"/>
                      <a:pt x="52468" y="73688"/>
                      <a:pt x="53081" y="73305"/>
                    </a:cubicBezTo>
                    <a:cubicBezTo>
                      <a:pt x="53694" y="72922"/>
                      <a:pt x="58137" y="71849"/>
                      <a:pt x="60128" y="73534"/>
                    </a:cubicBezTo>
                    <a:cubicBezTo>
                      <a:pt x="62196" y="75220"/>
                      <a:pt x="70162" y="81041"/>
                      <a:pt x="70162" y="81041"/>
                    </a:cubicBezTo>
                    <a:cubicBezTo>
                      <a:pt x="70162" y="81041"/>
                      <a:pt x="71081" y="81654"/>
                      <a:pt x="70622" y="82343"/>
                    </a:cubicBezTo>
                    <a:cubicBezTo>
                      <a:pt x="70162" y="83032"/>
                      <a:pt x="69166" y="84718"/>
                      <a:pt x="69166" y="84718"/>
                    </a:cubicBezTo>
                    <a:cubicBezTo>
                      <a:pt x="69166" y="84718"/>
                      <a:pt x="68477" y="85560"/>
                      <a:pt x="67711" y="85560"/>
                    </a:cubicBezTo>
                    <a:cubicBezTo>
                      <a:pt x="66945" y="85560"/>
                      <a:pt x="65183" y="86020"/>
                      <a:pt x="64264" y="86632"/>
                    </a:cubicBezTo>
                    <a:cubicBezTo>
                      <a:pt x="63345" y="87245"/>
                      <a:pt x="63039" y="87705"/>
                      <a:pt x="64417" y="87935"/>
                    </a:cubicBezTo>
                    <a:cubicBezTo>
                      <a:pt x="65719" y="88164"/>
                      <a:pt x="69549" y="88854"/>
                      <a:pt x="71388" y="89850"/>
                    </a:cubicBezTo>
                    <a:cubicBezTo>
                      <a:pt x="73150" y="90769"/>
                      <a:pt x="76749" y="93297"/>
                      <a:pt x="77516" y="93909"/>
                    </a:cubicBezTo>
                    <a:cubicBezTo>
                      <a:pt x="78205" y="94522"/>
                      <a:pt x="79813" y="95824"/>
                      <a:pt x="79660" y="98352"/>
                    </a:cubicBezTo>
                    <a:cubicBezTo>
                      <a:pt x="79507" y="100880"/>
                      <a:pt x="80503" y="101339"/>
                      <a:pt x="79813" y="102028"/>
                    </a:cubicBezTo>
                    <a:cubicBezTo>
                      <a:pt x="79124" y="102718"/>
                      <a:pt x="74682" y="108386"/>
                      <a:pt x="72996" y="109075"/>
                    </a:cubicBezTo>
                    <a:cubicBezTo>
                      <a:pt x="71311" y="109765"/>
                      <a:pt x="72077" y="110148"/>
                      <a:pt x="71924" y="110607"/>
                    </a:cubicBezTo>
                    <a:cubicBezTo>
                      <a:pt x="71771" y="111067"/>
                      <a:pt x="71311" y="111833"/>
                      <a:pt x="70009" y="112063"/>
                    </a:cubicBezTo>
                    <a:cubicBezTo>
                      <a:pt x="68707" y="112292"/>
                      <a:pt x="61124" y="110990"/>
                      <a:pt x="58519" y="109995"/>
                    </a:cubicBezTo>
                    <a:cubicBezTo>
                      <a:pt x="58519" y="109995"/>
                      <a:pt x="56145" y="109995"/>
                      <a:pt x="55532" y="109995"/>
                    </a:cubicBezTo>
                    <a:cubicBezTo>
                      <a:pt x="54920" y="109995"/>
                      <a:pt x="54077" y="109382"/>
                      <a:pt x="53770" y="110454"/>
                    </a:cubicBezTo>
                    <a:cubicBezTo>
                      <a:pt x="53388" y="111526"/>
                      <a:pt x="52851" y="112829"/>
                      <a:pt x="53158" y="114131"/>
                    </a:cubicBezTo>
                    <a:cubicBezTo>
                      <a:pt x="53541" y="115433"/>
                      <a:pt x="54230" y="117501"/>
                      <a:pt x="52315" y="119033"/>
                    </a:cubicBezTo>
                    <a:cubicBezTo>
                      <a:pt x="50400" y="120565"/>
                      <a:pt x="50400" y="120565"/>
                      <a:pt x="50400" y="120565"/>
                    </a:cubicBezTo>
                    <a:cubicBezTo>
                      <a:pt x="50400" y="120565"/>
                      <a:pt x="49098" y="120718"/>
                      <a:pt x="50247" y="121407"/>
                    </a:cubicBezTo>
                    <a:cubicBezTo>
                      <a:pt x="51473" y="122097"/>
                      <a:pt x="68324" y="131441"/>
                      <a:pt x="70468" y="132667"/>
                    </a:cubicBezTo>
                    <a:cubicBezTo>
                      <a:pt x="72613" y="133893"/>
                      <a:pt x="86401" y="140786"/>
                      <a:pt x="86401" y="140786"/>
                    </a:cubicBezTo>
                    <a:cubicBezTo>
                      <a:pt x="86401" y="140786"/>
                      <a:pt x="87243" y="141169"/>
                      <a:pt x="86554" y="142088"/>
                    </a:cubicBezTo>
                    <a:cubicBezTo>
                      <a:pt x="85864" y="143008"/>
                      <a:pt x="83796" y="145459"/>
                      <a:pt x="84792" y="147603"/>
                    </a:cubicBezTo>
                    <a:cubicBezTo>
                      <a:pt x="85711" y="149748"/>
                      <a:pt x="89541" y="153501"/>
                      <a:pt x="90996" y="154650"/>
                    </a:cubicBezTo>
                    <a:cubicBezTo>
                      <a:pt x="92452" y="155876"/>
                      <a:pt x="98196" y="159782"/>
                      <a:pt x="98196" y="159782"/>
                    </a:cubicBezTo>
                    <a:cubicBezTo>
                      <a:pt x="98196" y="159782"/>
                      <a:pt x="99652" y="160395"/>
                      <a:pt x="99728" y="161084"/>
                    </a:cubicBezTo>
                    <a:cubicBezTo>
                      <a:pt x="99882" y="161774"/>
                      <a:pt x="101643" y="168897"/>
                      <a:pt x="107618" y="172957"/>
                    </a:cubicBezTo>
                    <a:cubicBezTo>
                      <a:pt x="113592" y="177016"/>
                      <a:pt x="119337" y="180387"/>
                      <a:pt x="121405" y="187434"/>
                    </a:cubicBezTo>
                    <a:cubicBezTo>
                      <a:pt x="121405" y="187434"/>
                      <a:pt x="121788" y="188659"/>
                      <a:pt x="122631" y="188889"/>
                    </a:cubicBezTo>
                    <a:cubicBezTo>
                      <a:pt x="123474" y="189119"/>
                      <a:pt x="125158" y="189961"/>
                      <a:pt x="125158" y="189961"/>
                    </a:cubicBezTo>
                    <a:cubicBezTo>
                      <a:pt x="125158" y="189961"/>
                      <a:pt x="125848" y="190421"/>
                      <a:pt x="125771" y="191263"/>
                    </a:cubicBezTo>
                    <a:cubicBezTo>
                      <a:pt x="125618" y="192106"/>
                      <a:pt x="125388" y="196319"/>
                      <a:pt x="126460" y="198540"/>
                    </a:cubicBezTo>
                    <a:cubicBezTo>
                      <a:pt x="127533" y="200838"/>
                      <a:pt x="128988" y="205127"/>
                      <a:pt x="130137" y="204744"/>
                    </a:cubicBezTo>
                    <a:cubicBezTo>
                      <a:pt x="131363" y="204362"/>
                      <a:pt x="132512" y="203672"/>
                      <a:pt x="132895" y="203289"/>
                    </a:cubicBezTo>
                    <a:cubicBezTo>
                      <a:pt x="133278" y="202906"/>
                      <a:pt x="134197" y="201987"/>
                      <a:pt x="135039" y="203136"/>
                    </a:cubicBezTo>
                    <a:cubicBezTo>
                      <a:pt x="135882" y="204362"/>
                      <a:pt x="137108" y="206736"/>
                      <a:pt x="137414" y="207885"/>
                    </a:cubicBezTo>
                    <a:cubicBezTo>
                      <a:pt x="137797" y="209110"/>
                      <a:pt x="137874" y="209417"/>
                      <a:pt x="138640" y="209417"/>
                    </a:cubicBezTo>
                    <a:cubicBezTo>
                      <a:pt x="139329" y="209417"/>
                      <a:pt x="141014" y="208804"/>
                      <a:pt x="141397" y="209570"/>
                    </a:cubicBezTo>
                    <a:cubicBezTo>
                      <a:pt x="141780" y="210259"/>
                      <a:pt x="142316" y="211332"/>
                      <a:pt x="143542" y="211868"/>
                    </a:cubicBezTo>
                    <a:cubicBezTo>
                      <a:pt x="144767" y="212327"/>
                      <a:pt x="151201" y="215851"/>
                      <a:pt x="151584" y="216387"/>
                    </a:cubicBezTo>
                    <a:cubicBezTo>
                      <a:pt x="151967" y="217000"/>
                      <a:pt x="151738" y="217613"/>
                      <a:pt x="151125" y="218149"/>
                    </a:cubicBezTo>
                    <a:cubicBezTo>
                      <a:pt x="150512" y="218685"/>
                      <a:pt x="148827" y="220676"/>
                      <a:pt x="147908" y="220676"/>
                    </a:cubicBezTo>
                    <a:cubicBezTo>
                      <a:pt x="146988" y="220676"/>
                      <a:pt x="146376" y="221519"/>
                      <a:pt x="145993" y="221749"/>
                    </a:cubicBezTo>
                    <a:cubicBezTo>
                      <a:pt x="145610" y="221979"/>
                      <a:pt x="144767" y="222668"/>
                      <a:pt x="144461" y="222362"/>
                    </a:cubicBezTo>
                    <a:cubicBezTo>
                      <a:pt x="144154" y="222055"/>
                      <a:pt x="142776" y="222821"/>
                      <a:pt x="143388" y="224123"/>
                    </a:cubicBezTo>
                    <a:cubicBezTo>
                      <a:pt x="144001" y="225426"/>
                      <a:pt x="150665" y="232013"/>
                      <a:pt x="154418" y="234157"/>
                    </a:cubicBezTo>
                    <a:cubicBezTo>
                      <a:pt x="154418" y="234157"/>
                      <a:pt x="155720" y="235077"/>
                      <a:pt x="155950" y="235919"/>
                    </a:cubicBezTo>
                    <a:cubicBezTo>
                      <a:pt x="156180" y="236762"/>
                      <a:pt x="156870" y="238524"/>
                      <a:pt x="157176" y="239136"/>
                    </a:cubicBezTo>
                    <a:cubicBezTo>
                      <a:pt x="157406" y="239749"/>
                      <a:pt x="158018" y="240592"/>
                      <a:pt x="157176" y="241051"/>
                    </a:cubicBezTo>
                    <a:cubicBezTo>
                      <a:pt x="156333" y="241511"/>
                      <a:pt x="152733" y="245570"/>
                      <a:pt x="152427" y="246106"/>
                    </a:cubicBezTo>
                    <a:cubicBezTo>
                      <a:pt x="152044" y="246566"/>
                      <a:pt x="152044" y="247332"/>
                      <a:pt x="152044" y="247639"/>
                    </a:cubicBezTo>
                    <a:cubicBezTo>
                      <a:pt x="152044" y="248021"/>
                      <a:pt x="153576" y="254073"/>
                      <a:pt x="153576" y="254073"/>
                    </a:cubicBezTo>
                    <a:cubicBezTo>
                      <a:pt x="153576" y="254073"/>
                      <a:pt x="153805" y="255068"/>
                      <a:pt x="153576" y="25606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39" name="Kombinationstegning: figur 11838">
                <a:extLst>
                  <a:ext uri="{FF2B5EF4-FFF2-40B4-BE49-F238E27FC236}">
                    <a16:creationId xmlns:a16="http://schemas.microsoft.com/office/drawing/2014/main" id="{FC02EA03-1AD4-4CCC-AA26-6239B4891118}"/>
                  </a:ext>
                </a:extLst>
              </p:cNvPr>
              <p:cNvSpPr/>
              <p:nvPr/>
            </p:nvSpPr>
            <p:spPr>
              <a:xfrm>
                <a:off x="9121419" y="4122136"/>
                <a:ext cx="4704" cy="4568"/>
              </a:xfrm>
              <a:custGeom>
                <a:avLst/>
                <a:gdLst>
                  <a:gd name="connsiteX0" fmla="*/ 2598 w 4704"/>
                  <a:gd name="connsiteY0" fmla="*/ 371 h 4568"/>
                  <a:gd name="connsiteX1" fmla="*/ 913 w 4704"/>
                  <a:gd name="connsiteY1" fmla="*/ 3282 h 4568"/>
                  <a:gd name="connsiteX2" fmla="*/ 4283 w 4704"/>
                  <a:gd name="connsiteY2" fmla="*/ 3282 h 4568"/>
                  <a:gd name="connsiteX3" fmla="*/ 2598 w 4704"/>
                  <a:gd name="connsiteY3" fmla="*/ 371 h 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4" h="4568">
                    <a:moveTo>
                      <a:pt x="2598" y="371"/>
                    </a:moveTo>
                    <a:cubicBezTo>
                      <a:pt x="-773" y="2057"/>
                      <a:pt x="-313" y="2057"/>
                      <a:pt x="913" y="3282"/>
                    </a:cubicBezTo>
                    <a:cubicBezTo>
                      <a:pt x="2138" y="4508"/>
                      <a:pt x="3287" y="5427"/>
                      <a:pt x="4283" y="3282"/>
                    </a:cubicBezTo>
                    <a:cubicBezTo>
                      <a:pt x="4283" y="3282"/>
                      <a:pt x="5968" y="-1314"/>
                      <a:pt x="2598" y="37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40" name="Kombinationstegning: figur 11839">
                <a:extLst>
                  <a:ext uri="{FF2B5EF4-FFF2-40B4-BE49-F238E27FC236}">
                    <a16:creationId xmlns:a16="http://schemas.microsoft.com/office/drawing/2014/main" id="{EDB928CF-FCB3-4218-9F82-4D0548F74D4A}"/>
                  </a:ext>
                </a:extLst>
              </p:cNvPr>
              <p:cNvSpPr/>
              <p:nvPr/>
            </p:nvSpPr>
            <p:spPr>
              <a:xfrm>
                <a:off x="9124005" y="4115540"/>
                <a:ext cx="2846" cy="4297"/>
              </a:xfrm>
              <a:custGeom>
                <a:avLst/>
                <a:gdLst>
                  <a:gd name="connsiteX0" fmla="*/ 2846 w 2846"/>
                  <a:gd name="connsiteY0" fmla="*/ 3903 h 4297"/>
                  <a:gd name="connsiteX1" fmla="*/ 242 w 2846"/>
                  <a:gd name="connsiteY1" fmla="*/ 763 h 4297"/>
                  <a:gd name="connsiteX2" fmla="*/ 2846 w 2846"/>
                  <a:gd name="connsiteY2" fmla="*/ 3903 h 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6" h="4297">
                    <a:moveTo>
                      <a:pt x="2846" y="3903"/>
                    </a:moveTo>
                    <a:cubicBezTo>
                      <a:pt x="2846" y="3903"/>
                      <a:pt x="-984" y="-2071"/>
                      <a:pt x="242" y="763"/>
                    </a:cubicBezTo>
                    <a:cubicBezTo>
                      <a:pt x="1467" y="3597"/>
                      <a:pt x="1697" y="5052"/>
                      <a:pt x="2846" y="390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41" name="Kombinationstegning: figur 11840">
                <a:extLst>
                  <a:ext uri="{FF2B5EF4-FFF2-40B4-BE49-F238E27FC236}">
                    <a16:creationId xmlns:a16="http://schemas.microsoft.com/office/drawing/2014/main" id="{AB97528B-4773-4A70-96D3-43CB10533602}"/>
                  </a:ext>
                </a:extLst>
              </p:cNvPr>
              <p:cNvSpPr/>
              <p:nvPr/>
            </p:nvSpPr>
            <p:spPr>
              <a:xfrm>
                <a:off x="9074648" y="4162996"/>
                <a:ext cx="4767" cy="10450"/>
              </a:xfrm>
              <a:custGeom>
                <a:avLst/>
                <a:gdLst>
                  <a:gd name="connsiteX0" fmla="*/ 3641 w 4767"/>
                  <a:gd name="connsiteY0" fmla="*/ 9528 h 10450"/>
                  <a:gd name="connsiteX1" fmla="*/ 3870 w 4767"/>
                  <a:gd name="connsiteY1" fmla="*/ 3783 h 10450"/>
                  <a:gd name="connsiteX2" fmla="*/ 271 w 4767"/>
                  <a:gd name="connsiteY2" fmla="*/ 2558 h 10450"/>
                  <a:gd name="connsiteX3" fmla="*/ 3641 w 4767"/>
                  <a:gd name="connsiteY3" fmla="*/ 9528 h 1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7" h="10450">
                    <a:moveTo>
                      <a:pt x="3641" y="9528"/>
                    </a:moveTo>
                    <a:cubicBezTo>
                      <a:pt x="3641" y="9528"/>
                      <a:pt x="6015" y="7383"/>
                      <a:pt x="3870" y="3783"/>
                    </a:cubicBezTo>
                    <a:cubicBezTo>
                      <a:pt x="1726" y="183"/>
                      <a:pt x="960" y="-1961"/>
                      <a:pt x="271" y="2558"/>
                    </a:cubicBezTo>
                    <a:cubicBezTo>
                      <a:pt x="-419" y="7154"/>
                      <a:pt x="41" y="12669"/>
                      <a:pt x="3641" y="95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42" name="Kombinationstegning: figur 11841">
                <a:extLst>
                  <a:ext uri="{FF2B5EF4-FFF2-40B4-BE49-F238E27FC236}">
                    <a16:creationId xmlns:a16="http://schemas.microsoft.com/office/drawing/2014/main" id="{84C386EE-A7CE-4939-8BA7-1268F325FAE3}"/>
                  </a:ext>
                </a:extLst>
              </p:cNvPr>
              <p:cNvSpPr/>
              <p:nvPr/>
            </p:nvSpPr>
            <p:spPr>
              <a:xfrm>
                <a:off x="9189071" y="4050108"/>
                <a:ext cx="2776" cy="3262"/>
              </a:xfrm>
              <a:custGeom>
                <a:avLst/>
                <a:gdLst>
                  <a:gd name="connsiteX0" fmla="*/ 2428 w 2776"/>
                  <a:gd name="connsiteY0" fmla="*/ 3232 h 3262"/>
                  <a:gd name="connsiteX1" fmla="*/ 1509 w 2776"/>
                  <a:gd name="connsiteY1" fmla="*/ 321 h 3262"/>
                  <a:gd name="connsiteX2" fmla="*/ 2428 w 2776"/>
                  <a:gd name="connsiteY2" fmla="*/ 3232 h 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6" h="3262">
                    <a:moveTo>
                      <a:pt x="2428" y="3232"/>
                    </a:moveTo>
                    <a:cubicBezTo>
                      <a:pt x="2428" y="3232"/>
                      <a:pt x="3654" y="2006"/>
                      <a:pt x="1509" y="321"/>
                    </a:cubicBezTo>
                    <a:cubicBezTo>
                      <a:pt x="-636" y="-1287"/>
                      <a:pt x="-636" y="3691"/>
                      <a:pt x="2428" y="323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43" name="Kombinationstegning: figur 11842">
                <a:extLst>
                  <a:ext uri="{FF2B5EF4-FFF2-40B4-BE49-F238E27FC236}">
                    <a16:creationId xmlns:a16="http://schemas.microsoft.com/office/drawing/2014/main" id="{805CABA4-EF31-43D8-80DD-B83EDF1BE466}"/>
                  </a:ext>
                </a:extLst>
              </p:cNvPr>
              <p:cNvSpPr/>
              <p:nvPr/>
            </p:nvSpPr>
            <p:spPr>
              <a:xfrm>
                <a:off x="9196462" y="4061001"/>
                <a:ext cx="1266" cy="3828"/>
              </a:xfrm>
              <a:custGeom>
                <a:avLst/>
                <a:gdLst>
                  <a:gd name="connsiteX0" fmla="*/ 1241 w 1266"/>
                  <a:gd name="connsiteY0" fmla="*/ 3829 h 3828"/>
                  <a:gd name="connsiteX1" fmla="*/ 552 w 1266"/>
                  <a:gd name="connsiteY1" fmla="*/ 229 h 3828"/>
                  <a:gd name="connsiteX2" fmla="*/ 1241 w 1266"/>
                  <a:gd name="connsiteY2" fmla="*/ 3829 h 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6" h="3828">
                    <a:moveTo>
                      <a:pt x="1241" y="3829"/>
                    </a:moveTo>
                    <a:cubicBezTo>
                      <a:pt x="1241" y="3829"/>
                      <a:pt x="1471" y="1224"/>
                      <a:pt x="552" y="229"/>
                    </a:cubicBezTo>
                    <a:cubicBezTo>
                      <a:pt x="-368" y="-767"/>
                      <a:pt x="-138" y="1684"/>
                      <a:pt x="1241" y="382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44" name="Kombinationstegning: figur 11843">
                <a:extLst>
                  <a:ext uri="{FF2B5EF4-FFF2-40B4-BE49-F238E27FC236}">
                    <a16:creationId xmlns:a16="http://schemas.microsoft.com/office/drawing/2014/main" id="{C4429F93-9345-4EC7-A827-1C4975231B62}"/>
                  </a:ext>
                </a:extLst>
              </p:cNvPr>
              <p:cNvSpPr/>
              <p:nvPr/>
            </p:nvSpPr>
            <p:spPr>
              <a:xfrm>
                <a:off x="9048563" y="3805897"/>
                <a:ext cx="234637" cy="428094"/>
              </a:xfrm>
              <a:custGeom>
                <a:avLst/>
                <a:gdLst>
                  <a:gd name="connsiteX0" fmla="*/ 222902 w 234637"/>
                  <a:gd name="connsiteY0" fmla="*/ 179119 h 428094"/>
                  <a:gd name="connsiteX1" fmla="*/ 223974 w 234637"/>
                  <a:gd name="connsiteY1" fmla="*/ 178354 h 428094"/>
                  <a:gd name="connsiteX2" fmla="*/ 229949 w 234637"/>
                  <a:gd name="connsiteY2" fmla="*/ 175826 h 428094"/>
                  <a:gd name="connsiteX3" fmla="*/ 231711 w 234637"/>
                  <a:gd name="connsiteY3" fmla="*/ 162881 h 428094"/>
                  <a:gd name="connsiteX4" fmla="*/ 230409 w 234637"/>
                  <a:gd name="connsiteY4" fmla="*/ 153306 h 428094"/>
                  <a:gd name="connsiteX5" fmla="*/ 233626 w 234637"/>
                  <a:gd name="connsiteY5" fmla="*/ 147562 h 428094"/>
                  <a:gd name="connsiteX6" fmla="*/ 234468 w 234637"/>
                  <a:gd name="connsiteY6" fmla="*/ 146260 h 428094"/>
                  <a:gd name="connsiteX7" fmla="*/ 234621 w 234637"/>
                  <a:gd name="connsiteY7" fmla="*/ 143272 h 428094"/>
                  <a:gd name="connsiteX8" fmla="*/ 233166 w 234637"/>
                  <a:gd name="connsiteY8" fmla="*/ 140055 h 428094"/>
                  <a:gd name="connsiteX9" fmla="*/ 229949 w 234637"/>
                  <a:gd name="connsiteY9" fmla="*/ 137911 h 428094"/>
                  <a:gd name="connsiteX10" fmla="*/ 227651 w 234637"/>
                  <a:gd name="connsiteY10" fmla="*/ 134770 h 428094"/>
                  <a:gd name="connsiteX11" fmla="*/ 228570 w 234637"/>
                  <a:gd name="connsiteY11" fmla="*/ 131170 h 428094"/>
                  <a:gd name="connsiteX12" fmla="*/ 228110 w 234637"/>
                  <a:gd name="connsiteY12" fmla="*/ 130327 h 428094"/>
                  <a:gd name="connsiteX13" fmla="*/ 220221 w 234637"/>
                  <a:gd name="connsiteY13" fmla="*/ 128259 h 428094"/>
                  <a:gd name="connsiteX14" fmla="*/ 217310 w 234637"/>
                  <a:gd name="connsiteY14" fmla="*/ 123587 h 428094"/>
                  <a:gd name="connsiteX15" fmla="*/ 214170 w 234637"/>
                  <a:gd name="connsiteY15" fmla="*/ 119604 h 428094"/>
                  <a:gd name="connsiteX16" fmla="*/ 210187 w 234637"/>
                  <a:gd name="connsiteY16" fmla="*/ 114242 h 428094"/>
                  <a:gd name="connsiteX17" fmla="*/ 209727 w 234637"/>
                  <a:gd name="connsiteY17" fmla="*/ 103825 h 428094"/>
                  <a:gd name="connsiteX18" fmla="*/ 211412 w 234637"/>
                  <a:gd name="connsiteY18" fmla="*/ 98234 h 428094"/>
                  <a:gd name="connsiteX19" fmla="*/ 211183 w 234637"/>
                  <a:gd name="connsiteY19" fmla="*/ 90344 h 428094"/>
                  <a:gd name="connsiteX20" fmla="*/ 202221 w 234637"/>
                  <a:gd name="connsiteY20" fmla="*/ 80616 h 428094"/>
                  <a:gd name="connsiteX21" fmla="*/ 196936 w 234637"/>
                  <a:gd name="connsiteY21" fmla="*/ 76404 h 428094"/>
                  <a:gd name="connsiteX22" fmla="*/ 195021 w 234637"/>
                  <a:gd name="connsiteY22" fmla="*/ 73416 h 428094"/>
                  <a:gd name="connsiteX23" fmla="*/ 193336 w 234637"/>
                  <a:gd name="connsiteY23" fmla="*/ 70812 h 428094"/>
                  <a:gd name="connsiteX24" fmla="*/ 191191 w 234637"/>
                  <a:gd name="connsiteY24" fmla="*/ 66599 h 428094"/>
                  <a:gd name="connsiteX25" fmla="*/ 181004 w 234637"/>
                  <a:gd name="connsiteY25" fmla="*/ 61084 h 428094"/>
                  <a:gd name="connsiteX26" fmla="*/ 175106 w 234637"/>
                  <a:gd name="connsiteY26" fmla="*/ 59859 h 428094"/>
                  <a:gd name="connsiteX27" fmla="*/ 168748 w 234637"/>
                  <a:gd name="connsiteY27" fmla="*/ 61927 h 428094"/>
                  <a:gd name="connsiteX28" fmla="*/ 163999 w 234637"/>
                  <a:gd name="connsiteY28" fmla="*/ 66829 h 428094"/>
                  <a:gd name="connsiteX29" fmla="*/ 162774 w 234637"/>
                  <a:gd name="connsiteY29" fmla="*/ 69127 h 428094"/>
                  <a:gd name="connsiteX30" fmla="*/ 159863 w 234637"/>
                  <a:gd name="connsiteY30" fmla="*/ 72574 h 428094"/>
                  <a:gd name="connsiteX31" fmla="*/ 155114 w 234637"/>
                  <a:gd name="connsiteY31" fmla="*/ 73493 h 428094"/>
                  <a:gd name="connsiteX32" fmla="*/ 151131 w 234637"/>
                  <a:gd name="connsiteY32" fmla="*/ 77169 h 428094"/>
                  <a:gd name="connsiteX33" fmla="*/ 149599 w 234637"/>
                  <a:gd name="connsiteY33" fmla="*/ 77016 h 428094"/>
                  <a:gd name="connsiteX34" fmla="*/ 135735 w 234637"/>
                  <a:gd name="connsiteY34" fmla="*/ 66446 h 428094"/>
                  <a:gd name="connsiteX35" fmla="*/ 134203 w 234637"/>
                  <a:gd name="connsiteY35" fmla="*/ 66293 h 428094"/>
                  <a:gd name="connsiteX36" fmla="*/ 123097 w 234637"/>
                  <a:gd name="connsiteY36" fmla="*/ 74182 h 428094"/>
                  <a:gd name="connsiteX37" fmla="*/ 117582 w 234637"/>
                  <a:gd name="connsiteY37" fmla="*/ 78701 h 428094"/>
                  <a:gd name="connsiteX38" fmla="*/ 108237 w 234637"/>
                  <a:gd name="connsiteY38" fmla="*/ 87050 h 428094"/>
                  <a:gd name="connsiteX39" fmla="*/ 101879 w 234637"/>
                  <a:gd name="connsiteY39" fmla="*/ 85136 h 428094"/>
                  <a:gd name="connsiteX40" fmla="*/ 101497 w 234637"/>
                  <a:gd name="connsiteY40" fmla="*/ 83833 h 428094"/>
                  <a:gd name="connsiteX41" fmla="*/ 102416 w 234637"/>
                  <a:gd name="connsiteY41" fmla="*/ 80157 h 428094"/>
                  <a:gd name="connsiteX42" fmla="*/ 103718 w 234637"/>
                  <a:gd name="connsiteY42" fmla="*/ 77629 h 428094"/>
                  <a:gd name="connsiteX43" fmla="*/ 106705 w 234637"/>
                  <a:gd name="connsiteY43" fmla="*/ 72497 h 428094"/>
                  <a:gd name="connsiteX44" fmla="*/ 107624 w 234637"/>
                  <a:gd name="connsiteY44" fmla="*/ 70965 h 428094"/>
                  <a:gd name="connsiteX45" fmla="*/ 108543 w 234637"/>
                  <a:gd name="connsiteY45" fmla="*/ 69893 h 428094"/>
                  <a:gd name="connsiteX46" fmla="*/ 106628 w 234637"/>
                  <a:gd name="connsiteY46" fmla="*/ 63459 h 428094"/>
                  <a:gd name="connsiteX47" fmla="*/ 105939 w 234637"/>
                  <a:gd name="connsiteY47" fmla="*/ 60701 h 428094"/>
                  <a:gd name="connsiteX48" fmla="*/ 107624 w 234637"/>
                  <a:gd name="connsiteY48" fmla="*/ 56412 h 428094"/>
                  <a:gd name="connsiteX49" fmla="*/ 109922 w 234637"/>
                  <a:gd name="connsiteY49" fmla="*/ 52199 h 428094"/>
                  <a:gd name="connsiteX50" fmla="*/ 110382 w 234637"/>
                  <a:gd name="connsiteY50" fmla="*/ 48216 h 428094"/>
                  <a:gd name="connsiteX51" fmla="*/ 111224 w 234637"/>
                  <a:gd name="connsiteY51" fmla="*/ 44540 h 428094"/>
                  <a:gd name="connsiteX52" fmla="*/ 112680 w 234637"/>
                  <a:gd name="connsiteY52" fmla="*/ 42778 h 428094"/>
                  <a:gd name="connsiteX53" fmla="*/ 113292 w 234637"/>
                  <a:gd name="connsiteY53" fmla="*/ 41475 h 428094"/>
                  <a:gd name="connsiteX54" fmla="*/ 111224 w 234637"/>
                  <a:gd name="connsiteY54" fmla="*/ 37493 h 428094"/>
                  <a:gd name="connsiteX55" fmla="*/ 108926 w 234637"/>
                  <a:gd name="connsiteY55" fmla="*/ 31518 h 428094"/>
                  <a:gd name="connsiteX56" fmla="*/ 109999 w 234637"/>
                  <a:gd name="connsiteY56" fmla="*/ 28148 h 428094"/>
                  <a:gd name="connsiteX57" fmla="*/ 111071 w 234637"/>
                  <a:gd name="connsiteY57" fmla="*/ 27229 h 428094"/>
                  <a:gd name="connsiteX58" fmla="*/ 110152 w 234637"/>
                  <a:gd name="connsiteY58" fmla="*/ 25926 h 428094"/>
                  <a:gd name="connsiteX59" fmla="*/ 92305 w 234637"/>
                  <a:gd name="connsiteY59" fmla="*/ 27841 h 428094"/>
                  <a:gd name="connsiteX60" fmla="*/ 91003 w 234637"/>
                  <a:gd name="connsiteY60" fmla="*/ 27382 h 428094"/>
                  <a:gd name="connsiteX61" fmla="*/ 86790 w 234637"/>
                  <a:gd name="connsiteY61" fmla="*/ 21254 h 428094"/>
                  <a:gd name="connsiteX62" fmla="*/ 86943 w 234637"/>
                  <a:gd name="connsiteY62" fmla="*/ 20182 h 428094"/>
                  <a:gd name="connsiteX63" fmla="*/ 88475 w 234637"/>
                  <a:gd name="connsiteY63" fmla="*/ 17807 h 428094"/>
                  <a:gd name="connsiteX64" fmla="*/ 89394 w 234637"/>
                  <a:gd name="connsiteY64" fmla="*/ 16046 h 428094"/>
                  <a:gd name="connsiteX65" fmla="*/ 90926 w 234637"/>
                  <a:gd name="connsiteY65" fmla="*/ 9228 h 428094"/>
                  <a:gd name="connsiteX66" fmla="*/ 90467 w 234637"/>
                  <a:gd name="connsiteY66" fmla="*/ 7773 h 428094"/>
                  <a:gd name="connsiteX67" fmla="*/ 88092 w 234637"/>
                  <a:gd name="connsiteY67" fmla="*/ 5245 h 428094"/>
                  <a:gd name="connsiteX68" fmla="*/ 83879 w 234637"/>
                  <a:gd name="connsiteY68" fmla="*/ 2258 h 428094"/>
                  <a:gd name="connsiteX69" fmla="*/ 79590 w 234637"/>
                  <a:gd name="connsiteY69" fmla="*/ 5705 h 428094"/>
                  <a:gd name="connsiteX70" fmla="*/ 77828 w 234637"/>
                  <a:gd name="connsiteY70" fmla="*/ 3560 h 428094"/>
                  <a:gd name="connsiteX71" fmla="*/ 77368 w 234637"/>
                  <a:gd name="connsiteY71" fmla="*/ 3024 h 428094"/>
                  <a:gd name="connsiteX72" fmla="*/ 73922 w 234637"/>
                  <a:gd name="connsiteY72" fmla="*/ 190 h 428094"/>
                  <a:gd name="connsiteX73" fmla="*/ 66875 w 234637"/>
                  <a:gd name="connsiteY73" fmla="*/ 2565 h 428094"/>
                  <a:gd name="connsiteX74" fmla="*/ 64500 w 234637"/>
                  <a:gd name="connsiteY74" fmla="*/ 3484 h 428094"/>
                  <a:gd name="connsiteX75" fmla="*/ 60441 w 234637"/>
                  <a:gd name="connsiteY75" fmla="*/ 1798 h 428094"/>
                  <a:gd name="connsiteX76" fmla="*/ 59215 w 234637"/>
                  <a:gd name="connsiteY76" fmla="*/ 2488 h 428094"/>
                  <a:gd name="connsiteX77" fmla="*/ 60747 w 234637"/>
                  <a:gd name="connsiteY77" fmla="*/ 7237 h 428094"/>
                  <a:gd name="connsiteX78" fmla="*/ 60134 w 234637"/>
                  <a:gd name="connsiteY78" fmla="*/ 8692 h 428094"/>
                  <a:gd name="connsiteX79" fmla="*/ 51555 w 234637"/>
                  <a:gd name="connsiteY79" fmla="*/ 9382 h 428094"/>
                  <a:gd name="connsiteX80" fmla="*/ 50330 w 234637"/>
                  <a:gd name="connsiteY80" fmla="*/ 10224 h 428094"/>
                  <a:gd name="connsiteX81" fmla="*/ 49028 w 234637"/>
                  <a:gd name="connsiteY81" fmla="*/ 14514 h 428094"/>
                  <a:gd name="connsiteX82" fmla="*/ 44738 w 234637"/>
                  <a:gd name="connsiteY82" fmla="*/ 19875 h 428094"/>
                  <a:gd name="connsiteX83" fmla="*/ 32023 w 234637"/>
                  <a:gd name="connsiteY83" fmla="*/ 22020 h 428094"/>
                  <a:gd name="connsiteX84" fmla="*/ 26509 w 234637"/>
                  <a:gd name="connsiteY84" fmla="*/ 20565 h 428094"/>
                  <a:gd name="connsiteX85" fmla="*/ 20074 w 234637"/>
                  <a:gd name="connsiteY85" fmla="*/ 19262 h 428094"/>
                  <a:gd name="connsiteX86" fmla="*/ 14713 w 234637"/>
                  <a:gd name="connsiteY86" fmla="*/ 24854 h 428094"/>
                  <a:gd name="connsiteX87" fmla="*/ 14023 w 234637"/>
                  <a:gd name="connsiteY87" fmla="*/ 26386 h 428094"/>
                  <a:gd name="connsiteX88" fmla="*/ 13640 w 234637"/>
                  <a:gd name="connsiteY88" fmla="*/ 35118 h 428094"/>
                  <a:gd name="connsiteX89" fmla="*/ 12951 w 234637"/>
                  <a:gd name="connsiteY89" fmla="*/ 37722 h 428094"/>
                  <a:gd name="connsiteX90" fmla="*/ 11496 w 234637"/>
                  <a:gd name="connsiteY90" fmla="*/ 51127 h 428094"/>
                  <a:gd name="connsiteX91" fmla="*/ 8355 w 234637"/>
                  <a:gd name="connsiteY91" fmla="*/ 55186 h 428094"/>
                  <a:gd name="connsiteX92" fmla="*/ 1079 w 234637"/>
                  <a:gd name="connsiteY92" fmla="*/ 55033 h 428094"/>
                  <a:gd name="connsiteX93" fmla="*/ 6 w 234637"/>
                  <a:gd name="connsiteY93" fmla="*/ 55723 h 428094"/>
                  <a:gd name="connsiteX94" fmla="*/ 1538 w 234637"/>
                  <a:gd name="connsiteY94" fmla="*/ 60625 h 428094"/>
                  <a:gd name="connsiteX95" fmla="*/ 6210 w 234637"/>
                  <a:gd name="connsiteY95" fmla="*/ 63765 h 428094"/>
                  <a:gd name="connsiteX96" fmla="*/ 9581 w 234637"/>
                  <a:gd name="connsiteY96" fmla="*/ 67442 h 428094"/>
                  <a:gd name="connsiteX97" fmla="*/ 9581 w 234637"/>
                  <a:gd name="connsiteY97" fmla="*/ 75791 h 428094"/>
                  <a:gd name="connsiteX98" fmla="*/ 9810 w 234637"/>
                  <a:gd name="connsiteY98" fmla="*/ 77246 h 428094"/>
                  <a:gd name="connsiteX99" fmla="*/ 26202 w 234637"/>
                  <a:gd name="connsiteY99" fmla="*/ 97927 h 428094"/>
                  <a:gd name="connsiteX100" fmla="*/ 27964 w 234637"/>
                  <a:gd name="connsiteY100" fmla="*/ 99229 h 428094"/>
                  <a:gd name="connsiteX101" fmla="*/ 35853 w 234637"/>
                  <a:gd name="connsiteY101" fmla="*/ 112634 h 428094"/>
                  <a:gd name="connsiteX102" fmla="*/ 37615 w 234637"/>
                  <a:gd name="connsiteY102" fmla="*/ 120983 h 428094"/>
                  <a:gd name="connsiteX103" fmla="*/ 39070 w 234637"/>
                  <a:gd name="connsiteY103" fmla="*/ 120983 h 428094"/>
                  <a:gd name="connsiteX104" fmla="*/ 41828 w 234637"/>
                  <a:gd name="connsiteY104" fmla="*/ 116770 h 428094"/>
                  <a:gd name="connsiteX105" fmla="*/ 43513 w 234637"/>
                  <a:gd name="connsiteY105" fmla="*/ 118455 h 428094"/>
                  <a:gd name="connsiteX106" fmla="*/ 42823 w 234637"/>
                  <a:gd name="connsiteY106" fmla="*/ 123587 h 428094"/>
                  <a:gd name="connsiteX107" fmla="*/ 40449 w 234637"/>
                  <a:gd name="connsiteY107" fmla="*/ 126804 h 428094"/>
                  <a:gd name="connsiteX108" fmla="*/ 35087 w 234637"/>
                  <a:gd name="connsiteY108" fmla="*/ 128106 h 428094"/>
                  <a:gd name="connsiteX109" fmla="*/ 34475 w 234637"/>
                  <a:gd name="connsiteY109" fmla="*/ 129332 h 428094"/>
                  <a:gd name="connsiteX110" fmla="*/ 34475 w 234637"/>
                  <a:gd name="connsiteY110" fmla="*/ 134923 h 428094"/>
                  <a:gd name="connsiteX111" fmla="*/ 34857 w 234637"/>
                  <a:gd name="connsiteY111" fmla="*/ 143426 h 428094"/>
                  <a:gd name="connsiteX112" fmla="*/ 32560 w 234637"/>
                  <a:gd name="connsiteY112" fmla="*/ 150243 h 428094"/>
                  <a:gd name="connsiteX113" fmla="*/ 24900 w 234637"/>
                  <a:gd name="connsiteY113" fmla="*/ 151928 h 428094"/>
                  <a:gd name="connsiteX114" fmla="*/ 23981 w 234637"/>
                  <a:gd name="connsiteY114" fmla="*/ 153153 h 428094"/>
                  <a:gd name="connsiteX115" fmla="*/ 23981 w 234637"/>
                  <a:gd name="connsiteY115" fmla="*/ 158055 h 428094"/>
                  <a:gd name="connsiteX116" fmla="*/ 24594 w 234637"/>
                  <a:gd name="connsiteY116" fmla="*/ 159970 h 428094"/>
                  <a:gd name="connsiteX117" fmla="*/ 28270 w 234637"/>
                  <a:gd name="connsiteY117" fmla="*/ 167860 h 428094"/>
                  <a:gd name="connsiteX118" fmla="*/ 29955 w 234637"/>
                  <a:gd name="connsiteY118" fmla="*/ 170770 h 428094"/>
                  <a:gd name="connsiteX119" fmla="*/ 50866 w 234637"/>
                  <a:gd name="connsiteY119" fmla="*/ 195511 h 428094"/>
                  <a:gd name="connsiteX120" fmla="*/ 51555 w 234637"/>
                  <a:gd name="connsiteY120" fmla="*/ 196813 h 428094"/>
                  <a:gd name="connsiteX121" fmla="*/ 52015 w 234637"/>
                  <a:gd name="connsiteY121" fmla="*/ 209758 h 428094"/>
                  <a:gd name="connsiteX122" fmla="*/ 50790 w 234637"/>
                  <a:gd name="connsiteY122" fmla="*/ 212745 h 428094"/>
                  <a:gd name="connsiteX123" fmla="*/ 50560 w 234637"/>
                  <a:gd name="connsiteY123" fmla="*/ 217035 h 428094"/>
                  <a:gd name="connsiteX124" fmla="*/ 58219 w 234637"/>
                  <a:gd name="connsiteY124" fmla="*/ 228754 h 428094"/>
                  <a:gd name="connsiteX125" fmla="*/ 58909 w 234637"/>
                  <a:gd name="connsiteY125" fmla="*/ 230822 h 428094"/>
                  <a:gd name="connsiteX126" fmla="*/ 60211 w 234637"/>
                  <a:gd name="connsiteY126" fmla="*/ 240244 h 428094"/>
                  <a:gd name="connsiteX127" fmla="*/ 61666 w 234637"/>
                  <a:gd name="connsiteY127" fmla="*/ 241929 h 428094"/>
                  <a:gd name="connsiteX128" fmla="*/ 63122 w 234637"/>
                  <a:gd name="connsiteY128" fmla="*/ 247061 h 428094"/>
                  <a:gd name="connsiteX129" fmla="*/ 64577 w 234637"/>
                  <a:gd name="connsiteY129" fmla="*/ 250431 h 428094"/>
                  <a:gd name="connsiteX130" fmla="*/ 64424 w 234637"/>
                  <a:gd name="connsiteY130" fmla="*/ 251963 h 428094"/>
                  <a:gd name="connsiteX131" fmla="*/ 50407 w 234637"/>
                  <a:gd name="connsiteY131" fmla="*/ 273716 h 428094"/>
                  <a:gd name="connsiteX132" fmla="*/ 43972 w 234637"/>
                  <a:gd name="connsiteY132" fmla="*/ 280304 h 428094"/>
                  <a:gd name="connsiteX133" fmla="*/ 43053 w 234637"/>
                  <a:gd name="connsiteY133" fmla="*/ 281835 h 428094"/>
                  <a:gd name="connsiteX134" fmla="*/ 39606 w 234637"/>
                  <a:gd name="connsiteY134" fmla="*/ 291563 h 428094"/>
                  <a:gd name="connsiteX135" fmla="*/ 38381 w 234637"/>
                  <a:gd name="connsiteY135" fmla="*/ 294934 h 428094"/>
                  <a:gd name="connsiteX136" fmla="*/ 33479 w 234637"/>
                  <a:gd name="connsiteY136" fmla="*/ 301674 h 428094"/>
                  <a:gd name="connsiteX137" fmla="*/ 33555 w 234637"/>
                  <a:gd name="connsiteY137" fmla="*/ 302133 h 428094"/>
                  <a:gd name="connsiteX138" fmla="*/ 34857 w 234637"/>
                  <a:gd name="connsiteY138" fmla="*/ 307419 h 428094"/>
                  <a:gd name="connsiteX139" fmla="*/ 27657 w 234637"/>
                  <a:gd name="connsiteY139" fmla="*/ 328023 h 428094"/>
                  <a:gd name="connsiteX140" fmla="*/ 25742 w 234637"/>
                  <a:gd name="connsiteY140" fmla="*/ 338900 h 428094"/>
                  <a:gd name="connsiteX141" fmla="*/ 26662 w 234637"/>
                  <a:gd name="connsiteY141" fmla="*/ 353453 h 428094"/>
                  <a:gd name="connsiteX142" fmla="*/ 31104 w 234637"/>
                  <a:gd name="connsiteY142" fmla="*/ 354066 h 428094"/>
                  <a:gd name="connsiteX143" fmla="*/ 36543 w 234637"/>
                  <a:gd name="connsiteY143" fmla="*/ 351845 h 428094"/>
                  <a:gd name="connsiteX144" fmla="*/ 42288 w 234637"/>
                  <a:gd name="connsiteY144" fmla="*/ 357743 h 428094"/>
                  <a:gd name="connsiteX145" fmla="*/ 46270 w 234637"/>
                  <a:gd name="connsiteY145" fmla="*/ 362185 h 428094"/>
                  <a:gd name="connsiteX146" fmla="*/ 48492 w 234637"/>
                  <a:gd name="connsiteY146" fmla="*/ 365096 h 428094"/>
                  <a:gd name="connsiteX147" fmla="*/ 49947 w 234637"/>
                  <a:gd name="connsiteY147" fmla="*/ 369845 h 428094"/>
                  <a:gd name="connsiteX148" fmla="*/ 55539 w 234637"/>
                  <a:gd name="connsiteY148" fmla="*/ 375130 h 428094"/>
                  <a:gd name="connsiteX149" fmla="*/ 59981 w 234637"/>
                  <a:gd name="connsiteY149" fmla="*/ 379113 h 428094"/>
                  <a:gd name="connsiteX150" fmla="*/ 63198 w 234637"/>
                  <a:gd name="connsiteY150" fmla="*/ 380569 h 428094"/>
                  <a:gd name="connsiteX151" fmla="*/ 64807 w 234637"/>
                  <a:gd name="connsiteY151" fmla="*/ 385547 h 428094"/>
                  <a:gd name="connsiteX152" fmla="*/ 66722 w 234637"/>
                  <a:gd name="connsiteY152" fmla="*/ 388228 h 428094"/>
                  <a:gd name="connsiteX153" fmla="*/ 76909 w 234637"/>
                  <a:gd name="connsiteY153" fmla="*/ 404007 h 428094"/>
                  <a:gd name="connsiteX154" fmla="*/ 78211 w 234637"/>
                  <a:gd name="connsiteY154" fmla="*/ 405003 h 428094"/>
                  <a:gd name="connsiteX155" fmla="*/ 80050 w 234637"/>
                  <a:gd name="connsiteY155" fmla="*/ 398875 h 428094"/>
                  <a:gd name="connsiteX156" fmla="*/ 81122 w 234637"/>
                  <a:gd name="connsiteY156" fmla="*/ 398645 h 428094"/>
                  <a:gd name="connsiteX157" fmla="*/ 85181 w 234637"/>
                  <a:gd name="connsiteY157" fmla="*/ 402015 h 428094"/>
                  <a:gd name="connsiteX158" fmla="*/ 86407 w 234637"/>
                  <a:gd name="connsiteY158" fmla="*/ 402475 h 428094"/>
                  <a:gd name="connsiteX159" fmla="*/ 96365 w 234637"/>
                  <a:gd name="connsiteY159" fmla="*/ 404773 h 428094"/>
                  <a:gd name="connsiteX160" fmla="*/ 98969 w 234637"/>
                  <a:gd name="connsiteY160" fmla="*/ 409675 h 428094"/>
                  <a:gd name="connsiteX161" fmla="*/ 100041 w 234637"/>
                  <a:gd name="connsiteY161" fmla="*/ 411437 h 428094"/>
                  <a:gd name="connsiteX162" fmla="*/ 104254 w 234637"/>
                  <a:gd name="connsiteY162" fmla="*/ 411284 h 428094"/>
                  <a:gd name="connsiteX163" fmla="*/ 106169 w 234637"/>
                  <a:gd name="connsiteY163" fmla="*/ 412816 h 428094"/>
                  <a:gd name="connsiteX164" fmla="*/ 105709 w 234637"/>
                  <a:gd name="connsiteY164" fmla="*/ 417488 h 428094"/>
                  <a:gd name="connsiteX165" fmla="*/ 103565 w 234637"/>
                  <a:gd name="connsiteY165" fmla="*/ 423616 h 428094"/>
                  <a:gd name="connsiteX166" fmla="*/ 103718 w 234637"/>
                  <a:gd name="connsiteY166" fmla="*/ 425071 h 428094"/>
                  <a:gd name="connsiteX167" fmla="*/ 108160 w 234637"/>
                  <a:gd name="connsiteY167" fmla="*/ 428058 h 428094"/>
                  <a:gd name="connsiteX168" fmla="*/ 115437 w 234637"/>
                  <a:gd name="connsiteY168" fmla="*/ 423386 h 428094"/>
                  <a:gd name="connsiteX169" fmla="*/ 118041 w 234637"/>
                  <a:gd name="connsiteY169" fmla="*/ 421854 h 428094"/>
                  <a:gd name="connsiteX170" fmla="*/ 122331 w 234637"/>
                  <a:gd name="connsiteY170" fmla="*/ 424382 h 428094"/>
                  <a:gd name="connsiteX171" fmla="*/ 123863 w 234637"/>
                  <a:gd name="connsiteY171" fmla="*/ 424612 h 428094"/>
                  <a:gd name="connsiteX172" fmla="*/ 128535 w 234637"/>
                  <a:gd name="connsiteY172" fmla="*/ 423539 h 428094"/>
                  <a:gd name="connsiteX173" fmla="*/ 130220 w 234637"/>
                  <a:gd name="connsiteY173" fmla="*/ 420782 h 428094"/>
                  <a:gd name="connsiteX174" fmla="*/ 134127 w 234637"/>
                  <a:gd name="connsiteY174" fmla="*/ 411054 h 428094"/>
                  <a:gd name="connsiteX175" fmla="*/ 130603 w 234637"/>
                  <a:gd name="connsiteY175" fmla="*/ 407377 h 428094"/>
                  <a:gd name="connsiteX176" fmla="*/ 121029 w 234637"/>
                  <a:gd name="connsiteY176" fmla="*/ 397037 h 428094"/>
                  <a:gd name="connsiteX177" fmla="*/ 113216 w 234637"/>
                  <a:gd name="connsiteY177" fmla="*/ 391752 h 428094"/>
                  <a:gd name="connsiteX178" fmla="*/ 108926 w 234637"/>
                  <a:gd name="connsiteY178" fmla="*/ 393360 h 428094"/>
                  <a:gd name="connsiteX179" fmla="*/ 102416 w 234637"/>
                  <a:gd name="connsiteY179" fmla="*/ 391292 h 428094"/>
                  <a:gd name="connsiteX180" fmla="*/ 91232 w 234637"/>
                  <a:gd name="connsiteY180" fmla="*/ 384092 h 428094"/>
                  <a:gd name="connsiteX181" fmla="*/ 85947 w 234637"/>
                  <a:gd name="connsiteY181" fmla="*/ 382483 h 428094"/>
                  <a:gd name="connsiteX182" fmla="*/ 83573 w 234637"/>
                  <a:gd name="connsiteY182" fmla="*/ 378500 h 428094"/>
                  <a:gd name="connsiteX183" fmla="*/ 81045 w 234637"/>
                  <a:gd name="connsiteY183" fmla="*/ 371300 h 428094"/>
                  <a:gd name="connsiteX184" fmla="*/ 86483 w 234637"/>
                  <a:gd name="connsiteY184" fmla="*/ 374517 h 428094"/>
                  <a:gd name="connsiteX185" fmla="*/ 84109 w 234637"/>
                  <a:gd name="connsiteY185" fmla="*/ 359964 h 428094"/>
                  <a:gd name="connsiteX186" fmla="*/ 72467 w 234637"/>
                  <a:gd name="connsiteY186" fmla="*/ 332696 h 428094"/>
                  <a:gd name="connsiteX187" fmla="*/ 65573 w 234637"/>
                  <a:gd name="connsiteY187" fmla="*/ 323887 h 428094"/>
                  <a:gd name="connsiteX188" fmla="*/ 54237 w 234637"/>
                  <a:gd name="connsiteY188" fmla="*/ 324347 h 428094"/>
                  <a:gd name="connsiteX189" fmla="*/ 55385 w 234637"/>
                  <a:gd name="connsiteY189" fmla="*/ 321666 h 428094"/>
                  <a:gd name="connsiteX190" fmla="*/ 54237 w 234637"/>
                  <a:gd name="connsiteY190" fmla="*/ 317223 h 428094"/>
                  <a:gd name="connsiteX191" fmla="*/ 51709 w 234637"/>
                  <a:gd name="connsiteY191" fmla="*/ 306729 h 428094"/>
                  <a:gd name="connsiteX192" fmla="*/ 52475 w 234637"/>
                  <a:gd name="connsiteY192" fmla="*/ 296695 h 428094"/>
                  <a:gd name="connsiteX193" fmla="*/ 52934 w 234637"/>
                  <a:gd name="connsiteY193" fmla="*/ 291946 h 428094"/>
                  <a:gd name="connsiteX194" fmla="*/ 65726 w 234637"/>
                  <a:gd name="connsiteY194" fmla="*/ 264678 h 428094"/>
                  <a:gd name="connsiteX195" fmla="*/ 75301 w 234637"/>
                  <a:gd name="connsiteY195" fmla="*/ 234499 h 428094"/>
                  <a:gd name="connsiteX196" fmla="*/ 76449 w 234637"/>
                  <a:gd name="connsiteY196" fmla="*/ 221707 h 428094"/>
                  <a:gd name="connsiteX197" fmla="*/ 76909 w 234637"/>
                  <a:gd name="connsiteY197" fmla="*/ 212133 h 428094"/>
                  <a:gd name="connsiteX198" fmla="*/ 78518 w 234637"/>
                  <a:gd name="connsiteY198" fmla="*/ 205392 h 428094"/>
                  <a:gd name="connsiteX199" fmla="*/ 89088 w 234637"/>
                  <a:gd name="connsiteY199" fmla="*/ 202328 h 428094"/>
                  <a:gd name="connsiteX200" fmla="*/ 94220 w 234637"/>
                  <a:gd name="connsiteY200" fmla="*/ 201409 h 428094"/>
                  <a:gd name="connsiteX201" fmla="*/ 99352 w 234637"/>
                  <a:gd name="connsiteY201" fmla="*/ 203324 h 428094"/>
                  <a:gd name="connsiteX202" fmla="*/ 102416 w 234637"/>
                  <a:gd name="connsiteY202" fmla="*/ 206694 h 428094"/>
                  <a:gd name="connsiteX203" fmla="*/ 100195 w 234637"/>
                  <a:gd name="connsiteY203" fmla="*/ 223162 h 428094"/>
                  <a:gd name="connsiteX204" fmla="*/ 104484 w 234637"/>
                  <a:gd name="connsiteY204" fmla="*/ 227605 h 428094"/>
                  <a:gd name="connsiteX205" fmla="*/ 123786 w 234637"/>
                  <a:gd name="connsiteY205" fmla="*/ 226150 h 428094"/>
                  <a:gd name="connsiteX206" fmla="*/ 129684 w 234637"/>
                  <a:gd name="connsiteY206" fmla="*/ 228831 h 428094"/>
                  <a:gd name="connsiteX207" fmla="*/ 139105 w 234637"/>
                  <a:gd name="connsiteY207" fmla="*/ 236797 h 428094"/>
                  <a:gd name="connsiteX208" fmla="*/ 141173 w 234637"/>
                  <a:gd name="connsiteY208" fmla="*/ 238252 h 428094"/>
                  <a:gd name="connsiteX209" fmla="*/ 143088 w 234637"/>
                  <a:gd name="connsiteY209" fmla="*/ 241469 h 428094"/>
                  <a:gd name="connsiteX210" fmla="*/ 146305 w 234637"/>
                  <a:gd name="connsiteY210" fmla="*/ 243537 h 428094"/>
                  <a:gd name="connsiteX211" fmla="*/ 151284 w 234637"/>
                  <a:gd name="connsiteY211" fmla="*/ 245146 h 428094"/>
                  <a:gd name="connsiteX212" fmla="*/ 154348 w 234637"/>
                  <a:gd name="connsiteY212" fmla="*/ 246678 h 428094"/>
                  <a:gd name="connsiteX213" fmla="*/ 154118 w 234637"/>
                  <a:gd name="connsiteY213" fmla="*/ 243231 h 428094"/>
                  <a:gd name="connsiteX214" fmla="*/ 154501 w 234637"/>
                  <a:gd name="connsiteY214" fmla="*/ 234882 h 428094"/>
                  <a:gd name="connsiteX215" fmla="*/ 152816 w 234637"/>
                  <a:gd name="connsiteY215" fmla="*/ 232124 h 428094"/>
                  <a:gd name="connsiteX216" fmla="*/ 147301 w 234637"/>
                  <a:gd name="connsiteY216" fmla="*/ 227912 h 428094"/>
                  <a:gd name="connsiteX217" fmla="*/ 146459 w 234637"/>
                  <a:gd name="connsiteY217" fmla="*/ 226227 h 428094"/>
                  <a:gd name="connsiteX218" fmla="*/ 146688 w 234637"/>
                  <a:gd name="connsiteY218" fmla="*/ 218567 h 428094"/>
                  <a:gd name="connsiteX219" fmla="*/ 146076 w 234637"/>
                  <a:gd name="connsiteY219" fmla="*/ 216805 h 428094"/>
                  <a:gd name="connsiteX220" fmla="*/ 144773 w 234637"/>
                  <a:gd name="connsiteY220" fmla="*/ 215120 h 428094"/>
                  <a:gd name="connsiteX221" fmla="*/ 142169 w 234637"/>
                  <a:gd name="connsiteY221" fmla="*/ 209375 h 428094"/>
                  <a:gd name="connsiteX222" fmla="*/ 141939 w 234637"/>
                  <a:gd name="connsiteY222" fmla="*/ 207460 h 428094"/>
                  <a:gd name="connsiteX223" fmla="*/ 141939 w 234637"/>
                  <a:gd name="connsiteY223" fmla="*/ 204243 h 428094"/>
                  <a:gd name="connsiteX224" fmla="*/ 143165 w 234637"/>
                  <a:gd name="connsiteY224" fmla="*/ 202482 h 428094"/>
                  <a:gd name="connsiteX225" fmla="*/ 151897 w 234637"/>
                  <a:gd name="connsiteY225" fmla="*/ 194439 h 428094"/>
                  <a:gd name="connsiteX226" fmla="*/ 153659 w 234637"/>
                  <a:gd name="connsiteY226" fmla="*/ 192141 h 428094"/>
                  <a:gd name="connsiteX227" fmla="*/ 157948 w 234637"/>
                  <a:gd name="connsiteY227" fmla="*/ 183792 h 428094"/>
                  <a:gd name="connsiteX228" fmla="*/ 160859 w 234637"/>
                  <a:gd name="connsiteY228" fmla="*/ 181724 h 428094"/>
                  <a:gd name="connsiteX229" fmla="*/ 166450 w 234637"/>
                  <a:gd name="connsiteY229" fmla="*/ 179119 h 428094"/>
                  <a:gd name="connsiteX230" fmla="*/ 170893 w 234637"/>
                  <a:gd name="connsiteY230" fmla="*/ 177434 h 428094"/>
                  <a:gd name="connsiteX231" fmla="*/ 173804 w 234637"/>
                  <a:gd name="connsiteY231" fmla="*/ 177205 h 428094"/>
                  <a:gd name="connsiteX232" fmla="*/ 191038 w 234637"/>
                  <a:gd name="connsiteY232" fmla="*/ 178124 h 428094"/>
                  <a:gd name="connsiteX233" fmla="*/ 213557 w 234637"/>
                  <a:gd name="connsiteY233" fmla="*/ 176822 h 428094"/>
                  <a:gd name="connsiteX234" fmla="*/ 216928 w 234637"/>
                  <a:gd name="connsiteY234" fmla="*/ 177051 h 428094"/>
                  <a:gd name="connsiteX235" fmla="*/ 217310 w 234637"/>
                  <a:gd name="connsiteY235" fmla="*/ 179119 h 428094"/>
                  <a:gd name="connsiteX236" fmla="*/ 219608 w 234637"/>
                  <a:gd name="connsiteY236" fmla="*/ 181264 h 428094"/>
                  <a:gd name="connsiteX237" fmla="*/ 222519 w 234637"/>
                  <a:gd name="connsiteY237" fmla="*/ 179349 h 428094"/>
                  <a:gd name="connsiteX238" fmla="*/ 222902 w 234637"/>
                  <a:gd name="connsiteY238" fmla="*/ 179119 h 428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</a:cxnLst>
                <a:rect l="l" t="t" r="r" b="b"/>
                <a:pathLst>
                  <a:path w="234637" h="428094">
                    <a:moveTo>
                      <a:pt x="222902" y="179119"/>
                    </a:moveTo>
                    <a:cubicBezTo>
                      <a:pt x="223132" y="178813"/>
                      <a:pt x="223438" y="178583"/>
                      <a:pt x="223974" y="178354"/>
                    </a:cubicBezTo>
                    <a:cubicBezTo>
                      <a:pt x="224893" y="177971"/>
                      <a:pt x="226349" y="178124"/>
                      <a:pt x="229949" y="175826"/>
                    </a:cubicBezTo>
                    <a:cubicBezTo>
                      <a:pt x="233549" y="173528"/>
                      <a:pt x="232476" y="166022"/>
                      <a:pt x="231711" y="162881"/>
                    </a:cubicBezTo>
                    <a:cubicBezTo>
                      <a:pt x="231021" y="159741"/>
                      <a:pt x="230638" y="156140"/>
                      <a:pt x="230409" y="153306"/>
                    </a:cubicBezTo>
                    <a:cubicBezTo>
                      <a:pt x="230179" y="150396"/>
                      <a:pt x="233166" y="147791"/>
                      <a:pt x="233626" y="147562"/>
                    </a:cubicBezTo>
                    <a:cubicBezTo>
                      <a:pt x="234085" y="147332"/>
                      <a:pt x="234468" y="146643"/>
                      <a:pt x="234468" y="146260"/>
                    </a:cubicBezTo>
                    <a:cubicBezTo>
                      <a:pt x="234468" y="145877"/>
                      <a:pt x="234468" y="144498"/>
                      <a:pt x="234621" y="143272"/>
                    </a:cubicBezTo>
                    <a:cubicBezTo>
                      <a:pt x="234774" y="142047"/>
                      <a:pt x="233779" y="140745"/>
                      <a:pt x="233166" y="140055"/>
                    </a:cubicBezTo>
                    <a:cubicBezTo>
                      <a:pt x="232553" y="139366"/>
                      <a:pt x="230868" y="138523"/>
                      <a:pt x="229949" y="137911"/>
                    </a:cubicBezTo>
                    <a:cubicBezTo>
                      <a:pt x="229029" y="137298"/>
                      <a:pt x="228034" y="135996"/>
                      <a:pt x="227651" y="134770"/>
                    </a:cubicBezTo>
                    <a:cubicBezTo>
                      <a:pt x="227268" y="133545"/>
                      <a:pt x="227804" y="132013"/>
                      <a:pt x="228570" y="131170"/>
                    </a:cubicBezTo>
                    <a:cubicBezTo>
                      <a:pt x="229413" y="130327"/>
                      <a:pt x="228110" y="130327"/>
                      <a:pt x="228110" y="130327"/>
                    </a:cubicBezTo>
                    <a:cubicBezTo>
                      <a:pt x="228110" y="130327"/>
                      <a:pt x="220834" y="128413"/>
                      <a:pt x="220221" y="128259"/>
                    </a:cubicBezTo>
                    <a:cubicBezTo>
                      <a:pt x="219608" y="128106"/>
                      <a:pt x="217693" y="124430"/>
                      <a:pt x="217310" y="123587"/>
                    </a:cubicBezTo>
                    <a:cubicBezTo>
                      <a:pt x="216928" y="122745"/>
                      <a:pt x="215242" y="120830"/>
                      <a:pt x="214170" y="119604"/>
                    </a:cubicBezTo>
                    <a:cubicBezTo>
                      <a:pt x="213098" y="118378"/>
                      <a:pt x="210723" y="115544"/>
                      <a:pt x="210187" y="114242"/>
                    </a:cubicBezTo>
                    <a:cubicBezTo>
                      <a:pt x="209727" y="112940"/>
                      <a:pt x="209727" y="104821"/>
                      <a:pt x="209727" y="103825"/>
                    </a:cubicBezTo>
                    <a:cubicBezTo>
                      <a:pt x="209727" y="102829"/>
                      <a:pt x="210340" y="100378"/>
                      <a:pt x="211412" y="98234"/>
                    </a:cubicBezTo>
                    <a:cubicBezTo>
                      <a:pt x="212485" y="96089"/>
                      <a:pt x="212255" y="92872"/>
                      <a:pt x="211183" y="90344"/>
                    </a:cubicBezTo>
                    <a:cubicBezTo>
                      <a:pt x="210110" y="87817"/>
                      <a:pt x="203523" y="81765"/>
                      <a:pt x="202221" y="80616"/>
                    </a:cubicBezTo>
                    <a:cubicBezTo>
                      <a:pt x="200919" y="79544"/>
                      <a:pt x="197702" y="77016"/>
                      <a:pt x="196936" y="76404"/>
                    </a:cubicBezTo>
                    <a:cubicBezTo>
                      <a:pt x="196246" y="75791"/>
                      <a:pt x="195251" y="74259"/>
                      <a:pt x="195021" y="73416"/>
                    </a:cubicBezTo>
                    <a:cubicBezTo>
                      <a:pt x="194791" y="72574"/>
                      <a:pt x="194178" y="71884"/>
                      <a:pt x="193336" y="70812"/>
                    </a:cubicBezTo>
                    <a:cubicBezTo>
                      <a:pt x="192493" y="69740"/>
                      <a:pt x="191191" y="66599"/>
                      <a:pt x="191191" y="66599"/>
                    </a:cubicBezTo>
                    <a:cubicBezTo>
                      <a:pt x="189276" y="61084"/>
                      <a:pt x="182919" y="61237"/>
                      <a:pt x="181004" y="61084"/>
                    </a:cubicBezTo>
                    <a:cubicBezTo>
                      <a:pt x="179089" y="60931"/>
                      <a:pt x="176944" y="60625"/>
                      <a:pt x="175106" y="59859"/>
                    </a:cubicBezTo>
                    <a:cubicBezTo>
                      <a:pt x="173344" y="59169"/>
                      <a:pt x="170051" y="60778"/>
                      <a:pt x="168748" y="61927"/>
                    </a:cubicBezTo>
                    <a:cubicBezTo>
                      <a:pt x="167446" y="62999"/>
                      <a:pt x="164535" y="66216"/>
                      <a:pt x="163999" y="66829"/>
                    </a:cubicBezTo>
                    <a:cubicBezTo>
                      <a:pt x="163387" y="67442"/>
                      <a:pt x="163080" y="66982"/>
                      <a:pt x="162774" y="69127"/>
                    </a:cubicBezTo>
                    <a:cubicBezTo>
                      <a:pt x="162544" y="71272"/>
                      <a:pt x="160476" y="72344"/>
                      <a:pt x="159863" y="72574"/>
                    </a:cubicBezTo>
                    <a:cubicBezTo>
                      <a:pt x="159250" y="72804"/>
                      <a:pt x="156876" y="73187"/>
                      <a:pt x="155114" y="73493"/>
                    </a:cubicBezTo>
                    <a:cubicBezTo>
                      <a:pt x="153353" y="73876"/>
                      <a:pt x="150825" y="75255"/>
                      <a:pt x="151131" y="77169"/>
                    </a:cubicBezTo>
                    <a:cubicBezTo>
                      <a:pt x="151514" y="79084"/>
                      <a:pt x="149599" y="77016"/>
                      <a:pt x="149599" y="77016"/>
                    </a:cubicBezTo>
                    <a:cubicBezTo>
                      <a:pt x="149599" y="77016"/>
                      <a:pt x="136654" y="67289"/>
                      <a:pt x="135735" y="66446"/>
                    </a:cubicBezTo>
                    <a:cubicBezTo>
                      <a:pt x="134816" y="65604"/>
                      <a:pt x="134203" y="66293"/>
                      <a:pt x="134203" y="66293"/>
                    </a:cubicBezTo>
                    <a:cubicBezTo>
                      <a:pt x="134203" y="66293"/>
                      <a:pt x="124782" y="73033"/>
                      <a:pt x="123097" y="74182"/>
                    </a:cubicBezTo>
                    <a:cubicBezTo>
                      <a:pt x="121411" y="75408"/>
                      <a:pt x="119037" y="77169"/>
                      <a:pt x="117582" y="78701"/>
                    </a:cubicBezTo>
                    <a:cubicBezTo>
                      <a:pt x="116126" y="80234"/>
                      <a:pt x="109769" y="85902"/>
                      <a:pt x="108237" y="87050"/>
                    </a:cubicBezTo>
                    <a:cubicBezTo>
                      <a:pt x="106705" y="88276"/>
                      <a:pt x="102339" y="85289"/>
                      <a:pt x="101879" y="85136"/>
                    </a:cubicBezTo>
                    <a:cubicBezTo>
                      <a:pt x="101420" y="84982"/>
                      <a:pt x="101267" y="84523"/>
                      <a:pt x="101497" y="83833"/>
                    </a:cubicBezTo>
                    <a:cubicBezTo>
                      <a:pt x="101726" y="83144"/>
                      <a:pt x="102339" y="80923"/>
                      <a:pt x="102416" y="80157"/>
                    </a:cubicBezTo>
                    <a:cubicBezTo>
                      <a:pt x="102569" y="79314"/>
                      <a:pt x="102875" y="78855"/>
                      <a:pt x="103718" y="77629"/>
                    </a:cubicBezTo>
                    <a:cubicBezTo>
                      <a:pt x="104560" y="76404"/>
                      <a:pt x="106322" y="73187"/>
                      <a:pt x="106705" y="72497"/>
                    </a:cubicBezTo>
                    <a:cubicBezTo>
                      <a:pt x="107088" y="71808"/>
                      <a:pt x="107318" y="71195"/>
                      <a:pt x="107624" y="70965"/>
                    </a:cubicBezTo>
                    <a:cubicBezTo>
                      <a:pt x="108007" y="70735"/>
                      <a:pt x="108237" y="71425"/>
                      <a:pt x="108543" y="69893"/>
                    </a:cubicBezTo>
                    <a:cubicBezTo>
                      <a:pt x="108926" y="68361"/>
                      <a:pt x="107088" y="64301"/>
                      <a:pt x="106628" y="63459"/>
                    </a:cubicBezTo>
                    <a:cubicBezTo>
                      <a:pt x="106169" y="62616"/>
                      <a:pt x="106169" y="61697"/>
                      <a:pt x="105939" y="60701"/>
                    </a:cubicBezTo>
                    <a:cubicBezTo>
                      <a:pt x="105709" y="59782"/>
                      <a:pt x="107241" y="56871"/>
                      <a:pt x="107624" y="56412"/>
                    </a:cubicBezTo>
                    <a:cubicBezTo>
                      <a:pt x="108007" y="55952"/>
                      <a:pt x="109692" y="53195"/>
                      <a:pt x="109922" y="52199"/>
                    </a:cubicBezTo>
                    <a:cubicBezTo>
                      <a:pt x="110152" y="51203"/>
                      <a:pt x="110382" y="49288"/>
                      <a:pt x="110382" y="48216"/>
                    </a:cubicBezTo>
                    <a:cubicBezTo>
                      <a:pt x="110382" y="47144"/>
                      <a:pt x="111071" y="45229"/>
                      <a:pt x="111224" y="44540"/>
                    </a:cubicBezTo>
                    <a:cubicBezTo>
                      <a:pt x="111377" y="43850"/>
                      <a:pt x="112296" y="43007"/>
                      <a:pt x="112680" y="42778"/>
                    </a:cubicBezTo>
                    <a:cubicBezTo>
                      <a:pt x="113063" y="42548"/>
                      <a:pt x="113292" y="42165"/>
                      <a:pt x="113292" y="41475"/>
                    </a:cubicBezTo>
                    <a:cubicBezTo>
                      <a:pt x="113292" y="40786"/>
                      <a:pt x="111837" y="38335"/>
                      <a:pt x="111224" y="37493"/>
                    </a:cubicBezTo>
                    <a:cubicBezTo>
                      <a:pt x="110612" y="36650"/>
                      <a:pt x="109462" y="33280"/>
                      <a:pt x="108926" y="31518"/>
                    </a:cubicBezTo>
                    <a:cubicBezTo>
                      <a:pt x="108390" y="29756"/>
                      <a:pt x="109539" y="28301"/>
                      <a:pt x="109999" y="28148"/>
                    </a:cubicBezTo>
                    <a:cubicBezTo>
                      <a:pt x="110458" y="27995"/>
                      <a:pt x="110841" y="27918"/>
                      <a:pt x="111071" y="27229"/>
                    </a:cubicBezTo>
                    <a:cubicBezTo>
                      <a:pt x="111301" y="26539"/>
                      <a:pt x="111071" y="25697"/>
                      <a:pt x="110152" y="25926"/>
                    </a:cubicBezTo>
                    <a:cubicBezTo>
                      <a:pt x="109233" y="26156"/>
                      <a:pt x="93301" y="27688"/>
                      <a:pt x="92305" y="27841"/>
                    </a:cubicBezTo>
                    <a:cubicBezTo>
                      <a:pt x="91309" y="27995"/>
                      <a:pt x="91003" y="27382"/>
                      <a:pt x="91003" y="27382"/>
                    </a:cubicBezTo>
                    <a:cubicBezTo>
                      <a:pt x="91003" y="27382"/>
                      <a:pt x="87173" y="21867"/>
                      <a:pt x="86790" y="21254"/>
                    </a:cubicBezTo>
                    <a:cubicBezTo>
                      <a:pt x="86407" y="20641"/>
                      <a:pt x="86943" y="20182"/>
                      <a:pt x="86943" y="20182"/>
                    </a:cubicBezTo>
                    <a:cubicBezTo>
                      <a:pt x="86943" y="20182"/>
                      <a:pt x="88245" y="18114"/>
                      <a:pt x="88475" y="17807"/>
                    </a:cubicBezTo>
                    <a:cubicBezTo>
                      <a:pt x="88705" y="17424"/>
                      <a:pt x="89701" y="16582"/>
                      <a:pt x="89394" y="16046"/>
                    </a:cubicBezTo>
                    <a:cubicBezTo>
                      <a:pt x="89165" y="15433"/>
                      <a:pt x="90467" y="10147"/>
                      <a:pt x="90926" y="9228"/>
                    </a:cubicBezTo>
                    <a:cubicBezTo>
                      <a:pt x="91386" y="8309"/>
                      <a:pt x="90467" y="7773"/>
                      <a:pt x="90467" y="7773"/>
                    </a:cubicBezTo>
                    <a:cubicBezTo>
                      <a:pt x="90467" y="7773"/>
                      <a:pt x="89241" y="6701"/>
                      <a:pt x="88092" y="5245"/>
                    </a:cubicBezTo>
                    <a:cubicBezTo>
                      <a:pt x="86866" y="3790"/>
                      <a:pt x="85488" y="2335"/>
                      <a:pt x="83879" y="2258"/>
                    </a:cubicBezTo>
                    <a:cubicBezTo>
                      <a:pt x="82347" y="2105"/>
                      <a:pt x="80279" y="5016"/>
                      <a:pt x="79590" y="5705"/>
                    </a:cubicBezTo>
                    <a:cubicBezTo>
                      <a:pt x="78900" y="6394"/>
                      <a:pt x="78364" y="4479"/>
                      <a:pt x="77828" y="3560"/>
                    </a:cubicBezTo>
                    <a:cubicBezTo>
                      <a:pt x="77751" y="3407"/>
                      <a:pt x="77522" y="3177"/>
                      <a:pt x="77368" y="3024"/>
                    </a:cubicBezTo>
                    <a:cubicBezTo>
                      <a:pt x="76679" y="2105"/>
                      <a:pt x="75530" y="1032"/>
                      <a:pt x="73922" y="190"/>
                    </a:cubicBezTo>
                    <a:cubicBezTo>
                      <a:pt x="72007" y="-729"/>
                      <a:pt x="67717" y="1952"/>
                      <a:pt x="66875" y="2565"/>
                    </a:cubicBezTo>
                    <a:cubicBezTo>
                      <a:pt x="66032" y="3177"/>
                      <a:pt x="65190" y="3484"/>
                      <a:pt x="64500" y="3484"/>
                    </a:cubicBezTo>
                    <a:cubicBezTo>
                      <a:pt x="63811" y="3484"/>
                      <a:pt x="61590" y="2641"/>
                      <a:pt x="60441" y="1798"/>
                    </a:cubicBezTo>
                    <a:cubicBezTo>
                      <a:pt x="59292" y="956"/>
                      <a:pt x="59215" y="1645"/>
                      <a:pt x="59215" y="2488"/>
                    </a:cubicBezTo>
                    <a:cubicBezTo>
                      <a:pt x="59215" y="3331"/>
                      <a:pt x="60134" y="5858"/>
                      <a:pt x="60747" y="7237"/>
                    </a:cubicBezTo>
                    <a:cubicBezTo>
                      <a:pt x="61360" y="8616"/>
                      <a:pt x="60134" y="8692"/>
                      <a:pt x="60134" y="8692"/>
                    </a:cubicBezTo>
                    <a:cubicBezTo>
                      <a:pt x="60134" y="8692"/>
                      <a:pt x="52628" y="9305"/>
                      <a:pt x="51555" y="9382"/>
                    </a:cubicBezTo>
                    <a:cubicBezTo>
                      <a:pt x="50483" y="9535"/>
                      <a:pt x="50330" y="10224"/>
                      <a:pt x="50330" y="10224"/>
                    </a:cubicBezTo>
                    <a:cubicBezTo>
                      <a:pt x="50330" y="10224"/>
                      <a:pt x="49488" y="11450"/>
                      <a:pt x="49028" y="14514"/>
                    </a:cubicBezTo>
                    <a:cubicBezTo>
                      <a:pt x="48568" y="17654"/>
                      <a:pt x="45428" y="19569"/>
                      <a:pt x="44738" y="19875"/>
                    </a:cubicBezTo>
                    <a:cubicBezTo>
                      <a:pt x="44049" y="20258"/>
                      <a:pt x="33402" y="21943"/>
                      <a:pt x="32023" y="22020"/>
                    </a:cubicBezTo>
                    <a:cubicBezTo>
                      <a:pt x="30721" y="22173"/>
                      <a:pt x="28347" y="21177"/>
                      <a:pt x="26509" y="20565"/>
                    </a:cubicBezTo>
                    <a:cubicBezTo>
                      <a:pt x="24747" y="19952"/>
                      <a:pt x="22219" y="19262"/>
                      <a:pt x="20074" y="19262"/>
                    </a:cubicBezTo>
                    <a:cubicBezTo>
                      <a:pt x="17929" y="19262"/>
                      <a:pt x="15402" y="23935"/>
                      <a:pt x="14713" y="24854"/>
                    </a:cubicBezTo>
                    <a:cubicBezTo>
                      <a:pt x="14023" y="25773"/>
                      <a:pt x="14023" y="26386"/>
                      <a:pt x="14023" y="26386"/>
                    </a:cubicBezTo>
                    <a:cubicBezTo>
                      <a:pt x="14023" y="26386"/>
                      <a:pt x="13793" y="33892"/>
                      <a:pt x="13640" y="35118"/>
                    </a:cubicBezTo>
                    <a:cubicBezTo>
                      <a:pt x="13487" y="36344"/>
                      <a:pt x="12951" y="37722"/>
                      <a:pt x="12951" y="37722"/>
                    </a:cubicBezTo>
                    <a:cubicBezTo>
                      <a:pt x="11496" y="41399"/>
                      <a:pt x="10346" y="47986"/>
                      <a:pt x="11496" y="51127"/>
                    </a:cubicBezTo>
                    <a:cubicBezTo>
                      <a:pt x="12721" y="54267"/>
                      <a:pt x="9734" y="54803"/>
                      <a:pt x="8355" y="55186"/>
                    </a:cubicBezTo>
                    <a:cubicBezTo>
                      <a:pt x="7053" y="55569"/>
                      <a:pt x="2227" y="55186"/>
                      <a:pt x="1079" y="55033"/>
                    </a:cubicBezTo>
                    <a:cubicBezTo>
                      <a:pt x="-147" y="54880"/>
                      <a:pt x="6" y="55723"/>
                      <a:pt x="6" y="55723"/>
                    </a:cubicBezTo>
                    <a:cubicBezTo>
                      <a:pt x="6" y="55723"/>
                      <a:pt x="236" y="56795"/>
                      <a:pt x="1538" y="60625"/>
                    </a:cubicBezTo>
                    <a:cubicBezTo>
                      <a:pt x="2840" y="64454"/>
                      <a:pt x="4755" y="63842"/>
                      <a:pt x="6210" y="63765"/>
                    </a:cubicBezTo>
                    <a:cubicBezTo>
                      <a:pt x="7666" y="63689"/>
                      <a:pt x="8508" y="64684"/>
                      <a:pt x="9581" y="67442"/>
                    </a:cubicBezTo>
                    <a:cubicBezTo>
                      <a:pt x="10653" y="70199"/>
                      <a:pt x="9964" y="74948"/>
                      <a:pt x="9581" y="75791"/>
                    </a:cubicBezTo>
                    <a:cubicBezTo>
                      <a:pt x="9198" y="76633"/>
                      <a:pt x="9810" y="77246"/>
                      <a:pt x="9810" y="77246"/>
                    </a:cubicBezTo>
                    <a:cubicBezTo>
                      <a:pt x="9810" y="77246"/>
                      <a:pt x="25819" y="97238"/>
                      <a:pt x="26202" y="97927"/>
                    </a:cubicBezTo>
                    <a:cubicBezTo>
                      <a:pt x="26585" y="98617"/>
                      <a:pt x="27964" y="99229"/>
                      <a:pt x="27964" y="99229"/>
                    </a:cubicBezTo>
                    <a:cubicBezTo>
                      <a:pt x="34781" y="102446"/>
                      <a:pt x="35623" y="110949"/>
                      <a:pt x="35853" y="112634"/>
                    </a:cubicBezTo>
                    <a:cubicBezTo>
                      <a:pt x="36083" y="114319"/>
                      <a:pt x="37309" y="119604"/>
                      <a:pt x="37615" y="120983"/>
                    </a:cubicBezTo>
                    <a:cubicBezTo>
                      <a:pt x="37998" y="122438"/>
                      <a:pt x="39070" y="120983"/>
                      <a:pt x="39070" y="120983"/>
                    </a:cubicBezTo>
                    <a:cubicBezTo>
                      <a:pt x="39070" y="120983"/>
                      <a:pt x="41138" y="117612"/>
                      <a:pt x="41828" y="116770"/>
                    </a:cubicBezTo>
                    <a:cubicBezTo>
                      <a:pt x="42517" y="115927"/>
                      <a:pt x="42670" y="116540"/>
                      <a:pt x="43513" y="118455"/>
                    </a:cubicBezTo>
                    <a:cubicBezTo>
                      <a:pt x="44355" y="120370"/>
                      <a:pt x="43053" y="122132"/>
                      <a:pt x="42823" y="123587"/>
                    </a:cubicBezTo>
                    <a:cubicBezTo>
                      <a:pt x="42594" y="125042"/>
                      <a:pt x="41138" y="126345"/>
                      <a:pt x="40449" y="126804"/>
                    </a:cubicBezTo>
                    <a:cubicBezTo>
                      <a:pt x="39760" y="127264"/>
                      <a:pt x="35700" y="128030"/>
                      <a:pt x="35087" y="128106"/>
                    </a:cubicBezTo>
                    <a:cubicBezTo>
                      <a:pt x="34475" y="128259"/>
                      <a:pt x="34475" y="129332"/>
                      <a:pt x="34475" y="129332"/>
                    </a:cubicBezTo>
                    <a:cubicBezTo>
                      <a:pt x="34475" y="129332"/>
                      <a:pt x="34321" y="133008"/>
                      <a:pt x="34475" y="134923"/>
                    </a:cubicBezTo>
                    <a:cubicBezTo>
                      <a:pt x="34628" y="136838"/>
                      <a:pt x="34245" y="139213"/>
                      <a:pt x="34857" y="143426"/>
                    </a:cubicBezTo>
                    <a:cubicBezTo>
                      <a:pt x="35470" y="147638"/>
                      <a:pt x="33632" y="149400"/>
                      <a:pt x="32560" y="150243"/>
                    </a:cubicBezTo>
                    <a:cubicBezTo>
                      <a:pt x="31487" y="151085"/>
                      <a:pt x="25819" y="151698"/>
                      <a:pt x="24900" y="151928"/>
                    </a:cubicBezTo>
                    <a:cubicBezTo>
                      <a:pt x="23981" y="152158"/>
                      <a:pt x="23981" y="153153"/>
                      <a:pt x="23981" y="153153"/>
                    </a:cubicBezTo>
                    <a:cubicBezTo>
                      <a:pt x="23981" y="153153"/>
                      <a:pt x="23828" y="157136"/>
                      <a:pt x="23981" y="158055"/>
                    </a:cubicBezTo>
                    <a:cubicBezTo>
                      <a:pt x="24134" y="158975"/>
                      <a:pt x="24594" y="159970"/>
                      <a:pt x="24594" y="159970"/>
                    </a:cubicBezTo>
                    <a:cubicBezTo>
                      <a:pt x="24594" y="159970"/>
                      <a:pt x="28040" y="166941"/>
                      <a:pt x="28270" y="167860"/>
                    </a:cubicBezTo>
                    <a:cubicBezTo>
                      <a:pt x="28500" y="168779"/>
                      <a:pt x="29955" y="170770"/>
                      <a:pt x="29955" y="170770"/>
                    </a:cubicBezTo>
                    <a:cubicBezTo>
                      <a:pt x="29955" y="170770"/>
                      <a:pt x="50177" y="195052"/>
                      <a:pt x="50866" y="195511"/>
                    </a:cubicBezTo>
                    <a:cubicBezTo>
                      <a:pt x="51555" y="195971"/>
                      <a:pt x="51555" y="196813"/>
                      <a:pt x="51555" y="196813"/>
                    </a:cubicBezTo>
                    <a:cubicBezTo>
                      <a:pt x="51555" y="196813"/>
                      <a:pt x="51938" y="208533"/>
                      <a:pt x="52015" y="209758"/>
                    </a:cubicBezTo>
                    <a:cubicBezTo>
                      <a:pt x="52168" y="210984"/>
                      <a:pt x="51862" y="211443"/>
                      <a:pt x="50790" y="212745"/>
                    </a:cubicBezTo>
                    <a:cubicBezTo>
                      <a:pt x="49717" y="214047"/>
                      <a:pt x="49947" y="215350"/>
                      <a:pt x="50560" y="217035"/>
                    </a:cubicBezTo>
                    <a:cubicBezTo>
                      <a:pt x="51173" y="218720"/>
                      <a:pt x="57836" y="228065"/>
                      <a:pt x="58219" y="228754"/>
                    </a:cubicBezTo>
                    <a:cubicBezTo>
                      <a:pt x="58602" y="229443"/>
                      <a:pt x="59062" y="230439"/>
                      <a:pt x="58909" y="230822"/>
                    </a:cubicBezTo>
                    <a:cubicBezTo>
                      <a:pt x="58756" y="231205"/>
                      <a:pt x="60211" y="238941"/>
                      <a:pt x="60211" y="240244"/>
                    </a:cubicBezTo>
                    <a:cubicBezTo>
                      <a:pt x="60211" y="241546"/>
                      <a:pt x="60670" y="241776"/>
                      <a:pt x="61666" y="241929"/>
                    </a:cubicBezTo>
                    <a:cubicBezTo>
                      <a:pt x="62585" y="242082"/>
                      <a:pt x="63122" y="245376"/>
                      <a:pt x="63122" y="247061"/>
                    </a:cubicBezTo>
                    <a:cubicBezTo>
                      <a:pt x="63122" y="248746"/>
                      <a:pt x="64194" y="249665"/>
                      <a:pt x="64577" y="250431"/>
                    </a:cubicBezTo>
                    <a:cubicBezTo>
                      <a:pt x="64960" y="251120"/>
                      <a:pt x="64424" y="251963"/>
                      <a:pt x="64424" y="251963"/>
                    </a:cubicBezTo>
                    <a:cubicBezTo>
                      <a:pt x="64424" y="251963"/>
                      <a:pt x="51403" y="272414"/>
                      <a:pt x="50407" y="273716"/>
                    </a:cubicBezTo>
                    <a:cubicBezTo>
                      <a:pt x="49488" y="275018"/>
                      <a:pt x="44815" y="279461"/>
                      <a:pt x="43972" y="280304"/>
                    </a:cubicBezTo>
                    <a:cubicBezTo>
                      <a:pt x="43130" y="281146"/>
                      <a:pt x="43053" y="281835"/>
                      <a:pt x="43053" y="281835"/>
                    </a:cubicBezTo>
                    <a:cubicBezTo>
                      <a:pt x="43053" y="281835"/>
                      <a:pt x="39836" y="290338"/>
                      <a:pt x="39606" y="291563"/>
                    </a:cubicBezTo>
                    <a:cubicBezTo>
                      <a:pt x="39377" y="292789"/>
                      <a:pt x="38381" y="294934"/>
                      <a:pt x="38381" y="294934"/>
                    </a:cubicBezTo>
                    <a:lnTo>
                      <a:pt x="33479" y="301674"/>
                    </a:lnTo>
                    <a:cubicBezTo>
                      <a:pt x="33479" y="301827"/>
                      <a:pt x="33555" y="301980"/>
                      <a:pt x="33555" y="302133"/>
                    </a:cubicBezTo>
                    <a:cubicBezTo>
                      <a:pt x="34015" y="303895"/>
                      <a:pt x="35623" y="305044"/>
                      <a:pt x="34857" y="307419"/>
                    </a:cubicBezTo>
                    <a:cubicBezTo>
                      <a:pt x="34092" y="309793"/>
                      <a:pt x="27811" y="321589"/>
                      <a:pt x="27657" y="328023"/>
                    </a:cubicBezTo>
                    <a:cubicBezTo>
                      <a:pt x="27504" y="334457"/>
                      <a:pt x="26049" y="338057"/>
                      <a:pt x="25742" y="338900"/>
                    </a:cubicBezTo>
                    <a:cubicBezTo>
                      <a:pt x="25436" y="339666"/>
                      <a:pt x="23828" y="348781"/>
                      <a:pt x="26662" y="353453"/>
                    </a:cubicBezTo>
                    <a:cubicBezTo>
                      <a:pt x="29572" y="358049"/>
                      <a:pt x="31104" y="356287"/>
                      <a:pt x="31104" y="354066"/>
                    </a:cubicBezTo>
                    <a:cubicBezTo>
                      <a:pt x="31104" y="351845"/>
                      <a:pt x="32866" y="349623"/>
                      <a:pt x="36543" y="351845"/>
                    </a:cubicBezTo>
                    <a:cubicBezTo>
                      <a:pt x="40219" y="354066"/>
                      <a:pt x="41292" y="356134"/>
                      <a:pt x="42288" y="357743"/>
                    </a:cubicBezTo>
                    <a:cubicBezTo>
                      <a:pt x="43283" y="359351"/>
                      <a:pt x="44968" y="361572"/>
                      <a:pt x="46270" y="362185"/>
                    </a:cubicBezTo>
                    <a:cubicBezTo>
                      <a:pt x="47573" y="362798"/>
                      <a:pt x="49181" y="363487"/>
                      <a:pt x="48492" y="365096"/>
                    </a:cubicBezTo>
                    <a:cubicBezTo>
                      <a:pt x="47879" y="366705"/>
                      <a:pt x="46270" y="369385"/>
                      <a:pt x="49947" y="369845"/>
                    </a:cubicBezTo>
                    <a:cubicBezTo>
                      <a:pt x="53624" y="370305"/>
                      <a:pt x="55539" y="372066"/>
                      <a:pt x="55539" y="375130"/>
                    </a:cubicBezTo>
                    <a:cubicBezTo>
                      <a:pt x="55539" y="378194"/>
                      <a:pt x="56687" y="380109"/>
                      <a:pt x="59981" y="379113"/>
                    </a:cubicBezTo>
                    <a:cubicBezTo>
                      <a:pt x="63275" y="378117"/>
                      <a:pt x="64117" y="378654"/>
                      <a:pt x="63198" y="380569"/>
                    </a:cubicBezTo>
                    <a:cubicBezTo>
                      <a:pt x="63198" y="380569"/>
                      <a:pt x="61437" y="384551"/>
                      <a:pt x="64807" y="385547"/>
                    </a:cubicBezTo>
                    <a:cubicBezTo>
                      <a:pt x="68177" y="386543"/>
                      <a:pt x="67181" y="386849"/>
                      <a:pt x="66722" y="388228"/>
                    </a:cubicBezTo>
                    <a:cubicBezTo>
                      <a:pt x="66262" y="389684"/>
                      <a:pt x="63811" y="395888"/>
                      <a:pt x="76909" y="404007"/>
                    </a:cubicBezTo>
                    <a:cubicBezTo>
                      <a:pt x="76909" y="404007"/>
                      <a:pt x="77522" y="404390"/>
                      <a:pt x="78211" y="405003"/>
                    </a:cubicBezTo>
                    <a:lnTo>
                      <a:pt x="80050" y="398875"/>
                    </a:lnTo>
                    <a:cubicBezTo>
                      <a:pt x="80050" y="398875"/>
                      <a:pt x="80050" y="397573"/>
                      <a:pt x="81122" y="398645"/>
                    </a:cubicBezTo>
                    <a:cubicBezTo>
                      <a:pt x="82194" y="399718"/>
                      <a:pt x="85181" y="402015"/>
                      <a:pt x="85181" y="402015"/>
                    </a:cubicBezTo>
                    <a:cubicBezTo>
                      <a:pt x="85181" y="402015"/>
                      <a:pt x="85641" y="402399"/>
                      <a:pt x="86407" y="402475"/>
                    </a:cubicBezTo>
                    <a:cubicBezTo>
                      <a:pt x="87096" y="402628"/>
                      <a:pt x="94450" y="402705"/>
                      <a:pt x="96365" y="404773"/>
                    </a:cubicBezTo>
                    <a:cubicBezTo>
                      <a:pt x="98280" y="406841"/>
                      <a:pt x="98892" y="408373"/>
                      <a:pt x="98969" y="409675"/>
                    </a:cubicBezTo>
                    <a:cubicBezTo>
                      <a:pt x="99122" y="410977"/>
                      <a:pt x="99199" y="411437"/>
                      <a:pt x="100041" y="411437"/>
                    </a:cubicBezTo>
                    <a:cubicBezTo>
                      <a:pt x="100884" y="411437"/>
                      <a:pt x="104254" y="411284"/>
                      <a:pt x="104254" y="411284"/>
                    </a:cubicBezTo>
                    <a:cubicBezTo>
                      <a:pt x="104254" y="411284"/>
                      <a:pt x="105939" y="410824"/>
                      <a:pt x="106169" y="412816"/>
                    </a:cubicBezTo>
                    <a:cubicBezTo>
                      <a:pt x="106399" y="414884"/>
                      <a:pt x="105939" y="416799"/>
                      <a:pt x="105709" y="417488"/>
                    </a:cubicBezTo>
                    <a:cubicBezTo>
                      <a:pt x="105480" y="418177"/>
                      <a:pt x="103565" y="423616"/>
                      <a:pt x="103565" y="423616"/>
                    </a:cubicBezTo>
                    <a:cubicBezTo>
                      <a:pt x="103565" y="423616"/>
                      <a:pt x="102875" y="424458"/>
                      <a:pt x="103718" y="425071"/>
                    </a:cubicBezTo>
                    <a:cubicBezTo>
                      <a:pt x="104560" y="425684"/>
                      <a:pt x="105786" y="428441"/>
                      <a:pt x="108160" y="428058"/>
                    </a:cubicBezTo>
                    <a:cubicBezTo>
                      <a:pt x="110535" y="427675"/>
                      <a:pt x="114288" y="424841"/>
                      <a:pt x="115437" y="423386"/>
                    </a:cubicBezTo>
                    <a:cubicBezTo>
                      <a:pt x="116586" y="421931"/>
                      <a:pt x="117582" y="421318"/>
                      <a:pt x="118041" y="421854"/>
                    </a:cubicBezTo>
                    <a:cubicBezTo>
                      <a:pt x="118501" y="422390"/>
                      <a:pt x="122331" y="424382"/>
                      <a:pt x="122331" y="424382"/>
                    </a:cubicBezTo>
                    <a:cubicBezTo>
                      <a:pt x="122331" y="424382"/>
                      <a:pt x="123173" y="424765"/>
                      <a:pt x="123863" y="424612"/>
                    </a:cubicBezTo>
                    <a:cubicBezTo>
                      <a:pt x="124552" y="424458"/>
                      <a:pt x="128305" y="423999"/>
                      <a:pt x="128535" y="423539"/>
                    </a:cubicBezTo>
                    <a:cubicBezTo>
                      <a:pt x="128765" y="423080"/>
                      <a:pt x="129837" y="421471"/>
                      <a:pt x="130220" y="420782"/>
                    </a:cubicBezTo>
                    <a:cubicBezTo>
                      <a:pt x="130450" y="420399"/>
                      <a:pt x="132441" y="415267"/>
                      <a:pt x="134127" y="411054"/>
                    </a:cubicBezTo>
                    <a:cubicBezTo>
                      <a:pt x="131599" y="409522"/>
                      <a:pt x="131599" y="408296"/>
                      <a:pt x="130603" y="407377"/>
                    </a:cubicBezTo>
                    <a:cubicBezTo>
                      <a:pt x="129301" y="406228"/>
                      <a:pt x="124093" y="400330"/>
                      <a:pt x="121029" y="397037"/>
                    </a:cubicBezTo>
                    <a:cubicBezTo>
                      <a:pt x="117965" y="393666"/>
                      <a:pt x="114824" y="390986"/>
                      <a:pt x="113216" y="391752"/>
                    </a:cubicBezTo>
                    <a:cubicBezTo>
                      <a:pt x="111607" y="392518"/>
                      <a:pt x="109999" y="393207"/>
                      <a:pt x="108926" y="393360"/>
                    </a:cubicBezTo>
                    <a:cubicBezTo>
                      <a:pt x="107778" y="393513"/>
                      <a:pt x="104484" y="393666"/>
                      <a:pt x="102416" y="391292"/>
                    </a:cubicBezTo>
                    <a:cubicBezTo>
                      <a:pt x="100347" y="388918"/>
                      <a:pt x="93837" y="383173"/>
                      <a:pt x="91232" y="384092"/>
                    </a:cubicBezTo>
                    <a:cubicBezTo>
                      <a:pt x="88705" y="385011"/>
                      <a:pt x="86101" y="383939"/>
                      <a:pt x="85947" y="382483"/>
                    </a:cubicBezTo>
                    <a:cubicBezTo>
                      <a:pt x="85794" y="381028"/>
                      <a:pt x="85028" y="379266"/>
                      <a:pt x="83573" y="378500"/>
                    </a:cubicBezTo>
                    <a:cubicBezTo>
                      <a:pt x="82117" y="377734"/>
                      <a:pt x="78824" y="370841"/>
                      <a:pt x="81045" y="371300"/>
                    </a:cubicBezTo>
                    <a:cubicBezTo>
                      <a:pt x="83267" y="371760"/>
                      <a:pt x="86024" y="376432"/>
                      <a:pt x="86483" y="374517"/>
                    </a:cubicBezTo>
                    <a:cubicBezTo>
                      <a:pt x="86943" y="372602"/>
                      <a:pt x="86177" y="364177"/>
                      <a:pt x="84109" y="359964"/>
                    </a:cubicBezTo>
                    <a:cubicBezTo>
                      <a:pt x="82041" y="355828"/>
                      <a:pt x="73386" y="335836"/>
                      <a:pt x="72467" y="332696"/>
                    </a:cubicBezTo>
                    <a:cubicBezTo>
                      <a:pt x="71547" y="329555"/>
                      <a:pt x="69709" y="323121"/>
                      <a:pt x="65573" y="323887"/>
                    </a:cubicBezTo>
                    <a:cubicBezTo>
                      <a:pt x="61437" y="324653"/>
                      <a:pt x="54696" y="326262"/>
                      <a:pt x="54237" y="324347"/>
                    </a:cubicBezTo>
                    <a:cubicBezTo>
                      <a:pt x="53777" y="322432"/>
                      <a:pt x="54543" y="322585"/>
                      <a:pt x="55385" y="321666"/>
                    </a:cubicBezTo>
                    <a:cubicBezTo>
                      <a:pt x="56152" y="320747"/>
                      <a:pt x="55385" y="319291"/>
                      <a:pt x="54237" y="317223"/>
                    </a:cubicBezTo>
                    <a:cubicBezTo>
                      <a:pt x="53087" y="315155"/>
                      <a:pt x="50407" y="309870"/>
                      <a:pt x="51709" y="306729"/>
                    </a:cubicBezTo>
                    <a:cubicBezTo>
                      <a:pt x="53011" y="303512"/>
                      <a:pt x="53164" y="298917"/>
                      <a:pt x="52475" y="296695"/>
                    </a:cubicBezTo>
                    <a:cubicBezTo>
                      <a:pt x="51862" y="294474"/>
                      <a:pt x="51862" y="293325"/>
                      <a:pt x="52934" y="291946"/>
                    </a:cubicBezTo>
                    <a:cubicBezTo>
                      <a:pt x="54083" y="290491"/>
                      <a:pt x="62356" y="271495"/>
                      <a:pt x="65726" y="264678"/>
                    </a:cubicBezTo>
                    <a:cubicBezTo>
                      <a:pt x="69096" y="257784"/>
                      <a:pt x="75913" y="243001"/>
                      <a:pt x="75301" y="234499"/>
                    </a:cubicBezTo>
                    <a:cubicBezTo>
                      <a:pt x="74688" y="226073"/>
                      <a:pt x="74534" y="225384"/>
                      <a:pt x="76449" y="221707"/>
                    </a:cubicBezTo>
                    <a:cubicBezTo>
                      <a:pt x="78364" y="218031"/>
                      <a:pt x="78671" y="214813"/>
                      <a:pt x="76909" y="212133"/>
                    </a:cubicBezTo>
                    <a:cubicBezTo>
                      <a:pt x="75147" y="209452"/>
                      <a:pt x="73845" y="207001"/>
                      <a:pt x="78518" y="205392"/>
                    </a:cubicBezTo>
                    <a:cubicBezTo>
                      <a:pt x="83190" y="203784"/>
                      <a:pt x="87326" y="203630"/>
                      <a:pt x="89088" y="202328"/>
                    </a:cubicBezTo>
                    <a:cubicBezTo>
                      <a:pt x="90850" y="201026"/>
                      <a:pt x="92305" y="200260"/>
                      <a:pt x="94220" y="201409"/>
                    </a:cubicBezTo>
                    <a:cubicBezTo>
                      <a:pt x="96135" y="202558"/>
                      <a:pt x="98356" y="203171"/>
                      <a:pt x="99352" y="203324"/>
                    </a:cubicBezTo>
                    <a:cubicBezTo>
                      <a:pt x="100347" y="203477"/>
                      <a:pt x="103029" y="203630"/>
                      <a:pt x="102416" y="206694"/>
                    </a:cubicBezTo>
                    <a:cubicBezTo>
                      <a:pt x="101803" y="209758"/>
                      <a:pt x="100347" y="221094"/>
                      <a:pt x="100195" y="223162"/>
                    </a:cubicBezTo>
                    <a:cubicBezTo>
                      <a:pt x="100041" y="225231"/>
                      <a:pt x="98586" y="228754"/>
                      <a:pt x="104484" y="227605"/>
                    </a:cubicBezTo>
                    <a:cubicBezTo>
                      <a:pt x="110382" y="226456"/>
                      <a:pt x="123326" y="226150"/>
                      <a:pt x="123786" y="226150"/>
                    </a:cubicBezTo>
                    <a:cubicBezTo>
                      <a:pt x="124245" y="226150"/>
                      <a:pt x="127310" y="226456"/>
                      <a:pt x="129684" y="228831"/>
                    </a:cubicBezTo>
                    <a:cubicBezTo>
                      <a:pt x="132058" y="231205"/>
                      <a:pt x="137037" y="236644"/>
                      <a:pt x="139105" y="236797"/>
                    </a:cubicBezTo>
                    <a:cubicBezTo>
                      <a:pt x="141173" y="236950"/>
                      <a:pt x="141480" y="236644"/>
                      <a:pt x="141173" y="238252"/>
                    </a:cubicBezTo>
                    <a:cubicBezTo>
                      <a:pt x="140867" y="239861"/>
                      <a:pt x="141480" y="241086"/>
                      <a:pt x="143088" y="241469"/>
                    </a:cubicBezTo>
                    <a:cubicBezTo>
                      <a:pt x="144697" y="241776"/>
                      <a:pt x="145616" y="243231"/>
                      <a:pt x="146305" y="243537"/>
                    </a:cubicBezTo>
                    <a:cubicBezTo>
                      <a:pt x="146918" y="243844"/>
                      <a:pt x="149829" y="245605"/>
                      <a:pt x="151284" y="245146"/>
                    </a:cubicBezTo>
                    <a:cubicBezTo>
                      <a:pt x="152127" y="244839"/>
                      <a:pt x="153353" y="245605"/>
                      <a:pt x="154348" y="246678"/>
                    </a:cubicBezTo>
                    <a:cubicBezTo>
                      <a:pt x="154118" y="245222"/>
                      <a:pt x="154118" y="243691"/>
                      <a:pt x="154118" y="243231"/>
                    </a:cubicBezTo>
                    <a:cubicBezTo>
                      <a:pt x="154118" y="242388"/>
                      <a:pt x="154501" y="235724"/>
                      <a:pt x="154501" y="234882"/>
                    </a:cubicBezTo>
                    <a:cubicBezTo>
                      <a:pt x="154501" y="234039"/>
                      <a:pt x="153429" y="232814"/>
                      <a:pt x="152816" y="232124"/>
                    </a:cubicBezTo>
                    <a:cubicBezTo>
                      <a:pt x="152203" y="231435"/>
                      <a:pt x="148374" y="228524"/>
                      <a:pt x="147301" y="227912"/>
                    </a:cubicBezTo>
                    <a:cubicBezTo>
                      <a:pt x="146229" y="227299"/>
                      <a:pt x="146459" y="226609"/>
                      <a:pt x="146459" y="226227"/>
                    </a:cubicBezTo>
                    <a:cubicBezTo>
                      <a:pt x="146459" y="225843"/>
                      <a:pt x="146688" y="219256"/>
                      <a:pt x="146688" y="218567"/>
                    </a:cubicBezTo>
                    <a:cubicBezTo>
                      <a:pt x="146688" y="217877"/>
                      <a:pt x="146459" y="217035"/>
                      <a:pt x="146076" y="216805"/>
                    </a:cubicBezTo>
                    <a:cubicBezTo>
                      <a:pt x="145693" y="216575"/>
                      <a:pt x="144850" y="215503"/>
                      <a:pt x="144773" y="215120"/>
                    </a:cubicBezTo>
                    <a:cubicBezTo>
                      <a:pt x="144620" y="214737"/>
                      <a:pt x="142629" y="210371"/>
                      <a:pt x="142169" y="209375"/>
                    </a:cubicBezTo>
                    <a:cubicBezTo>
                      <a:pt x="141710" y="208379"/>
                      <a:pt x="141939" y="207843"/>
                      <a:pt x="141939" y="207460"/>
                    </a:cubicBezTo>
                    <a:cubicBezTo>
                      <a:pt x="141939" y="207077"/>
                      <a:pt x="142093" y="205316"/>
                      <a:pt x="141939" y="204243"/>
                    </a:cubicBezTo>
                    <a:cubicBezTo>
                      <a:pt x="141786" y="203171"/>
                      <a:pt x="142093" y="203018"/>
                      <a:pt x="143165" y="202482"/>
                    </a:cubicBezTo>
                    <a:cubicBezTo>
                      <a:pt x="144238" y="201869"/>
                      <a:pt x="151054" y="195052"/>
                      <a:pt x="151897" y="194439"/>
                    </a:cubicBezTo>
                    <a:cubicBezTo>
                      <a:pt x="152740" y="193826"/>
                      <a:pt x="152969" y="193137"/>
                      <a:pt x="153659" y="192141"/>
                    </a:cubicBezTo>
                    <a:cubicBezTo>
                      <a:pt x="154348" y="191222"/>
                      <a:pt x="157642" y="184481"/>
                      <a:pt x="157948" y="183792"/>
                    </a:cubicBezTo>
                    <a:cubicBezTo>
                      <a:pt x="158331" y="183103"/>
                      <a:pt x="160246" y="182030"/>
                      <a:pt x="160859" y="181724"/>
                    </a:cubicBezTo>
                    <a:cubicBezTo>
                      <a:pt x="161472" y="181494"/>
                      <a:pt x="165531" y="179579"/>
                      <a:pt x="166450" y="179119"/>
                    </a:cubicBezTo>
                    <a:cubicBezTo>
                      <a:pt x="167369" y="178660"/>
                      <a:pt x="169821" y="177894"/>
                      <a:pt x="170893" y="177434"/>
                    </a:cubicBezTo>
                    <a:cubicBezTo>
                      <a:pt x="171965" y="176975"/>
                      <a:pt x="172348" y="177281"/>
                      <a:pt x="173804" y="177205"/>
                    </a:cubicBezTo>
                    <a:cubicBezTo>
                      <a:pt x="175259" y="177051"/>
                      <a:pt x="186595" y="177894"/>
                      <a:pt x="191038" y="178124"/>
                    </a:cubicBezTo>
                    <a:cubicBezTo>
                      <a:pt x="195481" y="178354"/>
                      <a:pt x="212562" y="177051"/>
                      <a:pt x="213557" y="176822"/>
                    </a:cubicBezTo>
                    <a:cubicBezTo>
                      <a:pt x="214476" y="176592"/>
                      <a:pt x="216315" y="176822"/>
                      <a:pt x="216928" y="177051"/>
                    </a:cubicBezTo>
                    <a:cubicBezTo>
                      <a:pt x="217540" y="177281"/>
                      <a:pt x="217310" y="178507"/>
                      <a:pt x="217310" y="179119"/>
                    </a:cubicBezTo>
                    <a:cubicBezTo>
                      <a:pt x="217310" y="179732"/>
                      <a:pt x="218153" y="180345"/>
                      <a:pt x="219608" y="181264"/>
                    </a:cubicBezTo>
                    <a:cubicBezTo>
                      <a:pt x="221064" y="182184"/>
                      <a:pt x="221983" y="179962"/>
                      <a:pt x="222519" y="179349"/>
                    </a:cubicBezTo>
                    <a:cubicBezTo>
                      <a:pt x="222519" y="179656"/>
                      <a:pt x="222672" y="179349"/>
                      <a:pt x="222902" y="1791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45" name="Kombinationstegning: figur 11844">
                <a:extLst>
                  <a:ext uri="{FF2B5EF4-FFF2-40B4-BE49-F238E27FC236}">
                    <a16:creationId xmlns:a16="http://schemas.microsoft.com/office/drawing/2014/main" id="{749D42B6-310A-4DF9-AEDB-F5058375E5D7}"/>
                  </a:ext>
                </a:extLst>
              </p:cNvPr>
              <p:cNvSpPr/>
              <p:nvPr/>
            </p:nvSpPr>
            <p:spPr>
              <a:xfrm>
                <a:off x="9129895" y="4240054"/>
                <a:ext cx="3985" cy="4223"/>
              </a:xfrm>
              <a:custGeom>
                <a:avLst/>
                <a:gdLst>
                  <a:gd name="connsiteX0" fmla="*/ 3850 w 3985"/>
                  <a:gd name="connsiteY0" fmla="*/ 1867 h 4223"/>
                  <a:gd name="connsiteX1" fmla="*/ 20 w 3985"/>
                  <a:gd name="connsiteY1" fmla="*/ 3170 h 4223"/>
                  <a:gd name="connsiteX2" fmla="*/ 3850 w 3985"/>
                  <a:gd name="connsiteY2" fmla="*/ 1867 h 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5" h="4223">
                    <a:moveTo>
                      <a:pt x="3850" y="1867"/>
                    </a:moveTo>
                    <a:cubicBezTo>
                      <a:pt x="2931" y="-2575"/>
                      <a:pt x="-286" y="2174"/>
                      <a:pt x="20" y="3170"/>
                    </a:cubicBezTo>
                    <a:cubicBezTo>
                      <a:pt x="20" y="3093"/>
                      <a:pt x="4846" y="6310"/>
                      <a:pt x="3850" y="186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46" name="Kombinationstegning: figur 11845">
                <a:extLst>
                  <a:ext uri="{FF2B5EF4-FFF2-40B4-BE49-F238E27FC236}">
                    <a16:creationId xmlns:a16="http://schemas.microsoft.com/office/drawing/2014/main" id="{B87727C2-742B-440E-B1A9-0BF6B403219A}"/>
                  </a:ext>
                </a:extLst>
              </p:cNvPr>
              <p:cNvSpPr/>
              <p:nvPr/>
            </p:nvSpPr>
            <p:spPr>
              <a:xfrm>
                <a:off x="9114419" y="4211643"/>
                <a:ext cx="6279" cy="5881"/>
              </a:xfrm>
              <a:custGeom>
                <a:avLst/>
                <a:gdLst>
                  <a:gd name="connsiteX0" fmla="*/ 5002 w 6279"/>
                  <a:gd name="connsiteY0" fmla="*/ 5690 h 5881"/>
                  <a:gd name="connsiteX1" fmla="*/ 5921 w 6279"/>
                  <a:gd name="connsiteY1" fmla="*/ 1248 h 5881"/>
                  <a:gd name="connsiteX2" fmla="*/ 3393 w 6279"/>
                  <a:gd name="connsiteY2" fmla="*/ 941 h 5881"/>
                  <a:gd name="connsiteX3" fmla="*/ 176 w 6279"/>
                  <a:gd name="connsiteY3" fmla="*/ 1861 h 5881"/>
                  <a:gd name="connsiteX4" fmla="*/ 5002 w 6279"/>
                  <a:gd name="connsiteY4" fmla="*/ 5690 h 5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9" h="5881">
                    <a:moveTo>
                      <a:pt x="5002" y="5690"/>
                    </a:moveTo>
                    <a:cubicBezTo>
                      <a:pt x="6304" y="4388"/>
                      <a:pt x="6611" y="3163"/>
                      <a:pt x="5921" y="1248"/>
                    </a:cubicBezTo>
                    <a:cubicBezTo>
                      <a:pt x="5232" y="-667"/>
                      <a:pt x="4619" y="-54"/>
                      <a:pt x="3393" y="941"/>
                    </a:cubicBezTo>
                    <a:cubicBezTo>
                      <a:pt x="2168" y="1937"/>
                      <a:pt x="-743" y="22"/>
                      <a:pt x="176" y="1861"/>
                    </a:cubicBezTo>
                    <a:cubicBezTo>
                      <a:pt x="176" y="1861"/>
                      <a:pt x="3700" y="6916"/>
                      <a:pt x="5002" y="569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47" name="Kombinationstegning: figur 11846">
                <a:extLst>
                  <a:ext uri="{FF2B5EF4-FFF2-40B4-BE49-F238E27FC236}">
                    <a16:creationId xmlns:a16="http://schemas.microsoft.com/office/drawing/2014/main" id="{4F52C7FF-63BB-4234-9AAB-338ED2FB78E7}"/>
                  </a:ext>
                </a:extLst>
              </p:cNvPr>
              <p:cNvSpPr/>
              <p:nvPr/>
            </p:nvSpPr>
            <p:spPr>
              <a:xfrm>
                <a:off x="9241286" y="4313398"/>
                <a:ext cx="1986" cy="5131"/>
              </a:xfrm>
              <a:custGeom>
                <a:avLst/>
                <a:gdLst>
                  <a:gd name="connsiteX0" fmla="*/ 0 w 1986"/>
                  <a:gd name="connsiteY0" fmla="*/ 2056 h 5131"/>
                  <a:gd name="connsiteX1" fmla="*/ 1685 w 1986"/>
                  <a:gd name="connsiteY1" fmla="*/ 2745 h 5131"/>
                  <a:gd name="connsiteX2" fmla="*/ 0 w 1986"/>
                  <a:gd name="connsiteY2" fmla="*/ 2056 h 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6" h="5131">
                    <a:moveTo>
                      <a:pt x="0" y="2056"/>
                    </a:moveTo>
                    <a:cubicBezTo>
                      <a:pt x="0" y="2056"/>
                      <a:pt x="460" y="8490"/>
                      <a:pt x="1685" y="2745"/>
                    </a:cubicBezTo>
                    <a:cubicBezTo>
                      <a:pt x="2911" y="-3000"/>
                      <a:pt x="0" y="2056"/>
                      <a:pt x="0" y="205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48" name="Kombinationstegning: figur 11847">
                <a:extLst>
                  <a:ext uri="{FF2B5EF4-FFF2-40B4-BE49-F238E27FC236}">
                    <a16:creationId xmlns:a16="http://schemas.microsoft.com/office/drawing/2014/main" id="{C151A3A4-F95D-4AB9-9CA1-5FEF525D5B81}"/>
                  </a:ext>
                </a:extLst>
              </p:cNvPr>
              <p:cNvSpPr/>
              <p:nvPr/>
            </p:nvSpPr>
            <p:spPr>
              <a:xfrm>
                <a:off x="9227249" y="4355426"/>
                <a:ext cx="8274" cy="2318"/>
              </a:xfrm>
              <a:custGeom>
                <a:avLst/>
                <a:gdLst>
                  <a:gd name="connsiteX0" fmla="*/ 4233 w 8274"/>
                  <a:gd name="connsiteY0" fmla="*/ 2156 h 2318"/>
                  <a:gd name="connsiteX1" fmla="*/ 6837 w 8274"/>
                  <a:gd name="connsiteY1" fmla="*/ 12 h 2318"/>
                  <a:gd name="connsiteX2" fmla="*/ 4233 w 8274"/>
                  <a:gd name="connsiteY2" fmla="*/ 2156 h 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74" h="2318">
                    <a:moveTo>
                      <a:pt x="4233" y="2156"/>
                    </a:moveTo>
                    <a:cubicBezTo>
                      <a:pt x="4233" y="2156"/>
                      <a:pt x="11203" y="241"/>
                      <a:pt x="6837" y="12"/>
                    </a:cubicBezTo>
                    <a:cubicBezTo>
                      <a:pt x="2548" y="-218"/>
                      <a:pt x="-4653" y="3075"/>
                      <a:pt x="4233" y="215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49" name="Kombinationstegning: figur 11848">
                <a:extLst>
                  <a:ext uri="{FF2B5EF4-FFF2-40B4-BE49-F238E27FC236}">
                    <a16:creationId xmlns:a16="http://schemas.microsoft.com/office/drawing/2014/main" id="{76D98913-4A04-4660-9194-B08EBBFABE10}"/>
                  </a:ext>
                </a:extLst>
              </p:cNvPr>
              <p:cNvSpPr/>
              <p:nvPr/>
            </p:nvSpPr>
            <p:spPr>
              <a:xfrm>
                <a:off x="9446002" y="4317395"/>
                <a:ext cx="2325" cy="10255"/>
              </a:xfrm>
              <a:custGeom>
                <a:avLst/>
                <a:gdLst>
                  <a:gd name="connsiteX0" fmla="*/ 2325 w 2325"/>
                  <a:gd name="connsiteY0" fmla="*/ 7863 h 10255"/>
                  <a:gd name="connsiteX1" fmla="*/ 640 w 2325"/>
                  <a:gd name="connsiteY1" fmla="*/ 663 h 10255"/>
                  <a:gd name="connsiteX2" fmla="*/ 2325 w 2325"/>
                  <a:gd name="connsiteY2" fmla="*/ 7863 h 1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5" h="10255">
                    <a:moveTo>
                      <a:pt x="2325" y="7863"/>
                    </a:moveTo>
                    <a:cubicBezTo>
                      <a:pt x="2325" y="7863"/>
                      <a:pt x="2095" y="-2707"/>
                      <a:pt x="640" y="663"/>
                    </a:cubicBezTo>
                    <a:cubicBezTo>
                      <a:pt x="-816" y="4034"/>
                      <a:pt x="410" y="15063"/>
                      <a:pt x="2325" y="786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50" name="Kombinationstegning: figur 11849">
                <a:extLst>
                  <a:ext uri="{FF2B5EF4-FFF2-40B4-BE49-F238E27FC236}">
                    <a16:creationId xmlns:a16="http://schemas.microsoft.com/office/drawing/2014/main" id="{1D72FAE3-B085-49B3-BE00-F354C4083B45}"/>
                  </a:ext>
                </a:extLst>
              </p:cNvPr>
              <p:cNvSpPr/>
              <p:nvPr/>
            </p:nvSpPr>
            <p:spPr>
              <a:xfrm>
                <a:off x="9609081" y="4186886"/>
                <a:ext cx="6336" cy="6129"/>
              </a:xfrm>
              <a:custGeom>
                <a:avLst/>
                <a:gdLst>
                  <a:gd name="connsiteX0" fmla="*/ 99 w 6336"/>
                  <a:gd name="connsiteY0" fmla="*/ 2872 h 6129"/>
                  <a:gd name="connsiteX1" fmla="*/ 4388 w 6336"/>
                  <a:gd name="connsiteY1" fmla="*/ 4787 h 6129"/>
                  <a:gd name="connsiteX2" fmla="*/ 4848 w 6336"/>
                  <a:gd name="connsiteY2" fmla="*/ 38 h 6129"/>
                  <a:gd name="connsiteX3" fmla="*/ 99 w 6336"/>
                  <a:gd name="connsiteY3" fmla="*/ 2872 h 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36" h="6129">
                    <a:moveTo>
                      <a:pt x="99" y="2872"/>
                    </a:moveTo>
                    <a:cubicBezTo>
                      <a:pt x="-131" y="5476"/>
                      <a:pt x="-361" y="7621"/>
                      <a:pt x="4388" y="4787"/>
                    </a:cubicBezTo>
                    <a:cubicBezTo>
                      <a:pt x="4388" y="4787"/>
                      <a:pt x="8448" y="-498"/>
                      <a:pt x="4848" y="38"/>
                    </a:cubicBezTo>
                    <a:cubicBezTo>
                      <a:pt x="1248" y="574"/>
                      <a:pt x="329" y="268"/>
                      <a:pt x="99" y="287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51" name="Kombinationstegning: figur 11850">
                <a:extLst>
                  <a:ext uri="{FF2B5EF4-FFF2-40B4-BE49-F238E27FC236}">
                    <a16:creationId xmlns:a16="http://schemas.microsoft.com/office/drawing/2014/main" id="{48C0B65A-7627-4EFB-BA95-AA917C4ECEFC}"/>
                  </a:ext>
                </a:extLst>
              </p:cNvPr>
              <p:cNvSpPr/>
              <p:nvPr/>
            </p:nvSpPr>
            <p:spPr>
              <a:xfrm>
                <a:off x="9647842" y="4262275"/>
                <a:ext cx="4691" cy="1786"/>
              </a:xfrm>
              <a:custGeom>
                <a:avLst/>
                <a:gdLst>
                  <a:gd name="connsiteX0" fmla="*/ 171 w 4691"/>
                  <a:gd name="connsiteY0" fmla="*/ 250 h 1786"/>
                  <a:gd name="connsiteX1" fmla="*/ 4691 w 4691"/>
                  <a:gd name="connsiteY1" fmla="*/ 1169 h 1786"/>
                  <a:gd name="connsiteX2" fmla="*/ 171 w 4691"/>
                  <a:gd name="connsiteY2" fmla="*/ 250 h 1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91" h="1786">
                    <a:moveTo>
                      <a:pt x="171" y="250"/>
                    </a:moveTo>
                    <a:cubicBezTo>
                      <a:pt x="1397" y="1169"/>
                      <a:pt x="2546" y="2625"/>
                      <a:pt x="4691" y="1169"/>
                    </a:cubicBezTo>
                    <a:cubicBezTo>
                      <a:pt x="4691" y="1246"/>
                      <a:pt x="-1054" y="-669"/>
                      <a:pt x="171" y="25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52" name="Kombinationstegning: figur 11851">
                <a:extLst>
                  <a:ext uri="{FF2B5EF4-FFF2-40B4-BE49-F238E27FC236}">
                    <a16:creationId xmlns:a16="http://schemas.microsoft.com/office/drawing/2014/main" id="{F962D89C-6796-4752-8685-DDAB58406BBC}"/>
                  </a:ext>
                </a:extLst>
              </p:cNvPr>
              <p:cNvSpPr/>
              <p:nvPr/>
            </p:nvSpPr>
            <p:spPr>
              <a:xfrm>
                <a:off x="9396203" y="4195996"/>
                <a:ext cx="276275" cy="174965"/>
              </a:xfrm>
              <a:custGeom>
                <a:avLst/>
                <a:gdLst>
                  <a:gd name="connsiteX0" fmla="*/ 274790 w 276275"/>
                  <a:gd name="connsiteY0" fmla="*/ 46461 h 174965"/>
                  <a:gd name="connsiteX1" fmla="*/ 262611 w 276275"/>
                  <a:gd name="connsiteY1" fmla="*/ 42861 h 174965"/>
                  <a:gd name="connsiteX2" fmla="*/ 257327 w 276275"/>
                  <a:gd name="connsiteY2" fmla="*/ 39491 h 174965"/>
                  <a:gd name="connsiteX3" fmla="*/ 255182 w 276275"/>
                  <a:gd name="connsiteY3" fmla="*/ 38036 h 174965"/>
                  <a:gd name="connsiteX4" fmla="*/ 244611 w 276275"/>
                  <a:gd name="connsiteY4" fmla="*/ 34895 h 174965"/>
                  <a:gd name="connsiteX5" fmla="*/ 238407 w 276275"/>
                  <a:gd name="connsiteY5" fmla="*/ 36350 h 174965"/>
                  <a:gd name="connsiteX6" fmla="*/ 239632 w 276275"/>
                  <a:gd name="connsiteY6" fmla="*/ 33746 h 174965"/>
                  <a:gd name="connsiteX7" fmla="*/ 242543 w 276275"/>
                  <a:gd name="connsiteY7" fmla="*/ 30146 h 174965"/>
                  <a:gd name="connsiteX8" fmla="*/ 237028 w 276275"/>
                  <a:gd name="connsiteY8" fmla="*/ 29227 h 174965"/>
                  <a:gd name="connsiteX9" fmla="*/ 227684 w 276275"/>
                  <a:gd name="connsiteY9" fmla="*/ 31831 h 174965"/>
                  <a:gd name="connsiteX10" fmla="*/ 228603 w 276275"/>
                  <a:gd name="connsiteY10" fmla="*/ 29687 h 174965"/>
                  <a:gd name="connsiteX11" fmla="*/ 229062 w 276275"/>
                  <a:gd name="connsiteY11" fmla="*/ 23712 h 174965"/>
                  <a:gd name="connsiteX12" fmla="*/ 230288 w 276275"/>
                  <a:gd name="connsiteY12" fmla="*/ 21567 h 174965"/>
                  <a:gd name="connsiteX13" fmla="*/ 230747 w 276275"/>
                  <a:gd name="connsiteY13" fmla="*/ 16512 h 174965"/>
                  <a:gd name="connsiteX14" fmla="*/ 223777 w 276275"/>
                  <a:gd name="connsiteY14" fmla="*/ 10997 h 174965"/>
                  <a:gd name="connsiteX15" fmla="*/ 218033 w 276275"/>
                  <a:gd name="connsiteY15" fmla="*/ 6478 h 174965"/>
                  <a:gd name="connsiteX16" fmla="*/ 212977 w 276275"/>
                  <a:gd name="connsiteY16" fmla="*/ 1422 h 174965"/>
                  <a:gd name="connsiteX17" fmla="*/ 207691 w 276275"/>
                  <a:gd name="connsiteY17" fmla="*/ 10308 h 174965"/>
                  <a:gd name="connsiteX18" fmla="*/ 206772 w 276275"/>
                  <a:gd name="connsiteY18" fmla="*/ 7397 h 174965"/>
                  <a:gd name="connsiteX19" fmla="*/ 203862 w 276275"/>
                  <a:gd name="connsiteY19" fmla="*/ 656 h 174965"/>
                  <a:gd name="connsiteX20" fmla="*/ 194977 w 276275"/>
                  <a:gd name="connsiteY20" fmla="*/ 15746 h 174965"/>
                  <a:gd name="connsiteX21" fmla="*/ 178202 w 276275"/>
                  <a:gd name="connsiteY21" fmla="*/ 39644 h 174965"/>
                  <a:gd name="connsiteX22" fmla="*/ 176287 w 276275"/>
                  <a:gd name="connsiteY22" fmla="*/ 41099 h 174965"/>
                  <a:gd name="connsiteX23" fmla="*/ 169317 w 276275"/>
                  <a:gd name="connsiteY23" fmla="*/ 41559 h 174965"/>
                  <a:gd name="connsiteX24" fmla="*/ 166177 w 276275"/>
                  <a:gd name="connsiteY24" fmla="*/ 48529 h 174965"/>
                  <a:gd name="connsiteX25" fmla="*/ 166636 w 276275"/>
                  <a:gd name="connsiteY25" fmla="*/ 54274 h 174965"/>
                  <a:gd name="connsiteX26" fmla="*/ 162577 w 276275"/>
                  <a:gd name="connsiteY26" fmla="*/ 59559 h 174965"/>
                  <a:gd name="connsiteX27" fmla="*/ 158210 w 276275"/>
                  <a:gd name="connsiteY27" fmla="*/ 60402 h 174965"/>
                  <a:gd name="connsiteX28" fmla="*/ 160814 w 276275"/>
                  <a:gd name="connsiteY28" fmla="*/ 67142 h 174965"/>
                  <a:gd name="connsiteX29" fmla="*/ 162883 w 276275"/>
                  <a:gd name="connsiteY29" fmla="*/ 73653 h 174965"/>
                  <a:gd name="connsiteX30" fmla="*/ 162040 w 276275"/>
                  <a:gd name="connsiteY30" fmla="*/ 76257 h 174965"/>
                  <a:gd name="connsiteX31" fmla="*/ 158057 w 276275"/>
                  <a:gd name="connsiteY31" fmla="*/ 75262 h 174965"/>
                  <a:gd name="connsiteX32" fmla="*/ 155683 w 276275"/>
                  <a:gd name="connsiteY32" fmla="*/ 70436 h 174965"/>
                  <a:gd name="connsiteX33" fmla="*/ 154150 w 276275"/>
                  <a:gd name="connsiteY33" fmla="*/ 65763 h 174965"/>
                  <a:gd name="connsiteX34" fmla="*/ 154917 w 276275"/>
                  <a:gd name="connsiteY34" fmla="*/ 62010 h 174965"/>
                  <a:gd name="connsiteX35" fmla="*/ 154687 w 276275"/>
                  <a:gd name="connsiteY35" fmla="*/ 60249 h 174965"/>
                  <a:gd name="connsiteX36" fmla="*/ 147793 w 276275"/>
                  <a:gd name="connsiteY36" fmla="*/ 64155 h 174965"/>
                  <a:gd name="connsiteX37" fmla="*/ 147487 w 276275"/>
                  <a:gd name="connsiteY37" fmla="*/ 67066 h 174965"/>
                  <a:gd name="connsiteX38" fmla="*/ 148482 w 276275"/>
                  <a:gd name="connsiteY38" fmla="*/ 71508 h 174965"/>
                  <a:gd name="connsiteX39" fmla="*/ 149019 w 276275"/>
                  <a:gd name="connsiteY39" fmla="*/ 76487 h 174965"/>
                  <a:gd name="connsiteX40" fmla="*/ 148482 w 276275"/>
                  <a:gd name="connsiteY40" fmla="*/ 80087 h 174965"/>
                  <a:gd name="connsiteX41" fmla="*/ 146262 w 276275"/>
                  <a:gd name="connsiteY41" fmla="*/ 83687 h 174965"/>
                  <a:gd name="connsiteX42" fmla="*/ 141972 w 276275"/>
                  <a:gd name="connsiteY42" fmla="*/ 83534 h 174965"/>
                  <a:gd name="connsiteX43" fmla="*/ 136610 w 276275"/>
                  <a:gd name="connsiteY43" fmla="*/ 77483 h 174965"/>
                  <a:gd name="connsiteX44" fmla="*/ 132474 w 276275"/>
                  <a:gd name="connsiteY44" fmla="*/ 71278 h 174965"/>
                  <a:gd name="connsiteX45" fmla="*/ 129180 w 276275"/>
                  <a:gd name="connsiteY45" fmla="*/ 69210 h 174965"/>
                  <a:gd name="connsiteX46" fmla="*/ 126729 w 276275"/>
                  <a:gd name="connsiteY46" fmla="*/ 71585 h 174965"/>
                  <a:gd name="connsiteX47" fmla="*/ 101605 w 276275"/>
                  <a:gd name="connsiteY47" fmla="*/ 105364 h 174965"/>
                  <a:gd name="connsiteX48" fmla="*/ 87971 w 276275"/>
                  <a:gd name="connsiteY48" fmla="*/ 112564 h 174965"/>
                  <a:gd name="connsiteX49" fmla="*/ 64763 w 276275"/>
                  <a:gd name="connsiteY49" fmla="*/ 117849 h 174965"/>
                  <a:gd name="connsiteX50" fmla="*/ 56873 w 276275"/>
                  <a:gd name="connsiteY50" fmla="*/ 123134 h 174965"/>
                  <a:gd name="connsiteX51" fmla="*/ 52583 w 276275"/>
                  <a:gd name="connsiteY51" fmla="*/ 132249 h 174965"/>
                  <a:gd name="connsiteX52" fmla="*/ 47299 w 276275"/>
                  <a:gd name="connsiteY52" fmla="*/ 132939 h 174965"/>
                  <a:gd name="connsiteX53" fmla="*/ 48984 w 276275"/>
                  <a:gd name="connsiteY53" fmla="*/ 139373 h 174965"/>
                  <a:gd name="connsiteX54" fmla="*/ 44235 w 276275"/>
                  <a:gd name="connsiteY54" fmla="*/ 150173 h 174965"/>
                  <a:gd name="connsiteX55" fmla="*/ 44235 w 276275"/>
                  <a:gd name="connsiteY55" fmla="*/ 153083 h 174965"/>
                  <a:gd name="connsiteX56" fmla="*/ 42090 w 276275"/>
                  <a:gd name="connsiteY56" fmla="*/ 157373 h 174965"/>
                  <a:gd name="connsiteX57" fmla="*/ 48294 w 276275"/>
                  <a:gd name="connsiteY57" fmla="*/ 159518 h 174965"/>
                  <a:gd name="connsiteX58" fmla="*/ 44465 w 276275"/>
                  <a:gd name="connsiteY58" fmla="*/ 160973 h 174965"/>
                  <a:gd name="connsiteX59" fmla="*/ 32745 w 276275"/>
                  <a:gd name="connsiteY59" fmla="*/ 158062 h 174965"/>
                  <a:gd name="connsiteX60" fmla="*/ 31826 w 276275"/>
                  <a:gd name="connsiteY60" fmla="*/ 154462 h 174965"/>
                  <a:gd name="connsiteX61" fmla="*/ 22941 w 276275"/>
                  <a:gd name="connsiteY61" fmla="*/ 150403 h 174965"/>
                  <a:gd name="connsiteX62" fmla="*/ 6166 w 276275"/>
                  <a:gd name="connsiteY62" fmla="*/ 147262 h 174965"/>
                  <a:gd name="connsiteX63" fmla="*/ 1417 w 276275"/>
                  <a:gd name="connsiteY63" fmla="*/ 140752 h 174965"/>
                  <a:gd name="connsiteX64" fmla="*/ 38 w 276275"/>
                  <a:gd name="connsiteY64" fmla="*/ 146726 h 174965"/>
                  <a:gd name="connsiteX65" fmla="*/ 3486 w 276275"/>
                  <a:gd name="connsiteY65" fmla="*/ 153926 h 174965"/>
                  <a:gd name="connsiteX66" fmla="*/ 6779 w 276275"/>
                  <a:gd name="connsiteY66" fmla="*/ 157909 h 174965"/>
                  <a:gd name="connsiteX67" fmla="*/ 20873 w 276275"/>
                  <a:gd name="connsiteY67" fmla="*/ 170471 h 174965"/>
                  <a:gd name="connsiteX68" fmla="*/ 31060 w 276275"/>
                  <a:gd name="connsiteY68" fmla="*/ 174607 h 174965"/>
                  <a:gd name="connsiteX69" fmla="*/ 46915 w 276275"/>
                  <a:gd name="connsiteY69" fmla="*/ 168786 h 174965"/>
                  <a:gd name="connsiteX70" fmla="*/ 62082 w 276275"/>
                  <a:gd name="connsiteY70" fmla="*/ 170011 h 174965"/>
                  <a:gd name="connsiteX71" fmla="*/ 73112 w 276275"/>
                  <a:gd name="connsiteY71" fmla="*/ 163654 h 174965"/>
                  <a:gd name="connsiteX72" fmla="*/ 75333 w 276275"/>
                  <a:gd name="connsiteY72" fmla="*/ 158292 h 174965"/>
                  <a:gd name="connsiteX73" fmla="*/ 92873 w 276275"/>
                  <a:gd name="connsiteY73" fmla="*/ 154692 h 174965"/>
                  <a:gd name="connsiteX74" fmla="*/ 98695 w 276275"/>
                  <a:gd name="connsiteY74" fmla="*/ 156224 h 174965"/>
                  <a:gd name="connsiteX75" fmla="*/ 99231 w 276275"/>
                  <a:gd name="connsiteY75" fmla="*/ 158982 h 174965"/>
                  <a:gd name="connsiteX76" fmla="*/ 109725 w 276275"/>
                  <a:gd name="connsiteY76" fmla="*/ 162428 h 174965"/>
                  <a:gd name="connsiteX77" fmla="*/ 118993 w 276275"/>
                  <a:gd name="connsiteY77" fmla="*/ 163271 h 174965"/>
                  <a:gd name="connsiteX78" fmla="*/ 135155 w 276275"/>
                  <a:gd name="connsiteY78" fmla="*/ 158292 h 174965"/>
                  <a:gd name="connsiteX79" fmla="*/ 142202 w 276275"/>
                  <a:gd name="connsiteY79" fmla="*/ 157296 h 174965"/>
                  <a:gd name="connsiteX80" fmla="*/ 145495 w 276275"/>
                  <a:gd name="connsiteY80" fmla="*/ 148335 h 174965"/>
                  <a:gd name="connsiteX81" fmla="*/ 149785 w 276275"/>
                  <a:gd name="connsiteY81" fmla="*/ 140062 h 174965"/>
                  <a:gd name="connsiteX82" fmla="*/ 151011 w 276275"/>
                  <a:gd name="connsiteY82" fmla="*/ 133322 h 174965"/>
                  <a:gd name="connsiteX83" fmla="*/ 159129 w 276275"/>
                  <a:gd name="connsiteY83" fmla="*/ 128879 h 174965"/>
                  <a:gd name="connsiteX84" fmla="*/ 159819 w 276275"/>
                  <a:gd name="connsiteY84" fmla="*/ 126275 h 174965"/>
                  <a:gd name="connsiteX85" fmla="*/ 156908 w 276275"/>
                  <a:gd name="connsiteY85" fmla="*/ 124054 h 174965"/>
                  <a:gd name="connsiteX86" fmla="*/ 158440 w 276275"/>
                  <a:gd name="connsiteY86" fmla="*/ 116164 h 174965"/>
                  <a:gd name="connsiteX87" fmla="*/ 163802 w 276275"/>
                  <a:gd name="connsiteY87" fmla="*/ 113100 h 174965"/>
                  <a:gd name="connsiteX88" fmla="*/ 169470 w 276275"/>
                  <a:gd name="connsiteY88" fmla="*/ 110190 h 174965"/>
                  <a:gd name="connsiteX89" fmla="*/ 171691 w 276275"/>
                  <a:gd name="connsiteY89" fmla="*/ 102453 h 174965"/>
                  <a:gd name="connsiteX90" fmla="*/ 171002 w 276275"/>
                  <a:gd name="connsiteY90" fmla="*/ 94028 h 174965"/>
                  <a:gd name="connsiteX91" fmla="*/ 170849 w 276275"/>
                  <a:gd name="connsiteY91" fmla="*/ 85602 h 174965"/>
                  <a:gd name="connsiteX92" fmla="*/ 177589 w 276275"/>
                  <a:gd name="connsiteY92" fmla="*/ 75951 h 174965"/>
                  <a:gd name="connsiteX93" fmla="*/ 180193 w 276275"/>
                  <a:gd name="connsiteY93" fmla="*/ 75262 h 174965"/>
                  <a:gd name="connsiteX94" fmla="*/ 183947 w 276275"/>
                  <a:gd name="connsiteY94" fmla="*/ 75798 h 174965"/>
                  <a:gd name="connsiteX95" fmla="*/ 192066 w 276275"/>
                  <a:gd name="connsiteY95" fmla="*/ 74572 h 174965"/>
                  <a:gd name="connsiteX96" fmla="*/ 209070 w 276275"/>
                  <a:gd name="connsiteY96" fmla="*/ 75568 h 174965"/>
                  <a:gd name="connsiteX97" fmla="*/ 224926 w 276275"/>
                  <a:gd name="connsiteY97" fmla="*/ 79857 h 174965"/>
                  <a:gd name="connsiteX98" fmla="*/ 227454 w 276275"/>
                  <a:gd name="connsiteY98" fmla="*/ 80240 h 174965"/>
                  <a:gd name="connsiteX99" fmla="*/ 228909 w 276275"/>
                  <a:gd name="connsiteY99" fmla="*/ 77253 h 174965"/>
                  <a:gd name="connsiteX100" fmla="*/ 232509 w 276275"/>
                  <a:gd name="connsiteY100" fmla="*/ 75798 h 174965"/>
                  <a:gd name="connsiteX101" fmla="*/ 242313 w 276275"/>
                  <a:gd name="connsiteY101" fmla="*/ 76487 h 174965"/>
                  <a:gd name="connsiteX102" fmla="*/ 257862 w 276275"/>
                  <a:gd name="connsiteY102" fmla="*/ 71968 h 174965"/>
                  <a:gd name="connsiteX103" fmla="*/ 253114 w 276275"/>
                  <a:gd name="connsiteY103" fmla="*/ 69823 h 174965"/>
                  <a:gd name="connsiteX104" fmla="*/ 249973 w 276275"/>
                  <a:gd name="connsiteY104" fmla="*/ 67908 h 174965"/>
                  <a:gd name="connsiteX105" fmla="*/ 245684 w 276275"/>
                  <a:gd name="connsiteY105" fmla="*/ 59329 h 174965"/>
                  <a:gd name="connsiteX106" fmla="*/ 253114 w 276275"/>
                  <a:gd name="connsiteY106" fmla="*/ 58104 h 174965"/>
                  <a:gd name="connsiteX107" fmla="*/ 261692 w 276275"/>
                  <a:gd name="connsiteY107" fmla="*/ 56419 h 174965"/>
                  <a:gd name="connsiteX108" fmla="*/ 272263 w 276275"/>
                  <a:gd name="connsiteY108" fmla="*/ 50904 h 174965"/>
                  <a:gd name="connsiteX109" fmla="*/ 274790 w 276275"/>
                  <a:gd name="connsiteY109" fmla="*/ 46461 h 17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276275" h="174965">
                    <a:moveTo>
                      <a:pt x="274790" y="46461"/>
                    </a:moveTo>
                    <a:cubicBezTo>
                      <a:pt x="271190" y="45236"/>
                      <a:pt x="266671" y="46921"/>
                      <a:pt x="262611" y="42861"/>
                    </a:cubicBezTo>
                    <a:cubicBezTo>
                      <a:pt x="258552" y="38802"/>
                      <a:pt x="258552" y="38802"/>
                      <a:pt x="257327" y="39491"/>
                    </a:cubicBezTo>
                    <a:cubicBezTo>
                      <a:pt x="256101" y="40180"/>
                      <a:pt x="256408" y="39950"/>
                      <a:pt x="255182" y="38036"/>
                    </a:cubicBezTo>
                    <a:cubicBezTo>
                      <a:pt x="253956" y="36121"/>
                      <a:pt x="248441" y="32521"/>
                      <a:pt x="244611" y="34895"/>
                    </a:cubicBezTo>
                    <a:cubicBezTo>
                      <a:pt x="240782" y="37270"/>
                      <a:pt x="239556" y="36580"/>
                      <a:pt x="238407" y="36350"/>
                    </a:cubicBezTo>
                    <a:cubicBezTo>
                      <a:pt x="237182" y="36121"/>
                      <a:pt x="234807" y="34436"/>
                      <a:pt x="239632" y="33746"/>
                    </a:cubicBezTo>
                    <a:cubicBezTo>
                      <a:pt x="244381" y="33057"/>
                      <a:pt x="243922" y="31372"/>
                      <a:pt x="242543" y="30146"/>
                    </a:cubicBezTo>
                    <a:cubicBezTo>
                      <a:pt x="241088" y="28921"/>
                      <a:pt x="240628" y="27006"/>
                      <a:pt x="237028" y="29227"/>
                    </a:cubicBezTo>
                    <a:cubicBezTo>
                      <a:pt x="233429" y="31372"/>
                      <a:pt x="229139" y="31601"/>
                      <a:pt x="227684" y="31831"/>
                    </a:cubicBezTo>
                    <a:cubicBezTo>
                      <a:pt x="226228" y="32061"/>
                      <a:pt x="226765" y="31142"/>
                      <a:pt x="228603" y="29687"/>
                    </a:cubicBezTo>
                    <a:cubicBezTo>
                      <a:pt x="230441" y="28231"/>
                      <a:pt x="229522" y="24938"/>
                      <a:pt x="229062" y="23712"/>
                    </a:cubicBezTo>
                    <a:cubicBezTo>
                      <a:pt x="228603" y="22486"/>
                      <a:pt x="228832" y="22257"/>
                      <a:pt x="230288" y="21567"/>
                    </a:cubicBezTo>
                    <a:cubicBezTo>
                      <a:pt x="231743" y="20878"/>
                      <a:pt x="233199" y="19882"/>
                      <a:pt x="230747" y="16512"/>
                    </a:cubicBezTo>
                    <a:cubicBezTo>
                      <a:pt x="228373" y="13142"/>
                      <a:pt x="227377" y="10537"/>
                      <a:pt x="223777" y="10997"/>
                    </a:cubicBezTo>
                    <a:cubicBezTo>
                      <a:pt x="220177" y="11457"/>
                      <a:pt x="218722" y="9312"/>
                      <a:pt x="218033" y="6478"/>
                    </a:cubicBezTo>
                    <a:cubicBezTo>
                      <a:pt x="217343" y="3644"/>
                      <a:pt x="214662" y="-1871"/>
                      <a:pt x="212977" y="1422"/>
                    </a:cubicBezTo>
                    <a:cubicBezTo>
                      <a:pt x="211292" y="4716"/>
                      <a:pt x="211521" y="8393"/>
                      <a:pt x="207691" y="10308"/>
                    </a:cubicBezTo>
                    <a:cubicBezTo>
                      <a:pt x="203862" y="12223"/>
                      <a:pt x="205317" y="10997"/>
                      <a:pt x="206772" y="7397"/>
                    </a:cubicBezTo>
                    <a:cubicBezTo>
                      <a:pt x="208228" y="3797"/>
                      <a:pt x="205317" y="-1948"/>
                      <a:pt x="203862" y="656"/>
                    </a:cubicBezTo>
                    <a:cubicBezTo>
                      <a:pt x="202407" y="3261"/>
                      <a:pt x="201947" y="10231"/>
                      <a:pt x="194977" y="15746"/>
                    </a:cubicBezTo>
                    <a:cubicBezTo>
                      <a:pt x="188006" y="21261"/>
                      <a:pt x="180577" y="32750"/>
                      <a:pt x="178202" y="39644"/>
                    </a:cubicBezTo>
                    <a:cubicBezTo>
                      <a:pt x="178202" y="39644"/>
                      <a:pt x="178662" y="41789"/>
                      <a:pt x="176287" y="41099"/>
                    </a:cubicBezTo>
                    <a:cubicBezTo>
                      <a:pt x="173913" y="40410"/>
                      <a:pt x="171232" y="39184"/>
                      <a:pt x="169317" y="41559"/>
                    </a:cubicBezTo>
                    <a:cubicBezTo>
                      <a:pt x="167402" y="43933"/>
                      <a:pt x="163802" y="46078"/>
                      <a:pt x="166177" y="48529"/>
                    </a:cubicBezTo>
                    <a:cubicBezTo>
                      <a:pt x="168551" y="50904"/>
                      <a:pt x="167632" y="52129"/>
                      <a:pt x="166636" y="54274"/>
                    </a:cubicBezTo>
                    <a:cubicBezTo>
                      <a:pt x="165717" y="56419"/>
                      <a:pt x="165947" y="59559"/>
                      <a:pt x="162577" y="59559"/>
                    </a:cubicBezTo>
                    <a:cubicBezTo>
                      <a:pt x="159819" y="59559"/>
                      <a:pt x="159129" y="59636"/>
                      <a:pt x="158210" y="60402"/>
                    </a:cubicBezTo>
                    <a:cubicBezTo>
                      <a:pt x="159436" y="62470"/>
                      <a:pt x="160509" y="65763"/>
                      <a:pt x="160814" y="67142"/>
                    </a:cubicBezTo>
                    <a:cubicBezTo>
                      <a:pt x="161198" y="68674"/>
                      <a:pt x="161504" y="70896"/>
                      <a:pt x="162883" y="73653"/>
                    </a:cubicBezTo>
                    <a:cubicBezTo>
                      <a:pt x="164262" y="76411"/>
                      <a:pt x="162577" y="76411"/>
                      <a:pt x="162040" y="76257"/>
                    </a:cubicBezTo>
                    <a:cubicBezTo>
                      <a:pt x="161504" y="76104"/>
                      <a:pt x="159129" y="75568"/>
                      <a:pt x="158057" y="75262"/>
                    </a:cubicBezTo>
                    <a:cubicBezTo>
                      <a:pt x="157061" y="74955"/>
                      <a:pt x="156142" y="71968"/>
                      <a:pt x="155683" y="70436"/>
                    </a:cubicBezTo>
                    <a:cubicBezTo>
                      <a:pt x="155146" y="68904"/>
                      <a:pt x="154457" y="67525"/>
                      <a:pt x="154150" y="65763"/>
                    </a:cubicBezTo>
                    <a:cubicBezTo>
                      <a:pt x="153921" y="64615"/>
                      <a:pt x="154534" y="63006"/>
                      <a:pt x="154917" y="62010"/>
                    </a:cubicBezTo>
                    <a:cubicBezTo>
                      <a:pt x="154457" y="61857"/>
                      <a:pt x="154227" y="61397"/>
                      <a:pt x="154687" y="60249"/>
                    </a:cubicBezTo>
                    <a:cubicBezTo>
                      <a:pt x="152542" y="61781"/>
                      <a:pt x="148789" y="63466"/>
                      <a:pt x="147793" y="64155"/>
                    </a:cubicBezTo>
                    <a:cubicBezTo>
                      <a:pt x="146567" y="64997"/>
                      <a:pt x="146567" y="66376"/>
                      <a:pt x="147487" y="67066"/>
                    </a:cubicBezTo>
                    <a:cubicBezTo>
                      <a:pt x="148329" y="67755"/>
                      <a:pt x="148177" y="69287"/>
                      <a:pt x="148482" y="71508"/>
                    </a:cubicBezTo>
                    <a:cubicBezTo>
                      <a:pt x="148866" y="73730"/>
                      <a:pt x="149325" y="74955"/>
                      <a:pt x="149019" y="76487"/>
                    </a:cubicBezTo>
                    <a:cubicBezTo>
                      <a:pt x="148712" y="78019"/>
                      <a:pt x="148482" y="78555"/>
                      <a:pt x="148482" y="80087"/>
                    </a:cubicBezTo>
                    <a:cubicBezTo>
                      <a:pt x="148482" y="81619"/>
                      <a:pt x="148177" y="82155"/>
                      <a:pt x="146262" y="83687"/>
                    </a:cubicBezTo>
                    <a:cubicBezTo>
                      <a:pt x="144347" y="85219"/>
                      <a:pt x="142968" y="83993"/>
                      <a:pt x="141972" y="83534"/>
                    </a:cubicBezTo>
                    <a:cubicBezTo>
                      <a:pt x="140976" y="82998"/>
                      <a:pt x="137989" y="78862"/>
                      <a:pt x="136610" y="77483"/>
                    </a:cubicBezTo>
                    <a:cubicBezTo>
                      <a:pt x="135231" y="76104"/>
                      <a:pt x="133316" y="72504"/>
                      <a:pt x="132474" y="71278"/>
                    </a:cubicBezTo>
                    <a:cubicBezTo>
                      <a:pt x="132014" y="70589"/>
                      <a:pt x="130482" y="69823"/>
                      <a:pt x="129180" y="69210"/>
                    </a:cubicBezTo>
                    <a:cubicBezTo>
                      <a:pt x="128567" y="69593"/>
                      <a:pt x="127878" y="70283"/>
                      <a:pt x="126729" y="71585"/>
                    </a:cubicBezTo>
                    <a:cubicBezTo>
                      <a:pt x="124125" y="74496"/>
                      <a:pt x="103980" y="102224"/>
                      <a:pt x="101605" y="105364"/>
                    </a:cubicBezTo>
                    <a:cubicBezTo>
                      <a:pt x="99231" y="108504"/>
                      <a:pt x="91342" y="111568"/>
                      <a:pt x="87971" y="112564"/>
                    </a:cubicBezTo>
                    <a:cubicBezTo>
                      <a:pt x="84601" y="113560"/>
                      <a:pt x="68822" y="117083"/>
                      <a:pt x="64763" y="117849"/>
                    </a:cubicBezTo>
                    <a:cubicBezTo>
                      <a:pt x="60703" y="118539"/>
                      <a:pt x="57792" y="118768"/>
                      <a:pt x="56873" y="123134"/>
                    </a:cubicBezTo>
                    <a:cubicBezTo>
                      <a:pt x="55954" y="127424"/>
                      <a:pt x="55417" y="132939"/>
                      <a:pt x="52583" y="132249"/>
                    </a:cubicBezTo>
                    <a:cubicBezTo>
                      <a:pt x="49673" y="131560"/>
                      <a:pt x="46150" y="129645"/>
                      <a:pt x="47299" y="132939"/>
                    </a:cubicBezTo>
                    <a:cubicBezTo>
                      <a:pt x="48448" y="136232"/>
                      <a:pt x="50668" y="138454"/>
                      <a:pt x="48984" y="139373"/>
                    </a:cubicBezTo>
                    <a:cubicBezTo>
                      <a:pt x="47299" y="140292"/>
                      <a:pt x="42243" y="146803"/>
                      <a:pt x="44235" y="150173"/>
                    </a:cubicBezTo>
                    <a:cubicBezTo>
                      <a:pt x="46226" y="153543"/>
                      <a:pt x="48064" y="153313"/>
                      <a:pt x="44235" y="153083"/>
                    </a:cubicBezTo>
                    <a:cubicBezTo>
                      <a:pt x="40405" y="152854"/>
                      <a:pt x="38950" y="155228"/>
                      <a:pt x="42090" y="157373"/>
                    </a:cubicBezTo>
                    <a:cubicBezTo>
                      <a:pt x="42090" y="157373"/>
                      <a:pt x="45230" y="159288"/>
                      <a:pt x="48294" y="159518"/>
                    </a:cubicBezTo>
                    <a:cubicBezTo>
                      <a:pt x="51435" y="159748"/>
                      <a:pt x="50668" y="163577"/>
                      <a:pt x="44465" y="160973"/>
                    </a:cubicBezTo>
                    <a:cubicBezTo>
                      <a:pt x="38260" y="158369"/>
                      <a:pt x="34430" y="157833"/>
                      <a:pt x="32745" y="158062"/>
                    </a:cubicBezTo>
                    <a:cubicBezTo>
                      <a:pt x="31060" y="158292"/>
                      <a:pt x="34660" y="156148"/>
                      <a:pt x="31826" y="154462"/>
                    </a:cubicBezTo>
                    <a:cubicBezTo>
                      <a:pt x="28915" y="152777"/>
                      <a:pt x="26770" y="149177"/>
                      <a:pt x="22941" y="150403"/>
                    </a:cubicBezTo>
                    <a:cubicBezTo>
                      <a:pt x="19111" y="151628"/>
                      <a:pt x="9536" y="153773"/>
                      <a:pt x="6166" y="147262"/>
                    </a:cubicBezTo>
                    <a:cubicBezTo>
                      <a:pt x="3791" y="142666"/>
                      <a:pt x="2720" y="140905"/>
                      <a:pt x="1417" y="140752"/>
                    </a:cubicBezTo>
                    <a:cubicBezTo>
                      <a:pt x="652" y="142513"/>
                      <a:pt x="-191" y="144964"/>
                      <a:pt x="38" y="146726"/>
                    </a:cubicBezTo>
                    <a:cubicBezTo>
                      <a:pt x="422" y="149637"/>
                      <a:pt x="2643" y="152241"/>
                      <a:pt x="3486" y="153926"/>
                    </a:cubicBezTo>
                    <a:cubicBezTo>
                      <a:pt x="4328" y="155611"/>
                      <a:pt x="5554" y="156990"/>
                      <a:pt x="6779" y="157909"/>
                    </a:cubicBezTo>
                    <a:cubicBezTo>
                      <a:pt x="8005" y="158752"/>
                      <a:pt x="18805" y="168556"/>
                      <a:pt x="20873" y="170471"/>
                    </a:cubicBezTo>
                    <a:cubicBezTo>
                      <a:pt x="22941" y="172386"/>
                      <a:pt x="25699" y="176139"/>
                      <a:pt x="31060" y="174607"/>
                    </a:cubicBezTo>
                    <a:cubicBezTo>
                      <a:pt x="36422" y="173075"/>
                      <a:pt x="43622" y="168556"/>
                      <a:pt x="46915" y="168786"/>
                    </a:cubicBezTo>
                    <a:cubicBezTo>
                      <a:pt x="50209" y="168939"/>
                      <a:pt x="59477" y="170701"/>
                      <a:pt x="62082" y="170011"/>
                    </a:cubicBezTo>
                    <a:cubicBezTo>
                      <a:pt x="64686" y="169322"/>
                      <a:pt x="72269" y="168097"/>
                      <a:pt x="73112" y="163654"/>
                    </a:cubicBezTo>
                    <a:cubicBezTo>
                      <a:pt x="73954" y="159211"/>
                      <a:pt x="73647" y="158522"/>
                      <a:pt x="75333" y="158292"/>
                    </a:cubicBezTo>
                    <a:cubicBezTo>
                      <a:pt x="77018" y="158139"/>
                      <a:pt x="91188" y="155382"/>
                      <a:pt x="92873" y="154692"/>
                    </a:cubicBezTo>
                    <a:cubicBezTo>
                      <a:pt x="94559" y="154003"/>
                      <a:pt x="99078" y="154156"/>
                      <a:pt x="98695" y="156224"/>
                    </a:cubicBezTo>
                    <a:cubicBezTo>
                      <a:pt x="98389" y="158292"/>
                      <a:pt x="97163" y="158139"/>
                      <a:pt x="99231" y="158982"/>
                    </a:cubicBezTo>
                    <a:cubicBezTo>
                      <a:pt x="101300" y="159824"/>
                      <a:pt x="106968" y="161892"/>
                      <a:pt x="109725" y="162428"/>
                    </a:cubicBezTo>
                    <a:cubicBezTo>
                      <a:pt x="112482" y="162965"/>
                      <a:pt x="115776" y="165722"/>
                      <a:pt x="118993" y="163271"/>
                    </a:cubicBezTo>
                    <a:cubicBezTo>
                      <a:pt x="122287" y="160896"/>
                      <a:pt x="130329" y="158598"/>
                      <a:pt x="135155" y="158292"/>
                    </a:cubicBezTo>
                    <a:cubicBezTo>
                      <a:pt x="139980" y="157986"/>
                      <a:pt x="142049" y="158828"/>
                      <a:pt x="142202" y="157296"/>
                    </a:cubicBezTo>
                    <a:cubicBezTo>
                      <a:pt x="142355" y="155764"/>
                      <a:pt x="143198" y="150096"/>
                      <a:pt x="145495" y="148335"/>
                    </a:cubicBezTo>
                    <a:cubicBezTo>
                      <a:pt x="147793" y="146573"/>
                      <a:pt x="151853" y="144199"/>
                      <a:pt x="149785" y="140062"/>
                    </a:cubicBezTo>
                    <a:cubicBezTo>
                      <a:pt x="147717" y="135926"/>
                      <a:pt x="148406" y="134547"/>
                      <a:pt x="151011" y="133322"/>
                    </a:cubicBezTo>
                    <a:cubicBezTo>
                      <a:pt x="153615" y="132096"/>
                      <a:pt x="159129" y="128879"/>
                      <a:pt x="159129" y="128879"/>
                    </a:cubicBezTo>
                    <a:cubicBezTo>
                      <a:pt x="159129" y="128879"/>
                      <a:pt x="161351" y="127347"/>
                      <a:pt x="159819" y="126275"/>
                    </a:cubicBezTo>
                    <a:cubicBezTo>
                      <a:pt x="158287" y="125279"/>
                      <a:pt x="157598" y="125585"/>
                      <a:pt x="156908" y="124054"/>
                    </a:cubicBezTo>
                    <a:cubicBezTo>
                      <a:pt x="156219" y="122522"/>
                      <a:pt x="156219" y="118921"/>
                      <a:pt x="158440" y="116164"/>
                    </a:cubicBezTo>
                    <a:cubicBezTo>
                      <a:pt x="160662" y="113407"/>
                      <a:pt x="161351" y="113407"/>
                      <a:pt x="163802" y="113100"/>
                    </a:cubicBezTo>
                    <a:cubicBezTo>
                      <a:pt x="166177" y="112794"/>
                      <a:pt x="168245" y="112947"/>
                      <a:pt x="169470" y="110190"/>
                    </a:cubicBezTo>
                    <a:cubicBezTo>
                      <a:pt x="170696" y="107432"/>
                      <a:pt x="171691" y="104675"/>
                      <a:pt x="171691" y="102453"/>
                    </a:cubicBezTo>
                    <a:cubicBezTo>
                      <a:pt x="171691" y="100232"/>
                      <a:pt x="171385" y="97091"/>
                      <a:pt x="171002" y="94028"/>
                    </a:cubicBezTo>
                    <a:cubicBezTo>
                      <a:pt x="170696" y="90964"/>
                      <a:pt x="169317" y="88206"/>
                      <a:pt x="170849" y="85602"/>
                    </a:cubicBezTo>
                    <a:cubicBezTo>
                      <a:pt x="172380" y="82998"/>
                      <a:pt x="176670" y="77023"/>
                      <a:pt x="177589" y="75951"/>
                    </a:cubicBezTo>
                    <a:cubicBezTo>
                      <a:pt x="178432" y="74955"/>
                      <a:pt x="178815" y="74725"/>
                      <a:pt x="180193" y="75262"/>
                    </a:cubicBezTo>
                    <a:cubicBezTo>
                      <a:pt x="181573" y="75798"/>
                      <a:pt x="182108" y="76487"/>
                      <a:pt x="183947" y="75798"/>
                    </a:cubicBezTo>
                    <a:cubicBezTo>
                      <a:pt x="185862" y="75108"/>
                      <a:pt x="190457" y="74572"/>
                      <a:pt x="192066" y="74572"/>
                    </a:cubicBezTo>
                    <a:cubicBezTo>
                      <a:pt x="193675" y="74572"/>
                      <a:pt x="206160" y="75108"/>
                      <a:pt x="209070" y="75568"/>
                    </a:cubicBezTo>
                    <a:cubicBezTo>
                      <a:pt x="211981" y="76104"/>
                      <a:pt x="223547" y="79857"/>
                      <a:pt x="224926" y="79857"/>
                    </a:cubicBezTo>
                    <a:cubicBezTo>
                      <a:pt x="225462" y="79857"/>
                      <a:pt x="226381" y="80087"/>
                      <a:pt x="227454" y="80240"/>
                    </a:cubicBezTo>
                    <a:cubicBezTo>
                      <a:pt x="228220" y="79781"/>
                      <a:pt x="228296" y="79015"/>
                      <a:pt x="228909" y="77253"/>
                    </a:cubicBezTo>
                    <a:cubicBezTo>
                      <a:pt x="229828" y="74342"/>
                      <a:pt x="228909" y="73193"/>
                      <a:pt x="232509" y="75798"/>
                    </a:cubicBezTo>
                    <a:cubicBezTo>
                      <a:pt x="236109" y="78402"/>
                      <a:pt x="239939" y="76257"/>
                      <a:pt x="242313" y="76487"/>
                    </a:cubicBezTo>
                    <a:cubicBezTo>
                      <a:pt x="244688" y="76717"/>
                      <a:pt x="260543" y="74802"/>
                      <a:pt x="257862" y="71968"/>
                    </a:cubicBezTo>
                    <a:cubicBezTo>
                      <a:pt x="255182" y="69134"/>
                      <a:pt x="253574" y="71738"/>
                      <a:pt x="253114" y="69823"/>
                    </a:cubicBezTo>
                    <a:cubicBezTo>
                      <a:pt x="252653" y="67908"/>
                      <a:pt x="250969" y="68368"/>
                      <a:pt x="249973" y="67908"/>
                    </a:cubicBezTo>
                    <a:cubicBezTo>
                      <a:pt x="248977" y="67449"/>
                      <a:pt x="242773" y="62163"/>
                      <a:pt x="245684" y="59329"/>
                    </a:cubicBezTo>
                    <a:cubicBezTo>
                      <a:pt x="248595" y="56495"/>
                      <a:pt x="249284" y="55729"/>
                      <a:pt x="253114" y="58104"/>
                    </a:cubicBezTo>
                    <a:cubicBezTo>
                      <a:pt x="256943" y="60478"/>
                      <a:pt x="260313" y="57185"/>
                      <a:pt x="261692" y="56419"/>
                    </a:cubicBezTo>
                    <a:cubicBezTo>
                      <a:pt x="263148" y="55729"/>
                      <a:pt x="269582" y="51363"/>
                      <a:pt x="272263" y="50904"/>
                    </a:cubicBezTo>
                    <a:cubicBezTo>
                      <a:pt x="274790" y="50521"/>
                      <a:pt x="278314" y="47610"/>
                      <a:pt x="274790" y="4646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53" name="Kombinationstegning: figur 11852">
                <a:extLst>
                  <a:ext uri="{FF2B5EF4-FFF2-40B4-BE49-F238E27FC236}">
                    <a16:creationId xmlns:a16="http://schemas.microsoft.com/office/drawing/2014/main" id="{C890A3E3-A8BB-43C8-844D-700DC1F798F3}"/>
                  </a:ext>
                </a:extLst>
              </p:cNvPr>
              <p:cNvSpPr/>
              <p:nvPr/>
            </p:nvSpPr>
            <p:spPr>
              <a:xfrm>
                <a:off x="9127081" y="4204808"/>
                <a:ext cx="119233" cy="153530"/>
              </a:xfrm>
              <a:custGeom>
                <a:avLst/>
                <a:gdLst>
                  <a:gd name="connsiteX0" fmla="*/ 50324 w 119233"/>
                  <a:gd name="connsiteY0" fmla="*/ 25317 h 153530"/>
                  <a:gd name="connsiteX1" fmla="*/ 45652 w 119233"/>
                  <a:gd name="connsiteY1" fmla="*/ 26390 h 153530"/>
                  <a:gd name="connsiteX2" fmla="*/ 44120 w 119233"/>
                  <a:gd name="connsiteY2" fmla="*/ 26160 h 153530"/>
                  <a:gd name="connsiteX3" fmla="*/ 39830 w 119233"/>
                  <a:gd name="connsiteY3" fmla="*/ 23632 h 153530"/>
                  <a:gd name="connsiteX4" fmla="*/ 37226 w 119233"/>
                  <a:gd name="connsiteY4" fmla="*/ 25164 h 153530"/>
                  <a:gd name="connsiteX5" fmla="*/ 29949 w 119233"/>
                  <a:gd name="connsiteY5" fmla="*/ 29837 h 153530"/>
                  <a:gd name="connsiteX6" fmla="*/ 25507 w 119233"/>
                  <a:gd name="connsiteY6" fmla="*/ 26849 h 153530"/>
                  <a:gd name="connsiteX7" fmla="*/ 25353 w 119233"/>
                  <a:gd name="connsiteY7" fmla="*/ 25394 h 153530"/>
                  <a:gd name="connsiteX8" fmla="*/ 27498 w 119233"/>
                  <a:gd name="connsiteY8" fmla="*/ 19266 h 153530"/>
                  <a:gd name="connsiteX9" fmla="*/ 27957 w 119233"/>
                  <a:gd name="connsiteY9" fmla="*/ 14594 h 153530"/>
                  <a:gd name="connsiteX10" fmla="*/ 26043 w 119233"/>
                  <a:gd name="connsiteY10" fmla="*/ 13062 h 153530"/>
                  <a:gd name="connsiteX11" fmla="*/ 21830 w 119233"/>
                  <a:gd name="connsiteY11" fmla="*/ 13215 h 153530"/>
                  <a:gd name="connsiteX12" fmla="*/ 20758 w 119233"/>
                  <a:gd name="connsiteY12" fmla="*/ 11453 h 153530"/>
                  <a:gd name="connsiteX13" fmla="*/ 18153 w 119233"/>
                  <a:gd name="connsiteY13" fmla="*/ 6551 h 153530"/>
                  <a:gd name="connsiteX14" fmla="*/ 8196 w 119233"/>
                  <a:gd name="connsiteY14" fmla="*/ 4253 h 153530"/>
                  <a:gd name="connsiteX15" fmla="*/ 6970 w 119233"/>
                  <a:gd name="connsiteY15" fmla="*/ 3794 h 153530"/>
                  <a:gd name="connsiteX16" fmla="*/ 2911 w 119233"/>
                  <a:gd name="connsiteY16" fmla="*/ 423 h 153530"/>
                  <a:gd name="connsiteX17" fmla="*/ 1838 w 119233"/>
                  <a:gd name="connsiteY17" fmla="*/ 653 h 153530"/>
                  <a:gd name="connsiteX18" fmla="*/ 0 w 119233"/>
                  <a:gd name="connsiteY18" fmla="*/ 6781 h 153530"/>
                  <a:gd name="connsiteX19" fmla="*/ 1455 w 119233"/>
                  <a:gd name="connsiteY19" fmla="*/ 8849 h 153530"/>
                  <a:gd name="connsiteX20" fmla="*/ 5745 w 119233"/>
                  <a:gd name="connsiteY20" fmla="*/ 17964 h 153530"/>
                  <a:gd name="connsiteX21" fmla="*/ 7506 w 119233"/>
                  <a:gd name="connsiteY21" fmla="*/ 28305 h 153530"/>
                  <a:gd name="connsiteX22" fmla="*/ 10723 w 119233"/>
                  <a:gd name="connsiteY22" fmla="*/ 50518 h 153530"/>
                  <a:gd name="connsiteX23" fmla="*/ 14093 w 119233"/>
                  <a:gd name="connsiteY23" fmla="*/ 64382 h 153530"/>
                  <a:gd name="connsiteX24" fmla="*/ 17770 w 119233"/>
                  <a:gd name="connsiteY24" fmla="*/ 73344 h 153530"/>
                  <a:gd name="connsiteX25" fmla="*/ 18230 w 119233"/>
                  <a:gd name="connsiteY25" fmla="*/ 76714 h 153530"/>
                  <a:gd name="connsiteX26" fmla="*/ 18996 w 119233"/>
                  <a:gd name="connsiteY26" fmla="*/ 80544 h 153530"/>
                  <a:gd name="connsiteX27" fmla="*/ 24894 w 119233"/>
                  <a:gd name="connsiteY27" fmla="*/ 86595 h 153530"/>
                  <a:gd name="connsiteX28" fmla="*/ 34315 w 119233"/>
                  <a:gd name="connsiteY28" fmla="*/ 102680 h 153530"/>
                  <a:gd name="connsiteX29" fmla="*/ 38452 w 119233"/>
                  <a:gd name="connsiteY29" fmla="*/ 112714 h 153530"/>
                  <a:gd name="connsiteX30" fmla="*/ 69703 w 119233"/>
                  <a:gd name="connsiteY30" fmla="*/ 133165 h 153530"/>
                  <a:gd name="connsiteX31" fmla="*/ 84103 w 119233"/>
                  <a:gd name="connsiteY31" fmla="*/ 143046 h 153530"/>
                  <a:gd name="connsiteX32" fmla="*/ 94673 w 119233"/>
                  <a:gd name="connsiteY32" fmla="*/ 151472 h 153530"/>
                  <a:gd name="connsiteX33" fmla="*/ 98963 w 119233"/>
                  <a:gd name="connsiteY33" fmla="*/ 151778 h 153530"/>
                  <a:gd name="connsiteX34" fmla="*/ 107082 w 119233"/>
                  <a:gd name="connsiteY34" fmla="*/ 149404 h 153530"/>
                  <a:gd name="connsiteX35" fmla="*/ 110605 w 119233"/>
                  <a:gd name="connsiteY35" fmla="*/ 147795 h 153530"/>
                  <a:gd name="connsiteX36" fmla="*/ 113669 w 119233"/>
                  <a:gd name="connsiteY36" fmla="*/ 146647 h 153530"/>
                  <a:gd name="connsiteX37" fmla="*/ 116043 w 119233"/>
                  <a:gd name="connsiteY37" fmla="*/ 152085 h 153530"/>
                  <a:gd name="connsiteX38" fmla="*/ 117652 w 119233"/>
                  <a:gd name="connsiteY38" fmla="*/ 142817 h 153530"/>
                  <a:gd name="connsiteX39" fmla="*/ 112520 w 119233"/>
                  <a:gd name="connsiteY39" fmla="*/ 133089 h 153530"/>
                  <a:gd name="connsiteX40" fmla="*/ 99116 w 119233"/>
                  <a:gd name="connsiteY40" fmla="*/ 112484 h 153530"/>
                  <a:gd name="connsiteX41" fmla="*/ 94137 w 119233"/>
                  <a:gd name="connsiteY41" fmla="*/ 102910 h 153530"/>
                  <a:gd name="connsiteX42" fmla="*/ 93984 w 119233"/>
                  <a:gd name="connsiteY42" fmla="*/ 90808 h 153530"/>
                  <a:gd name="connsiteX43" fmla="*/ 94750 w 119233"/>
                  <a:gd name="connsiteY43" fmla="*/ 73880 h 153530"/>
                  <a:gd name="connsiteX44" fmla="*/ 75295 w 119233"/>
                  <a:gd name="connsiteY44" fmla="*/ 29071 h 153530"/>
                  <a:gd name="connsiteX45" fmla="*/ 67635 w 119233"/>
                  <a:gd name="connsiteY45" fmla="*/ 22560 h 153530"/>
                  <a:gd name="connsiteX46" fmla="*/ 58520 w 119233"/>
                  <a:gd name="connsiteY46" fmla="*/ 14134 h 153530"/>
                  <a:gd name="connsiteX47" fmla="*/ 55839 w 119233"/>
                  <a:gd name="connsiteY47" fmla="*/ 12832 h 153530"/>
                  <a:gd name="connsiteX48" fmla="*/ 51932 w 119233"/>
                  <a:gd name="connsiteY48" fmla="*/ 22560 h 153530"/>
                  <a:gd name="connsiteX49" fmla="*/ 50324 w 119233"/>
                  <a:gd name="connsiteY49" fmla="*/ 25317 h 15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19233" h="153530">
                    <a:moveTo>
                      <a:pt x="50324" y="25317"/>
                    </a:moveTo>
                    <a:cubicBezTo>
                      <a:pt x="50094" y="25777"/>
                      <a:pt x="46341" y="26237"/>
                      <a:pt x="45652" y="26390"/>
                    </a:cubicBezTo>
                    <a:cubicBezTo>
                      <a:pt x="44962" y="26543"/>
                      <a:pt x="44120" y="26160"/>
                      <a:pt x="44120" y="26160"/>
                    </a:cubicBezTo>
                    <a:cubicBezTo>
                      <a:pt x="44120" y="26160"/>
                      <a:pt x="40290" y="24092"/>
                      <a:pt x="39830" y="23632"/>
                    </a:cubicBezTo>
                    <a:cubicBezTo>
                      <a:pt x="39371" y="23173"/>
                      <a:pt x="38375" y="23786"/>
                      <a:pt x="37226" y="25164"/>
                    </a:cubicBezTo>
                    <a:cubicBezTo>
                      <a:pt x="36077" y="26543"/>
                      <a:pt x="32324" y="29454"/>
                      <a:pt x="29949" y="29837"/>
                    </a:cubicBezTo>
                    <a:cubicBezTo>
                      <a:pt x="27575" y="30220"/>
                      <a:pt x="26349" y="27462"/>
                      <a:pt x="25507" y="26849"/>
                    </a:cubicBezTo>
                    <a:cubicBezTo>
                      <a:pt x="24664" y="26237"/>
                      <a:pt x="25353" y="25394"/>
                      <a:pt x="25353" y="25394"/>
                    </a:cubicBezTo>
                    <a:cubicBezTo>
                      <a:pt x="25353" y="25394"/>
                      <a:pt x="27268" y="20032"/>
                      <a:pt x="27498" y="19266"/>
                    </a:cubicBezTo>
                    <a:cubicBezTo>
                      <a:pt x="27728" y="18577"/>
                      <a:pt x="28187" y="16662"/>
                      <a:pt x="27957" y="14594"/>
                    </a:cubicBezTo>
                    <a:cubicBezTo>
                      <a:pt x="27728" y="12526"/>
                      <a:pt x="26043" y="13062"/>
                      <a:pt x="26043" y="13062"/>
                    </a:cubicBezTo>
                    <a:cubicBezTo>
                      <a:pt x="26043" y="13062"/>
                      <a:pt x="22673" y="13215"/>
                      <a:pt x="21830" y="13215"/>
                    </a:cubicBezTo>
                    <a:cubicBezTo>
                      <a:pt x="20987" y="13215"/>
                      <a:pt x="20911" y="12756"/>
                      <a:pt x="20758" y="11453"/>
                    </a:cubicBezTo>
                    <a:cubicBezTo>
                      <a:pt x="20604" y="10151"/>
                      <a:pt x="20068" y="8543"/>
                      <a:pt x="18153" y="6551"/>
                    </a:cubicBezTo>
                    <a:cubicBezTo>
                      <a:pt x="16238" y="4483"/>
                      <a:pt x="8962" y="4407"/>
                      <a:pt x="8196" y="4253"/>
                    </a:cubicBezTo>
                    <a:cubicBezTo>
                      <a:pt x="7506" y="4100"/>
                      <a:pt x="6970" y="3794"/>
                      <a:pt x="6970" y="3794"/>
                    </a:cubicBezTo>
                    <a:cubicBezTo>
                      <a:pt x="6970" y="3794"/>
                      <a:pt x="3983" y="1496"/>
                      <a:pt x="2911" y="423"/>
                    </a:cubicBezTo>
                    <a:cubicBezTo>
                      <a:pt x="1838" y="-649"/>
                      <a:pt x="1838" y="653"/>
                      <a:pt x="1838" y="653"/>
                    </a:cubicBezTo>
                    <a:lnTo>
                      <a:pt x="0" y="6781"/>
                    </a:lnTo>
                    <a:cubicBezTo>
                      <a:pt x="613" y="7317"/>
                      <a:pt x="1302" y="8083"/>
                      <a:pt x="1455" y="8849"/>
                    </a:cubicBezTo>
                    <a:cubicBezTo>
                      <a:pt x="1762" y="10458"/>
                      <a:pt x="3524" y="15207"/>
                      <a:pt x="5745" y="17964"/>
                    </a:cubicBezTo>
                    <a:cubicBezTo>
                      <a:pt x="7966" y="20645"/>
                      <a:pt x="7660" y="26620"/>
                      <a:pt x="7506" y="28305"/>
                    </a:cubicBezTo>
                    <a:cubicBezTo>
                      <a:pt x="7353" y="30067"/>
                      <a:pt x="7353" y="43624"/>
                      <a:pt x="10723" y="50518"/>
                    </a:cubicBezTo>
                    <a:cubicBezTo>
                      <a:pt x="14093" y="57411"/>
                      <a:pt x="14093" y="62926"/>
                      <a:pt x="14093" y="64382"/>
                    </a:cubicBezTo>
                    <a:cubicBezTo>
                      <a:pt x="14093" y="65837"/>
                      <a:pt x="13481" y="69360"/>
                      <a:pt x="17770" y="73344"/>
                    </a:cubicBezTo>
                    <a:cubicBezTo>
                      <a:pt x="22060" y="77326"/>
                      <a:pt x="18690" y="76407"/>
                      <a:pt x="18230" y="76714"/>
                    </a:cubicBezTo>
                    <a:cubicBezTo>
                      <a:pt x="17770" y="77020"/>
                      <a:pt x="14860" y="78629"/>
                      <a:pt x="18996" y="80544"/>
                    </a:cubicBezTo>
                    <a:cubicBezTo>
                      <a:pt x="23132" y="82459"/>
                      <a:pt x="24281" y="85829"/>
                      <a:pt x="24894" y="86595"/>
                    </a:cubicBezTo>
                    <a:cubicBezTo>
                      <a:pt x="25507" y="87361"/>
                      <a:pt x="34775" y="99539"/>
                      <a:pt x="34315" y="102680"/>
                    </a:cubicBezTo>
                    <a:cubicBezTo>
                      <a:pt x="33856" y="105897"/>
                      <a:pt x="33396" y="109420"/>
                      <a:pt x="38452" y="112714"/>
                    </a:cubicBezTo>
                    <a:cubicBezTo>
                      <a:pt x="43583" y="116084"/>
                      <a:pt x="65873" y="130255"/>
                      <a:pt x="69703" y="133165"/>
                    </a:cubicBezTo>
                    <a:cubicBezTo>
                      <a:pt x="73532" y="136076"/>
                      <a:pt x="82954" y="142587"/>
                      <a:pt x="84103" y="143046"/>
                    </a:cubicBezTo>
                    <a:cubicBezTo>
                      <a:pt x="85252" y="143506"/>
                      <a:pt x="91610" y="148025"/>
                      <a:pt x="94673" y="151472"/>
                    </a:cubicBezTo>
                    <a:cubicBezTo>
                      <a:pt x="97737" y="154996"/>
                      <a:pt x="96741" y="153234"/>
                      <a:pt x="98963" y="151778"/>
                    </a:cubicBezTo>
                    <a:cubicBezTo>
                      <a:pt x="101184" y="150323"/>
                      <a:pt x="104861" y="149404"/>
                      <a:pt x="107082" y="149404"/>
                    </a:cubicBezTo>
                    <a:cubicBezTo>
                      <a:pt x="109303" y="149404"/>
                      <a:pt x="110146" y="149557"/>
                      <a:pt x="110605" y="147795"/>
                    </a:cubicBezTo>
                    <a:cubicBezTo>
                      <a:pt x="111065" y="146034"/>
                      <a:pt x="112827" y="143966"/>
                      <a:pt x="113669" y="146647"/>
                    </a:cubicBezTo>
                    <a:cubicBezTo>
                      <a:pt x="114435" y="149327"/>
                      <a:pt x="113363" y="153004"/>
                      <a:pt x="116043" y="152085"/>
                    </a:cubicBezTo>
                    <a:cubicBezTo>
                      <a:pt x="118725" y="151166"/>
                      <a:pt x="120793" y="147336"/>
                      <a:pt x="117652" y="142817"/>
                    </a:cubicBezTo>
                    <a:cubicBezTo>
                      <a:pt x="114435" y="138374"/>
                      <a:pt x="113057" y="135004"/>
                      <a:pt x="112520" y="133089"/>
                    </a:cubicBezTo>
                    <a:cubicBezTo>
                      <a:pt x="111984" y="131174"/>
                      <a:pt x="102639" y="117157"/>
                      <a:pt x="99116" y="112484"/>
                    </a:cubicBezTo>
                    <a:cubicBezTo>
                      <a:pt x="95592" y="107888"/>
                      <a:pt x="93831" y="105744"/>
                      <a:pt x="94137" y="102910"/>
                    </a:cubicBezTo>
                    <a:cubicBezTo>
                      <a:pt x="94444" y="99999"/>
                      <a:pt x="93984" y="93182"/>
                      <a:pt x="93984" y="90808"/>
                    </a:cubicBezTo>
                    <a:cubicBezTo>
                      <a:pt x="93984" y="88433"/>
                      <a:pt x="94290" y="80084"/>
                      <a:pt x="94750" y="73880"/>
                    </a:cubicBezTo>
                    <a:cubicBezTo>
                      <a:pt x="95209" y="67675"/>
                      <a:pt x="97814" y="44007"/>
                      <a:pt x="75295" y="29071"/>
                    </a:cubicBezTo>
                    <a:cubicBezTo>
                      <a:pt x="75295" y="29071"/>
                      <a:pt x="69703" y="26237"/>
                      <a:pt x="67635" y="22560"/>
                    </a:cubicBezTo>
                    <a:cubicBezTo>
                      <a:pt x="65567" y="18883"/>
                      <a:pt x="63805" y="16202"/>
                      <a:pt x="58520" y="14134"/>
                    </a:cubicBezTo>
                    <a:cubicBezTo>
                      <a:pt x="57371" y="13675"/>
                      <a:pt x="56528" y="13292"/>
                      <a:pt x="55839" y="12832"/>
                    </a:cubicBezTo>
                    <a:cubicBezTo>
                      <a:pt x="54154" y="17045"/>
                      <a:pt x="52162" y="22177"/>
                      <a:pt x="51932" y="22560"/>
                    </a:cubicBezTo>
                    <a:cubicBezTo>
                      <a:pt x="51626" y="23249"/>
                      <a:pt x="50554" y="24858"/>
                      <a:pt x="50324" y="2531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54" name="Kombinationstegning: figur 11853">
                <a:extLst>
                  <a:ext uri="{FF2B5EF4-FFF2-40B4-BE49-F238E27FC236}">
                    <a16:creationId xmlns:a16="http://schemas.microsoft.com/office/drawing/2014/main" id="{6F689CB2-53A4-46D0-9608-C50340854F71}"/>
                  </a:ext>
                </a:extLst>
              </p:cNvPr>
              <p:cNvSpPr/>
              <p:nvPr/>
            </p:nvSpPr>
            <p:spPr>
              <a:xfrm>
                <a:off x="10001850" y="3142885"/>
                <a:ext cx="317833" cy="264782"/>
              </a:xfrm>
              <a:custGeom>
                <a:avLst/>
                <a:gdLst>
                  <a:gd name="connsiteX0" fmla="*/ 117 w 317833"/>
                  <a:gd name="connsiteY0" fmla="*/ 245520 h 264782"/>
                  <a:gd name="connsiteX1" fmla="*/ 3257 w 317833"/>
                  <a:gd name="connsiteY1" fmla="*/ 249350 h 264782"/>
                  <a:gd name="connsiteX2" fmla="*/ 24551 w 317833"/>
                  <a:gd name="connsiteY2" fmla="*/ 247665 h 264782"/>
                  <a:gd name="connsiteX3" fmla="*/ 32210 w 317833"/>
                  <a:gd name="connsiteY3" fmla="*/ 250269 h 264782"/>
                  <a:gd name="connsiteX4" fmla="*/ 37496 w 317833"/>
                  <a:gd name="connsiteY4" fmla="*/ 242150 h 264782"/>
                  <a:gd name="connsiteX5" fmla="*/ 47530 w 317833"/>
                  <a:gd name="connsiteY5" fmla="*/ 239010 h 264782"/>
                  <a:gd name="connsiteX6" fmla="*/ 69590 w 317833"/>
                  <a:gd name="connsiteY6" fmla="*/ 234261 h 264782"/>
                  <a:gd name="connsiteX7" fmla="*/ 82535 w 317833"/>
                  <a:gd name="connsiteY7" fmla="*/ 233035 h 264782"/>
                  <a:gd name="connsiteX8" fmla="*/ 87820 w 317833"/>
                  <a:gd name="connsiteY8" fmla="*/ 228746 h 264782"/>
                  <a:gd name="connsiteX9" fmla="*/ 96168 w 317833"/>
                  <a:gd name="connsiteY9" fmla="*/ 224686 h 264782"/>
                  <a:gd name="connsiteX10" fmla="*/ 126807 w 317833"/>
                  <a:gd name="connsiteY10" fmla="*/ 224916 h 264782"/>
                  <a:gd name="connsiteX11" fmla="*/ 128722 w 317833"/>
                  <a:gd name="connsiteY11" fmla="*/ 229971 h 264782"/>
                  <a:gd name="connsiteX12" fmla="*/ 120603 w 317833"/>
                  <a:gd name="connsiteY12" fmla="*/ 236712 h 264782"/>
                  <a:gd name="connsiteX13" fmla="*/ 121522 w 317833"/>
                  <a:gd name="connsiteY13" fmla="*/ 242227 h 264782"/>
                  <a:gd name="connsiteX14" fmla="*/ 119607 w 317833"/>
                  <a:gd name="connsiteY14" fmla="*/ 249657 h 264782"/>
                  <a:gd name="connsiteX15" fmla="*/ 125811 w 317833"/>
                  <a:gd name="connsiteY15" fmla="*/ 255631 h 264782"/>
                  <a:gd name="connsiteX16" fmla="*/ 127267 w 317833"/>
                  <a:gd name="connsiteY16" fmla="*/ 258006 h 264782"/>
                  <a:gd name="connsiteX17" fmla="*/ 129412 w 317833"/>
                  <a:gd name="connsiteY17" fmla="*/ 260150 h 264782"/>
                  <a:gd name="connsiteX18" fmla="*/ 136842 w 317833"/>
                  <a:gd name="connsiteY18" fmla="*/ 264440 h 264782"/>
                  <a:gd name="connsiteX19" fmla="*/ 140671 w 317833"/>
                  <a:gd name="connsiteY19" fmla="*/ 263214 h 264782"/>
                  <a:gd name="connsiteX20" fmla="*/ 154306 w 317833"/>
                  <a:gd name="connsiteY20" fmla="*/ 246210 h 264782"/>
                  <a:gd name="connsiteX21" fmla="*/ 159361 w 317833"/>
                  <a:gd name="connsiteY21" fmla="*/ 240005 h 264782"/>
                  <a:gd name="connsiteX22" fmla="*/ 164416 w 317833"/>
                  <a:gd name="connsiteY22" fmla="*/ 237631 h 264782"/>
                  <a:gd name="connsiteX23" fmla="*/ 169702 w 317833"/>
                  <a:gd name="connsiteY23" fmla="*/ 237631 h 264782"/>
                  <a:gd name="connsiteX24" fmla="*/ 168246 w 317833"/>
                  <a:gd name="connsiteY24" fmla="*/ 233801 h 264782"/>
                  <a:gd name="connsiteX25" fmla="*/ 161812 w 317833"/>
                  <a:gd name="connsiteY25" fmla="*/ 227367 h 264782"/>
                  <a:gd name="connsiteX26" fmla="*/ 166331 w 317833"/>
                  <a:gd name="connsiteY26" fmla="*/ 215648 h 264782"/>
                  <a:gd name="connsiteX27" fmla="*/ 170161 w 317833"/>
                  <a:gd name="connsiteY27" fmla="*/ 214729 h 264782"/>
                  <a:gd name="connsiteX28" fmla="*/ 169702 w 317833"/>
                  <a:gd name="connsiteY28" fmla="*/ 219784 h 264782"/>
                  <a:gd name="connsiteX29" fmla="*/ 171617 w 317833"/>
                  <a:gd name="connsiteY29" fmla="*/ 221469 h 264782"/>
                  <a:gd name="connsiteX30" fmla="*/ 173991 w 317833"/>
                  <a:gd name="connsiteY30" fmla="*/ 220243 h 264782"/>
                  <a:gd name="connsiteX31" fmla="*/ 177361 w 317833"/>
                  <a:gd name="connsiteY31" fmla="*/ 224073 h 264782"/>
                  <a:gd name="connsiteX32" fmla="*/ 176901 w 317833"/>
                  <a:gd name="connsiteY32" fmla="*/ 226984 h 264782"/>
                  <a:gd name="connsiteX33" fmla="*/ 177361 w 317833"/>
                  <a:gd name="connsiteY33" fmla="*/ 228669 h 264782"/>
                  <a:gd name="connsiteX34" fmla="*/ 187395 w 317833"/>
                  <a:gd name="connsiteY34" fmla="*/ 226754 h 264782"/>
                  <a:gd name="connsiteX35" fmla="*/ 204859 w 317833"/>
                  <a:gd name="connsiteY35" fmla="*/ 225069 h 264782"/>
                  <a:gd name="connsiteX36" fmla="*/ 212289 w 317833"/>
                  <a:gd name="connsiteY36" fmla="*/ 222158 h 264782"/>
                  <a:gd name="connsiteX37" fmla="*/ 216349 w 317833"/>
                  <a:gd name="connsiteY37" fmla="*/ 216184 h 264782"/>
                  <a:gd name="connsiteX38" fmla="*/ 219260 w 317833"/>
                  <a:gd name="connsiteY38" fmla="*/ 212124 h 264782"/>
                  <a:gd name="connsiteX39" fmla="*/ 226919 w 317833"/>
                  <a:gd name="connsiteY39" fmla="*/ 212584 h 264782"/>
                  <a:gd name="connsiteX40" fmla="*/ 225234 w 317833"/>
                  <a:gd name="connsiteY40" fmla="*/ 215724 h 264782"/>
                  <a:gd name="connsiteX41" fmla="*/ 225463 w 317833"/>
                  <a:gd name="connsiteY41" fmla="*/ 225069 h 264782"/>
                  <a:gd name="connsiteX42" fmla="*/ 228834 w 317833"/>
                  <a:gd name="connsiteY42" fmla="*/ 227214 h 264782"/>
                  <a:gd name="connsiteX43" fmla="*/ 234809 w 317833"/>
                  <a:gd name="connsiteY43" fmla="*/ 214499 h 264782"/>
                  <a:gd name="connsiteX44" fmla="*/ 238179 w 317833"/>
                  <a:gd name="connsiteY44" fmla="*/ 210209 h 264782"/>
                  <a:gd name="connsiteX45" fmla="*/ 245838 w 317833"/>
                  <a:gd name="connsiteY45" fmla="*/ 207299 h 264782"/>
                  <a:gd name="connsiteX46" fmla="*/ 248213 w 317833"/>
                  <a:gd name="connsiteY46" fmla="*/ 209443 h 264782"/>
                  <a:gd name="connsiteX47" fmla="*/ 249898 w 317833"/>
                  <a:gd name="connsiteY47" fmla="*/ 210363 h 264782"/>
                  <a:gd name="connsiteX48" fmla="*/ 249438 w 317833"/>
                  <a:gd name="connsiteY48" fmla="*/ 203162 h 264782"/>
                  <a:gd name="connsiteX49" fmla="*/ 251583 w 317833"/>
                  <a:gd name="connsiteY49" fmla="*/ 199333 h 264782"/>
                  <a:gd name="connsiteX50" fmla="*/ 255183 w 317833"/>
                  <a:gd name="connsiteY50" fmla="*/ 195962 h 264782"/>
                  <a:gd name="connsiteX51" fmla="*/ 260469 w 317833"/>
                  <a:gd name="connsiteY51" fmla="*/ 196192 h 264782"/>
                  <a:gd name="connsiteX52" fmla="*/ 260928 w 317833"/>
                  <a:gd name="connsiteY52" fmla="*/ 198567 h 264782"/>
                  <a:gd name="connsiteX53" fmla="*/ 256639 w 317833"/>
                  <a:gd name="connsiteY53" fmla="*/ 203086 h 264782"/>
                  <a:gd name="connsiteX54" fmla="*/ 254954 w 317833"/>
                  <a:gd name="connsiteY54" fmla="*/ 205230 h 264782"/>
                  <a:gd name="connsiteX55" fmla="*/ 255643 w 317833"/>
                  <a:gd name="connsiteY55" fmla="*/ 208601 h 264782"/>
                  <a:gd name="connsiteX56" fmla="*/ 254954 w 317833"/>
                  <a:gd name="connsiteY56" fmla="*/ 212660 h 264782"/>
                  <a:gd name="connsiteX57" fmla="*/ 254264 w 317833"/>
                  <a:gd name="connsiteY57" fmla="*/ 216720 h 264782"/>
                  <a:gd name="connsiteX58" fmla="*/ 256639 w 317833"/>
                  <a:gd name="connsiteY58" fmla="*/ 217945 h 264782"/>
                  <a:gd name="connsiteX59" fmla="*/ 271728 w 317833"/>
                  <a:gd name="connsiteY59" fmla="*/ 201171 h 264782"/>
                  <a:gd name="connsiteX60" fmla="*/ 283217 w 317833"/>
                  <a:gd name="connsiteY60" fmla="*/ 192592 h 264782"/>
                  <a:gd name="connsiteX61" fmla="*/ 279388 w 317833"/>
                  <a:gd name="connsiteY61" fmla="*/ 184703 h 264782"/>
                  <a:gd name="connsiteX62" fmla="*/ 276784 w 317833"/>
                  <a:gd name="connsiteY62" fmla="*/ 173213 h 264782"/>
                  <a:gd name="connsiteX63" fmla="*/ 281303 w 317833"/>
                  <a:gd name="connsiteY63" fmla="*/ 157664 h 264782"/>
                  <a:gd name="connsiteX64" fmla="*/ 285821 w 317833"/>
                  <a:gd name="connsiteY64" fmla="*/ 152609 h 264782"/>
                  <a:gd name="connsiteX65" fmla="*/ 286282 w 317833"/>
                  <a:gd name="connsiteY65" fmla="*/ 122200 h 264782"/>
                  <a:gd name="connsiteX66" fmla="*/ 289192 w 317833"/>
                  <a:gd name="connsiteY66" fmla="*/ 108106 h 264782"/>
                  <a:gd name="connsiteX67" fmla="*/ 294247 w 317833"/>
                  <a:gd name="connsiteY67" fmla="*/ 105195 h 264782"/>
                  <a:gd name="connsiteX68" fmla="*/ 300222 w 317833"/>
                  <a:gd name="connsiteY68" fmla="*/ 105885 h 264782"/>
                  <a:gd name="connsiteX69" fmla="*/ 301907 w 317833"/>
                  <a:gd name="connsiteY69" fmla="*/ 95314 h 264782"/>
                  <a:gd name="connsiteX70" fmla="*/ 306426 w 317833"/>
                  <a:gd name="connsiteY70" fmla="*/ 85970 h 264782"/>
                  <a:gd name="connsiteX71" fmla="*/ 309566 w 317833"/>
                  <a:gd name="connsiteY71" fmla="*/ 84514 h 264782"/>
                  <a:gd name="connsiteX72" fmla="*/ 311711 w 317833"/>
                  <a:gd name="connsiteY72" fmla="*/ 83595 h 264782"/>
                  <a:gd name="connsiteX73" fmla="*/ 315311 w 317833"/>
                  <a:gd name="connsiteY73" fmla="*/ 76855 h 264782"/>
                  <a:gd name="connsiteX74" fmla="*/ 317686 w 317833"/>
                  <a:gd name="connsiteY74" fmla="*/ 66055 h 264782"/>
                  <a:gd name="connsiteX75" fmla="*/ 311711 w 317833"/>
                  <a:gd name="connsiteY75" fmla="*/ 46676 h 264782"/>
                  <a:gd name="connsiteX76" fmla="*/ 305507 w 317833"/>
                  <a:gd name="connsiteY76" fmla="*/ 33501 h 264782"/>
                  <a:gd name="connsiteX77" fmla="*/ 299303 w 317833"/>
                  <a:gd name="connsiteY77" fmla="*/ 22012 h 264782"/>
                  <a:gd name="connsiteX78" fmla="*/ 300758 w 317833"/>
                  <a:gd name="connsiteY78" fmla="*/ 6233 h 264782"/>
                  <a:gd name="connsiteX79" fmla="*/ 297848 w 317833"/>
                  <a:gd name="connsiteY79" fmla="*/ 2862 h 264782"/>
                  <a:gd name="connsiteX80" fmla="*/ 289498 w 317833"/>
                  <a:gd name="connsiteY80" fmla="*/ 718 h 264782"/>
                  <a:gd name="connsiteX81" fmla="*/ 282068 w 317833"/>
                  <a:gd name="connsiteY81" fmla="*/ 8148 h 264782"/>
                  <a:gd name="connsiteX82" fmla="*/ 293788 w 317833"/>
                  <a:gd name="connsiteY82" fmla="*/ 9067 h 264782"/>
                  <a:gd name="connsiteX83" fmla="*/ 294477 w 317833"/>
                  <a:gd name="connsiteY83" fmla="*/ 18641 h 264782"/>
                  <a:gd name="connsiteX84" fmla="*/ 287736 w 317833"/>
                  <a:gd name="connsiteY84" fmla="*/ 21552 h 264782"/>
                  <a:gd name="connsiteX85" fmla="*/ 282987 w 317833"/>
                  <a:gd name="connsiteY85" fmla="*/ 23007 h 264782"/>
                  <a:gd name="connsiteX86" fmla="*/ 279848 w 317833"/>
                  <a:gd name="connsiteY86" fmla="*/ 21092 h 264782"/>
                  <a:gd name="connsiteX87" fmla="*/ 278162 w 317833"/>
                  <a:gd name="connsiteY87" fmla="*/ 13433 h 264782"/>
                  <a:gd name="connsiteX88" fmla="*/ 273107 w 317833"/>
                  <a:gd name="connsiteY88" fmla="*/ 9373 h 264782"/>
                  <a:gd name="connsiteX89" fmla="*/ 270502 w 317833"/>
                  <a:gd name="connsiteY89" fmla="*/ 11748 h 264782"/>
                  <a:gd name="connsiteX90" fmla="*/ 269047 w 317833"/>
                  <a:gd name="connsiteY90" fmla="*/ 17952 h 264782"/>
                  <a:gd name="connsiteX91" fmla="*/ 259473 w 317833"/>
                  <a:gd name="connsiteY91" fmla="*/ 27067 h 264782"/>
                  <a:gd name="connsiteX92" fmla="*/ 258554 w 317833"/>
                  <a:gd name="connsiteY92" fmla="*/ 36182 h 264782"/>
                  <a:gd name="connsiteX93" fmla="*/ 254264 w 317833"/>
                  <a:gd name="connsiteY93" fmla="*/ 50812 h 264782"/>
                  <a:gd name="connsiteX94" fmla="*/ 253575 w 317833"/>
                  <a:gd name="connsiteY94" fmla="*/ 53722 h 264782"/>
                  <a:gd name="connsiteX95" fmla="*/ 256944 w 317833"/>
                  <a:gd name="connsiteY95" fmla="*/ 55178 h 264782"/>
                  <a:gd name="connsiteX96" fmla="*/ 259549 w 317833"/>
                  <a:gd name="connsiteY96" fmla="*/ 56403 h 264782"/>
                  <a:gd name="connsiteX97" fmla="*/ 250434 w 317833"/>
                  <a:gd name="connsiteY97" fmla="*/ 93246 h 264782"/>
                  <a:gd name="connsiteX98" fmla="*/ 244230 w 317833"/>
                  <a:gd name="connsiteY98" fmla="*/ 108795 h 264782"/>
                  <a:gd name="connsiteX99" fmla="*/ 238944 w 317833"/>
                  <a:gd name="connsiteY99" fmla="*/ 118140 h 264782"/>
                  <a:gd name="connsiteX100" fmla="*/ 219336 w 317833"/>
                  <a:gd name="connsiteY100" fmla="*/ 136370 h 264782"/>
                  <a:gd name="connsiteX101" fmla="*/ 199268 w 317833"/>
                  <a:gd name="connsiteY101" fmla="*/ 148319 h 264782"/>
                  <a:gd name="connsiteX102" fmla="*/ 186323 w 317833"/>
                  <a:gd name="connsiteY102" fmla="*/ 155519 h 264782"/>
                  <a:gd name="connsiteX103" fmla="*/ 176978 w 317833"/>
                  <a:gd name="connsiteY103" fmla="*/ 158124 h 264782"/>
                  <a:gd name="connsiteX104" fmla="*/ 175522 w 317833"/>
                  <a:gd name="connsiteY104" fmla="*/ 150234 h 264782"/>
                  <a:gd name="connsiteX105" fmla="*/ 174067 w 317833"/>
                  <a:gd name="connsiteY105" fmla="*/ 148779 h 264782"/>
                  <a:gd name="connsiteX106" fmla="*/ 170698 w 317833"/>
                  <a:gd name="connsiteY106" fmla="*/ 146404 h 264782"/>
                  <a:gd name="connsiteX107" fmla="*/ 173837 w 317833"/>
                  <a:gd name="connsiteY107" fmla="*/ 144260 h 264782"/>
                  <a:gd name="connsiteX108" fmla="*/ 177208 w 317833"/>
                  <a:gd name="connsiteY108" fmla="*/ 142345 h 264782"/>
                  <a:gd name="connsiteX109" fmla="*/ 180119 w 317833"/>
                  <a:gd name="connsiteY109" fmla="*/ 141119 h 264782"/>
                  <a:gd name="connsiteX110" fmla="*/ 183030 w 317833"/>
                  <a:gd name="connsiteY110" fmla="*/ 139434 h 264782"/>
                  <a:gd name="connsiteX111" fmla="*/ 183030 w 317833"/>
                  <a:gd name="connsiteY111" fmla="*/ 134379 h 264782"/>
                  <a:gd name="connsiteX112" fmla="*/ 179429 w 317833"/>
                  <a:gd name="connsiteY112" fmla="*/ 134608 h 264782"/>
                  <a:gd name="connsiteX113" fmla="*/ 171080 w 317833"/>
                  <a:gd name="connsiteY113" fmla="*/ 136983 h 264782"/>
                  <a:gd name="connsiteX114" fmla="*/ 167250 w 317833"/>
                  <a:gd name="connsiteY114" fmla="*/ 145562 h 264782"/>
                  <a:gd name="connsiteX115" fmla="*/ 165565 w 317833"/>
                  <a:gd name="connsiteY115" fmla="*/ 158507 h 264782"/>
                  <a:gd name="connsiteX116" fmla="*/ 149327 w 317833"/>
                  <a:gd name="connsiteY116" fmla="*/ 178345 h 264782"/>
                  <a:gd name="connsiteX117" fmla="*/ 147871 w 317833"/>
                  <a:gd name="connsiteY117" fmla="*/ 189835 h 264782"/>
                  <a:gd name="connsiteX118" fmla="*/ 147642 w 317833"/>
                  <a:gd name="connsiteY118" fmla="*/ 193665 h 264782"/>
                  <a:gd name="connsiteX119" fmla="*/ 142586 w 317833"/>
                  <a:gd name="connsiteY119" fmla="*/ 196575 h 264782"/>
                  <a:gd name="connsiteX120" fmla="*/ 135157 w 317833"/>
                  <a:gd name="connsiteY120" fmla="*/ 198490 h 264782"/>
                  <a:gd name="connsiteX121" fmla="*/ 128416 w 317833"/>
                  <a:gd name="connsiteY121" fmla="*/ 199945 h 264782"/>
                  <a:gd name="connsiteX122" fmla="*/ 125275 w 317833"/>
                  <a:gd name="connsiteY122" fmla="*/ 196115 h 264782"/>
                  <a:gd name="connsiteX123" fmla="*/ 125965 w 317833"/>
                  <a:gd name="connsiteY123" fmla="*/ 192286 h 264782"/>
                  <a:gd name="connsiteX124" fmla="*/ 115701 w 317833"/>
                  <a:gd name="connsiteY124" fmla="*/ 192975 h 264782"/>
                  <a:gd name="connsiteX125" fmla="*/ 98007 w 317833"/>
                  <a:gd name="connsiteY125" fmla="*/ 195886 h 264782"/>
                  <a:gd name="connsiteX126" fmla="*/ 73573 w 317833"/>
                  <a:gd name="connsiteY126" fmla="*/ 197571 h 264782"/>
                  <a:gd name="connsiteX127" fmla="*/ 54424 w 317833"/>
                  <a:gd name="connsiteY127" fmla="*/ 200711 h 264782"/>
                  <a:gd name="connsiteX128" fmla="*/ 50824 w 317833"/>
                  <a:gd name="connsiteY128" fmla="*/ 202856 h 264782"/>
                  <a:gd name="connsiteX129" fmla="*/ 49598 w 317833"/>
                  <a:gd name="connsiteY129" fmla="*/ 206686 h 264782"/>
                  <a:gd name="connsiteX130" fmla="*/ 26849 w 317833"/>
                  <a:gd name="connsiteY130" fmla="*/ 222924 h 264782"/>
                  <a:gd name="connsiteX131" fmla="*/ 15360 w 317833"/>
                  <a:gd name="connsiteY131" fmla="*/ 232039 h 264782"/>
                  <a:gd name="connsiteX132" fmla="*/ 6781 w 317833"/>
                  <a:gd name="connsiteY132" fmla="*/ 234414 h 264782"/>
                  <a:gd name="connsiteX133" fmla="*/ 1495 w 317833"/>
                  <a:gd name="connsiteY133" fmla="*/ 235103 h 264782"/>
                  <a:gd name="connsiteX134" fmla="*/ 806 w 317833"/>
                  <a:gd name="connsiteY134" fmla="*/ 239622 h 264782"/>
                  <a:gd name="connsiteX135" fmla="*/ 806 w 317833"/>
                  <a:gd name="connsiteY135" fmla="*/ 242533 h 264782"/>
                  <a:gd name="connsiteX136" fmla="*/ 117 w 317833"/>
                  <a:gd name="connsiteY136" fmla="*/ 245520 h 26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317833" h="264782">
                    <a:moveTo>
                      <a:pt x="117" y="245520"/>
                    </a:moveTo>
                    <a:cubicBezTo>
                      <a:pt x="346" y="251035"/>
                      <a:pt x="2491" y="249120"/>
                      <a:pt x="3257" y="249350"/>
                    </a:cubicBezTo>
                    <a:cubicBezTo>
                      <a:pt x="3947" y="249580"/>
                      <a:pt x="22406" y="247665"/>
                      <a:pt x="24551" y="247665"/>
                    </a:cubicBezTo>
                    <a:cubicBezTo>
                      <a:pt x="26696" y="247665"/>
                      <a:pt x="27692" y="248125"/>
                      <a:pt x="32210" y="250269"/>
                    </a:cubicBezTo>
                    <a:cubicBezTo>
                      <a:pt x="36729" y="252414"/>
                      <a:pt x="35351" y="248125"/>
                      <a:pt x="37496" y="242150"/>
                    </a:cubicBezTo>
                    <a:cubicBezTo>
                      <a:pt x="39640" y="236176"/>
                      <a:pt x="41555" y="234720"/>
                      <a:pt x="47530" y="239010"/>
                    </a:cubicBezTo>
                    <a:cubicBezTo>
                      <a:pt x="53505" y="243299"/>
                      <a:pt x="65990" y="237095"/>
                      <a:pt x="69590" y="234261"/>
                    </a:cubicBezTo>
                    <a:cubicBezTo>
                      <a:pt x="73189" y="231427"/>
                      <a:pt x="77479" y="232805"/>
                      <a:pt x="82535" y="233035"/>
                    </a:cubicBezTo>
                    <a:cubicBezTo>
                      <a:pt x="87590" y="233265"/>
                      <a:pt x="86135" y="230890"/>
                      <a:pt x="87820" y="228746"/>
                    </a:cubicBezTo>
                    <a:cubicBezTo>
                      <a:pt x="89505" y="226601"/>
                      <a:pt x="94253" y="225146"/>
                      <a:pt x="96168" y="224686"/>
                    </a:cubicBezTo>
                    <a:cubicBezTo>
                      <a:pt x="98083" y="224226"/>
                      <a:pt x="120833" y="224916"/>
                      <a:pt x="126807" y="224916"/>
                    </a:cubicBezTo>
                    <a:cubicBezTo>
                      <a:pt x="132782" y="224916"/>
                      <a:pt x="129718" y="228286"/>
                      <a:pt x="128722" y="229971"/>
                    </a:cubicBezTo>
                    <a:cubicBezTo>
                      <a:pt x="127803" y="231656"/>
                      <a:pt x="122748" y="235256"/>
                      <a:pt x="120603" y="236712"/>
                    </a:cubicBezTo>
                    <a:cubicBezTo>
                      <a:pt x="118458" y="238167"/>
                      <a:pt x="120833" y="239852"/>
                      <a:pt x="121522" y="242227"/>
                    </a:cubicBezTo>
                    <a:cubicBezTo>
                      <a:pt x="122211" y="244601"/>
                      <a:pt x="120603" y="247512"/>
                      <a:pt x="119607" y="249657"/>
                    </a:cubicBezTo>
                    <a:cubicBezTo>
                      <a:pt x="118688" y="251801"/>
                      <a:pt x="123667" y="254406"/>
                      <a:pt x="125811" y="255631"/>
                    </a:cubicBezTo>
                    <a:cubicBezTo>
                      <a:pt x="127956" y="256857"/>
                      <a:pt x="127956" y="256550"/>
                      <a:pt x="127267" y="258006"/>
                    </a:cubicBezTo>
                    <a:cubicBezTo>
                      <a:pt x="126578" y="259461"/>
                      <a:pt x="128186" y="259920"/>
                      <a:pt x="129412" y="260150"/>
                    </a:cubicBezTo>
                    <a:cubicBezTo>
                      <a:pt x="130637" y="260380"/>
                      <a:pt x="134467" y="263291"/>
                      <a:pt x="136842" y="264440"/>
                    </a:cubicBezTo>
                    <a:cubicBezTo>
                      <a:pt x="139216" y="265665"/>
                      <a:pt x="140671" y="263214"/>
                      <a:pt x="140671" y="263214"/>
                    </a:cubicBezTo>
                    <a:cubicBezTo>
                      <a:pt x="144731" y="259844"/>
                      <a:pt x="152161" y="248354"/>
                      <a:pt x="154306" y="246210"/>
                    </a:cubicBezTo>
                    <a:cubicBezTo>
                      <a:pt x="156450" y="244065"/>
                      <a:pt x="158136" y="240695"/>
                      <a:pt x="159361" y="240005"/>
                    </a:cubicBezTo>
                    <a:cubicBezTo>
                      <a:pt x="160586" y="239316"/>
                      <a:pt x="163420" y="238550"/>
                      <a:pt x="164416" y="237631"/>
                    </a:cubicBezTo>
                    <a:cubicBezTo>
                      <a:pt x="165412" y="236712"/>
                      <a:pt x="167327" y="236942"/>
                      <a:pt x="169702" y="237631"/>
                    </a:cubicBezTo>
                    <a:cubicBezTo>
                      <a:pt x="172076" y="238320"/>
                      <a:pt x="170161" y="235946"/>
                      <a:pt x="168246" y="233801"/>
                    </a:cubicBezTo>
                    <a:cubicBezTo>
                      <a:pt x="166331" y="231656"/>
                      <a:pt x="164876" y="228056"/>
                      <a:pt x="161812" y="227367"/>
                    </a:cubicBezTo>
                    <a:cubicBezTo>
                      <a:pt x="158671" y="226678"/>
                      <a:pt x="164186" y="219248"/>
                      <a:pt x="166331" y="215648"/>
                    </a:cubicBezTo>
                    <a:cubicBezTo>
                      <a:pt x="168476" y="212048"/>
                      <a:pt x="171080" y="213273"/>
                      <a:pt x="170161" y="214729"/>
                    </a:cubicBezTo>
                    <a:cubicBezTo>
                      <a:pt x="169242" y="216184"/>
                      <a:pt x="169242" y="216184"/>
                      <a:pt x="169702" y="219784"/>
                    </a:cubicBezTo>
                    <a:cubicBezTo>
                      <a:pt x="170161" y="223384"/>
                      <a:pt x="170927" y="224073"/>
                      <a:pt x="171617" y="221469"/>
                    </a:cubicBezTo>
                    <a:cubicBezTo>
                      <a:pt x="172306" y="218865"/>
                      <a:pt x="172842" y="218558"/>
                      <a:pt x="173991" y="220243"/>
                    </a:cubicBezTo>
                    <a:cubicBezTo>
                      <a:pt x="175217" y="221928"/>
                      <a:pt x="174221" y="223154"/>
                      <a:pt x="177361" y="224073"/>
                    </a:cubicBezTo>
                    <a:cubicBezTo>
                      <a:pt x="180501" y="224992"/>
                      <a:pt x="178586" y="226218"/>
                      <a:pt x="176901" y="226984"/>
                    </a:cubicBezTo>
                    <a:cubicBezTo>
                      <a:pt x="175217" y="227673"/>
                      <a:pt x="175217" y="228899"/>
                      <a:pt x="177361" y="228669"/>
                    </a:cubicBezTo>
                    <a:cubicBezTo>
                      <a:pt x="179505" y="228439"/>
                      <a:pt x="183565" y="227443"/>
                      <a:pt x="187395" y="226754"/>
                    </a:cubicBezTo>
                    <a:cubicBezTo>
                      <a:pt x="191225" y="226065"/>
                      <a:pt x="201489" y="225835"/>
                      <a:pt x="204859" y="225069"/>
                    </a:cubicBezTo>
                    <a:cubicBezTo>
                      <a:pt x="208229" y="224380"/>
                      <a:pt x="212059" y="223154"/>
                      <a:pt x="212289" y="222158"/>
                    </a:cubicBezTo>
                    <a:cubicBezTo>
                      <a:pt x="212519" y="221163"/>
                      <a:pt x="214893" y="218099"/>
                      <a:pt x="216349" y="216184"/>
                    </a:cubicBezTo>
                    <a:cubicBezTo>
                      <a:pt x="217804" y="214269"/>
                      <a:pt x="217804" y="214269"/>
                      <a:pt x="219260" y="212124"/>
                    </a:cubicBezTo>
                    <a:cubicBezTo>
                      <a:pt x="220714" y="209979"/>
                      <a:pt x="224315" y="212124"/>
                      <a:pt x="226919" y="212584"/>
                    </a:cubicBezTo>
                    <a:cubicBezTo>
                      <a:pt x="229523" y="213043"/>
                      <a:pt x="227838" y="214269"/>
                      <a:pt x="225234" y="215724"/>
                    </a:cubicBezTo>
                    <a:cubicBezTo>
                      <a:pt x="222629" y="217179"/>
                      <a:pt x="224774" y="221699"/>
                      <a:pt x="225463" y="225069"/>
                    </a:cubicBezTo>
                    <a:cubicBezTo>
                      <a:pt x="226153" y="228439"/>
                      <a:pt x="225234" y="229358"/>
                      <a:pt x="228834" y="227214"/>
                    </a:cubicBezTo>
                    <a:cubicBezTo>
                      <a:pt x="232434" y="225069"/>
                      <a:pt x="235268" y="217639"/>
                      <a:pt x="234809" y="214499"/>
                    </a:cubicBezTo>
                    <a:cubicBezTo>
                      <a:pt x="234349" y="211358"/>
                      <a:pt x="235728" y="210899"/>
                      <a:pt x="238179" y="210209"/>
                    </a:cubicBezTo>
                    <a:cubicBezTo>
                      <a:pt x="240554" y="209520"/>
                      <a:pt x="244153" y="208524"/>
                      <a:pt x="245838" y="207299"/>
                    </a:cubicBezTo>
                    <a:cubicBezTo>
                      <a:pt x="247523" y="206073"/>
                      <a:pt x="247753" y="205843"/>
                      <a:pt x="248213" y="209443"/>
                    </a:cubicBezTo>
                    <a:cubicBezTo>
                      <a:pt x="248672" y="213043"/>
                      <a:pt x="249668" y="212048"/>
                      <a:pt x="249898" y="210363"/>
                    </a:cubicBezTo>
                    <a:cubicBezTo>
                      <a:pt x="250128" y="208677"/>
                      <a:pt x="250357" y="206303"/>
                      <a:pt x="249438" y="203162"/>
                    </a:cubicBezTo>
                    <a:cubicBezTo>
                      <a:pt x="248519" y="200022"/>
                      <a:pt x="249898" y="200022"/>
                      <a:pt x="251583" y="199333"/>
                    </a:cubicBezTo>
                    <a:cubicBezTo>
                      <a:pt x="253268" y="198643"/>
                      <a:pt x="253958" y="197877"/>
                      <a:pt x="255183" y="195962"/>
                    </a:cubicBezTo>
                    <a:cubicBezTo>
                      <a:pt x="256409" y="194047"/>
                      <a:pt x="257558" y="195503"/>
                      <a:pt x="260469" y="196192"/>
                    </a:cubicBezTo>
                    <a:cubicBezTo>
                      <a:pt x="263379" y="196881"/>
                      <a:pt x="262383" y="198107"/>
                      <a:pt x="260928" y="198567"/>
                    </a:cubicBezTo>
                    <a:cubicBezTo>
                      <a:pt x="259473" y="199026"/>
                      <a:pt x="257558" y="202167"/>
                      <a:pt x="256639" y="203086"/>
                    </a:cubicBezTo>
                    <a:cubicBezTo>
                      <a:pt x="255720" y="204005"/>
                      <a:pt x="254954" y="205230"/>
                      <a:pt x="254954" y="205230"/>
                    </a:cubicBezTo>
                    <a:cubicBezTo>
                      <a:pt x="254954" y="205230"/>
                      <a:pt x="256409" y="206150"/>
                      <a:pt x="255643" y="208601"/>
                    </a:cubicBezTo>
                    <a:cubicBezTo>
                      <a:pt x="254877" y="211052"/>
                      <a:pt x="253958" y="210745"/>
                      <a:pt x="254954" y="212660"/>
                    </a:cubicBezTo>
                    <a:cubicBezTo>
                      <a:pt x="255949" y="214575"/>
                      <a:pt x="255413" y="215801"/>
                      <a:pt x="254264" y="216720"/>
                    </a:cubicBezTo>
                    <a:cubicBezTo>
                      <a:pt x="253115" y="217639"/>
                      <a:pt x="256639" y="217945"/>
                      <a:pt x="256639" y="217945"/>
                    </a:cubicBezTo>
                    <a:cubicBezTo>
                      <a:pt x="270502" y="214345"/>
                      <a:pt x="271039" y="205001"/>
                      <a:pt x="271728" y="201171"/>
                    </a:cubicBezTo>
                    <a:cubicBezTo>
                      <a:pt x="272417" y="197341"/>
                      <a:pt x="281303" y="193511"/>
                      <a:pt x="283217" y="192592"/>
                    </a:cubicBezTo>
                    <a:cubicBezTo>
                      <a:pt x="285132" y="191673"/>
                      <a:pt x="283447" y="189222"/>
                      <a:pt x="279388" y="184703"/>
                    </a:cubicBezTo>
                    <a:cubicBezTo>
                      <a:pt x="275328" y="180183"/>
                      <a:pt x="276247" y="174668"/>
                      <a:pt x="276784" y="173213"/>
                    </a:cubicBezTo>
                    <a:cubicBezTo>
                      <a:pt x="277319" y="171758"/>
                      <a:pt x="280613" y="160805"/>
                      <a:pt x="281303" y="157664"/>
                    </a:cubicBezTo>
                    <a:cubicBezTo>
                      <a:pt x="281992" y="154524"/>
                      <a:pt x="281763" y="156438"/>
                      <a:pt x="285821" y="152609"/>
                    </a:cubicBezTo>
                    <a:cubicBezTo>
                      <a:pt x="289881" y="148779"/>
                      <a:pt x="287507" y="129400"/>
                      <a:pt x="286282" y="122200"/>
                    </a:cubicBezTo>
                    <a:cubicBezTo>
                      <a:pt x="285056" y="115000"/>
                      <a:pt x="287507" y="109485"/>
                      <a:pt x="289192" y="108106"/>
                    </a:cubicBezTo>
                    <a:cubicBezTo>
                      <a:pt x="290877" y="106727"/>
                      <a:pt x="291796" y="106191"/>
                      <a:pt x="294247" y="105195"/>
                    </a:cubicBezTo>
                    <a:cubicBezTo>
                      <a:pt x="296699" y="104200"/>
                      <a:pt x="296162" y="99910"/>
                      <a:pt x="300222" y="105885"/>
                    </a:cubicBezTo>
                    <a:cubicBezTo>
                      <a:pt x="304282" y="111859"/>
                      <a:pt x="301907" y="102744"/>
                      <a:pt x="301907" y="95314"/>
                    </a:cubicBezTo>
                    <a:cubicBezTo>
                      <a:pt x="301907" y="87884"/>
                      <a:pt x="305277" y="86429"/>
                      <a:pt x="306426" y="85970"/>
                    </a:cubicBezTo>
                    <a:cubicBezTo>
                      <a:pt x="307576" y="85510"/>
                      <a:pt x="308341" y="86199"/>
                      <a:pt x="309566" y="84514"/>
                    </a:cubicBezTo>
                    <a:cubicBezTo>
                      <a:pt x="310792" y="82829"/>
                      <a:pt x="309566" y="84514"/>
                      <a:pt x="311711" y="83595"/>
                    </a:cubicBezTo>
                    <a:cubicBezTo>
                      <a:pt x="313856" y="82676"/>
                      <a:pt x="314316" y="80685"/>
                      <a:pt x="315311" y="76855"/>
                    </a:cubicBezTo>
                    <a:cubicBezTo>
                      <a:pt x="316307" y="73025"/>
                      <a:pt x="316537" y="70880"/>
                      <a:pt x="317686" y="66055"/>
                    </a:cubicBezTo>
                    <a:cubicBezTo>
                      <a:pt x="318835" y="61229"/>
                      <a:pt x="312937" y="49050"/>
                      <a:pt x="311711" y="46676"/>
                    </a:cubicBezTo>
                    <a:cubicBezTo>
                      <a:pt x="310486" y="44301"/>
                      <a:pt x="307651" y="36412"/>
                      <a:pt x="305507" y="33501"/>
                    </a:cubicBezTo>
                    <a:cubicBezTo>
                      <a:pt x="303362" y="30590"/>
                      <a:pt x="299533" y="26071"/>
                      <a:pt x="299303" y="22012"/>
                    </a:cubicBezTo>
                    <a:cubicBezTo>
                      <a:pt x="299073" y="17952"/>
                      <a:pt x="299763" y="8377"/>
                      <a:pt x="300758" y="6233"/>
                    </a:cubicBezTo>
                    <a:cubicBezTo>
                      <a:pt x="301677" y="4088"/>
                      <a:pt x="300528" y="2862"/>
                      <a:pt x="297848" y="2862"/>
                    </a:cubicBezTo>
                    <a:cubicBezTo>
                      <a:pt x="295167" y="2862"/>
                      <a:pt x="293558" y="2173"/>
                      <a:pt x="289498" y="718"/>
                    </a:cubicBezTo>
                    <a:cubicBezTo>
                      <a:pt x="285439" y="-738"/>
                      <a:pt x="285898" y="-738"/>
                      <a:pt x="282068" y="8148"/>
                    </a:cubicBezTo>
                    <a:cubicBezTo>
                      <a:pt x="278238" y="17033"/>
                      <a:pt x="289498" y="10522"/>
                      <a:pt x="293788" y="9067"/>
                    </a:cubicBezTo>
                    <a:cubicBezTo>
                      <a:pt x="298077" y="7611"/>
                      <a:pt x="295933" y="13586"/>
                      <a:pt x="294477" y="18641"/>
                    </a:cubicBezTo>
                    <a:cubicBezTo>
                      <a:pt x="293022" y="23697"/>
                      <a:pt x="290417" y="22241"/>
                      <a:pt x="287736" y="21552"/>
                    </a:cubicBezTo>
                    <a:cubicBezTo>
                      <a:pt x="285132" y="20862"/>
                      <a:pt x="283677" y="22471"/>
                      <a:pt x="282987" y="23007"/>
                    </a:cubicBezTo>
                    <a:cubicBezTo>
                      <a:pt x="282298" y="23467"/>
                      <a:pt x="282068" y="23007"/>
                      <a:pt x="279848" y="21092"/>
                    </a:cubicBezTo>
                    <a:cubicBezTo>
                      <a:pt x="277626" y="19177"/>
                      <a:pt x="277243" y="15807"/>
                      <a:pt x="278162" y="13433"/>
                    </a:cubicBezTo>
                    <a:cubicBezTo>
                      <a:pt x="279081" y="11058"/>
                      <a:pt x="276247" y="9373"/>
                      <a:pt x="273107" y="9373"/>
                    </a:cubicBezTo>
                    <a:cubicBezTo>
                      <a:pt x="269966" y="9373"/>
                      <a:pt x="270732" y="9833"/>
                      <a:pt x="270502" y="11748"/>
                    </a:cubicBezTo>
                    <a:cubicBezTo>
                      <a:pt x="270273" y="13663"/>
                      <a:pt x="269583" y="14888"/>
                      <a:pt x="269047" y="17952"/>
                    </a:cubicBezTo>
                    <a:cubicBezTo>
                      <a:pt x="268587" y="21092"/>
                      <a:pt x="265447" y="22012"/>
                      <a:pt x="259473" y="27067"/>
                    </a:cubicBezTo>
                    <a:cubicBezTo>
                      <a:pt x="253498" y="32122"/>
                      <a:pt x="258247" y="33501"/>
                      <a:pt x="258554" y="36182"/>
                    </a:cubicBezTo>
                    <a:cubicBezTo>
                      <a:pt x="258784" y="38786"/>
                      <a:pt x="255643" y="47901"/>
                      <a:pt x="254264" y="50812"/>
                    </a:cubicBezTo>
                    <a:cubicBezTo>
                      <a:pt x="252886" y="53722"/>
                      <a:pt x="251890" y="51271"/>
                      <a:pt x="253575" y="53722"/>
                    </a:cubicBezTo>
                    <a:cubicBezTo>
                      <a:pt x="255260" y="56097"/>
                      <a:pt x="255490" y="56327"/>
                      <a:pt x="256944" y="55178"/>
                    </a:cubicBezTo>
                    <a:cubicBezTo>
                      <a:pt x="258400" y="53952"/>
                      <a:pt x="259549" y="56403"/>
                      <a:pt x="259549" y="56403"/>
                    </a:cubicBezTo>
                    <a:cubicBezTo>
                      <a:pt x="263838" y="64063"/>
                      <a:pt x="251660" y="91791"/>
                      <a:pt x="250434" y="93246"/>
                    </a:cubicBezTo>
                    <a:cubicBezTo>
                      <a:pt x="249209" y="94702"/>
                      <a:pt x="244689" y="104506"/>
                      <a:pt x="244230" y="108795"/>
                    </a:cubicBezTo>
                    <a:cubicBezTo>
                      <a:pt x="243770" y="113085"/>
                      <a:pt x="241319" y="116455"/>
                      <a:pt x="238944" y="118140"/>
                    </a:cubicBezTo>
                    <a:cubicBezTo>
                      <a:pt x="236570" y="119825"/>
                      <a:pt x="221480" y="133230"/>
                      <a:pt x="219336" y="136370"/>
                    </a:cubicBezTo>
                    <a:cubicBezTo>
                      <a:pt x="217191" y="139511"/>
                      <a:pt x="202791" y="146175"/>
                      <a:pt x="199268" y="148319"/>
                    </a:cubicBezTo>
                    <a:cubicBezTo>
                      <a:pt x="195667" y="150464"/>
                      <a:pt x="190152" y="151230"/>
                      <a:pt x="186323" y="155519"/>
                    </a:cubicBezTo>
                    <a:cubicBezTo>
                      <a:pt x="182493" y="159809"/>
                      <a:pt x="180119" y="160039"/>
                      <a:pt x="176978" y="158124"/>
                    </a:cubicBezTo>
                    <a:cubicBezTo>
                      <a:pt x="173837" y="156209"/>
                      <a:pt x="175293" y="152149"/>
                      <a:pt x="175522" y="150234"/>
                    </a:cubicBezTo>
                    <a:cubicBezTo>
                      <a:pt x="175752" y="148319"/>
                      <a:pt x="175293" y="147860"/>
                      <a:pt x="174067" y="148779"/>
                    </a:cubicBezTo>
                    <a:cubicBezTo>
                      <a:pt x="172842" y="149698"/>
                      <a:pt x="171157" y="148319"/>
                      <a:pt x="170698" y="146404"/>
                    </a:cubicBezTo>
                    <a:cubicBezTo>
                      <a:pt x="170238" y="144489"/>
                      <a:pt x="171922" y="144260"/>
                      <a:pt x="173837" y="144260"/>
                    </a:cubicBezTo>
                    <a:cubicBezTo>
                      <a:pt x="175752" y="144260"/>
                      <a:pt x="175982" y="143570"/>
                      <a:pt x="177208" y="142345"/>
                    </a:cubicBezTo>
                    <a:cubicBezTo>
                      <a:pt x="178433" y="141119"/>
                      <a:pt x="179123" y="139970"/>
                      <a:pt x="180119" y="141119"/>
                    </a:cubicBezTo>
                    <a:cubicBezTo>
                      <a:pt x="181038" y="142345"/>
                      <a:pt x="181344" y="141349"/>
                      <a:pt x="183030" y="139434"/>
                    </a:cubicBezTo>
                    <a:cubicBezTo>
                      <a:pt x="184714" y="137519"/>
                      <a:pt x="184484" y="136523"/>
                      <a:pt x="183030" y="134379"/>
                    </a:cubicBezTo>
                    <a:cubicBezTo>
                      <a:pt x="181574" y="132234"/>
                      <a:pt x="181115" y="133919"/>
                      <a:pt x="179429" y="134608"/>
                    </a:cubicBezTo>
                    <a:cubicBezTo>
                      <a:pt x="177744" y="135298"/>
                      <a:pt x="174680" y="135298"/>
                      <a:pt x="171080" y="136983"/>
                    </a:cubicBezTo>
                    <a:cubicBezTo>
                      <a:pt x="167480" y="138668"/>
                      <a:pt x="165795" y="140353"/>
                      <a:pt x="167250" y="145562"/>
                    </a:cubicBezTo>
                    <a:cubicBezTo>
                      <a:pt x="168706" y="150847"/>
                      <a:pt x="167480" y="155136"/>
                      <a:pt x="165565" y="158507"/>
                    </a:cubicBezTo>
                    <a:cubicBezTo>
                      <a:pt x="163650" y="161877"/>
                      <a:pt x="153616" y="174056"/>
                      <a:pt x="149327" y="178345"/>
                    </a:cubicBezTo>
                    <a:cubicBezTo>
                      <a:pt x="145037" y="182635"/>
                      <a:pt x="146952" y="186694"/>
                      <a:pt x="147871" y="189835"/>
                    </a:cubicBezTo>
                    <a:cubicBezTo>
                      <a:pt x="148790" y="192975"/>
                      <a:pt x="148561" y="193665"/>
                      <a:pt x="147642" y="193665"/>
                    </a:cubicBezTo>
                    <a:cubicBezTo>
                      <a:pt x="146723" y="193665"/>
                      <a:pt x="145727" y="193665"/>
                      <a:pt x="142586" y="196575"/>
                    </a:cubicBezTo>
                    <a:cubicBezTo>
                      <a:pt x="139446" y="199486"/>
                      <a:pt x="138067" y="199486"/>
                      <a:pt x="135157" y="198490"/>
                    </a:cubicBezTo>
                    <a:cubicBezTo>
                      <a:pt x="132246" y="197494"/>
                      <a:pt x="130408" y="198490"/>
                      <a:pt x="128416" y="199945"/>
                    </a:cubicBezTo>
                    <a:cubicBezTo>
                      <a:pt x="126425" y="201401"/>
                      <a:pt x="125811" y="199486"/>
                      <a:pt x="125275" y="196115"/>
                    </a:cubicBezTo>
                    <a:cubicBezTo>
                      <a:pt x="124740" y="192745"/>
                      <a:pt x="126960" y="194430"/>
                      <a:pt x="125965" y="192286"/>
                    </a:cubicBezTo>
                    <a:cubicBezTo>
                      <a:pt x="125045" y="190141"/>
                      <a:pt x="118765" y="191366"/>
                      <a:pt x="115701" y="192975"/>
                    </a:cubicBezTo>
                    <a:cubicBezTo>
                      <a:pt x="112560" y="194660"/>
                      <a:pt x="103292" y="195120"/>
                      <a:pt x="98007" y="195886"/>
                    </a:cubicBezTo>
                    <a:cubicBezTo>
                      <a:pt x="92722" y="196575"/>
                      <a:pt x="75947" y="197341"/>
                      <a:pt x="73573" y="197571"/>
                    </a:cubicBezTo>
                    <a:cubicBezTo>
                      <a:pt x="71198" y="197801"/>
                      <a:pt x="58023" y="199945"/>
                      <a:pt x="54424" y="200711"/>
                    </a:cubicBezTo>
                    <a:cubicBezTo>
                      <a:pt x="50824" y="201401"/>
                      <a:pt x="50364" y="201401"/>
                      <a:pt x="50824" y="202856"/>
                    </a:cubicBezTo>
                    <a:cubicBezTo>
                      <a:pt x="51283" y="204311"/>
                      <a:pt x="51053" y="205230"/>
                      <a:pt x="49598" y="206686"/>
                    </a:cubicBezTo>
                    <a:cubicBezTo>
                      <a:pt x="48143" y="208141"/>
                      <a:pt x="30909" y="219860"/>
                      <a:pt x="26849" y="222924"/>
                    </a:cubicBezTo>
                    <a:cubicBezTo>
                      <a:pt x="22789" y="226065"/>
                      <a:pt x="16814" y="229358"/>
                      <a:pt x="15360" y="232039"/>
                    </a:cubicBezTo>
                    <a:cubicBezTo>
                      <a:pt x="13904" y="234643"/>
                      <a:pt x="9615" y="234950"/>
                      <a:pt x="6781" y="234414"/>
                    </a:cubicBezTo>
                    <a:cubicBezTo>
                      <a:pt x="3947" y="233878"/>
                      <a:pt x="2491" y="233954"/>
                      <a:pt x="1495" y="235103"/>
                    </a:cubicBezTo>
                    <a:cubicBezTo>
                      <a:pt x="576" y="236329"/>
                      <a:pt x="576" y="238244"/>
                      <a:pt x="806" y="239622"/>
                    </a:cubicBezTo>
                    <a:cubicBezTo>
                      <a:pt x="1036" y="241001"/>
                      <a:pt x="2032" y="241997"/>
                      <a:pt x="806" y="242533"/>
                    </a:cubicBezTo>
                    <a:cubicBezTo>
                      <a:pt x="-420" y="243069"/>
                      <a:pt x="117" y="245520"/>
                      <a:pt x="117" y="24552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55" name="Kombinationstegning: figur 11854">
                <a:extLst>
                  <a:ext uri="{FF2B5EF4-FFF2-40B4-BE49-F238E27FC236}">
                    <a16:creationId xmlns:a16="http://schemas.microsoft.com/office/drawing/2014/main" id="{EA3A897A-5477-4DCF-81E0-15898DBDCC29}"/>
                  </a:ext>
                </a:extLst>
              </p:cNvPr>
              <p:cNvSpPr/>
              <p:nvPr/>
            </p:nvSpPr>
            <p:spPr>
              <a:xfrm>
                <a:off x="10211336" y="3250892"/>
                <a:ext cx="8060" cy="15788"/>
              </a:xfrm>
              <a:custGeom>
                <a:avLst/>
                <a:gdLst>
                  <a:gd name="connsiteX0" fmla="*/ 1041 w 8060"/>
                  <a:gd name="connsiteY0" fmla="*/ 14193 h 15788"/>
                  <a:gd name="connsiteX1" fmla="*/ 2956 w 8060"/>
                  <a:gd name="connsiteY1" fmla="*/ 15113 h 15788"/>
                  <a:gd name="connsiteX2" fmla="*/ 8012 w 8060"/>
                  <a:gd name="connsiteY2" fmla="*/ 5308 h 15788"/>
                  <a:gd name="connsiteX3" fmla="*/ 6556 w 8060"/>
                  <a:gd name="connsiteY3" fmla="*/ 559 h 15788"/>
                  <a:gd name="connsiteX4" fmla="*/ 352 w 8060"/>
                  <a:gd name="connsiteY4" fmla="*/ 9674 h 15788"/>
                  <a:gd name="connsiteX5" fmla="*/ 1041 w 8060"/>
                  <a:gd name="connsiteY5" fmla="*/ 14193 h 15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60" h="15788">
                    <a:moveTo>
                      <a:pt x="1041" y="14193"/>
                    </a:moveTo>
                    <a:cubicBezTo>
                      <a:pt x="352" y="14883"/>
                      <a:pt x="-184" y="16798"/>
                      <a:pt x="2956" y="15113"/>
                    </a:cubicBezTo>
                    <a:cubicBezTo>
                      <a:pt x="6097" y="13427"/>
                      <a:pt x="8012" y="10823"/>
                      <a:pt x="8012" y="5308"/>
                    </a:cubicBezTo>
                    <a:cubicBezTo>
                      <a:pt x="8012" y="-207"/>
                      <a:pt x="8471" y="-666"/>
                      <a:pt x="6556" y="559"/>
                    </a:cubicBezTo>
                    <a:cubicBezTo>
                      <a:pt x="6556" y="559"/>
                      <a:pt x="-1793" y="5078"/>
                      <a:pt x="352" y="9674"/>
                    </a:cubicBezTo>
                    <a:cubicBezTo>
                      <a:pt x="2496" y="14193"/>
                      <a:pt x="1807" y="13504"/>
                      <a:pt x="1041" y="1419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56" name="Kombinationstegning: figur 11855">
                <a:extLst>
                  <a:ext uri="{FF2B5EF4-FFF2-40B4-BE49-F238E27FC236}">
                    <a16:creationId xmlns:a16="http://schemas.microsoft.com/office/drawing/2014/main" id="{266A4E8F-EFD2-4B83-BC7E-41FCC793014F}"/>
                  </a:ext>
                </a:extLst>
              </p:cNvPr>
              <p:cNvSpPr/>
              <p:nvPr/>
            </p:nvSpPr>
            <p:spPr>
              <a:xfrm>
                <a:off x="9938555" y="3428323"/>
                <a:ext cx="6521" cy="6658"/>
              </a:xfrm>
              <a:custGeom>
                <a:avLst/>
                <a:gdLst>
                  <a:gd name="connsiteX0" fmla="*/ 1675 w 6521"/>
                  <a:gd name="connsiteY0" fmla="*/ 1444 h 6658"/>
                  <a:gd name="connsiteX1" fmla="*/ 5735 w 6521"/>
                  <a:gd name="connsiteY1" fmla="*/ 5044 h 6658"/>
                  <a:gd name="connsiteX2" fmla="*/ 5505 w 6521"/>
                  <a:gd name="connsiteY2" fmla="*/ 1674 h 6658"/>
                  <a:gd name="connsiteX3" fmla="*/ 1675 w 6521"/>
                  <a:gd name="connsiteY3" fmla="*/ 1444 h 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1" h="6658">
                    <a:moveTo>
                      <a:pt x="1675" y="1444"/>
                    </a:moveTo>
                    <a:cubicBezTo>
                      <a:pt x="-10" y="2670"/>
                      <a:pt x="-2385" y="9793"/>
                      <a:pt x="5735" y="5044"/>
                    </a:cubicBezTo>
                    <a:cubicBezTo>
                      <a:pt x="5735" y="5044"/>
                      <a:pt x="7650" y="4585"/>
                      <a:pt x="5505" y="1674"/>
                    </a:cubicBezTo>
                    <a:cubicBezTo>
                      <a:pt x="3360" y="-1236"/>
                      <a:pt x="3360" y="296"/>
                      <a:pt x="1675" y="144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57" name="Kombinationstegning: figur 11856">
                <a:extLst>
                  <a:ext uri="{FF2B5EF4-FFF2-40B4-BE49-F238E27FC236}">
                    <a16:creationId xmlns:a16="http://schemas.microsoft.com/office/drawing/2014/main" id="{CBCE60F0-4454-4C1E-B346-6B7E7AFCB4E0}"/>
                  </a:ext>
                </a:extLst>
              </p:cNvPr>
              <p:cNvSpPr/>
              <p:nvPr/>
            </p:nvSpPr>
            <p:spPr>
              <a:xfrm>
                <a:off x="9949060" y="3420516"/>
                <a:ext cx="2699" cy="4551"/>
              </a:xfrm>
              <a:custGeom>
                <a:avLst/>
                <a:gdLst>
                  <a:gd name="connsiteX0" fmla="*/ 2659 w 2699"/>
                  <a:gd name="connsiteY0" fmla="*/ 1363 h 4551"/>
                  <a:gd name="connsiteX1" fmla="*/ 55 w 2699"/>
                  <a:gd name="connsiteY1" fmla="*/ 4503 h 4551"/>
                  <a:gd name="connsiteX2" fmla="*/ 2659 w 2699"/>
                  <a:gd name="connsiteY2" fmla="*/ 1363 h 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99" h="4551">
                    <a:moveTo>
                      <a:pt x="2659" y="1363"/>
                    </a:moveTo>
                    <a:cubicBezTo>
                      <a:pt x="3119" y="-2467"/>
                      <a:pt x="-482" y="2818"/>
                      <a:pt x="55" y="4503"/>
                    </a:cubicBezTo>
                    <a:cubicBezTo>
                      <a:pt x="55" y="4503"/>
                      <a:pt x="2200" y="5192"/>
                      <a:pt x="2659" y="136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58" name="Kombinationstegning: figur 11857">
                <a:extLst>
                  <a:ext uri="{FF2B5EF4-FFF2-40B4-BE49-F238E27FC236}">
                    <a16:creationId xmlns:a16="http://schemas.microsoft.com/office/drawing/2014/main" id="{7D01331F-8FD5-4B08-8F26-4FC1CC088A22}"/>
                  </a:ext>
                </a:extLst>
              </p:cNvPr>
              <p:cNvSpPr/>
              <p:nvPr/>
            </p:nvSpPr>
            <p:spPr>
              <a:xfrm>
                <a:off x="9976506" y="3437084"/>
                <a:ext cx="6745" cy="9548"/>
              </a:xfrm>
              <a:custGeom>
                <a:avLst/>
                <a:gdLst>
                  <a:gd name="connsiteX0" fmla="*/ 3018 w 6745"/>
                  <a:gd name="connsiteY0" fmla="*/ 8310 h 9548"/>
                  <a:gd name="connsiteX1" fmla="*/ 6618 w 6745"/>
                  <a:gd name="connsiteY1" fmla="*/ 2565 h 9548"/>
                  <a:gd name="connsiteX2" fmla="*/ 3018 w 6745"/>
                  <a:gd name="connsiteY2" fmla="*/ 190 h 9548"/>
                  <a:gd name="connsiteX3" fmla="*/ 414 w 6745"/>
                  <a:gd name="connsiteY3" fmla="*/ 5935 h 9548"/>
                  <a:gd name="connsiteX4" fmla="*/ 3018 w 6745"/>
                  <a:gd name="connsiteY4" fmla="*/ 8310 h 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5" h="9548">
                    <a:moveTo>
                      <a:pt x="3018" y="8310"/>
                    </a:moveTo>
                    <a:cubicBezTo>
                      <a:pt x="6389" y="4480"/>
                      <a:pt x="7078" y="4939"/>
                      <a:pt x="6618" y="2565"/>
                    </a:cubicBezTo>
                    <a:cubicBezTo>
                      <a:pt x="6159" y="190"/>
                      <a:pt x="5163" y="-346"/>
                      <a:pt x="3018" y="190"/>
                    </a:cubicBezTo>
                    <a:cubicBezTo>
                      <a:pt x="873" y="726"/>
                      <a:pt x="-812" y="-39"/>
                      <a:pt x="414" y="5935"/>
                    </a:cubicBezTo>
                    <a:cubicBezTo>
                      <a:pt x="337" y="5859"/>
                      <a:pt x="-352" y="12140"/>
                      <a:pt x="3018" y="831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59" name="Kombinationstegning: figur 11858">
                <a:extLst>
                  <a:ext uri="{FF2B5EF4-FFF2-40B4-BE49-F238E27FC236}">
                    <a16:creationId xmlns:a16="http://schemas.microsoft.com/office/drawing/2014/main" id="{952995D4-822B-463D-A9ED-AB3D79B6DCE3}"/>
                  </a:ext>
                </a:extLst>
              </p:cNvPr>
              <p:cNvSpPr/>
              <p:nvPr/>
            </p:nvSpPr>
            <p:spPr>
              <a:xfrm>
                <a:off x="9965487" y="3392420"/>
                <a:ext cx="68929" cy="92253"/>
              </a:xfrm>
              <a:custGeom>
                <a:avLst/>
                <a:gdLst>
                  <a:gd name="connsiteX0" fmla="*/ 5151 w 68929"/>
                  <a:gd name="connsiteY0" fmla="*/ 18734 h 92253"/>
                  <a:gd name="connsiteX1" fmla="*/ 97 w 68929"/>
                  <a:gd name="connsiteY1" fmla="*/ 20420 h 92253"/>
                  <a:gd name="connsiteX2" fmla="*/ 3007 w 68929"/>
                  <a:gd name="connsiteY2" fmla="*/ 26624 h 92253"/>
                  <a:gd name="connsiteX3" fmla="*/ 11356 w 68929"/>
                  <a:gd name="connsiteY3" fmla="*/ 34743 h 92253"/>
                  <a:gd name="connsiteX4" fmla="*/ 6607 w 68929"/>
                  <a:gd name="connsiteY4" fmla="*/ 31832 h 92253"/>
                  <a:gd name="connsiteX5" fmla="*/ 4003 w 68929"/>
                  <a:gd name="connsiteY5" fmla="*/ 28462 h 92253"/>
                  <a:gd name="connsiteX6" fmla="*/ 2317 w 68929"/>
                  <a:gd name="connsiteY6" fmla="*/ 30147 h 92253"/>
                  <a:gd name="connsiteX7" fmla="*/ 5228 w 68929"/>
                  <a:gd name="connsiteY7" fmla="*/ 37807 h 92253"/>
                  <a:gd name="connsiteX8" fmla="*/ 8599 w 68929"/>
                  <a:gd name="connsiteY8" fmla="*/ 40947 h 92253"/>
                  <a:gd name="connsiteX9" fmla="*/ 16718 w 68929"/>
                  <a:gd name="connsiteY9" fmla="*/ 38343 h 92253"/>
                  <a:gd name="connsiteX10" fmla="*/ 18173 w 68929"/>
                  <a:gd name="connsiteY10" fmla="*/ 42173 h 92253"/>
                  <a:gd name="connsiteX11" fmla="*/ 18632 w 68929"/>
                  <a:gd name="connsiteY11" fmla="*/ 36888 h 92253"/>
                  <a:gd name="connsiteX12" fmla="*/ 16028 w 68929"/>
                  <a:gd name="connsiteY12" fmla="*/ 32598 h 92253"/>
                  <a:gd name="connsiteX13" fmla="*/ 16488 w 68929"/>
                  <a:gd name="connsiteY13" fmla="*/ 28079 h 92253"/>
                  <a:gd name="connsiteX14" fmla="*/ 16488 w 68929"/>
                  <a:gd name="connsiteY14" fmla="*/ 24479 h 92253"/>
                  <a:gd name="connsiteX15" fmla="*/ 22692 w 68929"/>
                  <a:gd name="connsiteY15" fmla="*/ 26854 h 92253"/>
                  <a:gd name="connsiteX16" fmla="*/ 27748 w 68929"/>
                  <a:gd name="connsiteY16" fmla="*/ 35739 h 92253"/>
                  <a:gd name="connsiteX17" fmla="*/ 28207 w 68929"/>
                  <a:gd name="connsiteY17" fmla="*/ 39798 h 92253"/>
                  <a:gd name="connsiteX18" fmla="*/ 27978 w 68929"/>
                  <a:gd name="connsiteY18" fmla="*/ 41943 h 92253"/>
                  <a:gd name="connsiteX19" fmla="*/ 28207 w 68929"/>
                  <a:gd name="connsiteY19" fmla="*/ 45084 h 92253"/>
                  <a:gd name="connsiteX20" fmla="*/ 24607 w 68929"/>
                  <a:gd name="connsiteY20" fmla="*/ 53203 h 92253"/>
                  <a:gd name="connsiteX21" fmla="*/ 16488 w 68929"/>
                  <a:gd name="connsiteY21" fmla="*/ 65918 h 92253"/>
                  <a:gd name="connsiteX22" fmla="*/ 18403 w 68929"/>
                  <a:gd name="connsiteY22" fmla="*/ 73118 h 92253"/>
                  <a:gd name="connsiteX23" fmla="*/ 18403 w 68929"/>
                  <a:gd name="connsiteY23" fmla="*/ 80318 h 92253"/>
                  <a:gd name="connsiteX24" fmla="*/ 16948 w 68929"/>
                  <a:gd name="connsiteY24" fmla="*/ 83229 h 92253"/>
                  <a:gd name="connsiteX25" fmla="*/ 22922 w 68929"/>
                  <a:gd name="connsiteY25" fmla="*/ 85373 h 92253"/>
                  <a:gd name="connsiteX26" fmla="*/ 27441 w 68929"/>
                  <a:gd name="connsiteY26" fmla="*/ 87978 h 92253"/>
                  <a:gd name="connsiteX27" fmla="*/ 29356 w 68929"/>
                  <a:gd name="connsiteY27" fmla="*/ 84148 h 92253"/>
                  <a:gd name="connsiteX28" fmla="*/ 27901 w 68929"/>
                  <a:gd name="connsiteY28" fmla="*/ 73118 h 92253"/>
                  <a:gd name="connsiteX29" fmla="*/ 33646 w 68929"/>
                  <a:gd name="connsiteY29" fmla="*/ 69977 h 92253"/>
                  <a:gd name="connsiteX30" fmla="*/ 33186 w 68929"/>
                  <a:gd name="connsiteY30" fmla="*/ 74726 h 92253"/>
                  <a:gd name="connsiteX31" fmla="*/ 32956 w 68929"/>
                  <a:gd name="connsiteY31" fmla="*/ 79475 h 92253"/>
                  <a:gd name="connsiteX32" fmla="*/ 32267 w 68929"/>
                  <a:gd name="connsiteY32" fmla="*/ 90046 h 92253"/>
                  <a:gd name="connsiteX33" fmla="*/ 34182 w 68929"/>
                  <a:gd name="connsiteY33" fmla="*/ 90276 h 92253"/>
                  <a:gd name="connsiteX34" fmla="*/ 43986 w 68929"/>
                  <a:gd name="connsiteY34" fmla="*/ 81697 h 92253"/>
                  <a:gd name="connsiteX35" fmla="*/ 45671 w 68929"/>
                  <a:gd name="connsiteY35" fmla="*/ 78326 h 92253"/>
                  <a:gd name="connsiteX36" fmla="*/ 51646 w 68929"/>
                  <a:gd name="connsiteY36" fmla="*/ 75722 h 92253"/>
                  <a:gd name="connsiteX37" fmla="*/ 65740 w 68929"/>
                  <a:gd name="connsiteY37" fmla="*/ 36964 h 92253"/>
                  <a:gd name="connsiteX38" fmla="*/ 67884 w 68929"/>
                  <a:gd name="connsiteY38" fmla="*/ 26164 h 92253"/>
                  <a:gd name="connsiteX39" fmla="*/ 62599 w 68929"/>
                  <a:gd name="connsiteY39" fmla="*/ 21645 h 92253"/>
                  <a:gd name="connsiteX40" fmla="*/ 55399 w 68929"/>
                  <a:gd name="connsiteY40" fmla="*/ 20190 h 92253"/>
                  <a:gd name="connsiteX41" fmla="*/ 57084 w 68929"/>
                  <a:gd name="connsiteY41" fmla="*/ 17815 h 92253"/>
                  <a:gd name="connsiteX42" fmla="*/ 57773 w 68929"/>
                  <a:gd name="connsiteY42" fmla="*/ 8930 h 92253"/>
                  <a:gd name="connsiteX43" fmla="*/ 52718 w 68929"/>
                  <a:gd name="connsiteY43" fmla="*/ 9849 h 92253"/>
                  <a:gd name="connsiteX44" fmla="*/ 42684 w 68929"/>
                  <a:gd name="connsiteY44" fmla="*/ 8394 h 92253"/>
                  <a:gd name="connsiteX45" fmla="*/ 37628 w 68929"/>
                  <a:gd name="connsiteY45" fmla="*/ 45 h 92253"/>
                  <a:gd name="connsiteX46" fmla="*/ 25450 w 68929"/>
                  <a:gd name="connsiteY46" fmla="*/ 3415 h 92253"/>
                  <a:gd name="connsiteX47" fmla="*/ 20394 w 68929"/>
                  <a:gd name="connsiteY47" fmla="*/ 7934 h 92253"/>
                  <a:gd name="connsiteX48" fmla="*/ 13960 w 68929"/>
                  <a:gd name="connsiteY48" fmla="*/ 12683 h 92253"/>
                  <a:gd name="connsiteX49" fmla="*/ 11356 w 68929"/>
                  <a:gd name="connsiteY49" fmla="*/ 14368 h 92253"/>
                  <a:gd name="connsiteX50" fmla="*/ 6837 w 68929"/>
                  <a:gd name="connsiteY50" fmla="*/ 14598 h 92253"/>
                  <a:gd name="connsiteX51" fmla="*/ 5151 w 68929"/>
                  <a:gd name="connsiteY51" fmla="*/ 18734 h 9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8929" h="92253">
                    <a:moveTo>
                      <a:pt x="5151" y="18734"/>
                    </a:moveTo>
                    <a:cubicBezTo>
                      <a:pt x="2547" y="18275"/>
                      <a:pt x="-593" y="18045"/>
                      <a:pt x="97" y="20420"/>
                    </a:cubicBezTo>
                    <a:cubicBezTo>
                      <a:pt x="786" y="22794"/>
                      <a:pt x="1782" y="26164"/>
                      <a:pt x="3007" y="26624"/>
                    </a:cubicBezTo>
                    <a:cubicBezTo>
                      <a:pt x="4232" y="27083"/>
                      <a:pt x="13271" y="34283"/>
                      <a:pt x="11356" y="34743"/>
                    </a:cubicBezTo>
                    <a:cubicBezTo>
                      <a:pt x="9441" y="35203"/>
                      <a:pt x="7066" y="35203"/>
                      <a:pt x="6607" y="31832"/>
                    </a:cubicBezTo>
                    <a:cubicBezTo>
                      <a:pt x="6147" y="28462"/>
                      <a:pt x="5151" y="29228"/>
                      <a:pt x="4003" y="28462"/>
                    </a:cubicBezTo>
                    <a:cubicBezTo>
                      <a:pt x="2777" y="27773"/>
                      <a:pt x="2317" y="27773"/>
                      <a:pt x="2317" y="30147"/>
                    </a:cubicBezTo>
                    <a:cubicBezTo>
                      <a:pt x="2317" y="32522"/>
                      <a:pt x="1858" y="34666"/>
                      <a:pt x="5228" y="37807"/>
                    </a:cubicBezTo>
                    <a:cubicBezTo>
                      <a:pt x="8599" y="40947"/>
                      <a:pt x="2088" y="44547"/>
                      <a:pt x="8599" y="40947"/>
                    </a:cubicBezTo>
                    <a:cubicBezTo>
                      <a:pt x="15033" y="37347"/>
                      <a:pt x="17713" y="35662"/>
                      <a:pt x="16718" y="38343"/>
                    </a:cubicBezTo>
                    <a:cubicBezTo>
                      <a:pt x="15798" y="40947"/>
                      <a:pt x="15798" y="43858"/>
                      <a:pt x="18173" y="42173"/>
                    </a:cubicBezTo>
                    <a:cubicBezTo>
                      <a:pt x="20547" y="40488"/>
                      <a:pt x="24148" y="40028"/>
                      <a:pt x="18632" y="36888"/>
                    </a:cubicBezTo>
                    <a:cubicBezTo>
                      <a:pt x="13118" y="33747"/>
                      <a:pt x="13348" y="34743"/>
                      <a:pt x="16028" y="32598"/>
                    </a:cubicBezTo>
                    <a:cubicBezTo>
                      <a:pt x="18632" y="30454"/>
                      <a:pt x="17943" y="30683"/>
                      <a:pt x="16488" y="28079"/>
                    </a:cubicBezTo>
                    <a:cubicBezTo>
                      <a:pt x="15033" y="25475"/>
                      <a:pt x="14114" y="24479"/>
                      <a:pt x="16488" y="24479"/>
                    </a:cubicBezTo>
                    <a:cubicBezTo>
                      <a:pt x="18862" y="24479"/>
                      <a:pt x="21773" y="23024"/>
                      <a:pt x="22692" y="26854"/>
                    </a:cubicBezTo>
                    <a:cubicBezTo>
                      <a:pt x="23611" y="30683"/>
                      <a:pt x="26752" y="34283"/>
                      <a:pt x="27748" y="35739"/>
                    </a:cubicBezTo>
                    <a:cubicBezTo>
                      <a:pt x="28744" y="37194"/>
                      <a:pt x="30352" y="38343"/>
                      <a:pt x="28207" y="39798"/>
                    </a:cubicBezTo>
                    <a:cubicBezTo>
                      <a:pt x="26063" y="41254"/>
                      <a:pt x="24837" y="42173"/>
                      <a:pt x="27978" y="41943"/>
                    </a:cubicBezTo>
                    <a:cubicBezTo>
                      <a:pt x="31118" y="41713"/>
                      <a:pt x="29893" y="42173"/>
                      <a:pt x="28207" y="45084"/>
                    </a:cubicBezTo>
                    <a:cubicBezTo>
                      <a:pt x="26522" y="47994"/>
                      <a:pt x="27518" y="49143"/>
                      <a:pt x="24607" y="53203"/>
                    </a:cubicBezTo>
                    <a:cubicBezTo>
                      <a:pt x="21696" y="57262"/>
                      <a:pt x="15493" y="58948"/>
                      <a:pt x="16488" y="65918"/>
                    </a:cubicBezTo>
                    <a:cubicBezTo>
                      <a:pt x="17408" y="72888"/>
                      <a:pt x="18403" y="73118"/>
                      <a:pt x="18403" y="73118"/>
                    </a:cubicBezTo>
                    <a:cubicBezTo>
                      <a:pt x="18403" y="73118"/>
                      <a:pt x="21543" y="80318"/>
                      <a:pt x="18403" y="80318"/>
                    </a:cubicBezTo>
                    <a:cubicBezTo>
                      <a:pt x="15263" y="80318"/>
                      <a:pt x="13654" y="80548"/>
                      <a:pt x="16948" y="83229"/>
                    </a:cubicBezTo>
                    <a:cubicBezTo>
                      <a:pt x="20318" y="85833"/>
                      <a:pt x="20318" y="84148"/>
                      <a:pt x="22922" y="85373"/>
                    </a:cubicBezTo>
                    <a:cubicBezTo>
                      <a:pt x="25526" y="86599"/>
                      <a:pt x="26522" y="87978"/>
                      <a:pt x="27441" y="87978"/>
                    </a:cubicBezTo>
                    <a:cubicBezTo>
                      <a:pt x="28360" y="87978"/>
                      <a:pt x="31960" y="88437"/>
                      <a:pt x="29356" y="84148"/>
                    </a:cubicBezTo>
                    <a:cubicBezTo>
                      <a:pt x="26752" y="79858"/>
                      <a:pt x="25526" y="76258"/>
                      <a:pt x="27901" y="73118"/>
                    </a:cubicBezTo>
                    <a:cubicBezTo>
                      <a:pt x="30275" y="69977"/>
                      <a:pt x="32420" y="68369"/>
                      <a:pt x="33646" y="69977"/>
                    </a:cubicBezTo>
                    <a:cubicBezTo>
                      <a:pt x="34871" y="71663"/>
                      <a:pt x="34871" y="73578"/>
                      <a:pt x="33186" y="74726"/>
                    </a:cubicBezTo>
                    <a:cubicBezTo>
                      <a:pt x="31501" y="75952"/>
                      <a:pt x="32497" y="77101"/>
                      <a:pt x="32956" y="79475"/>
                    </a:cubicBezTo>
                    <a:cubicBezTo>
                      <a:pt x="33416" y="81850"/>
                      <a:pt x="33186" y="87595"/>
                      <a:pt x="32267" y="90046"/>
                    </a:cubicBezTo>
                    <a:cubicBezTo>
                      <a:pt x="31348" y="92420"/>
                      <a:pt x="30812" y="93416"/>
                      <a:pt x="34182" y="90276"/>
                    </a:cubicBezTo>
                    <a:cubicBezTo>
                      <a:pt x="37553" y="87135"/>
                      <a:pt x="43986" y="84990"/>
                      <a:pt x="43986" y="81697"/>
                    </a:cubicBezTo>
                    <a:cubicBezTo>
                      <a:pt x="43986" y="78403"/>
                      <a:pt x="43526" y="77178"/>
                      <a:pt x="45671" y="78326"/>
                    </a:cubicBezTo>
                    <a:cubicBezTo>
                      <a:pt x="47816" y="79552"/>
                      <a:pt x="49731" y="81237"/>
                      <a:pt x="51646" y="75722"/>
                    </a:cubicBezTo>
                    <a:cubicBezTo>
                      <a:pt x="53561" y="70207"/>
                      <a:pt x="61680" y="41943"/>
                      <a:pt x="65740" y="36964"/>
                    </a:cubicBezTo>
                    <a:cubicBezTo>
                      <a:pt x="69799" y="31909"/>
                      <a:pt x="69339" y="31909"/>
                      <a:pt x="67884" y="26164"/>
                    </a:cubicBezTo>
                    <a:cubicBezTo>
                      <a:pt x="66429" y="20420"/>
                      <a:pt x="65280" y="20879"/>
                      <a:pt x="62599" y="21645"/>
                    </a:cubicBezTo>
                    <a:cubicBezTo>
                      <a:pt x="59995" y="22334"/>
                      <a:pt x="57084" y="20956"/>
                      <a:pt x="55399" y="20190"/>
                    </a:cubicBezTo>
                    <a:cubicBezTo>
                      <a:pt x="53714" y="19500"/>
                      <a:pt x="54939" y="19271"/>
                      <a:pt x="57084" y="17815"/>
                    </a:cubicBezTo>
                    <a:cubicBezTo>
                      <a:pt x="59229" y="16360"/>
                      <a:pt x="61603" y="11075"/>
                      <a:pt x="57773" y="8930"/>
                    </a:cubicBezTo>
                    <a:cubicBezTo>
                      <a:pt x="53943" y="6785"/>
                      <a:pt x="55169" y="8011"/>
                      <a:pt x="52718" y="9849"/>
                    </a:cubicBezTo>
                    <a:cubicBezTo>
                      <a:pt x="50267" y="11687"/>
                      <a:pt x="45978" y="12990"/>
                      <a:pt x="42684" y="8394"/>
                    </a:cubicBezTo>
                    <a:cubicBezTo>
                      <a:pt x="39314" y="3875"/>
                      <a:pt x="39543" y="-491"/>
                      <a:pt x="37628" y="45"/>
                    </a:cubicBezTo>
                    <a:cubicBezTo>
                      <a:pt x="35713" y="504"/>
                      <a:pt x="26599" y="275"/>
                      <a:pt x="25450" y="3415"/>
                    </a:cubicBezTo>
                    <a:cubicBezTo>
                      <a:pt x="24224" y="6556"/>
                      <a:pt x="22846" y="7245"/>
                      <a:pt x="20394" y="7934"/>
                    </a:cubicBezTo>
                    <a:cubicBezTo>
                      <a:pt x="18020" y="8624"/>
                      <a:pt x="14879" y="11075"/>
                      <a:pt x="13960" y="12683"/>
                    </a:cubicBezTo>
                    <a:cubicBezTo>
                      <a:pt x="13041" y="14368"/>
                      <a:pt x="12734" y="15824"/>
                      <a:pt x="11356" y="14368"/>
                    </a:cubicBezTo>
                    <a:cubicBezTo>
                      <a:pt x="9900" y="12913"/>
                      <a:pt x="7296" y="11764"/>
                      <a:pt x="6837" y="14598"/>
                    </a:cubicBezTo>
                    <a:cubicBezTo>
                      <a:pt x="6377" y="17432"/>
                      <a:pt x="7756" y="19194"/>
                      <a:pt x="5151" y="1873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60" name="Kombinationstegning: figur 11859">
                <a:extLst>
                  <a:ext uri="{FF2B5EF4-FFF2-40B4-BE49-F238E27FC236}">
                    <a16:creationId xmlns:a16="http://schemas.microsoft.com/office/drawing/2014/main" id="{F903D4BD-0B6E-43AE-9483-30F11E8C26F2}"/>
                  </a:ext>
                </a:extLst>
              </p:cNvPr>
              <p:cNvSpPr/>
              <p:nvPr/>
            </p:nvSpPr>
            <p:spPr>
              <a:xfrm>
                <a:off x="10036549" y="3379327"/>
                <a:ext cx="74705" cy="51411"/>
              </a:xfrm>
              <a:custGeom>
                <a:avLst/>
                <a:gdLst>
                  <a:gd name="connsiteX0" fmla="*/ 2797 w 74705"/>
                  <a:gd name="connsiteY0" fmla="*/ 27998 h 51411"/>
                  <a:gd name="connsiteX1" fmla="*/ 1341 w 74705"/>
                  <a:gd name="connsiteY1" fmla="*/ 30908 h 51411"/>
                  <a:gd name="connsiteX2" fmla="*/ 8311 w 74705"/>
                  <a:gd name="connsiteY2" fmla="*/ 30679 h 51411"/>
                  <a:gd name="connsiteX3" fmla="*/ 10685 w 74705"/>
                  <a:gd name="connsiteY3" fmla="*/ 33053 h 51411"/>
                  <a:gd name="connsiteX4" fmla="*/ 9766 w 74705"/>
                  <a:gd name="connsiteY4" fmla="*/ 39028 h 51411"/>
                  <a:gd name="connsiteX5" fmla="*/ 11222 w 74705"/>
                  <a:gd name="connsiteY5" fmla="*/ 43087 h 51411"/>
                  <a:gd name="connsiteX6" fmla="*/ 12907 w 74705"/>
                  <a:gd name="connsiteY6" fmla="*/ 44772 h 51411"/>
                  <a:gd name="connsiteX7" fmla="*/ 15511 w 74705"/>
                  <a:gd name="connsiteY7" fmla="*/ 48602 h 51411"/>
                  <a:gd name="connsiteX8" fmla="*/ 20260 w 74705"/>
                  <a:gd name="connsiteY8" fmla="*/ 50747 h 51411"/>
                  <a:gd name="connsiteX9" fmla="*/ 25776 w 74705"/>
                  <a:gd name="connsiteY9" fmla="*/ 50977 h 51411"/>
                  <a:gd name="connsiteX10" fmla="*/ 25776 w 74705"/>
                  <a:gd name="connsiteY10" fmla="*/ 46228 h 51411"/>
                  <a:gd name="connsiteX11" fmla="*/ 30525 w 74705"/>
                  <a:gd name="connsiteY11" fmla="*/ 39028 h 51411"/>
                  <a:gd name="connsiteX12" fmla="*/ 44158 w 74705"/>
                  <a:gd name="connsiteY12" fmla="*/ 26849 h 51411"/>
                  <a:gd name="connsiteX13" fmla="*/ 56873 w 74705"/>
                  <a:gd name="connsiteY13" fmla="*/ 33283 h 51411"/>
                  <a:gd name="connsiteX14" fmla="*/ 61392 w 74705"/>
                  <a:gd name="connsiteY14" fmla="*/ 28534 h 51411"/>
                  <a:gd name="connsiteX15" fmla="*/ 73801 w 74705"/>
                  <a:gd name="connsiteY15" fmla="*/ 17274 h 51411"/>
                  <a:gd name="connsiteX16" fmla="*/ 73801 w 74705"/>
                  <a:gd name="connsiteY16" fmla="*/ 14134 h 51411"/>
                  <a:gd name="connsiteX17" fmla="*/ 71886 w 74705"/>
                  <a:gd name="connsiteY17" fmla="*/ 11529 h 51411"/>
                  <a:gd name="connsiteX18" fmla="*/ 72346 w 74705"/>
                  <a:gd name="connsiteY18" fmla="*/ 5785 h 51411"/>
                  <a:gd name="connsiteX19" fmla="*/ 69435 w 74705"/>
                  <a:gd name="connsiteY19" fmla="*/ 3870 h 51411"/>
                  <a:gd name="connsiteX20" fmla="*/ 56261 w 74705"/>
                  <a:gd name="connsiteY20" fmla="*/ 499 h 51411"/>
                  <a:gd name="connsiteX21" fmla="*/ 44082 w 74705"/>
                  <a:gd name="connsiteY21" fmla="*/ 1725 h 51411"/>
                  <a:gd name="connsiteX22" fmla="*/ 43622 w 74705"/>
                  <a:gd name="connsiteY22" fmla="*/ 6474 h 51411"/>
                  <a:gd name="connsiteX23" fmla="*/ 33359 w 74705"/>
                  <a:gd name="connsiteY23" fmla="*/ 13215 h 51411"/>
                  <a:gd name="connsiteX24" fmla="*/ 24243 w 74705"/>
                  <a:gd name="connsiteY24" fmla="*/ 7240 h 51411"/>
                  <a:gd name="connsiteX25" fmla="*/ 20873 w 74705"/>
                  <a:gd name="connsiteY25" fmla="*/ 10840 h 51411"/>
                  <a:gd name="connsiteX26" fmla="*/ 17503 w 74705"/>
                  <a:gd name="connsiteY26" fmla="*/ 16815 h 51411"/>
                  <a:gd name="connsiteX27" fmla="*/ 2797 w 74705"/>
                  <a:gd name="connsiteY27" fmla="*/ 27998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4705" h="51411">
                    <a:moveTo>
                      <a:pt x="2797" y="27998"/>
                    </a:moveTo>
                    <a:cubicBezTo>
                      <a:pt x="-2489" y="31368"/>
                      <a:pt x="1341" y="30908"/>
                      <a:pt x="1341" y="30908"/>
                    </a:cubicBezTo>
                    <a:cubicBezTo>
                      <a:pt x="6396" y="26619"/>
                      <a:pt x="8081" y="27538"/>
                      <a:pt x="8311" y="30679"/>
                    </a:cubicBezTo>
                    <a:cubicBezTo>
                      <a:pt x="8541" y="33819"/>
                      <a:pt x="11911" y="31368"/>
                      <a:pt x="10685" y="33053"/>
                    </a:cubicBezTo>
                    <a:cubicBezTo>
                      <a:pt x="9461" y="34738"/>
                      <a:pt x="10456" y="36653"/>
                      <a:pt x="9766" y="39028"/>
                    </a:cubicBezTo>
                    <a:cubicBezTo>
                      <a:pt x="9077" y="41402"/>
                      <a:pt x="10992" y="40942"/>
                      <a:pt x="11222" y="43087"/>
                    </a:cubicBezTo>
                    <a:cubicBezTo>
                      <a:pt x="11452" y="45232"/>
                      <a:pt x="10992" y="45998"/>
                      <a:pt x="12907" y="44772"/>
                    </a:cubicBezTo>
                    <a:cubicBezTo>
                      <a:pt x="14822" y="43547"/>
                      <a:pt x="14592" y="46228"/>
                      <a:pt x="15511" y="48602"/>
                    </a:cubicBezTo>
                    <a:cubicBezTo>
                      <a:pt x="16430" y="50977"/>
                      <a:pt x="18116" y="50517"/>
                      <a:pt x="20260" y="50747"/>
                    </a:cubicBezTo>
                    <a:cubicBezTo>
                      <a:pt x="22405" y="50977"/>
                      <a:pt x="24780" y="51972"/>
                      <a:pt x="25776" y="50977"/>
                    </a:cubicBezTo>
                    <a:cubicBezTo>
                      <a:pt x="26771" y="49981"/>
                      <a:pt x="25316" y="48066"/>
                      <a:pt x="25776" y="46228"/>
                    </a:cubicBezTo>
                    <a:cubicBezTo>
                      <a:pt x="26235" y="44389"/>
                      <a:pt x="28686" y="40483"/>
                      <a:pt x="30525" y="39028"/>
                    </a:cubicBezTo>
                    <a:cubicBezTo>
                      <a:pt x="32439" y="37572"/>
                      <a:pt x="38184" y="31138"/>
                      <a:pt x="44158" y="26849"/>
                    </a:cubicBezTo>
                    <a:cubicBezTo>
                      <a:pt x="50133" y="22559"/>
                      <a:pt x="53504" y="29223"/>
                      <a:pt x="56873" y="33283"/>
                    </a:cubicBezTo>
                    <a:cubicBezTo>
                      <a:pt x="60244" y="37342"/>
                      <a:pt x="59784" y="32364"/>
                      <a:pt x="61392" y="28534"/>
                    </a:cubicBezTo>
                    <a:cubicBezTo>
                      <a:pt x="63001" y="24704"/>
                      <a:pt x="71657" y="19189"/>
                      <a:pt x="73801" y="17274"/>
                    </a:cubicBezTo>
                    <a:cubicBezTo>
                      <a:pt x="75946" y="15359"/>
                      <a:pt x="73572" y="15819"/>
                      <a:pt x="73801" y="14134"/>
                    </a:cubicBezTo>
                    <a:cubicBezTo>
                      <a:pt x="74031" y="12449"/>
                      <a:pt x="73342" y="11759"/>
                      <a:pt x="71886" y="11529"/>
                    </a:cubicBezTo>
                    <a:cubicBezTo>
                      <a:pt x="70431" y="11300"/>
                      <a:pt x="71657" y="8159"/>
                      <a:pt x="72346" y="5785"/>
                    </a:cubicBezTo>
                    <a:cubicBezTo>
                      <a:pt x="73035" y="3410"/>
                      <a:pt x="71886" y="3870"/>
                      <a:pt x="69435" y="3870"/>
                    </a:cubicBezTo>
                    <a:cubicBezTo>
                      <a:pt x="66985" y="3870"/>
                      <a:pt x="59631" y="1495"/>
                      <a:pt x="56261" y="499"/>
                    </a:cubicBezTo>
                    <a:cubicBezTo>
                      <a:pt x="52890" y="-496"/>
                      <a:pt x="47682" y="40"/>
                      <a:pt x="44082" y="1725"/>
                    </a:cubicBezTo>
                    <a:cubicBezTo>
                      <a:pt x="40482" y="3410"/>
                      <a:pt x="43392" y="2950"/>
                      <a:pt x="43622" y="6474"/>
                    </a:cubicBezTo>
                    <a:cubicBezTo>
                      <a:pt x="43852" y="10074"/>
                      <a:pt x="40252" y="11759"/>
                      <a:pt x="33359" y="13215"/>
                    </a:cubicBezTo>
                    <a:cubicBezTo>
                      <a:pt x="26388" y="14670"/>
                      <a:pt x="26158" y="8465"/>
                      <a:pt x="24243" y="7240"/>
                    </a:cubicBezTo>
                    <a:cubicBezTo>
                      <a:pt x="22328" y="6014"/>
                      <a:pt x="22788" y="8925"/>
                      <a:pt x="20873" y="10840"/>
                    </a:cubicBezTo>
                    <a:cubicBezTo>
                      <a:pt x="18958" y="12755"/>
                      <a:pt x="16813" y="14440"/>
                      <a:pt x="17503" y="16815"/>
                    </a:cubicBezTo>
                    <a:cubicBezTo>
                      <a:pt x="18193" y="19189"/>
                      <a:pt x="8081" y="24627"/>
                      <a:pt x="2797" y="2799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61" name="Kombinationstegning: figur 11860">
                <a:extLst>
                  <a:ext uri="{FF2B5EF4-FFF2-40B4-BE49-F238E27FC236}">
                    <a16:creationId xmlns:a16="http://schemas.microsoft.com/office/drawing/2014/main" id="{20B747CA-91BB-40CA-ADC3-44E226BEC1A6}"/>
                  </a:ext>
                </a:extLst>
              </p:cNvPr>
              <p:cNvSpPr/>
              <p:nvPr/>
            </p:nvSpPr>
            <p:spPr>
              <a:xfrm>
                <a:off x="9909548" y="3614865"/>
                <a:ext cx="17218" cy="20661"/>
              </a:xfrm>
              <a:custGeom>
                <a:avLst/>
                <a:gdLst>
                  <a:gd name="connsiteX0" fmla="*/ 2723 w 17218"/>
                  <a:gd name="connsiteY0" fmla="*/ 14590 h 20661"/>
                  <a:gd name="connsiteX1" fmla="*/ 809 w 17218"/>
                  <a:gd name="connsiteY1" fmla="*/ 20335 h 20661"/>
                  <a:gd name="connsiteX2" fmla="*/ 5328 w 17218"/>
                  <a:gd name="connsiteY2" fmla="*/ 17731 h 20661"/>
                  <a:gd name="connsiteX3" fmla="*/ 14443 w 17218"/>
                  <a:gd name="connsiteY3" fmla="*/ 4786 h 20661"/>
                  <a:gd name="connsiteX4" fmla="*/ 15362 w 17218"/>
                  <a:gd name="connsiteY4" fmla="*/ 1416 h 20661"/>
                  <a:gd name="connsiteX5" fmla="*/ 10306 w 17218"/>
                  <a:gd name="connsiteY5" fmla="*/ 4020 h 20661"/>
                  <a:gd name="connsiteX6" fmla="*/ 7167 w 17218"/>
                  <a:gd name="connsiteY6" fmla="*/ 5246 h 20661"/>
                  <a:gd name="connsiteX7" fmla="*/ 6937 w 17218"/>
                  <a:gd name="connsiteY7" fmla="*/ 9305 h 20661"/>
                  <a:gd name="connsiteX8" fmla="*/ 2723 w 17218"/>
                  <a:gd name="connsiteY8" fmla="*/ 14590 h 2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18" h="20661">
                    <a:moveTo>
                      <a:pt x="2723" y="14590"/>
                    </a:moveTo>
                    <a:cubicBezTo>
                      <a:pt x="2723" y="16965"/>
                      <a:pt x="-1795" y="18880"/>
                      <a:pt x="809" y="20335"/>
                    </a:cubicBezTo>
                    <a:cubicBezTo>
                      <a:pt x="809" y="20335"/>
                      <a:pt x="2953" y="22020"/>
                      <a:pt x="5328" y="17731"/>
                    </a:cubicBezTo>
                    <a:cubicBezTo>
                      <a:pt x="7702" y="13442"/>
                      <a:pt x="12298" y="7697"/>
                      <a:pt x="14443" y="4786"/>
                    </a:cubicBezTo>
                    <a:cubicBezTo>
                      <a:pt x="16588" y="1875"/>
                      <a:pt x="18962" y="-2184"/>
                      <a:pt x="15362" y="1416"/>
                    </a:cubicBezTo>
                    <a:cubicBezTo>
                      <a:pt x="11762" y="5016"/>
                      <a:pt x="12221" y="5935"/>
                      <a:pt x="10306" y="4020"/>
                    </a:cubicBezTo>
                    <a:cubicBezTo>
                      <a:pt x="8392" y="2105"/>
                      <a:pt x="5788" y="3101"/>
                      <a:pt x="7167" y="5246"/>
                    </a:cubicBezTo>
                    <a:cubicBezTo>
                      <a:pt x="8622" y="7390"/>
                      <a:pt x="9771" y="7390"/>
                      <a:pt x="6937" y="9305"/>
                    </a:cubicBezTo>
                    <a:cubicBezTo>
                      <a:pt x="4103" y="11220"/>
                      <a:pt x="2723" y="12139"/>
                      <a:pt x="2723" y="1459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62" name="Kombinationstegning: figur 11861">
                <a:extLst>
                  <a:ext uri="{FF2B5EF4-FFF2-40B4-BE49-F238E27FC236}">
                    <a16:creationId xmlns:a16="http://schemas.microsoft.com/office/drawing/2014/main" id="{6EC495B9-B9EF-4FFB-AA83-8F68BC6B4972}"/>
                  </a:ext>
                </a:extLst>
              </p:cNvPr>
              <p:cNvSpPr/>
              <p:nvPr/>
            </p:nvSpPr>
            <p:spPr>
              <a:xfrm>
                <a:off x="9953989" y="3564466"/>
                <a:ext cx="11963" cy="9630"/>
              </a:xfrm>
              <a:custGeom>
                <a:avLst/>
                <a:gdLst>
                  <a:gd name="connsiteX0" fmla="*/ 870 w 11963"/>
                  <a:gd name="connsiteY0" fmla="*/ 7005 h 9630"/>
                  <a:gd name="connsiteX1" fmla="*/ 10904 w 11963"/>
                  <a:gd name="connsiteY1" fmla="*/ 3635 h 9630"/>
                  <a:gd name="connsiteX2" fmla="*/ 8989 w 11963"/>
                  <a:gd name="connsiteY2" fmla="*/ 1031 h 9630"/>
                  <a:gd name="connsiteX3" fmla="*/ 870 w 11963"/>
                  <a:gd name="connsiteY3" fmla="*/ 7005 h 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63" h="9630">
                    <a:moveTo>
                      <a:pt x="870" y="7005"/>
                    </a:moveTo>
                    <a:cubicBezTo>
                      <a:pt x="4011" y="9609"/>
                      <a:pt x="5159" y="12520"/>
                      <a:pt x="10904" y="3635"/>
                    </a:cubicBezTo>
                    <a:cubicBezTo>
                      <a:pt x="10904" y="3635"/>
                      <a:pt x="14275" y="-2340"/>
                      <a:pt x="8989" y="1031"/>
                    </a:cubicBezTo>
                    <a:cubicBezTo>
                      <a:pt x="3704" y="4401"/>
                      <a:pt x="-2270" y="4401"/>
                      <a:pt x="870" y="700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63" name="Kombinationstegning: figur 11862">
                <a:extLst>
                  <a:ext uri="{FF2B5EF4-FFF2-40B4-BE49-F238E27FC236}">
                    <a16:creationId xmlns:a16="http://schemas.microsoft.com/office/drawing/2014/main" id="{C116295D-08BB-4826-BD56-5DFCA5586B96}"/>
                  </a:ext>
                </a:extLst>
              </p:cNvPr>
              <p:cNvSpPr/>
              <p:nvPr/>
            </p:nvSpPr>
            <p:spPr>
              <a:xfrm>
                <a:off x="9988281" y="3501924"/>
                <a:ext cx="7247" cy="7839"/>
              </a:xfrm>
              <a:custGeom>
                <a:avLst/>
                <a:gdLst>
                  <a:gd name="connsiteX0" fmla="*/ 6562 w 7247"/>
                  <a:gd name="connsiteY0" fmla="*/ 6891 h 7839"/>
                  <a:gd name="connsiteX1" fmla="*/ 6332 w 7247"/>
                  <a:gd name="connsiteY1" fmla="*/ 2372 h 7839"/>
                  <a:gd name="connsiteX2" fmla="*/ 2273 w 7247"/>
                  <a:gd name="connsiteY2" fmla="*/ 687 h 7839"/>
                  <a:gd name="connsiteX3" fmla="*/ 1354 w 7247"/>
                  <a:gd name="connsiteY3" fmla="*/ 4747 h 7839"/>
                  <a:gd name="connsiteX4" fmla="*/ 6562 w 7247"/>
                  <a:gd name="connsiteY4" fmla="*/ 6891 h 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47" h="7839">
                    <a:moveTo>
                      <a:pt x="6562" y="6891"/>
                    </a:moveTo>
                    <a:cubicBezTo>
                      <a:pt x="6562" y="6891"/>
                      <a:pt x="8247" y="4517"/>
                      <a:pt x="6332" y="2372"/>
                    </a:cubicBezTo>
                    <a:cubicBezTo>
                      <a:pt x="4417" y="227"/>
                      <a:pt x="4417" y="-768"/>
                      <a:pt x="2273" y="687"/>
                    </a:cubicBezTo>
                    <a:cubicBezTo>
                      <a:pt x="128" y="2142"/>
                      <a:pt x="-1098" y="2832"/>
                      <a:pt x="1354" y="4747"/>
                    </a:cubicBezTo>
                    <a:cubicBezTo>
                      <a:pt x="3805" y="6661"/>
                      <a:pt x="5336" y="9266"/>
                      <a:pt x="6562" y="689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64" name="Kombinationstegning: figur 11863">
                <a:extLst>
                  <a:ext uri="{FF2B5EF4-FFF2-40B4-BE49-F238E27FC236}">
                    <a16:creationId xmlns:a16="http://schemas.microsoft.com/office/drawing/2014/main" id="{C321925D-BFF3-46E0-A47E-6166F9DEF341}"/>
                  </a:ext>
                </a:extLst>
              </p:cNvPr>
              <p:cNvSpPr/>
              <p:nvPr/>
            </p:nvSpPr>
            <p:spPr>
              <a:xfrm>
                <a:off x="10002183" y="3491388"/>
                <a:ext cx="4408" cy="13291"/>
              </a:xfrm>
              <a:custGeom>
                <a:avLst/>
                <a:gdLst>
                  <a:gd name="connsiteX0" fmla="*/ 2465 w 4408"/>
                  <a:gd name="connsiteY0" fmla="*/ 3257 h 13291"/>
                  <a:gd name="connsiteX1" fmla="*/ 90 w 4408"/>
                  <a:gd name="connsiteY1" fmla="*/ 13291 h 13291"/>
                  <a:gd name="connsiteX2" fmla="*/ 4380 w 4408"/>
                  <a:gd name="connsiteY2" fmla="*/ 883 h 13291"/>
                  <a:gd name="connsiteX3" fmla="*/ 2465 w 4408"/>
                  <a:gd name="connsiteY3" fmla="*/ 3257 h 1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8" h="13291">
                    <a:moveTo>
                      <a:pt x="2465" y="3257"/>
                    </a:moveTo>
                    <a:cubicBezTo>
                      <a:pt x="1546" y="6398"/>
                      <a:pt x="-446" y="11836"/>
                      <a:pt x="90" y="13291"/>
                    </a:cubicBezTo>
                    <a:cubicBezTo>
                      <a:pt x="90" y="13291"/>
                      <a:pt x="4150" y="2721"/>
                      <a:pt x="4380" y="883"/>
                    </a:cubicBezTo>
                    <a:cubicBezTo>
                      <a:pt x="4610" y="-956"/>
                      <a:pt x="3384" y="193"/>
                      <a:pt x="2465" y="325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65" name="Kombinationstegning: figur 11864">
                <a:extLst>
                  <a:ext uri="{FF2B5EF4-FFF2-40B4-BE49-F238E27FC236}">
                    <a16:creationId xmlns:a16="http://schemas.microsoft.com/office/drawing/2014/main" id="{D18454AC-8327-4E9B-AB74-A75805AD3E30}"/>
                  </a:ext>
                </a:extLst>
              </p:cNvPr>
              <p:cNvSpPr/>
              <p:nvPr/>
            </p:nvSpPr>
            <p:spPr>
              <a:xfrm>
                <a:off x="9945855" y="3582446"/>
                <a:ext cx="1300" cy="5340"/>
              </a:xfrm>
              <a:custGeom>
                <a:avLst/>
                <a:gdLst>
                  <a:gd name="connsiteX0" fmla="*/ 579 w 1300"/>
                  <a:gd name="connsiteY0" fmla="*/ 55 h 5340"/>
                  <a:gd name="connsiteX1" fmla="*/ 1038 w 1300"/>
                  <a:gd name="connsiteY1" fmla="*/ 5341 h 5340"/>
                  <a:gd name="connsiteX2" fmla="*/ 579 w 1300"/>
                  <a:gd name="connsiteY2" fmla="*/ 55 h 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0" h="5340">
                    <a:moveTo>
                      <a:pt x="579" y="55"/>
                    </a:moveTo>
                    <a:cubicBezTo>
                      <a:pt x="-647" y="745"/>
                      <a:pt x="349" y="4575"/>
                      <a:pt x="1038" y="5341"/>
                    </a:cubicBezTo>
                    <a:cubicBezTo>
                      <a:pt x="1115" y="5341"/>
                      <a:pt x="1804" y="-634"/>
                      <a:pt x="579" y="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66" name="Kombinationstegning: figur 11865">
                <a:extLst>
                  <a:ext uri="{FF2B5EF4-FFF2-40B4-BE49-F238E27FC236}">
                    <a16:creationId xmlns:a16="http://schemas.microsoft.com/office/drawing/2014/main" id="{24A5D734-8651-45DD-8D1D-B697BAFCAE97}"/>
                  </a:ext>
                </a:extLst>
              </p:cNvPr>
              <p:cNvSpPr/>
              <p:nvPr/>
            </p:nvSpPr>
            <p:spPr>
              <a:xfrm>
                <a:off x="9954080" y="3572578"/>
                <a:ext cx="4149" cy="2806"/>
              </a:xfrm>
              <a:custGeom>
                <a:avLst/>
                <a:gdLst>
                  <a:gd name="connsiteX0" fmla="*/ 320 w 4149"/>
                  <a:gd name="connsiteY0" fmla="*/ 809 h 2806"/>
                  <a:gd name="connsiteX1" fmla="*/ 4150 w 4149"/>
                  <a:gd name="connsiteY1" fmla="*/ 2724 h 2806"/>
                  <a:gd name="connsiteX2" fmla="*/ 320 w 4149"/>
                  <a:gd name="connsiteY2" fmla="*/ 809 h 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9" h="2806">
                    <a:moveTo>
                      <a:pt x="320" y="809"/>
                    </a:moveTo>
                    <a:cubicBezTo>
                      <a:pt x="2006" y="3413"/>
                      <a:pt x="2465" y="2724"/>
                      <a:pt x="4150" y="2724"/>
                    </a:cubicBezTo>
                    <a:cubicBezTo>
                      <a:pt x="4150" y="2724"/>
                      <a:pt x="-1365" y="-1796"/>
                      <a:pt x="320" y="80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67" name="Kombinationstegning: figur 11866">
                <a:extLst>
                  <a:ext uri="{FF2B5EF4-FFF2-40B4-BE49-F238E27FC236}">
                    <a16:creationId xmlns:a16="http://schemas.microsoft.com/office/drawing/2014/main" id="{27EE2374-F050-4137-90CD-3B697F410FC7}"/>
                  </a:ext>
                </a:extLst>
              </p:cNvPr>
              <p:cNvSpPr/>
              <p:nvPr/>
            </p:nvSpPr>
            <p:spPr>
              <a:xfrm>
                <a:off x="9797607" y="3688170"/>
                <a:ext cx="5681" cy="4290"/>
              </a:xfrm>
              <a:custGeom>
                <a:avLst/>
                <a:gdLst>
                  <a:gd name="connsiteX0" fmla="*/ 5515 w 5681"/>
                  <a:gd name="connsiteY0" fmla="*/ 2792 h 4290"/>
                  <a:gd name="connsiteX1" fmla="*/ 0 w 5681"/>
                  <a:gd name="connsiteY1" fmla="*/ 2792 h 4290"/>
                  <a:gd name="connsiteX2" fmla="*/ 5515 w 5681"/>
                  <a:gd name="connsiteY2" fmla="*/ 2792 h 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81" h="4290">
                    <a:moveTo>
                      <a:pt x="5515" y="2792"/>
                    </a:moveTo>
                    <a:cubicBezTo>
                      <a:pt x="6205" y="-578"/>
                      <a:pt x="4826" y="-1267"/>
                      <a:pt x="0" y="2792"/>
                    </a:cubicBezTo>
                    <a:cubicBezTo>
                      <a:pt x="0" y="2792"/>
                      <a:pt x="4749" y="6162"/>
                      <a:pt x="5515" y="279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68" name="Kombinationstegning: figur 11867">
                <a:extLst>
                  <a:ext uri="{FF2B5EF4-FFF2-40B4-BE49-F238E27FC236}">
                    <a16:creationId xmlns:a16="http://schemas.microsoft.com/office/drawing/2014/main" id="{F0E99B31-FC78-4328-9905-2A8E30A372DB}"/>
                  </a:ext>
                </a:extLst>
              </p:cNvPr>
              <p:cNvSpPr/>
              <p:nvPr/>
            </p:nvSpPr>
            <p:spPr>
              <a:xfrm>
                <a:off x="9809382" y="3683341"/>
                <a:ext cx="5637" cy="6395"/>
              </a:xfrm>
              <a:custGeom>
                <a:avLst/>
                <a:gdLst>
                  <a:gd name="connsiteX0" fmla="*/ 4923 w 5637"/>
                  <a:gd name="connsiteY0" fmla="*/ 2106 h 6395"/>
                  <a:gd name="connsiteX1" fmla="*/ 3698 w 5637"/>
                  <a:gd name="connsiteY1" fmla="*/ 421 h 6395"/>
                  <a:gd name="connsiteX2" fmla="*/ 2472 w 5637"/>
                  <a:gd name="connsiteY2" fmla="*/ 6396 h 6395"/>
                  <a:gd name="connsiteX3" fmla="*/ 4923 w 5637"/>
                  <a:gd name="connsiteY3" fmla="*/ 2106 h 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7" h="6395">
                    <a:moveTo>
                      <a:pt x="4923" y="2106"/>
                    </a:moveTo>
                    <a:cubicBezTo>
                      <a:pt x="7067" y="-1264"/>
                      <a:pt x="3698" y="421"/>
                      <a:pt x="3698" y="421"/>
                    </a:cubicBezTo>
                    <a:cubicBezTo>
                      <a:pt x="3698" y="421"/>
                      <a:pt x="-3732" y="1877"/>
                      <a:pt x="2472" y="6396"/>
                    </a:cubicBezTo>
                    <a:cubicBezTo>
                      <a:pt x="2548" y="6396"/>
                      <a:pt x="2778" y="5477"/>
                      <a:pt x="4923" y="210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69" name="Kombinationstegning: figur 11868">
                <a:extLst>
                  <a:ext uri="{FF2B5EF4-FFF2-40B4-BE49-F238E27FC236}">
                    <a16:creationId xmlns:a16="http://schemas.microsoft.com/office/drawing/2014/main" id="{807F6D8B-6F7D-47E1-BB47-C3013DC18B44}"/>
                  </a:ext>
                </a:extLst>
              </p:cNvPr>
              <p:cNvSpPr/>
              <p:nvPr/>
            </p:nvSpPr>
            <p:spPr>
              <a:xfrm>
                <a:off x="9841612" y="3673466"/>
                <a:ext cx="4846" cy="4693"/>
              </a:xfrm>
              <a:custGeom>
                <a:avLst/>
                <a:gdLst>
                  <a:gd name="connsiteX0" fmla="*/ 3102 w 4846"/>
                  <a:gd name="connsiteY0" fmla="*/ 4551 h 4693"/>
                  <a:gd name="connsiteX1" fmla="*/ 3561 w 4846"/>
                  <a:gd name="connsiteY1" fmla="*/ 2636 h 4693"/>
                  <a:gd name="connsiteX2" fmla="*/ 191 w 4846"/>
                  <a:gd name="connsiteY2" fmla="*/ 1411 h 4693"/>
                  <a:gd name="connsiteX3" fmla="*/ 3102 w 4846"/>
                  <a:gd name="connsiteY3" fmla="*/ 4551 h 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6" h="4693">
                    <a:moveTo>
                      <a:pt x="3102" y="4551"/>
                    </a:moveTo>
                    <a:cubicBezTo>
                      <a:pt x="3102" y="4551"/>
                      <a:pt x="6701" y="5470"/>
                      <a:pt x="3561" y="2636"/>
                    </a:cubicBezTo>
                    <a:cubicBezTo>
                      <a:pt x="421" y="-198"/>
                      <a:pt x="957" y="-964"/>
                      <a:pt x="191" y="1411"/>
                    </a:cubicBezTo>
                    <a:cubicBezTo>
                      <a:pt x="-498" y="3862"/>
                      <a:pt x="727" y="4551"/>
                      <a:pt x="3102" y="455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70" name="Kombinationstegning: figur 11869">
                <a:extLst>
                  <a:ext uri="{FF2B5EF4-FFF2-40B4-BE49-F238E27FC236}">
                    <a16:creationId xmlns:a16="http://schemas.microsoft.com/office/drawing/2014/main" id="{0C486506-A9F7-4152-A87A-E20EDB0CF1B8}"/>
                  </a:ext>
                </a:extLst>
              </p:cNvPr>
              <p:cNvSpPr/>
              <p:nvPr/>
            </p:nvSpPr>
            <p:spPr>
              <a:xfrm>
                <a:off x="10067509" y="3315416"/>
                <a:ext cx="4663" cy="4535"/>
              </a:xfrm>
              <a:custGeom>
                <a:avLst/>
                <a:gdLst>
                  <a:gd name="connsiteX0" fmla="*/ 4161 w 4663"/>
                  <a:gd name="connsiteY0" fmla="*/ 223 h 4535"/>
                  <a:gd name="connsiteX1" fmla="*/ 331 w 4663"/>
                  <a:gd name="connsiteY1" fmla="*/ 2827 h 4535"/>
                  <a:gd name="connsiteX2" fmla="*/ 4161 w 4663"/>
                  <a:gd name="connsiteY2" fmla="*/ 223 h 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3" h="4535">
                    <a:moveTo>
                      <a:pt x="4161" y="223"/>
                    </a:moveTo>
                    <a:cubicBezTo>
                      <a:pt x="3931" y="-466"/>
                      <a:pt x="-1354" y="453"/>
                      <a:pt x="331" y="2827"/>
                    </a:cubicBezTo>
                    <a:cubicBezTo>
                      <a:pt x="2016" y="5202"/>
                      <a:pt x="6076" y="5738"/>
                      <a:pt x="4161" y="2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71" name="Kombinationstegning: figur 11870">
                <a:extLst>
                  <a:ext uri="{FF2B5EF4-FFF2-40B4-BE49-F238E27FC236}">
                    <a16:creationId xmlns:a16="http://schemas.microsoft.com/office/drawing/2014/main" id="{6A0AFCE6-AA77-4FFF-AF30-DE578270B9DF}"/>
                  </a:ext>
                </a:extLst>
              </p:cNvPr>
              <p:cNvSpPr/>
              <p:nvPr/>
            </p:nvSpPr>
            <p:spPr>
              <a:xfrm>
                <a:off x="10111214" y="3374771"/>
                <a:ext cx="6872" cy="8754"/>
              </a:xfrm>
              <a:custGeom>
                <a:avLst/>
                <a:gdLst>
                  <a:gd name="connsiteX0" fmla="*/ 4038 w 6872"/>
                  <a:gd name="connsiteY0" fmla="*/ 8119 h 8754"/>
                  <a:gd name="connsiteX1" fmla="*/ 5264 w 6872"/>
                  <a:gd name="connsiteY1" fmla="*/ 4519 h 8754"/>
                  <a:gd name="connsiteX2" fmla="*/ 6872 w 6872"/>
                  <a:gd name="connsiteY2" fmla="*/ 0 h 8754"/>
                  <a:gd name="connsiteX3" fmla="*/ 4038 w 6872"/>
                  <a:gd name="connsiteY3" fmla="*/ 8119 h 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2" h="8754">
                    <a:moveTo>
                      <a:pt x="4038" y="8119"/>
                    </a:moveTo>
                    <a:cubicBezTo>
                      <a:pt x="7409" y="6894"/>
                      <a:pt x="6949" y="6204"/>
                      <a:pt x="5264" y="4519"/>
                    </a:cubicBezTo>
                    <a:cubicBezTo>
                      <a:pt x="3886" y="3140"/>
                      <a:pt x="6107" y="766"/>
                      <a:pt x="6872" y="0"/>
                    </a:cubicBezTo>
                    <a:cubicBezTo>
                      <a:pt x="-4234" y="9957"/>
                      <a:pt x="669" y="9268"/>
                      <a:pt x="4038" y="81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72" name="Kombinationstegning: figur 11871">
                <a:extLst>
                  <a:ext uri="{FF2B5EF4-FFF2-40B4-BE49-F238E27FC236}">
                    <a16:creationId xmlns:a16="http://schemas.microsoft.com/office/drawing/2014/main" id="{6837B49F-A5A1-40B9-94E9-65C9270EE56E}"/>
                  </a:ext>
                </a:extLst>
              </p:cNvPr>
              <p:cNvSpPr/>
              <p:nvPr/>
            </p:nvSpPr>
            <p:spPr>
              <a:xfrm>
                <a:off x="10254881" y="3003887"/>
                <a:ext cx="170612" cy="142180"/>
              </a:xfrm>
              <a:custGeom>
                <a:avLst/>
                <a:gdLst>
                  <a:gd name="connsiteX0" fmla="*/ 16170 w 170612"/>
                  <a:gd name="connsiteY0" fmla="*/ 93682 h 142180"/>
                  <a:gd name="connsiteX1" fmla="*/ 13029 w 170612"/>
                  <a:gd name="connsiteY1" fmla="*/ 95367 h 142180"/>
                  <a:gd name="connsiteX2" fmla="*/ 9658 w 170612"/>
                  <a:gd name="connsiteY2" fmla="*/ 96822 h 142180"/>
                  <a:gd name="connsiteX3" fmla="*/ 6518 w 170612"/>
                  <a:gd name="connsiteY3" fmla="*/ 98967 h 142180"/>
                  <a:gd name="connsiteX4" fmla="*/ 1233 w 170612"/>
                  <a:gd name="connsiteY4" fmla="*/ 103026 h 142180"/>
                  <a:gd name="connsiteX5" fmla="*/ 5063 w 170612"/>
                  <a:gd name="connsiteY5" fmla="*/ 116431 h 142180"/>
                  <a:gd name="connsiteX6" fmla="*/ 9352 w 170612"/>
                  <a:gd name="connsiteY6" fmla="*/ 127920 h 142180"/>
                  <a:gd name="connsiteX7" fmla="*/ 6442 w 170612"/>
                  <a:gd name="connsiteY7" fmla="*/ 135350 h 142180"/>
                  <a:gd name="connsiteX8" fmla="*/ 11191 w 170612"/>
                  <a:gd name="connsiteY8" fmla="*/ 141784 h 142180"/>
                  <a:gd name="connsiteX9" fmla="*/ 14561 w 170612"/>
                  <a:gd name="connsiteY9" fmla="*/ 140099 h 142180"/>
                  <a:gd name="connsiteX10" fmla="*/ 18390 w 170612"/>
                  <a:gd name="connsiteY10" fmla="*/ 134814 h 142180"/>
                  <a:gd name="connsiteX11" fmla="*/ 20765 w 170612"/>
                  <a:gd name="connsiteY11" fmla="*/ 131903 h 142180"/>
                  <a:gd name="connsiteX12" fmla="*/ 24825 w 170612"/>
                  <a:gd name="connsiteY12" fmla="*/ 129299 h 142180"/>
                  <a:gd name="connsiteX13" fmla="*/ 32944 w 170612"/>
                  <a:gd name="connsiteY13" fmla="*/ 131444 h 142180"/>
                  <a:gd name="connsiteX14" fmla="*/ 36544 w 170612"/>
                  <a:gd name="connsiteY14" fmla="*/ 128839 h 142180"/>
                  <a:gd name="connsiteX15" fmla="*/ 35089 w 170612"/>
                  <a:gd name="connsiteY15" fmla="*/ 125469 h 142180"/>
                  <a:gd name="connsiteX16" fmla="*/ 30340 w 170612"/>
                  <a:gd name="connsiteY16" fmla="*/ 120720 h 142180"/>
                  <a:gd name="connsiteX17" fmla="*/ 19309 w 170612"/>
                  <a:gd name="connsiteY17" fmla="*/ 116431 h 142180"/>
                  <a:gd name="connsiteX18" fmla="*/ 15021 w 170612"/>
                  <a:gd name="connsiteY18" fmla="*/ 109231 h 142180"/>
                  <a:gd name="connsiteX19" fmla="*/ 23369 w 170612"/>
                  <a:gd name="connsiteY19" fmla="*/ 103486 h 142180"/>
                  <a:gd name="connsiteX20" fmla="*/ 33404 w 170612"/>
                  <a:gd name="connsiteY20" fmla="*/ 110916 h 142180"/>
                  <a:gd name="connsiteX21" fmla="*/ 40374 w 170612"/>
                  <a:gd name="connsiteY21" fmla="*/ 107546 h 142180"/>
                  <a:gd name="connsiteX22" fmla="*/ 56153 w 170612"/>
                  <a:gd name="connsiteY22" fmla="*/ 102490 h 142180"/>
                  <a:gd name="connsiteX23" fmla="*/ 69787 w 170612"/>
                  <a:gd name="connsiteY23" fmla="*/ 108695 h 142180"/>
                  <a:gd name="connsiteX24" fmla="*/ 84417 w 170612"/>
                  <a:gd name="connsiteY24" fmla="*/ 116354 h 142180"/>
                  <a:gd name="connsiteX25" fmla="*/ 93991 w 170612"/>
                  <a:gd name="connsiteY25" fmla="*/ 121103 h 142180"/>
                  <a:gd name="connsiteX26" fmla="*/ 98281 w 170612"/>
                  <a:gd name="connsiteY26" fmla="*/ 123248 h 142180"/>
                  <a:gd name="connsiteX27" fmla="*/ 100885 w 170612"/>
                  <a:gd name="connsiteY27" fmla="*/ 115818 h 142180"/>
                  <a:gd name="connsiteX28" fmla="*/ 106630 w 170612"/>
                  <a:gd name="connsiteY28" fmla="*/ 102873 h 142180"/>
                  <a:gd name="connsiteX29" fmla="*/ 120723 w 170612"/>
                  <a:gd name="connsiteY29" fmla="*/ 90694 h 142180"/>
                  <a:gd name="connsiteX30" fmla="*/ 140791 w 170612"/>
                  <a:gd name="connsiteY30" fmla="*/ 89239 h 142180"/>
                  <a:gd name="connsiteX31" fmla="*/ 142247 w 170612"/>
                  <a:gd name="connsiteY31" fmla="*/ 87784 h 142180"/>
                  <a:gd name="connsiteX32" fmla="*/ 145158 w 170612"/>
                  <a:gd name="connsiteY32" fmla="*/ 88243 h 142180"/>
                  <a:gd name="connsiteX33" fmla="*/ 149677 w 170612"/>
                  <a:gd name="connsiteY33" fmla="*/ 87554 h 142180"/>
                  <a:gd name="connsiteX34" fmla="*/ 169515 w 170612"/>
                  <a:gd name="connsiteY34" fmla="*/ 76294 h 142180"/>
                  <a:gd name="connsiteX35" fmla="*/ 164460 w 170612"/>
                  <a:gd name="connsiteY35" fmla="*/ 76524 h 142180"/>
                  <a:gd name="connsiteX36" fmla="*/ 161320 w 170612"/>
                  <a:gd name="connsiteY36" fmla="*/ 79128 h 142180"/>
                  <a:gd name="connsiteX37" fmla="*/ 156801 w 170612"/>
                  <a:gd name="connsiteY37" fmla="*/ 75758 h 142180"/>
                  <a:gd name="connsiteX38" fmla="*/ 155345 w 170612"/>
                  <a:gd name="connsiteY38" fmla="*/ 70013 h 142180"/>
                  <a:gd name="connsiteX39" fmla="*/ 157720 w 170612"/>
                  <a:gd name="connsiteY39" fmla="*/ 68328 h 142180"/>
                  <a:gd name="connsiteX40" fmla="*/ 150749 w 170612"/>
                  <a:gd name="connsiteY40" fmla="*/ 61588 h 142180"/>
                  <a:gd name="connsiteX41" fmla="*/ 156264 w 170612"/>
                  <a:gd name="connsiteY41" fmla="*/ 48183 h 142180"/>
                  <a:gd name="connsiteX42" fmla="*/ 158409 w 170612"/>
                  <a:gd name="connsiteY42" fmla="*/ 42209 h 142180"/>
                  <a:gd name="connsiteX43" fmla="*/ 154349 w 170612"/>
                  <a:gd name="connsiteY43" fmla="*/ 45579 h 142180"/>
                  <a:gd name="connsiteX44" fmla="*/ 142401 w 170612"/>
                  <a:gd name="connsiteY44" fmla="*/ 55154 h 142180"/>
                  <a:gd name="connsiteX45" fmla="*/ 126392 w 170612"/>
                  <a:gd name="connsiteY45" fmla="*/ 53009 h 142180"/>
                  <a:gd name="connsiteX46" fmla="*/ 124017 w 170612"/>
                  <a:gd name="connsiteY46" fmla="*/ 50864 h 142180"/>
                  <a:gd name="connsiteX47" fmla="*/ 118273 w 170612"/>
                  <a:gd name="connsiteY47" fmla="*/ 49179 h 142180"/>
                  <a:gd name="connsiteX48" fmla="*/ 95524 w 170612"/>
                  <a:gd name="connsiteY48" fmla="*/ 36234 h 142180"/>
                  <a:gd name="connsiteX49" fmla="*/ 63659 w 170612"/>
                  <a:gd name="connsiteY49" fmla="*/ 1536 h 142180"/>
                  <a:gd name="connsiteX50" fmla="*/ 59829 w 170612"/>
                  <a:gd name="connsiteY50" fmla="*/ 847 h 142180"/>
                  <a:gd name="connsiteX51" fmla="*/ 54315 w 170612"/>
                  <a:gd name="connsiteY51" fmla="*/ 3451 h 142180"/>
                  <a:gd name="connsiteX52" fmla="*/ 52400 w 170612"/>
                  <a:gd name="connsiteY52" fmla="*/ 10191 h 142180"/>
                  <a:gd name="connsiteX53" fmla="*/ 54315 w 170612"/>
                  <a:gd name="connsiteY53" fmla="*/ 18311 h 142180"/>
                  <a:gd name="connsiteX54" fmla="*/ 57225 w 170612"/>
                  <a:gd name="connsiteY54" fmla="*/ 32711 h 142180"/>
                  <a:gd name="connsiteX55" fmla="*/ 55080 w 170612"/>
                  <a:gd name="connsiteY55" fmla="*/ 48490 h 142180"/>
                  <a:gd name="connsiteX56" fmla="*/ 46961 w 170612"/>
                  <a:gd name="connsiteY56" fmla="*/ 59979 h 142180"/>
                  <a:gd name="connsiteX57" fmla="*/ 45506 w 170612"/>
                  <a:gd name="connsiteY57" fmla="*/ 67179 h 142180"/>
                  <a:gd name="connsiteX58" fmla="*/ 46732 w 170612"/>
                  <a:gd name="connsiteY58" fmla="*/ 73154 h 142180"/>
                  <a:gd name="connsiteX59" fmla="*/ 41983 w 170612"/>
                  <a:gd name="connsiteY59" fmla="*/ 80584 h 142180"/>
                  <a:gd name="connsiteX60" fmla="*/ 35548 w 170612"/>
                  <a:gd name="connsiteY60" fmla="*/ 81043 h 142180"/>
                  <a:gd name="connsiteX61" fmla="*/ 31489 w 170612"/>
                  <a:gd name="connsiteY61" fmla="*/ 80813 h 142180"/>
                  <a:gd name="connsiteX62" fmla="*/ 25744 w 170612"/>
                  <a:gd name="connsiteY62" fmla="*/ 78439 h 142180"/>
                  <a:gd name="connsiteX63" fmla="*/ 16859 w 170612"/>
                  <a:gd name="connsiteY63" fmla="*/ 76294 h 142180"/>
                  <a:gd name="connsiteX64" fmla="*/ 18544 w 170612"/>
                  <a:gd name="connsiteY64" fmla="*/ 82499 h 142180"/>
                  <a:gd name="connsiteX65" fmla="*/ 19463 w 170612"/>
                  <a:gd name="connsiteY65" fmla="*/ 89239 h 142180"/>
                  <a:gd name="connsiteX66" fmla="*/ 16170 w 170612"/>
                  <a:gd name="connsiteY66" fmla="*/ 93682 h 14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70612" h="142180">
                    <a:moveTo>
                      <a:pt x="16170" y="93682"/>
                    </a:moveTo>
                    <a:cubicBezTo>
                      <a:pt x="14255" y="96592"/>
                      <a:pt x="14255" y="96056"/>
                      <a:pt x="13029" y="95367"/>
                    </a:cubicBezTo>
                    <a:cubicBezTo>
                      <a:pt x="11803" y="94677"/>
                      <a:pt x="10654" y="95367"/>
                      <a:pt x="9658" y="96822"/>
                    </a:cubicBezTo>
                    <a:cubicBezTo>
                      <a:pt x="8662" y="98277"/>
                      <a:pt x="8433" y="98737"/>
                      <a:pt x="6518" y="98967"/>
                    </a:cubicBezTo>
                    <a:cubicBezTo>
                      <a:pt x="4604" y="99197"/>
                      <a:pt x="2918" y="97512"/>
                      <a:pt x="1233" y="103026"/>
                    </a:cubicBezTo>
                    <a:cubicBezTo>
                      <a:pt x="-452" y="108541"/>
                      <a:pt x="-1371" y="111605"/>
                      <a:pt x="5063" y="116431"/>
                    </a:cubicBezTo>
                    <a:cubicBezTo>
                      <a:pt x="11497" y="121180"/>
                      <a:pt x="9352" y="127920"/>
                      <a:pt x="9352" y="127920"/>
                    </a:cubicBezTo>
                    <a:cubicBezTo>
                      <a:pt x="9352" y="127920"/>
                      <a:pt x="8433" y="131291"/>
                      <a:pt x="6442" y="135350"/>
                    </a:cubicBezTo>
                    <a:cubicBezTo>
                      <a:pt x="4527" y="139410"/>
                      <a:pt x="9352" y="140635"/>
                      <a:pt x="11191" y="141784"/>
                    </a:cubicBezTo>
                    <a:cubicBezTo>
                      <a:pt x="13106" y="143010"/>
                      <a:pt x="13565" y="141095"/>
                      <a:pt x="14561" y="140099"/>
                    </a:cubicBezTo>
                    <a:cubicBezTo>
                      <a:pt x="15556" y="139103"/>
                      <a:pt x="18161" y="136499"/>
                      <a:pt x="18390" y="134814"/>
                    </a:cubicBezTo>
                    <a:cubicBezTo>
                      <a:pt x="18620" y="133129"/>
                      <a:pt x="19309" y="132669"/>
                      <a:pt x="20765" y="131903"/>
                    </a:cubicBezTo>
                    <a:cubicBezTo>
                      <a:pt x="22220" y="131214"/>
                      <a:pt x="22910" y="129988"/>
                      <a:pt x="24825" y="129299"/>
                    </a:cubicBezTo>
                    <a:cubicBezTo>
                      <a:pt x="26740" y="128610"/>
                      <a:pt x="30570" y="130984"/>
                      <a:pt x="32944" y="131444"/>
                    </a:cubicBezTo>
                    <a:cubicBezTo>
                      <a:pt x="35319" y="131903"/>
                      <a:pt x="35319" y="131444"/>
                      <a:pt x="36544" y="128839"/>
                    </a:cubicBezTo>
                    <a:cubicBezTo>
                      <a:pt x="37769" y="126235"/>
                      <a:pt x="36315" y="125929"/>
                      <a:pt x="35089" y="125469"/>
                    </a:cubicBezTo>
                    <a:cubicBezTo>
                      <a:pt x="33863" y="125010"/>
                      <a:pt x="32714" y="124244"/>
                      <a:pt x="30340" y="120720"/>
                    </a:cubicBezTo>
                    <a:cubicBezTo>
                      <a:pt x="27965" y="117120"/>
                      <a:pt x="23599" y="119265"/>
                      <a:pt x="19309" y="116431"/>
                    </a:cubicBezTo>
                    <a:cubicBezTo>
                      <a:pt x="15021" y="113520"/>
                      <a:pt x="14255" y="111912"/>
                      <a:pt x="15021" y="109231"/>
                    </a:cubicBezTo>
                    <a:cubicBezTo>
                      <a:pt x="15710" y="106627"/>
                      <a:pt x="16246" y="102797"/>
                      <a:pt x="23369" y="103486"/>
                    </a:cubicBezTo>
                    <a:cubicBezTo>
                      <a:pt x="30570" y="104175"/>
                      <a:pt x="32255" y="108771"/>
                      <a:pt x="33404" y="110916"/>
                    </a:cubicBezTo>
                    <a:cubicBezTo>
                      <a:pt x="34629" y="113061"/>
                      <a:pt x="35089" y="112141"/>
                      <a:pt x="40374" y="107546"/>
                    </a:cubicBezTo>
                    <a:cubicBezTo>
                      <a:pt x="45659" y="103026"/>
                      <a:pt x="49719" y="101571"/>
                      <a:pt x="56153" y="102490"/>
                    </a:cubicBezTo>
                    <a:cubicBezTo>
                      <a:pt x="62587" y="103409"/>
                      <a:pt x="66417" y="105631"/>
                      <a:pt x="69787" y="108695"/>
                    </a:cubicBezTo>
                    <a:cubicBezTo>
                      <a:pt x="73157" y="111835"/>
                      <a:pt x="80051" y="114669"/>
                      <a:pt x="84417" y="116354"/>
                    </a:cubicBezTo>
                    <a:cubicBezTo>
                      <a:pt x="88706" y="118039"/>
                      <a:pt x="92076" y="119724"/>
                      <a:pt x="93991" y="121103"/>
                    </a:cubicBezTo>
                    <a:cubicBezTo>
                      <a:pt x="95906" y="122482"/>
                      <a:pt x="95906" y="124014"/>
                      <a:pt x="98281" y="123248"/>
                    </a:cubicBezTo>
                    <a:cubicBezTo>
                      <a:pt x="100655" y="122559"/>
                      <a:pt x="101192" y="119648"/>
                      <a:pt x="100885" y="115818"/>
                    </a:cubicBezTo>
                    <a:cubicBezTo>
                      <a:pt x="100655" y="111988"/>
                      <a:pt x="103030" y="107239"/>
                      <a:pt x="106630" y="102873"/>
                    </a:cubicBezTo>
                    <a:cubicBezTo>
                      <a:pt x="110230" y="98507"/>
                      <a:pt x="117200" y="91843"/>
                      <a:pt x="120723" y="90694"/>
                    </a:cubicBezTo>
                    <a:cubicBezTo>
                      <a:pt x="124324" y="89469"/>
                      <a:pt x="139643" y="89775"/>
                      <a:pt x="140791" y="89239"/>
                    </a:cubicBezTo>
                    <a:cubicBezTo>
                      <a:pt x="142017" y="88780"/>
                      <a:pt x="142247" y="89239"/>
                      <a:pt x="142247" y="87784"/>
                    </a:cubicBezTo>
                    <a:cubicBezTo>
                      <a:pt x="142247" y="86328"/>
                      <a:pt x="144392" y="87324"/>
                      <a:pt x="145158" y="88243"/>
                    </a:cubicBezTo>
                    <a:cubicBezTo>
                      <a:pt x="145924" y="89163"/>
                      <a:pt x="148069" y="88703"/>
                      <a:pt x="149677" y="87554"/>
                    </a:cubicBezTo>
                    <a:cubicBezTo>
                      <a:pt x="151362" y="86328"/>
                      <a:pt x="165915" y="78439"/>
                      <a:pt x="169515" y="76294"/>
                    </a:cubicBezTo>
                    <a:cubicBezTo>
                      <a:pt x="173116" y="74150"/>
                      <a:pt x="166911" y="75375"/>
                      <a:pt x="164460" y="76524"/>
                    </a:cubicBezTo>
                    <a:cubicBezTo>
                      <a:pt x="162086" y="77750"/>
                      <a:pt x="163005" y="79128"/>
                      <a:pt x="161320" y="79128"/>
                    </a:cubicBezTo>
                    <a:cubicBezTo>
                      <a:pt x="159635" y="79128"/>
                      <a:pt x="157031" y="77673"/>
                      <a:pt x="156801" y="75758"/>
                    </a:cubicBezTo>
                    <a:cubicBezTo>
                      <a:pt x="156571" y="73843"/>
                      <a:pt x="156341" y="74073"/>
                      <a:pt x="155345" y="70013"/>
                    </a:cubicBezTo>
                    <a:cubicBezTo>
                      <a:pt x="154426" y="65954"/>
                      <a:pt x="155345" y="68098"/>
                      <a:pt x="157720" y="68328"/>
                    </a:cubicBezTo>
                    <a:cubicBezTo>
                      <a:pt x="160094" y="68558"/>
                      <a:pt x="152434" y="63273"/>
                      <a:pt x="150749" y="61588"/>
                    </a:cubicBezTo>
                    <a:cubicBezTo>
                      <a:pt x="149064" y="59903"/>
                      <a:pt x="154809" y="50558"/>
                      <a:pt x="156264" y="48183"/>
                    </a:cubicBezTo>
                    <a:cubicBezTo>
                      <a:pt x="157720" y="45809"/>
                      <a:pt x="159405" y="44124"/>
                      <a:pt x="158409" y="42209"/>
                    </a:cubicBezTo>
                    <a:cubicBezTo>
                      <a:pt x="157413" y="40294"/>
                      <a:pt x="155805" y="43894"/>
                      <a:pt x="154349" y="45579"/>
                    </a:cubicBezTo>
                    <a:cubicBezTo>
                      <a:pt x="152894" y="47264"/>
                      <a:pt x="146230" y="52013"/>
                      <a:pt x="142401" y="55154"/>
                    </a:cubicBezTo>
                    <a:cubicBezTo>
                      <a:pt x="138571" y="58294"/>
                      <a:pt x="128307" y="53469"/>
                      <a:pt x="126392" y="53009"/>
                    </a:cubicBezTo>
                    <a:cubicBezTo>
                      <a:pt x="124477" y="52549"/>
                      <a:pt x="123021" y="52319"/>
                      <a:pt x="124017" y="50864"/>
                    </a:cubicBezTo>
                    <a:cubicBezTo>
                      <a:pt x="124936" y="49409"/>
                      <a:pt x="127158" y="49639"/>
                      <a:pt x="118273" y="49179"/>
                    </a:cubicBezTo>
                    <a:cubicBezTo>
                      <a:pt x="109387" y="48720"/>
                      <a:pt x="107243" y="44430"/>
                      <a:pt x="95524" y="36234"/>
                    </a:cubicBezTo>
                    <a:cubicBezTo>
                      <a:pt x="83804" y="28038"/>
                      <a:pt x="64655" y="2685"/>
                      <a:pt x="63659" y="1536"/>
                    </a:cubicBezTo>
                    <a:cubicBezTo>
                      <a:pt x="62740" y="310"/>
                      <a:pt x="61514" y="-838"/>
                      <a:pt x="59829" y="847"/>
                    </a:cubicBezTo>
                    <a:cubicBezTo>
                      <a:pt x="58144" y="2532"/>
                      <a:pt x="56230" y="3451"/>
                      <a:pt x="54315" y="3451"/>
                    </a:cubicBezTo>
                    <a:cubicBezTo>
                      <a:pt x="52400" y="3451"/>
                      <a:pt x="52630" y="5366"/>
                      <a:pt x="52400" y="10191"/>
                    </a:cubicBezTo>
                    <a:cubicBezTo>
                      <a:pt x="52170" y="15017"/>
                      <a:pt x="52859" y="15936"/>
                      <a:pt x="54315" y="18311"/>
                    </a:cubicBezTo>
                    <a:cubicBezTo>
                      <a:pt x="55769" y="20685"/>
                      <a:pt x="57914" y="27885"/>
                      <a:pt x="57225" y="32711"/>
                    </a:cubicBezTo>
                    <a:cubicBezTo>
                      <a:pt x="56535" y="37536"/>
                      <a:pt x="55310" y="42056"/>
                      <a:pt x="55080" y="48490"/>
                    </a:cubicBezTo>
                    <a:cubicBezTo>
                      <a:pt x="54850" y="54924"/>
                      <a:pt x="50331" y="56839"/>
                      <a:pt x="46961" y="59979"/>
                    </a:cubicBezTo>
                    <a:cubicBezTo>
                      <a:pt x="43591" y="63120"/>
                      <a:pt x="45276" y="65035"/>
                      <a:pt x="45506" y="67179"/>
                    </a:cubicBezTo>
                    <a:cubicBezTo>
                      <a:pt x="45736" y="69324"/>
                      <a:pt x="45046" y="70320"/>
                      <a:pt x="46732" y="73154"/>
                    </a:cubicBezTo>
                    <a:cubicBezTo>
                      <a:pt x="48417" y="75988"/>
                      <a:pt x="44817" y="77673"/>
                      <a:pt x="41983" y="80584"/>
                    </a:cubicBezTo>
                    <a:cubicBezTo>
                      <a:pt x="39149" y="83494"/>
                      <a:pt x="36927" y="81809"/>
                      <a:pt x="35548" y="81043"/>
                    </a:cubicBezTo>
                    <a:cubicBezTo>
                      <a:pt x="34093" y="80354"/>
                      <a:pt x="32637" y="80354"/>
                      <a:pt x="31489" y="80813"/>
                    </a:cubicBezTo>
                    <a:cubicBezTo>
                      <a:pt x="30340" y="81273"/>
                      <a:pt x="28578" y="80813"/>
                      <a:pt x="25744" y="78439"/>
                    </a:cubicBezTo>
                    <a:cubicBezTo>
                      <a:pt x="22910" y="76064"/>
                      <a:pt x="19309" y="74379"/>
                      <a:pt x="16859" y="76294"/>
                    </a:cubicBezTo>
                    <a:cubicBezTo>
                      <a:pt x="14407" y="78209"/>
                      <a:pt x="15940" y="78899"/>
                      <a:pt x="18544" y="82499"/>
                    </a:cubicBezTo>
                    <a:cubicBezTo>
                      <a:pt x="21148" y="86099"/>
                      <a:pt x="20459" y="88243"/>
                      <a:pt x="19463" y="89239"/>
                    </a:cubicBezTo>
                    <a:cubicBezTo>
                      <a:pt x="18467" y="90235"/>
                      <a:pt x="18085" y="90771"/>
                      <a:pt x="16170" y="9368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73" name="Kombinationstegning: figur 11872">
                <a:extLst>
                  <a:ext uri="{FF2B5EF4-FFF2-40B4-BE49-F238E27FC236}">
                    <a16:creationId xmlns:a16="http://schemas.microsoft.com/office/drawing/2014/main" id="{85E1022D-9A7A-4ACD-B1C9-D2C35D86BDAD}"/>
                  </a:ext>
                </a:extLst>
              </p:cNvPr>
              <p:cNvSpPr/>
              <p:nvPr/>
            </p:nvSpPr>
            <p:spPr>
              <a:xfrm>
                <a:off x="10244669" y="3118519"/>
                <a:ext cx="3796" cy="5542"/>
              </a:xfrm>
              <a:custGeom>
                <a:avLst/>
                <a:gdLst>
                  <a:gd name="connsiteX0" fmla="*/ 3403 w 3796"/>
                  <a:gd name="connsiteY0" fmla="*/ 2718 h 5542"/>
                  <a:gd name="connsiteX1" fmla="*/ 2177 w 3796"/>
                  <a:gd name="connsiteY1" fmla="*/ 113 h 5542"/>
                  <a:gd name="connsiteX2" fmla="*/ 32 w 3796"/>
                  <a:gd name="connsiteY2" fmla="*/ 3024 h 5542"/>
                  <a:gd name="connsiteX3" fmla="*/ 3403 w 3796"/>
                  <a:gd name="connsiteY3" fmla="*/ 2718 h 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96" h="5542">
                    <a:moveTo>
                      <a:pt x="3403" y="2718"/>
                    </a:moveTo>
                    <a:cubicBezTo>
                      <a:pt x="3403" y="2718"/>
                      <a:pt x="4858" y="-653"/>
                      <a:pt x="2177" y="113"/>
                    </a:cubicBezTo>
                    <a:cubicBezTo>
                      <a:pt x="-427" y="803"/>
                      <a:pt x="262" y="1798"/>
                      <a:pt x="32" y="3024"/>
                    </a:cubicBezTo>
                    <a:cubicBezTo>
                      <a:pt x="-198" y="4173"/>
                      <a:pt x="798" y="8232"/>
                      <a:pt x="3403" y="271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74" name="Kombinationstegning: figur 11873">
                <a:extLst>
                  <a:ext uri="{FF2B5EF4-FFF2-40B4-BE49-F238E27FC236}">
                    <a16:creationId xmlns:a16="http://schemas.microsoft.com/office/drawing/2014/main" id="{CD796F86-CA4A-4404-96FD-74A237E3ECD5}"/>
                  </a:ext>
                </a:extLst>
              </p:cNvPr>
              <p:cNvSpPr/>
              <p:nvPr/>
            </p:nvSpPr>
            <p:spPr>
              <a:xfrm>
                <a:off x="10294344" y="3014256"/>
                <a:ext cx="3708" cy="4415"/>
              </a:xfrm>
              <a:custGeom>
                <a:avLst/>
                <a:gdLst>
                  <a:gd name="connsiteX0" fmla="*/ 3055 w 3708"/>
                  <a:gd name="connsiteY0" fmla="*/ 2197 h 4415"/>
                  <a:gd name="connsiteX1" fmla="*/ 2136 w 3708"/>
                  <a:gd name="connsiteY1" fmla="*/ 4341 h 4415"/>
                  <a:gd name="connsiteX2" fmla="*/ 3055 w 3708"/>
                  <a:gd name="connsiteY2" fmla="*/ 2197 h 4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08" h="4415">
                    <a:moveTo>
                      <a:pt x="3055" y="2197"/>
                    </a:moveTo>
                    <a:cubicBezTo>
                      <a:pt x="1140" y="-714"/>
                      <a:pt x="-2229" y="-1403"/>
                      <a:pt x="2136" y="4341"/>
                    </a:cubicBezTo>
                    <a:cubicBezTo>
                      <a:pt x="2059" y="4341"/>
                      <a:pt x="4970" y="5031"/>
                      <a:pt x="3055" y="219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75" name="Kombinationstegning: figur 11874">
                <a:extLst>
                  <a:ext uri="{FF2B5EF4-FFF2-40B4-BE49-F238E27FC236}">
                    <a16:creationId xmlns:a16="http://schemas.microsoft.com/office/drawing/2014/main" id="{CB2B0B76-3364-4E97-ADBE-14FF7F205E31}"/>
                  </a:ext>
                </a:extLst>
              </p:cNvPr>
              <p:cNvSpPr/>
              <p:nvPr/>
            </p:nvSpPr>
            <p:spPr>
              <a:xfrm>
                <a:off x="10105908" y="4176674"/>
                <a:ext cx="4656" cy="8635"/>
              </a:xfrm>
              <a:custGeom>
                <a:avLst/>
                <a:gdLst>
                  <a:gd name="connsiteX0" fmla="*/ 0 w 4656"/>
                  <a:gd name="connsiteY0" fmla="*/ 5655 h 8635"/>
                  <a:gd name="connsiteX1" fmla="*/ 4290 w 4656"/>
                  <a:gd name="connsiteY1" fmla="*/ 2285 h 8635"/>
                  <a:gd name="connsiteX2" fmla="*/ 0 w 4656"/>
                  <a:gd name="connsiteY2" fmla="*/ 5655 h 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56" h="8635">
                    <a:moveTo>
                      <a:pt x="0" y="5655"/>
                    </a:moveTo>
                    <a:cubicBezTo>
                      <a:pt x="0" y="5655"/>
                      <a:pt x="460" y="14234"/>
                      <a:pt x="4290" y="2285"/>
                    </a:cubicBezTo>
                    <a:cubicBezTo>
                      <a:pt x="6205" y="-4379"/>
                      <a:pt x="0" y="5655"/>
                      <a:pt x="0" y="56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76" name="Kombinationstegning: figur 11875">
                <a:extLst>
                  <a:ext uri="{FF2B5EF4-FFF2-40B4-BE49-F238E27FC236}">
                    <a16:creationId xmlns:a16="http://schemas.microsoft.com/office/drawing/2014/main" id="{9A0A9DD3-99B9-40A2-8099-AEC7B2B7F2FE}"/>
                  </a:ext>
                </a:extLst>
              </p:cNvPr>
              <p:cNvSpPr/>
              <p:nvPr/>
            </p:nvSpPr>
            <p:spPr>
              <a:xfrm>
                <a:off x="8988032" y="4235135"/>
                <a:ext cx="308132" cy="329332"/>
              </a:xfrm>
              <a:custGeom>
                <a:avLst/>
                <a:gdLst>
                  <a:gd name="connsiteX0" fmla="*/ 301127 w 308132"/>
                  <a:gd name="connsiteY0" fmla="*/ 321827 h 329332"/>
                  <a:gd name="connsiteX1" fmla="*/ 301817 w 308132"/>
                  <a:gd name="connsiteY1" fmla="*/ 287818 h 329332"/>
                  <a:gd name="connsiteX2" fmla="*/ 302736 w 308132"/>
                  <a:gd name="connsiteY2" fmla="*/ 275640 h 329332"/>
                  <a:gd name="connsiteX3" fmla="*/ 303425 w 308132"/>
                  <a:gd name="connsiteY3" fmla="*/ 265605 h 329332"/>
                  <a:gd name="connsiteX4" fmla="*/ 307485 w 308132"/>
                  <a:gd name="connsiteY4" fmla="*/ 253197 h 329332"/>
                  <a:gd name="connsiteX5" fmla="*/ 305340 w 308132"/>
                  <a:gd name="connsiteY5" fmla="*/ 243622 h 329332"/>
                  <a:gd name="connsiteX6" fmla="*/ 298370 w 308132"/>
                  <a:gd name="connsiteY6" fmla="*/ 232362 h 329332"/>
                  <a:gd name="connsiteX7" fmla="*/ 292396 w 308132"/>
                  <a:gd name="connsiteY7" fmla="*/ 228533 h 329332"/>
                  <a:gd name="connsiteX8" fmla="*/ 275850 w 308132"/>
                  <a:gd name="connsiteY8" fmla="*/ 226158 h 329332"/>
                  <a:gd name="connsiteX9" fmla="*/ 270795 w 308132"/>
                  <a:gd name="connsiteY9" fmla="*/ 231903 h 329332"/>
                  <a:gd name="connsiteX10" fmla="*/ 265050 w 308132"/>
                  <a:gd name="connsiteY10" fmla="*/ 238107 h 329332"/>
                  <a:gd name="connsiteX11" fmla="*/ 268191 w 308132"/>
                  <a:gd name="connsiteY11" fmla="*/ 233588 h 329332"/>
                  <a:gd name="connsiteX12" fmla="*/ 267961 w 308132"/>
                  <a:gd name="connsiteY12" fmla="*/ 230218 h 329332"/>
                  <a:gd name="connsiteX13" fmla="*/ 270336 w 308132"/>
                  <a:gd name="connsiteY13" fmla="*/ 226388 h 329332"/>
                  <a:gd name="connsiteX14" fmla="*/ 268880 w 308132"/>
                  <a:gd name="connsiteY14" fmla="*/ 220184 h 329332"/>
                  <a:gd name="connsiteX15" fmla="*/ 264361 w 308132"/>
                  <a:gd name="connsiteY15" fmla="*/ 209154 h 329332"/>
                  <a:gd name="connsiteX16" fmla="*/ 263442 w 308132"/>
                  <a:gd name="connsiteY16" fmla="*/ 203409 h 329332"/>
                  <a:gd name="connsiteX17" fmla="*/ 260837 w 308132"/>
                  <a:gd name="connsiteY17" fmla="*/ 193145 h 329332"/>
                  <a:gd name="connsiteX18" fmla="*/ 256548 w 308132"/>
                  <a:gd name="connsiteY18" fmla="*/ 190005 h 329332"/>
                  <a:gd name="connsiteX19" fmla="*/ 251263 w 308132"/>
                  <a:gd name="connsiteY19" fmla="*/ 190005 h 329332"/>
                  <a:gd name="connsiteX20" fmla="*/ 238548 w 308132"/>
                  <a:gd name="connsiteY20" fmla="*/ 186175 h 329332"/>
                  <a:gd name="connsiteX21" fmla="*/ 232344 w 308132"/>
                  <a:gd name="connsiteY21" fmla="*/ 176141 h 329332"/>
                  <a:gd name="connsiteX22" fmla="*/ 236173 w 308132"/>
                  <a:gd name="connsiteY22" fmla="*/ 173536 h 329332"/>
                  <a:gd name="connsiteX23" fmla="*/ 232344 w 308132"/>
                  <a:gd name="connsiteY23" fmla="*/ 170396 h 329332"/>
                  <a:gd name="connsiteX24" fmla="*/ 233569 w 308132"/>
                  <a:gd name="connsiteY24" fmla="*/ 167791 h 329332"/>
                  <a:gd name="connsiteX25" fmla="*/ 230659 w 308132"/>
                  <a:gd name="connsiteY25" fmla="*/ 167102 h 329332"/>
                  <a:gd name="connsiteX26" fmla="*/ 235714 w 308132"/>
                  <a:gd name="connsiteY26" fmla="*/ 163502 h 329332"/>
                  <a:gd name="connsiteX27" fmla="*/ 238854 w 308132"/>
                  <a:gd name="connsiteY27" fmla="*/ 162277 h 329332"/>
                  <a:gd name="connsiteX28" fmla="*/ 243603 w 308132"/>
                  <a:gd name="connsiteY28" fmla="*/ 159902 h 329332"/>
                  <a:gd name="connsiteX29" fmla="*/ 242914 w 308132"/>
                  <a:gd name="connsiteY29" fmla="*/ 153698 h 329332"/>
                  <a:gd name="connsiteX30" fmla="*/ 239773 w 308132"/>
                  <a:gd name="connsiteY30" fmla="*/ 151093 h 329332"/>
                  <a:gd name="connsiteX31" fmla="*/ 235943 w 308132"/>
                  <a:gd name="connsiteY31" fmla="*/ 147953 h 329332"/>
                  <a:gd name="connsiteX32" fmla="*/ 225909 w 308132"/>
                  <a:gd name="connsiteY32" fmla="*/ 147723 h 329332"/>
                  <a:gd name="connsiteX33" fmla="*/ 212505 w 308132"/>
                  <a:gd name="connsiteY33" fmla="*/ 155153 h 329332"/>
                  <a:gd name="connsiteX34" fmla="*/ 211586 w 308132"/>
                  <a:gd name="connsiteY34" fmla="*/ 153468 h 329332"/>
                  <a:gd name="connsiteX35" fmla="*/ 221390 w 308132"/>
                  <a:gd name="connsiteY35" fmla="*/ 149179 h 329332"/>
                  <a:gd name="connsiteX36" fmla="*/ 222846 w 308132"/>
                  <a:gd name="connsiteY36" fmla="*/ 144430 h 329332"/>
                  <a:gd name="connsiteX37" fmla="*/ 214727 w 308132"/>
                  <a:gd name="connsiteY37" fmla="*/ 141289 h 329332"/>
                  <a:gd name="connsiteX38" fmla="*/ 201322 w 308132"/>
                  <a:gd name="connsiteY38" fmla="*/ 134549 h 329332"/>
                  <a:gd name="connsiteX39" fmla="*/ 196803 w 308132"/>
                  <a:gd name="connsiteY39" fmla="*/ 124285 h 329332"/>
                  <a:gd name="connsiteX40" fmla="*/ 186003 w 308132"/>
                  <a:gd name="connsiteY40" fmla="*/ 114251 h 329332"/>
                  <a:gd name="connsiteX41" fmla="*/ 175969 w 308132"/>
                  <a:gd name="connsiteY41" fmla="*/ 110880 h 329332"/>
                  <a:gd name="connsiteX42" fmla="*/ 170224 w 308132"/>
                  <a:gd name="connsiteY42" fmla="*/ 101995 h 329332"/>
                  <a:gd name="connsiteX43" fmla="*/ 161338 w 308132"/>
                  <a:gd name="connsiteY43" fmla="*/ 97476 h 329332"/>
                  <a:gd name="connsiteX44" fmla="*/ 159194 w 308132"/>
                  <a:gd name="connsiteY44" fmla="*/ 100080 h 329332"/>
                  <a:gd name="connsiteX45" fmla="*/ 159194 w 308132"/>
                  <a:gd name="connsiteY45" fmla="*/ 102455 h 329332"/>
                  <a:gd name="connsiteX46" fmla="*/ 152453 w 308132"/>
                  <a:gd name="connsiteY46" fmla="*/ 99314 h 329332"/>
                  <a:gd name="connsiteX47" fmla="*/ 147168 w 308132"/>
                  <a:gd name="connsiteY47" fmla="*/ 93340 h 329332"/>
                  <a:gd name="connsiteX48" fmla="*/ 143108 w 308132"/>
                  <a:gd name="connsiteY48" fmla="*/ 87595 h 329332"/>
                  <a:gd name="connsiteX49" fmla="*/ 139279 w 308132"/>
                  <a:gd name="connsiteY49" fmla="*/ 88284 h 329332"/>
                  <a:gd name="connsiteX50" fmla="*/ 134760 w 308132"/>
                  <a:gd name="connsiteY50" fmla="*/ 80395 h 329332"/>
                  <a:gd name="connsiteX51" fmla="*/ 122044 w 308132"/>
                  <a:gd name="connsiteY51" fmla="*/ 66531 h 329332"/>
                  <a:gd name="connsiteX52" fmla="*/ 104121 w 308132"/>
                  <a:gd name="connsiteY52" fmla="*/ 55731 h 329332"/>
                  <a:gd name="connsiteX53" fmla="*/ 97687 w 308132"/>
                  <a:gd name="connsiteY53" fmla="*/ 49297 h 329332"/>
                  <a:gd name="connsiteX54" fmla="*/ 86197 w 308132"/>
                  <a:gd name="connsiteY54" fmla="*/ 43782 h 329332"/>
                  <a:gd name="connsiteX55" fmla="*/ 85968 w 308132"/>
                  <a:gd name="connsiteY55" fmla="*/ 39952 h 329332"/>
                  <a:gd name="connsiteX56" fmla="*/ 85278 w 308132"/>
                  <a:gd name="connsiteY56" fmla="*/ 35433 h 329332"/>
                  <a:gd name="connsiteX57" fmla="*/ 79993 w 308132"/>
                  <a:gd name="connsiteY57" fmla="*/ 31603 h 329332"/>
                  <a:gd name="connsiteX58" fmla="*/ 78538 w 308132"/>
                  <a:gd name="connsiteY58" fmla="*/ 24862 h 329332"/>
                  <a:gd name="connsiteX59" fmla="*/ 67048 w 308132"/>
                  <a:gd name="connsiteY59" fmla="*/ 12683 h 329332"/>
                  <a:gd name="connsiteX60" fmla="*/ 58929 w 308132"/>
                  <a:gd name="connsiteY60" fmla="*/ 12224 h 329332"/>
                  <a:gd name="connsiteX61" fmla="*/ 51729 w 308132"/>
                  <a:gd name="connsiteY61" fmla="*/ 10769 h 329332"/>
                  <a:gd name="connsiteX62" fmla="*/ 36180 w 308132"/>
                  <a:gd name="connsiteY62" fmla="*/ 11458 h 329332"/>
                  <a:gd name="connsiteX63" fmla="*/ 12741 w 308132"/>
                  <a:gd name="connsiteY63" fmla="*/ 658 h 329332"/>
                  <a:gd name="connsiteX64" fmla="*/ 1941 w 308132"/>
                  <a:gd name="connsiteY64" fmla="*/ 2343 h 329332"/>
                  <a:gd name="connsiteX65" fmla="*/ 256 w 308132"/>
                  <a:gd name="connsiteY65" fmla="*/ 5713 h 329332"/>
                  <a:gd name="connsiteX66" fmla="*/ 17260 w 308132"/>
                  <a:gd name="connsiteY66" fmla="*/ 33977 h 329332"/>
                  <a:gd name="connsiteX67" fmla="*/ 43150 w 308132"/>
                  <a:gd name="connsiteY67" fmla="*/ 55501 h 329332"/>
                  <a:gd name="connsiteX68" fmla="*/ 57244 w 308132"/>
                  <a:gd name="connsiteY68" fmla="*/ 66761 h 329332"/>
                  <a:gd name="connsiteX69" fmla="*/ 69193 w 308132"/>
                  <a:gd name="connsiteY69" fmla="*/ 86140 h 329332"/>
                  <a:gd name="connsiteX70" fmla="*/ 78308 w 308132"/>
                  <a:gd name="connsiteY70" fmla="*/ 97399 h 329332"/>
                  <a:gd name="connsiteX71" fmla="*/ 100061 w 308132"/>
                  <a:gd name="connsiteY71" fmla="*/ 110574 h 329332"/>
                  <a:gd name="connsiteX72" fmla="*/ 101517 w 308132"/>
                  <a:gd name="connsiteY72" fmla="*/ 116089 h 329332"/>
                  <a:gd name="connsiteX73" fmla="*/ 109406 w 308132"/>
                  <a:gd name="connsiteY73" fmla="*/ 145272 h 329332"/>
                  <a:gd name="connsiteX74" fmla="*/ 115611 w 308132"/>
                  <a:gd name="connsiteY74" fmla="*/ 153851 h 329332"/>
                  <a:gd name="connsiteX75" fmla="*/ 126410 w 308132"/>
                  <a:gd name="connsiteY75" fmla="*/ 160055 h 329332"/>
                  <a:gd name="connsiteX76" fmla="*/ 131696 w 308132"/>
                  <a:gd name="connsiteY76" fmla="*/ 168634 h 329332"/>
                  <a:gd name="connsiteX77" fmla="*/ 145790 w 308132"/>
                  <a:gd name="connsiteY77" fmla="*/ 189239 h 329332"/>
                  <a:gd name="connsiteX78" fmla="*/ 150845 w 308132"/>
                  <a:gd name="connsiteY78" fmla="*/ 201417 h 329332"/>
                  <a:gd name="connsiteX79" fmla="*/ 163560 w 308132"/>
                  <a:gd name="connsiteY79" fmla="*/ 224626 h 329332"/>
                  <a:gd name="connsiteX80" fmla="*/ 196573 w 308132"/>
                  <a:gd name="connsiteY80" fmla="*/ 264610 h 329332"/>
                  <a:gd name="connsiteX81" fmla="*/ 200173 w 308132"/>
                  <a:gd name="connsiteY81" fmla="*/ 271810 h 329332"/>
                  <a:gd name="connsiteX82" fmla="*/ 209058 w 308132"/>
                  <a:gd name="connsiteY82" fmla="*/ 279699 h 329332"/>
                  <a:gd name="connsiteX83" fmla="*/ 264820 w 308132"/>
                  <a:gd name="connsiteY83" fmla="*/ 327572 h 329332"/>
                  <a:gd name="connsiteX84" fmla="*/ 266276 w 308132"/>
                  <a:gd name="connsiteY84" fmla="*/ 320602 h 329332"/>
                  <a:gd name="connsiteX85" fmla="*/ 270565 w 308132"/>
                  <a:gd name="connsiteY85" fmla="*/ 318457 h 329332"/>
                  <a:gd name="connsiteX86" fmla="*/ 283970 w 308132"/>
                  <a:gd name="connsiteY86" fmla="*/ 320831 h 329332"/>
                  <a:gd name="connsiteX87" fmla="*/ 297834 w 308132"/>
                  <a:gd name="connsiteY87" fmla="*/ 327266 h 329332"/>
                  <a:gd name="connsiteX88" fmla="*/ 301127 w 308132"/>
                  <a:gd name="connsiteY88" fmla="*/ 321827 h 32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08132" h="329332">
                    <a:moveTo>
                      <a:pt x="301127" y="321827"/>
                    </a:moveTo>
                    <a:cubicBezTo>
                      <a:pt x="302813" y="317308"/>
                      <a:pt x="302046" y="292644"/>
                      <a:pt x="301817" y="287818"/>
                    </a:cubicBezTo>
                    <a:cubicBezTo>
                      <a:pt x="301587" y="282993"/>
                      <a:pt x="301587" y="277248"/>
                      <a:pt x="302736" y="275640"/>
                    </a:cubicBezTo>
                    <a:cubicBezTo>
                      <a:pt x="303961" y="273954"/>
                      <a:pt x="305876" y="271120"/>
                      <a:pt x="303425" y="265605"/>
                    </a:cubicBezTo>
                    <a:cubicBezTo>
                      <a:pt x="301050" y="260090"/>
                      <a:pt x="305340" y="254575"/>
                      <a:pt x="307485" y="253197"/>
                    </a:cubicBezTo>
                    <a:cubicBezTo>
                      <a:pt x="309630" y="251741"/>
                      <a:pt x="305800" y="245767"/>
                      <a:pt x="305340" y="243622"/>
                    </a:cubicBezTo>
                    <a:cubicBezTo>
                      <a:pt x="304880" y="241478"/>
                      <a:pt x="300055" y="235043"/>
                      <a:pt x="298370" y="232362"/>
                    </a:cubicBezTo>
                    <a:cubicBezTo>
                      <a:pt x="296685" y="229758"/>
                      <a:pt x="293621" y="228762"/>
                      <a:pt x="292396" y="228533"/>
                    </a:cubicBezTo>
                    <a:cubicBezTo>
                      <a:pt x="291170" y="228303"/>
                      <a:pt x="278302" y="226848"/>
                      <a:pt x="275850" y="226158"/>
                    </a:cubicBezTo>
                    <a:cubicBezTo>
                      <a:pt x="273476" y="225469"/>
                      <a:pt x="272251" y="229069"/>
                      <a:pt x="270795" y="231903"/>
                    </a:cubicBezTo>
                    <a:cubicBezTo>
                      <a:pt x="269340" y="234737"/>
                      <a:pt x="268191" y="236958"/>
                      <a:pt x="265050" y="238107"/>
                    </a:cubicBezTo>
                    <a:cubicBezTo>
                      <a:pt x="261910" y="239333"/>
                      <a:pt x="266735" y="234277"/>
                      <a:pt x="268191" y="233588"/>
                    </a:cubicBezTo>
                    <a:cubicBezTo>
                      <a:pt x="269646" y="232898"/>
                      <a:pt x="269417" y="230677"/>
                      <a:pt x="267961" y="230218"/>
                    </a:cubicBezTo>
                    <a:cubicBezTo>
                      <a:pt x="266506" y="229758"/>
                      <a:pt x="266046" y="227843"/>
                      <a:pt x="270336" y="226388"/>
                    </a:cubicBezTo>
                    <a:cubicBezTo>
                      <a:pt x="274625" y="224933"/>
                      <a:pt x="274625" y="224014"/>
                      <a:pt x="268880" y="220184"/>
                    </a:cubicBezTo>
                    <a:cubicBezTo>
                      <a:pt x="263136" y="216354"/>
                      <a:pt x="263365" y="211605"/>
                      <a:pt x="264361" y="209154"/>
                    </a:cubicBezTo>
                    <a:cubicBezTo>
                      <a:pt x="265280" y="206779"/>
                      <a:pt x="264591" y="205783"/>
                      <a:pt x="263442" y="203409"/>
                    </a:cubicBezTo>
                    <a:cubicBezTo>
                      <a:pt x="262216" y="201035"/>
                      <a:pt x="261986" y="196209"/>
                      <a:pt x="260837" y="193145"/>
                    </a:cubicBezTo>
                    <a:cubicBezTo>
                      <a:pt x="259612" y="190005"/>
                      <a:pt x="257927" y="190234"/>
                      <a:pt x="256548" y="190005"/>
                    </a:cubicBezTo>
                    <a:cubicBezTo>
                      <a:pt x="255093" y="189775"/>
                      <a:pt x="253944" y="191230"/>
                      <a:pt x="251263" y="190005"/>
                    </a:cubicBezTo>
                    <a:cubicBezTo>
                      <a:pt x="248659" y="188779"/>
                      <a:pt x="241918" y="187630"/>
                      <a:pt x="238548" y="186175"/>
                    </a:cubicBezTo>
                    <a:cubicBezTo>
                      <a:pt x="235178" y="184719"/>
                      <a:pt x="232574" y="178745"/>
                      <a:pt x="232344" y="176141"/>
                    </a:cubicBezTo>
                    <a:cubicBezTo>
                      <a:pt x="232114" y="173536"/>
                      <a:pt x="234259" y="174226"/>
                      <a:pt x="236173" y="173536"/>
                    </a:cubicBezTo>
                    <a:cubicBezTo>
                      <a:pt x="238088" y="172847"/>
                      <a:pt x="234259" y="170626"/>
                      <a:pt x="232344" y="170396"/>
                    </a:cubicBezTo>
                    <a:cubicBezTo>
                      <a:pt x="230429" y="170166"/>
                      <a:pt x="231654" y="169170"/>
                      <a:pt x="233569" y="167791"/>
                    </a:cubicBezTo>
                    <a:cubicBezTo>
                      <a:pt x="235484" y="166413"/>
                      <a:pt x="232114" y="167102"/>
                      <a:pt x="230659" y="167102"/>
                    </a:cubicBezTo>
                    <a:cubicBezTo>
                      <a:pt x="229203" y="167102"/>
                      <a:pt x="234718" y="164498"/>
                      <a:pt x="235714" y="163502"/>
                    </a:cubicBezTo>
                    <a:cubicBezTo>
                      <a:pt x="236710" y="162506"/>
                      <a:pt x="238088" y="161357"/>
                      <a:pt x="238854" y="162277"/>
                    </a:cubicBezTo>
                    <a:cubicBezTo>
                      <a:pt x="239620" y="163196"/>
                      <a:pt x="241229" y="161051"/>
                      <a:pt x="243603" y="159902"/>
                    </a:cubicBezTo>
                    <a:cubicBezTo>
                      <a:pt x="245978" y="158677"/>
                      <a:pt x="243374" y="154617"/>
                      <a:pt x="242914" y="153698"/>
                    </a:cubicBezTo>
                    <a:cubicBezTo>
                      <a:pt x="242454" y="152779"/>
                      <a:pt x="241229" y="151093"/>
                      <a:pt x="239773" y="151093"/>
                    </a:cubicBezTo>
                    <a:cubicBezTo>
                      <a:pt x="238318" y="151093"/>
                      <a:pt x="238548" y="150174"/>
                      <a:pt x="235943" y="147953"/>
                    </a:cubicBezTo>
                    <a:cubicBezTo>
                      <a:pt x="233339" y="145808"/>
                      <a:pt x="230429" y="146727"/>
                      <a:pt x="225909" y="147723"/>
                    </a:cubicBezTo>
                    <a:cubicBezTo>
                      <a:pt x="221390" y="148719"/>
                      <a:pt x="217331" y="152779"/>
                      <a:pt x="212505" y="155153"/>
                    </a:cubicBezTo>
                    <a:cubicBezTo>
                      <a:pt x="207756" y="157528"/>
                      <a:pt x="208675" y="154464"/>
                      <a:pt x="211586" y="153468"/>
                    </a:cubicBezTo>
                    <a:cubicBezTo>
                      <a:pt x="214496" y="152472"/>
                      <a:pt x="219475" y="150327"/>
                      <a:pt x="221390" y="149179"/>
                    </a:cubicBezTo>
                    <a:cubicBezTo>
                      <a:pt x="223305" y="147953"/>
                      <a:pt x="223765" y="146268"/>
                      <a:pt x="222846" y="144430"/>
                    </a:cubicBezTo>
                    <a:cubicBezTo>
                      <a:pt x="221927" y="142591"/>
                      <a:pt x="219475" y="141825"/>
                      <a:pt x="214727" y="141289"/>
                    </a:cubicBezTo>
                    <a:cubicBezTo>
                      <a:pt x="209978" y="140830"/>
                      <a:pt x="203467" y="136540"/>
                      <a:pt x="201322" y="134549"/>
                    </a:cubicBezTo>
                    <a:cubicBezTo>
                      <a:pt x="199177" y="132557"/>
                      <a:pt x="197722" y="127119"/>
                      <a:pt x="196803" y="124285"/>
                    </a:cubicBezTo>
                    <a:cubicBezTo>
                      <a:pt x="195884" y="121451"/>
                      <a:pt x="189603" y="116855"/>
                      <a:pt x="186003" y="114251"/>
                    </a:cubicBezTo>
                    <a:cubicBezTo>
                      <a:pt x="182403" y="111646"/>
                      <a:pt x="178343" y="113025"/>
                      <a:pt x="175969" y="110880"/>
                    </a:cubicBezTo>
                    <a:cubicBezTo>
                      <a:pt x="173594" y="108736"/>
                      <a:pt x="171679" y="103680"/>
                      <a:pt x="170224" y="101995"/>
                    </a:cubicBezTo>
                    <a:cubicBezTo>
                      <a:pt x="168769" y="100310"/>
                      <a:pt x="164249" y="98165"/>
                      <a:pt x="161338" y="97476"/>
                    </a:cubicBezTo>
                    <a:cubicBezTo>
                      <a:pt x="158428" y="96787"/>
                      <a:pt x="157049" y="97016"/>
                      <a:pt x="159194" y="100080"/>
                    </a:cubicBezTo>
                    <a:cubicBezTo>
                      <a:pt x="161338" y="103221"/>
                      <a:pt x="160419" y="103450"/>
                      <a:pt x="159194" y="102455"/>
                    </a:cubicBezTo>
                    <a:cubicBezTo>
                      <a:pt x="157968" y="101459"/>
                      <a:pt x="154905" y="100080"/>
                      <a:pt x="152453" y="99314"/>
                    </a:cubicBezTo>
                    <a:cubicBezTo>
                      <a:pt x="150079" y="98625"/>
                      <a:pt x="147398" y="95025"/>
                      <a:pt x="147168" y="93340"/>
                    </a:cubicBezTo>
                    <a:cubicBezTo>
                      <a:pt x="146938" y="91655"/>
                      <a:pt x="145713" y="88284"/>
                      <a:pt x="143108" y="87595"/>
                    </a:cubicBezTo>
                    <a:cubicBezTo>
                      <a:pt x="140504" y="86905"/>
                      <a:pt x="140964" y="87365"/>
                      <a:pt x="139279" y="88284"/>
                    </a:cubicBezTo>
                    <a:cubicBezTo>
                      <a:pt x="137594" y="89204"/>
                      <a:pt x="135679" y="83229"/>
                      <a:pt x="134760" y="80395"/>
                    </a:cubicBezTo>
                    <a:cubicBezTo>
                      <a:pt x="133841" y="77561"/>
                      <a:pt x="125185" y="68676"/>
                      <a:pt x="122044" y="66531"/>
                    </a:cubicBezTo>
                    <a:cubicBezTo>
                      <a:pt x="118904" y="64386"/>
                      <a:pt x="108180" y="56956"/>
                      <a:pt x="104121" y="55731"/>
                    </a:cubicBezTo>
                    <a:cubicBezTo>
                      <a:pt x="100061" y="54505"/>
                      <a:pt x="98376" y="51212"/>
                      <a:pt x="97687" y="49297"/>
                    </a:cubicBezTo>
                    <a:cubicBezTo>
                      <a:pt x="96998" y="47382"/>
                      <a:pt x="86887" y="44012"/>
                      <a:pt x="86197" y="43782"/>
                    </a:cubicBezTo>
                    <a:cubicBezTo>
                      <a:pt x="85508" y="43552"/>
                      <a:pt x="84972" y="41177"/>
                      <a:pt x="85968" y="39952"/>
                    </a:cubicBezTo>
                    <a:cubicBezTo>
                      <a:pt x="86887" y="38726"/>
                      <a:pt x="85968" y="36812"/>
                      <a:pt x="85278" y="35433"/>
                    </a:cubicBezTo>
                    <a:cubicBezTo>
                      <a:pt x="84589" y="33977"/>
                      <a:pt x="83134" y="32292"/>
                      <a:pt x="79993" y="31603"/>
                    </a:cubicBezTo>
                    <a:cubicBezTo>
                      <a:pt x="76853" y="30913"/>
                      <a:pt x="78308" y="28233"/>
                      <a:pt x="78538" y="24862"/>
                    </a:cubicBezTo>
                    <a:cubicBezTo>
                      <a:pt x="78768" y="21492"/>
                      <a:pt x="68504" y="14062"/>
                      <a:pt x="67048" y="12683"/>
                    </a:cubicBezTo>
                    <a:cubicBezTo>
                      <a:pt x="65593" y="11305"/>
                      <a:pt x="62989" y="10539"/>
                      <a:pt x="58929" y="12224"/>
                    </a:cubicBezTo>
                    <a:cubicBezTo>
                      <a:pt x="54870" y="13909"/>
                      <a:pt x="53414" y="11994"/>
                      <a:pt x="51729" y="10769"/>
                    </a:cubicBezTo>
                    <a:cubicBezTo>
                      <a:pt x="50044" y="9543"/>
                      <a:pt x="41695" y="11458"/>
                      <a:pt x="36180" y="11458"/>
                    </a:cubicBezTo>
                    <a:cubicBezTo>
                      <a:pt x="30665" y="11458"/>
                      <a:pt x="15116" y="2343"/>
                      <a:pt x="12741" y="658"/>
                    </a:cubicBezTo>
                    <a:cubicBezTo>
                      <a:pt x="10367" y="-1027"/>
                      <a:pt x="4852" y="888"/>
                      <a:pt x="1941" y="2343"/>
                    </a:cubicBezTo>
                    <a:cubicBezTo>
                      <a:pt x="-970" y="3798"/>
                      <a:pt x="256" y="5713"/>
                      <a:pt x="256" y="5713"/>
                    </a:cubicBezTo>
                    <a:cubicBezTo>
                      <a:pt x="2860" y="14292"/>
                      <a:pt x="10520" y="25782"/>
                      <a:pt x="17260" y="33977"/>
                    </a:cubicBezTo>
                    <a:cubicBezTo>
                      <a:pt x="24001" y="42097"/>
                      <a:pt x="39780" y="53356"/>
                      <a:pt x="43150" y="55501"/>
                    </a:cubicBezTo>
                    <a:cubicBezTo>
                      <a:pt x="46520" y="57646"/>
                      <a:pt x="50810" y="59331"/>
                      <a:pt x="57244" y="66761"/>
                    </a:cubicBezTo>
                    <a:cubicBezTo>
                      <a:pt x="63678" y="74191"/>
                      <a:pt x="67814" y="78250"/>
                      <a:pt x="69193" y="86140"/>
                    </a:cubicBezTo>
                    <a:cubicBezTo>
                      <a:pt x="70648" y="94029"/>
                      <a:pt x="71108" y="95944"/>
                      <a:pt x="78308" y="97399"/>
                    </a:cubicBezTo>
                    <a:cubicBezTo>
                      <a:pt x="85508" y="98855"/>
                      <a:pt x="100061" y="110574"/>
                      <a:pt x="100061" y="110574"/>
                    </a:cubicBezTo>
                    <a:cubicBezTo>
                      <a:pt x="100061" y="110574"/>
                      <a:pt x="101287" y="112029"/>
                      <a:pt x="101517" y="116089"/>
                    </a:cubicBezTo>
                    <a:cubicBezTo>
                      <a:pt x="101747" y="120149"/>
                      <a:pt x="106266" y="138838"/>
                      <a:pt x="109406" y="145272"/>
                    </a:cubicBezTo>
                    <a:cubicBezTo>
                      <a:pt x="112547" y="151706"/>
                      <a:pt x="113466" y="153391"/>
                      <a:pt x="115611" y="153851"/>
                    </a:cubicBezTo>
                    <a:cubicBezTo>
                      <a:pt x="117755" y="154311"/>
                      <a:pt x="125185" y="158906"/>
                      <a:pt x="126410" y="160055"/>
                    </a:cubicBezTo>
                    <a:cubicBezTo>
                      <a:pt x="127636" y="161281"/>
                      <a:pt x="127100" y="162966"/>
                      <a:pt x="131696" y="168634"/>
                    </a:cubicBezTo>
                    <a:cubicBezTo>
                      <a:pt x="136292" y="174302"/>
                      <a:pt x="146326" y="185409"/>
                      <a:pt x="145790" y="189239"/>
                    </a:cubicBezTo>
                    <a:cubicBezTo>
                      <a:pt x="145253" y="193068"/>
                      <a:pt x="149160" y="199043"/>
                      <a:pt x="150845" y="201417"/>
                    </a:cubicBezTo>
                    <a:cubicBezTo>
                      <a:pt x="152530" y="203792"/>
                      <a:pt x="159424" y="208158"/>
                      <a:pt x="163560" y="224626"/>
                    </a:cubicBezTo>
                    <a:cubicBezTo>
                      <a:pt x="167619" y="241171"/>
                      <a:pt x="194199" y="262924"/>
                      <a:pt x="196573" y="264610"/>
                    </a:cubicBezTo>
                    <a:cubicBezTo>
                      <a:pt x="198948" y="266295"/>
                      <a:pt x="199484" y="267980"/>
                      <a:pt x="200173" y="271810"/>
                    </a:cubicBezTo>
                    <a:cubicBezTo>
                      <a:pt x="200863" y="275640"/>
                      <a:pt x="209058" y="279699"/>
                      <a:pt x="209058" y="279699"/>
                    </a:cubicBezTo>
                    <a:cubicBezTo>
                      <a:pt x="226982" y="292644"/>
                      <a:pt x="261221" y="322287"/>
                      <a:pt x="264820" y="327572"/>
                    </a:cubicBezTo>
                    <a:cubicBezTo>
                      <a:pt x="268421" y="332857"/>
                      <a:pt x="266506" y="324968"/>
                      <a:pt x="266276" y="320602"/>
                    </a:cubicBezTo>
                    <a:cubicBezTo>
                      <a:pt x="266046" y="316312"/>
                      <a:pt x="268191" y="316082"/>
                      <a:pt x="270565" y="318457"/>
                    </a:cubicBezTo>
                    <a:cubicBezTo>
                      <a:pt x="272940" y="320831"/>
                      <a:pt x="279910" y="330176"/>
                      <a:pt x="283970" y="320831"/>
                    </a:cubicBezTo>
                    <a:cubicBezTo>
                      <a:pt x="288029" y="311487"/>
                      <a:pt x="295689" y="324891"/>
                      <a:pt x="297834" y="327266"/>
                    </a:cubicBezTo>
                    <a:cubicBezTo>
                      <a:pt x="299978" y="329717"/>
                      <a:pt x="299442" y="326346"/>
                      <a:pt x="301127" y="32182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77" name="Kombinationstegning: figur 11876">
                <a:extLst>
                  <a:ext uri="{FF2B5EF4-FFF2-40B4-BE49-F238E27FC236}">
                    <a16:creationId xmlns:a16="http://schemas.microsoft.com/office/drawing/2014/main" id="{2789858F-5545-467A-AB85-A0E151758CF1}"/>
                  </a:ext>
                </a:extLst>
              </p:cNvPr>
              <p:cNvSpPr/>
              <p:nvPr/>
            </p:nvSpPr>
            <p:spPr>
              <a:xfrm>
                <a:off x="9001868" y="4312746"/>
                <a:ext cx="20716" cy="16595"/>
              </a:xfrm>
              <a:custGeom>
                <a:avLst/>
                <a:gdLst>
                  <a:gd name="connsiteX0" fmla="*/ 18743 w 20716"/>
                  <a:gd name="connsiteY0" fmla="*/ 10367 h 16595"/>
                  <a:gd name="connsiteX1" fmla="*/ 3654 w 20716"/>
                  <a:gd name="connsiteY1" fmla="*/ 333 h 16595"/>
                  <a:gd name="connsiteX2" fmla="*/ 284 w 20716"/>
                  <a:gd name="connsiteY2" fmla="*/ 1788 h 16595"/>
                  <a:gd name="connsiteX3" fmla="*/ 973 w 20716"/>
                  <a:gd name="connsiteY3" fmla="*/ 4699 h 16595"/>
                  <a:gd name="connsiteX4" fmla="*/ 6488 w 20716"/>
                  <a:gd name="connsiteY4" fmla="*/ 8069 h 16595"/>
                  <a:gd name="connsiteX5" fmla="*/ 11237 w 20716"/>
                  <a:gd name="connsiteY5" fmla="*/ 11209 h 16595"/>
                  <a:gd name="connsiteX6" fmla="*/ 19126 w 20716"/>
                  <a:gd name="connsiteY6" fmla="*/ 16265 h 16595"/>
                  <a:gd name="connsiteX7" fmla="*/ 20352 w 20716"/>
                  <a:gd name="connsiteY7" fmla="*/ 13354 h 16595"/>
                  <a:gd name="connsiteX8" fmla="*/ 18743 w 20716"/>
                  <a:gd name="connsiteY8" fmla="*/ 10367 h 1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16" h="16595">
                    <a:moveTo>
                      <a:pt x="18743" y="10367"/>
                    </a:moveTo>
                    <a:cubicBezTo>
                      <a:pt x="18743" y="10367"/>
                      <a:pt x="5339" y="1252"/>
                      <a:pt x="3654" y="333"/>
                    </a:cubicBezTo>
                    <a:cubicBezTo>
                      <a:pt x="1969" y="-586"/>
                      <a:pt x="1280" y="563"/>
                      <a:pt x="284" y="1788"/>
                    </a:cubicBezTo>
                    <a:cubicBezTo>
                      <a:pt x="-635" y="3014"/>
                      <a:pt x="973" y="4699"/>
                      <a:pt x="973" y="4699"/>
                    </a:cubicBezTo>
                    <a:cubicBezTo>
                      <a:pt x="973" y="4699"/>
                      <a:pt x="4803" y="8299"/>
                      <a:pt x="6488" y="8069"/>
                    </a:cubicBezTo>
                    <a:cubicBezTo>
                      <a:pt x="8173" y="7839"/>
                      <a:pt x="9399" y="10444"/>
                      <a:pt x="11237" y="11209"/>
                    </a:cubicBezTo>
                    <a:cubicBezTo>
                      <a:pt x="13152" y="11899"/>
                      <a:pt x="16522" y="15039"/>
                      <a:pt x="19126" y="16265"/>
                    </a:cubicBezTo>
                    <a:cubicBezTo>
                      <a:pt x="21731" y="17490"/>
                      <a:pt x="20352" y="15039"/>
                      <a:pt x="20352" y="13354"/>
                    </a:cubicBezTo>
                    <a:cubicBezTo>
                      <a:pt x="20429" y="11592"/>
                      <a:pt x="18743" y="10367"/>
                      <a:pt x="18743" y="1036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78" name="Kombinationstegning: figur 11877">
                <a:extLst>
                  <a:ext uri="{FF2B5EF4-FFF2-40B4-BE49-F238E27FC236}">
                    <a16:creationId xmlns:a16="http://schemas.microsoft.com/office/drawing/2014/main" id="{B872E86F-6E71-4505-A824-B1213BF31C37}"/>
                  </a:ext>
                </a:extLst>
              </p:cNvPr>
              <p:cNvSpPr/>
              <p:nvPr/>
            </p:nvSpPr>
            <p:spPr>
              <a:xfrm>
                <a:off x="9041279" y="4352250"/>
                <a:ext cx="22637" cy="26922"/>
              </a:xfrm>
              <a:custGeom>
                <a:avLst/>
                <a:gdLst>
                  <a:gd name="connsiteX0" fmla="*/ 21460 w 22637"/>
                  <a:gd name="connsiteY0" fmla="*/ 14677 h 26922"/>
                  <a:gd name="connsiteX1" fmla="*/ 9052 w 22637"/>
                  <a:gd name="connsiteY1" fmla="*/ 1042 h 26922"/>
                  <a:gd name="connsiteX2" fmla="*/ 6677 w 22637"/>
                  <a:gd name="connsiteY2" fmla="*/ 813 h 26922"/>
                  <a:gd name="connsiteX3" fmla="*/ 1392 w 22637"/>
                  <a:gd name="connsiteY3" fmla="*/ 2727 h 26922"/>
                  <a:gd name="connsiteX4" fmla="*/ 2311 w 22637"/>
                  <a:gd name="connsiteY4" fmla="*/ 4183 h 26922"/>
                  <a:gd name="connsiteX5" fmla="*/ 18320 w 22637"/>
                  <a:gd name="connsiteY5" fmla="*/ 25936 h 26922"/>
                  <a:gd name="connsiteX6" fmla="*/ 21690 w 22637"/>
                  <a:gd name="connsiteY6" fmla="*/ 26396 h 26922"/>
                  <a:gd name="connsiteX7" fmla="*/ 22150 w 22637"/>
                  <a:gd name="connsiteY7" fmla="*/ 22796 h 26922"/>
                  <a:gd name="connsiteX8" fmla="*/ 22609 w 22637"/>
                  <a:gd name="connsiteY8" fmla="*/ 18736 h 26922"/>
                  <a:gd name="connsiteX9" fmla="*/ 21460 w 22637"/>
                  <a:gd name="connsiteY9" fmla="*/ 14677 h 2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37" h="26922">
                    <a:moveTo>
                      <a:pt x="21460" y="14677"/>
                    </a:moveTo>
                    <a:cubicBezTo>
                      <a:pt x="20235" y="13987"/>
                      <a:pt x="10201" y="1961"/>
                      <a:pt x="9052" y="1042"/>
                    </a:cubicBezTo>
                    <a:cubicBezTo>
                      <a:pt x="7903" y="123"/>
                      <a:pt x="7367" y="-643"/>
                      <a:pt x="6677" y="813"/>
                    </a:cubicBezTo>
                    <a:cubicBezTo>
                      <a:pt x="5988" y="2268"/>
                      <a:pt x="4992" y="2498"/>
                      <a:pt x="1392" y="2727"/>
                    </a:cubicBezTo>
                    <a:cubicBezTo>
                      <a:pt x="-2208" y="2957"/>
                      <a:pt x="2311" y="4183"/>
                      <a:pt x="2311" y="4183"/>
                    </a:cubicBezTo>
                    <a:cubicBezTo>
                      <a:pt x="3230" y="5638"/>
                      <a:pt x="17630" y="24787"/>
                      <a:pt x="18320" y="25936"/>
                    </a:cubicBezTo>
                    <a:cubicBezTo>
                      <a:pt x="19009" y="27162"/>
                      <a:pt x="20465" y="27162"/>
                      <a:pt x="21690" y="26396"/>
                    </a:cubicBezTo>
                    <a:cubicBezTo>
                      <a:pt x="22916" y="25706"/>
                      <a:pt x="22379" y="24021"/>
                      <a:pt x="22150" y="22796"/>
                    </a:cubicBezTo>
                    <a:cubicBezTo>
                      <a:pt x="21920" y="21570"/>
                      <a:pt x="22609" y="20191"/>
                      <a:pt x="22609" y="18736"/>
                    </a:cubicBezTo>
                    <a:cubicBezTo>
                      <a:pt x="22686" y="17281"/>
                      <a:pt x="22686" y="15366"/>
                      <a:pt x="21460" y="1467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79" name="Kombinationstegning: figur 11878">
                <a:extLst>
                  <a:ext uri="{FF2B5EF4-FFF2-40B4-BE49-F238E27FC236}">
                    <a16:creationId xmlns:a16="http://schemas.microsoft.com/office/drawing/2014/main" id="{F4C00C62-FACE-4299-AB87-1A5393F914DB}"/>
                  </a:ext>
                </a:extLst>
              </p:cNvPr>
              <p:cNvSpPr/>
              <p:nvPr/>
            </p:nvSpPr>
            <p:spPr>
              <a:xfrm>
                <a:off x="9076881" y="4403459"/>
                <a:ext cx="4165" cy="7404"/>
              </a:xfrm>
              <a:custGeom>
                <a:avLst/>
                <a:gdLst>
                  <a:gd name="connsiteX0" fmla="*/ 2403 w 4165"/>
                  <a:gd name="connsiteY0" fmla="*/ 540 h 7404"/>
                  <a:gd name="connsiteX1" fmla="*/ 259 w 4165"/>
                  <a:gd name="connsiteY1" fmla="*/ 5595 h 7404"/>
                  <a:gd name="connsiteX2" fmla="*/ 3859 w 4165"/>
                  <a:gd name="connsiteY2" fmla="*/ 5595 h 7404"/>
                  <a:gd name="connsiteX3" fmla="*/ 2403 w 4165"/>
                  <a:gd name="connsiteY3" fmla="*/ 540 h 7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" h="7404">
                    <a:moveTo>
                      <a:pt x="2403" y="540"/>
                    </a:moveTo>
                    <a:cubicBezTo>
                      <a:pt x="-507" y="3144"/>
                      <a:pt x="1178" y="4370"/>
                      <a:pt x="259" y="5595"/>
                    </a:cubicBezTo>
                    <a:cubicBezTo>
                      <a:pt x="-661" y="6821"/>
                      <a:pt x="948" y="8966"/>
                      <a:pt x="3859" y="5595"/>
                    </a:cubicBezTo>
                    <a:cubicBezTo>
                      <a:pt x="3782" y="5595"/>
                      <a:pt x="5238" y="-2064"/>
                      <a:pt x="2403" y="54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80" name="Kombinationstegning: figur 11879">
                <a:extLst>
                  <a:ext uri="{FF2B5EF4-FFF2-40B4-BE49-F238E27FC236}">
                    <a16:creationId xmlns:a16="http://schemas.microsoft.com/office/drawing/2014/main" id="{1D417EA9-6E57-46A3-98D3-0EF27F895333}"/>
                  </a:ext>
                </a:extLst>
              </p:cNvPr>
              <p:cNvSpPr/>
              <p:nvPr/>
            </p:nvSpPr>
            <p:spPr>
              <a:xfrm>
                <a:off x="9084640" y="4422505"/>
                <a:ext cx="17739" cy="23307"/>
              </a:xfrm>
              <a:custGeom>
                <a:avLst/>
                <a:gdLst>
                  <a:gd name="connsiteX0" fmla="*/ 10884 w 17739"/>
                  <a:gd name="connsiteY0" fmla="*/ 3784 h 23307"/>
                  <a:gd name="connsiteX1" fmla="*/ 2764 w 17739"/>
                  <a:gd name="connsiteY1" fmla="*/ 873 h 23307"/>
                  <a:gd name="connsiteX2" fmla="*/ 8050 w 17739"/>
                  <a:gd name="connsiteY2" fmla="*/ 19333 h 23307"/>
                  <a:gd name="connsiteX3" fmla="*/ 15939 w 17739"/>
                  <a:gd name="connsiteY3" fmla="*/ 21708 h 23307"/>
                  <a:gd name="connsiteX4" fmla="*/ 17165 w 17739"/>
                  <a:gd name="connsiteY4" fmla="*/ 15503 h 23307"/>
                  <a:gd name="connsiteX5" fmla="*/ 10884 w 17739"/>
                  <a:gd name="connsiteY5" fmla="*/ 3784 h 23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39" h="23307">
                    <a:moveTo>
                      <a:pt x="10884" y="3784"/>
                    </a:moveTo>
                    <a:cubicBezTo>
                      <a:pt x="8509" y="-2420"/>
                      <a:pt x="2764" y="873"/>
                      <a:pt x="2764" y="873"/>
                    </a:cubicBezTo>
                    <a:cubicBezTo>
                      <a:pt x="-4206" y="5929"/>
                      <a:pt x="3683" y="13282"/>
                      <a:pt x="8050" y="19333"/>
                    </a:cubicBezTo>
                    <a:cubicBezTo>
                      <a:pt x="12339" y="25308"/>
                      <a:pt x="14790" y="23163"/>
                      <a:pt x="15939" y="21708"/>
                    </a:cubicBezTo>
                    <a:cubicBezTo>
                      <a:pt x="17165" y="20252"/>
                      <a:pt x="18543" y="17189"/>
                      <a:pt x="17165" y="15503"/>
                    </a:cubicBezTo>
                    <a:cubicBezTo>
                      <a:pt x="15709" y="13818"/>
                      <a:pt x="13258" y="9988"/>
                      <a:pt x="10884" y="378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81" name="Kombinationstegning: figur 11880">
                <a:extLst>
                  <a:ext uri="{FF2B5EF4-FFF2-40B4-BE49-F238E27FC236}">
                    <a16:creationId xmlns:a16="http://schemas.microsoft.com/office/drawing/2014/main" id="{B9DDB4B8-74AB-4866-9A9A-0EFEDB92359F}"/>
                  </a:ext>
                </a:extLst>
              </p:cNvPr>
              <p:cNvSpPr/>
              <p:nvPr/>
            </p:nvSpPr>
            <p:spPr>
              <a:xfrm>
                <a:off x="9043500" y="4332381"/>
                <a:ext cx="4840" cy="4375"/>
              </a:xfrm>
              <a:custGeom>
                <a:avLst/>
                <a:gdLst>
                  <a:gd name="connsiteX0" fmla="*/ 4610 w 4840"/>
                  <a:gd name="connsiteY0" fmla="*/ 3140 h 4375"/>
                  <a:gd name="connsiteX1" fmla="*/ 1469 w 4840"/>
                  <a:gd name="connsiteY1" fmla="*/ 0 h 4375"/>
                  <a:gd name="connsiteX2" fmla="*/ 1699 w 4840"/>
                  <a:gd name="connsiteY2" fmla="*/ 2374 h 4375"/>
                  <a:gd name="connsiteX3" fmla="*/ 4610 w 4840"/>
                  <a:gd name="connsiteY3" fmla="*/ 3140 h 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0" h="4375">
                    <a:moveTo>
                      <a:pt x="4610" y="3140"/>
                    </a:moveTo>
                    <a:cubicBezTo>
                      <a:pt x="3384" y="0"/>
                      <a:pt x="3920" y="0"/>
                      <a:pt x="1469" y="0"/>
                    </a:cubicBezTo>
                    <a:cubicBezTo>
                      <a:pt x="-982" y="0"/>
                      <a:pt x="14" y="919"/>
                      <a:pt x="1699" y="2374"/>
                    </a:cubicBezTo>
                    <a:cubicBezTo>
                      <a:pt x="1776" y="2451"/>
                      <a:pt x="5835" y="6281"/>
                      <a:pt x="4610" y="314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82" name="Kombinationstegning: figur 11881">
                <a:extLst>
                  <a:ext uri="{FF2B5EF4-FFF2-40B4-BE49-F238E27FC236}">
                    <a16:creationId xmlns:a16="http://schemas.microsoft.com/office/drawing/2014/main" id="{8435ADBB-4E44-488C-AC80-ADA76283ED94}"/>
                  </a:ext>
                </a:extLst>
              </p:cNvPr>
              <p:cNvSpPr/>
              <p:nvPr/>
            </p:nvSpPr>
            <p:spPr>
              <a:xfrm>
                <a:off x="9110987" y="4453787"/>
                <a:ext cx="8486" cy="9684"/>
              </a:xfrm>
              <a:custGeom>
                <a:avLst/>
                <a:gdLst>
                  <a:gd name="connsiteX0" fmla="*/ 1081 w 8486"/>
                  <a:gd name="connsiteY0" fmla="*/ 0 h 9684"/>
                  <a:gd name="connsiteX1" fmla="*/ 4451 w 8486"/>
                  <a:gd name="connsiteY1" fmla="*/ 6434 h 9684"/>
                  <a:gd name="connsiteX2" fmla="*/ 8051 w 8486"/>
                  <a:gd name="connsiteY2" fmla="*/ 6664 h 9684"/>
                  <a:gd name="connsiteX3" fmla="*/ 1081 w 8486"/>
                  <a:gd name="connsiteY3" fmla="*/ 0 h 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86" h="9684">
                    <a:moveTo>
                      <a:pt x="1081" y="0"/>
                    </a:moveTo>
                    <a:cubicBezTo>
                      <a:pt x="-1830" y="689"/>
                      <a:pt x="1770" y="4289"/>
                      <a:pt x="4451" y="6434"/>
                    </a:cubicBezTo>
                    <a:cubicBezTo>
                      <a:pt x="7055" y="8579"/>
                      <a:pt x="9507" y="12409"/>
                      <a:pt x="8051" y="6664"/>
                    </a:cubicBezTo>
                    <a:cubicBezTo>
                      <a:pt x="6596" y="919"/>
                      <a:pt x="1081" y="0"/>
                      <a:pt x="1081" y="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83" name="Kombinationstegning: figur 11882">
                <a:extLst>
                  <a:ext uri="{FF2B5EF4-FFF2-40B4-BE49-F238E27FC236}">
                    <a16:creationId xmlns:a16="http://schemas.microsoft.com/office/drawing/2014/main" id="{2ED97A96-BF01-4D7D-B6F0-57C7A5D69389}"/>
                  </a:ext>
                </a:extLst>
              </p:cNvPr>
              <p:cNvSpPr/>
              <p:nvPr/>
            </p:nvSpPr>
            <p:spPr>
              <a:xfrm>
                <a:off x="9123412" y="4467805"/>
                <a:ext cx="6162" cy="7760"/>
              </a:xfrm>
              <a:custGeom>
                <a:avLst/>
                <a:gdLst>
                  <a:gd name="connsiteX0" fmla="*/ 3210 w 6162"/>
                  <a:gd name="connsiteY0" fmla="*/ 612 h 7760"/>
                  <a:gd name="connsiteX1" fmla="*/ 835 w 6162"/>
                  <a:gd name="connsiteY1" fmla="*/ 4901 h 7760"/>
                  <a:gd name="connsiteX2" fmla="*/ 5354 w 6162"/>
                  <a:gd name="connsiteY2" fmla="*/ 6127 h 7760"/>
                  <a:gd name="connsiteX3" fmla="*/ 3210 w 6162"/>
                  <a:gd name="connsiteY3" fmla="*/ 612 h 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62" h="7760">
                    <a:moveTo>
                      <a:pt x="3210" y="612"/>
                    </a:moveTo>
                    <a:cubicBezTo>
                      <a:pt x="1755" y="-1073"/>
                      <a:pt x="-1539" y="841"/>
                      <a:pt x="835" y="4901"/>
                    </a:cubicBezTo>
                    <a:cubicBezTo>
                      <a:pt x="835" y="4901"/>
                      <a:pt x="3210" y="10416"/>
                      <a:pt x="5354" y="6127"/>
                    </a:cubicBezTo>
                    <a:cubicBezTo>
                      <a:pt x="7576" y="1761"/>
                      <a:pt x="4665" y="2297"/>
                      <a:pt x="3210" y="61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84" name="Kombinationstegning: figur 11883">
                <a:extLst>
                  <a:ext uri="{FF2B5EF4-FFF2-40B4-BE49-F238E27FC236}">
                    <a16:creationId xmlns:a16="http://schemas.microsoft.com/office/drawing/2014/main" id="{F9DE69CD-B2C2-4B6B-A975-CE39611C008B}"/>
                  </a:ext>
                </a:extLst>
              </p:cNvPr>
              <p:cNvSpPr/>
              <p:nvPr/>
            </p:nvSpPr>
            <p:spPr>
              <a:xfrm>
                <a:off x="9132466" y="4476870"/>
                <a:ext cx="4146" cy="8308"/>
              </a:xfrm>
              <a:custGeom>
                <a:avLst/>
                <a:gdLst>
                  <a:gd name="connsiteX0" fmla="*/ 130 w 4146"/>
                  <a:gd name="connsiteY0" fmla="*/ 2270 h 8308"/>
                  <a:gd name="connsiteX1" fmla="*/ 3730 w 4146"/>
                  <a:gd name="connsiteY1" fmla="*/ 7555 h 8308"/>
                  <a:gd name="connsiteX2" fmla="*/ 130 w 4146"/>
                  <a:gd name="connsiteY2" fmla="*/ 2270 h 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6" h="8308">
                    <a:moveTo>
                      <a:pt x="130" y="2270"/>
                    </a:moveTo>
                    <a:cubicBezTo>
                      <a:pt x="130" y="2270"/>
                      <a:pt x="1585" y="10849"/>
                      <a:pt x="3730" y="7555"/>
                    </a:cubicBezTo>
                    <a:cubicBezTo>
                      <a:pt x="5875" y="4185"/>
                      <a:pt x="-1019" y="-3934"/>
                      <a:pt x="130" y="227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85" name="Kombinationstegning: figur 11884">
                <a:extLst>
                  <a:ext uri="{FF2B5EF4-FFF2-40B4-BE49-F238E27FC236}">
                    <a16:creationId xmlns:a16="http://schemas.microsoft.com/office/drawing/2014/main" id="{3724FE71-F3DA-41BD-A15A-6DBAEE5F35D7}"/>
                  </a:ext>
                </a:extLst>
              </p:cNvPr>
              <p:cNvSpPr/>
              <p:nvPr/>
            </p:nvSpPr>
            <p:spPr>
              <a:xfrm>
                <a:off x="9223556" y="4402369"/>
                <a:ext cx="5148" cy="3085"/>
              </a:xfrm>
              <a:custGeom>
                <a:avLst/>
                <a:gdLst>
                  <a:gd name="connsiteX0" fmla="*/ 36 w 5148"/>
                  <a:gd name="connsiteY0" fmla="*/ 2396 h 3085"/>
                  <a:gd name="connsiteX1" fmla="*/ 3407 w 5148"/>
                  <a:gd name="connsiteY1" fmla="*/ 2396 h 3085"/>
                  <a:gd name="connsiteX2" fmla="*/ 3637 w 5148"/>
                  <a:gd name="connsiteY2" fmla="*/ 21 h 3085"/>
                  <a:gd name="connsiteX3" fmla="*/ 36 w 5148"/>
                  <a:gd name="connsiteY3" fmla="*/ 2396 h 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8" h="3085">
                    <a:moveTo>
                      <a:pt x="36" y="2396"/>
                    </a:moveTo>
                    <a:cubicBezTo>
                      <a:pt x="496" y="3315"/>
                      <a:pt x="1492" y="3315"/>
                      <a:pt x="3407" y="2396"/>
                    </a:cubicBezTo>
                    <a:cubicBezTo>
                      <a:pt x="5321" y="1477"/>
                      <a:pt x="6011" y="-208"/>
                      <a:pt x="3637" y="21"/>
                    </a:cubicBezTo>
                    <a:cubicBezTo>
                      <a:pt x="3637" y="-55"/>
                      <a:pt x="-423" y="1400"/>
                      <a:pt x="36" y="239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86" name="Kombinationstegning: figur 11885">
                <a:extLst>
                  <a:ext uri="{FF2B5EF4-FFF2-40B4-BE49-F238E27FC236}">
                    <a16:creationId xmlns:a16="http://schemas.microsoft.com/office/drawing/2014/main" id="{B9F746ED-1566-4027-865F-4F239FB28FC4}"/>
                  </a:ext>
                </a:extLst>
              </p:cNvPr>
              <p:cNvSpPr/>
              <p:nvPr/>
            </p:nvSpPr>
            <p:spPr>
              <a:xfrm>
                <a:off x="9246260" y="4405942"/>
                <a:ext cx="7222" cy="7106"/>
              </a:xfrm>
              <a:custGeom>
                <a:avLst/>
                <a:gdLst>
                  <a:gd name="connsiteX0" fmla="*/ 3145 w 7222"/>
                  <a:gd name="connsiteY0" fmla="*/ 738 h 7106"/>
                  <a:gd name="connsiteX1" fmla="*/ 771 w 7222"/>
                  <a:gd name="connsiteY1" fmla="*/ 4108 h 7106"/>
                  <a:gd name="connsiteX2" fmla="*/ 2916 w 7222"/>
                  <a:gd name="connsiteY2" fmla="*/ 7019 h 7106"/>
                  <a:gd name="connsiteX3" fmla="*/ 7205 w 7222"/>
                  <a:gd name="connsiteY3" fmla="*/ 1964 h 7106"/>
                  <a:gd name="connsiteX4" fmla="*/ 3145 w 7222"/>
                  <a:gd name="connsiteY4" fmla="*/ 738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2" h="7106">
                    <a:moveTo>
                      <a:pt x="3145" y="738"/>
                    </a:moveTo>
                    <a:cubicBezTo>
                      <a:pt x="1461" y="1964"/>
                      <a:pt x="-1374" y="1198"/>
                      <a:pt x="771" y="4108"/>
                    </a:cubicBezTo>
                    <a:cubicBezTo>
                      <a:pt x="771" y="4108"/>
                      <a:pt x="541" y="7708"/>
                      <a:pt x="2916" y="7019"/>
                    </a:cubicBezTo>
                    <a:cubicBezTo>
                      <a:pt x="5290" y="6329"/>
                      <a:pt x="7435" y="4108"/>
                      <a:pt x="7205" y="1964"/>
                    </a:cubicBezTo>
                    <a:cubicBezTo>
                      <a:pt x="6975" y="-258"/>
                      <a:pt x="4831" y="-488"/>
                      <a:pt x="3145" y="73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87" name="Kombinationstegning: figur 11886">
                <a:extLst>
                  <a:ext uri="{FF2B5EF4-FFF2-40B4-BE49-F238E27FC236}">
                    <a16:creationId xmlns:a16="http://schemas.microsoft.com/office/drawing/2014/main" id="{A2F87C5A-B89D-45F9-B305-FD8846357D9C}"/>
                  </a:ext>
                </a:extLst>
              </p:cNvPr>
              <p:cNvSpPr/>
              <p:nvPr/>
            </p:nvSpPr>
            <p:spPr>
              <a:xfrm>
                <a:off x="9251127" y="4396350"/>
                <a:ext cx="9099" cy="6081"/>
              </a:xfrm>
              <a:custGeom>
                <a:avLst/>
                <a:gdLst>
                  <a:gd name="connsiteX0" fmla="*/ 8160 w 9099"/>
                  <a:gd name="connsiteY0" fmla="*/ 5735 h 6081"/>
                  <a:gd name="connsiteX1" fmla="*/ 6474 w 9099"/>
                  <a:gd name="connsiteY1" fmla="*/ 3130 h 6081"/>
                  <a:gd name="connsiteX2" fmla="*/ 730 w 9099"/>
                  <a:gd name="connsiteY2" fmla="*/ 1675 h 6081"/>
                  <a:gd name="connsiteX3" fmla="*/ 1649 w 9099"/>
                  <a:gd name="connsiteY3" fmla="*/ 5964 h 6081"/>
                  <a:gd name="connsiteX4" fmla="*/ 8160 w 9099"/>
                  <a:gd name="connsiteY4" fmla="*/ 5735 h 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9" h="6081">
                    <a:moveTo>
                      <a:pt x="8160" y="5735"/>
                    </a:moveTo>
                    <a:cubicBezTo>
                      <a:pt x="9615" y="6654"/>
                      <a:pt x="9615" y="5735"/>
                      <a:pt x="6474" y="3130"/>
                    </a:cubicBezTo>
                    <a:cubicBezTo>
                      <a:pt x="3334" y="526"/>
                      <a:pt x="2875" y="-1619"/>
                      <a:pt x="730" y="1675"/>
                    </a:cubicBezTo>
                    <a:cubicBezTo>
                      <a:pt x="730" y="1675"/>
                      <a:pt x="-1415" y="6424"/>
                      <a:pt x="1649" y="5964"/>
                    </a:cubicBezTo>
                    <a:cubicBezTo>
                      <a:pt x="4713" y="5505"/>
                      <a:pt x="6704" y="4816"/>
                      <a:pt x="8160" y="573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88" name="Kombinationstegning: figur 11887">
                <a:extLst>
                  <a:ext uri="{FF2B5EF4-FFF2-40B4-BE49-F238E27FC236}">
                    <a16:creationId xmlns:a16="http://schemas.microsoft.com/office/drawing/2014/main" id="{85412EB9-B534-4DA8-87BB-4A4D17349436}"/>
                  </a:ext>
                </a:extLst>
              </p:cNvPr>
              <p:cNvSpPr/>
              <p:nvPr/>
            </p:nvSpPr>
            <p:spPr>
              <a:xfrm>
                <a:off x="9271275" y="4437513"/>
                <a:ext cx="46188" cy="46160"/>
              </a:xfrm>
              <a:custGeom>
                <a:avLst/>
                <a:gdLst>
                  <a:gd name="connsiteX0" fmla="*/ 3331 w 46188"/>
                  <a:gd name="connsiteY0" fmla="*/ 11985 h 46160"/>
                  <a:gd name="connsiteX1" fmla="*/ 1186 w 46188"/>
                  <a:gd name="connsiteY1" fmla="*/ 16044 h 46160"/>
                  <a:gd name="connsiteX2" fmla="*/ 8845 w 46188"/>
                  <a:gd name="connsiteY2" fmla="*/ 17500 h 46160"/>
                  <a:gd name="connsiteX3" fmla="*/ 13365 w 46188"/>
                  <a:gd name="connsiteY3" fmla="*/ 17959 h 46160"/>
                  <a:gd name="connsiteX4" fmla="*/ 16735 w 46188"/>
                  <a:gd name="connsiteY4" fmla="*/ 22019 h 46160"/>
                  <a:gd name="connsiteX5" fmla="*/ 19110 w 46188"/>
                  <a:gd name="connsiteY5" fmla="*/ 26768 h 46160"/>
                  <a:gd name="connsiteX6" fmla="*/ 22250 w 46188"/>
                  <a:gd name="connsiteY6" fmla="*/ 32053 h 46160"/>
                  <a:gd name="connsiteX7" fmla="*/ 24854 w 46188"/>
                  <a:gd name="connsiteY7" fmla="*/ 38487 h 46160"/>
                  <a:gd name="connsiteX8" fmla="*/ 34888 w 46188"/>
                  <a:gd name="connsiteY8" fmla="*/ 43236 h 46160"/>
                  <a:gd name="connsiteX9" fmla="*/ 43467 w 46188"/>
                  <a:gd name="connsiteY9" fmla="*/ 45840 h 46160"/>
                  <a:gd name="connsiteX10" fmla="*/ 42241 w 46188"/>
                  <a:gd name="connsiteY10" fmla="*/ 42700 h 46160"/>
                  <a:gd name="connsiteX11" fmla="*/ 41552 w 46188"/>
                  <a:gd name="connsiteY11" fmla="*/ 36726 h 46160"/>
                  <a:gd name="connsiteX12" fmla="*/ 44923 w 46188"/>
                  <a:gd name="connsiteY12" fmla="*/ 30981 h 46160"/>
                  <a:gd name="connsiteX13" fmla="*/ 28684 w 46188"/>
                  <a:gd name="connsiteY13" fmla="*/ 18572 h 46160"/>
                  <a:gd name="connsiteX14" fmla="*/ 19339 w 46188"/>
                  <a:gd name="connsiteY14" fmla="*/ 112 h 46160"/>
                  <a:gd name="connsiteX15" fmla="*/ 15739 w 46188"/>
                  <a:gd name="connsiteY15" fmla="*/ 4632 h 46160"/>
                  <a:gd name="connsiteX16" fmla="*/ 13365 w 46188"/>
                  <a:gd name="connsiteY16" fmla="*/ 2487 h 46160"/>
                  <a:gd name="connsiteX17" fmla="*/ 7390 w 46188"/>
                  <a:gd name="connsiteY17" fmla="*/ 2487 h 46160"/>
                  <a:gd name="connsiteX18" fmla="*/ 5705 w 46188"/>
                  <a:gd name="connsiteY18" fmla="*/ 6087 h 46160"/>
                  <a:gd name="connsiteX19" fmla="*/ 3331 w 46188"/>
                  <a:gd name="connsiteY19" fmla="*/ 11985 h 46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188" h="46160">
                    <a:moveTo>
                      <a:pt x="3331" y="11985"/>
                    </a:moveTo>
                    <a:cubicBezTo>
                      <a:pt x="3331" y="11985"/>
                      <a:pt x="-2414" y="14589"/>
                      <a:pt x="1186" y="16044"/>
                    </a:cubicBezTo>
                    <a:cubicBezTo>
                      <a:pt x="4786" y="17500"/>
                      <a:pt x="6241" y="18189"/>
                      <a:pt x="8845" y="17500"/>
                    </a:cubicBezTo>
                    <a:cubicBezTo>
                      <a:pt x="11450" y="16810"/>
                      <a:pt x="11986" y="17729"/>
                      <a:pt x="13365" y="17959"/>
                    </a:cubicBezTo>
                    <a:cubicBezTo>
                      <a:pt x="14820" y="18189"/>
                      <a:pt x="16276" y="18878"/>
                      <a:pt x="16735" y="22019"/>
                    </a:cubicBezTo>
                    <a:cubicBezTo>
                      <a:pt x="17195" y="25159"/>
                      <a:pt x="17424" y="25849"/>
                      <a:pt x="19110" y="26768"/>
                    </a:cubicBezTo>
                    <a:cubicBezTo>
                      <a:pt x="20794" y="27687"/>
                      <a:pt x="22250" y="28913"/>
                      <a:pt x="22250" y="32053"/>
                    </a:cubicBezTo>
                    <a:cubicBezTo>
                      <a:pt x="22250" y="35193"/>
                      <a:pt x="22250" y="38257"/>
                      <a:pt x="24854" y="38487"/>
                    </a:cubicBezTo>
                    <a:cubicBezTo>
                      <a:pt x="27458" y="38717"/>
                      <a:pt x="33203" y="42087"/>
                      <a:pt x="34888" y="43236"/>
                    </a:cubicBezTo>
                    <a:cubicBezTo>
                      <a:pt x="36573" y="44462"/>
                      <a:pt x="42089" y="47066"/>
                      <a:pt x="43467" y="45840"/>
                    </a:cubicBezTo>
                    <a:cubicBezTo>
                      <a:pt x="44923" y="44615"/>
                      <a:pt x="44693" y="44385"/>
                      <a:pt x="42241" y="42700"/>
                    </a:cubicBezTo>
                    <a:cubicBezTo>
                      <a:pt x="39867" y="41015"/>
                      <a:pt x="38871" y="38870"/>
                      <a:pt x="41552" y="36726"/>
                    </a:cubicBezTo>
                    <a:cubicBezTo>
                      <a:pt x="44156" y="34581"/>
                      <a:pt x="48293" y="30751"/>
                      <a:pt x="44923" y="30981"/>
                    </a:cubicBezTo>
                    <a:cubicBezTo>
                      <a:pt x="41552" y="31211"/>
                      <a:pt x="31518" y="32436"/>
                      <a:pt x="28684" y="18572"/>
                    </a:cubicBezTo>
                    <a:cubicBezTo>
                      <a:pt x="25773" y="4708"/>
                      <a:pt x="23935" y="878"/>
                      <a:pt x="19339" y="112"/>
                    </a:cubicBezTo>
                    <a:cubicBezTo>
                      <a:pt x="14820" y="-577"/>
                      <a:pt x="15509" y="2027"/>
                      <a:pt x="15739" y="4632"/>
                    </a:cubicBezTo>
                    <a:cubicBezTo>
                      <a:pt x="15969" y="7236"/>
                      <a:pt x="15739" y="4861"/>
                      <a:pt x="13365" y="2487"/>
                    </a:cubicBezTo>
                    <a:cubicBezTo>
                      <a:pt x="10990" y="112"/>
                      <a:pt x="9075" y="1261"/>
                      <a:pt x="7390" y="2487"/>
                    </a:cubicBezTo>
                    <a:cubicBezTo>
                      <a:pt x="5705" y="3712"/>
                      <a:pt x="5016" y="4402"/>
                      <a:pt x="5705" y="6087"/>
                    </a:cubicBezTo>
                    <a:cubicBezTo>
                      <a:pt x="6394" y="7925"/>
                      <a:pt x="6624" y="10529"/>
                      <a:pt x="3331" y="1198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89" name="Kombinationstegning: figur 11888">
                <a:extLst>
                  <a:ext uri="{FF2B5EF4-FFF2-40B4-BE49-F238E27FC236}">
                    <a16:creationId xmlns:a16="http://schemas.microsoft.com/office/drawing/2014/main" id="{4B326042-7BFA-4877-88F1-2D2A4F197C50}"/>
                  </a:ext>
                </a:extLst>
              </p:cNvPr>
              <p:cNvSpPr/>
              <p:nvPr/>
            </p:nvSpPr>
            <p:spPr>
              <a:xfrm>
                <a:off x="9280987" y="4563262"/>
                <a:ext cx="257723" cy="81994"/>
              </a:xfrm>
              <a:custGeom>
                <a:avLst/>
                <a:gdLst>
                  <a:gd name="connsiteX0" fmla="*/ 230532 w 257723"/>
                  <a:gd name="connsiteY0" fmla="*/ 72672 h 81994"/>
                  <a:gd name="connsiteX1" fmla="*/ 251596 w 257723"/>
                  <a:gd name="connsiteY1" fmla="*/ 80102 h 81994"/>
                  <a:gd name="connsiteX2" fmla="*/ 255656 w 257723"/>
                  <a:gd name="connsiteY2" fmla="*/ 79412 h 81994"/>
                  <a:gd name="connsiteX3" fmla="*/ 253511 w 257723"/>
                  <a:gd name="connsiteY3" fmla="*/ 59038 h 81994"/>
                  <a:gd name="connsiteX4" fmla="*/ 247306 w 257723"/>
                  <a:gd name="connsiteY4" fmla="*/ 51608 h 81994"/>
                  <a:gd name="connsiteX5" fmla="*/ 235358 w 257723"/>
                  <a:gd name="connsiteY5" fmla="*/ 50382 h 81994"/>
                  <a:gd name="connsiteX6" fmla="*/ 212379 w 257723"/>
                  <a:gd name="connsiteY6" fmla="*/ 50612 h 81994"/>
                  <a:gd name="connsiteX7" fmla="*/ 207323 w 257723"/>
                  <a:gd name="connsiteY7" fmla="*/ 44178 h 81994"/>
                  <a:gd name="connsiteX8" fmla="*/ 204182 w 257723"/>
                  <a:gd name="connsiteY8" fmla="*/ 39659 h 81994"/>
                  <a:gd name="connsiteX9" fmla="*/ 201043 w 257723"/>
                  <a:gd name="connsiteY9" fmla="*/ 30084 h 81994"/>
                  <a:gd name="connsiteX10" fmla="*/ 194608 w 257723"/>
                  <a:gd name="connsiteY10" fmla="*/ 28629 h 81994"/>
                  <a:gd name="connsiteX11" fmla="*/ 188174 w 257723"/>
                  <a:gd name="connsiteY11" fmla="*/ 28399 h 81994"/>
                  <a:gd name="connsiteX12" fmla="*/ 166114 w 257723"/>
                  <a:gd name="connsiteY12" fmla="*/ 23880 h 81994"/>
                  <a:gd name="connsiteX13" fmla="*/ 156309 w 257723"/>
                  <a:gd name="connsiteY13" fmla="*/ 16680 h 81994"/>
                  <a:gd name="connsiteX14" fmla="*/ 150106 w 257723"/>
                  <a:gd name="connsiteY14" fmla="*/ 15990 h 81994"/>
                  <a:gd name="connsiteX15" fmla="*/ 145050 w 257723"/>
                  <a:gd name="connsiteY15" fmla="*/ 23191 h 81994"/>
                  <a:gd name="connsiteX16" fmla="*/ 125442 w 257723"/>
                  <a:gd name="connsiteY16" fmla="*/ 28706 h 81994"/>
                  <a:gd name="connsiteX17" fmla="*/ 109203 w 257723"/>
                  <a:gd name="connsiteY17" fmla="*/ 28246 h 81994"/>
                  <a:gd name="connsiteX18" fmla="*/ 91969 w 257723"/>
                  <a:gd name="connsiteY18" fmla="*/ 25642 h 81994"/>
                  <a:gd name="connsiteX19" fmla="*/ 87220 w 257723"/>
                  <a:gd name="connsiteY19" fmla="*/ 22501 h 81994"/>
                  <a:gd name="connsiteX20" fmla="*/ 82930 w 257723"/>
                  <a:gd name="connsiteY20" fmla="*/ 13616 h 81994"/>
                  <a:gd name="connsiteX21" fmla="*/ 66156 w 257723"/>
                  <a:gd name="connsiteY21" fmla="*/ 10475 h 81994"/>
                  <a:gd name="connsiteX22" fmla="*/ 47237 w 257723"/>
                  <a:gd name="connsiteY22" fmla="*/ 2356 h 81994"/>
                  <a:gd name="connsiteX23" fmla="*/ 42181 w 257723"/>
                  <a:gd name="connsiteY23" fmla="*/ 3046 h 81994"/>
                  <a:gd name="connsiteX24" fmla="*/ 40266 w 257723"/>
                  <a:gd name="connsiteY24" fmla="*/ 5650 h 81994"/>
                  <a:gd name="connsiteX25" fmla="*/ 16598 w 257723"/>
                  <a:gd name="connsiteY25" fmla="*/ 365 h 81994"/>
                  <a:gd name="connsiteX26" fmla="*/ 12998 w 257723"/>
                  <a:gd name="connsiteY26" fmla="*/ 2280 h 81994"/>
                  <a:gd name="connsiteX27" fmla="*/ 1049 w 257723"/>
                  <a:gd name="connsiteY27" fmla="*/ 22654 h 81994"/>
                  <a:gd name="connsiteX28" fmla="*/ 1738 w 257723"/>
                  <a:gd name="connsiteY28" fmla="*/ 26254 h 81994"/>
                  <a:gd name="connsiteX29" fmla="*/ 26172 w 257723"/>
                  <a:gd name="connsiteY29" fmla="*/ 31999 h 81994"/>
                  <a:gd name="connsiteX30" fmla="*/ 27092 w 257723"/>
                  <a:gd name="connsiteY30" fmla="*/ 39659 h 81994"/>
                  <a:gd name="connsiteX31" fmla="*/ 30232 w 257723"/>
                  <a:gd name="connsiteY31" fmla="*/ 43029 h 81994"/>
                  <a:gd name="connsiteX32" fmla="*/ 62096 w 257723"/>
                  <a:gd name="connsiteY32" fmla="*/ 49770 h 81994"/>
                  <a:gd name="connsiteX33" fmla="*/ 98020 w 257723"/>
                  <a:gd name="connsiteY33" fmla="*/ 51225 h 81994"/>
                  <a:gd name="connsiteX34" fmla="*/ 138693 w 257723"/>
                  <a:gd name="connsiteY34" fmla="*/ 61259 h 81994"/>
                  <a:gd name="connsiteX35" fmla="*/ 158761 w 257723"/>
                  <a:gd name="connsiteY35" fmla="*/ 66544 h 81994"/>
                  <a:gd name="connsiteX36" fmla="*/ 169025 w 257723"/>
                  <a:gd name="connsiteY36" fmla="*/ 68229 h 81994"/>
                  <a:gd name="connsiteX37" fmla="*/ 178140 w 257723"/>
                  <a:gd name="connsiteY37" fmla="*/ 68229 h 81994"/>
                  <a:gd name="connsiteX38" fmla="*/ 192004 w 257723"/>
                  <a:gd name="connsiteY38" fmla="*/ 69455 h 81994"/>
                  <a:gd name="connsiteX39" fmla="*/ 209238 w 257723"/>
                  <a:gd name="connsiteY39" fmla="*/ 70910 h 81994"/>
                  <a:gd name="connsiteX40" fmla="*/ 230532 w 257723"/>
                  <a:gd name="connsiteY40" fmla="*/ 72672 h 8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57723" h="81994">
                    <a:moveTo>
                      <a:pt x="230532" y="72672"/>
                    </a:moveTo>
                    <a:cubicBezTo>
                      <a:pt x="235817" y="76042"/>
                      <a:pt x="248992" y="79106"/>
                      <a:pt x="251596" y="80102"/>
                    </a:cubicBezTo>
                    <a:cubicBezTo>
                      <a:pt x="254200" y="81098"/>
                      <a:pt x="261171" y="84161"/>
                      <a:pt x="255656" y="79412"/>
                    </a:cubicBezTo>
                    <a:cubicBezTo>
                      <a:pt x="250140" y="74663"/>
                      <a:pt x="251826" y="63863"/>
                      <a:pt x="253511" y="59038"/>
                    </a:cubicBezTo>
                    <a:cubicBezTo>
                      <a:pt x="255196" y="54212"/>
                      <a:pt x="247306" y="51608"/>
                      <a:pt x="247306" y="51608"/>
                    </a:cubicBezTo>
                    <a:cubicBezTo>
                      <a:pt x="247306" y="51608"/>
                      <a:pt x="242787" y="47548"/>
                      <a:pt x="235358" y="50382"/>
                    </a:cubicBezTo>
                    <a:cubicBezTo>
                      <a:pt x="227928" y="53216"/>
                      <a:pt x="216898" y="51838"/>
                      <a:pt x="212379" y="50612"/>
                    </a:cubicBezTo>
                    <a:cubicBezTo>
                      <a:pt x="207860" y="49386"/>
                      <a:pt x="207093" y="46323"/>
                      <a:pt x="207323" y="44178"/>
                    </a:cubicBezTo>
                    <a:cubicBezTo>
                      <a:pt x="207553" y="42033"/>
                      <a:pt x="207323" y="41267"/>
                      <a:pt x="204182" y="39659"/>
                    </a:cubicBezTo>
                    <a:cubicBezTo>
                      <a:pt x="201043" y="37974"/>
                      <a:pt x="201272" y="34374"/>
                      <a:pt x="201043" y="30084"/>
                    </a:cubicBezTo>
                    <a:cubicBezTo>
                      <a:pt x="200812" y="25795"/>
                      <a:pt x="195757" y="27940"/>
                      <a:pt x="194608" y="28629"/>
                    </a:cubicBezTo>
                    <a:cubicBezTo>
                      <a:pt x="193383" y="29318"/>
                      <a:pt x="190549" y="29088"/>
                      <a:pt x="188174" y="28399"/>
                    </a:cubicBezTo>
                    <a:cubicBezTo>
                      <a:pt x="185800" y="27710"/>
                      <a:pt x="172165" y="25259"/>
                      <a:pt x="166114" y="23880"/>
                    </a:cubicBezTo>
                    <a:cubicBezTo>
                      <a:pt x="160064" y="22501"/>
                      <a:pt x="158454" y="18824"/>
                      <a:pt x="156309" y="16680"/>
                    </a:cubicBezTo>
                    <a:cubicBezTo>
                      <a:pt x="154165" y="14535"/>
                      <a:pt x="151561" y="14995"/>
                      <a:pt x="150106" y="15990"/>
                    </a:cubicBezTo>
                    <a:cubicBezTo>
                      <a:pt x="148650" y="16986"/>
                      <a:pt x="148880" y="13386"/>
                      <a:pt x="145050" y="23191"/>
                    </a:cubicBezTo>
                    <a:cubicBezTo>
                      <a:pt x="141220" y="32995"/>
                      <a:pt x="131646" y="29931"/>
                      <a:pt x="125442" y="28706"/>
                    </a:cubicBezTo>
                    <a:cubicBezTo>
                      <a:pt x="119237" y="27480"/>
                      <a:pt x="111807" y="28016"/>
                      <a:pt x="109203" y="28246"/>
                    </a:cubicBezTo>
                    <a:cubicBezTo>
                      <a:pt x="106598" y="28476"/>
                      <a:pt x="95109" y="26101"/>
                      <a:pt x="91969" y="25642"/>
                    </a:cubicBezTo>
                    <a:cubicBezTo>
                      <a:pt x="88828" y="25182"/>
                      <a:pt x="87909" y="24186"/>
                      <a:pt x="87220" y="22501"/>
                    </a:cubicBezTo>
                    <a:cubicBezTo>
                      <a:pt x="86530" y="20816"/>
                      <a:pt x="86990" y="17982"/>
                      <a:pt x="82930" y="13616"/>
                    </a:cubicBezTo>
                    <a:cubicBezTo>
                      <a:pt x="78870" y="9327"/>
                      <a:pt x="73586" y="11242"/>
                      <a:pt x="66156" y="10475"/>
                    </a:cubicBezTo>
                    <a:cubicBezTo>
                      <a:pt x="58726" y="9786"/>
                      <a:pt x="52522" y="5727"/>
                      <a:pt x="47237" y="2356"/>
                    </a:cubicBezTo>
                    <a:cubicBezTo>
                      <a:pt x="41951" y="-1014"/>
                      <a:pt x="42488" y="1667"/>
                      <a:pt x="42181" y="3046"/>
                    </a:cubicBezTo>
                    <a:cubicBezTo>
                      <a:pt x="41951" y="4501"/>
                      <a:pt x="43100" y="6186"/>
                      <a:pt x="40266" y="5650"/>
                    </a:cubicBezTo>
                    <a:cubicBezTo>
                      <a:pt x="37432" y="5114"/>
                      <a:pt x="20198" y="1820"/>
                      <a:pt x="16598" y="365"/>
                    </a:cubicBezTo>
                    <a:cubicBezTo>
                      <a:pt x="12998" y="-1091"/>
                      <a:pt x="12998" y="2280"/>
                      <a:pt x="12998" y="2280"/>
                    </a:cubicBezTo>
                    <a:cubicBezTo>
                      <a:pt x="11313" y="8484"/>
                      <a:pt x="2964" y="19973"/>
                      <a:pt x="1049" y="22654"/>
                    </a:cubicBezTo>
                    <a:cubicBezTo>
                      <a:pt x="-866" y="25259"/>
                      <a:pt x="129" y="26254"/>
                      <a:pt x="1738" y="26254"/>
                    </a:cubicBezTo>
                    <a:cubicBezTo>
                      <a:pt x="3346" y="26254"/>
                      <a:pt x="21117" y="29854"/>
                      <a:pt x="26172" y="31999"/>
                    </a:cubicBezTo>
                    <a:cubicBezTo>
                      <a:pt x="31228" y="34144"/>
                      <a:pt x="28547" y="38203"/>
                      <a:pt x="27092" y="39659"/>
                    </a:cubicBezTo>
                    <a:cubicBezTo>
                      <a:pt x="25636" y="41114"/>
                      <a:pt x="26632" y="42569"/>
                      <a:pt x="30232" y="43029"/>
                    </a:cubicBezTo>
                    <a:cubicBezTo>
                      <a:pt x="33832" y="43489"/>
                      <a:pt x="46011" y="41803"/>
                      <a:pt x="62096" y="49770"/>
                    </a:cubicBezTo>
                    <a:cubicBezTo>
                      <a:pt x="78105" y="57659"/>
                      <a:pt x="87986" y="50689"/>
                      <a:pt x="98020" y="51225"/>
                    </a:cubicBezTo>
                    <a:cubicBezTo>
                      <a:pt x="108054" y="51761"/>
                      <a:pt x="129884" y="56280"/>
                      <a:pt x="138693" y="61259"/>
                    </a:cubicBezTo>
                    <a:cubicBezTo>
                      <a:pt x="147578" y="66314"/>
                      <a:pt x="157842" y="66544"/>
                      <a:pt x="158761" y="66544"/>
                    </a:cubicBezTo>
                    <a:cubicBezTo>
                      <a:pt x="159680" y="66544"/>
                      <a:pt x="162131" y="65089"/>
                      <a:pt x="169025" y="68229"/>
                    </a:cubicBezTo>
                    <a:cubicBezTo>
                      <a:pt x="175995" y="71370"/>
                      <a:pt x="176225" y="68689"/>
                      <a:pt x="178140" y="68229"/>
                    </a:cubicBezTo>
                    <a:cubicBezTo>
                      <a:pt x="180055" y="67770"/>
                      <a:pt x="187944" y="68459"/>
                      <a:pt x="192004" y="69455"/>
                    </a:cubicBezTo>
                    <a:cubicBezTo>
                      <a:pt x="196064" y="70450"/>
                      <a:pt x="204182" y="72825"/>
                      <a:pt x="209238" y="70910"/>
                    </a:cubicBezTo>
                    <a:cubicBezTo>
                      <a:pt x="214294" y="68995"/>
                      <a:pt x="225323" y="69378"/>
                      <a:pt x="230532" y="7267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90" name="Kombinationstegning: figur 11889">
                <a:extLst>
                  <a:ext uri="{FF2B5EF4-FFF2-40B4-BE49-F238E27FC236}">
                    <a16:creationId xmlns:a16="http://schemas.microsoft.com/office/drawing/2014/main" id="{84CADABB-E359-4B87-804F-9E6DF66DEEC5}"/>
                  </a:ext>
                </a:extLst>
              </p:cNvPr>
              <p:cNvSpPr/>
              <p:nvPr/>
            </p:nvSpPr>
            <p:spPr>
              <a:xfrm>
                <a:off x="9185453" y="4545346"/>
                <a:ext cx="6612" cy="6025"/>
              </a:xfrm>
              <a:custGeom>
                <a:avLst/>
                <a:gdLst>
                  <a:gd name="connsiteX0" fmla="*/ 1297 w 6612"/>
                  <a:gd name="connsiteY0" fmla="*/ 3268 h 6025"/>
                  <a:gd name="connsiteX1" fmla="*/ 5586 w 6612"/>
                  <a:gd name="connsiteY1" fmla="*/ 3268 h 6025"/>
                  <a:gd name="connsiteX2" fmla="*/ 1297 w 6612"/>
                  <a:gd name="connsiteY2" fmla="*/ 3268 h 6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12" h="6025">
                    <a:moveTo>
                      <a:pt x="1297" y="3268"/>
                    </a:moveTo>
                    <a:cubicBezTo>
                      <a:pt x="1297" y="3268"/>
                      <a:pt x="9416" y="9472"/>
                      <a:pt x="5586" y="3268"/>
                    </a:cubicBezTo>
                    <a:cubicBezTo>
                      <a:pt x="1757" y="-3013"/>
                      <a:pt x="-2073" y="1353"/>
                      <a:pt x="1297" y="326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91" name="Kombinationstegning: figur 11890">
                <a:extLst>
                  <a:ext uri="{FF2B5EF4-FFF2-40B4-BE49-F238E27FC236}">
                    <a16:creationId xmlns:a16="http://schemas.microsoft.com/office/drawing/2014/main" id="{BB9F27E5-B50C-4A5F-9C52-32BF4B560CC7}"/>
                  </a:ext>
                </a:extLst>
              </p:cNvPr>
              <p:cNvSpPr/>
              <p:nvPr/>
            </p:nvSpPr>
            <p:spPr>
              <a:xfrm>
                <a:off x="9182642" y="4350559"/>
                <a:ext cx="12077" cy="7326"/>
              </a:xfrm>
              <a:custGeom>
                <a:avLst/>
                <a:gdLst>
                  <a:gd name="connsiteX0" fmla="*/ 4337 w 12077"/>
                  <a:gd name="connsiteY0" fmla="*/ 589 h 7326"/>
                  <a:gd name="connsiteX1" fmla="*/ 1733 w 12077"/>
                  <a:gd name="connsiteY1" fmla="*/ 2044 h 7326"/>
                  <a:gd name="connsiteX2" fmla="*/ 9163 w 12077"/>
                  <a:gd name="connsiteY2" fmla="*/ 5874 h 7326"/>
                  <a:gd name="connsiteX3" fmla="*/ 12074 w 12077"/>
                  <a:gd name="connsiteY3" fmla="*/ 4648 h 7326"/>
                  <a:gd name="connsiteX4" fmla="*/ 4337 w 12077"/>
                  <a:gd name="connsiteY4" fmla="*/ 589 h 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77" h="7326">
                    <a:moveTo>
                      <a:pt x="4337" y="589"/>
                    </a:moveTo>
                    <a:cubicBezTo>
                      <a:pt x="-3552" y="-1326"/>
                      <a:pt x="1733" y="2044"/>
                      <a:pt x="1733" y="2044"/>
                    </a:cubicBezTo>
                    <a:cubicBezTo>
                      <a:pt x="1733" y="2044"/>
                      <a:pt x="6022" y="2733"/>
                      <a:pt x="9163" y="5874"/>
                    </a:cubicBezTo>
                    <a:cubicBezTo>
                      <a:pt x="12303" y="9014"/>
                      <a:pt x="12074" y="6333"/>
                      <a:pt x="12074" y="4648"/>
                    </a:cubicBezTo>
                    <a:cubicBezTo>
                      <a:pt x="11997" y="2963"/>
                      <a:pt x="12227" y="2504"/>
                      <a:pt x="4337" y="589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92" name="Kombinationstegning: figur 11891">
                <a:extLst>
                  <a:ext uri="{FF2B5EF4-FFF2-40B4-BE49-F238E27FC236}">
                    <a16:creationId xmlns:a16="http://schemas.microsoft.com/office/drawing/2014/main" id="{3883B1FC-1A0A-47FA-8DA8-B14AE3B0BAF9}"/>
                  </a:ext>
                </a:extLst>
              </p:cNvPr>
              <p:cNvSpPr/>
              <p:nvPr/>
            </p:nvSpPr>
            <p:spPr>
              <a:xfrm>
                <a:off x="9186996" y="4356010"/>
                <a:ext cx="7032" cy="12999"/>
              </a:xfrm>
              <a:custGeom>
                <a:avLst/>
                <a:gdLst>
                  <a:gd name="connsiteX0" fmla="*/ 3813 w 7032"/>
                  <a:gd name="connsiteY0" fmla="*/ 11376 h 12999"/>
                  <a:gd name="connsiteX1" fmla="*/ 6954 w 7032"/>
                  <a:gd name="connsiteY1" fmla="*/ 6320 h 12999"/>
                  <a:gd name="connsiteX2" fmla="*/ 2664 w 7032"/>
                  <a:gd name="connsiteY2" fmla="*/ 116 h 12999"/>
                  <a:gd name="connsiteX3" fmla="*/ 3813 w 7032"/>
                  <a:gd name="connsiteY3" fmla="*/ 11376 h 12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32" h="12999">
                    <a:moveTo>
                      <a:pt x="3813" y="11376"/>
                    </a:moveTo>
                    <a:cubicBezTo>
                      <a:pt x="5498" y="16125"/>
                      <a:pt x="6188" y="9231"/>
                      <a:pt x="6954" y="6320"/>
                    </a:cubicBezTo>
                    <a:cubicBezTo>
                      <a:pt x="7720" y="3409"/>
                      <a:pt x="2664" y="116"/>
                      <a:pt x="2664" y="116"/>
                    </a:cubicBezTo>
                    <a:cubicBezTo>
                      <a:pt x="-3157" y="-1033"/>
                      <a:pt x="2128" y="6627"/>
                      <a:pt x="3813" y="1137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93" name="Kombinationstegning: figur 11892">
                <a:extLst>
                  <a:ext uri="{FF2B5EF4-FFF2-40B4-BE49-F238E27FC236}">
                    <a16:creationId xmlns:a16="http://schemas.microsoft.com/office/drawing/2014/main" id="{0E8CCF7F-CCB0-4BA3-8C4E-A17B427F0224}"/>
                  </a:ext>
                </a:extLst>
              </p:cNvPr>
              <p:cNvSpPr/>
              <p:nvPr/>
            </p:nvSpPr>
            <p:spPr>
              <a:xfrm>
                <a:off x="9194536" y="4363087"/>
                <a:ext cx="19310" cy="9604"/>
              </a:xfrm>
              <a:custGeom>
                <a:avLst/>
                <a:gdLst>
                  <a:gd name="connsiteX0" fmla="*/ 9448 w 19310"/>
                  <a:gd name="connsiteY0" fmla="*/ 9584 h 9604"/>
                  <a:gd name="connsiteX1" fmla="*/ 7992 w 19310"/>
                  <a:gd name="connsiteY1" fmla="*/ 5524 h 9604"/>
                  <a:gd name="connsiteX2" fmla="*/ 17567 w 19310"/>
                  <a:gd name="connsiteY2" fmla="*/ 7209 h 9604"/>
                  <a:gd name="connsiteX3" fmla="*/ 11822 w 19310"/>
                  <a:gd name="connsiteY3" fmla="*/ 1005 h 9604"/>
                  <a:gd name="connsiteX4" fmla="*/ 6077 w 19310"/>
                  <a:gd name="connsiteY4" fmla="*/ 2231 h 9604"/>
                  <a:gd name="connsiteX5" fmla="*/ 5695 w 19310"/>
                  <a:gd name="connsiteY5" fmla="*/ 2843 h 9604"/>
                  <a:gd name="connsiteX6" fmla="*/ 3703 w 19310"/>
                  <a:gd name="connsiteY6" fmla="*/ 1005 h 9604"/>
                  <a:gd name="connsiteX7" fmla="*/ 792 w 19310"/>
                  <a:gd name="connsiteY7" fmla="*/ 5524 h 9604"/>
                  <a:gd name="connsiteX8" fmla="*/ 9448 w 19310"/>
                  <a:gd name="connsiteY8" fmla="*/ 9584 h 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10" h="9604">
                    <a:moveTo>
                      <a:pt x="9448" y="9584"/>
                    </a:moveTo>
                    <a:cubicBezTo>
                      <a:pt x="15652" y="9814"/>
                      <a:pt x="13967" y="8128"/>
                      <a:pt x="7992" y="5524"/>
                    </a:cubicBezTo>
                    <a:cubicBezTo>
                      <a:pt x="2018" y="2920"/>
                      <a:pt x="12741" y="5524"/>
                      <a:pt x="17567" y="7209"/>
                    </a:cubicBezTo>
                    <a:cubicBezTo>
                      <a:pt x="22316" y="8894"/>
                      <a:pt x="16342" y="3839"/>
                      <a:pt x="11822" y="1005"/>
                    </a:cubicBezTo>
                    <a:cubicBezTo>
                      <a:pt x="7303" y="-1829"/>
                      <a:pt x="6077" y="2231"/>
                      <a:pt x="6077" y="2231"/>
                    </a:cubicBezTo>
                    <a:cubicBezTo>
                      <a:pt x="5771" y="2537"/>
                      <a:pt x="5695" y="2767"/>
                      <a:pt x="5695" y="2843"/>
                    </a:cubicBezTo>
                    <a:cubicBezTo>
                      <a:pt x="5618" y="2614"/>
                      <a:pt x="5312" y="2077"/>
                      <a:pt x="3703" y="1005"/>
                    </a:cubicBezTo>
                    <a:cubicBezTo>
                      <a:pt x="333" y="-1140"/>
                      <a:pt x="3703" y="1005"/>
                      <a:pt x="792" y="5524"/>
                    </a:cubicBezTo>
                    <a:cubicBezTo>
                      <a:pt x="-2042" y="10043"/>
                      <a:pt x="3167" y="9354"/>
                      <a:pt x="9448" y="958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94" name="Kombinationstegning: figur 11893">
                <a:extLst>
                  <a:ext uri="{FF2B5EF4-FFF2-40B4-BE49-F238E27FC236}">
                    <a16:creationId xmlns:a16="http://schemas.microsoft.com/office/drawing/2014/main" id="{0279D877-33EE-4571-ADAD-B0C4FA29E8E2}"/>
                  </a:ext>
                </a:extLst>
              </p:cNvPr>
              <p:cNvSpPr/>
              <p:nvPr/>
            </p:nvSpPr>
            <p:spPr>
              <a:xfrm>
                <a:off x="9213486" y="4376240"/>
                <a:ext cx="4061" cy="3004"/>
              </a:xfrm>
              <a:custGeom>
                <a:avLst/>
                <a:gdLst>
                  <a:gd name="connsiteX0" fmla="*/ 2447 w 4061"/>
                  <a:gd name="connsiteY0" fmla="*/ 2866 h 3004"/>
                  <a:gd name="connsiteX1" fmla="*/ 3137 w 4061"/>
                  <a:gd name="connsiteY1" fmla="*/ 261 h 3004"/>
                  <a:gd name="connsiteX2" fmla="*/ 532 w 4061"/>
                  <a:gd name="connsiteY2" fmla="*/ 951 h 3004"/>
                  <a:gd name="connsiteX3" fmla="*/ 2447 w 4061"/>
                  <a:gd name="connsiteY3" fmla="*/ 2866 h 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1" h="3004">
                    <a:moveTo>
                      <a:pt x="2447" y="2866"/>
                    </a:moveTo>
                    <a:cubicBezTo>
                      <a:pt x="4592" y="2406"/>
                      <a:pt x="4362" y="951"/>
                      <a:pt x="3137" y="261"/>
                    </a:cubicBezTo>
                    <a:cubicBezTo>
                      <a:pt x="3137" y="261"/>
                      <a:pt x="1681" y="-658"/>
                      <a:pt x="532" y="951"/>
                    </a:cubicBezTo>
                    <a:cubicBezTo>
                      <a:pt x="-693" y="2636"/>
                      <a:pt x="303" y="3325"/>
                      <a:pt x="2447" y="286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95" name="Kombinationstegning: figur 11894">
                <a:extLst>
                  <a:ext uri="{FF2B5EF4-FFF2-40B4-BE49-F238E27FC236}">
                    <a16:creationId xmlns:a16="http://schemas.microsoft.com/office/drawing/2014/main" id="{0388C5A1-EC15-47A9-9F79-01F08B9964C3}"/>
                  </a:ext>
                </a:extLst>
              </p:cNvPr>
              <p:cNvSpPr/>
              <p:nvPr/>
            </p:nvSpPr>
            <p:spPr>
              <a:xfrm>
                <a:off x="9219533" y="4371450"/>
                <a:ext cx="3160" cy="4140"/>
              </a:xfrm>
              <a:custGeom>
                <a:avLst/>
                <a:gdLst>
                  <a:gd name="connsiteX0" fmla="*/ 2604 w 3160"/>
                  <a:gd name="connsiteY0" fmla="*/ 3826 h 4140"/>
                  <a:gd name="connsiteX1" fmla="*/ 0 w 3160"/>
                  <a:gd name="connsiteY1" fmla="*/ 1221 h 4140"/>
                  <a:gd name="connsiteX2" fmla="*/ 2604 w 3160"/>
                  <a:gd name="connsiteY2" fmla="*/ 3826 h 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0" h="4140">
                    <a:moveTo>
                      <a:pt x="2604" y="3826"/>
                    </a:moveTo>
                    <a:cubicBezTo>
                      <a:pt x="4749" y="2370"/>
                      <a:pt x="0" y="-2149"/>
                      <a:pt x="0" y="1221"/>
                    </a:cubicBezTo>
                    <a:cubicBezTo>
                      <a:pt x="0" y="1221"/>
                      <a:pt x="460" y="5281"/>
                      <a:pt x="2604" y="382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96" name="Kombinationstegning: figur 11895">
                <a:extLst>
                  <a:ext uri="{FF2B5EF4-FFF2-40B4-BE49-F238E27FC236}">
                    <a16:creationId xmlns:a16="http://schemas.microsoft.com/office/drawing/2014/main" id="{05D3279E-AA23-4ED3-A9BD-7B41C52EDA85}"/>
                  </a:ext>
                </a:extLst>
              </p:cNvPr>
              <p:cNvSpPr/>
              <p:nvPr/>
            </p:nvSpPr>
            <p:spPr>
              <a:xfrm>
                <a:off x="9246101" y="4360411"/>
                <a:ext cx="10652" cy="9861"/>
              </a:xfrm>
              <a:custGeom>
                <a:avLst/>
                <a:gdLst>
                  <a:gd name="connsiteX0" fmla="*/ 4300 w 10652"/>
                  <a:gd name="connsiteY0" fmla="*/ 541 h 9861"/>
                  <a:gd name="connsiteX1" fmla="*/ 2386 w 10652"/>
                  <a:gd name="connsiteY1" fmla="*/ 5827 h 9861"/>
                  <a:gd name="connsiteX2" fmla="*/ 4530 w 10652"/>
                  <a:gd name="connsiteY2" fmla="*/ 8201 h 9861"/>
                  <a:gd name="connsiteX3" fmla="*/ 7901 w 10652"/>
                  <a:gd name="connsiteY3" fmla="*/ 8890 h 9861"/>
                  <a:gd name="connsiteX4" fmla="*/ 9816 w 10652"/>
                  <a:gd name="connsiteY4" fmla="*/ 3146 h 9861"/>
                  <a:gd name="connsiteX5" fmla="*/ 4300 w 10652"/>
                  <a:gd name="connsiteY5" fmla="*/ 541 h 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2" h="9861">
                    <a:moveTo>
                      <a:pt x="4300" y="541"/>
                    </a:moveTo>
                    <a:cubicBezTo>
                      <a:pt x="2386" y="1997"/>
                      <a:pt x="-3129" y="2686"/>
                      <a:pt x="2386" y="5827"/>
                    </a:cubicBezTo>
                    <a:cubicBezTo>
                      <a:pt x="2386" y="5827"/>
                      <a:pt x="3841" y="6516"/>
                      <a:pt x="4530" y="8201"/>
                    </a:cubicBezTo>
                    <a:cubicBezTo>
                      <a:pt x="5220" y="9886"/>
                      <a:pt x="5756" y="10576"/>
                      <a:pt x="7901" y="8890"/>
                    </a:cubicBezTo>
                    <a:cubicBezTo>
                      <a:pt x="10045" y="7205"/>
                      <a:pt x="11731" y="5520"/>
                      <a:pt x="9816" y="3146"/>
                    </a:cubicBezTo>
                    <a:cubicBezTo>
                      <a:pt x="7901" y="771"/>
                      <a:pt x="6215" y="-914"/>
                      <a:pt x="4300" y="54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97" name="Kombinationstegning: figur 11896">
                <a:extLst>
                  <a:ext uri="{FF2B5EF4-FFF2-40B4-BE49-F238E27FC236}">
                    <a16:creationId xmlns:a16="http://schemas.microsoft.com/office/drawing/2014/main" id="{5892FD18-D390-4190-810E-C2F16F0F4A4D}"/>
                  </a:ext>
                </a:extLst>
              </p:cNvPr>
              <p:cNvSpPr/>
              <p:nvPr/>
            </p:nvSpPr>
            <p:spPr>
              <a:xfrm>
                <a:off x="9235330" y="4362867"/>
                <a:ext cx="5726" cy="3903"/>
              </a:xfrm>
              <a:custGeom>
                <a:avLst/>
                <a:gdLst>
                  <a:gd name="connsiteX0" fmla="*/ 5727 w 5726"/>
                  <a:gd name="connsiteY0" fmla="*/ 2374 h 3903"/>
                  <a:gd name="connsiteX1" fmla="*/ 3122 w 5726"/>
                  <a:gd name="connsiteY1" fmla="*/ 0 h 3903"/>
                  <a:gd name="connsiteX2" fmla="*/ 978 w 5726"/>
                  <a:gd name="connsiteY2" fmla="*/ 2604 h 3903"/>
                  <a:gd name="connsiteX3" fmla="*/ 5727 w 5726"/>
                  <a:gd name="connsiteY3" fmla="*/ 2374 h 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6" h="3903">
                    <a:moveTo>
                      <a:pt x="5727" y="2374"/>
                    </a:moveTo>
                    <a:cubicBezTo>
                      <a:pt x="5727" y="2374"/>
                      <a:pt x="5727" y="0"/>
                      <a:pt x="3122" y="0"/>
                    </a:cubicBezTo>
                    <a:cubicBezTo>
                      <a:pt x="518" y="0"/>
                      <a:pt x="-1167" y="1226"/>
                      <a:pt x="978" y="2604"/>
                    </a:cubicBezTo>
                    <a:cubicBezTo>
                      <a:pt x="3122" y="3983"/>
                      <a:pt x="4501" y="4749"/>
                      <a:pt x="5727" y="237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98" name="Kombinationstegning: figur 11897">
                <a:extLst>
                  <a:ext uri="{FF2B5EF4-FFF2-40B4-BE49-F238E27FC236}">
                    <a16:creationId xmlns:a16="http://schemas.microsoft.com/office/drawing/2014/main" id="{A5BC6C4E-2A59-4A12-A0CD-206C22A0AA26}"/>
                  </a:ext>
                </a:extLst>
              </p:cNvPr>
              <p:cNvSpPr/>
              <p:nvPr/>
            </p:nvSpPr>
            <p:spPr>
              <a:xfrm>
                <a:off x="9242244" y="4370252"/>
                <a:ext cx="2986" cy="1875"/>
              </a:xfrm>
              <a:custGeom>
                <a:avLst/>
                <a:gdLst>
                  <a:gd name="connsiteX0" fmla="*/ 2873 w 2986"/>
                  <a:gd name="connsiteY0" fmla="*/ 1653 h 1875"/>
                  <a:gd name="connsiteX1" fmla="*/ 268 w 2986"/>
                  <a:gd name="connsiteY1" fmla="*/ 964 h 1875"/>
                  <a:gd name="connsiteX2" fmla="*/ 2873 w 2986"/>
                  <a:gd name="connsiteY2" fmla="*/ 1653 h 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6" h="1875">
                    <a:moveTo>
                      <a:pt x="2873" y="1653"/>
                    </a:moveTo>
                    <a:cubicBezTo>
                      <a:pt x="3792" y="964"/>
                      <a:pt x="-1187" y="-1258"/>
                      <a:pt x="268" y="964"/>
                    </a:cubicBezTo>
                    <a:cubicBezTo>
                      <a:pt x="268" y="964"/>
                      <a:pt x="1953" y="2419"/>
                      <a:pt x="2873" y="165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99" name="Kombinationstegning: figur 11898">
                <a:extLst>
                  <a:ext uri="{FF2B5EF4-FFF2-40B4-BE49-F238E27FC236}">
                    <a16:creationId xmlns:a16="http://schemas.microsoft.com/office/drawing/2014/main" id="{3A4A1295-B8CB-437B-926A-F35C2B2D8A97}"/>
                  </a:ext>
                </a:extLst>
              </p:cNvPr>
              <p:cNvSpPr/>
              <p:nvPr/>
            </p:nvSpPr>
            <p:spPr>
              <a:xfrm>
                <a:off x="9163913" y="4335895"/>
                <a:ext cx="9510" cy="9895"/>
              </a:xfrm>
              <a:custGeom>
                <a:avLst/>
                <a:gdLst>
                  <a:gd name="connsiteX0" fmla="*/ 7517 w 9510"/>
                  <a:gd name="connsiteY0" fmla="*/ 7823 h 9895"/>
                  <a:gd name="connsiteX1" fmla="*/ 8207 w 9510"/>
                  <a:gd name="connsiteY1" fmla="*/ 1849 h 9895"/>
                  <a:gd name="connsiteX2" fmla="*/ 2002 w 9510"/>
                  <a:gd name="connsiteY2" fmla="*/ 2078 h 9895"/>
                  <a:gd name="connsiteX3" fmla="*/ 1313 w 9510"/>
                  <a:gd name="connsiteY3" fmla="*/ 7593 h 9895"/>
                  <a:gd name="connsiteX4" fmla="*/ 7517 w 9510"/>
                  <a:gd name="connsiteY4" fmla="*/ 7823 h 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0" h="9895">
                    <a:moveTo>
                      <a:pt x="7517" y="7823"/>
                    </a:moveTo>
                    <a:cubicBezTo>
                      <a:pt x="9202" y="5908"/>
                      <a:pt x="10658" y="6138"/>
                      <a:pt x="8207" y="1849"/>
                    </a:cubicBezTo>
                    <a:cubicBezTo>
                      <a:pt x="5755" y="-2441"/>
                      <a:pt x="6062" y="2078"/>
                      <a:pt x="2002" y="2078"/>
                    </a:cubicBezTo>
                    <a:cubicBezTo>
                      <a:pt x="-2058" y="2078"/>
                      <a:pt x="1313" y="7593"/>
                      <a:pt x="1313" y="7593"/>
                    </a:cubicBezTo>
                    <a:cubicBezTo>
                      <a:pt x="2691" y="11423"/>
                      <a:pt x="5832" y="9738"/>
                      <a:pt x="7517" y="782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00" name="Kombinationstegning: figur 11899">
                <a:extLst>
                  <a:ext uri="{FF2B5EF4-FFF2-40B4-BE49-F238E27FC236}">
                    <a16:creationId xmlns:a16="http://schemas.microsoft.com/office/drawing/2014/main" id="{B0919E48-F8B3-40F9-8E4A-F1C78E44A3FF}"/>
                  </a:ext>
                </a:extLst>
              </p:cNvPr>
              <p:cNvSpPr/>
              <p:nvPr/>
            </p:nvSpPr>
            <p:spPr>
              <a:xfrm>
                <a:off x="9286646" y="4309790"/>
                <a:ext cx="3495" cy="3711"/>
              </a:xfrm>
              <a:custGeom>
                <a:avLst/>
                <a:gdLst>
                  <a:gd name="connsiteX0" fmla="*/ 2054 w 3495"/>
                  <a:gd name="connsiteY0" fmla="*/ 3059 h 3711"/>
                  <a:gd name="connsiteX1" fmla="*/ 2054 w 3495"/>
                  <a:gd name="connsiteY1" fmla="*/ 685 h 3711"/>
                  <a:gd name="connsiteX2" fmla="*/ 139 w 3495"/>
                  <a:gd name="connsiteY2" fmla="*/ 1374 h 3711"/>
                  <a:gd name="connsiteX3" fmla="*/ 2054 w 3495"/>
                  <a:gd name="connsiteY3" fmla="*/ 3059 h 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5" h="3711">
                    <a:moveTo>
                      <a:pt x="2054" y="3059"/>
                    </a:moveTo>
                    <a:cubicBezTo>
                      <a:pt x="4199" y="914"/>
                      <a:pt x="3739" y="1833"/>
                      <a:pt x="2054" y="685"/>
                    </a:cubicBezTo>
                    <a:cubicBezTo>
                      <a:pt x="369" y="-541"/>
                      <a:pt x="-320" y="-5"/>
                      <a:pt x="139" y="1374"/>
                    </a:cubicBezTo>
                    <a:cubicBezTo>
                      <a:pt x="139" y="1374"/>
                      <a:pt x="-90" y="5204"/>
                      <a:pt x="2054" y="305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01" name="Kombinationstegning: figur 11900">
                <a:extLst>
                  <a:ext uri="{FF2B5EF4-FFF2-40B4-BE49-F238E27FC236}">
                    <a16:creationId xmlns:a16="http://schemas.microsoft.com/office/drawing/2014/main" id="{7D4E3B28-8820-4266-ABDB-E6012F7F5D95}"/>
                  </a:ext>
                </a:extLst>
              </p:cNvPr>
              <p:cNvSpPr/>
              <p:nvPr/>
            </p:nvSpPr>
            <p:spPr>
              <a:xfrm>
                <a:off x="9352371" y="4275867"/>
                <a:ext cx="10879" cy="15021"/>
              </a:xfrm>
              <a:custGeom>
                <a:avLst/>
                <a:gdLst>
                  <a:gd name="connsiteX0" fmla="*/ 4040 w 10879"/>
                  <a:gd name="connsiteY0" fmla="*/ 14923 h 15021"/>
                  <a:gd name="connsiteX1" fmla="*/ 10780 w 10879"/>
                  <a:gd name="connsiteY1" fmla="*/ 10174 h 15021"/>
                  <a:gd name="connsiteX2" fmla="*/ 7640 w 10879"/>
                  <a:gd name="connsiteY2" fmla="*/ 2284 h 15021"/>
                  <a:gd name="connsiteX3" fmla="*/ 1436 w 10879"/>
                  <a:gd name="connsiteY3" fmla="*/ 2974 h 15021"/>
                  <a:gd name="connsiteX4" fmla="*/ 3121 w 10879"/>
                  <a:gd name="connsiteY4" fmla="*/ 10174 h 15021"/>
                  <a:gd name="connsiteX5" fmla="*/ 5036 w 10879"/>
                  <a:gd name="connsiteY5" fmla="*/ 13544 h 15021"/>
                  <a:gd name="connsiteX6" fmla="*/ 4040 w 10879"/>
                  <a:gd name="connsiteY6" fmla="*/ 14923 h 15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9" h="15021">
                    <a:moveTo>
                      <a:pt x="4040" y="14923"/>
                    </a:moveTo>
                    <a:cubicBezTo>
                      <a:pt x="6414" y="15612"/>
                      <a:pt x="10015" y="12548"/>
                      <a:pt x="10780" y="10174"/>
                    </a:cubicBezTo>
                    <a:cubicBezTo>
                      <a:pt x="11546" y="7799"/>
                      <a:pt x="7640" y="2284"/>
                      <a:pt x="7640" y="2284"/>
                    </a:cubicBezTo>
                    <a:cubicBezTo>
                      <a:pt x="5266" y="-3231"/>
                      <a:pt x="1436" y="2974"/>
                      <a:pt x="1436" y="2974"/>
                    </a:cubicBezTo>
                    <a:cubicBezTo>
                      <a:pt x="-1705" y="6344"/>
                      <a:pt x="976" y="9178"/>
                      <a:pt x="3121" y="10174"/>
                    </a:cubicBezTo>
                    <a:cubicBezTo>
                      <a:pt x="5266" y="11170"/>
                      <a:pt x="6951" y="12778"/>
                      <a:pt x="5036" y="13544"/>
                    </a:cubicBezTo>
                    <a:cubicBezTo>
                      <a:pt x="3121" y="14233"/>
                      <a:pt x="1665" y="14233"/>
                      <a:pt x="4040" y="149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02" name="Kombinationstegning: figur 11901">
                <a:extLst>
                  <a:ext uri="{FF2B5EF4-FFF2-40B4-BE49-F238E27FC236}">
                    <a16:creationId xmlns:a16="http://schemas.microsoft.com/office/drawing/2014/main" id="{4B4BE00A-ED7A-4854-9B72-E9DB5E5B5779}"/>
                  </a:ext>
                </a:extLst>
              </p:cNvPr>
              <p:cNvSpPr/>
              <p:nvPr/>
            </p:nvSpPr>
            <p:spPr>
              <a:xfrm>
                <a:off x="9374424" y="4310800"/>
                <a:ext cx="2372" cy="3094"/>
              </a:xfrm>
              <a:custGeom>
                <a:avLst/>
                <a:gdLst>
                  <a:gd name="connsiteX0" fmla="*/ 906 w 2372"/>
                  <a:gd name="connsiteY0" fmla="*/ 365 h 3094"/>
                  <a:gd name="connsiteX1" fmla="*/ 2362 w 2372"/>
                  <a:gd name="connsiteY1" fmla="*/ 2280 h 3094"/>
                  <a:gd name="connsiteX2" fmla="*/ 906 w 2372"/>
                  <a:gd name="connsiteY2" fmla="*/ 365 h 3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72" h="3094">
                    <a:moveTo>
                      <a:pt x="906" y="365"/>
                    </a:moveTo>
                    <a:cubicBezTo>
                      <a:pt x="-778" y="1820"/>
                      <a:pt x="-13" y="4424"/>
                      <a:pt x="2362" y="2280"/>
                    </a:cubicBezTo>
                    <a:cubicBezTo>
                      <a:pt x="2362" y="2280"/>
                      <a:pt x="2591" y="-1091"/>
                      <a:pt x="906" y="36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03" name="Kombinationstegning: figur 11902">
                <a:extLst>
                  <a:ext uri="{FF2B5EF4-FFF2-40B4-BE49-F238E27FC236}">
                    <a16:creationId xmlns:a16="http://schemas.microsoft.com/office/drawing/2014/main" id="{F57989D3-E622-481A-9B6B-2A5554EF9F05}"/>
                  </a:ext>
                </a:extLst>
              </p:cNvPr>
              <p:cNvSpPr/>
              <p:nvPr/>
            </p:nvSpPr>
            <p:spPr>
              <a:xfrm>
                <a:off x="9316615" y="4478597"/>
                <a:ext cx="2776" cy="2559"/>
              </a:xfrm>
              <a:custGeom>
                <a:avLst/>
                <a:gdLst>
                  <a:gd name="connsiteX0" fmla="*/ 349 w 2776"/>
                  <a:gd name="connsiteY0" fmla="*/ 83 h 2559"/>
                  <a:gd name="connsiteX1" fmla="*/ 1268 w 2776"/>
                  <a:gd name="connsiteY1" fmla="*/ 2458 h 2559"/>
                  <a:gd name="connsiteX2" fmla="*/ 349 w 2776"/>
                  <a:gd name="connsiteY2" fmla="*/ 83 h 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6" h="2559">
                    <a:moveTo>
                      <a:pt x="349" y="83"/>
                    </a:moveTo>
                    <a:cubicBezTo>
                      <a:pt x="349" y="83"/>
                      <a:pt x="-877" y="1769"/>
                      <a:pt x="1268" y="2458"/>
                    </a:cubicBezTo>
                    <a:cubicBezTo>
                      <a:pt x="3413" y="3224"/>
                      <a:pt x="3413" y="-606"/>
                      <a:pt x="349" y="8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04" name="Kombinationstegning: figur 11903">
                <a:extLst>
                  <a:ext uri="{FF2B5EF4-FFF2-40B4-BE49-F238E27FC236}">
                    <a16:creationId xmlns:a16="http://schemas.microsoft.com/office/drawing/2014/main" id="{19BD2EE8-A10F-42A4-80B7-11E29364F0E8}"/>
                  </a:ext>
                </a:extLst>
              </p:cNvPr>
              <p:cNvSpPr/>
              <p:nvPr/>
            </p:nvSpPr>
            <p:spPr>
              <a:xfrm>
                <a:off x="9339421" y="4467577"/>
                <a:ext cx="20395" cy="19656"/>
              </a:xfrm>
              <a:custGeom>
                <a:avLst/>
                <a:gdLst>
                  <a:gd name="connsiteX0" fmla="*/ 522 w 20395"/>
                  <a:gd name="connsiteY0" fmla="*/ 15163 h 19656"/>
                  <a:gd name="connsiteX1" fmla="*/ 4811 w 20395"/>
                  <a:gd name="connsiteY1" fmla="*/ 18534 h 19656"/>
                  <a:gd name="connsiteX2" fmla="*/ 11016 w 20395"/>
                  <a:gd name="connsiteY2" fmla="*/ 16849 h 19656"/>
                  <a:gd name="connsiteX3" fmla="*/ 17450 w 20395"/>
                  <a:gd name="connsiteY3" fmla="*/ 16159 h 19656"/>
                  <a:gd name="connsiteX4" fmla="*/ 18905 w 20395"/>
                  <a:gd name="connsiteY4" fmla="*/ 5359 h 19656"/>
                  <a:gd name="connsiteX5" fmla="*/ 2897 w 20395"/>
                  <a:gd name="connsiteY5" fmla="*/ 610 h 19656"/>
                  <a:gd name="connsiteX6" fmla="*/ 752 w 20395"/>
                  <a:gd name="connsiteY6" fmla="*/ 6814 h 19656"/>
                  <a:gd name="connsiteX7" fmla="*/ 522 w 20395"/>
                  <a:gd name="connsiteY7" fmla="*/ 15163 h 19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95" h="19656">
                    <a:moveTo>
                      <a:pt x="522" y="15163"/>
                    </a:moveTo>
                    <a:cubicBezTo>
                      <a:pt x="522" y="15163"/>
                      <a:pt x="752" y="22363"/>
                      <a:pt x="4811" y="18534"/>
                    </a:cubicBezTo>
                    <a:cubicBezTo>
                      <a:pt x="8871" y="14704"/>
                      <a:pt x="7416" y="13785"/>
                      <a:pt x="11016" y="16849"/>
                    </a:cubicBezTo>
                    <a:cubicBezTo>
                      <a:pt x="14616" y="19989"/>
                      <a:pt x="16301" y="19453"/>
                      <a:pt x="17450" y="16159"/>
                    </a:cubicBezTo>
                    <a:cubicBezTo>
                      <a:pt x="18599" y="12866"/>
                      <a:pt x="22505" y="8040"/>
                      <a:pt x="18905" y="5359"/>
                    </a:cubicBezTo>
                    <a:cubicBezTo>
                      <a:pt x="15306" y="2755"/>
                      <a:pt x="5961" y="-1611"/>
                      <a:pt x="2897" y="610"/>
                    </a:cubicBezTo>
                    <a:cubicBezTo>
                      <a:pt x="-244" y="2755"/>
                      <a:pt x="1671" y="3980"/>
                      <a:pt x="752" y="6814"/>
                    </a:cubicBezTo>
                    <a:cubicBezTo>
                      <a:pt x="-167" y="9648"/>
                      <a:pt x="-244" y="11104"/>
                      <a:pt x="522" y="1516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05" name="Kombinationstegning: figur 11904">
                <a:extLst>
                  <a:ext uri="{FF2B5EF4-FFF2-40B4-BE49-F238E27FC236}">
                    <a16:creationId xmlns:a16="http://schemas.microsoft.com/office/drawing/2014/main" id="{78DBE739-1C5E-4207-921B-ED5703A32E37}"/>
                  </a:ext>
                </a:extLst>
              </p:cNvPr>
              <p:cNvSpPr/>
              <p:nvPr/>
            </p:nvSpPr>
            <p:spPr>
              <a:xfrm>
                <a:off x="9391568" y="4422756"/>
                <a:ext cx="9996" cy="7923"/>
              </a:xfrm>
              <a:custGeom>
                <a:avLst/>
                <a:gdLst>
                  <a:gd name="connsiteX0" fmla="*/ 538 w 9996"/>
                  <a:gd name="connsiteY0" fmla="*/ 2078 h 7923"/>
                  <a:gd name="connsiteX1" fmla="*/ 6053 w 9996"/>
                  <a:gd name="connsiteY1" fmla="*/ 6827 h 7923"/>
                  <a:gd name="connsiteX2" fmla="*/ 8197 w 9996"/>
                  <a:gd name="connsiteY2" fmla="*/ 1771 h 7923"/>
                  <a:gd name="connsiteX3" fmla="*/ 538 w 9996"/>
                  <a:gd name="connsiteY3" fmla="*/ 2078 h 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6" h="7923">
                    <a:moveTo>
                      <a:pt x="538" y="2078"/>
                    </a:moveTo>
                    <a:cubicBezTo>
                      <a:pt x="78" y="4988"/>
                      <a:pt x="-1837" y="10197"/>
                      <a:pt x="6053" y="6827"/>
                    </a:cubicBezTo>
                    <a:cubicBezTo>
                      <a:pt x="6053" y="6827"/>
                      <a:pt x="13252" y="4222"/>
                      <a:pt x="8197" y="1771"/>
                    </a:cubicBezTo>
                    <a:cubicBezTo>
                      <a:pt x="3142" y="-526"/>
                      <a:pt x="997" y="-756"/>
                      <a:pt x="538" y="207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06" name="Kombinationstegning: figur 11905">
                <a:extLst>
                  <a:ext uri="{FF2B5EF4-FFF2-40B4-BE49-F238E27FC236}">
                    <a16:creationId xmlns:a16="http://schemas.microsoft.com/office/drawing/2014/main" id="{EF422036-F489-4867-940E-52472278B92B}"/>
                  </a:ext>
                </a:extLst>
              </p:cNvPr>
              <p:cNvSpPr/>
              <p:nvPr/>
            </p:nvSpPr>
            <p:spPr>
              <a:xfrm>
                <a:off x="9485525" y="4591170"/>
                <a:ext cx="40421" cy="9619"/>
              </a:xfrm>
              <a:custGeom>
                <a:avLst/>
                <a:gdLst>
                  <a:gd name="connsiteX0" fmla="*/ 31509 w 40421"/>
                  <a:gd name="connsiteY0" fmla="*/ 31 h 9619"/>
                  <a:gd name="connsiteX1" fmla="*/ 16650 w 40421"/>
                  <a:gd name="connsiteY1" fmla="*/ 261 h 9619"/>
                  <a:gd name="connsiteX2" fmla="*/ 1101 w 40421"/>
                  <a:gd name="connsiteY2" fmla="*/ 4550 h 9619"/>
                  <a:gd name="connsiteX3" fmla="*/ 1331 w 40421"/>
                  <a:gd name="connsiteY3" fmla="*/ 7920 h 9619"/>
                  <a:gd name="connsiteX4" fmla="*/ 14964 w 40421"/>
                  <a:gd name="connsiteY4" fmla="*/ 9605 h 9619"/>
                  <a:gd name="connsiteX5" fmla="*/ 38403 w 40421"/>
                  <a:gd name="connsiteY5" fmla="*/ 3631 h 9619"/>
                  <a:gd name="connsiteX6" fmla="*/ 31509 w 40421"/>
                  <a:gd name="connsiteY6" fmla="*/ 31 h 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21" h="9619">
                    <a:moveTo>
                      <a:pt x="31509" y="31"/>
                    </a:moveTo>
                    <a:cubicBezTo>
                      <a:pt x="30054" y="-199"/>
                      <a:pt x="25994" y="950"/>
                      <a:pt x="16650" y="261"/>
                    </a:cubicBezTo>
                    <a:cubicBezTo>
                      <a:pt x="7304" y="-429"/>
                      <a:pt x="3705" y="1716"/>
                      <a:pt x="1101" y="4550"/>
                    </a:cubicBezTo>
                    <a:cubicBezTo>
                      <a:pt x="-1503" y="7384"/>
                      <a:pt x="1331" y="7920"/>
                      <a:pt x="1331" y="7920"/>
                    </a:cubicBezTo>
                    <a:cubicBezTo>
                      <a:pt x="1331" y="7920"/>
                      <a:pt x="11594" y="9376"/>
                      <a:pt x="14964" y="9605"/>
                    </a:cubicBezTo>
                    <a:cubicBezTo>
                      <a:pt x="18335" y="9835"/>
                      <a:pt x="31739" y="7231"/>
                      <a:pt x="38403" y="3631"/>
                    </a:cubicBezTo>
                    <a:cubicBezTo>
                      <a:pt x="45144" y="31"/>
                      <a:pt x="32965" y="261"/>
                      <a:pt x="31509" y="3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07" name="Kombinationstegning: figur 11906">
                <a:extLst>
                  <a:ext uri="{FF2B5EF4-FFF2-40B4-BE49-F238E27FC236}">
                    <a16:creationId xmlns:a16="http://schemas.microsoft.com/office/drawing/2014/main" id="{CDC95445-8F72-4D53-8B63-A849A91EF948}"/>
                  </a:ext>
                </a:extLst>
              </p:cNvPr>
              <p:cNvSpPr/>
              <p:nvPr/>
            </p:nvSpPr>
            <p:spPr>
              <a:xfrm>
                <a:off x="9535400" y="4625210"/>
                <a:ext cx="35245" cy="22949"/>
              </a:xfrm>
              <a:custGeom>
                <a:avLst/>
                <a:gdLst>
                  <a:gd name="connsiteX0" fmla="*/ 32648 w 35245"/>
                  <a:gd name="connsiteY0" fmla="*/ 5975 h 22949"/>
                  <a:gd name="connsiteX1" fmla="*/ 18247 w 35245"/>
                  <a:gd name="connsiteY1" fmla="*/ 0 h 22949"/>
                  <a:gd name="connsiteX2" fmla="*/ 2468 w 35245"/>
                  <a:gd name="connsiteY2" fmla="*/ 1915 h 22949"/>
                  <a:gd name="connsiteX3" fmla="*/ 783 w 35245"/>
                  <a:gd name="connsiteY3" fmla="*/ 5285 h 22949"/>
                  <a:gd name="connsiteX4" fmla="*/ 12043 w 35245"/>
                  <a:gd name="connsiteY4" fmla="*/ 11030 h 22949"/>
                  <a:gd name="connsiteX5" fmla="*/ 18017 w 35245"/>
                  <a:gd name="connsiteY5" fmla="*/ 20375 h 22949"/>
                  <a:gd name="connsiteX6" fmla="*/ 22307 w 35245"/>
                  <a:gd name="connsiteY6" fmla="*/ 18000 h 22949"/>
                  <a:gd name="connsiteX7" fmla="*/ 32571 w 35245"/>
                  <a:gd name="connsiteY7" fmla="*/ 11566 h 22949"/>
                  <a:gd name="connsiteX8" fmla="*/ 32648 w 35245"/>
                  <a:gd name="connsiteY8" fmla="*/ 5975 h 22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45" h="22949">
                    <a:moveTo>
                      <a:pt x="32648" y="5975"/>
                    </a:moveTo>
                    <a:cubicBezTo>
                      <a:pt x="28588" y="3064"/>
                      <a:pt x="22613" y="0"/>
                      <a:pt x="18247" y="0"/>
                    </a:cubicBezTo>
                    <a:cubicBezTo>
                      <a:pt x="13881" y="0"/>
                      <a:pt x="6758" y="689"/>
                      <a:pt x="2468" y="1915"/>
                    </a:cubicBezTo>
                    <a:cubicBezTo>
                      <a:pt x="-1821" y="3140"/>
                      <a:pt x="783" y="5285"/>
                      <a:pt x="783" y="5285"/>
                    </a:cubicBezTo>
                    <a:cubicBezTo>
                      <a:pt x="3158" y="8426"/>
                      <a:pt x="8443" y="10034"/>
                      <a:pt x="12043" y="11030"/>
                    </a:cubicBezTo>
                    <a:cubicBezTo>
                      <a:pt x="15643" y="12026"/>
                      <a:pt x="17328" y="14400"/>
                      <a:pt x="18017" y="20375"/>
                    </a:cubicBezTo>
                    <a:cubicBezTo>
                      <a:pt x="18706" y="26349"/>
                      <a:pt x="21158" y="20375"/>
                      <a:pt x="22307" y="18000"/>
                    </a:cubicBezTo>
                    <a:cubicBezTo>
                      <a:pt x="23455" y="15626"/>
                      <a:pt x="29737" y="13251"/>
                      <a:pt x="32571" y="11566"/>
                    </a:cubicBezTo>
                    <a:cubicBezTo>
                      <a:pt x="35482" y="9804"/>
                      <a:pt x="36707" y="8809"/>
                      <a:pt x="32648" y="597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08" name="Kombinationstegning: figur 11907">
                <a:extLst>
                  <a:ext uri="{FF2B5EF4-FFF2-40B4-BE49-F238E27FC236}">
                    <a16:creationId xmlns:a16="http://schemas.microsoft.com/office/drawing/2014/main" id="{AB9CF5B5-16EA-4F30-8D37-AAC25E975C73}"/>
                  </a:ext>
                </a:extLst>
              </p:cNvPr>
              <p:cNvSpPr/>
              <p:nvPr/>
            </p:nvSpPr>
            <p:spPr>
              <a:xfrm>
                <a:off x="9557502" y="4590429"/>
                <a:ext cx="6305" cy="3893"/>
              </a:xfrm>
              <a:custGeom>
                <a:avLst/>
                <a:gdLst>
                  <a:gd name="connsiteX0" fmla="*/ 5260 w 6305"/>
                  <a:gd name="connsiteY0" fmla="*/ 3376 h 3893"/>
                  <a:gd name="connsiteX1" fmla="*/ 3116 w 6305"/>
                  <a:gd name="connsiteY1" fmla="*/ 6 h 3893"/>
                  <a:gd name="connsiteX2" fmla="*/ 205 w 6305"/>
                  <a:gd name="connsiteY2" fmla="*/ 2151 h 3893"/>
                  <a:gd name="connsiteX3" fmla="*/ 5260 w 6305"/>
                  <a:gd name="connsiteY3" fmla="*/ 3376 h 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05" h="3893">
                    <a:moveTo>
                      <a:pt x="5260" y="3376"/>
                    </a:moveTo>
                    <a:cubicBezTo>
                      <a:pt x="6715" y="2917"/>
                      <a:pt x="7174" y="1002"/>
                      <a:pt x="3116" y="6"/>
                    </a:cubicBezTo>
                    <a:cubicBezTo>
                      <a:pt x="3116" y="6"/>
                      <a:pt x="-944" y="-224"/>
                      <a:pt x="205" y="2151"/>
                    </a:cubicBezTo>
                    <a:cubicBezTo>
                      <a:pt x="1430" y="4602"/>
                      <a:pt x="3805" y="3913"/>
                      <a:pt x="5260" y="337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09" name="Kombinationstegning: figur 11908">
                <a:extLst>
                  <a:ext uri="{FF2B5EF4-FFF2-40B4-BE49-F238E27FC236}">
                    <a16:creationId xmlns:a16="http://schemas.microsoft.com/office/drawing/2014/main" id="{619BACF6-EF86-4AD9-86FF-999D8724BD66}"/>
                  </a:ext>
                </a:extLst>
              </p:cNvPr>
              <p:cNvSpPr/>
              <p:nvPr/>
            </p:nvSpPr>
            <p:spPr>
              <a:xfrm>
                <a:off x="9575531" y="4630950"/>
                <a:ext cx="23887" cy="19248"/>
              </a:xfrm>
              <a:custGeom>
                <a:avLst/>
                <a:gdLst>
                  <a:gd name="connsiteX0" fmla="*/ 1861 w 23887"/>
                  <a:gd name="connsiteY0" fmla="*/ 16473 h 19248"/>
                  <a:gd name="connsiteX1" fmla="*/ 8295 w 23887"/>
                  <a:gd name="connsiteY1" fmla="*/ 18158 h 19248"/>
                  <a:gd name="connsiteX2" fmla="*/ 12355 w 23887"/>
                  <a:gd name="connsiteY2" fmla="*/ 19077 h 19248"/>
                  <a:gd name="connsiteX3" fmla="*/ 15955 w 23887"/>
                  <a:gd name="connsiteY3" fmla="*/ 17622 h 19248"/>
                  <a:gd name="connsiteX4" fmla="*/ 18100 w 23887"/>
                  <a:gd name="connsiteY4" fmla="*/ 16702 h 19248"/>
                  <a:gd name="connsiteX5" fmla="*/ 19784 w 23887"/>
                  <a:gd name="connsiteY5" fmla="*/ 13792 h 19248"/>
                  <a:gd name="connsiteX6" fmla="*/ 20704 w 23887"/>
                  <a:gd name="connsiteY6" fmla="*/ 387 h 19248"/>
                  <a:gd name="connsiteX7" fmla="*/ 5844 w 23887"/>
                  <a:gd name="connsiteY7" fmla="*/ 8047 h 19248"/>
                  <a:gd name="connsiteX8" fmla="*/ 2934 w 23887"/>
                  <a:gd name="connsiteY8" fmla="*/ 13792 h 19248"/>
                  <a:gd name="connsiteX9" fmla="*/ 1861 w 23887"/>
                  <a:gd name="connsiteY9" fmla="*/ 16473 h 1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87" h="19248">
                    <a:moveTo>
                      <a:pt x="1861" y="16473"/>
                    </a:moveTo>
                    <a:cubicBezTo>
                      <a:pt x="4772" y="17392"/>
                      <a:pt x="6151" y="18158"/>
                      <a:pt x="8295" y="18158"/>
                    </a:cubicBezTo>
                    <a:cubicBezTo>
                      <a:pt x="8295" y="18158"/>
                      <a:pt x="10900" y="18617"/>
                      <a:pt x="12355" y="19077"/>
                    </a:cubicBezTo>
                    <a:cubicBezTo>
                      <a:pt x="13811" y="19537"/>
                      <a:pt x="15955" y="19077"/>
                      <a:pt x="15955" y="17622"/>
                    </a:cubicBezTo>
                    <a:cubicBezTo>
                      <a:pt x="15955" y="16166"/>
                      <a:pt x="16645" y="15936"/>
                      <a:pt x="18100" y="16702"/>
                    </a:cubicBezTo>
                    <a:cubicBezTo>
                      <a:pt x="19555" y="17392"/>
                      <a:pt x="18789" y="15783"/>
                      <a:pt x="19784" y="13792"/>
                    </a:cubicBezTo>
                    <a:cubicBezTo>
                      <a:pt x="20780" y="11800"/>
                      <a:pt x="27904" y="1613"/>
                      <a:pt x="20704" y="387"/>
                    </a:cubicBezTo>
                    <a:cubicBezTo>
                      <a:pt x="13504" y="-838"/>
                      <a:pt x="4159" y="617"/>
                      <a:pt x="5844" y="8047"/>
                    </a:cubicBezTo>
                    <a:cubicBezTo>
                      <a:pt x="5844" y="8047"/>
                      <a:pt x="6303" y="11877"/>
                      <a:pt x="2934" y="13792"/>
                    </a:cubicBezTo>
                    <a:cubicBezTo>
                      <a:pt x="-436" y="15707"/>
                      <a:pt x="-1050" y="15554"/>
                      <a:pt x="1861" y="1647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10" name="Kombinationstegning: figur 11909">
                <a:extLst>
                  <a:ext uri="{FF2B5EF4-FFF2-40B4-BE49-F238E27FC236}">
                    <a16:creationId xmlns:a16="http://schemas.microsoft.com/office/drawing/2014/main" id="{AE7FC0FD-7075-41D9-B3AB-005F38FE53BE}"/>
                  </a:ext>
                </a:extLst>
              </p:cNvPr>
              <p:cNvSpPr/>
              <p:nvPr/>
            </p:nvSpPr>
            <p:spPr>
              <a:xfrm>
                <a:off x="9565765" y="4642501"/>
                <a:ext cx="2052" cy="3366"/>
              </a:xfrm>
              <a:custGeom>
                <a:avLst/>
                <a:gdLst>
                  <a:gd name="connsiteX0" fmla="*/ 138 w 2052"/>
                  <a:gd name="connsiteY0" fmla="*/ 1322 h 3366"/>
                  <a:gd name="connsiteX1" fmla="*/ 2052 w 2052"/>
                  <a:gd name="connsiteY1" fmla="*/ 1092 h 3366"/>
                  <a:gd name="connsiteX2" fmla="*/ 138 w 2052"/>
                  <a:gd name="connsiteY2" fmla="*/ 1322 h 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2" h="3366">
                    <a:moveTo>
                      <a:pt x="138" y="1322"/>
                    </a:moveTo>
                    <a:cubicBezTo>
                      <a:pt x="827" y="4233"/>
                      <a:pt x="2052" y="3926"/>
                      <a:pt x="2052" y="1092"/>
                    </a:cubicBezTo>
                    <a:cubicBezTo>
                      <a:pt x="2052" y="1092"/>
                      <a:pt x="-628" y="-1512"/>
                      <a:pt x="138" y="132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11" name="Kombinationstegning: figur 11910">
                <a:extLst>
                  <a:ext uri="{FF2B5EF4-FFF2-40B4-BE49-F238E27FC236}">
                    <a16:creationId xmlns:a16="http://schemas.microsoft.com/office/drawing/2014/main" id="{192E3F99-721C-467F-B508-8E27F2453E86}"/>
                  </a:ext>
                </a:extLst>
              </p:cNvPr>
              <p:cNvSpPr/>
              <p:nvPr/>
            </p:nvSpPr>
            <p:spPr>
              <a:xfrm>
                <a:off x="9601427" y="4626127"/>
                <a:ext cx="68306" cy="28654"/>
              </a:xfrm>
              <a:custGeom>
                <a:avLst/>
                <a:gdLst>
                  <a:gd name="connsiteX0" fmla="*/ 1778 w 68306"/>
                  <a:gd name="connsiteY0" fmla="*/ 27041 h 28654"/>
                  <a:gd name="connsiteX1" fmla="*/ 11582 w 68306"/>
                  <a:gd name="connsiteY1" fmla="*/ 28496 h 28654"/>
                  <a:gd name="connsiteX2" fmla="*/ 43906 w 68306"/>
                  <a:gd name="connsiteY2" fmla="*/ 16547 h 28654"/>
                  <a:gd name="connsiteX3" fmla="*/ 46510 w 68306"/>
                  <a:gd name="connsiteY3" fmla="*/ 16087 h 28654"/>
                  <a:gd name="connsiteX4" fmla="*/ 49881 w 68306"/>
                  <a:gd name="connsiteY4" fmla="*/ 21602 h 28654"/>
                  <a:gd name="connsiteX5" fmla="*/ 64511 w 68306"/>
                  <a:gd name="connsiteY5" fmla="*/ 19458 h 28654"/>
                  <a:gd name="connsiteX6" fmla="*/ 68111 w 68306"/>
                  <a:gd name="connsiteY6" fmla="*/ 16547 h 28654"/>
                  <a:gd name="connsiteX7" fmla="*/ 66885 w 68306"/>
                  <a:gd name="connsiteY7" fmla="*/ 14632 h 28654"/>
                  <a:gd name="connsiteX8" fmla="*/ 64511 w 68306"/>
                  <a:gd name="connsiteY8" fmla="*/ 11491 h 28654"/>
                  <a:gd name="connsiteX9" fmla="*/ 60451 w 68306"/>
                  <a:gd name="connsiteY9" fmla="*/ 6206 h 28654"/>
                  <a:gd name="connsiteX10" fmla="*/ 55395 w 68306"/>
                  <a:gd name="connsiteY10" fmla="*/ 8351 h 28654"/>
                  <a:gd name="connsiteX11" fmla="*/ 53481 w 68306"/>
                  <a:gd name="connsiteY11" fmla="*/ 7891 h 28654"/>
                  <a:gd name="connsiteX12" fmla="*/ 44595 w 68306"/>
                  <a:gd name="connsiteY12" fmla="*/ 6666 h 28654"/>
                  <a:gd name="connsiteX13" fmla="*/ 41991 w 68306"/>
                  <a:gd name="connsiteY13" fmla="*/ 5976 h 28654"/>
                  <a:gd name="connsiteX14" fmla="*/ 30502 w 68306"/>
                  <a:gd name="connsiteY14" fmla="*/ 232 h 28654"/>
                  <a:gd name="connsiteX15" fmla="*/ 30962 w 68306"/>
                  <a:gd name="connsiteY15" fmla="*/ 8351 h 28654"/>
                  <a:gd name="connsiteX16" fmla="*/ 39540 w 68306"/>
                  <a:gd name="connsiteY16" fmla="*/ 12181 h 28654"/>
                  <a:gd name="connsiteX17" fmla="*/ 37855 w 68306"/>
                  <a:gd name="connsiteY17" fmla="*/ 16011 h 28654"/>
                  <a:gd name="connsiteX18" fmla="*/ 29276 w 68306"/>
                  <a:gd name="connsiteY18" fmla="*/ 17236 h 28654"/>
                  <a:gd name="connsiteX19" fmla="*/ 24221 w 68306"/>
                  <a:gd name="connsiteY19" fmla="*/ 14096 h 28654"/>
                  <a:gd name="connsiteX20" fmla="*/ 8212 w 68306"/>
                  <a:gd name="connsiteY20" fmla="*/ 8810 h 28654"/>
                  <a:gd name="connsiteX21" fmla="*/ 93 w 68306"/>
                  <a:gd name="connsiteY21" fmla="*/ 23211 h 28654"/>
                  <a:gd name="connsiteX22" fmla="*/ 1778 w 68306"/>
                  <a:gd name="connsiteY22" fmla="*/ 27041 h 2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6" h="28654">
                    <a:moveTo>
                      <a:pt x="1778" y="27041"/>
                    </a:moveTo>
                    <a:cubicBezTo>
                      <a:pt x="5454" y="27423"/>
                      <a:pt x="8212" y="29185"/>
                      <a:pt x="11582" y="28496"/>
                    </a:cubicBezTo>
                    <a:cubicBezTo>
                      <a:pt x="14952" y="27807"/>
                      <a:pt x="38161" y="23440"/>
                      <a:pt x="43906" y="16547"/>
                    </a:cubicBezTo>
                    <a:cubicBezTo>
                      <a:pt x="43906" y="16547"/>
                      <a:pt x="45591" y="11798"/>
                      <a:pt x="46510" y="16087"/>
                    </a:cubicBezTo>
                    <a:cubicBezTo>
                      <a:pt x="47429" y="20377"/>
                      <a:pt x="46970" y="21832"/>
                      <a:pt x="49881" y="21602"/>
                    </a:cubicBezTo>
                    <a:cubicBezTo>
                      <a:pt x="52791" y="21372"/>
                      <a:pt x="62825" y="19458"/>
                      <a:pt x="64511" y="19458"/>
                    </a:cubicBezTo>
                    <a:cubicBezTo>
                      <a:pt x="66196" y="19458"/>
                      <a:pt x="67881" y="18002"/>
                      <a:pt x="68111" y="16547"/>
                    </a:cubicBezTo>
                    <a:cubicBezTo>
                      <a:pt x="68111" y="16547"/>
                      <a:pt x="69030" y="12947"/>
                      <a:pt x="66885" y="14632"/>
                    </a:cubicBezTo>
                    <a:cubicBezTo>
                      <a:pt x="64740" y="16317"/>
                      <a:pt x="63744" y="16087"/>
                      <a:pt x="64511" y="11491"/>
                    </a:cubicBezTo>
                    <a:cubicBezTo>
                      <a:pt x="65200" y="6972"/>
                      <a:pt x="63821" y="6206"/>
                      <a:pt x="60451" y="6206"/>
                    </a:cubicBezTo>
                    <a:cubicBezTo>
                      <a:pt x="57080" y="6206"/>
                      <a:pt x="56161" y="6666"/>
                      <a:pt x="55395" y="8351"/>
                    </a:cubicBezTo>
                    <a:cubicBezTo>
                      <a:pt x="54706" y="10036"/>
                      <a:pt x="54476" y="11491"/>
                      <a:pt x="53481" y="7891"/>
                    </a:cubicBezTo>
                    <a:cubicBezTo>
                      <a:pt x="52561" y="4291"/>
                      <a:pt x="47736" y="4062"/>
                      <a:pt x="44595" y="6666"/>
                    </a:cubicBezTo>
                    <a:cubicBezTo>
                      <a:pt x="44595" y="6666"/>
                      <a:pt x="43906" y="7355"/>
                      <a:pt x="41991" y="5976"/>
                    </a:cubicBezTo>
                    <a:cubicBezTo>
                      <a:pt x="40076" y="4598"/>
                      <a:pt x="35251" y="-1224"/>
                      <a:pt x="30502" y="232"/>
                    </a:cubicBezTo>
                    <a:cubicBezTo>
                      <a:pt x="25753" y="1687"/>
                      <a:pt x="29582" y="5517"/>
                      <a:pt x="30962" y="8351"/>
                    </a:cubicBezTo>
                    <a:cubicBezTo>
                      <a:pt x="32340" y="11185"/>
                      <a:pt x="36706" y="10725"/>
                      <a:pt x="39540" y="12181"/>
                    </a:cubicBezTo>
                    <a:cubicBezTo>
                      <a:pt x="42374" y="13636"/>
                      <a:pt x="42680" y="16011"/>
                      <a:pt x="37855" y="16011"/>
                    </a:cubicBezTo>
                    <a:cubicBezTo>
                      <a:pt x="33030" y="16011"/>
                      <a:pt x="31421" y="18155"/>
                      <a:pt x="29276" y="17236"/>
                    </a:cubicBezTo>
                    <a:cubicBezTo>
                      <a:pt x="27132" y="16317"/>
                      <a:pt x="26902" y="15781"/>
                      <a:pt x="24221" y="14096"/>
                    </a:cubicBezTo>
                    <a:cubicBezTo>
                      <a:pt x="21616" y="12411"/>
                      <a:pt x="12732" y="5747"/>
                      <a:pt x="8212" y="8810"/>
                    </a:cubicBezTo>
                    <a:cubicBezTo>
                      <a:pt x="3693" y="11951"/>
                      <a:pt x="-673" y="11721"/>
                      <a:pt x="93" y="23211"/>
                    </a:cubicBezTo>
                    <a:cubicBezTo>
                      <a:pt x="93" y="23211"/>
                      <a:pt x="-596" y="26811"/>
                      <a:pt x="1778" y="2704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12" name="Kombinationstegning: figur 11911">
                <a:extLst>
                  <a:ext uri="{FF2B5EF4-FFF2-40B4-BE49-F238E27FC236}">
                    <a16:creationId xmlns:a16="http://schemas.microsoft.com/office/drawing/2014/main" id="{165B559D-5852-4759-A07A-D4059F011B6F}"/>
                  </a:ext>
                </a:extLst>
              </p:cNvPr>
              <p:cNvSpPr/>
              <p:nvPr/>
            </p:nvSpPr>
            <p:spPr>
              <a:xfrm>
                <a:off x="9675501" y="4636259"/>
                <a:ext cx="4508" cy="9076"/>
              </a:xfrm>
              <a:custGeom>
                <a:avLst/>
                <a:gdLst>
                  <a:gd name="connsiteX0" fmla="*/ 3381 w 4508"/>
                  <a:gd name="connsiteY0" fmla="*/ 6415 h 9076"/>
                  <a:gd name="connsiteX1" fmla="*/ 3611 w 4508"/>
                  <a:gd name="connsiteY1" fmla="*/ 1666 h 9076"/>
                  <a:gd name="connsiteX2" fmla="*/ 1007 w 4508"/>
                  <a:gd name="connsiteY2" fmla="*/ 1896 h 9076"/>
                  <a:gd name="connsiteX3" fmla="*/ 1007 w 4508"/>
                  <a:gd name="connsiteY3" fmla="*/ 8866 h 9076"/>
                  <a:gd name="connsiteX4" fmla="*/ 3381 w 4508"/>
                  <a:gd name="connsiteY4" fmla="*/ 6415 h 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8" h="9076">
                    <a:moveTo>
                      <a:pt x="3381" y="6415"/>
                    </a:moveTo>
                    <a:cubicBezTo>
                      <a:pt x="3381" y="6415"/>
                      <a:pt x="5756" y="3811"/>
                      <a:pt x="3611" y="1666"/>
                    </a:cubicBezTo>
                    <a:cubicBezTo>
                      <a:pt x="1467" y="-479"/>
                      <a:pt x="2386" y="-709"/>
                      <a:pt x="1007" y="1896"/>
                    </a:cubicBezTo>
                    <a:cubicBezTo>
                      <a:pt x="-448" y="4500"/>
                      <a:pt x="-218" y="10245"/>
                      <a:pt x="1007" y="8866"/>
                    </a:cubicBezTo>
                    <a:cubicBezTo>
                      <a:pt x="2232" y="7487"/>
                      <a:pt x="3381" y="6415"/>
                      <a:pt x="3381" y="641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13" name="Kombinationstegning: figur 11912">
                <a:extLst>
                  <a:ext uri="{FF2B5EF4-FFF2-40B4-BE49-F238E27FC236}">
                    <a16:creationId xmlns:a16="http://schemas.microsoft.com/office/drawing/2014/main" id="{AF81CD68-5824-46D0-81B2-FF92AABBD4DD}"/>
                  </a:ext>
                </a:extLst>
              </p:cNvPr>
              <p:cNvSpPr/>
              <p:nvPr/>
            </p:nvSpPr>
            <p:spPr>
              <a:xfrm>
                <a:off x="9662815" y="4661179"/>
                <a:ext cx="53417" cy="28000"/>
              </a:xfrm>
              <a:custGeom>
                <a:avLst/>
                <a:gdLst>
                  <a:gd name="connsiteX0" fmla="*/ 15302 w 53417"/>
                  <a:gd name="connsiteY0" fmla="*/ 13052 h 28000"/>
                  <a:gd name="connsiteX1" fmla="*/ 20817 w 53417"/>
                  <a:gd name="connsiteY1" fmla="*/ 14278 h 28000"/>
                  <a:gd name="connsiteX2" fmla="*/ 40426 w 53417"/>
                  <a:gd name="connsiteY2" fmla="*/ 26227 h 28000"/>
                  <a:gd name="connsiteX3" fmla="*/ 44715 w 53417"/>
                  <a:gd name="connsiteY3" fmla="*/ 27146 h 28000"/>
                  <a:gd name="connsiteX4" fmla="*/ 49464 w 53417"/>
                  <a:gd name="connsiteY4" fmla="*/ 24772 h 28000"/>
                  <a:gd name="connsiteX5" fmla="*/ 50919 w 53417"/>
                  <a:gd name="connsiteY5" fmla="*/ 17112 h 28000"/>
                  <a:gd name="connsiteX6" fmla="*/ 47090 w 53417"/>
                  <a:gd name="connsiteY6" fmla="*/ 13972 h 28000"/>
                  <a:gd name="connsiteX7" fmla="*/ 39889 w 53417"/>
                  <a:gd name="connsiteY7" fmla="*/ 9452 h 28000"/>
                  <a:gd name="connsiteX8" fmla="*/ 37285 w 53417"/>
                  <a:gd name="connsiteY8" fmla="*/ 8227 h 28000"/>
                  <a:gd name="connsiteX9" fmla="*/ 35140 w 53417"/>
                  <a:gd name="connsiteY9" fmla="*/ 5316 h 28000"/>
                  <a:gd name="connsiteX10" fmla="*/ 30621 w 53417"/>
                  <a:gd name="connsiteY10" fmla="*/ 1486 h 28000"/>
                  <a:gd name="connsiteX11" fmla="*/ 21736 w 53417"/>
                  <a:gd name="connsiteY11" fmla="*/ 1027 h 28000"/>
                  <a:gd name="connsiteX12" fmla="*/ 3812 w 53417"/>
                  <a:gd name="connsiteY12" fmla="*/ 3171 h 28000"/>
                  <a:gd name="connsiteX13" fmla="*/ 672 w 53417"/>
                  <a:gd name="connsiteY13" fmla="*/ 8686 h 28000"/>
                  <a:gd name="connsiteX14" fmla="*/ 15302 w 53417"/>
                  <a:gd name="connsiteY14" fmla="*/ 13052 h 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417" h="28000">
                    <a:moveTo>
                      <a:pt x="15302" y="13052"/>
                    </a:moveTo>
                    <a:cubicBezTo>
                      <a:pt x="16757" y="12823"/>
                      <a:pt x="20817" y="14278"/>
                      <a:pt x="20817" y="14278"/>
                    </a:cubicBezTo>
                    <a:cubicBezTo>
                      <a:pt x="20817" y="14278"/>
                      <a:pt x="38740" y="25308"/>
                      <a:pt x="40426" y="26227"/>
                    </a:cubicBezTo>
                    <a:cubicBezTo>
                      <a:pt x="42111" y="27146"/>
                      <a:pt x="42341" y="29138"/>
                      <a:pt x="44715" y="27146"/>
                    </a:cubicBezTo>
                    <a:cubicBezTo>
                      <a:pt x="47090" y="25155"/>
                      <a:pt x="49464" y="24772"/>
                      <a:pt x="49464" y="24772"/>
                    </a:cubicBezTo>
                    <a:cubicBezTo>
                      <a:pt x="55668" y="23853"/>
                      <a:pt x="53293" y="18338"/>
                      <a:pt x="50919" y="17112"/>
                    </a:cubicBezTo>
                    <a:cubicBezTo>
                      <a:pt x="48545" y="15886"/>
                      <a:pt x="47090" y="13972"/>
                      <a:pt x="47090" y="13972"/>
                    </a:cubicBezTo>
                    <a:cubicBezTo>
                      <a:pt x="44485" y="8686"/>
                      <a:pt x="41345" y="8916"/>
                      <a:pt x="39889" y="9452"/>
                    </a:cubicBezTo>
                    <a:cubicBezTo>
                      <a:pt x="38434" y="9912"/>
                      <a:pt x="37515" y="9912"/>
                      <a:pt x="37285" y="8227"/>
                    </a:cubicBezTo>
                    <a:cubicBezTo>
                      <a:pt x="37055" y="6542"/>
                      <a:pt x="36059" y="5316"/>
                      <a:pt x="35140" y="5316"/>
                    </a:cubicBezTo>
                    <a:cubicBezTo>
                      <a:pt x="34221" y="5316"/>
                      <a:pt x="32766" y="4397"/>
                      <a:pt x="30621" y="1486"/>
                    </a:cubicBezTo>
                    <a:cubicBezTo>
                      <a:pt x="28476" y="-1424"/>
                      <a:pt x="26102" y="797"/>
                      <a:pt x="21736" y="1027"/>
                    </a:cubicBezTo>
                    <a:cubicBezTo>
                      <a:pt x="17447" y="1256"/>
                      <a:pt x="9787" y="337"/>
                      <a:pt x="3812" y="3171"/>
                    </a:cubicBezTo>
                    <a:cubicBezTo>
                      <a:pt x="-2162" y="6005"/>
                      <a:pt x="672" y="8686"/>
                      <a:pt x="672" y="8686"/>
                    </a:cubicBezTo>
                    <a:cubicBezTo>
                      <a:pt x="6493" y="14967"/>
                      <a:pt x="13923" y="13282"/>
                      <a:pt x="15302" y="1305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14" name="Kombinationstegning: figur 11913">
                <a:extLst>
                  <a:ext uri="{FF2B5EF4-FFF2-40B4-BE49-F238E27FC236}">
                    <a16:creationId xmlns:a16="http://schemas.microsoft.com/office/drawing/2014/main" id="{44F1A810-FFF0-4880-9BAE-4A1D24A3ACE2}"/>
                  </a:ext>
                </a:extLst>
              </p:cNvPr>
              <p:cNvSpPr/>
              <p:nvPr/>
            </p:nvSpPr>
            <p:spPr>
              <a:xfrm>
                <a:off x="9686789" y="4628632"/>
                <a:ext cx="91466" cy="22431"/>
              </a:xfrm>
              <a:custGeom>
                <a:avLst/>
                <a:gdLst>
                  <a:gd name="connsiteX0" fmla="*/ 89754 w 91466"/>
                  <a:gd name="connsiteY0" fmla="*/ 6382 h 22431"/>
                  <a:gd name="connsiteX1" fmla="*/ 90673 w 91466"/>
                  <a:gd name="connsiteY1" fmla="*/ 1097 h 22431"/>
                  <a:gd name="connsiteX2" fmla="*/ 85388 w 91466"/>
                  <a:gd name="connsiteY2" fmla="*/ 3012 h 22431"/>
                  <a:gd name="connsiteX3" fmla="*/ 77268 w 91466"/>
                  <a:gd name="connsiteY3" fmla="*/ 10212 h 22431"/>
                  <a:gd name="connsiteX4" fmla="*/ 64094 w 91466"/>
                  <a:gd name="connsiteY4" fmla="*/ 9982 h 22431"/>
                  <a:gd name="connsiteX5" fmla="*/ 50460 w 91466"/>
                  <a:gd name="connsiteY5" fmla="*/ 10212 h 22431"/>
                  <a:gd name="connsiteX6" fmla="*/ 43719 w 91466"/>
                  <a:gd name="connsiteY6" fmla="*/ 9522 h 22431"/>
                  <a:gd name="connsiteX7" fmla="*/ 31541 w 91466"/>
                  <a:gd name="connsiteY7" fmla="*/ 5233 h 22431"/>
                  <a:gd name="connsiteX8" fmla="*/ 12391 w 91466"/>
                  <a:gd name="connsiteY8" fmla="*/ 4544 h 22431"/>
                  <a:gd name="connsiteX9" fmla="*/ 213 w 91466"/>
                  <a:gd name="connsiteY9" fmla="*/ 12433 h 22431"/>
                  <a:gd name="connsiteX10" fmla="*/ 6647 w 91466"/>
                  <a:gd name="connsiteY10" fmla="*/ 18178 h 22431"/>
                  <a:gd name="connsiteX11" fmla="*/ 20740 w 91466"/>
                  <a:gd name="connsiteY11" fmla="*/ 17488 h 22431"/>
                  <a:gd name="connsiteX12" fmla="*/ 31541 w 91466"/>
                  <a:gd name="connsiteY12" fmla="*/ 20629 h 22431"/>
                  <a:gd name="connsiteX13" fmla="*/ 43260 w 91466"/>
                  <a:gd name="connsiteY13" fmla="*/ 19173 h 22431"/>
                  <a:gd name="connsiteX14" fmla="*/ 48545 w 91466"/>
                  <a:gd name="connsiteY14" fmla="*/ 18944 h 22431"/>
                  <a:gd name="connsiteX15" fmla="*/ 59575 w 91466"/>
                  <a:gd name="connsiteY15" fmla="*/ 18714 h 22431"/>
                  <a:gd name="connsiteX16" fmla="*/ 82554 w 91466"/>
                  <a:gd name="connsiteY16" fmla="*/ 13429 h 22431"/>
                  <a:gd name="connsiteX17" fmla="*/ 89754 w 91466"/>
                  <a:gd name="connsiteY17" fmla="*/ 6382 h 2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466" h="22431">
                    <a:moveTo>
                      <a:pt x="89754" y="6382"/>
                    </a:moveTo>
                    <a:cubicBezTo>
                      <a:pt x="91439" y="4927"/>
                      <a:pt x="92129" y="3778"/>
                      <a:pt x="90673" y="1097"/>
                    </a:cubicBezTo>
                    <a:cubicBezTo>
                      <a:pt x="89218" y="-1507"/>
                      <a:pt x="89218" y="1097"/>
                      <a:pt x="85388" y="3012"/>
                    </a:cubicBezTo>
                    <a:cubicBezTo>
                      <a:pt x="81558" y="4927"/>
                      <a:pt x="79643" y="6382"/>
                      <a:pt x="77268" y="10212"/>
                    </a:cubicBezTo>
                    <a:cubicBezTo>
                      <a:pt x="74894" y="14042"/>
                      <a:pt x="71984" y="12816"/>
                      <a:pt x="64094" y="9982"/>
                    </a:cubicBezTo>
                    <a:cubicBezTo>
                      <a:pt x="56204" y="7148"/>
                      <a:pt x="52375" y="8297"/>
                      <a:pt x="50460" y="10212"/>
                    </a:cubicBezTo>
                    <a:cubicBezTo>
                      <a:pt x="48545" y="12127"/>
                      <a:pt x="49234" y="12816"/>
                      <a:pt x="43719" y="9522"/>
                    </a:cubicBezTo>
                    <a:cubicBezTo>
                      <a:pt x="38204" y="6152"/>
                      <a:pt x="31541" y="5233"/>
                      <a:pt x="31541" y="5233"/>
                    </a:cubicBezTo>
                    <a:cubicBezTo>
                      <a:pt x="31541" y="5233"/>
                      <a:pt x="18825" y="5003"/>
                      <a:pt x="12391" y="4544"/>
                    </a:cubicBezTo>
                    <a:cubicBezTo>
                      <a:pt x="5958" y="4084"/>
                      <a:pt x="1821" y="6688"/>
                      <a:pt x="213" y="12433"/>
                    </a:cubicBezTo>
                    <a:cubicBezTo>
                      <a:pt x="-1396" y="18178"/>
                      <a:pt x="6647" y="18178"/>
                      <a:pt x="6647" y="18178"/>
                    </a:cubicBezTo>
                    <a:cubicBezTo>
                      <a:pt x="6647" y="18178"/>
                      <a:pt x="15761" y="17948"/>
                      <a:pt x="20740" y="17488"/>
                    </a:cubicBezTo>
                    <a:cubicBezTo>
                      <a:pt x="25719" y="17029"/>
                      <a:pt x="26945" y="16569"/>
                      <a:pt x="31541" y="20629"/>
                    </a:cubicBezTo>
                    <a:cubicBezTo>
                      <a:pt x="36060" y="24688"/>
                      <a:pt x="40655" y="20859"/>
                      <a:pt x="43260" y="19173"/>
                    </a:cubicBezTo>
                    <a:cubicBezTo>
                      <a:pt x="45864" y="17488"/>
                      <a:pt x="48545" y="18944"/>
                      <a:pt x="48545" y="18944"/>
                    </a:cubicBezTo>
                    <a:cubicBezTo>
                      <a:pt x="54520" y="21548"/>
                      <a:pt x="55974" y="19633"/>
                      <a:pt x="59575" y="18714"/>
                    </a:cubicBezTo>
                    <a:cubicBezTo>
                      <a:pt x="63175" y="17795"/>
                      <a:pt x="77805" y="14654"/>
                      <a:pt x="82554" y="13429"/>
                    </a:cubicBezTo>
                    <a:cubicBezTo>
                      <a:pt x="87303" y="12127"/>
                      <a:pt x="88069" y="7837"/>
                      <a:pt x="89754" y="638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15" name="Kombinationstegning: figur 11914">
                <a:extLst>
                  <a:ext uri="{FF2B5EF4-FFF2-40B4-BE49-F238E27FC236}">
                    <a16:creationId xmlns:a16="http://schemas.microsoft.com/office/drawing/2014/main" id="{50F48D35-4156-44CA-9C36-115927907FEF}"/>
                  </a:ext>
                </a:extLst>
              </p:cNvPr>
              <p:cNvSpPr/>
              <p:nvPr/>
            </p:nvSpPr>
            <p:spPr>
              <a:xfrm>
                <a:off x="9742623" y="4693789"/>
                <a:ext cx="7694" cy="3794"/>
              </a:xfrm>
              <a:custGeom>
                <a:avLst/>
                <a:gdLst>
                  <a:gd name="connsiteX0" fmla="*/ 1826 w 7694"/>
                  <a:gd name="connsiteY0" fmla="*/ 1277 h 3794"/>
                  <a:gd name="connsiteX1" fmla="*/ 1136 w 7694"/>
                  <a:gd name="connsiteY1" fmla="*/ 3421 h 3794"/>
                  <a:gd name="connsiteX2" fmla="*/ 6652 w 7694"/>
                  <a:gd name="connsiteY2" fmla="*/ 2196 h 3794"/>
                  <a:gd name="connsiteX3" fmla="*/ 1826 w 7694"/>
                  <a:gd name="connsiteY3" fmla="*/ 1277 h 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4" h="3794">
                    <a:moveTo>
                      <a:pt x="1826" y="1277"/>
                    </a:moveTo>
                    <a:cubicBezTo>
                      <a:pt x="1826" y="1277"/>
                      <a:pt x="-1775" y="2502"/>
                      <a:pt x="1136" y="3421"/>
                    </a:cubicBezTo>
                    <a:cubicBezTo>
                      <a:pt x="4047" y="4341"/>
                      <a:pt x="5656" y="3421"/>
                      <a:pt x="6652" y="2196"/>
                    </a:cubicBezTo>
                    <a:cubicBezTo>
                      <a:pt x="7571" y="1047"/>
                      <a:pt x="9945" y="-1557"/>
                      <a:pt x="1826" y="127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16" name="Kombinationstegning: figur 11915">
                <a:extLst>
                  <a:ext uri="{FF2B5EF4-FFF2-40B4-BE49-F238E27FC236}">
                    <a16:creationId xmlns:a16="http://schemas.microsoft.com/office/drawing/2014/main" id="{808B448B-68DE-4005-8B7D-7434DB4EF3D1}"/>
                  </a:ext>
                </a:extLst>
              </p:cNvPr>
              <p:cNvSpPr/>
              <p:nvPr/>
            </p:nvSpPr>
            <p:spPr>
              <a:xfrm>
                <a:off x="9705325" y="4560792"/>
                <a:ext cx="1055" cy="17004"/>
              </a:xfrm>
              <a:custGeom>
                <a:avLst/>
                <a:gdLst>
                  <a:gd name="connsiteX0" fmla="*/ 1055 w 1055"/>
                  <a:gd name="connsiteY0" fmla="*/ 17004 h 17004"/>
                  <a:gd name="connsiteX1" fmla="*/ 1055 w 1055"/>
                  <a:gd name="connsiteY1" fmla="*/ 0 h 17004"/>
                  <a:gd name="connsiteX2" fmla="*/ 1055 w 1055"/>
                  <a:gd name="connsiteY2" fmla="*/ 17004 h 1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5" h="17004">
                    <a:moveTo>
                      <a:pt x="1055" y="17004"/>
                    </a:moveTo>
                    <a:lnTo>
                      <a:pt x="1055" y="0"/>
                    </a:lnTo>
                    <a:cubicBezTo>
                      <a:pt x="1055" y="0"/>
                      <a:pt x="-1319" y="10800"/>
                      <a:pt x="1055" y="170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17" name="Kombinationstegning: figur 11916">
                <a:extLst>
                  <a:ext uri="{FF2B5EF4-FFF2-40B4-BE49-F238E27FC236}">
                    <a16:creationId xmlns:a16="http://schemas.microsoft.com/office/drawing/2014/main" id="{FCCB0EB6-A246-4CD4-86C1-8533144BB161}"/>
                  </a:ext>
                </a:extLst>
              </p:cNvPr>
              <p:cNvSpPr/>
              <p:nvPr/>
            </p:nvSpPr>
            <p:spPr>
              <a:xfrm>
                <a:off x="9779559" y="4631694"/>
                <a:ext cx="8302" cy="4410"/>
              </a:xfrm>
              <a:custGeom>
                <a:avLst/>
                <a:gdLst>
                  <a:gd name="connsiteX0" fmla="*/ 814 w 8302"/>
                  <a:gd name="connsiteY0" fmla="*/ 1176 h 4410"/>
                  <a:gd name="connsiteX1" fmla="*/ 583 w 8302"/>
                  <a:gd name="connsiteY1" fmla="*/ 4087 h 4410"/>
                  <a:gd name="connsiteX2" fmla="*/ 6558 w 8302"/>
                  <a:gd name="connsiteY2" fmla="*/ 3167 h 4410"/>
                  <a:gd name="connsiteX3" fmla="*/ 4873 w 8302"/>
                  <a:gd name="connsiteY3" fmla="*/ 27 h 4410"/>
                  <a:gd name="connsiteX4" fmla="*/ 814 w 8302"/>
                  <a:gd name="connsiteY4" fmla="*/ 1176 h 4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2" h="4410">
                    <a:moveTo>
                      <a:pt x="814" y="1176"/>
                    </a:moveTo>
                    <a:cubicBezTo>
                      <a:pt x="-871" y="2631"/>
                      <a:pt x="583" y="4087"/>
                      <a:pt x="583" y="4087"/>
                    </a:cubicBezTo>
                    <a:cubicBezTo>
                      <a:pt x="2039" y="4776"/>
                      <a:pt x="2958" y="4316"/>
                      <a:pt x="6558" y="3167"/>
                    </a:cubicBezTo>
                    <a:cubicBezTo>
                      <a:pt x="10158" y="1942"/>
                      <a:pt x="7477" y="27"/>
                      <a:pt x="4873" y="27"/>
                    </a:cubicBezTo>
                    <a:cubicBezTo>
                      <a:pt x="2269" y="27"/>
                      <a:pt x="2498" y="-280"/>
                      <a:pt x="814" y="117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18" name="Kombinationstegning: figur 11917">
                <a:extLst>
                  <a:ext uri="{FF2B5EF4-FFF2-40B4-BE49-F238E27FC236}">
                    <a16:creationId xmlns:a16="http://schemas.microsoft.com/office/drawing/2014/main" id="{3E98332E-ED7B-400C-936B-8D75019D3BD1}"/>
                  </a:ext>
                </a:extLst>
              </p:cNvPr>
              <p:cNvSpPr/>
              <p:nvPr/>
            </p:nvSpPr>
            <p:spPr>
              <a:xfrm>
                <a:off x="9785707" y="4629366"/>
                <a:ext cx="17981" cy="10167"/>
              </a:xfrm>
              <a:custGeom>
                <a:avLst/>
                <a:gdLst>
                  <a:gd name="connsiteX0" fmla="*/ 9219 w 17981"/>
                  <a:gd name="connsiteY0" fmla="*/ 8253 h 10167"/>
                  <a:gd name="connsiteX1" fmla="*/ 10904 w 17981"/>
                  <a:gd name="connsiteY1" fmla="*/ 6338 h 10167"/>
                  <a:gd name="connsiteX2" fmla="*/ 17109 w 17981"/>
                  <a:gd name="connsiteY2" fmla="*/ 1819 h 10167"/>
                  <a:gd name="connsiteX3" fmla="*/ 13508 w 17981"/>
                  <a:gd name="connsiteY3" fmla="*/ 134 h 10167"/>
                  <a:gd name="connsiteX4" fmla="*/ 8223 w 17981"/>
                  <a:gd name="connsiteY4" fmla="*/ 3963 h 10167"/>
                  <a:gd name="connsiteX5" fmla="*/ 7304 w 17981"/>
                  <a:gd name="connsiteY5" fmla="*/ 1053 h 10167"/>
                  <a:gd name="connsiteX6" fmla="*/ 5389 w 17981"/>
                  <a:gd name="connsiteY6" fmla="*/ 2508 h 10167"/>
                  <a:gd name="connsiteX7" fmla="*/ 1099 w 17981"/>
                  <a:gd name="connsiteY7" fmla="*/ 8253 h 10167"/>
                  <a:gd name="connsiteX8" fmla="*/ 7074 w 17981"/>
                  <a:gd name="connsiteY8" fmla="*/ 10168 h 10167"/>
                  <a:gd name="connsiteX9" fmla="*/ 9219 w 17981"/>
                  <a:gd name="connsiteY9" fmla="*/ 8253 h 1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1" h="10167">
                    <a:moveTo>
                      <a:pt x="9219" y="8253"/>
                    </a:moveTo>
                    <a:cubicBezTo>
                      <a:pt x="8989" y="6797"/>
                      <a:pt x="9449" y="6338"/>
                      <a:pt x="10904" y="6338"/>
                    </a:cubicBezTo>
                    <a:cubicBezTo>
                      <a:pt x="12360" y="6338"/>
                      <a:pt x="14504" y="3197"/>
                      <a:pt x="17109" y="1819"/>
                    </a:cubicBezTo>
                    <a:cubicBezTo>
                      <a:pt x="19713" y="440"/>
                      <a:pt x="15883" y="-326"/>
                      <a:pt x="13508" y="134"/>
                    </a:cubicBezTo>
                    <a:cubicBezTo>
                      <a:pt x="11134" y="593"/>
                      <a:pt x="10138" y="3274"/>
                      <a:pt x="8223" y="3963"/>
                    </a:cubicBezTo>
                    <a:cubicBezTo>
                      <a:pt x="6308" y="4653"/>
                      <a:pt x="8682" y="1819"/>
                      <a:pt x="7304" y="1053"/>
                    </a:cubicBezTo>
                    <a:cubicBezTo>
                      <a:pt x="5848" y="363"/>
                      <a:pt x="5389" y="2508"/>
                      <a:pt x="5389" y="2508"/>
                    </a:cubicBezTo>
                    <a:cubicBezTo>
                      <a:pt x="5619" y="4883"/>
                      <a:pt x="4929" y="6338"/>
                      <a:pt x="1099" y="8253"/>
                    </a:cubicBezTo>
                    <a:cubicBezTo>
                      <a:pt x="-2730" y="10168"/>
                      <a:pt x="4470" y="10168"/>
                      <a:pt x="7074" y="10168"/>
                    </a:cubicBezTo>
                    <a:cubicBezTo>
                      <a:pt x="9678" y="10168"/>
                      <a:pt x="9449" y="9708"/>
                      <a:pt x="9219" y="825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19" name="Kombinationstegning: figur 11918">
                <a:extLst>
                  <a:ext uri="{FF2B5EF4-FFF2-40B4-BE49-F238E27FC236}">
                    <a16:creationId xmlns:a16="http://schemas.microsoft.com/office/drawing/2014/main" id="{51E41A97-FAA9-41AD-9814-1A768CE6E0E7}"/>
                  </a:ext>
                </a:extLst>
              </p:cNvPr>
              <p:cNvSpPr/>
              <p:nvPr/>
            </p:nvSpPr>
            <p:spPr>
              <a:xfrm>
                <a:off x="9804644" y="4629373"/>
                <a:ext cx="10324" cy="10199"/>
              </a:xfrm>
              <a:custGeom>
                <a:avLst/>
                <a:gdLst>
                  <a:gd name="connsiteX0" fmla="*/ 4683 w 10324"/>
                  <a:gd name="connsiteY0" fmla="*/ 9701 h 10199"/>
                  <a:gd name="connsiteX1" fmla="*/ 10198 w 10324"/>
                  <a:gd name="connsiteY1" fmla="*/ 1581 h 10199"/>
                  <a:gd name="connsiteX2" fmla="*/ 1849 w 10324"/>
                  <a:gd name="connsiteY2" fmla="*/ 3956 h 10199"/>
                  <a:gd name="connsiteX3" fmla="*/ 2079 w 10324"/>
                  <a:gd name="connsiteY3" fmla="*/ 7326 h 10199"/>
                  <a:gd name="connsiteX4" fmla="*/ 4683 w 10324"/>
                  <a:gd name="connsiteY4" fmla="*/ 9701 h 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4" h="10199">
                    <a:moveTo>
                      <a:pt x="4683" y="9701"/>
                    </a:moveTo>
                    <a:cubicBezTo>
                      <a:pt x="5602" y="12075"/>
                      <a:pt x="9202" y="5411"/>
                      <a:pt x="10198" y="1581"/>
                    </a:cubicBezTo>
                    <a:cubicBezTo>
                      <a:pt x="11193" y="-2248"/>
                      <a:pt x="6138" y="1811"/>
                      <a:pt x="1849" y="3956"/>
                    </a:cubicBezTo>
                    <a:cubicBezTo>
                      <a:pt x="-2441" y="6101"/>
                      <a:pt x="2079" y="7326"/>
                      <a:pt x="2079" y="7326"/>
                    </a:cubicBezTo>
                    <a:cubicBezTo>
                      <a:pt x="2998" y="7556"/>
                      <a:pt x="3687" y="7326"/>
                      <a:pt x="4683" y="970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20" name="Kombinationstegning: figur 11919">
                <a:extLst>
                  <a:ext uri="{FF2B5EF4-FFF2-40B4-BE49-F238E27FC236}">
                    <a16:creationId xmlns:a16="http://schemas.microsoft.com/office/drawing/2014/main" id="{D9D913B4-BD3E-460D-80FD-C15F8048365B}"/>
                  </a:ext>
                </a:extLst>
              </p:cNvPr>
              <p:cNvSpPr/>
              <p:nvPr/>
            </p:nvSpPr>
            <p:spPr>
              <a:xfrm>
                <a:off x="9816448" y="4626933"/>
                <a:ext cx="21501" cy="8875"/>
              </a:xfrm>
              <a:custGeom>
                <a:avLst/>
                <a:gdLst>
                  <a:gd name="connsiteX0" fmla="*/ 9653 w 21501"/>
                  <a:gd name="connsiteY0" fmla="*/ 8311 h 8875"/>
                  <a:gd name="connsiteX1" fmla="*/ 21372 w 21501"/>
                  <a:gd name="connsiteY1" fmla="*/ 2796 h 8875"/>
                  <a:gd name="connsiteX2" fmla="*/ 5823 w 21501"/>
                  <a:gd name="connsiteY2" fmla="*/ 421 h 8875"/>
                  <a:gd name="connsiteX3" fmla="*/ 2683 w 21501"/>
                  <a:gd name="connsiteY3" fmla="*/ 881 h 8875"/>
                  <a:gd name="connsiteX4" fmla="*/ 1457 w 21501"/>
                  <a:gd name="connsiteY4" fmla="*/ 5936 h 8875"/>
                  <a:gd name="connsiteX5" fmla="*/ 9653 w 21501"/>
                  <a:gd name="connsiteY5" fmla="*/ 8311 h 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01" h="8875">
                    <a:moveTo>
                      <a:pt x="9653" y="8311"/>
                    </a:moveTo>
                    <a:cubicBezTo>
                      <a:pt x="17542" y="7621"/>
                      <a:pt x="22368" y="7392"/>
                      <a:pt x="21372" y="2796"/>
                    </a:cubicBezTo>
                    <a:cubicBezTo>
                      <a:pt x="20453" y="-1723"/>
                      <a:pt x="8428" y="651"/>
                      <a:pt x="5823" y="421"/>
                    </a:cubicBezTo>
                    <a:cubicBezTo>
                      <a:pt x="3219" y="192"/>
                      <a:pt x="2683" y="881"/>
                      <a:pt x="2683" y="881"/>
                    </a:cubicBezTo>
                    <a:cubicBezTo>
                      <a:pt x="308" y="4711"/>
                      <a:pt x="5287" y="2106"/>
                      <a:pt x="1457" y="5936"/>
                    </a:cubicBezTo>
                    <a:cubicBezTo>
                      <a:pt x="-2373" y="9766"/>
                      <a:pt x="1687" y="9000"/>
                      <a:pt x="9653" y="831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21" name="Kombinationstegning: figur 11920">
                <a:extLst>
                  <a:ext uri="{FF2B5EF4-FFF2-40B4-BE49-F238E27FC236}">
                    <a16:creationId xmlns:a16="http://schemas.microsoft.com/office/drawing/2014/main" id="{81CFB8FC-66D6-4F2C-82AF-EF4568865717}"/>
                  </a:ext>
                </a:extLst>
              </p:cNvPr>
              <p:cNvSpPr/>
              <p:nvPr/>
            </p:nvSpPr>
            <p:spPr>
              <a:xfrm>
                <a:off x="9858248" y="4611400"/>
                <a:ext cx="28473" cy="12011"/>
              </a:xfrm>
              <a:custGeom>
                <a:avLst/>
                <a:gdLst>
                  <a:gd name="connsiteX0" fmla="*/ 1555 w 28473"/>
                  <a:gd name="connsiteY0" fmla="*/ 11359 h 12011"/>
                  <a:gd name="connsiteX1" fmla="*/ 14729 w 28473"/>
                  <a:gd name="connsiteY1" fmla="*/ 10440 h 12011"/>
                  <a:gd name="connsiteX2" fmla="*/ 25530 w 28473"/>
                  <a:gd name="connsiteY2" fmla="*/ 6380 h 12011"/>
                  <a:gd name="connsiteX3" fmla="*/ 24611 w 28473"/>
                  <a:gd name="connsiteY3" fmla="*/ 865 h 12011"/>
                  <a:gd name="connsiteX4" fmla="*/ 16721 w 28473"/>
                  <a:gd name="connsiteY4" fmla="*/ 1325 h 12011"/>
                  <a:gd name="connsiteX5" fmla="*/ 6917 w 28473"/>
                  <a:gd name="connsiteY5" fmla="*/ 3469 h 12011"/>
                  <a:gd name="connsiteX6" fmla="*/ 483 w 28473"/>
                  <a:gd name="connsiteY6" fmla="*/ 9214 h 12011"/>
                  <a:gd name="connsiteX7" fmla="*/ 1555 w 28473"/>
                  <a:gd name="connsiteY7" fmla="*/ 11359 h 12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73" h="12011">
                    <a:moveTo>
                      <a:pt x="1555" y="11359"/>
                    </a:moveTo>
                    <a:cubicBezTo>
                      <a:pt x="6611" y="6840"/>
                      <a:pt x="11130" y="7988"/>
                      <a:pt x="14729" y="10440"/>
                    </a:cubicBezTo>
                    <a:cubicBezTo>
                      <a:pt x="18330" y="12814"/>
                      <a:pt x="20015" y="8754"/>
                      <a:pt x="25530" y="6380"/>
                    </a:cubicBezTo>
                    <a:cubicBezTo>
                      <a:pt x="31044" y="4006"/>
                      <a:pt x="27675" y="2320"/>
                      <a:pt x="24611" y="865"/>
                    </a:cubicBezTo>
                    <a:cubicBezTo>
                      <a:pt x="21470" y="-590"/>
                      <a:pt x="19555" y="-54"/>
                      <a:pt x="16721" y="1325"/>
                    </a:cubicBezTo>
                    <a:cubicBezTo>
                      <a:pt x="13810" y="2780"/>
                      <a:pt x="11666" y="4235"/>
                      <a:pt x="6917" y="3469"/>
                    </a:cubicBezTo>
                    <a:cubicBezTo>
                      <a:pt x="2168" y="2780"/>
                      <a:pt x="1862" y="4695"/>
                      <a:pt x="483" y="9214"/>
                    </a:cubicBezTo>
                    <a:cubicBezTo>
                      <a:pt x="-1049" y="13810"/>
                      <a:pt x="1555" y="11359"/>
                      <a:pt x="1555" y="11359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22" name="Kombinationstegning: figur 11921">
                <a:extLst>
                  <a:ext uri="{FF2B5EF4-FFF2-40B4-BE49-F238E27FC236}">
                    <a16:creationId xmlns:a16="http://schemas.microsoft.com/office/drawing/2014/main" id="{6CAB6810-42A0-42D0-9C50-3DA85DC242DF}"/>
                  </a:ext>
                </a:extLst>
              </p:cNvPr>
              <p:cNvSpPr/>
              <p:nvPr/>
            </p:nvSpPr>
            <p:spPr>
              <a:xfrm>
                <a:off x="9772270" y="4693682"/>
                <a:ext cx="17029" cy="12688"/>
              </a:xfrm>
              <a:custGeom>
                <a:avLst/>
                <a:gdLst>
                  <a:gd name="connsiteX0" fmla="*/ 903 w 17029"/>
                  <a:gd name="connsiteY0" fmla="*/ 12644 h 12688"/>
                  <a:gd name="connsiteX1" fmla="*/ 7644 w 17029"/>
                  <a:gd name="connsiteY1" fmla="*/ 11189 h 12688"/>
                  <a:gd name="connsiteX2" fmla="*/ 14843 w 17029"/>
                  <a:gd name="connsiteY2" fmla="*/ 8048 h 12688"/>
                  <a:gd name="connsiteX3" fmla="*/ 16988 w 17029"/>
                  <a:gd name="connsiteY3" fmla="*/ 2074 h 12688"/>
                  <a:gd name="connsiteX4" fmla="*/ 13848 w 17029"/>
                  <a:gd name="connsiteY4" fmla="*/ 1155 h 12688"/>
                  <a:gd name="connsiteX5" fmla="*/ 3047 w 17029"/>
                  <a:gd name="connsiteY5" fmla="*/ 8355 h 12688"/>
                  <a:gd name="connsiteX6" fmla="*/ 903 w 17029"/>
                  <a:gd name="connsiteY6" fmla="*/ 12644 h 1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29" h="12688">
                    <a:moveTo>
                      <a:pt x="903" y="12644"/>
                    </a:moveTo>
                    <a:cubicBezTo>
                      <a:pt x="3814" y="12874"/>
                      <a:pt x="5422" y="12184"/>
                      <a:pt x="7644" y="11189"/>
                    </a:cubicBezTo>
                    <a:cubicBezTo>
                      <a:pt x="9865" y="10193"/>
                      <a:pt x="12163" y="9963"/>
                      <a:pt x="14843" y="8048"/>
                    </a:cubicBezTo>
                    <a:cubicBezTo>
                      <a:pt x="17524" y="6133"/>
                      <a:pt x="16758" y="4218"/>
                      <a:pt x="16988" y="2074"/>
                    </a:cubicBezTo>
                    <a:cubicBezTo>
                      <a:pt x="17218" y="-71"/>
                      <a:pt x="16528" y="-837"/>
                      <a:pt x="13848" y="1155"/>
                    </a:cubicBezTo>
                    <a:cubicBezTo>
                      <a:pt x="11167" y="3146"/>
                      <a:pt x="4273" y="8355"/>
                      <a:pt x="3047" y="8355"/>
                    </a:cubicBezTo>
                    <a:cubicBezTo>
                      <a:pt x="3047" y="8355"/>
                      <a:pt x="-2007" y="12414"/>
                      <a:pt x="903" y="1264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23" name="Kombinationstegning: figur 11922">
                <a:extLst>
                  <a:ext uri="{FF2B5EF4-FFF2-40B4-BE49-F238E27FC236}">
                    <a16:creationId xmlns:a16="http://schemas.microsoft.com/office/drawing/2014/main" id="{E2D9B5FB-BE3A-4C05-8472-1C9002345AA5}"/>
                  </a:ext>
                </a:extLst>
              </p:cNvPr>
              <p:cNvSpPr/>
              <p:nvPr/>
            </p:nvSpPr>
            <p:spPr>
              <a:xfrm>
                <a:off x="9914833" y="4626419"/>
                <a:ext cx="9001" cy="3960"/>
              </a:xfrm>
              <a:custGeom>
                <a:avLst/>
                <a:gdLst>
                  <a:gd name="connsiteX0" fmla="*/ 1269 w 9001"/>
                  <a:gd name="connsiteY0" fmla="*/ 2085 h 3960"/>
                  <a:gd name="connsiteX1" fmla="*/ 7703 w 9001"/>
                  <a:gd name="connsiteY1" fmla="*/ 3004 h 3960"/>
                  <a:gd name="connsiteX2" fmla="*/ 1729 w 9001"/>
                  <a:gd name="connsiteY2" fmla="*/ 93 h 3960"/>
                  <a:gd name="connsiteX3" fmla="*/ 1269 w 9001"/>
                  <a:gd name="connsiteY3" fmla="*/ 2085 h 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1" h="3960">
                    <a:moveTo>
                      <a:pt x="1269" y="2085"/>
                    </a:moveTo>
                    <a:cubicBezTo>
                      <a:pt x="2954" y="4000"/>
                      <a:pt x="3643" y="4689"/>
                      <a:pt x="7703" y="3004"/>
                    </a:cubicBezTo>
                    <a:cubicBezTo>
                      <a:pt x="11762" y="1319"/>
                      <a:pt x="5328" y="859"/>
                      <a:pt x="1729" y="93"/>
                    </a:cubicBezTo>
                    <a:cubicBezTo>
                      <a:pt x="-1871" y="-519"/>
                      <a:pt x="1269" y="2085"/>
                      <a:pt x="1269" y="208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24" name="Kombinationstegning: figur 11923">
                <a:extLst>
                  <a:ext uri="{FF2B5EF4-FFF2-40B4-BE49-F238E27FC236}">
                    <a16:creationId xmlns:a16="http://schemas.microsoft.com/office/drawing/2014/main" id="{5C226C07-144E-452B-8CD8-D6CE9806DD37}"/>
                  </a:ext>
                </a:extLst>
              </p:cNvPr>
              <p:cNvSpPr/>
              <p:nvPr/>
            </p:nvSpPr>
            <p:spPr>
              <a:xfrm>
                <a:off x="9935522" y="4596687"/>
                <a:ext cx="2792" cy="3501"/>
              </a:xfrm>
              <a:custGeom>
                <a:avLst/>
                <a:gdLst>
                  <a:gd name="connsiteX0" fmla="*/ 878 w 2792"/>
                  <a:gd name="connsiteY0" fmla="*/ 3400 h 3501"/>
                  <a:gd name="connsiteX1" fmla="*/ 2792 w 2792"/>
                  <a:gd name="connsiteY1" fmla="*/ 1025 h 3501"/>
                  <a:gd name="connsiteX2" fmla="*/ 648 w 2792"/>
                  <a:gd name="connsiteY2" fmla="*/ 795 h 3501"/>
                  <a:gd name="connsiteX3" fmla="*/ 878 w 2792"/>
                  <a:gd name="connsiteY3" fmla="*/ 3400 h 3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2" h="3501">
                    <a:moveTo>
                      <a:pt x="878" y="3400"/>
                    </a:moveTo>
                    <a:cubicBezTo>
                      <a:pt x="1567" y="3859"/>
                      <a:pt x="2562" y="2710"/>
                      <a:pt x="2792" y="1025"/>
                    </a:cubicBezTo>
                    <a:cubicBezTo>
                      <a:pt x="2792" y="1025"/>
                      <a:pt x="1873" y="-1120"/>
                      <a:pt x="648" y="795"/>
                    </a:cubicBezTo>
                    <a:cubicBezTo>
                      <a:pt x="-577" y="2710"/>
                      <a:pt x="188" y="2863"/>
                      <a:pt x="878" y="340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25" name="Kombinationstegning: figur 11924">
                <a:extLst>
                  <a:ext uri="{FF2B5EF4-FFF2-40B4-BE49-F238E27FC236}">
                    <a16:creationId xmlns:a16="http://schemas.microsoft.com/office/drawing/2014/main" id="{1A71380E-2318-44DD-9455-A0D70E5C65FD}"/>
                  </a:ext>
                </a:extLst>
              </p:cNvPr>
              <p:cNvSpPr/>
              <p:nvPr/>
            </p:nvSpPr>
            <p:spPr>
              <a:xfrm>
                <a:off x="9966102" y="4617917"/>
                <a:ext cx="6799" cy="6613"/>
              </a:xfrm>
              <a:custGeom>
                <a:avLst/>
                <a:gdLst>
                  <a:gd name="connsiteX0" fmla="*/ 17 w 6799"/>
                  <a:gd name="connsiteY0" fmla="*/ 2468 h 6613"/>
                  <a:gd name="connsiteX1" fmla="*/ 3617 w 6799"/>
                  <a:gd name="connsiteY1" fmla="*/ 6527 h 6613"/>
                  <a:gd name="connsiteX2" fmla="*/ 6758 w 6799"/>
                  <a:gd name="connsiteY2" fmla="*/ 3387 h 6613"/>
                  <a:gd name="connsiteX3" fmla="*/ 2009 w 6799"/>
                  <a:gd name="connsiteY3" fmla="*/ 17 h 6613"/>
                  <a:gd name="connsiteX4" fmla="*/ 17 w 6799"/>
                  <a:gd name="connsiteY4" fmla="*/ 2468 h 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9" h="6613">
                    <a:moveTo>
                      <a:pt x="17" y="2468"/>
                    </a:moveTo>
                    <a:cubicBezTo>
                      <a:pt x="247" y="5608"/>
                      <a:pt x="936" y="6987"/>
                      <a:pt x="3617" y="6527"/>
                    </a:cubicBezTo>
                    <a:cubicBezTo>
                      <a:pt x="6299" y="6068"/>
                      <a:pt x="6988" y="5302"/>
                      <a:pt x="6758" y="3387"/>
                    </a:cubicBezTo>
                    <a:cubicBezTo>
                      <a:pt x="6528" y="1472"/>
                      <a:pt x="4613" y="17"/>
                      <a:pt x="2009" y="17"/>
                    </a:cubicBezTo>
                    <a:cubicBezTo>
                      <a:pt x="1932" y="93"/>
                      <a:pt x="-213" y="-596"/>
                      <a:pt x="17" y="246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26" name="Kombinationstegning: figur 11925">
                <a:extLst>
                  <a:ext uri="{FF2B5EF4-FFF2-40B4-BE49-F238E27FC236}">
                    <a16:creationId xmlns:a16="http://schemas.microsoft.com/office/drawing/2014/main" id="{2648F8EC-E285-4EB3-B175-F9B163BE7B15}"/>
                  </a:ext>
                </a:extLst>
              </p:cNvPr>
              <p:cNvSpPr/>
              <p:nvPr/>
            </p:nvSpPr>
            <p:spPr>
              <a:xfrm>
                <a:off x="9999816" y="4626464"/>
                <a:ext cx="10506" cy="5026"/>
              </a:xfrm>
              <a:custGeom>
                <a:avLst/>
                <a:gdLst>
                  <a:gd name="connsiteX0" fmla="*/ 4066 w 10506"/>
                  <a:gd name="connsiteY0" fmla="*/ 3954 h 5026"/>
                  <a:gd name="connsiteX1" fmla="*/ 8355 w 10506"/>
                  <a:gd name="connsiteY1" fmla="*/ 125 h 5026"/>
                  <a:gd name="connsiteX2" fmla="*/ 1921 w 10506"/>
                  <a:gd name="connsiteY2" fmla="*/ 2269 h 5026"/>
                  <a:gd name="connsiteX3" fmla="*/ 4066 w 10506"/>
                  <a:gd name="connsiteY3" fmla="*/ 3954 h 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06" h="5026">
                    <a:moveTo>
                      <a:pt x="4066" y="3954"/>
                    </a:moveTo>
                    <a:cubicBezTo>
                      <a:pt x="11725" y="814"/>
                      <a:pt x="11725" y="814"/>
                      <a:pt x="8355" y="125"/>
                    </a:cubicBezTo>
                    <a:cubicBezTo>
                      <a:pt x="4985" y="-565"/>
                      <a:pt x="3836" y="1810"/>
                      <a:pt x="1921" y="2269"/>
                    </a:cubicBezTo>
                    <a:cubicBezTo>
                      <a:pt x="1921" y="2346"/>
                      <a:pt x="-3594" y="7095"/>
                      <a:pt x="4066" y="395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27" name="Kombinationstegning: figur 11926">
                <a:extLst>
                  <a:ext uri="{FF2B5EF4-FFF2-40B4-BE49-F238E27FC236}">
                    <a16:creationId xmlns:a16="http://schemas.microsoft.com/office/drawing/2014/main" id="{FB90F827-0F26-4513-81E3-F5D886F9587E}"/>
                  </a:ext>
                </a:extLst>
              </p:cNvPr>
              <p:cNvSpPr/>
              <p:nvPr/>
            </p:nvSpPr>
            <p:spPr>
              <a:xfrm>
                <a:off x="10008945" y="4598374"/>
                <a:ext cx="16656" cy="24597"/>
              </a:xfrm>
              <a:custGeom>
                <a:avLst/>
                <a:gdLst>
                  <a:gd name="connsiteX0" fmla="*/ 16001 w 16656"/>
                  <a:gd name="connsiteY0" fmla="*/ 717 h 24597"/>
                  <a:gd name="connsiteX1" fmla="*/ 11941 w 16656"/>
                  <a:gd name="connsiteY1" fmla="*/ 1942 h 24597"/>
                  <a:gd name="connsiteX2" fmla="*/ 2596 w 16656"/>
                  <a:gd name="connsiteY2" fmla="*/ 12743 h 24597"/>
                  <a:gd name="connsiteX3" fmla="*/ 1141 w 16656"/>
                  <a:gd name="connsiteY3" fmla="*/ 16802 h 24597"/>
                  <a:gd name="connsiteX4" fmla="*/ 452 w 16656"/>
                  <a:gd name="connsiteY4" fmla="*/ 19177 h 24597"/>
                  <a:gd name="connsiteX5" fmla="*/ 1906 w 16656"/>
                  <a:gd name="connsiteY5" fmla="*/ 24232 h 24597"/>
                  <a:gd name="connsiteX6" fmla="*/ 6962 w 16656"/>
                  <a:gd name="connsiteY6" fmla="*/ 22087 h 24597"/>
                  <a:gd name="connsiteX7" fmla="*/ 12477 w 16656"/>
                  <a:gd name="connsiteY7" fmla="*/ 16113 h 24597"/>
                  <a:gd name="connsiteX8" fmla="*/ 15617 w 16656"/>
                  <a:gd name="connsiteY8" fmla="*/ 10368 h 24597"/>
                  <a:gd name="connsiteX9" fmla="*/ 15387 w 16656"/>
                  <a:gd name="connsiteY9" fmla="*/ 6768 h 24597"/>
                  <a:gd name="connsiteX10" fmla="*/ 15158 w 16656"/>
                  <a:gd name="connsiteY10" fmla="*/ 3628 h 24597"/>
                  <a:gd name="connsiteX11" fmla="*/ 16001 w 16656"/>
                  <a:gd name="connsiteY11" fmla="*/ 717 h 2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656" h="24597">
                    <a:moveTo>
                      <a:pt x="16001" y="717"/>
                    </a:moveTo>
                    <a:cubicBezTo>
                      <a:pt x="14775" y="-509"/>
                      <a:pt x="13856" y="-202"/>
                      <a:pt x="11941" y="1942"/>
                    </a:cubicBezTo>
                    <a:cubicBezTo>
                      <a:pt x="10026" y="4087"/>
                      <a:pt x="3056" y="9142"/>
                      <a:pt x="2596" y="12743"/>
                    </a:cubicBezTo>
                    <a:cubicBezTo>
                      <a:pt x="2136" y="16343"/>
                      <a:pt x="2596" y="16572"/>
                      <a:pt x="1141" y="16802"/>
                    </a:cubicBezTo>
                    <a:cubicBezTo>
                      <a:pt x="-314" y="17032"/>
                      <a:pt x="222" y="17032"/>
                      <a:pt x="452" y="19177"/>
                    </a:cubicBezTo>
                    <a:cubicBezTo>
                      <a:pt x="452" y="19177"/>
                      <a:pt x="-1233" y="23696"/>
                      <a:pt x="1906" y="24232"/>
                    </a:cubicBezTo>
                    <a:cubicBezTo>
                      <a:pt x="5047" y="24768"/>
                      <a:pt x="5277" y="25151"/>
                      <a:pt x="6962" y="22087"/>
                    </a:cubicBezTo>
                    <a:cubicBezTo>
                      <a:pt x="8647" y="18947"/>
                      <a:pt x="10792" y="17338"/>
                      <a:pt x="12477" y="16113"/>
                    </a:cubicBezTo>
                    <a:cubicBezTo>
                      <a:pt x="14163" y="14887"/>
                      <a:pt x="15082" y="12053"/>
                      <a:pt x="15617" y="10368"/>
                    </a:cubicBezTo>
                    <a:cubicBezTo>
                      <a:pt x="16078" y="8683"/>
                      <a:pt x="16078" y="7994"/>
                      <a:pt x="15387" y="6768"/>
                    </a:cubicBezTo>
                    <a:cubicBezTo>
                      <a:pt x="14698" y="5542"/>
                      <a:pt x="13703" y="4623"/>
                      <a:pt x="15158" y="3628"/>
                    </a:cubicBezTo>
                    <a:cubicBezTo>
                      <a:pt x="16613" y="2632"/>
                      <a:pt x="17226" y="1942"/>
                      <a:pt x="16001" y="71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28" name="Kombinationstegning: figur 11927">
                <a:extLst>
                  <a:ext uri="{FF2B5EF4-FFF2-40B4-BE49-F238E27FC236}">
                    <a16:creationId xmlns:a16="http://schemas.microsoft.com/office/drawing/2014/main" id="{D0E36CDE-C971-4E51-A09D-10867A734587}"/>
                  </a:ext>
                </a:extLst>
              </p:cNvPr>
              <p:cNvSpPr/>
              <p:nvPr/>
            </p:nvSpPr>
            <p:spPr>
              <a:xfrm>
                <a:off x="10051690" y="4555491"/>
                <a:ext cx="3044" cy="8481"/>
              </a:xfrm>
              <a:custGeom>
                <a:avLst/>
                <a:gdLst>
                  <a:gd name="connsiteX0" fmla="*/ 65 w 3044"/>
                  <a:gd name="connsiteY0" fmla="*/ 2467 h 8481"/>
                  <a:gd name="connsiteX1" fmla="*/ 2975 w 3044"/>
                  <a:gd name="connsiteY1" fmla="*/ 6297 h 8481"/>
                  <a:gd name="connsiteX2" fmla="*/ 1750 w 3044"/>
                  <a:gd name="connsiteY2" fmla="*/ 322 h 8481"/>
                  <a:gd name="connsiteX3" fmla="*/ 65 w 3044"/>
                  <a:gd name="connsiteY3" fmla="*/ 2467 h 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4" h="8481">
                    <a:moveTo>
                      <a:pt x="65" y="2467"/>
                    </a:moveTo>
                    <a:cubicBezTo>
                      <a:pt x="524" y="6067"/>
                      <a:pt x="2669" y="11582"/>
                      <a:pt x="2975" y="6297"/>
                    </a:cubicBezTo>
                    <a:cubicBezTo>
                      <a:pt x="3281" y="1012"/>
                      <a:pt x="2515" y="1548"/>
                      <a:pt x="1750" y="322"/>
                    </a:cubicBezTo>
                    <a:cubicBezTo>
                      <a:pt x="1750" y="246"/>
                      <a:pt x="-395" y="-1133"/>
                      <a:pt x="65" y="246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29" name="Kombinationstegning: figur 11928">
                <a:extLst>
                  <a:ext uri="{FF2B5EF4-FFF2-40B4-BE49-F238E27FC236}">
                    <a16:creationId xmlns:a16="http://schemas.microsoft.com/office/drawing/2014/main" id="{C608D5F2-B87B-4B45-9E5A-337843EBDC97}"/>
                  </a:ext>
                </a:extLst>
              </p:cNvPr>
              <p:cNvSpPr/>
              <p:nvPr/>
            </p:nvSpPr>
            <p:spPr>
              <a:xfrm>
                <a:off x="10091901" y="4571206"/>
                <a:ext cx="12643" cy="20946"/>
              </a:xfrm>
              <a:custGeom>
                <a:avLst/>
                <a:gdLst>
                  <a:gd name="connsiteX0" fmla="*/ 2288 w 12643"/>
                  <a:gd name="connsiteY0" fmla="*/ 19536 h 20946"/>
                  <a:gd name="connsiteX1" fmla="*/ 10638 w 12643"/>
                  <a:gd name="connsiteY1" fmla="*/ 15017 h 20946"/>
                  <a:gd name="connsiteX2" fmla="*/ 12092 w 12643"/>
                  <a:gd name="connsiteY2" fmla="*/ 11646 h 20946"/>
                  <a:gd name="connsiteX3" fmla="*/ 2978 w 12643"/>
                  <a:gd name="connsiteY3" fmla="*/ 616 h 20946"/>
                  <a:gd name="connsiteX4" fmla="*/ 2978 w 12643"/>
                  <a:gd name="connsiteY4" fmla="*/ 7357 h 20946"/>
                  <a:gd name="connsiteX5" fmla="*/ 2059 w 12643"/>
                  <a:gd name="connsiteY5" fmla="*/ 10727 h 20946"/>
                  <a:gd name="connsiteX6" fmla="*/ 2288 w 12643"/>
                  <a:gd name="connsiteY6" fmla="*/ 19536 h 2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3" h="20946">
                    <a:moveTo>
                      <a:pt x="2288" y="19536"/>
                    </a:moveTo>
                    <a:cubicBezTo>
                      <a:pt x="6348" y="24055"/>
                      <a:pt x="9488" y="16395"/>
                      <a:pt x="10638" y="15017"/>
                    </a:cubicBezTo>
                    <a:cubicBezTo>
                      <a:pt x="11786" y="13638"/>
                      <a:pt x="13548" y="14327"/>
                      <a:pt x="12092" y="11646"/>
                    </a:cubicBezTo>
                    <a:cubicBezTo>
                      <a:pt x="10638" y="9042"/>
                      <a:pt x="5889" y="3757"/>
                      <a:pt x="2978" y="616"/>
                    </a:cubicBezTo>
                    <a:cubicBezTo>
                      <a:pt x="67" y="-2524"/>
                      <a:pt x="2978" y="7357"/>
                      <a:pt x="2978" y="7357"/>
                    </a:cubicBezTo>
                    <a:cubicBezTo>
                      <a:pt x="2978" y="8583"/>
                      <a:pt x="3437" y="9502"/>
                      <a:pt x="2059" y="10727"/>
                    </a:cubicBezTo>
                    <a:cubicBezTo>
                      <a:pt x="603" y="11876"/>
                      <a:pt x="-1848" y="14940"/>
                      <a:pt x="2288" y="1953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30" name="Kombinationstegning: figur 11929">
                <a:extLst>
                  <a:ext uri="{FF2B5EF4-FFF2-40B4-BE49-F238E27FC236}">
                    <a16:creationId xmlns:a16="http://schemas.microsoft.com/office/drawing/2014/main" id="{6BE684FD-FD55-4389-A752-D6856EDFEBED}"/>
                  </a:ext>
                </a:extLst>
              </p:cNvPr>
              <p:cNvSpPr/>
              <p:nvPr/>
            </p:nvSpPr>
            <p:spPr>
              <a:xfrm>
                <a:off x="10098205" y="4549793"/>
                <a:ext cx="14307" cy="26371"/>
              </a:xfrm>
              <a:custGeom>
                <a:avLst/>
                <a:gdLst>
                  <a:gd name="connsiteX0" fmla="*/ 9082 w 14307"/>
                  <a:gd name="connsiteY0" fmla="*/ 199 h 26371"/>
                  <a:gd name="connsiteX1" fmla="*/ 6937 w 14307"/>
                  <a:gd name="connsiteY1" fmla="*/ 3799 h 26371"/>
                  <a:gd name="connsiteX2" fmla="*/ 2188 w 14307"/>
                  <a:gd name="connsiteY2" fmla="*/ 7170 h 26371"/>
                  <a:gd name="connsiteX3" fmla="*/ 962 w 14307"/>
                  <a:gd name="connsiteY3" fmla="*/ 9774 h 26371"/>
                  <a:gd name="connsiteX4" fmla="*/ 962 w 14307"/>
                  <a:gd name="connsiteY4" fmla="*/ 14523 h 26371"/>
                  <a:gd name="connsiteX5" fmla="*/ 3337 w 14307"/>
                  <a:gd name="connsiteY5" fmla="*/ 22872 h 26371"/>
                  <a:gd name="connsiteX6" fmla="*/ 10767 w 14307"/>
                  <a:gd name="connsiteY6" fmla="*/ 26242 h 26371"/>
                  <a:gd name="connsiteX7" fmla="*/ 13371 w 14307"/>
                  <a:gd name="connsiteY7" fmla="*/ 22872 h 26371"/>
                  <a:gd name="connsiteX8" fmla="*/ 13371 w 14307"/>
                  <a:gd name="connsiteY8" fmla="*/ 20727 h 26371"/>
                  <a:gd name="connsiteX9" fmla="*/ 12682 w 14307"/>
                  <a:gd name="connsiteY9" fmla="*/ 16897 h 26371"/>
                  <a:gd name="connsiteX10" fmla="*/ 13601 w 14307"/>
                  <a:gd name="connsiteY10" fmla="*/ 10923 h 26371"/>
                  <a:gd name="connsiteX11" fmla="*/ 9082 w 14307"/>
                  <a:gd name="connsiteY11" fmla="*/ 199 h 26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07" h="26371">
                    <a:moveTo>
                      <a:pt x="9082" y="199"/>
                    </a:moveTo>
                    <a:cubicBezTo>
                      <a:pt x="6707" y="-1026"/>
                      <a:pt x="7856" y="3799"/>
                      <a:pt x="6937" y="3799"/>
                    </a:cubicBezTo>
                    <a:cubicBezTo>
                      <a:pt x="6018" y="3799"/>
                      <a:pt x="6248" y="4719"/>
                      <a:pt x="2188" y="7170"/>
                    </a:cubicBezTo>
                    <a:cubicBezTo>
                      <a:pt x="-1872" y="9621"/>
                      <a:pt x="962" y="9774"/>
                      <a:pt x="962" y="9774"/>
                    </a:cubicBezTo>
                    <a:cubicBezTo>
                      <a:pt x="3107" y="10463"/>
                      <a:pt x="3107" y="11919"/>
                      <a:pt x="962" y="14523"/>
                    </a:cubicBezTo>
                    <a:cubicBezTo>
                      <a:pt x="-1183" y="17127"/>
                      <a:pt x="1422" y="19808"/>
                      <a:pt x="3337" y="22872"/>
                    </a:cubicBezTo>
                    <a:cubicBezTo>
                      <a:pt x="5252" y="26012"/>
                      <a:pt x="7856" y="26702"/>
                      <a:pt x="10767" y="26242"/>
                    </a:cubicBezTo>
                    <a:cubicBezTo>
                      <a:pt x="13677" y="25783"/>
                      <a:pt x="13907" y="23638"/>
                      <a:pt x="13371" y="22872"/>
                    </a:cubicBezTo>
                    <a:cubicBezTo>
                      <a:pt x="12912" y="22183"/>
                      <a:pt x="11916" y="21953"/>
                      <a:pt x="13371" y="20727"/>
                    </a:cubicBezTo>
                    <a:cubicBezTo>
                      <a:pt x="14827" y="19502"/>
                      <a:pt x="13601" y="18123"/>
                      <a:pt x="12682" y="16897"/>
                    </a:cubicBezTo>
                    <a:cubicBezTo>
                      <a:pt x="11763" y="15672"/>
                      <a:pt x="11226" y="15442"/>
                      <a:pt x="13601" y="10923"/>
                    </a:cubicBezTo>
                    <a:cubicBezTo>
                      <a:pt x="16051" y="6480"/>
                      <a:pt x="11532" y="1425"/>
                      <a:pt x="9082" y="199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31" name="Kombinationstegning: figur 11930">
                <a:extLst>
                  <a:ext uri="{FF2B5EF4-FFF2-40B4-BE49-F238E27FC236}">
                    <a16:creationId xmlns:a16="http://schemas.microsoft.com/office/drawing/2014/main" id="{7D49ED25-80F2-4FFC-9DF4-9E40611A23AC}"/>
                  </a:ext>
                </a:extLst>
              </p:cNvPr>
              <p:cNvSpPr/>
              <p:nvPr/>
            </p:nvSpPr>
            <p:spPr>
              <a:xfrm>
                <a:off x="10058035" y="4556390"/>
                <a:ext cx="3909" cy="8921"/>
              </a:xfrm>
              <a:custGeom>
                <a:avLst/>
                <a:gdLst>
                  <a:gd name="connsiteX0" fmla="*/ 0 w 3909"/>
                  <a:gd name="connsiteY0" fmla="*/ 8922 h 8921"/>
                  <a:gd name="connsiteX1" fmla="*/ 3830 w 3909"/>
                  <a:gd name="connsiteY1" fmla="*/ 1722 h 8921"/>
                  <a:gd name="connsiteX2" fmla="*/ 0 w 3909"/>
                  <a:gd name="connsiteY2" fmla="*/ 8922 h 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9" h="8921">
                    <a:moveTo>
                      <a:pt x="0" y="8922"/>
                    </a:moveTo>
                    <a:cubicBezTo>
                      <a:pt x="0" y="8922"/>
                      <a:pt x="3600" y="2718"/>
                      <a:pt x="3830" y="1722"/>
                    </a:cubicBezTo>
                    <a:cubicBezTo>
                      <a:pt x="4060" y="726"/>
                      <a:pt x="4060" y="-4176"/>
                      <a:pt x="0" y="892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32" name="Kombinationstegning: figur 11931">
                <a:extLst>
                  <a:ext uri="{FF2B5EF4-FFF2-40B4-BE49-F238E27FC236}">
                    <a16:creationId xmlns:a16="http://schemas.microsoft.com/office/drawing/2014/main" id="{4EE5785B-0B27-4316-8292-8FED66296718}"/>
                  </a:ext>
                </a:extLst>
              </p:cNvPr>
              <p:cNvSpPr/>
              <p:nvPr/>
            </p:nvSpPr>
            <p:spPr>
              <a:xfrm>
                <a:off x="10063244" y="4546356"/>
                <a:ext cx="3599" cy="8692"/>
              </a:xfrm>
              <a:custGeom>
                <a:avLst/>
                <a:gdLst>
                  <a:gd name="connsiteX0" fmla="*/ 0 w 3599"/>
                  <a:gd name="connsiteY0" fmla="*/ 8692 h 8692"/>
                  <a:gd name="connsiteX1" fmla="*/ 3600 w 3599"/>
                  <a:gd name="connsiteY1" fmla="*/ 803 h 8692"/>
                  <a:gd name="connsiteX2" fmla="*/ 0 w 3599"/>
                  <a:gd name="connsiteY2" fmla="*/ 8692 h 8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9" h="8692">
                    <a:moveTo>
                      <a:pt x="0" y="8692"/>
                    </a:moveTo>
                    <a:lnTo>
                      <a:pt x="3600" y="803"/>
                    </a:lnTo>
                    <a:cubicBezTo>
                      <a:pt x="3600" y="803"/>
                      <a:pt x="2911" y="-3717"/>
                      <a:pt x="0" y="869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33" name="Kombinationstegning: figur 11932">
                <a:extLst>
                  <a:ext uri="{FF2B5EF4-FFF2-40B4-BE49-F238E27FC236}">
                    <a16:creationId xmlns:a16="http://schemas.microsoft.com/office/drawing/2014/main" id="{9E86154F-9D5D-40FA-98B2-49BA8079CBFE}"/>
                  </a:ext>
                </a:extLst>
              </p:cNvPr>
              <p:cNvSpPr/>
              <p:nvPr/>
            </p:nvSpPr>
            <p:spPr>
              <a:xfrm>
                <a:off x="10072226" y="4513149"/>
                <a:ext cx="4727" cy="3140"/>
              </a:xfrm>
              <a:custGeom>
                <a:avLst/>
                <a:gdLst>
                  <a:gd name="connsiteX0" fmla="*/ 4728 w 4727"/>
                  <a:gd name="connsiteY0" fmla="*/ 3140 h 3140"/>
                  <a:gd name="connsiteX1" fmla="*/ 898 w 4727"/>
                  <a:gd name="connsiteY1" fmla="*/ 0 h 3140"/>
                  <a:gd name="connsiteX2" fmla="*/ 4728 w 4727"/>
                  <a:gd name="connsiteY2" fmla="*/ 3140 h 3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7" h="3140">
                    <a:moveTo>
                      <a:pt x="4728" y="3140"/>
                    </a:moveTo>
                    <a:cubicBezTo>
                      <a:pt x="3273" y="996"/>
                      <a:pt x="898" y="0"/>
                      <a:pt x="898" y="0"/>
                    </a:cubicBezTo>
                    <a:cubicBezTo>
                      <a:pt x="-2472" y="996"/>
                      <a:pt x="4728" y="3140"/>
                      <a:pt x="4728" y="31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34" name="Kombinationstegning: figur 11933">
                <a:extLst>
                  <a:ext uri="{FF2B5EF4-FFF2-40B4-BE49-F238E27FC236}">
                    <a16:creationId xmlns:a16="http://schemas.microsoft.com/office/drawing/2014/main" id="{B09FDB38-FEEF-436B-8328-27C291240AFA}"/>
                  </a:ext>
                </a:extLst>
              </p:cNvPr>
              <p:cNvSpPr/>
              <p:nvPr/>
            </p:nvSpPr>
            <p:spPr>
              <a:xfrm>
                <a:off x="9658190" y="4346237"/>
                <a:ext cx="181384" cy="211464"/>
              </a:xfrm>
              <a:custGeom>
                <a:avLst/>
                <a:gdLst>
                  <a:gd name="connsiteX0" fmla="*/ 27356 w 181384"/>
                  <a:gd name="connsiteY0" fmla="*/ 52783 h 211464"/>
                  <a:gd name="connsiteX1" fmla="*/ 29960 w 181384"/>
                  <a:gd name="connsiteY1" fmla="*/ 67643 h 211464"/>
                  <a:gd name="connsiteX2" fmla="*/ 27356 w 181384"/>
                  <a:gd name="connsiteY2" fmla="*/ 68103 h 211464"/>
                  <a:gd name="connsiteX3" fmla="*/ 23757 w 181384"/>
                  <a:gd name="connsiteY3" fmla="*/ 71473 h 211464"/>
                  <a:gd name="connsiteX4" fmla="*/ 16786 w 181384"/>
                  <a:gd name="connsiteY4" fmla="*/ 82273 h 211464"/>
                  <a:gd name="connsiteX5" fmla="*/ 15331 w 181384"/>
                  <a:gd name="connsiteY5" fmla="*/ 95448 h 211464"/>
                  <a:gd name="connsiteX6" fmla="*/ 5066 w 181384"/>
                  <a:gd name="connsiteY6" fmla="*/ 119652 h 211464"/>
                  <a:gd name="connsiteX7" fmla="*/ 1237 w 181384"/>
                  <a:gd name="connsiteY7" fmla="*/ 123482 h 211464"/>
                  <a:gd name="connsiteX8" fmla="*/ 778 w 181384"/>
                  <a:gd name="connsiteY8" fmla="*/ 128001 h 211464"/>
                  <a:gd name="connsiteX9" fmla="*/ 778 w 181384"/>
                  <a:gd name="connsiteY9" fmla="*/ 135431 h 211464"/>
                  <a:gd name="connsiteX10" fmla="*/ 3918 w 181384"/>
                  <a:gd name="connsiteY10" fmla="*/ 146461 h 211464"/>
                  <a:gd name="connsiteX11" fmla="*/ 16863 w 181384"/>
                  <a:gd name="connsiteY11" fmla="*/ 149065 h 211464"/>
                  <a:gd name="connsiteX12" fmla="*/ 19467 w 181384"/>
                  <a:gd name="connsiteY12" fmla="*/ 151976 h 211464"/>
                  <a:gd name="connsiteX13" fmla="*/ 24216 w 181384"/>
                  <a:gd name="connsiteY13" fmla="*/ 165150 h 211464"/>
                  <a:gd name="connsiteX14" fmla="*/ 20616 w 181384"/>
                  <a:gd name="connsiteY14" fmla="*/ 188359 h 211464"/>
                  <a:gd name="connsiteX15" fmla="*/ 17246 w 181384"/>
                  <a:gd name="connsiteY15" fmla="*/ 205823 h 211464"/>
                  <a:gd name="connsiteX16" fmla="*/ 19850 w 181384"/>
                  <a:gd name="connsiteY16" fmla="*/ 208198 h 211464"/>
                  <a:gd name="connsiteX17" fmla="*/ 22454 w 181384"/>
                  <a:gd name="connsiteY17" fmla="*/ 210113 h 211464"/>
                  <a:gd name="connsiteX18" fmla="*/ 27740 w 181384"/>
                  <a:gd name="connsiteY18" fmla="*/ 210802 h 211464"/>
                  <a:gd name="connsiteX19" fmla="*/ 32794 w 181384"/>
                  <a:gd name="connsiteY19" fmla="*/ 208428 h 211464"/>
                  <a:gd name="connsiteX20" fmla="*/ 38769 w 181384"/>
                  <a:gd name="connsiteY20" fmla="*/ 207968 h 211464"/>
                  <a:gd name="connsiteX21" fmla="*/ 44514 w 181384"/>
                  <a:gd name="connsiteY21" fmla="*/ 208198 h 211464"/>
                  <a:gd name="connsiteX22" fmla="*/ 44744 w 181384"/>
                  <a:gd name="connsiteY22" fmla="*/ 203908 h 211464"/>
                  <a:gd name="connsiteX23" fmla="*/ 44514 w 181384"/>
                  <a:gd name="connsiteY23" fmla="*/ 189049 h 211464"/>
                  <a:gd name="connsiteX24" fmla="*/ 45970 w 181384"/>
                  <a:gd name="connsiteY24" fmla="*/ 174649 h 211464"/>
                  <a:gd name="connsiteX25" fmla="*/ 46659 w 181384"/>
                  <a:gd name="connsiteY25" fmla="*/ 149525 h 211464"/>
                  <a:gd name="connsiteX26" fmla="*/ 42599 w 181384"/>
                  <a:gd name="connsiteY26" fmla="*/ 138495 h 211464"/>
                  <a:gd name="connsiteX27" fmla="*/ 44284 w 181384"/>
                  <a:gd name="connsiteY27" fmla="*/ 130376 h 211464"/>
                  <a:gd name="connsiteX28" fmla="*/ 57229 w 181384"/>
                  <a:gd name="connsiteY28" fmla="*/ 124172 h 211464"/>
                  <a:gd name="connsiteX29" fmla="*/ 65119 w 181384"/>
                  <a:gd name="connsiteY29" fmla="*/ 131371 h 211464"/>
                  <a:gd name="connsiteX30" fmla="*/ 60599 w 181384"/>
                  <a:gd name="connsiteY30" fmla="*/ 143780 h 211464"/>
                  <a:gd name="connsiteX31" fmla="*/ 65119 w 181384"/>
                  <a:gd name="connsiteY31" fmla="*/ 155959 h 211464"/>
                  <a:gd name="connsiteX32" fmla="*/ 71323 w 181384"/>
                  <a:gd name="connsiteY32" fmla="*/ 160019 h 211464"/>
                  <a:gd name="connsiteX33" fmla="*/ 78982 w 181384"/>
                  <a:gd name="connsiteY33" fmla="*/ 163619 h 211464"/>
                  <a:gd name="connsiteX34" fmla="*/ 77297 w 181384"/>
                  <a:gd name="connsiteY34" fmla="*/ 175108 h 211464"/>
                  <a:gd name="connsiteX35" fmla="*/ 78752 w 181384"/>
                  <a:gd name="connsiteY35" fmla="*/ 182308 h 211464"/>
                  <a:gd name="connsiteX36" fmla="*/ 88557 w 181384"/>
                  <a:gd name="connsiteY36" fmla="*/ 187364 h 211464"/>
                  <a:gd name="connsiteX37" fmla="*/ 96217 w 181384"/>
                  <a:gd name="connsiteY37" fmla="*/ 179014 h 211464"/>
                  <a:gd name="connsiteX38" fmla="*/ 102421 w 181384"/>
                  <a:gd name="connsiteY38" fmla="*/ 175644 h 211464"/>
                  <a:gd name="connsiteX39" fmla="*/ 111000 w 181384"/>
                  <a:gd name="connsiteY39" fmla="*/ 176104 h 211464"/>
                  <a:gd name="connsiteX40" fmla="*/ 117741 w 181384"/>
                  <a:gd name="connsiteY40" fmla="*/ 169900 h 211464"/>
                  <a:gd name="connsiteX41" fmla="*/ 113681 w 181384"/>
                  <a:gd name="connsiteY41" fmla="*/ 166300 h 211464"/>
                  <a:gd name="connsiteX42" fmla="*/ 111077 w 181384"/>
                  <a:gd name="connsiteY42" fmla="*/ 165840 h 211464"/>
                  <a:gd name="connsiteX43" fmla="*/ 108932 w 181384"/>
                  <a:gd name="connsiteY43" fmla="*/ 163695 h 211464"/>
                  <a:gd name="connsiteX44" fmla="*/ 108932 w 181384"/>
                  <a:gd name="connsiteY44" fmla="*/ 161550 h 211464"/>
                  <a:gd name="connsiteX45" fmla="*/ 107247 w 181384"/>
                  <a:gd name="connsiteY45" fmla="*/ 158180 h 211464"/>
                  <a:gd name="connsiteX46" fmla="*/ 100276 w 181384"/>
                  <a:gd name="connsiteY46" fmla="*/ 154810 h 211464"/>
                  <a:gd name="connsiteX47" fmla="*/ 99816 w 181384"/>
                  <a:gd name="connsiteY47" fmla="*/ 149525 h 211464"/>
                  <a:gd name="connsiteX48" fmla="*/ 101731 w 181384"/>
                  <a:gd name="connsiteY48" fmla="*/ 144010 h 211464"/>
                  <a:gd name="connsiteX49" fmla="*/ 103646 w 181384"/>
                  <a:gd name="connsiteY49" fmla="*/ 140640 h 211464"/>
                  <a:gd name="connsiteX50" fmla="*/ 99127 w 181384"/>
                  <a:gd name="connsiteY50" fmla="*/ 134435 h 211464"/>
                  <a:gd name="connsiteX51" fmla="*/ 92693 w 181384"/>
                  <a:gd name="connsiteY51" fmla="*/ 126776 h 211464"/>
                  <a:gd name="connsiteX52" fmla="*/ 86719 w 181384"/>
                  <a:gd name="connsiteY52" fmla="*/ 115746 h 211464"/>
                  <a:gd name="connsiteX53" fmla="*/ 81663 w 181384"/>
                  <a:gd name="connsiteY53" fmla="*/ 110997 h 211464"/>
                  <a:gd name="connsiteX54" fmla="*/ 75459 w 181384"/>
                  <a:gd name="connsiteY54" fmla="*/ 105252 h 211464"/>
                  <a:gd name="connsiteX55" fmla="*/ 72088 w 181384"/>
                  <a:gd name="connsiteY55" fmla="*/ 103797 h 211464"/>
                  <a:gd name="connsiteX56" fmla="*/ 76378 w 181384"/>
                  <a:gd name="connsiteY56" fmla="*/ 103107 h 211464"/>
                  <a:gd name="connsiteX57" fmla="*/ 84957 w 181384"/>
                  <a:gd name="connsiteY57" fmla="*/ 101193 h 211464"/>
                  <a:gd name="connsiteX58" fmla="*/ 102880 w 181384"/>
                  <a:gd name="connsiteY58" fmla="*/ 88477 h 211464"/>
                  <a:gd name="connsiteX59" fmla="*/ 114600 w 181384"/>
                  <a:gd name="connsiteY59" fmla="*/ 75762 h 211464"/>
                  <a:gd name="connsiteX60" fmla="*/ 126778 w 181384"/>
                  <a:gd name="connsiteY60" fmla="*/ 75992 h 211464"/>
                  <a:gd name="connsiteX61" fmla="*/ 130608 w 181384"/>
                  <a:gd name="connsiteY61" fmla="*/ 75073 h 211464"/>
                  <a:gd name="connsiteX62" fmla="*/ 130608 w 181384"/>
                  <a:gd name="connsiteY62" fmla="*/ 67643 h 211464"/>
                  <a:gd name="connsiteX63" fmla="*/ 120805 w 181384"/>
                  <a:gd name="connsiteY63" fmla="*/ 66418 h 211464"/>
                  <a:gd name="connsiteX64" fmla="*/ 118890 w 181384"/>
                  <a:gd name="connsiteY64" fmla="*/ 69788 h 211464"/>
                  <a:gd name="connsiteX65" fmla="*/ 107170 w 181384"/>
                  <a:gd name="connsiteY65" fmla="*/ 70477 h 211464"/>
                  <a:gd name="connsiteX66" fmla="*/ 89706 w 181384"/>
                  <a:gd name="connsiteY66" fmla="*/ 75533 h 211464"/>
                  <a:gd name="connsiteX67" fmla="*/ 82046 w 181384"/>
                  <a:gd name="connsiteY67" fmla="*/ 73848 h 211464"/>
                  <a:gd name="connsiteX68" fmla="*/ 78447 w 181384"/>
                  <a:gd name="connsiteY68" fmla="*/ 74077 h 211464"/>
                  <a:gd name="connsiteX69" fmla="*/ 67876 w 181384"/>
                  <a:gd name="connsiteY69" fmla="*/ 86026 h 211464"/>
                  <a:gd name="connsiteX70" fmla="*/ 59757 w 181384"/>
                  <a:gd name="connsiteY70" fmla="*/ 88631 h 211464"/>
                  <a:gd name="connsiteX71" fmla="*/ 54472 w 181384"/>
                  <a:gd name="connsiteY71" fmla="*/ 88401 h 211464"/>
                  <a:gd name="connsiteX72" fmla="*/ 52097 w 181384"/>
                  <a:gd name="connsiteY72" fmla="*/ 84571 h 211464"/>
                  <a:gd name="connsiteX73" fmla="*/ 46812 w 181384"/>
                  <a:gd name="connsiteY73" fmla="*/ 75686 h 211464"/>
                  <a:gd name="connsiteX74" fmla="*/ 43901 w 181384"/>
                  <a:gd name="connsiteY74" fmla="*/ 76375 h 211464"/>
                  <a:gd name="connsiteX75" fmla="*/ 39383 w 181384"/>
                  <a:gd name="connsiteY75" fmla="*/ 73464 h 211464"/>
                  <a:gd name="connsiteX76" fmla="*/ 37468 w 181384"/>
                  <a:gd name="connsiteY76" fmla="*/ 45736 h 211464"/>
                  <a:gd name="connsiteX77" fmla="*/ 63816 w 181384"/>
                  <a:gd name="connsiteY77" fmla="*/ 35166 h 211464"/>
                  <a:gd name="connsiteX78" fmla="*/ 103034 w 181384"/>
                  <a:gd name="connsiteY78" fmla="*/ 34936 h 211464"/>
                  <a:gd name="connsiteX79" fmla="*/ 126702 w 181384"/>
                  <a:gd name="connsiteY79" fmla="*/ 38536 h 211464"/>
                  <a:gd name="connsiteX80" fmla="*/ 146541 w 181384"/>
                  <a:gd name="connsiteY80" fmla="*/ 40681 h 211464"/>
                  <a:gd name="connsiteX81" fmla="*/ 158030 w 181384"/>
                  <a:gd name="connsiteY81" fmla="*/ 35626 h 211464"/>
                  <a:gd name="connsiteX82" fmla="*/ 170975 w 181384"/>
                  <a:gd name="connsiteY82" fmla="*/ 22681 h 211464"/>
                  <a:gd name="connsiteX83" fmla="*/ 180549 w 181384"/>
                  <a:gd name="connsiteY83" fmla="*/ 8051 h 211464"/>
                  <a:gd name="connsiteX84" fmla="*/ 179630 w 181384"/>
                  <a:gd name="connsiteY84" fmla="*/ 621 h 211464"/>
                  <a:gd name="connsiteX85" fmla="*/ 172890 w 181384"/>
                  <a:gd name="connsiteY85" fmla="*/ 2306 h 211464"/>
                  <a:gd name="connsiteX86" fmla="*/ 166686 w 181384"/>
                  <a:gd name="connsiteY86" fmla="*/ 8740 h 211464"/>
                  <a:gd name="connsiteX87" fmla="*/ 165767 w 181384"/>
                  <a:gd name="connsiteY87" fmla="*/ 13489 h 211464"/>
                  <a:gd name="connsiteX88" fmla="*/ 148762 w 181384"/>
                  <a:gd name="connsiteY88" fmla="*/ 23064 h 211464"/>
                  <a:gd name="connsiteX89" fmla="*/ 141792 w 181384"/>
                  <a:gd name="connsiteY89" fmla="*/ 24979 h 211464"/>
                  <a:gd name="connsiteX90" fmla="*/ 118813 w 181384"/>
                  <a:gd name="connsiteY90" fmla="*/ 24290 h 211464"/>
                  <a:gd name="connsiteX91" fmla="*/ 100889 w 181384"/>
                  <a:gd name="connsiteY91" fmla="*/ 21149 h 211464"/>
                  <a:gd name="connsiteX92" fmla="*/ 83196 w 181384"/>
                  <a:gd name="connsiteY92" fmla="*/ 18545 h 211464"/>
                  <a:gd name="connsiteX93" fmla="*/ 77221 w 181384"/>
                  <a:gd name="connsiteY93" fmla="*/ 14945 h 211464"/>
                  <a:gd name="connsiteX94" fmla="*/ 71017 w 181384"/>
                  <a:gd name="connsiteY94" fmla="*/ 13260 h 211464"/>
                  <a:gd name="connsiteX95" fmla="*/ 59527 w 181384"/>
                  <a:gd name="connsiteY95" fmla="*/ 11574 h 211464"/>
                  <a:gd name="connsiteX96" fmla="*/ 56387 w 181384"/>
                  <a:gd name="connsiteY96" fmla="*/ 19004 h 211464"/>
                  <a:gd name="connsiteX97" fmla="*/ 51638 w 181384"/>
                  <a:gd name="connsiteY97" fmla="*/ 23753 h 211464"/>
                  <a:gd name="connsiteX98" fmla="*/ 49263 w 181384"/>
                  <a:gd name="connsiteY98" fmla="*/ 26358 h 211464"/>
                  <a:gd name="connsiteX99" fmla="*/ 43978 w 181384"/>
                  <a:gd name="connsiteY99" fmla="*/ 21302 h 211464"/>
                  <a:gd name="connsiteX100" fmla="*/ 38233 w 181384"/>
                  <a:gd name="connsiteY100" fmla="*/ 26358 h 211464"/>
                  <a:gd name="connsiteX101" fmla="*/ 35323 w 181384"/>
                  <a:gd name="connsiteY101" fmla="*/ 31413 h 211464"/>
                  <a:gd name="connsiteX102" fmla="*/ 31952 w 181384"/>
                  <a:gd name="connsiteY102" fmla="*/ 35473 h 211464"/>
                  <a:gd name="connsiteX103" fmla="*/ 27893 w 181384"/>
                  <a:gd name="connsiteY103" fmla="*/ 45047 h 211464"/>
                  <a:gd name="connsiteX104" fmla="*/ 25288 w 181384"/>
                  <a:gd name="connsiteY104" fmla="*/ 48647 h 211464"/>
                  <a:gd name="connsiteX105" fmla="*/ 27356 w 181384"/>
                  <a:gd name="connsiteY105" fmla="*/ 52783 h 211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81384" h="211464">
                    <a:moveTo>
                      <a:pt x="27356" y="52783"/>
                    </a:moveTo>
                    <a:cubicBezTo>
                      <a:pt x="29731" y="54009"/>
                      <a:pt x="29960" y="62128"/>
                      <a:pt x="29960" y="67643"/>
                    </a:cubicBezTo>
                    <a:cubicBezTo>
                      <a:pt x="29960" y="73158"/>
                      <a:pt x="28275" y="70784"/>
                      <a:pt x="27356" y="68103"/>
                    </a:cubicBezTo>
                    <a:cubicBezTo>
                      <a:pt x="26437" y="65499"/>
                      <a:pt x="25671" y="67643"/>
                      <a:pt x="23757" y="71473"/>
                    </a:cubicBezTo>
                    <a:cubicBezTo>
                      <a:pt x="21842" y="75303"/>
                      <a:pt x="18242" y="80588"/>
                      <a:pt x="16786" y="82273"/>
                    </a:cubicBezTo>
                    <a:cubicBezTo>
                      <a:pt x="15331" y="83958"/>
                      <a:pt x="13645" y="88248"/>
                      <a:pt x="15331" y="95448"/>
                    </a:cubicBezTo>
                    <a:cubicBezTo>
                      <a:pt x="17016" y="102648"/>
                      <a:pt x="6216" y="116971"/>
                      <a:pt x="5066" y="119652"/>
                    </a:cubicBezTo>
                    <a:cubicBezTo>
                      <a:pt x="3842" y="122257"/>
                      <a:pt x="2922" y="124401"/>
                      <a:pt x="1237" y="123482"/>
                    </a:cubicBezTo>
                    <a:cubicBezTo>
                      <a:pt x="-448" y="122563"/>
                      <a:pt x="-218" y="125627"/>
                      <a:pt x="778" y="128001"/>
                    </a:cubicBezTo>
                    <a:cubicBezTo>
                      <a:pt x="1773" y="130376"/>
                      <a:pt x="2232" y="133057"/>
                      <a:pt x="778" y="135431"/>
                    </a:cubicBezTo>
                    <a:cubicBezTo>
                      <a:pt x="-678" y="137806"/>
                      <a:pt x="318" y="140946"/>
                      <a:pt x="3918" y="146461"/>
                    </a:cubicBezTo>
                    <a:cubicBezTo>
                      <a:pt x="7518" y="151976"/>
                      <a:pt x="14182" y="150061"/>
                      <a:pt x="16863" y="149065"/>
                    </a:cubicBezTo>
                    <a:cubicBezTo>
                      <a:pt x="19543" y="148070"/>
                      <a:pt x="20233" y="148836"/>
                      <a:pt x="19467" y="151976"/>
                    </a:cubicBezTo>
                    <a:cubicBezTo>
                      <a:pt x="18778" y="155116"/>
                      <a:pt x="23067" y="160555"/>
                      <a:pt x="24216" y="165150"/>
                    </a:cubicBezTo>
                    <a:cubicBezTo>
                      <a:pt x="25441" y="169670"/>
                      <a:pt x="22301" y="182844"/>
                      <a:pt x="20616" y="188359"/>
                    </a:cubicBezTo>
                    <a:cubicBezTo>
                      <a:pt x="18931" y="193874"/>
                      <a:pt x="17246" y="202223"/>
                      <a:pt x="17246" y="205823"/>
                    </a:cubicBezTo>
                    <a:cubicBezTo>
                      <a:pt x="17246" y="209423"/>
                      <a:pt x="17935" y="209423"/>
                      <a:pt x="19850" y="208198"/>
                    </a:cubicBezTo>
                    <a:cubicBezTo>
                      <a:pt x="21765" y="206972"/>
                      <a:pt x="21305" y="208198"/>
                      <a:pt x="22454" y="210113"/>
                    </a:cubicBezTo>
                    <a:cubicBezTo>
                      <a:pt x="23603" y="212028"/>
                      <a:pt x="26284" y="211568"/>
                      <a:pt x="27740" y="210802"/>
                    </a:cubicBezTo>
                    <a:cubicBezTo>
                      <a:pt x="29195" y="210113"/>
                      <a:pt x="30650" y="208657"/>
                      <a:pt x="32794" y="208428"/>
                    </a:cubicBezTo>
                    <a:cubicBezTo>
                      <a:pt x="34939" y="208198"/>
                      <a:pt x="37544" y="208657"/>
                      <a:pt x="38769" y="207968"/>
                    </a:cubicBezTo>
                    <a:cubicBezTo>
                      <a:pt x="39995" y="207279"/>
                      <a:pt x="40225" y="206283"/>
                      <a:pt x="44514" y="208198"/>
                    </a:cubicBezTo>
                    <a:cubicBezTo>
                      <a:pt x="48804" y="210113"/>
                      <a:pt x="46659" y="207738"/>
                      <a:pt x="44744" y="203908"/>
                    </a:cubicBezTo>
                    <a:cubicBezTo>
                      <a:pt x="42829" y="200078"/>
                      <a:pt x="42599" y="193338"/>
                      <a:pt x="44514" y="189049"/>
                    </a:cubicBezTo>
                    <a:cubicBezTo>
                      <a:pt x="46429" y="184759"/>
                      <a:pt x="46889" y="178249"/>
                      <a:pt x="45970" y="174649"/>
                    </a:cubicBezTo>
                    <a:cubicBezTo>
                      <a:pt x="45051" y="171049"/>
                      <a:pt x="45970" y="154810"/>
                      <a:pt x="46659" y="149525"/>
                    </a:cubicBezTo>
                    <a:cubicBezTo>
                      <a:pt x="47348" y="144240"/>
                      <a:pt x="45204" y="141865"/>
                      <a:pt x="42599" y="138495"/>
                    </a:cubicBezTo>
                    <a:cubicBezTo>
                      <a:pt x="39995" y="135125"/>
                      <a:pt x="41680" y="131754"/>
                      <a:pt x="44284" y="130376"/>
                    </a:cubicBezTo>
                    <a:cubicBezTo>
                      <a:pt x="46889" y="128997"/>
                      <a:pt x="51024" y="125320"/>
                      <a:pt x="57229" y="124172"/>
                    </a:cubicBezTo>
                    <a:cubicBezTo>
                      <a:pt x="63433" y="122946"/>
                      <a:pt x="64659" y="125091"/>
                      <a:pt x="65119" y="131371"/>
                    </a:cubicBezTo>
                    <a:cubicBezTo>
                      <a:pt x="65578" y="137652"/>
                      <a:pt x="63893" y="140486"/>
                      <a:pt x="60599" y="143780"/>
                    </a:cubicBezTo>
                    <a:cubicBezTo>
                      <a:pt x="57306" y="147074"/>
                      <a:pt x="62055" y="152665"/>
                      <a:pt x="65119" y="155959"/>
                    </a:cubicBezTo>
                    <a:cubicBezTo>
                      <a:pt x="68259" y="159329"/>
                      <a:pt x="67723" y="156878"/>
                      <a:pt x="71323" y="160019"/>
                    </a:cubicBezTo>
                    <a:cubicBezTo>
                      <a:pt x="74922" y="163159"/>
                      <a:pt x="75843" y="161704"/>
                      <a:pt x="78982" y="163619"/>
                    </a:cubicBezTo>
                    <a:cubicBezTo>
                      <a:pt x="82123" y="165534"/>
                      <a:pt x="79672" y="171968"/>
                      <a:pt x="77297" y="175108"/>
                    </a:cubicBezTo>
                    <a:cubicBezTo>
                      <a:pt x="74922" y="178249"/>
                      <a:pt x="77527" y="180393"/>
                      <a:pt x="78752" y="182308"/>
                    </a:cubicBezTo>
                    <a:cubicBezTo>
                      <a:pt x="79978" y="184223"/>
                      <a:pt x="81663" y="187057"/>
                      <a:pt x="88557" y="187364"/>
                    </a:cubicBezTo>
                    <a:cubicBezTo>
                      <a:pt x="95527" y="187593"/>
                      <a:pt x="95757" y="181619"/>
                      <a:pt x="96217" y="179014"/>
                    </a:cubicBezTo>
                    <a:cubicBezTo>
                      <a:pt x="96677" y="176410"/>
                      <a:pt x="99127" y="176104"/>
                      <a:pt x="102421" y="175644"/>
                    </a:cubicBezTo>
                    <a:cubicBezTo>
                      <a:pt x="105791" y="175185"/>
                      <a:pt x="106481" y="173729"/>
                      <a:pt x="111000" y="176104"/>
                    </a:cubicBezTo>
                    <a:cubicBezTo>
                      <a:pt x="115519" y="178478"/>
                      <a:pt x="116975" y="173193"/>
                      <a:pt x="117741" y="169900"/>
                    </a:cubicBezTo>
                    <a:cubicBezTo>
                      <a:pt x="118430" y="166529"/>
                      <a:pt x="114830" y="165840"/>
                      <a:pt x="113681" y="166300"/>
                    </a:cubicBezTo>
                    <a:cubicBezTo>
                      <a:pt x="112532" y="166759"/>
                      <a:pt x="111536" y="166759"/>
                      <a:pt x="111077" y="165840"/>
                    </a:cubicBezTo>
                    <a:cubicBezTo>
                      <a:pt x="110617" y="164921"/>
                      <a:pt x="110847" y="163465"/>
                      <a:pt x="108932" y="163695"/>
                    </a:cubicBezTo>
                    <a:cubicBezTo>
                      <a:pt x="107017" y="163925"/>
                      <a:pt x="107247" y="162470"/>
                      <a:pt x="108932" y="161550"/>
                    </a:cubicBezTo>
                    <a:cubicBezTo>
                      <a:pt x="110617" y="160631"/>
                      <a:pt x="109162" y="159406"/>
                      <a:pt x="107247" y="158180"/>
                    </a:cubicBezTo>
                    <a:cubicBezTo>
                      <a:pt x="105332" y="156955"/>
                      <a:pt x="105332" y="156725"/>
                      <a:pt x="100276" y="154810"/>
                    </a:cubicBezTo>
                    <a:cubicBezTo>
                      <a:pt x="95221" y="152895"/>
                      <a:pt x="97366" y="151210"/>
                      <a:pt x="99816" y="149525"/>
                    </a:cubicBezTo>
                    <a:cubicBezTo>
                      <a:pt x="102191" y="147840"/>
                      <a:pt x="102421" y="146155"/>
                      <a:pt x="101731" y="144010"/>
                    </a:cubicBezTo>
                    <a:cubicBezTo>
                      <a:pt x="101042" y="141865"/>
                      <a:pt x="101272" y="142325"/>
                      <a:pt x="103646" y="140640"/>
                    </a:cubicBezTo>
                    <a:cubicBezTo>
                      <a:pt x="106021" y="138955"/>
                      <a:pt x="101272" y="137269"/>
                      <a:pt x="99127" y="134435"/>
                    </a:cubicBezTo>
                    <a:cubicBezTo>
                      <a:pt x="96982" y="131601"/>
                      <a:pt x="94838" y="128920"/>
                      <a:pt x="92693" y="126776"/>
                    </a:cubicBezTo>
                    <a:cubicBezTo>
                      <a:pt x="90548" y="124631"/>
                      <a:pt x="87944" y="116971"/>
                      <a:pt x="86719" y="115746"/>
                    </a:cubicBezTo>
                    <a:cubicBezTo>
                      <a:pt x="85493" y="114520"/>
                      <a:pt x="85034" y="110231"/>
                      <a:pt x="81663" y="110997"/>
                    </a:cubicBezTo>
                    <a:cubicBezTo>
                      <a:pt x="78293" y="111686"/>
                      <a:pt x="77604" y="106937"/>
                      <a:pt x="75459" y="105252"/>
                    </a:cubicBezTo>
                    <a:cubicBezTo>
                      <a:pt x="73314" y="103567"/>
                      <a:pt x="71629" y="105712"/>
                      <a:pt x="72088" y="103797"/>
                    </a:cubicBezTo>
                    <a:cubicBezTo>
                      <a:pt x="72548" y="101882"/>
                      <a:pt x="73008" y="102571"/>
                      <a:pt x="76378" y="103107"/>
                    </a:cubicBezTo>
                    <a:cubicBezTo>
                      <a:pt x="79748" y="103643"/>
                      <a:pt x="82812" y="102648"/>
                      <a:pt x="84957" y="101193"/>
                    </a:cubicBezTo>
                    <a:cubicBezTo>
                      <a:pt x="87102" y="99737"/>
                      <a:pt x="98131" y="91848"/>
                      <a:pt x="102880" y="88477"/>
                    </a:cubicBezTo>
                    <a:cubicBezTo>
                      <a:pt x="107629" y="85107"/>
                      <a:pt x="111996" y="78443"/>
                      <a:pt x="114600" y="75762"/>
                    </a:cubicBezTo>
                    <a:cubicBezTo>
                      <a:pt x="117204" y="73158"/>
                      <a:pt x="122949" y="73388"/>
                      <a:pt x="126778" y="75992"/>
                    </a:cubicBezTo>
                    <a:cubicBezTo>
                      <a:pt x="130608" y="78596"/>
                      <a:pt x="130608" y="76911"/>
                      <a:pt x="130608" y="75073"/>
                    </a:cubicBezTo>
                    <a:cubicBezTo>
                      <a:pt x="130608" y="73235"/>
                      <a:pt x="132064" y="70554"/>
                      <a:pt x="130608" y="67643"/>
                    </a:cubicBezTo>
                    <a:cubicBezTo>
                      <a:pt x="129153" y="64733"/>
                      <a:pt x="123409" y="65039"/>
                      <a:pt x="120805" y="66418"/>
                    </a:cubicBezTo>
                    <a:cubicBezTo>
                      <a:pt x="118200" y="67873"/>
                      <a:pt x="117664" y="68103"/>
                      <a:pt x="118890" y="69788"/>
                    </a:cubicBezTo>
                    <a:cubicBezTo>
                      <a:pt x="120115" y="71473"/>
                      <a:pt x="119809" y="70707"/>
                      <a:pt x="107170" y="70477"/>
                    </a:cubicBezTo>
                    <a:cubicBezTo>
                      <a:pt x="94455" y="70247"/>
                      <a:pt x="92310" y="73082"/>
                      <a:pt x="89706" y="75533"/>
                    </a:cubicBezTo>
                    <a:cubicBezTo>
                      <a:pt x="87102" y="77907"/>
                      <a:pt x="83731" y="74307"/>
                      <a:pt x="82046" y="73848"/>
                    </a:cubicBezTo>
                    <a:cubicBezTo>
                      <a:pt x="80361" y="73388"/>
                      <a:pt x="80361" y="72622"/>
                      <a:pt x="78447" y="74077"/>
                    </a:cubicBezTo>
                    <a:cubicBezTo>
                      <a:pt x="76532" y="75533"/>
                      <a:pt x="70098" y="81048"/>
                      <a:pt x="67876" y="86026"/>
                    </a:cubicBezTo>
                    <a:cubicBezTo>
                      <a:pt x="65731" y="91082"/>
                      <a:pt x="61901" y="89626"/>
                      <a:pt x="59757" y="88631"/>
                    </a:cubicBezTo>
                    <a:cubicBezTo>
                      <a:pt x="57613" y="87635"/>
                      <a:pt x="55698" y="87405"/>
                      <a:pt x="54472" y="88401"/>
                    </a:cubicBezTo>
                    <a:cubicBezTo>
                      <a:pt x="53246" y="89397"/>
                      <a:pt x="53016" y="88631"/>
                      <a:pt x="52097" y="84571"/>
                    </a:cubicBezTo>
                    <a:cubicBezTo>
                      <a:pt x="51178" y="80511"/>
                      <a:pt x="47808" y="76682"/>
                      <a:pt x="46812" y="75686"/>
                    </a:cubicBezTo>
                    <a:cubicBezTo>
                      <a:pt x="45816" y="74690"/>
                      <a:pt x="45127" y="75456"/>
                      <a:pt x="43901" y="76375"/>
                    </a:cubicBezTo>
                    <a:cubicBezTo>
                      <a:pt x="42676" y="77294"/>
                      <a:pt x="39383" y="73464"/>
                      <a:pt x="39383" y="73464"/>
                    </a:cubicBezTo>
                    <a:cubicBezTo>
                      <a:pt x="34634" y="62434"/>
                      <a:pt x="31723" y="62664"/>
                      <a:pt x="37468" y="45736"/>
                    </a:cubicBezTo>
                    <a:cubicBezTo>
                      <a:pt x="43212" y="28732"/>
                      <a:pt x="58072" y="34247"/>
                      <a:pt x="63816" y="35166"/>
                    </a:cubicBezTo>
                    <a:cubicBezTo>
                      <a:pt x="69561" y="36085"/>
                      <a:pt x="98745" y="35626"/>
                      <a:pt x="103034" y="34936"/>
                    </a:cubicBezTo>
                    <a:cubicBezTo>
                      <a:pt x="107324" y="34247"/>
                      <a:pt x="118123" y="33711"/>
                      <a:pt x="126702" y="38536"/>
                    </a:cubicBezTo>
                    <a:cubicBezTo>
                      <a:pt x="135281" y="43362"/>
                      <a:pt x="143477" y="40911"/>
                      <a:pt x="146541" y="40681"/>
                    </a:cubicBezTo>
                    <a:cubicBezTo>
                      <a:pt x="149681" y="40451"/>
                      <a:pt x="155426" y="38996"/>
                      <a:pt x="158030" y="35626"/>
                    </a:cubicBezTo>
                    <a:cubicBezTo>
                      <a:pt x="160634" y="32256"/>
                      <a:pt x="168064" y="24366"/>
                      <a:pt x="170975" y="22681"/>
                    </a:cubicBezTo>
                    <a:cubicBezTo>
                      <a:pt x="173886" y="20996"/>
                      <a:pt x="179095" y="12417"/>
                      <a:pt x="180549" y="8051"/>
                    </a:cubicBezTo>
                    <a:cubicBezTo>
                      <a:pt x="182005" y="3685"/>
                      <a:pt x="181469" y="2306"/>
                      <a:pt x="179630" y="621"/>
                    </a:cubicBezTo>
                    <a:cubicBezTo>
                      <a:pt x="177715" y="-1064"/>
                      <a:pt x="174575" y="1081"/>
                      <a:pt x="172890" y="2306"/>
                    </a:cubicBezTo>
                    <a:cubicBezTo>
                      <a:pt x="171205" y="3532"/>
                      <a:pt x="169520" y="8281"/>
                      <a:pt x="166686" y="8740"/>
                    </a:cubicBezTo>
                    <a:cubicBezTo>
                      <a:pt x="163775" y="9200"/>
                      <a:pt x="164311" y="10885"/>
                      <a:pt x="165767" y="13489"/>
                    </a:cubicBezTo>
                    <a:cubicBezTo>
                      <a:pt x="167222" y="16094"/>
                      <a:pt x="151137" y="22375"/>
                      <a:pt x="148762" y="23064"/>
                    </a:cubicBezTo>
                    <a:cubicBezTo>
                      <a:pt x="146388" y="23753"/>
                      <a:pt x="143247" y="25668"/>
                      <a:pt x="141792" y="24979"/>
                    </a:cubicBezTo>
                    <a:cubicBezTo>
                      <a:pt x="140336" y="24290"/>
                      <a:pt x="121417" y="24060"/>
                      <a:pt x="118813" y="24290"/>
                    </a:cubicBezTo>
                    <a:cubicBezTo>
                      <a:pt x="116208" y="24519"/>
                      <a:pt x="103494" y="23064"/>
                      <a:pt x="100889" y="21149"/>
                    </a:cubicBezTo>
                    <a:cubicBezTo>
                      <a:pt x="98285" y="19234"/>
                      <a:pt x="85800" y="18775"/>
                      <a:pt x="83196" y="18545"/>
                    </a:cubicBezTo>
                    <a:cubicBezTo>
                      <a:pt x="80591" y="18315"/>
                      <a:pt x="77910" y="17319"/>
                      <a:pt x="77221" y="14945"/>
                    </a:cubicBezTo>
                    <a:cubicBezTo>
                      <a:pt x="76532" y="12570"/>
                      <a:pt x="73621" y="12800"/>
                      <a:pt x="71017" y="13260"/>
                    </a:cubicBezTo>
                    <a:cubicBezTo>
                      <a:pt x="68412" y="13719"/>
                      <a:pt x="62131" y="13030"/>
                      <a:pt x="59527" y="11574"/>
                    </a:cubicBezTo>
                    <a:cubicBezTo>
                      <a:pt x="56922" y="10119"/>
                      <a:pt x="57613" y="17319"/>
                      <a:pt x="56387" y="19004"/>
                    </a:cubicBezTo>
                    <a:cubicBezTo>
                      <a:pt x="55161" y="20690"/>
                      <a:pt x="53783" y="22145"/>
                      <a:pt x="51638" y="23753"/>
                    </a:cubicBezTo>
                    <a:cubicBezTo>
                      <a:pt x="49493" y="25438"/>
                      <a:pt x="50949" y="26664"/>
                      <a:pt x="49263" y="26358"/>
                    </a:cubicBezTo>
                    <a:cubicBezTo>
                      <a:pt x="47578" y="26128"/>
                      <a:pt x="44208" y="23753"/>
                      <a:pt x="43978" y="21302"/>
                    </a:cubicBezTo>
                    <a:cubicBezTo>
                      <a:pt x="43748" y="18851"/>
                      <a:pt x="40148" y="25592"/>
                      <a:pt x="38233" y="26358"/>
                    </a:cubicBezTo>
                    <a:cubicBezTo>
                      <a:pt x="36318" y="27047"/>
                      <a:pt x="35858" y="29498"/>
                      <a:pt x="35323" y="31413"/>
                    </a:cubicBezTo>
                    <a:cubicBezTo>
                      <a:pt x="34786" y="33328"/>
                      <a:pt x="33638" y="34324"/>
                      <a:pt x="31952" y="35473"/>
                    </a:cubicBezTo>
                    <a:cubicBezTo>
                      <a:pt x="30267" y="36698"/>
                      <a:pt x="28812" y="43362"/>
                      <a:pt x="27893" y="45047"/>
                    </a:cubicBezTo>
                    <a:cubicBezTo>
                      <a:pt x="26974" y="46732"/>
                      <a:pt x="27663" y="48877"/>
                      <a:pt x="25288" y="48647"/>
                    </a:cubicBezTo>
                    <a:cubicBezTo>
                      <a:pt x="23067" y="48647"/>
                      <a:pt x="26591" y="52324"/>
                      <a:pt x="27356" y="5278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35" name="Kombinationstegning: figur 11934">
                <a:extLst>
                  <a:ext uri="{FF2B5EF4-FFF2-40B4-BE49-F238E27FC236}">
                    <a16:creationId xmlns:a16="http://schemas.microsoft.com/office/drawing/2014/main" id="{4627A55E-D054-4DB3-994E-06C71935A439}"/>
                  </a:ext>
                </a:extLst>
              </p:cNvPr>
              <p:cNvSpPr/>
              <p:nvPr/>
            </p:nvSpPr>
            <p:spPr>
              <a:xfrm>
                <a:off x="9772478" y="4428520"/>
                <a:ext cx="20786" cy="12596"/>
              </a:xfrm>
              <a:custGeom>
                <a:avLst/>
                <a:gdLst>
                  <a:gd name="connsiteX0" fmla="*/ 19384 w 20786"/>
                  <a:gd name="connsiteY0" fmla="*/ 2518 h 12596"/>
                  <a:gd name="connsiteX1" fmla="*/ 15324 w 20786"/>
                  <a:gd name="connsiteY1" fmla="*/ 2288 h 12596"/>
                  <a:gd name="connsiteX2" fmla="*/ 12720 w 20786"/>
                  <a:gd name="connsiteY2" fmla="*/ 1599 h 12596"/>
                  <a:gd name="connsiteX3" fmla="*/ 8891 w 20786"/>
                  <a:gd name="connsiteY3" fmla="*/ 143 h 12596"/>
                  <a:gd name="connsiteX4" fmla="*/ 5 w 20786"/>
                  <a:gd name="connsiteY4" fmla="*/ 3973 h 12596"/>
                  <a:gd name="connsiteX5" fmla="*/ 3376 w 20786"/>
                  <a:gd name="connsiteY5" fmla="*/ 11173 h 12596"/>
                  <a:gd name="connsiteX6" fmla="*/ 10346 w 20786"/>
                  <a:gd name="connsiteY6" fmla="*/ 5428 h 12596"/>
                  <a:gd name="connsiteX7" fmla="*/ 10576 w 20786"/>
                  <a:gd name="connsiteY7" fmla="*/ 9488 h 12596"/>
                  <a:gd name="connsiteX8" fmla="*/ 10576 w 20786"/>
                  <a:gd name="connsiteY8" fmla="*/ 12399 h 12596"/>
                  <a:gd name="connsiteX9" fmla="*/ 12950 w 20786"/>
                  <a:gd name="connsiteY9" fmla="*/ 10484 h 12596"/>
                  <a:gd name="connsiteX10" fmla="*/ 17699 w 20786"/>
                  <a:gd name="connsiteY10" fmla="*/ 5199 h 12596"/>
                  <a:gd name="connsiteX11" fmla="*/ 19384 w 20786"/>
                  <a:gd name="connsiteY11" fmla="*/ 2518 h 1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786" h="12596">
                    <a:moveTo>
                      <a:pt x="19384" y="2518"/>
                    </a:moveTo>
                    <a:cubicBezTo>
                      <a:pt x="16244" y="1599"/>
                      <a:pt x="16244" y="1062"/>
                      <a:pt x="15324" y="2288"/>
                    </a:cubicBezTo>
                    <a:cubicBezTo>
                      <a:pt x="14405" y="3513"/>
                      <a:pt x="13870" y="2747"/>
                      <a:pt x="12720" y="1599"/>
                    </a:cubicBezTo>
                    <a:cubicBezTo>
                      <a:pt x="11495" y="373"/>
                      <a:pt x="10576" y="-316"/>
                      <a:pt x="8891" y="143"/>
                    </a:cubicBezTo>
                    <a:cubicBezTo>
                      <a:pt x="7206" y="603"/>
                      <a:pt x="-224" y="1369"/>
                      <a:pt x="5" y="3973"/>
                    </a:cubicBezTo>
                    <a:cubicBezTo>
                      <a:pt x="235" y="6577"/>
                      <a:pt x="1691" y="12322"/>
                      <a:pt x="3376" y="11173"/>
                    </a:cubicBezTo>
                    <a:cubicBezTo>
                      <a:pt x="5061" y="9948"/>
                      <a:pt x="9121" y="2594"/>
                      <a:pt x="10346" y="5428"/>
                    </a:cubicBezTo>
                    <a:cubicBezTo>
                      <a:pt x="10346" y="5428"/>
                      <a:pt x="12261" y="7803"/>
                      <a:pt x="10576" y="9488"/>
                    </a:cubicBezTo>
                    <a:cubicBezTo>
                      <a:pt x="8891" y="11173"/>
                      <a:pt x="9886" y="11862"/>
                      <a:pt x="10576" y="12399"/>
                    </a:cubicBezTo>
                    <a:cubicBezTo>
                      <a:pt x="11266" y="12858"/>
                      <a:pt x="12261" y="12628"/>
                      <a:pt x="12950" y="10484"/>
                    </a:cubicBezTo>
                    <a:cubicBezTo>
                      <a:pt x="13640" y="8339"/>
                      <a:pt x="15555" y="6424"/>
                      <a:pt x="17699" y="5199"/>
                    </a:cubicBezTo>
                    <a:cubicBezTo>
                      <a:pt x="19844" y="3973"/>
                      <a:pt x="22448" y="3513"/>
                      <a:pt x="19384" y="251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36" name="Kombinationstegning: figur 11935">
                <a:extLst>
                  <a:ext uri="{FF2B5EF4-FFF2-40B4-BE49-F238E27FC236}">
                    <a16:creationId xmlns:a16="http://schemas.microsoft.com/office/drawing/2014/main" id="{8390E229-B4AF-4CD4-AF09-CA2E344A7556}"/>
                  </a:ext>
                </a:extLst>
              </p:cNvPr>
              <p:cNvSpPr/>
              <p:nvPr/>
            </p:nvSpPr>
            <p:spPr>
              <a:xfrm>
                <a:off x="9791632" y="4439181"/>
                <a:ext cx="1974" cy="4712"/>
              </a:xfrm>
              <a:custGeom>
                <a:avLst/>
                <a:gdLst>
                  <a:gd name="connsiteX0" fmla="*/ 0 w 1974"/>
                  <a:gd name="connsiteY0" fmla="*/ 1661 h 4712"/>
                  <a:gd name="connsiteX1" fmla="*/ 1915 w 1974"/>
                  <a:gd name="connsiteY1" fmla="*/ 2580 h 4712"/>
                  <a:gd name="connsiteX2" fmla="*/ 0 w 1974"/>
                  <a:gd name="connsiteY2" fmla="*/ 1661 h 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4" h="4712">
                    <a:moveTo>
                      <a:pt x="0" y="1661"/>
                    </a:moveTo>
                    <a:cubicBezTo>
                      <a:pt x="0" y="1661"/>
                      <a:pt x="1456" y="7865"/>
                      <a:pt x="1915" y="2580"/>
                    </a:cubicBezTo>
                    <a:cubicBezTo>
                      <a:pt x="2375" y="-2629"/>
                      <a:pt x="0" y="1661"/>
                      <a:pt x="0" y="166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37" name="Kombinationstegning: figur 11936">
                <a:extLst>
                  <a:ext uri="{FF2B5EF4-FFF2-40B4-BE49-F238E27FC236}">
                    <a16:creationId xmlns:a16="http://schemas.microsoft.com/office/drawing/2014/main" id="{1104DFDD-20B7-4493-9829-1EE11DDC0BE6}"/>
                  </a:ext>
                </a:extLst>
              </p:cNvPr>
              <p:cNvSpPr/>
              <p:nvPr/>
            </p:nvSpPr>
            <p:spPr>
              <a:xfrm>
                <a:off x="9817909" y="4441330"/>
                <a:ext cx="25888" cy="11669"/>
              </a:xfrm>
              <a:custGeom>
                <a:avLst/>
                <a:gdLst>
                  <a:gd name="connsiteX0" fmla="*/ 3826 w 25888"/>
                  <a:gd name="connsiteY0" fmla="*/ 11308 h 11669"/>
                  <a:gd name="connsiteX1" fmla="*/ 14089 w 25888"/>
                  <a:gd name="connsiteY1" fmla="*/ 8934 h 11669"/>
                  <a:gd name="connsiteX2" fmla="*/ 25809 w 25888"/>
                  <a:gd name="connsiteY2" fmla="*/ 6330 h 11669"/>
                  <a:gd name="connsiteX3" fmla="*/ 24583 w 25888"/>
                  <a:gd name="connsiteY3" fmla="*/ 4185 h 11669"/>
                  <a:gd name="connsiteX4" fmla="*/ 22209 w 25888"/>
                  <a:gd name="connsiteY4" fmla="*/ 4185 h 11669"/>
                  <a:gd name="connsiteX5" fmla="*/ 19604 w 25888"/>
                  <a:gd name="connsiteY5" fmla="*/ 3265 h 11669"/>
                  <a:gd name="connsiteX6" fmla="*/ 17000 w 25888"/>
                  <a:gd name="connsiteY6" fmla="*/ 3495 h 11669"/>
                  <a:gd name="connsiteX7" fmla="*/ 5511 w 25888"/>
                  <a:gd name="connsiteY7" fmla="*/ 585 h 11669"/>
                  <a:gd name="connsiteX8" fmla="*/ 455 w 25888"/>
                  <a:gd name="connsiteY8" fmla="*/ 8704 h 11669"/>
                  <a:gd name="connsiteX9" fmla="*/ 3826 w 25888"/>
                  <a:gd name="connsiteY9" fmla="*/ 11308 h 1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88" h="11669">
                    <a:moveTo>
                      <a:pt x="3826" y="11308"/>
                    </a:moveTo>
                    <a:cubicBezTo>
                      <a:pt x="9570" y="9623"/>
                      <a:pt x="11255" y="8168"/>
                      <a:pt x="14089" y="8934"/>
                    </a:cubicBezTo>
                    <a:cubicBezTo>
                      <a:pt x="17000" y="9623"/>
                      <a:pt x="25579" y="9164"/>
                      <a:pt x="25809" y="6330"/>
                    </a:cubicBezTo>
                    <a:cubicBezTo>
                      <a:pt x="26039" y="3495"/>
                      <a:pt x="25809" y="2270"/>
                      <a:pt x="24583" y="4185"/>
                    </a:cubicBezTo>
                    <a:cubicBezTo>
                      <a:pt x="23358" y="6100"/>
                      <a:pt x="22438" y="4874"/>
                      <a:pt x="22209" y="4185"/>
                    </a:cubicBezTo>
                    <a:cubicBezTo>
                      <a:pt x="21979" y="3495"/>
                      <a:pt x="20753" y="1810"/>
                      <a:pt x="19604" y="3265"/>
                    </a:cubicBezTo>
                    <a:cubicBezTo>
                      <a:pt x="18456" y="4721"/>
                      <a:pt x="18149" y="4721"/>
                      <a:pt x="17000" y="3495"/>
                    </a:cubicBezTo>
                    <a:cubicBezTo>
                      <a:pt x="15774" y="2270"/>
                      <a:pt x="8651" y="1351"/>
                      <a:pt x="5511" y="585"/>
                    </a:cubicBezTo>
                    <a:cubicBezTo>
                      <a:pt x="2370" y="-105"/>
                      <a:pt x="455" y="-2020"/>
                      <a:pt x="455" y="8704"/>
                    </a:cubicBezTo>
                    <a:cubicBezTo>
                      <a:pt x="532" y="8627"/>
                      <a:pt x="-1919" y="12917"/>
                      <a:pt x="3826" y="1130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38" name="Kombinationstegning: figur 11937">
                <a:extLst>
                  <a:ext uri="{FF2B5EF4-FFF2-40B4-BE49-F238E27FC236}">
                    <a16:creationId xmlns:a16="http://schemas.microsoft.com/office/drawing/2014/main" id="{C6049790-53D6-4185-BD07-E921BC7AFE28}"/>
                  </a:ext>
                </a:extLst>
              </p:cNvPr>
              <p:cNvSpPr/>
              <p:nvPr/>
            </p:nvSpPr>
            <p:spPr>
              <a:xfrm>
                <a:off x="9845088" y="4446338"/>
                <a:ext cx="28008" cy="4127"/>
              </a:xfrm>
              <a:custGeom>
                <a:avLst/>
                <a:gdLst>
                  <a:gd name="connsiteX0" fmla="*/ 1771 w 28008"/>
                  <a:gd name="connsiteY0" fmla="*/ 3159 h 4127"/>
                  <a:gd name="connsiteX1" fmla="*/ 9201 w 28008"/>
                  <a:gd name="connsiteY1" fmla="*/ 4079 h 4127"/>
                  <a:gd name="connsiteX2" fmla="*/ 19464 w 28008"/>
                  <a:gd name="connsiteY2" fmla="*/ 3619 h 4127"/>
                  <a:gd name="connsiteX3" fmla="*/ 25669 w 28008"/>
                  <a:gd name="connsiteY3" fmla="*/ 1245 h 4127"/>
                  <a:gd name="connsiteX4" fmla="*/ 4145 w 28008"/>
                  <a:gd name="connsiteY4" fmla="*/ 19 h 4127"/>
                  <a:gd name="connsiteX5" fmla="*/ 1771 w 28008"/>
                  <a:gd name="connsiteY5" fmla="*/ 3159 h 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08" h="4127">
                    <a:moveTo>
                      <a:pt x="1771" y="3159"/>
                    </a:moveTo>
                    <a:cubicBezTo>
                      <a:pt x="1771" y="3159"/>
                      <a:pt x="4145" y="4385"/>
                      <a:pt x="9201" y="4079"/>
                    </a:cubicBezTo>
                    <a:cubicBezTo>
                      <a:pt x="14256" y="3849"/>
                      <a:pt x="16860" y="4079"/>
                      <a:pt x="19464" y="3619"/>
                    </a:cubicBezTo>
                    <a:cubicBezTo>
                      <a:pt x="22068" y="3159"/>
                      <a:pt x="32639" y="1015"/>
                      <a:pt x="25669" y="1245"/>
                    </a:cubicBezTo>
                    <a:cubicBezTo>
                      <a:pt x="18698" y="1474"/>
                      <a:pt x="5064" y="19"/>
                      <a:pt x="4145" y="19"/>
                    </a:cubicBezTo>
                    <a:cubicBezTo>
                      <a:pt x="3226" y="19"/>
                      <a:pt x="-2978" y="-441"/>
                      <a:pt x="1771" y="3159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39" name="Kombinationstegning: figur 11938">
                <a:extLst>
                  <a:ext uri="{FF2B5EF4-FFF2-40B4-BE49-F238E27FC236}">
                    <a16:creationId xmlns:a16="http://schemas.microsoft.com/office/drawing/2014/main" id="{F9F849C4-D5A2-4F63-B4E5-9D8CF76F1576}"/>
                  </a:ext>
                </a:extLst>
              </p:cNvPr>
              <p:cNvSpPr/>
              <p:nvPr/>
            </p:nvSpPr>
            <p:spPr>
              <a:xfrm>
                <a:off x="9859520" y="4451841"/>
                <a:ext cx="5214" cy="14262"/>
              </a:xfrm>
              <a:custGeom>
                <a:avLst/>
                <a:gdLst>
                  <a:gd name="connsiteX0" fmla="*/ 3194 w 5214"/>
                  <a:gd name="connsiteY0" fmla="*/ 1946 h 14262"/>
                  <a:gd name="connsiteX1" fmla="*/ 53 w 5214"/>
                  <a:gd name="connsiteY1" fmla="*/ 2635 h 14262"/>
                  <a:gd name="connsiteX2" fmla="*/ 4343 w 5214"/>
                  <a:gd name="connsiteY2" fmla="*/ 13665 h 14262"/>
                  <a:gd name="connsiteX3" fmla="*/ 3194 w 5214"/>
                  <a:gd name="connsiteY3" fmla="*/ 1946 h 1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4" h="14262">
                    <a:moveTo>
                      <a:pt x="3194" y="1946"/>
                    </a:moveTo>
                    <a:cubicBezTo>
                      <a:pt x="2275" y="-2803"/>
                      <a:pt x="53" y="2635"/>
                      <a:pt x="53" y="2635"/>
                    </a:cubicBezTo>
                    <a:cubicBezTo>
                      <a:pt x="-406" y="4780"/>
                      <a:pt x="2198" y="10524"/>
                      <a:pt x="4343" y="13665"/>
                    </a:cubicBezTo>
                    <a:cubicBezTo>
                      <a:pt x="6488" y="16805"/>
                      <a:pt x="4113" y="6771"/>
                      <a:pt x="3194" y="194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40" name="Kombinationstegning: figur 11939">
                <a:extLst>
                  <a:ext uri="{FF2B5EF4-FFF2-40B4-BE49-F238E27FC236}">
                    <a16:creationId xmlns:a16="http://schemas.microsoft.com/office/drawing/2014/main" id="{2A8CA006-A734-491C-A61F-5419AE14E234}"/>
                  </a:ext>
                </a:extLst>
              </p:cNvPr>
              <p:cNvSpPr/>
              <p:nvPr/>
            </p:nvSpPr>
            <p:spPr>
              <a:xfrm>
                <a:off x="9903090" y="4434699"/>
                <a:ext cx="20487" cy="10291"/>
              </a:xfrm>
              <a:custGeom>
                <a:avLst/>
                <a:gdLst>
                  <a:gd name="connsiteX0" fmla="*/ 67 w 20487"/>
                  <a:gd name="connsiteY0" fmla="*/ 5683 h 10291"/>
                  <a:gd name="connsiteX1" fmla="*/ 5812 w 20487"/>
                  <a:gd name="connsiteY1" fmla="*/ 10202 h 10291"/>
                  <a:gd name="connsiteX2" fmla="*/ 14390 w 20487"/>
                  <a:gd name="connsiteY2" fmla="*/ 8977 h 10291"/>
                  <a:gd name="connsiteX3" fmla="*/ 19446 w 20487"/>
                  <a:gd name="connsiteY3" fmla="*/ 5836 h 10291"/>
                  <a:gd name="connsiteX4" fmla="*/ 7037 w 20487"/>
                  <a:gd name="connsiteY4" fmla="*/ 321 h 10291"/>
                  <a:gd name="connsiteX5" fmla="*/ 67 w 20487"/>
                  <a:gd name="connsiteY5" fmla="*/ 5683 h 10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87" h="10291">
                    <a:moveTo>
                      <a:pt x="67" y="5683"/>
                    </a:moveTo>
                    <a:cubicBezTo>
                      <a:pt x="-393" y="8824"/>
                      <a:pt x="1522" y="10738"/>
                      <a:pt x="5812" y="10202"/>
                    </a:cubicBezTo>
                    <a:cubicBezTo>
                      <a:pt x="10100" y="9666"/>
                      <a:pt x="11556" y="8287"/>
                      <a:pt x="14390" y="8977"/>
                    </a:cubicBezTo>
                    <a:cubicBezTo>
                      <a:pt x="14390" y="8977"/>
                      <a:pt x="23505" y="10202"/>
                      <a:pt x="19446" y="5836"/>
                    </a:cubicBezTo>
                    <a:cubicBezTo>
                      <a:pt x="15386" y="1470"/>
                      <a:pt x="12245" y="-904"/>
                      <a:pt x="7037" y="321"/>
                    </a:cubicBezTo>
                    <a:cubicBezTo>
                      <a:pt x="1752" y="1623"/>
                      <a:pt x="526" y="2619"/>
                      <a:pt x="67" y="568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41" name="Kombinationstegning: figur 11940">
                <a:extLst>
                  <a:ext uri="{FF2B5EF4-FFF2-40B4-BE49-F238E27FC236}">
                    <a16:creationId xmlns:a16="http://schemas.microsoft.com/office/drawing/2014/main" id="{D7F899B2-1EFD-46BF-ADDB-EF2D42EB897C}"/>
                  </a:ext>
                </a:extLst>
              </p:cNvPr>
              <p:cNvSpPr/>
              <p:nvPr/>
            </p:nvSpPr>
            <p:spPr>
              <a:xfrm>
                <a:off x="9863164" y="4482493"/>
                <a:ext cx="35466" cy="22239"/>
              </a:xfrm>
              <a:custGeom>
                <a:avLst/>
                <a:gdLst>
                  <a:gd name="connsiteX0" fmla="*/ 17244 w 35466"/>
                  <a:gd name="connsiteY0" fmla="*/ 17 h 22239"/>
                  <a:gd name="connsiteX1" fmla="*/ 5984 w 35466"/>
                  <a:gd name="connsiteY1" fmla="*/ 1702 h 22239"/>
                  <a:gd name="connsiteX2" fmla="*/ 2844 w 35466"/>
                  <a:gd name="connsiteY2" fmla="*/ 11507 h 22239"/>
                  <a:gd name="connsiteX3" fmla="*/ 23678 w 35466"/>
                  <a:gd name="connsiteY3" fmla="*/ 21771 h 22239"/>
                  <a:gd name="connsiteX4" fmla="*/ 35397 w 35466"/>
                  <a:gd name="connsiteY4" fmla="*/ 10511 h 22239"/>
                  <a:gd name="connsiteX5" fmla="*/ 30878 w 35466"/>
                  <a:gd name="connsiteY5" fmla="*/ 4766 h 22239"/>
                  <a:gd name="connsiteX6" fmla="*/ 17244 w 35466"/>
                  <a:gd name="connsiteY6" fmla="*/ 17 h 2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466" h="22239">
                    <a:moveTo>
                      <a:pt x="17244" y="17"/>
                    </a:moveTo>
                    <a:cubicBezTo>
                      <a:pt x="14103" y="-213"/>
                      <a:pt x="7440" y="1932"/>
                      <a:pt x="5984" y="1702"/>
                    </a:cubicBezTo>
                    <a:cubicBezTo>
                      <a:pt x="5984" y="1702"/>
                      <a:pt x="-5046" y="3388"/>
                      <a:pt x="2844" y="11507"/>
                    </a:cubicBezTo>
                    <a:cubicBezTo>
                      <a:pt x="10733" y="19626"/>
                      <a:pt x="15788" y="23686"/>
                      <a:pt x="23678" y="21771"/>
                    </a:cubicBezTo>
                    <a:cubicBezTo>
                      <a:pt x="31568" y="19856"/>
                      <a:pt x="36087" y="16715"/>
                      <a:pt x="35397" y="10511"/>
                    </a:cubicBezTo>
                    <a:cubicBezTo>
                      <a:pt x="34707" y="4307"/>
                      <a:pt x="34937" y="9285"/>
                      <a:pt x="30878" y="4766"/>
                    </a:cubicBezTo>
                    <a:cubicBezTo>
                      <a:pt x="26819" y="247"/>
                      <a:pt x="20384" y="247"/>
                      <a:pt x="17244" y="1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42" name="Kombinationstegning: figur 11941">
                <a:extLst>
                  <a:ext uri="{FF2B5EF4-FFF2-40B4-BE49-F238E27FC236}">
                    <a16:creationId xmlns:a16="http://schemas.microsoft.com/office/drawing/2014/main" id="{30857AA2-2D8F-475C-9D3F-886D92575635}"/>
                  </a:ext>
                </a:extLst>
              </p:cNvPr>
              <p:cNvSpPr/>
              <p:nvPr/>
            </p:nvSpPr>
            <p:spPr>
              <a:xfrm>
                <a:off x="9906443" y="4429647"/>
                <a:ext cx="4672" cy="2074"/>
              </a:xfrm>
              <a:custGeom>
                <a:avLst/>
                <a:gdLst>
                  <a:gd name="connsiteX0" fmla="*/ 314 w 4672"/>
                  <a:gd name="connsiteY0" fmla="*/ 12 h 2074"/>
                  <a:gd name="connsiteX1" fmla="*/ 3225 w 4672"/>
                  <a:gd name="connsiteY1" fmla="*/ 1927 h 2074"/>
                  <a:gd name="connsiteX2" fmla="*/ 314 w 4672"/>
                  <a:gd name="connsiteY2" fmla="*/ 12 h 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72" h="2074">
                    <a:moveTo>
                      <a:pt x="314" y="12"/>
                    </a:moveTo>
                    <a:cubicBezTo>
                      <a:pt x="-375" y="-142"/>
                      <a:pt x="-145" y="1237"/>
                      <a:pt x="3225" y="1927"/>
                    </a:cubicBezTo>
                    <a:cubicBezTo>
                      <a:pt x="6519" y="2616"/>
                      <a:pt x="3608" y="701"/>
                      <a:pt x="314" y="1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43" name="Kombinationstegning: figur 11942">
                <a:extLst>
                  <a:ext uri="{FF2B5EF4-FFF2-40B4-BE49-F238E27FC236}">
                    <a16:creationId xmlns:a16="http://schemas.microsoft.com/office/drawing/2014/main" id="{3C37AAD1-43FB-43BD-8B7E-9A496DCE3BF6}"/>
                  </a:ext>
                </a:extLst>
              </p:cNvPr>
              <p:cNvSpPr/>
              <p:nvPr/>
            </p:nvSpPr>
            <p:spPr>
              <a:xfrm>
                <a:off x="9894301" y="4402825"/>
                <a:ext cx="4773" cy="7006"/>
              </a:xfrm>
              <a:custGeom>
                <a:avLst/>
                <a:gdLst>
                  <a:gd name="connsiteX0" fmla="*/ 3111 w 4773"/>
                  <a:gd name="connsiteY0" fmla="*/ 256 h 7006"/>
                  <a:gd name="connsiteX1" fmla="*/ 3341 w 4773"/>
                  <a:gd name="connsiteY1" fmla="*/ 5771 h 7006"/>
                  <a:gd name="connsiteX2" fmla="*/ 3111 w 4773"/>
                  <a:gd name="connsiteY2" fmla="*/ 256 h 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73" h="7006">
                    <a:moveTo>
                      <a:pt x="3111" y="256"/>
                    </a:moveTo>
                    <a:cubicBezTo>
                      <a:pt x="-489" y="1941"/>
                      <a:pt x="-1638" y="10060"/>
                      <a:pt x="3341" y="5771"/>
                    </a:cubicBezTo>
                    <a:cubicBezTo>
                      <a:pt x="3341" y="5771"/>
                      <a:pt x="6711" y="-1430"/>
                      <a:pt x="3111" y="25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44" name="Kombinationstegning: figur 11943">
                <a:extLst>
                  <a:ext uri="{FF2B5EF4-FFF2-40B4-BE49-F238E27FC236}">
                    <a16:creationId xmlns:a16="http://schemas.microsoft.com/office/drawing/2014/main" id="{31CCD720-762B-4872-AFC0-D895A13B56FA}"/>
                  </a:ext>
                </a:extLst>
              </p:cNvPr>
              <p:cNvSpPr/>
              <p:nvPr/>
            </p:nvSpPr>
            <p:spPr>
              <a:xfrm>
                <a:off x="9896453" y="4414172"/>
                <a:ext cx="4328" cy="4294"/>
              </a:xfrm>
              <a:custGeom>
                <a:avLst/>
                <a:gdLst>
                  <a:gd name="connsiteX0" fmla="*/ 499 w 4328"/>
                  <a:gd name="connsiteY0" fmla="*/ 1317 h 4294"/>
                  <a:gd name="connsiteX1" fmla="*/ 4329 w 4328"/>
                  <a:gd name="connsiteY1" fmla="*/ 3231 h 4294"/>
                  <a:gd name="connsiteX2" fmla="*/ 499 w 4328"/>
                  <a:gd name="connsiteY2" fmla="*/ 1317 h 4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28" h="4294">
                    <a:moveTo>
                      <a:pt x="499" y="1317"/>
                    </a:moveTo>
                    <a:cubicBezTo>
                      <a:pt x="-1186" y="5146"/>
                      <a:pt x="1725" y="4687"/>
                      <a:pt x="4329" y="3231"/>
                    </a:cubicBezTo>
                    <a:cubicBezTo>
                      <a:pt x="4329" y="3231"/>
                      <a:pt x="2108" y="-2513"/>
                      <a:pt x="499" y="131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45" name="Kombinationstegning: figur 11944">
                <a:extLst>
                  <a:ext uri="{FF2B5EF4-FFF2-40B4-BE49-F238E27FC236}">
                    <a16:creationId xmlns:a16="http://schemas.microsoft.com/office/drawing/2014/main" id="{8C3726D3-B56B-4F2A-B3FD-94E038F0FA02}"/>
                  </a:ext>
                </a:extLst>
              </p:cNvPr>
              <p:cNvSpPr/>
              <p:nvPr/>
            </p:nvSpPr>
            <p:spPr>
              <a:xfrm>
                <a:off x="9900310" y="4404395"/>
                <a:ext cx="15717" cy="16179"/>
              </a:xfrm>
              <a:custGeom>
                <a:avLst/>
                <a:gdLst>
                  <a:gd name="connsiteX0" fmla="*/ 167 w 15717"/>
                  <a:gd name="connsiteY0" fmla="*/ 3204 h 16179"/>
                  <a:gd name="connsiteX1" fmla="*/ 3537 w 15717"/>
                  <a:gd name="connsiteY1" fmla="*/ 8489 h 16179"/>
                  <a:gd name="connsiteX2" fmla="*/ 4226 w 15717"/>
                  <a:gd name="connsiteY2" fmla="*/ 10864 h 16179"/>
                  <a:gd name="connsiteX3" fmla="*/ 5682 w 15717"/>
                  <a:gd name="connsiteY3" fmla="*/ 13775 h 16179"/>
                  <a:gd name="connsiteX4" fmla="*/ 10200 w 15717"/>
                  <a:gd name="connsiteY4" fmla="*/ 15000 h 16179"/>
                  <a:gd name="connsiteX5" fmla="*/ 14949 w 15717"/>
                  <a:gd name="connsiteY5" fmla="*/ 15000 h 16179"/>
                  <a:gd name="connsiteX6" fmla="*/ 13725 w 15717"/>
                  <a:gd name="connsiteY6" fmla="*/ 12626 h 16179"/>
                  <a:gd name="connsiteX7" fmla="*/ 9435 w 15717"/>
                  <a:gd name="connsiteY7" fmla="*/ 8566 h 16179"/>
                  <a:gd name="connsiteX8" fmla="*/ 5605 w 15717"/>
                  <a:gd name="connsiteY8" fmla="*/ 906 h 16179"/>
                  <a:gd name="connsiteX9" fmla="*/ 3230 w 15717"/>
                  <a:gd name="connsiteY9" fmla="*/ 1136 h 16179"/>
                  <a:gd name="connsiteX10" fmla="*/ 167 w 15717"/>
                  <a:gd name="connsiteY10" fmla="*/ 3204 h 1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17" h="16179">
                    <a:moveTo>
                      <a:pt x="167" y="3204"/>
                    </a:moveTo>
                    <a:cubicBezTo>
                      <a:pt x="1086" y="7034"/>
                      <a:pt x="1622" y="7264"/>
                      <a:pt x="3537" y="8489"/>
                    </a:cubicBezTo>
                    <a:cubicBezTo>
                      <a:pt x="5452" y="9715"/>
                      <a:pt x="4992" y="9409"/>
                      <a:pt x="4226" y="10864"/>
                    </a:cubicBezTo>
                    <a:cubicBezTo>
                      <a:pt x="3460" y="12319"/>
                      <a:pt x="3307" y="14464"/>
                      <a:pt x="5682" y="13775"/>
                    </a:cubicBezTo>
                    <a:cubicBezTo>
                      <a:pt x="8056" y="13085"/>
                      <a:pt x="9511" y="13315"/>
                      <a:pt x="10200" y="15000"/>
                    </a:cubicBezTo>
                    <a:cubicBezTo>
                      <a:pt x="10890" y="16685"/>
                      <a:pt x="12575" y="16456"/>
                      <a:pt x="14949" y="15000"/>
                    </a:cubicBezTo>
                    <a:cubicBezTo>
                      <a:pt x="14949" y="15000"/>
                      <a:pt x="17324" y="13545"/>
                      <a:pt x="13725" y="12626"/>
                    </a:cubicBezTo>
                    <a:cubicBezTo>
                      <a:pt x="10124" y="11706"/>
                      <a:pt x="10584" y="12166"/>
                      <a:pt x="9435" y="8566"/>
                    </a:cubicBezTo>
                    <a:cubicBezTo>
                      <a:pt x="8209" y="4966"/>
                      <a:pt x="6524" y="-1008"/>
                      <a:pt x="5605" y="906"/>
                    </a:cubicBezTo>
                    <a:cubicBezTo>
                      <a:pt x="4686" y="2821"/>
                      <a:pt x="4150" y="2821"/>
                      <a:pt x="3230" y="1136"/>
                    </a:cubicBezTo>
                    <a:cubicBezTo>
                      <a:pt x="2387" y="-626"/>
                      <a:pt x="-752" y="-626"/>
                      <a:pt x="167" y="320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46" name="Kombinationstegning: figur 11945">
                <a:extLst>
                  <a:ext uri="{FF2B5EF4-FFF2-40B4-BE49-F238E27FC236}">
                    <a16:creationId xmlns:a16="http://schemas.microsoft.com/office/drawing/2014/main" id="{EF4D33BB-534B-493B-AA56-34F602ACA55F}"/>
                  </a:ext>
                </a:extLst>
              </p:cNvPr>
              <p:cNvSpPr/>
              <p:nvPr/>
            </p:nvSpPr>
            <p:spPr>
              <a:xfrm>
                <a:off x="9918706" y="4498240"/>
                <a:ext cx="8578" cy="3351"/>
              </a:xfrm>
              <a:custGeom>
                <a:avLst/>
                <a:gdLst>
                  <a:gd name="connsiteX0" fmla="*/ 0 w 8578"/>
                  <a:gd name="connsiteY0" fmla="*/ 1964 h 3351"/>
                  <a:gd name="connsiteX1" fmla="*/ 8579 w 8578"/>
                  <a:gd name="connsiteY1" fmla="*/ 279 h 3351"/>
                  <a:gd name="connsiteX2" fmla="*/ 0 w 8578"/>
                  <a:gd name="connsiteY2" fmla="*/ 1964 h 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8" h="3351">
                    <a:moveTo>
                      <a:pt x="0" y="1964"/>
                    </a:moveTo>
                    <a:cubicBezTo>
                      <a:pt x="0" y="5105"/>
                      <a:pt x="5285" y="2194"/>
                      <a:pt x="8579" y="279"/>
                    </a:cubicBezTo>
                    <a:cubicBezTo>
                      <a:pt x="8579" y="356"/>
                      <a:pt x="0" y="-1099"/>
                      <a:pt x="0" y="196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47" name="Kombinationstegning: figur 11946">
                <a:extLst>
                  <a:ext uri="{FF2B5EF4-FFF2-40B4-BE49-F238E27FC236}">
                    <a16:creationId xmlns:a16="http://schemas.microsoft.com/office/drawing/2014/main" id="{CEA71BBE-B3F9-4300-8AA4-289E71332AE4}"/>
                  </a:ext>
                </a:extLst>
              </p:cNvPr>
              <p:cNvSpPr/>
              <p:nvPr/>
            </p:nvSpPr>
            <p:spPr>
              <a:xfrm>
                <a:off x="9932539" y="4496145"/>
                <a:ext cx="3147" cy="1973"/>
              </a:xfrm>
              <a:custGeom>
                <a:avLst/>
                <a:gdLst>
                  <a:gd name="connsiteX0" fmla="*/ 31 w 3147"/>
                  <a:gd name="connsiteY0" fmla="*/ 0 h 1973"/>
                  <a:gd name="connsiteX1" fmla="*/ 2176 w 3147"/>
                  <a:gd name="connsiteY1" fmla="*/ 1915 h 1973"/>
                  <a:gd name="connsiteX2" fmla="*/ 31 w 3147"/>
                  <a:gd name="connsiteY2" fmla="*/ 0 h 1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47" h="1973">
                    <a:moveTo>
                      <a:pt x="31" y="0"/>
                    </a:moveTo>
                    <a:cubicBezTo>
                      <a:pt x="31" y="0"/>
                      <a:pt x="-428" y="2374"/>
                      <a:pt x="2176" y="1915"/>
                    </a:cubicBezTo>
                    <a:cubicBezTo>
                      <a:pt x="4780" y="1455"/>
                      <a:pt x="1487" y="766"/>
                      <a:pt x="31" y="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48" name="Kombinationstegning: figur 11947">
                <a:extLst>
                  <a:ext uri="{FF2B5EF4-FFF2-40B4-BE49-F238E27FC236}">
                    <a16:creationId xmlns:a16="http://schemas.microsoft.com/office/drawing/2014/main" id="{44B8AAC6-AC75-41F7-89AA-357BF72304B3}"/>
                  </a:ext>
                </a:extLst>
              </p:cNvPr>
              <p:cNvSpPr/>
              <p:nvPr/>
            </p:nvSpPr>
            <p:spPr>
              <a:xfrm>
                <a:off x="9937319" y="4495685"/>
                <a:ext cx="3581" cy="2628"/>
              </a:xfrm>
              <a:custGeom>
                <a:avLst/>
                <a:gdLst>
                  <a:gd name="connsiteX0" fmla="*/ 3141 w 3581"/>
                  <a:gd name="connsiteY0" fmla="*/ 2374 h 2628"/>
                  <a:gd name="connsiteX1" fmla="*/ 0 w 3581"/>
                  <a:gd name="connsiteY1" fmla="*/ 0 h 2628"/>
                  <a:gd name="connsiteX2" fmla="*/ 3141 w 3581"/>
                  <a:gd name="connsiteY2" fmla="*/ 2374 h 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81" h="2628">
                    <a:moveTo>
                      <a:pt x="3141" y="2374"/>
                    </a:moveTo>
                    <a:cubicBezTo>
                      <a:pt x="4826" y="1149"/>
                      <a:pt x="1226" y="919"/>
                      <a:pt x="0" y="0"/>
                    </a:cubicBezTo>
                    <a:cubicBezTo>
                      <a:pt x="77" y="0"/>
                      <a:pt x="1456" y="3600"/>
                      <a:pt x="3141" y="237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49" name="Kombinationstegning: figur 11948">
                <a:extLst>
                  <a:ext uri="{FF2B5EF4-FFF2-40B4-BE49-F238E27FC236}">
                    <a16:creationId xmlns:a16="http://schemas.microsoft.com/office/drawing/2014/main" id="{490A0A44-3548-4D4B-9E06-E74DDFF219CD}"/>
                  </a:ext>
                </a:extLst>
              </p:cNvPr>
              <p:cNvSpPr/>
              <p:nvPr/>
            </p:nvSpPr>
            <p:spPr>
              <a:xfrm>
                <a:off x="9915693" y="4474004"/>
                <a:ext cx="85647" cy="31173"/>
              </a:xfrm>
              <a:custGeom>
                <a:avLst/>
                <a:gdLst>
                  <a:gd name="connsiteX0" fmla="*/ 12358 w 85647"/>
                  <a:gd name="connsiteY0" fmla="*/ 2992 h 31173"/>
                  <a:gd name="connsiteX1" fmla="*/ 5924 w 85647"/>
                  <a:gd name="connsiteY1" fmla="*/ 7741 h 31173"/>
                  <a:gd name="connsiteX2" fmla="*/ 408 w 85647"/>
                  <a:gd name="connsiteY2" fmla="*/ 13026 h 31173"/>
                  <a:gd name="connsiteX3" fmla="*/ 2323 w 85647"/>
                  <a:gd name="connsiteY3" fmla="*/ 21145 h 31173"/>
                  <a:gd name="connsiteX4" fmla="*/ 5924 w 85647"/>
                  <a:gd name="connsiteY4" fmla="*/ 14405 h 31173"/>
                  <a:gd name="connsiteX5" fmla="*/ 8528 w 85647"/>
                  <a:gd name="connsiteY5" fmla="*/ 9886 h 31173"/>
                  <a:gd name="connsiteX6" fmla="*/ 11132 w 85647"/>
                  <a:gd name="connsiteY6" fmla="*/ 13256 h 31173"/>
                  <a:gd name="connsiteX7" fmla="*/ 15422 w 85647"/>
                  <a:gd name="connsiteY7" fmla="*/ 17315 h 31173"/>
                  <a:gd name="connsiteX8" fmla="*/ 23770 w 85647"/>
                  <a:gd name="connsiteY8" fmla="*/ 17086 h 31173"/>
                  <a:gd name="connsiteX9" fmla="*/ 31200 w 85647"/>
                  <a:gd name="connsiteY9" fmla="*/ 14711 h 31173"/>
                  <a:gd name="connsiteX10" fmla="*/ 43915 w 85647"/>
                  <a:gd name="connsiteY10" fmla="*/ 18771 h 31173"/>
                  <a:gd name="connsiteX11" fmla="*/ 47745 w 85647"/>
                  <a:gd name="connsiteY11" fmla="*/ 17086 h 31173"/>
                  <a:gd name="connsiteX12" fmla="*/ 52034 w 85647"/>
                  <a:gd name="connsiteY12" fmla="*/ 16167 h 31173"/>
                  <a:gd name="connsiteX13" fmla="*/ 74784 w 85647"/>
                  <a:gd name="connsiteY13" fmla="*/ 25052 h 31173"/>
                  <a:gd name="connsiteX14" fmla="*/ 85354 w 85647"/>
                  <a:gd name="connsiteY14" fmla="*/ 26277 h 31173"/>
                  <a:gd name="connsiteX15" fmla="*/ 81984 w 85647"/>
                  <a:gd name="connsiteY15" fmla="*/ 18848 h 31173"/>
                  <a:gd name="connsiteX16" fmla="*/ 78614 w 85647"/>
                  <a:gd name="connsiteY16" fmla="*/ 12873 h 31173"/>
                  <a:gd name="connsiteX17" fmla="*/ 67124 w 85647"/>
                  <a:gd name="connsiteY17" fmla="*/ 5673 h 31173"/>
                  <a:gd name="connsiteX18" fmla="*/ 53720 w 85647"/>
                  <a:gd name="connsiteY18" fmla="*/ 3298 h 31173"/>
                  <a:gd name="connsiteX19" fmla="*/ 42689 w 85647"/>
                  <a:gd name="connsiteY19" fmla="*/ 3069 h 31173"/>
                  <a:gd name="connsiteX20" fmla="*/ 34800 w 85647"/>
                  <a:gd name="connsiteY20" fmla="*/ 3298 h 31173"/>
                  <a:gd name="connsiteX21" fmla="*/ 32196 w 85647"/>
                  <a:gd name="connsiteY21" fmla="*/ 1154 h 31173"/>
                  <a:gd name="connsiteX22" fmla="*/ 12358 w 85647"/>
                  <a:gd name="connsiteY22" fmla="*/ 2992 h 31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647" h="31173">
                    <a:moveTo>
                      <a:pt x="12358" y="2992"/>
                    </a:moveTo>
                    <a:cubicBezTo>
                      <a:pt x="5387" y="2762"/>
                      <a:pt x="6613" y="7052"/>
                      <a:pt x="5924" y="7741"/>
                    </a:cubicBezTo>
                    <a:cubicBezTo>
                      <a:pt x="5234" y="8430"/>
                      <a:pt x="-1736" y="9656"/>
                      <a:pt x="408" y="13026"/>
                    </a:cubicBezTo>
                    <a:cubicBezTo>
                      <a:pt x="2553" y="16396"/>
                      <a:pt x="2323" y="21145"/>
                      <a:pt x="2323" y="21145"/>
                    </a:cubicBezTo>
                    <a:cubicBezTo>
                      <a:pt x="2323" y="21145"/>
                      <a:pt x="5694" y="18005"/>
                      <a:pt x="5924" y="14405"/>
                    </a:cubicBezTo>
                    <a:cubicBezTo>
                      <a:pt x="6153" y="10805"/>
                      <a:pt x="7839" y="6745"/>
                      <a:pt x="8528" y="9886"/>
                    </a:cubicBezTo>
                    <a:cubicBezTo>
                      <a:pt x="9217" y="13026"/>
                      <a:pt x="9754" y="13026"/>
                      <a:pt x="11132" y="13256"/>
                    </a:cubicBezTo>
                    <a:cubicBezTo>
                      <a:pt x="12588" y="13486"/>
                      <a:pt x="14272" y="15630"/>
                      <a:pt x="15422" y="17315"/>
                    </a:cubicBezTo>
                    <a:cubicBezTo>
                      <a:pt x="16646" y="19001"/>
                      <a:pt x="18026" y="22830"/>
                      <a:pt x="23770" y="17086"/>
                    </a:cubicBezTo>
                    <a:cubicBezTo>
                      <a:pt x="29515" y="11341"/>
                      <a:pt x="30204" y="13486"/>
                      <a:pt x="31200" y="14711"/>
                    </a:cubicBezTo>
                    <a:cubicBezTo>
                      <a:pt x="32119" y="15937"/>
                      <a:pt x="36256" y="18541"/>
                      <a:pt x="43915" y="18771"/>
                    </a:cubicBezTo>
                    <a:cubicBezTo>
                      <a:pt x="43915" y="18771"/>
                      <a:pt x="49430" y="19001"/>
                      <a:pt x="47745" y="17086"/>
                    </a:cubicBezTo>
                    <a:cubicBezTo>
                      <a:pt x="46060" y="15171"/>
                      <a:pt x="47975" y="15171"/>
                      <a:pt x="52034" y="16167"/>
                    </a:cubicBezTo>
                    <a:cubicBezTo>
                      <a:pt x="56094" y="17162"/>
                      <a:pt x="67813" y="19767"/>
                      <a:pt x="74784" y="25052"/>
                    </a:cubicBezTo>
                    <a:cubicBezTo>
                      <a:pt x="81754" y="30337"/>
                      <a:pt x="86962" y="35086"/>
                      <a:pt x="85354" y="26277"/>
                    </a:cubicBezTo>
                    <a:cubicBezTo>
                      <a:pt x="83668" y="17392"/>
                      <a:pt x="85124" y="20303"/>
                      <a:pt x="81984" y="18848"/>
                    </a:cubicBezTo>
                    <a:cubicBezTo>
                      <a:pt x="78843" y="17392"/>
                      <a:pt x="80069" y="15018"/>
                      <a:pt x="78614" y="12873"/>
                    </a:cubicBezTo>
                    <a:cubicBezTo>
                      <a:pt x="77158" y="10728"/>
                      <a:pt x="72409" y="5443"/>
                      <a:pt x="67124" y="5673"/>
                    </a:cubicBezTo>
                    <a:cubicBezTo>
                      <a:pt x="61839" y="5903"/>
                      <a:pt x="57550" y="5443"/>
                      <a:pt x="53720" y="3298"/>
                    </a:cubicBezTo>
                    <a:cubicBezTo>
                      <a:pt x="49890" y="1154"/>
                      <a:pt x="47285" y="158"/>
                      <a:pt x="42689" y="3069"/>
                    </a:cubicBezTo>
                    <a:cubicBezTo>
                      <a:pt x="38094" y="5979"/>
                      <a:pt x="33804" y="6669"/>
                      <a:pt x="34800" y="3298"/>
                    </a:cubicBezTo>
                    <a:cubicBezTo>
                      <a:pt x="35719" y="-72"/>
                      <a:pt x="35260" y="-991"/>
                      <a:pt x="32196" y="1154"/>
                    </a:cubicBezTo>
                    <a:cubicBezTo>
                      <a:pt x="29132" y="3222"/>
                      <a:pt x="19251" y="3222"/>
                      <a:pt x="12358" y="299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50" name="Kombinationstegning: figur 11949">
                <a:extLst>
                  <a:ext uri="{FF2B5EF4-FFF2-40B4-BE49-F238E27FC236}">
                    <a16:creationId xmlns:a16="http://schemas.microsoft.com/office/drawing/2014/main" id="{30CEC311-A14E-4937-A713-3D9B1E8DA9D5}"/>
                  </a:ext>
                </a:extLst>
              </p:cNvPr>
              <p:cNvSpPr/>
              <p:nvPr/>
            </p:nvSpPr>
            <p:spPr>
              <a:xfrm>
                <a:off x="9970129" y="4443433"/>
                <a:ext cx="18764" cy="11117"/>
              </a:xfrm>
              <a:custGeom>
                <a:avLst/>
                <a:gdLst>
                  <a:gd name="connsiteX0" fmla="*/ 740 w 18764"/>
                  <a:gd name="connsiteY0" fmla="*/ 5835 h 11117"/>
                  <a:gd name="connsiteX1" fmla="*/ 9625 w 18764"/>
                  <a:gd name="connsiteY1" fmla="*/ 10584 h 11117"/>
                  <a:gd name="connsiteX2" fmla="*/ 16596 w 18764"/>
                  <a:gd name="connsiteY2" fmla="*/ 8439 h 11117"/>
                  <a:gd name="connsiteX3" fmla="*/ 18051 w 18764"/>
                  <a:gd name="connsiteY3" fmla="*/ 1469 h 11117"/>
                  <a:gd name="connsiteX4" fmla="*/ 13762 w 18764"/>
                  <a:gd name="connsiteY4" fmla="*/ 13 h 11117"/>
                  <a:gd name="connsiteX5" fmla="*/ 2501 w 18764"/>
                  <a:gd name="connsiteY5" fmla="*/ 3613 h 11117"/>
                  <a:gd name="connsiteX6" fmla="*/ 740 w 18764"/>
                  <a:gd name="connsiteY6" fmla="*/ 5835 h 1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64" h="11117">
                    <a:moveTo>
                      <a:pt x="740" y="5835"/>
                    </a:moveTo>
                    <a:cubicBezTo>
                      <a:pt x="740" y="5835"/>
                      <a:pt x="4110" y="8439"/>
                      <a:pt x="9625" y="10584"/>
                    </a:cubicBezTo>
                    <a:cubicBezTo>
                      <a:pt x="15140" y="12728"/>
                      <a:pt x="13455" y="7673"/>
                      <a:pt x="16596" y="8439"/>
                    </a:cubicBezTo>
                    <a:cubicBezTo>
                      <a:pt x="19735" y="9128"/>
                      <a:pt x="18740" y="3383"/>
                      <a:pt x="18051" y="1469"/>
                    </a:cubicBezTo>
                    <a:cubicBezTo>
                      <a:pt x="17361" y="-446"/>
                      <a:pt x="15140" y="243"/>
                      <a:pt x="13762" y="13"/>
                    </a:cubicBezTo>
                    <a:cubicBezTo>
                      <a:pt x="12306" y="-217"/>
                      <a:pt x="6791" y="2617"/>
                      <a:pt x="2501" y="3613"/>
                    </a:cubicBezTo>
                    <a:cubicBezTo>
                      <a:pt x="-1788" y="4609"/>
                      <a:pt x="740" y="5835"/>
                      <a:pt x="740" y="583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51" name="Kombinationstegning: figur 11950">
                <a:extLst>
                  <a:ext uri="{FF2B5EF4-FFF2-40B4-BE49-F238E27FC236}">
                    <a16:creationId xmlns:a16="http://schemas.microsoft.com/office/drawing/2014/main" id="{C260753B-830B-4237-9688-FED1799E5FA5}"/>
                  </a:ext>
                </a:extLst>
              </p:cNvPr>
              <p:cNvSpPr/>
              <p:nvPr/>
            </p:nvSpPr>
            <p:spPr>
              <a:xfrm>
                <a:off x="9902684" y="4334013"/>
                <a:ext cx="41401" cy="87275"/>
              </a:xfrm>
              <a:custGeom>
                <a:avLst/>
                <a:gdLst>
                  <a:gd name="connsiteX0" fmla="*/ 3307 w 41401"/>
                  <a:gd name="connsiteY0" fmla="*/ 20429 h 87275"/>
                  <a:gd name="connsiteX1" fmla="*/ 932 w 41401"/>
                  <a:gd name="connsiteY1" fmla="*/ 31459 h 87275"/>
                  <a:gd name="connsiteX2" fmla="*/ 5681 w 41401"/>
                  <a:gd name="connsiteY2" fmla="*/ 39578 h 87275"/>
                  <a:gd name="connsiteX3" fmla="*/ 6600 w 41401"/>
                  <a:gd name="connsiteY3" fmla="*/ 47697 h 87275"/>
                  <a:gd name="connsiteX4" fmla="*/ 8745 w 41401"/>
                  <a:gd name="connsiteY4" fmla="*/ 58727 h 87275"/>
                  <a:gd name="connsiteX5" fmla="*/ 13035 w 41401"/>
                  <a:gd name="connsiteY5" fmla="*/ 75502 h 87275"/>
                  <a:gd name="connsiteX6" fmla="*/ 27129 w 41401"/>
                  <a:gd name="connsiteY6" fmla="*/ 86531 h 87275"/>
                  <a:gd name="connsiteX7" fmla="*/ 28354 w 41401"/>
                  <a:gd name="connsiteY7" fmla="*/ 84846 h 87275"/>
                  <a:gd name="connsiteX8" fmla="*/ 17095 w 41401"/>
                  <a:gd name="connsiteY8" fmla="*/ 65697 h 87275"/>
                  <a:gd name="connsiteX9" fmla="*/ 14950 w 41401"/>
                  <a:gd name="connsiteY9" fmla="*/ 60412 h 87275"/>
                  <a:gd name="connsiteX10" fmla="*/ 14490 w 41401"/>
                  <a:gd name="connsiteY10" fmla="*/ 52063 h 87275"/>
                  <a:gd name="connsiteX11" fmla="*/ 19010 w 41401"/>
                  <a:gd name="connsiteY11" fmla="*/ 49152 h 87275"/>
                  <a:gd name="connsiteX12" fmla="*/ 37699 w 41401"/>
                  <a:gd name="connsiteY12" fmla="*/ 53212 h 87275"/>
                  <a:gd name="connsiteX13" fmla="*/ 39614 w 41401"/>
                  <a:gd name="connsiteY13" fmla="*/ 51527 h 87275"/>
                  <a:gd name="connsiteX14" fmla="*/ 28584 w 41401"/>
                  <a:gd name="connsiteY14" fmla="*/ 43408 h 87275"/>
                  <a:gd name="connsiteX15" fmla="*/ 27894 w 41401"/>
                  <a:gd name="connsiteY15" fmla="*/ 35518 h 87275"/>
                  <a:gd name="connsiteX16" fmla="*/ 37469 w 41401"/>
                  <a:gd name="connsiteY16" fmla="*/ 27169 h 87275"/>
                  <a:gd name="connsiteX17" fmla="*/ 38159 w 41401"/>
                  <a:gd name="connsiteY17" fmla="*/ 20735 h 87275"/>
                  <a:gd name="connsiteX18" fmla="*/ 34788 w 41401"/>
                  <a:gd name="connsiteY18" fmla="*/ 17135 h 87275"/>
                  <a:gd name="connsiteX19" fmla="*/ 24755 w 41401"/>
                  <a:gd name="connsiteY19" fmla="*/ 20046 h 87275"/>
                  <a:gd name="connsiteX20" fmla="*/ 20695 w 41401"/>
                  <a:gd name="connsiteY20" fmla="*/ 26480 h 87275"/>
                  <a:gd name="connsiteX21" fmla="*/ 20925 w 41401"/>
                  <a:gd name="connsiteY21" fmla="*/ 29620 h 87275"/>
                  <a:gd name="connsiteX22" fmla="*/ 15869 w 41401"/>
                  <a:gd name="connsiteY22" fmla="*/ 33680 h 87275"/>
                  <a:gd name="connsiteX23" fmla="*/ 10813 w 41401"/>
                  <a:gd name="connsiteY23" fmla="*/ 37969 h 87275"/>
                  <a:gd name="connsiteX24" fmla="*/ 10354 w 41401"/>
                  <a:gd name="connsiteY24" fmla="*/ 31229 h 87275"/>
                  <a:gd name="connsiteX25" fmla="*/ 16328 w 41401"/>
                  <a:gd name="connsiteY25" fmla="*/ 25944 h 87275"/>
                  <a:gd name="connsiteX26" fmla="*/ 16099 w 41401"/>
                  <a:gd name="connsiteY26" fmla="*/ 11084 h 87275"/>
                  <a:gd name="connsiteX27" fmla="*/ 15639 w 41401"/>
                  <a:gd name="connsiteY27" fmla="*/ 6335 h 87275"/>
                  <a:gd name="connsiteX28" fmla="*/ 16328 w 41401"/>
                  <a:gd name="connsiteY28" fmla="*/ 1050 h 87275"/>
                  <a:gd name="connsiteX29" fmla="*/ 5758 w 41401"/>
                  <a:gd name="connsiteY29" fmla="*/ 11084 h 87275"/>
                  <a:gd name="connsiteX30" fmla="*/ 3307 w 41401"/>
                  <a:gd name="connsiteY30" fmla="*/ 20429 h 8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1401" h="87275">
                    <a:moveTo>
                      <a:pt x="3307" y="20429"/>
                    </a:moveTo>
                    <a:cubicBezTo>
                      <a:pt x="2081" y="23339"/>
                      <a:pt x="-1748" y="28548"/>
                      <a:pt x="932" y="31459"/>
                    </a:cubicBezTo>
                    <a:cubicBezTo>
                      <a:pt x="3614" y="34369"/>
                      <a:pt x="7367" y="36514"/>
                      <a:pt x="5681" y="39578"/>
                    </a:cubicBezTo>
                    <a:cubicBezTo>
                      <a:pt x="3996" y="42718"/>
                      <a:pt x="3996" y="43867"/>
                      <a:pt x="6600" y="47697"/>
                    </a:cubicBezTo>
                    <a:cubicBezTo>
                      <a:pt x="9205" y="51527"/>
                      <a:pt x="9971" y="54897"/>
                      <a:pt x="8745" y="58727"/>
                    </a:cubicBezTo>
                    <a:cubicBezTo>
                      <a:pt x="7520" y="62557"/>
                      <a:pt x="6371" y="68072"/>
                      <a:pt x="13035" y="75502"/>
                    </a:cubicBezTo>
                    <a:cubicBezTo>
                      <a:pt x="19776" y="82931"/>
                      <a:pt x="25444" y="85536"/>
                      <a:pt x="27129" y="86531"/>
                    </a:cubicBezTo>
                    <a:cubicBezTo>
                      <a:pt x="28813" y="87527"/>
                      <a:pt x="30499" y="87987"/>
                      <a:pt x="28354" y="84846"/>
                    </a:cubicBezTo>
                    <a:cubicBezTo>
                      <a:pt x="28354" y="84846"/>
                      <a:pt x="18320" y="67842"/>
                      <a:pt x="17095" y="65697"/>
                    </a:cubicBezTo>
                    <a:cubicBezTo>
                      <a:pt x="15869" y="63553"/>
                      <a:pt x="14184" y="64012"/>
                      <a:pt x="14950" y="60412"/>
                    </a:cubicBezTo>
                    <a:cubicBezTo>
                      <a:pt x="15639" y="56812"/>
                      <a:pt x="14490" y="53672"/>
                      <a:pt x="14490" y="52063"/>
                    </a:cubicBezTo>
                    <a:cubicBezTo>
                      <a:pt x="14490" y="50378"/>
                      <a:pt x="14490" y="47774"/>
                      <a:pt x="19010" y="49152"/>
                    </a:cubicBezTo>
                    <a:cubicBezTo>
                      <a:pt x="23529" y="50531"/>
                      <a:pt x="35554" y="52752"/>
                      <a:pt x="37699" y="53212"/>
                    </a:cubicBezTo>
                    <a:cubicBezTo>
                      <a:pt x="39844" y="53672"/>
                      <a:pt x="43674" y="55816"/>
                      <a:pt x="39614" y="51527"/>
                    </a:cubicBezTo>
                    <a:cubicBezTo>
                      <a:pt x="35554" y="47237"/>
                      <a:pt x="30728" y="44556"/>
                      <a:pt x="28584" y="43408"/>
                    </a:cubicBezTo>
                    <a:cubicBezTo>
                      <a:pt x="26439" y="42182"/>
                      <a:pt x="20235" y="40267"/>
                      <a:pt x="27894" y="35518"/>
                    </a:cubicBezTo>
                    <a:cubicBezTo>
                      <a:pt x="35554" y="30769"/>
                      <a:pt x="37010" y="30233"/>
                      <a:pt x="37469" y="27169"/>
                    </a:cubicBezTo>
                    <a:cubicBezTo>
                      <a:pt x="37929" y="24029"/>
                      <a:pt x="39384" y="22880"/>
                      <a:pt x="38159" y="20735"/>
                    </a:cubicBezTo>
                    <a:cubicBezTo>
                      <a:pt x="36933" y="18590"/>
                      <a:pt x="37239" y="16905"/>
                      <a:pt x="34788" y="17135"/>
                    </a:cubicBezTo>
                    <a:cubicBezTo>
                      <a:pt x="32414" y="17365"/>
                      <a:pt x="27818" y="17135"/>
                      <a:pt x="24755" y="20046"/>
                    </a:cubicBezTo>
                    <a:cubicBezTo>
                      <a:pt x="21691" y="22956"/>
                      <a:pt x="18550" y="25561"/>
                      <a:pt x="20695" y="26480"/>
                    </a:cubicBezTo>
                    <a:cubicBezTo>
                      <a:pt x="22840" y="27399"/>
                      <a:pt x="23299" y="29084"/>
                      <a:pt x="20925" y="29620"/>
                    </a:cubicBezTo>
                    <a:cubicBezTo>
                      <a:pt x="18550" y="30156"/>
                      <a:pt x="16635" y="29620"/>
                      <a:pt x="15869" y="33680"/>
                    </a:cubicBezTo>
                    <a:cubicBezTo>
                      <a:pt x="15180" y="37740"/>
                      <a:pt x="13724" y="39195"/>
                      <a:pt x="10813" y="37969"/>
                    </a:cubicBezTo>
                    <a:cubicBezTo>
                      <a:pt x="7903" y="36744"/>
                      <a:pt x="7214" y="34599"/>
                      <a:pt x="10354" y="31229"/>
                    </a:cubicBezTo>
                    <a:cubicBezTo>
                      <a:pt x="13494" y="27859"/>
                      <a:pt x="14643" y="29314"/>
                      <a:pt x="16328" y="25944"/>
                    </a:cubicBezTo>
                    <a:cubicBezTo>
                      <a:pt x="18014" y="22573"/>
                      <a:pt x="19469" y="20199"/>
                      <a:pt x="16099" y="11084"/>
                    </a:cubicBezTo>
                    <a:cubicBezTo>
                      <a:pt x="16099" y="11084"/>
                      <a:pt x="13494" y="9628"/>
                      <a:pt x="15639" y="6335"/>
                    </a:cubicBezTo>
                    <a:cubicBezTo>
                      <a:pt x="17784" y="2965"/>
                      <a:pt x="21154" y="-2244"/>
                      <a:pt x="16328" y="1050"/>
                    </a:cubicBezTo>
                    <a:cubicBezTo>
                      <a:pt x="11579" y="4420"/>
                      <a:pt x="7979" y="7024"/>
                      <a:pt x="5758" y="11084"/>
                    </a:cubicBezTo>
                    <a:cubicBezTo>
                      <a:pt x="3843" y="15220"/>
                      <a:pt x="4533" y="17595"/>
                      <a:pt x="3307" y="20429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52" name="Kombinationstegning: figur 11951">
                <a:extLst>
                  <a:ext uri="{FF2B5EF4-FFF2-40B4-BE49-F238E27FC236}">
                    <a16:creationId xmlns:a16="http://schemas.microsoft.com/office/drawing/2014/main" id="{F22889E2-1D1A-4806-AA6C-387DE990C6D7}"/>
                  </a:ext>
                </a:extLst>
              </p:cNvPr>
              <p:cNvSpPr/>
              <p:nvPr/>
            </p:nvSpPr>
            <p:spPr>
              <a:xfrm>
                <a:off x="9901910" y="4374586"/>
                <a:ext cx="2166" cy="3307"/>
              </a:xfrm>
              <a:custGeom>
                <a:avLst/>
                <a:gdLst>
                  <a:gd name="connsiteX0" fmla="*/ 2166 w 2166"/>
                  <a:gd name="connsiteY0" fmla="*/ 0 h 3307"/>
                  <a:gd name="connsiteX1" fmla="*/ 21 w 2166"/>
                  <a:gd name="connsiteY1" fmla="*/ 2604 h 3307"/>
                  <a:gd name="connsiteX2" fmla="*/ 2166 w 2166"/>
                  <a:gd name="connsiteY2" fmla="*/ 0 h 3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6" h="3307">
                    <a:moveTo>
                      <a:pt x="2166" y="0"/>
                    </a:moveTo>
                    <a:cubicBezTo>
                      <a:pt x="2166" y="0"/>
                      <a:pt x="251" y="689"/>
                      <a:pt x="21" y="2604"/>
                    </a:cubicBezTo>
                    <a:cubicBezTo>
                      <a:pt x="-209" y="4519"/>
                      <a:pt x="1477" y="2145"/>
                      <a:pt x="2166" y="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53" name="Kombinationstegning: figur 11952">
                <a:extLst>
                  <a:ext uri="{FF2B5EF4-FFF2-40B4-BE49-F238E27FC236}">
                    <a16:creationId xmlns:a16="http://schemas.microsoft.com/office/drawing/2014/main" id="{5786AFF0-52B0-441D-B644-20C7810E350C}"/>
                  </a:ext>
                </a:extLst>
              </p:cNvPr>
              <p:cNvSpPr/>
              <p:nvPr/>
            </p:nvSpPr>
            <p:spPr>
              <a:xfrm>
                <a:off x="9957694" y="4394654"/>
                <a:ext cx="6436" cy="7200"/>
              </a:xfrm>
              <a:custGeom>
                <a:avLst/>
                <a:gdLst>
                  <a:gd name="connsiteX0" fmla="*/ 0 w 6436"/>
                  <a:gd name="connsiteY0" fmla="*/ 0 h 7200"/>
                  <a:gd name="connsiteX1" fmla="*/ 6434 w 6436"/>
                  <a:gd name="connsiteY1" fmla="*/ 7200 h 7200"/>
                  <a:gd name="connsiteX2" fmla="*/ 0 w 6436"/>
                  <a:gd name="connsiteY2" fmla="*/ 0 h 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36" h="7200">
                    <a:moveTo>
                      <a:pt x="0" y="0"/>
                    </a:moveTo>
                    <a:cubicBezTo>
                      <a:pt x="0" y="0"/>
                      <a:pt x="4749" y="5975"/>
                      <a:pt x="6434" y="7200"/>
                    </a:cubicBezTo>
                    <a:cubicBezTo>
                      <a:pt x="6511" y="7200"/>
                      <a:pt x="5056" y="2145"/>
                      <a:pt x="0" y="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54" name="Kombinationstegning: figur 11953">
                <a:extLst>
                  <a:ext uri="{FF2B5EF4-FFF2-40B4-BE49-F238E27FC236}">
                    <a16:creationId xmlns:a16="http://schemas.microsoft.com/office/drawing/2014/main" id="{BB1DC473-5485-4511-9DC7-B51ADC650D36}"/>
                  </a:ext>
                </a:extLst>
              </p:cNvPr>
              <p:cNvSpPr/>
              <p:nvPr/>
            </p:nvSpPr>
            <p:spPr>
              <a:xfrm>
                <a:off x="9927162" y="4320472"/>
                <a:ext cx="10405" cy="18490"/>
              </a:xfrm>
              <a:custGeom>
                <a:avLst/>
                <a:gdLst>
                  <a:gd name="connsiteX0" fmla="*/ 123 w 10405"/>
                  <a:gd name="connsiteY0" fmla="*/ 12445 h 18490"/>
                  <a:gd name="connsiteX1" fmla="*/ 2727 w 10405"/>
                  <a:gd name="connsiteY1" fmla="*/ 17960 h 18490"/>
                  <a:gd name="connsiteX2" fmla="*/ 10387 w 10405"/>
                  <a:gd name="connsiteY2" fmla="*/ 8386 h 18490"/>
                  <a:gd name="connsiteX3" fmla="*/ 6557 w 10405"/>
                  <a:gd name="connsiteY3" fmla="*/ 1645 h 18490"/>
                  <a:gd name="connsiteX4" fmla="*/ 123 w 10405"/>
                  <a:gd name="connsiteY4" fmla="*/ 12445 h 18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5" h="18490">
                    <a:moveTo>
                      <a:pt x="123" y="12445"/>
                    </a:moveTo>
                    <a:cubicBezTo>
                      <a:pt x="1042" y="18650"/>
                      <a:pt x="-337" y="19186"/>
                      <a:pt x="2727" y="17960"/>
                    </a:cubicBezTo>
                    <a:cubicBezTo>
                      <a:pt x="2727" y="17960"/>
                      <a:pt x="10846" y="17960"/>
                      <a:pt x="10387" y="8386"/>
                    </a:cubicBezTo>
                    <a:cubicBezTo>
                      <a:pt x="9927" y="-1189"/>
                      <a:pt x="9467" y="-1189"/>
                      <a:pt x="6557" y="1645"/>
                    </a:cubicBezTo>
                    <a:cubicBezTo>
                      <a:pt x="3646" y="4479"/>
                      <a:pt x="-796" y="6241"/>
                      <a:pt x="123" y="1244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55" name="Kombinationstegning: figur 11954">
                <a:extLst>
                  <a:ext uri="{FF2B5EF4-FFF2-40B4-BE49-F238E27FC236}">
                    <a16:creationId xmlns:a16="http://schemas.microsoft.com/office/drawing/2014/main" id="{9F4719A9-09B9-4CB3-A50B-8B946699EBEB}"/>
                  </a:ext>
                </a:extLst>
              </p:cNvPr>
              <p:cNvSpPr/>
              <p:nvPr/>
            </p:nvSpPr>
            <p:spPr>
              <a:xfrm>
                <a:off x="9989011" y="4418401"/>
                <a:ext cx="7426" cy="2671"/>
              </a:xfrm>
              <a:custGeom>
                <a:avLst/>
                <a:gdLst>
                  <a:gd name="connsiteX0" fmla="*/ 1466 w 7426"/>
                  <a:gd name="connsiteY0" fmla="*/ 2603 h 2671"/>
                  <a:gd name="connsiteX1" fmla="*/ 6751 w 7426"/>
                  <a:gd name="connsiteY1" fmla="*/ 688 h 2671"/>
                  <a:gd name="connsiteX2" fmla="*/ 2002 w 7426"/>
                  <a:gd name="connsiteY2" fmla="*/ 458 h 2671"/>
                  <a:gd name="connsiteX3" fmla="*/ 1466 w 7426"/>
                  <a:gd name="connsiteY3" fmla="*/ 2603 h 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6" h="2671">
                    <a:moveTo>
                      <a:pt x="1466" y="2603"/>
                    </a:moveTo>
                    <a:cubicBezTo>
                      <a:pt x="1466" y="2603"/>
                      <a:pt x="9815" y="918"/>
                      <a:pt x="6751" y="688"/>
                    </a:cubicBezTo>
                    <a:cubicBezTo>
                      <a:pt x="3610" y="458"/>
                      <a:pt x="3840" y="2373"/>
                      <a:pt x="2002" y="458"/>
                    </a:cubicBezTo>
                    <a:cubicBezTo>
                      <a:pt x="164" y="-1457"/>
                      <a:pt x="-1139" y="3292"/>
                      <a:pt x="1466" y="260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56" name="Kombinationstegning: figur 11955">
                <a:extLst>
                  <a:ext uri="{FF2B5EF4-FFF2-40B4-BE49-F238E27FC236}">
                    <a16:creationId xmlns:a16="http://schemas.microsoft.com/office/drawing/2014/main" id="{1260AC23-3290-4345-9803-66CDE2D7CD6A}"/>
                  </a:ext>
                </a:extLst>
              </p:cNvPr>
              <p:cNvSpPr/>
              <p:nvPr/>
            </p:nvSpPr>
            <p:spPr>
              <a:xfrm>
                <a:off x="9996223" y="4421132"/>
                <a:ext cx="10361" cy="11909"/>
              </a:xfrm>
              <a:custGeom>
                <a:avLst/>
                <a:gdLst>
                  <a:gd name="connsiteX0" fmla="*/ 5744 w 10361"/>
                  <a:gd name="connsiteY0" fmla="*/ 11820 h 11909"/>
                  <a:gd name="connsiteX1" fmla="*/ 10263 w 10361"/>
                  <a:gd name="connsiteY1" fmla="*/ 4161 h 11909"/>
                  <a:gd name="connsiteX2" fmla="*/ 5973 w 10361"/>
                  <a:gd name="connsiteY2" fmla="*/ 101 h 11909"/>
                  <a:gd name="connsiteX3" fmla="*/ 459 w 10361"/>
                  <a:gd name="connsiteY3" fmla="*/ 5156 h 11909"/>
                  <a:gd name="connsiteX4" fmla="*/ 5744 w 10361"/>
                  <a:gd name="connsiteY4" fmla="*/ 11820 h 1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61" h="11909">
                    <a:moveTo>
                      <a:pt x="5744" y="11820"/>
                    </a:moveTo>
                    <a:cubicBezTo>
                      <a:pt x="9114" y="10901"/>
                      <a:pt x="10799" y="8680"/>
                      <a:pt x="10263" y="4161"/>
                    </a:cubicBezTo>
                    <a:cubicBezTo>
                      <a:pt x="9803" y="-358"/>
                      <a:pt x="8807" y="-129"/>
                      <a:pt x="5973" y="101"/>
                    </a:cubicBezTo>
                    <a:cubicBezTo>
                      <a:pt x="3063" y="331"/>
                      <a:pt x="-1456" y="-129"/>
                      <a:pt x="459" y="5156"/>
                    </a:cubicBezTo>
                    <a:cubicBezTo>
                      <a:pt x="535" y="5156"/>
                      <a:pt x="2450" y="12816"/>
                      <a:pt x="5744" y="1182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57" name="Kombinationstegning: figur 11956">
                <a:extLst>
                  <a:ext uri="{FF2B5EF4-FFF2-40B4-BE49-F238E27FC236}">
                    <a16:creationId xmlns:a16="http://schemas.microsoft.com/office/drawing/2014/main" id="{A984B175-EC80-42EF-89BF-413FB517D119}"/>
                  </a:ext>
                </a:extLst>
              </p:cNvPr>
              <p:cNvSpPr/>
              <p:nvPr/>
            </p:nvSpPr>
            <p:spPr>
              <a:xfrm>
                <a:off x="9984304" y="4395615"/>
                <a:ext cx="30073" cy="13037"/>
              </a:xfrm>
              <a:custGeom>
                <a:avLst/>
                <a:gdLst>
                  <a:gd name="connsiteX0" fmla="*/ 7628 w 30073"/>
                  <a:gd name="connsiteY0" fmla="*/ 8844 h 13037"/>
                  <a:gd name="connsiteX1" fmla="*/ 9543 w 30073"/>
                  <a:gd name="connsiteY1" fmla="*/ 9074 h 13037"/>
                  <a:gd name="connsiteX2" fmla="*/ 14292 w 30073"/>
                  <a:gd name="connsiteY2" fmla="*/ 12674 h 13037"/>
                  <a:gd name="connsiteX3" fmla="*/ 19041 w 30073"/>
                  <a:gd name="connsiteY3" fmla="*/ 10299 h 13037"/>
                  <a:gd name="connsiteX4" fmla="*/ 21416 w 30073"/>
                  <a:gd name="connsiteY4" fmla="*/ 9840 h 13037"/>
                  <a:gd name="connsiteX5" fmla="*/ 26700 w 30073"/>
                  <a:gd name="connsiteY5" fmla="*/ 10529 h 13037"/>
                  <a:gd name="connsiteX6" fmla="*/ 28385 w 30073"/>
                  <a:gd name="connsiteY6" fmla="*/ 3788 h 13037"/>
                  <a:gd name="connsiteX7" fmla="*/ 20267 w 30073"/>
                  <a:gd name="connsiteY7" fmla="*/ 878 h 13037"/>
                  <a:gd name="connsiteX8" fmla="*/ 13296 w 30073"/>
                  <a:gd name="connsiteY8" fmla="*/ 648 h 13037"/>
                  <a:gd name="connsiteX9" fmla="*/ 12607 w 30073"/>
                  <a:gd name="connsiteY9" fmla="*/ 3022 h 13037"/>
                  <a:gd name="connsiteX10" fmla="*/ 16437 w 30073"/>
                  <a:gd name="connsiteY10" fmla="*/ 7772 h 13037"/>
                  <a:gd name="connsiteX11" fmla="*/ 10462 w 30073"/>
                  <a:gd name="connsiteY11" fmla="*/ 3022 h 13037"/>
                  <a:gd name="connsiteX12" fmla="*/ 3262 w 30073"/>
                  <a:gd name="connsiteY12" fmla="*/ 3712 h 13037"/>
                  <a:gd name="connsiteX13" fmla="*/ 1347 w 30073"/>
                  <a:gd name="connsiteY13" fmla="*/ 6622 h 13037"/>
                  <a:gd name="connsiteX14" fmla="*/ 5406 w 30073"/>
                  <a:gd name="connsiteY14" fmla="*/ 7312 h 13037"/>
                  <a:gd name="connsiteX15" fmla="*/ 7628 w 30073"/>
                  <a:gd name="connsiteY15" fmla="*/ 8844 h 1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073" h="13037">
                    <a:moveTo>
                      <a:pt x="7628" y="8844"/>
                    </a:moveTo>
                    <a:cubicBezTo>
                      <a:pt x="7858" y="12214"/>
                      <a:pt x="8547" y="11755"/>
                      <a:pt x="9543" y="9074"/>
                    </a:cubicBezTo>
                    <a:cubicBezTo>
                      <a:pt x="10462" y="6469"/>
                      <a:pt x="12454" y="11448"/>
                      <a:pt x="14292" y="12674"/>
                    </a:cubicBezTo>
                    <a:cubicBezTo>
                      <a:pt x="16207" y="13899"/>
                      <a:pt x="18811" y="11755"/>
                      <a:pt x="19041" y="10299"/>
                    </a:cubicBezTo>
                    <a:cubicBezTo>
                      <a:pt x="19271" y="8844"/>
                      <a:pt x="20497" y="9840"/>
                      <a:pt x="21416" y="9840"/>
                    </a:cubicBezTo>
                    <a:cubicBezTo>
                      <a:pt x="22335" y="9840"/>
                      <a:pt x="21416" y="9840"/>
                      <a:pt x="26700" y="10529"/>
                    </a:cubicBezTo>
                    <a:cubicBezTo>
                      <a:pt x="31986" y="11218"/>
                      <a:pt x="29841" y="5014"/>
                      <a:pt x="28385" y="3788"/>
                    </a:cubicBezTo>
                    <a:cubicBezTo>
                      <a:pt x="26930" y="2563"/>
                      <a:pt x="22871" y="1644"/>
                      <a:pt x="20267" y="878"/>
                    </a:cubicBezTo>
                    <a:cubicBezTo>
                      <a:pt x="17662" y="188"/>
                      <a:pt x="16896" y="-578"/>
                      <a:pt x="13296" y="648"/>
                    </a:cubicBezTo>
                    <a:cubicBezTo>
                      <a:pt x="9696" y="1874"/>
                      <a:pt x="10922" y="1567"/>
                      <a:pt x="12607" y="3022"/>
                    </a:cubicBezTo>
                    <a:cubicBezTo>
                      <a:pt x="14292" y="4478"/>
                      <a:pt x="18811" y="8078"/>
                      <a:pt x="16437" y="7772"/>
                    </a:cubicBezTo>
                    <a:cubicBezTo>
                      <a:pt x="14062" y="7542"/>
                      <a:pt x="11688" y="7082"/>
                      <a:pt x="10462" y="3022"/>
                    </a:cubicBezTo>
                    <a:cubicBezTo>
                      <a:pt x="9236" y="-1037"/>
                      <a:pt x="9236" y="1567"/>
                      <a:pt x="3262" y="3712"/>
                    </a:cubicBezTo>
                    <a:cubicBezTo>
                      <a:pt x="-2712" y="5857"/>
                      <a:pt x="1347" y="6622"/>
                      <a:pt x="1347" y="6622"/>
                    </a:cubicBezTo>
                    <a:cubicBezTo>
                      <a:pt x="2267" y="7082"/>
                      <a:pt x="3951" y="7848"/>
                      <a:pt x="5406" y="7312"/>
                    </a:cubicBezTo>
                    <a:cubicBezTo>
                      <a:pt x="6939" y="6929"/>
                      <a:pt x="7398" y="5550"/>
                      <a:pt x="7628" y="884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58" name="Kombinationstegning: figur 11957">
                <a:extLst>
                  <a:ext uri="{FF2B5EF4-FFF2-40B4-BE49-F238E27FC236}">
                    <a16:creationId xmlns:a16="http://schemas.microsoft.com/office/drawing/2014/main" id="{D3427175-8A59-4A87-89F4-41E196A4DA54}"/>
                  </a:ext>
                </a:extLst>
              </p:cNvPr>
              <p:cNvSpPr/>
              <p:nvPr/>
            </p:nvSpPr>
            <p:spPr>
              <a:xfrm>
                <a:off x="10220409" y="4627837"/>
                <a:ext cx="9323" cy="6947"/>
              </a:xfrm>
              <a:custGeom>
                <a:avLst/>
                <a:gdLst>
                  <a:gd name="connsiteX0" fmla="*/ 8513 w 9323"/>
                  <a:gd name="connsiteY0" fmla="*/ 6718 h 6947"/>
                  <a:gd name="connsiteX1" fmla="*/ 7288 w 9323"/>
                  <a:gd name="connsiteY1" fmla="*/ 284 h 6947"/>
                  <a:gd name="connsiteX2" fmla="*/ 2998 w 9323"/>
                  <a:gd name="connsiteY2" fmla="*/ 2199 h 6947"/>
                  <a:gd name="connsiteX3" fmla="*/ 8513 w 9323"/>
                  <a:gd name="connsiteY3" fmla="*/ 6718 h 6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23" h="6947">
                    <a:moveTo>
                      <a:pt x="8513" y="6718"/>
                    </a:moveTo>
                    <a:cubicBezTo>
                      <a:pt x="10887" y="6029"/>
                      <a:pt x="7288" y="284"/>
                      <a:pt x="7288" y="284"/>
                    </a:cubicBezTo>
                    <a:cubicBezTo>
                      <a:pt x="6598" y="-942"/>
                      <a:pt x="2998" y="2199"/>
                      <a:pt x="2998" y="2199"/>
                    </a:cubicBezTo>
                    <a:cubicBezTo>
                      <a:pt x="-5351" y="6718"/>
                      <a:pt x="6138" y="7407"/>
                      <a:pt x="8513" y="671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59" name="Kombinationstegning: figur 11958">
                <a:extLst>
                  <a:ext uri="{FF2B5EF4-FFF2-40B4-BE49-F238E27FC236}">
                    <a16:creationId xmlns:a16="http://schemas.microsoft.com/office/drawing/2014/main" id="{6E87A346-D0E3-40B2-AD42-A52045998A1A}"/>
                  </a:ext>
                </a:extLst>
              </p:cNvPr>
              <p:cNvSpPr/>
              <p:nvPr/>
            </p:nvSpPr>
            <p:spPr>
              <a:xfrm>
                <a:off x="10194926" y="4604810"/>
                <a:ext cx="38988" cy="31516"/>
              </a:xfrm>
              <a:custGeom>
                <a:avLst/>
                <a:gdLst>
                  <a:gd name="connsiteX0" fmla="*/ 36140 w 38988"/>
                  <a:gd name="connsiteY0" fmla="*/ 5540 h 31516"/>
                  <a:gd name="connsiteX1" fmla="*/ 28711 w 38988"/>
                  <a:gd name="connsiteY1" fmla="*/ 25 h 31516"/>
                  <a:gd name="connsiteX2" fmla="*/ 11477 w 38988"/>
                  <a:gd name="connsiteY2" fmla="*/ 7225 h 31516"/>
                  <a:gd name="connsiteX3" fmla="*/ 906 w 38988"/>
                  <a:gd name="connsiteY3" fmla="*/ 27294 h 31516"/>
                  <a:gd name="connsiteX4" fmla="*/ 4277 w 38988"/>
                  <a:gd name="connsiteY4" fmla="*/ 29668 h 31516"/>
                  <a:gd name="connsiteX5" fmla="*/ 17910 w 38988"/>
                  <a:gd name="connsiteY5" fmla="*/ 30128 h 31516"/>
                  <a:gd name="connsiteX6" fmla="*/ 25111 w 38988"/>
                  <a:gd name="connsiteY6" fmla="*/ 26757 h 31516"/>
                  <a:gd name="connsiteX7" fmla="*/ 31086 w 38988"/>
                  <a:gd name="connsiteY7" fmla="*/ 21702 h 31516"/>
                  <a:gd name="connsiteX8" fmla="*/ 34916 w 38988"/>
                  <a:gd name="connsiteY8" fmla="*/ 18562 h 31516"/>
                  <a:gd name="connsiteX9" fmla="*/ 37060 w 38988"/>
                  <a:gd name="connsiteY9" fmla="*/ 13506 h 31516"/>
                  <a:gd name="connsiteX10" fmla="*/ 36140 w 38988"/>
                  <a:gd name="connsiteY10" fmla="*/ 5540 h 3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988" h="31516">
                    <a:moveTo>
                      <a:pt x="36140" y="5540"/>
                    </a:moveTo>
                    <a:cubicBezTo>
                      <a:pt x="36140" y="5540"/>
                      <a:pt x="31391" y="-434"/>
                      <a:pt x="28711" y="25"/>
                    </a:cubicBezTo>
                    <a:cubicBezTo>
                      <a:pt x="26030" y="485"/>
                      <a:pt x="15536" y="1940"/>
                      <a:pt x="11477" y="7225"/>
                    </a:cubicBezTo>
                    <a:cubicBezTo>
                      <a:pt x="7417" y="12510"/>
                      <a:pt x="2362" y="19634"/>
                      <a:pt x="906" y="27294"/>
                    </a:cubicBezTo>
                    <a:cubicBezTo>
                      <a:pt x="-549" y="34953"/>
                      <a:pt x="-779" y="29898"/>
                      <a:pt x="4277" y="29668"/>
                    </a:cubicBezTo>
                    <a:cubicBezTo>
                      <a:pt x="9332" y="29438"/>
                      <a:pt x="15076" y="29898"/>
                      <a:pt x="17910" y="30128"/>
                    </a:cubicBezTo>
                    <a:cubicBezTo>
                      <a:pt x="20821" y="30357"/>
                      <a:pt x="22430" y="29668"/>
                      <a:pt x="25111" y="26757"/>
                    </a:cubicBezTo>
                    <a:cubicBezTo>
                      <a:pt x="27792" y="23847"/>
                      <a:pt x="28711" y="22008"/>
                      <a:pt x="31086" y="21702"/>
                    </a:cubicBezTo>
                    <a:cubicBezTo>
                      <a:pt x="33460" y="21472"/>
                      <a:pt x="35375" y="20783"/>
                      <a:pt x="34916" y="18562"/>
                    </a:cubicBezTo>
                    <a:cubicBezTo>
                      <a:pt x="34456" y="16417"/>
                      <a:pt x="35605" y="15421"/>
                      <a:pt x="37060" y="13506"/>
                    </a:cubicBezTo>
                    <a:cubicBezTo>
                      <a:pt x="38515" y="11591"/>
                      <a:pt x="40966" y="7685"/>
                      <a:pt x="36140" y="554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60" name="Kombinationstegning: figur 11959">
                <a:extLst>
                  <a:ext uri="{FF2B5EF4-FFF2-40B4-BE49-F238E27FC236}">
                    <a16:creationId xmlns:a16="http://schemas.microsoft.com/office/drawing/2014/main" id="{AD6EEFE2-C80F-4176-B46A-4D66DEA27452}"/>
                  </a:ext>
                </a:extLst>
              </p:cNvPr>
              <p:cNvSpPr/>
              <p:nvPr/>
            </p:nvSpPr>
            <p:spPr>
              <a:xfrm>
                <a:off x="10113798" y="4421941"/>
                <a:ext cx="4941" cy="5051"/>
              </a:xfrm>
              <a:custGeom>
                <a:avLst/>
                <a:gdLst>
                  <a:gd name="connsiteX0" fmla="*/ 0 w 4941"/>
                  <a:gd name="connsiteY0" fmla="*/ 3582 h 5051"/>
                  <a:gd name="connsiteX1" fmla="*/ 3600 w 4941"/>
                  <a:gd name="connsiteY1" fmla="*/ 5037 h 5051"/>
                  <a:gd name="connsiteX2" fmla="*/ 2145 w 4941"/>
                  <a:gd name="connsiteY2" fmla="*/ 518 h 5051"/>
                  <a:gd name="connsiteX3" fmla="*/ 0 w 4941"/>
                  <a:gd name="connsiteY3" fmla="*/ 3582 h 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41" h="5051">
                    <a:moveTo>
                      <a:pt x="0" y="3582"/>
                    </a:moveTo>
                    <a:cubicBezTo>
                      <a:pt x="230" y="5037"/>
                      <a:pt x="689" y="4807"/>
                      <a:pt x="3600" y="5037"/>
                    </a:cubicBezTo>
                    <a:cubicBezTo>
                      <a:pt x="6511" y="5267"/>
                      <a:pt x="4060" y="2663"/>
                      <a:pt x="2145" y="518"/>
                    </a:cubicBezTo>
                    <a:cubicBezTo>
                      <a:pt x="230" y="-1627"/>
                      <a:pt x="0" y="3582"/>
                      <a:pt x="0" y="358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61" name="Kombinationstegning: figur 11960">
                <a:extLst>
                  <a:ext uri="{FF2B5EF4-FFF2-40B4-BE49-F238E27FC236}">
                    <a16:creationId xmlns:a16="http://schemas.microsoft.com/office/drawing/2014/main" id="{91BFA959-5A0B-4644-923F-6FAD4CF74BD3}"/>
                  </a:ext>
                </a:extLst>
              </p:cNvPr>
              <p:cNvSpPr/>
              <p:nvPr/>
            </p:nvSpPr>
            <p:spPr>
              <a:xfrm>
                <a:off x="10132037" y="4414303"/>
                <a:ext cx="7883" cy="4514"/>
              </a:xfrm>
              <a:custGeom>
                <a:avLst/>
                <a:gdLst>
                  <a:gd name="connsiteX0" fmla="*/ 3974 w 7883"/>
                  <a:gd name="connsiteY0" fmla="*/ 726 h 4514"/>
                  <a:gd name="connsiteX1" fmla="*/ 3514 w 7883"/>
                  <a:gd name="connsiteY1" fmla="*/ 2871 h 4514"/>
                  <a:gd name="connsiteX2" fmla="*/ 7804 w 7883"/>
                  <a:gd name="connsiteY2" fmla="*/ 3330 h 4514"/>
                  <a:gd name="connsiteX3" fmla="*/ 3974 w 7883"/>
                  <a:gd name="connsiteY3" fmla="*/ 726 h 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3" h="4514">
                    <a:moveTo>
                      <a:pt x="3974" y="726"/>
                    </a:moveTo>
                    <a:cubicBezTo>
                      <a:pt x="2518" y="37"/>
                      <a:pt x="-3915" y="-1189"/>
                      <a:pt x="3514" y="2871"/>
                    </a:cubicBezTo>
                    <a:cubicBezTo>
                      <a:pt x="3514" y="2871"/>
                      <a:pt x="8570" y="6241"/>
                      <a:pt x="7804" y="3330"/>
                    </a:cubicBezTo>
                    <a:cubicBezTo>
                      <a:pt x="7037" y="419"/>
                      <a:pt x="5429" y="1415"/>
                      <a:pt x="3974" y="72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62" name="Kombinationstegning: figur 11961">
                <a:extLst>
                  <a:ext uri="{FF2B5EF4-FFF2-40B4-BE49-F238E27FC236}">
                    <a16:creationId xmlns:a16="http://schemas.microsoft.com/office/drawing/2014/main" id="{25E59B11-6494-4074-904C-A7135355FC62}"/>
                  </a:ext>
                </a:extLst>
              </p:cNvPr>
              <p:cNvSpPr/>
              <p:nvPr/>
            </p:nvSpPr>
            <p:spPr>
              <a:xfrm>
                <a:off x="10141693" y="4416445"/>
                <a:ext cx="16344" cy="13214"/>
              </a:xfrm>
              <a:custGeom>
                <a:avLst/>
                <a:gdLst>
                  <a:gd name="connsiteX0" fmla="*/ 4888 w 16344"/>
                  <a:gd name="connsiteY0" fmla="*/ 13214 h 13214"/>
                  <a:gd name="connsiteX1" fmla="*/ 12318 w 16344"/>
                  <a:gd name="connsiteY1" fmla="*/ 12985 h 13214"/>
                  <a:gd name="connsiteX2" fmla="*/ 14463 w 16344"/>
                  <a:gd name="connsiteY2" fmla="*/ 9614 h 13214"/>
                  <a:gd name="connsiteX3" fmla="*/ 8028 w 16344"/>
                  <a:gd name="connsiteY3" fmla="*/ 6474 h 13214"/>
                  <a:gd name="connsiteX4" fmla="*/ 1824 w 16344"/>
                  <a:gd name="connsiteY4" fmla="*/ 40 h 13214"/>
                  <a:gd name="connsiteX5" fmla="*/ 368 w 16344"/>
                  <a:gd name="connsiteY5" fmla="*/ 4099 h 13214"/>
                  <a:gd name="connsiteX6" fmla="*/ 1287 w 16344"/>
                  <a:gd name="connsiteY6" fmla="*/ 9155 h 13214"/>
                  <a:gd name="connsiteX7" fmla="*/ 4888 w 16344"/>
                  <a:gd name="connsiteY7" fmla="*/ 13214 h 1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44" h="13214">
                    <a:moveTo>
                      <a:pt x="4888" y="13214"/>
                    </a:moveTo>
                    <a:cubicBezTo>
                      <a:pt x="9407" y="13214"/>
                      <a:pt x="10633" y="13214"/>
                      <a:pt x="12318" y="12985"/>
                    </a:cubicBezTo>
                    <a:cubicBezTo>
                      <a:pt x="14003" y="12755"/>
                      <a:pt x="19058" y="11759"/>
                      <a:pt x="14463" y="9614"/>
                    </a:cubicBezTo>
                    <a:cubicBezTo>
                      <a:pt x="9943" y="7470"/>
                      <a:pt x="9407" y="9614"/>
                      <a:pt x="8028" y="6474"/>
                    </a:cubicBezTo>
                    <a:cubicBezTo>
                      <a:pt x="6573" y="3333"/>
                      <a:pt x="3279" y="270"/>
                      <a:pt x="1824" y="40"/>
                    </a:cubicBezTo>
                    <a:cubicBezTo>
                      <a:pt x="368" y="-190"/>
                      <a:pt x="-551" y="499"/>
                      <a:pt x="368" y="4099"/>
                    </a:cubicBezTo>
                    <a:cubicBezTo>
                      <a:pt x="1287" y="7699"/>
                      <a:pt x="1594" y="7699"/>
                      <a:pt x="1287" y="9155"/>
                    </a:cubicBezTo>
                    <a:cubicBezTo>
                      <a:pt x="1287" y="9078"/>
                      <a:pt x="368" y="13214"/>
                      <a:pt x="4888" y="1321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63" name="Kombinationstegning: figur 11962">
                <a:extLst>
                  <a:ext uri="{FF2B5EF4-FFF2-40B4-BE49-F238E27FC236}">
                    <a16:creationId xmlns:a16="http://schemas.microsoft.com/office/drawing/2014/main" id="{232F4CB7-B6C5-4271-90F4-442A8E8F81F6}"/>
                  </a:ext>
                </a:extLst>
              </p:cNvPr>
              <p:cNvSpPr/>
              <p:nvPr/>
            </p:nvSpPr>
            <p:spPr>
              <a:xfrm>
                <a:off x="10135168" y="4440695"/>
                <a:ext cx="37661" cy="9032"/>
              </a:xfrm>
              <a:custGeom>
                <a:avLst/>
                <a:gdLst>
                  <a:gd name="connsiteX0" fmla="*/ 4443 w 37661"/>
                  <a:gd name="connsiteY0" fmla="*/ 2828 h 9032"/>
                  <a:gd name="connsiteX1" fmla="*/ 25507 w 37661"/>
                  <a:gd name="connsiteY1" fmla="*/ 9032 h 9032"/>
                  <a:gd name="connsiteX2" fmla="*/ 36307 w 37661"/>
                  <a:gd name="connsiteY2" fmla="*/ 6122 h 9032"/>
                  <a:gd name="connsiteX3" fmla="*/ 28187 w 37661"/>
                  <a:gd name="connsiteY3" fmla="*/ 3747 h 9032"/>
                  <a:gd name="connsiteX4" fmla="*/ 7353 w 37661"/>
                  <a:gd name="connsiteY4" fmla="*/ 377 h 9032"/>
                  <a:gd name="connsiteX5" fmla="*/ 4443 w 37661"/>
                  <a:gd name="connsiteY5" fmla="*/ 2828 h 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61" h="9032">
                    <a:moveTo>
                      <a:pt x="4443" y="2828"/>
                    </a:moveTo>
                    <a:cubicBezTo>
                      <a:pt x="9727" y="4743"/>
                      <a:pt x="23132" y="9032"/>
                      <a:pt x="25507" y="9032"/>
                    </a:cubicBezTo>
                    <a:cubicBezTo>
                      <a:pt x="27881" y="9032"/>
                      <a:pt x="31481" y="8573"/>
                      <a:pt x="36307" y="6122"/>
                    </a:cubicBezTo>
                    <a:cubicBezTo>
                      <a:pt x="41133" y="3671"/>
                      <a:pt x="31787" y="3517"/>
                      <a:pt x="28187" y="3747"/>
                    </a:cubicBezTo>
                    <a:cubicBezTo>
                      <a:pt x="24588" y="3977"/>
                      <a:pt x="21984" y="2062"/>
                      <a:pt x="7353" y="377"/>
                    </a:cubicBezTo>
                    <a:cubicBezTo>
                      <a:pt x="-7277" y="-1232"/>
                      <a:pt x="4443" y="2828"/>
                      <a:pt x="4443" y="282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64" name="Kombinationstegning: figur 11963">
                <a:extLst>
                  <a:ext uri="{FF2B5EF4-FFF2-40B4-BE49-F238E27FC236}">
                    <a16:creationId xmlns:a16="http://schemas.microsoft.com/office/drawing/2014/main" id="{AA3AF1A7-C3CA-45EE-BE11-0F44DBC0DE59}"/>
                  </a:ext>
                </a:extLst>
              </p:cNvPr>
              <p:cNvSpPr/>
              <p:nvPr/>
            </p:nvSpPr>
            <p:spPr>
              <a:xfrm>
                <a:off x="9739164" y="4408828"/>
                <a:ext cx="6281" cy="1808"/>
              </a:xfrm>
              <a:custGeom>
                <a:avLst/>
                <a:gdLst>
                  <a:gd name="connsiteX0" fmla="*/ 0 w 6281"/>
                  <a:gd name="connsiteY0" fmla="*/ 1375 h 1808"/>
                  <a:gd name="connsiteX1" fmla="*/ 5515 w 6281"/>
                  <a:gd name="connsiteY1" fmla="*/ 150 h 1808"/>
                  <a:gd name="connsiteX2" fmla="*/ 0 w 6281"/>
                  <a:gd name="connsiteY2" fmla="*/ 1375 h 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1" h="1808">
                    <a:moveTo>
                      <a:pt x="0" y="1375"/>
                    </a:moveTo>
                    <a:cubicBezTo>
                      <a:pt x="2604" y="2601"/>
                      <a:pt x="8349" y="916"/>
                      <a:pt x="5515" y="150"/>
                    </a:cubicBezTo>
                    <a:cubicBezTo>
                      <a:pt x="2681" y="-540"/>
                      <a:pt x="0" y="1375"/>
                      <a:pt x="0" y="137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65" name="Kombinationstegning: figur 11964">
                <a:extLst>
                  <a:ext uri="{FF2B5EF4-FFF2-40B4-BE49-F238E27FC236}">
                    <a16:creationId xmlns:a16="http://schemas.microsoft.com/office/drawing/2014/main" id="{235FC97F-4720-40A5-B902-F08ABDAF15D0}"/>
                  </a:ext>
                </a:extLst>
              </p:cNvPr>
              <p:cNvSpPr/>
              <p:nvPr/>
            </p:nvSpPr>
            <p:spPr>
              <a:xfrm>
                <a:off x="9744279" y="4538976"/>
                <a:ext cx="5093" cy="11220"/>
              </a:xfrm>
              <a:custGeom>
                <a:avLst/>
                <a:gdLst>
                  <a:gd name="connsiteX0" fmla="*/ 4919 w 5093"/>
                  <a:gd name="connsiteY0" fmla="*/ 8412 h 11220"/>
                  <a:gd name="connsiteX1" fmla="*/ 3463 w 5093"/>
                  <a:gd name="connsiteY1" fmla="*/ 293 h 11220"/>
                  <a:gd name="connsiteX2" fmla="*/ 3463 w 5093"/>
                  <a:gd name="connsiteY2" fmla="*/ 11093 h 11220"/>
                  <a:gd name="connsiteX3" fmla="*/ 4919 w 5093"/>
                  <a:gd name="connsiteY3" fmla="*/ 8412 h 1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3" h="11220">
                    <a:moveTo>
                      <a:pt x="4919" y="8412"/>
                    </a:moveTo>
                    <a:cubicBezTo>
                      <a:pt x="4919" y="4582"/>
                      <a:pt x="5838" y="-1392"/>
                      <a:pt x="3463" y="293"/>
                    </a:cubicBezTo>
                    <a:cubicBezTo>
                      <a:pt x="1089" y="1978"/>
                      <a:pt x="-2971" y="6727"/>
                      <a:pt x="3463" y="11093"/>
                    </a:cubicBezTo>
                    <a:cubicBezTo>
                      <a:pt x="3540" y="11016"/>
                      <a:pt x="4919" y="12242"/>
                      <a:pt x="4919" y="841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66" name="Kombinationstegning: figur 11965">
                <a:extLst>
                  <a:ext uri="{FF2B5EF4-FFF2-40B4-BE49-F238E27FC236}">
                    <a16:creationId xmlns:a16="http://schemas.microsoft.com/office/drawing/2014/main" id="{C118B13C-E5C2-4886-9540-43189C2E2B3C}"/>
                  </a:ext>
                </a:extLst>
              </p:cNvPr>
              <p:cNvSpPr/>
              <p:nvPr/>
            </p:nvSpPr>
            <p:spPr>
              <a:xfrm>
                <a:off x="9758244" y="4527345"/>
                <a:ext cx="12710" cy="22121"/>
              </a:xfrm>
              <a:custGeom>
                <a:avLst/>
                <a:gdLst>
                  <a:gd name="connsiteX0" fmla="*/ 1983 w 12710"/>
                  <a:gd name="connsiteY0" fmla="*/ 21039 h 22121"/>
                  <a:gd name="connsiteX1" fmla="*/ 8417 w 12710"/>
                  <a:gd name="connsiteY1" fmla="*/ 19813 h 22121"/>
                  <a:gd name="connsiteX2" fmla="*/ 10332 w 12710"/>
                  <a:gd name="connsiteY2" fmla="*/ 13609 h 22121"/>
                  <a:gd name="connsiteX3" fmla="*/ 12477 w 12710"/>
                  <a:gd name="connsiteY3" fmla="*/ 3345 h 22121"/>
                  <a:gd name="connsiteX4" fmla="*/ 8417 w 12710"/>
                  <a:gd name="connsiteY4" fmla="*/ 970 h 22121"/>
                  <a:gd name="connsiteX5" fmla="*/ 3668 w 12710"/>
                  <a:gd name="connsiteY5" fmla="*/ 3115 h 22121"/>
                  <a:gd name="connsiteX6" fmla="*/ 1294 w 12710"/>
                  <a:gd name="connsiteY6" fmla="*/ 8630 h 22121"/>
                  <a:gd name="connsiteX7" fmla="*/ 375 w 12710"/>
                  <a:gd name="connsiteY7" fmla="*/ 16520 h 22121"/>
                  <a:gd name="connsiteX8" fmla="*/ 1983 w 12710"/>
                  <a:gd name="connsiteY8" fmla="*/ 21039 h 2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0" h="22121">
                    <a:moveTo>
                      <a:pt x="1983" y="21039"/>
                    </a:moveTo>
                    <a:cubicBezTo>
                      <a:pt x="5124" y="21958"/>
                      <a:pt x="8417" y="23413"/>
                      <a:pt x="8417" y="19813"/>
                    </a:cubicBezTo>
                    <a:cubicBezTo>
                      <a:pt x="8417" y="16213"/>
                      <a:pt x="8647" y="16673"/>
                      <a:pt x="10332" y="13609"/>
                    </a:cubicBezTo>
                    <a:cubicBezTo>
                      <a:pt x="12018" y="10468"/>
                      <a:pt x="13243" y="6179"/>
                      <a:pt x="12477" y="3345"/>
                    </a:cubicBezTo>
                    <a:cubicBezTo>
                      <a:pt x="11711" y="511"/>
                      <a:pt x="10562" y="-1174"/>
                      <a:pt x="8417" y="970"/>
                    </a:cubicBezTo>
                    <a:cubicBezTo>
                      <a:pt x="6273" y="3115"/>
                      <a:pt x="5507" y="2426"/>
                      <a:pt x="3668" y="3115"/>
                    </a:cubicBezTo>
                    <a:cubicBezTo>
                      <a:pt x="1753" y="3805"/>
                      <a:pt x="-391" y="5260"/>
                      <a:pt x="1294" y="8630"/>
                    </a:cubicBezTo>
                    <a:cubicBezTo>
                      <a:pt x="2979" y="12000"/>
                      <a:pt x="1753" y="15370"/>
                      <a:pt x="375" y="16520"/>
                    </a:cubicBezTo>
                    <a:cubicBezTo>
                      <a:pt x="299" y="16443"/>
                      <a:pt x="-1081" y="20043"/>
                      <a:pt x="1983" y="21039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67" name="Kombinationstegning: figur 11966">
                <a:extLst>
                  <a:ext uri="{FF2B5EF4-FFF2-40B4-BE49-F238E27FC236}">
                    <a16:creationId xmlns:a16="http://schemas.microsoft.com/office/drawing/2014/main" id="{844C720F-5A64-42B9-979E-73709A5A8429}"/>
                  </a:ext>
                </a:extLst>
              </p:cNvPr>
              <p:cNvSpPr/>
              <p:nvPr/>
            </p:nvSpPr>
            <p:spPr>
              <a:xfrm>
                <a:off x="9766959" y="4521337"/>
                <a:ext cx="17226" cy="34449"/>
              </a:xfrm>
              <a:custGeom>
                <a:avLst/>
                <a:gdLst>
                  <a:gd name="connsiteX0" fmla="*/ 7134 w 17226"/>
                  <a:gd name="connsiteY0" fmla="*/ 5983 h 34449"/>
                  <a:gd name="connsiteX1" fmla="*/ 3763 w 17226"/>
                  <a:gd name="connsiteY1" fmla="*/ 22528 h 34449"/>
                  <a:gd name="connsiteX2" fmla="*/ 852 w 17226"/>
                  <a:gd name="connsiteY2" fmla="*/ 33098 h 34449"/>
                  <a:gd name="connsiteX3" fmla="*/ 7593 w 17226"/>
                  <a:gd name="connsiteY3" fmla="*/ 33098 h 34449"/>
                  <a:gd name="connsiteX4" fmla="*/ 15022 w 17226"/>
                  <a:gd name="connsiteY4" fmla="*/ 28579 h 34449"/>
                  <a:gd name="connsiteX5" fmla="*/ 15712 w 17226"/>
                  <a:gd name="connsiteY5" fmla="*/ 23524 h 34449"/>
                  <a:gd name="connsiteX6" fmla="*/ 10963 w 17226"/>
                  <a:gd name="connsiteY6" fmla="*/ 12494 h 34449"/>
                  <a:gd name="connsiteX7" fmla="*/ 15252 w 17226"/>
                  <a:gd name="connsiteY7" fmla="*/ 9353 h 34449"/>
                  <a:gd name="connsiteX8" fmla="*/ 17167 w 17226"/>
                  <a:gd name="connsiteY8" fmla="*/ 8128 h 34449"/>
                  <a:gd name="connsiteX9" fmla="*/ 11883 w 17226"/>
                  <a:gd name="connsiteY9" fmla="*/ 8 h 34449"/>
                  <a:gd name="connsiteX10" fmla="*/ 7134 w 17226"/>
                  <a:gd name="connsiteY10" fmla="*/ 5983 h 3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26" h="34449">
                    <a:moveTo>
                      <a:pt x="7134" y="5983"/>
                    </a:moveTo>
                    <a:cubicBezTo>
                      <a:pt x="6904" y="10732"/>
                      <a:pt x="5219" y="19617"/>
                      <a:pt x="3763" y="22528"/>
                    </a:cubicBezTo>
                    <a:cubicBezTo>
                      <a:pt x="2308" y="25439"/>
                      <a:pt x="-1752" y="31413"/>
                      <a:pt x="852" y="33098"/>
                    </a:cubicBezTo>
                    <a:cubicBezTo>
                      <a:pt x="3457" y="34783"/>
                      <a:pt x="5908" y="35013"/>
                      <a:pt x="7593" y="33098"/>
                    </a:cubicBezTo>
                    <a:cubicBezTo>
                      <a:pt x="9278" y="31183"/>
                      <a:pt x="13797" y="29498"/>
                      <a:pt x="15022" y="28579"/>
                    </a:cubicBezTo>
                    <a:cubicBezTo>
                      <a:pt x="16248" y="27660"/>
                      <a:pt x="18393" y="24979"/>
                      <a:pt x="15712" y="23524"/>
                    </a:cubicBezTo>
                    <a:cubicBezTo>
                      <a:pt x="13107" y="22068"/>
                      <a:pt x="8742" y="17549"/>
                      <a:pt x="10963" y="12494"/>
                    </a:cubicBezTo>
                    <a:cubicBezTo>
                      <a:pt x="13107" y="7438"/>
                      <a:pt x="15252" y="9353"/>
                      <a:pt x="15252" y="9353"/>
                    </a:cubicBezTo>
                    <a:cubicBezTo>
                      <a:pt x="15252" y="9353"/>
                      <a:pt x="17627" y="11957"/>
                      <a:pt x="17167" y="8128"/>
                    </a:cubicBezTo>
                    <a:cubicBezTo>
                      <a:pt x="16708" y="4298"/>
                      <a:pt x="14257" y="-221"/>
                      <a:pt x="11883" y="8"/>
                    </a:cubicBezTo>
                    <a:cubicBezTo>
                      <a:pt x="9584" y="238"/>
                      <a:pt x="7439" y="1157"/>
                      <a:pt x="7134" y="598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68" name="Kombinationstegning: figur 11967">
                <a:extLst>
                  <a:ext uri="{FF2B5EF4-FFF2-40B4-BE49-F238E27FC236}">
                    <a16:creationId xmlns:a16="http://schemas.microsoft.com/office/drawing/2014/main" id="{19FD217F-EF42-4D73-A948-A840C40B17B2}"/>
                  </a:ext>
                </a:extLst>
              </p:cNvPr>
              <p:cNvSpPr/>
              <p:nvPr/>
            </p:nvSpPr>
            <p:spPr>
              <a:xfrm>
                <a:off x="9777666" y="4509079"/>
                <a:ext cx="7476" cy="6753"/>
              </a:xfrm>
              <a:custGeom>
                <a:avLst/>
                <a:gdLst>
                  <a:gd name="connsiteX0" fmla="*/ 6997 w 7476"/>
                  <a:gd name="connsiteY0" fmla="*/ 3151 h 6753"/>
                  <a:gd name="connsiteX1" fmla="*/ 2477 w 7476"/>
                  <a:gd name="connsiteY1" fmla="*/ 10 h 6753"/>
                  <a:gd name="connsiteX2" fmla="*/ 3396 w 7476"/>
                  <a:gd name="connsiteY2" fmla="*/ 6751 h 6753"/>
                  <a:gd name="connsiteX3" fmla="*/ 6997 w 7476"/>
                  <a:gd name="connsiteY3" fmla="*/ 3151 h 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6" h="6753">
                    <a:moveTo>
                      <a:pt x="6997" y="3151"/>
                    </a:moveTo>
                    <a:cubicBezTo>
                      <a:pt x="4852" y="-679"/>
                      <a:pt x="5082" y="240"/>
                      <a:pt x="2477" y="10"/>
                    </a:cubicBezTo>
                    <a:cubicBezTo>
                      <a:pt x="-127" y="-219"/>
                      <a:pt x="-1812" y="3381"/>
                      <a:pt x="3396" y="6751"/>
                    </a:cubicBezTo>
                    <a:cubicBezTo>
                      <a:pt x="3396" y="6751"/>
                      <a:pt x="9141" y="6981"/>
                      <a:pt x="6997" y="315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69" name="Kombinationstegning: figur 11968">
                <a:extLst>
                  <a:ext uri="{FF2B5EF4-FFF2-40B4-BE49-F238E27FC236}">
                    <a16:creationId xmlns:a16="http://schemas.microsoft.com/office/drawing/2014/main" id="{F04AE637-60E6-418E-AA47-AAA5B24E50B4}"/>
                  </a:ext>
                </a:extLst>
              </p:cNvPr>
              <p:cNvSpPr/>
              <p:nvPr/>
            </p:nvSpPr>
            <p:spPr>
              <a:xfrm>
                <a:off x="9848635" y="4290190"/>
                <a:ext cx="6207" cy="9460"/>
              </a:xfrm>
              <a:custGeom>
                <a:avLst/>
                <a:gdLst>
                  <a:gd name="connsiteX0" fmla="*/ 1593 w 6207"/>
                  <a:gd name="connsiteY0" fmla="*/ 370 h 9460"/>
                  <a:gd name="connsiteX1" fmla="*/ 2513 w 6207"/>
                  <a:gd name="connsiteY1" fmla="*/ 6114 h 9460"/>
                  <a:gd name="connsiteX2" fmla="*/ 4658 w 6207"/>
                  <a:gd name="connsiteY2" fmla="*/ 5195 h 9460"/>
                  <a:gd name="connsiteX3" fmla="*/ 1593 w 6207"/>
                  <a:gd name="connsiteY3" fmla="*/ 370 h 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07" h="9460">
                    <a:moveTo>
                      <a:pt x="1593" y="370"/>
                    </a:moveTo>
                    <a:cubicBezTo>
                      <a:pt x="-2466" y="-1775"/>
                      <a:pt x="2513" y="6114"/>
                      <a:pt x="2513" y="6114"/>
                    </a:cubicBezTo>
                    <a:cubicBezTo>
                      <a:pt x="6112" y="13085"/>
                      <a:pt x="7568" y="7340"/>
                      <a:pt x="4658" y="5195"/>
                    </a:cubicBezTo>
                    <a:cubicBezTo>
                      <a:pt x="1823" y="2974"/>
                      <a:pt x="5653" y="2514"/>
                      <a:pt x="1593" y="37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70" name="Kombinationstegning: figur 11969">
                <a:extLst>
                  <a:ext uri="{FF2B5EF4-FFF2-40B4-BE49-F238E27FC236}">
                    <a16:creationId xmlns:a16="http://schemas.microsoft.com/office/drawing/2014/main" id="{51773D19-EBCD-42C0-941C-AD7DE1709971}"/>
                  </a:ext>
                </a:extLst>
              </p:cNvPr>
              <p:cNvSpPr/>
              <p:nvPr/>
            </p:nvSpPr>
            <p:spPr>
              <a:xfrm>
                <a:off x="9883592" y="4266676"/>
                <a:ext cx="5816" cy="15535"/>
              </a:xfrm>
              <a:custGeom>
                <a:avLst/>
                <a:gdLst>
                  <a:gd name="connsiteX0" fmla="*/ 4476 w 5816"/>
                  <a:gd name="connsiteY0" fmla="*/ 5960 h 15535"/>
                  <a:gd name="connsiteX1" fmla="*/ 4016 w 5816"/>
                  <a:gd name="connsiteY1" fmla="*/ 1441 h 15535"/>
                  <a:gd name="connsiteX2" fmla="*/ 646 w 5816"/>
                  <a:gd name="connsiteY2" fmla="*/ 1670 h 15535"/>
                  <a:gd name="connsiteX3" fmla="*/ 416 w 5816"/>
                  <a:gd name="connsiteY3" fmla="*/ 12930 h 15535"/>
                  <a:gd name="connsiteX4" fmla="*/ 4246 w 5816"/>
                  <a:gd name="connsiteY4" fmla="*/ 10019 h 15535"/>
                  <a:gd name="connsiteX5" fmla="*/ 4476 w 5816"/>
                  <a:gd name="connsiteY5" fmla="*/ 5960 h 1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6" h="15535">
                    <a:moveTo>
                      <a:pt x="4476" y="5960"/>
                    </a:moveTo>
                    <a:cubicBezTo>
                      <a:pt x="3250" y="4734"/>
                      <a:pt x="4935" y="4734"/>
                      <a:pt x="4016" y="1441"/>
                    </a:cubicBezTo>
                    <a:cubicBezTo>
                      <a:pt x="3097" y="-1930"/>
                      <a:pt x="646" y="1670"/>
                      <a:pt x="646" y="1670"/>
                    </a:cubicBezTo>
                    <a:cubicBezTo>
                      <a:pt x="-44" y="3355"/>
                      <a:pt x="-273" y="6956"/>
                      <a:pt x="416" y="12930"/>
                    </a:cubicBezTo>
                    <a:cubicBezTo>
                      <a:pt x="1105" y="18905"/>
                      <a:pt x="1642" y="13160"/>
                      <a:pt x="4246" y="10019"/>
                    </a:cubicBezTo>
                    <a:cubicBezTo>
                      <a:pt x="6850" y="6879"/>
                      <a:pt x="5701" y="7109"/>
                      <a:pt x="4476" y="596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71" name="Kombinationstegning: figur 11970">
                <a:extLst>
                  <a:ext uri="{FF2B5EF4-FFF2-40B4-BE49-F238E27FC236}">
                    <a16:creationId xmlns:a16="http://schemas.microsoft.com/office/drawing/2014/main" id="{ABF1F991-43EF-4179-86B1-0FBD6040F231}"/>
                  </a:ext>
                </a:extLst>
              </p:cNvPr>
              <p:cNvSpPr/>
              <p:nvPr/>
            </p:nvSpPr>
            <p:spPr>
              <a:xfrm>
                <a:off x="9580008" y="4488187"/>
                <a:ext cx="7181" cy="23140"/>
              </a:xfrm>
              <a:custGeom>
                <a:avLst/>
                <a:gdLst>
                  <a:gd name="connsiteX0" fmla="*/ 4508 w 7181"/>
                  <a:gd name="connsiteY0" fmla="*/ 1294 h 23140"/>
                  <a:gd name="connsiteX1" fmla="*/ 218 w 7181"/>
                  <a:gd name="connsiteY1" fmla="*/ 14929 h 23140"/>
                  <a:gd name="connsiteX2" fmla="*/ 448 w 7181"/>
                  <a:gd name="connsiteY2" fmla="*/ 21363 h 23140"/>
                  <a:gd name="connsiteX3" fmla="*/ 4737 w 7181"/>
                  <a:gd name="connsiteY3" fmla="*/ 20443 h 23140"/>
                  <a:gd name="connsiteX4" fmla="*/ 7112 w 7181"/>
                  <a:gd name="connsiteY4" fmla="*/ 15924 h 23140"/>
                  <a:gd name="connsiteX5" fmla="*/ 6882 w 7181"/>
                  <a:gd name="connsiteY5" fmla="*/ 2060 h 23140"/>
                  <a:gd name="connsiteX6" fmla="*/ 4508 w 7181"/>
                  <a:gd name="connsiteY6" fmla="*/ 1294 h 23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1" h="23140">
                    <a:moveTo>
                      <a:pt x="4508" y="1294"/>
                    </a:moveTo>
                    <a:cubicBezTo>
                      <a:pt x="-1008" y="4894"/>
                      <a:pt x="-12" y="12784"/>
                      <a:pt x="218" y="14929"/>
                    </a:cubicBezTo>
                    <a:cubicBezTo>
                      <a:pt x="448" y="17073"/>
                      <a:pt x="1444" y="17839"/>
                      <a:pt x="448" y="21363"/>
                    </a:cubicBezTo>
                    <a:cubicBezTo>
                      <a:pt x="-471" y="24963"/>
                      <a:pt x="2363" y="22282"/>
                      <a:pt x="4737" y="20443"/>
                    </a:cubicBezTo>
                    <a:cubicBezTo>
                      <a:pt x="7112" y="18605"/>
                      <a:pt x="7342" y="17839"/>
                      <a:pt x="7112" y="15924"/>
                    </a:cubicBezTo>
                    <a:cubicBezTo>
                      <a:pt x="6882" y="14009"/>
                      <a:pt x="6652" y="6120"/>
                      <a:pt x="6882" y="2060"/>
                    </a:cubicBezTo>
                    <a:cubicBezTo>
                      <a:pt x="7188" y="-2076"/>
                      <a:pt x="4508" y="1294"/>
                      <a:pt x="4508" y="129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72" name="Kombinationstegning: figur 11971">
                <a:extLst>
                  <a:ext uri="{FF2B5EF4-FFF2-40B4-BE49-F238E27FC236}">
                    <a16:creationId xmlns:a16="http://schemas.microsoft.com/office/drawing/2014/main" id="{982E0C08-7EB4-4722-9D06-D6468785527E}"/>
                  </a:ext>
                </a:extLst>
              </p:cNvPr>
              <p:cNvSpPr/>
              <p:nvPr/>
            </p:nvSpPr>
            <p:spPr>
              <a:xfrm>
                <a:off x="9588859" y="4492903"/>
                <a:ext cx="2130" cy="5897"/>
              </a:xfrm>
              <a:custGeom>
                <a:avLst/>
                <a:gdLst>
                  <a:gd name="connsiteX0" fmla="*/ 483 w 2130"/>
                  <a:gd name="connsiteY0" fmla="*/ 867 h 5897"/>
                  <a:gd name="connsiteX1" fmla="*/ 712 w 2130"/>
                  <a:gd name="connsiteY1" fmla="*/ 5616 h 5897"/>
                  <a:gd name="connsiteX2" fmla="*/ 483 w 2130"/>
                  <a:gd name="connsiteY2" fmla="*/ 867 h 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0" h="5897">
                    <a:moveTo>
                      <a:pt x="483" y="867"/>
                    </a:moveTo>
                    <a:cubicBezTo>
                      <a:pt x="483" y="867"/>
                      <a:pt x="-743" y="7301"/>
                      <a:pt x="712" y="5616"/>
                    </a:cubicBezTo>
                    <a:cubicBezTo>
                      <a:pt x="2168" y="4007"/>
                      <a:pt x="3087" y="-2274"/>
                      <a:pt x="483" y="86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73" name="Kombinationstegning: figur 11972">
                <a:extLst>
                  <a:ext uri="{FF2B5EF4-FFF2-40B4-BE49-F238E27FC236}">
                    <a16:creationId xmlns:a16="http://schemas.microsoft.com/office/drawing/2014/main" id="{BF196F4C-4620-4471-BE36-1468B15D361A}"/>
                  </a:ext>
                </a:extLst>
              </p:cNvPr>
              <p:cNvSpPr/>
              <p:nvPr/>
            </p:nvSpPr>
            <p:spPr>
              <a:xfrm>
                <a:off x="9615147" y="4293882"/>
                <a:ext cx="5981" cy="3418"/>
              </a:xfrm>
              <a:custGeom>
                <a:avLst/>
                <a:gdLst>
                  <a:gd name="connsiteX0" fmla="*/ 8 w 5981"/>
                  <a:gd name="connsiteY0" fmla="*/ 508 h 3418"/>
                  <a:gd name="connsiteX1" fmla="*/ 5981 w 5981"/>
                  <a:gd name="connsiteY1" fmla="*/ 3418 h 3418"/>
                  <a:gd name="connsiteX2" fmla="*/ 8 w 5981"/>
                  <a:gd name="connsiteY2" fmla="*/ 508 h 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81" h="3418">
                    <a:moveTo>
                      <a:pt x="8" y="508"/>
                    </a:moveTo>
                    <a:cubicBezTo>
                      <a:pt x="237" y="2193"/>
                      <a:pt x="5981" y="3418"/>
                      <a:pt x="5981" y="3418"/>
                    </a:cubicBezTo>
                    <a:cubicBezTo>
                      <a:pt x="4833" y="1733"/>
                      <a:pt x="-222" y="-1178"/>
                      <a:pt x="8" y="50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74" name="Kombinationstegning: figur 11973">
                <a:extLst>
                  <a:ext uri="{FF2B5EF4-FFF2-40B4-BE49-F238E27FC236}">
                    <a16:creationId xmlns:a16="http://schemas.microsoft.com/office/drawing/2014/main" id="{6591000F-896B-44D1-B815-2E6FAF0C77BF}"/>
                  </a:ext>
                </a:extLst>
              </p:cNvPr>
              <p:cNvSpPr/>
              <p:nvPr/>
            </p:nvSpPr>
            <p:spPr>
              <a:xfrm>
                <a:off x="9623521" y="4298235"/>
                <a:ext cx="1974" cy="4733"/>
              </a:xfrm>
              <a:custGeom>
                <a:avLst/>
                <a:gdLst>
                  <a:gd name="connsiteX0" fmla="*/ 59 w 1974"/>
                  <a:gd name="connsiteY0" fmla="*/ 214 h 4733"/>
                  <a:gd name="connsiteX1" fmla="*/ 1974 w 1974"/>
                  <a:gd name="connsiteY1" fmla="*/ 4734 h 4733"/>
                  <a:gd name="connsiteX2" fmla="*/ 59 w 1974"/>
                  <a:gd name="connsiteY2" fmla="*/ 214 h 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4" h="4733">
                    <a:moveTo>
                      <a:pt x="59" y="214"/>
                    </a:moveTo>
                    <a:cubicBezTo>
                      <a:pt x="-401" y="1440"/>
                      <a:pt x="1974" y="4734"/>
                      <a:pt x="1974" y="4734"/>
                    </a:cubicBezTo>
                    <a:cubicBezTo>
                      <a:pt x="1974" y="3355"/>
                      <a:pt x="518" y="-1011"/>
                      <a:pt x="59" y="21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75" name="Kombinationstegning: figur 11974">
                <a:extLst>
                  <a:ext uri="{FF2B5EF4-FFF2-40B4-BE49-F238E27FC236}">
                    <a16:creationId xmlns:a16="http://schemas.microsoft.com/office/drawing/2014/main" id="{426860DC-40A7-4E6A-B90F-2DA870C552D9}"/>
                  </a:ext>
                </a:extLst>
              </p:cNvPr>
              <p:cNvSpPr/>
              <p:nvPr/>
            </p:nvSpPr>
            <p:spPr>
              <a:xfrm>
                <a:off x="9627633" y="4276358"/>
                <a:ext cx="5751" cy="4213"/>
              </a:xfrm>
              <a:custGeom>
                <a:avLst/>
                <a:gdLst>
                  <a:gd name="connsiteX0" fmla="*/ 6 w 5751"/>
                  <a:gd name="connsiteY0" fmla="*/ 568 h 4213"/>
                  <a:gd name="connsiteX1" fmla="*/ 5751 w 5751"/>
                  <a:gd name="connsiteY1" fmla="*/ 1487 h 4213"/>
                  <a:gd name="connsiteX2" fmla="*/ 6 w 5751"/>
                  <a:gd name="connsiteY2" fmla="*/ 568 h 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51" h="4213">
                    <a:moveTo>
                      <a:pt x="6" y="568"/>
                    </a:moveTo>
                    <a:cubicBezTo>
                      <a:pt x="236" y="2253"/>
                      <a:pt x="3836" y="7308"/>
                      <a:pt x="5751" y="1487"/>
                    </a:cubicBezTo>
                    <a:cubicBezTo>
                      <a:pt x="5751" y="1487"/>
                      <a:pt x="-224" y="-1118"/>
                      <a:pt x="6" y="56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76" name="Kombinationstegning: figur 11975">
                <a:extLst>
                  <a:ext uri="{FF2B5EF4-FFF2-40B4-BE49-F238E27FC236}">
                    <a16:creationId xmlns:a16="http://schemas.microsoft.com/office/drawing/2014/main" id="{E2F4ECEC-B2BE-4730-B998-260F99BA160B}"/>
                  </a:ext>
                </a:extLst>
              </p:cNvPr>
              <p:cNvSpPr/>
              <p:nvPr/>
            </p:nvSpPr>
            <p:spPr>
              <a:xfrm>
                <a:off x="10004255" y="4405667"/>
                <a:ext cx="285823" cy="249721"/>
              </a:xfrm>
              <a:custGeom>
                <a:avLst/>
                <a:gdLst>
                  <a:gd name="connsiteX0" fmla="*/ 282344 w 285823"/>
                  <a:gd name="connsiteY0" fmla="*/ 183849 h 249721"/>
                  <a:gd name="connsiteX1" fmla="*/ 283263 w 285823"/>
                  <a:gd name="connsiteY1" fmla="*/ 167304 h 249721"/>
                  <a:gd name="connsiteX2" fmla="*/ 285102 w 285823"/>
                  <a:gd name="connsiteY2" fmla="*/ 64358 h 249721"/>
                  <a:gd name="connsiteX3" fmla="*/ 279740 w 285823"/>
                  <a:gd name="connsiteY3" fmla="*/ 64358 h 249721"/>
                  <a:gd name="connsiteX4" fmla="*/ 277136 w 285823"/>
                  <a:gd name="connsiteY4" fmla="*/ 62214 h 249721"/>
                  <a:gd name="connsiteX5" fmla="*/ 270395 w 285823"/>
                  <a:gd name="connsiteY5" fmla="*/ 59303 h 249721"/>
                  <a:gd name="connsiteX6" fmla="*/ 257221 w 285823"/>
                  <a:gd name="connsiteY6" fmla="*/ 57158 h 249721"/>
                  <a:gd name="connsiteX7" fmla="*/ 248871 w 285823"/>
                  <a:gd name="connsiteY7" fmla="*/ 55703 h 249721"/>
                  <a:gd name="connsiteX8" fmla="*/ 200769 w 285823"/>
                  <a:gd name="connsiteY8" fmla="*/ 32724 h 249721"/>
                  <a:gd name="connsiteX9" fmla="*/ 186139 w 285823"/>
                  <a:gd name="connsiteY9" fmla="*/ 35098 h 249721"/>
                  <a:gd name="connsiteX10" fmla="*/ 178939 w 285823"/>
                  <a:gd name="connsiteY10" fmla="*/ 38928 h 249721"/>
                  <a:gd name="connsiteX11" fmla="*/ 178019 w 285823"/>
                  <a:gd name="connsiteY11" fmla="*/ 46588 h 249721"/>
                  <a:gd name="connsiteX12" fmla="*/ 167220 w 285823"/>
                  <a:gd name="connsiteY12" fmla="*/ 51873 h 249721"/>
                  <a:gd name="connsiteX13" fmla="*/ 158870 w 285823"/>
                  <a:gd name="connsiteY13" fmla="*/ 52333 h 249721"/>
                  <a:gd name="connsiteX14" fmla="*/ 142096 w 285823"/>
                  <a:gd name="connsiteY14" fmla="*/ 69797 h 249721"/>
                  <a:gd name="connsiteX15" fmla="*/ 138496 w 285823"/>
                  <a:gd name="connsiteY15" fmla="*/ 75771 h 249721"/>
                  <a:gd name="connsiteX16" fmla="*/ 134896 w 285823"/>
                  <a:gd name="connsiteY16" fmla="*/ 79831 h 249721"/>
                  <a:gd name="connsiteX17" fmla="*/ 131296 w 285823"/>
                  <a:gd name="connsiteY17" fmla="*/ 83661 h 249721"/>
                  <a:gd name="connsiteX18" fmla="*/ 115517 w 285823"/>
                  <a:gd name="connsiteY18" fmla="*/ 83890 h 249721"/>
                  <a:gd name="connsiteX19" fmla="*/ 110998 w 285823"/>
                  <a:gd name="connsiteY19" fmla="*/ 75771 h 249721"/>
                  <a:gd name="connsiteX20" fmla="*/ 108087 w 285823"/>
                  <a:gd name="connsiteY20" fmla="*/ 73626 h 249721"/>
                  <a:gd name="connsiteX21" fmla="*/ 105943 w 285823"/>
                  <a:gd name="connsiteY21" fmla="*/ 66426 h 249721"/>
                  <a:gd name="connsiteX22" fmla="*/ 102342 w 285823"/>
                  <a:gd name="connsiteY22" fmla="*/ 61141 h 249721"/>
                  <a:gd name="connsiteX23" fmla="*/ 100887 w 285823"/>
                  <a:gd name="connsiteY23" fmla="*/ 66886 h 249721"/>
                  <a:gd name="connsiteX24" fmla="*/ 100657 w 285823"/>
                  <a:gd name="connsiteY24" fmla="*/ 71175 h 249721"/>
                  <a:gd name="connsiteX25" fmla="*/ 98053 w 285823"/>
                  <a:gd name="connsiteY25" fmla="*/ 66886 h 249721"/>
                  <a:gd name="connsiteX26" fmla="*/ 90624 w 285823"/>
                  <a:gd name="connsiteY26" fmla="*/ 44596 h 249721"/>
                  <a:gd name="connsiteX27" fmla="*/ 91313 w 285823"/>
                  <a:gd name="connsiteY27" fmla="*/ 34333 h 249721"/>
                  <a:gd name="connsiteX28" fmla="*/ 89168 w 285823"/>
                  <a:gd name="connsiteY28" fmla="*/ 20469 h 249721"/>
                  <a:gd name="connsiteX29" fmla="*/ 89398 w 285823"/>
                  <a:gd name="connsiteY29" fmla="*/ 14724 h 249721"/>
                  <a:gd name="connsiteX30" fmla="*/ 86487 w 285823"/>
                  <a:gd name="connsiteY30" fmla="*/ 13498 h 249721"/>
                  <a:gd name="connsiteX31" fmla="*/ 58452 w 285823"/>
                  <a:gd name="connsiteY31" fmla="*/ 4153 h 249721"/>
                  <a:gd name="connsiteX32" fmla="*/ 31414 w 285823"/>
                  <a:gd name="connsiteY32" fmla="*/ 5609 h 249721"/>
                  <a:gd name="connsiteX33" fmla="*/ 12955 w 285823"/>
                  <a:gd name="connsiteY33" fmla="*/ 11354 h 249721"/>
                  <a:gd name="connsiteX34" fmla="*/ 8895 w 285823"/>
                  <a:gd name="connsiteY34" fmla="*/ 15873 h 249721"/>
                  <a:gd name="connsiteX35" fmla="*/ 1005 w 285823"/>
                  <a:gd name="connsiteY35" fmla="*/ 27592 h 249721"/>
                  <a:gd name="connsiteX36" fmla="*/ 2231 w 285823"/>
                  <a:gd name="connsiteY36" fmla="*/ 30196 h 249721"/>
                  <a:gd name="connsiteX37" fmla="*/ 24521 w 285823"/>
                  <a:gd name="connsiteY37" fmla="*/ 33107 h 249721"/>
                  <a:gd name="connsiteX38" fmla="*/ 26665 w 285823"/>
                  <a:gd name="connsiteY38" fmla="*/ 34562 h 249721"/>
                  <a:gd name="connsiteX39" fmla="*/ 28350 w 285823"/>
                  <a:gd name="connsiteY39" fmla="*/ 41303 h 249721"/>
                  <a:gd name="connsiteX40" fmla="*/ 35550 w 285823"/>
                  <a:gd name="connsiteY40" fmla="*/ 52792 h 249721"/>
                  <a:gd name="connsiteX41" fmla="*/ 42291 w 285823"/>
                  <a:gd name="connsiteY41" fmla="*/ 53022 h 249721"/>
                  <a:gd name="connsiteX42" fmla="*/ 52325 w 285823"/>
                  <a:gd name="connsiteY42" fmla="*/ 53711 h 249721"/>
                  <a:gd name="connsiteX43" fmla="*/ 59066 w 285823"/>
                  <a:gd name="connsiteY43" fmla="*/ 53941 h 249721"/>
                  <a:gd name="connsiteX44" fmla="*/ 66035 w 285823"/>
                  <a:gd name="connsiteY44" fmla="*/ 53022 h 249721"/>
                  <a:gd name="connsiteX45" fmla="*/ 73925 w 285823"/>
                  <a:gd name="connsiteY45" fmla="*/ 52792 h 249721"/>
                  <a:gd name="connsiteX46" fmla="*/ 81815 w 285823"/>
                  <a:gd name="connsiteY46" fmla="*/ 49882 h 249721"/>
                  <a:gd name="connsiteX47" fmla="*/ 82504 w 285823"/>
                  <a:gd name="connsiteY47" fmla="*/ 52256 h 249721"/>
                  <a:gd name="connsiteX48" fmla="*/ 84189 w 285823"/>
                  <a:gd name="connsiteY48" fmla="*/ 54401 h 249721"/>
                  <a:gd name="connsiteX49" fmla="*/ 84419 w 285823"/>
                  <a:gd name="connsiteY49" fmla="*/ 57771 h 249721"/>
                  <a:gd name="connsiteX50" fmla="*/ 82964 w 285823"/>
                  <a:gd name="connsiteY50" fmla="*/ 61141 h 249721"/>
                  <a:gd name="connsiteX51" fmla="*/ 80359 w 285823"/>
                  <a:gd name="connsiteY51" fmla="*/ 63286 h 249721"/>
                  <a:gd name="connsiteX52" fmla="*/ 78215 w 285823"/>
                  <a:gd name="connsiteY52" fmla="*/ 63056 h 249721"/>
                  <a:gd name="connsiteX53" fmla="*/ 76759 w 285823"/>
                  <a:gd name="connsiteY53" fmla="*/ 63516 h 249721"/>
                  <a:gd name="connsiteX54" fmla="*/ 73618 w 285823"/>
                  <a:gd name="connsiteY54" fmla="*/ 62826 h 249721"/>
                  <a:gd name="connsiteX55" fmla="*/ 71703 w 285823"/>
                  <a:gd name="connsiteY55" fmla="*/ 62367 h 249721"/>
                  <a:gd name="connsiteX56" fmla="*/ 70479 w 285823"/>
                  <a:gd name="connsiteY56" fmla="*/ 63822 h 249721"/>
                  <a:gd name="connsiteX57" fmla="*/ 68793 w 285823"/>
                  <a:gd name="connsiteY57" fmla="*/ 61907 h 249721"/>
                  <a:gd name="connsiteX58" fmla="*/ 64734 w 285823"/>
                  <a:gd name="connsiteY58" fmla="*/ 58997 h 249721"/>
                  <a:gd name="connsiteX59" fmla="*/ 53473 w 285823"/>
                  <a:gd name="connsiteY59" fmla="*/ 67882 h 249721"/>
                  <a:gd name="connsiteX60" fmla="*/ 47729 w 285823"/>
                  <a:gd name="connsiteY60" fmla="*/ 67422 h 249721"/>
                  <a:gd name="connsiteX61" fmla="*/ 44129 w 285823"/>
                  <a:gd name="connsiteY61" fmla="*/ 67422 h 249721"/>
                  <a:gd name="connsiteX62" fmla="*/ 39610 w 285823"/>
                  <a:gd name="connsiteY62" fmla="*/ 66196 h 249721"/>
                  <a:gd name="connsiteX63" fmla="*/ 31261 w 285823"/>
                  <a:gd name="connsiteY63" fmla="*/ 67422 h 249721"/>
                  <a:gd name="connsiteX64" fmla="*/ 34172 w 285823"/>
                  <a:gd name="connsiteY64" fmla="*/ 71482 h 249721"/>
                  <a:gd name="connsiteX65" fmla="*/ 47805 w 285823"/>
                  <a:gd name="connsiteY65" fmla="*/ 82282 h 249721"/>
                  <a:gd name="connsiteX66" fmla="*/ 51865 w 285823"/>
                  <a:gd name="connsiteY66" fmla="*/ 82741 h 249721"/>
                  <a:gd name="connsiteX67" fmla="*/ 54240 w 285823"/>
                  <a:gd name="connsiteY67" fmla="*/ 86571 h 249721"/>
                  <a:gd name="connsiteX68" fmla="*/ 52554 w 285823"/>
                  <a:gd name="connsiteY68" fmla="*/ 92546 h 249721"/>
                  <a:gd name="connsiteX69" fmla="*/ 53014 w 285823"/>
                  <a:gd name="connsiteY69" fmla="*/ 101890 h 249721"/>
                  <a:gd name="connsiteX70" fmla="*/ 58299 w 285823"/>
                  <a:gd name="connsiteY70" fmla="*/ 106180 h 249721"/>
                  <a:gd name="connsiteX71" fmla="*/ 63815 w 285823"/>
                  <a:gd name="connsiteY71" fmla="*/ 105491 h 249721"/>
                  <a:gd name="connsiteX72" fmla="*/ 69789 w 285823"/>
                  <a:gd name="connsiteY72" fmla="*/ 97601 h 249721"/>
                  <a:gd name="connsiteX73" fmla="*/ 79593 w 285823"/>
                  <a:gd name="connsiteY73" fmla="*/ 77533 h 249721"/>
                  <a:gd name="connsiteX74" fmla="*/ 79593 w 285823"/>
                  <a:gd name="connsiteY74" fmla="*/ 79678 h 249721"/>
                  <a:gd name="connsiteX75" fmla="*/ 78367 w 285823"/>
                  <a:gd name="connsiteY75" fmla="*/ 83507 h 249721"/>
                  <a:gd name="connsiteX76" fmla="*/ 77142 w 285823"/>
                  <a:gd name="connsiteY76" fmla="*/ 90248 h 249721"/>
                  <a:gd name="connsiteX77" fmla="*/ 81201 w 285823"/>
                  <a:gd name="connsiteY77" fmla="*/ 92393 h 249721"/>
                  <a:gd name="connsiteX78" fmla="*/ 85261 w 285823"/>
                  <a:gd name="connsiteY78" fmla="*/ 98137 h 249721"/>
                  <a:gd name="connsiteX79" fmla="*/ 89091 w 285823"/>
                  <a:gd name="connsiteY79" fmla="*/ 97218 h 249721"/>
                  <a:gd name="connsiteX80" fmla="*/ 94836 w 285823"/>
                  <a:gd name="connsiteY80" fmla="*/ 102503 h 249721"/>
                  <a:gd name="connsiteX81" fmla="*/ 96751 w 285823"/>
                  <a:gd name="connsiteY81" fmla="*/ 102274 h 249721"/>
                  <a:gd name="connsiteX82" fmla="*/ 101806 w 285823"/>
                  <a:gd name="connsiteY82" fmla="*/ 102044 h 249721"/>
                  <a:gd name="connsiteX83" fmla="*/ 108777 w 285823"/>
                  <a:gd name="connsiteY83" fmla="*/ 100818 h 249721"/>
                  <a:gd name="connsiteX84" fmla="*/ 110232 w 285823"/>
                  <a:gd name="connsiteY84" fmla="*/ 102733 h 249721"/>
                  <a:gd name="connsiteX85" fmla="*/ 105176 w 285823"/>
                  <a:gd name="connsiteY85" fmla="*/ 105644 h 249721"/>
                  <a:gd name="connsiteX86" fmla="*/ 123866 w 285823"/>
                  <a:gd name="connsiteY86" fmla="*/ 115218 h 249721"/>
                  <a:gd name="connsiteX87" fmla="*/ 183228 w 285823"/>
                  <a:gd name="connsiteY87" fmla="*/ 133908 h 249721"/>
                  <a:gd name="connsiteX88" fmla="*/ 201688 w 285823"/>
                  <a:gd name="connsiteY88" fmla="*/ 149457 h 249721"/>
                  <a:gd name="connsiteX89" fmla="*/ 205747 w 285823"/>
                  <a:gd name="connsiteY89" fmla="*/ 151832 h 249721"/>
                  <a:gd name="connsiteX90" fmla="*/ 207203 w 285823"/>
                  <a:gd name="connsiteY90" fmla="*/ 152751 h 249721"/>
                  <a:gd name="connsiteX91" fmla="*/ 208888 w 285823"/>
                  <a:gd name="connsiteY91" fmla="*/ 155355 h 249721"/>
                  <a:gd name="connsiteX92" fmla="*/ 208888 w 285823"/>
                  <a:gd name="connsiteY92" fmla="*/ 158495 h 249721"/>
                  <a:gd name="connsiteX93" fmla="*/ 218233 w 285823"/>
                  <a:gd name="connsiteY93" fmla="*/ 175270 h 249721"/>
                  <a:gd name="connsiteX94" fmla="*/ 222292 w 285823"/>
                  <a:gd name="connsiteY94" fmla="*/ 182011 h 249721"/>
                  <a:gd name="connsiteX95" fmla="*/ 220838 w 285823"/>
                  <a:gd name="connsiteY95" fmla="*/ 185381 h 249721"/>
                  <a:gd name="connsiteX96" fmla="*/ 229722 w 285823"/>
                  <a:gd name="connsiteY96" fmla="*/ 193960 h 249721"/>
                  <a:gd name="connsiteX97" fmla="*/ 221143 w 285823"/>
                  <a:gd name="connsiteY97" fmla="*/ 195185 h 249721"/>
                  <a:gd name="connsiteX98" fmla="*/ 230718 w 285823"/>
                  <a:gd name="connsiteY98" fmla="*/ 205985 h 249721"/>
                  <a:gd name="connsiteX99" fmla="*/ 228344 w 285823"/>
                  <a:gd name="connsiteY99" fmla="*/ 214870 h 249721"/>
                  <a:gd name="connsiteX100" fmla="*/ 225740 w 285823"/>
                  <a:gd name="connsiteY100" fmla="*/ 220615 h 249721"/>
                  <a:gd name="connsiteX101" fmla="*/ 225510 w 285823"/>
                  <a:gd name="connsiteY101" fmla="*/ 224675 h 249721"/>
                  <a:gd name="connsiteX102" fmla="*/ 228650 w 285823"/>
                  <a:gd name="connsiteY102" fmla="*/ 224215 h 249721"/>
                  <a:gd name="connsiteX103" fmla="*/ 234624 w 285823"/>
                  <a:gd name="connsiteY103" fmla="*/ 220615 h 249721"/>
                  <a:gd name="connsiteX104" fmla="*/ 236309 w 285823"/>
                  <a:gd name="connsiteY104" fmla="*/ 222070 h 249721"/>
                  <a:gd name="connsiteX105" fmla="*/ 245425 w 285823"/>
                  <a:gd name="connsiteY105" fmla="*/ 222530 h 249721"/>
                  <a:gd name="connsiteX106" fmla="*/ 251170 w 285823"/>
                  <a:gd name="connsiteY106" fmla="*/ 221304 h 249721"/>
                  <a:gd name="connsiteX107" fmla="*/ 255688 w 285823"/>
                  <a:gd name="connsiteY107" fmla="*/ 220615 h 249721"/>
                  <a:gd name="connsiteX108" fmla="*/ 257833 w 285823"/>
                  <a:gd name="connsiteY108" fmla="*/ 220615 h 249721"/>
                  <a:gd name="connsiteX109" fmla="*/ 284412 w 285823"/>
                  <a:gd name="connsiteY109" fmla="*/ 249109 h 249721"/>
                  <a:gd name="connsiteX110" fmla="*/ 285331 w 285823"/>
                  <a:gd name="connsiteY110" fmla="*/ 249722 h 249721"/>
                  <a:gd name="connsiteX111" fmla="*/ 285791 w 285823"/>
                  <a:gd name="connsiteY111" fmla="*/ 190743 h 249721"/>
                  <a:gd name="connsiteX112" fmla="*/ 282344 w 285823"/>
                  <a:gd name="connsiteY112" fmla="*/ 183849 h 24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285823" h="249721">
                    <a:moveTo>
                      <a:pt x="282344" y="183849"/>
                    </a:moveTo>
                    <a:cubicBezTo>
                      <a:pt x="281655" y="182930"/>
                      <a:pt x="283263" y="167304"/>
                      <a:pt x="283263" y="167304"/>
                    </a:cubicBezTo>
                    <a:cubicBezTo>
                      <a:pt x="286021" y="148308"/>
                      <a:pt x="285255" y="80061"/>
                      <a:pt x="285102" y="64358"/>
                    </a:cubicBezTo>
                    <a:cubicBezTo>
                      <a:pt x="282421" y="63746"/>
                      <a:pt x="280812" y="63822"/>
                      <a:pt x="279740" y="64358"/>
                    </a:cubicBezTo>
                    <a:cubicBezTo>
                      <a:pt x="278285" y="65048"/>
                      <a:pt x="277595" y="65277"/>
                      <a:pt x="277136" y="62214"/>
                    </a:cubicBezTo>
                    <a:cubicBezTo>
                      <a:pt x="276676" y="59073"/>
                      <a:pt x="272846" y="59839"/>
                      <a:pt x="270395" y="59303"/>
                    </a:cubicBezTo>
                    <a:cubicBezTo>
                      <a:pt x="267944" y="58767"/>
                      <a:pt x="261817" y="56928"/>
                      <a:pt x="257221" y="57158"/>
                    </a:cubicBezTo>
                    <a:cubicBezTo>
                      <a:pt x="252701" y="57388"/>
                      <a:pt x="248871" y="55703"/>
                      <a:pt x="248871" y="55703"/>
                    </a:cubicBezTo>
                    <a:cubicBezTo>
                      <a:pt x="248871" y="55703"/>
                      <a:pt x="205058" y="35635"/>
                      <a:pt x="200769" y="32724"/>
                    </a:cubicBezTo>
                    <a:cubicBezTo>
                      <a:pt x="196480" y="29813"/>
                      <a:pt x="187824" y="33949"/>
                      <a:pt x="186139" y="35098"/>
                    </a:cubicBezTo>
                    <a:cubicBezTo>
                      <a:pt x="184454" y="36324"/>
                      <a:pt x="182998" y="37703"/>
                      <a:pt x="178939" y="38928"/>
                    </a:cubicBezTo>
                    <a:cubicBezTo>
                      <a:pt x="174880" y="40154"/>
                      <a:pt x="175799" y="43218"/>
                      <a:pt x="178019" y="46588"/>
                    </a:cubicBezTo>
                    <a:cubicBezTo>
                      <a:pt x="180164" y="49958"/>
                      <a:pt x="170820" y="50647"/>
                      <a:pt x="167220" y="51873"/>
                    </a:cubicBezTo>
                    <a:cubicBezTo>
                      <a:pt x="163619" y="53099"/>
                      <a:pt x="162930" y="55243"/>
                      <a:pt x="158870" y="52333"/>
                    </a:cubicBezTo>
                    <a:cubicBezTo>
                      <a:pt x="154811" y="49422"/>
                      <a:pt x="144470" y="66426"/>
                      <a:pt x="142096" y="69797"/>
                    </a:cubicBezTo>
                    <a:cubicBezTo>
                      <a:pt x="139721" y="73167"/>
                      <a:pt x="141636" y="75311"/>
                      <a:pt x="138496" y="75771"/>
                    </a:cubicBezTo>
                    <a:cubicBezTo>
                      <a:pt x="135356" y="76231"/>
                      <a:pt x="136811" y="79141"/>
                      <a:pt x="134896" y="79831"/>
                    </a:cubicBezTo>
                    <a:cubicBezTo>
                      <a:pt x="132981" y="80520"/>
                      <a:pt x="133441" y="80290"/>
                      <a:pt x="131296" y="83661"/>
                    </a:cubicBezTo>
                    <a:cubicBezTo>
                      <a:pt x="129151" y="87031"/>
                      <a:pt x="121951" y="87031"/>
                      <a:pt x="115517" y="83890"/>
                    </a:cubicBezTo>
                    <a:cubicBezTo>
                      <a:pt x="109083" y="80750"/>
                      <a:pt x="110462" y="77686"/>
                      <a:pt x="110998" y="75771"/>
                    </a:cubicBezTo>
                    <a:cubicBezTo>
                      <a:pt x="111534" y="73856"/>
                      <a:pt x="111458" y="72171"/>
                      <a:pt x="108087" y="73626"/>
                    </a:cubicBezTo>
                    <a:cubicBezTo>
                      <a:pt x="104717" y="75082"/>
                      <a:pt x="104717" y="70486"/>
                      <a:pt x="105943" y="66426"/>
                    </a:cubicBezTo>
                    <a:cubicBezTo>
                      <a:pt x="107168" y="62367"/>
                      <a:pt x="105024" y="61141"/>
                      <a:pt x="102342" y="61141"/>
                    </a:cubicBezTo>
                    <a:cubicBezTo>
                      <a:pt x="99661" y="61141"/>
                      <a:pt x="99202" y="63746"/>
                      <a:pt x="100887" y="66886"/>
                    </a:cubicBezTo>
                    <a:cubicBezTo>
                      <a:pt x="102572" y="70026"/>
                      <a:pt x="102113" y="70716"/>
                      <a:pt x="100657" y="71175"/>
                    </a:cubicBezTo>
                    <a:cubicBezTo>
                      <a:pt x="99202" y="71635"/>
                      <a:pt x="98053" y="66886"/>
                      <a:pt x="98053" y="66886"/>
                    </a:cubicBezTo>
                    <a:cubicBezTo>
                      <a:pt x="98053" y="66886"/>
                      <a:pt x="92538" y="52026"/>
                      <a:pt x="90624" y="44596"/>
                    </a:cubicBezTo>
                    <a:cubicBezTo>
                      <a:pt x="88709" y="37167"/>
                      <a:pt x="91313" y="34333"/>
                      <a:pt x="91313" y="34333"/>
                    </a:cubicBezTo>
                    <a:cubicBezTo>
                      <a:pt x="95602" y="26443"/>
                      <a:pt x="90853" y="23073"/>
                      <a:pt x="89168" y="20469"/>
                    </a:cubicBezTo>
                    <a:cubicBezTo>
                      <a:pt x="87483" y="17864"/>
                      <a:pt x="86257" y="15413"/>
                      <a:pt x="89398" y="14724"/>
                    </a:cubicBezTo>
                    <a:cubicBezTo>
                      <a:pt x="92538" y="14034"/>
                      <a:pt x="86487" y="13498"/>
                      <a:pt x="86487" y="13498"/>
                    </a:cubicBezTo>
                    <a:cubicBezTo>
                      <a:pt x="75687" y="11124"/>
                      <a:pt x="73083" y="11583"/>
                      <a:pt x="58452" y="4153"/>
                    </a:cubicBezTo>
                    <a:cubicBezTo>
                      <a:pt x="43823" y="-3276"/>
                      <a:pt x="37158" y="553"/>
                      <a:pt x="31414" y="5609"/>
                    </a:cubicBezTo>
                    <a:cubicBezTo>
                      <a:pt x="25669" y="10664"/>
                      <a:pt x="18469" y="10664"/>
                      <a:pt x="12955" y="11354"/>
                    </a:cubicBezTo>
                    <a:cubicBezTo>
                      <a:pt x="7440" y="12043"/>
                      <a:pt x="7669" y="12809"/>
                      <a:pt x="8895" y="15873"/>
                    </a:cubicBezTo>
                    <a:cubicBezTo>
                      <a:pt x="10120" y="19013"/>
                      <a:pt x="3839" y="24222"/>
                      <a:pt x="1005" y="27592"/>
                    </a:cubicBezTo>
                    <a:cubicBezTo>
                      <a:pt x="-1829" y="30962"/>
                      <a:pt x="2231" y="30196"/>
                      <a:pt x="2231" y="30196"/>
                    </a:cubicBezTo>
                    <a:cubicBezTo>
                      <a:pt x="2920" y="29966"/>
                      <a:pt x="21380" y="33107"/>
                      <a:pt x="24521" y="33107"/>
                    </a:cubicBezTo>
                    <a:cubicBezTo>
                      <a:pt x="27660" y="33107"/>
                      <a:pt x="28120" y="33107"/>
                      <a:pt x="26665" y="34562"/>
                    </a:cubicBezTo>
                    <a:cubicBezTo>
                      <a:pt x="25210" y="36018"/>
                      <a:pt x="27355" y="36477"/>
                      <a:pt x="28350" y="41303"/>
                    </a:cubicBezTo>
                    <a:cubicBezTo>
                      <a:pt x="29346" y="46128"/>
                      <a:pt x="34324" y="51337"/>
                      <a:pt x="35550" y="52792"/>
                    </a:cubicBezTo>
                    <a:cubicBezTo>
                      <a:pt x="36776" y="54247"/>
                      <a:pt x="40299" y="54247"/>
                      <a:pt x="42291" y="53022"/>
                    </a:cubicBezTo>
                    <a:cubicBezTo>
                      <a:pt x="44206" y="51797"/>
                      <a:pt x="48495" y="52562"/>
                      <a:pt x="52325" y="53711"/>
                    </a:cubicBezTo>
                    <a:cubicBezTo>
                      <a:pt x="56155" y="54937"/>
                      <a:pt x="58070" y="54401"/>
                      <a:pt x="59066" y="53941"/>
                    </a:cubicBezTo>
                    <a:cubicBezTo>
                      <a:pt x="60062" y="53482"/>
                      <a:pt x="63585" y="52486"/>
                      <a:pt x="66035" y="53022"/>
                    </a:cubicBezTo>
                    <a:cubicBezTo>
                      <a:pt x="68487" y="53558"/>
                      <a:pt x="71780" y="52562"/>
                      <a:pt x="73925" y="52792"/>
                    </a:cubicBezTo>
                    <a:cubicBezTo>
                      <a:pt x="76070" y="53022"/>
                      <a:pt x="77296" y="52562"/>
                      <a:pt x="81815" y="49882"/>
                    </a:cubicBezTo>
                    <a:cubicBezTo>
                      <a:pt x="86334" y="47277"/>
                      <a:pt x="85185" y="49422"/>
                      <a:pt x="82504" y="52256"/>
                    </a:cubicBezTo>
                    <a:cubicBezTo>
                      <a:pt x="79823" y="55090"/>
                      <a:pt x="82734" y="54401"/>
                      <a:pt x="84189" y="54401"/>
                    </a:cubicBezTo>
                    <a:cubicBezTo>
                      <a:pt x="85645" y="54401"/>
                      <a:pt x="82045" y="56545"/>
                      <a:pt x="84419" y="57771"/>
                    </a:cubicBezTo>
                    <a:cubicBezTo>
                      <a:pt x="86794" y="58997"/>
                      <a:pt x="84419" y="57771"/>
                      <a:pt x="82964" y="61141"/>
                    </a:cubicBezTo>
                    <a:cubicBezTo>
                      <a:pt x="81508" y="64512"/>
                      <a:pt x="82045" y="61601"/>
                      <a:pt x="80359" y="63286"/>
                    </a:cubicBezTo>
                    <a:cubicBezTo>
                      <a:pt x="79057" y="64588"/>
                      <a:pt x="78215" y="60682"/>
                      <a:pt x="78215" y="63056"/>
                    </a:cubicBezTo>
                    <a:cubicBezTo>
                      <a:pt x="78215" y="65431"/>
                      <a:pt x="77525" y="64971"/>
                      <a:pt x="76759" y="63516"/>
                    </a:cubicBezTo>
                    <a:cubicBezTo>
                      <a:pt x="75993" y="62060"/>
                      <a:pt x="76070" y="61601"/>
                      <a:pt x="73618" y="62826"/>
                    </a:cubicBezTo>
                    <a:cubicBezTo>
                      <a:pt x="71244" y="64052"/>
                      <a:pt x="72163" y="64052"/>
                      <a:pt x="71703" y="62367"/>
                    </a:cubicBezTo>
                    <a:cubicBezTo>
                      <a:pt x="71244" y="60682"/>
                      <a:pt x="71014" y="61141"/>
                      <a:pt x="70479" y="63822"/>
                    </a:cubicBezTo>
                    <a:cubicBezTo>
                      <a:pt x="70019" y="66426"/>
                      <a:pt x="69023" y="64052"/>
                      <a:pt x="68793" y="61907"/>
                    </a:cubicBezTo>
                    <a:cubicBezTo>
                      <a:pt x="68564" y="59762"/>
                      <a:pt x="69023" y="60452"/>
                      <a:pt x="64734" y="58997"/>
                    </a:cubicBezTo>
                    <a:cubicBezTo>
                      <a:pt x="60444" y="57541"/>
                      <a:pt x="54929" y="65967"/>
                      <a:pt x="53473" y="67882"/>
                    </a:cubicBezTo>
                    <a:cubicBezTo>
                      <a:pt x="52019" y="69797"/>
                      <a:pt x="48189" y="68341"/>
                      <a:pt x="47729" y="67422"/>
                    </a:cubicBezTo>
                    <a:cubicBezTo>
                      <a:pt x="47270" y="66503"/>
                      <a:pt x="45355" y="66733"/>
                      <a:pt x="44129" y="67422"/>
                    </a:cubicBezTo>
                    <a:cubicBezTo>
                      <a:pt x="42903" y="68111"/>
                      <a:pt x="41755" y="67192"/>
                      <a:pt x="39610" y="66196"/>
                    </a:cubicBezTo>
                    <a:cubicBezTo>
                      <a:pt x="37465" y="65201"/>
                      <a:pt x="34861" y="65967"/>
                      <a:pt x="31261" y="67422"/>
                    </a:cubicBezTo>
                    <a:cubicBezTo>
                      <a:pt x="27660" y="68877"/>
                      <a:pt x="30571" y="70792"/>
                      <a:pt x="34172" y="71482"/>
                    </a:cubicBezTo>
                    <a:cubicBezTo>
                      <a:pt x="37772" y="72171"/>
                      <a:pt x="44971" y="78682"/>
                      <a:pt x="47805" y="82282"/>
                    </a:cubicBezTo>
                    <a:cubicBezTo>
                      <a:pt x="50716" y="85882"/>
                      <a:pt x="50410" y="83967"/>
                      <a:pt x="51865" y="82741"/>
                    </a:cubicBezTo>
                    <a:cubicBezTo>
                      <a:pt x="53321" y="81516"/>
                      <a:pt x="51865" y="82741"/>
                      <a:pt x="54240" y="86571"/>
                    </a:cubicBezTo>
                    <a:cubicBezTo>
                      <a:pt x="56614" y="90401"/>
                      <a:pt x="55695" y="91090"/>
                      <a:pt x="52554" y="92546"/>
                    </a:cubicBezTo>
                    <a:cubicBezTo>
                      <a:pt x="49415" y="94001"/>
                      <a:pt x="52095" y="95456"/>
                      <a:pt x="53014" y="101890"/>
                    </a:cubicBezTo>
                    <a:cubicBezTo>
                      <a:pt x="53933" y="108325"/>
                      <a:pt x="58299" y="106180"/>
                      <a:pt x="58299" y="106180"/>
                    </a:cubicBezTo>
                    <a:cubicBezTo>
                      <a:pt x="58299" y="106180"/>
                      <a:pt x="60444" y="105491"/>
                      <a:pt x="63815" y="105491"/>
                    </a:cubicBezTo>
                    <a:cubicBezTo>
                      <a:pt x="67185" y="105491"/>
                      <a:pt x="68564" y="101201"/>
                      <a:pt x="69789" y="97601"/>
                    </a:cubicBezTo>
                    <a:cubicBezTo>
                      <a:pt x="71014" y="94001"/>
                      <a:pt x="76759" y="82282"/>
                      <a:pt x="79593" y="77533"/>
                    </a:cubicBezTo>
                    <a:cubicBezTo>
                      <a:pt x="82427" y="72784"/>
                      <a:pt x="81508" y="78452"/>
                      <a:pt x="79593" y="79678"/>
                    </a:cubicBezTo>
                    <a:cubicBezTo>
                      <a:pt x="77678" y="80903"/>
                      <a:pt x="78138" y="79907"/>
                      <a:pt x="78367" y="83507"/>
                    </a:cubicBezTo>
                    <a:cubicBezTo>
                      <a:pt x="78597" y="87107"/>
                      <a:pt x="77448" y="86418"/>
                      <a:pt x="77142" y="90248"/>
                    </a:cubicBezTo>
                    <a:cubicBezTo>
                      <a:pt x="76836" y="94078"/>
                      <a:pt x="79057" y="93159"/>
                      <a:pt x="81201" y="92393"/>
                    </a:cubicBezTo>
                    <a:cubicBezTo>
                      <a:pt x="83346" y="91703"/>
                      <a:pt x="83576" y="96222"/>
                      <a:pt x="85261" y="98137"/>
                    </a:cubicBezTo>
                    <a:cubicBezTo>
                      <a:pt x="86946" y="100052"/>
                      <a:pt x="88172" y="98827"/>
                      <a:pt x="89091" y="97218"/>
                    </a:cubicBezTo>
                    <a:cubicBezTo>
                      <a:pt x="90010" y="95533"/>
                      <a:pt x="93840" y="100818"/>
                      <a:pt x="94836" y="102503"/>
                    </a:cubicBezTo>
                    <a:cubicBezTo>
                      <a:pt x="95755" y="104189"/>
                      <a:pt x="96062" y="103959"/>
                      <a:pt x="96751" y="102274"/>
                    </a:cubicBezTo>
                    <a:cubicBezTo>
                      <a:pt x="97441" y="100588"/>
                      <a:pt x="98436" y="101048"/>
                      <a:pt x="101806" y="102044"/>
                    </a:cubicBezTo>
                    <a:cubicBezTo>
                      <a:pt x="105176" y="103040"/>
                      <a:pt x="103951" y="101814"/>
                      <a:pt x="108777" y="100818"/>
                    </a:cubicBezTo>
                    <a:cubicBezTo>
                      <a:pt x="113602" y="99822"/>
                      <a:pt x="112607" y="102733"/>
                      <a:pt x="110232" y="102733"/>
                    </a:cubicBezTo>
                    <a:cubicBezTo>
                      <a:pt x="107858" y="102733"/>
                      <a:pt x="106862" y="101508"/>
                      <a:pt x="105176" y="105644"/>
                    </a:cubicBezTo>
                    <a:cubicBezTo>
                      <a:pt x="103491" y="109703"/>
                      <a:pt x="119576" y="113993"/>
                      <a:pt x="123866" y="115218"/>
                    </a:cubicBezTo>
                    <a:cubicBezTo>
                      <a:pt x="128155" y="116444"/>
                      <a:pt x="172198" y="129619"/>
                      <a:pt x="183228" y="133908"/>
                    </a:cubicBezTo>
                    <a:cubicBezTo>
                      <a:pt x="194258" y="138197"/>
                      <a:pt x="202148" y="145168"/>
                      <a:pt x="201688" y="149457"/>
                    </a:cubicBezTo>
                    <a:cubicBezTo>
                      <a:pt x="201228" y="153747"/>
                      <a:pt x="202378" y="152598"/>
                      <a:pt x="205747" y="151832"/>
                    </a:cubicBezTo>
                    <a:cubicBezTo>
                      <a:pt x="209118" y="151142"/>
                      <a:pt x="209577" y="151372"/>
                      <a:pt x="207203" y="152751"/>
                    </a:cubicBezTo>
                    <a:cubicBezTo>
                      <a:pt x="204828" y="154129"/>
                      <a:pt x="205518" y="154666"/>
                      <a:pt x="208888" y="155355"/>
                    </a:cubicBezTo>
                    <a:cubicBezTo>
                      <a:pt x="212259" y="156044"/>
                      <a:pt x="210344" y="155355"/>
                      <a:pt x="208888" y="158495"/>
                    </a:cubicBezTo>
                    <a:cubicBezTo>
                      <a:pt x="207433" y="161636"/>
                      <a:pt x="211033" y="169066"/>
                      <a:pt x="218233" y="175270"/>
                    </a:cubicBezTo>
                    <a:cubicBezTo>
                      <a:pt x="225433" y="181474"/>
                      <a:pt x="220378" y="180326"/>
                      <a:pt x="222292" y="182011"/>
                    </a:cubicBezTo>
                    <a:cubicBezTo>
                      <a:pt x="224207" y="183696"/>
                      <a:pt x="232863" y="184921"/>
                      <a:pt x="220838" y="185381"/>
                    </a:cubicBezTo>
                    <a:cubicBezTo>
                      <a:pt x="208811" y="185840"/>
                      <a:pt x="221757" y="190896"/>
                      <a:pt x="229722" y="193960"/>
                    </a:cubicBezTo>
                    <a:cubicBezTo>
                      <a:pt x="237612" y="197100"/>
                      <a:pt x="226122" y="195185"/>
                      <a:pt x="221143" y="195185"/>
                    </a:cubicBezTo>
                    <a:cubicBezTo>
                      <a:pt x="216165" y="195185"/>
                      <a:pt x="229033" y="204070"/>
                      <a:pt x="230718" y="205985"/>
                    </a:cubicBezTo>
                    <a:cubicBezTo>
                      <a:pt x="232404" y="207900"/>
                      <a:pt x="229799" y="212955"/>
                      <a:pt x="228344" y="214870"/>
                    </a:cubicBezTo>
                    <a:cubicBezTo>
                      <a:pt x="226888" y="216785"/>
                      <a:pt x="226888" y="218011"/>
                      <a:pt x="225740" y="220615"/>
                    </a:cubicBezTo>
                    <a:cubicBezTo>
                      <a:pt x="224514" y="223219"/>
                      <a:pt x="224820" y="222760"/>
                      <a:pt x="225510" y="224675"/>
                    </a:cubicBezTo>
                    <a:cubicBezTo>
                      <a:pt x="226199" y="226590"/>
                      <a:pt x="226965" y="225364"/>
                      <a:pt x="228650" y="224215"/>
                    </a:cubicBezTo>
                    <a:cubicBezTo>
                      <a:pt x="230336" y="222990"/>
                      <a:pt x="231790" y="222530"/>
                      <a:pt x="234624" y="220615"/>
                    </a:cubicBezTo>
                    <a:cubicBezTo>
                      <a:pt x="237458" y="218700"/>
                      <a:pt x="236309" y="218470"/>
                      <a:pt x="236309" y="222070"/>
                    </a:cubicBezTo>
                    <a:cubicBezTo>
                      <a:pt x="236309" y="225671"/>
                      <a:pt x="242514" y="223985"/>
                      <a:pt x="245425" y="222530"/>
                    </a:cubicBezTo>
                    <a:cubicBezTo>
                      <a:pt x="248336" y="221075"/>
                      <a:pt x="248566" y="220845"/>
                      <a:pt x="251170" y="221304"/>
                    </a:cubicBezTo>
                    <a:cubicBezTo>
                      <a:pt x="253774" y="221764"/>
                      <a:pt x="254080" y="221534"/>
                      <a:pt x="255688" y="220615"/>
                    </a:cubicBezTo>
                    <a:cubicBezTo>
                      <a:pt x="257298" y="219696"/>
                      <a:pt x="260437" y="215866"/>
                      <a:pt x="257833" y="220615"/>
                    </a:cubicBezTo>
                    <a:cubicBezTo>
                      <a:pt x="255229" y="225364"/>
                      <a:pt x="278208" y="244054"/>
                      <a:pt x="284412" y="249109"/>
                    </a:cubicBezTo>
                    <a:cubicBezTo>
                      <a:pt x="284719" y="249339"/>
                      <a:pt x="285026" y="249492"/>
                      <a:pt x="285331" y="249722"/>
                    </a:cubicBezTo>
                    <a:cubicBezTo>
                      <a:pt x="285331" y="236624"/>
                      <a:pt x="285408" y="194572"/>
                      <a:pt x="285791" y="190743"/>
                    </a:cubicBezTo>
                    <a:cubicBezTo>
                      <a:pt x="286174" y="185994"/>
                      <a:pt x="283034" y="184845"/>
                      <a:pt x="282344" y="183849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77" name="Kombinationstegning: figur 11976">
                <a:extLst>
                  <a:ext uri="{FF2B5EF4-FFF2-40B4-BE49-F238E27FC236}">
                    <a16:creationId xmlns:a16="http://schemas.microsoft.com/office/drawing/2014/main" id="{EEDDEBBF-062F-41D4-A14B-2ACC224DF2C7}"/>
                  </a:ext>
                </a:extLst>
              </p:cNvPr>
              <p:cNvSpPr/>
              <p:nvPr/>
            </p:nvSpPr>
            <p:spPr>
              <a:xfrm>
                <a:off x="9792412" y="4650487"/>
                <a:ext cx="46787" cy="40236"/>
              </a:xfrm>
              <a:custGeom>
                <a:avLst/>
                <a:gdLst>
                  <a:gd name="connsiteX0" fmla="*/ 46787 w 46787"/>
                  <a:gd name="connsiteY0" fmla="*/ 2911 h 40236"/>
                  <a:gd name="connsiteX1" fmla="*/ 40047 w 46787"/>
                  <a:gd name="connsiteY1" fmla="*/ 0 h 40236"/>
                  <a:gd name="connsiteX2" fmla="*/ 28327 w 46787"/>
                  <a:gd name="connsiteY2" fmla="*/ 6281 h 40236"/>
                  <a:gd name="connsiteX3" fmla="*/ 27561 w 46787"/>
                  <a:gd name="connsiteY3" fmla="*/ 6587 h 40236"/>
                  <a:gd name="connsiteX4" fmla="*/ 24957 w 46787"/>
                  <a:gd name="connsiteY4" fmla="*/ 12485 h 40236"/>
                  <a:gd name="connsiteX5" fmla="*/ 22583 w 46787"/>
                  <a:gd name="connsiteY5" fmla="*/ 15626 h 40236"/>
                  <a:gd name="connsiteX6" fmla="*/ 13927 w 46787"/>
                  <a:gd name="connsiteY6" fmla="*/ 11260 h 40236"/>
                  <a:gd name="connsiteX7" fmla="*/ 7799 w 46787"/>
                  <a:gd name="connsiteY7" fmla="*/ 17311 h 40236"/>
                  <a:gd name="connsiteX8" fmla="*/ 4659 w 46787"/>
                  <a:gd name="connsiteY8" fmla="*/ 20911 h 40236"/>
                  <a:gd name="connsiteX9" fmla="*/ 6344 w 46787"/>
                  <a:gd name="connsiteY9" fmla="*/ 30945 h 40236"/>
                  <a:gd name="connsiteX10" fmla="*/ 2284 w 46787"/>
                  <a:gd name="connsiteY10" fmla="*/ 37379 h 40236"/>
                  <a:gd name="connsiteX11" fmla="*/ 2973 w 46787"/>
                  <a:gd name="connsiteY11" fmla="*/ 39524 h 40236"/>
                  <a:gd name="connsiteX12" fmla="*/ 9944 w 46787"/>
                  <a:gd name="connsiteY12" fmla="*/ 37609 h 40236"/>
                  <a:gd name="connsiteX13" fmla="*/ 22122 w 46787"/>
                  <a:gd name="connsiteY13" fmla="*/ 35464 h 40236"/>
                  <a:gd name="connsiteX14" fmla="*/ 28097 w 46787"/>
                  <a:gd name="connsiteY14" fmla="*/ 33090 h 40236"/>
                  <a:gd name="connsiteX15" fmla="*/ 43187 w 46787"/>
                  <a:gd name="connsiteY15" fmla="*/ 17081 h 40236"/>
                  <a:gd name="connsiteX16" fmla="*/ 44336 w 46787"/>
                  <a:gd name="connsiteY16" fmla="*/ 16085 h 40236"/>
                  <a:gd name="connsiteX17" fmla="*/ 45868 w 46787"/>
                  <a:gd name="connsiteY17" fmla="*/ 7277 h 40236"/>
                  <a:gd name="connsiteX18" fmla="*/ 46787 w 46787"/>
                  <a:gd name="connsiteY18" fmla="*/ 2911 h 4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787" h="40236">
                    <a:moveTo>
                      <a:pt x="46787" y="2911"/>
                    </a:moveTo>
                    <a:cubicBezTo>
                      <a:pt x="46787" y="1609"/>
                      <a:pt x="42804" y="613"/>
                      <a:pt x="40047" y="0"/>
                    </a:cubicBezTo>
                    <a:cubicBezTo>
                      <a:pt x="36753" y="2221"/>
                      <a:pt x="29859" y="5668"/>
                      <a:pt x="28327" y="6281"/>
                    </a:cubicBezTo>
                    <a:cubicBezTo>
                      <a:pt x="28174" y="6358"/>
                      <a:pt x="27867" y="6434"/>
                      <a:pt x="27561" y="6587"/>
                    </a:cubicBezTo>
                    <a:cubicBezTo>
                      <a:pt x="26948" y="8809"/>
                      <a:pt x="25647" y="10570"/>
                      <a:pt x="24957" y="12485"/>
                    </a:cubicBezTo>
                    <a:cubicBezTo>
                      <a:pt x="24037" y="15090"/>
                      <a:pt x="22583" y="15626"/>
                      <a:pt x="22583" y="15626"/>
                    </a:cubicBezTo>
                    <a:lnTo>
                      <a:pt x="13927" y="11260"/>
                    </a:lnTo>
                    <a:cubicBezTo>
                      <a:pt x="11400" y="12792"/>
                      <a:pt x="8566" y="16468"/>
                      <a:pt x="7799" y="17311"/>
                    </a:cubicBezTo>
                    <a:cubicBezTo>
                      <a:pt x="6880" y="18230"/>
                      <a:pt x="5655" y="18000"/>
                      <a:pt x="4659" y="20911"/>
                    </a:cubicBezTo>
                    <a:cubicBezTo>
                      <a:pt x="3663" y="23822"/>
                      <a:pt x="4429" y="28800"/>
                      <a:pt x="6344" y="30945"/>
                    </a:cubicBezTo>
                    <a:cubicBezTo>
                      <a:pt x="8259" y="33090"/>
                      <a:pt x="7799" y="32630"/>
                      <a:pt x="2284" y="37379"/>
                    </a:cubicBezTo>
                    <a:cubicBezTo>
                      <a:pt x="-3230" y="42128"/>
                      <a:pt x="2973" y="39524"/>
                      <a:pt x="2973" y="39524"/>
                    </a:cubicBezTo>
                    <a:cubicBezTo>
                      <a:pt x="2973" y="39524"/>
                      <a:pt x="7722" y="38068"/>
                      <a:pt x="9944" y="37609"/>
                    </a:cubicBezTo>
                    <a:cubicBezTo>
                      <a:pt x="12166" y="37149"/>
                      <a:pt x="19059" y="35234"/>
                      <a:pt x="22122" y="35464"/>
                    </a:cubicBezTo>
                    <a:cubicBezTo>
                      <a:pt x="25263" y="35694"/>
                      <a:pt x="26182" y="34545"/>
                      <a:pt x="28097" y="33090"/>
                    </a:cubicBezTo>
                    <a:cubicBezTo>
                      <a:pt x="30012" y="31634"/>
                      <a:pt x="41962" y="18690"/>
                      <a:pt x="43187" y="17081"/>
                    </a:cubicBezTo>
                    <a:cubicBezTo>
                      <a:pt x="43417" y="16775"/>
                      <a:pt x="43877" y="16392"/>
                      <a:pt x="44336" y="16085"/>
                    </a:cubicBezTo>
                    <a:cubicBezTo>
                      <a:pt x="44642" y="13251"/>
                      <a:pt x="45485" y="8962"/>
                      <a:pt x="45868" y="7277"/>
                    </a:cubicBezTo>
                    <a:cubicBezTo>
                      <a:pt x="46327" y="5132"/>
                      <a:pt x="46787" y="4826"/>
                      <a:pt x="46787" y="291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78" name="Kombinationstegning: figur 11977">
                <a:extLst>
                  <a:ext uri="{FF2B5EF4-FFF2-40B4-BE49-F238E27FC236}">
                    <a16:creationId xmlns:a16="http://schemas.microsoft.com/office/drawing/2014/main" id="{E41619E7-519F-440C-ABAB-473F00989AEF}"/>
                  </a:ext>
                </a:extLst>
              </p:cNvPr>
              <p:cNvSpPr/>
              <p:nvPr/>
            </p:nvSpPr>
            <p:spPr>
              <a:xfrm>
                <a:off x="9376516" y="4270645"/>
                <a:ext cx="287490" cy="243093"/>
              </a:xfrm>
              <a:custGeom>
                <a:avLst/>
                <a:gdLst>
                  <a:gd name="connsiteX0" fmla="*/ 228681 w 287490"/>
                  <a:gd name="connsiteY0" fmla="*/ 996 h 243093"/>
                  <a:gd name="connsiteX1" fmla="*/ 211677 w 287490"/>
                  <a:gd name="connsiteY1" fmla="*/ 0 h 243093"/>
                  <a:gd name="connsiteX2" fmla="*/ 203557 w 287490"/>
                  <a:gd name="connsiteY2" fmla="*/ 1226 h 243093"/>
                  <a:gd name="connsiteX3" fmla="*/ 199804 w 287490"/>
                  <a:gd name="connsiteY3" fmla="*/ 689 h 243093"/>
                  <a:gd name="connsiteX4" fmla="*/ 197200 w 287490"/>
                  <a:gd name="connsiteY4" fmla="*/ 1379 h 243093"/>
                  <a:gd name="connsiteX5" fmla="*/ 190459 w 287490"/>
                  <a:gd name="connsiteY5" fmla="*/ 11030 h 243093"/>
                  <a:gd name="connsiteX6" fmla="*/ 190613 w 287490"/>
                  <a:gd name="connsiteY6" fmla="*/ 19456 h 243093"/>
                  <a:gd name="connsiteX7" fmla="*/ 191302 w 287490"/>
                  <a:gd name="connsiteY7" fmla="*/ 27881 h 243093"/>
                  <a:gd name="connsiteX8" fmla="*/ 189080 w 287490"/>
                  <a:gd name="connsiteY8" fmla="*/ 35617 h 243093"/>
                  <a:gd name="connsiteX9" fmla="*/ 183412 w 287490"/>
                  <a:gd name="connsiteY9" fmla="*/ 38528 h 243093"/>
                  <a:gd name="connsiteX10" fmla="*/ 178051 w 287490"/>
                  <a:gd name="connsiteY10" fmla="*/ 41592 h 243093"/>
                  <a:gd name="connsiteX11" fmla="*/ 176519 w 287490"/>
                  <a:gd name="connsiteY11" fmla="*/ 49481 h 243093"/>
                  <a:gd name="connsiteX12" fmla="*/ 179430 w 287490"/>
                  <a:gd name="connsiteY12" fmla="*/ 51703 h 243093"/>
                  <a:gd name="connsiteX13" fmla="*/ 178740 w 287490"/>
                  <a:gd name="connsiteY13" fmla="*/ 54307 h 243093"/>
                  <a:gd name="connsiteX14" fmla="*/ 170621 w 287490"/>
                  <a:gd name="connsiteY14" fmla="*/ 58750 h 243093"/>
                  <a:gd name="connsiteX15" fmla="*/ 169395 w 287490"/>
                  <a:gd name="connsiteY15" fmla="*/ 65490 h 243093"/>
                  <a:gd name="connsiteX16" fmla="*/ 165105 w 287490"/>
                  <a:gd name="connsiteY16" fmla="*/ 73763 h 243093"/>
                  <a:gd name="connsiteX17" fmla="*/ 161812 w 287490"/>
                  <a:gd name="connsiteY17" fmla="*/ 82724 h 243093"/>
                  <a:gd name="connsiteX18" fmla="*/ 154765 w 287490"/>
                  <a:gd name="connsiteY18" fmla="*/ 83720 h 243093"/>
                  <a:gd name="connsiteX19" fmla="*/ 138603 w 287490"/>
                  <a:gd name="connsiteY19" fmla="*/ 88699 h 243093"/>
                  <a:gd name="connsiteX20" fmla="*/ 129335 w 287490"/>
                  <a:gd name="connsiteY20" fmla="*/ 87856 h 243093"/>
                  <a:gd name="connsiteX21" fmla="*/ 118842 w 287490"/>
                  <a:gd name="connsiteY21" fmla="*/ 84409 h 243093"/>
                  <a:gd name="connsiteX22" fmla="*/ 118305 w 287490"/>
                  <a:gd name="connsiteY22" fmla="*/ 81652 h 243093"/>
                  <a:gd name="connsiteX23" fmla="*/ 112484 w 287490"/>
                  <a:gd name="connsiteY23" fmla="*/ 80120 h 243093"/>
                  <a:gd name="connsiteX24" fmla="*/ 94944 w 287490"/>
                  <a:gd name="connsiteY24" fmla="*/ 83720 h 243093"/>
                  <a:gd name="connsiteX25" fmla="*/ 92722 w 287490"/>
                  <a:gd name="connsiteY25" fmla="*/ 89082 h 243093"/>
                  <a:gd name="connsiteX26" fmla="*/ 81693 w 287490"/>
                  <a:gd name="connsiteY26" fmla="*/ 95439 h 243093"/>
                  <a:gd name="connsiteX27" fmla="*/ 66526 w 287490"/>
                  <a:gd name="connsiteY27" fmla="*/ 94214 h 243093"/>
                  <a:gd name="connsiteX28" fmla="*/ 50671 w 287490"/>
                  <a:gd name="connsiteY28" fmla="*/ 100035 h 243093"/>
                  <a:gd name="connsiteX29" fmla="*/ 40484 w 287490"/>
                  <a:gd name="connsiteY29" fmla="*/ 95899 h 243093"/>
                  <a:gd name="connsiteX30" fmla="*/ 26389 w 287490"/>
                  <a:gd name="connsiteY30" fmla="*/ 83337 h 243093"/>
                  <a:gd name="connsiteX31" fmla="*/ 23096 w 287490"/>
                  <a:gd name="connsiteY31" fmla="*/ 79354 h 243093"/>
                  <a:gd name="connsiteX32" fmla="*/ 19649 w 287490"/>
                  <a:gd name="connsiteY32" fmla="*/ 72154 h 243093"/>
                  <a:gd name="connsiteX33" fmla="*/ 21028 w 287490"/>
                  <a:gd name="connsiteY33" fmla="*/ 66180 h 243093"/>
                  <a:gd name="connsiteX34" fmla="*/ 19266 w 287490"/>
                  <a:gd name="connsiteY34" fmla="*/ 66716 h 243093"/>
                  <a:gd name="connsiteX35" fmla="*/ 8466 w 287490"/>
                  <a:gd name="connsiteY35" fmla="*/ 76520 h 243093"/>
                  <a:gd name="connsiteX36" fmla="*/ 6092 w 287490"/>
                  <a:gd name="connsiteY36" fmla="*/ 85405 h 243093"/>
                  <a:gd name="connsiteX37" fmla="*/ 5173 w 287490"/>
                  <a:gd name="connsiteY37" fmla="*/ 89465 h 243093"/>
                  <a:gd name="connsiteX38" fmla="*/ 2568 w 287490"/>
                  <a:gd name="connsiteY38" fmla="*/ 93295 h 243093"/>
                  <a:gd name="connsiteX39" fmla="*/ 1649 w 287490"/>
                  <a:gd name="connsiteY39" fmla="*/ 98350 h 243093"/>
                  <a:gd name="connsiteX40" fmla="*/ 423 w 287490"/>
                  <a:gd name="connsiteY40" fmla="*/ 105550 h 243093"/>
                  <a:gd name="connsiteX41" fmla="*/ 653 w 287490"/>
                  <a:gd name="connsiteY41" fmla="*/ 113210 h 243093"/>
                  <a:gd name="connsiteX42" fmla="*/ 3258 w 287490"/>
                  <a:gd name="connsiteY42" fmla="*/ 117040 h 243093"/>
                  <a:gd name="connsiteX43" fmla="*/ 9232 w 287490"/>
                  <a:gd name="connsiteY43" fmla="*/ 121788 h 243093"/>
                  <a:gd name="connsiteX44" fmla="*/ 9692 w 287490"/>
                  <a:gd name="connsiteY44" fmla="*/ 124929 h 243093"/>
                  <a:gd name="connsiteX45" fmla="*/ 8466 w 287490"/>
                  <a:gd name="connsiteY45" fmla="*/ 127840 h 243093"/>
                  <a:gd name="connsiteX46" fmla="*/ 7547 w 287490"/>
                  <a:gd name="connsiteY46" fmla="*/ 131669 h 243093"/>
                  <a:gd name="connsiteX47" fmla="*/ 5173 w 287490"/>
                  <a:gd name="connsiteY47" fmla="*/ 134274 h 243093"/>
                  <a:gd name="connsiteX48" fmla="*/ 14517 w 287490"/>
                  <a:gd name="connsiteY48" fmla="*/ 150282 h 243093"/>
                  <a:gd name="connsiteX49" fmla="*/ 24092 w 287490"/>
                  <a:gd name="connsiteY49" fmla="*/ 151508 h 243093"/>
                  <a:gd name="connsiteX50" fmla="*/ 27462 w 287490"/>
                  <a:gd name="connsiteY50" fmla="*/ 152734 h 243093"/>
                  <a:gd name="connsiteX51" fmla="*/ 32976 w 287490"/>
                  <a:gd name="connsiteY51" fmla="*/ 170427 h 243093"/>
                  <a:gd name="connsiteX52" fmla="*/ 32976 w 287490"/>
                  <a:gd name="connsiteY52" fmla="*/ 178776 h 243093"/>
                  <a:gd name="connsiteX53" fmla="*/ 37726 w 287490"/>
                  <a:gd name="connsiteY53" fmla="*/ 192181 h 243093"/>
                  <a:gd name="connsiteX54" fmla="*/ 36806 w 287490"/>
                  <a:gd name="connsiteY54" fmla="*/ 197925 h 243093"/>
                  <a:gd name="connsiteX55" fmla="*/ 37036 w 287490"/>
                  <a:gd name="connsiteY55" fmla="*/ 202981 h 243093"/>
                  <a:gd name="connsiteX56" fmla="*/ 43471 w 287490"/>
                  <a:gd name="connsiteY56" fmla="*/ 211100 h 243093"/>
                  <a:gd name="connsiteX57" fmla="*/ 53046 w 287490"/>
                  <a:gd name="connsiteY57" fmla="*/ 211100 h 243093"/>
                  <a:gd name="connsiteX58" fmla="*/ 63845 w 287490"/>
                  <a:gd name="connsiteY58" fmla="*/ 210870 h 243093"/>
                  <a:gd name="connsiteX59" fmla="*/ 74110 w 287490"/>
                  <a:gd name="connsiteY59" fmla="*/ 209645 h 243093"/>
                  <a:gd name="connsiteX60" fmla="*/ 80083 w 287490"/>
                  <a:gd name="connsiteY60" fmla="*/ 207040 h 243093"/>
                  <a:gd name="connsiteX61" fmla="*/ 83224 w 287490"/>
                  <a:gd name="connsiteY61" fmla="*/ 207960 h 243093"/>
                  <a:gd name="connsiteX62" fmla="*/ 84679 w 287490"/>
                  <a:gd name="connsiteY62" fmla="*/ 220904 h 243093"/>
                  <a:gd name="connsiteX63" fmla="*/ 86824 w 287490"/>
                  <a:gd name="connsiteY63" fmla="*/ 224045 h 243093"/>
                  <a:gd name="connsiteX64" fmla="*/ 100918 w 287490"/>
                  <a:gd name="connsiteY64" fmla="*/ 218530 h 243093"/>
                  <a:gd name="connsiteX65" fmla="*/ 117923 w 287490"/>
                  <a:gd name="connsiteY65" fmla="*/ 211330 h 243093"/>
                  <a:gd name="connsiteX66" fmla="*/ 120068 w 287490"/>
                  <a:gd name="connsiteY66" fmla="*/ 211560 h 243093"/>
                  <a:gd name="connsiteX67" fmla="*/ 132246 w 287490"/>
                  <a:gd name="connsiteY67" fmla="*/ 215849 h 243093"/>
                  <a:gd name="connsiteX68" fmla="*/ 134620 w 287490"/>
                  <a:gd name="connsiteY68" fmla="*/ 217075 h 243093"/>
                  <a:gd name="connsiteX69" fmla="*/ 143736 w 287490"/>
                  <a:gd name="connsiteY69" fmla="*/ 222130 h 243093"/>
                  <a:gd name="connsiteX70" fmla="*/ 149939 w 287490"/>
                  <a:gd name="connsiteY70" fmla="*/ 217841 h 243093"/>
                  <a:gd name="connsiteX71" fmla="*/ 152850 w 287490"/>
                  <a:gd name="connsiteY71" fmla="*/ 219066 h 243093"/>
                  <a:gd name="connsiteX72" fmla="*/ 154306 w 287490"/>
                  <a:gd name="connsiteY72" fmla="*/ 219526 h 243093"/>
                  <a:gd name="connsiteX73" fmla="*/ 155991 w 287490"/>
                  <a:gd name="connsiteY73" fmla="*/ 223126 h 243093"/>
                  <a:gd name="connsiteX74" fmla="*/ 159132 w 287490"/>
                  <a:gd name="connsiteY74" fmla="*/ 222666 h 243093"/>
                  <a:gd name="connsiteX75" fmla="*/ 160816 w 287490"/>
                  <a:gd name="connsiteY75" fmla="*/ 223892 h 243093"/>
                  <a:gd name="connsiteX76" fmla="*/ 162271 w 287490"/>
                  <a:gd name="connsiteY76" fmla="*/ 238752 h 243093"/>
                  <a:gd name="connsiteX77" fmla="*/ 167787 w 287490"/>
                  <a:gd name="connsiteY77" fmla="*/ 242122 h 243093"/>
                  <a:gd name="connsiteX78" fmla="*/ 197507 w 287490"/>
                  <a:gd name="connsiteY78" fmla="*/ 229713 h 243093"/>
                  <a:gd name="connsiteX79" fmla="*/ 203940 w 287490"/>
                  <a:gd name="connsiteY79" fmla="*/ 221134 h 243093"/>
                  <a:gd name="connsiteX80" fmla="*/ 208000 w 287490"/>
                  <a:gd name="connsiteY80" fmla="*/ 208419 h 243093"/>
                  <a:gd name="connsiteX81" fmla="*/ 209685 w 287490"/>
                  <a:gd name="connsiteY81" fmla="*/ 208189 h 243093"/>
                  <a:gd name="connsiteX82" fmla="*/ 211830 w 287490"/>
                  <a:gd name="connsiteY82" fmla="*/ 198845 h 243093"/>
                  <a:gd name="connsiteX83" fmla="*/ 212749 w 287490"/>
                  <a:gd name="connsiteY83" fmla="*/ 196240 h 243093"/>
                  <a:gd name="connsiteX84" fmla="*/ 212519 w 287490"/>
                  <a:gd name="connsiteY84" fmla="*/ 186896 h 243093"/>
                  <a:gd name="connsiteX85" fmla="*/ 212059 w 287490"/>
                  <a:gd name="connsiteY85" fmla="*/ 184981 h 243093"/>
                  <a:gd name="connsiteX86" fmla="*/ 214664 w 287490"/>
                  <a:gd name="connsiteY86" fmla="*/ 179695 h 243093"/>
                  <a:gd name="connsiteX87" fmla="*/ 212749 w 287490"/>
                  <a:gd name="connsiteY87" fmla="*/ 175636 h 243093"/>
                  <a:gd name="connsiteX88" fmla="*/ 212059 w 287490"/>
                  <a:gd name="connsiteY88" fmla="*/ 173721 h 243093"/>
                  <a:gd name="connsiteX89" fmla="*/ 223549 w 287490"/>
                  <a:gd name="connsiteY89" fmla="*/ 158861 h 243093"/>
                  <a:gd name="connsiteX90" fmla="*/ 225694 w 287490"/>
                  <a:gd name="connsiteY90" fmla="*/ 159551 h 243093"/>
                  <a:gd name="connsiteX91" fmla="*/ 238102 w 287490"/>
                  <a:gd name="connsiteY91" fmla="*/ 148980 h 243093"/>
                  <a:gd name="connsiteX92" fmla="*/ 240707 w 287490"/>
                  <a:gd name="connsiteY92" fmla="*/ 148751 h 243093"/>
                  <a:gd name="connsiteX93" fmla="*/ 246681 w 287490"/>
                  <a:gd name="connsiteY93" fmla="*/ 147525 h 243093"/>
                  <a:gd name="connsiteX94" fmla="*/ 247600 w 287490"/>
                  <a:gd name="connsiteY94" fmla="*/ 144385 h 243093"/>
                  <a:gd name="connsiteX95" fmla="*/ 248060 w 287490"/>
                  <a:gd name="connsiteY95" fmla="*/ 139636 h 243093"/>
                  <a:gd name="connsiteX96" fmla="*/ 246834 w 287490"/>
                  <a:gd name="connsiteY96" fmla="*/ 137031 h 243093"/>
                  <a:gd name="connsiteX97" fmla="*/ 243924 w 287490"/>
                  <a:gd name="connsiteY97" fmla="*/ 134887 h 243093"/>
                  <a:gd name="connsiteX98" fmla="*/ 251813 w 287490"/>
                  <a:gd name="connsiteY98" fmla="*/ 104018 h 243093"/>
                  <a:gd name="connsiteX99" fmla="*/ 256562 w 287490"/>
                  <a:gd name="connsiteY99" fmla="*/ 101414 h 243093"/>
                  <a:gd name="connsiteX100" fmla="*/ 258936 w 287490"/>
                  <a:gd name="connsiteY100" fmla="*/ 99499 h 243093"/>
                  <a:gd name="connsiteX101" fmla="*/ 259166 w 287490"/>
                  <a:gd name="connsiteY101" fmla="*/ 95669 h 243093"/>
                  <a:gd name="connsiteX102" fmla="*/ 272801 w 287490"/>
                  <a:gd name="connsiteY102" fmla="*/ 101184 h 243093"/>
                  <a:gd name="connsiteX103" fmla="*/ 284979 w 287490"/>
                  <a:gd name="connsiteY103" fmla="*/ 98809 h 243093"/>
                  <a:gd name="connsiteX104" fmla="*/ 284290 w 287490"/>
                  <a:gd name="connsiteY104" fmla="*/ 93065 h 243093"/>
                  <a:gd name="connsiteX105" fmla="*/ 252962 w 287490"/>
                  <a:gd name="connsiteY105" fmla="*/ 68630 h 243093"/>
                  <a:gd name="connsiteX106" fmla="*/ 253651 w 287490"/>
                  <a:gd name="connsiteY106" fmla="*/ 66716 h 243093"/>
                  <a:gd name="connsiteX107" fmla="*/ 256562 w 287490"/>
                  <a:gd name="connsiteY107" fmla="*/ 64801 h 243093"/>
                  <a:gd name="connsiteX108" fmla="*/ 257251 w 287490"/>
                  <a:gd name="connsiteY108" fmla="*/ 54001 h 243093"/>
                  <a:gd name="connsiteX109" fmla="*/ 248672 w 287490"/>
                  <a:gd name="connsiteY109" fmla="*/ 44656 h 243093"/>
                  <a:gd name="connsiteX110" fmla="*/ 247753 w 287490"/>
                  <a:gd name="connsiteY110" fmla="*/ 41745 h 243093"/>
                  <a:gd name="connsiteX111" fmla="*/ 245149 w 287490"/>
                  <a:gd name="connsiteY111" fmla="*/ 36230 h 243093"/>
                  <a:gd name="connsiteX112" fmla="*/ 240630 w 287490"/>
                  <a:gd name="connsiteY112" fmla="*/ 32400 h 243093"/>
                  <a:gd name="connsiteX113" fmla="*/ 238485 w 287490"/>
                  <a:gd name="connsiteY113" fmla="*/ 25966 h 243093"/>
                  <a:gd name="connsiteX114" fmla="*/ 238255 w 287490"/>
                  <a:gd name="connsiteY114" fmla="*/ 22137 h 243093"/>
                  <a:gd name="connsiteX115" fmla="*/ 245226 w 287490"/>
                  <a:gd name="connsiteY115" fmla="*/ 18766 h 243093"/>
                  <a:gd name="connsiteX116" fmla="*/ 247371 w 287490"/>
                  <a:gd name="connsiteY116" fmla="*/ 18077 h 243093"/>
                  <a:gd name="connsiteX117" fmla="*/ 250971 w 287490"/>
                  <a:gd name="connsiteY117" fmla="*/ 15702 h 243093"/>
                  <a:gd name="connsiteX118" fmla="*/ 244996 w 287490"/>
                  <a:gd name="connsiteY118" fmla="*/ 9958 h 243093"/>
                  <a:gd name="connsiteX119" fmla="*/ 244537 w 287490"/>
                  <a:gd name="connsiteY119" fmla="*/ 6587 h 243093"/>
                  <a:gd name="connsiteX120" fmla="*/ 246911 w 287490"/>
                  <a:gd name="connsiteY120" fmla="*/ 5745 h 243093"/>
                  <a:gd name="connsiteX121" fmla="*/ 244384 w 287490"/>
                  <a:gd name="connsiteY121" fmla="*/ 5362 h 243093"/>
                  <a:gd name="connsiteX122" fmla="*/ 228681 w 287490"/>
                  <a:gd name="connsiteY122" fmla="*/ 996 h 24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287490" h="243093">
                    <a:moveTo>
                      <a:pt x="228681" y="996"/>
                    </a:moveTo>
                    <a:cubicBezTo>
                      <a:pt x="225770" y="460"/>
                      <a:pt x="213208" y="0"/>
                      <a:pt x="211677" y="0"/>
                    </a:cubicBezTo>
                    <a:cubicBezTo>
                      <a:pt x="210144" y="0"/>
                      <a:pt x="205472" y="536"/>
                      <a:pt x="203557" y="1226"/>
                    </a:cubicBezTo>
                    <a:cubicBezTo>
                      <a:pt x="201642" y="1915"/>
                      <a:pt x="201183" y="1226"/>
                      <a:pt x="199804" y="689"/>
                    </a:cubicBezTo>
                    <a:cubicBezTo>
                      <a:pt x="198426" y="153"/>
                      <a:pt x="198119" y="383"/>
                      <a:pt x="197200" y="1379"/>
                    </a:cubicBezTo>
                    <a:cubicBezTo>
                      <a:pt x="196357" y="2374"/>
                      <a:pt x="192068" y="8426"/>
                      <a:pt x="190459" y="11030"/>
                    </a:cubicBezTo>
                    <a:cubicBezTo>
                      <a:pt x="188928" y="13634"/>
                      <a:pt x="190306" y="16392"/>
                      <a:pt x="190613" y="19456"/>
                    </a:cubicBezTo>
                    <a:cubicBezTo>
                      <a:pt x="190995" y="22519"/>
                      <a:pt x="191302" y="25660"/>
                      <a:pt x="191302" y="27881"/>
                    </a:cubicBezTo>
                    <a:cubicBezTo>
                      <a:pt x="191302" y="30102"/>
                      <a:pt x="190306" y="32860"/>
                      <a:pt x="189080" y="35617"/>
                    </a:cubicBezTo>
                    <a:cubicBezTo>
                      <a:pt x="187855" y="38375"/>
                      <a:pt x="185787" y="38222"/>
                      <a:pt x="183412" y="38528"/>
                    </a:cubicBezTo>
                    <a:cubicBezTo>
                      <a:pt x="181038" y="38835"/>
                      <a:pt x="180349" y="38835"/>
                      <a:pt x="178051" y="41592"/>
                    </a:cubicBezTo>
                    <a:cubicBezTo>
                      <a:pt x="175829" y="44349"/>
                      <a:pt x="175829" y="47950"/>
                      <a:pt x="176519" y="49481"/>
                    </a:cubicBezTo>
                    <a:cubicBezTo>
                      <a:pt x="177208" y="51013"/>
                      <a:pt x="177897" y="50707"/>
                      <a:pt x="179430" y="51703"/>
                    </a:cubicBezTo>
                    <a:cubicBezTo>
                      <a:pt x="180961" y="52698"/>
                      <a:pt x="178740" y="54307"/>
                      <a:pt x="178740" y="54307"/>
                    </a:cubicBezTo>
                    <a:cubicBezTo>
                      <a:pt x="178740" y="54307"/>
                      <a:pt x="173225" y="57601"/>
                      <a:pt x="170621" y="58750"/>
                    </a:cubicBezTo>
                    <a:cubicBezTo>
                      <a:pt x="168016" y="59975"/>
                      <a:pt x="167327" y="61354"/>
                      <a:pt x="169395" y="65490"/>
                    </a:cubicBezTo>
                    <a:cubicBezTo>
                      <a:pt x="171464" y="69626"/>
                      <a:pt x="167327" y="72001"/>
                      <a:pt x="165105" y="73763"/>
                    </a:cubicBezTo>
                    <a:cubicBezTo>
                      <a:pt x="162885" y="75524"/>
                      <a:pt x="162042" y="81192"/>
                      <a:pt x="161812" y="82724"/>
                    </a:cubicBezTo>
                    <a:cubicBezTo>
                      <a:pt x="161659" y="84256"/>
                      <a:pt x="159591" y="83414"/>
                      <a:pt x="154765" y="83720"/>
                    </a:cubicBezTo>
                    <a:cubicBezTo>
                      <a:pt x="149939" y="84026"/>
                      <a:pt x="141821" y="86324"/>
                      <a:pt x="138603" y="88699"/>
                    </a:cubicBezTo>
                    <a:cubicBezTo>
                      <a:pt x="135310" y="91073"/>
                      <a:pt x="132093" y="88392"/>
                      <a:pt x="129335" y="87856"/>
                    </a:cubicBezTo>
                    <a:cubicBezTo>
                      <a:pt x="126578" y="87320"/>
                      <a:pt x="120910" y="85252"/>
                      <a:pt x="118842" y="84409"/>
                    </a:cubicBezTo>
                    <a:cubicBezTo>
                      <a:pt x="116773" y="83567"/>
                      <a:pt x="117999" y="83720"/>
                      <a:pt x="118305" y="81652"/>
                    </a:cubicBezTo>
                    <a:cubicBezTo>
                      <a:pt x="118688" y="79584"/>
                      <a:pt x="114169" y="79431"/>
                      <a:pt x="112484" y="80120"/>
                    </a:cubicBezTo>
                    <a:cubicBezTo>
                      <a:pt x="110799" y="80809"/>
                      <a:pt x="96629" y="83567"/>
                      <a:pt x="94944" y="83720"/>
                    </a:cubicBezTo>
                    <a:cubicBezTo>
                      <a:pt x="93259" y="83873"/>
                      <a:pt x="93565" y="84563"/>
                      <a:pt x="92722" y="89082"/>
                    </a:cubicBezTo>
                    <a:cubicBezTo>
                      <a:pt x="91880" y="93524"/>
                      <a:pt x="84297" y="94750"/>
                      <a:pt x="81693" y="95439"/>
                    </a:cubicBezTo>
                    <a:cubicBezTo>
                      <a:pt x="79088" y="96129"/>
                      <a:pt x="69820" y="94444"/>
                      <a:pt x="66526" y="94214"/>
                    </a:cubicBezTo>
                    <a:cubicBezTo>
                      <a:pt x="63233" y="94061"/>
                      <a:pt x="56032" y="98503"/>
                      <a:pt x="50671" y="100035"/>
                    </a:cubicBezTo>
                    <a:cubicBezTo>
                      <a:pt x="45309" y="101567"/>
                      <a:pt x="42551" y="97814"/>
                      <a:pt x="40484" y="95899"/>
                    </a:cubicBezTo>
                    <a:cubicBezTo>
                      <a:pt x="38415" y="93984"/>
                      <a:pt x="27615" y="84180"/>
                      <a:pt x="26389" y="83337"/>
                    </a:cubicBezTo>
                    <a:cubicBezTo>
                      <a:pt x="25164" y="82494"/>
                      <a:pt x="24015" y="81116"/>
                      <a:pt x="23096" y="79354"/>
                    </a:cubicBezTo>
                    <a:cubicBezTo>
                      <a:pt x="22254" y="77669"/>
                      <a:pt x="19955" y="75065"/>
                      <a:pt x="19649" y="72154"/>
                    </a:cubicBezTo>
                    <a:cubicBezTo>
                      <a:pt x="19420" y="70469"/>
                      <a:pt x="20339" y="68018"/>
                      <a:pt x="21028" y="66180"/>
                    </a:cubicBezTo>
                    <a:cubicBezTo>
                      <a:pt x="20492" y="66103"/>
                      <a:pt x="19955" y="66333"/>
                      <a:pt x="19266" y="66716"/>
                    </a:cubicBezTo>
                    <a:cubicBezTo>
                      <a:pt x="16891" y="68171"/>
                      <a:pt x="11607" y="70316"/>
                      <a:pt x="8466" y="76520"/>
                    </a:cubicBezTo>
                    <a:cubicBezTo>
                      <a:pt x="5325" y="82724"/>
                      <a:pt x="5325" y="83950"/>
                      <a:pt x="6092" y="85405"/>
                    </a:cubicBezTo>
                    <a:cubicBezTo>
                      <a:pt x="6781" y="86860"/>
                      <a:pt x="7011" y="88546"/>
                      <a:pt x="5173" y="89465"/>
                    </a:cubicBezTo>
                    <a:cubicBezTo>
                      <a:pt x="3334" y="90384"/>
                      <a:pt x="1113" y="91150"/>
                      <a:pt x="2568" y="93295"/>
                    </a:cubicBezTo>
                    <a:cubicBezTo>
                      <a:pt x="4024" y="95439"/>
                      <a:pt x="2568" y="97354"/>
                      <a:pt x="1649" y="98350"/>
                    </a:cubicBezTo>
                    <a:cubicBezTo>
                      <a:pt x="730" y="99346"/>
                      <a:pt x="-725" y="102180"/>
                      <a:pt x="423" y="105550"/>
                    </a:cubicBezTo>
                    <a:cubicBezTo>
                      <a:pt x="1649" y="108920"/>
                      <a:pt x="1113" y="111984"/>
                      <a:pt x="653" y="113210"/>
                    </a:cubicBezTo>
                    <a:cubicBezTo>
                      <a:pt x="194" y="114435"/>
                      <a:pt x="1113" y="115584"/>
                      <a:pt x="3258" y="117040"/>
                    </a:cubicBezTo>
                    <a:cubicBezTo>
                      <a:pt x="5402" y="118495"/>
                      <a:pt x="8313" y="120180"/>
                      <a:pt x="9232" y="121788"/>
                    </a:cubicBezTo>
                    <a:cubicBezTo>
                      <a:pt x="10151" y="123474"/>
                      <a:pt x="11377" y="124929"/>
                      <a:pt x="9692" y="124929"/>
                    </a:cubicBezTo>
                    <a:cubicBezTo>
                      <a:pt x="8007" y="124929"/>
                      <a:pt x="8007" y="125389"/>
                      <a:pt x="8466" y="127840"/>
                    </a:cubicBezTo>
                    <a:cubicBezTo>
                      <a:pt x="8926" y="130291"/>
                      <a:pt x="9155" y="132129"/>
                      <a:pt x="7547" y="131669"/>
                    </a:cubicBezTo>
                    <a:cubicBezTo>
                      <a:pt x="5939" y="131210"/>
                      <a:pt x="4177" y="130750"/>
                      <a:pt x="5173" y="134274"/>
                    </a:cubicBezTo>
                    <a:cubicBezTo>
                      <a:pt x="6092" y="137874"/>
                      <a:pt x="9692" y="148904"/>
                      <a:pt x="14517" y="150282"/>
                    </a:cubicBezTo>
                    <a:cubicBezTo>
                      <a:pt x="19343" y="151661"/>
                      <a:pt x="22636" y="152427"/>
                      <a:pt x="24092" y="151508"/>
                    </a:cubicBezTo>
                    <a:cubicBezTo>
                      <a:pt x="25547" y="150589"/>
                      <a:pt x="25777" y="149823"/>
                      <a:pt x="27462" y="152734"/>
                    </a:cubicBezTo>
                    <a:cubicBezTo>
                      <a:pt x="29147" y="155644"/>
                      <a:pt x="34891" y="163534"/>
                      <a:pt x="32976" y="170427"/>
                    </a:cubicBezTo>
                    <a:cubicBezTo>
                      <a:pt x="31061" y="177398"/>
                      <a:pt x="27003" y="174027"/>
                      <a:pt x="32976" y="178776"/>
                    </a:cubicBezTo>
                    <a:cubicBezTo>
                      <a:pt x="38951" y="183525"/>
                      <a:pt x="36577" y="189347"/>
                      <a:pt x="37726" y="192181"/>
                    </a:cubicBezTo>
                    <a:cubicBezTo>
                      <a:pt x="38874" y="195015"/>
                      <a:pt x="38185" y="196930"/>
                      <a:pt x="36806" y="197925"/>
                    </a:cubicBezTo>
                    <a:cubicBezTo>
                      <a:pt x="35428" y="198921"/>
                      <a:pt x="36117" y="199840"/>
                      <a:pt x="37036" y="202981"/>
                    </a:cubicBezTo>
                    <a:cubicBezTo>
                      <a:pt x="37955" y="206121"/>
                      <a:pt x="40407" y="211330"/>
                      <a:pt x="43471" y="211100"/>
                    </a:cubicBezTo>
                    <a:cubicBezTo>
                      <a:pt x="46611" y="210870"/>
                      <a:pt x="49905" y="212785"/>
                      <a:pt x="53046" y="211100"/>
                    </a:cubicBezTo>
                    <a:cubicBezTo>
                      <a:pt x="56185" y="209415"/>
                      <a:pt x="59019" y="214700"/>
                      <a:pt x="63845" y="210870"/>
                    </a:cubicBezTo>
                    <a:cubicBezTo>
                      <a:pt x="68671" y="207040"/>
                      <a:pt x="71275" y="208266"/>
                      <a:pt x="74110" y="209645"/>
                    </a:cubicBezTo>
                    <a:cubicBezTo>
                      <a:pt x="76944" y="211024"/>
                      <a:pt x="78169" y="210334"/>
                      <a:pt x="80083" y="207040"/>
                    </a:cubicBezTo>
                    <a:cubicBezTo>
                      <a:pt x="81998" y="203670"/>
                      <a:pt x="81539" y="203900"/>
                      <a:pt x="83224" y="207960"/>
                    </a:cubicBezTo>
                    <a:cubicBezTo>
                      <a:pt x="83224" y="207960"/>
                      <a:pt x="85599" y="215619"/>
                      <a:pt x="84679" y="220904"/>
                    </a:cubicBezTo>
                    <a:cubicBezTo>
                      <a:pt x="83760" y="226190"/>
                      <a:pt x="83454" y="226649"/>
                      <a:pt x="86824" y="224045"/>
                    </a:cubicBezTo>
                    <a:cubicBezTo>
                      <a:pt x="90195" y="221441"/>
                      <a:pt x="96629" y="218760"/>
                      <a:pt x="100918" y="218530"/>
                    </a:cubicBezTo>
                    <a:cubicBezTo>
                      <a:pt x="105207" y="218300"/>
                      <a:pt x="116467" y="218760"/>
                      <a:pt x="117923" y="211330"/>
                    </a:cubicBezTo>
                    <a:cubicBezTo>
                      <a:pt x="117923" y="211330"/>
                      <a:pt x="116697" y="207960"/>
                      <a:pt x="120068" y="211560"/>
                    </a:cubicBezTo>
                    <a:cubicBezTo>
                      <a:pt x="123437" y="215160"/>
                      <a:pt x="127037" y="219449"/>
                      <a:pt x="132246" y="215849"/>
                    </a:cubicBezTo>
                    <a:cubicBezTo>
                      <a:pt x="132246" y="215849"/>
                      <a:pt x="134161" y="213704"/>
                      <a:pt x="134620" y="217075"/>
                    </a:cubicBezTo>
                    <a:cubicBezTo>
                      <a:pt x="135080" y="220445"/>
                      <a:pt x="137531" y="226419"/>
                      <a:pt x="143736" y="222130"/>
                    </a:cubicBezTo>
                    <a:cubicBezTo>
                      <a:pt x="149939" y="217841"/>
                      <a:pt x="148485" y="215389"/>
                      <a:pt x="149939" y="217841"/>
                    </a:cubicBezTo>
                    <a:cubicBezTo>
                      <a:pt x="151395" y="220292"/>
                      <a:pt x="151395" y="220445"/>
                      <a:pt x="152850" y="219066"/>
                    </a:cubicBezTo>
                    <a:cubicBezTo>
                      <a:pt x="154306" y="217611"/>
                      <a:pt x="154306" y="217381"/>
                      <a:pt x="154306" y="219526"/>
                    </a:cubicBezTo>
                    <a:cubicBezTo>
                      <a:pt x="154306" y="221670"/>
                      <a:pt x="153080" y="221900"/>
                      <a:pt x="155991" y="223126"/>
                    </a:cubicBezTo>
                    <a:cubicBezTo>
                      <a:pt x="158902" y="224351"/>
                      <a:pt x="158595" y="223585"/>
                      <a:pt x="159132" y="222666"/>
                    </a:cubicBezTo>
                    <a:cubicBezTo>
                      <a:pt x="159667" y="221747"/>
                      <a:pt x="161047" y="221211"/>
                      <a:pt x="160816" y="223892"/>
                    </a:cubicBezTo>
                    <a:cubicBezTo>
                      <a:pt x="160586" y="226496"/>
                      <a:pt x="162042" y="236607"/>
                      <a:pt x="162271" y="238752"/>
                    </a:cubicBezTo>
                    <a:cubicBezTo>
                      <a:pt x="162501" y="240896"/>
                      <a:pt x="162501" y="244956"/>
                      <a:pt x="167787" y="242122"/>
                    </a:cubicBezTo>
                    <a:cubicBezTo>
                      <a:pt x="173072" y="239288"/>
                      <a:pt x="194825" y="230862"/>
                      <a:pt x="197507" y="229713"/>
                    </a:cubicBezTo>
                    <a:cubicBezTo>
                      <a:pt x="200111" y="228488"/>
                      <a:pt x="201336" y="229024"/>
                      <a:pt x="203940" y="221134"/>
                    </a:cubicBezTo>
                    <a:cubicBezTo>
                      <a:pt x="206544" y="213245"/>
                      <a:pt x="211600" y="215160"/>
                      <a:pt x="208000" y="208419"/>
                    </a:cubicBezTo>
                    <a:cubicBezTo>
                      <a:pt x="208000" y="208419"/>
                      <a:pt x="206774" y="206504"/>
                      <a:pt x="209685" y="208189"/>
                    </a:cubicBezTo>
                    <a:cubicBezTo>
                      <a:pt x="212596" y="209874"/>
                      <a:pt x="214434" y="204130"/>
                      <a:pt x="211830" y="198845"/>
                    </a:cubicBezTo>
                    <a:cubicBezTo>
                      <a:pt x="211830" y="198845"/>
                      <a:pt x="210911" y="196930"/>
                      <a:pt x="212749" y="196240"/>
                    </a:cubicBezTo>
                    <a:cubicBezTo>
                      <a:pt x="214664" y="195551"/>
                      <a:pt x="224009" y="189806"/>
                      <a:pt x="212519" y="186896"/>
                    </a:cubicBezTo>
                    <a:cubicBezTo>
                      <a:pt x="212519" y="186896"/>
                      <a:pt x="209915" y="186436"/>
                      <a:pt x="212059" y="184981"/>
                    </a:cubicBezTo>
                    <a:cubicBezTo>
                      <a:pt x="214204" y="183525"/>
                      <a:pt x="214434" y="181610"/>
                      <a:pt x="214664" y="179695"/>
                    </a:cubicBezTo>
                    <a:cubicBezTo>
                      <a:pt x="214893" y="177781"/>
                      <a:pt x="215353" y="175406"/>
                      <a:pt x="212749" y="175636"/>
                    </a:cubicBezTo>
                    <a:cubicBezTo>
                      <a:pt x="210144" y="175866"/>
                      <a:pt x="207694" y="175636"/>
                      <a:pt x="212059" y="173721"/>
                    </a:cubicBezTo>
                    <a:cubicBezTo>
                      <a:pt x="216426" y="171806"/>
                      <a:pt x="223090" y="168206"/>
                      <a:pt x="223549" y="158861"/>
                    </a:cubicBezTo>
                    <a:cubicBezTo>
                      <a:pt x="223549" y="158861"/>
                      <a:pt x="223549" y="155261"/>
                      <a:pt x="225694" y="159551"/>
                    </a:cubicBezTo>
                    <a:cubicBezTo>
                      <a:pt x="227838" y="163840"/>
                      <a:pt x="233813" y="156640"/>
                      <a:pt x="238102" y="148980"/>
                    </a:cubicBezTo>
                    <a:cubicBezTo>
                      <a:pt x="238102" y="148980"/>
                      <a:pt x="237872" y="148291"/>
                      <a:pt x="240707" y="148751"/>
                    </a:cubicBezTo>
                    <a:cubicBezTo>
                      <a:pt x="243617" y="149210"/>
                      <a:pt x="245226" y="148291"/>
                      <a:pt x="246681" y="147525"/>
                    </a:cubicBezTo>
                    <a:cubicBezTo>
                      <a:pt x="248137" y="146836"/>
                      <a:pt x="248137" y="146299"/>
                      <a:pt x="247600" y="144385"/>
                    </a:cubicBezTo>
                    <a:cubicBezTo>
                      <a:pt x="247064" y="142470"/>
                      <a:pt x="246375" y="141014"/>
                      <a:pt x="248060" y="139636"/>
                    </a:cubicBezTo>
                    <a:cubicBezTo>
                      <a:pt x="249745" y="138180"/>
                      <a:pt x="249745" y="135576"/>
                      <a:pt x="246834" y="137031"/>
                    </a:cubicBezTo>
                    <a:cubicBezTo>
                      <a:pt x="243924" y="138487"/>
                      <a:pt x="243464" y="138946"/>
                      <a:pt x="243924" y="134887"/>
                    </a:cubicBezTo>
                    <a:cubicBezTo>
                      <a:pt x="244384" y="130827"/>
                      <a:pt x="243234" y="114052"/>
                      <a:pt x="251813" y="104018"/>
                    </a:cubicBezTo>
                    <a:cubicBezTo>
                      <a:pt x="251813" y="104018"/>
                      <a:pt x="253728" y="101108"/>
                      <a:pt x="256562" y="101414"/>
                    </a:cubicBezTo>
                    <a:cubicBezTo>
                      <a:pt x="259473" y="101644"/>
                      <a:pt x="259703" y="102103"/>
                      <a:pt x="258936" y="99499"/>
                    </a:cubicBezTo>
                    <a:cubicBezTo>
                      <a:pt x="258247" y="96895"/>
                      <a:pt x="255796" y="90614"/>
                      <a:pt x="259166" y="95669"/>
                    </a:cubicBezTo>
                    <a:cubicBezTo>
                      <a:pt x="262537" y="100724"/>
                      <a:pt x="270197" y="100724"/>
                      <a:pt x="272801" y="101184"/>
                    </a:cubicBezTo>
                    <a:cubicBezTo>
                      <a:pt x="275405" y="101644"/>
                      <a:pt x="282375" y="101644"/>
                      <a:pt x="284979" y="98809"/>
                    </a:cubicBezTo>
                    <a:cubicBezTo>
                      <a:pt x="287584" y="95975"/>
                      <a:pt x="289269" y="95669"/>
                      <a:pt x="284290" y="93065"/>
                    </a:cubicBezTo>
                    <a:cubicBezTo>
                      <a:pt x="279234" y="90461"/>
                      <a:pt x="256562" y="73686"/>
                      <a:pt x="252962" y="68630"/>
                    </a:cubicBezTo>
                    <a:cubicBezTo>
                      <a:pt x="252962" y="68630"/>
                      <a:pt x="251737" y="66486"/>
                      <a:pt x="253651" y="66716"/>
                    </a:cubicBezTo>
                    <a:cubicBezTo>
                      <a:pt x="255566" y="66945"/>
                      <a:pt x="253881" y="65260"/>
                      <a:pt x="256562" y="64801"/>
                    </a:cubicBezTo>
                    <a:cubicBezTo>
                      <a:pt x="259243" y="64341"/>
                      <a:pt x="261618" y="56911"/>
                      <a:pt x="257251" y="54001"/>
                    </a:cubicBezTo>
                    <a:cubicBezTo>
                      <a:pt x="252886" y="51090"/>
                      <a:pt x="247907" y="45115"/>
                      <a:pt x="248672" y="44656"/>
                    </a:cubicBezTo>
                    <a:cubicBezTo>
                      <a:pt x="249438" y="44196"/>
                      <a:pt x="252732" y="42281"/>
                      <a:pt x="247753" y="41745"/>
                    </a:cubicBezTo>
                    <a:cubicBezTo>
                      <a:pt x="242774" y="41209"/>
                      <a:pt x="251813" y="37686"/>
                      <a:pt x="245149" y="36230"/>
                    </a:cubicBezTo>
                    <a:cubicBezTo>
                      <a:pt x="238409" y="34775"/>
                      <a:pt x="236571" y="32630"/>
                      <a:pt x="240630" y="32400"/>
                    </a:cubicBezTo>
                    <a:cubicBezTo>
                      <a:pt x="244689" y="32171"/>
                      <a:pt x="241550" y="27115"/>
                      <a:pt x="238485" y="25966"/>
                    </a:cubicBezTo>
                    <a:cubicBezTo>
                      <a:pt x="235345" y="24741"/>
                      <a:pt x="233737" y="22596"/>
                      <a:pt x="238255" y="22137"/>
                    </a:cubicBezTo>
                    <a:cubicBezTo>
                      <a:pt x="242774" y="21677"/>
                      <a:pt x="246145" y="21677"/>
                      <a:pt x="245226" y="18766"/>
                    </a:cubicBezTo>
                    <a:cubicBezTo>
                      <a:pt x="244307" y="15856"/>
                      <a:pt x="244996" y="17311"/>
                      <a:pt x="247371" y="18077"/>
                    </a:cubicBezTo>
                    <a:cubicBezTo>
                      <a:pt x="249745" y="18766"/>
                      <a:pt x="255260" y="20987"/>
                      <a:pt x="250971" y="15702"/>
                    </a:cubicBezTo>
                    <a:cubicBezTo>
                      <a:pt x="246681" y="10417"/>
                      <a:pt x="246681" y="10417"/>
                      <a:pt x="244996" y="9958"/>
                    </a:cubicBezTo>
                    <a:cubicBezTo>
                      <a:pt x="243311" y="9498"/>
                      <a:pt x="241166" y="7353"/>
                      <a:pt x="244537" y="6587"/>
                    </a:cubicBezTo>
                    <a:cubicBezTo>
                      <a:pt x="245838" y="6281"/>
                      <a:pt x="246452" y="6051"/>
                      <a:pt x="246911" y="5745"/>
                    </a:cubicBezTo>
                    <a:cubicBezTo>
                      <a:pt x="245838" y="5515"/>
                      <a:pt x="244919" y="5362"/>
                      <a:pt x="244384" y="5362"/>
                    </a:cubicBezTo>
                    <a:cubicBezTo>
                      <a:pt x="243158" y="5285"/>
                      <a:pt x="231592" y="1455"/>
                      <a:pt x="228681" y="99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79" name="Kombinationstegning: figur 11978">
                <a:extLst>
                  <a:ext uri="{FF2B5EF4-FFF2-40B4-BE49-F238E27FC236}">
                    <a16:creationId xmlns:a16="http://schemas.microsoft.com/office/drawing/2014/main" id="{49E7DE0C-439B-4559-8CCF-49A414BBDF2E}"/>
                  </a:ext>
                </a:extLst>
              </p:cNvPr>
              <p:cNvSpPr/>
              <p:nvPr/>
            </p:nvSpPr>
            <p:spPr>
              <a:xfrm>
                <a:off x="10356455" y="4634418"/>
                <a:ext cx="6970" cy="3291"/>
              </a:xfrm>
              <a:custGeom>
                <a:avLst/>
                <a:gdLst>
                  <a:gd name="connsiteX0" fmla="*/ 6971 w 6970"/>
                  <a:gd name="connsiteY0" fmla="*/ 2512 h 3291"/>
                  <a:gd name="connsiteX1" fmla="*/ 0 w 6970"/>
                  <a:gd name="connsiteY1" fmla="*/ 367 h 3291"/>
                  <a:gd name="connsiteX2" fmla="*/ 6971 w 6970"/>
                  <a:gd name="connsiteY2" fmla="*/ 2512 h 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0" h="3291">
                    <a:moveTo>
                      <a:pt x="6971" y="2512"/>
                    </a:moveTo>
                    <a:cubicBezTo>
                      <a:pt x="6971" y="-93"/>
                      <a:pt x="2452" y="-399"/>
                      <a:pt x="0" y="367"/>
                    </a:cubicBezTo>
                    <a:cubicBezTo>
                      <a:pt x="77" y="367"/>
                      <a:pt x="6971" y="5116"/>
                      <a:pt x="6971" y="251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80" name="Kombinationstegning: figur 11979">
                <a:extLst>
                  <a:ext uri="{FF2B5EF4-FFF2-40B4-BE49-F238E27FC236}">
                    <a16:creationId xmlns:a16="http://schemas.microsoft.com/office/drawing/2014/main" id="{9FF2826C-6B55-4FA3-A86C-76461BD04859}"/>
                  </a:ext>
                </a:extLst>
              </p:cNvPr>
              <p:cNvSpPr/>
              <p:nvPr/>
            </p:nvSpPr>
            <p:spPr>
              <a:xfrm>
                <a:off x="10353392" y="4636163"/>
                <a:ext cx="10683" cy="7793"/>
              </a:xfrm>
              <a:custGeom>
                <a:avLst/>
                <a:gdLst>
                  <a:gd name="connsiteX0" fmla="*/ 10264 w 10683"/>
                  <a:gd name="connsiteY0" fmla="*/ 7200 h 7793"/>
                  <a:gd name="connsiteX1" fmla="*/ 0 w 10683"/>
                  <a:gd name="connsiteY1" fmla="*/ 0 h 7793"/>
                  <a:gd name="connsiteX2" fmla="*/ 10264 w 10683"/>
                  <a:gd name="connsiteY2" fmla="*/ 7200 h 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83" h="7793">
                    <a:moveTo>
                      <a:pt x="10264" y="7200"/>
                    </a:moveTo>
                    <a:cubicBezTo>
                      <a:pt x="7353" y="4060"/>
                      <a:pt x="6893" y="1685"/>
                      <a:pt x="0" y="0"/>
                    </a:cubicBezTo>
                    <a:cubicBezTo>
                      <a:pt x="0" y="0"/>
                      <a:pt x="13174" y="10341"/>
                      <a:pt x="10264" y="720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81" name="Kombinationstegning: figur 11980">
                <a:extLst>
                  <a:ext uri="{FF2B5EF4-FFF2-40B4-BE49-F238E27FC236}">
                    <a16:creationId xmlns:a16="http://schemas.microsoft.com/office/drawing/2014/main" id="{FB184C8F-264E-48D2-B71E-D9A003DB12A8}"/>
                  </a:ext>
                </a:extLst>
              </p:cNvPr>
              <p:cNvSpPr/>
              <p:nvPr/>
            </p:nvSpPr>
            <p:spPr>
              <a:xfrm>
                <a:off x="10447331" y="4450766"/>
                <a:ext cx="24122" cy="7518"/>
              </a:xfrm>
              <a:custGeom>
                <a:avLst/>
                <a:gdLst>
                  <a:gd name="connsiteX0" fmla="*/ 121 w 24122"/>
                  <a:gd name="connsiteY0" fmla="*/ 7081 h 7518"/>
                  <a:gd name="connsiteX1" fmla="*/ 4641 w 24122"/>
                  <a:gd name="connsiteY1" fmla="*/ 6162 h 7518"/>
                  <a:gd name="connsiteX2" fmla="*/ 14215 w 24122"/>
                  <a:gd name="connsiteY2" fmla="*/ 6392 h 7518"/>
                  <a:gd name="connsiteX3" fmla="*/ 23100 w 24122"/>
                  <a:gd name="connsiteY3" fmla="*/ 4247 h 7518"/>
                  <a:gd name="connsiteX4" fmla="*/ 20956 w 24122"/>
                  <a:gd name="connsiteY4" fmla="*/ 1643 h 7518"/>
                  <a:gd name="connsiteX5" fmla="*/ 17355 w 24122"/>
                  <a:gd name="connsiteY5" fmla="*/ 953 h 7518"/>
                  <a:gd name="connsiteX6" fmla="*/ 11381 w 24122"/>
                  <a:gd name="connsiteY6" fmla="*/ 264 h 7518"/>
                  <a:gd name="connsiteX7" fmla="*/ 2802 w 24122"/>
                  <a:gd name="connsiteY7" fmla="*/ 953 h 7518"/>
                  <a:gd name="connsiteX8" fmla="*/ 1347 w 24122"/>
                  <a:gd name="connsiteY8" fmla="*/ 5013 h 7518"/>
                  <a:gd name="connsiteX9" fmla="*/ 121 w 24122"/>
                  <a:gd name="connsiteY9" fmla="*/ 7081 h 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22" h="7518">
                    <a:moveTo>
                      <a:pt x="121" y="7081"/>
                    </a:moveTo>
                    <a:cubicBezTo>
                      <a:pt x="811" y="7770"/>
                      <a:pt x="2496" y="7770"/>
                      <a:pt x="4641" y="6162"/>
                    </a:cubicBezTo>
                    <a:cubicBezTo>
                      <a:pt x="6785" y="4477"/>
                      <a:pt x="11074" y="5702"/>
                      <a:pt x="14215" y="6392"/>
                    </a:cubicBezTo>
                    <a:cubicBezTo>
                      <a:pt x="17355" y="7081"/>
                      <a:pt x="20189" y="6162"/>
                      <a:pt x="23100" y="4247"/>
                    </a:cubicBezTo>
                    <a:cubicBezTo>
                      <a:pt x="26010" y="2332"/>
                      <a:pt x="21875" y="2102"/>
                      <a:pt x="20956" y="1643"/>
                    </a:cubicBezTo>
                    <a:cubicBezTo>
                      <a:pt x="20037" y="1183"/>
                      <a:pt x="18581" y="1872"/>
                      <a:pt x="17355" y="953"/>
                    </a:cubicBezTo>
                    <a:cubicBezTo>
                      <a:pt x="16130" y="34"/>
                      <a:pt x="13755" y="-272"/>
                      <a:pt x="11381" y="264"/>
                    </a:cubicBezTo>
                    <a:cubicBezTo>
                      <a:pt x="9006" y="723"/>
                      <a:pt x="7091" y="953"/>
                      <a:pt x="2802" y="953"/>
                    </a:cubicBezTo>
                    <a:cubicBezTo>
                      <a:pt x="-1488" y="953"/>
                      <a:pt x="3261" y="4553"/>
                      <a:pt x="1347" y="5013"/>
                    </a:cubicBezTo>
                    <a:cubicBezTo>
                      <a:pt x="-568" y="5396"/>
                      <a:pt x="121" y="7081"/>
                      <a:pt x="121" y="708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82" name="Kombinationstegning: figur 11981">
                <a:extLst>
                  <a:ext uri="{FF2B5EF4-FFF2-40B4-BE49-F238E27FC236}">
                    <a16:creationId xmlns:a16="http://schemas.microsoft.com/office/drawing/2014/main" id="{563CD139-5C6A-4F26-91FE-344CAA606BDB}"/>
                  </a:ext>
                </a:extLst>
              </p:cNvPr>
              <p:cNvSpPr/>
              <p:nvPr/>
            </p:nvSpPr>
            <p:spPr>
              <a:xfrm>
                <a:off x="10430663" y="4525399"/>
                <a:ext cx="2574" cy="5520"/>
              </a:xfrm>
              <a:custGeom>
                <a:avLst/>
                <a:gdLst>
                  <a:gd name="connsiteX0" fmla="*/ 2160 w 2574"/>
                  <a:gd name="connsiteY0" fmla="*/ 235 h 5520"/>
                  <a:gd name="connsiteX1" fmla="*/ 704 w 2574"/>
                  <a:gd name="connsiteY1" fmla="*/ 5521 h 5520"/>
                  <a:gd name="connsiteX2" fmla="*/ 2160 w 2574"/>
                  <a:gd name="connsiteY2" fmla="*/ 235 h 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4" h="5520">
                    <a:moveTo>
                      <a:pt x="2160" y="235"/>
                    </a:moveTo>
                    <a:cubicBezTo>
                      <a:pt x="704" y="-990"/>
                      <a:pt x="-981" y="2840"/>
                      <a:pt x="704" y="5521"/>
                    </a:cubicBezTo>
                    <a:cubicBezTo>
                      <a:pt x="780" y="5444"/>
                      <a:pt x="3614" y="1384"/>
                      <a:pt x="2160" y="23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83" name="Kombinationstegning: figur 11982">
                <a:extLst>
                  <a:ext uri="{FF2B5EF4-FFF2-40B4-BE49-F238E27FC236}">
                    <a16:creationId xmlns:a16="http://schemas.microsoft.com/office/drawing/2014/main" id="{860B0051-D7F1-46FB-A42A-75000B1457E1}"/>
                  </a:ext>
                </a:extLst>
              </p:cNvPr>
              <p:cNvSpPr/>
              <p:nvPr/>
            </p:nvSpPr>
            <p:spPr>
              <a:xfrm>
                <a:off x="10461238" y="4543263"/>
                <a:ext cx="6224" cy="6923"/>
              </a:xfrm>
              <a:custGeom>
                <a:avLst/>
                <a:gdLst>
                  <a:gd name="connsiteX0" fmla="*/ 2223 w 6224"/>
                  <a:gd name="connsiteY0" fmla="*/ 295 h 6923"/>
                  <a:gd name="connsiteX1" fmla="*/ 1533 w 6224"/>
                  <a:gd name="connsiteY1" fmla="*/ 5350 h 6923"/>
                  <a:gd name="connsiteX2" fmla="*/ 6053 w 6224"/>
                  <a:gd name="connsiteY2" fmla="*/ 4891 h 6923"/>
                  <a:gd name="connsiteX3" fmla="*/ 2223 w 6224"/>
                  <a:gd name="connsiteY3" fmla="*/ 295 h 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4" h="6923">
                    <a:moveTo>
                      <a:pt x="2223" y="295"/>
                    </a:moveTo>
                    <a:cubicBezTo>
                      <a:pt x="78" y="1214"/>
                      <a:pt x="-1147" y="3435"/>
                      <a:pt x="1533" y="5350"/>
                    </a:cubicBezTo>
                    <a:cubicBezTo>
                      <a:pt x="1533" y="5350"/>
                      <a:pt x="7278" y="9180"/>
                      <a:pt x="6053" y="4891"/>
                    </a:cubicBezTo>
                    <a:cubicBezTo>
                      <a:pt x="4904" y="525"/>
                      <a:pt x="4444" y="-624"/>
                      <a:pt x="2223" y="29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84" name="Kombinationstegning: figur 11983">
                <a:extLst>
                  <a:ext uri="{FF2B5EF4-FFF2-40B4-BE49-F238E27FC236}">
                    <a16:creationId xmlns:a16="http://schemas.microsoft.com/office/drawing/2014/main" id="{A66A0A3B-A963-430B-8F94-046EB300EA8E}"/>
                  </a:ext>
                </a:extLst>
              </p:cNvPr>
              <p:cNvSpPr/>
              <p:nvPr/>
            </p:nvSpPr>
            <p:spPr>
              <a:xfrm>
                <a:off x="10483606" y="4551570"/>
                <a:ext cx="7211" cy="9922"/>
              </a:xfrm>
              <a:custGeom>
                <a:avLst/>
                <a:gdLst>
                  <a:gd name="connsiteX0" fmla="*/ 229 w 7211"/>
                  <a:gd name="connsiteY0" fmla="*/ 2252 h 9922"/>
                  <a:gd name="connsiteX1" fmla="*/ 3600 w 7211"/>
                  <a:gd name="connsiteY1" fmla="*/ 8227 h 9922"/>
                  <a:gd name="connsiteX2" fmla="*/ 6740 w 7211"/>
                  <a:gd name="connsiteY2" fmla="*/ 8227 h 9922"/>
                  <a:gd name="connsiteX3" fmla="*/ 2221 w 7211"/>
                  <a:gd name="connsiteY3" fmla="*/ 337 h 9922"/>
                  <a:gd name="connsiteX4" fmla="*/ 229 w 7211"/>
                  <a:gd name="connsiteY4" fmla="*/ 2252 h 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" h="9922">
                    <a:moveTo>
                      <a:pt x="229" y="2252"/>
                    </a:moveTo>
                    <a:cubicBezTo>
                      <a:pt x="919" y="3478"/>
                      <a:pt x="1685" y="6082"/>
                      <a:pt x="3600" y="8227"/>
                    </a:cubicBezTo>
                    <a:cubicBezTo>
                      <a:pt x="5515" y="10371"/>
                      <a:pt x="5055" y="10601"/>
                      <a:pt x="6740" y="8227"/>
                    </a:cubicBezTo>
                    <a:cubicBezTo>
                      <a:pt x="8425" y="5852"/>
                      <a:pt x="5285" y="1793"/>
                      <a:pt x="2221" y="337"/>
                    </a:cubicBezTo>
                    <a:cubicBezTo>
                      <a:pt x="-996" y="-1041"/>
                      <a:pt x="229" y="2252"/>
                      <a:pt x="229" y="225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85" name="Kombinationstegning: figur 11984">
                <a:extLst>
                  <a:ext uri="{FF2B5EF4-FFF2-40B4-BE49-F238E27FC236}">
                    <a16:creationId xmlns:a16="http://schemas.microsoft.com/office/drawing/2014/main" id="{188EFDC5-0284-4FF2-BA2C-D4068C6C815D}"/>
                  </a:ext>
                </a:extLst>
              </p:cNvPr>
              <p:cNvSpPr/>
              <p:nvPr/>
            </p:nvSpPr>
            <p:spPr>
              <a:xfrm>
                <a:off x="10544684" y="4464377"/>
                <a:ext cx="14234" cy="6901"/>
              </a:xfrm>
              <a:custGeom>
                <a:avLst/>
                <a:gdLst>
                  <a:gd name="connsiteX0" fmla="*/ 888 w 14234"/>
                  <a:gd name="connsiteY0" fmla="*/ 2584 h 6901"/>
                  <a:gd name="connsiteX1" fmla="*/ 11152 w 14234"/>
                  <a:gd name="connsiteY1" fmla="*/ 6644 h 6901"/>
                  <a:gd name="connsiteX2" fmla="*/ 14063 w 14234"/>
                  <a:gd name="connsiteY2" fmla="*/ 4499 h 6901"/>
                  <a:gd name="connsiteX3" fmla="*/ 10233 w 14234"/>
                  <a:gd name="connsiteY3" fmla="*/ 210 h 6901"/>
                  <a:gd name="connsiteX4" fmla="*/ 888 w 14234"/>
                  <a:gd name="connsiteY4" fmla="*/ 2584 h 6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4" h="6901">
                    <a:moveTo>
                      <a:pt x="888" y="2584"/>
                    </a:moveTo>
                    <a:cubicBezTo>
                      <a:pt x="888" y="2584"/>
                      <a:pt x="10233" y="5954"/>
                      <a:pt x="11152" y="6644"/>
                    </a:cubicBezTo>
                    <a:cubicBezTo>
                      <a:pt x="12071" y="7333"/>
                      <a:pt x="13756" y="6644"/>
                      <a:pt x="14063" y="4499"/>
                    </a:cubicBezTo>
                    <a:cubicBezTo>
                      <a:pt x="14293" y="2354"/>
                      <a:pt x="14982" y="899"/>
                      <a:pt x="10233" y="210"/>
                    </a:cubicBezTo>
                    <a:cubicBezTo>
                      <a:pt x="5484" y="-556"/>
                      <a:pt x="-2712" y="899"/>
                      <a:pt x="888" y="258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86" name="Kombinationstegning: figur 11985">
                <a:extLst>
                  <a:ext uri="{FF2B5EF4-FFF2-40B4-BE49-F238E27FC236}">
                    <a16:creationId xmlns:a16="http://schemas.microsoft.com/office/drawing/2014/main" id="{DB7FED7F-D493-479B-B892-DE9AD51A0AA1}"/>
                  </a:ext>
                </a:extLst>
              </p:cNvPr>
              <p:cNvSpPr/>
              <p:nvPr/>
            </p:nvSpPr>
            <p:spPr>
              <a:xfrm>
                <a:off x="10497782" y="4514137"/>
                <a:ext cx="116148" cy="61093"/>
              </a:xfrm>
              <a:custGeom>
                <a:avLst/>
                <a:gdLst>
                  <a:gd name="connsiteX0" fmla="*/ 24811 w 116148"/>
                  <a:gd name="connsiteY0" fmla="*/ 39226 h 61093"/>
                  <a:gd name="connsiteX1" fmla="*/ 17610 w 116148"/>
                  <a:gd name="connsiteY1" fmla="*/ 38000 h 61093"/>
                  <a:gd name="connsiteX2" fmla="*/ 13321 w 116148"/>
                  <a:gd name="connsiteY2" fmla="*/ 38460 h 61093"/>
                  <a:gd name="connsiteX3" fmla="*/ 9492 w 116148"/>
                  <a:gd name="connsiteY3" fmla="*/ 38000 h 61093"/>
                  <a:gd name="connsiteX4" fmla="*/ 4973 w 116148"/>
                  <a:gd name="connsiteY4" fmla="*/ 37311 h 61093"/>
                  <a:gd name="connsiteX5" fmla="*/ 683 w 116148"/>
                  <a:gd name="connsiteY5" fmla="*/ 38996 h 61093"/>
                  <a:gd name="connsiteX6" fmla="*/ 10717 w 116148"/>
                  <a:gd name="connsiteY6" fmla="*/ 48800 h 61093"/>
                  <a:gd name="connsiteX7" fmla="*/ 21288 w 116148"/>
                  <a:gd name="connsiteY7" fmla="*/ 54545 h 61093"/>
                  <a:gd name="connsiteX8" fmla="*/ 25347 w 116148"/>
                  <a:gd name="connsiteY8" fmla="*/ 55464 h 61093"/>
                  <a:gd name="connsiteX9" fmla="*/ 35381 w 116148"/>
                  <a:gd name="connsiteY9" fmla="*/ 58604 h 61093"/>
                  <a:gd name="connsiteX10" fmla="*/ 59586 w 116148"/>
                  <a:gd name="connsiteY10" fmla="*/ 58375 h 61093"/>
                  <a:gd name="connsiteX11" fmla="*/ 81339 w 116148"/>
                  <a:gd name="connsiteY11" fmla="*/ 51175 h 61093"/>
                  <a:gd name="connsiteX12" fmla="*/ 90225 w 116148"/>
                  <a:gd name="connsiteY12" fmla="*/ 43745 h 61093"/>
                  <a:gd name="connsiteX13" fmla="*/ 97424 w 116148"/>
                  <a:gd name="connsiteY13" fmla="*/ 39455 h 61093"/>
                  <a:gd name="connsiteX14" fmla="*/ 105084 w 116148"/>
                  <a:gd name="connsiteY14" fmla="*/ 38536 h 61093"/>
                  <a:gd name="connsiteX15" fmla="*/ 104165 w 116148"/>
                  <a:gd name="connsiteY15" fmla="*/ 27736 h 61093"/>
                  <a:gd name="connsiteX16" fmla="*/ 110140 w 116148"/>
                  <a:gd name="connsiteY16" fmla="*/ 23676 h 61093"/>
                  <a:gd name="connsiteX17" fmla="*/ 115424 w 116148"/>
                  <a:gd name="connsiteY17" fmla="*/ 15098 h 61093"/>
                  <a:gd name="connsiteX18" fmla="*/ 116114 w 116148"/>
                  <a:gd name="connsiteY18" fmla="*/ 6519 h 61093"/>
                  <a:gd name="connsiteX19" fmla="*/ 112744 w 116148"/>
                  <a:gd name="connsiteY19" fmla="*/ 3915 h 61093"/>
                  <a:gd name="connsiteX20" fmla="*/ 110599 w 116148"/>
                  <a:gd name="connsiteY20" fmla="*/ 1540 h 61093"/>
                  <a:gd name="connsiteX21" fmla="*/ 109680 w 116148"/>
                  <a:gd name="connsiteY21" fmla="*/ 315 h 61093"/>
                  <a:gd name="connsiteX22" fmla="*/ 104395 w 116148"/>
                  <a:gd name="connsiteY22" fmla="*/ 1234 h 61093"/>
                  <a:gd name="connsiteX23" fmla="*/ 100565 w 116148"/>
                  <a:gd name="connsiteY23" fmla="*/ 1923 h 61093"/>
                  <a:gd name="connsiteX24" fmla="*/ 94360 w 116148"/>
                  <a:gd name="connsiteY24" fmla="*/ 238 h 61093"/>
                  <a:gd name="connsiteX25" fmla="*/ 92445 w 116148"/>
                  <a:gd name="connsiteY25" fmla="*/ 3149 h 61093"/>
                  <a:gd name="connsiteX26" fmla="*/ 93901 w 116148"/>
                  <a:gd name="connsiteY26" fmla="*/ 18008 h 61093"/>
                  <a:gd name="connsiteX27" fmla="*/ 93441 w 116148"/>
                  <a:gd name="connsiteY27" fmla="*/ 21149 h 61093"/>
                  <a:gd name="connsiteX28" fmla="*/ 74982 w 116148"/>
                  <a:gd name="connsiteY28" fmla="*/ 34323 h 61093"/>
                  <a:gd name="connsiteX29" fmla="*/ 69696 w 116148"/>
                  <a:gd name="connsiteY29" fmla="*/ 37923 h 61093"/>
                  <a:gd name="connsiteX30" fmla="*/ 64947 w 116148"/>
                  <a:gd name="connsiteY30" fmla="*/ 38383 h 61093"/>
                  <a:gd name="connsiteX31" fmla="*/ 57748 w 116148"/>
                  <a:gd name="connsiteY31" fmla="*/ 38153 h 61093"/>
                  <a:gd name="connsiteX32" fmla="*/ 51007 w 116148"/>
                  <a:gd name="connsiteY32" fmla="*/ 37234 h 61093"/>
                  <a:gd name="connsiteX33" fmla="*/ 50088 w 116148"/>
                  <a:gd name="connsiteY33" fmla="*/ 29344 h 61093"/>
                  <a:gd name="connsiteX34" fmla="*/ 52462 w 116148"/>
                  <a:gd name="connsiteY34" fmla="*/ 25285 h 61093"/>
                  <a:gd name="connsiteX35" fmla="*/ 48862 w 116148"/>
                  <a:gd name="connsiteY35" fmla="*/ 26510 h 61093"/>
                  <a:gd name="connsiteX36" fmla="*/ 46947 w 116148"/>
                  <a:gd name="connsiteY36" fmla="*/ 31030 h 61093"/>
                  <a:gd name="connsiteX37" fmla="*/ 47407 w 116148"/>
                  <a:gd name="connsiteY37" fmla="*/ 37004 h 61093"/>
                  <a:gd name="connsiteX38" fmla="*/ 41203 w 116148"/>
                  <a:gd name="connsiteY38" fmla="*/ 39379 h 61093"/>
                  <a:gd name="connsiteX39" fmla="*/ 38828 w 116148"/>
                  <a:gd name="connsiteY39" fmla="*/ 38460 h 61093"/>
                  <a:gd name="connsiteX40" fmla="*/ 34998 w 116148"/>
                  <a:gd name="connsiteY40" fmla="*/ 39149 h 61093"/>
                  <a:gd name="connsiteX41" fmla="*/ 24811 w 116148"/>
                  <a:gd name="connsiteY41" fmla="*/ 39226 h 6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6148" h="61093">
                    <a:moveTo>
                      <a:pt x="24811" y="39226"/>
                    </a:moveTo>
                    <a:cubicBezTo>
                      <a:pt x="22666" y="38000"/>
                      <a:pt x="18377" y="37770"/>
                      <a:pt x="17610" y="38000"/>
                    </a:cubicBezTo>
                    <a:cubicBezTo>
                      <a:pt x="16921" y="38230"/>
                      <a:pt x="14700" y="39455"/>
                      <a:pt x="13321" y="38460"/>
                    </a:cubicBezTo>
                    <a:cubicBezTo>
                      <a:pt x="11942" y="37464"/>
                      <a:pt x="10411" y="37770"/>
                      <a:pt x="9492" y="38000"/>
                    </a:cubicBezTo>
                    <a:cubicBezTo>
                      <a:pt x="8573" y="38230"/>
                      <a:pt x="7577" y="38689"/>
                      <a:pt x="4973" y="37311"/>
                    </a:cubicBezTo>
                    <a:cubicBezTo>
                      <a:pt x="2368" y="35855"/>
                      <a:pt x="683" y="38996"/>
                      <a:pt x="683" y="38996"/>
                    </a:cubicBezTo>
                    <a:cubicBezTo>
                      <a:pt x="-2228" y="45736"/>
                      <a:pt x="4743" y="47881"/>
                      <a:pt x="10717" y="48800"/>
                    </a:cubicBezTo>
                    <a:cubicBezTo>
                      <a:pt x="16691" y="49719"/>
                      <a:pt x="20751" y="52630"/>
                      <a:pt x="21288" y="54545"/>
                    </a:cubicBezTo>
                    <a:cubicBezTo>
                      <a:pt x="21824" y="56460"/>
                      <a:pt x="21288" y="56460"/>
                      <a:pt x="25347" y="55464"/>
                    </a:cubicBezTo>
                    <a:cubicBezTo>
                      <a:pt x="29407" y="54468"/>
                      <a:pt x="31782" y="54009"/>
                      <a:pt x="35381" y="58604"/>
                    </a:cubicBezTo>
                    <a:cubicBezTo>
                      <a:pt x="38981" y="63124"/>
                      <a:pt x="54300" y="60519"/>
                      <a:pt x="59586" y="58375"/>
                    </a:cubicBezTo>
                    <a:cubicBezTo>
                      <a:pt x="64871" y="56230"/>
                      <a:pt x="79194" y="52860"/>
                      <a:pt x="81339" y="51175"/>
                    </a:cubicBezTo>
                    <a:cubicBezTo>
                      <a:pt x="83484" y="49489"/>
                      <a:pt x="87314" y="47804"/>
                      <a:pt x="90225" y="43745"/>
                    </a:cubicBezTo>
                    <a:cubicBezTo>
                      <a:pt x="93135" y="39685"/>
                      <a:pt x="94514" y="40145"/>
                      <a:pt x="97424" y="39455"/>
                    </a:cubicBezTo>
                    <a:cubicBezTo>
                      <a:pt x="100335" y="38766"/>
                      <a:pt x="97884" y="42596"/>
                      <a:pt x="105084" y="38536"/>
                    </a:cubicBezTo>
                    <a:cubicBezTo>
                      <a:pt x="112285" y="34477"/>
                      <a:pt x="107995" y="33787"/>
                      <a:pt x="104165" y="27736"/>
                    </a:cubicBezTo>
                    <a:cubicBezTo>
                      <a:pt x="100335" y="21762"/>
                      <a:pt x="105850" y="24596"/>
                      <a:pt x="110140" y="23676"/>
                    </a:cubicBezTo>
                    <a:cubicBezTo>
                      <a:pt x="114429" y="22757"/>
                      <a:pt x="115654" y="17932"/>
                      <a:pt x="115424" y="15098"/>
                    </a:cubicBezTo>
                    <a:cubicBezTo>
                      <a:pt x="115195" y="12264"/>
                      <a:pt x="115884" y="8893"/>
                      <a:pt x="116114" y="6519"/>
                    </a:cubicBezTo>
                    <a:cubicBezTo>
                      <a:pt x="116343" y="4144"/>
                      <a:pt x="115424" y="4374"/>
                      <a:pt x="112744" y="3915"/>
                    </a:cubicBezTo>
                    <a:cubicBezTo>
                      <a:pt x="110140" y="3455"/>
                      <a:pt x="108914" y="2995"/>
                      <a:pt x="110599" y="1540"/>
                    </a:cubicBezTo>
                    <a:cubicBezTo>
                      <a:pt x="112285" y="85"/>
                      <a:pt x="111289" y="-375"/>
                      <a:pt x="109680" y="315"/>
                    </a:cubicBezTo>
                    <a:cubicBezTo>
                      <a:pt x="107995" y="1004"/>
                      <a:pt x="106080" y="315"/>
                      <a:pt x="104395" y="1234"/>
                    </a:cubicBezTo>
                    <a:cubicBezTo>
                      <a:pt x="102710" y="2153"/>
                      <a:pt x="101791" y="2919"/>
                      <a:pt x="100565" y="1923"/>
                    </a:cubicBezTo>
                    <a:cubicBezTo>
                      <a:pt x="99339" y="927"/>
                      <a:pt x="96965" y="697"/>
                      <a:pt x="94360" y="238"/>
                    </a:cubicBezTo>
                    <a:cubicBezTo>
                      <a:pt x="91756" y="-222"/>
                      <a:pt x="92216" y="238"/>
                      <a:pt x="92445" y="3149"/>
                    </a:cubicBezTo>
                    <a:cubicBezTo>
                      <a:pt x="92675" y="6059"/>
                      <a:pt x="92216" y="13183"/>
                      <a:pt x="93901" y="18008"/>
                    </a:cubicBezTo>
                    <a:cubicBezTo>
                      <a:pt x="95586" y="22834"/>
                      <a:pt x="93441" y="21149"/>
                      <a:pt x="93441" y="21149"/>
                    </a:cubicBezTo>
                    <a:cubicBezTo>
                      <a:pt x="84862" y="18544"/>
                      <a:pt x="77203" y="30723"/>
                      <a:pt x="74982" y="34323"/>
                    </a:cubicBezTo>
                    <a:cubicBezTo>
                      <a:pt x="72837" y="37923"/>
                      <a:pt x="70692" y="36468"/>
                      <a:pt x="69696" y="37923"/>
                    </a:cubicBezTo>
                    <a:cubicBezTo>
                      <a:pt x="68777" y="39379"/>
                      <a:pt x="67322" y="40068"/>
                      <a:pt x="64947" y="38383"/>
                    </a:cubicBezTo>
                    <a:cubicBezTo>
                      <a:pt x="62573" y="36698"/>
                      <a:pt x="60658" y="36008"/>
                      <a:pt x="57748" y="38153"/>
                    </a:cubicBezTo>
                    <a:cubicBezTo>
                      <a:pt x="54837" y="40298"/>
                      <a:pt x="53688" y="39072"/>
                      <a:pt x="51007" y="37234"/>
                    </a:cubicBezTo>
                    <a:cubicBezTo>
                      <a:pt x="48326" y="35396"/>
                      <a:pt x="50088" y="31719"/>
                      <a:pt x="50088" y="29344"/>
                    </a:cubicBezTo>
                    <a:cubicBezTo>
                      <a:pt x="50088" y="26970"/>
                      <a:pt x="53228" y="28119"/>
                      <a:pt x="52462" y="25285"/>
                    </a:cubicBezTo>
                    <a:cubicBezTo>
                      <a:pt x="51696" y="22451"/>
                      <a:pt x="49321" y="24825"/>
                      <a:pt x="48862" y="26510"/>
                    </a:cubicBezTo>
                    <a:cubicBezTo>
                      <a:pt x="48402" y="28196"/>
                      <a:pt x="48632" y="28885"/>
                      <a:pt x="46947" y="31030"/>
                    </a:cubicBezTo>
                    <a:cubicBezTo>
                      <a:pt x="45263" y="33174"/>
                      <a:pt x="46947" y="35089"/>
                      <a:pt x="47407" y="37004"/>
                    </a:cubicBezTo>
                    <a:cubicBezTo>
                      <a:pt x="47867" y="38919"/>
                      <a:pt x="41892" y="39149"/>
                      <a:pt x="41203" y="39379"/>
                    </a:cubicBezTo>
                    <a:cubicBezTo>
                      <a:pt x="40514" y="39608"/>
                      <a:pt x="39058" y="40068"/>
                      <a:pt x="38828" y="38460"/>
                    </a:cubicBezTo>
                    <a:cubicBezTo>
                      <a:pt x="38599" y="36774"/>
                      <a:pt x="37603" y="37770"/>
                      <a:pt x="34998" y="39149"/>
                    </a:cubicBezTo>
                    <a:cubicBezTo>
                      <a:pt x="32394" y="40528"/>
                      <a:pt x="26956" y="40451"/>
                      <a:pt x="24811" y="3922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87" name="Kombinationstegning: figur 11986">
                <a:extLst>
                  <a:ext uri="{FF2B5EF4-FFF2-40B4-BE49-F238E27FC236}">
                    <a16:creationId xmlns:a16="http://schemas.microsoft.com/office/drawing/2014/main" id="{66CFCF38-2057-47A7-98A1-6D9D54303BA9}"/>
                  </a:ext>
                </a:extLst>
              </p:cNvPr>
              <p:cNvSpPr/>
              <p:nvPr/>
            </p:nvSpPr>
            <p:spPr>
              <a:xfrm>
                <a:off x="10568091" y="4468702"/>
                <a:ext cx="67001" cy="63856"/>
              </a:xfrm>
              <a:custGeom>
                <a:avLst/>
                <a:gdLst>
                  <a:gd name="connsiteX0" fmla="*/ 690 w 67001"/>
                  <a:gd name="connsiteY0" fmla="*/ 4234 h 63856"/>
                  <a:gd name="connsiteX1" fmla="*/ 2834 w 67001"/>
                  <a:gd name="connsiteY1" fmla="*/ 5919 h 63856"/>
                  <a:gd name="connsiteX2" fmla="*/ 33703 w 67001"/>
                  <a:gd name="connsiteY2" fmla="*/ 23842 h 63856"/>
                  <a:gd name="connsiteX3" fmla="*/ 49711 w 67001"/>
                  <a:gd name="connsiteY3" fmla="*/ 37247 h 63856"/>
                  <a:gd name="connsiteX4" fmla="*/ 54001 w 67001"/>
                  <a:gd name="connsiteY4" fmla="*/ 50651 h 63856"/>
                  <a:gd name="connsiteX5" fmla="*/ 58520 w 67001"/>
                  <a:gd name="connsiteY5" fmla="*/ 61911 h 63856"/>
                  <a:gd name="connsiteX6" fmla="*/ 61430 w 67001"/>
                  <a:gd name="connsiteY6" fmla="*/ 61911 h 63856"/>
                  <a:gd name="connsiteX7" fmla="*/ 66716 w 67001"/>
                  <a:gd name="connsiteY7" fmla="*/ 51877 h 63856"/>
                  <a:gd name="connsiteX8" fmla="*/ 66026 w 67001"/>
                  <a:gd name="connsiteY8" fmla="*/ 46821 h 63856"/>
                  <a:gd name="connsiteX9" fmla="*/ 61737 w 67001"/>
                  <a:gd name="connsiteY9" fmla="*/ 40847 h 63856"/>
                  <a:gd name="connsiteX10" fmla="*/ 54537 w 67001"/>
                  <a:gd name="connsiteY10" fmla="*/ 37017 h 63856"/>
                  <a:gd name="connsiteX11" fmla="*/ 41362 w 67001"/>
                  <a:gd name="connsiteY11" fmla="*/ 24302 h 63856"/>
                  <a:gd name="connsiteX12" fmla="*/ 33933 w 67001"/>
                  <a:gd name="connsiteY12" fmla="*/ 18787 h 63856"/>
                  <a:gd name="connsiteX13" fmla="*/ 22902 w 67001"/>
                  <a:gd name="connsiteY13" fmla="*/ 12047 h 63856"/>
                  <a:gd name="connsiteX14" fmla="*/ 14323 w 67001"/>
                  <a:gd name="connsiteY14" fmla="*/ 8446 h 63856"/>
                  <a:gd name="connsiteX15" fmla="*/ 5209 w 67001"/>
                  <a:gd name="connsiteY15" fmla="*/ 2242 h 63856"/>
                  <a:gd name="connsiteX16" fmla="*/ 1379 w 67001"/>
                  <a:gd name="connsiteY16" fmla="*/ 1553 h 63856"/>
                  <a:gd name="connsiteX17" fmla="*/ 690 w 67001"/>
                  <a:gd name="connsiteY17" fmla="*/ 4234 h 6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001" h="63856">
                    <a:moveTo>
                      <a:pt x="690" y="4234"/>
                    </a:moveTo>
                    <a:cubicBezTo>
                      <a:pt x="-1685" y="6149"/>
                      <a:pt x="2834" y="5919"/>
                      <a:pt x="2834" y="5919"/>
                    </a:cubicBezTo>
                    <a:cubicBezTo>
                      <a:pt x="6435" y="6608"/>
                      <a:pt x="31558" y="22923"/>
                      <a:pt x="33703" y="23842"/>
                    </a:cubicBezTo>
                    <a:cubicBezTo>
                      <a:pt x="35847" y="24762"/>
                      <a:pt x="44962" y="31272"/>
                      <a:pt x="49711" y="37247"/>
                    </a:cubicBezTo>
                    <a:cubicBezTo>
                      <a:pt x="54461" y="43221"/>
                      <a:pt x="54001" y="46592"/>
                      <a:pt x="54001" y="50651"/>
                    </a:cubicBezTo>
                    <a:cubicBezTo>
                      <a:pt x="54001" y="54711"/>
                      <a:pt x="56911" y="58541"/>
                      <a:pt x="58520" y="61911"/>
                    </a:cubicBezTo>
                    <a:cubicBezTo>
                      <a:pt x="60129" y="65281"/>
                      <a:pt x="60435" y="63596"/>
                      <a:pt x="61430" y="61911"/>
                    </a:cubicBezTo>
                    <a:cubicBezTo>
                      <a:pt x="62350" y="60226"/>
                      <a:pt x="65950" y="54481"/>
                      <a:pt x="66716" y="51877"/>
                    </a:cubicBezTo>
                    <a:cubicBezTo>
                      <a:pt x="67405" y="49273"/>
                      <a:pt x="66716" y="47817"/>
                      <a:pt x="66026" y="46821"/>
                    </a:cubicBezTo>
                    <a:cubicBezTo>
                      <a:pt x="65337" y="45826"/>
                      <a:pt x="64111" y="45596"/>
                      <a:pt x="61737" y="40847"/>
                    </a:cubicBezTo>
                    <a:cubicBezTo>
                      <a:pt x="59362" y="36098"/>
                      <a:pt x="57218" y="37247"/>
                      <a:pt x="54537" y="37017"/>
                    </a:cubicBezTo>
                    <a:cubicBezTo>
                      <a:pt x="51933" y="36787"/>
                      <a:pt x="43277" y="25298"/>
                      <a:pt x="41362" y="24302"/>
                    </a:cubicBezTo>
                    <a:cubicBezTo>
                      <a:pt x="39447" y="23306"/>
                      <a:pt x="36613" y="19017"/>
                      <a:pt x="33933" y="18787"/>
                    </a:cubicBezTo>
                    <a:cubicBezTo>
                      <a:pt x="31329" y="18557"/>
                      <a:pt x="25354" y="13272"/>
                      <a:pt x="22902" y="12047"/>
                    </a:cubicBezTo>
                    <a:cubicBezTo>
                      <a:pt x="20528" y="10821"/>
                      <a:pt x="16468" y="8676"/>
                      <a:pt x="14323" y="8446"/>
                    </a:cubicBezTo>
                    <a:cubicBezTo>
                      <a:pt x="12179" y="8217"/>
                      <a:pt x="10034" y="5536"/>
                      <a:pt x="5209" y="2242"/>
                    </a:cubicBezTo>
                    <a:cubicBezTo>
                      <a:pt x="460" y="-1128"/>
                      <a:pt x="690" y="-132"/>
                      <a:pt x="1379" y="1553"/>
                    </a:cubicBezTo>
                    <a:cubicBezTo>
                      <a:pt x="2145" y="3315"/>
                      <a:pt x="3141" y="2319"/>
                      <a:pt x="690" y="423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88" name="Kombinationstegning: figur 11987">
                <a:extLst>
                  <a:ext uri="{FF2B5EF4-FFF2-40B4-BE49-F238E27FC236}">
                    <a16:creationId xmlns:a16="http://schemas.microsoft.com/office/drawing/2014/main" id="{683580FD-BD54-4A67-9F12-8CF92C5E812E}"/>
                  </a:ext>
                </a:extLst>
              </p:cNvPr>
              <p:cNvSpPr/>
              <p:nvPr/>
            </p:nvSpPr>
            <p:spPr>
              <a:xfrm>
                <a:off x="10600916" y="4472159"/>
                <a:ext cx="1069" cy="3151"/>
              </a:xfrm>
              <a:custGeom>
                <a:avLst/>
                <a:gdLst>
                  <a:gd name="connsiteX0" fmla="*/ 955 w 1069"/>
                  <a:gd name="connsiteY0" fmla="*/ 3152 h 3151"/>
                  <a:gd name="connsiteX1" fmla="*/ 495 w 1069"/>
                  <a:gd name="connsiteY1" fmla="*/ 11 h 3151"/>
                  <a:gd name="connsiteX2" fmla="*/ 955 w 1069"/>
                  <a:gd name="connsiteY2" fmla="*/ 3152 h 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9" h="3151">
                    <a:moveTo>
                      <a:pt x="955" y="3152"/>
                    </a:moveTo>
                    <a:cubicBezTo>
                      <a:pt x="955" y="3152"/>
                      <a:pt x="1415" y="-219"/>
                      <a:pt x="495" y="11"/>
                    </a:cubicBezTo>
                    <a:cubicBezTo>
                      <a:pt x="-500" y="318"/>
                      <a:pt x="189" y="2003"/>
                      <a:pt x="955" y="315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89" name="Kombinationstegning: figur 11988">
                <a:extLst>
                  <a:ext uri="{FF2B5EF4-FFF2-40B4-BE49-F238E27FC236}">
                    <a16:creationId xmlns:a16="http://schemas.microsoft.com/office/drawing/2014/main" id="{F6243CAA-2BF3-4D5A-8847-704E4170BB84}"/>
                  </a:ext>
                </a:extLst>
              </p:cNvPr>
              <p:cNvSpPr/>
              <p:nvPr/>
            </p:nvSpPr>
            <p:spPr>
              <a:xfrm>
                <a:off x="10618891" y="4482253"/>
                <a:ext cx="2706" cy="4778"/>
              </a:xfrm>
              <a:custGeom>
                <a:avLst/>
                <a:gdLst>
                  <a:gd name="connsiteX0" fmla="*/ 1363 w 2706"/>
                  <a:gd name="connsiteY0" fmla="*/ 28 h 4778"/>
                  <a:gd name="connsiteX1" fmla="*/ 1822 w 2706"/>
                  <a:gd name="connsiteY1" fmla="*/ 4777 h 4778"/>
                  <a:gd name="connsiteX2" fmla="*/ 1363 w 2706"/>
                  <a:gd name="connsiteY2" fmla="*/ 28 h 4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06" h="4778">
                    <a:moveTo>
                      <a:pt x="1363" y="28"/>
                    </a:moveTo>
                    <a:cubicBezTo>
                      <a:pt x="-1241" y="488"/>
                      <a:pt x="444" y="3399"/>
                      <a:pt x="1822" y="4777"/>
                    </a:cubicBezTo>
                    <a:cubicBezTo>
                      <a:pt x="1899" y="4854"/>
                      <a:pt x="4044" y="-431"/>
                      <a:pt x="1363" y="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90" name="Kombinationstegning: figur 11989">
                <a:extLst>
                  <a:ext uri="{FF2B5EF4-FFF2-40B4-BE49-F238E27FC236}">
                    <a16:creationId xmlns:a16="http://schemas.microsoft.com/office/drawing/2014/main" id="{637AC48F-0A4D-4BE6-9982-D71A08A00165}"/>
                  </a:ext>
                </a:extLst>
              </p:cNvPr>
              <p:cNvSpPr/>
              <p:nvPr/>
            </p:nvSpPr>
            <p:spPr>
              <a:xfrm>
                <a:off x="10675268" y="4538149"/>
                <a:ext cx="4347" cy="12174"/>
              </a:xfrm>
              <a:custGeom>
                <a:avLst/>
                <a:gdLst>
                  <a:gd name="connsiteX0" fmla="*/ 1744 w 4347"/>
                  <a:gd name="connsiteY0" fmla="*/ 890 h 12174"/>
                  <a:gd name="connsiteX1" fmla="*/ 518 w 4347"/>
                  <a:gd name="connsiteY1" fmla="*/ 8780 h 12174"/>
                  <a:gd name="connsiteX2" fmla="*/ 3888 w 4347"/>
                  <a:gd name="connsiteY2" fmla="*/ 10005 h 12174"/>
                  <a:gd name="connsiteX3" fmla="*/ 4118 w 4347"/>
                  <a:gd name="connsiteY3" fmla="*/ 3571 h 12174"/>
                  <a:gd name="connsiteX4" fmla="*/ 1744 w 4347"/>
                  <a:gd name="connsiteY4" fmla="*/ 890 h 1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7" h="12174">
                    <a:moveTo>
                      <a:pt x="1744" y="890"/>
                    </a:moveTo>
                    <a:cubicBezTo>
                      <a:pt x="288" y="2805"/>
                      <a:pt x="-631" y="5409"/>
                      <a:pt x="518" y="8780"/>
                    </a:cubicBezTo>
                    <a:cubicBezTo>
                      <a:pt x="518" y="8780"/>
                      <a:pt x="3122" y="15520"/>
                      <a:pt x="3888" y="10005"/>
                    </a:cubicBezTo>
                    <a:cubicBezTo>
                      <a:pt x="4578" y="4490"/>
                      <a:pt x="4348" y="6865"/>
                      <a:pt x="4118" y="3571"/>
                    </a:cubicBezTo>
                    <a:cubicBezTo>
                      <a:pt x="3888" y="277"/>
                      <a:pt x="3199" y="-1025"/>
                      <a:pt x="1744" y="89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91" name="Kombinationstegning: figur 11990">
                <a:extLst>
                  <a:ext uri="{FF2B5EF4-FFF2-40B4-BE49-F238E27FC236}">
                    <a16:creationId xmlns:a16="http://schemas.microsoft.com/office/drawing/2014/main" id="{EB15FB73-D4F5-4E01-9707-A7C58B85E060}"/>
                  </a:ext>
                </a:extLst>
              </p:cNvPr>
              <p:cNvSpPr/>
              <p:nvPr/>
            </p:nvSpPr>
            <p:spPr>
              <a:xfrm>
                <a:off x="10679775" y="4549743"/>
                <a:ext cx="35155" cy="40332"/>
              </a:xfrm>
              <a:custGeom>
                <a:avLst/>
                <a:gdLst>
                  <a:gd name="connsiteX0" fmla="*/ 27645 w 35155"/>
                  <a:gd name="connsiteY0" fmla="*/ 23995 h 40332"/>
                  <a:gd name="connsiteX1" fmla="*/ 22590 w 35155"/>
                  <a:gd name="connsiteY1" fmla="*/ 20624 h 40332"/>
                  <a:gd name="connsiteX2" fmla="*/ 19220 w 35155"/>
                  <a:gd name="connsiteY2" fmla="*/ 16565 h 40332"/>
                  <a:gd name="connsiteX3" fmla="*/ 15849 w 35155"/>
                  <a:gd name="connsiteY3" fmla="*/ 13424 h 40332"/>
                  <a:gd name="connsiteX4" fmla="*/ 12019 w 35155"/>
                  <a:gd name="connsiteY4" fmla="*/ 7220 h 40332"/>
                  <a:gd name="connsiteX5" fmla="*/ 2445 w 35155"/>
                  <a:gd name="connsiteY5" fmla="*/ 1475 h 40332"/>
                  <a:gd name="connsiteX6" fmla="*/ 71 w 35155"/>
                  <a:gd name="connsiteY6" fmla="*/ 2165 h 40332"/>
                  <a:gd name="connsiteX7" fmla="*/ 3211 w 35155"/>
                  <a:gd name="connsiteY7" fmla="*/ 17943 h 40332"/>
                  <a:gd name="connsiteX8" fmla="*/ 13475 w 35155"/>
                  <a:gd name="connsiteY8" fmla="*/ 32344 h 40332"/>
                  <a:gd name="connsiteX9" fmla="*/ 28105 w 35155"/>
                  <a:gd name="connsiteY9" fmla="*/ 40233 h 40332"/>
                  <a:gd name="connsiteX10" fmla="*/ 33620 w 35155"/>
                  <a:gd name="connsiteY10" fmla="*/ 37629 h 40332"/>
                  <a:gd name="connsiteX11" fmla="*/ 34309 w 35155"/>
                  <a:gd name="connsiteY11" fmla="*/ 32114 h 40332"/>
                  <a:gd name="connsiteX12" fmla="*/ 27645 w 35155"/>
                  <a:gd name="connsiteY12" fmla="*/ 23995 h 4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155" h="40332">
                    <a:moveTo>
                      <a:pt x="27645" y="23995"/>
                    </a:moveTo>
                    <a:cubicBezTo>
                      <a:pt x="26726" y="22309"/>
                      <a:pt x="25041" y="20854"/>
                      <a:pt x="22590" y="20624"/>
                    </a:cubicBezTo>
                    <a:cubicBezTo>
                      <a:pt x="20216" y="20395"/>
                      <a:pt x="19986" y="18250"/>
                      <a:pt x="19220" y="16565"/>
                    </a:cubicBezTo>
                    <a:cubicBezTo>
                      <a:pt x="18530" y="14880"/>
                      <a:pt x="17534" y="14190"/>
                      <a:pt x="15849" y="13424"/>
                    </a:cubicBezTo>
                    <a:cubicBezTo>
                      <a:pt x="14164" y="12735"/>
                      <a:pt x="13245" y="9365"/>
                      <a:pt x="12019" y="7220"/>
                    </a:cubicBezTo>
                    <a:cubicBezTo>
                      <a:pt x="10794" y="5075"/>
                      <a:pt x="4820" y="3390"/>
                      <a:pt x="2445" y="1475"/>
                    </a:cubicBezTo>
                    <a:cubicBezTo>
                      <a:pt x="2215" y="1245"/>
                      <a:pt x="-466" y="-2125"/>
                      <a:pt x="71" y="2165"/>
                    </a:cubicBezTo>
                    <a:cubicBezTo>
                      <a:pt x="530" y="6454"/>
                      <a:pt x="-1155" y="13194"/>
                      <a:pt x="3211" y="17943"/>
                    </a:cubicBezTo>
                    <a:cubicBezTo>
                      <a:pt x="7577" y="22692"/>
                      <a:pt x="11789" y="30122"/>
                      <a:pt x="13475" y="32344"/>
                    </a:cubicBezTo>
                    <a:cubicBezTo>
                      <a:pt x="15160" y="34488"/>
                      <a:pt x="24735" y="41229"/>
                      <a:pt x="28105" y="40233"/>
                    </a:cubicBezTo>
                    <a:cubicBezTo>
                      <a:pt x="31475" y="39237"/>
                      <a:pt x="32394" y="37859"/>
                      <a:pt x="33620" y="37629"/>
                    </a:cubicBezTo>
                    <a:cubicBezTo>
                      <a:pt x="34845" y="37399"/>
                      <a:pt x="35994" y="36173"/>
                      <a:pt x="34309" y="32114"/>
                    </a:cubicBezTo>
                    <a:cubicBezTo>
                      <a:pt x="32624" y="28054"/>
                      <a:pt x="28565" y="25680"/>
                      <a:pt x="27645" y="2399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92" name="Kombinationstegning: figur 11991">
                <a:extLst>
                  <a:ext uri="{FF2B5EF4-FFF2-40B4-BE49-F238E27FC236}">
                    <a16:creationId xmlns:a16="http://schemas.microsoft.com/office/drawing/2014/main" id="{576FEBFC-BD8F-4A77-BE30-03A574303EA7}"/>
                  </a:ext>
                </a:extLst>
              </p:cNvPr>
              <p:cNvSpPr/>
              <p:nvPr/>
            </p:nvSpPr>
            <p:spPr>
              <a:xfrm>
                <a:off x="10549671" y="4658388"/>
                <a:ext cx="6030" cy="7075"/>
              </a:xfrm>
              <a:custGeom>
                <a:avLst/>
                <a:gdLst>
                  <a:gd name="connsiteX0" fmla="*/ 497 w 6030"/>
                  <a:gd name="connsiteY0" fmla="*/ 2669 h 7075"/>
                  <a:gd name="connsiteX1" fmla="*/ 1953 w 6030"/>
                  <a:gd name="connsiteY1" fmla="*/ 6040 h 7075"/>
                  <a:gd name="connsiteX2" fmla="*/ 6012 w 6030"/>
                  <a:gd name="connsiteY2" fmla="*/ 5121 h 7075"/>
                  <a:gd name="connsiteX3" fmla="*/ 5092 w 6030"/>
                  <a:gd name="connsiteY3" fmla="*/ 831 h 7075"/>
                  <a:gd name="connsiteX4" fmla="*/ 497 w 6030"/>
                  <a:gd name="connsiteY4" fmla="*/ 2669 h 7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0" h="7075">
                    <a:moveTo>
                      <a:pt x="497" y="2669"/>
                    </a:moveTo>
                    <a:cubicBezTo>
                      <a:pt x="-1188" y="6040"/>
                      <a:pt x="1953" y="6040"/>
                      <a:pt x="1953" y="6040"/>
                    </a:cubicBezTo>
                    <a:cubicBezTo>
                      <a:pt x="3178" y="7955"/>
                      <a:pt x="6012" y="6959"/>
                      <a:pt x="6012" y="5121"/>
                    </a:cubicBezTo>
                    <a:cubicBezTo>
                      <a:pt x="6012" y="3282"/>
                      <a:pt x="6242" y="1980"/>
                      <a:pt x="5092" y="831"/>
                    </a:cubicBezTo>
                    <a:cubicBezTo>
                      <a:pt x="3791" y="-394"/>
                      <a:pt x="2182" y="-624"/>
                      <a:pt x="497" y="266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93" name="Kombinationstegning: figur 11992">
                <a:extLst>
                  <a:ext uri="{FF2B5EF4-FFF2-40B4-BE49-F238E27FC236}">
                    <a16:creationId xmlns:a16="http://schemas.microsoft.com/office/drawing/2014/main" id="{7AE1F974-7871-4C19-A3D7-0DBBC01821BD}"/>
                  </a:ext>
                </a:extLst>
              </p:cNvPr>
              <p:cNvSpPr/>
              <p:nvPr/>
            </p:nvSpPr>
            <p:spPr>
              <a:xfrm>
                <a:off x="10558475" y="4662070"/>
                <a:ext cx="12626" cy="10759"/>
              </a:xfrm>
              <a:custGeom>
                <a:avLst/>
                <a:gdLst>
                  <a:gd name="connsiteX0" fmla="*/ 502 w 12626"/>
                  <a:gd name="connsiteY0" fmla="*/ 6954 h 10759"/>
                  <a:gd name="connsiteX1" fmla="*/ 2417 w 12626"/>
                  <a:gd name="connsiteY1" fmla="*/ 8869 h 10759"/>
                  <a:gd name="connsiteX2" fmla="*/ 12450 w 12626"/>
                  <a:gd name="connsiteY2" fmla="*/ 9788 h 10759"/>
                  <a:gd name="connsiteX3" fmla="*/ 12221 w 12626"/>
                  <a:gd name="connsiteY3" fmla="*/ 5498 h 10759"/>
                  <a:gd name="connsiteX4" fmla="*/ 8161 w 12626"/>
                  <a:gd name="connsiteY4" fmla="*/ 2588 h 10759"/>
                  <a:gd name="connsiteX5" fmla="*/ 3643 w 12626"/>
                  <a:gd name="connsiteY5" fmla="*/ 1132 h 10759"/>
                  <a:gd name="connsiteX6" fmla="*/ 272 w 12626"/>
                  <a:gd name="connsiteY6" fmla="*/ 1592 h 10759"/>
                  <a:gd name="connsiteX7" fmla="*/ 502 w 12626"/>
                  <a:gd name="connsiteY7" fmla="*/ 6954 h 1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26" h="10759">
                    <a:moveTo>
                      <a:pt x="502" y="6954"/>
                    </a:moveTo>
                    <a:cubicBezTo>
                      <a:pt x="502" y="6954"/>
                      <a:pt x="-1183" y="7873"/>
                      <a:pt x="2417" y="8869"/>
                    </a:cubicBezTo>
                    <a:cubicBezTo>
                      <a:pt x="6017" y="9864"/>
                      <a:pt x="11761" y="12009"/>
                      <a:pt x="12450" y="9788"/>
                    </a:cubicBezTo>
                    <a:cubicBezTo>
                      <a:pt x="13140" y="7643"/>
                      <a:pt x="11531" y="7183"/>
                      <a:pt x="12221" y="5498"/>
                    </a:cubicBezTo>
                    <a:cubicBezTo>
                      <a:pt x="12910" y="3813"/>
                      <a:pt x="10535" y="2358"/>
                      <a:pt x="8161" y="2588"/>
                    </a:cubicBezTo>
                    <a:cubicBezTo>
                      <a:pt x="5786" y="2817"/>
                      <a:pt x="4102" y="2128"/>
                      <a:pt x="3643" y="1132"/>
                    </a:cubicBezTo>
                    <a:cubicBezTo>
                      <a:pt x="3182" y="136"/>
                      <a:pt x="-1106" y="-1012"/>
                      <a:pt x="272" y="1592"/>
                    </a:cubicBezTo>
                    <a:cubicBezTo>
                      <a:pt x="1728" y="4273"/>
                      <a:pt x="2417" y="6417"/>
                      <a:pt x="502" y="695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94" name="Kombinationstegning: figur 11993">
                <a:extLst>
                  <a:ext uri="{FF2B5EF4-FFF2-40B4-BE49-F238E27FC236}">
                    <a16:creationId xmlns:a16="http://schemas.microsoft.com/office/drawing/2014/main" id="{7F7BD4A7-5863-4090-B800-E9928170B7F7}"/>
                  </a:ext>
                </a:extLst>
              </p:cNvPr>
              <p:cNvSpPr/>
              <p:nvPr/>
            </p:nvSpPr>
            <p:spPr>
              <a:xfrm>
                <a:off x="10574954" y="4635839"/>
                <a:ext cx="3018" cy="7996"/>
              </a:xfrm>
              <a:custGeom>
                <a:avLst/>
                <a:gdLst>
                  <a:gd name="connsiteX0" fmla="*/ 2942 w 3018"/>
                  <a:gd name="connsiteY0" fmla="*/ 2009 h 7996"/>
                  <a:gd name="connsiteX1" fmla="*/ 568 w 3018"/>
                  <a:gd name="connsiteY1" fmla="*/ 1090 h 7996"/>
                  <a:gd name="connsiteX2" fmla="*/ 1487 w 3018"/>
                  <a:gd name="connsiteY2" fmla="*/ 7524 h 7996"/>
                  <a:gd name="connsiteX3" fmla="*/ 2942 w 3018"/>
                  <a:gd name="connsiteY3" fmla="*/ 2009 h 7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8" h="7996">
                    <a:moveTo>
                      <a:pt x="2942" y="2009"/>
                    </a:moveTo>
                    <a:cubicBezTo>
                      <a:pt x="2712" y="94"/>
                      <a:pt x="2253" y="-902"/>
                      <a:pt x="568" y="1090"/>
                    </a:cubicBezTo>
                    <a:cubicBezTo>
                      <a:pt x="-1118" y="3081"/>
                      <a:pt x="1487" y="7524"/>
                      <a:pt x="1487" y="7524"/>
                    </a:cubicBezTo>
                    <a:cubicBezTo>
                      <a:pt x="2942" y="9669"/>
                      <a:pt x="3172" y="3924"/>
                      <a:pt x="2942" y="200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95" name="Kombinationstegning: figur 11994">
                <a:extLst>
                  <a:ext uri="{FF2B5EF4-FFF2-40B4-BE49-F238E27FC236}">
                    <a16:creationId xmlns:a16="http://schemas.microsoft.com/office/drawing/2014/main" id="{9662D44C-A17A-4E51-8B24-A160DBF8C0E8}"/>
                  </a:ext>
                </a:extLst>
              </p:cNvPr>
              <p:cNvSpPr/>
              <p:nvPr/>
            </p:nvSpPr>
            <p:spPr>
              <a:xfrm>
                <a:off x="10569387" y="4673975"/>
                <a:ext cx="13545" cy="11975"/>
              </a:xfrm>
              <a:custGeom>
                <a:avLst/>
                <a:gdLst>
                  <a:gd name="connsiteX0" fmla="*/ 9274 w 13545"/>
                  <a:gd name="connsiteY0" fmla="*/ 6537 h 11975"/>
                  <a:gd name="connsiteX1" fmla="*/ 6134 w 13545"/>
                  <a:gd name="connsiteY1" fmla="*/ 6078 h 11975"/>
                  <a:gd name="connsiteX2" fmla="*/ 1844 w 13545"/>
                  <a:gd name="connsiteY2" fmla="*/ 1329 h 11975"/>
                  <a:gd name="connsiteX3" fmla="*/ 2304 w 13545"/>
                  <a:gd name="connsiteY3" fmla="*/ 7074 h 11975"/>
                  <a:gd name="connsiteX4" fmla="*/ 9504 w 13545"/>
                  <a:gd name="connsiteY4" fmla="*/ 11593 h 11975"/>
                  <a:gd name="connsiteX5" fmla="*/ 13334 w 13545"/>
                  <a:gd name="connsiteY5" fmla="*/ 6537 h 11975"/>
                  <a:gd name="connsiteX6" fmla="*/ 9274 w 13545"/>
                  <a:gd name="connsiteY6" fmla="*/ 6537 h 1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45" h="11975">
                    <a:moveTo>
                      <a:pt x="9274" y="6537"/>
                    </a:moveTo>
                    <a:cubicBezTo>
                      <a:pt x="7819" y="8452"/>
                      <a:pt x="6134" y="6078"/>
                      <a:pt x="6134" y="6078"/>
                    </a:cubicBezTo>
                    <a:cubicBezTo>
                      <a:pt x="6134" y="6078"/>
                      <a:pt x="5674" y="5388"/>
                      <a:pt x="1844" y="1329"/>
                    </a:cubicBezTo>
                    <a:cubicBezTo>
                      <a:pt x="-1985" y="-2731"/>
                      <a:pt x="1155" y="3474"/>
                      <a:pt x="2304" y="7074"/>
                    </a:cubicBezTo>
                    <a:cubicBezTo>
                      <a:pt x="3529" y="10674"/>
                      <a:pt x="6134" y="10214"/>
                      <a:pt x="9504" y="11593"/>
                    </a:cubicBezTo>
                    <a:cubicBezTo>
                      <a:pt x="12875" y="13048"/>
                      <a:pt x="12108" y="10137"/>
                      <a:pt x="13334" y="6537"/>
                    </a:cubicBezTo>
                    <a:cubicBezTo>
                      <a:pt x="14483" y="2937"/>
                      <a:pt x="10653" y="4622"/>
                      <a:pt x="9274" y="653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96" name="Kombinationstegning: figur 11995">
                <a:extLst>
                  <a:ext uri="{FF2B5EF4-FFF2-40B4-BE49-F238E27FC236}">
                    <a16:creationId xmlns:a16="http://schemas.microsoft.com/office/drawing/2014/main" id="{25B2561F-3FC7-482E-9F36-C3CFA1203998}"/>
                  </a:ext>
                </a:extLst>
              </p:cNvPr>
              <p:cNvSpPr/>
              <p:nvPr/>
            </p:nvSpPr>
            <p:spPr>
              <a:xfrm>
                <a:off x="10617233" y="4650182"/>
                <a:ext cx="14725" cy="8125"/>
              </a:xfrm>
              <a:custGeom>
                <a:avLst/>
                <a:gdLst>
                  <a:gd name="connsiteX0" fmla="*/ 13821 w 14725"/>
                  <a:gd name="connsiteY0" fmla="*/ 5896 h 8125"/>
                  <a:gd name="connsiteX1" fmla="*/ 5472 w 14725"/>
                  <a:gd name="connsiteY1" fmla="*/ 152 h 8125"/>
                  <a:gd name="connsiteX2" fmla="*/ 4017 w 14725"/>
                  <a:gd name="connsiteY2" fmla="*/ 4671 h 8125"/>
                  <a:gd name="connsiteX3" fmla="*/ 9762 w 14725"/>
                  <a:gd name="connsiteY3" fmla="*/ 8041 h 8125"/>
                  <a:gd name="connsiteX4" fmla="*/ 13821 w 14725"/>
                  <a:gd name="connsiteY4" fmla="*/ 5896 h 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25" h="8125">
                    <a:moveTo>
                      <a:pt x="13821" y="5896"/>
                    </a:moveTo>
                    <a:cubicBezTo>
                      <a:pt x="10911" y="3292"/>
                      <a:pt x="9302" y="-844"/>
                      <a:pt x="5472" y="152"/>
                    </a:cubicBezTo>
                    <a:cubicBezTo>
                      <a:pt x="1642" y="1147"/>
                      <a:pt x="-3873" y="1377"/>
                      <a:pt x="4017" y="4671"/>
                    </a:cubicBezTo>
                    <a:cubicBezTo>
                      <a:pt x="4706" y="4977"/>
                      <a:pt x="7387" y="8730"/>
                      <a:pt x="9762" y="8041"/>
                    </a:cubicBezTo>
                    <a:cubicBezTo>
                      <a:pt x="12136" y="7352"/>
                      <a:pt x="16655" y="8501"/>
                      <a:pt x="13821" y="589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97" name="Kombinationstegning: figur 11996">
                <a:extLst>
                  <a:ext uri="{FF2B5EF4-FFF2-40B4-BE49-F238E27FC236}">
                    <a16:creationId xmlns:a16="http://schemas.microsoft.com/office/drawing/2014/main" id="{4F9F4CE1-96A2-48D5-884B-BCB543B07A57}"/>
                  </a:ext>
                </a:extLst>
              </p:cNvPr>
              <p:cNvSpPr/>
              <p:nvPr/>
            </p:nvSpPr>
            <p:spPr>
              <a:xfrm>
                <a:off x="10640100" y="4720269"/>
                <a:ext cx="11380" cy="6949"/>
              </a:xfrm>
              <a:custGeom>
                <a:avLst/>
                <a:gdLst>
                  <a:gd name="connsiteX0" fmla="*/ 8877 w 11380"/>
                  <a:gd name="connsiteY0" fmla="*/ 3750 h 6949"/>
                  <a:gd name="connsiteX1" fmla="*/ 5507 w 11380"/>
                  <a:gd name="connsiteY1" fmla="*/ 6125 h 6949"/>
                  <a:gd name="connsiteX2" fmla="*/ 9796 w 11380"/>
                  <a:gd name="connsiteY2" fmla="*/ 6814 h 6949"/>
                  <a:gd name="connsiteX3" fmla="*/ 8877 w 11380"/>
                  <a:gd name="connsiteY3" fmla="*/ 3750 h 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80" h="6949">
                    <a:moveTo>
                      <a:pt x="8877" y="3750"/>
                    </a:moveTo>
                    <a:cubicBezTo>
                      <a:pt x="5967" y="2295"/>
                      <a:pt x="-7361" y="-5135"/>
                      <a:pt x="5507" y="6125"/>
                    </a:cubicBezTo>
                    <a:cubicBezTo>
                      <a:pt x="5507" y="6125"/>
                      <a:pt x="7422" y="7350"/>
                      <a:pt x="9796" y="6814"/>
                    </a:cubicBezTo>
                    <a:cubicBezTo>
                      <a:pt x="12247" y="6431"/>
                      <a:pt x="11788" y="5206"/>
                      <a:pt x="8877" y="375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98" name="Kombinationstegning: figur 11997">
                <a:extLst>
                  <a:ext uri="{FF2B5EF4-FFF2-40B4-BE49-F238E27FC236}">
                    <a16:creationId xmlns:a16="http://schemas.microsoft.com/office/drawing/2014/main" id="{D7F81073-E7A2-42DB-9BFF-EEDE92A66080}"/>
                  </a:ext>
                </a:extLst>
              </p:cNvPr>
              <p:cNvSpPr/>
              <p:nvPr/>
            </p:nvSpPr>
            <p:spPr>
              <a:xfrm>
                <a:off x="10662087" y="4718591"/>
                <a:ext cx="5879" cy="3064"/>
              </a:xfrm>
              <a:custGeom>
                <a:avLst/>
                <a:gdLst>
                  <a:gd name="connsiteX0" fmla="*/ 1291 w 5879"/>
                  <a:gd name="connsiteY0" fmla="*/ 3054 h 3064"/>
                  <a:gd name="connsiteX1" fmla="*/ 5580 w 5879"/>
                  <a:gd name="connsiteY1" fmla="*/ 1599 h 3064"/>
                  <a:gd name="connsiteX2" fmla="*/ 1291 w 5879"/>
                  <a:gd name="connsiteY2" fmla="*/ 3054 h 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9" h="3064">
                    <a:moveTo>
                      <a:pt x="1291" y="3054"/>
                    </a:moveTo>
                    <a:cubicBezTo>
                      <a:pt x="1291" y="3054"/>
                      <a:pt x="7265" y="3284"/>
                      <a:pt x="5580" y="1599"/>
                    </a:cubicBezTo>
                    <a:cubicBezTo>
                      <a:pt x="3895" y="-86"/>
                      <a:pt x="-2769" y="-1465"/>
                      <a:pt x="1291" y="305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99" name="Kombinationstegning: figur 11998">
                <a:extLst>
                  <a:ext uri="{FF2B5EF4-FFF2-40B4-BE49-F238E27FC236}">
                    <a16:creationId xmlns:a16="http://schemas.microsoft.com/office/drawing/2014/main" id="{20A37BD1-0DA8-4A14-9B02-1C926F8C367A}"/>
                  </a:ext>
                </a:extLst>
              </p:cNvPr>
              <p:cNvSpPr/>
              <p:nvPr/>
            </p:nvSpPr>
            <p:spPr>
              <a:xfrm>
                <a:off x="10618696" y="4698396"/>
                <a:ext cx="7389" cy="2451"/>
              </a:xfrm>
              <a:custGeom>
                <a:avLst/>
                <a:gdLst>
                  <a:gd name="connsiteX0" fmla="*/ 4469 w 7389"/>
                  <a:gd name="connsiteY0" fmla="*/ 2415 h 2451"/>
                  <a:gd name="connsiteX1" fmla="*/ 7380 w 7389"/>
                  <a:gd name="connsiteY1" fmla="*/ 1955 h 2451"/>
                  <a:gd name="connsiteX2" fmla="*/ 4469 w 7389"/>
                  <a:gd name="connsiteY2" fmla="*/ 2415 h 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89" h="2451">
                    <a:moveTo>
                      <a:pt x="4469" y="2415"/>
                    </a:moveTo>
                    <a:cubicBezTo>
                      <a:pt x="4469" y="2415"/>
                      <a:pt x="6843" y="2645"/>
                      <a:pt x="7380" y="1955"/>
                    </a:cubicBezTo>
                    <a:cubicBezTo>
                      <a:pt x="7839" y="1266"/>
                      <a:pt x="-7251" y="-2334"/>
                      <a:pt x="4469" y="241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00" name="Kombinationstegning: figur 11999">
                <a:extLst>
                  <a:ext uri="{FF2B5EF4-FFF2-40B4-BE49-F238E27FC236}">
                    <a16:creationId xmlns:a16="http://schemas.microsoft.com/office/drawing/2014/main" id="{0F2294DC-B08F-444D-B761-A35A26E8CF13}"/>
                  </a:ext>
                </a:extLst>
              </p:cNvPr>
              <p:cNvSpPr/>
              <p:nvPr/>
            </p:nvSpPr>
            <p:spPr>
              <a:xfrm>
                <a:off x="10534315" y="4434252"/>
                <a:ext cx="3832" cy="6359"/>
              </a:xfrm>
              <a:custGeom>
                <a:avLst/>
                <a:gdLst>
                  <a:gd name="connsiteX0" fmla="*/ 3828 w 3832"/>
                  <a:gd name="connsiteY0" fmla="*/ 6360 h 6359"/>
                  <a:gd name="connsiteX1" fmla="*/ 1223 w 3832"/>
                  <a:gd name="connsiteY1" fmla="*/ 156 h 6359"/>
                  <a:gd name="connsiteX2" fmla="*/ 3828 w 3832"/>
                  <a:gd name="connsiteY2" fmla="*/ 6360 h 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2" h="6359">
                    <a:moveTo>
                      <a:pt x="3828" y="6360"/>
                    </a:moveTo>
                    <a:cubicBezTo>
                      <a:pt x="3828" y="6360"/>
                      <a:pt x="4057" y="1075"/>
                      <a:pt x="1223" y="156"/>
                    </a:cubicBezTo>
                    <a:cubicBezTo>
                      <a:pt x="-1611" y="-764"/>
                      <a:pt x="994" y="2530"/>
                      <a:pt x="3828" y="636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01" name="Kombinationstegning: figur 12000">
                <a:extLst>
                  <a:ext uri="{FF2B5EF4-FFF2-40B4-BE49-F238E27FC236}">
                    <a16:creationId xmlns:a16="http://schemas.microsoft.com/office/drawing/2014/main" id="{7F867E10-C322-4D03-873E-74288190640F}"/>
                  </a:ext>
                </a:extLst>
              </p:cNvPr>
              <p:cNvSpPr/>
              <p:nvPr/>
            </p:nvSpPr>
            <p:spPr>
              <a:xfrm>
                <a:off x="10286399" y="4470102"/>
                <a:ext cx="283536" cy="230432"/>
              </a:xfrm>
              <a:custGeom>
                <a:avLst/>
                <a:gdLst>
                  <a:gd name="connsiteX0" fmla="*/ 274032 w 283536"/>
                  <a:gd name="connsiteY0" fmla="*/ 219985 h 230432"/>
                  <a:gd name="connsiteX1" fmla="*/ 281922 w 283536"/>
                  <a:gd name="connsiteY1" fmla="*/ 218760 h 230432"/>
                  <a:gd name="connsiteX2" fmla="*/ 278322 w 283536"/>
                  <a:gd name="connsiteY2" fmla="*/ 217304 h 230432"/>
                  <a:gd name="connsiteX3" fmla="*/ 272347 w 283536"/>
                  <a:gd name="connsiteY3" fmla="*/ 216385 h 230432"/>
                  <a:gd name="connsiteX4" fmla="*/ 266143 w 283536"/>
                  <a:gd name="connsiteY4" fmla="*/ 215466 h 230432"/>
                  <a:gd name="connsiteX5" fmla="*/ 254424 w 283536"/>
                  <a:gd name="connsiteY5" fmla="*/ 208266 h 230432"/>
                  <a:gd name="connsiteX6" fmla="*/ 255650 w 283536"/>
                  <a:gd name="connsiteY6" fmla="*/ 203977 h 230432"/>
                  <a:gd name="connsiteX7" fmla="*/ 258560 w 283536"/>
                  <a:gd name="connsiteY7" fmla="*/ 202062 h 230432"/>
                  <a:gd name="connsiteX8" fmla="*/ 252356 w 283536"/>
                  <a:gd name="connsiteY8" fmla="*/ 200147 h 230432"/>
                  <a:gd name="connsiteX9" fmla="*/ 237725 w 283536"/>
                  <a:gd name="connsiteY9" fmla="*/ 195398 h 230432"/>
                  <a:gd name="connsiteX10" fmla="*/ 239181 w 283536"/>
                  <a:gd name="connsiteY10" fmla="*/ 185364 h 230432"/>
                  <a:gd name="connsiteX11" fmla="*/ 228381 w 283536"/>
                  <a:gd name="connsiteY11" fmla="*/ 184904 h 230432"/>
                  <a:gd name="connsiteX12" fmla="*/ 218117 w 283536"/>
                  <a:gd name="connsiteY12" fmla="*/ 181074 h 230432"/>
                  <a:gd name="connsiteX13" fmla="*/ 209232 w 283536"/>
                  <a:gd name="connsiteY13" fmla="*/ 169814 h 230432"/>
                  <a:gd name="connsiteX14" fmla="*/ 208006 w 283536"/>
                  <a:gd name="connsiteY14" fmla="*/ 162155 h 230432"/>
                  <a:gd name="connsiteX15" fmla="*/ 194602 w 283536"/>
                  <a:gd name="connsiteY15" fmla="*/ 148980 h 230432"/>
                  <a:gd name="connsiteX16" fmla="*/ 181427 w 283536"/>
                  <a:gd name="connsiteY16" fmla="*/ 139176 h 230432"/>
                  <a:gd name="connsiteX17" fmla="*/ 172313 w 283536"/>
                  <a:gd name="connsiteY17" fmla="*/ 121252 h 230432"/>
                  <a:gd name="connsiteX18" fmla="*/ 191462 w 283536"/>
                  <a:gd name="connsiteY18" fmla="*/ 117652 h 230432"/>
                  <a:gd name="connsiteX19" fmla="*/ 198661 w 283536"/>
                  <a:gd name="connsiteY19" fmla="*/ 110682 h 230432"/>
                  <a:gd name="connsiteX20" fmla="*/ 191462 w 283536"/>
                  <a:gd name="connsiteY20" fmla="*/ 99652 h 230432"/>
                  <a:gd name="connsiteX21" fmla="*/ 182116 w 283536"/>
                  <a:gd name="connsiteY21" fmla="*/ 95363 h 230432"/>
                  <a:gd name="connsiteX22" fmla="*/ 170168 w 283536"/>
                  <a:gd name="connsiteY22" fmla="*/ 91763 h 230432"/>
                  <a:gd name="connsiteX23" fmla="*/ 141674 w 283536"/>
                  <a:gd name="connsiteY23" fmla="*/ 81958 h 230432"/>
                  <a:gd name="connsiteX24" fmla="*/ 139988 w 283536"/>
                  <a:gd name="connsiteY24" fmla="*/ 72613 h 230432"/>
                  <a:gd name="connsiteX25" fmla="*/ 128270 w 283536"/>
                  <a:gd name="connsiteY25" fmla="*/ 53005 h 230432"/>
                  <a:gd name="connsiteX26" fmla="*/ 124440 w 283536"/>
                  <a:gd name="connsiteY26" fmla="*/ 50094 h 230432"/>
                  <a:gd name="connsiteX27" fmla="*/ 121069 w 283536"/>
                  <a:gd name="connsiteY27" fmla="*/ 48869 h 230432"/>
                  <a:gd name="connsiteX28" fmla="*/ 103376 w 283536"/>
                  <a:gd name="connsiteY28" fmla="*/ 35234 h 230432"/>
                  <a:gd name="connsiteX29" fmla="*/ 100465 w 283536"/>
                  <a:gd name="connsiteY29" fmla="*/ 33779 h 230432"/>
                  <a:gd name="connsiteX30" fmla="*/ 96405 w 283536"/>
                  <a:gd name="connsiteY30" fmla="*/ 32554 h 230432"/>
                  <a:gd name="connsiteX31" fmla="*/ 6174 w 283536"/>
                  <a:gd name="connsiteY31" fmla="*/ 996 h 230432"/>
                  <a:gd name="connsiteX32" fmla="*/ 2958 w 283536"/>
                  <a:gd name="connsiteY32" fmla="*/ 0 h 230432"/>
                  <a:gd name="connsiteX33" fmla="*/ 1119 w 283536"/>
                  <a:gd name="connsiteY33" fmla="*/ 102946 h 230432"/>
                  <a:gd name="connsiteX34" fmla="*/ 200 w 283536"/>
                  <a:gd name="connsiteY34" fmla="*/ 119491 h 230432"/>
                  <a:gd name="connsiteX35" fmla="*/ 3570 w 283536"/>
                  <a:gd name="connsiteY35" fmla="*/ 126231 h 230432"/>
                  <a:gd name="connsiteX36" fmla="*/ 3110 w 283536"/>
                  <a:gd name="connsiteY36" fmla="*/ 185210 h 230432"/>
                  <a:gd name="connsiteX37" fmla="*/ 29230 w 283536"/>
                  <a:gd name="connsiteY37" fmla="*/ 187738 h 230432"/>
                  <a:gd name="connsiteX38" fmla="*/ 47460 w 283536"/>
                  <a:gd name="connsiteY38" fmla="*/ 190342 h 230432"/>
                  <a:gd name="connsiteX39" fmla="*/ 57724 w 283536"/>
                  <a:gd name="connsiteY39" fmla="*/ 188428 h 230432"/>
                  <a:gd name="connsiteX40" fmla="*/ 69213 w 283536"/>
                  <a:gd name="connsiteY40" fmla="*/ 183678 h 230432"/>
                  <a:gd name="connsiteX41" fmla="*/ 70899 w 283536"/>
                  <a:gd name="connsiteY41" fmla="*/ 175329 h 230432"/>
                  <a:gd name="connsiteX42" fmla="*/ 63009 w 283536"/>
                  <a:gd name="connsiteY42" fmla="*/ 167440 h 230432"/>
                  <a:gd name="connsiteX43" fmla="*/ 55350 w 283536"/>
                  <a:gd name="connsiteY43" fmla="*/ 164529 h 230432"/>
                  <a:gd name="connsiteX44" fmla="*/ 53205 w 283536"/>
                  <a:gd name="connsiteY44" fmla="*/ 161389 h 230432"/>
                  <a:gd name="connsiteX45" fmla="*/ 57495 w 283536"/>
                  <a:gd name="connsiteY45" fmla="*/ 162078 h 230432"/>
                  <a:gd name="connsiteX46" fmla="*/ 65383 w 283536"/>
                  <a:gd name="connsiteY46" fmla="*/ 161389 h 230432"/>
                  <a:gd name="connsiteX47" fmla="*/ 75188 w 283536"/>
                  <a:gd name="connsiteY47" fmla="*/ 159704 h 230432"/>
                  <a:gd name="connsiteX48" fmla="*/ 75877 w 283536"/>
                  <a:gd name="connsiteY48" fmla="*/ 155414 h 230432"/>
                  <a:gd name="connsiteX49" fmla="*/ 75188 w 283536"/>
                  <a:gd name="connsiteY49" fmla="*/ 153040 h 230432"/>
                  <a:gd name="connsiteX50" fmla="*/ 79018 w 283536"/>
                  <a:gd name="connsiteY50" fmla="*/ 153270 h 230432"/>
                  <a:gd name="connsiteX51" fmla="*/ 84532 w 283536"/>
                  <a:gd name="connsiteY51" fmla="*/ 153270 h 230432"/>
                  <a:gd name="connsiteX52" fmla="*/ 80933 w 283536"/>
                  <a:gd name="connsiteY52" fmla="*/ 141550 h 230432"/>
                  <a:gd name="connsiteX53" fmla="*/ 84762 w 283536"/>
                  <a:gd name="connsiteY53" fmla="*/ 143465 h 230432"/>
                  <a:gd name="connsiteX54" fmla="*/ 93341 w 283536"/>
                  <a:gd name="connsiteY54" fmla="*/ 143695 h 230432"/>
                  <a:gd name="connsiteX55" fmla="*/ 98627 w 283536"/>
                  <a:gd name="connsiteY55" fmla="*/ 143695 h 230432"/>
                  <a:gd name="connsiteX56" fmla="*/ 101767 w 283536"/>
                  <a:gd name="connsiteY56" fmla="*/ 146835 h 230432"/>
                  <a:gd name="connsiteX57" fmla="*/ 101997 w 283536"/>
                  <a:gd name="connsiteY57" fmla="*/ 144461 h 230432"/>
                  <a:gd name="connsiteX58" fmla="*/ 103452 w 283536"/>
                  <a:gd name="connsiteY58" fmla="*/ 141857 h 230432"/>
                  <a:gd name="connsiteX59" fmla="*/ 105367 w 283536"/>
                  <a:gd name="connsiteY59" fmla="*/ 141627 h 230432"/>
                  <a:gd name="connsiteX60" fmla="*/ 111112 w 283536"/>
                  <a:gd name="connsiteY60" fmla="*/ 140938 h 230432"/>
                  <a:gd name="connsiteX61" fmla="*/ 113256 w 283536"/>
                  <a:gd name="connsiteY61" fmla="*/ 143848 h 230432"/>
                  <a:gd name="connsiteX62" fmla="*/ 117086 w 283536"/>
                  <a:gd name="connsiteY62" fmla="*/ 147219 h 230432"/>
                  <a:gd name="connsiteX63" fmla="*/ 136925 w 283536"/>
                  <a:gd name="connsiteY63" fmla="*/ 151048 h 230432"/>
                  <a:gd name="connsiteX64" fmla="*/ 140984 w 283536"/>
                  <a:gd name="connsiteY64" fmla="*/ 154189 h 230432"/>
                  <a:gd name="connsiteX65" fmla="*/ 146959 w 283536"/>
                  <a:gd name="connsiteY65" fmla="*/ 155644 h 230432"/>
                  <a:gd name="connsiteX66" fmla="*/ 149334 w 283536"/>
                  <a:gd name="connsiteY66" fmla="*/ 158248 h 230432"/>
                  <a:gd name="connsiteX67" fmla="*/ 152934 w 283536"/>
                  <a:gd name="connsiteY67" fmla="*/ 165219 h 230432"/>
                  <a:gd name="connsiteX68" fmla="*/ 157682 w 283536"/>
                  <a:gd name="connsiteY68" fmla="*/ 171653 h 230432"/>
                  <a:gd name="connsiteX69" fmla="*/ 162738 w 283536"/>
                  <a:gd name="connsiteY69" fmla="*/ 180538 h 230432"/>
                  <a:gd name="connsiteX70" fmla="*/ 170857 w 283536"/>
                  <a:gd name="connsiteY70" fmla="*/ 185057 h 230432"/>
                  <a:gd name="connsiteX71" fmla="*/ 173998 w 283536"/>
                  <a:gd name="connsiteY71" fmla="*/ 190342 h 230432"/>
                  <a:gd name="connsiteX72" fmla="*/ 181197 w 283536"/>
                  <a:gd name="connsiteY72" fmla="*/ 196777 h 230432"/>
                  <a:gd name="connsiteX73" fmla="*/ 190772 w 283536"/>
                  <a:gd name="connsiteY73" fmla="*/ 209492 h 230432"/>
                  <a:gd name="connsiteX74" fmla="*/ 201802 w 283536"/>
                  <a:gd name="connsiteY74" fmla="*/ 215007 h 230432"/>
                  <a:gd name="connsiteX75" fmla="*/ 209002 w 283536"/>
                  <a:gd name="connsiteY75" fmla="*/ 215466 h 230432"/>
                  <a:gd name="connsiteX76" fmla="*/ 217121 w 283536"/>
                  <a:gd name="connsiteY76" fmla="*/ 215926 h 230432"/>
                  <a:gd name="connsiteX77" fmla="*/ 223325 w 283536"/>
                  <a:gd name="connsiteY77" fmla="*/ 217381 h 230432"/>
                  <a:gd name="connsiteX78" fmla="*/ 242474 w 283536"/>
                  <a:gd name="connsiteY78" fmla="*/ 219066 h 230432"/>
                  <a:gd name="connsiteX79" fmla="*/ 263309 w 283536"/>
                  <a:gd name="connsiteY79" fmla="*/ 227951 h 230432"/>
                  <a:gd name="connsiteX80" fmla="*/ 275488 w 283536"/>
                  <a:gd name="connsiteY80" fmla="*/ 229177 h 230432"/>
                  <a:gd name="connsiteX81" fmla="*/ 271888 w 283536"/>
                  <a:gd name="connsiteY81" fmla="*/ 221977 h 230432"/>
                  <a:gd name="connsiteX82" fmla="*/ 274032 w 283536"/>
                  <a:gd name="connsiteY82" fmla="*/ 219985 h 230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83536" h="230432">
                    <a:moveTo>
                      <a:pt x="274032" y="219985"/>
                    </a:moveTo>
                    <a:cubicBezTo>
                      <a:pt x="275947" y="220904"/>
                      <a:pt x="277403" y="220675"/>
                      <a:pt x="281922" y="218760"/>
                    </a:cubicBezTo>
                    <a:cubicBezTo>
                      <a:pt x="286441" y="216845"/>
                      <a:pt x="280237" y="218300"/>
                      <a:pt x="278322" y="217304"/>
                    </a:cubicBezTo>
                    <a:cubicBezTo>
                      <a:pt x="276407" y="216309"/>
                      <a:pt x="273266" y="216615"/>
                      <a:pt x="272347" y="216385"/>
                    </a:cubicBezTo>
                    <a:cubicBezTo>
                      <a:pt x="271428" y="216155"/>
                      <a:pt x="268058" y="216155"/>
                      <a:pt x="266143" y="215466"/>
                    </a:cubicBezTo>
                    <a:cubicBezTo>
                      <a:pt x="264229" y="214777"/>
                      <a:pt x="259939" y="210717"/>
                      <a:pt x="254424" y="208266"/>
                    </a:cubicBezTo>
                    <a:cubicBezTo>
                      <a:pt x="248909" y="205892"/>
                      <a:pt x="253198" y="203977"/>
                      <a:pt x="255650" y="203977"/>
                    </a:cubicBezTo>
                    <a:cubicBezTo>
                      <a:pt x="258100" y="203977"/>
                      <a:pt x="257565" y="204666"/>
                      <a:pt x="258560" y="202062"/>
                    </a:cubicBezTo>
                    <a:cubicBezTo>
                      <a:pt x="259480" y="199457"/>
                      <a:pt x="256416" y="200377"/>
                      <a:pt x="252356" y="200147"/>
                    </a:cubicBezTo>
                    <a:cubicBezTo>
                      <a:pt x="248296" y="199917"/>
                      <a:pt x="240407" y="197543"/>
                      <a:pt x="237725" y="195398"/>
                    </a:cubicBezTo>
                    <a:cubicBezTo>
                      <a:pt x="235121" y="193253"/>
                      <a:pt x="236806" y="191568"/>
                      <a:pt x="239181" y="185364"/>
                    </a:cubicBezTo>
                    <a:cubicBezTo>
                      <a:pt x="241555" y="179159"/>
                      <a:pt x="233207" y="183678"/>
                      <a:pt x="228381" y="184904"/>
                    </a:cubicBezTo>
                    <a:cubicBezTo>
                      <a:pt x="223632" y="186130"/>
                      <a:pt x="219802" y="184444"/>
                      <a:pt x="218117" y="181074"/>
                    </a:cubicBezTo>
                    <a:cubicBezTo>
                      <a:pt x="216432" y="177704"/>
                      <a:pt x="210917" y="171729"/>
                      <a:pt x="209232" y="169814"/>
                    </a:cubicBezTo>
                    <a:cubicBezTo>
                      <a:pt x="207547" y="167900"/>
                      <a:pt x="209232" y="166214"/>
                      <a:pt x="208006" y="162155"/>
                    </a:cubicBezTo>
                    <a:cubicBezTo>
                      <a:pt x="206781" y="158095"/>
                      <a:pt x="197207" y="151355"/>
                      <a:pt x="194602" y="148980"/>
                    </a:cubicBezTo>
                    <a:cubicBezTo>
                      <a:pt x="191998" y="146606"/>
                      <a:pt x="184338" y="142546"/>
                      <a:pt x="181427" y="139176"/>
                    </a:cubicBezTo>
                    <a:cubicBezTo>
                      <a:pt x="178517" y="135806"/>
                      <a:pt x="174687" y="126997"/>
                      <a:pt x="172313" y="121252"/>
                    </a:cubicBezTo>
                    <a:cubicBezTo>
                      <a:pt x="169938" y="115507"/>
                      <a:pt x="183572" y="117652"/>
                      <a:pt x="191462" y="117652"/>
                    </a:cubicBezTo>
                    <a:cubicBezTo>
                      <a:pt x="199351" y="117652"/>
                      <a:pt x="198431" y="115737"/>
                      <a:pt x="198661" y="110682"/>
                    </a:cubicBezTo>
                    <a:cubicBezTo>
                      <a:pt x="198891" y="105627"/>
                      <a:pt x="194602" y="103712"/>
                      <a:pt x="191462" y="99652"/>
                    </a:cubicBezTo>
                    <a:cubicBezTo>
                      <a:pt x="188321" y="95592"/>
                      <a:pt x="184031" y="95133"/>
                      <a:pt x="182116" y="95363"/>
                    </a:cubicBezTo>
                    <a:cubicBezTo>
                      <a:pt x="180201" y="95592"/>
                      <a:pt x="182116" y="98273"/>
                      <a:pt x="170168" y="91763"/>
                    </a:cubicBezTo>
                    <a:cubicBezTo>
                      <a:pt x="158218" y="85328"/>
                      <a:pt x="147419" y="82878"/>
                      <a:pt x="141674" y="81958"/>
                    </a:cubicBezTo>
                    <a:cubicBezTo>
                      <a:pt x="135929" y="81039"/>
                      <a:pt x="136925" y="78818"/>
                      <a:pt x="139988" y="72613"/>
                    </a:cubicBezTo>
                    <a:cubicBezTo>
                      <a:pt x="143052" y="66409"/>
                      <a:pt x="130185" y="54690"/>
                      <a:pt x="128270" y="53005"/>
                    </a:cubicBezTo>
                    <a:cubicBezTo>
                      <a:pt x="126355" y="51320"/>
                      <a:pt x="126125" y="50630"/>
                      <a:pt x="124440" y="50094"/>
                    </a:cubicBezTo>
                    <a:cubicBezTo>
                      <a:pt x="122754" y="49558"/>
                      <a:pt x="121069" y="48869"/>
                      <a:pt x="121069" y="48869"/>
                    </a:cubicBezTo>
                    <a:cubicBezTo>
                      <a:pt x="108891" y="44120"/>
                      <a:pt x="105061" y="37379"/>
                      <a:pt x="103376" y="35234"/>
                    </a:cubicBezTo>
                    <a:cubicBezTo>
                      <a:pt x="101690" y="33090"/>
                      <a:pt x="101920" y="33549"/>
                      <a:pt x="100465" y="33779"/>
                    </a:cubicBezTo>
                    <a:cubicBezTo>
                      <a:pt x="99009" y="34009"/>
                      <a:pt x="96405" y="32554"/>
                      <a:pt x="96405" y="32554"/>
                    </a:cubicBezTo>
                    <a:cubicBezTo>
                      <a:pt x="96405" y="32554"/>
                      <a:pt x="10923" y="2604"/>
                      <a:pt x="6174" y="996"/>
                    </a:cubicBezTo>
                    <a:cubicBezTo>
                      <a:pt x="4949" y="536"/>
                      <a:pt x="3877" y="230"/>
                      <a:pt x="2958" y="0"/>
                    </a:cubicBezTo>
                    <a:cubicBezTo>
                      <a:pt x="3187" y="15702"/>
                      <a:pt x="3877" y="83950"/>
                      <a:pt x="1119" y="102946"/>
                    </a:cubicBezTo>
                    <a:cubicBezTo>
                      <a:pt x="1119" y="102946"/>
                      <a:pt x="-566" y="118495"/>
                      <a:pt x="200" y="119491"/>
                    </a:cubicBezTo>
                    <a:cubicBezTo>
                      <a:pt x="966" y="120486"/>
                      <a:pt x="4029" y="121635"/>
                      <a:pt x="3570" y="126231"/>
                    </a:cubicBezTo>
                    <a:cubicBezTo>
                      <a:pt x="3187" y="130061"/>
                      <a:pt x="3110" y="172189"/>
                      <a:pt x="3110" y="185210"/>
                    </a:cubicBezTo>
                    <a:cubicBezTo>
                      <a:pt x="9774" y="189576"/>
                      <a:pt x="23255" y="189576"/>
                      <a:pt x="29230" y="187738"/>
                    </a:cubicBezTo>
                    <a:cubicBezTo>
                      <a:pt x="35435" y="185823"/>
                      <a:pt x="42864" y="188428"/>
                      <a:pt x="47460" y="190342"/>
                    </a:cubicBezTo>
                    <a:cubicBezTo>
                      <a:pt x="52056" y="192257"/>
                      <a:pt x="55350" y="190802"/>
                      <a:pt x="57724" y="188428"/>
                    </a:cubicBezTo>
                    <a:cubicBezTo>
                      <a:pt x="60099" y="186053"/>
                      <a:pt x="65154" y="185517"/>
                      <a:pt x="69213" y="183678"/>
                    </a:cubicBezTo>
                    <a:cubicBezTo>
                      <a:pt x="73273" y="181840"/>
                      <a:pt x="72354" y="179619"/>
                      <a:pt x="70899" y="175329"/>
                    </a:cubicBezTo>
                    <a:cubicBezTo>
                      <a:pt x="69443" y="171040"/>
                      <a:pt x="65613" y="168895"/>
                      <a:pt x="63009" y="167440"/>
                    </a:cubicBezTo>
                    <a:cubicBezTo>
                      <a:pt x="60405" y="165985"/>
                      <a:pt x="59639" y="165755"/>
                      <a:pt x="55350" y="164529"/>
                    </a:cubicBezTo>
                    <a:cubicBezTo>
                      <a:pt x="51060" y="163304"/>
                      <a:pt x="51520" y="161925"/>
                      <a:pt x="53205" y="161389"/>
                    </a:cubicBezTo>
                    <a:cubicBezTo>
                      <a:pt x="54890" y="160929"/>
                      <a:pt x="55580" y="161159"/>
                      <a:pt x="57495" y="162078"/>
                    </a:cubicBezTo>
                    <a:cubicBezTo>
                      <a:pt x="59409" y="162997"/>
                      <a:pt x="62779" y="162308"/>
                      <a:pt x="65383" y="161389"/>
                    </a:cubicBezTo>
                    <a:cubicBezTo>
                      <a:pt x="67988" y="160470"/>
                      <a:pt x="71818" y="159704"/>
                      <a:pt x="75188" y="159704"/>
                    </a:cubicBezTo>
                    <a:cubicBezTo>
                      <a:pt x="78559" y="159704"/>
                      <a:pt x="78788" y="158019"/>
                      <a:pt x="75877" y="155414"/>
                    </a:cubicBezTo>
                    <a:cubicBezTo>
                      <a:pt x="72966" y="152810"/>
                      <a:pt x="74422" y="152810"/>
                      <a:pt x="75188" y="153040"/>
                    </a:cubicBezTo>
                    <a:cubicBezTo>
                      <a:pt x="75877" y="153270"/>
                      <a:pt x="76873" y="152810"/>
                      <a:pt x="79018" y="153270"/>
                    </a:cubicBezTo>
                    <a:cubicBezTo>
                      <a:pt x="81163" y="153729"/>
                      <a:pt x="80474" y="154189"/>
                      <a:pt x="84532" y="153270"/>
                    </a:cubicBezTo>
                    <a:cubicBezTo>
                      <a:pt x="88592" y="152350"/>
                      <a:pt x="84073" y="147295"/>
                      <a:pt x="80933" y="141550"/>
                    </a:cubicBezTo>
                    <a:cubicBezTo>
                      <a:pt x="77792" y="135806"/>
                      <a:pt x="82158" y="140095"/>
                      <a:pt x="84762" y="143465"/>
                    </a:cubicBezTo>
                    <a:cubicBezTo>
                      <a:pt x="87366" y="146835"/>
                      <a:pt x="90048" y="145840"/>
                      <a:pt x="93341" y="143695"/>
                    </a:cubicBezTo>
                    <a:cubicBezTo>
                      <a:pt x="96712" y="141550"/>
                      <a:pt x="97401" y="142776"/>
                      <a:pt x="98627" y="143695"/>
                    </a:cubicBezTo>
                    <a:cubicBezTo>
                      <a:pt x="99852" y="144614"/>
                      <a:pt x="99852" y="145610"/>
                      <a:pt x="101767" y="146835"/>
                    </a:cubicBezTo>
                    <a:cubicBezTo>
                      <a:pt x="103682" y="148061"/>
                      <a:pt x="103682" y="145916"/>
                      <a:pt x="101997" y="144461"/>
                    </a:cubicBezTo>
                    <a:cubicBezTo>
                      <a:pt x="100312" y="143006"/>
                      <a:pt x="101997" y="141320"/>
                      <a:pt x="103452" y="141857"/>
                    </a:cubicBezTo>
                    <a:cubicBezTo>
                      <a:pt x="104907" y="142316"/>
                      <a:pt x="103912" y="140172"/>
                      <a:pt x="105367" y="141627"/>
                    </a:cubicBezTo>
                    <a:cubicBezTo>
                      <a:pt x="106822" y="143082"/>
                      <a:pt x="108507" y="141857"/>
                      <a:pt x="111112" y="140938"/>
                    </a:cubicBezTo>
                    <a:cubicBezTo>
                      <a:pt x="113716" y="140018"/>
                      <a:pt x="113716" y="140478"/>
                      <a:pt x="113256" y="143848"/>
                    </a:cubicBezTo>
                    <a:cubicBezTo>
                      <a:pt x="112797" y="147219"/>
                      <a:pt x="114942" y="147219"/>
                      <a:pt x="117086" y="147219"/>
                    </a:cubicBezTo>
                    <a:cubicBezTo>
                      <a:pt x="119231" y="147219"/>
                      <a:pt x="134550" y="150819"/>
                      <a:pt x="136925" y="151048"/>
                    </a:cubicBezTo>
                    <a:cubicBezTo>
                      <a:pt x="139299" y="151278"/>
                      <a:pt x="139529" y="153193"/>
                      <a:pt x="140984" y="154189"/>
                    </a:cubicBezTo>
                    <a:cubicBezTo>
                      <a:pt x="142440" y="155185"/>
                      <a:pt x="144355" y="155644"/>
                      <a:pt x="146959" y="155644"/>
                    </a:cubicBezTo>
                    <a:cubicBezTo>
                      <a:pt x="149563" y="155644"/>
                      <a:pt x="147648" y="157559"/>
                      <a:pt x="149334" y="158248"/>
                    </a:cubicBezTo>
                    <a:cubicBezTo>
                      <a:pt x="151019" y="158938"/>
                      <a:pt x="152244" y="162768"/>
                      <a:pt x="152934" y="165219"/>
                    </a:cubicBezTo>
                    <a:cubicBezTo>
                      <a:pt x="153623" y="167670"/>
                      <a:pt x="155538" y="169968"/>
                      <a:pt x="157682" y="171653"/>
                    </a:cubicBezTo>
                    <a:cubicBezTo>
                      <a:pt x="159827" y="173338"/>
                      <a:pt x="162201" y="176402"/>
                      <a:pt x="162738" y="180538"/>
                    </a:cubicBezTo>
                    <a:cubicBezTo>
                      <a:pt x="163197" y="184598"/>
                      <a:pt x="168253" y="186283"/>
                      <a:pt x="170857" y="185057"/>
                    </a:cubicBezTo>
                    <a:cubicBezTo>
                      <a:pt x="173461" y="183832"/>
                      <a:pt x="173002" y="184368"/>
                      <a:pt x="173998" y="190342"/>
                    </a:cubicBezTo>
                    <a:cubicBezTo>
                      <a:pt x="174917" y="196317"/>
                      <a:pt x="178287" y="195628"/>
                      <a:pt x="181197" y="196777"/>
                    </a:cubicBezTo>
                    <a:cubicBezTo>
                      <a:pt x="184108" y="198002"/>
                      <a:pt x="188857" y="205662"/>
                      <a:pt x="190772" y="209492"/>
                    </a:cubicBezTo>
                    <a:cubicBezTo>
                      <a:pt x="192687" y="213321"/>
                      <a:pt x="200346" y="215007"/>
                      <a:pt x="201802" y="215007"/>
                    </a:cubicBezTo>
                    <a:cubicBezTo>
                      <a:pt x="203257" y="215007"/>
                      <a:pt x="206551" y="214777"/>
                      <a:pt x="209002" y="215466"/>
                    </a:cubicBezTo>
                    <a:cubicBezTo>
                      <a:pt x="211377" y="216155"/>
                      <a:pt x="214517" y="216385"/>
                      <a:pt x="217121" y="215926"/>
                    </a:cubicBezTo>
                    <a:cubicBezTo>
                      <a:pt x="219725" y="215466"/>
                      <a:pt x="220491" y="215926"/>
                      <a:pt x="223325" y="217381"/>
                    </a:cubicBezTo>
                    <a:cubicBezTo>
                      <a:pt x="226159" y="218836"/>
                      <a:pt x="231445" y="219066"/>
                      <a:pt x="242474" y="219066"/>
                    </a:cubicBezTo>
                    <a:cubicBezTo>
                      <a:pt x="253505" y="219066"/>
                      <a:pt x="261164" y="224351"/>
                      <a:pt x="263309" y="227951"/>
                    </a:cubicBezTo>
                    <a:cubicBezTo>
                      <a:pt x="265453" y="231551"/>
                      <a:pt x="271888" y="230556"/>
                      <a:pt x="275488" y="229177"/>
                    </a:cubicBezTo>
                    <a:cubicBezTo>
                      <a:pt x="279088" y="227721"/>
                      <a:pt x="275028" y="224658"/>
                      <a:pt x="271888" y="221977"/>
                    </a:cubicBezTo>
                    <a:cubicBezTo>
                      <a:pt x="268747" y="218989"/>
                      <a:pt x="272117" y="218989"/>
                      <a:pt x="274032" y="21998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02" name="Kombinationstegning: figur 12001">
                <a:extLst>
                  <a:ext uri="{FF2B5EF4-FFF2-40B4-BE49-F238E27FC236}">
                    <a16:creationId xmlns:a16="http://schemas.microsoft.com/office/drawing/2014/main" id="{02A1784A-F831-4A0C-89A0-0B58BCEA5808}"/>
                  </a:ext>
                </a:extLst>
              </p:cNvPr>
              <p:cNvSpPr/>
              <p:nvPr/>
            </p:nvSpPr>
            <p:spPr>
              <a:xfrm>
                <a:off x="9806339" y="4657074"/>
                <a:ext cx="13711" cy="9038"/>
              </a:xfrm>
              <a:custGeom>
                <a:avLst/>
                <a:gdLst>
                  <a:gd name="connsiteX0" fmla="*/ 11106 w 13711"/>
                  <a:gd name="connsiteY0" fmla="*/ 5898 h 9038"/>
                  <a:gd name="connsiteX1" fmla="*/ 13711 w 13711"/>
                  <a:gd name="connsiteY1" fmla="*/ 0 h 9038"/>
                  <a:gd name="connsiteX2" fmla="*/ 1762 w 13711"/>
                  <a:gd name="connsiteY2" fmla="*/ 3983 h 9038"/>
                  <a:gd name="connsiteX3" fmla="*/ 0 w 13711"/>
                  <a:gd name="connsiteY3" fmla="*/ 4672 h 9038"/>
                  <a:gd name="connsiteX4" fmla="*/ 8655 w 13711"/>
                  <a:gd name="connsiteY4" fmla="*/ 9038 h 9038"/>
                  <a:gd name="connsiteX5" fmla="*/ 11106 w 13711"/>
                  <a:gd name="connsiteY5" fmla="*/ 5898 h 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11" h="9038">
                    <a:moveTo>
                      <a:pt x="11106" y="5898"/>
                    </a:moveTo>
                    <a:cubicBezTo>
                      <a:pt x="11796" y="3983"/>
                      <a:pt x="13098" y="2221"/>
                      <a:pt x="13711" y="0"/>
                    </a:cubicBezTo>
                    <a:cubicBezTo>
                      <a:pt x="11029" y="1072"/>
                      <a:pt x="4366" y="3830"/>
                      <a:pt x="1762" y="3983"/>
                    </a:cubicBezTo>
                    <a:cubicBezTo>
                      <a:pt x="1226" y="4060"/>
                      <a:pt x="612" y="4289"/>
                      <a:pt x="0" y="4672"/>
                    </a:cubicBezTo>
                    <a:lnTo>
                      <a:pt x="8655" y="9038"/>
                    </a:lnTo>
                    <a:cubicBezTo>
                      <a:pt x="8732" y="9038"/>
                      <a:pt x="10187" y="8579"/>
                      <a:pt x="11106" y="589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03" name="Kombinationstegning: figur 12002">
                <a:extLst>
                  <a:ext uri="{FF2B5EF4-FFF2-40B4-BE49-F238E27FC236}">
                    <a16:creationId xmlns:a16="http://schemas.microsoft.com/office/drawing/2014/main" id="{2054661A-FDAA-4C00-8D9C-E644AF76633A}"/>
                  </a:ext>
                </a:extLst>
              </p:cNvPr>
              <p:cNvSpPr/>
              <p:nvPr/>
            </p:nvSpPr>
            <p:spPr>
              <a:xfrm>
                <a:off x="9832612" y="4632736"/>
                <a:ext cx="66749" cy="33759"/>
              </a:xfrm>
              <a:custGeom>
                <a:avLst/>
                <a:gdLst>
                  <a:gd name="connsiteX0" fmla="*/ 66255 w 66749"/>
                  <a:gd name="connsiteY0" fmla="*/ 1283 h 33759"/>
                  <a:gd name="connsiteX1" fmla="*/ 62425 w 66749"/>
                  <a:gd name="connsiteY1" fmla="*/ 57 h 33759"/>
                  <a:gd name="connsiteX2" fmla="*/ 13863 w 66749"/>
                  <a:gd name="connsiteY2" fmla="*/ 6798 h 33759"/>
                  <a:gd name="connsiteX3" fmla="*/ 1685 w 66749"/>
                  <a:gd name="connsiteY3" fmla="*/ 16372 h 33759"/>
                  <a:gd name="connsiteX4" fmla="*/ 0 w 66749"/>
                  <a:gd name="connsiteY4" fmla="*/ 17751 h 33759"/>
                  <a:gd name="connsiteX5" fmla="*/ 6741 w 66749"/>
                  <a:gd name="connsiteY5" fmla="*/ 20662 h 33759"/>
                  <a:gd name="connsiteX6" fmla="*/ 5820 w 66749"/>
                  <a:gd name="connsiteY6" fmla="*/ 24951 h 33759"/>
                  <a:gd name="connsiteX7" fmla="*/ 4289 w 66749"/>
                  <a:gd name="connsiteY7" fmla="*/ 33760 h 33759"/>
                  <a:gd name="connsiteX8" fmla="*/ 12025 w 66749"/>
                  <a:gd name="connsiteY8" fmla="*/ 29317 h 33759"/>
                  <a:gd name="connsiteX9" fmla="*/ 46494 w 66749"/>
                  <a:gd name="connsiteY9" fmla="*/ 16143 h 33759"/>
                  <a:gd name="connsiteX10" fmla="*/ 64724 w 66749"/>
                  <a:gd name="connsiteY10" fmla="*/ 6108 h 33759"/>
                  <a:gd name="connsiteX11" fmla="*/ 66255 w 66749"/>
                  <a:gd name="connsiteY11" fmla="*/ 1283 h 3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749" h="33759">
                    <a:moveTo>
                      <a:pt x="66255" y="1283"/>
                    </a:moveTo>
                    <a:cubicBezTo>
                      <a:pt x="65030" y="-402"/>
                      <a:pt x="62425" y="57"/>
                      <a:pt x="62425" y="57"/>
                    </a:cubicBezTo>
                    <a:cubicBezTo>
                      <a:pt x="62425" y="57"/>
                      <a:pt x="20757" y="5802"/>
                      <a:pt x="13863" y="6798"/>
                    </a:cubicBezTo>
                    <a:cubicBezTo>
                      <a:pt x="6970" y="7794"/>
                      <a:pt x="2604" y="14687"/>
                      <a:pt x="1685" y="16372"/>
                    </a:cubicBezTo>
                    <a:cubicBezTo>
                      <a:pt x="1455" y="16679"/>
                      <a:pt x="842" y="17215"/>
                      <a:pt x="0" y="17751"/>
                    </a:cubicBezTo>
                    <a:cubicBezTo>
                      <a:pt x="2681" y="18287"/>
                      <a:pt x="6741" y="19360"/>
                      <a:pt x="6741" y="20662"/>
                    </a:cubicBezTo>
                    <a:cubicBezTo>
                      <a:pt x="6741" y="22577"/>
                      <a:pt x="6281" y="22806"/>
                      <a:pt x="5820" y="24951"/>
                    </a:cubicBezTo>
                    <a:cubicBezTo>
                      <a:pt x="5438" y="26636"/>
                      <a:pt x="4672" y="30926"/>
                      <a:pt x="4289" y="33760"/>
                    </a:cubicBezTo>
                    <a:cubicBezTo>
                      <a:pt x="6127" y="32381"/>
                      <a:pt x="9345" y="30849"/>
                      <a:pt x="12025" y="29317"/>
                    </a:cubicBezTo>
                    <a:cubicBezTo>
                      <a:pt x="15395" y="27402"/>
                      <a:pt x="40979" y="17828"/>
                      <a:pt x="46494" y="16143"/>
                    </a:cubicBezTo>
                    <a:cubicBezTo>
                      <a:pt x="52008" y="14457"/>
                      <a:pt x="63039" y="7028"/>
                      <a:pt x="64724" y="6108"/>
                    </a:cubicBezTo>
                    <a:cubicBezTo>
                      <a:pt x="66409" y="5189"/>
                      <a:pt x="67404" y="2968"/>
                      <a:pt x="66255" y="128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04" name="Kombinationstegning: figur 12003">
                <a:extLst>
                  <a:ext uri="{FF2B5EF4-FFF2-40B4-BE49-F238E27FC236}">
                    <a16:creationId xmlns:a16="http://schemas.microsoft.com/office/drawing/2014/main" id="{D31973AF-0B46-4FA1-AE51-BDBEC8EE2EA5}"/>
                  </a:ext>
                </a:extLst>
              </p:cNvPr>
              <p:cNvSpPr/>
              <p:nvPr/>
            </p:nvSpPr>
            <p:spPr>
              <a:xfrm>
                <a:off x="9612412" y="4069507"/>
                <a:ext cx="71558" cy="87193"/>
              </a:xfrm>
              <a:custGeom>
                <a:avLst/>
                <a:gdLst>
                  <a:gd name="connsiteX0" fmla="*/ 19287 w 71558"/>
                  <a:gd name="connsiteY0" fmla="*/ 63034 h 87193"/>
                  <a:gd name="connsiteX1" fmla="*/ 9483 w 71558"/>
                  <a:gd name="connsiteY1" fmla="*/ 73298 h 87193"/>
                  <a:gd name="connsiteX2" fmla="*/ 1593 w 71558"/>
                  <a:gd name="connsiteY2" fmla="*/ 83103 h 87193"/>
                  <a:gd name="connsiteX3" fmla="*/ 2513 w 71558"/>
                  <a:gd name="connsiteY3" fmla="*/ 86703 h 87193"/>
                  <a:gd name="connsiteX4" fmla="*/ 22351 w 71558"/>
                  <a:gd name="connsiteY4" fmla="*/ 72302 h 87193"/>
                  <a:gd name="connsiteX5" fmla="*/ 42419 w 71558"/>
                  <a:gd name="connsiteY5" fmla="*/ 53153 h 87193"/>
                  <a:gd name="connsiteX6" fmla="*/ 49620 w 71558"/>
                  <a:gd name="connsiteY6" fmla="*/ 41204 h 87193"/>
                  <a:gd name="connsiteX7" fmla="*/ 59423 w 71558"/>
                  <a:gd name="connsiteY7" fmla="*/ 34770 h 87193"/>
                  <a:gd name="connsiteX8" fmla="*/ 65858 w 71558"/>
                  <a:gd name="connsiteY8" fmla="*/ 29485 h 87193"/>
                  <a:gd name="connsiteX9" fmla="*/ 71373 w 71558"/>
                  <a:gd name="connsiteY9" fmla="*/ 24736 h 87193"/>
                  <a:gd name="connsiteX10" fmla="*/ 69458 w 71558"/>
                  <a:gd name="connsiteY10" fmla="*/ 20447 h 87193"/>
                  <a:gd name="connsiteX11" fmla="*/ 66547 w 71558"/>
                  <a:gd name="connsiteY11" fmla="*/ 16157 h 87193"/>
                  <a:gd name="connsiteX12" fmla="*/ 66777 w 71558"/>
                  <a:gd name="connsiteY12" fmla="*/ 12327 h 87193"/>
                  <a:gd name="connsiteX13" fmla="*/ 66777 w 71558"/>
                  <a:gd name="connsiteY13" fmla="*/ 8957 h 87193"/>
                  <a:gd name="connsiteX14" fmla="*/ 67236 w 71558"/>
                  <a:gd name="connsiteY14" fmla="*/ 5127 h 87193"/>
                  <a:gd name="connsiteX15" fmla="*/ 64326 w 71558"/>
                  <a:gd name="connsiteY15" fmla="*/ 1068 h 87193"/>
                  <a:gd name="connsiteX16" fmla="*/ 61415 w 71558"/>
                  <a:gd name="connsiteY16" fmla="*/ 15468 h 87193"/>
                  <a:gd name="connsiteX17" fmla="*/ 59730 w 71558"/>
                  <a:gd name="connsiteY17" fmla="*/ 15238 h 87193"/>
                  <a:gd name="connsiteX18" fmla="*/ 58504 w 71558"/>
                  <a:gd name="connsiteY18" fmla="*/ 21979 h 87193"/>
                  <a:gd name="connsiteX19" fmla="*/ 56589 w 71558"/>
                  <a:gd name="connsiteY19" fmla="*/ 28183 h 87193"/>
                  <a:gd name="connsiteX20" fmla="*/ 52989 w 71558"/>
                  <a:gd name="connsiteY20" fmla="*/ 30098 h 87193"/>
                  <a:gd name="connsiteX21" fmla="*/ 46249 w 71558"/>
                  <a:gd name="connsiteY21" fmla="*/ 39443 h 87193"/>
                  <a:gd name="connsiteX22" fmla="*/ 42649 w 71558"/>
                  <a:gd name="connsiteY22" fmla="*/ 41128 h 87193"/>
                  <a:gd name="connsiteX23" fmla="*/ 25645 w 71558"/>
                  <a:gd name="connsiteY23" fmla="*/ 60277 h 87193"/>
                  <a:gd name="connsiteX24" fmla="*/ 19287 w 71558"/>
                  <a:gd name="connsiteY24" fmla="*/ 63034 h 87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558" h="87193">
                    <a:moveTo>
                      <a:pt x="19287" y="63034"/>
                    </a:moveTo>
                    <a:cubicBezTo>
                      <a:pt x="16376" y="65945"/>
                      <a:pt x="11627" y="71613"/>
                      <a:pt x="9483" y="73298"/>
                    </a:cubicBezTo>
                    <a:cubicBezTo>
                      <a:pt x="7338" y="74983"/>
                      <a:pt x="2513" y="81647"/>
                      <a:pt x="1593" y="83103"/>
                    </a:cubicBezTo>
                    <a:cubicBezTo>
                      <a:pt x="-2466" y="89154"/>
                      <a:pt x="2513" y="86703"/>
                      <a:pt x="2513" y="86703"/>
                    </a:cubicBezTo>
                    <a:cubicBezTo>
                      <a:pt x="2513" y="86703"/>
                      <a:pt x="16606" y="75673"/>
                      <a:pt x="22351" y="72302"/>
                    </a:cubicBezTo>
                    <a:cubicBezTo>
                      <a:pt x="28096" y="68932"/>
                      <a:pt x="39126" y="60124"/>
                      <a:pt x="42419" y="53153"/>
                    </a:cubicBezTo>
                    <a:cubicBezTo>
                      <a:pt x="45790" y="46183"/>
                      <a:pt x="44794" y="41894"/>
                      <a:pt x="49620" y="41204"/>
                    </a:cubicBezTo>
                    <a:cubicBezTo>
                      <a:pt x="54369" y="40515"/>
                      <a:pt x="57049" y="40285"/>
                      <a:pt x="59423" y="34770"/>
                    </a:cubicBezTo>
                    <a:cubicBezTo>
                      <a:pt x="61798" y="29255"/>
                      <a:pt x="62028" y="30940"/>
                      <a:pt x="65858" y="29485"/>
                    </a:cubicBezTo>
                    <a:cubicBezTo>
                      <a:pt x="69688" y="28030"/>
                      <a:pt x="72292" y="26115"/>
                      <a:pt x="71373" y="24736"/>
                    </a:cubicBezTo>
                    <a:cubicBezTo>
                      <a:pt x="70454" y="23281"/>
                      <a:pt x="70147" y="19451"/>
                      <a:pt x="69458" y="20447"/>
                    </a:cubicBezTo>
                    <a:cubicBezTo>
                      <a:pt x="68769" y="21442"/>
                      <a:pt x="68232" y="17076"/>
                      <a:pt x="66547" y="16157"/>
                    </a:cubicBezTo>
                    <a:cubicBezTo>
                      <a:pt x="64862" y="15238"/>
                      <a:pt x="65321" y="13553"/>
                      <a:pt x="66777" y="12327"/>
                    </a:cubicBezTo>
                    <a:cubicBezTo>
                      <a:pt x="68232" y="11102"/>
                      <a:pt x="67466" y="8957"/>
                      <a:pt x="66777" y="8957"/>
                    </a:cubicBezTo>
                    <a:cubicBezTo>
                      <a:pt x="66088" y="8957"/>
                      <a:pt x="66547" y="7042"/>
                      <a:pt x="67236" y="5127"/>
                    </a:cubicBezTo>
                    <a:cubicBezTo>
                      <a:pt x="67926" y="3212"/>
                      <a:pt x="65781" y="-2303"/>
                      <a:pt x="64326" y="1068"/>
                    </a:cubicBezTo>
                    <a:cubicBezTo>
                      <a:pt x="62871" y="4438"/>
                      <a:pt x="58811" y="12327"/>
                      <a:pt x="61415" y="15468"/>
                    </a:cubicBezTo>
                    <a:cubicBezTo>
                      <a:pt x="64020" y="18608"/>
                      <a:pt x="65245" y="20983"/>
                      <a:pt x="59730" y="15238"/>
                    </a:cubicBezTo>
                    <a:cubicBezTo>
                      <a:pt x="54215" y="9493"/>
                      <a:pt x="58504" y="21979"/>
                      <a:pt x="58504" y="21979"/>
                    </a:cubicBezTo>
                    <a:cubicBezTo>
                      <a:pt x="58504" y="21979"/>
                      <a:pt x="58275" y="27494"/>
                      <a:pt x="56589" y="28183"/>
                    </a:cubicBezTo>
                    <a:cubicBezTo>
                      <a:pt x="54904" y="28872"/>
                      <a:pt x="54674" y="27494"/>
                      <a:pt x="52989" y="30098"/>
                    </a:cubicBezTo>
                    <a:cubicBezTo>
                      <a:pt x="51305" y="32702"/>
                      <a:pt x="48470" y="38447"/>
                      <a:pt x="46249" y="39443"/>
                    </a:cubicBezTo>
                    <a:cubicBezTo>
                      <a:pt x="44028" y="40438"/>
                      <a:pt x="44104" y="39213"/>
                      <a:pt x="42649" y="41128"/>
                    </a:cubicBezTo>
                    <a:cubicBezTo>
                      <a:pt x="41194" y="43043"/>
                      <a:pt x="28019" y="58362"/>
                      <a:pt x="25645" y="60277"/>
                    </a:cubicBezTo>
                    <a:cubicBezTo>
                      <a:pt x="23270" y="62192"/>
                      <a:pt x="22197" y="60200"/>
                      <a:pt x="19287" y="6303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05" name="Kombinationstegning: figur 12004">
                <a:extLst>
                  <a:ext uri="{FF2B5EF4-FFF2-40B4-BE49-F238E27FC236}">
                    <a16:creationId xmlns:a16="http://schemas.microsoft.com/office/drawing/2014/main" id="{9FE9B8A2-A7EA-4662-AEDC-5931F5EB89DD}"/>
                  </a:ext>
                </a:extLst>
              </p:cNvPr>
              <p:cNvSpPr/>
              <p:nvPr/>
            </p:nvSpPr>
            <p:spPr>
              <a:xfrm>
                <a:off x="9689909" y="4053593"/>
                <a:ext cx="4132" cy="8900"/>
              </a:xfrm>
              <a:custGeom>
                <a:avLst/>
                <a:gdLst>
                  <a:gd name="connsiteX0" fmla="*/ 2608 w 4132"/>
                  <a:gd name="connsiteY0" fmla="*/ 8403 h 8900"/>
                  <a:gd name="connsiteX1" fmla="*/ 3297 w 4132"/>
                  <a:gd name="connsiteY1" fmla="*/ 1663 h 8900"/>
                  <a:gd name="connsiteX2" fmla="*/ 156 w 4132"/>
                  <a:gd name="connsiteY2" fmla="*/ 1892 h 8900"/>
                  <a:gd name="connsiteX3" fmla="*/ 2608 w 4132"/>
                  <a:gd name="connsiteY3" fmla="*/ 8403 h 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2" h="8900">
                    <a:moveTo>
                      <a:pt x="2608" y="8403"/>
                    </a:moveTo>
                    <a:cubicBezTo>
                      <a:pt x="2608" y="8403"/>
                      <a:pt x="5519" y="2888"/>
                      <a:pt x="3297" y="1663"/>
                    </a:cubicBezTo>
                    <a:cubicBezTo>
                      <a:pt x="1152" y="437"/>
                      <a:pt x="-533" y="-1478"/>
                      <a:pt x="156" y="1892"/>
                    </a:cubicBezTo>
                    <a:cubicBezTo>
                      <a:pt x="923" y="5263"/>
                      <a:pt x="1152" y="10548"/>
                      <a:pt x="2608" y="840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06" name="Kombinationstegning: figur 12005">
                <a:extLst>
                  <a:ext uri="{FF2B5EF4-FFF2-40B4-BE49-F238E27FC236}">
                    <a16:creationId xmlns:a16="http://schemas.microsoft.com/office/drawing/2014/main" id="{A6BBA6A8-079F-41F3-997A-F3218E667C83}"/>
                  </a:ext>
                </a:extLst>
              </p:cNvPr>
              <p:cNvSpPr/>
              <p:nvPr/>
            </p:nvSpPr>
            <p:spPr>
              <a:xfrm>
                <a:off x="9689166" y="4044303"/>
                <a:ext cx="11834" cy="9121"/>
              </a:xfrm>
              <a:custGeom>
                <a:avLst/>
                <a:gdLst>
                  <a:gd name="connsiteX0" fmla="*/ 11240 w 11834"/>
                  <a:gd name="connsiteY0" fmla="*/ 3752 h 9121"/>
                  <a:gd name="connsiteX1" fmla="*/ 9555 w 11834"/>
                  <a:gd name="connsiteY1" fmla="*/ 3523 h 9121"/>
                  <a:gd name="connsiteX2" fmla="*/ 3121 w 11834"/>
                  <a:gd name="connsiteY2" fmla="*/ 918 h 9121"/>
                  <a:gd name="connsiteX3" fmla="*/ 517 w 11834"/>
                  <a:gd name="connsiteY3" fmla="*/ 2144 h 9121"/>
                  <a:gd name="connsiteX4" fmla="*/ 3887 w 11834"/>
                  <a:gd name="connsiteY4" fmla="*/ 8578 h 9121"/>
                  <a:gd name="connsiteX5" fmla="*/ 11087 w 11834"/>
                  <a:gd name="connsiteY5" fmla="*/ 6893 h 9121"/>
                  <a:gd name="connsiteX6" fmla="*/ 11240 w 11834"/>
                  <a:gd name="connsiteY6" fmla="*/ 3752 h 9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34" h="9121">
                    <a:moveTo>
                      <a:pt x="11240" y="3752"/>
                    </a:moveTo>
                    <a:cubicBezTo>
                      <a:pt x="9785" y="1378"/>
                      <a:pt x="10550" y="3293"/>
                      <a:pt x="9555" y="3523"/>
                    </a:cubicBezTo>
                    <a:cubicBezTo>
                      <a:pt x="8636" y="3752"/>
                      <a:pt x="6415" y="2603"/>
                      <a:pt x="3121" y="918"/>
                    </a:cubicBezTo>
                    <a:cubicBezTo>
                      <a:pt x="-249" y="-767"/>
                      <a:pt x="-479" y="-1"/>
                      <a:pt x="517" y="2144"/>
                    </a:cubicBezTo>
                    <a:cubicBezTo>
                      <a:pt x="1436" y="4289"/>
                      <a:pt x="2432" y="7889"/>
                      <a:pt x="3887" y="8578"/>
                    </a:cubicBezTo>
                    <a:cubicBezTo>
                      <a:pt x="5342" y="9267"/>
                      <a:pt x="7257" y="9803"/>
                      <a:pt x="11087" y="6893"/>
                    </a:cubicBezTo>
                    <a:cubicBezTo>
                      <a:pt x="11010" y="6893"/>
                      <a:pt x="12695" y="6203"/>
                      <a:pt x="11240" y="375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07" name="Kombinationstegning: figur 12006">
                <a:extLst>
                  <a:ext uri="{FF2B5EF4-FFF2-40B4-BE49-F238E27FC236}">
                    <a16:creationId xmlns:a16="http://schemas.microsoft.com/office/drawing/2014/main" id="{0B386763-4778-44FC-AFC9-F7D4954BC991}"/>
                  </a:ext>
                </a:extLst>
              </p:cNvPr>
              <p:cNvSpPr/>
              <p:nvPr/>
            </p:nvSpPr>
            <p:spPr>
              <a:xfrm>
                <a:off x="9701223" y="4008838"/>
                <a:ext cx="35503" cy="37372"/>
              </a:xfrm>
              <a:custGeom>
                <a:avLst/>
                <a:gdLst>
                  <a:gd name="connsiteX0" fmla="*/ 33422 w 35503"/>
                  <a:gd name="connsiteY0" fmla="*/ 10264 h 37372"/>
                  <a:gd name="connsiteX1" fmla="*/ 18792 w 35503"/>
                  <a:gd name="connsiteY1" fmla="*/ 1379 h 37372"/>
                  <a:gd name="connsiteX2" fmla="*/ 13736 w 35503"/>
                  <a:gd name="connsiteY2" fmla="*/ 919 h 37372"/>
                  <a:gd name="connsiteX3" fmla="*/ 4852 w 35503"/>
                  <a:gd name="connsiteY3" fmla="*/ 0 h 37372"/>
                  <a:gd name="connsiteX4" fmla="*/ 792 w 35503"/>
                  <a:gd name="connsiteY4" fmla="*/ 1915 h 37372"/>
                  <a:gd name="connsiteX5" fmla="*/ 9371 w 35503"/>
                  <a:gd name="connsiteY5" fmla="*/ 8349 h 37372"/>
                  <a:gd name="connsiteX6" fmla="*/ 17491 w 35503"/>
                  <a:gd name="connsiteY6" fmla="*/ 27728 h 37372"/>
                  <a:gd name="connsiteX7" fmla="*/ 25839 w 35503"/>
                  <a:gd name="connsiteY7" fmla="*/ 35847 h 37372"/>
                  <a:gd name="connsiteX8" fmla="*/ 28213 w 35503"/>
                  <a:gd name="connsiteY8" fmla="*/ 36536 h 37372"/>
                  <a:gd name="connsiteX9" fmla="*/ 32043 w 35503"/>
                  <a:gd name="connsiteY9" fmla="*/ 30332 h 37372"/>
                  <a:gd name="connsiteX10" fmla="*/ 34954 w 35503"/>
                  <a:gd name="connsiteY10" fmla="*/ 22213 h 37372"/>
                  <a:gd name="connsiteX11" fmla="*/ 34495 w 35503"/>
                  <a:gd name="connsiteY11" fmla="*/ 13864 h 37372"/>
                  <a:gd name="connsiteX12" fmla="*/ 33422 w 35503"/>
                  <a:gd name="connsiteY12" fmla="*/ 10264 h 37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503" h="37372">
                    <a:moveTo>
                      <a:pt x="33422" y="10264"/>
                    </a:moveTo>
                    <a:cubicBezTo>
                      <a:pt x="30818" y="8119"/>
                      <a:pt x="20248" y="2834"/>
                      <a:pt x="18792" y="1379"/>
                    </a:cubicBezTo>
                    <a:cubicBezTo>
                      <a:pt x="17337" y="-77"/>
                      <a:pt x="16188" y="919"/>
                      <a:pt x="13736" y="919"/>
                    </a:cubicBezTo>
                    <a:cubicBezTo>
                      <a:pt x="11286" y="919"/>
                      <a:pt x="5848" y="0"/>
                      <a:pt x="4852" y="0"/>
                    </a:cubicBezTo>
                    <a:cubicBezTo>
                      <a:pt x="3856" y="0"/>
                      <a:pt x="-2119" y="919"/>
                      <a:pt x="792" y="1915"/>
                    </a:cubicBezTo>
                    <a:cubicBezTo>
                      <a:pt x="3703" y="2911"/>
                      <a:pt x="8222" y="4289"/>
                      <a:pt x="9371" y="8349"/>
                    </a:cubicBezTo>
                    <a:cubicBezTo>
                      <a:pt x="10597" y="12409"/>
                      <a:pt x="14426" y="24128"/>
                      <a:pt x="17491" y="27728"/>
                    </a:cubicBezTo>
                    <a:cubicBezTo>
                      <a:pt x="20630" y="31328"/>
                      <a:pt x="25839" y="35847"/>
                      <a:pt x="25839" y="35847"/>
                    </a:cubicBezTo>
                    <a:cubicBezTo>
                      <a:pt x="25839" y="35847"/>
                      <a:pt x="26758" y="38758"/>
                      <a:pt x="28213" y="36536"/>
                    </a:cubicBezTo>
                    <a:cubicBezTo>
                      <a:pt x="29669" y="34392"/>
                      <a:pt x="30588" y="32017"/>
                      <a:pt x="32043" y="30332"/>
                    </a:cubicBezTo>
                    <a:cubicBezTo>
                      <a:pt x="33499" y="28647"/>
                      <a:pt x="36333" y="28187"/>
                      <a:pt x="34954" y="22213"/>
                    </a:cubicBezTo>
                    <a:cubicBezTo>
                      <a:pt x="33499" y="16238"/>
                      <a:pt x="33039" y="15243"/>
                      <a:pt x="34495" y="13864"/>
                    </a:cubicBezTo>
                    <a:cubicBezTo>
                      <a:pt x="35950" y="12485"/>
                      <a:pt x="36026" y="12409"/>
                      <a:pt x="33422" y="1026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08" name="Kombinationstegning: figur 12007">
                <a:extLst>
                  <a:ext uri="{FF2B5EF4-FFF2-40B4-BE49-F238E27FC236}">
                    <a16:creationId xmlns:a16="http://schemas.microsoft.com/office/drawing/2014/main" id="{9F5FC982-4D47-4574-AA56-0A325135B1D7}"/>
                  </a:ext>
                </a:extLst>
              </p:cNvPr>
              <p:cNvSpPr/>
              <p:nvPr/>
            </p:nvSpPr>
            <p:spPr>
              <a:xfrm>
                <a:off x="9748479" y="4032815"/>
                <a:ext cx="5544" cy="17644"/>
              </a:xfrm>
              <a:custGeom>
                <a:avLst/>
                <a:gdLst>
                  <a:gd name="connsiteX0" fmla="*/ 4855 w 5544"/>
                  <a:gd name="connsiteY0" fmla="*/ 150 h 17644"/>
                  <a:gd name="connsiteX1" fmla="*/ 336 w 5544"/>
                  <a:gd name="connsiteY1" fmla="*/ 11410 h 17644"/>
                  <a:gd name="connsiteX2" fmla="*/ 2711 w 5544"/>
                  <a:gd name="connsiteY2" fmla="*/ 15240 h 17644"/>
                  <a:gd name="connsiteX3" fmla="*/ 4855 w 5544"/>
                  <a:gd name="connsiteY3" fmla="*/ 150 h 1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44" h="17644">
                    <a:moveTo>
                      <a:pt x="4855" y="150"/>
                    </a:moveTo>
                    <a:cubicBezTo>
                      <a:pt x="2481" y="2065"/>
                      <a:pt x="-1119" y="150"/>
                      <a:pt x="336" y="11410"/>
                    </a:cubicBezTo>
                    <a:cubicBezTo>
                      <a:pt x="1792" y="22670"/>
                      <a:pt x="2711" y="15240"/>
                      <a:pt x="2711" y="15240"/>
                    </a:cubicBezTo>
                    <a:cubicBezTo>
                      <a:pt x="2711" y="15240"/>
                      <a:pt x="7230" y="-1765"/>
                      <a:pt x="4855" y="15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09" name="Kombinationstegning: figur 12008">
                <a:extLst>
                  <a:ext uri="{FF2B5EF4-FFF2-40B4-BE49-F238E27FC236}">
                    <a16:creationId xmlns:a16="http://schemas.microsoft.com/office/drawing/2014/main" id="{D2E2CA0E-CACC-47D1-A8B2-53D6A7B0F198}"/>
                  </a:ext>
                </a:extLst>
              </p:cNvPr>
              <p:cNvSpPr/>
              <p:nvPr/>
            </p:nvSpPr>
            <p:spPr>
              <a:xfrm>
                <a:off x="9762701" y="4038726"/>
                <a:ext cx="6186" cy="5851"/>
              </a:xfrm>
              <a:custGeom>
                <a:avLst/>
                <a:gdLst>
                  <a:gd name="connsiteX0" fmla="*/ 6183 w 6186"/>
                  <a:gd name="connsiteY0" fmla="*/ 4121 h 5851"/>
                  <a:gd name="connsiteX1" fmla="*/ 3272 w 6186"/>
                  <a:gd name="connsiteY1" fmla="*/ 61 h 5851"/>
                  <a:gd name="connsiteX2" fmla="*/ 1817 w 6186"/>
                  <a:gd name="connsiteY2" fmla="*/ 3891 h 5851"/>
                  <a:gd name="connsiteX3" fmla="*/ 6183 w 6186"/>
                  <a:gd name="connsiteY3" fmla="*/ 4121 h 5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86" h="5851">
                    <a:moveTo>
                      <a:pt x="6183" y="4121"/>
                    </a:moveTo>
                    <a:cubicBezTo>
                      <a:pt x="6183" y="61"/>
                      <a:pt x="6413" y="-169"/>
                      <a:pt x="3272" y="61"/>
                    </a:cubicBezTo>
                    <a:cubicBezTo>
                      <a:pt x="131" y="291"/>
                      <a:pt x="-1477" y="-169"/>
                      <a:pt x="1817" y="3891"/>
                    </a:cubicBezTo>
                    <a:cubicBezTo>
                      <a:pt x="1817" y="3814"/>
                      <a:pt x="6183" y="8180"/>
                      <a:pt x="6183" y="412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10" name="Kombinationstegning: figur 12009">
                <a:extLst>
                  <a:ext uri="{FF2B5EF4-FFF2-40B4-BE49-F238E27FC236}">
                    <a16:creationId xmlns:a16="http://schemas.microsoft.com/office/drawing/2014/main" id="{6682D1D0-9FE4-4386-9EA1-7386F5AF04F6}"/>
                  </a:ext>
                </a:extLst>
              </p:cNvPr>
              <p:cNvSpPr/>
              <p:nvPr/>
            </p:nvSpPr>
            <p:spPr>
              <a:xfrm>
                <a:off x="9745515" y="4054828"/>
                <a:ext cx="37084" cy="42592"/>
              </a:xfrm>
              <a:custGeom>
                <a:avLst/>
                <a:gdLst>
                  <a:gd name="connsiteX0" fmla="*/ 619 w 37084"/>
                  <a:gd name="connsiteY0" fmla="*/ 2113 h 42592"/>
                  <a:gd name="connsiteX1" fmla="*/ 1845 w 37084"/>
                  <a:gd name="connsiteY1" fmla="*/ 4717 h 42592"/>
                  <a:gd name="connsiteX2" fmla="*/ 6899 w 37084"/>
                  <a:gd name="connsiteY2" fmla="*/ 8776 h 42592"/>
                  <a:gd name="connsiteX3" fmla="*/ 5214 w 37084"/>
                  <a:gd name="connsiteY3" fmla="*/ 23177 h 42592"/>
                  <a:gd name="connsiteX4" fmla="*/ 1615 w 37084"/>
                  <a:gd name="connsiteY4" fmla="*/ 40411 h 42592"/>
                  <a:gd name="connsiteX5" fmla="*/ 14559 w 37084"/>
                  <a:gd name="connsiteY5" fmla="*/ 37500 h 42592"/>
                  <a:gd name="connsiteX6" fmla="*/ 34934 w 37084"/>
                  <a:gd name="connsiteY6" fmla="*/ 23636 h 42592"/>
                  <a:gd name="connsiteX7" fmla="*/ 36619 w 37084"/>
                  <a:gd name="connsiteY7" fmla="*/ 15977 h 42592"/>
                  <a:gd name="connsiteX8" fmla="*/ 32560 w 37084"/>
                  <a:gd name="connsiteY8" fmla="*/ 12836 h 42592"/>
                  <a:gd name="connsiteX9" fmla="*/ 28270 w 37084"/>
                  <a:gd name="connsiteY9" fmla="*/ 12836 h 42592"/>
                  <a:gd name="connsiteX10" fmla="*/ 20150 w 37084"/>
                  <a:gd name="connsiteY10" fmla="*/ 10921 h 42592"/>
                  <a:gd name="connsiteX11" fmla="*/ 5291 w 37084"/>
                  <a:gd name="connsiteY11" fmla="*/ 1347 h 42592"/>
                  <a:gd name="connsiteX12" fmla="*/ 619 w 37084"/>
                  <a:gd name="connsiteY12" fmla="*/ 2113 h 4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084" h="42592">
                    <a:moveTo>
                      <a:pt x="619" y="2113"/>
                    </a:moveTo>
                    <a:cubicBezTo>
                      <a:pt x="-1296" y="4487"/>
                      <a:pt x="1845" y="4717"/>
                      <a:pt x="1845" y="4717"/>
                    </a:cubicBezTo>
                    <a:cubicBezTo>
                      <a:pt x="4984" y="4717"/>
                      <a:pt x="6364" y="7857"/>
                      <a:pt x="6899" y="8776"/>
                    </a:cubicBezTo>
                    <a:cubicBezTo>
                      <a:pt x="7436" y="9696"/>
                      <a:pt x="5674" y="18581"/>
                      <a:pt x="5214" y="23177"/>
                    </a:cubicBezTo>
                    <a:cubicBezTo>
                      <a:pt x="4755" y="27696"/>
                      <a:pt x="2304" y="36121"/>
                      <a:pt x="1615" y="40411"/>
                    </a:cubicBezTo>
                    <a:cubicBezTo>
                      <a:pt x="925" y="44700"/>
                      <a:pt x="4984" y="42096"/>
                      <a:pt x="14559" y="37500"/>
                    </a:cubicBezTo>
                    <a:cubicBezTo>
                      <a:pt x="24134" y="32981"/>
                      <a:pt x="32483" y="25781"/>
                      <a:pt x="34934" y="23636"/>
                    </a:cubicBezTo>
                    <a:cubicBezTo>
                      <a:pt x="37309" y="21491"/>
                      <a:pt x="34704" y="22181"/>
                      <a:pt x="36619" y="15977"/>
                    </a:cubicBezTo>
                    <a:cubicBezTo>
                      <a:pt x="38534" y="9772"/>
                      <a:pt x="34015" y="11917"/>
                      <a:pt x="32560" y="12836"/>
                    </a:cubicBezTo>
                    <a:cubicBezTo>
                      <a:pt x="31104" y="13755"/>
                      <a:pt x="29649" y="14062"/>
                      <a:pt x="28270" y="12836"/>
                    </a:cubicBezTo>
                    <a:cubicBezTo>
                      <a:pt x="26815" y="11610"/>
                      <a:pt x="22755" y="11381"/>
                      <a:pt x="20150" y="10921"/>
                    </a:cubicBezTo>
                    <a:cubicBezTo>
                      <a:pt x="17546" y="10462"/>
                      <a:pt x="8432" y="3491"/>
                      <a:pt x="5291" y="1347"/>
                    </a:cubicBezTo>
                    <a:cubicBezTo>
                      <a:pt x="2074" y="-798"/>
                      <a:pt x="2534" y="-262"/>
                      <a:pt x="619" y="211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11" name="Kombinationstegning: figur 12010">
                <a:extLst>
                  <a:ext uri="{FF2B5EF4-FFF2-40B4-BE49-F238E27FC236}">
                    <a16:creationId xmlns:a16="http://schemas.microsoft.com/office/drawing/2014/main" id="{B9204304-312A-4081-9FDE-23F05AB64635}"/>
                  </a:ext>
                </a:extLst>
              </p:cNvPr>
              <p:cNvSpPr/>
              <p:nvPr/>
            </p:nvSpPr>
            <p:spPr>
              <a:xfrm>
                <a:off x="9763830" y="4090316"/>
                <a:ext cx="4467" cy="7619"/>
              </a:xfrm>
              <a:custGeom>
                <a:avLst/>
                <a:gdLst>
                  <a:gd name="connsiteX0" fmla="*/ 458 w 4467"/>
                  <a:gd name="connsiteY0" fmla="*/ 6378 h 7619"/>
                  <a:gd name="connsiteX1" fmla="*/ 4058 w 4467"/>
                  <a:gd name="connsiteY1" fmla="*/ 4233 h 7619"/>
                  <a:gd name="connsiteX2" fmla="*/ 2603 w 4467"/>
                  <a:gd name="connsiteY2" fmla="*/ 633 h 7619"/>
                  <a:gd name="connsiteX3" fmla="*/ 1147 w 4467"/>
                  <a:gd name="connsiteY3" fmla="*/ 2778 h 7619"/>
                  <a:gd name="connsiteX4" fmla="*/ 458 w 4467"/>
                  <a:gd name="connsiteY4" fmla="*/ 6378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7" h="7619">
                    <a:moveTo>
                      <a:pt x="458" y="6378"/>
                    </a:moveTo>
                    <a:cubicBezTo>
                      <a:pt x="2143" y="8293"/>
                      <a:pt x="3062" y="8293"/>
                      <a:pt x="4058" y="4233"/>
                    </a:cubicBezTo>
                    <a:cubicBezTo>
                      <a:pt x="4977" y="173"/>
                      <a:pt x="4288" y="-822"/>
                      <a:pt x="2603" y="633"/>
                    </a:cubicBezTo>
                    <a:cubicBezTo>
                      <a:pt x="2603" y="633"/>
                      <a:pt x="-2" y="1092"/>
                      <a:pt x="1147" y="2778"/>
                    </a:cubicBezTo>
                    <a:cubicBezTo>
                      <a:pt x="2373" y="4463"/>
                      <a:pt x="-1227" y="4463"/>
                      <a:pt x="458" y="637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12" name="Kombinationstegning: figur 12011">
                <a:extLst>
                  <a:ext uri="{FF2B5EF4-FFF2-40B4-BE49-F238E27FC236}">
                    <a16:creationId xmlns:a16="http://schemas.microsoft.com/office/drawing/2014/main" id="{C40055B5-FFA3-4927-B5ED-156F81D8231D}"/>
                  </a:ext>
                </a:extLst>
              </p:cNvPr>
              <p:cNvSpPr/>
              <p:nvPr/>
            </p:nvSpPr>
            <p:spPr>
              <a:xfrm>
                <a:off x="9761361" y="4082113"/>
                <a:ext cx="32612" cy="55728"/>
              </a:xfrm>
              <a:custGeom>
                <a:avLst/>
                <a:gdLst>
                  <a:gd name="connsiteX0" fmla="*/ 8211 w 32612"/>
                  <a:gd name="connsiteY0" fmla="*/ 21474 h 55728"/>
                  <a:gd name="connsiteX1" fmla="*/ 3462 w 32612"/>
                  <a:gd name="connsiteY1" fmla="*/ 28904 h 55728"/>
                  <a:gd name="connsiteX2" fmla="*/ 1777 w 32612"/>
                  <a:gd name="connsiteY2" fmla="*/ 38479 h 55728"/>
                  <a:gd name="connsiteX3" fmla="*/ 8518 w 32612"/>
                  <a:gd name="connsiteY3" fmla="*/ 45449 h 55728"/>
                  <a:gd name="connsiteX4" fmla="*/ 13267 w 32612"/>
                  <a:gd name="connsiteY4" fmla="*/ 49738 h 55728"/>
                  <a:gd name="connsiteX5" fmla="*/ 20467 w 32612"/>
                  <a:gd name="connsiteY5" fmla="*/ 55483 h 55728"/>
                  <a:gd name="connsiteX6" fmla="*/ 20007 w 32612"/>
                  <a:gd name="connsiteY6" fmla="*/ 37560 h 55728"/>
                  <a:gd name="connsiteX7" fmla="*/ 31957 w 32612"/>
                  <a:gd name="connsiteY7" fmla="*/ 6002 h 55728"/>
                  <a:gd name="connsiteX8" fmla="*/ 22611 w 32612"/>
                  <a:gd name="connsiteY8" fmla="*/ 27 h 55728"/>
                  <a:gd name="connsiteX9" fmla="*/ 8211 w 32612"/>
                  <a:gd name="connsiteY9" fmla="*/ 21474 h 5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612" h="55728">
                    <a:moveTo>
                      <a:pt x="8211" y="21474"/>
                    </a:moveTo>
                    <a:cubicBezTo>
                      <a:pt x="6526" y="28215"/>
                      <a:pt x="3462" y="28904"/>
                      <a:pt x="3462" y="28904"/>
                    </a:cubicBezTo>
                    <a:cubicBezTo>
                      <a:pt x="-2052" y="30359"/>
                      <a:pt x="323" y="32964"/>
                      <a:pt x="1777" y="38479"/>
                    </a:cubicBezTo>
                    <a:cubicBezTo>
                      <a:pt x="3233" y="43994"/>
                      <a:pt x="6833" y="45449"/>
                      <a:pt x="8518" y="45449"/>
                    </a:cubicBezTo>
                    <a:cubicBezTo>
                      <a:pt x="10203" y="45449"/>
                      <a:pt x="12118" y="46368"/>
                      <a:pt x="13267" y="49738"/>
                    </a:cubicBezTo>
                    <a:cubicBezTo>
                      <a:pt x="14416" y="53109"/>
                      <a:pt x="16178" y="56709"/>
                      <a:pt x="20467" y="55483"/>
                    </a:cubicBezTo>
                    <a:cubicBezTo>
                      <a:pt x="24756" y="54258"/>
                      <a:pt x="20467" y="42309"/>
                      <a:pt x="20007" y="37560"/>
                    </a:cubicBezTo>
                    <a:cubicBezTo>
                      <a:pt x="19548" y="32811"/>
                      <a:pt x="29582" y="9832"/>
                      <a:pt x="31957" y="6002"/>
                    </a:cubicBezTo>
                    <a:cubicBezTo>
                      <a:pt x="34331" y="2172"/>
                      <a:pt x="30042" y="717"/>
                      <a:pt x="22611" y="27"/>
                    </a:cubicBezTo>
                    <a:cubicBezTo>
                      <a:pt x="15182" y="-739"/>
                      <a:pt x="9897" y="14810"/>
                      <a:pt x="8211" y="2147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13" name="Kombinationstegning: figur 12012">
                <a:extLst>
                  <a:ext uri="{FF2B5EF4-FFF2-40B4-BE49-F238E27FC236}">
                    <a16:creationId xmlns:a16="http://schemas.microsoft.com/office/drawing/2014/main" id="{462C1ECF-4679-4EAE-A1D1-CADF1C8E5BFC}"/>
                  </a:ext>
                </a:extLst>
              </p:cNvPr>
              <p:cNvSpPr/>
              <p:nvPr/>
            </p:nvSpPr>
            <p:spPr>
              <a:xfrm>
                <a:off x="9745029" y="4007710"/>
                <a:ext cx="7486" cy="9610"/>
              </a:xfrm>
              <a:custGeom>
                <a:avLst/>
                <a:gdLst>
                  <a:gd name="connsiteX0" fmla="*/ 3479 w 7486"/>
                  <a:gd name="connsiteY0" fmla="*/ 132 h 9610"/>
                  <a:gd name="connsiteX1" fmla="*/ 3709 w 7486"/>
                  <a:gd name="connsiteY1" fmla="*/ 9247 h 9610"/>
                  <a:gd name="connsiteX2" fmla="*/ 6313 w 7486"/>
                  <a:gd name="connsiteY2" fmla="*/ 7791 h 9610"/>
                  <a:gd name="connsiteX3" fmla="*/ 3479 w 7486"/>
                  <a:gd name="connsiteY3" fmla="*/ 132 h 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6" h="9610">
                    <a:moveTo>
                      <a:pt x="3479" y="132"/>
                    </a:moveTo>
                    <a:cubicBezTo>
                      <a:pt x="-2495" y="-1094"/>
                      <a:pt x="339" y="6566"/>
                      <a:pt x="3709" y="9247"/>
                    </a:cubicBezTo>
                    <a:cubicBezTo>
                      <a:pt x="3709" y="9247"/>
                      <a:pt x="5394" y="10702"/>
                      <a:pt x="6313" y="7791"/>
                    </a:cubicBezTo>
                    <a:cubicBezTo>
                      <a:pt x="7232" y="4881"/>
                      <a:pt x="9454" y="1357"/>
                      <a:pt x="3479" y="13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14" name="Kombinationstegning: figur 12013">
                <a:extLst>
                  <a:ext uri="{FF2B5EF4-FFF2-40B4-BE49-F238E27FC236}">
                    <a16:creationId xmlns:a16="http://schemas.microsoft.com/office/drawing/2014/main" id="{E2A012CF-BADD-4055-93AF-13C83DF45A6A}"/>
                  </a:ext>
                </a:extLst>
              </p:cNvPr>
              <p:cNvSpPr/>
              <p:nvPr/>
            </p:nvSpPr>
            <p:spPr>
              <a:xfrm>
                <a:off x="9732002" y="3836353"/>
                <a:ext cx="4200" cy="4653"/>
              </a:xfrm>
              <a:custGeom>
                <a:avLst/>
                <a:gdLst>
                  <a:gd name="connsiteX0" fmla="*/ 2413 w 4200"/>
                  <a:gd name="connsiteY0" fmla="*/ 372 h 4653"/>
                  <a:gd name="connsiteX1" fmla="*/ 1493 w 4200"/>
                  <a:gd name="connsiteY1" fmla="*/ 4202 h 4653"/>
                  <a:gd name="connsiteX2" fmla="*/ 4097 w 4200"/>
                  <a:gd name="connsiteY2" fmla="*/ 2747 h 4653"/>
                  <a:gd name="connsiteX3" fmla="*/ 2413 w 4200"/>
                  <a:gd name="connsiteY3" fmla="*/ 372 h 4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0" h="4653">
                    <a:moveTo>
                      <a:pt x="2413" y="372"/>
                    </a:moveTo>
                    <a:cubicBezTo>
                      <a:pt x="498" y="1062"/>
                      <a:pt x="-1417" y="1062"/>
                      <a:pt x="1493" y="4202"/>
                    </a:cubicBezTo>
                    <a:cubicBezTo>
                      <a:pt x="1493" y="4202"/>
                      <a:pt x="3868" y="5887"/>
                      <a:pt x="4097" y="2747"/>
                    </a:cubicBezTo>
                    <a:cubicBezTo>
                      <a:pt x="4327" y="-317"/>
                      <a:pt x="4327" y="-317"/>
                      <a:pt x="2413" y="37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15" name="Kombinationstegning: figur 12014">
                <a:extLst>
                  <a:ext uri="{FF2B5EF4-FFF2-40B4-BE49-F238E27FC236}">
                    <a16:creationId xmlns:a16="http://schemas.microsoft.com/office/drawing/2014/main" id="{A00F233A-2AEC-4703-B6F1-8498F8161B47}"/>
                  </a:ext>
                </a:extLst>
              </p:cNvPr>
              <p:cNvSpPr/>
              <p:nvPr/>
            </p:nvSpPr>
            <p:spPr>
              <a:xfrm>
                <a:off x="9745646" y="3848355"/>
                <a:ext cx="2006" cy="5604"/>
              </a:xfrm>
              <a:custGeom>
                <a:avLst/>
                <a:gdLst>
                  <a:gd name="connsiteX0" fmla="*/ 258 w 2006"/>
                  <a:gd name="connsiteY0" fmla="*/ 5605 h 5604"/>
                  <a:gd name="connsiteX1" fmla="*/ 1714 w 2006"/>
                  <a:gd name="connsiteY1" fmla="*/ 90 h 5604"/>
                  <a:gd name="connsiteX2" fmla="*/ 258 w 2006"/>
                  <a:gd name="connsiteY2" fmla="*/ 5605 h 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6" h="5604">
                    <a:moveTo>
                      <a:pt x="258" y="5605"/>
                    </a:moveTo>
                    <a:cubicBezTo>
                      <a:pt x="258" y="5605"/>
                      <a:pt x="2862" y="-829"/>
                      <a:pt x="1714" y="90"/>
                    </a:cubicBezTo>
                    <a:cubicBezTo>
                      <a:pt x="565" y="1009"/>
                      <a:pt x="-508" y="2235"/>
                      <a:pt x="258" y="560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16" name="Kombinationstegning: figur 12015">
                <a:extLst>
                  <a:ext uri="{FF2B5EF4-FFF2-40B4-BE49-F238E27FC236}">
                    <a16:creationId xmlns:a16="http://schemas.microsoft.com/office/drawing/2014/main" id="{4A024884-D52C-437B-8D14-6A27649DF20D}"/>
                  </a:ext>
                </a:extLst>
              </p:cNvPr>
              <p:cNvSpPr/>
              <p:nvPr/>
            </p:nvSpPr>
            <p:spPr>
              <a:xfrm>
                <a:off x="9686227" y="3861253"/>
                <a:ext cx="124748" cy="174458"/>
              </a:xfrm>
              <a:custGeom>
                <a:avLst/>
                <a:gdLst>
                  <a:gd name="connsiteX0" fmla="*/ 4604 w 124748"/>
                  <a:gd name="connsiteY0" fmla="*/ 66928 h 174458"/>
                  <a:gd name="connsiteX1" fmla="*/ 1694 w 124748"/>
                  <a:gd name="connsiteY1" fmla="*/ 63788 h 174458"/>
                  <a:gd name="connsiteX2" fmla="*/ 2153 w 124748"/>
                  <a:gd name="connsiteY2" fmla="*/ 79337 h 174458"/>
                  <a:gd name="connsiteX3" fmla="*/ 8128 w 124748"/>
                  <a:gd name="connsiteY3" fmla="*/ 104461 h 174458"/>
                  <a:gd name="connsiteX4" fmla="*/ 11727 w 124748"/>
                  <a:gd name="connsiteY4" fmla="*/ 110435 h 174458"/>
                  <a:gd name="connsiteX5" fmla="*/ 14102 w 124748"/>
                  <a:gd name="connsiteY5" fmla="*/ 111661 h 174458"/>
                  <a:gd name="connsiteX6" fmla="*/ 16017 w 124748"/>
                  <a:gd name="connsiteY6" fmla="*/ 114571 h 174458"/>
                  <a:gd name="connsiteX7" fmla="*/ 17242 w 124748"/>
                  <a:gd name="connsiteY7" fmla="*/ 117942 h 174458"/>
                  <a:gd name="connsiteX8" fmla="*/ 21302 w 124748"/>
                  <a:gd name="connsiteY8" fmla="*/ 121312 h 174458"/>
                  <a:gd name="connsiteX9" fmla="*/ 22528 w 124748"/>
                  <a:gd name="connsiteY9" fmla="*/ 110282 h 174458"/>
                  <a:gd name="connsiteX10" fmla="*/ 29957 w 124748"/>
                  <a:gd name="connsiteY10" fmla="*/ 113423 h 174458"/>
                  <a:gd name="connsiteX11" fmla="*/ 34017 w 124748"/>
                  <a:gd name="connsiteY11" fmla="*/ 116793 h 174458"/>
                  <a:gd name="connsiteX12" fmla="*/ 26128 w 124748"/>
                  <a:gd name="connsiteY12" fmla="*/ 125372 h 174458"/>
                  <a:gd name="connsiteX13" fmla="*/ 24443 w 124748"/>
                  <a:gd name="connsiteY13" fmla="*/ 136172 h 174458"/>
                  <a:gd name="connsiteX14" fmla="*/ 26588 w 124748"/>
                  <a:gd name="connsiteY14" fmla="*/ 137627 h 174458"/>
                  <a:gd name="connsiteX15" fmla="*/ 30417 w 124748"/>
                  <a:gd name="connsiteY15" fmla="*/ 138316 h 174458"/>
                  <a:gd name="connsiteX16" fmla="*/ 31642 w 124748"/>
                  <a:gd name="connsiteY16" fmla="*/ 141916 h 174458"/>
                  <a:gd name="connsiteX17" fmla="*/ 37617 w 124748"/>
                  <a:gd name="connsiteY17" fmla="*/ 144827 h 174458"/>
                  <a:gd name="connsiteX18" fmla="*/ 45737 w 124748"/>
                  <a:gd name="connsiteY18" fmla="*/ 141916 h 174458"/>
                  <a:gd name="connsiteX19" fmla="*/ 51482 w 124748"/>
                  <a:gd name="connsiteY19" fmla="*/ 136861 h 174458"/>
                  <a:gd name="connsiteX20" fmla="*/ 59370 w 124748"/>
                  <a:gd name="connsiteY20" fmla="*/ 136402 h 174458"/>
                  <a:gd name="connsiteX21" fmla="*/ 68256 w 124748"/>
                  <a:gd name="connsiteY21" fmla="*/ 142376 h 174458"/>
                  <a:gd name="connsiteX22" fmla="*/ 73005 w 124748"/>
                  <a:gd name="connsiteY22" fmla="*/ 145746 h 174458"/>
                  <a:gd name="connsiteX23" fmla="*/ 77524 w 124748"/>
                  <a:gd name="connsiteY23" fmla="*/ 153176 h 174458"/>
                  <a:gd name="connsiteX24" fmla="*/ 79669 w 124748"/>
                  <a:gd name="connsiteY24" fmla="*/ 155321 h 174458"/>
                  <a:gd name="connsiteX25" fmla="*/ 77065 w 124748"/>
                  <a:gd name="connsiteY25" fmla="*/ 138316 h 174458"/>
                  <a:gd name="connsiteX26" fmla="*/ 77524 w 124748"/>
                  <a:gd name="connsiteY26" fmla="*/ 135712 h 174458"/>
                  <a:gd name="connsiteX27" fmla="*/ 95754 w 124748"/>
                  <a:gd name="connsiteY27" fmla="*/ 150342 h 174458"/>
                  <a:gd name="connsiteX28" fmla="*/ 100043 w 124748"/>
                  <a:gd name="connsiteY28" fmla="*/ 158231 h 174458"/>
                  <a:gd name="connsiteX29" fmla="*/ 115593 w 124748"/>
                  <a:gd name="connsiteY29" fmla="*/ 164666 h 174458"/>
                  <a:gd name="connsiteX30" fmla="*/ 118733 w 124748"/>
                  <a:gd name="connsiteY30" fmla="*/ 162981 h 174458"/>
                  <a:gd name="connsiteX31" fmla="*/ 117048 w 124748"/>
                  <a:gd name="connsiteY31" fmla="*/ 166581 h 174458"/>
                  <a:gd name="connsiteX32" fmla="*/ 121567 w 124748"/>
                  <a:gd name="connsiteY32" fmla="*/ 174010 h 174458"/>
                  <a:gd name="connsiteX33" fmla="*/ 124707 w 124748"/>
                  <a:gd name="connsiteY33" fmla="*/ 165125 h 174458"/>
                  <a:gd name="connsiteX34" fmla="*/ 121338 w 124748"/>
                  <a:gd name="connsiteY34" fmla="*/ 159610 h 174458"/>
                  <a:gd name="connsiteX35" fmla="*/ 114137 w 124748"/>
                  <a:gd name="connsiteY35" fmla="*/ 161755 h 174458"/>
                  <a:gd name="connsiteX36" fmla="*/ 116052 w 124748"/>
                  <a:gd name="connsiteY36" fmla="*/ 156240 h 174458"/>
                  <a:gd name="connsiteX37" fmla="*/ 108162 w 124748"/>
                  <a:gd name="connsiteY37" fmla="*/ 144751 h 174458"/>
                  <a:gd name="connsiteX38" fmla="*/ 110537 w 124748"/>
                  <a:gd name="connsiteY38" fmla="*/ 141840 h 174458"/>
                  <a:gd name="connsiteX39" fmla="*/ 117508 w 124748"/>
                  <a:gd name="connsiteY39" fmla="*/ 140921 h 174458"/>
                  <a:gd name="connsiteX40" fmla="*/ 111303 w 124748"/>
                  <a:gd name="connsiteY40" fmla="*/ 135636 h 174458"/>
                  <a:gd name="connsiteX41" fmla="*/ 103873 w 124748"/>
                  <a:gd name="connsiteY41" fmla="*/ 133491 h 174458"/>
                  <a:gd name="connsiteX42" fmla="*/ 101269 w 124748"/>
                  <a:gd name="connsiteY42" fmla="*/ 134946 h 174458"/>
                  <a:gd name="connsiteX43" fmla="*/ 95525 w 124748"/>
                  <a:gd name="connsiteY43" fmla="*/ 141380 h 174458"/>
                  <a:gd name="connsiteX44" fmla="*/ 93839 w 124748"/>
                  <a:gd name="connsiteY44" fmla="*/ 133261 h 174458"/>
                  <a:gd name="connsiteX45" fmla="*/ 80205 w 124748"/>
                  <a:gd name="connsiteY45" fmla="*/ 123686 h 174458"/>
                  <a:gd name="connsiteX46" fmla="*/ 71626 w 124748"/>
                  <a:gd name="connsiteY46" fmla="*/ 132265 h 174458"/>
                  <a:gd name="connsiteX47" fmla="*/ 70401 w 124748"/>
                  <a:gd name="connsiteY47" fmla="*/ 135176 h 174458"/>
                  <a:gd name="connsiteX48" fmla="*/ 67490 w 124748"/>
                  <a:gd name="connsiteY48" fmla="*/ 136095 h 174458"/>
                  <a:gd name="connsiteX49" fmla="*/ 55540 w 124748"/>
                  <a:gd name="connsiteY49" fmla="*/ 116027 h 174458"/>
                  <a:gd name="connsiteX50" fmla="*/ 46426 w 124748"/>
                  <a:gd name="connsiteY50" fmla="*/ 97567 h 174458"/>
                  <a:gd name="connsiteX51" fmla="*/ 51482 w 124748"/>
                  <a:gd name="connsiteY51" fmla="*/ 85388 h 174458"/>
                  <a:gd name="connsiteX52" fmla="*/ 51021 w 124748"/>
                  <a:gd name="connsiteY52" fmla="*/ 79873 h 174458"/>
                  <a:gd name="connsiteX53" fmla="*/ 64426 w 124748"/>
                  <a:gd name="connsiteY53" fmla="*/ 70528 h 174458"/>
                  <a:gd name="connsiteX54" fmla="*/ 73770 w 124748"/>
                  <a:gd name="connsiteY54" fmla="*/ 55898 h 174458"/>
                  <a:gd name="connsiteX55" fmla="*/ 77371 w 124748"/>
                  <a:gd name="connsiteY55" fmla="*/ 45864 h 174458"/>
                  <a:gd name="connsiteX56" fmla="*/ 70401 w 124748"/>
                  <a:gd name="connsiteY56" fmla="*/ 31464 h 174458"/>
                  <a:gd name="connsiteX57" fmla="*/ 70171 w 124748"/>
                  <a:gd name="connsiteY57" fmla="*/ 20664 h 174458"/>
                  <a:gd name="connsiteX58" fmla="*/ 70860 w 124748"/>
                  <a:gd name="connsiteY58" fmla="*/ 4655 h 174458"/>
                  <a:gd name="connsiteX59" fmla="*/ 66801 w 124748"/>
                  <a:gd name="connsiteY59" fmla="*/ 5574 h 174458"/>
                  <a:gd name="connsiteX60" fmla="*/ 56230 w 124748"/>
                  <a:gd name="connsiteY60" fmla="*/ 9404 h 174458"/>
                  <a:gd name="connsiteX61" fmla="*/ 52860 w 124748"/>
                  <a:gd name="connsiteY61" fmla="*/ 7489 h 174458"/>
                  <a:gd name="connsiteX62" fmla="*/ 39685 w 124748"/>
                  <a:gd name="connsiteY62" fmla="*/ 1055 h 174458"/>
                  <a:gd name="connsiteX63" fmla="*/ 32715 w 124748"/>
                  <a:gd name="connsiteY63" fmla="*/ 366 h 174458"/>
                  <a:gd name="connsiteX64" fmla="*/ 25055 w 124748"/>
                  <a:gd name="connsiteY64" fmla="*/ 1055 h 174458"/>
                  <a:gd name="connsiteX65" fmla="*/ 21225 w 124748"/>
                  <a:gd name="connsiteY65" fmla="*/ 10400 h 174458"/>
                  <a:gd name="connsiteX66" fmla="*/ 19081 w 124748"/>
                  <a:gd name="connsiteY66" fmla="*/ 24494 h 174458"/>
                  <a:gd name="connsiteX67" fmla="*/ 15941 w 124748"/>
                  <a:gd name="connsiteY67" fmla="*/ 55132 h 174458"/>
                  <a:gd name="connsiteX68" fmla="*/ 16171 w 124748"/>
                  <a:gd name="connsiteY68" fmla="*/ 60647 h 174458"/>
                  <a:gd name="connsiteX69" fmla="*/ 15711 w 124748"/>
                  <a:gd name="connsiteY69" fmla="*/ 73592 h 174458"/>
                  <a:gd name="connsiteX70" fmla="*/ 8970 w 124748"/>
                  <a:gd name="connsiteY70" fmla="*/ 72673 h 174458"/>
                  <a:gd name="connsiteX71" fmla="*/ 4604 w 124748"/>
                  <a:gd name="connsiteY71" fmla="*/ 66928 h 17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24748" h="174458">
                    <a:moveTo>
                      <a:pt x="4604" y="66928"/>
                    </a:moveTo>
                    <a:cubicBezTo>
                      <a:pt x="4374" y="65243"/>
                      <a:pt x="4374" y="63328"/>
                      <a:pt x="1694" y="63788"/>
                    </a:cubicBezTo>
                    <a:cubicBezTo>
                      <a:pt x="-988" y="64247"/>
                      <a:pt x="-221" y="72903"/>
                      <a:pt x="2153" y="79337"/>
                    </a:cubicBezTo>
                    <a:cubicBezTo>
                      <a:pt x="4528" y="85771"/>
                      <a:pt x="7209" y="98716"/>
                      <a:pt x="8128" y="104461"/>
                    </a:cubicBezTo>
                    <a:cubicBezTo>
                      <a:pt x="9047" y="110205"/>
                      <a:pt x="9353" y="110665"/>
                      <a:pt x="11727" y="110435"/>
                    </a:cubicBezTo>
                    <a:cubicBezTo>
                      <a:pt x="14102" y="110205"/>
                      <a:pt x="15098" y="109976"/>
                      <a:pt x="14102" y="111661"/>
                    </a:cubicBezTo>
                    <a:cubicBezTo>
                      <a:pt x="13183" y="113346"/>
                      <a:pt x="13642" y="113576"/>
                      <a:pt x="16017" y="114571"/>
                    </a:cubicBezTo>
                    <a:cubicBezTo>
                      <a:pt x="18391" y="115567"/>
                      <a:pt x="18161" y="116257"/>
                      <a:pt x="17242" y="117942"/>
                    </a:cubicBezTo>
                    <a:cubicBezTo>
                      <a:pt x="16323" y="119627"/>
                      <a:pt x="18468" y="121082"/>
                      <a:pt x="21302" y="121312"/>
                    </a:cubicBezTo>
                    <a:cubicBezTo>
                      <a:pt x="24213" y="121542"/>
                      <a:pt x="23677" y="112963"/>
                      <a:pt x="22528" y="110282"/>
                    </a:cubicBezTo>
                    <a:cubicBezTo>
                      <a:pt x="21302" y="107678"/>
                      <a:pt x="27277" y="111967"/>
                      <a:pt x="29957" y="113423"/>
                    </a:cubicBezTo>
                    <a:cubicBezTo>
                      <a:pt x="32561" y="114878"/>
                      <a:pt x="34247" y="113652"/>
                      <a:pt x="34017" y="116793"/>
                    </a:cubicBezTo>
                    <a:cubicBezTo>
                      <a:pt x="33787" y="119933"/>
                      <a:pt x="30417" y="122308"/>
                      <a:pt x="26128" y="125372"/>
                    </a:cubicBezTo>
                    <a:cubicBezTo>
                      <a:pt x="21839" y="128512"/>
                      <a:pt x="24213" y="131116"/>
                      <a:pt x="24443" y="136172"/>
                    </a:cubicBezTo>
                    <a:cubicBezTo>
                      <a:pt x="24673" y="141227"/>
                      <a:pt x="25669" y="138776"/>
                      <a:pt x="26588" y="137627"/>
                    </a:cubicBezTo>
                    <a:cubicBezTo>
                      <a:pt x="27507" y="136402"/>
                      <a:pt x="28273" y="136708"/>
                      <a:pt x="30417" y="138316"/>
                    </a:cubicBezTo>
                    <a:cubicBezTo>
                      <a:pt x="32561" y="140002"/>
                      <a:pt x="32791" y="141227"/>
                      <a:pt x="31642" y="141916"/>
                    </a:cubicBezTo>
                    <a:cubicBezTo>
                      <a:pt x="30417" y="142606"/>
                      <a:pt x="32561" y="143831"/>
                      <a:pt x="37617" y="144827"/>
                    </a:cubicBezTo>
                    <a:cubicBezTo>
                      <a:pt x="42673" y="145823"/>
                      <a:pt x="44588" y="143908"/>
                      <a:pt x="45737" y="141916"/>
                    </a:cubicBezTo>
                    <a:cubicBezTo>
                      <a:pt x="46885" y="139925"/>
                      <a:pt x="49337" y="138087"/>
                      <a:pt x="51482" y="136861"/>
                    </a:cubicBezTo>
                    <a:cubicBezTo>
                      <a:pt x="53626" y="135636"/>
                      <a:pt x="57226" y="135406"/>
                      <a:pt x="59370" y="136402"/>
                    </a:cubicBezTo>
                    <a:cubicBezTo>
                      <a:pt x="61515" y="137397"/>
                      <a:pt x="67030" y="140231"/>
                      <a:pt x="68256" y="142376"/>
                    </a:cubicBezTo>
                    <a:cubicBezTo>
                      <a:pt x="69482" y="144521"/>
                      <a:pt x="70401" y="145976"/>
                      <a:pt x="73005" y="145746"/>
                    </a:cubicBezTo>
                    <a:cubicBezTo>
                      <a:pt x="75609" y="145517"/>
                      <a:pt x="75915" y="148121"/>
                      <a:pt x="77524" y="153176"/>
                    </a:cubicBezTo>
                    <a:cubicBezTo>
                      <a:pt x="79209" y="158231"/>
                      <a:pt x="79669" y="158231"/>
                      <a:pt x="79669" y="155321"/>
                    </a:cubicBezTo>
                    <a:cubicBezTo>
                      <a:pt x="79669" y="152410"/>
                      <a:pt x="76758" y="140231"/>
                      <a:pt x="77065" y="138316"/>
                    </a:cubicBezTo>
                    <a:cubicBezTo>
                      <a:pt x="77371" y="136402"/>
                      <a:pt x="73924" y="136172"/>
                      <a:pt x="77524" y="135712"/>
                    </a:cubicBezTo>
                    <a:cubicBezTo>
                      <a:pt x="81124" y="135252"/>
                      <a:pt x="94529" y="149346"/>
                      <a:pt x="95754" y="150342"/>
                    </a:cubicBezTo>
                    <a:cubicBezTo>
                      <a:pt x="96979" y="151338"/>
                      <a:pt x="100503" y="153942"/>
                      <a:pt x="100043" y="158231"/>
                    </a:cubicBezTo>
                    <a:cubicBezTo>
                      <a:pt x="99583" y="162521"/>
                      <a:pt x="112988" y="164666"/>
                      <a:pt x="115593" y="164666"/>
                    </a:cubicBezTo>
                    <a:cubicBezTo>
                      <a:pt x="118197" y="164666"/>
                      <a:pt x="117048" y="162981"/>
                      <a:pt x="118733" y="162981"/>
                    </a:cubicBezTo>
                    <a:cubicBezTo>
                      <a:pt x="120418" y="162981"/>
                      <a:pt x="119193" y="166121"/>
                      <a:pt x="117048" y="166581"/>
                    </a:cubicBezTo>
                    <a:cubicBezTo>
                      <a:pt x="114903" y="167040"/>
                      <a:pt x="118273" y="171636"/>
                      <a:pt x="121567" y="174010"/>
                    </a:cubicBezTo>
                    <a:cubicBezTo>
                      <a:pt x="124861" y="176385"/>
                      <a:pt x="124477" y="168725"/>
                      <a:pt x="124707" y="165125"/>
                    </a:cubicBezTo>
                    <a:cubicBezTo>
                      <a:pt x="124937" y="161525"/>
                      <a:pt x="124248" y="160606"/>
                      <a:pt x="121338" y="159610"/>
                    </a:cubicBezTo>
                    <a:cubicBezTo>
                      <a:pt x="118427" y="158614"/>
                      <a:pt x="116818" y="159610"/>
                      <a:pt x="114137" y="161755"/>
                    </a:cubicBezTo>
                    <a:cubicBezTo>
                      <a:pt x="111533" y="163900"/>
                      <a:pt x="113218" y="157695"/>
                      <a:pt x="116052" y="156240"/>
                    </a:cubicBezTo>
                    <a:cubicBezTo>
                      <a:pt x="118886" y="154785"/>
                      <a:pt x="109618" y="148580"/>
                      <a:pt x="108162" y="144751"/>
                    </a:cubicBezTo>
                    <a:cubicBezTo>
                      <a:pt x="106707" y="140921"/>
                      <a:pt x="109618" y="141150"/>
                      <a:pt x="110537" y="141840"/>
                    </a:cubicBezTo>
                    <a:cubicBezTo>
                      <a:pt x="111456" y="142529"/>
                      <a:pt x="112912" y="141610"/>
                      <a:pt x="117508" y="140921"/>
                    </a:cubicBezTo>
                    <a:cubicBezTo>
                      <a:pt x="122027" y="140231"/>
                      <a:pt x="114137" y="136861"/>
                      <a:pt x="111303" y="135636"/>
                    </a:cubicBezTo>
                    <a:cubicBezTo>
                      <a:pt x="108392" y="134410"/>
                      <a:pt x="106018" y="135176"/>
                      <a:pt x="103873" y="133491"/>
                    </a:cubicBezTo>
                    <a:cubicBezTo>
                      <a:pt x="101728" y="131806"/>
                      <a:pt x="101728" y="132035"/>
                      <a:pt x="101269" y="134946"/>
                    </a:cubicBezTo>
                    <a:cubicBezTo>
                      <a:pt x="100809" y="137857"/>
                      <a:pt x="98664" y="140002"/>
                      <a:pt x="95525" y="141380"/>
                    </a:cubicBezTo>
                    <a:cubicBezTo>
                      <a:pt x="92384" y="142759"/>
                      <a:pt x="93610" y="137550"/>
                      <a:pt x="93839" y="133261"/>
                    </a:cubicBezTo>
                    <a:cubicBezTo>
                      <a:pt x="94069" y="128972"/>
                      <a:pt x="85260" y="124682"/>
                      <a:pt x="80205" y="123686"/>
                    </a:cubicBezTo>
                    <a:cubicBezTo>
                      <a:pt x="75150" y="122691"/>
                      <a:pt x="73465" y="129891"/>
                      <a:pt x="71626" y="132265"/>
                    </a:cubicBezTo>
                    <a:cubicBezTo>
                      <a:pt x="69788" y="134640"/>
                      <a:pt x="69941" y="132495"/>
                      <a:pt x="70401" y="135176"/>
                    </a:cubicBezTo>
                    <a:cubicBezTo>
                      <a:pt x="70860" y="137780"/>
                      <a:pt x="67490" y="136095"/>
                      <a:pt x="67490" y="136095"/>
                    </a:cubicBezTo>
                    <a:cubicBezTo>
                      <a:pt x="55081" y="132725"/>
                      <a:pt x="55081" y="120776"/>
                      <a:pt x="55540" y="116027"/>
                    </a:cubicBezTo>
                    <a:cubicBezTo>
                      <a:pt x="56000" y="111278"/>
                      <a:pt x="48111" y="101167"/>
                      <a:pt x="46426" y="97567"/>
                    </a:cubicBezTo>
                    <a:cubicBezTo>
                      <a:pt x="44741" y="93967"/>
                      <a:pt x="48341" y="89678"/>
                      <a:pt x="51482" y="85388"/>
                    </a:cubicBezTo>
                    <a:cubicBezTo>
                      <a:pt x="54621" y="81099"/>
                      <a:pt x="50562" y="83933"/>
                      <a:pt x="51021" y="79873"/>
                    </a:cubicBezTo>
                    <a:cubicBezTo>
                      <a:pt x="51482" y="75814"/>
                      <a:pt x="61592" y="72443"/>
                      <a:pt x="64426" y="70528"/>
                    </a:cubicBezTo>
                    <a:cubicBezTo>
                      <a:pt x="67260" y="68614"/>
                      <a:pt x="70860" y="60494"/>
                      <a:pt x="73770" y="55898"/>
                    </a:cubicBezTo>
                    <a:cubicBezTo>
                      <a:pt x="76681" y="51379"/>
                      <a:pt x="75685" y="48928"/>
                      <a:pt x="77371" y="45864"/>
                    </a:cubicBezTo>
                    <a:cubicBezTo>
                      <a:pt x="79056" y="42724"/>
                      <a:pt x="71626" y="33686"/>
                      <a:pt x="70401" y="31464"/>
                    </a:cubicBezTo>
                    <a:cubicBezTo>
                      <a:pt x="69175" y="29319"/>
                      <a:pt x="66571" y="30775"/>
                      <a:pt x="70171" y="20664"/>
                    </a:cubicBezTo>
                    <a:cubicBezTo>
                      <a:pt x="73770" y="10553"/>
                      <a:pt x="71626" y="7489"/>
                      <a:pt x="70860" y="4655"/>
                    </a:cubicBezTo>
                    <a:cubicBezTo>
                      <a:pt x="70094" y="1821"/>
                      <a:pt x="68945" y="2970"/>
                      <a:pt x="66801" y="5574"/>
                    </a:cubicBezTo>
                    <a:cubicBezTo>
                      <a:pt x="64656" y="8179"/>
                      <a:pt x="56996" y="9404"/>
                      <a:pt x="56230" y="9404"/>
                    </a:cubicBezTo>
                    <a:cubicBezTo>
                      <a:pt x="55465" y="9404"/>
                      <a:pt x="54545" y="9864"/>
                      <a:pt x="52860" y="7489"/>
                    </a:cubicBezTo>
                    <a:cubicBezTo>
                      <a:pt x="51175" y="5115"/>
                      <a:pt x="41830" y="1974"/>
                      <a:pt x="39685" y="1055"/>
                    </a:cubicBezTo>
                    <a:cubicBezTo>
                      <a:pt x="37540" y="136"/>
                      <a:pt x="34401" y="-400"/>
                      <a:pt x="32715" y="366"/>
                    </a:cubicBezTo>
                    <a:cubicBezTo>
                      <a:pt x="31030" y="1055"/>
                      <a:pt x="28656" y="1285"/>
                      <a:pt x="25055" y="1055"/>
                    </a:cubicBezTo>
                    <a:cubicBezTo>
                      <a:pt x="21455" y="826"/>
                      <a:pt x="21915" y="6570"/>
                      <a:pt x="21225" y="10400"/>
                    </a:cubicBezTo>
                    <a:cubicBezTo>
                      <a:pt x="20536" y="14230"/>
                      <a:pt x="18621" y="16375"/>
                      <a:pt x="19081" y="24494"/>
                    </a:cubicBezTo>
                    <a:cubicBezTo>
                      <a:pt x="19540" y="32613"/>
                      <a:pt x="17166" y="51762"/>
                      <a:pt x="15941" y="55132"/>
                    </a:cubicBezTo>
                    <a:cubicBezTo>
                      <a:pt x="14715" y="58503"/>
                      <a:pt x="16171" y="60647"/>
                      <a:pt x="16171" y="60647"/>
                    </a:cubicBezTo>
                    <a:cubicBezTo>
                      <a:pt x="20920" y="70911"/>
                      <a:pt x="15711" y="73592"/>
                      <a:pt x="15711" y="73592"/>
                    </a:cubicBezTo>
                    <a:cubicBezTo>
                      <a:pt x="14026" y="74052"/>
                      <a:pt x="11192" y="74052"/>
                      <a:pt x="8970" y="72673"/>
                    </a:cubicBezTo>
                    <a:cubicBezTo>
                      <a:pt x="6978" y="71218"/>
                      <a:pt x="4834" y="68614"/>
                      <a:pt x="4604" y="6692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17" name="Kombinationstegning: figur 12016">
                <a:extLst>
                  <a:ext uri="{FF2B5EF4-FFF2-40B4-BE49-F238E27FC236}">
                    <a16:creationId xmlns:a16="http://schemas.microsoft.com/office/drawing/2014/main" id="{EF69545A-7631-4326-AD15-6C1BD77BF7F2}"/>
                  </a:ext>
                </a:extLst>
              </p:cNvPr>
              <p:cNvSpPr/>
              <p:nvPr/>
            </p:nvSpPr>
            <p:spPr>
              <a:xfrm>
                <a:off x="9744228" y="3963894"/>
                <a:ext cx="6312" cy="12481"/>
              </a:xfrm>
              <a:custGeom>
                <a:avLst/>
                <a:gdLst>
                  <a:gd name="connsiteX0" fmla="*/ 5737 w 6312"/>
                  <a:gd name="connsiteY0" fmla="*/ 3275 h 12481"/>
                  <a:gd name="connsiteX1" fmla="*/ 2366 w 6312"/>
                  <a:gd name="connsiteY1" fmla="*/ 671 h 12481"/>
                  <a:gd name="connsiteX2" fmla="*/ 1677 w 6312"/>
                  <a:gd name="connsiteY2" fmla="*/ 7411 h 12481"/>
                  <a:gd name="connsiteX3" fmla="*/ 4817 w 6312"/>
                  <a:gd name="connsiteY3" fmla="*/ 12160 h 12481"/>
                  <a:gd name="connsiteX4" fmla="*/ 5506 w 6312"/>
                  <a:gd name="connsiteY4" fmla="*/ 8330 h 12481"/>
                  <a:gd name="connsiteX5" fmla="*/ 5737 w 6312"/>
                  <a:gd name="connsiteY5" fmla="*/ 3275 h 1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12" h="12481">
                    <a:moveTo>
                      <a:pt x="5737" y="3275"/>
                    </a:moveTo>
                    <a:cubicBezTo>
                      <a:pt x="5737" y="3275"/>
                      <a:pt x="7191" y="-1780"/>
                      <a:pt x="2366" y="671"/>
                    </a:cubicBezTo>
                    <a:cubicBezTo>
                      <a:pt x="-2383" y="3045"/>
                      <a:pt x="1447" y="6415"/>
                      <a:pt x="1677" y="7411"/>
                    </a:cubicBezTo>
                    <a:cubicBezTo>
                      <a:pt x="1907" y="8407"/>
                      <a:pt x="3362" y="13845"/>
                      <a:pt x="4817" y="12160"/>
                    </a:cubicBezTo>
                    <a:cubicBezTo>
                      <a:pt x="6272" y="10475"/>
                      <a:pt x="6962" y="10935"/>
                      <a:pt x="5506" y="8330"/>
                    </a:cubicBezTo>
                    <a:cubicBezTo>
                      <a:pt x="4052" y="5649"/>
                      <a:pt x="4511" y="3964"/>
                      <a:pt x="5737" y="327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18" name="Kombinationstegning: figur 12017">
                <a:extLst>
                  <a:ext uri="{FF2B5EF4-FFF2-40B4-BE49-F238E27FC236}">
                    <a16:creationId xmlns:a16="http://schemas.microsoft.com/office/drawing/2014/main" id="{990B8527-692D-4901-A748-ABFBE85B244C}"/>
                  </a:ext>
                </a:extLst>
              </p:cNvPr>
              <p:cNvSpPr/>
              <p:nvPr/>
            </p:nvSpPr>
            <p:spPr>
              <a:xfrm>
                <a:off x="9776609" y="4021770"/>
                <a:ext cx="2998" cy="2156"/>
              </a:xfrm>
              <a:custGeom>
                <a:avLst/>
                <a:gdLst>
                  <a:gd name="connsiteX0" fmla="*/ 2998 w 2998"/>
                  <a:gd name="connsiteY0" fmla="*/ 2157 h 2156"/>
                  <a:gd name="connsiteX1" fmla="*/ 88 w 2998"/>
                  <a:gd name="connsiteY1" fmla="*/ 472 h 2156"/>
                  <a:gd name="connsiteX2" fmla="*/ 2998 w 2998"/>
                  <a:gd name="connsiteY2" fmla="*/ 2157 h 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98" h="2156">
                    <a:moveTo>
                      <a:pt x="2998" y="2157"/>
                    </a:moveTo>
                    <a:cubicBezTo>
                      <a:pt x="2998" y="2157"/>
                      <a:pt x="-601" y="-1213"/>
                      <a:pt x="88" y="472"/>
                    </a:cubicBezTo>
                    <a:cubicBezTo>
                      <a:pt x="853" y="2157"/>
                      <a:pt x="2998" y="2157"/>
                      <a:pt x="2998" y="215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19" name="Kombinationstegning: figur 12018">
                <a:extLst>
                  <a:ext uri="{FF2B5EF4-FFF2-40B4-BE49-F238E27FC236}">
                    <a16:creationId xmlns:a16="http://schemas.microsoft.com/office/drawing/2014/main" id="{4A4AE323-9113-4A1E-97AB-8201068B3BDD}"/>
                  </a:ext>
                </a:extLst>
              </p:cNvPr>
              <p:cNvSpPr/>
              <p:nvPr/>
            </p:nvSpPr>
            <p:spPr>
              <a:xfrm>
                <a:off x="9807686" y="3992016"/>
                <a:ext cx="9909" cy="16174"/>
              </a:xfrm>
              <a:custGeom>
                <a:avLst/>
                <a:gdLst>
                  <a:gd name="connsiteX0" fmla="*/ 3325 w 9909"/>
                  <a:gd name="connsiteY0" fmla="*/ 15597 h 16174"/>
                  <a:gd name="connsiteX1" fmla="*/ 6925 w 9909"/>
                  <a:gd name="connsiteY1" fmla="*/ 14371 h 16174"/>
                  <a:gd name="connsiteX2" fmla="*/ 9300 w 9909"/>
                  <a:gd name="connsiteY2" fmla="*/ 5256 h 16174"/>
                  <a:gd name="connsiteX3" fmla="*/ 6389 w 9909"/>
                  <a:gd name="connsiteY3" fmla="*/ 1886 h 16174"/>
                  <a:gd name="connsiteX4" fmla="*/ 2559 w 9909"/>
                  <a:gd name="connsiteY4" fmla="*/ 3111 h 16174"/>
                  <a:gd name="connsiteX5" fmla="*/ 414 w 9909"/>
                  <a:gd name="connsiteY5" fmla="*/ 11690 h 16174"/>
                  <a:gd name="connsiteX6" fmla="*/ 3325 w 9909"/>
                  <a:gd name="connsiteY6" fmla="*/ 15597 h 1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09" h="16174">
                    <a:moveTo>
                      <a:pt x="3325" y="15597"/>
                    </a:moveTo>
                    <a:cubicBezTo>
                      <a:pt x="3325" y="15597"/>
                      <a:pt x="5010" y="17511"/>
                      <a:pt x="6925" y="14371"/>
                    </a:cubicBezTo>
                    <a:cubicBezTo>
                      <a:pt x="8840" y="11230"/>
                      <a:pt x="10985" y="5256"/>
                      <a:pt x="9300" y="5256"/>
                    </a:cubicBezTo>
                    <a:cubicBezTo>
                      <a:pt x="7615" y="5256"/>
                      <a:pt x="7155" y="2881"/>
                      <a:pt x="6389" y="1886"/>
                    </a:cubicBezTo>
                    <a:cubicBezTo>
                      <a:pt x="5623" y="890"/>
                      <a:pt x="3248" y="-2404"/>
                      <a:pt x="2559" y="3111"/>
                    </a:cubicBezTo>
                    <a:cubicBezTo>
                      <a:pt x="1870" y="8626"/>
                      <a:pt x="1334" y="10771"/>
                      <a:pt x="414" y="11690"/>
                    </a:cubicBezTo>
                    <a:cubicBezTo>
                      <a:pt x="-505" y="12609"/>
                      <a:pt x="-45" y="13222"/>
                      <a:pt x="3325" y="1559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20" name="Kombinationstegning: figur 12019">
                <a:extLst>
                  <a:ext uri="{FF2B5EF4-FFF2-40B4-BE49-F238E27FC236}">
                    <a16:creationId xmlns:a16="http://schemas.microsoft.com/office/drawing/2014/main" id="{27CF47EB-E8E3-4ACD-8AEE-E00CEC1688BF}"/>
                  </a:ext>
                </a:extLst>
              </p:cNvPr>
              <p:cNvSpPr/>
              <p:nvPr/>
            </p:nvSpPr>
            <p:spPr>
              <a:xfrm>
                <a:off x="9795305" y="4033745"/>
                <a:ext cx="4905" cy="9101"/>
              </a:xfrm>
              <a:custGeom>
                <a:avLst/>
                <a:gdLst>
                  <a:gd name="connsiteX0" fmla="*/ 1076 w 4905"/>
                  <a:gd name="connsiteY0" fmla="*/ 216 h 9101"/>
                  <a:gd name="connsiteX1" fmla="*/ 4906 w 4905"/>
                  <a:gd name="connsiteY1" fmla="*/ 9101 h 9101"/>
                  <a:gd name="connsiteX2" fmla="*/ 1076 w 4905"/>
                  <a:gd name="connsiteY2" fmla="*/ 216 h 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5" h="9101">
                    <a:moveTo>
                      <a:pt x="1076" y="216"/>
                    </a:moveTo>
                    <a:cubicBezTo>
                      <a:pt x="157" y="-703"/>
                      <a:pt x="-2064" y="1135"/>
                      <a:pt x="4906" y="9101"/>
                    </a:cubicBezTo>
                    <a:cubicBezTo>
                      <a:pt x="4906" y="9101"/>
                      <a:pt x="2071" y="1135"/>
                      <a:pt x="1076" y="21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21" name="Kombinationstegning: figur 12020">
                <a:extLst>
                  <a:ext uri="{FF2B5EF4-FFF2-40B4-BE49-F238E27FC236}">
                    <a16:creationId xmlns:a16="http://schemas.microsoft.com/office/drawing/2014/main" id="{1D1A500C-BDA4-446B-BB77-B9AC6928233D}"/>
                  </a:ext>
                </a:extLst>
              </p:cNvPr>
              <p:cNvSpPr/>
              <p:nvPr/>
            </p:nvSpPr>
            <p:spPr>
              <a:xfrm>
                <a:off x="9782625" y="4035234"/>
                <a:ext cx="25253" cy="24104"/>
              </a:xfrm>
              <a:custGeom>
                <a:avLst/>
                <a:gdLst>
                  <a:gd name="connsiteX0" fmla="*/ 812 w 25253"/>
                  <a:gd name="connsiteY0" fmla="*/ 19332 h 24104"/>
                  <a:gd name="connsiteX1" fmla="*/ 6326 w 25253"/>
                  <a:gd name="connsiteY1" fmla="*/ 14276 h 24104"/>
                  <a:gd name="connsiteX2" fmla="*/ 13527 w 25253"/>
                  <a:gd name="connsiteY2" fmla="*/ 16191 h 24104"/>
                  <a:gd name="connsiteX3" fmla="*/ 23330 w 25253"/>
                  <a:gd name="connsiteY3" fmla="*/ 22396 h 24104"/>
                  <a:gd name="connsiteX4" fmla="*/ 23560 w 25253"/>
                  <a:gd name="connsiteY4" fmla="*/ 16651 h 24104"/>
                  <a:gd name="connsiteX5" fmla="*/ 18812 w 25253"/>
                  <a:gd name="connsiteY5" fmla="*/ 10676 h 24104"/>
                  <a:gd name="connsiteX6" fmla="*/ 14752 w 25253"/>
                  <a:gd name="connsiteY6" fmla="*/ 7306 h 24104"/>
                  <a:gd name="connsiteX7" fmla="*/ 3952 w 25253"/>
                  <a:gd name="connsiteY7" fmla="*/ 566 h 24104"/>
                  <a:gd name="connsiteX8" fmla="*/ 3033 w 25253"/>
                  <a:gd name="connsiteY8" fmla="*/ 2481 h 24104"/>
                  <a:gd name="connsiteX9" fmla="*/ 3262 w 25253"/>
                  <a:gd name="connsiteY9" fmla="*/ 7536 h 24104"/>
                  <a:gd name="connsiteX10" fmla="*/ 3033 w 25253"/>
                  <a:gd name="connsiteY10" fmla="*/ 10906 h 24104"/>
                  <a:gd name="connsiteX11" fmla="*/ 1577 w 25253"/>
                  <a:gd name="connsiteY11" fmla="*/ 16651 h 24104"/>
                  <a:gd name="connsiteX12" fmla="*/ 812 w 25253"/>
                  <a:gd name="connsiteY12" fmla="*/ 19332 h 2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3" h="24104">
                    <a:moveTo>
                      <a:pt x="812" y="19332"/>
                    </a:moveTo>
                    <a:cubicBezTo>
                      <a:pt x="2266" y="19102"/>
                      <a:pt x="4181" y="17647"/>
                      <a:pt x="6326" y="14276"/>
                    </a:cubicBezTo>
                    <a:cubicBezTo>
                      <a:pt x="8471" y="10906"/>
                      <a:pt x="9467" y="9757"/>
                      <a:pt x="13527" y="16191"/>
                    </a:cubicBezTo>
                    <a:cubicBezTo>
                      <a:pt x="17586" y="22625"/>
                      <a:pt x="19731" y="17111"/>
                      <a:pt x="23330" y="22396"/>
                    </a:cubicBezTo>
                    <a:cubicBezTo>
                      <a:pt x="26931" y="27681"/>
                      <a:pt x="24556" y="19255"/>
                      <a:pt x="23560" y="16651"/>
                    </a:cubicBezTo>
                    <a:cubicBezTo>
                      <a:pt x="22641" y="14047"/>
                      <a:pt x="20420" y="10906"/>
                      <a:pt x="18812" y="10676"/>
                    </a:cubicBezTo>
                    <a:cubicBezTo>
                      <a:pt x="17127" y="10447"/>
                      <a:pt x="17127" y="10217"/>
                      <a:pt x="14752" y="7306"/>
                    </a:cubicBezTo>
                    <a:cubicBezTo>
                      <a:pt x="12378" y="4395"/>
                      <a:pt x="7322" y="2557"/>
                      <a:pt x="3952" y="566"/>
                    </a:cubicBezTo>
                    <a:cubicBezTo>
                      <a:pt x="581" y="-1426"/>
                      <a:pt x="3033" y="2481"/>
                      <a:pt x="3033" y="2481"/>
                    </a:cubicBezTo>
                    <a:cubicBezTo>
                      <a:pt x="3952" y="5621"/>
                      <a:pt x="3952" y="4166"/>
                      <a:pt x="3262" y="7536"/>
                    </a:cubicBezTo>
                    <a:cubicBezTo>
                      <a:pt x="2573" y="10906"/>
                      <a:pt x="1118" y="11596"/>
                      <a:pt x="3033" y="10906"/>
                    </a:cubicBezTo>
                    <a:cubicBezTo>
                      <a:pt x="4948" y="10217"/>
                      <a:pt x="3262" y="13510"/>
                      <a:pt x="1577" y="16651"/>
                    </a:cubicBezTo>
                    <a:cubicBezTo>
                      <a:pt x="-108" y="19791"/>
                      <a:pt x="-568" y="19562"/>
                      <a:pt x="812" y="1933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22" name="Kombinationstegning: figur 12021">
                <a:extLst>
                  <a:ext uri="{FF2B5EF4-FFF2-40B4-BE49-F238E27FC236}">
                    <a16:creationId xmlns:a16="http://schemas.microsoft.com/office/drawing/2014/main" id="{804ABF40-FB58-4A86-9D82-E269FAB1225B}"/>
                  </a:ext>
                </a:extLst>
              </p:cNvPr>
              <p:cNvSpPr/>
              <p:nvPr/>
            </p:nvSpPr>
            <p:spPr>
              <a:xfrm>
                <a:off x="9786929" y="4073727"/>
                <a:ext cx="21171" cy="53091"/>
              </a:xfrm>
              <a:custGeom>
                <a:avLst/>
                <a:gdLst>
                  <a:gd name="connsiteX0" fmla="*/ 21172 w 21171"/>
                  <a:gd name="connsiteY0" fmla="*/ 2133 h 53091"/>
                  <a:gd name="connsiteX1" fmla="*/ 14738 w 21171"/>
                  <a:gd name="connsiteY1" fmla="*/ 14542 h 53091"/>
                  <a:gd name="connsiteX2" fmla="*/ 4933 w 21171"/>
                  <a:gd name="connsiteY2" fmla="*/ 33921 h 53091"/>
                  <a:gd name="connsiteX3" fmla="*/ 184 w 21171"/>
                  <a:gd name="connsiteY3" fmla="*/ 49010 h 53091"/>
                  <a:gd name="connsiteX4" fmla="*/ 5699 w 21171"/>
                  <a:gd name="connsiteY4" fmla="*/ 41810 h 53091"/>
                  <a:gd name="connsiteX5" fmla="*/ 14814 w 21171"/>
                  <a:gd name="connsiteY5" fmla="*/ 28865 h 53091"/>
                  <a:gd name="connsiteX6" fmla="*/ 20329 w 21171"/>
                  <a:gd name="connsiteY6" fmla="*/ 19061 h 53091"/>
                  <a:gd name="connsiteX7" fmla="*/ 20329 w 21171"/>
                  <a:gd name="connsiteY7" fmla="*/ 10712 h 53091"/>
                  <a:gd name="connsiteX8" fmla="*/ 21172 w 21171"/>
                  <a:gd name="connsiteY8" fmla="*/ 2133 h 5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71" h="53091">
                    <a:moveTo>
                      <a:pt x="21172" y="2133"/>
                    </a:moveTo>
                    <a:cubicBezTo>
                      <a:pt x="21172" y="-5756"/>
                      <a:pt x="15887" y="10482"/>
                      <a:pt x="14738" y="14542"/>
                    </a:cubicBezTo>
                    <a:cubicBezTo>
                      <a:pt x="13512" y="18601"/>
                      <a:pt x="6389" y="31546"/>
                      <a:pt x="4933" y="33921"/>
                    </a:cubicBezTo>
                    <a:cubicBezTo>
                      <a:pt x="3478" y="36295"/>
                      <a:pt x="1333" y="38440"/>
                      <a:pt x="184" y="49010"/>
                    </a:cubicBezTo>
                    <a:cubicBezTo>
                      <a:pt x="-965" y="59580"/>
                      <a:pt x="3555" y="46865"/>
                      <a:pt x="5699" y="41810"/>
                    </a:cubicBezTo>
                    <a:cubicBezTo>
                      <a:pt x="7844" y="36755"/>
                      <a:pt x="9070" y="32465"/>
                      <a:pt x="14814" y="28865"/>
                    </a:cubicBezTo>
                    <a:cubicBezTo>
                      <a:pt x="20559" y="25265"/>
                      <a:pt x="21018" y="22125"/>
                      <a:pt x="20329" y="19061"/>
                    </a:cubicBezTo>
                    <a:cubicBezTo>
                      <a:pt x="19640" y="15920"/>
                      <a:pt x="19870" y="14542"/>
                      <a:pt x="20329" y="10712"/>
                    </a:cubicBezTo>
                    <a:cubicBezTo>
                      <a:pt x="20789" y="6882"/>
                      <a:pt x="21172" y="2133"/>
                      <a:pt x="21172" y="213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23" name="Kombinationstegning: figur 12022">
                <a:extLst>
                  <a:ext uri="{FF2B5EF4-FFF2-40B4-BE49-F238E27FC236}">
                    <a16:creationId xmlns:a16="http://schemas.microsoft.com/office/drawing/2014/main" id="{2EF5ABEF-6DE7-431E-897D-F7BA78D3E9DE}"/>
                  </a:ext>
                </a:extLst>
              </p:cNvPr>
              <p:cNvSpPr/>
              <p:nvPr/>
            </p:nvSpPr>
            <p:spPr>
              <a:xfrm>
                <a:off x="9816976" y="4061623"/>
                <a:ext cx="7010" cy="5777"/>
              </a:xfrm>
              <a:custGeom>
                <a:avLst/>
                <a:gdLst>
                  <a:gd name="connsiteX0" fmla="*/ 5985 w 7010"/>
                  <a:gd name="connsiteY0" fmla="*/ 4891 h 5777"/>
                  <a:gd name="connsiteX1" fmla="*/ 2384 w 7010"/>
                  <a:gd name="connsiteY1" fmla="*/ 142 h 5777"/>
                  <a:gd name="connsiteX2" fmla="*/ 1159 w 7010"/>
                  <a:gd name="connsiteY2" fmla="*/ 3053 h 5777"/>
                  <a:gd name="connsiteX3" fmla="*/ 5985 w 7010"/>
                  <a:gd name="connsiteY3" fmla="*/ 4891 h 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" h="5777">
                    <a:moveTo>
                      <a:pt x="5985" y="4891"/>
                    </a:moveTo>
                    <a:cubicBezTo>
                      <a:pt x="8129" y="2976"/>
                      <a:pt x="6904" y="1062"/>
                      <a:pt x="2384" y="142"/>
                    </a:cubicBezTo>
                    <a:cubicBezTo>
                      <a:pt x="-2135" y="-777"/>
                      <a:pt x="1159" y="3053"/>
                      <a:pt x="1159" y="3053"/>
                    </a:cubicBezTo>
                    <a:cubicBezTo>
                      <a:pt x="1695" y="5351"/>
                      <a:pt x="3840" y="6806"/>
                      <a:pt x="5985" y="489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24" name="Kombinationstegning: figur 12023">
                <a:extLst>
                  <a:ext uri="{FF2B5EF4-FFF2-40B4-BE49-F238E27FC236}">
                    <a16:creationId xmlns:a16="http://schemas.microsoft.com/office/drawing/2014/main" id="{06379492-7A18-46BE-91E3-AF16B8C88383}"/>
                  </a:ext>
                </a:extLst>
              </p:cNvPr>
              <p:cNvSpPr/>
              <p:nvPr/>
            </p:nvSpPr>
            <p:spPr>
              <a:xfrm>
                <a:off x="9814676" y="4067139"/>
                <a:ext cx="28144" cy="42387"/>
              </a:xfrm>
              <a:custGeom>
                <a:avLst/>
                <a:gdLst>
                  <a:gd name="connsiteX0" fmla="*/ 1084 w 28144"/>
                  <a:gd name="connsiteY0" fmla="*/ 2517 h 42387"/>
                  <a:gd name="connsiteX1" fmla="*/ 3229 w 28144"/>
                  <a:gd name="connsiteY1" fmla="*/ 13087 h 42387"/>
                  <a:gd name="connsiteX2" fmla="*/ 4454 w 28144"/>
                  <a:gd name="connsiteY2" fmla="*/ 17376 h 42387"/>
                  <a:gd name="connsiteX3" fmla="*/ 9969 w 28144"/>
                  <a:gd name="connsiteY3" fmla="*/ 14772 h 42387"/>
                  <a:gd name="connsiteX4" fmla="*/ 14258 w 28144"/>
                  <a:gd name="connsiteY4" fmla="*/ 34840 h 42387"/>
                  <a:gd name="connsiteX5" fmla="*/ 18088 w 28144"/>
                  <a:gd name="connsiteY5" fmla="*/ 40126 h 42387"/>
                  <a:gd name="connsiteX6" fmla="*/ 20463 w 28144"/>
                  <a:gd name="connsiteY6" fmla="*/ 36985 h 42387"/>
                  <a:gd name="connsiteX7" fmla="*/ 22608 w 28144"/>
                  <a:gd name="connsiteY7" fmla="*/ 36296 h 42387"/>
                  <a:gd name="connsiteX8" fmla="*/ 26897 w 28144"/>
                  <a:gd name="connsiteY8" fmla="*/ 35377 h 42387"/>
                  <a:gd name="connsiteX9" fmla="*/ 23297 w 28144"/>
                  <a:gd name="connsiteY9" fmla="*/ 25113 h 42387"/>
                  <a:gd name="connsiteX10" fmla="*/ 19697 w 28144"/>
                  <a:gd name="connsiteY10" fmla="*/ 5963 h 42387"/>
                  <a:gd name="connsiteX11" fmla="*/ 17782 w 28144"/>
                  <a:gd name="connsiteY11" fmla="*/ 3359 h 42387"/>
                  <a:gd name="connsiteX12" fmla="*/ 4837 w 28144"/>
                  <a:gd name="connsiteY12" fmla="*/ 3129 h 42387"/>
                  <a:gd name="connsiteX13" fmla="*/ 1084 w 28144"/>
                  <a:gd name="connsiteY13" fmla="*/ 2517 h 4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144" h="42387">
                    <a:moveTo>
                      <a:pt x="1084" y="2517"/>
                    </a:moveTo>
                    <a:cubicBezTo>
                      <a:pt x="2769" y="4891"/>
                      <a:pt x="3688" y="8491"/>
                      <a:pt x="3229" y="13087"/>
                    </a:cubicBezTo>
                    <a:cubicBezTo>
                      <a:pt x="2769" y="17606"/>
                      <a:pt x="3688" y="14313"/>
                      <a:pt x="4454" y="17376"/>
                    </a:cubicBezTo>
                    <a:cubicBezTo>
                      <a:pt x="5144" y="20517"/>
                      <a:pt x="5679" y="15232"/>
                      <a:pt x="9969" y="14772"/>
                    </a:cubicBezTo>
                    <a:cubicBezTo>
                      <a:pt x="14258" y="14313"/>
                      <a:pt x="15714" y="30551"/>
                      <a:pt x="14258" y="34840"/>
                    </a:cubicBezTo>
                    <a:cubicBezTo>
                      <a:pt x="12803" y="39130"/>
                      <a:pt x="16863" y="39589"/>
                      <a:pt x="18088" y="40126"/>
                    </a:cubicBezTo>
                    <a:cubicBezTo>
                      <a:pt x="19314" y="40585"/>
                      <a:pt x="21459" y="46560"/>
                      <a:pt x="20463" y="36985"/>
                    </a:cubicBezTo>
                    <a:cubicBezTo>
                      <a:pt x="19467" y="27411"/>
                      <a:pt x="21918" y="34074"/>
                      <a:pt x="22608" y="36296"/>
                    </a:cubicBezTo>
                    <a:cubicBezTo>
                      <a:pt x="23297" y="38440"/>
                      <a:pt x="24523" y="37215"/>
                      <a:pt x="26897" y="35377"/>
                    </a:cubicBezTo>
                    <a:cubicBezTo>
                      <a:pt x="29272" y="33538"/>
                      <a:pt x="28353" y="29632"/>
                      <a:pt x="23297" y="25113"/>
                    </a:cubicBezTo>
                    <a:cubicBezTo>
                      <a:pt x="18241" y="20593"/>
                      <a:pt x="19697" y="8338"/>
                      <a:pt x="19697" y="5963"/>
                    </a:cubicBezTo>
                    <a:cubicBezTo>
                      <a:pt x="19697" y="3589"/>
                      <a:pt x="19926" y="2593"/>
                      <a:pt x="17782" y="3359"/>
                    </a:cubicBezTo>
                    <a:cubicBezTo>
                      <a:pt x="15637" y="4048"/>
                      <a:pt x="12727" y="9793"/>
                      <a:pt x="4837" y="3129"/>
                    </a:cubicBezTo>
                    <a:cubicBezTo>
                      <a:pt x="-3053" y="-3535"/>
                      <a:pt x="1084" y="2517"/>
                      <a:pt x="1084" y="251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25" name="Kombinationstegning: figur 12024">
                <a:extLst>
                  <a:ext uri="{FF2B5EF4-FFF2-40B4-BE49-F238E27FC236}">
                    <a16:creationId xmlns:a16="http://schemas.microsoft.com/office/drawing/2014/main" id="{BA6E5818-7105-4E29-8C70-86ABCE07E4A0}"/>
                  </a:ext>
                </a:extLst>
              </p:cNvPr>
              <p:cNvSpPr/>
              <p:nvPr/>
            </p:nvSpPr>
            <p:spPr>
              <a:xfrm>
                <a:off x="9791181" y="4131561"/>
                <a:ext cx="6336" cy="5029"/>
              </a:xfrm>
              <a:custGeom>
                <a:avLst/>
                <a:gdLst>
                  <a:gd name="connsiteX0" fmla="*/ 1370 w 6336"/>
                  <a:gd name="connsiteY0" fmla="*/ 520 h 5029"/>
                  <a:gd name="connsiteX1" fmla="*/ 1830 w 6336"/>
                  <a:gd name="connsiteY1" fmla="*/ 3891 h 5029"/>
                  <a:gd name="connsiteX2" fmla="*/ 6119 w 6336"/>
                  <a:gd name="connsiteY2" fmla="*/ 2206 h 5029"/>
                  <a:gd name="connsiteX3" fmla="*/ 1370 w 6336"/>
                  <a:gd name="connsiteY3" fmla="*/ 520 h 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36" h="5029">
                    <a:moveTo>
                      <a:pt x="1370" y="520"/>
                    </a:moveTo>
                    <a:cubicBezTo>
                      <a:pt x="1370" y="520"/>
                      <a:pt x="-2000" y="1976"/>
                      <a:pt x="1830" y="3891"/>
                    </a:cubicBezTo>
                    <a:cubicBezTo>
                      <a:pt x="5660" y="5806"/>
                      <a:pt x="6886" y="5346"/>
                      <a:pt x="6119" y="2206"/>
                    </a:cubicBezTo>
                    <a:cubicBezTo>
                      <a:pt x="5430" y="-935"/>
                      <a:pt x="3745" y="61"/>
                      <a:pt x="1370" y="52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26" name="Kombinationstegning: figur 12025">
                <a:extLst>
                  <a:ext uri="{FF2B5EF4-FFF2-40B4-BE49-F238E27FC236}">
                    <a16:creationId xmlns:a16="http://schemas.microsoft.com/office/drawing/2014/main" id="{6795C492-A1DF-4B8C-8806-974504EAF5C1}"/>
                  </a:ext>
                </a:extLst>
              </p:cNvPr>
              <p:cNvSpPr/>
              <p:nvPr/>
            </p:nvSpPr>
            <p:spPr>
              <a:xfrm>
                <a:off x="9800468" y="4105435"/>
                <a:ext cx="22492" cy="16769"/>
              </a:xfrm>
              <a:custGeom>
                <a:avLst/>
                <a:gdLst>
                  <a:gd name="connsiteX0" fmla="*/ 9089 w 22492"/>
                  <a:gd name="connsiteY0" fmla="*/ 2212 h 16769"/>
                  <a:gd name="connsiteX1" fmla="*/ 1429 w 22492"/>
                  <a:gd name="connsiteY1" fmla="*/ 7727 h 16769"/>
                  <a:gd name="connsiteX2" fmla="*/ 1199 w 22492"/>
                  <a:gd name="connsiteY2" fmla="*/ 13242 h 16769"/>
                  <a:gd name="connsiteX3" fmla="*/ 10773 w 22492"/>
                  <a:gd name="connsiteY3" fmla="*/ 16383 h 16769"/>
                  <a:gd name="connsiteX4" fmla="*/ 22493 w 22492"/>
                  <a:gd name="connsiteY4" fmla="*/ 10408 h 16769"/>
                  <a:gd name="connsiteX5" fmla="*/ 22033 w 22492"/>
                  <a:gd name="connsiteY5" fmla="*/ 8034 h 16769"/>
                  <a:gd name="connsiteX6" fmla="*/ 18892 w 22492"/>
                  <a:gd name="connsiteY6" fmla="*/ 2289 h 16769"/>
                  <a:gd name="connsiteX7" fmla="*/ 9089 w 22492"/>
                  <a:gd name="connsiteY7" fmla="*/ 2212 h 1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92" h="16769">
                    <a:moveTo>
                      <a:pt x="9089" y="2212"/>
                    </a:moveTo>
                    <a:cubicBezTo>
                      <a:pt x="5718" y="6272"/>
                      <a:pt x="2654" y="6502"/>
                      <a:pt x="1429" y="7727"/>
                    </a:cubicBezTo>
                    <a:cubicBezTo>
                      <a:pt x="203" y="8953"/>
                      <a:pt x="-946" y="11327"/>
                      <a:pt x="1199" y="13242"/>
                    </a:cubicBezTo>
                    <a:cubicBezTo>
                      <a:pt x="3344" y="15157"/>
                      <a:pt x="6484" y="17761"/>
                      <a:pt x="10773" y="16383"/>
                    </a:cubicBezTo>
                    <a:cubicBezTo>
                      <a:pt x="15062" y="15004"/>
                      <a:pt x="22263" y="14927"/>
                      <a:pt x="22493" y="10408"/>
                    </a:cubicBezTo>
                    <a:cubicBezTo>
                      <a:pt x="22493" y="10408"/>
                      <a:pt x="21803" y="10408"/>
                      <a:pt x="22033" y="8034"/>
                    </a:cubicBezTo>
                    <a:cubicBezTo>
                      <a:pt x="22263" y="5659"/>
                      <a:pt x="22033" y="3974"/>
                      <a:pt x="18892" y="2289"/>
                    </a:cubicBezTo>
                    <a:cubicBezTo>
                      <a:pt x="15752" y="604"/>
                      <a:pt x="12458" y="-1847"/>
                      <a:pt x="9089" y="221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27" name="Kombinationstegning: figur 12026">
                <a:extLst>
                  <a:ext uri="{FF2B5EF4-FFF2-40B4-BE49-F238E27FC236}">
                    <a16:creationId xmlns:a16="http://schemas.microsoft.com/office/drawing/2014/main" id="{B3E39B5F-0681-46F1-B868-D7A08DC1FA79}"/>
                  </a:ext>
                </a:extLst>
              </p:cNvPr>
              <p:cNvSpPr/>
              <p:nvPr/>
            </p:nvSpPr>
            <p:spPr>
              <a:xfrm>
                <a:off x="9826646" y="4132243"/>
                <a:ext cx="2246" cy="4434"/>
              </a:xfrm>
              <a:custGeom>
                <a:avLst/>
                <a:gdLst>
                  <a:gd name="connsiteX0" fmla="*/ 1600 w 2246"/>
                  <a:gd name="connsiteY0" fmla="*/ 4434 h 4434"/>
                  <a:gd name="connsiteX1" fmla="*/ 1600 w 2246"/>
                  <a:gd name="connsiteY1" fmla="*/ 834 h 4434"/>
                  <a:gd name="connsiteX2" fmla="*/ 1600 w 2246"/>
                  <a:gd name="connsiteY2" fmla="*/ 4434 h 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6" h="4434">
                    <a:moveTo>
                      <a:pt x="1600" y="4434"/>
                    </a:moveTo>
                    <a:cubicBezTo>
                      <a:pt x="3056" y="2060"/>
                      <a:pt x="1600" y="834"/>
                      <a:pt x="1600" y="834"/>
                    </a:cubicBezTo>
                    <a:cubicBezTo>
                      <a:pt x="-2000" y="-2306"/>
                      <a:pt x="1600" y="4434"/>
                      <a:pt x="1600" y="443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28" name="Kombinationstegning: figur 12027">
                <a:extLst>
                  <a:ext uri="{FF2B5EF4-FFF2-40B4-BE49-F238E27FC236}">
                    <a16:creationId xmlns:a16="http://schemas.microsoft.com/office/drawing/2014/main" id="{8C5DC227-EA8A-49E3-9815-5F8826642180}"/>
                  </a:ext>
                </a:extLst>
              </p:cNvPr>
              <p:cNvSpPr/>
              <p:nvPr/>
            </p:nvSpPr>
            <p:spPr>
              <a:xfrm>
                <a:off x="9813282" y="4036235"/>
                <a:ext cx="40006" cy="42803"/>
              </a:xfrm>
              <a:custGeom>
                <a:avLst/>
                <a:gdLst>
                  <a:gd name="connsiteX0" fmla="*/ 20939 w 40006"/>
                  <a:gd name="connsiteY0" fmla="*/ 101 h 42803"/>
                  <a:gd name="connsiteX1" fmla="*/ 3015 w 40006"/>
                  <a:gd name="connsiteY1" fmla="*/ 331 h 42803"/>
                  <a:gd name="connsiteX2" fmla="*/ 1789 w 40006"/>
                  <a:gd name="connsiteY2" fmla="*/ 3471 h 42803"/>
                  <a:gd name="connsiteX3" fmla="*/ 20249 w 40006"/>
                  <a:gd name="connsiteY3" fmla="*/ 21395 h 42803"/>
                  <a:gd name="connsiteX4" fmla="*/ 21704 w 40006"/>
                  <a:gd name="connsiteY4" fmla="*/ 26680 h 42803"/>
                  <a:gd name="connsiteX5" fmla="*/ 27219 w 40006"/>
                  <a:gd name="connsiteY5" fmla="*/ 41080 h 42803"/>
                  <a:gd name="connsiteX6" fmla="*/ 35109 w 40006"/>
                  <a:gd name="connsiteY6" fmla="*/ 42536 h 42803"/>
                  <a:gd name="connsiteX7" fmla="*/ 38019 w 40006"/>
                  <a:gd name="connsiteY7" fmla="*/ 40851 h 42803"/>
                  <a:gd name="connsiteX8" fmla="*/ 38939 w 40006"/>
                  <a:gd name="connsiteY8" fmla="*/ 37710 h 42803"/>
                  <a:gd name="connsiteX9" fmla="*/ 38939 w 40006"/>
                  <a:gd name="connsiteY9" fmla="*/ 28595 h 42803"/>
                  <a:gd name="connsiteX10" fmla="*/ 36028 w 40006"/>
                  <a:gd name="connsiteY10" fmla="*/ 14195 h 42803"/>
                  <a:gd name="connsiteX11" fmla="*/ 33883 w 40006"/>
                  <a:gd name="connsiteY11" fmla="*/ 9905 h 42803"/>
                  <a:gd name="connsiteX12" fmla="*/ 30283 w 40006"/>
                  <a:gd name="connsiteY12" fmla="*/ 4161 h 42803"/>
                  <a:gd name="connsiteX13" fmla="*/ 20939 w 40006"/>
                  <a:gd name="connsiteY13" fmla="*/ 101 h 4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06" h="42803">
                    <a:moveTo>
                      <a:pt x="20939" y="101"/>
                    </a:moveTo>
                    <a:cubicBezTo>
                      <a:pt x="18794" y="331"/>
                      <a:pt x="8989" y="561"/>
                      <a:pt x="3015" y="331"/>
                    </a:cubicBezTo>
                    <a:cubicBezTo>
                      <a:pt x="-2959" y="101"/>
                      <a:pt x="1789" y="3471"/>
                      <a:pt x="1789" y="3471"/>
                    </a:cubicBezTo>
                    <a:cubicBezTo>
                      <a:pt x="5159" y="9905"/>
                      <a:pt x="18335" y="19480"/>
                      <a:pt x="20249" y="21395"/>
                    </a:cubicBezTo>
                    <a:cubicBezTo>
                      <a:pt x="22164" y="23310"/>
                      <a:pt x="23389" y="22620"/>
                      <a:pt x="21704" y="26680"/>
                    </a:cubicBezTo>
                    <a:cubicBezTo>
                      <a:pt x="20019" y="30740"/>
                      <a:pt x="25304" y="37940"/>
                      <a:pt x="27219" y="41080"/>
                    </a:cubicBezTo>
                    <a:cubicBezTo>
                      <a:pt x="29134" y="44221"/>
                      <a:pt x="32735" y="41999"/>
                      <a:pt x="35109" y="42536"/>
                    </a:cubicBezTo>
                    <a:cubicBezTo>
                      <a:pt x="37484" y="43072"/>
                      <a:pt x="39628" y="41846"/>
                      <a:pt x="38019" y="40851"/>
                    </a:cubicBezTo>
                    <a:cubicBezTo>
                      <a:pt x="36411" y="39855"/>
                      <a:pt x="37330" y="39625"/>
                      <a:pt x="38939" y="37710"/>
                    </a:cubicBezTo>
                    <a:cubicBezTo>
                      <a:pt x="40547" y="35795"/>
                      <a:pt x="40164" y="32961"/>
                      <a:pt x="38939" y="28595"/>
                    </a:cubicBezTo>
                    <a:cubicBezTo>
                      <a:pt x="37713" y="24229"/>
                      <a:pt x="36028" y="17335"/>
                      <a:pt x="36028" y="14195"/>
                    </a:cubicBezTo>
                    <a:cubicBezTo>
                      <a:pt x="36028" y="11054"/>
                      <a:pt x="36028" y="10595"/>
                      <a:pt x="33883" y="9905"/>
                    </a:cubicBezTo>
                    <a:cubicBezTo>
                      <a:pt x="31739" y="9216"/>
                      <a:pt x="30972" y="8680"/>
                      <a:pt x="30283" y="4161"/>
                    </a:cubicBezTo>
                    <a:cubicBezTo>
                      <a:pt x="29517" y="-358"/>
                      <a:pt x="23084" y="-129"/>
                      <a:pt x="20939" y="10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29" name="Kombinationstegning: figur 12028">
                <a:extLst>
                  <a:ext uri="{FF2B5EF4-FFF2-40B4-BE49-F238E27FC236}">
                    <a16:creationId xmlns:a16="http://schemas.microsoft.com/office/drawing/2014/main" id="{296DA794-D917-45D8-8516-76D4765CE1B0}"/>
                  </a:ext>
                </a:extLst>
              </p:cNvPr>
              <p:cNvSpPr/>
              <p:nvPr/>
            </p:nvSpPr>
            <p:spPr>
              <a:xfrm>
                <a:off x="9746757" y="4115380"/>
                <a:ext cx="133328" cy="121713"/>
              </a:xfrm>
              <a:custGeom>
                <a:avLst/>
                <a:gdLst>
                  <a:gd name="connsiteX0" fmla="*/ 101786 w 133328"/>
                  <a:gd name="connsiteY0" fmla="*/ 233 h 121713"/>
                  <a:gd name="connsiteX1" fmla="*/ 103012 w 133328"/>
                  <a:gd name="connsiteY1" fmla="*/ 18693 h 121713"/>
                  <a:gd name="connsiteX2" fmla="*/ 96042 w 133328"/>
                  <a:gd name="connsiteY2" fmla="*/ 21067 h 121713"/>
                  <a:gd name="connsiteX3" fmla="*/ 94127 w 133328"/>
                  <a:gd name="connsiteY3" fmla="*/ 24208 h 121713"/>
                  <a:gd name="connsiteX4" fmla="*/ 86467 w 133328"/>
                  <a:gd name="connsiteY4" fmla="*/ 23978 h 121713"/>
                  <a:gd name="connsiteX5" fmla="*/ 81181 w 133328"/>
                  <a:gd name="connsiteY5" fmla="*/ 33323 h 121713"/>
                  <a:gd name="connsiteX6" fmla="*/ 74748 w 133328"/>
                  <a:gd name="connsiteY6" fmla="*/ 35238 h 121713"/>
                  <a:gd name="connsiteX7" fmla="*/ 69233 w 133328"/>
                  <a:gd name="connsiteY7" fmla="*/ 39068 h 121713"/>
                  <a:gd name="connsiteX8" fmla="*/ 52688 w 133328"/>
                  <a:gd name="connsiteY8" fmla="*/ 52242 h 121713"/>
                  <a:gd name="connsiteX9" fmla="*/ 53148 w 133328"/>
                  <a:gd name="connsiteY9" fmla="*/ 49867 h 121713"/>
                  <a:gd name="connsiteX10" fmla="*/ 55752 w 133328"/>
                  <a:gd name="connsiteY10" fmla="*/ 40982 h 121713"/>
                  <a:gd name="connsiteX11" fmla="*/ 50007 w 133328"/>
                  <a:gd name="connsiteY11" fmla="*/ 34778 h 121713"/>
                  <a:gd name="connsiteX12" fmla="*/ 45717 w 133328"/>
                  <a:gd name="connsiteY12" fmla="*/ 33093 h 121713"/>
                  <a:gd name="connsiteX13" fmla="*/ 40968 w 133328"/>
                  <a:gd name="connsiteY13" fmla="*/ 33093 h 121713"/>
                  <a:gd name="connsiteX14" fmla="*/ 31394 w 133328"/>
                  <a:gd name="connsiteY14" fmla="*/ 40523 h 121713"/>
                  <a:gd name="connsiteX15" fmla="*/ 20364 w 133328"/>
                  <a:gd name="connsiteY15" fmla="*/ 49638 h 121713"/>
                  <a:gd name="connsiteX16" fmla="*/ 5734 w 133328"/>
                  <a:gd name="connsiteY16" fmla="*/ 59902 h 121713"/>
                  <a:gd name="connsiteX17" fmla="*/ 5734 w 133328"/>
                  <a:gd name="connsiteY17" fmla="*/ 64421 h 121713"/>
                  <a:gd name="connsiteX18" fmla="*/ 5045 w 133328"/>
                  <a:gd name="connsiteY18" fmla="*/ 66795 h 121713"/>
                  <a:gd name="connsiteX19" fmla="*/ 2441 w 133328"/>
                  <a:gd name="connsiteY19" fmla="*/ 70625 h 121713"/>
                  <a:gd name="connsiteX20" fmla="*/ 1751 w 133328"/>
                  <a:gd name="connsiteY20" fmla="*/ 82345 h 121713"/>
                  <a:gd name="connsiteX21" fmla="*/ 7956 w 133328"/>
                  <a:gd name="connsiteY21" fmla="*/ 80430 h 121713"/>
                  <a:gd name="connsiteX22" fmla="*/ 10866 w 133328"/>
                  <a:gd name="connsiteY22" fmla="*/ 74915 h 121713"/>
                  <a:gd name="connsiteX23" fmla="*/ 12551 w 133328"/>
                  <a:gd name="connsiteY23" fmla="*/ 70625 h 121713"/>
                  <a:gd name="connsiteX24" fmla="*/ 12781 w 133328"/>
                  <a:gd name="connsiteY24" fmla="*/ 67715 h 121713"/>
                  <a:gd name="connsiteX25" fmla="*/ 14926 w 133328"/>
                  <a:gd name="connsiteY25" fmla="*/ 65570 h 121713"/>
                  <a:gd name="connsiteX26" fmla="*/ 14926 w 133328"/>
                  <a:gd name="connsiteY26" fmla="*/ 63885 h 121713"/>
                  <a:gd name="connsiteX27" fmla="*/ 19981 w 133328"/>
                  <a:gd name="connsiteY27" fmla="*/ 59825 h 121713"/>
                  <a:gd name="connsiteX28" fmla="*/ 25497 w 133328"/>
                  <a:gd name="connsiteY28" fmla="*/ 65340 h 121713"/>
                  <a:gd name="connsiteX29" fmla="*/ 28407 w 133328"/>
                  <a:gd name="connsiteY29" fmla="*/ 66566 h 121713"/>
                  <a:gd name="connsiteX30" fmla="*/ 34381 w 133328"/>
                  <a:gd name="connsiteY30" fmla="*/ 60591 h 121713"/>
                  <a:gd name="connsiteX31" fmla="*/ 35300 w 133328"/>
                  <a:gd name="connsiteY31" fmla="*/ 64421 h 121713"/>
                  <a:gd name="connsiteX32" fmla="*/ 37675 w 133328"/>
                  <a:gd name="connsiteY32" fmla="*/ 67025 h 121713"/>
                  <a:gd name="connsiteX33" fmla="*/ 41045 w 133328"/>
                  <a:gd name="connsiteY33" fmla="*/ 68940 h 121713"/>
                  <a:gd name="connsiteX34" fmla="*/ 41505 w 133328"/>
                  <a:gd name="connsiteY34" fmla="*/ 64651 h 121713"/>
                  <a:gd name="connsiteX35" fmla="*/ 46024 w 133328"/>
                  <a:gd name="connsiteY35" fmla="*/ 56761 h 121713"/>
                  <a:gd name="connsiteX36" fmla="*/ 64484 w 133328"/>
                  <a:gd name="connsiteY36" fmla="*/ 68710 h 121713"/>
                  <a:gd name="connsiteX37" fmla="*/ 61880 w 133328"/>
                  <a:gd name="connsiteY37" fmla="*/ 76600 h 121713"/>
                  <a:gd name="connsiteX38" fmla="*/ 60654 w 133328"/>
                  <a:gd name="connsiteY38" fmla="*/ 90693 h 121713"/>
                  <a:gd name="connsiteX39" fmla="*/ 62799 w 133328"/>
                  <a:gd name="connsiteY39" fmla="*/ 99272 h 121713"/>
                  <a:gd name="connsiteX40" fmla="*/ 87003 w 133328"/>
                  <a:gd name="connsiteY40" fmla="*/ 111987 h 121713"/>
                  <a:gd name="connsiteX41" fmla="*/ 92289 w 133328"/>
                  <a:gd name="connsiteY41" fmla="*/ 107928 h 121713"/>
                  <a:gd name="connsiteX42" fmla="*/ 94663 w 133328"/>
                  <a:gd name="connsiteY42" fmla="*/ 110532 h 121713"/>
                  <a:gd name="connsiteX43" fmla="*/ 96577 w 133328"/>
                  <a:gd name="connsiteY43" fmla="*/ 120336 h 121713"/>
                  <a:gd name="connsiteX44" fmla="*/ 103778 w 133328"/>
                  <a:gd name="connsiteY44" fmla="*/ 116047 h 121713"/>
                  <a:gd name="connsiteX45" fmla="*/ 107838 w 133328"/>
                  <a:gd name="connsiteY45" fmla="*/ 105477 h 121713"/>
                  <a:gd name="connsiteX46" fmla="*/ 101403 w 133328"/>
                  <a:gd name="connsiteY46" fmla="*/ 92532 h 121713"/>
                  <a:gd name="connsiteX47" fmla="*/ 100178 w 133328"/>
                  <a:gd name="connsiteY47" fmla="*/ 87476 h 121713"/>
                  <a:gd name="connsiteX48" fmla="*/ 109063 w 133328"/>
                  <a:gd name="connsiteY48" fmla="*/ 71927 h 121713"/>
                  <a:gd name="connsiteX49" fmla="*/ 114118 w 133328"/>
                  <a:gd name="connsiteY49" fmla="*/ 74838 h 121713"/>
                  <a:gd name="connsiteX50" fmla="*/ 117718 w 133328"/>
                  <a:gd name="connsiteY50" fmla="*/ 83953 h 121713"/>
                  <a:gd name="connsiteX51" fmla="*/ 118637 w 133328"/>
                  <a:gd name="connsiteY51" fmla="*/ 90693 h 121713"/>
                  <a:gd name="connsiteX52" fmla="*/ 121012 w 133328"/>
                  <a:gd name="connsiteY52" fmla="*/ 97664 h 121713"/>
                  <a:gd name="connsiteX53" fmla="*/ 121931 w 133328"/>
                  <a:gd name="connsiteY53" fmla="*/ 94753 h 121713"/>
                  <a:gd name="connsiteX54" fmla="*/ 121701 w 133328"/>
                  <a:gd name="connsiteY54" fmla="*/ 85408 h 121713"/>
                  <a:gd name="connsiteX55" fmla="*/ 124842 w 133328"/>
                  <a:gd name="connsiteY55" fmla="*/ 84949 h 121713"/>
                  <a:gd name="connsiteX56" fmla="*/ 127446 w 133328"/>
                  <a:gd name="connsiteY56" fmla="*/ 83034 h 121713"/>
                  <a:gd name="connsiteX57" fmla="*/ 130357 w 133328"/>
                  <a:gd name="connsiteY57" fmla="*/ 79893 h 121713"/>
                  <a:gd name="connsiteX58" fmla="*/ 133267 w 133328"/>
                  <a:gd name="connsiteY58" fmla="*/ 65800 h 121713"/>
                  <a:gd name="connsiteX59" fmla="*/ 128979 w 133328"/>
                  <a:gd name="connsiteY59" fmla="*/ 56455 h 121713"/>
                  <a:gd name="connsiteX60" fmla="*/ 128059 w 133328"/>
                  <a:gd name="connsiteY60" fmla="*/ 53851 h 121713"/>
                  <a:gd name="connsiteX61" fmla="*/ 129744 w 133328"/>
                  <a:gd name="connsiteY61" fmla="*/ 48795 h 121713"/>
                  <a:gd name="connsiteX62" fmla="*/ 128289 w 133328"/>
                  <a:gd name="connsiteY62" fmla="*/ 46191 h 121713"/>
                  <a:gd name="connsiteX63" fmla="*/ 127064 w 133328"/>
                  <a:gd name="connsiteY63" fmla="*/ 42361 h 121713"/>
                  <a:gd name="connsiteX64" fmla="*/ 122314 w 133328"/>
                  <a:gd name="connsiteY64" fmla="*/ 37076 h 121713"/>
                  <a:gd name="connsiteX65" fmla="*/ 123234 w 133328"/>
                  <a:gd name="connsiteY65" fmla="*/ 31101 h 121713"/>
                  <a:gd name="connsiteX66" fmla="*/ 124689 w 133328"/>
                  <a:gd name="connsiteY66" fmla="*/ 22752 h 121713"/>
                  <a:gd name="connsiteX67" fmla="*/ 123234 w 133328"/>
                  <a:gd name="connsiteY67" fmla="*/ 16778 h 121713"/>
                  <a:gd name="connsiteX68" fmla="*/ 118944 w 133328"/>
                  <a:gd name="connsiteY68" fmla="*/ 16548 h 121713"/>
                  <a:gd name="connsiteX69" fmla="*/ 114884 w 133328"/>
                  <a:gd name="connsiteY69" fmla="*/ 10114 h 121713"/>
                  <a:gd name="connsiteX70" fmla="*/ 101786 w 133328"/>
                  <a:gd name="connsiteY70" fmla="*/ 233 h 12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33328" h="121713">
                    <a:moveTo>
                      <a:pt x="101786" y="233"/>
                    </a:moveTo>
                    <a:cubicBezTo>
                      <a:pt x="97957" y="-1912"/>
                      <a:pt x="102016" y="11263"/>
                      <a:pt x="103012" y="18693"/>
                    </a:cubicBezTo>
                    <a:cubicBezTo>
                      <a:pt x="103931" y="26123"/>
                      <a:pt x="97497" y="22063"/>
                      <a:pt x="96042" y="21067"/>
                    </a:cubicBezTo>
                    <a:cubicBezTo>
                      <a:pt x="94586" y="20071"/>
                      <a:pt x="94816" y="20378"/>
                      <a:pt x="94127" y="24208"/>
                    </a:cubicBezTo>
                    <a:cubicBezTo>
                      <a:pt x="93438" y="28038"/>
                      <a:pt x="90527" y="26582"/>
                      <a:pt x="86467" y="23978"/>
                    </a:cubicBezTo>
                    <a:cubicBezTo>
                      <a:pt x="82407" y="21373"/>
                      <a:pt x="80952" y="26582"/>
                      <a:pt x="81181" y="33323"/>
                    </a:cubicBezTo>
                    <a:cubicBezTo>
                      <a:pt x="81411" y="40063"/>
                      <a:pt x="77812" y="36463"/>
                      <a:pt x="74748" y="35238"/>
                    </a:cubicBezTo>
                    <a:cubicBezTo>
                      <a:pt x="71607" y="34012"/>
                      <a:pt x="71607" y="34778"/>
                      <a:pt x="69233" y="39068"/>
                    </a:cubicBezTo>
                    <a:cubicBezTo>
                      <a:pt x="66858" y="43357"/>
                      <a:pt x="57743" y="50097"/>
                      <a:pt x="52688" y="52242"/>
                    </a:cubicBezTo>
                    <a:cubicBezTo>
                      <a:pt x="47632" y="54387"/>
                      <a:pt x="50314" y="51553"/>
                      <a:pt x="53148" y="49867"/>
                    </a:cubicBezTo>
                    <a:cubicBezTo>
                      <a:pt x="56059" y="48182"/>
                      <a:pt x="56059" y="44582"/>
                      <a:pt x="55752" y="40982"/>
                    </a:cubicBezTo>
                    <a:cubicBezTo>
                      <a:pt x="55522" y="37382"/>
                      <a:pt x="51233" y="34778"/>
                      <a:pt x="50007" y="34778"/>
                    </a:cubicBezTo>
                    <a:cubicBezTo>
                      <a:pt x="48781" y="34778"/>
                      <a:pt x="47632" y="34089"/>
                      <a:pt x="45717" y="33093"/>
                    </a:cubicBezTo>
                    <a:cubicBezTo>
                      <a:pt x="43802" y="32097"/>
                      <a:pt x="43802" y="31408"/>
                      <a:pt x="40968" y="33093"/>
                    </a:cubicBezTo>
                    <a:cubicBezTo>
                      <a:pt x="38058" y="34778"/>
                      <a:pt x="34994" y="33093"/>
                      <a:pt x="31394" y="40523"/>
                    </a:cubicBezTo>
                    <a:cubicBezTo>
                      <a:pt x="27794" y="47952"/>
                      <a:pt x="33309" y="46727"/>
                      <a:pt x="20364" y="49638"/>
                    </a:cubicBezTo>
                    <a:cubicBezTo>
                      <a:pt x="7419" y="52548"/>
                      <a:pt x="6730" y="57987"/>
                      <a:pt x="5734" y="59902"/>
                    </a:cubicBezTo>
                    <a:cubicBezTo>
                      <a:pt x="4738" y="61817"/>
                      <a:pt x="6424" y="63732"/>
                      <a:pt x="5734" y="64421"/>
                    </a:cubicBezTo>
                    <a:cubicBezTo>
                      <a:pt x="5045" y="65110"/>
                      <a:pt x="5504" y="65340"/>
                      <a:pt x="5045" y="66795"/>
                    </a:cubicBezTo>
                    <a:cubicBezTo>
                      <a:pt x="4585" y="68251"/>
                      <a:pt x="2441" y="70625"/>
                      <a:pt x="2441" y="70625"/>
                    </a:cubicBezTo>
                    <a:cubicBezTo>
                      <a:pt x="-2615" y="77596"/>
                      <a:pt x="1751" y="82345"/>
                      <a:pt x="1751" y="82345"/>
                    </a:cubicBezTo>
                    <a:cubicBezTo>
                      <a:pt x="5352" y="85485"/>
                      <a:pt x="6807" y="82345"/>
                      <a:pt x="7956" y="80430"/>
                    </a:cubicBezTo>
                    <a:cubicBezTo>
                      <a:pt x="9105" y="78515"/>
                      <a:pt x="11096" y="77059"/>
                      <a:pt x="10866" y="74915"/>
                    </a:cubicBezTo>
                    <a:cubicBezTo>
                      <a:pt x="10636" y="72770"/>
                      <a:pt x="11096" y="71544"/>
                      <a:pt x="12551" y="70625"/>
                    </a:cubicBezTo>
                    <a:cubicBezTo>
                      <a:pt x="14007" y="69706"/>
                      <a:pt x="14007" y="68481"/>
                      <a:pt x="12781" y="67715"/>
                    </a:cubicBezTo>
                    <a:cubicBezTo>
                      <a:pt x="11555" y="67025"/>
                      <a:pt x="12781" y="67715"/>
                      <a:pt x="14926" y="65570"/>
                    </a:cubicBezTo>
                    <a:cubicBezTo>
                      <a:pt x="17070" y="63425"/>
                      <a:pt x="16381" y="64344"/>
                      <a:pt x="14926" y="63885"/>
                    </a:cubicBezTo>
                    <a:cubicBezTo>
                      <a:pt x="13470" y="63425"/>
                      <a:pt x="16151" y="61740"/>
                      <a:pt x="19981" y="59825"/>
                    </a:cubicBezTo>
                    <a:cubicBezTo>
                      <a:pt x="23811" y="57910"/>
                      <a:pt x="26186" y="61970"/>
                      <a:pt x="25497" y="65340"/>
                    </a:cubicBezTo>
                    <a:cubicBezTo>
                      <a:pt x="24807" y="68710"/>
                      <a:pt x="26416" y="67944"/>
                      <a:pt x="28407" y="66566"/>
                    </a:cubicBezTo>
                    <a:cubicBezTo>
                      <a:pt x="30322" y="65110"/>
                      <a:pt x="32926" y="62046"/>
                      <a:pt x="34381" y="60591"/>
                    </a:cubicBezTo>
                    <a:cubicBezTo>
                      <a:pt x="35837" y="59136"/>
                      <a:pt x="37982" y="62276"/>
                      <a:pt x="35300" y="64421"/>
                    </a:cubicBezTo>
                    <a:cubicBezTo>
                      <a:pt x="32696" y="66566"/>
                      <a:pt x="35990" y="67791"/>
                      <a:pt x="37675" y="67025"/>
                    </a:cubicBezTo>
                    <a:cubicBezTo>
                      <a:pt x="39360" y="66336"/>
                      <a:pt x="39130" y="65800"/>
                      <a:pt x="41045" y="68940"/>
                    </a:cubicBezTo>
                    <a:cubicBezTo>
                      <a:pt x="42960" y="72081"/>
                      <a:pt x="42501" y="68710"/>
                      <a:pt x="41505" y="64651"/>
                    </a:cubicBezTo>
                    <a:cubicBezTo>
                      <a:pt x="40586" y="60591"/>
                      <a:pt x="41735" y="58906"/>
                      <a:pt x="46024" y="56761"/>
                    </a:cubicBezTo>
                    <a:cubicBezTo>
                      <a:pt x="50314" y="54617"/>
                      <a:pt x="61113" y="66106"/>
                      <a:pt x="64484" y="68710"/>
                    </a:cubicBezTo>
                    <a:cubicBezTo>
                      <a:pt x="67854" y="71315"/>
                      <a:pt x="65173" y="72540"/>
                      <a:pt x="61880" y="76600"/>
                    </a:cubicBezTo>
                    <a:cubicBezTo>
                      <a:pt x="58509" y="80659"/>
                      <a:pt x="60194" y="87170"/>
                      <a:pt x="60654" y="90693"/>
                    </a:cubicBezTo>
                    <a:cubicBezTo>
                      <a:pt x="61113" y="94294"/>
                      <a:pt x="58969" y="94064"/>
                      <a:pt x="62799" y="99272"/>
                    </a:cubicBezTo>
                    <a:cubicBezTo>
                      <a:pt x="66629" y="104481"/>
                      <a:pt x="83173" y="110532"/>
                      <a:pt x="87003" y="111987"/>
                    </a:cubicBezTo>
                    <a:cubicBezTo>
                      <a:pt x="90833" y="113443"/>
                      <a:pt x="90374" y="111987"/>
                      <a:pt x="92289" y="107928"/>
                    </a:cubicBezTo>
                    <a:cubicBezTo>
                      <a:pt x="94203" y="103868"/>
                      <a:pt x="95888" y="107238"/>
                      <a:pt x="94663" y="110532"/>
                    </a:cubicBezTo>
                    <a:cubicBezTo>
                      <a:pt x="93438" y="113902"/>
                      <a:pt x="94203" y="116506"/>
                      <a:pt x="96577" y="120336"/>
                    </a:cubicBezTo>
                    <a:cubicBezTo>
                      <a:pt x="98952" y="124166"/>
                      <a:pt x="100637" y="119111"/>
                      <a:pt x="103778" y="116047"/>
                    </a:cubicBezTo>
                    <a:cubicBezTo>
                      <a:pt x="106919" y="112906"/>
                      <a:pt x="107608" y="109613"/>
                      <a:pt x="107838" y="105477"/>
                    </a:cubicBezTo>
                    <a:cubicBezTo>
                      <a:pt x="108067" y="101417"/>
                      <a:pt x="103778" y="94447"/>
                      <a:pt x="101403" y="92532"/>
                    </a:cubicBezTo>
                    <a:cubicBezTo>
                      <a:pt x="99029" y="90617"/>
                      <a:pt x="99029" y="92302"/>
                      <a:pt x="100178" y="87476"/>
                    </a:cubicBezTo>
                    <a:cubicBezTo>
                      <a:pt x="101326" y="82651"/>
                      <a:pt x="106152" y="75298"/>
                      <a:pt x="109063" y="71927"/>
                    </a:cubicBezTo>
                    <a:cubicBezTo>
                      <a:pt x="111973" y="68557"/>
                      <a:pt x="114118" y="71697"/>
                      <a:pt x="114118" y="74838"/>
                    </a:cubicBezTo>
                    <a:cubicBezTo>
                      <a:pt x="114118" y="77978"/>
                      <a:pt x="116033" y="81042"/>
                      <a:pt x="117718" y="83953"/>
                    </a:cubicBezTo>
                    <a:cubicBezTo>
                      <a:pt x="119404" y="86864"/>
                      <a:pt x="118637" y="87553"/>
                      <a:pt x="118637" y="90693"/>
                    </a:cubicBezTo>
                    <a:cubicBezTo>
                      <a:pt x="118637" y="93834"/>
                      <a:pt x="119097" y="93604"/>
                      <a:pt x="121012" y="97664"/>
                    </a:cubicBezTo>
                    <a:cubicBezTo>
                      <a:pt x="122927" y="101723"/>
                      <a:pt x="122467" y="97664"/>
                      <a:pt x="121931" y="94753"/>
                    </a:cubicBezTo>
                    <a:cubicBezTo>
                      <a:pt x="121395" y="91842"/>
                      <a:pt x="121931" y="89468"/>
                      <a:pt x="121701" y="85408"/>
                    </a:cubicBezTo>
                    <a:cubicBezTo>
                      <a:pt x="121471" y="81349"/>
                      <a:pt x="123386" y="83034"/>
                      <a:pt x="124842" y="84949"/>
                    </a:cubicBezTo>
                    <a:cubicBezTo>
                      <a:pt x="126297" y="86864"/>
                      <a:pt x="126987" y="85179"/>
                      <a:pt x="127446" y="83034"/>
                    </a:cubicBezTo>
                    <a:cubicBezTo>
                      <a:pt x="127906" y="80889"/>
                      <a:pt x="128365" y="83034"/>
                      <a:pt x="130357" y="79893"/>
                    </a:cubicBezTo>
                    <a:cubicBezTo>
                      <a:pt x="132272" y="76753"/>
                      <a:pt x="132732" y="71008"/>
                      <a:pt x="133267" y="65800"/>
                    </a:cubicBezTo>
                    <a:cubicBezTo>
                      <a:pt x="133803" y="60591"/>
                      <a:pt x="130663" y="58140"/>
                      <a:pt x="128979" y="56455"/>
                    </a:cubicBezTo>
                    <a:cubicBezTo>
                      <a:pt x="127293" y="54770"/>
                      <a:pt x="127064" y="54770"/>
                      <a:pt x="128059" y="53851"/>
                    </a:cubicBezTo>
                    <a:cubicBezTo>
                      <a:pt x="129054" y="52931"/>
                      <a:pt x="129514" y="51246"/>
                      <a:pt x="129744" y="48795"/>
                    </a:cubicBezTo>
                    <a:cubicBezTo>
                      <a:pt x="129973" y="46421"/>
                      <a:pt x="129973" y="45884"/>
                      <a:pt x="128289" y="46191"/>
                    </a:cubicBezTo>
                    <a:cubicBezTo>
                      <a:pt x="126604" y="46421"/>
                      <a:pt x="125149" y="47110"/>
                      <a:pt x="127064" y="42361"/>
                    </a:cubicBezTo>
                    <a:cubicBezTo>
                      <a:pt x="128979" y="37612"/>
                      <a:pt x="127064" y="36846"/>
                      <a:pt x="122314" y="37076"/>
                    </a:cubicBezTo>
                    <a:cubicBezTo>
                      <a:pt x="117565" y="37306"/>
                      <a:pt x="120629" y="33935"/>
                      <a:pt x="123234" y="31101"/>
                    </a:cubicBezTo>
                    <a:cubicBezTo>
                      <a:pt x="125838" y="28267"/>
                      <a:pt x="125838" y="24361"/>
                      <a:pt x="124689" y="22752"/>
                    </a:cubicBezTo>
                    <a:cubicBezTo>
                      <a:pt x="123463" y="21067"/>
                      <a:pt x="122774" y="19612"/>
                      <a:pt x="123234" y="16778"/>
                    </a:cubicBezTo>
                    <a:cubicBezTo>
                      <a:pt x="123693" y="13944"/>
                      <a:pt x="121548" y="16089"/>
                      <a:pt x="118944" y="16548"/>
                    </a:cubicBezTo>
                    <a:cubicBezTo>
                      <a:pt x="116340" y="17008"/>
                      <a:pt x="116033" y="12488"/>
                      <a:pt x="114884" y="10114"/>
                    </a:cubicBezTo>
                    <a:cubicBezTo>
                      <a:pt x="113506" y="7586"/>
                      <a:pt x="105616" y="2378"/>
                      <a:pt x="101786" y="23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30" name="Kombinationstegning: figur 12029">
                <a:extLst>
                  <a:ext uri="{FF2B5EF4-FFF2-40B4-BE49-F238E27FC236}">
                    <a16:creationId xmlns:a16="http://schemas.microsoft.com/office/drawing/2014/main" id="{0C521E84-160A-41C8-835E-95446F74E566}"/>
                  </a:ext>
                </a:extLst>
              </p:cNvPr>
              <p:cNvSpPr/>
              <p:nvPr/>
            </p:nvSpPr>
            <p:spPr>
              <a:xfrm>
                <a:off x="9849021" y="4097887"/>
                <a:ext cx="4348" cy="11200"/>
              </a:xfrm>
              <a:custGeom>
                <a:avLst/>
                <a:gdLst>
                  <a:gd name="connsiteX0" fmla="*/ 2204 w 4348"/>
                  <a:gd name="connsiteY0" fmla="*/ 1641 h 11200"/>
                  <a:gd name="connsiteX1" fmla="*/ 749 w 4348"/>
                  <a:gd name="connsiteY1" fmla="*/ 9761 h 11200"/>
                  <a:gd name="connsiteX2" fmla="*/ 4119 w 4348"/>
                  <a:gd name="connsiteY2" fmla="*/ 9071 h 11200"/>
                  <a:gd name="connsiteX3" fmla="*/ 4349 w 4348"/>
                  <a:gd name="connsiteY3" fmla="*/ 2331 h 11200"/>
                  <a:gd name="connsiteX4" fmla="*/ 2204 w 4348"/>
                  <a:gd name="connsiteY4" fmla="*/ 1641 h 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8" h="11200">
                    <a:moveTo>
                      <a:pt x="2204" y="1641"/>
                    </a:moveTo>
                    <a:cubicBezTo>
                      <a:pt x="519" y="5701"/>
                      <a:pt x="-937" y="8382"/>
                      <a:pt x="749" y="9761"/>
                    </a:cubicBezTo>
                    <a:cubicBezTo>
                      <a:pt x="2434" y="11216"/>
                      <a:pt x="4349" y="12365"/>
                      <a:pt x="4119" y="9071"/>
                    </a:cubicBezTo>
                    <a:cubicBezTo>
                      <a:pt x="3889" y="5778"/>
                      <a:pt x="4349" y="2331"/>
                      <a:pt x="4349" y="2331"/>
                    </a:cubicBezTo>
                    <a:cubicBezTo>
                      <a:pt x="4349" y="2331"/>
                      <a:pt x="3889" y="-2418"/>
                      <a:pt x="2204" y="164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31" name="Kombinationstegning: figur 12030">
                <a:extLst>
                  <a:ext uri="{FF2B5EF4-FFF2-40B4-BE49-F238E27FC236}">
                    <a16:creationId xmlns:a16="http://schemas.microsoft.com/office/drawing/2014/main" id="{FBB0366C-CB50-4413-B1F2-7FD4DA6888ED}"/>
                  </a:ext>
                </a:extLst>
              </p:cNvPr>
              <p:cNvSpPr/>
              <p:nvPr/>
            </p:nvSpPr>
            <p:spPr>
              <a:xfrm>
                <a:off x="9863091" y="4108363"/>
                <a:ext cx="4747" cy="8318"/>
              </a:xfrm>
              <a:custGeom>
                <a:avLst/>
                <a:gdLst>
                  <a:gd name="connsiteX0" fmla="*/ 312 w 4747"/>
                  <a:gd name="connsiteY0" fmla="*/ 2425 h 8318"/>
                  <a:gd name="connsiteX1" fmla="*/ 2227 w 4747"/>
                  <a:gd name="connsiteY1" fmla="*/ 7939 h 8318"/>
                  <a:gd name="connsiteX2" fmla="*/ 3453 w 4747"/>
                  <a:gd name="connsiteY2" fmla="*/ 3191 h 8318"/>
                  <a:gd name="connsiteX3" fmla="*/ 312 w 4747"/>
                  <a:gd name="connsiteY3" fmla="*/ 2425 h 8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7" h="8318">
                    <a:moveTo>
                      <a:pt x="312" y="2425"/>
                    </a:moveTo>
                    <a:cubicBezTo>
                      <a:pt x="312" y="2425"/>
                      <a:pt x="-1143" y="10084"/>
                      <a:pt x="2227" y="7939"/>
                    </a:cubicBezTo>
                    <a:cubicBezTo>
                      <a:pt x="5598" y="5795"/>
                      <a:pt x="5138" y="7020"/>
                      <a:pt x="3453" y="3191"/>
                    </a:cubicBezTo>
                    <a:cubicBezTo>
                      <a:pt x="1768" y="-639"/>
                      <a:pt x="1998" y="-1176"/>
                      <a:pt x="312" y="242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32" name="Kombinationstegning: figur 12031">
                <a:extLst>
                  <a:ext uri="{FF2B5EF4-FFF2-40B4-BE49-F238E27FC236}">
                    <a16:creationId xmlns:a16="http://schemas.microsoft.com/office/drawing/2014/main" id="{B45535FB-23A4-4F5A-86CF-2DA199DE1604}"/>
                  </a:ext>
                </a:extLst>
              </p:cNvPr>
              <p:cNvSpPr/>
              <p:nvPr/>
            </p:nvSpPr>
            <p:spPr>
              <a:xfrm>
                <a:off x="9689376" y="4243913"/>
                <a:ext cx="10209" cy="6357"/>
              </a:xfrm>
              <a:custGeom>
                <a:avLst/>
                <a:gdLst>
                  <a:gd name="connsiteX0" fmla="*/ 7201 w 10209"/>
                  <a:gd name="connsiteY0" fmla="*/ 3293 h 6357"/>
                  <a:gd name="connsiteX1" fmla="*/ 9805 w 10209"/>
                  <a:gd name="connsiteY1" fmla="*/ 4212 h 6357"/>
                  <a:gd name="connsiteX2" fmla="*/ 0 w 10209"/>
                  <a:gd name="connsiteY2" fmla="*/ 6357 h 6357"/>
                  <a:gd name="connsiteX3" fmla="*/ 7201 w 10209"/>
                  <a:gd name="connsiteY3" fmla="*/ 3293 h 6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09" h="6357">
                    <a:moveTo>
                      <a:pt x="7201" y="3293"/>
                    </a:moveTo>
                    <a:cubicBezTo>
                      <a:pt x="8655" y="1838"/>
                      <a:pt x="9805" y="4212"/>
                      <a:pt x="9805" y="4212"/>
                    </a:cubicBezTo>
                    <a:cubicBezTo>
                      <a:pt x="12332" y="-5362"/>
                      <a:pt x="2298" y="4059"/>
                      <a:pt x="0" y="6357"/>
                    </a:cubicBezTo>
                    <a:cubicBezTo>
                      <a:pt x="1532" y="5438"/>
                      <a:pt x="5975" y="4596"/>
                      <a:pt x="7201" y="329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33" name="Kombinationstegning: figur 12032">
                <a:extLst>
                  <a:ext uri="{FF2B5EF4-FFF2-40B4-BE49-F238E27FC236}">
                    <a16:creationId xmlns:a16="http://schemas.microsoft.com/office/drawing/2014/main" id="{D9BFDEFE-8DE7-4D34-AB63-06CA17A2D7D8}"/>
                  </a:ext>
                </a:extLst>
              </p:cNvPr>
              <p:cNvSpPr/>
              <p:nvPr/>
            </p:nvSpPr>
            <p:spPr>
              <a:xfrm>
                <a:off x="9718849" y="4222061"/>
                <a:ext cx="14056" cy="7089"/>
              </a:xfrm>
              <a:custGeom>
                <a:avLst/>
                <a:gdLst>
                  <a:gd name="connsiteX0" fmla="*/ 7371 w 14056"/>
                  <a:gd name="connsiteY0" fmla="*/ 1477 h 7089"/>
                  <a:gd name="connsiteX1" fmla="*/ 1396 w 14056"/>
                  <a:gd name="connsiteY1" fmla="*/ 1247 h 7089"/>
                  <a:gd name="connsiteX2" fmla="*/ 1396 w 14056"/>
                  <a:gd name="connsiteY2" fmla="*/ 3851 h 7089"/>
                  <a:gd name="connsiteX3" fmla="*/ 12196 w 14056"/>
                  <a:gd name="connsiteY3" fmla="*/ 6762 h 7089"/>
                  <a:gd name="connsiteX4" fmla="*/ 11966 w 14056"/>
                  <a:gd name="connsiteY4" fmla="*/ 3162 h 7089"/>
                  <a:gd name="connsiteX5" fmla="*/ 7371 w 14056"/>
                  <a:gd name="connsiteY5" fmla="*/ 1477 h 7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56" h="7089">
                    <a:moveTo>
                      <a:pt x="7371" y="1477"/>
                    </a:moveTo>
                    <a:cubicBezTo>
                      <a:pt x="5226" y="-898"/>
                      <a:pt x="4460" y="22"/>
                      <a:pt x="1396" y="1247"/>
                    </a:cubicBezTo>
                    <a:cubicBezTo>
                      <a:pt x="-1745" y="2473"/>
                      <a:pt x="1396" y="3851"/>
                      <a:pt x="1396" y="3851"/>
                    </a:cubicBezTo>
                    <a:cubicBezTo>
                      <a:pt x="3311" y="4771"/>
                      <a:pt x="8826" y="8141"/>
                      <a:pt x="12196" y="6762"/>
                    </a:cubicBezTo>
                    <a:cubicBezTo>
                      <a:pt x="15566" y="5307"/>
                      <a:pt x="13651" y="2932"/>
                      <a:pt x="11966" y="3162"/>
                    </a:cubicBezTo>
                    <a:cubicBezTo>
                      <a:pt x="10281" y="3392"/>
                      <a:pt x="9591" y="3851"/>
                      <a:pt x="7371" y="147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34" name="Kombinationstegning: figur 12033">
                <a:extLst>
                  <a:ext uri="{FF2B5EF4-FFF2-40B4-BE49-F238E27FC236}">
                    <a16:creationId xmlns:a16="http://schemas.microsoft.com/office/drawing/2014/main" id="{3370C83E-32CE-49E1-810E-7BADF0E4ACEE}"/>
                  </a:ext>
                </a:extLst>
              </p:cNvPr>
              <p:cNvSpPr/>
              <p:nvPr/>
            </p:nvSpPr>
            <p:spPr>
              <a:xfrm>
                <a:off x="9745033" y="4202844"/>
                <a:ext cx="13345" cy="9800"/>
              </a:xfrm>
              <a:custGeom>
                <a:avLst/>
                <a:gdLst>
                  <a:gd name="connsiteX0" fmla="*/ 336 w 13345"/>
                  <a:gd name="connsiteY0" fmla="*/ 4379 h 9800"/>
                  <a:gd name="connsiteX1" fmla="*/ 7305 w 13345"/>
                  <a:gd name="connsiteY1" fmla="*/ 9664 h 9800"/>
                  <a:gd name="connsiteX2" fmla="*/ 12361 w 13345"/>
                  <a:gd name="connsiteY2" fmla="*/ 5375 h 9800"/>
                  <a:gd name="connsiteX3" fmla="*/ 8991 w 13345"/>
                  <a:gd name="connsiteY3" fmla="*/ 1085 h 9800"/>
                  <a:gd name="connsiteX4" fmla="*/ 1790 w 13345"/>
                  <a:gd name="connsiteY4" fmla="*/ 2541 h 9800"/>
                  <a:gd name="connsiteX5" fmla="*/ 336 w 13345"/>
                  <a:gd name="connsiteY5" fmla="*/ 4379 h 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45" h="9800">
                    <a:moveTo>
                      <a:pt x="336" y="4379"/>
                    </a:moveTo>
                    <a:cubicBezTo>
                      <a:pt x="3246" y="9664"/>
                      <a:pt x="5084" y="10124"/>
                      <a:pt x="7305" y="9664"/>
                    </a:cubicBezTo>
                    <a:cubicBezTo>
                      <a:pt x="9450" y="9205"/>
                      <a:pt x="9680" y="7060"/>
                      <a:pt x="12361" y="5375"/>
                    </a:cubicBezTo>
                    <a:cubicBezTo>
                      <a:pt x="14965" y="3690"/>
                      <a:pt x="11902" y="3919"/>
                      <a:pt x="8991" y="1085"/>
                    </a:cubicBezTo>
                    <a:cubicBezTo>
                      <a:pt x="6080" y="-1749"/>
                      <a:pt x="4701" y="1775"/>
                      <a:pt x="1790" y="2541"/>
                    </a:cubicBezTo>
                    <a:cubicBezTo>
                      <a:pt x="-1044" y="3230"/>
                      <a:pt x="336" y="4379"/>
                      <a:pt x="336" y="437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35" name="Kombinationstegning: figur 12034">
                <a:extLst>
                  <a:ext uri="{FF2B5EF4-FFF2-40B4-BE49-F238E27FC236}">
                    <a16:creationId xmlns:a16="http://schemas.microsoft.com/office/drawing/2014/main" id="{15C555D5-C132-465D-BD1B-967CF3CF23CA}"/>
                  </a:ext>
                </a:extLst>
              </p:cNvPr>
              <p:cNvSpPr/>
              <p:nvPr/>
            </p:nvSpPr>
            <p:spPr>
              <a:xfrm>
                <a:off x="9854447" y="4191528"/>
                <a:ext cx="2291" cy="7805"/>
              </a:xfrm>
              <a:custGeom>
                <a:avLst/>
                <a:gdLst>
                  <a:gd name="connsiteX0" fmla="*/ 2292 w 2291"/>
                  <a:gd name="connsiteY0" fmla="*/ 7805 h 7805"/>
                  <a:gd name="connsiteX1" fmla="*/ 837 w 2291"/>
                  <a:gd name="connsiteY1" fmla="*/ 605 h 7805"/>
                  <a:gd name="connsiteX2" fmla="*/ 2292 w 2291"/>
                  <a:gd name="connsiteY2" fmla="*/ 7805 h 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91" h="7805">
                    <a:moveTo>
                      <a:pt x="2292" y="7805"/>
                    </a:moveTo>
                    <a:cubicBezTo>
                      <a:pt x="2292" y="7805"/>
                      <a:pt x="1833" y="2750"/>
                      <a:pt x="837" y="605"/>
                    </a:cubicBezTo>
                    <a:cubicBezTo>
                      <a:pt x="-159" y="-1540"/>
                      <a:pt x="-848" y="2290"/>
                      <a:pt x="2292" y="780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36" name="Kombinationstegning: figur 12035">
                <a:extLst>
                  <a:ext uri="{FF2B5EF4-FFF2-40B4-BE49-F238E27FC236}">
                    <a16:creationId xmlns:a16="http://schemas.microsoft.com/office/drawing/2014/main" id="{835AA95F-1A5E-4248-9640-B9A37D693E2C}"/>
                  </a:ext>
                </a:extLst>
              </p:cNvPr>
              <p:cNvSpPr/>
              <p:nvPr/>
            </p:nvSpPr>
            <p:spPr>
              <a:xfrm>
                <a:off x="9606335" y="4165095"/>
                <a:ext cx="3908" cy="7123"/>
              </a:xfrm>
              <a:custGeom>
                <a:avLst/>
                <a:gdLst>
                  <a:gd name="connsiteX0" fmla="*/ 1925 w 3908"/>
                  <a:gd name="connsiteY0" fmla="*/ 0 h 7123"/>
                  <a:gd name="connsiteX1" fmla="*/ 469 w 3908"/>
                  <a:gd name="connsiteY1" fmla="*/ 3140 h 7123"/>
                  <a:gd name="connsiteX2" fmla="*/ 2614 w 3908"/>
                  <a:gd name="connsiteY2" fmla="*/ 6511 h 7123"/>
                  <a:gd name="connsiteX3" fmla="*/ 3304 w 3908"/>
                  <a:gd name="connsiteY3" fmla="*/ 3370 h 7123"/>
                  <a:gd name="connsiteX4" fmla="*/ 1925 w 3908"/>
                  <a:gd name="connsiteY4" fmla="*/ 0 h 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8" h="7123">
                    <a:moveTo>
                      <a:pt x="1925" y="0"/>
                    </a:moveTo>
                    <a:cubicBezTo>
                      <a:pt x="-450" y="0"/>
                      <a:pt x="-220" y="1685"/>
                      <a:pt x="469" y="3140"/>
                    </a:cubicBezTo>
                    <a:cubicBezTo>
                      <a:pt x="1160" y="4596"/>
                      <a:pt x="930" y="8655"/>
                      <a:pt x="2614" y="6511"/>
                    </a:cubicBezTo>
                    <a:cubicBezTo>
                      <a:pt x="2614" y="6511"/>
                      <a:pt x="4989" y="5285"/>
                      <a:pt x="3304" y="3370"/>
                    </a:cubicBezTo>
                    <a:cubicBezTo>
                      <a:pt x="1619" y="1455"/>
                      <a:pt x="4299" y="0"/>
                      <a:pt x="1925" y="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37" name="Kombinationstegning: figur 12036">
                <a:extLst>
                  <a:ext uri="{FF2B5EF4-FFF2-40B4-BE49-F238E27FC236}">
                    <a16:creationId xmlns:a16="http://schemas.microsoft.com/office/drawing/2014/main" id="{07908FCA-80C1-4029-9C9F-DD8E4F55156F}"/>
                  </a:ext>
                </a:extLst>
              </p:cNvPr>
              <p:cNvSpPr/>
              <p:nvPr/>
            </p:nvSpPr>
            <p:spPr>
              <a:xfrm>
                <a:off x="9550451" y="4256398"/>
                <a:ext cx="9317" cy="15908"/>
              </a:xfrm>
              <a:custGeom>
                <a:avLst/>
                <a:gdLst>
                  <a:gd name="connsiteX0" fmla="*/ 1588 w 9317"/>
                  <a:gd name="connsiteY0" fmla="*/ 10034 h 15908"/>
                  <a:gd name="connsiteX1" fmla="*/ 3962 w 9317"/>
                  <a:gd name="connsiteY1" fmla="*/ 14860 h 15908"/>
                  <a:gd name="connsiteX2" fmla="*/ 7945 w 9317"/>
                  <a:gd name="connsiteY2" fmla="*/ 15855 h 15908"/>
                  <a:gd name="connsiteX3" fmla="*/ 8787 w 9317"/>
                  <a:gd name="connsiteY3" fmla="*/ 13251 h 15908"/>
                  <a:gd name="connsiteX4" fmla="*/ 6719 w 9317"/>
                  <a:gd name="connsiteY4" fmla="*/ 6740 h 15908"/>
                  <a:gd name="connsiteX5" fmla="*/ 4115 w 9317"/>
                  <a:gd name="connsiteY5" fmla="*/ 0 h 15908"/>
                  <a:gd name="connsiteX6" fmla="*/ 3426 w 9317"/>
                  <a:gd name="connsiteY6" fmla="*/ 613 h 15908"/>
                  <a:gd name="connsiteX7" fmla="*/ 821 w 9317"/>
                  <a:gd name="connsiteY7" fmla="*/ 1608 h 15908"/>
                  <a:gd name="connsiteX8" fmla="*/ 55 w 9317"/>
                  <a:gd name="connsiteY8" fmla="*/ 5362 h 15908"/>
                  <a:gd name="connsiteX9" fmla="*/ 1588 w 9317"/>
                  <a:gd name="connsiteY9" fmla="*/ 10034 h 1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17" h="15908">
                    <a:moveTo>
                      <a:pt x="1588" y="10034"/>
                    </a:moveTo>
                    <a:cubicBezTo>
                      <a:pt x="2123" y="11566"/>
                      <a:pt x="2966" y="14477"/>
                      <a:pt x="3962" y="14860"/>
                    </a:cubicBezTo>
                    <a:cubicBezTo>
                      <a:pt x="4957" y="15166"/>
                      <a:pt x="7409" y="15702"/>
                      <a:pt x="7945" y="15855"/>
                    </a:cubicBezTo>
                    <a:cubicBezTo>
                      <a:pt x="8480" y="16009"/>
                      <a:pt x="10166" y="16009"/>
                      <a:pt x="8787" y="13251"/>
                    </a:cubicBezTo>
                    <a:cubicBezTo>
                      <a:pt x="7409" y="10494"/>
                      <a:pt x="7102" y="8272"/>
                      <a:pt x="6719" y="6740"/>
                    </a:cubicBezTo>
                    <a:cubicBezTo>
                      <a:pt x="6413" y="5362"/>
                      <a:pt x="5264" y="2068"/>
                      <a:pt x="4115" y="0"/>
                    </a:cubicBezTo>
                    <a:cubicBezTo>
                      <a:pt x="3885" y="153"/>
                      <a:pt x="3732" y="306"/>
                      <a:pt x="3426" y="613"/>
                    </a:cubicBezTo>
                    <a:cubicBezTo>
                      <a:pt x="2583" y="1455"/>
                      <a:pt x="1434" y="1838"/>
                      <a:pt x="821" y="1608"/>
                    </a:cubicBezTo>
                    <a:cubicBezTo>
                      <a:pt x="362" y="2604"/>
                      <a:pt x="-175" y="4213"/>
                      <a:pt x="55" y="5362"/>
                    </a:cubicBezTo>
                    <a:cubicBezTo>
                      <a:pt x="362" y="7123"/>
                      <a:pt x="1051" y="8502"/>
                      <a:pt x="1588" y="1003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38" name="Kombinationstegning: figur 12037">
                <a:extLst>
                  <a:ext uri="{FF2B5EF4-FFF2-40B4-BE49-F238E27FC236}">
                    <a16:creationId xmlns:a16="http://schemas.microsoft.com/office/drawing/2014/main" id="{FC645B54-D431-450B-B019-165B00712D49}"/>
                  </a:ext>
                </a:extLst>
              </p:cNvPr>
              <p:cNvSpPr/>
              <p:nvPr/>
            </p:nvSpPr>
            <p:spPr>
              <a:xfrm>
                <a:off x="9525383" y="4252234"/>
                <a:ext cx="26229" cy="28445"/>
              </a:xfrm>
              <a:custGeom>
                <a:avLst/>
                <a:gdLst>
                  <a:gd name="connsiteX0" fmla="*/ 7507 w 26229"/>
                  <a:gd name="connsiteY0" fmla="*/ 21475 h 28445"/>
                  <a:gd name="connsiteX1" fmla="*/ 12869 w 26229"/>
                  <a:gd name="connsiteY1" fmla="*/ 27526 h 28445"/>
                  <a:gd name="connsiteX2" fmla="*/ 17158 w 26229"/>
                  <a:gd name="connsiteY2" fmla="*/ 27679 h 28445"/>
                  <a:gd name="connsiteX3" fmla="*/ 19379 w 26229"/>
                  <a:gd name="connsiteY3" fmla="*/ 24079 h 28445"/>
                  <a:gd name="connsiteX4" fmla="*/ 19916 w 26229"/>
                  <a:gd name="connsiteY4" fmla="*/ 20479 h 28445"/>
                  <a:gd name="connsiteX5" fmla="*/ 19379 w 26229"/>
                  <a:gd name="connsiteY5" fmla="*/ 15500 h 28445"/>
                  <a:gd name="connsiteX6" fmla="*/ 18383 w 26229"/>
                  <a:gd name="connsiteY6" fmla="*/ 11058 h 28445"/>
                  <a:gd name="connsiteX7" fmla="*/ 18690 w 26229"/>
                  <a:gd name="connsiteY7" fmla="*/ 8147 h 28445"/>
                  <a:gd name="connsiteX8" fmla="*/ 25584 w 26229"/>
                  <a:gd name="connsiteY8" fmla="*/ 4241 h 28445"/>
                  <a:gd name="connsiteX9" fmla="*/ 25584 w 26229"/>
                  <a:gd name="connsiteY9" fmla="*/ 4241 h 28445"/>
                  <a:gd name="connsiteX10" fmla="*/ 24128 w 26229"/>
                  <a:gd name="connsiteY10" fmla="*/ 411 h 28445"/>
                  <a:gd name="connsiteX11" fmla="*/ 15014 w 26229"/>
                  <a:gd name="connsiteY11" fmla="*/ 6385 h 28445"/>
                  <a:gd name="connsiteX12" fmla="*/ 3294 w 26229"/>
                  <a:gd name="connsiteY12" fmla="*/ 12590 h 28445"/>
                  <a:gd name="connsiteX13" fmla="*/ 0 w 26229"/>
                  <a:gd name="connsiteY13" fmla="*/ 13356 h 28445"/>
                  <a:gd name="connsiteX14" fmla="*/ 3294 w 26229"/>
                  <a:gd name="connsiteY14" fmla="*/ 15424 h 28445"/>
                  <a:gd name="connsiteX15" fmla="*/ 7507 w 26229"/>
                  <a:gd name="connsiteY15" fmla="*/ 21475 h 28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229" h="28445">
                    <a:moveTo>
                      <a:pt x="7507" y="21475"/>
                    </a:moveTo>
                    <a:cubicBezTo>
                      <a:pt x="8885" y="22854"/>
                      <a:pt x="11796" y="26990"/>
                      <a:pt x="12869" y="27526"/>
                    </a:cubicBezTo>
                    <a:cubicBezTo>
                      <a:pt x="13864" y="28062"/>
                      <a:pt x="15244" y="29211"/>
                      <a:pt x="17158" y="27679"/>
                    </a:cubicBezTo>
                    <a:cubicBezTo>
                      <a:pt x="19073" y="26147"/>
                      <a:pt x="19379" y="25611"/>
                      <a:pt x="19379" y="24079"/>
                    </a:cubicBezTo>
                    <a:cubicBezTo>
                      <a:pt x="19379" y="22547"/>
                      <a:pt x="19532" y="22011"/>
                      <a:pt x="19916" y="20479"/>
                    </a:cubicBezTo>
                    <a:cubicBezTo>
                      <a:pt x="20222" y="18947"/>
                      <a:pt x="19763" y="17722"/>
                      <a:pt x="19379" y="15500"/>
                    </a:cubicBezTo>
                    <a:cubicBezTo>
                      <a:pt x="19073" y="13279"/>
                      <a:pt x="19226" y="11747"/>
                      <a:pt x="18383" y="11058"/>
                    </a:cubicBezTo>
                    <a:cubicBezTo>
                      <a:pt x="17541" y="10368"/>
                      <a:pt x="17541" y="8990"/>
                      <a:pt x="18690" y="8147"/>
                    </a:cubicBezTo>
                    <a:cubicBezTo>
                      <a:pt x="19686" y="7458"/>
                      <a:pt x="23439" y="5773"/>
                      <a:pt x="25584" y="4241"/>
                    </a:cubicBezTo>
                    <a:cubicBezTo>
                      <a:pt x="25584" y="4241"/>
                      <a:pt x="25584" y="4241"/>
                      <a:pt x="25584" y="4241"/>
                    </a:cubicBezTo>
                    <a:cubicBezTo>
                      <a:pt x="26809" y="1636"/>
                      <a:pt x="26273" y="-1045"/>
                      <a:pt x="24128" y="411"/>
                    </a:cubicBezTo>
                    <a:cubicBezTo>
                      <a:pt x="21983" y="1866"/>
                      <a:pt x="17694" y="3321"/>
                      <a:pt x="15014" y="6385"/>
                    </a:cubicBezTo>
                    <a:cubicBezTo>
                      <a:pt x="12409" y="9526"/>
                      <a:pt x="6435" y="12360"/>
                      <a:pt x="3294" y="12590"/>
                    </a:cubicBezTo>
                    <a:cubicBezTo>
                      <a:pt x="1609" y="12743"/>
                      <a:pt x="843" y="12819"/>
                      <a:pt x="0" y="13356"/>
                    </a:cubicBezTo>
                    <a:cubicBezTo>
                      <a:pt x="1302" y="13969"/>
                      <a:pt x="2834" y="14734"/>
                      <a:pt x="3294" y="15424"/>
                    </a:cubicBezTo>
                    <a:cubicBezTo>
                      <a:pt x="4290" y="16419"/>
                      <a:pt x="6128" y="20096"/>
                      <a:pt x="7507" y="2147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39" name="Kombinationstegning: figur 12038">
                <a:extLst>
                  <a:ext uri="{FF2B5EF4-FFF2-40B4-BE49-F238E27FC236}">
                    <a16:creationId xmlns:a16="http://schemas.microsoft.com/office/drawing/2014/main" id="{2207D3F6-AEAD-4F5D-B2E2-F63BFE0E83F0}"/>
                  </a:ext>
                </a:extLst>
              </p:cNvPr>
              <p:cNvSpPr/>
              <p:nvPr/>
            </p:nvSpPr>
            <p:spPr>
              <a:xfrm>
                <a:off x="8855789" y="3737614"/>
                <a:ext cx="7727" cy="20753"/>
              </a:xfrm>
              <a:custGeom>
                <a:avLst/>
                <a:gdLst>
                  <a:gd name="connsiteX0" fmla="*/ 600 w 7727"/>
                  <a:gd name="connsiteY0" fmla="*/ 2370 h 20753"/>
                  <a:gd name="connsiteX1" fmla="*/ 3510 w 7727"/>
                  <a:gd name="connsiteY1" fmla="*/ 12941 h 20753"/>
                  <a:gd name="connsiteX2" fmla="*/ 2055 w 7727"/>
                  <a:gd name="connsiteY2" fmla="*/ 18685 h 20753"/>
                  <a:gd name="connsiteX3" fmla="*/ 6344 w 7727"/>
                  <a:gd name="connsiteY3" fmla="*/ 16770 h 20753"/>
                  <a:gd name="connsiteX4" fmla="*/ 5885 w 7727"/>
                  <a:gd name="connsiteY4" fmla="*/ 2906 h 20753"/>
                  <a:gd name="connsiteX5" fmla="*/ 600 w 7727"/>
                  <a:gd name="connsiteY5" fmla="*/ 2370 h 2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7" h="20753">
                    <a:moveTo>
                      <a:pt x="600" y="2370"/>
                    </a:moveTo>
                    <a:cubicBezTo>
                      <a:pt x="2974" y="6660"/>
                      <a:pt x="3970" y="9111"/>
                      <a:pt x="3510" y="12941"/>
                    </a:cubicBezTo>
                    <a:cubicBezTo>
                      <a:pt x="3051" y="16770"/>
                      <a:pt x="1136" y="16311"/>
                      <a:pt x="2055" y="18685"/>
                    </a:cubicBezTo>
                    <a:cubicBezTo>
                      <a:pt x="2055" y="18685"/>
                      <a:pt x="4429" y="24430"/>
                      <a:pt x="6344" y="16770"/>
                    </a:cubicBezTo>
                    <a:cubicBezTo>
                      <a:pt x="8259" y="9111"/>
                      <a:pt x="8259" y="5281"/>
                      <a:pt x="5885" y="2906"/>
                    </a:cubicBezTo>
                    <a:cubicBezTo>
                      <a:pt x="3510" y="455"/>
                      <a:pt x="-1775" y="-1919"/>
                      <a:pt x="600" y="237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40" name="Kombinationstegning: figur 12039">
                <a:extLst>
                  <a:ext uri="{FF2B5EF4-FFF2-40B4-BE49-F238E27FC236}">
                    <a16:creationId xmlns:a16="http://schemas.microsoft.com/office/drawing/2014/main" id="{C0D5C26D-AA76-439E-B2E0-C0AD3F4093A7}"/>
                  </a:ext>
                </a:extLst>
              </p:cNvPr>
              <p:cNvSpPr/>
              <p:nvPr/>
            </p:nvSpPr>
            <p:spPr>
              <a:xfrm>
                <a:off x="8868874" y="3747911"/>
                <a:ext cx="3788" cy="8847"/>
              </a:xfrm>
              <a:custGeom>
                <a:avLst/>
                <a:gdLst>
                  <a:gd name="connsiteX0" fmla="*/ 0 w 3788"/>
                  <a:gd name="connsiteY0" fmla="*/ 8847 h 8847"/>
                  <a:gd name="connsiteX1" fmla="*/ 3370 w 3788"/>
                  <a:gd name="connsiteY1" fmla="*/ 1188 h 8847"/>
                  <a:gd name="connsiteX2" fmla="*/ 0 w 3788"/>
                  <a:gd name="connsiteY2" fmla="*/ 8847 h 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88" h="8847">
                    <a:moveTo>
                      <a:pt x="0" y="8847"/>
                    </a:moveTo>
                    <a:cubicBezTo>
                      <a:pt x="0" y="8847"/>
                      <a:pt x="5285" y="5017"/>
                      <a:pt x="3370" y="1188"/>
                    </a:cubicBezTo>
                    <a:cubicBezTo>
                      <a:pt x="1455" y="-2642"/>
                      <a:pt x="460" y="3562"/>
                      <a:pt x="0" y="884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41" name="Kombinationstegning: figur 12040">
                <a:extLst>
                  <a:ext uri="{FF2B5EF4-FFF2-40B4-BE49-F238E27FC236}">
                    <a16:creationId xmlns:a16="http://schemas.microsoft.com/office/drawing/2014/main" id="{47E3D296-5B1A-4AE4-BE58-A85A99204453}"/>
                  </a:ext>
                </a:extLst>
              </p:cNvPr>
              <p:cNvSpPr/>
              <p:nvPr/>
            </p:nvSpPr>
            <p:spPr>
              <a:xfrm>
                <a:off x="8865555" y="3736690"/>
                <a:ext cx="4017" cy="6898"/>
              </a:xfrm>
              <a:custGeom>
                <a:avLst/>
                <a:gdLst>
                  <a:gd name="connsiteX0" fmla="*/ 408 w 4017"/>
                  <a:gd name="connsiteY0" fmla="*/ 0 h 6898"/>
                  <a:gd name="connsiteX1" fmla="*/ 408 w 4017"/>
                  <a:gd name="connsiteY1" fmla="*/ 4289 h 6898"/>
                  <a:gd name="connsiteX2" fmla="*/ 408 w 4017"/>
                  <a:gd name="connsiteY2" fmla="*/ 0 h 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17" h="6898">
                    <a:moveTo>
                      <a:pt x="408" y="0"/>
                    </a:moveTo>
                    <a:cubicBezTo>
                      <a:pt x="408" y="0"/>
                      <a:pt x="-511" y="460"/>
                      <a:pt x="408" y="4289"/>
                    </a:cubicBezTo>
                    <a:cubicBezTo>
                      <a:pt x="408" y="4289"/>
                      <a:pt x="8528" y="12409"/>
                      <a:pt x="408" y="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42" name="Kombinationstegning: figur 12041">
                <a:extLst>
                  <a:ext uri="{FF2B5EF4-FFF2-40B4-BE49-F238E27FC236}">
                    <a16:creationId xmlns:a16="http://schemas.microsoft.com/office/drawing/2014/main" id="{E6684960-9EB7-4766-9018-A5AE013E4870}"/>
                  </a:ext>
                </a:extLst>
              </p:cNvPr>
              <p:cNvSpPr/>
              <p:nvPr/>
            </p:nvSpPr>
            <p:spPr>
              <a:xfrm>
                <a:off x="8880991" y="3741580"/>
                <a:ext cx="3010" cy="7452"/>
              </a:xfrm>
              <a:custGeom>
                <a:avLst/>
                <a:gdLst>
                  <a:gd name="connsiteX0" fmla="*/ 598 w 3010"/>
                  <a:gd name="connsiteY0" fmla="*/ 3383 h 7452"/>
                  <a:gd name="connsiteX1" fmla="*/ 2819 w 3010"/>
                  <a:gd name="connsiteY1" fmla="*/ 4991 h 7452"/>
                  <a:gd name="connsiteX2" fmla="*/ 598 w 3010"/>
                  <a:gd name="connsiteY2" fmla="*/ 3383 h 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0" h="7452">
                    <a:moveTo>
                      <a:pt x="598" y="3383"/>
                    </a:moveTo>
                    <a:cubicBezTo>
                      <a:pt x="598" y="3383"/>
                      <a:pt x="3815" y="11349"/>
                      <a:pt x="2819" y="4991"/>
                    </a:cubicBezTo>
                    <a:cubicBezTo>
                      <a:pt x="1900" y="-1366"/>
                      <a:pt x="-1317" y="-1366"/>
                      <a:pt x="598" y="338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43" name="Kombinationstegning: figur 12042">
                <a:extLst>
                  <a:ext uri="{FF2B5EF4-FFF2-40B4-BE49-F238E27FC236}">
                    <a16:creationId xmlns:a16="http://schemas.microsoft.com/office/drawing/2014/main" id="{AF75E0B2-F5ED-4833-8EDC-C866A4051500}"/>
                  </a:ext>
                </a:extLst>
              </p:cNvPr>
              <p:cNvSpPr/>
              <p:nvPr/>
            </p:nvSpPr>
            <p:spPr>
              <a:xfrm>
                <a:off x="8547632" y="4115757"/>
                <a:ext cx="61392" cy="110228"/>
              </a:xfrm>
              <a:custGeom>
                <a:avLst/>
                <a:gdLst>
                  <a:gd name="connsiteX0" fmla="*/ 57903 w 61392"/>
                  <a:gd name="connsiteY0" fmla="*/ 67109 h 110228"/>
                  <a:gd name="connsiteX1" fmla="*/ 49631 w 61392"/>
                  <a:gd name="connsiteY1" fmla="*/ 49568 h 110228"/>
                  <a:gd name="connsiteX2" fmla="*/ 40057 w 61392"/>
                  <a:gd name="connsiteY2" fmla="*/ 30725 h 110228"/>
                  <a:gd name="connsiteX3" fmla="*/ 31095 w 61392"/>
                  <a:gd name="connsiteY3" fmla="*/ 18929 h 110228"/>
                  <a:gd name="connsiteX4" fmla="*/ 20524 w 61392"/>
                  <a:gd name="connsiteY4" fmla="*/ 5525 h 110228"/>
                  <a:gd name="connsiteX5" fmla="*/ 9954 w 61392"/>
                  <a:gd name="connsiteY5" fmla="*/ 87 h 110228"/>
                  <a:gd name="connsiteX6" fmla="*/ 12482 w 61392"/>
                  <a:gd name="connsiteY6" fmla="*/ 4835 h 110228"/>
                  <a:gd name="connsiteX7" fmla="*/ 17920 w 61392"/>
                  <a:gd name="connsiteY7" fmla="*/ 8053 h 110228"/>
                  <a:gd name="connsiteX8" fmla="*/ 17920 w 61392"/>
                  <a:gd name="connsiteY8" fmla="*/ 9968 h 110228"/>
                  <a:gd name="connsiteX9" fmla="*/ 12788 w 61392"/>
                  <a:gd name="connsiteY9" fmla="*/ 7440 h 110228"/>
                  <a:gd name="connsiteX10" fmla="*/ 11180 w 61392"/>
                  <a:gd name="connsiteY10" fmla="*/ 11270 h 110228"/>
                  <a:gd name="connsiteX11" fmla="*/ 10261 w 61392"/>
                  <a:gd name="connsiteY11" fmla="*/ 15099 h 110228"/>
                  <a:gd name="connsiteX12" fmla="*/ 7044 w 61392"/>
                  <a:gd name="connsiteY12" fmla="*/ 21840 h 110228"/>
                  <a:gd name="connsiteX13" fmla="*/ 5129 w 61392"/>
                  <a:gd name="connsiteY13" fmla="*/ 33942 h 110228"/>
                  <a:gd name="connsiteX14" fmla="*/ 992 w 61392"/>
                  <a:gd name="connsiteY14" fmla="*/ 49874 h 110228"/>
                  <a:gd name="connsiteX15" fmla="*/ 686 w 61392"/>
                  <a:gd name="connsiteY15" fmla="*/ 61057 h 110228"/>
                  <a:gd name="connsiteX16" fmla="*/ 9648 w 61392"/>
                  <a:gd name="connsiteY16" fmla="*/ 101271 h 110228"/>
                  <a:gd name="connsiteX17" fmla="*/ 20218 w 61392"/>
                  <a:gd name="connsiteY17" fmla="*/ 109237 h 110228"/>
                  <a:gd name="connsiteX18" fmla="*/ 28797 w 61392"/>
                  <a:gd name="connsiteY18" fmla="*/ 109543 h 110228"/>
                  <a:gd name="connsiteX19" fmla="*/ 55912 w 61392"/>
                  <a:gd name="connsiteY19" fmla="*/ 94224 h 110228"/>
                  <a:gd name="connsiteX20" fmla="*/ 61350 w 61392"/>
                  <a:gd name="connsiteY20" fmla="*/ 74155 h 110228"/>
                  <a:gd name="connsiteX21" fmla="*/ 57903 w 61392"/>
                  <a:gd name="connsiteY21" fmla="*/ 67109 h 11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392" h="110228">
                    <a:moveTo>
                      <a:pt x="57903" y="67109"/>
                    </a:moveTo>
                    <a:cubicBezTo>
                      <a:pt x="54686" y="65806"/>
                      <a:pt x="53461" y="55006"/>
                      <a:pt x="49631" y="49568"/>
                    </a:cubicBezTo>
                    <a:cubicBezTo>
                      <a:pt x="45801" y="44130"/>
                      <a:pt x="42278" y="32334"/>
                      <a:pt x="40057" y="30725"/>
                    </a:cubicBezTo>
                    <a:cubicBezTo>
                      <a:pt x="37835" y="29117"/>
                      <a:pt x="34618" y="23985"/>
                      <a:pt x="31095" y="18929"/>
                    </a:cubicBezTo>
                    <a:cubicBezTo>
                      <a:pt x="27571" y="13874"/>
                      <a:pt x="24354" y="9661"/>
                      <a:pt x="20524" y="5525"/>
                    </a:cubicBezTo>
                    <a:cubicBezTo>
                      <a:pt x="16694" y="1389"/>
                      <a:pt x="14473" y="776"/>
                      <a:pt x="9954" y="87"/>
                    </a:cubicBezTo>
                    <a:cubicBezTo>
                      <a:pt x="5435" y="-603"/>
                      <a:pt x="9954" y="2997"/>
                      <a:pt x="12482" y="4835"/>
                    </a:cubicBezTo>
                    <a:cubicBezTo>
                      <a:pt x="15010" y="6674"/>
                      <a:pt x="12175" y="6138"/>
                      <a:pt x="17920" y="8053"/>
                    </a:cubicBezTo>
                    <a:cubicBezTo>
                      <a:pt x="23665" y="9968"/>
                      <a:pt x="19528" y="9355"/>
                      <a:pt x="17920" y="9968"/>
                    </a:cubicBezTo>
                    <a:cubicBezTo>
                      <a:pt x="16312" y="10580"/>
                      <a:pt x="16618" y="8053"/>
                      <a:pt x="12788" y="7440"/>
                    </a:cubicBezTo>
                    <a:cubicBezTo>
                      <a:pt x="8959" y="6827"/>
                      <a:pt x="13095" y="9968"/>
                      <a:pt x="11180" y="11270"/>
                    </a:cubicBezTo>
                    <a:cubicBezTo>
                      <a:pt x="9265" y="12572"/>
                      <a:pt x="10261" y="15099"/>
                      <a:pt x="10261" y="15099"/>
                    </a:cubicBezTo>
                    <a:cubicBezTo>
                      <a:pt x="10567" y="18929"/>
                      <a:pt x="9341" y="19236"/>
                      <a:pt x="7044" y="21840"/>
                    </a:cubicBezTo>
                    <a:cubicBezTo>
                      <a:pt x="4745" y="24444"/>
                      <a:pt x="4822" y="29193"/>
                      <a:pt x="5129" y="33942"/>
                    </a:cubicBezTo>
                    <a:cubicBezTo>
                      <a:pt x="5435" y="38691"/>
                      <a:pt x="2218" y="46734"/>
                      <a:pt x="992" y="49874"/>
                    </a:cubicBezTo>
                    <a:cubicBezTo>
                      <a:pt x="-233" y="53015"/>
                      <a:pt x="-310" y="58836"/>
                      <a:pt x="686" y="61057"/>
                    </a:cubicBezTo>
                    <a:cubicBezTo>
                      <a:pt x="1605" y="63279"/>
                      <a:pt x="8039" y="96139"/>
                      <a:pt x="9648" y="101271"/>
                    </a:cubicBezTo>
                    <a:cubicBezTo>
                      <a:pt x="11256" y="106403"/>
                      <a:pt x="17001" y="107628"/>
                      <a:pt x="20218" y="109237"/>
                    </a:cubicBezTo>
                    <a:cubicBezTo>
                      <a:pt x="23435" y="110845"/>
                      <a:pt x="27878" y="110156"/>
                      <a:pt x="28797" y="109543"/>
                    </a:cubicBezTo>
                    <a:cubicBezTo>
                      <a:pt x="29716" y="108930"/>
                      <a:pt x="51470" y="97441"/>
                      <a:pt x="55912" y="94224"/>
                    </a:cubicBezTo>
                    <a:cubicBezTo>
                      <a:pt x="60355" y="91007"/>
                      <a:pt x="61657" y="76990"/>
                      <a:pt x="61350" y="74155"/>
                    </a:cubicBezTo>
                    <a:cubicBezTo>
                      <a:pt x="61044" y="71321"/>
                      <a:pt x="61121" y="68334"/>
                      <a:pt x="57903" y="67109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44" name="Kombinationstegning: figur 12043">
                <a:extLst>
                  <a:ext uri="{FF2B5EF4-FFF2-40B4-BE49-F238E27FC236}">
                    <a16:creationId xmlns:a16="http://schemas.microsoft.com/office/drawing/2014/main" id="{6611D537-8893-4AFC-BD4A-AB9F2036AC09}"/>
                  </a:ext>
                </a:extLst>
              </p:cNvPr>
              <p:cNvSpPr/>
              <p:nvPr/>
            </p:nvSpPr>
            <p:spPr>
              <a:xfrm>
                <a:off x="7561944" y="4758221"/>
                <a:ext cx="3933" cy="6592"/>
              </a:xfrm>
              <a:custGeom>
                <a:avLst/>
                <a:gdLst>
                  <a:gd name="connsiteX0" fmla="*/ 3104 w 3933"/>
                  <a:gd name="connsiteY0" fmla="*/ 6241 h 6592"/>
                  <a:gd name="connsiteX1" fmla="*/ 2644 w 3933"/>
                  <a:gd name="connsiteY1" fmla="*/ 956 h 6592"/>
                  <a:gd name="connsiteX2" fmla="*/ 729 w 3933"/>
                  <a:gd name="connsiteY2" fmla="*/ 2411 h 6592"/>
                  <a:gd name="connsiteX3" fmla="*/ 3104 w 3933"/>
                  <a:gd name="connsiteY3" fmla="*/ 6241 h 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33" h="6592">
                    <a:moveTo>
                      <a:pt x="3104" y="6241"/>
                    </a:moveTo>
                    <a:cubicBezTo>
                      <a:pt x="3104" y="6241"/>
                      <a:pt x="5248" y="2411"/>
                      <a:pt x="2644" y="956"/>
                    </a:cubicBezTo>
                    <a:cubicBezTo>
                      <a:pt x="40" y="-499"/>
                      <a:pt x="-726" y="-499"/>
                      <a:pt x="729" y="2411"/>
                    </a:cubicBezTo>
                    <a:cubicBezTo>
                      <a:pt x="2185" y="5322"/>
                      <a:pt x="1418" y="7467"/>
                      <a:pt x="3104" y="624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45" name="Kombinationstegning: figur 12044">
                <a:extLst>
                  <a:ext uri="{FF2B5EF4-FFF2-40B4-BE49-F238E27FC236}">
                    <a16:creationId xmlns:a16="http://schemas.microsoft.com/office/drawing/2014/main" id="{BE5BEE57-24B4-4A2F-8038-D2A1896CEBE6}"/>
                  </a:ext>
                </a:extLst>
              </p:cNvPr>
              <p:cNvSpPr/>
              <p:nvPr/>
            </p:nvSpPr>
            <p:spPr>
              <a:xfrm>
                <a:off x="7539198" y="4741367"/>
                <a:ext cx="7258" cy="5938"/>
              </a:xfrm>
              <a:custGeom>
                <a:avLst/>
                <a:gdLst>
                  <a:gd name="connsiteX0" fmla="*/ 7161 w 7258"/>
                  <a:gd name="connsiteY0" fmla="*/ 2338 h 5938"/>
                  <a:gd name="connsiteX1" fmla="*/ 4020 w 7258"/>
                  <a:gd name="connsiteY1" fmla="*/ 652 h 5938"/>
                  <a:gd name="connsiteX2" fmla="*/ 1416 w 7258"/>
                  <a:gd name="connsiteY2" fmla="*/ 4023 h 5938"/>
                  <a:gd name="connsiteX3" fmla="*/ 7161 w 7258"/>
                  <a:gd name="connsiteY3" fmla="*/ 2338 h 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8" h="5938">
                    <a:moveTo>
                      <a:pt x="7161" y="2338"/>
                    </a:moveTo>
                    <a:cubicBezTo>
                      <a:pt x="7161" y="2338"/>
                      <a:pt x="6701" y="-1492"/>
                      <a:pt x="4020" y="652"/>
                    </a:cubicBezTo>
                    <a:cubicBezTo>
                      <a:pt x="1416" y="2797"/>
                      <a:pt x="-1954" y="1878"/>
                      <a:pt x="1416" y="4023"/>
                    </a:cubicBezTo>
                    <a:cubicBezTo>
                      <a:pt x="4786" y="6167"/>
                      <a:pt x="7850" y="7546"/>
                      <a:pt x="7161" y="233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46" name="Kombinationstegning: figur 12045">
                <a:extLst>
                  <a:ext uri="{FF2B5EF4-FFF2-40B4-BE49-F238E27FC236}">
                    <a16:creationId xmlns:a16="http://schemas.microsoft.com/office/drawing/2014/main" id="{78EDB8E4-E26B-43E2-AB6C-6B38253D1B7B}"/>
                  </a:ext>
                </a:extLst>
              </p:cNvPr>
              <p:cNvSpPr/>
              <p:nvPr/>
            </p:nvSpPr>
            <p:spPr>
              <a:xfrm>
                <a:off x="7510051" y="4721082"/>
                <a:ext cx="5929" cy="15157"/>
              </a:xfrm>
              <a:custGeom>
                <a:avLst/>
                <a:gdLst>
                  <a:gd name="connsiteX0" fmla="*/ 3065 w 5929"/>
                  <a:gd name="connsiteY0" fmla="*/ 13508 h 15157"/>
                  <a:gd name="connsiteX1" fmla="*/ 4979 w 5929"/>
                  <a:gd name="connsiteY1" fmla="*/ 10138 h 15157"/>
                  <a:gd name="connsiteX2" fmla="*/ 4290 w 5929"/>
                  <a:gd name="connsiteY2" fmla="*/ 1253 h 15157"/>
                  <a:gd name="connsiteX3" fmla="*/ 230 w 5929"/>
                  <a:gd name="connsiteY3" fmla="*/ 6002 h 15157"/>
                  <a:gd name="connsiteX4" fmla="*/ 3065 w 5929"/>
                  <a:gd name="connsiteY4" fmla="*/ 13508 h 15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9" h="15157">
                    <a:moveTo>
                      <a:pt x="3065" y="13508"/>
                    </a:moveTo>
                    <a:cubicBezTo>
                      <a:pt x="7124" y="18257"/>
                      <a:pt x="5975" y="11363"/>
                      <a:pt x="4979" y="10138"/>
                    </a:cubicBezTo>
                    <a:cubicBezTo>
                      <a:pt x="4060" y="8912"/>
                      <a:pt x="4520" y="4623"/>
                      <a:pt x="4290" y="1253"/>
                    </a:cubicBezTo>
                    <a:cubicBezTo>
                      <a:pt x="4060" y="-2118"/>
                      <a:pt x="1380" y="1942"/>
                      <a:pt x="230" y="6002"/>
                    </a:cubicBezTo>
                    <a:cubicBezTo>
                      <a:pt x="-995" y="10138"/>
                      <a:pt x="3065" y="13508"/>
                      <a:pt x="3065" y="1350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47" name="Kombinationstegning: figur 12046">
                <a:extLst>
                  <a:ext uri="{FF2B5EF4-FFF2-40B4-BE49-F238E27FC236}">
                    <a16:creationId xmlns:a16="http://schemas.microsoft.com/office/drawing/2014/main" id="{A610B09B-2226-41EA-8BBE-FF3EB3DF0993}"/>
                  </a:ext>
                </a:extLst>
              </p:cNvPr>
              <p:cNvSpPr/>
              <p:nvPr/>
            </p:nvSpPr>
            <p:spPr>
              <a:xfrm>
                <a:off x="7176482" y="2973477"/>
                <a:ext cx="15487" cy="7150"/>
              </a:xfrm>
              <a:custGeom>
                <a:avLst/>
                <a:gdLst>
                  <a:gd name="connsiteX0" fmla="*/ 7268 w 15487"/>
                  <a:gd name="connsiteY0" fmla="*/ 6056 h 7150"/>
                  <a:gd name="connsiteX1" fmla="*/ 12553 w 15487"/>
                  <a:gd name="connsiteY1" fmla="*/ 5597 h 7150"/>
                  <a:gd name="connsiteX2" fmla="*/ 834 w 15487"/>
                  <a:gd name="connsiteY2" fmla="*/ 1767 h 7150"/>
                  <a:gd name="connsiteX3" fmla="*/ 7268 w 15487"/>
                  <a:gd name="connsiteY3" fmla="*/ 6056 h 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87" h="7150">
                    <a:moveTo>
                      <a:pt x="7268" y="6056"/>
                    </a:moveTo>
                    <a:cubicBezTo>
                      <a:pt x="10869" y="6286"/>
                      <a:pt x="20213" y="8661"/>
                      <a:pt x="12553" y="5597"/>
                    </a:cubicBezTo>
                    <a:cubicBezTo>
                      <a:pt x="4894" y="2456"/>
                      <a:pt x="-2536" y="-2752"/>
                      <a:pt x="834" y="1767"/>
                    </a:cubicBezTo>
                    <a:cubicBezTo>
                      <a:pt x="758" y="1767"/>
                      <a:pt x="3668" y="5827"/>
                      <a:pt x="7268" y="605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48" name="Kombinationstegning: figur 12047">
                <a:extLst>
                  <a:ext uri="{FF2B5EF4-FFF2-40B4-BE49-F238E27FC236}">
                    <a16:creationId xmlns:a16="http://schemas.microsoft.com/office/drawing/2014/main" id="{B699AB93-1A31-4C93-A944-BAECAF926972}"/>
                  </a:ext>
                </a:extLst>
              </p:cNvPr>
              <p:cNvSpPr/>
              <p:nvPr/>
            </p:nvSpPr>
            <p:spPr>
              <a:xfrm>
                <a:off x="7197551" y="3335990"/>
                <a:ext cx="66327" cy="33225"/>
              </a:xfrm>
              <a:custGeom>
                <a:avLst/>
                <a:gdLst>
                  <a:gd name="connsiteX0" fmla="*/ 16301 w 66327"/>
                  <a:gd name="connsiteY0" fmla="*/ 14577 h 33225"/>
                  <a:gd name="connsiteX1" fmla="*/ 7186 w 66327"/>
                  <a:gd name="connsiteY1" fmla="*/ 18866 h 33225"/>
                  <a:gd name="connsiteX2" fmla="*/ 1901 w 66327"/>
                  <a:gd name="connsiteY2" fmla="*/ 19326 h 33225"/>
                  <a:gd name="connsiteX3" fmla="*/ 1212 w 66327"/>
                  <a:gd name="connsiteY3" fmla="*/ 23156 h 33225"/>
                  <a:gd name="connsiteX4" fmla="*/ 3816 w 66327"/>
                  <a:gd name="connsiteY4" fmla="*/ 28900 h 33225"/>
                  <a:gd name="connsiteX5" fmla="*/ 19365 w 66327"/>
                  <a:gd name="connsiteY5" fmla="*/ 33190 h 33225"/>
                  <a:gd name="connsiteX6" fmla="*/ 36140 w 66327"/>
                  <a:gd name="connsiteY6" fmla="*/ 27905 h 33225"/>
                  <a:gd name="connsiteX7" fmla="*/ 40199 w 66327"/>
                  <a:gd name="connsiteY7" fmla="*/ 24764 h 33225"/>
                  <a:gd name="connsiteX8" fmla="*/ 44949 w 66327"/>
                  <a:gd name="connsiteY8" fmla="*/ 22849 h 33225"/>
                  <a:gd name="connsiteX9" fmla="*/ 51153 w 66327"/>
                  <a:gd name="connsiteY9" fmla="*/ 22619 h 33225"/>
                  <a:gd name="connsiteX10" fmla="*/ 47783 w 66327"/>
                  <a:gd name="connsiteY10" fmla="*/ 15649 h 33225"/>
                  <a:gd name="connsiteX11" fmla="*/ 50387 w 66327"/>
                  <a:gd name="connsiteY11" fmla="*/ 11360 h 33225"/>
                  <a:gd name="connsiteX12" fmla="*/ 53298 w 66327"/>
                  <a:gd name="connsiteY12" fmla="*/ 7989 h 33225"/>
                  <a:gd name="connsiteX13" fmla="*/ 64328 w 66327"/>
                  <a:gd name="connsiteY13" fmla="*/ 2245 h 33225"/>
                  <a:gd name="connsiteX14" fmla="*/ 48779 w 66327"/>
                  <a:gd name="connsiteY14" fmla="*/ 6994 h 33225"/>
                  <a:gd name="connsiteX15" fmla="*/ 35834 w 66327"/>
                  <a:gd name="connsiteY15" fmla="*/ 9904 h 33225"/>
                  <a:gd name="connsiteX16" fmla="*/ 21434 w 66327"/>
                  <a:gd name="connsiteY16" fmla="*/ 10134 h 33225"/>
                  <a:gd name="connsiteX17" fmla="*/ 19289 w 66327"/>
                  <a:gd name="connsiteY17" fmla="*/ 11819 h 33225"/>
                  <a:gd name="connsiteX18" fmla="*/ 16301 w 66327"/>
                  <a:gd name="connsiteY18" fmla="*/ 14577 h 3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327" h="33225">
                    <a:moveTo>
                      <a:pt x="16301" y="14577"/>
                    </a:moveTo>
                    <a:cubicBezTo>
                      <a:pt x="13161" y="15036"/>
                      <a:pt x="9101" y="17488"/>
                      <a:pt x="7186" y="18866"/>
                    </a:cubicBezTo>
                    <a:cubicBezTo>
                      <a:pt x="5271" y="20245"/>
                      <a:pt x="5731" y="21777"/>
                      <a:pt x="1901" y="19326"/>
                    </a:cubicBezTo>
                    <a:cubicBezTo>
                      <a:pt x="-1929" y="16875"/>
                      <a:pt x="1212" y="23156"/>
                      <a:pt x="1212" y="23156"/>
                    </a:cubicBezTo>
                    <a:cubicBezTo>
                      <a:pt x="1212" y="23156"/>
                      <a:pt x="982" y="24381"/>
                      <a:pt x="3816" y="28900"/>
                    </a:cubicBezTo>
                    <a:cubicBezTo>
                      <a:pt x="6727" y="33420"/>
                      <a:pt x="13621" y="32730"/>
                      <a:pt x="19365" y="33190"/>
                    </a:cubicBezTo>
                    <a:cubicBezTo>
                      <a:pt x="25110" y="33649"/>
                      <a:pt x="32999" y="29590"/>
                      <a:pt x="36140" y="27905"/>
                    </a:cubicBezTo>
                    <a:cubicBezTo>
                      <a:pt x="39280" y="26219"/>
                      <a:pt x="39051" y="27215"/>
                      <a:pt x="40199" y="24764"/>
                    </a:cubicBezTo>
                    <a:cubicBezTo>
                      <a:pt x="41425" y="22390"/>
                      <a:pt x="43110" y="22849"/>
                      <a:pt x="44949" y="22849"/>
                    </a:cubicBezTo>
                    <a:cubicBezTo>
                      <a:pt x="46787" y="22849"/>
                      <a:pt x="48089" y="22390"/>
                      <a:pt x="51153" y="22619"/>
                    </a:cubicBezTo>
                    <a:cubicBezTo>
                      <a:pt x="54293" y="22849"/>
                      <a:pt x="48549" y="18330"/>
                      <a:pt x="47783" y="15649"/>
                    </a:cubicBezTo>
                    <a:cubicBezTo>
                      <a:pt x="47093" y="13045"/>
                      <a:pt x="48242" y="10594"/>
                      <a:pt x="50387" y="11360"/>
                    </a:cubicBezTo>
                    <a:cubicBezTo>
                      <a:pt x="52532" y="12049"/>
                      <a:pt x="51842" y="9675"/>
                      <a:pt x="53298" y="7989"/>
                    </a:cubicBezTo>
                    <a:cubicBezTo>
                      <a:pt x="54753" y="6305"/>
                      <a:pt x="56208" y="8449"/>
                      <a:pt x="64328" y="2245"/>
                    </a:cubicBezTo>
                    <a:cubicBezTo>
                      <a:pt x="72447" y="-3960"/>
                      <a:pt x="53528" y="4390"/>
                      <a:pt x="48779" y="6994"/>
                    </a:cubicBezTo>
                    <a:cubicBezTo>
                      <a:pt x="44029" y="9598"/>
                      <a:pt x="39204" y="10364"/>
                      <a:pt x="35834" y="9904"/>
                    </a:cubicBezTo>
                    <a:cubicBezTo>
                      <a:pt x="32464" y="9445"/>
                      <a:pt x="24114" y="11589"/>
                      <a:pt x="21434" y="10134"/>
                    </a:cubicBezTo>
                    <a:cubicBezTo>
                      <a:pt x="18753" y="8679"/>
                      <a:pt x="19289" y="10364"/>
                      <a:pt x="19289" y="11819"/>
                    </a:cubicBezTo>
                    <a:cubicBezTo>
                      <a:pt x="19442" y="13351"/>
                      <a:pt x="19442" y="14117"/>
                      <a:pt x="16301" y="1457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49" name="Kombinationstegning: figur 12048">
                <a:extLst>
                  <a:ext uri="{FF2B5EF4-FFF2-40B4-BE49-F238E27FC236}">
                    <a16:creationId xmlns:a16="http://schemas.microsoft.com/office/drawing/2014/main" id="{D8591460-3AEE-4D6F-A1BD-B4E9495D2621}"/>
                  </a:ext>
                </a:extLst>
              </p:cNvPr>
              <p:cNvSpPr/>
              <p:nvPr/>
            </p:nvSpPr>
            <p:spPr>
              <a:xfrm>
                <a:off x="7048883" y="5230533"/>
                <a:ext cx="68656" cy="64834"/>
              </a:xfrm>
              <a:custGeom>
                <a:avLst/>
                <a:gdLst>
                  <a:gd name="connsiteX0" fmla="*/ 65930 w 68656"/>
                  <a:gd name="connsiteY0" fmla="*/ 17101 h 64834"/>
                  <a:gd name="connsiteX1" fmla="*/ 64015 w 68656"/>
                  <a:gd name="connsiteY1" fmla="*/ 14956 h 64834"/>
                  <a:gd name="connsiteX2" fmla="*/ 53828 w 68656"/>
                  <a:gd name="connsiteY2" fmla="*/ 6684 h 64834"/>
                  <a:gd name="connsiteX3" fmla="*/ 51453 w 68656"/>
                  <a:gd name="connsiteY3" fmla="*/ 5764 h 64834"/>
                  <a:gd name="connsiteX4" fmla="*/ 49999 w 68656"/>
                  <a:gd name="connsiteY4" fmla="*/ 4692 h 64834"/>
                  <a:gd name="connsiteX5" fmla="*/ 46628 w 68656"/>
                  <a:gd name="connsiteY5" fmla="*/ 403 h 64834"/>
                  <a:gd name="connsiteX6" fmla="*/ 42798 w 68656"/>
                  <a:gd name="connsiteY6" fmla="*/ 556 h 64834"/>
                  <a:gd name="connsiteX7" fmla="*/ 36211 w 68656"/>
                  <a:gd name="connsiteY7" fmla="*/ 3084 h 64834"/>
                  <a:gd name="connsiteX8" fmla="*/ 32611 w 68656"/>
                  <a:gd name="connsiteY8" fmla="*/ 4999 h 64834"/>
                  <a:gd name="connsiteX9" fmla="*/ 20279 w 68656"/>
                  <a:gd name="connsiteY9" fmla="*/ 10973 h 64834"/>
                  <a:gd name="connsiteX10" fmla="*/ 18747 w 68656"/>
                  <a:gd name="connsiteY10" fmla="*/ 12735 h 64834"/>
                  <a:gd name="connsiteX11" fmla="*/ 13385 w 68656"/>
                  <a:gd name="connsiteY11" fmla="*/ 21850 h 64834"/>
                  <a:gd name="connsiteX12" fmla="*/ 8253 w 68656"/>
                  <a:gd name="connsiteY12" fmla="*/ 28437 h 64834"/>
                  <a:gd name="connsiteX13" fmla="*/ 4806 w 68656"/>
                  <a:gd name="connsiteY13" fmla="*/ 30352 h 64834"/>
                  <a:gd name="connsiteX14" fmla="*/ 134 w 68656"/>
                  <a:gd name="connsiteY14" fmla="*/ 33109 h 64834"/>
                  <a:gd name="connsiteX15" fmla="*/ 3581 w 68656"/>
                  <a:gd name="connsiteY15" fmla="*/ 40540 h 64834"/>
                  <a:gd name="connsiteX16" fmla="*/ 8866 w 68656"/>
                  <a:gd name="connsiteY16" fmla="*/ 52182 h 64834"/>
                  <a:gd name="connsiteX17" fmla="*/ 11394 w 68656"/>
                  <a:gd name="connsiteY17" fmla="*/ 55093 h 64834"/>
                  <a:gd name="connsiteX18" fmla="*/ 25258 w 68656"/>
                  <a:gd name="connsiteY18" fmla="*/ 63978 h 64834"/>
                  <a:gd name="connsiteX19" fmla="*/ 28704 w 68656"/>
                  <a:gd name="connsiteY19" fmla="*/ 64821 h 64834"/>
                  <a:gd name="connsiteX20" fmla="*/ 30773 w 68656"/>
                  <a:gd name="connsiteY20" fmla="*/ 63595 h 64834"/>
                  <a:gd name="connsiteX21" fmla="*/ 37130 w 68656"/>
                  <a:gd name="connsiteY21" fmla="*/ 50880 h 64834"/>
                  <a:gd name="connsiteX22" fmla="*/ 38585 w 68656"/>
                  <a:gd name="connsiteY22" fmla="*/ 49578 h 64834"/>
                  <a:gd name="connsiteX23" fmla="*/ 55819 w 68656"/>
                  <a:gd name="connsiteY23" fmla="*/ 44216 h 64834"/>
                  <a:gd name="connsiteX24" fmla="*/ 59879 w 68656"/>
                  <a:gd name="connsiteY24" fmla="*/ 41688 h 64834"/>
                  <a:gd name="connsiteX25" fmla="*/ 60492 w 68656"/>
                  <a:gd name="connsiteY25" fmla="*/ 40233 h 64834"/>
                  <a:gd name="connsiteX26" fmla="*/ 59803 w 68656"/>
                  <a:gd name="connsiteY26" fmla="*/ 37476 h 64834"/>
                  <a:gd name="connsiteX27" fmla="*/ 60262 w 68656"/>
                  <a:gd name="connsiteY27" fmla="*/ 35944 h 64834"/>
                  <a:gd name="connsiteX28" fmla="*/ 63632 w 68656"/>
                  <a:gd name="connsiteY28" fmla="*/ 31271 h 64834"/>
                  <a:gd name="connsiteX29" fmla="*/ 64475 w 68656"/>
                  <a:gd name="connsiteY29" fmla="*/ 29510 h 64834"/>
                  <a:gd name="connsiteX30" fmla="*/ 65088 w 68656"/>
                  <a:gd name="connsiteY30" fmla="*/ 28208 h 64834"/>
                  <a:gd name="connsiteX31" fmla="*/ 68305 w 68656"/>
                  <a:gd name="connsiteY31" fmla="*/ 24837 h 64834"/>
                  <a:gd name="connsiteX32" fmla="*/ 68458 w 68656"/>
                  <a:gd name="connsiteY32" fmla="*/ 22539 h 64834"/>
                  <a:gd name="connsiteX33" fmla="*/ 65930 w 68656"/>
                  <a:gd name="connsiteY33" fmla="*/ 17101 h 6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8656" h="64834">
                    <a:moveTo>
                      <a:pt x="65930" y="17101"/>
                    </a:moveTo>
                    <a:cubicBezTo>
                      <a:pt x="65547" y="16411"/>
                      <a:pt x="64475" y="15339"/>
                      <a:pt x="64015" y="14956"/>
                    </a:cubicBezTo>
                    <a:cubicBezTo>
                      <a:pt x="63556" y="14573"/>
                      <a:pt x="54824" y="7679"/>
                      <a:pt x="53828" y="6684"/>
                    </a:cubicBezTo>
                    <a:cubicBezTo>
                      <a:pt x="52833" y="5688"/>
                      <a:pt x="51913" y="5841"/>
                      <a:pt x="51453" y="5764"/>
                    </a:cubicBezTo>
                    <a:cubicBezTo>
                      <a:pt x="50994" y="5612"/>
                      <a:pt x="49999" y="4692"/>
                      <a:pt x="49999" y="4692"/>
                    </a:cubicBezTo>
                    <a:cubicBezTo>
                      <a:pt x="49999" y="4692"/>
                      <a:pt x="47241" y="1322"/>
                      <a:pt x="46628" y="403"/>
                    </a:cubicBezTo>
                    <a:cubicBezTo>
                      <a:pt x="46015" y="-516"/>
                      <a:pt x="43870" y="403"/>
                      <a:pt x="42798" y="556"/>
                    </a:cubicBezTo>
                    <a:cubicBezTo>
                      <a:pt x="41726" y="709"/>
                      <a:pt x="37513" y="2624"/>
                      <a:pt x="36211" y="3084"/>
                    </a:cubicBezTo>
                    <a:cubicBezTo>
                      <a:pt x="34909" y="3543"/>
                      <a:pt x="33453" y="4386"/>
                      <a:pt x="32611" y="4999"/>
                    </a:cubicBezTo>
                    <a:cubicBezTo>
                      <a:pt x="31769" y="5612"/>
                      <a:pt x="21504" y="10590"/>
                      <a:pt x="20279" y="10973"/>
                    </a:cubicBezTo>
                    <a:cubicBezTo>
                      <a:pt x="19053" y="11356"/>
                      <a:pt x="18747" y="12735"/>
                      <a:pt x="18747" y="12735"/>
                    </a:cubicBezTo>
                    <a:cubicBezTo>
                      <a:pt x="18134" y="14650"/>
                      <a:pt x="14304" y="20548"/>
                      <a:pt x="13385" y="21850"/>
                    </a:cubicBezTo>
                    <a:cubicBezTo>
                      <a:pt x="12466" y="23152"/>
                      <a:pt x="8866" y="27441"/>
                      <a:pt x="8253" y="28437"/>
                    </a:cubicBezTo>
                    <a:cubicBezTo>
                      <a:pt x="7640" y="29356"/>
                      <a:pt x="6338" y="29739"/>
                      <a:pt x="4806" y="30352"/>
                    </a:cubicBezTo>
                    <a:cubicBezTo>
                      <a:pt x="3274" y="30965"/>
                      <a:pt x="977" y="31042"/>
                      <a:pt x="134" y="33109"/>
                    </a:cubicBezTo>
                    <a:cubicBezTo>
                      <a:pt x="-709" y="35178"/>
                      <a:pt x="2661" y="39850"/>
                      <a:pt x="3581" y="40540"/>
                    </a:cubicBezTo>
                    <a:cubicBezTo>
                      <a:pt x="4500" y="41229"/>
                      <a:pt x="8330" y="50497"/>
                      <a:pt x="8866" y="52182"/>
                    </a:cubicBezTo>
                    <a:cubicBezTo>
                      <a:pt x="9325" y="53867"/>
                      <a:pt x="9249" y="53714"/>
                      <a:pt x="11394" y="55093"/>
                    </a:cubicBezTo>
                    <a:cubicBezTo>
                      <a:pt x="13538" y="56472"/>
                      <a:pt x="24338" y="63212"/>
                      <a:pt x="25258" y="63978"/>
                    </a:cubicBezTo>
                    <a:cubicBezTo>
                      <a:pt x="26177" y="64667"/>
                      <a:pt x="27326" y="64897"/>
                      <a:pt x="28704" y="64821"/>
                    </a:cubicBezTo>
                    <a:cubicBezTo>
                      <a:pt x="30160" y="64667"/>
                      <a:pt x="30773" y="63595"/>
                      <a:pt x="30773" y="63595"/>
                    </a:cubicBezTo>
                    <a:cubicBezTo>
                      <a:pt x="30773" y="63595"/>
                      <a:pt x="36670" y="51722"/>
                      <a:pt x="37130" y="50880"/>
                    </a:cubicBezTo>
                    <a:cubicBezTo>
                      <a:pt x="37589" y="50037"/>
                      <a:pt x="38585" y="49578"/>
                      <a:pt x="38585" y="49578"/>
                    </a:cubicBezTo>
                    <a:cubicBezTo>
                      <a:pt x="38585" y="49578"/>
                      <a:pt x="55130" y="44522"/>
                      <a:pt x="55819" y="44216"/>
                    </a:cubicBezTo>
                    <a:cubicBezTo>
                      <a:pt x="56509" y="43833"/>
                      <a:pt x="59420" y="42148"/>
                      <a:pt x="59879" y="41688"/>
                    </a:cubicBezTo>
                    <a:cubicBezTo>
                      <a:pt x="60339" y="41229"/>
                      <a:pt x="60492" y="40233"/>
                      <a:pt x="60492" y="40233"/>
                    </a:cubicBezTo>
                    <a:cubicBezTo>
                      <a:pt x="60492" y="40233"/>
                      <a:pt x="60033" y="37935"/>
                      <a:pt x="59803" y="37476"/>
                    </a:cubicBezTo>
                    <a:cubicBezTo>
                      <a:pt x="59573" y="37016"/>
                      <a:pt x="60262" y="35944"/>
                      <a:pt x="60262" y="35944"/>
                    </a:cubicBezTo>
                    <a:cubicBezTo>
                      <a:pt x="60262" y="35944"/>
                      <a:pt x="63250" y="31731"/>
                      <a:pt x="63632" y="31271"/>
                    </a:cubicBezTo>
                    <a:cubicBezTo>
                      <a:pt x="64015" y="30812"/>
                      <a:pt x="64322" y="30046"/>
                      <a:pt x="64475" y="29510"/>
                    </a:cubicBezTo>
                    <a:cubicBezTo>
                      <a:pt x="64628" y="28897"/>
                      <a:pt x="65088" y="28208"/>
                      <a:pt x="65088" y="28208"/>
                    </a:cubicBezTo>
                    <a:cubicBezTo>
                      <a:pt x="65088" y="28208"/>
                      <a:pt x="67616" y="25450"/>
                      <a:pt x="68305" y="24837"/>
                    </a:cubicBezTo>
                    <a:cubicBezTo>
                      <a:pt x="68994" y="24224"/>
                      <a:pt x="68458" y="22539"/>
                      <a:pt x="68458" y="22539"/>
                    </a:cubicBezTo>
                    <a:cubicBezTo>
                      <a:pt x="68458" y="22539"/>
                      <a:pt x="66237" y="17867"/>
                      <a:pt x="65930" y="1710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50" name="Kombinationstegning: figur 12049">
                <a:extLst>
                  <a:ext uri="{FF2B5EF4-FFF2-40B4-BE49-F238E27FC236}">
                    <a16:creationId xmlns:a16="http://schemas.microsoft.com/office/drawing/2014/main" id="{FC964ED5-0A13-40C9-BA72-2E788446D226}"/>
                  </a:ext>
                </a:extLst>
              </p:cNvPr>
              <p:cNvSpPr/>
              <p:nvPr/>
            </p:nvSpPr>
            <p:spPr>
              <a:xfrm>
                <a:off x="7155555" y="5143690"/>
                <a:ext cx="38076" cy="47246"/>
              </a:xfrm>
              <a:custGeom>
                <a:avLst/>
                <a:gdLst>
                  <a:gd name="connsiteX0" fmla="*/ 33327 w 38076"/>
                  <a:gd name="connsiteY0" fmla="*/ 6743 h 47246"/>
                  <a:gd name="connsiteX1" fmla="*/ 28961 w 38076"/>
                  <a:gd name="connsiteY1" fmla="*/ 6513 h 47246"/>
                  <a:gd name="connsiteX2" fmla="*/ 18927 w 38076"/>
                  <a:gd name="connsiteY2" fmla="*/ 462 h 47246"/>
                  <a:gd name="connsiteX3" fmla="*/ 16706 w 38076"/>
                  <a:gd name="connsiteY3" fmla="*/ 1074 h 47246"/>
                  <a:gd name="connsiteX4" fmla="*/ 10961 w 38076"/>
                  <a:gd name="connsiteY4" fmla="*/ 5670 h 47246"/>
                  <a:gd name="connsiteX5" fmla="*/ 7897 w 38076"/>
                  <a:gd name="connsiteY5" fmla="*/ 9194 h 47246"/>
                  <a:gd name="connsiteX6" fmla="*/ 238 w 38076"/>
                  <a:gd name="connsiteY6" fmla="*/ 21296 h 47246"/>
                  <a:gd name="connsiteX7" fmla="*/ 391 w 38076"/>
                  <a:gd name="connsiteY7" fmla="*/ 28955 h 47246"/>
                  <a:gd name="connsiteX8" fmla="*/ 1999 w 38076"/>
                  <a:gd name="connsiteY8" fmla="*/ 30870 h 47246"/>
                  <a:gd name="connsiteX9" fmla="*/ 3914 w 38076"/>
                  <a:gd name="connsiteY9" fmla="*/ 32173 h 47246"/>
                  <a:gd name="connsiteX10" fmla="*/ 12187 w 38076"/>
                  <a:gd name="connsiteY10" fmla="*/ 44428 h 47246"/>
                  <a:gd name="connsiteX11" fmla="*/ 14102 w 38076"/>
                  <a:gd name="connsiteY11" fmla="*/ 45883 h 47246"/>
                  <a:gd name="connsiteX12" fmla="*/ 32944 w 38076"/>
                  <a:gd name="connsiteY12" fmla="*/ 47185 h 47246"/>
                  <a:gd name="connsiteX13" fmla="*/ 33097 w 38076"/>
                  <a:gd name="connsiteY13" fmla="*/ 43662 h 47246"/>
                  <a:gd name="connsiteX14" fmla="*/ 34399 w 38076"/>
                  <a:gd name="connsiteY14" fmla="*/ 33475 h 47246"/>
                  <a:gd name="connsiteX15" fmla="*/ 37081 w 38076"/>
                  <a:gd name="connsiteY15" fmla="*/ 32862 h 47246"/>
                  <a:gd name="connsiteX16" fmla="*/ 38076 w 38076"/>
                  <a:gd name="connsiteY16" fmla="*/ 33168 h 47246"/>
                  <a:gd name="connsiteX17" fmla="*/ 37234 w 38076"/>
                  <a:gd name="connsiteY17" fmla="*/ 13560 h 47246"/>
                  <a:gd name="connsiteX18" fmla="*/ 35625 w 38076"/>
                  <a:gd name="connsiteY18" fmla="*/ 7662 h 47246"/>
                  <a:gd name="connsiteX19" fmla="*/ 33327 w 38076"/>
                  <a:gd name="connsiteY19" fmla="*/ 6743 h 4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076" h="47246">
                    <a:moveTo>
                      <a:pt x="33327" y="6743"/>
                    </a:moveTo>
                    <a:cubicBezTo>
                      <a:pt x="31795" y="6436"/>
                      <a:pt x="30033" y="6436"/>
                      <a:pt x="28961" y="6513"/>
                    </a:cubicBezTo>
                    <a:cubicBezTo>
                      <a:pt x="27199" y="6666"/>
                      <a:pt x="20153" y="1611"/>
                      <a:pt x="18927" y="462"/>
                    </a:cubicBezTo>
                    <a:cubicBezTo>
                      <a:pt x="17625" y="-688"/>
                      <a:pt x="17012" y="615"/>
                      <a:pt x="16706" y="1074"/>
                    </a:cubicBezTo>
                    <a:cubicBezTo>
                      <a:pt x="16399" y="1534"/>
                      <a:pt x="11957" y="5057"/>
                      <a:pt x="10961" y="5670"/>
                    </a:cubicBezTo>
                    <a:cubicBezTo>
                      <a:pt x="10042" y="6283"/>
                      <a:pt x="7897" y="9194"/>
                      <a:pt x="7897" y="9194"/>
                    </a:cubicBezTo>
                    <a:cubicBezTo>
                      <a:pt x="7897" y="9194"/>
                      <a:pt x="850" y="20224"/>
                      <a:pt x="238" y="21296"/>
                    </a:cubicBezTo>
                    <a:cubicBezTo>
                      <a:pt x="-375" y="22445"/>
                      <a:pt x="391" y="28343"/>
                      <a:pt x="391" y="28955"/>
                    </a:cubicBezTo>
                    <a:cubicBezTo>
                      <a:pt x="391" y="29568"/>
                      <a:pt x="1157" y="31024"/>
                      <a:pt x="1999" y="30870"/>
                    </a:cubicBezTo>
                    <a:cubicBezTo>
                      <a:pt x="2765" y="30717"/>
                      <a:pt x="3914" y="32173"/>
                      <a:pt x="3914" y="32173"/>
                    </a:cubicBezTo>
                    <a:cubicBezTo>
                      <a:pt x="3914" y="32173"/>
                      <a:pt x="11727" y="43509"/>
                      <a:pt x="12187" y="44428"/>
                    </a:cubicBezTo>
                    <a:cubicBezTo>
                      <a:pt x="12646" y="45347"/>
                      <a:pt x="14102" y="45883"/>
                      <a:pt x="14102" y="45883"/>
                    </a:cubicBezTo>
                    <a:cubicBezTo>
                      <a:pt x="14102" y="45883"/>
                      <a:pt x="31489" y="46649"/>
                      <a:pt x="32944" y="47185"/>
                    </a:cubicBezTo>
                    <a:cubicBezTo>
                      <a:pt x="34399" y="47645"/>
                      <a:pt x="33404" y="45424"/>
                      <a:pt x="33097" y="43662"/>
                    </a:cubicBezTo>
                    <a:cubicBezTo>
                      <a:pt x="32791" y="41900"/>
                      <a:pt x="34017" y="34700"/>
                      <a:pt x="34399" y="33475"/>
                    </a:cubicBezTo>
                    <a:cubicBezTo>
                      <a:pt x="34706" y="32173"/>
                      <a:pt x="35549" y="32173"/>
                      <a:pt x="37081" y="32862"/>
                    </a:cubicBezTo>
                    <a:cubicBezTo>
                      <a:pt x="37540" y="33015"/>
                      <a:pt x="37770" y="33092"/>
                      <a:pt x="38076" y="33168"/>
                    </a:cubicBezTo>
                    <a:cubicBezTo>
                      <a:pt x="37846" y="27117"/>
                      <a:pt x="37464" y="15245"/>
                      <a:pt x="37234" y="13560"/>
                    </a:cubicBezTo>
                    <a:cubicBezTo>
                      <a:pt x="36927" y="11338"/>
                      <a:pt x="36927" y="8810"/>
                      <a:pt x="35625" y="7662"/>
                    </a:cubicBezTo>
                    <a:cubicBezTo>
                      <a:pt x="35166" y="7202"/>
                      <a:pt x="34247" y="6895"/>
                      <a:pt x="33327" y="674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51" name="Kombinationstegning: figur 12050">
                <a:extLst>
                  <a:ext uri="{FF2B5EF4-FFF2-40B4-BE49-F238E27FC236}">
                    <a16:creationId xmlns:a16="http://schemas.microsoft.com/office/drawing/2014/main" id="{48AB0856-AE0D-420F-9DF3-9BE3545AB276}"/>
                  </a:ext>
                </a:extLst>
              </p:cNvPr>
              <p:cNvSpPr/>
              <p:nvPr/>
            </p:nvSpPr>
            <p:spPr>
              <a:xfrm>
                <a:off x="6848580" y="4907239"/>
                <a:ext cx="266463" cy="271446"/>
              </a:xfrm>
              <a:custGeom>
                <a:avLst/>
                <a:gdLst>
                  <a:gd name="connsiteX0" fmla="*/ 118785 w 266463"/>
                  <a:gd name="connsiteY0" fmla="*/ 7583 h 271446"/>
                  <a:gd name="connsiteX1" fmla="*/ 109211 w 266463"/>
                  <a:gd name="connsiteY1" fmla="*/ 14783 h 271446"/>
                  <a:gd name="connsiteX2" fmla="*/ 104615 w 266463"/>
                  <a:gd name="connsiteY2" fmla="*/ 19072 h 271446"/>
                  <a:gd name="connsiteX3" fmla="*/ 101092 w 266463"/>
                  <a:gd name="connsiteY3" fmla="*/ 18613 h 271446"/>
                  <a:gd name="connsiteX4" fmla="*/ 94581 w 266463"/>
                  <a:gd name="connsiteY4" fmla="*/ 6664 h 271446"/>
                  <a:gd name="connsiteX5" fmla="*/ 92207 w 266463"/>
                  <a:gd name="connsiteY5" fmla="*/ 5515 h 271446"/>
                  <a:gd name="connsiteX6" fmla="*/ 29780 w 266463"/>
                  <a:gd name="connsiteY6" fmla="*/ 14630 h 271446"/>
                  <a:gd name="connsiteX7" fmla="*/ 28325 w 266463"/>
                  <a:gd name="connsiteY7" fmla="*/ 15932 h 271446"/>
                  <a:gd name="connsiteX8" fmla="*/ 28325 w 266463"/>
                  <a:gd name="connsiteY8" fmla="*/ 81192 h 271446"/>
                  <a:gd name="connsiteX9" fmla="*/ 28938 w 266463"/>
                  <a:gd name="connsiteY9" fmla="*/ 117882 h 271446"/>
                  <a:gd name="connsiteX10" fmla="*/ 20512 w 266463"/>
                  <a:gd name="connsiteY10" fmla="*/ 123780 h 271446"/>
                  <a:gd name="connsiteX11" fmla="*/ 1210 w 266463"/>
                  <a:gd name="connsiteY11" fmla="*/ 123933 h 271446"/>
                  <a:gd name="connsiteX12" fmla="*/ 61 w 266463"/>
                  <a:gd name="connsiteY12" fmla="*/ 125542 h 271446"/>
                  <a:gd name="connsiteX13" fmla="*/ 137 w 266463"/>
                  <a:gd name="connsiteY13" fmla="*/ 207194 h 271446"/>
                  <a:gd name="connsiteX14" fmla="*/ 9482 w 266463"/>
                  <a:gd name="connsiteY14" fmla="*/ 213934 h 271446"/>
                  <a:gd name="connsiteX15" fmla="*/ 18444 w 266463"/>
                  <a:gd name="connsiteY15" fmla="*/ 227032 h 271446"/>
                  <a:gd name="connsiteX16" fmla="*/ 23729 w 266463"/>
                  <a:gd name="connsiteY16" fmla="*/ 240283 h 271446"/>
                  <a:gd name="connsiteX17" fmla="*/ 23576 w 266463"/>
                  <a:gd name="connsiteY17" fmla="*/ 250854 h 271446"/>
                  <a:gd name="connsiteX18" fmla="*/ 18291 w 266463"/>
                  <a:gd name="connsiteY18" fmla="*/ 261194 h 271446"/>
                  <a:gd name="connsiteX19" fmla="*/ 19210 w 266463"/>
                  <a:gd name="connsiteY19" fmla="*/ 269313 h 271446"/>
                  <a:gd name="connsiteX20" fmla="*/ 20972 w 266463"/>
                  <a:gd name="connsiteY20" fmla="*/ 271075 h 271446"/>
                  <a:gd name="connsiteX21" fmla="*/ 29244 w 266463"/>
                  <a:gd name="connsiteY21" fmla="*/ 269773 h 271446"/>
                  <a:gd name="connsiteX22" fmla="*/ 38359 w 266463"/>
                  <a:gd name="connsiteY22" fmla="*/ 270080 h 271446"/>
                  <a:gd name="connsiteX23" fmla="*/ 42496 w 266463"/>
                  <a:gd name="connsiteY23" fmla="*/ 269773 h 271446"/>
                  <a:gd name="connsiteX24" fmla="*/ 49696 w 266463"/>
                  <a:gd name="connsiteY24" fmla="*/ 269467 h 271446"/>
                  <a:gd name="connsiteX25" fmla="*/ 74130 w 266463"/>
                  <a:gd name="connsiteY25" fmla="*/ 248403 h 271446"/>
                  <a:gd name="connsiteX26" fmla="*/ 76811 w 266463"/>
                  <a:gd name="connsiteY26" fmla="*/ 244266 h 271446"/>
                  <a:gd name="connsiteX27" fmla="*/ 79491 w 266463"/>
                  <a:gd name="connsiteY27" fmla="*/ 234539 h 271446"/>
                  <a:gd name="connsiteX28" fmla="*/ 84087 w 266463"/>
                  <a:gd name="connsiteY28" fmla="*/ 224504 h 271446"/>
                  <a:gd name="connsiteX29" fmla="*/ 95424 w 266463"/>
                  <a:gd name="connsiteY29" fmla="*/ 223892 h 271446"/>
                  <a:gd name="connsiteX30" fmla="*/ 123151 w 266463"/>
                  <a:gd name="connsiteY30" fmla="*/ 235075 h 271446"/>
                  <a:gd name="connsiteX31" fmla="*/ 135100 w 266463"/>
                  <a:gd name="connsiteY31" fmla="*/ 238445 h 271446"/>
                  <a:gd name="connsiteX32" fmla="*/ 147356 w 266463"/>
                  <a:gd name="connsiteY32" fmla="*/ 236990 h 271446"/>
                  <a:gd name="connsiteX33" fmla="*/ 154250 w 266463"/>
                  <a:gd name="connsiteY33" fmla="*/ 235228 h 271446"/>
                  <a:gd name="connsiteX34" fmla="*/ 161756 w 266463"/>
                  <a:gd name="connsiteY34" fmla="*/ 226266 h 271446"/>
                  <a:gd name="connsiteX35" fmla="*/ 167041 w 266463"/>
                  <a:gd name="connsiteY35" fmla="*/ 210334 h 271446"/>
                  <a:gd name="connsiteX36" fmla="*/ 166888 w 266463"/>
                  <a:gd name="connsiteY36" fmla="*/ 208113 h 271446"/>
                  <a:gd name="connsiteX37" fmla="*/ 168496 w 266463"/>
                  <a:gd name="connsiteY37" fmla="*/ 205738 h 271446"/>
                  <a:gd name="connsiteX38" fmla="*/ 174701 w 266463"/>
                  <a:gd name="connsiteY38" fmla="*/ 204130 h 271446"/>
                  <a:gd name="connsiteX39" fmla="*/ 180139 w 266463"/>
                  <a:gd name="connsiteY39" fmla="*/ 203517 h 271446"/>
                  <a:gd name="connsiteX40" fmla="*/ 182820 w 266463"/>
                  <a:gd name="connsiteY40" fmla="*/ 202368 h 271446"/>
                  <a:gd name="connsiteX41" fmla="*/ 193544 w 266463"/>
                  <a:gd name="connsiteY41" fmla="*/ 192640 h 271446"/>
                  <a:gd name="connsiteX42" fmla="*/ 197220 w 266463"/>
                  <a:gd name="connsiteY42" fmla="*/ 179236 h 271446"/>
                  <a:gd name="connsiteX43" fmla="*/ 200744 w 266463"/>
                  <a:gd name="connsiteY43" fmla="*/ 173951 h 271446"/>
                  <a:gd name="connsiteX44" fmla="*/ 223416 w 266463"/>
                  <a:gd name="connsiteY44" fmla="*/ 157023 h 271446"/>
                  <a:gd name="connsiteX45" fmla="*/ 225331 w 266463"/>
                  <a:gd name="connsiteY45" fmla="*/ 154802 h 271446"/>
                  <a:gd name="connsiteX46" fmla="*/ 237587 w 266463"/>
                  <a:gd name="connsiteY46" fmla="*/ 141857 h 271446"/>
                  <a:gd name="connsiteX47" fmla="*/ 247927 w 266463"/>
                  <a:gd name="connsiteY47" fmla="*/ 139329 h 271446"/>
                  <a:gd name="connsiteX48" fmla="*/ 253059 w 266463"/>
                  <a:gd name="connsiteY48" fmla="*/ 137874 h 271446"/>
                  <a:gd name="connsiteX49" fmla="*/ 254361 w 266463"/>
                  <a:gd name="connsiteY49" fmla="*/ 135806 h 271446"/>
                  <a:gd name="connsiteX50" fmla="*/ 260719 w 266463"/>
                  <a:gd name="connsiteY50" fmla="*/ 130367 h 271446"/>
                  <a:gd name="connsiteX51" fmla="*/ 266464 w 266463"/>
                  <a:gd name="connsiteY51" fmla="*/ 129755 h 271446"/>
                  <a:gd name="connsiteX52" fmla="*/ 258804 w 266463"/>
                  <a:gd name="connsiteY52" fmla="*/ 123703 h 271446"/>
                  <a:gd name="connsiteX53" fmla="*/ 258038 w 266463"/>
                  <a:gd name="connsiteY53" fmla="*/ 119108 h 271446"/>
                  <a:gd name="connsiteX54" fmla="*/ 250378 w 266463"/>
                  <a:gd name="connsiteY54" fmla="*/ 115890 h 271446"/>
                  <a:gd name="connsiteX55" fmla="*/ 230310 w 266463"/>
                  <a:gd name="connsiteY55" fmla="*/ 111754 h 271446"/>
                  <a:gd name="connsiteX56" fmla="*/ 227629 w 266463"/>
                  <a:gd name="connsiteY56" fmla="*/ 109993 h 271446"/>
                  <a:gd name="connsiteX57" fmla="*/ 219510 w 266463"/>
                  <a:gd name="connsiteY57" fmla="*/ 93907 h 271446"/>
                  <a:gd name="connsiteX58" fmla="*/ 219357 w 266463"/>
                  <a:gd name="connsiteY58" fmla="*/ 88316 h 271446"/>
                  <a:gd name="connsiteX59" fmla="*/ 219663 w 266463"/>
                  <a:gd name="connsiteY59" fmla="*/ 80962 h 271446"/>
                  <a:gd name="connsiteX60" fmla="*/ 208174 w 266463"/>
                  <a:gd name="connsiteY60" fmla="*/ 79354 h 271446"/>
                  <a:gd name="connsiteX61" fmla="*/ 207408 w 266463"/>
                  <a:gd name="connsiteY61" fmla="*/ 72537 h 271446"/>
                  <a:gd name="connsiteX62" fmla="*/ 196684 w 266463"/>
                  <a:gd name="connsiteY62" fmla="*/ 63269 h 271446"/>
                  <a:gd name="connsiteX63" fmla="*/ 180445 w 266463"/>
                  <a:gd name="connsiteY63" fmla="*/ 54460 h 271446"/>
                  <a:gd name="connsiteX64" fmla="*/ 171024 w 266463"/>
                  <a:gd name="connsiteY64" fmla="*/ 37226 h 271446"/>
                  <a:gd name="connsiteX65" fmla="*/ 169876 w 266463"/>
                  <a:gd name="connsiteY65" fmla="*/ 33396 h 271446"/>
                  <a:gd name="connsiteX66" fmla="*/ 150266 w 266463"/>
                  <a:gd name="connsiteY66" fmla="*/ 689 h 271446"/>
                  <a:gd name="connsiteX67" fmla="*/ 149731 w 266463"/>
                  <a:gd name="connsiteY67" fmla="*/ 0 h 271446"/>
                  <a:gd name="connsiteX68" fmla="*/ 137169 w 266463"/>
                  <a:gd name="connsiteY68" fmla="*/ 1302 h 271446"/>
                  <a:gd name="connsiteX69" fmla="*/ 118785 w 266463"/>
                  <a:gd name="connsiteY69" fmla="*/ 7583 h 27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66463" h="271446">
                    <a:moveTo>
                      <a:pt x="118785" y="7583"/>
                    </a:moveTo>
                    <a:cubicBezTo>
                      <a:pt x="117177" y="8502"/>
                      <a:pt x="110513" y="13481"/>
                      <a:pt x="109211" y="14783"/>
                    </a:cubicBezTo>
                    <a:cubicBezTo>
                      <a:pt x="107909" y="16085"/>
                      <a:pt x="105688" y="18000"/>
                      <a:pt x="104615" y="19072"/>
                    </a:cubicBezTo>
                    <a:cubicBezTo>
                      <a:pt x="103466" y="20221"/>
                      <a:pt x="103007" y="20374"/>
                      <a:pt x="101092" y="18613"/>
                    </a:cubicBezTo>
                    <a:cubicBezTo>
                      <a:pt x="99177" y="16851"/>
                      <a:pt x="95347" y="8425"/>
                      <a:pt x="94581" y="6664"/>
                    </a:cubicBezTo>
                    <a:cubicBezTo>
                      <a:pt x="93815" y="4902"/>
                      <a:pt x="92207" y="5515"/>
                      <a:pt x="92207" y="5515"/>
                    </a:cubicBezTo>
                    <a:cubicBezTo>
                      <a:pt x="92207" y="5515"/>
                      <a:pt x="31389" y="14324"/>
                      <a:pt x="29780" y="14630"/>
                    </a:cubicBezTo>
                    <a:cubicBezTo>
                      <a:pt x="28172" y="14936"/>
                      <a:pt x="28325" y="15932"/>
                      <a:pt x="28325" y="15932"/>
                    </a:cubicBezTo>
                    <a:cubicBezTo>
                      <a:pt x="28325" y="15932"/>
                      <a:pt x="28478" y="77975"/>
                      <a:pt x="28325" y="81192"/>
                    </a:cubicBezTo>
                    <a:cubicBezTo>
                      <a:pt x="28172" y="84409"/>
                      <a:pt x="28938" y="111218"/>
                      <a:pt x="28938" y="117882"/>
                    </a:cubicBezTo>
                    <a:cubicBezTo>
                      <a:pt x="28938" y="124546"/>
                      <a:pt x="20512" y="123780"/>
                      <a:pt x="20512" y="123780"/>
                    </a:cubicBezTo>
                    <a:cubicBezTo>
                      <a:pt x="20512" y="123780"/>
                      <a:pt x="2818" y="123780"/>
                      <a:pt x="1210" y="123933"/>
                    </a:cubicBezTo>
                    <a:cubicBezTo>
                      <a:pt x="-399" y="124086"/>
                      <a:pt x="61" y="125542"/>
                      <a:pt x="61" y="125542"/>
                    </a:cubicBezTo>
                    <a:lnTo>
                      <a:pt x="137" y="207194"/>
                    </a:lnTo>
                    <a:cubicBezTo>
                      <a:pt x="3201" y="209108"/>
                      <a:pt x="8103" y="212173"/>
                      <a:pt x="9482" y="213934"/>
                    </a:cubicBezTo>
                    <a:cubicBezTo>
                      <a:pt x="11550" y="216462"/>
                      <a:pt x="16223" y="221747"/>
                      <a:pt x="18444" y="227032"/>
                    </a:cubicBezTo>
                    <a:cubicBezTo>
                      <a:pt x="20665" y="232317"/>
                      <a:pt x="23423" y="237909"/>
                      <a:pt x="23729" y="240283"/>
                    </a:cubicBezTo>
                    <a:cubicBezTo>
                      <a:pt x="24036" y="242658"/>
                      <a:pt x="25950" y="248096"/>
                      <a:pt x="23576" y="250854"/>
                    </a:cubicBezTo>
                    <a:cubicBezTo>
                      <a:pt x="21201" y="253534"/>
                      <a:pt x="18444" y="258666"/>
                      <a:pt x="18291" y="261194"/>
                    </a:cubicBezTo>
                    <a:cubicBezTo>
                      <a:pt x="18137" y="263722"/>
                      <a:pt x="18750" y="267705"/>
                      <a:pt x="19210" y="269313"/>
                    </a:cubicBezTo>
                    <a:cubicBezTo>
                      <a:pt x="19669" y="270922"/>
                      <a:pt x="19669" y="272071"/>
                      <a:pt x="20972" y="271075"/>
                    </a:cubicBezTo>
                    <a:cubicBezTo>
                      <a:pt x="22274" y="270080"/>
                      <a:pt x="26104" y="268854"/>
                      <a:pt x="29244" y="269773"/>
                    </a:cubicBezTo>
                    <a:cubicBezTo>
                      <a:pt x="32385" y="270692"/>
                      <a:pt x="36444" y="270232"/>
                      <a:pt x="38359" y="270080"/>
                    </a:cubicBezTo>
                    <a:cubicBezTo>
                      <a:pt x="40274" y="269926"/>
                      <a:pt x="41346" y="269467"/>
                      <a:pt x="42496" y="269773"/>
                    </a:cubicBezTo>
                    <a:cubicBezTo>
                      <a:pt x="43644" y="270080"/>
                      <a:pt x="47244" y="270692"/>
                      <a:pt x="49696" y="269467"/>
                    </a:cubicBezTo>
                    <a:cubicBezTo>
                      <a:pt x="52146" y="268241"/>
                      <a:pt x="74130" y="248403"/>
                      <a:pt x="74130" y="248403"/>
                    </a:cubicBezTo>
                    <a:cubicBezTo>
                      <a:pt x="74130" y="248403"/>
                      <a:pt x="75738" y="246488"/>
                      <a:pt x="76811" y="244266"/>
                    </a:cubicBezTo>
                    <a:cubicBezTo>
                      <a:pt x="77960" y="242045"/>
                      <a:pt x="79032" y="236300"/>
                      <a:pt x="79491" y="234539"/>
                    </a:cubicBezTo>
                    <a:cubicBezTo>
                      <a:pt x="79951" y="232777"/>
                      <a:pt x="80947" y="226726"/>
                      <a:pt x="84087" y="224504"/>
                    </a:cubicBezTo>
                    <a:cubicBezTo>
                      <a:pt x="87304" y="222283"/>
                      <a:pt x="91287" y="221134"/>
                      <a:pt x="95424" y="223892"/>
                    </a:cubicBezTo>
                    <a:cubicBezTo>
                      <a:pt x="99560" y="226573"/>
                      <a:pt x="120317" y="234079"/>
                      <a:pt x="123151" y="235075"/>
                    </a:cubicBezTo>
                    <a:cubicBezTo>
                      <a:pt x="125985" y="236071"/>
                      <a:pt x="132113" y="239211"/>
                      <a:pt x="135100" y="238445"/>
                    </a:cubicBezTo>
                    <a:cubicBezTo>
                      <a:pt x="138165" y="237679"/>
                      <a:pt x="144982" y="236836"/>
                      <a:pt x="147356" y="236990"/>
                    </a:cubicBezTo>
                    <a:cubicBezTo>
                      <a:pt x="149731" y="237143"/>
                      <a:pt x="151952" y="237143"/>
                      <a:pt x="154250" y="235228"/>
                    </a:cubicBezTo>
                    <a:cubicBezTo>
                      <a:pt x="156547" y="233313"/>
                      <a:pt x="160607" y="229483"/>
                      <a:pt x="161756" y="226266"/>
                    </a:cubicBezTo>
                    <a:cubicBezTo>
                      <a:pt x="162905" y="223049"/>
                      <a:pt x="166352" y="211406"/>
                      <a:pt x="167041" y="210334"/>
                    </a:cubicBezTo>
                    <a:cubicBezTo>
                      <a:pt x="167654" y="209185"/>
                      <a:pt x="166888" y="208113"/>
                      <a:pt x="166888" y="208113"/>
                    </a:cubicBezTo>
                    <a:cubicBezTo>
                      <a:pt x="166888" y="208113"/>
                      <a:pt x="166275" y="206351"/>
                      <a:pt x="168496" y="205738"/>
                    </a:cubicBezTo>
                    <a:cubicBezTo>
                      <a:pt x="170718" y="205125"/>
                      <a:pt x="173782" y="204589"/>
                      <a:pt x="174701" y="204130"/>
                    </a:cubicBezTo>
                    <a:cubicBezTo>
                      <a:pt x="175620" y="203670"/>
                      <a:pt x="179297" y="203670"/>
                      <a:pt x="180139" y="203517"/>
                    </a:cubicBezTo>
                    <a:cubicBezTo>
                      <a:pt x="180905" y="203364"/>
                      <a:pt x="181595" y="203364"/>
                      <a:pt x="182820" y="202368"/>
                    </a:cubicBezTo>
                    <a:cubicBezTo>
                      <a:pt x="184122" y="201449"/>
                      <a:pt x="192548" y="195321"/>
                      <a:pt x="193544" y="192640"/>
                    </a:cubicBezTo>
                    <a:cubicBezTo>
                      <a:pt x="194463" y="189959"/>
                      <a:pt x="196608" y="183678"/>
                      <a:pt x="197220" y="179236"/>
                    </a:cubicBezTo>
                    <a:cubicBezTo>
                      <a:pt x="197833" y="174793"/>
                      <a:pt x="198982" y="175253"/>
                      <a:pt x="200744" y="173951"/>
                    </a:cubicBezTo>
                    <a:cubicBezTo>
                      <a:pt x="202505" y="172648"/>
                      <a:pt x="223416" y="157023"/>
                      <a:pt x="223416" y="157023"/>
                    </a:cubicBezTo>
                    <a:cubicBezTo>
                      <a:pt x="223416" y="157023"/>
                      <a:pt x="224565" y="155721"/>
                      <a:pt x="225331" y="154802"/>
                    </a:cubicBezTo>
                    <a:cubicBezTo>
                      <a:pt x="226097" y="153882"/>
                      <a:pt x="233910" y="142546"/>
                      <a:pt x="237587" y="141857"/>
                    </a:cubicBezTo>
                    <a:cubicBezTo>
                      <a:pt x="241263" y="141244"/>
                      <a:pt x="246855" y="139789"/>
                      <a:pt x="247927" y="139329"/>
                    </a:cubicBezTo>
                    <a:cubicBezTo>
                      <a:pt x="249076" y="138869"/>
                      <a:pt x="253059" y="137874"/>
                      <a:pt x="253059" y="137874"/>
                    </a:cubicBezTo>
                    <a:cubicBezTo>
                      <a:pt x="253059" y="137874"/>
                      <a:pt x="254208" y="136265"/>
                      <a:pt x="254361" y="135806"/>
                    </a:cubicBezTo>
                    <a:cubicBezTo>
                      <a:pt x="254515" y="135346"/>
                      <a:pt x="255357" y="131669"/>
                      <a:pt x="260719" y="130367"/>
                    </a:cubicBezTo>
                    <a:cubicBezTo>
                      <a:pt x="262940" y="129831"/>
                      <a:pt x="264778" y="129755"/>
                      <a:pt x="266464" y="129755"/>
                    </a:cubicBezTo>
                    <a:cubicBezTo>
                      <a:pt x="263706" y="127610"/>
                      <a:pt x="260029" y="124852"/>
                      <a:pt x="258804" y="123703"/>
                    </a:cubicBezTo>
                    <a:cubicBezTo>
                      <a:pt x="256736" y="121788"/>
                      <a:pt x="257042" y="120640"/>
                      <a:pt x="258038" y="119108"/>
                    </a:cubicBezTo>
                    <a:cubicBezTo>
                      <a:pt x="259034" y="117576"/>
                      <a:pt x="253596" y="115890"/>
                      <a:pt x="250378" y="115890"/>
                    </a:cubicBezTo>
                    <a:cubicBezTo>
                      <a:pt x="247161" y="115890"/>
                      <a:pt x="232838" y="112061"/>
                      <a:pt x="230310" y="111754"/>
                    </a:cubicBezTo>
                    <a:cubicBezTo>
                      <a:pt x="227783" y="111448"/>
                      <a:pt x="227629" y="109993"/>
                      <a:pt x="227629" y="109993"/>
                    </a:cubicBezTo>
                    <a:cubicBezTo>
                      <a:pt x="227629" y="109993"/>
                      <a:pt x="220123" y="94980"/>
                      <a:pt x="219510" y="93907"/>
                    </a:cubicBezTo>
                    <a:cubicBezTo>
                      <a:pt x="218897" y="92758"/>
                      <a:pt x="218591" y="89924"/>
                      <a:pt x="219357" y="88316"/>
                    </a:cubicBezTo>
                    <a:cubicBezTo>
                      <a:pt x="220123" y="86707"/>
                      <a:pt x="219816" y="83031"/>
                      <a:pt x="219663" y="80962"/>
                    </a:cubicBezTo>
                    <a:cubicBezTo>
                      <a:pt x="219510" y="78894"/>
                      <a:pt x="209476" y="79354"/>
                      <a:pt x="208174" y="79354"/>
                    </a:cubicBezTo>
                    <a:cubicBezTo>
                      <a:pt x="206871" y="79354"/>
                      <a:pt x="207025" y="77745"/>
                      <a:pt x="207408" y="72537"/>
                    </a:cubicBezTo>
                    <a:cubicBezTo>
                      <a:pt x="207714" y="67252"/>
                      <a:pt x="200667" y="64264"/>
                      <a:pt x="196684" y="63269"/>
                    </a:cubicBezTo>
                    <a:cubicBezTo>
                      <a:pt x="192701" y="62349"/>
                      <a:pt x="186114" y="58520"/>
                      <a:pt x="180445" y="54460"/>
                    </a:cubicBezTo>
                    <a:cubicBezTo>
                      <a:pt x="174701" y="50477"/>
                      <a:pt x="171484" y="38681"/>
                      <a:pt x="171024" y="37226"/>
                    </a:cubicBezTo>
                    <a:cubicBezTo>
                      <a:pt x="170565" y="35770"/>
                      <a:pt x="169876" y="33396"/>
                      <a:pt x="169876" y="33396"/>
                    </a:cubicBezTo>
                    <a:cubicBezTo>
                      <a:pt x="169876" y="33396"/>
                      <a:pt x="151875" y="2910"/>
                      <a:pt x="150266" y="689"/>
                    </a:cubicBezTo>
                    <a:cubicBezTo>
                      <a:pt x="150114" y="460"/>
                      <a:pt x="149884" y="230"/>
                      <a:pt x="149731" y="0"/>
                    </a:cubicBezTo>
                    <a:cubicBezTo>
                      <a:pt x="145441" y="0"/>
                      <a:pt x="140692" y="766"/>
                      <a:pt x="137169" y="1302"/>
                    </a:cubicBezTo>
                    <a:cubicBezTo>
                      <a:pt x="132190" y="1991"/>
                      <a:pt x="120317" y="6587"/>
                      <a:pt x="118785" y="758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52" name="Kombinationstegning: figur 12051">
                <a:extLst>
                  <a:ext uri="{FF2B5EF4-FFF2-40B4-BE49-F238E27FC236}">
                    <a16:creationId xmlns:a16="http://schemas.microsoft.com/office/drawing/2014/main" id="{82AEE995-E1D0-4DAD-8F3F-AC54B53285A1}"/>
                  </a:ext>
                </a:extLst>
              </p:cNvPr>
              <p:cNvSpPr/>
              <p:nvPr/>
            </p:nvSpPr>
            <p:spPr>
              <a:xfrm>
                <a:off x="7139560" y="4693534"/>
                <a:ext cx="302617" cy="483630"/>
              </a:xfrm>
              <a:custGeom>
                <a:avLst/>
                <a:gdLst>
                  <a:gd name="connsiteX0" fmla="*/ 5127 w 302617"/>
                  <a:gd name="connsiteY0" fmla="*/ 149746 h 483630"/>
                  <a:gd name="connsiteX1" fmla="*/ 5280 w 302617"/>
                  <a:gd name="connsiteY1" fmla="*/ 150436 h 483630"/>
                  <a:gd name="connsiteX2" fmla="*/ 6888 w 302617"/>
                  <a:gd name="connsiteY2" fmla="*/ 159015 h 483630"/>
                  <a:gd name="connsiteX3" fmla="*/ 16003 w 302617"/>
                  <a:gd name="connsiteY3" fmla="*/ 161925 h 483630"/>
                  <a:gd name="connsiteX4" fmla="*/ 22361 w 302617"/>
                  <a:gd name="connsiteY4" fmla="*/ 162078 h 483630"/>
                  <a:gd name="connsiteX5" fmla="*/ 26650 w 302617"/>
                  <a:gd name="connsiteY5" fmla="*/ 162844 h 483630"/>
                  <a:gd name="connsiteX6" fmla="*/ 70387 w 302617"/>
                  <a:gd name="connsiteY6" fmla="*/ 181074 h 483630"/>
                  <a:gd name="connsiteX7" fmla="*/ 73604 w 302617"/>
                  <a:gd name="connsiteY7" fmla="*/ 181687 h 483630"/>
                  <a:gd name="connsiteX8" fmla="*/ 76132 w 302617"/>
                  <a:gd name="connsiteY8" fmla="*/ 181227 h 483630"/>
                  <a:gd name="connsiteX9" fmla="*/ 77587 w 302617"/>
                  <a:gd name="connsiteY9" fmla="*/ 183449 h 483630"/>
                  <a:gd name="connsiteX10" fmla="*/ 78736 w 302617"/>
                  <a:gd name="connsiteY10" fmla="*/ 195398 h 483630"/>
                  <a:gd name="connsiteX11" fmla="*/ 79196 w 302617"/>
                  <a:gd name="connsiteY11" fmla="*/ 198921 h 483630"/>
                  <a:gd name="connsiteX12" fmla="*/ 80115 w 302617"/>
                  <a:gd name="connsiteY12" fmla="*/ 202904 h 483630"/>
                  <a:gd name="connsiteX13" fmla="*/ 79655 w 302617"/>
                  <a:gd name="connsiteY13" fmla="*/ 222666 h 483630"/>
                  <a:gd name="connsiteX14" fmla="*/ 79808 w 302617"/>
                  <a:gd name="connsiteY14" fmla="*/ 230326 h 483630"/>
                  <a:gd name="connsiteX15" fmla="*/ 75060 w 302617"/>
                  <a:gd name="connsiteY15" fmla="*/ 237066 h 483630"/>
                  <a:gd name="connsiteX16" fmla="*/ 73297 w 302617"/>
                  <a:gd name="connsiteY16" fmla="*/ 241662 h 483630"/>
                  <a:gd name="connsiteX17" fmla="*/ 71383 w 302617"/>
                  <a:gd name="connsiteY17" fmla="*/ 243271 h 483630"/>
                  <a:gd name="connsiteX18" fmla="*/ 71076 w 302617"/>
                  <a:gd name="connsiteY18" fmla="*/ 245952 h 483630"/>
                  <a:gd name="connsiteX19" fmla="*/ 75366 w 302617"/>
                  <a:gd name="connsiteY19" fmla="*/ 254530 h 483630"/>
                  <a:gd name="connsiteX20" fmla="*/ 74600 w 302617"/>
                  <a:gd name="connsiteY20" fmla="*/ 268547 h 483630"/>
                  <a:gd name="connsiteX21" fmla="*/ 76821 w 302617"/>
                  <a:gd name="connsiteY21" fmla="*/ 268854 h 483630"/>
                  <a:gd name="connsiteX22" fmla="*/ 78889 w 302617"/>
                  <a:gd name="connsiteY22" fmla="*/ 269007 h 483630"/>
                  <a:gd name="connsiteX23" fmla="*/ 80345 w 302617"/>
                  <a:gd name="connsiteY23" fmla="*/ 276973 h 483630"/>
                  <a:gd name="connsiteX24" fmla="*/ 71076 w 302617"/>
                  <a:gd name="connsiteY24" fmla="*/ 291833 h 483630"/>
                  <a:gd name="connsiteX25" fmla="*/ 65485 w 302617"/>
                  <a:gd name="connsiteY25" fmla="*/ 296582 h 483630"/>
                  <a:gd name="connsiteX26" fmla="*/ 61808 w 302617"/>
                  <a:gd name="connsiteY26" fmla="*/ 306616 h 483630"/>
                  <a:gd name="connsiteX27" fmla="*/ 61655 w 302617"/>
                  <a:gd name="connsiteY27" fmla="*/ 313510 h 483630"/>
                  <a:gd name="connsiteX28" fmla="*/ 63876 w 302617"/>
                  <a:gd name="connsiteY28" fmla="*/ 317493 h 483630"/>
                  <a:gd name="connsiteX29" fmla="*/ 60813 w 302617"/>
                  <a:gd name="connsiteY29" fmla="*/ 317646 h 483630"/>
                  <a:gd name="connsiteX30" fmla="*/ 30480 w 302617"/>
                  <a:gd name="connsiteY30" fmla="*/ 350506 h 483630"/>
                  <a:gd name="connsiteX31" fmla="*/ 31246 w 302617"/>
                  <a:gd name="connsiteY31" fmla="*/ 352651 h 483630"/>
                  <a:gd name="connsiteX32" fmla="*/ 37757 w 302617"/>
                  <a:gd name="connsiteY32" fmla="*/ 375017 h 483630"/>
                  <a:gd name="connsiteX33" fmla="*/ 40974 w 302617"/>
                  <a:gd name="connsiteY33" fmla="*/ 387808 h 483630"/>
                  <a:gd name="connsiteX34" fmla="*/ 46719 w 302617"/>
                  <a:gd name="connsiteY34" fmla="*/ 396923 h 483630"/>
                  <a:gd name="connsiteX35" fmla="*/ 49093 w 302617"/>
                  <a:gd name="connsiteY35" fmla="*/ 406345 h 483630"/>
                  <a:gd name="connsiteX36" fmla="*/ 50395 w 302617"/>
                  <a:gd name="connsiteY36" fmla="*/ 433920 h 483630"/>
                  <a:gd name="connsiteX37" fmla="*/ 50242 w 302617"/>
                  <a:gd name="connsiteY37" fmla="*/ 444950 h 483630"/>
                  <a:gd name="connsiteX38" fmla="*/ 50855 w 302617"/>
                  <a:gd name="connsiteY38" fmla="*/ 450235 h 483630"/>
                  <a:gd name="connsiteX39" fmla="*/ 49247 w 302617"/>
                  <a:gd name="connsiteY39" fmla="*/ 456822 h 483630"/>
                  <a:gd name="connsiteX40" fmla="*/ 51621 w 302617"/>
                  <a:gd name="connsiteY40" fmla="*/ 457664 h 483630"/>
                  <a:gd name="connsiteX41" fmla="*/ 53229 w 302617"/>
                  <a:gd name="connsiteY41" fmla="*/ 463562 h 483630"/>
                  <a:gd name="connsiteX42" fmla="*/ 54072 w 302617"/>
                  <a:gd name="connsiteY42" fmla="*/ 483171 h 483630"/>
                  <a:gd name="connsiteX43" fmla="*/ 55604 w 302617"/>
                  <a:gd name="connsiteY43" fmla="*/ 483477 h 483630"/>
                  <a:gd name="connsiteX44" fmla="*/ 75979 w 302617"/>
                  <a:gd name="connsiteY44" fmla="*/ 483631 h 483630"/>
                  <a:gd name="connsiteX45" fmla="*/ 77357 w 302617"/>
                  <a:gd name="connsiteY45" fmla="*/ 466856 h 483630"/>
                  <a:gd name="connsiteX46" fmla="*/ 76438 w 302617"/>
                  <a:gd name="connsiteY46" fmla="*/ 463639 h 483630"/>
                  <a:gd name="connsiteX47" fmla="*/ 75825 w 302617"/>
                  <a:gd name="connsiteY47" fmla="*/ 465401 h 483630"/>
                  <a:gd name="connsiteX48" fmla="*/ 73297 w 302617"/>
                  <a:gd name="connsiteY48" fmla="*/ 464941 h 483630"/>
                  <a:gd name="connsiteX49" fmla="*/ 67093 w 302617"/>
                  <a:gd name="connsiteY49" fmla="*/ 456516 h 483630"/>
                  <a:gd name="connsiteX50" fmla="*/ 71689 w 302617"/>
                  <a:gd name="connsiteY50" fmla="*/ 450924 h 483630"/>
                  <a:gd name="connsiteX51" fmla="*/ 91145 w 302617"/>
                  <a:gd name="connsiteY51" fmla="*/ 434839 h 483630"/>
                  <a:gd name="connsiteX52" fmla="*/ 147979 w 302617"/>
                  <a:gd name="connsiteY52" fmla="*/ 404200 h 483630"/>
                  <a:gd name="connsiteX53" fmla="*/ 150890 w 302617"/>
                  <a:gd name="connsiteY53" fmla="*/ 394166 h 483630"/>
                  <a:gd name="connsiteX54" fmla="*/ 148669 w 302617"/>
                  <a:gd name="connsiteY54" fmla="*/ 393706 h 483630"/>
                  <a:gd name="connsiteX55" fmla="*/ 147060 w 302617"/>
                  <a:gd name="connsiteY55" fmla="*/ 390336 h 483630"/>
                  <a:gd name="connsiteX56" fmla="*/ 149741 w 302617"/>
                  <a:gd name="connsiteY56" fmla="*/ 372336 h 483630"/>
                  <a:gd name="connsiteX57" fmla="*/ 151349 w 302617"/>
                  <a:gd name="connsiteY57" fmla="*/ 344914 h 483630"/>
                  <a:gd name="connsiteX58" fmla="*/ 149588 w 302617"/>
                  <a:gd name="connsiteY58" fmla="*/ 341238 h 483630"/>
                  <a:gd name="connsiteX59" fmla="*/ 148669 w 302617"/>
                  <a:gd name="connsiteY59" fmla="*/ 343765 h 483630"/>
                  <a:gd name="connsiteX60" fmla="*/ 146600 w 302617"/>
                  <a:gd name="connsiteY60" fmla="*/ 342004 h 483630"/>
                  <a:gd name="connsiteX61" fmla="*/ 139400 w 302617"/>
                  <a:gd name="connsiteY61" fmla="*/ 318259 h 483630"/>
                  <a:gd name="connsiteX62" fmla="*/ 138098 w 302617"/>
                  <a:gd name="connsiteY62" fmla="*/ 308991 h 483630"/>
                  <a:gd name="connsiteX63" fmla="*/ 136796 w 302617"/>
                  <a:gd name="connsiteY63" fmla="*/ 303705 h 483630"/>
                  <a:gd name="connsiteX64" fmla="*/ 126915 w 302617"/>
                  <a:gd name="connsiteY64" fmla="*/ 291067 h 483630"/>
                  <a:gd name="connsiteX65" fmla="*/ 127528 w 302617"/>
                  <a:gd name="connsiteY65" fmla="*/ 284327 h 483630"/>
                  <a:gd name="connsiteX66" fmla="*/ 128677 w 302617"/>
                  <a:gd name="connsiteY66" fmla="*/ 283407 h 483630"/>
                  <a:gd name="connsiteX67" fmla="*/ 130285 w 302617"/>
                  <a:gd name="connsiteY67" fmla="*/ 278428 h 483630"/>
                  <a:gd name="connsiteX68" fmla="*/ 128983 w 302617"/>
                  <a:gd name="connsiteY68" fmla="*/ 272684 h 483630"/>
                  <a:gd name="connsiteX69" fmla="*/ 126915 w 302617"/>
                  <a:gd name="connsiteY69" fmla="*/ 269007 h 483630"/>
                  <a:gd name="connsiteX70" fmla="*/ 129979 w 302617"/>
                  <a:gd name="connsiteY70" fmla="*/ 270769 h 483630"/>
                  <a:gd name="connsiteX71" fmla="*/ 137026 w 302617"/>
                  <a:gd name="connsiteY71" fmla="*/ 271382 h 483630"/>
                  <a:gd name="connsiteX72" fmla="*/ 158090 w 302617"/>
                  <a:gd name="connsiteY72" fmla="*/ 250318 h 483630"/>
                  <a:gd name="connsiteX73" fmla="*/ 168967 w 302617"/>
                  <a:gd name="connsiteY73" fmla="*/ 243960 h 483630"/>
                  <a:gd name="connsiteX74" fmla="*/ 172950 w 302617"/>
                  <a:gd name="connsiteY74" fmla="*/ 243347 h 483630"/>
                  <a:gd name="connsiteX75" fmla="*/ 175324 w 302617"/>
                  <a:gd name="connsiteY75" fmla="*/ 242198 h 483630"/>
                  <a:gd name="connsiteX76" fmla="*/ 177392 w 302617"/>
                  <a:gd name="connsiteY76" fmla="*/ 238828 h 483630"/>
                  <a:gd name="connsiteX77" fmla="*/ 190031 w 302617"/>
                  <a:gd name="connsiteY77" fmla="*/ 224811 h 483630"/>
                  <a:gd name="connsiteX78" fmla="*/ 191180 w 302617"/>
                  <a:gd name="connsiteY78" fmla="*/ 219373 h 483630"/>
                  <a:gd name="connsiteX79" fmla="*/ 190720 w 302617"/>
                  <a:gd name="connsiteY79" fmla="*/ 216309 h 483630"/>
                  <a:gd name="connsiteX80" fmla="*/ 196465 w 302617"/>
                  <a:gd name="connsiteY80" fmla="*/ 214087 h 483630"/>
                  <a:gd name="connsiteX81" fmla="*/ 213546 w 302617"/>
                  <a:gd name="connsiteY81" fmla="*/ 204053 h 483630"/>
                  <a:gd name="connsiteX82" fmla="*/ 224116 w 302617"/>
                  <a:gd name="connsiteY82" fmla="*/ 197543 h 483630"/>
                  <a:gd name="connsiteX83" fmla="*/ 232235 w 302617"/>
                  <a:gd name="connsiteY83" fmla="*/ 192257 h 483630"/>
                  <a:gd name="connsiteX84" fmla="*/ 279649 w 302617"/>
                  <a:gd name="connsiteY84" fmla="*/ 164836 h 483630"/>
                  <a:gd name="connsiteX85" fmla="*/ 294508 w 302617"/>
                  <a:gd name="connsiteY85" fmla="*/ 143619 h 483630"/>
                  <a:gd name="connsiteX86" fmla="*/ 300253 w 302617"/>
                  <a:gd name="connsiteY86" fmla="*/ 131363 h 483630"/>
                  <a:gd name="connsiteX87" fmla="*/ 300560 w 302617"/>
                  <a:gd name="connsiteY87" fmla="*/ 127074 h 483630"/>
                  <a:gd name="connsiteX88" fmla="*/ 302015 w 302617"/>
                  <a:gd name="connsiteY88" fmla="*/ 115278 h 483630"/>
                  <a:gd name="connsiteX89" fmla="*/ 299104 w 302617"/>
                  <a:gd name="connsiteY89" fmla="*/ 113057 h 483630"/>
                  <a:gd name="connsiteX90" fmla="*/ 297496 w 302617"/>
                  <a:gd name="connsiteY90" fmla="*/ 108614 h 483630"/>
                  <a:gd name="connsiteX91" fmla="*/ 296194 w 302617"/>
                  <a:gd name="connsiteY91" fmla="*/ 104784 h 483630"/>
                  <a:gd name="connsiteX92" fmla="*/ 293819 w 302617"/>
                  <a:gd name="connsiteY92" fmla="*/ 91839 h 483630"/>
                  <a:gd name="connsiteX93" fmla="*/ 294432 w 302617"/>
                  <a:gd name="connsiteY93" fmla="*/ 77133 h 483630"/>
                  <a:gd name="connsiteX94" fmla="*/ 293513 w 302617"/>
                  <a:gd name="connsiteY94" fmla="*/ 71848 h 483630"/>
                  <a:gd name="connsiteX95" fmla="*/ 293360 w 302617"/>
                  <a:gd name="connsiteY95" fmla="*/ 69320 h 483630"/>
                  <a:gd name="connsiteX96" fmla="*/ 295734 w 302617"/>
                  <a:gd name="connsiteY96" fmla="*/ 60511 h 483630"/>
                  <a:gd name="connsiteX97" fmla="*/ 292210 w 302617"/>
                  <a:gd name="connsiteY97" fmla="*/ 29413 h 483630"/>
                  <a:gd name="connsiteX98" fmla="*/ 291291 w 302617"/>
                  <a:gd name="connsiteY98" fmla="*/ 22903 h 483630"/>
                  <a:gd name="connsiteX99" fmla="*/ 292593 w 302617"/>
                  <a:gd name="connsiteY99" fmla="*/ 16392 h 483630"/>
                  <a:gd name="connsiteX100" fmla="*/ 294355 w 302617"/>
                  <a:gd name="connsiteY100" fmla="*/ 12562 h 483630"/>
                  <a:gd name="connsiteX101" fmla="*/ 294508 w 302617"/>
                  <a:gd name="connsiteY101" fmla="*/ 10341 h 483630"/>
                  <a:gd name="connsiteX102" fmla="*/ 294815 w 302617"/>
                  <a:gd name="connsiteY102" fmla="*/ 7660 h 483630"/>
                  <a:gd name="connsiteX103" fmla="*/ 294202 w 302617"/>
                  <a:gd name="connsiteY103" fmla="*/ 3217 h 483630"/>
                  <a:gd name="connsiteX104" fmla="*/ 291521 w 302617"/>
                  <a:gd name="connsiteY104" fmla="*/ 0 h 483630"/>
                  <a:gd name="connsiteX105" fmla="*/ 263257 w 302617"/>
                  <a:gd name="connsiteY105" fmla="*/ 18077 h 483630"/>
                  <a:gd name="connsiteX106" fmla="*/ 250849 w 302617"/>
                  <a:gd name="connsiteY106" fmla="*/ 20604 h 483630"/>
                  <a:gd name="connsiteX107" fmla="*/ 236831 w 302617"/>
                  <a:gd name="connsiteY107" fmla="*/ 26962 h 483630"/>
                  <a:gd name="connsiteX108" fmla="*/ 233921 w 302617"/>
                  <a:gd name="connsiteY108" fmla="*/ 27422 h 483630"/>
                  <a:gd name="connsiteX109" fmla="*/ 224652 w 302617"/>
                  <a:gd name="connsiteY109" fmla="*/ 23439 h 483630"/>
                  <a:gd name="connsiteX110" fmla="*/ 218448 w 302617"/>
                  <a:gd name="connsiteY110" fmla="*/ 26503 h 483630"/>
                  <a:gd name="connsiteX111" fmla="*/ 216227 w 302617"/>
                  <a:gd name="connsiteY111" fmla="*/ 30945 h 483630"/>
                  <a:gd name="connsiteX112" fmla="*/ 209180 w 302617"/>
                  <a:gd name="connsiteY112" fmla="*/ 35234 h 483630"/>
                  <a:gd name="connsiteX113" fmla="*/ 206652 w 302617"/>
                  <a:gd name="connsiteY113" fmla="*/ 36537 h 483630"/>
                  <a:gd name="connsiteX114" fmla="*/ 203588 w 302617"/>
                  <a:gd name="connsiteY114" fmla="*/ 36690 h 483630"/>
                  <a:gd name="connsiteX115" fmla="*/ 195622 w 302617"/>
                  <a:gd name="connsiteY115" fmla="*/ 33013 h 483630"/>
                  <a:gd name="connsiteX116" fmla="*/ 183827 w 302617"/>
                  <a:gd name="connsiteY116" fmla="*/ 36230 h 483630"/>
                  <a:gd name="connsiteX117" fmla="*/ 163911 w 302617"/>
                  <a:gd name="connsiteY117" fmla="*/ 30332 h 483630"/>
                  <a:gd name="connsiteX118" fmla="*/ 161231 w 302617"/>
                  <a:gd name="connsiteY118" fmla="*/ 28264 h 483630"/>
                  <a:gd name="connsiteX119" fmla="*/ 155333 w 302617"/>
                  <a:gd name="connsiteY119" fmla="*/ 32707 h 483630"/>
                  <a:gd name="connsiteX120" fmla="*/ 142081 w 302617"/>
                  <a:gd name="connsiteY120" fmla="*/ 33856 h 483630"/>
                  <a:gd name="connsiteX121" fmla="*/ 135571 w 302617"/>
                  <a:gd name="connsiteY121" fmla="*/ 32783 h 483630"/>
                  <a:gd name="connsiteX122" fmla="*/ 135571 w 302617"/>
                  <a:gd name="connsiteY122" fmla="*/ 33703 h 483630"/>
                  <a:gd name="connsiteX123" fmla="*/ 130515 w 302617"/>
                  <a:gd name="connsiteY123" fmla="*/ 50477 h 483630"/>
                  <a:gd name="connsiteX124" fmla="*/ 129596 w 302617"/>
                  <a:gd name="connsiteY124" fmla="*/ 59056 h 483630"/>
                  <a:gd name="connsiteX125" fmla="*/ 131741 w 302617"/>
                  <a:gd name="connsiteY125" fmla="*/ 81116 h 483630"/>
                  <a:gd name="connsiteX126" fmla="*/ 133349 w 302617"/>
                  <a:gd name="connsiteY126" fmla="*/ 88622 h 483630"/>
                  <a:gd name="connsiteX127" fmla="*/ 160005 w 302617"/>
                  <a:gd name="connsiteY127" fmla="*/ 120486 h 483630"/>
                  <a:gd name="connsiteX128" fmla="*/ 160924 w 302617"/>
                  <a:gd name="connsiteY128" fmla="*/ 131133 h 483630"/>
                  <a:gd name="connsiteX129" fmla="*/ 159775 w 302617"/>
                  <a:gd name="connsiteY129" fmla="*/ 135806 h 483630"/>
                  <a:gd name="connsiteX130" fmla="*/ 160924 w 302617"/>
                  <a:gd name="connsiteY130" fmla="*/ 144231 h 483630"/>
                  <a:gd name="connsiteX131" fmla="*/ 159162 w 302617"/>
                  <a:gd name="connsiteY131" fmla="*/ 159704 h 483630"/>
                  <a:gd name="connsiteX132" fmla="*/ 157247 w 302617"/>
                  <a:gd name="connsiteY132" fmla="*/ 162615 h 483630"/>
                  <a:gd name="connsiteX133" fmla="*/ 146218 w 302617"/>
                  <a:gd name="connsiteY133" fmla="*/ 166444 h 483630"/>
                  <a:gd name="connsiteX134" fmla="*/ 143843 w 302617"/>
                  <a:gd name="connsiteY134" fmla="*/ 171730 h 483630"/>
                  <a:gd name="connsiteX135" fmla="*/ 140932 w 302617"/>
                  <a:gd name="connsiteY135" fmla="*/ 175866 h 483630"/>
                  <a:gd name="connsiteX136" fmla="*/ 140473 w 302617"/>
                  <a:gd name="connsiteY136" fmla="*/ 178930 h 483630"/>
                  <a:gd name="connsiteX137" fmla="*/ 143843 w 302617"/>
                  <a:gd name="connsiteY137" fmla="*/ 192334 h 483630"/>
                  <a:gd name="connsiteX138" fmla="*/ 142924 w 302617"/>
                  <a:gd name="connsiteY138" fmla="*/ 193943 h 483630"/>
                  <a:gd name="connsiteX139" fmla="*/ 136720 w 302617"/>
                  <a:gd name="connsiteY139" fmla="*/ 186436 h 483630"/>
                  <a:gd name="connsiteX140" fmla="*/ 134805 w 302617"/>
                  <a:gd name="connsiteY140" fmla="*/ 182759 h 483630"/>
                  <a:gd name="connsiteX141" fmla="*/ 116805 w 302617"/>
                  <a:gd name="connsiteY141" fmla="*/ 163151 h 483630"/>
                  <a:gd name="connsiteX142" fmla="*/ 116805 w 302617"/>
                  <a:gd name="connsiteY142" fmla="*/ 153729 h 483630"/>
                  <a:gd name="connsiteX143" fmla="*/ 118107 w 302617"/>
                  <a:gd name="connsiteY143" fmla="*/ 152427 h 483630"/>
                  <a:gd name="connsiteX144" fmla="*/ 123392 w 302617"/>
                  <a:gd name="connsiteY144" fmla="*/ 139329 h 483630"/>
                  <a:gd name="connsiteX145" fmla="*/ 125000 w 302617"/>
                  <a:gd name="connsiteY145" fmla="*/ 133278 h 483630"/>
                  <a:gd name="connsiteX146" fmla="*/ 125000 w 302617"/>
                  <a:gd name="connsiteY146" fmla="*/ 130750 h 483630"/>
                  <a:gd name="connsiteX147" fmla="*/ 119715 w 302617"/>
                  <a:gd name="connsiteY147" fmla="*/ 115891 h 483630"/>
                  <a:gd name="connsiteX148" fmla="*/ 117953 w 302617"/>
                  <a:gd name="connsiteY148" fmla="*/ 114589 h 483630"/>
                  <a:gd name="connsiteX149" fmla="*/ 98651 w 302617"/>
                  <a:gd name="connsiteY149" fmla="*/ 118265 h 483630"/>
                  <a:gd name="connsiteX150" fmla="*/ 96889 w 302617"/>
                  <a:gd name="connsiteY150" fmla="*/ 117959 h 483630"/>
                  <a:gd name="connsiteX151" fmla="*/ 86702 w 302617"/>
                  <a:gd name="connsiteY151" fmla="*/ 104708 h 483630"/>
                  <a:gd name="connsiteX152" fmla="*/ 85400 w 302617"/>
                  <a:gd name="connsiteY152" fmla="*/ 103176 h 483630"/>
                  <a:gd name="connsiteX153" fmla="*/ 1527 w 302617"/>
                  <a:gd name="connsiteY153" fmla="*/ 130444 h 483630"/>
                  <a:gd name="connsiteX154" fmla="*/ 71 w 302617"/>
                  <a:gd name="connsiteY154" fmla="*/ 131746 h 483630"/>
                  <a:gd name="connsiteX155" fmla="*/ 5127 w 302617"/>
                  <a:gd name="connsiteY155" fmla="*/ 149746 h 48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302617" h="483630">
                    <a:moveTo>
                      <a:pt x="5127" y="149746"/>
                    </a:moveTo>
                    <a:cubicBezTo>
                      <a:pt x="5204" y="149976"/>
                      <a:pt x="5280" y="150283"/>
                      <a:pt x="5280" y="150436"/>
                    </a:cubicBezTo>
                    <a:cubicBezTo>
                      <a:pt x="5280" y="152504"/>
                      <a:pt x="5433" y="157636"/>
                      <a:pt x="6888" y="159015"/>
                    </a:cubicBezTo>
                    <a:cubicBezTo>
                      <a:pt x="8344" y="160470"/>
                      <a:pt x="12020" y="161542"/>
                      <a:pt x="16003" y="161925"/>
                    </a:cubicBezTo>
                    <a:cubicBezTo>
                      <a:pt x="19987" y="162232"/>
                      <a:pt x="21442" y="161925"/>
                      <a:pt x="22361" y="162078"/>
                    </a:cubicBezTo>
                    <a:cubicBezTo>
                      <a:pt x="23280" y="162232"/>
                      <a:pt x="24582" y="162232"/>
                      <a:pt x="26650" y="162844"/>
                    </a:cubicBezTo>
                    <a:cubicBezTo>
                      <a:pt x="28719" y="163457"/>
                      <a:pt x="70387" y="181074"/>
                      <a:pt x="70387" y="181074"/>
                    </a:cubicBezTo>
                    <a:cubicBezTo>
                      <a:pt x="70387" y="181074"/>
                      <a:pt x="72762" y="181993"/>
                      <a:pt x="73604" y="181687"/>
                    </a:cubicBezTo>
                    <a:cubicBezTo>
                      <a:pt x="74370" y="181381"/>
                      <a:pt x="76132" y="181227"/>
                      <a:pt x="76132" y="181227"/>
                    </a:cubicBezTo>
                    <a:cubicBezTo>
                      <a:pt x="76132" y="181227"/>
                      <a:pt x="77434" y="181227"/>
                      <a:pt x="77587" y="183449"/>
                    </a:cubicBezTo>
                    <a:cubicBezTo>
                      <a:pt x="77740" y="185670"/>
                      <a:pt x="78736" y="195398"/>
                      <a:pt x="78736" y="195398"/>
                    </a:cubicBezTo>
                    <a:cubicBezTo>
                      <a:pt x="78736" y="195398"/>
                      <a:pt x="78736" y="197772"/>
                      <a:pt x="79196" y="198921"/>
                    </a:cubicBezTo>
                    <a:cubicBezTo>
                      <a:pt x="79655" y="200070"/>
                      <a:pt x="80115" y="201602"/>
                      <a:pt x="80115" y="202904"/>
                    </a:cubicBezTo>
                    <a:cubicBezTo>
                      <a:pt x="80115" y="204206"/>
                      <a:pt x="79196" y="220598"/>
                      <a:pt x="79655" y="222666"/>
                    </a:cubicBezTo>
                    <a:cubicBezTo>
                      <a:pt x="80115" y="224734"/>
                      <a:pt x="80957" y="229177"/>
                      <a:pt x="79808" y="230326"/>
                    </a:cubicBezTo>
                    <a:cubicBezTo>
                      <a:pt x="78659" y="231475"/>
                      <a:pt x="75519" y="234769"/>
                      <a:pt x="75060" y="237066"/>
                    </a:cubicBezTo>
                    <a:cubicBezTo>
                      <a:pt x="74600" y="239288"/>
                      <a:pt x="74140" y="241203"/>
                      <a:pt x="73297" y="241662"/>
                    </a:cubicBezTo>
                    <a:cubicBezTo>
                      <a:pt x="72532" y="242122"/>
                      <a:pt x="71536" y="242964"/>
                      <a:pt x="71383" y="243271"/>
                    </a:cubicBezTo>
                    <a:cubicBezTo>
                      <a:pt x="71230" y="243577"/>
                      <a:pt x="69468" y="244420"/>
                      <a:pt x="71076" y="245952"/>
                    </a:cubicBezTo>
                    <a:cubicBezTo>
                      <a:pt x="72685" y="247560"/>
                      <a:pt x="75825" y="251390"/>
                      <a:pt x="75366" y="254530"/>
                    </a:cubicBezTo>
                    <a:cubicBezTo>
                      <a:pt x="74906" y="257748"/>
                      <a:pt x="73604" y="267782"/>
                      <a:pt x="74600" y="268547"/>
                    </a:cubicBezTo>
                    <a:cubicBezTo>
                      <a:pt x="75519" y="269313"/>
                      <a:pt x="76515" y="269313"/>
                      <a:pt x="76821" y="268854"/>
                    </a:cubicBezTo>
                    <a:cubicBezTo>
                      <a:pt x="77127" y="268394"/>
                      <a:pt x="78276" y="267245"/>
                      <a:pt x="78889" y="269007"/>
                    </a:cubicBezTo>
                    <a:cubicBezTo>
                      <a:pt x="79502" y="270769"/>
                      <a:pt x="81110" y="274905"/>
                      <a:pt x="80345" y="276973"/>
                    </a:cubicBezTo>
                    <a:cubicBezTo>
                      <a:pt x="79578" y="279041"/>
                      <a:pt x="74447" y="289076"/>
                      <a:pt x="71076" y="291833"/>
                    </a:cubicBezTo>
                    <a:cubicBezTo>
                      <a:pt x="67706" y="294514"/>
                      <a:pt x="66787" y="294744"/>
                      <a:pt x="65485" y="296582"/>
                    </a:cubicBezTo>
                    <a:cubicBezTo>
                      <a:pt x="64182" y="298420"/>
                      <a:pt x="62574" y="305391"/>
                      <a:pt x="61808" y="306616"/>
                    </a:cubicBezTo>
                    <a:cubicBezTo>
                      <a:pt x="61042" y="307842"/>
                      <a:pt x="60353" y="312054"/>
                      <a:pt x="61655" y="313510"/>
                    </a:cubicBezTo>
                    <a:cubicBezTo>
                      <a:pt x="62957" y="314965"/>
                      <a:pt x="65791" y="318795"/>
                      <a:pt x="63876" y="317493"/>
                    </a:cubicBezTo>
                    <a:cubicBezTo>
                      <a:pt x="61961" y="316191"/>
                      <a:pt x="61655" y="316727"/>
                      <a:pt x="60813" y="317646"/>
                    </a:cubicBezTo>
                    <a:cubicBezTo>
                      <a:pt x="60123" y="318412"/>
                      <a:pt x="37834" y="342540"/>
                      <a:pt x="30480" y="350506"/>
                    </a:cubicBezTo>
                    <a:cubicBezTo>
                      <a:pt x="30787" y="350965"/>
                      <a:pt x="31017" y="351578"/>
                      <a:pt x="31246" y="352651"/>
                    </a:cubicBezTo>
                    <a:cubicBezTo>
                      <a:pt x="31859" y="355178"/>
                      <a:pt x="37604" y="372259"/>
                      <a:pt x="37757" y="375017"/>
                    </a:cubicBezTo>
                    <a:cubicBezTo>
                      <a:pt x="37910" y="377698"/>
                      <a:pt x="37297" y="383979"/>
                      <a:pt x="40974" y="387808"/>
                    </a:cubicBezTo>
                    <a:cubicBezTo>
                      <a:pt x="44650" y="391638"/>
                      <a:pt x="46106" y="395162"/>
                      <a:pt x="46719" y="396923"/>
                    </a:cubicBezTo>
                    <a:cubicBezTo>
                      <a:pt x="47332" y="398685"/>
                      <a:pt x="48634" y="403128"/>
                      <a:pt x="49093" y="406345"/>
                    </a:cubicBezTo>
                    <a:cubicBezTo>
                      <a:pt x="49553" y="409562"/>
                      <a:pt x="50395" y="429936"/>
                      <a:pt x="50395" y="433920"/>
                    </a:cubicBezTo>
                    <a:cubicBezTo>
                      <a:pt x="50395" y="437902"/>
                      <a:pt x="49783" y="442881"/>
                      <a:pt x="50242" y="444950"/>
                    </a:cubicBezTo>
                    <a:cubicBezTo>
                      <a:pt x="50702" y="447017"/>
                      <a:pt x="51391" y="448320"/>
                      <a:pt x="50855" y="450235"/>
                    </a:cubicBezTo>
                    <a:cubicBezTo>
                      <a:pt x="50549" y="451537"/>
                      <a:pt x="49706" y="454677"/>
                      <a:pt x="49247" y="456822"/>
                    </a:cubicBezTo>
                    <a:cubicBezTo>
                      <a:pt x="50242" y="456975"/>
                      <a:pt x="51085" y="457281"/>
                      <a:pt x="51621" y="457664"/>
                    </a:cubicBezTo>
                    <a:cubicBezTo>
                      <a:pt x="52923" y="458813"/>
                      <a:pt x="52923" y="461341"/>
                      <a:pt x="53229" y="463562"/>
                    </a:cubicBezTo>
                    <a:cubicBezTo>
                      <a:pt x="53459" y="465247"/>
                      <a:pt x="53842" y="477120"/>
                      <a:pt x="54072" y="483171"/>
                    </a:cubicBezTo>
                    <a:cubicBezTo>
                      <a:pt x="54991" y="483401"/>
                      <a:pt x="55604" y="483477"/>
                      <a:pt x="55604" y="483477"/>
                    </a:cubicBezTo>
                    <a:lnTo>
                      <a:pt x="75979" y="483631"/>
                    </a:lnTo>
                    <a:cubicBezTo>
                      <a:pt x="76898" y="477733"/>
                      <a:pt x="77357" y="468311"/>
                      <a:pt x="77357" y="466856"/>
                    </a:cubicBezTo>
                    <a:cubicBezTo>
                      <a:pt x="77357" y="464941"/>
                      <a:pt x="77357" y="463486"/>
                      <a:pt x="76438" y="463639"/>
                    </a:cubicBezTo>
                    <a:cubicBezTo>
                      <a:pt x="75519" y="463792"/>
                      <a:pt x="75825" y="464711"/>
                      <a:pt x="75825" y="465401"/>
                    </a:cubicBezTo>
                    <a:cubicBezTo>
                      <a:pt x="75825" y="466090"/>
                      <a:pt x="74677" y="466550"/>
                      <a:pt x="73297" y="464941"/>
                    </a:cubicBezTo>
                    <a:cubicBezTo>
                      <a:pt x="71842" y="463332"/>
                      <a:pt x="64182" y="457128"/>
                      <a:pt x="67093" y="456516"/>
                    </a:cubicBezTo>
                    <a:cubicBezTo>
                      <a:pt x="70004" y="455903"/>
                      <a:pt x="71230" y="453835"/>
                      <a:pt x="71689" y="450924"/>
                    </a:cubicBezTo>
                    <a:cubicBezTo>
                      <a:pt x="72149" y="448013"/>
                      <a:pt x="78047" y="439741"/>
                      <a:pt x="91145" y="434839"/>
                    </a:cubicBezTo>
                    <a:cubicBezTo>
                      <a:pt x="104243" y="429860"/>
                      <a:pt x="141086" y="420285"/>
                      <a:pt x="147979" y="404200"/>
                    </a:cubicBezTo>
                    <a:cubicBezTo>
                      <a:pt x="147979" y="404200"/>
                      <a:pt x="150660" y="398149"/>
                      <a:pt x="150890" y="394166"/>
                    </a:cubicBezTo>
                    <a:cubicBezTo>
                      <a:pt x="151120" y="390183"/>
                      <a:pt x="149128" y="393017"/>
                      <a:pt x="148669" y="393706"/>
                    </a:cubicBezTo>
                    <a:cubicBezTo>
                      <a:pt x="148209" y="394319"/>
                      <a:pt x="145758" y="394319"/>
                      <a:pt x="147060" y="390336"/>
                    </a:cubicBezTo>
                    <a:cubicBezTo>
                      <a:pt x="148362" y="386353"/>
                      <a:pt x="148975" y="379842"/>
                      <a:pt x="149741" y="372336"/>
                    </a:cubicBezTo>
                    <a:cubicBezTo>
                      <a:pt x="150507" y="364829"/>
                      <a:pt x="151962" y="350123"/>
                      <a:pt x="151349" y="344914"/>
                    </a:cubicBezTo>
                    <a:cubicBezTo>
                      <a:pt x="150737" y="339629"/>
                      <a:pt x="150430" y="341084"/>
                      <a:pt x="149588" y="341238"/>
                    </a:cubicBezTo>
                    <a:cubicBezTo>
                      <a:pt x="148822" y="341391"/>
                      <a:pt x="148669" y="342846"/>
                      <a:pt x="148669" y="343765"/>
                    </a:cubicBezTo>
                    <a:cubicBezTo>
                      <a:pt x="148669" y="344684"/>
                      <a:pt x="147367" y="347136"/>
                      <a:pt x="146600" y="342004"/>
                    </a:cubicBezTo>
                    <a:cubicBezTo>
                      <a:pt x="145835" y="336872"/>
                      <a:pt x="144226" y="326378"/>
                      <a:pt x="139400" y="318259"/>
                    </a:cubicBezTo>
                    <a:cubicBezTo>
                      <a:pt x="134575" y="310140"/>
                      <a:pt x="137639" y="309833"/>
                      <a:pt x="138098" y="308991"/>
                    </a:cubicBezTo>
                    <a:cubicBezTo>
                      <a:pt x="138558" y="308225"/>
                      <a:pt x="139707" y="306310"/>
                      <a:pt x="136796" y="303705"/>
                    </a:cubicBezTo>
                    <a:cubicBezTo>
                      <a:pt x="133886" y="301101"/>
                      <a:pt x="126915" y="294437"/>
                      <a:pt x="126915" y="291067"/>
                    </a:cubicBezTo>
                    <a:cubicBezTo>
                      <a:pt x="126915" y="287697"/>
                      <a:pt x="128677" y="286471"/>
                      <a:pt x="127528" y="284327"/>
                    </a:cubicBezTo>
                    <a:cubicBezTo>
                      <a:pt x="126379" y="282258"/>
                      <a:pt x="127988" y="283407"/>
                      <a:pt x="128677" y="283407"/>
                    </a:cubicBezTo>
                    <a:cubicBezTo>
                      <a:pt x="129366" y="283407"/>
                      <a:pt x="130745" y="281799"/>
                      <a:pt x="130285" y="278428"/>
                    </a:cubicBezTo>
                    <a:cubicBezTo>
                      <a:pt x="129826" y="275058"/>
                      <a:pt x="130745" y="274139"/>
                      <a:pt x="128983" y="272684"/>
                    </a:cubicBezTo>
                    <a:cubicBezTo>
                      <a:pt x="127222" y="271228"/>
                      <a:pt x="125920" y="269697"/>
                      <a:pt x="126915" y="269007"/>
                    </a:cubicBezTo>
                    <a:cubicBezTo>
                      <a:pt x="127835" y="268394"/>
                      <a:pt x="128983" y="269620"/>
                      <a:pt x="129979" y="270769"/>
                    </a:cubicBezTo>
                    <a:cubicBezTo>
                      <a:pt x="130898" y="271918"/>
                      <a:pt x="132966" y="274752"/>
                      <a:pt x="137026" y="271382"/>
                    </a:cubicBezTo>
                    <a:cubicBezTo>
                      <a:pt x="141009" y="268011"/>
                      <a:pt x="154260" y="254760"/>
                      <a:pt x="158090" y="250318"/>
                    </a:cubicBezTo>
                    <a:cubicBezTo>
                      <a:pt x="161920" y="245875"/>
                      <a:pt x="165750" y="243118"/>
                      <a:pt x="168967" y="243960"/>
                    </a:cubicBezTo>
                    <a:cubicBezTo>
                      <a:pt x="172184" y="244726"/>
                      <a:pt x="172337" y="244726"/>
                      <a:pt x="172950" y="243347"/>
                    </a:cubicBezTo>
                    <a:cubicBezTo>
                      <a:pt x="173563" y="241892"/>
                      <a:pt x="174099" y="242198"/>
                      <a:pt x="175324" y="242198"/>
                    </a:cubicBezTo>
                    <a:cubicBezTo>
                      <a:pt x="176550" y="242198"/>
                      <a:pt x="175937" y="240590"/>
                      <a:pt x="177392" y="238828"/>
                    </a:cubicBezTo>
                    <a:cubicBezTo>
                      <a:pt x="178848" y="237066"/>
                      <a:pt x="187426" y="227339"/>
                      <a:pt x="190031" y="224811"/>
                    </a:cubicBezTo>
                    <a:cubicBezTo>
                      <a:pt x="192558" y="222283"/>
                      <a:pt x="193095" y="220675"/>
                      <a:pt x="191180" y="219373"/>
                    </a:cubicBezTo>
                    <a:cubicBezTo>
                      <a:pt x="189265" y="218070"/>
                      <a:pt x="189418" y="216309"/>
                      <a:pt x="190720" y="216309"/>
                    </a:cubicBezTo>
                    <a:cubicBezTo>
                      <a:pt x="192022" y="216309"/>
                      <a:pt x="194703" y="215543"/>
                      <a:pt x="196465" y="214087"/>
                    </a:cubicBezTo>
                    <a:cubicBezTo>
                      <a:pt x="198226" y="212632"/>
                      <a:pt x="208108" y="205662"/>
                      <a:pt x="213546" y="204053"/>
                    </a:cubicBezTo>
                    <a:cubicBezTo>
                      <a:pt x="218984" y="202445"/>
                      <a:pt x="222125" y="199917"/>
                      <a:pt x="224116" y="197543"/>
                    </a:cubicBezTo>
                    <a:cubicBezTo>
                      <a:pt x="226108" y="195168"/>
                      <a:pt x="226644" y="193100"/>
                      <a:pt x="232235" y="192257"/>
                    </a:cubicBezTo>
                    <a:cubicBezTo>
                      <a:pt x="237827" y="191491"/>
                      <a:pt x="268159" y="184445"/>
                      <a:pt x="279649" y="164836"/>
                    </a:cubicBezTo>
                    <a:cubicBezTo>
                      <a:pt x="279649" y="164836"/>
                      <a:pt x="286849" y="153653"/>
                      <a:pt x="294508" y="143619"/>
                    </a:cubicBezTo>
                    <a:cubicBezTo>
                      <a:pt x="302168" y="133584"/>
                      <a:pt x="300713" y="132589"/>
                      <a:pt x="300253" y="131363"/>
                    </a:cubicBezTo>
                    <a:cubicBezTo>
                      <a:pt x="299793" y="130061"/>
                      <a:pt x="299104" y="127993"/>
                      <a:pt x="300560" y="127074"/>
                    </a:cubicBezTo>
                    <a:cubicBezTo>
                      <a:pt x="302015" y="126155"/>
                      <a:pt x="303470" y="118801"/>
                      <a:pt x="302015" y="115278"/>
                    </a:cubicBezTo>
                    <a:cubicBezTo>
                      <a:pt x="300560" y="111755"/>
                      <a:pt x="299104" y="115891"/>
                      <a:pt x="299104" y="113057"/>
                    </a:cubicBezTo>
                    <a:cubicBezTo>
                      <a:pt x="299104" y="110223"/>
                      <a:pt x="298798" y="108767"/>
                      <a:pt x="297496" y="108614"/>
                    </a:cubicBezTo>
                    <a:cubicBezTo>
                      <a:pt x="296194" y="108461"/>
                      <a:pt x="295734" y="108001"/>
                      <a:pt x="296194" y="104784"/>
                    </a:cubicBezTo>
                    <a:cubicBezTo>
                      <a:pt x="296653" y="101567"/>
                      <a:pt x="295581" y="98733"/>
                      <a:pt x="293819" y="91839"/>
                    </a:cubicBezTo>
                    <a:cubicBezTo>
                      <a:pt x="292057" y="84946"/>
                      <a:pt x="294125" y="79277"/>
                      <a:pt x="294432" y="77133"/>
                    </a:cubicBezTo>
                    <a:cubicBezTo>
                      <a:pt x="294738" y="75065"/>
                      <a:pt x="297113" y="73150"/>
                      <a:pt x="293513" y="71848"/>
                    </a:cubicBezTo>
                    <a:cubicBezTo>
                      <a:pt x="289836" y="70546"/>
                      <a:pt x="291445" y="70699"/>
                      <a:pt x="293360" y="69320"/>
                    </a:cubicBezTo>
                    <a:cubicBezTo>
                      <a:pt x="295275" y="67941"/>
                      <a:pt x="296730" y="65643"/>
                      <a:pt x="295734" y="60511"/>
                    </a:cubicBezTo>
                    <a:cubicBezTo>
                      <a:pt x="294738" y="55379"/>
                      <a:pt x="293360" y="32937"/>
                      <a:pt x="292210" y="29413"/>
                    </a:cubicBezTo>
                    <a:cubicBezTo>
                      <a:pt x="291062" y="25890"/>
                      <a:pt x="289530" y="25583"/>
                      <a:pt x="291291" y="22903"/>
                    </a:cubicBezTo>
                    <a:cubicBezTo>
                      <a:pt x="293053" y="20222"/>
                      <a:pt x="292210" y="18613"/>
                      <a:pt x="292593" y="16392"/>
                    </a:cubicBezTo>
                    <a:cubicBezTo>
                      <a:pt x="292900" y="14170"/>
                      <a:pt x="293513" y="13175"/>
                      <a:pt x="294355" y="12562"/>
                    </a:cubicBezTo>
                    <a:cubicBezTo>
                      <a:pt x="295121" y="11949"/>
                      <a:pt x="295504" y="10494"/>
                      <a:pt x="294508" y="10341"/>
                    </a:cubicBezTo>
                    <a:cubicBezTo>
                      <a:pt x="293513" y="10187"/>
                      <a:pt x="294049" y="7660"/>
                      <a:pt x="294815" y="7660"/>
                    </a:cubicBezTo>
                    <a:cubicBezTo>
                      <a:pt x="295581" y="7660"/>
                      <a:pt x="297036" y="5592"/>
                      <a:pt x="294202" y="3217"/>
                    </a:cubicBezTo>
                    <a:cubicBezTo>
                      <a:pt x="292593" y="1915"/>
                      <a:pt x="291904" y="919"/>
                      <a:pt x="291521" y="0"/>
                    </a:cubicBezTo>
                    <a:cubicBezTo>
                      <a:pt x="283095" y="5515"/>
                      <a:pt x="267240" y="16009"/>
                      <a:pt x="263257" y="18077"/>
                    </a:cubicBezTo>
                    <a:cubicBezTo>
                      <a:pt x="257819" y="20988"/>
                      <a:pt x="255444" y="20451"/>
                      <a:pt x="250849" y="20604"/>
                    </a:cubicBezTo>
                    <a:cubicBezTo>
                      <a:pt x="246253" y="20758"/>
                      <a:pt x="238210" y="25583"/>
                      <a:pt x="236831" y="26962"/>
                    </a:cubicBezTo>
                    <a:cubicBezTo>
                      <a:pt x="235376" y="28417"/>
                      <a:pt x="233921" y="27422"/>
                      <a:pt x="233921" y="27422"/>
                    </a:cubicBezTo>
                    <a:cubicBezTo>
                      <a:pt x="233921" y="27422"/>
                      <a:pt x="225648" y="23745"/>
                      <a:pt x="224652" y="23439"/>
                    </a:cubicBezTo>
                    <a:cubicBezTo>
                      <a:pt x="223657" y="23132"/>
                      <a:pt x="220670" y="24741"/>
                      <a:pt x="218448" y="26503"/>
                    </a:cubicBezTo>
                    <a:cubicBezTo>
                      <a:pt x="216227" y="28264"/>
                      <a:pt x="216533" y="28724"/>
                      <a:pt x="216227" y="30945"/>
                    </a:cubicBezTo>
                    <a:cubicBezTo>
                      <a:pt x="215921" y="33166"/>
                      <a:pt x="210635" y="34928"/>
                      <a:pt x="209180" y="35234"/>
                    </a:cubicBezTo>
                    <a:cubicBezTo>
                      <a:pt x="207725" y="35541"/>
                      <a:pt x="207112" y="36000"/>
                      <a:pt x="206652" y="36537"/>
                    </a:cubicBezTo>
                    <a:cubicBezTo>
                      <a:pt x="206193" y="36996"/>
                      <a:pt x="205350" y="37303"/>
                      <a:pt x="203588" y="36690"/>
                    </a:cubicBezTo>
                    <a:cubicBezTo>
                      <a:pt x="201827" y="36077"/>
                      <a:pt x="197691" y="33779"/>
                      <a:pt x="195622" y="33013"/>
                    </a:cubicBezTo>
                    <a:cubicBezTo>
                      <a:pt x="193554" y="32247"/>
                      <a:pt x="190184" y="33320"/>
                      <a:pt x="183827" y="36230"/>
                    </a:cubicBezTo>
                    <a:cubicBezTo>
                      <a:pt x="177469" y="39141"/>
                      <a:pt x="165137" y="30945"/>
                      <a:pt x="163911" y="30332"/>
                    </a:cubicBezTo>
                    <a:cubicBezTo>
                      <a:pt x="162609" y="29719"/>
                      <a:pt x="162456" y="28571"/>
                      <a:pt x="161231" y="28264"/>
                    </a:cubicBezTo>
                    <a:cubicBezTo>
                      <a:pt x="160005" y="27958"/>
                      <a:pt x="156941" y="30945"/>
                      <a:pt x="155333" y="32707"/>
                    </a:cubicBezTo>
                    <a:cubicBezTo>
                      <a:pt x="153724" y="34468"/>
                      <a:pt x="144762" y="34468"/>
                      <a:pt x="142081" y="33856"/>
                    </a:cubicBezTo>
                    <a:cubicBezTo>
                      <a:pt x="140549" y="33473"/>
                      <a:pt x="137715" y="33090"/>
                      <a:pt x="135571" y="32783"/>
                    </a:cubicBezTo>
                    <a:cubicBezTo>
                      <a:pt x="135647" y="33166"/>
                      <a:pt x="135647" y="33473"/>
                      <a:pt x="135571" y="33703"/>
                    </a:cubicBezTo>
                    <a:cubicBezTo>
                      <a:pt x="134881" y="35847"/>
                      <a:pt x="132660" y="47796"/>
                      <a:pt x="130515" y="50477"/>
                    </a:cubicBezTo>
                    <a:cubicBezTo>
                      <a:pt x="128370" y="53082"/>
                      <a:pt x="129060" y="55992"/>
                      <a:pt x="129596" y="59056"/>
                    </a:cubicBezTo>
                    <a:cubicBezTo>
                      <a:pt x="130056" y="62197"/>
                      <a:pt x="130822" y="77746"/>
                      <a:pt x="131741" y="81116"/>
                    </a:cubicBezTo>
                    <a:cubicBezTo>
                      <a:pt x="132277" y="82878"/>
                      <a:pt x="132660" y="85941"/>
                      <a:pt x="133349" y="88622"/>
                    </a:cubicBezTo>
                    <a:cubicBezTo>
                      <a:pt x="141469" y="98120"/>
                      <a:pt x="158473" y="117959"/>
                      <a:pt x="160005" y="120486"/>
                    </a:cubicBezTo>
                    <a:cubicBezTo>
                      <a:pt x="162073" y="123857"/>
                      <a:pt x="161154" y="130061"/>
                      <a:pt x="160924" y="131133"/>
                    </a:cubicBezTo>
                    <a:cubicBezTo>
                      <a:pt x="160771" y="132282"/>
                      <a:pt x="160771" y="133661"/>
                      <a:pt x="159775" y="135806"/>
                    </a:cubicBezTo>
                    <a:cubicBezTo>
                      <a:pt x="158856" y="137874"/>
                      <a:pt x="160388" y="143006"/>
                      <a:pt x="160924" y="144231"/>
                    </a:cubicBezTo>
                    <a:cubicBezTo>
                      <a:pt x="161383" y="145533"/>
                      <a:pt x="159469" y="157023"/>
                      <a:pt x="159162" y="159704"/>
                    </a:cubicBezTo>
                    <a:cubicBezTo>
                      <a:pt x="158856" y="162385"/>
                      <a:pt x="157247" y="162615"/>
                      <a:pt x="157247" y="162615"/>
                    </a:cubicBezTo>
                    <a:cubicBezTo>
                      <a:pt x="157247" y="162615"/>
                      <a:pt x="148669" y="165295"/>
                      <a:pt x="146218" y="166444"/>
                    </a:cubicBezTo>
                    <a:cubicBezTo>
                      <a:pt x="143843" y="167593"/>
                      <a:pt x="143996" y="170427"/>
                      <a:pt x="143843" y="171730"/>
                    </a:cubicBezTo>
                    <a:cubicBezTo>
                      <a:pt x="143690" y="173032"/>
                      <a:pt x="141928" y="174640"/>
                      <a:pt x="140932" y="175866"/>
                    </a:cubicBezTo>
                    <a:cubicBezTo>
                      <a:pt x="140013" y="177168"/>
                      <a:pt x="140473" y="178930"/>
                      <a:pt x="140473" y="178930"/>
                    </a:cubicBezTo>
                    <a:cubicBezTo>
                      <a:pt x="140473" y="178930"/>
                      <a:pt x="143383" y="190572"/>
                      <a:pt x="143843" y="192334"/>
                    </a:cubicBezTo>
                    <a:cubicBezTo>
                      <a:pt x="144303" y="194096"/>
                      <a:pt x="142924" y="193943"/>
                      <a:pt x="142924" y="193943"/>
                    </a:cubicBezTo>
                    <a:cubicBezTo>
                      <a:pt x="136873" y="192794"/>
                      <a:pt x="136720" y="187738"/>
                      <a:pt x="136720" y="186436"/>
                    </a:cubicBezTo>
                    <a:cubicBezTo>
                      <a:pt x="136720" y="185134"/>
                      <a:pt x="137333" y="185134"/>
                      <a:pt x="134805" y="182759"/>
                    </a:cubicBezTo>
                    <a:cubicBezTo>
                      <a:pt x="132277" y="180385"/>
                      <a:pt x="120251" y="167747"/>
                      <a:pt x="116805" y="163151"/>
                    </a:cubicBezTo>
                    <a:cubicBezTo>
                      <a:pt x="113281" y="158555"/>
                      <a:pt x="116192" y="154036"/>
                      <a:pt x="116805" y="153729"/>
                    </a:cubicBezTo>
                    <a:cubicBezTo>
                      <a:pt x="117417" y="153423"/>
                      <a:pt x="118107" y="152427"/>
                      <a:pt x="118107" y="152427"/>
                    </a:cubicBezTo>
                    <a:cubicBezTo>
                      <a:pt x="118107" y="152427"/>
                      <a:pt x="122856" y="140631"/>
                      <a:pt x="123392" y="139329"/>
                    </a:cubicBezTo>
                    <a:cubicBezTo>
                      <a:pt x="123928" y="138027"/>
                      <a:pt x="124847" y="134350"/>
                      <a:pt x="125000" y="133278"/>
                    </a:cubicBezTo>
                    <a:cubicBezTo>
                      <a:pt x="125153" y="132129"/>
                      <a:pt x="125000" y="130750"/>
                      <a:pt x="125000" y="130750"/>
                    </a:cubicBezTo>
                    <a:cubicBezTo>
                      <a:pt x="125000" y="130750"/>
                      <a:pt x="119868" y="117346"/>
                      <a:pt x="119715" y="115891"/>
                    </a:cubicBezTo>
                    <a:cubicBezTo>
                      <a:pt x="119562" y="114435"/>
                      <a:pt x="117953" y="114589"/>
                      <a:pt x="117953" y="114589"/>
                    </a:cubicBezTo>
                    <a:cubicBezTo>
                      <a:pt x="117953" y="114589"/>
                      <a:pt x="99723" y="118265"/>
                      <a:pt x="98651" y="118265"/>
                    </a:cubicBezTo>
                    <a:cubicBezTo>
                      <a:pt x="97579" y="118265"/>
                      <a:pt x="96889" y="117959"/>
                      <a:pt x="96889" y="117959"/>
                    </a:cubicBezTo>
                    <a:cubicBezTo>
                      <a:pt x="96889" y="117959"/>
                      <a:pt x="87928" y="106929"/>
                      <a:pt x="86702" y="104708"/>
                    </a:cubicBezTo>
                    <a:cubicBezTo>
                      <a:pt x="86319" y="104018"/>
                      <a:pt x="85859" y="103559"/>
                      <a:pt x="85400" y="103176"/>
                    </a:cubicBezTo>
                    <a:lnTo>
                      <a:pt x="1527" y="130444"/>
                    </a:lnTo>
                    <a:cubicBezTo>
                      <a:pt x="1527" y="130444"/>
                      <a:pt x="-388" y="130291"/>
                      <a:pt x="71" y="131746"/>
                    </a:cubicBezTo>
                    <a:cubicBezTo>
                      <a:pt x="-82" y="132972"/>
                      <a:pt x="4514" y="146299"/>
                      <a:pt x="5127" y="14974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53" name="Kombinationstegning: figur 12052">
                <a:extLst>
                  <a:ext uri="{FF2B5EF4-FFF2-40B4-BE49-F238E27FC236}">
                    <a16:creationId xmlns:a16="http://schemas.microsoft.com/office/drawing/2014/main" id="{EBE3566F-CDB7-4E52-AA0E-5789A4E6B2F5}"/>
                  </a:ext>
                </a:extLst>
              </p:cNvPr>
              <p:cNvSpPr/>
              <p:nvPr/>
            </p:nvSpPr>
            <p:spPr>
              <a:xfrm>
                <a:off x="6998234" y="4843288"/>
                <a:ext cx="221726" cy="200904"/>
              </a:xfrm>
              <a:custGeom>
                <a:avLst/>
                <a:gdLst>
                  <a:gd name="connsiteX0" fmla="*/ 20145 w 221726"/>
                  <a:gd name="connsiteY0" fmla="*/ 97193 h 200904"/>
                  <a:gd name="connsiteX1" fmla="*/ 21294 w 221726"/>
                  <a:gd name="connsiteY1" fmla="*/ 101023 h 200904"/>
                  <a:gd name="connsiteX2" fmla="*/ 30715 w 221726"/>
                  <a:gd name="connsiteY2" fmla="*/ 118257 h 200904"/>
                  <a:gd name="connsiteX3" fmla="*/ 46954 w 221726"/>
                  <a:gd name="connsiteY3" fmla="*/ 127066 h 200904"/>
                  <a:gd name="connsiteX4" fmla="*/ 57677 w 221726"/>
                  <a:gd name="connsiteY4" fmla="*/ 136334 h 200904"/>
                  <a:gd name="connsiteX5" fmla="*/ 58443 w 221726"/>
                  <a:gd name="connsiteY5" fmla="*/ 143151 h 200904"/>
                  <a:gd name="connsiteX6" fmla="*/ 69933 w 221726"/>
                  <a:gd name="connsiteY6" fmla="*/ 144760 h 200904"/>
                  <a:gd name="connsiteX7" fmla="*/ 69626 w 221726"/>
                  <a:gd name="connsiteY7" fmla="*/ 152113 h 200904"/>
                  <a:gd name="connsiteX8" fmla="*/ 69779 w 221726"/>
                  <a:gd name="connsiteY8" fmla="*/ 157704 h 200904"/>
                  <a:gd name="connsiteX9" fmla="*/ 77899 w 221726"/>
                  <a:gd name="connsiteY9" fmla="*/ 173790 h 200904"/>
                  <a:gd name="connsiteX10" fmla="*/ 80579 w 221726"/>
                  <a:gd name="connsiteY10" fmla="*/ 175551 h 200904"/>
                  <a:gd name="connsiteX11" fmla="*/ 100648 w 221726"/>
                  <a:gd name="connsiteY11" fmla="*/ 179688 h 200904"/>
                  <a:gd name="connsiteX12" fmla="*/ 108308 w 221726"/>
                  <a:gd name="connsiteY12" fmla="*/ 182905 h 200904"/>
                  <a:gd name="connsiteX13" fmla="*/ 109073 w 221726"/>
                  <a:gd name="connsiteY13" fmla="*/ 187500 h 200904"/>
                  <a:gd name="connsiteX14" fmla="*/ 116733 w 221726"/>
                  <a:gd name="connsiteY14" fmla="*/ 193552 h 200904"/>
                  <a:gd name="connsiteX15" fmla="*/ 122478 w 221726"/>
                  <a:gd name="connsiteY15" fmla="*/ 193705 h 200904"/>
                  <a:gd name="connsiteX16" fmla="*/ 145457 w 221726"/>
                  <a:gd name="connsiteY16" fmla="*/ 195466 h 200904"/>
                  <a:gd name="connsiteX17" fmla="*/ 162078 w 221726"/>
                  <a:gd name="connsiteY17" fmla="*/ 196615 h 200904"/>
                  <a:gd name="connsiteX18" fmla="*/ 170504 w 221726"/>
                  <a:gd name="connsiteY18" fmla="*/ 199679 h 200904"/>
                  <a:gd name="connsiteX19" fmla="*/ 171653 w 221726"/>
                  <a:gd name="connsiteY19" fmla="*/ 200905 h 200904"/>
                  <a:gd name="connsiteX20" fmla="*/ 201985 w 221726"/>
                  <a:gd name="connsiteY20" fmla="*/ 168045 h 200904"/>
                  <a:gd name="connsiteX21" fmla="*/ 205049 w 221726"/>
                  <a:gd name="connsiteY21" fmla="*/ 167892 h 200904"/>
                  <a:gd name="connsiteX22" fmla="*/ 202827 w 221726"/>
                  <a:gd name="connsiteY22" fmla="*/ 163909 h 200904"/>
                  <a:gd name="connsiteX23" fmla="*/ 202981 w 221726"/>
                  <a:gd name="connsiteY23" fmla="*/ 157015 h 200904"/>
                  <a:gd name="connsiteX24" fmla="*/ 206657 w 221726"/>
                  <a:gd name="connsiteY24" fmla="*/ 146981 h 200904"/>
                  <a:gd name="connsiteX25" fmla="*/ 212249 w 221726"/>
                  <a:gd name="connsiteY25" fmla="*/ 142232 h 200904"/>
                  <a:gd name="connsiteX26" fmla="*/ 221517 w 221726"/>
                  <a:gd name="connsiteY26" fmla="*/ 127372 h 200904"/>
                  <a:gd name="connsiteX27" fmla="*/ 220062 w 221726"/>
                  <a:gd name="connsiteY27" fmla="*/ 119406 h 200904"/>
                  <a:gd name="connsiteX28" fmla="*/ 217993 w 221726"/>
                  <a:gd name="connsiteY28" fmla="*/ 119253 h 200904"/>
                  <a:gd name="connsiteX29" fmla="*/ 215772 w 221726"/>
                  <a:gd name="connsiteY29" fmla="*/ 118947 h 200904"/>
                  <a:gd name="connsiteX30" fmla="*/ 216538 w 221726"/>
                  <a:gd name="connsiteY30" fmla="*/ 104929 h 200904"/>
                  <a:gd name="connsiteX31" fmla="*/ 212249 w 221726"/>
                  <a:gd name="connsiteY31" fmla="*/ 96351 h 200904"/>
                  <a:gd name="connsiteX32" fmla="*/ 212555 w 221726"/>
                  <a:gd name="connsiteY32" fmla="*/ 93670 h 200904"/>
                  <a:gd name="connsiteX33" fmla="*/ 214470 w 221726"/>
                  <a:gd name="connsiteY33" fmla="*/ 92061 h 200904"/>
                  <a:gd name="connsiteX34" fmla="*/ 216232 w 221726"/>
                  <a:gd name="connsiteY34" fmla="*/ 87465 h 200904"/>
                  <a:gd name="connsiteX35" fmla="*/ 220981 w 221726"/>
                  <a:gd name="connsiteY35" fmla="*/ 80725 h 200904"/>
                  <a:gd name="connsiteX36" fmla="*/ 220827 w 221726"/>
                  <a:gd name="connsiteY36" fmla="*/ 73065 h 200904"/>
                  <a:gd name="connsiteX37" fmla="*/ 221287 w 221726"/>
                  <a:gd name="connsiteY37" fmla="*/ 53303 h 200904"/>
                  <a:gd name="connsiteX38" fmla="*/ 220368 w 221726"/>
                  <a:gd name="connsiteY38" fmla="*/ 49320 h 200904"/>
                  <a:gd name="connsiteX39" fmla="*/ 219908 w 221726"/>
                  <a:gd name="connsiteY39" fmla="*/ 45797 h 200904"/>
                  <a:gd name="connsiteX40" fmla="*/ 218760 w 221726"/>
                  <a:gd name="connsiteY40" fmla="*/ 33848 h 200904"/>
                  <a:gd name="connsiteX41" fmla="*/ 217304 w 221726"/>
                  <a:gd name="connsiteY41" fmla="*/ 31627 h 200904"/>
                  <a:gd name="connsiteX42" fmla="*/ 214777 w 221726"/>
                  <a:gd name="connsiteY42" fmla="*/ 32086 h 200904"/>
                  <a:gd name="connsiteX43" fmla="*/ 211560 w 221726"/>
                  <a:gd name="connsiteY43" fmla="*/ 31473 h 200904"/>
                  <a:gd name="connsiteX44" fmla="*/ 167823 w 221726"/>
                  <a:gd name="connsiteY44" fmla="*/ 13243 h 200904"/>
                  <a:gd name="connsiteX45" fmla="*/ 163533 w 221726"/>
                  <a:gd name="connsiteY45" fmla="*/ 12477 h 200904"/>
                  <a:gd name="connsiteX46" fmla="*/ 157176 w 221726"/>
                  <a:gd name="connsiteY46" fmla="*/ 12324 h 200904"/>
                  <a:gd name="connsiteX47" fmla="*/ 148061 w 221726"/>
                  <a:gd name="connsiteY47" fmla="*/ 9413 h 200904"/>
                  <a:gd name="connsiteX48" fmla="*/ 146453 w 221726"/>
                  <a:gd name="connsiteY48" fmla="*/ 835 h 200904"/>
                  <a:gd name="connsiteX49" fmla="*/ 146299 w 221726"/>
                  <a:gd name="connsiteY49" fmla="*/ 145 h 200904"/>
                  <a:gd name="connsiteX50" fmla="*/ 144155 w 221726"/>
                  <a:gd name="connsiteY50" fmla="*/ 681 h 200904"/>
                  <a:gd name="connsiteX51" fmla="*/ 133814 w 221726"/>
                  <a:gd name="connsiteY51" fmla="*/ 69 h 200904"/>
                  <a:gd name="connsiteX52" fmla="*/ 116580 w 221726"/>
                  <a:gd name="connsiteY52" fmla="*/ 3745 h 200904"/>
                  <a:gd name="connsiteX53" fmla="*/ 107005 w 221726"/>
                  <a:gd name="connsiteY53" fmla="*/ 8724 h 200904"/>
                  <a:gd name="connsiteX54" fmla="*/ 104631 w 221726"/>
                  <a:gd name="connsiteY54" fmla="*/ 10945 h 200904"/>
                  <a:gd name="connsiteX55" fmla="*/ 101950 w 221726"/>
                  <a:gd name="connsiteY55" fmla="*/ 20367 h 200904"/>
                  <a:gd name="connsiteX56" fmla="*/ 99882 w 221726"/>
                  <a:gd name="connsiteY56" fmla="*/ 26571 h 200904"/>
                  <a:gd name="connsiteX57" fmla="*/ 85022 w 221726"/>
                  <a:gd name="connsiteY57" fmla="*/ 33924 h 200904"/>
                  <a:gd name="connsiteX58" fmla="*/ 75447 w 221726"/>
                  <a:gd name="connsiteY58" fmla="*/ 38903 h 200904"/>
                  <a:gd name="connsiteX59" fmla="*/ 67022 w 221726"/>
                  <a:gd name="connsiteY59" fmla="*/ 48018 h 200904"/>
                  <a:gd name="connsiteX60" fmla="*/ 60664 w 221726"/>
                  <a:gd name="connsiteY60" fmla="*/ 55984 h 200904"/>
                  <a:gd name="connsiteX61" fmla="*/ 51396 w 221726"/>
                  <a:gd name="connsiteY61" fmla="*/ 67321 h 200904"/>
                  <a:gd name="connsiteX62" fmla="*/ 35924 w 221726"/>
                  <a:gd name="connsiteY62" fmla="*/ 71304 h 200904"/>
                  <a:gd name="connsiteX63" fmla="*/ 4826 w 221726"/>
                  <a:gd name="connsiteY63" fmla="*/ 64563 h 200904"/>
                  <a:gd name="connsiteX64" fmla="*/ 0 w 221726"/>
                  <a:gd name="connsiteY64" fmla="*/ 64027 h 200904"/>
                  <a:gd name="connsiteX65" fmla="*/ 536 w 221726"/>
                  <a:gd name="connsiteY65" fmla="*/ 64716 h 200904"/>
                  <a:gd name="connsiteX66" fmla="*/ 20145 w 221726"/>
                  <a:gd name="connsiteY66" fmla="*/ 97193 h 20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21726" h="200904">
                    <a:moveTo>
                      <a:pt x="20145" y="97193"/>
                    </a:moveTo>
                    <a:cubicBezTo>
                      <a:pt x="20145" y="97193"/>
                      <a:pt x="20757" y="99568"/>
                      <a:pt x="21294" y="101023"/>
                    </a:cubicBezTo>
                    <a:cubicBezTo>
                      <a:pt x="21830" y="102478"/>
                      <a:pt x="24971" y="114274"/>
                      <a:pt x="30715" y="118257"/>
                    </a:cubicBezTo>
                    <a:cubicBezTo>
                      <a:pt x="36460" y="122240"/>
                      <a:pt x="42971" y="126070"/>
                      <a:pt x="46954" y="127066"/>
                    </a:cubicBezTo>
                    <a:cubicBezTo>
                      <a:pt x="50936" y="127985"/>
                      <a:pt x="57984" y="131049"/>
                      <a:pt x="57677" y="136334"/>
                    </a:cubicBezTo>
                    <a:cubicBezTo>
                      <a:pt x="57371" y="141619"/>
                      <a:pt x="57217" y="143151"/>
                      <a:pt x="58443" y="143151"/>
                    </a:cubicBezTo>
                    <a:cubicBezTo>
                      <a:pt x="59669" y="143151"/>
                      <a:pt x="69779" y="142692"/>
                      <a:pt x="69933" y="144760"/>
                    </a:cubicBezTo>
                    <a:cubicBezTo>
                      <a:pt x="70086" y="146828"/>
                      <a:pt x="70392" y="150504"/>
                      <a:pt x="69626" y="152113"/>
                    </a:cubicBezTo>
                    <a:cubicBezTo>
                      <a:pt x="68860" y="153721"/>
                      <a:pt x="69166" y="156556"/>
                      <a:pt x="69779" y="157704"/>
                    </a:cubicBezTo>
                    <a:cubicBezTo>
                      <a:pt x="70392" y="158853"/>
                      <a:pt x="77899" y="173790"/>
                      <a:pt x="77899" y="173790"/>
                    </a:cubicBezTo>
                    <a:cubicBezTo>
                      <a:pt x="77899" y="173790"/>
                      <a:pt x="78052" y="175245"/>
                      <a:pt x="80579" y="175551"/>
                    </a:cubicBezTo>
                    <a:cubicBezTo>
                      <a:pt x="83107" y="175858"/>
                      <a:pt x="97507" y="179688"/>
                      <a:pt x="100648" y="179688"/>
                    </a:cubicBezTo>
                    <a:cubicBezTo>
                      <a:pt x="103865" y="179688"/>
                      <a:pt x="109227" y="181296"/>
                      <a:pt x="108308" y="182905"/>
                    </a:cubicBezTo>
                    <a:cubicBezTo>
                      <a:pt x="107388" y="184513"/>
                      <a:pt x="107005" y="185585"/>
                      <a:pt x="109073" y="187500"/>
                    </a:cubicBezTo>
                    <a:cubicBezTo>
                      <a:pt x="110299" y="188649"/>
                      <a:pt x="113976" y="191484"/>
                      <a:pt x="116733" y="193552"/>
                    </a:cubicBezTo>
                    <a:cubicBezTo>
                      <a:pt x="119108" y="193552"/>
                      <a:pt x="121022" y="193781"/>
                      <a:pt x="122478" y="193705"/>
                    </a:cubicBezTo>
                    <a:cubicBezTo>
                      <a:pt x="125006" y="193552"/>
                      <a:pt x="140631" y="195313"/>
                      <a:pt x="145457" y="195466"/>
                    </a:cubicBezTo>
                    <a:cubicBezTo>
                      <a:pt x="150206" y="195620"/>
                      <a:pt x="160623" y="196615"/>
                      <a:pt x="162078" y="196615"/>
                    </a:cubicBezTo>
                    <a:cubicBezTo>
                      <a:pt x="163533" y="196615"/>
                      <a:pt x="170044" y="199296"/>
                      <a:pt x="170504" y="199679"/>
                    </a:cubicBezTo>
                    <a:cubicBezTo>
                      <a:pt x="170810" y="199833"/>
                      <a:pt x="171193" y="200215"/>
                      <a:pt x="171653" y="200905"/>
                    </a:cubicBezTo>
                    <a:cubicBezTo>
                      <a:pt x="179006" y="192939"/>
                      <a:pt x="201295" y="168887"/>
                      <a:pt x="201985" y="168045"/>
                    </a:cubicBezTo>
                    <a:cubicBezTo>
                      <a:pt x="202751" y="167126"/>
                      <a:pt x="203134" y="166590"/>
                      <a:pt x="205049" y="167892"/>
                    </a:cubicBezTo>
                    <a:cubicBezTo>
                      <a:pt x="206964" y="169194"/>
                      <a:pt x="204129" y="165364"/>
                      <a:pt x="202827" y="163909"/>
                    </a:cubicBezTo>
                    <a:cubicBezTo>
                      <a:pt x="201525" y="162453"/>
                      <a:pt x="202215" y="158317"/>
                      <a:pt x="202981" y="157015"/>
                    </a:cubicBezTo>
                    <a:cubicBezTo>
                      <a:pt x="203747" y="155713"/>
                      <a:pt x="205355" y="148896"/>
                      <a:pt x="206657" y="146981"/>
                    </a:cubicBezTo>
                    <a:cubicBezTo>
                      <a:pt x="207959" y="145066"/>
                      <a:pt x="208878" y="144913"/>
                      <a:pt x="212249" y="142232"/>
                    </a:cubicBezTo>
                    <a:cubicBezTo>
                      <a:pt x="215619" y="139551"/>
                      <a:pt x="220675" y="129440"/>
                      <a:pt x="221517" y="127372"/>
                    </a:cubicBezTo>
                    <a:cubicBezTo>
                      <a:pt x="222283" y="125304"/>
                      <a:pt x="220751" y="121168"/>
                      <a:pt x="220062" y="119406"/>
                    </a:cubicBezTo>
                    <a:cubicBezTo>
                      <a:pt x="219449" y="117644"/>
                      <a:pt x="218300" y="118793"/>
                      <a:pt x="217993" y="119253"/>
                    </a:cubicBezTo>
                    <a:cubicBezTo>
                      <a:pt x="217687" y="119713"/>
                      <a:pt x="216691" y="119713"/>
                      <a:pt x="215772" y="118947"/>
                    </a:cubicBezTo>
                    <a:cubicBezTo>
                      <a:pt x="214853" y="118181"/>
                      <a:pt x="216079" y="108070"/>
                      <a:pt x="216538" y="104929"/>
                    </a:cubicBezTo>
                    <a:cubicBezTo>
                      <a:pt x="216998" y="101712"/>
                      <a:pt x="213857" y="97883"/>
                      <a:pt x="212249" y="96351"/>
                    </a:cubicBezTo>
                    <a:cubicBezTo>
                      <a:pt x="210640" y="94742"/>
                      <a:pt x="212402" y="93976"/>
                      <a:pt x="212555" y="93670"/>
                    </a:cubicBezTo>
                    <a:cubicBezTo>
                      <a:pt x="212708" y="93363"/>
                      <a:pt x="213704" y="92521"/>
                      <a:pt x="214470" y="92061"/>
                    </a:cubicBezTo>
                    <a:cubicBezTo>
                      <a:pt x="215236" y="91602"/>
                      <a:pt x="215772" y="89687"/>
                      <a:pt x="216232" y="87465"/>
                    </a:cubicBezTo>
                    <a:cubicBezTo>
                      <a:pt x="216691" y="85244"/>
                      <a:pt x="219908" y="81874"/>
                      <a:pt x="220981" y="80725"/>
                    </a:cubicBezTo>
                    <a:cubicBezTo>
                      <a:pt x="222130" y="79576"/>
                      <a:pt x="221287" y="75133"/>
                      <a:pt x="220827" y="73065"/>
                    </a:cubicBezTo>
                    <a:cubicBezTo>
                      <a:pt x="220368" y="70997"/>
                      <a:pt x="221287" y="54529"/>
                      <a:pt x="221287" y="53303"/>
                    </a:cubicBezTo>
                    <a:cubicBezTo>
                      <a:pt x="221287" y="52001"/>
                      <a:pt x="220827" y="50393"/>
                      <a:pt x="220368" y="49320"/>
                    </a:cubicBezTo>
                    <a:cubicBezTo>
                      <a:pt x="219908" y="48171"/>
                      <a:pt x="219908" y="45797"/>
                      <a:pt x="219908" y="45797"/>
                    </a:cubicBezTo>
                    <a:cubicBezTo>
                      <a:pt x="219908" y="45797"/>
                      <a:pt x="218989" y="36069"/>
                      <a:pt x="218760" y="33848"/>
                    </a:cubicBezTo>
                    <a:cubicBezTo>
                      <a:pt x="218606" y="31627"/>
                      <a:pt x="217304" y="31627"/>
                      <a:pt x="217304" y="31627"/>
                    </a:cubicBezTo>
                    <a:cubicBezTo>
                      <a:pt x="217304" y="31627"/>
                      <a:pt x="215543" y="31780"/>
                      <a:pt x="214777" y="32086"/>
                    </a:cubicBezTo>
                    <a:cubicBezTo>
                      <a:pt x="214011" y="32392"/>
                      <a:pt x="211560" y="31473"/>
                      <a:pt x="211560" y="31473"/>
                    </a:cubicBezTo>
                    <a:cubicBezTo>
                      <a:pt x="211560" y="31473"/>
                      <a:pt x="169891" y="13933"/>
                      <a:pt x="167823" y="13243"/>
                    </a:cubicBezTo>
                    <a:cubicBezTo>
                      <a:pt x="165755" y="12631"/>
                      <a:pt x="164453" y="12631"/>
                      <a:pt x="163533" y="12477"/>
                    </a:cubicBezTo>
                    <a:cubicBezTo>
                      <a:pt x="162614" y="12324"/>
                      <a:pt x="161159" y="12631"/>
                      <a:pt x="157176" y="12324"/>
                    </a:cubicBezTo>
                    <a:cubicBezTo>
                      <a:pt x="153193" y="12018"/>
                      <a:pt x="149516" y="10869"/>
                      <a:pt x="148061" y="9413"/>
                    </a:cubicBezTo>
                    <a:cubicBezTo>
                      <a:pt x="146606" y="7958"/>
                      <a:pt x="146453" y="2903"/>
                      <a:pt x="146453" y="835"/>
                    </a:cubicBezTo>
                    <a:cubicBezTo>
                      <a:pt x="146453" y="681"/>
                      <a:pt x="146376" y="375"/>
                      <a:pt x="146299" y="145"/>
                    </a:cubicBezTo>
                    <a:cubicBezTo>
                      <a:pt x="145533" y="375"/>
                      <a:pt x="144691" y="528"/>
                      <a:pt x="144155" y="681"/>
                    </a:cubicBezTo>
                    <a:cubicBezTo>
                      <a:pt x="142852" y="988"/>
                      <a:pt x="138870" y="681"/>
                      <a:pt x="133814" y="69"/>
                    </a:cubicBezTo>
                    <a:cubicBezTo>
                      <a:pt x="128682" y="-544"/>
                      <a:pt x="117346" y="3133"/>
                      <a:pt x="116580" y="3745"/>
                    </a:cubicBezTo>
                    <a:cubicBezTo>
                      <a:pt x="115814" y="4358"/>
                      <a:pt x="108308" y="8035"/>
                      <a:pt x="107005" y="8724"/>
                    </a:cubicBezTo>
                    <a:cubicBezTo>
                      <a:pt x="105703" y="9337"/>
                      <a:pt x="105090" y="9643"/>
                      <a:pt x="104631" y="10945"/>
                    </a:cubicBezTo>
                    <a:cubicBezTo>
                      <a:pt x="104171" y="12248"/>
                      <a:pt x="102410" y="16231"/>
                      <a:pt x="101950" y="20367"/>
                    </a:cubicBezTo>
                    <a:cubicBezTo>
                      <a:pt x="101490" y="24503"/>
                      <a:pt x="102256" y="23431"/>
                      <a:pt x="99882" y="26571"/>
                    </a:cubicBezTo>
                    <a:cubicBezTo>
                      <a:pt x="97507" y="29788"/>
                      <a:pt x="89005" y="32622"/>
                      <a:pt x="85022" y="33924"/>
                    </a:cubicBezTo>
                    <a:cubicBezTo>
                      <a:pt x="81039" y="35227"/>
                      <a:pt x="78281" y="36835"/>
                      <a:pt x="75447" y="38903"/>
                    </a:cubicBezTo>
                    <a:cubicBezTo>
                      <a:pt x="72537" y="40971"/>
                      <a:pt x="68247" y="45261"/>
                      <a:pt x="67022" y="48018"/>
                    </a:cubicBezTo>
                    <a:cubicBezTo>
                      <a:pt x="65719" y="50699"/>
                      <a:pt x="62733" y="54222"/>
                      <a:pt x="60664" y="55984"/>
                    </a:cubicBezTo>
                    <a:cubicBezTo>
                      <a:pt x="58596" y="57746"/>
                      <a:pt x="55073" y="63031"/>
                      <a:pt x="51396" y="67321"/>
                    </a:cubicBezTo>
                    <a:cubicBezTo>
                      <a:pt x="47719" y="71610"/>
                      <a:pt x="38758" y="71304"/>
                      <a:pt x="35924" y="71304"/>
                    </a:cubicBezTo>
                    <a:cubicBezTo>
                      <a:pt x="33090" y="71304"/>
                      <a:pt x="9727" y="65865"/>
                      <a:pt x="4826" y="64563"/>
                    </a:cubicBezTo>
                    <a:cubicBezTo>
                      <a:pt x="3370" y="64180"/>
                      <a:pt x="1685" y="64103"/>
                      <a:pt x="0" y="64027"/>
                    </a:cubicBezTo>
                    <a:cubicBezTo>
                      <a:pt x="230" y="64257"/>
                      <a:pt x="383" y="64486"/>
                      <a:pt x="536" y="64716"/>
                    </a:cubicBezTo>
                    <a:cubicBezTo>
                      <a:pt x="2144" y="66708"/>
                      <a:pt x="20145" y="97193"/>
                      <a:pt x="20145" y="9719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54" name="Kombinationstegning: figur 12053">
                <a:extLst>
                  <a:ext uri="{FF2B5EF4-FFF2-40B4-BE49-F238E27FC236}">
                    <a16:creationId xmlns:a16="http://schemas.microsoft.com/office/drawing/2014/main" id="{393C36F3-E667-4472-AD61-253862015C64}"/>
                  </a:ext>
                </a:extLst>
              </p:cNvPr>
              <p:cNvSpPr/>
              <p:nvPr/>
            </p:nvSpPr>
            <p:spPr>
              <a:xfrm>
                <a:off x="7209333" y="4662895"/>
                <a:ext cx="90911" cy="224507"/>
              </a:xfrm>
              <a:custGeom>
                <a:avLst/>
                <a:gdLst>
                  <a:gd name="connsiteX0" fmla="*/ 15013 w 90911"/>
                  <a:gd name="connsiteY0" fmla="*/ 133738 h 224507"/>
                  <a:gd name="connsiteX1" fmla="*/ 16316 w 90911"/>
                  <a:gd name="connsiteY1" fmla="*/ 135270 h 224507"/>
                  <a:gd name="connsiteX2" fmla="*/ 26503 w 90911"/>
                  <a:gd name="connsiteY2" fmla="*/ 148521 h 224507"/>
                  <a:gd name="connsiteX3" fmla="*/ 28265 w 90911"/>
                  <a:gd name="connsiteY3" fmla="*/ 148827 h 224507"/>
                  <a:gd name="connsiteX4" fmla="*/ 47567 w 90911"/>
                  <a:gd name="connsiteY4" fmla="*/ 145151 h 224507"/>
                  <a:gd name="connsiteX5" fmla="*/ 49329 w 90911"/>
                  <a:gd name="connsiteY5" fmla="*/ 146453 h 224507"/>
                  <a:gd name="connsiteX6" fmla="*/ 54614 w 90911"/>
                  <a:gd name="connsiteY6" fmla="*/ 161312 h 224507"/>
                  <a:gd name="connsiteX7" fmla="*/ 54614 w 90911"/>
                  <a:gd name="connsiteY7" fmla="*/ 163840 h 224507"/>
                  <a:gd name="connsiteX8" fmla="*/ 53005 w 90911"/>
                  <a:gd name="connsiteY8" fmla="*/ 169891 h 224507"/>
                  <a:gd name="connsiteX9" fmla="*/ 47720 w 90911"/>
                  <a:gd name="connsiteY9" fmla="*/ 182989 h 224507"/>
                  <a:gd name="connsiteX10" fmla="*/ 46418 w 90911"/>
                  <a:gd name="connsiteY10" fmla="*/ 184291 h 224507"/>
                  <a:gd name="connsiteX11" fmla="*/ 46418 w 90911"/>
                  <a:gd name="connsiteY11" fmla="*/ 193713 h 224507"/>
                  <a:gd name="connsiteX12" fmla="*/ 64418 w 90911"/>
                  <a:gd name="connsiteY12" fmla="*/ 213321 h 224507"/>
                  <a:gd name="connsiteX13" fmla="*/ 66333 w 90911"/>
                  <a:gd name="connsiteY13" fmla="*/ 216998 h 224507"/>
                  <a:gd name="connsiteX14" fmla="*/ 72537 w 90911"/>
                  <a:gd name="connsiteY14" fmla="*/ 224504 h 224507"/>
                  <a:gd name="connsiteX15" fmla="*/ 73456 w 90911"/>
                  <a:gd name="connsiteY15" fmla="*/ 222896 h 224507"/>
                  <a:gd name="connsiteX16" fmla="*/ 70086 w 90911"/>
                  <a:gd name="connsiteY16" fmla="*/ 209492 h 224507"/>
                  <a:gd name="connsiteX17" fmla="*/ 70546 w 90911"/>
                  <a:gd name="connsiteY17" fmla="*/ 206428 h 224507"/>
                  <a:gd name="connsiteX18" fmla="*/ 73456 w 90911"/>
                  <a:gd name="connsiteY18" fmla="*/ 202292 h 224507"/>
                  <a:gd name="connsiteX19" fmla="*/ 75831 w 90911"/>
                  <a:gd name="connsiteY19" fmla="*/ 197006 h 224507"/>
                  <a:gd name="connsiteX20" fmla="*/ 86861 w 90911"/>
                  <a:gd name="connsiteY20" fmla="*/ 193177 h 224507"/>
                  <a:gd name="connsiteX21" fmla="*/ 88776 w 90911"/>
                  <a:gd name="connsiteY21" fmla="*/ 190266 h 224507"/>
                  <a:gd name="connsiteX22" fmla="*/ 90538 w 90911"/>
                  <a:gd name="connsiteY22" fmla="*/ 174793 h 224507"/>
                  <a:gd name="connsiteX23" fmla="*/ 89389 w 90911"/>
                  <a:gd name="connsiteY23" fmla="*/ 166368 h 224507"/>
                  <a:gd name="connsiteX24" fmla="*/ 90538 w 90911"/>
                  <a:gd name="connsiteY24" fmla="*/ 161695 h 224507"/>
                  <a:gd name="connsiteX25" fmla="*/ 89619 w 90911"/>
                  <a:gd name="connsiteY25" fmla="*/ 151048 h 224507"/>
                  <a:gd name="connsiteX26" fmla="*/ 62963 w 90911"/>
                  <a:gd name="connsiteY26" fmla="*/ 119184 h 224507"/>
                  <a:gd name="connsiteX27" fmla="*/ 65491 w 90911"/>
                  <a:gd name="connsiteY27" fmla="*/ 124316 h 224507"/>
                  <a:gd name="connsiteX28" fmla="*/ 69320 w 90911"/>
                  <a:gd name="connsiteY28" fmla="*/ 130750 h 224507"/>
                  <a:gd name="connsiteX29" fmla="*/ 70776 w 90911"/>
                  <a:gd name="connsiteY29" fmla="*/ 140784 h 224507"/>
                  <a:gd name="connsiteX30" fmla="*/ 62197 w 90911"/>
                  <a:gd name="connsiteY30" fmla="*/ 135040 h 224507"/>
                  <a:gd name="connsiteX31" fmla="*/ 56682 w 90911"/>
                  <a:gd name="connsiteY31" fmla="*/ 138640 h 224507"/>
                  <a:gd name="connsiteX32" fmla="*/ 54537 w 90911"/>
                  <a:gd name="connsiteY32" fmla="*/ 131669 h 224507"/>
                  <a:gd name="connsiteX33" fmla="*/ 53618 w 90911"/>
                  <a:gd name="connsiteY33" fmla="*/ 121099 h 224507"/>
                  <a:gd name="connsiteX34" fmla="*/ 47643 w 90911"/>
                  <a:gd name="connsiteY34" fmla="*/ 111295 h 224507"/>
                  <a:gd name="connsiteX35" fmla="*/ 43354 w 90911"/>
                  <a:gd name="connsiteY35" fmla="*/ 91686 h 224507"/>
                  <a:gd name="connsiteX36" fmla="*/ 41439 w 90911"/>
                  <a:gd name="connsiteY36" fmla="*/ 74682 h 224507"/>
                  <a:gd name="connsiteX37" fmla="*/ 45729 w 90911"/>
                  <a:gd name="connsiteY37" fmla="*/ 54843 h 224507"/>
                  <a:gd name="connsiteX38" fmla="*/ 43124 w 90911"/>
                  <a:gd name="connsiteY38" fmla="*/ 32324 h 224507"/>
                  <a:gd name="connsiteX39" fmla="*/ 43354 w 90911"/>
                  <a:gd name="connsiteY39" fmla="*/ 24664 h 224507"/>
                  <a:gd name="connsiteX40" fmla="*/ 37150 w 90911"/>
                  <a:gd name="connsiteY40" fmla="*/ 11719 h 224507"/>
                  <a:gd name="connsiteX41" fmla="*/ 36001 w 90911"/>
                  <a:gd name="connsiteY41" fmla="*/ 9192 h 224507"/>
                  <a:gd name="connsiteX42" fmla="*/ 10877 w 90911"/>
                  <a:gd name="connsiteY42" fmla="*/ 996 h 224507"/>
                  <a:gd name="connsiteX43" fmla="*/ 7737 w 90911"/>
                  <a:gd name="connsiteY43" fmla="*/ 0 h 224507"/>
                  <a:gd name="connsiteX44" fmla="*/ 16928 w 90911"/>
                  <a:gd name="connsiteY44" fmla="*/ 8809 h 224507"/>
                  <a:gd name="connsiteX45" fmla="*/ 18996 w 90911"/>
                  <a:gd name="connsiteY45" fmla="*/ 14400 h 224507"/>
                  <a:gd name="connsiteX46" fmla="*/ 20146 w 90911"/>
                  <a:gd name="connsiteY46" fmla="*/ 22213 h 224507"/>
                  <a:gd name="connsiteX47" fmla="*/ 28265 w 90911"/>
                  <a:gd name="connsiteY47" fmla="*/ 32783 h 224507"/>
                  <a:gd name="connsiteX48" fmla="*/ 28265 w 90911"/>
                  <a:gd name="connsiteY48" fmla="*/ 34698 h 224507"/>
                  <a:gd name="connsiteX49" fmla="*/ 18537 w 90911"/>
                  <a:gd name="connsiteY49" fmla="*/ 41209 h 224507"/>
                  <a:gd name="connsiteX50" fmla="*/ 17618 w 90911"/>
                  <a:gd name="connsiteY50" fmla="*/ 45192 h 224507"/>
                  <a:gd name="connsiteX51" fmla="*/ 18077 w 90911"/>
                  <a:gd name="connsiteY51" fmla="*/ 47873 h 224507"/>
                  <a:gd name="connsiteX52" fmla="*/ 15856 w 90911"/>
                  <a:gd name="connsiteY52" fmla="*/ 62733 h 224507"/>
                  <a:gd name="connsiteX53" fmla="*/ 16622 w 90911"/>
                  <a:gd name="connsiteY53" fmla="*/ 71541 h 224507"/>
                  <a:gd name="connsiteX54" fmla="*/ 18843 w 90911"/>
                  <a:gd name="connsiteY54" fmla="*/ 81116 h 224507"/>
                  <a:gd name="connsiteX55" fmla="*/ 23132 w 90911"/>
                  <a:gd name="connsiteY55" fmla="*/ 84946 h 224507"/>
                  <a:gd name="connsiteX56" fmla="*/ 23745 w 90911"/>
                  <a:gd name="connsiteY56" fmla="*/ 86707 h 224507"/>
                  <a:gd name="connsiteX57" fmla="*/ 15626 w 90911"/>
                  <a:gd name="connsiteY57" fmla="*/ 92146 h 224507"/>
                  <a:gd name="connsiteX58" fmla="*/ 12715 w 90911"/>
                  <a:gd name="connsiteY58" fmla="*/ 92146 h 224507"/>
                  <a:gd name="connsiteX59" fmla="*/ 10954 w 90911"/>
                  <a:gd name="connsiteY59" fmla="*/ 92912 h 224507"/>
                  <a:gd name="connsiteX60" fmla="*/ 6818 w 90911"/>
                  <a:gd name="connsiteY60" fmla="*/ 112520 h 224507"/>
                  <a:gd name="connsiteX61" fmla="*/ 5362 w 90911"/>
                  <a:gd name="connsiteY61" fmla="*/ 116504 h 224507"/>
                  <a:gd name="connsiteX62" fmla="*/ 1685 w 90911"/>
                  <a:gd name="connsiteY62" fmla="*/ 120180 h 224507"/>
                  <a:gd name="connsiteX63" fmla="*/ 1073 w 90911"/>
                  <a:gd name="connsiteY63" fmla="*/ 123550 h 224507"/>
                  <a:gd name="connsiteX64" fmla="*/ 7430 w 90911"/>
                  <a:gd name="connsiteY64" fmla="*/ 131669 h 224507"/>
                  <a:gd name="connsiteX65" fmla="*/ 11413 w 90911"/>
                  <a:gd name="connsiteY65" fmla="*/ 133431 h 224507"/>
                  <a:gd name="connsiteX66" fmla="*/ 15013 w 90911"/>
                  <a:gd name="connsiteY66" fmla="*/ 133738 h 22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0911" h="224507">
                    <a:moveTo>
                      <a:pt x="15013" y="133738"/>
                    </a:moveTo>
                    <a:cubicBezTo>
                      <a:pt x="15473" y="134121"/>
                      <a:pt x="15933" y="134580"/>
                      <a:pt x="16316" y="135270"/>
                    </a:cubicBezTo>
                    <a:cubicBezTo>
                      <a:pt x="17618" y="137491"/>
                      <a:pt x="26503" y="148521"/>
                      <a:pt x="26503" y="148521"/>
                    </a:cubicBezTo>
                    <a:cubicBezTo>
                      <a:pt x="26503" y="148521"/>
                      <a:pt x="27116" y="148827"/>
                      <a:pt x="28265" y="148827"/>
                    </a:cubicBezTo>
                    <a:cubicBezTo>
                      <a:pt x="29413" y="148827"/>
                      <a:pt x="47567" y="145151"/>
                      <a:pt x="47567" y="145151"/>
                    </a:cubicBezTo>
                    <a:cubicBezTo>
                      <a:pt x="47567" y="145151"/>
                      <a:pt x="49175" y="144997"/>
                      <a:pt x="49329" y="146453"/>
                    </a:cubicBezTo>
                    <a:cubicBezTo>
                      <a:pt x="49482" y="147908"/>
                      <a:pt x="54614" y="161312"/>
                      <a:pt x="54614" y="161312"/>
                    </a:cubicBezTo>
                    <a:cubicBezTo>
                      <a:pt x="54614" y="161312"/>
                      <a:pt x="54767" y="162768"/>
                      <a:pt x="54614" y="163840"/>
                    </a:cubicBezTo>
                    <a:cubicBezTo>
                      <a:pt x="54461" y="164989"/>
                      <a:pt x="53465" y="168589"/>
                      <a:pt x="53005" y="169891"/>
                    </a:cubicBezTo>
                    <a:cubicBezTo>
                      <a:pt x="52546" y="171193"/>
                      <a:pt x="47720" y="182989"/>
                      <a:pt x="47720" y="182989"/>
                    </a:cubicBezTo>
                    <a:cubicBezTo>
                      <a:pt x="47720" y="182989"/>
                      <a:pt x="47107" y="183908"/>
                      <a:pt x="46418" y="184291"/>
                    </a:cubicBezTo>
                    <a:cubicBezTo>
                      <a:pt x="45729" y="184674"/>
                      <a:pt x="42894" y="189040"/>
                      <a:pt x="46418" y="193713"/>
                    </a:cubicBezTo>
                    <a:cubicBezTo>
                      <a:pt x="49941" y="198309"/>
                      <a:pt x="61891" y="210947"/>
                      <a:pt x="64418" y="213321"/>
                    </a:cubicBezTo>
                    <a:cubicBezTo>
                      <a:pt x="66946" y="215696"/>
                      <a:pt x="66333" y="215696"/>
                      <a:pt x="66333" y="216998"/>
                    </a:cubicBezTo>
                    <a:cubicBezTo>
                      <a:pt x="66333" y="218300"/>
                      <a:pt x="66486" y="223356"/>
                      <a:pt x="72537" y="224504"/>
                    </a:cubicBezTo>
                    <a:cubicBezTo>
                      <a:pt x="72537" y="224504"/>
                      <a:pt x="73993" y="224658"/>
                      <a:pt x="73456" y="222896"/>
                    </a:cubicBezTo>
                    <a:cubicBezTo>
                      <a:pt x="72997" y="221134"/>
                      <a:pt x="70086" y="209492"/>
                      <a:pt x="70086" y="209492"/>
                    </a:cubicBezTo>
                    <a:cubicBezTo>
                      <a:pt x="70086" y="209492"/>
                      <a:pt x="69627" y="207730"/>
                      <a:pt x="70546" y="206428"/>
                    </a:cubicBezTo>
                    <a:cubicBezTo>
                      <a:pt x="71465" y="205126"/>
                      <a:pt x="73227" y="203517"/>
                      <a:pt x="73456" y="202292"/>
                    </a:cubicBezTo>
                    <a:cubicBezTo>
                      <a:pt x="73610" y="200989"/>
                      <a:pt x="73456" y="198155"/>
                      <a:pt x="75831" y="197006"/>
                    </a:cubicBezTo>
                    <a:cubicBezTo>
                      <a:pt x="78205" y="195857"/>
                      <a:pt x="86861" y="193177"/>
                      <a:pt x="86861" y="193177"/>
                    </a:cubicBezTo>
                    <a:cubicBezTo>
                      <a:pt x="86861" y="193177"/>
                      <a:pt x="88469" y="193023"/>
                      <a:pt x="88776" y="190266"/>
                    </a:cubicBezTo>
                    <a:cubicBezTo>
                      <a:pt x="89082" y="187508"/>
                      <a:pt x="90997" y="176019"/>
                      <a:pt x="90538" y="174793"/>
                    </a:cubicBezTo>
                    <a:cubicBezTo>
                      <a:pt x="90078" y="173491"/>
                      <a:pt x="88469" y="168436"/>
                      <a:pt x="89389" y="166368"/>
                    </a:cubicBezTo>
                    <a:cubicBezTo>
                      <a:pt x="90308" y="164300"/>
                      <a:pt x="90384" y="162844"/>
                      <a:pt x="90538" y="161695"/>
                    </a:cubicBezTo>
                    <a:cubicBezTo>
                      <a:pt x="90691" y="160623"/>
                      <a:pt x="91686" y="154342"/>
                      <a:pt x="89619" y="151048"/>
                    </a:cubicBezTo>
                    <a:cubicBezTo>
                      <a:pt x="88010" y="148521"/>
                      <a:pt x="71082" y="128606"/>
                      <a:pt x="62963" y="119184"/>
                    </a:cubicBezTo>
                    <a:cubicBezTo>
                      <a:pt x="63576" y="121712"/>
                      <a:pt x="64341" y="123857"/>
                      <a:pt x="65491" y="124316"/>
                    </a:cubicBezTo>
                    <a:cubicBezTo>
                      <a:pt x="67865" y="125235"/>
                      <a:pt x="67865" y="126231"/>
                      <a:pt x="69320" y="130750"/>
                    </a:cubicBezTo>
                    <a:cubicBezTo>
                      <a:pt x="70776" y="135270"/>
                      <a:pt x="76061" y="145380"/>
                      <a:pt x="70776" y="140784"/>
                    </a:cubicBezTo>
                    <a:cubicBezTo>
                      <a:pt x="65491" y="136265"/>
                      <a:pt x="63576" y="131210"/>
                      <a:pt x="62197" y="135040"/>
                    </a:cubicBezTo>
                    <a:cubicBezTo>
                      <a:pt x="60818" y="138870"/>
                      <a:pt x="58597" y="140555"/>
                      <a:pt x="56682" y="138640"/>
                    </a:cubicBezTo>
                    <a:cubicBezTo>
                      <a:pt x="54767" y="136725"/>
                      <a:pt x="53771" y="135499"/>
                      <a:pt x="54537" y="131669"/>
                    </a:cubicBezTo>
                    <a:cubicBezTo>
                      <a:pt x="55226" y="127840"/>
                      <a:pt x="55993" y="123780"/>
                      <a:pt x="53618" y="121099"/>
                    </a:cubicBezTo>
                    <a:cubicBezTo>
                      <a:pt x="51244" y="118495"/>
                      <a:pt x="47873" y="117269"/>
                      <a:pt x="47643" y="111295"/>
                    </a:cubicBezTo>
                    <a:cubicBezTo>
                      <a:pt x="47414" y="105320"/>
                      <a:pt x="45499" y="97201"/>
                      <a:pt x="43354" y="91686"/>
                    </a:cubicBezTo>
                    <a:cubicBezTo>
                      <a:pt x="41210" y="86171"/>
                      <a:pt x="38299" y="81422"/>
                      <a:pt x="41439" y="74682"/>
                    </a:cubicBezTo>
                    <a:cubicBezTo>
                      <a:pt x="44580" y="67941"/>
                      <a:pt x="49099" y="67712"/>
                      <a:pt x="45729" y="54843"/>
                    </a:cubicBezTo>
                    <a:cubicBezTo>
                      <a:pt x="42358" y="41898"/>
                      <a:pt x="41439" y="35234"/>
                      <a:pt x="43124" y="32324"/>
                    </a:cubicBezTo>
                    <a:cubicBezTo>
                      <a:pt x="44809" y="29413"/>
                      <a:pt x="45499" y="29183"/>
                      <a:pt x="43354" y="24664"/>
                    </a:cubicBezTo>
                    <a:cubicBezTo>
                      <a:pt x="41210" y="20145"/>
                      <a:pt x="37150" y="11719"/>
                      <a:pt x="37150" y="11719"/>
                    </a:cubicBezTo>
                    <a:cubicBezTo>
                      <a:pt x="37150" y="11719"/>
                      <a:pt x="36307" y="10494"/>
                      <a:pt x="36001" y="9192"/>
                    </a:cubicBezTo>
                    <a:cubicBezTo>
                      <a:pt x="29873" y="7124"/>
                      <a:pt x="14784" y="2145"/>
                      <a:pt x="10877" y="996"/>
                    </a:cubicBezTo>
                    <a:cubicBezTo>
                      <a:pt x="9958" y="766"/>
                      <a:pt x="8886" y="383"/>
                      <a:pt x="7737" y="0"/>
                    </a:cubicBezTo>
                    <a:cubicBezTo>
                      <a:pt x="11490" y="3447"/>
                      <a:pt x="16392" y="7966"/>
                      <a:pt x="16928" y="8809"/>
                    </a:cubicBezTo>
                    <a:cubicBezTo>
                      <a:pt x="17694" y="10264"/>
                      <a:pt x="18996" y="12485"/>
                      <a:pt x="18996" y="14400"/>
                    </a:cubicBezTo>
                    <a:cubicBezTo>
                      <a:pt x="18996" y="16315"/>
                      <a:pt x="18690" y="19839"/>
                      <a:pt x="20146" y="22213"/>
                    </a:cubicBezTo>
                    <a:cubicBezTo>
                      <a:pt x="21601" y="24588"/>
                      <a:pt x="28265" y="32783"/>
                      <a:pt x="28265" y="32783"/>
                    </a:cubicBezTo>
                    <a:cubicBezTo>
                      <a:pt x="28265" y="32783"/>
                      <a:pt x="29567" y="33703"/>
                      <a:pt x="28265" y="34698"/>
                    </a:cubicBezTo>
                    <a:cubicBezTo>
                      <a:pt x="26962" y="35694"/>
                      <a:pt x="18996" y="39830"/>
                      <a:pt x="18537" y="41209"/>
                    </a:cubicBezTo>
                    <a:cubicBezTo>
                      <a:pt x="18077" y="42664"/>
                      <a:pt x="16775" y="44120"/>
                      <a:pt x="17618" y="45192"/>
                    </a:cubicBezTo>
                    <a:cubicBezTo>
                      <a:pt x="18383" y="46264"/>
                      <a:pt x="18231" y="46801"/>
                      <a:pt x="18077" y="47873"/>
                    </a:cubicBezTo>
                    <a:cubicBezTo>
                      <a:pt x="17924" y="49022"/>
                      <a:pt x="15703" y="59516"/>
                      <a:pt x="15856" y="62733"/>
                    </a:cubicBezTo>
                    <a:cubicBezTo>
                      <a:pt x="16009" y="65950"/>
                      <a:pt x="16622" y="69780"/>
                      <a:pt x="16622" y="71541"/>
                    </a:cubicBezTo>
                    <a:cubicBezTo>
                      <a:pt x="16622" y="73303"/>
                      <a:pt x="16622" y="78895"/>
                      <a:pt x="18843" y="81116"/>
                    </a:cubicBezTo>
                    <a:cubicBezTo>
                      <a:pt x="21065" y="83337"/>
                      <a:pt x="23132" y="84946"/>
                      <a:pt x="23132" y="84946"/>
                    </a:cubicBezTo>
                    <a:cubicBezTo>
                      <a:pt x="23132" y="84946"/>
                      <a:pt x="24588" y="86018"/>
                      <a:pt x="23745" y="86707"/>
                    </a:cubicBezTo>
                    <a:cubicBezTo>
                      <a:pt x="22980" y="87320"/>
                      <a:pt x="17005" y="91839"/>
                      <a:pt x="15626" y="92146"/>
                    </a:cubicBezTo>
                    <a:cubicBezTo>
                      <a:pt x="14171" y="92452"/>
                      <a:pt x="13405" y="92299"/>
                      <a:pt x="12715" y="92146"/>
                    </a:cubicBezTo>
                    <a:cubicBezTo>
                      <a:pt x="12103" y="91993"/>
                      <a:pt x="10954" y="92146"/>
                      <a:pt x="10954" y="92912"/>
                    </a:cubicBezTo>
                    <a:cubicBezTo>
                      <a:pt x="10954" y="93678"/>
                      <a:pt x="7277" y="110605"/>
                      <a:pt x="6818" y="112520"/>
                    </a:cubicBezTo>
                    <a:cubicBezTo>
                      <a:pt x="6358" y="114435"/>
                      <a:pt x="6052" y="115738"/>
                      <a:pt x="5362" y="116504"/>
                    </a:cubicBezTo>
                    <a:cubicBezTo>
                      <a:pt x="4750" y="117269"/>
                      <a:pt x="4213" y="119338"/>
                      <a:pt x="1685" y="120180"/>
                    </a:cubicBezTo>
                    <a:cubicBezTo>
                      <a:pt x="-842" y="120946"/>
                      <a:pt x="-76" y="121942"/>
                      <a:pt x="1073" y="123550"/>
                    </a:cubicBezTo>
                    <a:cubicBezTo>
                      <a:pt x="2222" y="125159"/>
                      <a:pt x="7430" y="131669"/>
                      <a:pt x="7430" y="131669"/>
                    </a:cubicBezTo>
                    <a:cubicBezTo>
                      <a:pt x="7430" y="131669"/>
                      <a:pt x="9345" y="134350"/>
                      <a:pt x="11413" y="133431"/>
                    </a:cubicBezTo>
                    <a:cubicBezTo>
                      <a:pt x="12869" y="132895"/>
                      <a:pt x="14018" y="132972"/>
                      <a:pt x="15013" y="13373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55" name="Kombinationstegning: figur 12054">
                <a:extLst>
                  <a:ext uri="{FF2B5EF4-FFF2-40B4-BE49-F238E27FC236}">
                    <a16:creationId xmlns:a16="http://schemas.microsoft.com/office/drawing/2014/main" id="{D9AF0E05-476F-447F-A490-B87A69607CCF}"/>
                  </a:ext>
                </a:extLst>
              </p:cNvPr>
              <p:cNvSpPr/>
              <p:nvPr/>
            </p:nvSpPr>
            <p:spPr>
              <a:xfrm>
                <a:off x="6905390" y="4628963"/>
                <a:ext cx="332787" cy="285326"/>
              </a:xfrm>
              <a:custGeom>
                <a:avLst/>
                <a:gdLst>
                  <a:gd name="connsiteX0" fmla="*/ 197628 w 332787"/>
                  <a:gd name="connsiteY0" fmla="*/ 10111 h 285326"/>
                  <a:gd name="connsiteX1" fmla="*/ 196173 w 332787"/>
                  <a:gd name="connsiteY1" fmla="*/ 15856 h 285326"/>
                  <a:gd name="connsiteX2" fmla="*/ 182309 w 332787"/>
                  <a:gd name="connsiteY2" fmla="*/ 29260 h 285326"/>
                  <a:gd name="connsiteX3" fmla="*/ 183918 w 332787"/>
                  <a:gd name="connsiteY3" fmla="*/ 31941 h 285326"/>
                  <a:gd name="connsiteX4" fmla="*/ 186139 w 332787"/>
                  <a:gd name="connsiteY4" fmla="*/ 35924 h 285326"/>
                  <a:gd name="connsiteX5" fmla="*/ 188360 w 332787"/>
                  <a:gd name="connsiteY5" fmla="*/ 40673 h 285326"/>
                  <a:gd name="connsiteX6" fmla="*/ 189969 w 332787"/>
                  <a:gd name="connsiteY6" fmla="*/ 45422 h 285326"/>
                  <a:gd name="connsiteX7" fmla="*/ 188207 w 332787"/>
                  <a:gd name="connsiteY7" fmla="*/ 52622 h 285326"/>
                  <a:gd name="connsiteX8" fmla="*/ 188819 w 332787"/>
                  <a:gd name="connsiteY8" fmla="*/ 62350 h 285326"/>
                  <a:gd name="connsiteX9" fmla="*/ 188054 w 332787"/>
                  <a:gd name="connsiteY9" fmla="*/ 70009 h 285326"/>
                  <a:gd name="connsiteX10" fmla="*/ 181849 w 332787"/>
                  <a:gd name="connsiteY10" fmla="*/ 92835 h 285326"/>
                  <a:gd name="connsiteX11" fmla="*/ 182003 w 332787"/>
                  <a:gd name="connsiteY11" fmla="*/ 96971 h 285326"/>
                  <a:gd name="connsiteX12" fmla="*/ 183918 w 332787"/>
                  <a:gd name="connsiteY12" fmla="*/ 101797 h 285326"/>
                  <a:gd name="connsiteX13" fmla="*/ 189049 w 332787"/>
                  <a:gd name="connsiteY13" fmla="*/ 107695 h 285326"/>
                  <a:gd name="connsiteX14" fmla="*/ 193798 w 332787"/>
                  <a:gd name="connsiteY14" fmla="*/ 110759 h 285326"/>
                  <a:gd name="connsiteX15" fmla="*/ 199543 w 332787"/>
                  <a:gd name="connsiteY15" fmla="*/ 118572 h 285326"/>
                  <a:gd name="connsiteX16" fmla="*/ 205135 w 332787"/>
                  <a:gd name="connsiteY16" fmla="*/ 120333 h 285326"/>
                  <a:gd name="connsiteX17" fmla="*/ 210879 w 332787"/>
                  <a:gd name="connsiteY17" fmla="*/ 121482 h 285326"/>
                  <a:gd name="connsiteX18" fmla="*/ 211798 w 332787"/>
                  <a:gd name="connsiteY18" fmla="*/ 117499 h 285326"/>
                  <a:gd name="connsiteX19" fmla="*/ 216931 w 332787"/>
                  <a:gd name="connsiteY19" fmla="*/ 114818 h 285326"/>
                  <a:gd name="connsiteX20" fmla="*/ 220913 w 332787"/>
                  <a:gd name="connsiteY20" fmla="*/ 113899 h 285326"/>
                  <a:gd name="connsiteX21" fmla="*/ 222369 w 332787"/>
                  <a:gd name="connsiteY21" fmla="*/ 114818 h 285326"/>
                  <a:gd name="connsiteX22" fmla="*/ 222216 w 332787"/>
                  <a:gd name="connsiteY22" fmla="*/ 134887 h 285326"/>
                  <a:gd name="connsiteX23" fmla="*/ 223135 w 332787"/>
                  <a:gd name="connsiteY23" fmla="*/ 148444 h 285326"/>
                  <a:gd name="connsiteX24" fmla="*/ 219611 w 332787"/>
                  <a:gd name="connsiteY24" fmla="*/ 151661 h 285326"/>
                  <a:gd name="connsiteX25" fmla="*/ 218156 w 332787"/>
                  <a:gd name="connsiteY25" fmla="*/ 148291 h 285326"/>
                  <a:gd name="connsiteX26" fmla="*/ 216701 w 332787"/>
                  <a:gd name="connsiteY26" fmla="*/ 145074 h 285326"/>
                  <a:gd name="connsiteX27" fmla="*/ 206667 w 332787"/>
                  <a:gd name="connsiteY27" fmla="*/ 149363 h 285326"/>
                  <a:gd name="connsiteX28" fmla="*/ 202071 w 332787"/>
                  <a:gd name="connsiteY28" fmla="*/ 149517 h 285326"/>
                  <a:gd name="connsiteX29" fmla="*/ 200309 w 332787"/>
                  <a:gd name="connsiteY29" fmla="*/ 147908 h 285326"/>
                  <a:gd name="connsiteX30" fmla="*/ 181313 w 332787"/>
                  <a:gd name="connsiteY30" fmla="*/ 122018 h 285326"/>
                  <a:gd name="connsiteX31" fmla="*/ 175568 w 332787"/>
                  <a:gd name="connsiteY31" fmla="*/ 120563 h 285326"/>
                  <a:gd name="connsiteX32" fmla="*/ 169211 w 332787"/>
                  <a:gd name="connsiteY32" fmla="*/ 117193 h 285326"/>
                  <a:gd name="connsiteX33" fmla="*/ 160402 w 332787"/>
                  <a:gd name="connsiteY33" fmla="*/ 116274 h 285326"/>
                  <a:gd name="connsiteX34" fmla="*/ 157875 w 332787"/>
                  <a:gd name="connsiteY34" fmla="*/ 112903 h 285326"/>
                  <a:gd name="connsiteX35" fmla="*/ 149296 w 332787"/>
                  <a:gd name="connsiteY35" fmla="*/ 98733 h 285326"/>
                  <a:gd name="connsiteX36" fmla="*/ 144317 w 332787"/>
                  <a:gd name="connsiteY36" fmla="*/ 96818 h 285326"/>
                  <a:gd name="connsiteX37" fmla="*/ 143398 w 332787"/>
                  <a:gd name="connsiteY37" fmla="*/ 102103 h 285326"/>
                  <a:gd name="connsiteX38" fmla="*/ 138266 w 332787"/>
                  <a:gd name="connsiteY38" fmla="*/ 108308 h 285326"/>
                  <a:gd name="connsiteX39" fmla="*/ 126623 w 332787"/>
                  <a:gd name="connsiteY39" fmla="*/ 106393 h 285326"/>
                  <a:gd name="connsiteX40" fmla="*/ 104104 w 332787"/>
                  <a:gd name="connsiteY40" fmla="*/ 103329 h 285326"/>
                  <a:gd name="connsiteX41" fmla="*/ 94759 w 332787"/>
                  <a:gd name="connsiteY41" fmla="*/ 87550 h 285326"/>
                  <a:gd name="connsiteX42" fmla="*/ 91618 w 332787"/>
                  <a:gd name="connsiteY42" fmla="*/ 86324 h 285326"/>
                  <a:gd name="connsiteX43" fmla="*/ 83270 w 332787"/>
                  <a:gd name="connsiteY43" fmla="*/ 88469 h 285326"/>
                  <a:gd name="connsiteX44" fmla="*/ 75840 w 332787"/>
                  <a:gd name="connsiteY44" fmla="*/ 91609 h 285326"/>
                  <a:gd name="connsiteX45" fmla="*/ 67720 w 332787"/>
                  <a:gd name="connsiteY45" fmla="*/ 92529 h 285326"/>
                  <a:gd name="connsiteX46" fmla="*/ 68639 w 332787"/>
                  <a:gd name="connsiteY46" fmla="*/ 88469 h 285326"/>
                  <a:gd name="connsiteX47" fmla="*/ 65729 w 332787"/>
                  <a:gd name="connsiteY47" fmla="*/ 83720 h 285326"/>
                  <a:gd name="connsiteX48" fmla="*/ 57610 w 332787"/>
                  <a:gd name="connsiteY48" fmla="*/ 76750 h 285326"/>
                  <a:gd name="connsiteX49" fmla="*/ 56920 w 332787"/>
                  <a:gd name="connsiteY49" fmla="*/ 76443 h 285326"/>
                  <a:gd name="connsiteX50" fmla="*/ 57763 w 332787"/>
                  <a:gd name="connsiteY50" fmla="*/ 102946 h 285326"/>
                  <a:gd name="connsiteX51" fmla="*/ 58912 w 332787"/>
                  <a:gd name="connsiteY51" fmla="*/ 117499 h 285326"/>
                  <a:gd name="connsiteX52" fmla="*/ 55542 w 332787"/>
                  <a:gd name="connsiteY52" fmla="*/ 128529 h 285326"/>
                  <a:gd name="connsiteX53" fmla="*/ 54929 w 332787"/>
                  <a:gd name="connsiteY53" fmla="*/ 134121 h 285326"/>
                  <a:gd name="connsiteX54" fmla="*/ 56231 w 332787"/>
                  <a:gd name="connsiteY54" fmla="*/ 138104 h 285326"/>
                  <a:gd name="connsiteX55" fmla="*/ 35167 w 332787"/>
                  <a:gd name="connsiteY55" fmla="*/ 137950 h 285326"/>
                  <a:gd name="connsiteX56" fmla="*/ 13643 w 332787"/>
                  <a:gd name="connsiteY56" fmla="*/ 137797 h 285326"/>
                  <a:gd name="connsiteX57" fmla="*/ 86 w 332787"/>
                  <a:gd name="connsiteY57" fmla="*/ 140018 h 285326"/>
                  <a:gd name="connsiteX58" fmla="*/ 392 w 332787"/>
                  <a:gd name="connsiteY58" fmla="*/ 159015 h 285326"/>
                  <a:gd name="connsiteX59" fmla="*/ 698 w 332787"/>
                  <a:gd name="connsiteY59" fmla="*/ 227492 h 285326"/>
                  <a:gd name="connsiteX60" fmla="*/ 1847 w 332787"/>
                  <a:gd name="connsiteY60" fmla="*/ 234539 h 285326"/>
                  <a:gd name="connsiteX61" fmla="*/ 9660 w 332787"/>
                  <a:gd name="connsiteY61" fmla="*/ 244726 h 285326"/>
                  <a:gd name="connsiteX62" fmla="*/ 27890 w 332787"/>
                  <a:gd name="connsiteY62" fmla="*/ 260352 h 285326"/>
                  <a:gd name="connsiteX63" fmla="*/ 41524 w 332787"/>
                  <a:gd name="connsiteY63" fmla="*/ 272684 h 285326"/>
                  <a:gd name="connsiteX64" fmla="*/ 54393 w 332787"/>
                  <a:gd name="connsiteY64" fmla="*/ 269926 h 285326"/>
                  <a:gd name="connsiteX65" fmla="*/ 73848 w 332787"/>
                  <a:gd name="connsiteY65" fmla="*/ 269467 h 285326"/>
                  <a:gd name="connsiteX66" fmla="*/ 85491 w 332787"/>
                  <a:gd name="connsiteY66" fmla="*/ 271382 h 285326"/>
                  <a:gd name="connsiteX67" fmla="*/ 92921 w 332787"/>
                  <a:gd name="connsiteY67" fmla="*/ 278046 h 285326"/>
                  <a:gd name="connsiteX68" fmla="*/ 97746 w 332787"/>
                  <a:gd name="connsiteY68" fmla="*/ 278582 h 285326"/>
                  <a:gd name="connsiteX69" fmla="*/ 128845 w 332787"/>
                  <a:gd name="connsiteY69" fmla="*/ 285322 h 285326"/>
                  <a:gd name="connsiteX70" fmla="*/ 144317 w 332787"/>
                  <a:gd name="connsiteY70" fmla="*/ 281339 h 285326"/>
                  <a:gd name="connsiteX71" fmla="*/ 153585 w 332787"/>
                  <a:gd name="connsiteY71" fmla="*/ 270003 h 285326"/>
                  <a:gd name="connsiteX72" fmla="*/ 159943 w 332787"/>
                  <a:gd name="connsiteY72" fmla="*/ 262037 h 285326"/>
                  <a:gd name="connsiteX73" fmla="*/ 168368 w 332787"/>
                  <a:gd name="connsiteY73" fmla="*/ 252922 h 285326"/>
                  <a:gd name="connsiteX74" fmla="*/ 177943 w 332787"/>
                  <a:gd name="connsiteY74" fmla="*/ 247943 h 285326"/>
                  <a:gd name="connsiteX75" fmla="*/ 192803 w 332787"/>
                  <a:gd name="connsiteY75" fmla="*/ 240590 h 285326"/>
                  <a:gd name="connsiteX76" fmla="*/ 194871 w 332787"/>
                  <a:gd name="connsiteY76" fmla="*/ 234385 h 285326"/>
                  <a:gd name="connsiteX77" fmla="*/ 197552 w 332787"/>
                  <a:gd name="connsiteY77" fmla="*/ 224964 h 285326"/>
                  <a:gd name="connsiteX78" fmla="*/ 199926 w 332787"/>
                  <a:gd name="connsiteY78" fmla="*/ 222743 h 285326"/>
                  <a:gd name="connsiteX79" fmla="*/ 209501 w 332787"/>
                  <a:gd name="connsiteY79" fmla="*/ 217764 h 285326"/>
                  <a:gd name="connsiteX80" fmla="*/ 226735 w 332787"/>
                  <a:gd name="connsiteY80" fmla="*/ 214087 h 285326"/>
                  <a:gd name="connsiteX81" fmla="*/ 237075 w 332787"/>
                  <a:gd name="connsiteY81" fmla="*/ 214700 h 285326"/>
                  <a:gd name="connsiteX82" fmla="*/ 239220 w 332787"/>
                  <a:gd name="connsiteY82" fmla="*/ 214164 h 285326"/>
                  <a:gd name="connsiteX83" fmla="*/ 233629 w 332787"/>
                  <a:gd name="connsiteY83" fmla="*/ 196011 h 285326"/>
                  <a:gd name="connsiteX84" fmla="*/ 235084 w 332787"/>
                  <a:gd name="connsiteY84" fmla="*/ 194709 h 285326"/>
                  <a:gd name="connsiteX85" fmla="*/ 318957 w 332787"/>
                  <a:gd name="connsiteY85" fmla="*/ 167440 h 285326"/>
                  <a:gd name="connsiteX86" fmla="*/ 315357 w 332787"/>
                  <a:gd name="connsiteY86" fmla="*/ 167210 h 285326"/>
                  <a:gd name="connsiteX87" fmla="*/ 311374 w 332787"/>
                  <a:gd name="connsiteY87" fmla="*/ 165449 h 285326"/>
                  <a:gd name="connsiteX88" fmla="*/ 305017 w 332787"/>
                  <a:gd name="connsiteY88" fmla="*/ 157329 h 285326"/>
                  <a:gd name="connsiteX89" fmla="*/ 305629 w 332787"/>
                  <a:gd name="connsiteY89" fmla="*/ 153959 h 285326"/>
                  <a:gd name="connsiteX90" fmla="*/ 309306 w 332787"/>
                  <a:gd name="connsiteY90" fmla="*/ 150282 h 285326"/>
                  <a:gd name="connsiteX91" fmla="*/ 310761 w 332787"/>
                  <a:gd name="connsiteY91" fmla="*/ 146299 h 285326"/>
                  <a:gd name="connsiteX92" fmla="*/ 314897 w 332787"/>
                  <a:gd name="connsiteY92" fmla="*/ 126691 h 285326"/>
                  <a:gd name="connsiteX93" fmla="*/ 316659 w 332787"/>
                  <a:gd name="connsiteY93" fmla="*/ 125925 h 285326"/>
                  <a:gd name="connsiteX94" fmla="*/ 319570 w 332787"/>
                  <a:gd name="connsiteY94" fmla="*/ 125925 h 285326"/>
                  <a:gd name="connsiteX95" fmla="*/ 327689 w 332787"/>
                  <a:gd name="connsiteY95" fmla="*/ 120486 h 285326"/>
                  <a:gd name="connsiteX96" fmla="*/ 327076 w 332787"/>
                  <a:gd name="connsiteY96" fmla="*/ 118725 h 285326"/>
                  <a:gd name="connsiteX97" fmla="*/ 322787 w 332787"/>
                  <a:gd name="connsiteY97" fmla="*/ 114895 h 285326"/>
                  <a:gd name="connsiteX98" fmla="*/ 320566 w 332787"/>
                  <a:gd name="connsiteY98" fmla="*/ 105320 h 285326"/>
                  <a:gd name="connsiteX99" fmla="*/ 319800 w 332787"/>
                  <a:gd name="connsiteY99" fmla="*/ 96512 h 285326"/>
                  <a:gd name="connsiteX100" fmla="*/ 322021 w 332787"/>
                  <a:gd name="connsiteY100" fmla="*/ 81652 h 285326"/>
                  <a:gd name="connsiteX101" fmla="*/ 321561 w 332787"/>
                  <a:gd name="connsiteY101" fmla="*/ 78971 h 285326"/>
                  <a:gd name="connsiteX102" fmla="*/ 322480 w 332787"/>
                  <a:gd name="connsiteY102" fmla="*/ 74988 h 285326"/>
                  <a:gd name="connsiteX103" fmla="*/ 332208 w 332787"/>
                  <a:gd name="connsiteY103" fmla="*/ 68477 h 285326"/>
                  <a:gd name="connsiteX104" fmla="*/ 332208 w 332787"/>
                  <a:gd name="connsiteY104" fmla="*/ 66562 h 285326"/>
                  <a:gd name="connsiteX105" fmla="*/ 324089 w 332787"/>
                  <a:gd name="connsiteY105" fmla="*/ 55992 h 285326"/>
                  <a:gd name="connsiteX106" fmla="*/ 322940 w 332787"/>
                  <a:gd name="connsiteY106" fmla="*/ 48179 h 285326"/>
                  <a:gd name="connsiteX107" fmla="*/ 320872 w 332787"/>
                  <a:gd name="connsiteY107" fmla="*/ 42588 h 285326"/>
                  <a:gd name="connsiteX108" fmla="*/ 311681 w 332787"/>
                  <a:gd name="connsiteY108" fmla="*/ 33779 h 285326"/>
                  <a:gd name="connsiteX109" fmla="*/ 297357 w 332787"/>
                  <a:gd name="connsiteY109" fmla="*/ 28417 h 285326"/>
                  <a:gd name="connsiteX110" fmla="*/ 287170 w 332787"/>
                  <a:gd name="connsiteY110" fmla="*/ 24128 h 285326"/>
                  <a:gd name="connsiteX111" fmla="*/ 275373 w 332787"/>
                  <a:gd name="connsiteY111" fmla="*/ 15856 h 285326"/>
                  <a:gd name="connsiteX112" fmla="*/ 261357 w 332787"/>
                  <a:gd name="connsiteY112" fmla="*/ 11643 h 285326"/>
                  <a:gd name="connsiteX113" fmla="*/ 260207 w 332787"/>
                  <a:gd name="connsiteY113" fmla="*/ 15473 h 285326"/>
                  <a:gd name="connsiteX114" fmla="*/ 248029 w 332787"/>
                  <a:gd name="connsiteY114" fmla="*/ 9728 h 285326"/>
                  <a:gd name="connsiteX115" fmla="*/ 242514 w 332787"/>
                  <a:gd name="connsiteY115" fmla="*/ 9958 h 285326"/>
                  <a:gd name="connsiteX116" fmla="*/ 241825 w 332787"/>
                  <a:gd name="connsiteY116" fmla="*/ 6128 h 285326"/>
                  <a:gd name="connsiteX117" fmla="*/ 243739 w 332787"/>
                  <a:gd name="connsiteY117" fmla="*/ 2298 h 285326"/>
                  <a:gd name="connsiteX118" fmla="*/ 244352 w 332787"/>
                  <a:gd name="connsiteY118" fmla="*/ 0 h 285326"/>
                  <a:gd name="connsiteX119" fmla="*/ 198011 w 332787"/>
                  <a:gd name="connsiteY119" fmla="*/ 7889 h 285326"/>
                  <a:gd name="connsiteX120" fmla="*/ 197628 w 332787"/>
                  <a:gd name="connsiteY120" fmla="*/ 10111 h 28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332787" h="285326">
                    <a:moveTo>
                      <a:pt x="197628" y="10111"/>
                    </a:moveTo>
                    <a:cubicBezTo>
                      <a:pt x="198930" y="12026"/>
                      <a:pt x="197322" y="14400"/>
                      <a:pt x="196173" y="15856"/>
                    </a:cubicBezTo>
                    <a:cubicBezTo>
                      <a:pt x="195024" y="17311"/>
                      <a:pt x="184530" y="26579"/>
                      <a:pt x="182309" y="29260"/>
                    </a:cubicBezTo>
                    <a:cubicBezTo>
                      <a:pt x="180088" y="31941"/>
                      <a:pt x="182615" y="32171"/>
                      <a:pt x="183918" y="31941"/>
                    </a:cubicBezTo>
                    <a:cubicBezTo>
                      <a:pt x="185220" y="31711"/>
                      <a:pt x="185679" y="34468"/>
                      <a:pt x="186139" y="35924"/>
                    </a:cubicBezTo>
                    <a:cubicBezTo>
                      <a:pt x="186598" y="37379"/>
                      <a:pt x="187747" y="39601"/>
                      <a:pt x="188360" y="40673"/>
                    </a:cubicBezTo>
                    <a:cubicBezTo>
                      <a:pt x="188973" y="41822"/>
                      <a:pt x="189815" y="44349"/>
                      <a:pt x="189969" y="45422"/>
                    </a:cubicBezTo>
                    <a:cubicBezTo>
                      <a:pt x="190122" y="46571"/>
                      <a:pt x="189356" y="49864"/>
                      <a:pt x="188207" y="52622"/>
                    </a:cubicBezTo>
                    <a:cubicBezTo>
                      <a:pt x="187058" y="55303"/>
                      <a:pt x="187900" y="59975"/>
                      <a:pt x="188819" y="62350"/>
                    </a:cubicBezTo>
                    <a:cubicBezTo>
                      <a:pt x="189739" y="64724"/>
                      <a:pt x="188054" y="70009"/>
                      <a:pt x="188054" y="70009"/>
                    </a:cubicBezTo>
                    <a:cubicBezTo>
                      <a:pt x="188054" y="70009"/>
                      <a:pt x="182462" y="90767"/>
                      <a:pt x="181849" y="92835"/>
                    </a:cubicBezTo>
                    <a:cubicBezTo>
                      <a:pt x="181236" y="94903"/>
                      <a:pt x="181696" y="95899"/>
                      <a:pt x="182003" y="96971"/>
                    </a:cubicBezTo>
                    <a:cubicBezTo>
                      <a:pt x="182309" y="98120"/>
                      <a:pt x="182309" y="98427"/>
                      <a:pt x="183918" y="101797"/>
                    </a:cubicBezTo>
                    <a:cubicBezTo>
                      <a:pt x="185526" y="105167"/>
                      <a:pt x="187900" y="107235"/>
                      <a:pt x="189049" y="107695"/>
                    </a:cubicBezTo>
                    <a:cubicBezTo>
                      <a:pt x="190198" y="108154"/>
                      <a:pt x="191730" y="109150"/>
                      <a:pt x="193798" y="110759"/>
                    </a:cubicBezTo>
                    <a:cubicBezTo>
                      <a:pt x="195867" y="112367"/>
                      <a:pt x="197322" y="116350"/>
                      <a:pt x="199543" y="118572"/>
                    </a:cubicBezTo>
                    <a:cubicBezTo>
                      <a:pt x="201764" y="120793"/>
                      <a:pt x="203833" y="120486"/>
                      <a:pt x="205135" y="120333"/>
                    </a:cubicBezTo>
                    <a:cubicBezTo>
                      <a:pt x="206437" y="120180"/>
                      <a:pt x="209883" y="121252"/>
                      <a:pt x="210879" y="121482"/>
                    </a:cubicBezTo>
                    <a:cubicBezTo>
                      <a:pt x="211798" y="121635"/>
                      <a:pt x="211798" y="120027"/>
                      <a:pt x="211798" y="117499"/>
                    </a:cubicBezTo>
                    <a:cubicBezTo>
                      <a:pt x="211798" y="114971"/>
                      <a:pt x="215628" y="114818"/>
                      <a:pt x="216931" y="114818"/>
                    </a:cubicBezTo>
                    <a:cubicBezTo>
                      <a:pt x="218233" y="114818"/>
                      <a:pt x="218692" y="114512"/>
                      <a:pt x="220913" y="113899"/>
                    </a:cubicBezTo>
                    <a:cubicBezTo>
                      <a:pt x="223135" y="113286"/>
                      <a:pt x="222369" y="114818"/>
                      <a:pt x="222369" y="114818"/>
                    </a:cubicBezTo>
                    <a:cubicBezTo>
                      <a:pt x="222369" y="114818"/>
                      <a:pt x="222216" y="133048"/>
                      <a:pt x="222216" y="134887"/>
                    </a:cubicBezTo>
                    <a:cubicBezTo>
                      <a:pt x="222216" y="136725"/>
                      <a:pt x="222675" y="145457"/>
                      <a:pt x="223135" y="148444"/>
                    </a:cubicBezTo>
                    <a:cubicBezTo>
                      <a:pt x="223595" y="151508"/>
                      <a:pt x="221220" y="151661"/>
                      <a:pt x="219611" y="151661"/>
                    </a:cubicBezTo>
                    <a:cubicBezTo>
                      <a:pt x="218003" y="151661"/>
                      <a:pt x="217850" y="149899"/>
                      <a:pt x="218156" y="148291"/>
                    </a:cubicBezTo>
                    <a:cubicBezTo>
                      <a:pt x="218462" y="146682"/>
                      <a:pt x="218156" y="145380"/>
                      <a:pt x="216701" y="145074"/>
                    </a:cubicBezTo>
                    <a:cubicBezTo>
                      <a:pt x="215245" y="144767"/>
                      <a:pt x="208581" y="148291"/>
                      <a:pt x="206667" y="149363"/>
                    </a:cubicBezTo>
                    <a:cubicBezTo>
                      <a:pt x="204752" y="150512"/>
                      <a:pt x="203143" y="149670"/>
                      <a:pt x="202071" y="149517"/>
                    </a:cubicBezTo>
                    <a:cubicBezTo>
                      <a:pt x="200922" y="149363"/>
                      <a:pt x="200309" y="147908"/>
                      <a:pt x="200309" y="147908"/>
                    </a:cubicBezTo>
                    <a:cubicBezTo>
                      <a:pt x="200309" y="147908"/>
                      <a:pt x="181773" y="123167"/>
                      <a:pt x="181313" y="122018"/>
                    </a:cubicBezTo>
                    <a:cubicBezTo>
                      <a:pt x="180854" y="120869"/>
                      <a:pt x="176870" y="120869"/>
                      <a:pt x="175568" y="120563"/>
                    </a:cubicBezTo>
                    <a:cubicBezTo>
                      <a:pt x="174266" y="120257"/>
                      <a:pt x="170819" y="118342"/>
                      <a:pt x="169211" y="117193"/>
                    </a:cubicBezTo>
                    <a:cubicBezTo>
                      <a:pt x="167602" y="116044"/>
                      <a:pt x="161398" y="116427"/>
                      <a:pt x="160402" y="116274"/>
                    </a:cubicBezTo>
                    <a:cubicBezTo>
                      <a:pt x="159483" y="116120"/>
                      <a:pt x="159790" y="116580"/>
                      <a:pt x="157875" y="112903"/>
                    </a:cubicBezTo>
                    <a:cubicBezTo>
                      <a:pt x="155960" y="109227"/>
                      <a:pt x="150368" y="100801"/>
                      <a:pt x="149296" y="98733"/>
                    </a:cubicBezTo>
                    <a:cubicBezTo>
                      <a:pt x="148147" y="96665"/>
                      <a:pt x="145619" y="96512"/>
                      <a:pt x="144317" y="96818"/>
                    </a:cubicBezTo>
                    <a:cubicBezTo>
                      <a:pt x="143015" y="97124"/>
                      <a:pt x="143551" y="97431"/>
                      <a:pt x="143398" y="102103"/>
                    </a:cubicBezTo>
                    <a:cubicBezTo>
                      <a:pt x="143244" y="106699"/>
                      <a:pt x="139875" y="107235"/>
                      <a:pt x="138266" y="108308"/>
                    </a:cubicBezTo>
                    <a:cubicBezTo>
                      <a:pt x="136657" y="109457"/>
                      <a:pt x="128691" y="107005"/>
                      <a:pt x="126623" y="106393"/>
                    </a:cubicBezTo>
                    <a:cubicBezTo>
                      <a:pt x="124555" y="105780"/>
                      <a:pt x="115593" y="105780"/>
                      <a:pt x="104104" y="103329"/>
                    </a:cubicBezTo>
                    <a:cubicBezTo>
                      <a:pt x="92614" y="100954"/>
                      <a:pt x="94529" y="90614"/>
                      <a:pt x="94759" y="87550"/>
                    </a:cubicBezTo>
                    <a:cubicBezTo>
                      <a:pt x="94989" y="84410"/>
                      <a:pt x="92614" y="85865"/>
                      <a:pt x="91618" y="86324"/>
                    </a:cubicBezTo>
                    <a:cubicBezTo>
                      <a:pt x="90623" y="86784"/>
                      <a:pt x="85185" y="88239"/>
                      <a:pt x="83270" y="88469"/>
                    </a:cubicBezTo>
                    <a:cubicBezTo>
                      <a:pt x="81355" y="88699"/>
                      <a:pt x="77984" y="90384"/>
                      <a:pt x="75840" y="91609"/>
                    </a:cubicBezTo>
                    <a:cubicBezTo>
                      <a:pt x="73695" y="92835"/>
                      <a:pt x="72010" y="92835"/>
                      <a:pt x="67720" y="92529"/>
                    </a:cubicBezTo>
                    <a:cubicBezTo>
                      <a:pt x="63431" y="92299"/>
                      <a:pt x="67031" y="90154"/>
                      <a:pt x="68639" y="88469"/>
                    </a:cubicBezTo>
                    <a:cubicBezTo>
                      <a:pt x="70325" y="86784"/>
                      <a:pt x="67414" y="84869"/>
                      <a:pt x="65729" y="83720"/>
                    </a:cubicBezTo>
                    <a:cubicBezTo>
                      <a:pt x="64044" y="82495"/>
                      <a:pt x="59295" y="78205"/>
                      <a:pt x="57610" y="76750"/>
                    </a:cubicBezTo>
                    <a:cubicBezTo>
                      <a:pt x="57380" y="76520"/>
                      <a:pt x="57150" y="76443"/>
                      <a:pt x="56920" y="76443"/>
                    </a:cubicBezTo>
                    <a:cubicBezTo>
                      <a:pt x="57150" y="83260"/>
                      <a:pt x="57763" y="101567"/>
                      <a:pt x="57763" y="102946"/>
                    </a:cubicBezTo>
                    <a:cubicBezTo>
                      <a:pt x="57763" y="104708"/>
                      <a:pt x="59831" y="114129"/>
                      <a:pt x="58912" y="117499"/>
                    </a:cubicBezTo>
                    <a:cubicBezTo>
                      <a:pt x="57993" y="120869"/>
                      <a:pt x="56690" y="125925"/>
                      <a:pt x="55542" y="128529"/>
                    </a:cubicBezTo>
                    <a:cubicBezTo>
                      <a:pt x="54393" y="131057"/>
                      <a:pt x="53933" y="132359"/>
                      <a:pt x="54929" y="134121"/>
                    </a:cubicBezTo>
                    <a:cubicBezTo>
                      <a:pt x="55848" y="135882"/>
                      <a:pt x="57457" y="137950"/>
                      <a:pt x="56231" y="138104"/>
                    </a:cubicBezTo>
                    <a:cubicBezTo>
                      <a:pt x="55006" y="138257"/>
                      <a:pt x="37848" y="137491"/>
                      <a:pt x="35167" y="137950"/>
                    </a:cubicBezTo>
                    <a:cubicBezTo>
                      <a:pt x="32486" y="138410"/>
                      <a:pt x="16631" y="138257"/>
                      <a:pt x="13643" y="137797"/>
                    </a:cubicBezTo>
                    <a:cubicBezTo>
                      <a:pt x="10580" y="137338"/>
                      <a:pt x="392" y="137031"/>
                      <a:pt x="86" y="140018"/>
                    </a:cubicBezTo>
                    <a:cubicBezTo>
                      <a:pt x="-221" y="143006"/>
                      <a:pt x="392" y="155491"/>
                      <a:pt x="392" y="159015"/>
                    </a:cubicBezTo>
                    <a:cubicBezTo>
                      <a:pt x="392" y="162538"/>
                      <a:pt x="698" y="227492"/>
                      <a:pt x="698" y="227492"/>
                    </a:cubicBezTo>
                    <a:cubicBezTo>
                      <a:pt x="698" y="227492"/>
                      <a:pt x="545" y="231015"/>
                      <a:pt x="1847" y="234539"/>
                    </a:cubicBezTo>
                    <a:cubicBezTo>
                      <a:pt x="3150" y="238062"/>
                      <a:pt x="7746" y="243117"/>
                      <a:pt x="9660" y="244726"/>
                    </a:cubicBezTo>
                    <a:cubicBezTo>
                      <a:pt x="11575" y="246335"/>
                      <a:pt x="26282" y="259050"/>
                      <a:pt x="27890" y="260352"/>
                    </a:cubicBezTo>
                    <a:cubicBezTo>
                      <a:pt x="29039" y="261271"/>
                      <a:pt x="37082" y="268701"/>
                      <a:pt x="41524" y="272684"/>
                    </a:cubicBezTo>
                    <a:cubicBezTo>
                      <a:pt x="47729" y="271382"/>
                      <a:pt x="53014" y="270309"/>
                      <a:pt x="54393" y="269926"/>
                    </a:cubicBezTo>
                    <a:cubicBezTo>
                      <a:pt x="58069" y="269007"/>
                      <a:pt x="66035" y="268471"/>
                      <a:pt x="73848" y="269467"/>
                    </a:cubicBezTo>
                    <a:cubicBezTo>
                      <a:pt x="81661" y="270386"/>
                      <a:pt x="84725" y="270616"/>
                      <a:pt x="85491" y="271382"/>
                    </a:cubicBezTo>
                    <a:cubicBezTo>
                      <a:pt x="86180" y="272148"/>
                      <a:pt x="90853" y="275748"/>
                      <a:pt x="92921" y="278046"/>
                    </a:cubicBezTo>
                    <a:cubicBezTo>
                      <a:pt x="94682" y="278046"/>
                      <a:pt x="96367" y="278199"/>
                      <a:pt x="97746" y="278582"/>
                    </a:cubicBezTo>
                    <a:cubicBezTo>
                      <a:pt x="102725" y="279884"/>
                      <a:pt x="126010" y="285322"/>
                      <a:pt x="128845" y="285322"/>
                    </a:cubicBezTo>
                    <a:cubicBezTo>
                      <a:pt x="131679" y="285322"/>
                      <a:pt x="140640" y="285629"/>
                      <a:pt x="144317" y="281339"/>
                    </a:cubicBezTo>
                    <a:cubicBezTo>
                      <a:pt x="147994" y="277050"/>
                      <a:pt x="151517" y="271765"/>
                      <a:pt x="153585" y="270003"/>
                    </a:cubicBezTo>
                    <a:cubicBezTo>
                      <a:pt x="155653" y="268241"/>
                      <a:pt x="158717" y="264718"/>
                      <a:pt x="159943" y="262037"/>
                    </a:cubicBezTo>
                    <a:cubicBezTo>
                      <a:pt x="161245" y="259279"/>
                      <a:pt x="165534" y="254990"/>
                      <a:pt x="168368" y="252922"/>
                    </a:cubicBezTo>
                    <a:cubicBezTo>
                      <a:pt x="171279" y="250854"/>
                      <a:pt x="173960" y="249245"/>
                      <a:pt x="177943" y="247943"/>
                    </a:cubicBezTo>
                    <a:cubicBezTo>
                      <a:pt x="181926" y="246641"/>
                      <a:pt x="190351" y="243807"/>
                      <a:pt x="192803" y="240590"/>
                    </a:cubicBezTo>
                    <a:cubicBezTo>
                      <a:pt x="195177" y="237373"/>
                      <a:pt x="194411" y="238522"/>
                      <a:pt x="194871" y="234385"/>
                    </a:cubicBezTo>
                    <a:cubicBezTo>
                      <a:pt x="195330" y="230249"/>
                      <a:pt x="197092" y="226266"/>
                      <a:pt x="197552" y="224964"/>
                    </a:cubicBezTo>
                    <a:cubicBezTo>
                      <a:pt x="198011" y="223662"/>
                      <a:pt x="198701" y="223356"/>
                      <a:pt x="199926" y="222743"/>
                    </a:cubicBezTo>
                    <a:cubicBezTo>
                      <a:pt x="201228" y="222130"/>
                      <a:pt x="208735" y="218453"/>
                      <a:pt x="209501" y="217764"/>
                    </a:cubicBezTo>
                    <a:cubicBezTo>
                      <a:pt x="210266" y="217151"/>
                      <a:pt x="221603" y="213475"/>
                      <a:pt x="226735" y="214087"/>
                    </a:cubicBezTo>
                    <a:cubicBezTo>
                      <a:pt x="231867" y="214700"/>
                      <a:pt x="235850" y="215007"/>
                      <a:pt x="237075" y="214700"/>
                    </a:cubicBezTo>
                    <a:cubicBezTo>
                      <a:pt x="237611" y="214547"/>
                      <a:pt x="238378" y="214394"/>
                      <a:pt x="239220" y="214164"/>
                    </a:cubicBezTo>
                    <a:cubicBezTo>
                      <a:pt x="238607" y="210717"/>
                      <a:pt x="234012" y="197389"/>
                      <a:pt x="233629" y="196011"/>
                    </a:cubicBezTo>
                    <a:cubicBezTo>
                      <a:pt x="233169" y="194555"/>
                      <a:pt x="235084" y="194709"/>
                      <a:pt x="235084" y="194709"/>
                    </a:cubicBezTo>
                    <a:lnTo>
                      <a:pt x="318957" y="167440"/>
                    </a:lnTo>
                    <a:cubicBezTo>
                      <a:pt x="317962" y="166674"/>
                      <a:pt x="316736" y="166597"/>
                      <a:pt x="315357" y="167210"/>
                    </a:cubicBezTo>
                    <a:cubicBezTo>
                      <a:pt x="313289" y="168130"/>
                      <a:pt x="311374" y="165449"/>
                      <a:pt x="311374" y="165449"/>
                    </a:cubicBezTo>
                    <a:cubicBezTo>
                      <a:pt x="311374" y="165449"/>
                      <a:pt x="306089" y="158938"/>
                      <a:pt x="305017" y="157329"/>
                    </a:cubicBezTo>
                    <a:cubicBezTo>
                      <a:pt x="303868" y="155721"/>
                      <a:pt x="303102" y="154802"/>
                      <a:pt x="305629" y="153959"/>
                    </a:cubicBezTo>
                    <a:cubicBezTo>
                      <a:pt x="308157" y="153193"/>
                      <a:pt x="308693" y="151048"/>
                      <a:pt x="309306" y="150282"/>
                    </a:cubicBezTo>
                    <a:cubicBezTo>
                      <a:pt x="309919" y="149517"/>
                      <a:pt x="310225" y="148214"/>
                      <a:pt x="310761" y="146299"/>
                    </a:cubicBezTo>
                    <a:cubicBezTo>
                      <a:pt x="311221" y="144385"/>
                      <a:pt x="314897" y="127457"/>
                      <a:pt x="314897" y="126691"/>
                    </a:cubicBezTo>
                    <a:cubicBezTo>
                      <a:pt x="314897" y="125925"/>
                      <a:pt x="316047" y="125772"/>
                      <a:pt x="316659" y="125925"/>
                    </a:cubicBezTo>
                    <a:cubicBezTo>
                      <a:pt x="317272" y="126078"/>
                      <a:pt x="318114" y="126231"/>
                      <a:pt x="319570" y="125925"/>
                    </a:cubicBezTo>
                    <a:cubicBezTo>
                      <a:pt x="321025" y="125618"/>
                      <a:pt x="326923" y="121176"/>
                      <a:pt x="327689" y="120486"/>
                    </a:cubicBezTo>
                    <a:cubicBezTo>
                      <a:pt x="328455" y="119874"/>
                      <a:pt x="327076" y="118725"/>
                      <a:pt x="327076" y="118725"/>
                    </a:cubicBezTo>
                    <a:cubicBezTo>
                      <a:pt x="327076" y="118725"/>
                      <a:pt x="325008" y="117116"/>
                      <a:pt x="322787" y="114895"/>
                    </a:cubicBezTo>
                    <a:cubicBezTo>
                      <a:pt x="320566" y="112673"/>
                      <a:pt x="320566" y="107082"/>
                      <a:pt x="320566" y="105320"/>
                    </a:cubicBezTo>
                    <a:cubicBezTo>
                      <a:pt x="320566" y="103559"/>
                      <a:pt x="319953" y="99729"/>
                      <a:pt x="319800" y="96512"/>
                    </a:cubicBezTo>
                    <a:cubicBezTo>
                      <a:pt x="319646" y="93295"/>
                      <a:pt x="321868" y="82801"/>
                      <a:pt x="322021" y="81652"/>
                    </a:cubicBezTo>
                    <a:cubicBezTo>
                      <a:pt x="322174" y="80503"/>
                      <a:pt x="322327" y="80043"/>
                      <a:pt x="321561" y="78971"/>
                    </a:cubicBezTo>
                    <a:cubicBezTo>
                      <a:pt x="320796" y="77822"/>
                      <a:pt x="322021" y="76443"/>
                      <a:pt x="322480" y="74988"/>
                    </a:cubicBezTo>
                    <a:cubicBezTo>
                      <a:pt x="322940" y="73533"/>
                      <a:pt x="330906" y="69396"/>
                      <a:pt x="332208" y="68477"/>
                    </a:cubicBezTo>
                    <a:cubicBezTo>
                      <a:pt x="333510" y="67558"/>
                      <a:pt x="332208" y="66562"/>
                      <a:pt x="332208" y="66562"/>
                    </a:cubicBezTo>
                    <a:cubicBezTo>
                      <a:pt x="332208" y="66562"/>
                      <a:pt x="325468" y="58443"/>
                      <a:pt x="324089" y="55992"/>
                    </a:cubicBezTo>
                    <a:cubicBezTo>
                      <a:pt x="322710" y="53541"/>
                      <a:pt x="322940" y="50094"/>
                      <a:pt x="322940" y="48179"/>
                    </a:cubicBezTo>
                    <a:cubicBezTo>
                      <a:pt x="322940" y="46264"/>
                      <a:pt x="321638" y="44043"/>
                      <a:pt x="320872" y="42588"/>
                    </a:cubicBezTo>
                    <a:cubicBezTo>
                      <a:pt x="320412" y="41669"/>
                      <a:pt x="315510" y="37149"/>
                      <a:pt x="311681" y="33779"/>
                    </a:cubicBezTo>
                    <a:cubicBezTo>
                      <a:pt x="306472" y="32017"/>
                      <a:pt x="299501" y="29337"/>
                      <a:pt x="297357" y="28417"/>
                    </a:cubicBezTo>
                    <a:cubicBezTo>
                      <a:pt x="294829" y="27268"/>
                      <a:pt x="287170" y="24128"/>
                      <a:pt x="287170" y="24128"/>
                    </a:cubicBezTo>
                    <a:cubicBezTo>
                      <a:pt x="287170" y="24128"/>
                      <a:pt x="280965" y="19992"/>
                      <a:pt x="275373" y="15856"/>
                    </a:cubicBezTo>
                    <a:cubicBezTo>
                      <a:pt x="271237" y="12792"/>
                      <a:pt x="264574" y="11873"/>
                      <a:pt x="261357" y="11643"/>
                    </a:cubicBezTo>
                    <a:cubicBezTo>
                      <a:pt x="261357" y="13481"/>
                      <a:pt x="260974" y="14860"/>
                      <a:pt x="260207" y="15473"/>
                    </a:cubicBezTo>
                    <a:cubicBezTo>
                      <a:pt x="258293" y="16928"/>
                      <a:pt x="250173" y="11643"/>
                      <a:pt x="248029" y="9728"/>
                    </a:cubicBezTo>
                    <a:cubicBezTo>
                      <a:pt x="245884" y="7813"/>
                      <a:pt x="244659" y="10417"/>
                      <a:pt x="242514" y="9958"/>
                    </a:cubicBezTo>
                    <a:cubicBezTo>
                      <a:pt x="240369" y="9498"/>
                      <a:pt x="241825" y="6128"/>
                      <a:pt x="241825" y="6128"/>
                    </a:cubicBezTo>
                    <a:cubicBezTo>
                      <a:pt x="242284" y="3217"/>
                      <a:pt x="243739" y="2298"/>
                      <a:pt x="243739" y="2298"/>
                    </a:cubicBezTo>
                    <a:cubicBezTo>
                      <a:pt x="244659" y="1226"/>
                      <a:pt x="244811" y="613"/>
                      <a:pt x="244352" y="0"/>
                    </a:cubicBezTo>
                    <a:cubicBezTo>
                      <a:pt x="232250" y="2068"/>
                      <a:pt x="199084" y="7583"/>
                      <a:pt x="198011" y="7889"/>
                    </a:cubicBezTo>
                    <a:cubicBezTo>
                      <a:pt x="196632" y="8349"/>
                      <a:pt x="196326" y="8196"/>
                      <a:pt x="197628" y="1011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56" name="Kombinationstegning: figur 12055">
                <a:extLst>
                  <a:ext uri="{FF2B5EF4-FFF2-40B4-BE49-F238E27FC236}">
                    <a16:creationId xmlns:a16="http://schemas.microsoft.com/office/drawing/2014/main" id="{F45F3167-4F67-4D58-9600-66311BCF2023}"/>
                  </a:ext>
                </a:extLst>
              </p:cNvPr>
              <p:cNvSpPr/>
              <p:nvPr/>
            </p:nvSpPr>
            <p:spPr>
              <a:xfrm>
                <a:off x="6615251" y="4882316"/>
                <a:ext cx="383059" cy="358818"/>
              </a:xfrm>
              <a:custGeom>
                <a:avLst/>
                <a:gdLst>
                  <a:gd name="connsiteX0" fmla="*/ 233466 w 383059"/>
                  <a:gd name="connsiteY0" fmla="*/ 232116 h 358818"/>
                  <a:gd name="connsiteX1" fmla="*/ 233389 w 383059"/>
                  <a:gd name="connsiteY1" fmla="*/ 150464 h 358818"/>
                  <a:gd name="connsiteX2" fmla="*/ 234539 w 383059"/>
                  <a:gd name="connsiteY2" fmla="*/ 148856 h 358818"/>
                  <a:gd name="connsiteX3" fmla="*/ 253841 w 383059"/>
                  <a:gd name="connsiteY3" fmla="*/ 148703 h 358818"/>
                  <a:gd name="connsiteX4" fmla="*/ 262266 w 383059"/>
                  <a:gd name="connsiteY4" fmla="*/ 142805 h 358818"/>
                  <a:gd name="connsiteX5" fmla="*/ 261654 w 383059"/>
                  <a:gd name="connsiteY5" fmla="*/ 106115 h 358818"/>
                  <a:gd name="connsiteX6" fmla="*/ 261654 w 383059"/>
                  <a:gd name="connsiteY6" fmla="*/ 40855 h 358818"/>
                  <a:gd name="connsiteX7" fmla="*/ 263109 w 383059"/>
                  <a:gd name="connsiteY7" fmla="*/ 39553 h 358818"/>
                  <a:gd name="connsiteX8" fmla="*/ 325535 w 383059"/>
                  <a:gd name="connsiteY8" fmla="*/ 30438 h 358818"/>
                  <a:gd name="connsiteX9" fmla="*/ 327910 w 383059"/>
                  <a:gd name="connsiteY9" fmla="*/ 31587 h 358818"/>
                  <a:gd name="connsiteX10" fmla="*/ 334420 w 383059"/>
                  <a:gd name="connsiteY10" fmla="*/ 43536 h 358818"/>
                  <a:gd name="connsiteX11" fmla="*/ 337944 w 383059"/>
                  <a:gd name="connsiteY11" fmla="*/ 43995 h 358818"/>
                  <a:gd name="connsiteX12" fmla="*/ 342539 w 383059"/>
                  <a:gd name="connsiteY12" fmla="*/ 39706 h 358818"/>
                  <a:gd name="connsiteX13" fmla="*/ 352114 w 383059"/>
                  <a:gd name="connsiteY13" fmla="*/ 32506 h 358818"/>
                  <a:gd name="connsiteX14" fmla="*/ 370497 w 383059"/>
                  <a:gd name="connsiteY14" fmla="*/ 26148 h 358818"/>
                  <a:gd name="connsiteX15" fmla="*/ 383059 w 383059"/>
                  <a:gd name="connsiteY15" fmla="*/ 24846 h 358818"/>
                  <a:gd name="connsiteX16" fmla="*/ 375629 w 383059"/>
                  <a:gd name="connsiteY16" fmla="*/ 18182 h 358818"/>
                  <a:gd name="connsiteX17" fmla="*/ 363986 w 383059"/>
                  <a:gd name="connsiteY17" fmla="*/ 16267 h 358818"/>
                  <a:gd name="connsiteX18" fmla="*/ 344531 w 383059"/>
                  <a:gd name="connsiteY18" fmla="*/ 16727 h 358818"/>
                  <a:gd name="connsiteX19" fmla="*/ 331663 w 383059"/>
                  <a:gd name="connsiteY19" fmla="*/ 19484 h 358818"/>
                  <a:gd name="connsiteX20" fmla="*/ 307382 w 383059"/>
                  <a:gd name="connsiteY20" fmla="*/ 24387 h 358818"/>
                  <a:gd name="connsiteX21" fmla="*/ 282794 w 383059"/>
                  <a:gd name="connsiteY21" fmla="*/ 29136 h 358818"/>
                  <a:gd name="connsiteX22" fmla="*/ 260734 w 383059"/>
                  <a:gd name="connsiteY22" fmla="*/ 29136 h 358818"/>
                  <a:gd name="connsiteX23" fmla="*/ 224045 w 383059"/>
                  <a:gd name="connsiteY23" fmla="*/ 25612 h 358818"/>
                  <a:gd name="connsiteX24" fmla="*/ 207423 w 383059"/>
                  <a:gd name="connsiteY24" fmla="*/ 25765 h 358818"/>
                  <a:gd name="connsiteX25" fmla="*/ 191951 w 383059"/>
                  <a:gd name="connsiteY25" fmla="*/ 15578 h 358818"/>
                  <a:gd name="connsiteX26" fmla="*/ 180768 w 383059"/>
                  <a:gd name="connsiteY26" fmla="*/ 12591 h 358818"/>
                  <a:gd name="connsiteX27" fmla="*/ 70469 w 383059"/>
                  <a:gd name="connsiteY27" fmla="*/ 12131 h 358818"/>
                  <a:gd name="connsiteX28" fmla="*/ 64724 w 383059"/>
                  <a:gd name="connsiteY28" fmla="*/ 13050 h 358818"/>
                  <a:gd name="connsiteX29" fmla="*/ 59592 w 383059"/>
                  <a:gd name="connsiteY29" fmla="*/ 12208 h 358818"/>
                  <a:gd name="connsiteX30" fmla="*/ 45422 w 383059"/>
                  <a:gd name="connsiteY30" fmla="*/ 1331 h 358818"/>
                  <a:gd name="connsiteX31" fmla="*/ 42511 w 383059"/>
                  <a:gd name="connsiteY31" fmla="*/ 29 h 358818"/>
                  <a:gd name="connsiteX32" fmla="*/ 30409 w 383059"/>
                  <a:gd name="connsiteY32" fmla="*/ 3552 h 358818"/>
                  <a:gd name="connsiteX33" fmla="*/ 18307 w 383059"/>
                  <a:gd name="connsiteY33" fmla="*/ 9144 h 358818"/>
                  <a:gd name="connsiteX34" fmla="*/ 0 w 383059"/>
                  <a:gd name="connsiteY34" fmla="*/ 8225 h 358818"/>
                  <a:gd name="connsiteX35" fmla="*/ 919 w 383059"/>
                  <a:gd name="connsiteY35" fmla="*/ 27987 h 358818"/>
                  <a:gd name="connsiteX36" fmla="*/ 14324 w 383059"/>
                  <a:gd name="connsiteY36" fmla="*/ 52114 h 358818"/>
                  <a:gd name="connsiteX37" fmla="*/ 25966 w 383059"/>
                  <a:gd name="connsiteY37" fmla="*/ 69961 h 358818"/>
                  <a:gd name="connsiteX38" fmla="*/ 61354 w 383059"/>
                  <a:gd name="connsiteY38" fmla="*/ 140047 h 358818"/>
                  <a:gd name="connsiteX39" fmla="*/ 76520 w 383059"/>
                  <a:gd name="connsiteY39" fmla="*/ 166703 h 358818"/>
                  <a:gd name="connsiteX40" fmla="*/ 77822 w 383059"/>
                  <a:gd name="connsiteY40" fmla="*/ 178652 h 358818"/>
                  <a:gd name="connsiteX41" fmla="*/ 78741 w 383059"/>
                  <a:gd name="connsiteY41" fmla="*/ 219478 h 358818"/>
                  <a:gd name="connsiteX42" fmla="*/ 85788 w 383059"/>
                  <a:gd name="connsiteY42" fmla="*/ 235410 h 358818"/>
                  <a:gd name="connsiteX43" fmla="*/ 87396 w 383059"/>
                  <a:gd name="connsiteY43" fmla="*/ 252798 h 358818"/>
                  <a:gd name="connsiteX44" fmla="*/ 91073 w 383059"/>
                  <a:gd name="connsiteY44" fmla="*/ 280372 h 358818"/>
                  <a:gd name="connsiteX45" fmla="*/ 117575 w 383059"/>
                  <a:gd name="connsiteY45" fmla="*/ 335598 h 358818"/>
                  <a:gd name="connsiteX46" fmla="*/ 132589 w 383059"/>
                  <a:gd name="connsiteY46" fmla="*/ 347701 h 358818"/>
                  <a:gd name="connsiteX47" fmla="*/ 133584 w 383059"/>
                  <a:gd name="connsiteY47" fmla="*/ 348390 h 358818"/>
                  <a:gd name="connsiteX48" fmla="*/ 142546 w 383059"/>
                  <a:gd name="connsiteY48" fmla="*/ 337054 h 358818"/>
                  <a:gd name="connsiteX49" fmla="*/ 145074 w 383059"/>
                  <a:gd name="connsiteY49" fmla="*/ 333990 h 358818"/>
                  <a:gd name="connsiteX50" fmla="*/ 147295 w 383059"/>
                  <a:gd name="connsiteY50" fmla="*/ 332075 h 358818"/>
                  <a:gd name="connsiteX51" fmla="*/ 151278 w 383059"/>
                  <a:gd name="connsiteY51" fmla="*/ 332994 h 358818"/>
                  <a:gd name="connsiteX52" fmla="*/ 153346 w 383059"/>
                  <a:gd name="connsiteY52" fmla="*/ 333760 h 358818"/>
                  <a:gd name="connsiteX53" fmla="*/ 156027 w 383059"/>
                  <a:gd name="connsiteY53" fmla="*/ 337437 h 358818"/>
                  <a:gd name="connsiteX54" fmla="*/ 159704 w 383059"/>
                  <a:gd name="connsiteY54" fmla="*/ 341726 h 358818"/>
                  <a:gd name="connsiteX55" fmla="*/ 158402 w 383059"/>
                  <a:gd name="connsiteY55" fmla="*/ 344254 h 358818"/>
                  <a:gd name="connsiteX56" fmla="*/ 158248 w 383059"/>
                  <a:gd name="connsiteY56" fmla="*/ 346781 h 358818"/>
                  <a:gd name="connsiteX57" fmla="*/ 159704 w 383059"/>
                  <a:gd name="connsiteY57" fmla="*/ 349999 h 358818"/>
                  <a:gd name="connsiteX58" fmla="*/ 163074 w 383059"/>
                  <a:gd name="connsiteY58" fmla="*/ 353828 h 358818"/>
                  <a:gd name="connsiteX59" fmla="*/ 178240 w 383059"/>
                  <a:gd name="connsiteY59" fmla="*/ 356892 h 358818"/>
                  <a:gd name="connsiteX60" fmla="*/ 209645 w 383059"/>
                  <a:gd name="connsiteY60" fmla="*/ 358807 h 358818"/>
                  <a:gd name="connsiteX61" fmla="*/ 211560 w 383059"/>
                  <a:gd name="connsiteY61" fmla="*/ 356739 h 358818"/>
                  <a:gd name="connsiteX62" fmla="*/ 231628 w 383059"/>
                  <a:gd name="connsiteY62" fmla="*/ 343794 h 358818"/>
                  <a:gd name="connsiteX63" fmla="*/ 233237 w 383059"/>
                  <a:gd name="connsiteY63" fmla="*/ 342032 h 358818"/>
                  <a:gd name="connsiteX64" fmla="*/ 233543 w 383059"/>
                  <a:gd name="connsiteY64" fmla="*/ 336287 h 358818"/>
                  <a:gd name="connsiteX65" fmla="*/ 233466 w 383059"/>
                  <a:gd name="connsiteY65" fmla="*/ 232116 h 35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383059" h="358818">
                    <a:moveTo>
                      <a:pt x="233466" y="232116"/>
                    </a:moveTo>
                    <a:lnTo>
                      <a:pt x="233389" y="150464"/>
                    </a:lnTo>
                    <a:cubicBezTo>
                      <a:pt x="233389" y="150464"/>
                      <a:pt x="232930" y="149009"/>
                      <a:pt x="234539" y="148856"/>
                    </a:cubicBezTo>
                    <a:cubicBezTo>
                      <a:pt x="236147" y="148703"/>
                      <a:pt x="253841" y="148703"/>
                      <a:pt x="253841" y="148703"/>
                    </a:cubicBezTo>
                    <a:cubicBezTo>
                      <a:pt x="253841" y="148703"/>
                      <a:pt x="262266" y="149469"/>
                      <a:pt x="262266" y="142805"/>
                    </a:cubicBezTo>
                    <a:cubicBezTo>
                      <a:pt x="262266" y="136141"/>
                      <a:pt x="261501" y="109255"/>
                      <a:pt x="261654" y="106115"/>
                    </a:cubicBezTo>
                    <a:cubicBezTo>
                      <a:pt x="261807" y="102898"/>
                      <a:pt x="261654" y="40855"/>
                      <a:pt x="261654" y="40855"/>
                    </a:cubicBezTo>
                    <a:cubicBezTo>
                      <a:pt x="261654" y="40855"/>
                      <a:pt x="261501" y="39859"/>
                      <a:pt x="263109" y="39553"/>
                    </a:cubicBezTo>
                    <a:cubicBezTo>
                      <a:pt x="264718" y="39246"/>
                      <a:pt x="325535" y="30438"/>
                      <a:pt x="325535" y="30438"/>
                    </a:cubicBezTo>
                    <a:cubicBezTo>
                      <a:pt x="325535" y="30438"/>
                      <a:pt x="327143" y="29825"/>
                      <a:pt x="327910" y="31587"/>
                    </a:cubicBezTo>
                    <a:cubicBezTo>
                      <a:pt x="328676" y="33348"/>
                      <a:pt x="332505" y="41774"/>
                      <a:pt x="334420" y="43536"/>
                    </a:cubicBezTo>
                    <a:cubicBezTo>
                      <a:pt x="336335" y="45297"/>
                      <a:pt x="336795" y="45144"/>
                      <a:pt x="337944" y="43995"/>
                    </a:cubicBezTo>
                    <a:cubicBezTo>
                      <a:pt x="339093" y="42846"/>
                      <a:pt x="341314" y="40931"/>
                      <a:pt x="342539" y="39706"/>
                    </a:cubicBezTo>
                    <a:cubicBezTo>
                      <a:pt x="343842" y="38404"/>
                      <a:pt x="350506" y="33502"/>
                      <a:pt x="352114" y="32506"/>
                    </a:cubicBezTo>
                    <a:cubicBezTo>
                      <a:pt x="353723" y="31587"/>
                      <a:pt x="365518" y="26914"/>
                      <a:pt x="370497" y="26148"/>
                    </a:cubicBezTo>
                    <a:cubicBezTo>
                      <a:pt x="374021" y="25612"/>
                      <a:pt x="378770" y="24846"/>
                      <a:pt x="383059" y="24846"/>
                    </a:cubicBezTo>
                    <a:cubicBezTo>
                      <a:pt x="380991" y="22548"/>
                      <a:pt x="376395" y="18872"/>
                      <a:pt x="375629" y="18182"/>
                    </a:cubicBezTo>
                    <a:cubicBezTo>
                      <a:pt x="374863" y="17416"/>
                      <a:pt x="371799" y="17263"/>
                      <a:pt x="363986" y="16267"/>
                    </a:cubicBezTo>
                    <a:cubicBezTo>
                      <a:pt x="356174" y="15348"/>
                      <a:pt x="348208" y="15808"/>
                      <a:pt x="344531" y="16727"/>
                    </a:cubicBezTo>
                    <a:cubicBezTo>
                      <a:pt x="343152" y="17110"/>
                      <a:pt x="337867" y="18182"/>
                      <a:pt x="331663" y="19484"/>
                    </a:cubicBezTo>
                    <a:cubicBezTo>
                      <a:pt x="321475" y="21553"/>
                      <a:pt x="308913" y="24080"/>
                      <a:pt x="307382" y="24387"/>
                    </a:cubicBezTo>
                    <a:cubicBezTo>
                      <a:pt x="304854" y="24846"/>
                      <a:pt x="286318" y="28523"/>
                      <a:pt x="282794" y="29136"/>
                    </a:cubicBezTo>
                    <a:cubicBezTo>
                      <a:pt x="279271" y="29748"/>
                      <a:pt x="263798" y="29442"/>
                      <a:pt x="260734" y="29136"/>
                    </a:cubicBezTo>
                    <a:cubicBezTo>
                      <a:pt x="257671" y="28829"/>
                      <a:pt x="225806" y="25765"/>
                      <a:pt x="224045" y="25612"/>
                    </a:cubicBezTo>
                    <a:cubicBezTo>
                      <a:pt x="222283" y="25459"/>
                      <a:pt x="212402" y="25306"/>
                      <a:pt x="207423" y="25765"/>
                    </a:cubicBezTo>
                    <a:cubicBezTo>
                      <a:pt x="202445" y="26225"/>
                      <a:pt x="195014" y="19408"/>
                      <a:pt x="191951" y="15578"/>
                    </a:cubicBezTo>
                    <a:cubicBezTo>
                      <a:pt x="188887" y="11748"/>
                      <a:pt x="180768" y="12591"/>
                      <a:pt x="180768" y="12591"/>
                    </a:cubicBezTo>
                    <a:cubicBezTo>
                      <a:pt x="180768" y="12591"/>
                      <a:pt x="71924" y="11978"/>
                      <a:pt x="70469" y="12131"/>
                    </a:cubicBezTo>
                    <a:cubicBezTo>
                      <a:pt x="69014" y="12284"/>
                      <a:pt x="66639" y="12438"/>
                      <a:pt x="64724" y="13050"/>
                    </a:cubicBezTo>
                    <a:cubicBezTo>
                      <a:pt x="62809" y="13663"/>
                      <a:pt x="61047" y="13050"/>
                      <a:pt x="59592" y="12208"/>
                    </a:cubicBezTo>
                    <a:cubicBezTo>
                      <a:pt x="58137" y="11442"/>
                      <a:pt x="46341" y="2327"/>
                      <a:pt x="45422" y="1331"/>
                    </a:cubicBezTo>
                    <a:cubicBezTo>
                      <a:pt x="44503" y="335"/>
                      <a:pt x="45115" y="-124"/>
                      <a:pt x="42511" y="29"/>
                    </a:cubicBezTo>
                    <a:cubicBezTo>
                      <a:pt x="39983" y="182"/>
                      <a:pt x="33396" y="1484"/>
                      <a:pt x="30409" y="3552"/>
                    </a:cubicBezTo>
                    <a:cubicBezTo>
                      <a:pt x="27345" y="5620"/>
                      <a:pt x="21141" y="8225"/>
                      <a:pt x="18307" y="9144"/>
                    </a:cubicBezTo>
                    <a:cubicBezTo>
                      <a:pt x="16008" y="9910"/>
                      <a:pt x="4442" y="8761"/>
                      <a:pt x="0" y="8225"/>
                    </a:cubicBezTo>
                    <a:cubicBezTo>
                      <a:pt x="0" y="15808"/>
                      <a:pt x="153" y="23238"/>
                      <a:pt x="919" y="27987"/>
                    </a:cubicBezTo>
                    <a:cubicBezTo>
                      <a:pt x="2834" y="40931"/>
                      <a:pt x="14324" y="52114"/>
                      <a:pt x="14324" y="52114"/>
                    </a:cubicBezTo>
                    <a:cubicBezTo>
                      <a:pt x="14324" y="52114"/>
                      <a:pt x="21524" y="59927"/>
                      <a:pt x="25966" y="69961"/>
                    </a:cubicBezTo>
                    <a:cubicBezTo>
                      <a:pt x="30409" y="79996"/>
                      <a:pt x="61354" y="140047"/>
                      <a:pt x="61354" y="140047"/>
                    </a:cubicBezTo>
                    <a:cubicBezTo>
                      <a:pt x="61354" y="140047"/>
                      <a:pt x="73762" y="161265"/>
                      <a:pt x="76520" y="166703"/>
                    </a:cubicBezTo>
                    <a:cubicBezTo>
                      <a:pt x="79201" y="172141"/>
                      <a:pt x="78129" y="175282"/>
                      <a:pt x="77822" y="178652"/>
                    </a:cubicBezTo>
                    <a:cubicBezTo>
                      <a:pt x="77516" y="182022"/>
                      <a:pt x="74758" y="210210"/>
                      <a:pt x="78741" y="219478"/>
                    </a:cubicBezTo>
                    <a:cubicBezTo>
                      <a:pt x="82724" y="228746"/>
                      <a:pt x="82418" y="228899"/>
                      <a:pt x="85788" y="235410"/>
                    </a:cubicBezTo>
                    <a:cubicBezTo>
                      <a:pt x="89158" y="241921"/>
                      <a:pt x="87856" y="249427"/>
                      <a:pt x="87396" y="252798"/>
                    </a:cubicBezTo>
                    <a:cubicBezTo>
                      <a:pt x="86937" y="256168"/>
                      <a:pt x="88163" y="270645"/>
                      <a:pt x="91073" y="280372"/>
                    </a:cubicBezTo>
                    <a:cubicBezTo>
                      <a:pt x="93984" y="290100"/>
                      <a:pt x="101950" y="318670"/>
                      <a:pt x="117575" y="335598"/>
                    </a:cubicBezTo>
                    <a:cubicBezTo>
                      <a:pt x="117575" y="335598"/>
                      <a:pt x="125082" y="344024"/>
                      <a:pt x="132589" y="347701"/>
                    </a:cubicBezTo>
                    <a:cubicBezTo>
                      <a:pt x="132589" y="347701"/>
                      <a:pt x="133048" y="347930"/>
                      <a:pt x="133584" y="348390"/>
                    </a:cubicBezTo>
                    <a:cubicBezTo>
                      <a:pt x="135729" y="345633"/>
                      <a:pt x="141014" y="338815"/>
                      <a:pt x="142546" y="337054"/>
                    </a:cubicBezTo>
                    <a:cubicBezTo>
                      <a:pt x="144461" y="334832"/>
                      <a:pt x="144767" y="335139"/>
                      <a:pt x="145074" y="333990"/>
                    </a:cubicBezTo>
                    <a:cubicBezTo>
                      <a:pt x="145380" y="332841"/>
                      <a:pt x="146223" y="331769"/>
                      <a:pt x="147295" y="332075"/>
                    </a:cubicBezTo>
                    <a:cubicBezTo>
                      <a:pt x="148444" y="332381"/>
                      <a:pt x="150512" y="333224"/>
                      <a:pt x="151278" y="332994"/>
                    </a:cubicBezTo>
                    <a:cubicBezTo>
                      <a:pt x="152044" y="332841"/>
                      <a:pt x="153193" y="332994"/>
                      <a:pt x="153346" y="333760"/>
                    </a:cubicBezTo>
                    <a:cubicBezTo>
                      <a:pt x="153499" y="334526"/>
                      <a:pt x="154112" y="336824"/>
                      <a:pt x="156027" y="337437"/>
                    </a:cubicBezTo>
                    <a:cubicBezTo>
                      <a:pt x="157942" y="338050"/>
                      <a:pt x="160010" y="339964"/>
                      <a:pt x="159704" y="341726"/>
                    </a:cubicBezTo>
                    <a:cubicBezTo>
                      <a:pt x="159397" y="343488"/>
                      <a:pt x="159091" y="343947"/>
                      <a:pt x="158402" y="344254"/>
                    </a:cubicBezTo>
                    <a:cubicBezTo>
                      <a:pt x="157789" y="344560"/>
                      <a:pt x="157482" y="345862"/>
                      <a:pt x="158248" y="346781"/>
                    </a:cubicBezTo>
                    <a:cubicBezTo>
                      <a:pt x="159014" y="347701"/>
                      <a:pt x="159550" y="348543"/>
                      <a:pt x="159704" y="349999"/>
                    </a:cubicBezTo>
                    <a:cubicBezTo>
                      <a:pt x="159857" y="351454"/>
                      <a:pt x="159857" y="353062"/>
                      <a:pt x="163074" y="353828"/>
                    </a:cubicBezTo>
                    <a:cubicBezTo>
                      <a:pt x="166291" y="354594"/>
                      <a:pt x="176019" y="356203"/>
                      <a:pt x="178240" y="356892"/>
                    </a:cubicBezTo>
                    <a:cubicBezTo>
                      <a:pt x="180461" y="357505"/>
                      <a:pt x="208419" y="358960"/>
                      <a:pt x="209645" y="358807"/>
                    </a:cubicBezTo>
                    <a:cubicBezTo>
                      <a:pt x="210870" y="358654"/>
                      <a:pt x="210947" y="357888"/>
                      <a:pt x="211560" y="356739"/>
                    </a:cubicBezTo>
                    <a:cubicBezTo>
                      <a:pt x="212172" y="355590"/>
                      <a:pt x="217764" y="345556"/>
                      <a:pt x="231628" y="343794"/>
                    </a:cubicBezTo>
                    <a:cubicBezTo>
                      <a:pt x="231628" y="343794"/>
                      <a:pt x="232777" y="343335"/>
                      <a:pt x="233237" y="342032"/>
                    </a:cubicBezTo>
                    <a:cubicBezTo>
                      <a:pt x="233696" y="340730"/>
                      <a:pt x="233543" y="336287"/>
                      <a:pt x="233543" y="336287"/>
                    </a:cubicBezTo>
                    <a:lnTo>
                      <a:pt x="233466" y="232116"/>
                    </a:ln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57" name="Kombinationstegning: figur 12056">
                <a:extLst>
                  <a:ext uri="{FF2B5EF4-FFF2-40B4-BE49-F238E27FC236}">
                    <a16:creationId xmlns:a16="http://schemas.microsoft.com/office/drawing/2014/main" id="{FAF7A412-4709-44A3-BC34-1D9E84B9BA8D}"/>
                  </a:ext>
                </a:extLst>
              </p:cNvPr>
              <p:cNvSpPr/>
              <p:nvPr/>
            </p:nvSpPr>
            <p:spPr>
              <a:xfrm>
                <a:off x="6614308" y="4562387"/>
                <a:ext cx="350181" cy="349494"/>
              </a:xfrm>
              <a:custGeom>
                <a:avLst/>
                <a:gdLst>
                  <a:gd name="connsiteX0" fmla="*/ 19174 w 350181"/>
                  <a:gd name="connsiteY0" fmla="*/ 329149 h 349494"/>
                  <a:gd name="connsiteX1" fmla="*/ 31276 w 350181"/>
                  <a:gd name="connsiteY1" fmla="*/ 323557 h 349494"/>
                  <a:gd name="connsiteX2" fmla="*/ 43378 w 350181"/>
                  <a:gd name="connsiteY2" fmla="*/ 320034 h 349494"/>
                  <a:gd name="connsiteX3" fmla="*/ 46289 w 350181"/>
                  <a:gd name="connsiteY3" fmla="*/ 321336 h 349494"/>
                  <a:gd name="connsiteX4" fmla="*/ 60459 w 350181"/>
                  <a:gd name="connsiteY4" fmla="*/ 332213 h 349494"/>
                  <a:gd name="connsiteX5" fmla="*/ 65591 w 350181"/>
                  <a:gd name="connsiteY5" fmla="*/ 333055 h 349494"/>
                  <a:gd name="connsiteX6" fmla="*/ 71336 w 350181"/>
                  <a:gd name="connsiteY6" fmla="*/ 332136 h 349494"/>
                  <a:gd name="connsiteX7" fmla="*/ 181635 w 350181"/>
                  <a:gd name="connsiteY7" fmla="*/ 332596 h 349494"/>
                  <a:gd name="connsiteX8" fmla="*/ 192818 w 350181"/>
                  <a:gd name="connsiteY8" fmla="*/ 335583 h 349494"/>
                  <a:gd name="connsiteX9" fmla="*/ 208290 w 350181"/>
                  <a:gd name="connsiteY9" fmla="*/ 345770 h 349494"/>
                  <a:gd name="connsiteX10" fmla="*/ 224912 w 350181"/>
                  <a:gd name="connsiteY10" fmla="*/ 345617 h 349494"/>
                  <a:gd name="connsiteX11" fmla="*/ 261601 w 350181"/>
                  <a:gd name="connsiteY11" fmla="*/ 349141 h 349494"/>
                  <a:gd name="connsiteX12" fmla="*/ 283661 w 350181"/>
                  <a:gd name="connsiteY12" fmla="*/ 349141 h 349494"/>
                  <a:gd name="connsiteX13" fmla="*/ 308249 w 350181"/>
                  <a:gd name="connsiteY13" fmla="*/ 344392 h 349494"/>
                  <a:gd name="connsiteX14" fmla="*/ 332530 w 350181"/>
                  <a:gd name="connsiteY14" fmla="*/ 339489 h 349494"/>
                  <a:gd name="connsiteX15" fmla="*/ 318896 w 350181"/>
                  <a:gd name="connsiteY15" fmla="*/ 327157 h 349494"/>
                  <a:gd name="connsiteX16" fmla="*/ 300666 w 350181"/>
                  <a:gd name="connsiteY16" fmla="*/ 311532 h 349494"/>
                  <a:gd name="connsiteX17" fmla="*/ 292853 w 350181"/>
                  <a:gd name="connsiteY17" fmla="*/ 301344 h 349494"/>
                  <a:gd name="connsiteX18" fmla="*/ 291704 w 350181"/>
                  <a:gd name="connsiteY18" fmla="*/ 294298 h 349494"/>
                  <a:gd name="connsiteX19" fmla="*/ 291397 w 350181"/>
                  <a:gd name="connsiteY19" fmla="*/ 225820 h 349494"/>
                  <a:gd name="connsiteX20" fmla="*/ 291091 w 350181"/>
                  <a:gd name="connsiteY20" fmla="*/ 206824 h 349494"/>
                  <a:gd name="connsiteX21" fmla="*/ 304649 w 350181"/>
                  <a:gd name="connsiteY21" fmla="*/ 204603 h 349494"/>
                  <a:gd name="connsiteX22" fmla="*/ 326172 w 350181"/>
                  <a:gd name="connsiteY22" fmla="*/ 204756 h 349494"/>
                  <a:gd name="connsiteX23" fmla="*/ 347236 w 350181"/>
                  <a:gd name="connsiteY23" fmla="*/ 204909 h 349494"/>
                  <a:gd name="connsiteX24" fmla="*/ 345934 w 350181"/>
                  <a:gd name="connsiteY24" fmla="*/ 200926 h 349494"/>
                  <a:gd name="connsiteX25" fmla="*/ 346547 w 350181"/>
                  <a:gd name="connsiteY25" fmla="*/ 195335 h 349494"/>
                  <a:gd name="connsiteX26" fmla="*/ 349917 w 350181"/>
                  <a:gd name="connsiteY26" fmla="*/ 184305 h 349494"/>
                  <a:gd name="connsiteX27" fmla="*/ 348768 w 350181"/>
                  <a:gd name="connsiteY27" fmla="*/ 169751 h 349494"/>
                  <a:gd name="connsiteX28" fmla="*/ 347926 w 350181"/>
                  <a:gd name="connsiteY28" fmla="*/ 143249 h 349494"/>
                  <a:gd name="connsiteX29" fmla="*/ 343330 w 350181"/>
                  <a:gd name="connsiteY29" fmla="*/ 147079 h 349494"/>
                  <a:gd name="connsiteX30" fmla="*/ 306487 w 350181"/>
                  <a:gd name="connsiteY30" fmla="*/ 150219 h 349494"/>
                  <a:gd name="connsiteX31" fmla="*/ 299287 w 350181"/>
                  <a:gd name="connsiteY31" fmla="*/ 153590 h 349494"/>
                  <a:gd name="connsiteX32" fmla="*/ 296913 w 350181"/>
                  <a:gd name="connsiteY32" fmla="*/ 150985 h 349494"/>
                  <a:gd name="connsiteX33" fmla="*/ 296223 w 350181"/>
                  <a:gd name="connsiteY33" fmla="*/ 146696 h 349494"/>
                  <a:gd name="connsiteX34" fmla="*/ 299363 w 350181"/>
                  <a:gd name="connsiteY34" fmla="*/ 137581 h 349494"/>
                  <a:gd name="connsiteX35" fmla="*/ 299593 w 350181"/>
                  <a:gd name="connsiteY35" fmla="*/ 134211 h 349494"/>
                  <a:gd name="connsiteX36" fmla="*/ 296223 w 350181"/>
                  <a:gd name="connsiteY36" fmla="*/ 118432 h 349494"/>
                  <a:gd name="connsiteX37" fmla="*/ 293083 w 350181"/>
                  <a:gd name="connsiteY37" fmla="*/ 114602 h 349494"/>
                  <a:gd name="connsiteX38" fmla="*/ 286649 w 350181"/>
                  <a:gd name="connsiteY38" fmla="*/ 95453 h 349494"/>
                  <a:gd name="connsiteX39" fmla="*/ 288333 w 350181"/>
                  <a:gd name="connsiteY39" fmla="*/ 74159 h 349494"/>
                  <a:gd name="connsiteX40" fmla="*/ 287108 w 350181"/>
                  <a:gd name="connsiteY40" fmla="*/ 68874 h 349494"/>
                  <a:gd name="connsiteX41" fmla="*/ 284197 w 350181"/>
                  <a:gd name="connsiteY41" fmla="*/ 62133 h 349494"/>
                  <a:gd name="connsiteX42" fmla="*/ 285117 w 350181"/>
                  <a:gd name="connsiteY42" fmla="*/ 52099 h 349494"/>
                  <a:gd name="connsiteX43" fmla="*/ 285347 w 350181"/>
                  <a:gd name="connsiteY43" fmla="*/ 43980 h 349494"/>
                  <a:gd name="connsiteX44" fmla="*/ 281976 w 350181"/>
                  <a:gd name="connsiteY44" fmla="*/ 40840 h 349494"/>
                  <a:gd name="connsiteX45" fmla="*/ 267346 w 350181"/>
                  <a:gd name="connsiteY45" fmla="*/ 40380 h 349494"/>
                  <a:gd name="connsiteX46" fmla="*/ 251108 w 350181"/>
                  <a:gd name="connsiteY46" fmla="*/ 40380 h 349494"/>
                  <a:gd name="connsiteX47" fmla="*/ 249193 w 350181"/>
                  <a:gd name="connsiteY47" fmla="*/ 37240 h 349494"/>
                  <a:gd name="connsiteX48" fmla="*/ 251338 w 350181"/>
                  <a:gd name="connsiteY48" fmla="*/ 31725 h 349494"/>
                  <a:gd name="connsiteX49" fmla="*/ 248733 w 350181"/>
                  <a:gd name="connsiteY49" fmla="*/ 30039 h 349494"/>
                  <a:gd name="connsiteX50" fmla="*/ 240614 w 350181"/>
                  <a:gd name="connsiteY50" fmla="*/ 31265 h 349494"/>
                  <a:gd name="connsiteX51" fmla="*/ 223839 w 350181"/>
                  <a:gd name="connsiteY51" fmla="*/ 33639 h 349494"/>
                  <a:gd name="connsiteX52" fmla="*/ 221695 w 350181"/>
                  <a:gd name="connsiteY52" fmla="*/ 35784 h 349494"/>
                  <a:gd name="connsiteX53" fmla="*/ 217405 w 350181"/>
                  <a:gd name="connsiteY53" fmla="*/ 57538 h 349494"/>
                  <a:gd name="connsiteX54" fmla="*/ 214495 w 350181"/>
                  <a:gd name="connsiteY54" fmla="*/ 60448 h 349494"/>
                  <a:gd name="connsiteX55" fmla="*/ 198256 w 350181"/>
                  <a:gd name="connsiteY55" fmla="*/ 59529 h 349494"/>
                  <a:gd name="connsiteX56" fmla="*/ 182018 w 350181"/>
                  <a:gd name="connsiteY56" fmla="*/ 62440 h 349494"/>
                  <a:gd name="connsiteX57" fmla="*/ 179643 w 350181"/>
                  <a:gd name="connsiteY57" fmla="*/ 63895 h 349494"/>
                  <a:gd name="connsiteX58" fmla="*/ 165549 w 350181"/>
                  <a:gd name="connsiteY58" fmla="*/ 63895 h 349494"/>
                  <a:gd name="connsiteX59" fmla="*/ 162639 w 350181"/>
                  <a:gd name="connsiteY59" fmla="*/ 61291 h 349494"/>
                  <a:gd name="connsiteX60" fmla="*/ 159728 w 350181"/>
                  <a:gd name="connsiteY60" fmla="*/ 55546 h 349494"/>
                  <a:gd name="connsiteX61" fmla="*/ 155898 w 350181"/>
                  <a:gd name="connsiteY61" fmla="*/ 48346 h 349494"/>
                  <a:gd name="connsiteX62" fmla="*/ 150613 w 350181"/>
                  <a:gd name="connsiteY62" fmla="*/ 40227 h 349494"/>
                  <a:gd name="connsiteX63" fmla="*/ 144639 w 350181"/>
                  <a:gd name="connsiteY63" fmla="*/ 27052 h 349494"/>
                  <a:gd name="connsiteX64" fmla="*/ 142494 w 350181"/>
                  <a:gd name="connsiteY64" fmla="*/ 14643 h 349494"/>
                  <a:gd name="connsiteX65" fmla="*/ 137975 w 350181"/>
                  <a:gd name="connsiteY65" fmla="*/ 2235 h 349494"/>
                  <a:gd name="connsiteX66" fmla="*/ 131541 w 350181"/>
                  <a:gd name="connsiteY66" fmla="*/ 550 h 349494"/>
                  <a:gd name="connsiteX67" fmla="*/ 120970 w 350181"/>
                  <a:gd name="connsiteY67" fmla="*/ 90 h 349494"/>
                  <a:gd name="connsiteX68" fmla="*/ 89412 w 350181"/>
                  <a:gd name="connsiteY68" fmla="*/ 320 h 349494"/>
                  <a:gd name="connsiteX69" fmla="*/ 70033 w 350181"/>
                  <a:gd name="connsiteY69" fmla="*/ 779 h 349494"/>
                  <a:gd name="connsiteX70" fmla="*/ 43225 w 350181"/>
                  <a:gd name="connsiteY70" fmla="*/ 90 h 349494"/>
                  <a:gd name="connsiteX71" fmla="*/ 34110 w 350181"/>
                  <a:gd name="connsiteY71" fmla="*/ 779 h 349494"/>
                  <a:gd name="connsiteX72" fmla="*/ 30740 w 350181"/>
                  <a:gd name="connsiteY72" fmla="*/ 2924 h 349494"/>
                  <a:gd name="connsiteX73" fmla="*/ 15880 w 350181"/>
                  <a:gd name="connsiteY73" fmla="*/ 9971 h 349494"/>
                  <a:gd name="connsiteX74" fmla="*/ 33267 w 350181"/>
                  <a:gd name="connsiteY74" fmla="*/ 40456 h 349494"/>
                  <a:gd name="connsiteX75" fmla="*/ 44757 w 350181"/>
                  <a:gd name="connsiteY75" fmla="*/ 66653 h 349494"/>
                  <a:gd name="connsiteX76" fmla="*/ 40927 w 350181"/>
                  <a:gd name="connsiteY76" fmla="*/ 86951 h 349494"/>
                  <a:gd name="connsiteX77" fmla="*/ 36791 w 350181"/>
                  <a:gd name="connsiteY77" fmla="*/ 95912 h 349494"/>
                  <a:gd name="connsiteX78" fmla="*/ 42382 w 350181"/>
                  <a:gd name="connsiteY78" fmla="*/ 107402 h 349494"/>
                  <a:gd name="connsiteX79" fmla="*/ 53412 w 350181"/>
                  <a:gd name="connsiteY79" fmla="*/ 134211 h 349494"/>
                  <a:gd name="connsiteX80" fmla="*/ 57395 w 350181"/>
                  <a:gd name="connsiteY80" fmla="*/ 170747 h 349494"/>
                  <a:gd name="connsiteX81" fmla="*/ 46059 w 350181"/>
                  <a:gd name="connsiteY81" fmla="*/ 192118 h 349494"/>
                  <a:gd name="connsiteX82" fmla="*/ 23233 w 350181"/>
                  <a:gd name="connsiteY82" fmla="*/ 218773 h 349494"/>
                  <a:gd name="connsiteX83" fmla="*/ 10441 w 350181"/>
                  <a:gd name="connsiteY83" fmla="*/ 272391 h 349494"/>
                  <a:gd name="connsiteX84" fmla="*/ 3701 w 350181"/>
                  <a:gd name="connsiteY84" fmla="*/ 282961 h 349494"/>
                  <a:gd name="connsiteX85" fmla="*/ 637 w 350181"/>
                  <a:gd name="connsiteY85" fmla="*/ 290468 h 349494"/>
                  <a:gd name="connsiteX86" fmla="*/ 1556 w 350181"/>
                  <a:gd name="connsiteY86" fmla="*/ 299583 h 349494"/>
                  <a:gd name="connsiteX87" fmla="*/ 637 w 350181"/>
                  <a:gd name="connsiteY87" fmla="*/ 328689 h 349494"/>
                  <a:gd name="connsiteX88" fmla="*/ 19174 w 350181"/>
                  <a:gd name="connsiteY88" fmla="*/ 329149 h 3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50181" h="349494">
                    <a:moveTo>
                      <a:pt x="19174" y="329149"/>
                    </a:moveTo>
                    <a:cubicBezTo>
                      <a:pt x="22084" y="328230"/>
                      <a:pt x="28289" y="325625"/>
                      <a:pt x="31276" y="323557"/>
                    </a:cubicBezTo>
                    <a:cubicBezTo>
                      <a:pt x="34340" y="321489"/>
                      <a:pt x="40850" y="320187"/>
                      <a:pt x="43378" y="320034"/>
                    </a:cubicBezTo>
                    <a:cubicBezTo>
                      <a:pt x="45906" y="319881"/>
                      <a:pt x="45293" y="320340"/>
                      <a:pt x="46289" y="321336"/>
                    </a:cubicBezTo>
                    <a:cubicBezTo>
                      <a:pt x="47284" y="322332"/>
                      <a:pt x="59080" y="331370"/>
                      <a:pt x="60459" y="332213"/>
                    </a:cubicBezTo>
                    <a:cubicBezTo>
                      <a:pt x="61914" y="333055"/>
                      <a:pt x="63676" y="333668"/>
                      <a:pt x="65591" y="333055"/>
                    </a:cubicBezTo>
                    <a:cubicBezTo>
                      <a:pt x="67506" y="332442"/>
                      <a:pt x="69880" y="332289"/>
                      <a:pt x="71336" y="332136"/>
                    </a:cubicBezTo>
                    <a:cubicBezTo>
                      <a:pt x="72791" y="331983"/>
                      <a:pt x="181635" y="332596"/>
                      <a:pt x="181635" y="332596"/>
                    </a:cubicBezTo>
                    <a:cubicBezTo>
                      <a:pt x="181635" y="332596"/>
                      <a:pt x="189754" y="331753"/>
                      <a:pt x="192818" y="335583"/>
                    </a:cubicBezTo>
                    <a:cubicBezTo>
                      <a:pt x="195882" y="339413"/>
                      <a:pt x="203311" y="346307"/>
                      <a:pt x="208290" y="345770"/>
                    </a:cubicBezTo>
                    <a:cubicBezTo>
                      <a:pt x="213269" y="345311"/>
                      <a:pt x="223150" y="345464"/>
                      <a:pt x="224912" y="345617"/>
                    </a:cubicBezTo>
                    <a:cubicBezTo>
                      <a:pt x="226673" y="345770"/>
                      <a:pt x="258614" y="348834"/>
                      <a:pt x="261601" y="349141"/>
                    </a:cubicBezTo>
                    <a:cubicBezTo>
                      <a:pt x="264665" y="349447"/>
                      <a:pt x="280138" y="349753"/>
                      <a:pt x="283661" y="349141"/>
                    </a:cubicBezTo>
                    <a:cubicBezTo>
                      <a:pt x="287185" y="348528"/>
                      <a:pt x="305721" y="344851"/>
                      <a:pt x="308249" y="344392"/>
                    </a:cubicBezTo>
                    <a:cubicBezTo>
                      <a:pt x="309857" y="344085"/>
                      <a:pt x="322419" y="341557"/>
                      <a:pt x="332530" y="339489"/>
                    </a:cubicBezTo>
                    <a:cubicBezTo>
                      <a:pt x="328087" y="335506"/>
                      <a:pt x="320121" y="328077"/>
                      <a:pt x="318896" y="327157"/>
                    </a:cubicBezTo>
                    <a:cubicBezTo>
                      <a:pt x="317287" y="325855"/>
                      <a:pt x="302657" y="313140"/>
                      <a:pt x="300666" y="311532"/>
                    </a:cubicBezTo>
                    <a:cubicBezTo>
                      <a:pt x="298751" y="309923"/>
                      <a:pt x="294155" y="304791"/>
                      <a:pt x="292853" y="301344"/>
                    </a:cubicBezTo>
                    <a:cubicBezTo>
                      <a:pt x="291551" y="297821"/>
                      <a:pt x="291704" y="294298"/>
                      <a:pt x="291704" y="294298"/>
                    </a:cubicBezTo>
                    <a:cubicBezTo>
                      <a:pt x="291704" y="294298"/>
                      <a:pt x="291397" y="229344"/>
                      <a:pt x="291397" y="225820"/>
                    </a:cubicBezTo>
                    <a:cubicBezTo>
                      <a:pt x="291397" y="222297"/>
                      <a:pt x="290785" y="209888"/>
                      <a:pt x="291091" y="206824"/>
                    </a:cubicBezTo>
                    <a:cubicBezTo>
                      <a:pt x="291397" y="203760"/>
                      <a:pt x="301662" y="204143"/>
                      <a:pt x="304649" y="204603"/>
                    </a:cubicBezTo>
                    <a:cubicBezTo>
                      <a:pt x="307713" y="205063"/>
                      <a:pt x="323491" y="205216"/>
                      <a:pt x="326172" y="204756"/>
                    </a:cubicBezTo>
                    <a:cubicBezTo>
                      <a:pt x="328853" y="204297"/>
                      <a:pt x="345934" y="205063"/>
                      <a:pt x="347236" y="204909"/>
                    </a:cubicBezTo>
                    <a:cubicBezTo>
                      <a:pt x="348539" y="204756"/>
                      <a:pt x="346930" y="202688"/>
                      <a:pt x="345934" y="200926"/>
                    </a:cubicBezTo>
                    <a:cubicBezTo>
                      <a:pt x="345015" y="199164"/>
                      <a:pt x="345475" y="197862"/>
                      <a:pt x="346547" y="195335"/>
                    </a:cubicBezTo>
                    <a:cubicBezTo>
                      <a:pt x="347696" y="192807"/>
                      <a:pt x="348922" y="187675"/>
                      <a:pt x="349917" y="184305"/>
                    </a:cubicBezTo>
                    <a:cubicBezTo>
                      <a:pt x="350913" y="180934"/>
                      <a:pt x="348768" y="171513"/>
                      <a:pt x="348768" y="169751"/>
                    </a:cubicBezTo>
                    <a:cubicBezTo>
                      <a:pt x="348768" y="168296"/>
                      <a:pt x="348155" y="149990"/>
                      <a:pt x="347926" y="143249"/>
                    </a:cubicBezTo>
                    <a:cubicBezTo>
                      <a:pt x="346394" y="143249"/>
                      <a:pt x="344786" y="146466"/>
                      <a:pt x="343330" y="147079"/>
                    </a:cubicBezTo>
                    <a:cubicBezTo>
                      <a:pt x="341645" y="147768"/>
                      <a:pt x="309321" y="149683"/>
                      <a:pt x="306487" y="150219"/>
                    </a:cubicBezTo>
                    <a:cubicBezTo>
                      <a:pt x="303653" y="150755"/>
                      <a:pt x="301738" y="152364"/>
                      <a:pt x="299287" y="153590"/>
                    </a:cubicBezTo>
                    <a:cubicBezTo>
                      <a:pt x="296913" y="154815"/>
                      <a:pt x="296913" y="150985"/>
                      <a:pt x="296913" y="150985"/>
                    </a:cubicBezTo>
                    <a:cubicBezTo>
                      <a:pt x="296913" y="150985"/>
                      <a:pt x="296913" y="150985"/>
                      <a:pt x="296223" y="146696"/>
                    </a:cubicBezTo>
                    <a:cubicBezTo>
                      <a:pt x="295534" y="142406"/>
                      <a:pt x="298138" y="139266"/>
                      <a:pt x="299363" y="137581"/>
                    </a:cubicBezTo>
                    <a:cubicBezTo>
                      <a:pt x="300589" y="135896"/>
                      <a:pt x="299593" y="134211"/>
                      <a:pt x="299593" y="134211"/>
                    </a:cubicBezTo>
                    <a:cubicBezTo>
                      <a:pt x="299593" y="134211"/>
                      <a:pt x="296683" y="120577"/>
                      <a:pt x="296223" y="118432"/>
                    </a:cubicBezTo>
                    <a:cubicBezTo>
                      <a:pt x="295764" y="116287"/>
                      <a:pt x="293083" y="114602"/>
                      <a:pt x="293083" y="114602"/>
                    </a:cubicBezTo>
                    <a:cubicBezTo>
                      <a:pt x="285883" y="108398"/>
                      <a:pt x="286112" y="98593"/>
                      <a:pt x="286649" y="95453"/>
                    </a:cubicBezTo>
                    <a:cubicBezTo>
                      <a:pt x="287108" y="92312"/>
                      <a:pt x="288104" y="75078"/>
                      <a:pt x="288333" y="74159"/>
                    </a:cubicBezTo>
                    <a:cubicBezTo>
                      <a:pt x="288563" y="73240"/>
                      <a:pt x="288104" y="70099"/>
                      <a:pt x="287108" y="68874"/>
                    </a:cubicBezTo>
                    <a:cubicBezTo>
                      <a:pt x="286189" y="67648"/>
                      <a:pt x="285193" y="64125"/>
                      <a:pt x="284197" y="62133"/>
                    </a:cubicBezTo>
                    <a:cubicBezTo>
                      <a:pt x="283202" y="60142"/>
                      <a:pt x="283738" y="54704"/>
                      <a:pt x="285117" y="52099"/>
                    </a:cubicBezTo>
                    <a:cubicBezTo>
                      <a:pt x="286572" y="49495"/>
                      <a:pt x="285347" y="46584"/>
                      <a:pt x="285347" y="43980"/>
                    </a:cubicBezTo>
                    <a:cubicBezTo>
                      <a:pt x="285347" y="41376"/>
                      <a:pt x="282742" y="40610"/>
                      <a:pt x="281976" y="40840"/>
                    </a:cubicBezTo>
                    <a:cubicBezTo>
                      <a:pt x="281287" y="41069"/>
                      <a:pt x="269568" y="39920"/>
                      <a:pt x="267346" y="40380"/>
                    </a:cubicBezTo>
                    <a:cubicBezTo>
                      <a:pt x="265202" y="40840"/>
                      <a:pt x="252257" y="40610"/>
                      <a:pt x="251108" y="40380"/>
                    </a:cubicBezTo>
                    <a:cubicBezTo>
                      <a:pt x="249882" y="40150"/>
                      <a:pt x="249193" y="38925"/>
                      <a:pt x="249193" y="37240"/>
                    </a:cubicBezTo>
                    <a:cubicBezTo>
                      <a:pt x="249193" y="35554"/>
                      <a:pt x="250878" y="33410"/>
                      <a:pt x="251338" y="31725"/>
                    </a:cubicBezTo>
                    <a:cubicBezTo>
                      <a:pt x="251797" y="30039"/>
                      <a:pt x="250419" y="30039"/>
                      <a:pt x="248733" y="30039"/>
                    </a:cubicBezTo>
                    <a:cubicBezTo>
                      <a:pt x="247048" y="30039"/>
                      <a:pt x="242299" y="31265"/>
                      <a:pt x="240614" y="31265"/>
                    </a:cubicBezTo>
                    <a:cubicBezTo>
                      <a:pt x="238929" y="31265"/>
                      <a:pt x="225984" y="33639"/>
                      <a:pt x="223839" y="33639"/>
                    </a:cubicBezTo>
                    <a:cubicBezTo>
                      <a:pt x="221695" y="33639"/>
                      <a:pt x="221695" y="35784"/>
                      <a:pt x="221695" y="35784"/>
                    </a:cubicBezTo>
                    <a:cubicBezTo>
                      <a:pt x="221695" y="35784"/>
                      <a:pt x="217865" y="54474"/>
                      <a:pt x="217405" y="57538"/>
                    </a:cubicBezTo>
                    <a:cubicBezTo>
                      <a:pt x="216946" y="60678"/>
                      <a:pt x="214495" y="60448"/>
                      <a:pt x="214495" y="60448"/>
                    </a:cubicBezTo>
                    <a:cubicBezTo>
                      <a:pt x="214495" y="60448"/>
                      <a:pt x="205380" y="60678"/>
                      <a:pt x="198256" y="59529"/>
                    </a:cubicBezTo>
                    <a:cubicBezTo>
                      <a:pt x="191056" y="58304"/>
                      <a:pt x="182707" y="61674"/>
                      <a:pt x="182018" y="62440"/>
                    </a:cubicBezTo>
                    <a:cubicBezTo>
                      <a:pt x="181328" y="63129"/>
                      <a:pt x="179643" y="63895"/>
                      <a:pt x="179643" y="63895"/>
                    </a:cubicBezTo>
                    <a:cubicBezTo>
                      <a:pt x="179643" y="63895"/>
                      <a:pt x="167694" y="63665"/>
                      <a:pt x="165549" y="63895"/>
                    </a:cubicBezTo>
                    <a:cubicBezTo>
                      <a:pt x="163405" y="64125"/>
                      <a:pt x="162945" y="61980"/>
                      <a:pt x="162639" y="61291"/>
                    </a:cubicBezTo>
                    <a:cubicBezTo>
                      <a:pt x="162409" y="60601"/>
                      <a:pt x="160954" y="57691"/>
                      <a:pt x="159728" y="55546"/>
                    </a:cubicBezTo>
                    <a:cubicBezTo>
                      <a:pt x="158503" y="53401"/>
                      <a:pt x="157584" y="50031"/>
                      <a:pt x="155898" y="48346"/>
                    </a:cubicBezTo>
                    <a:cubicBezTo>
                      <a:pt x="154213" y="46661"/>
                      <a:pt x="151379" y="41605"/>
                      <a:pt x="150613" y="40227"/>
                    </a:cubicBezTo>
                    <a:cubicBezTo>
                      <a:pt x="149924" y="38771"/>
                      <a:pt x="145558" y="28737"/>
                      <a:pt x="144639" y="27052"/>
                    </a:cubicBezTo>
                    <a:cubicBezTo>
                      <a:pt x="143720" y="25367"/>
                      <a:pt x="142953" y="21767"/>
                      <a:pt x="142494" y="14643"/>
                    </a:cubicBezTo>
                    <a:cubicBezTo>
                      <a:pt x="142034" y="7443"/>
                      <a:pt x="137975" y="2235"/>
                      <a:pt x="137975" y="2235"/>
                    </a:cubicBezTo>
                    <a:cubicBezTo>
                      <a:pt x="136749" y="779"/>
                      <a:pt x="132919" y="1009"/>
                      <a:pt x="131541" y="550"/>
                    </a:cubicBezTo>
                    <a:cubicBezTo>
                      <a:pt x="130162" y="90"/>
                      <a:pt x="123421" y="-140"/>
                      <a:pt x="120970" y="90"/>
                    </a:cubicBezTo>
                    <a:cubicBezTo>
                      <a:pt x="118596" y="320"/>
                      <a:pt x="90791" y="320"/>
                      <a:pt x="89412" y="320"/>
                    </a:cubicBezTo>
                    <a:cubicBezTo>
                      <a:pt x="88034" y="320"/>
                      <a:pt x="74783" y="1239"/>
                      <a:pt x="70033" y="779"/>
                    </a:cubicBezTo>
                    <a:cubicBezTo>
                      <a:pt x="65284" y="320"/>
                      <a:pt x="45829" y="320"/>
                      <a:pt x="43225" y="90"/>
                    </a:cubicBezTo>
                    <a:cubicBezTo>
                      <a:pt x="41463" y="-63"/>
                      <a:pt x="36944" y="397"/>
                      <a:pt x="34110" y="779"/>
                    </a:cubicBezTo>
                    <a:cubicBezTo>
                      <a:pt x="34110" y="1469"/>
                      <a:pt x="33344" y="2312"/>
                      <a:pt x="30740" y="2924"/>
                    </a:cubicBezTo>
                    <a:cubicBezTo>
                      <a:pt x="25455" y="4226"/>
                      <a:pt x="13658" y="5299"/>
                      <a:pt x="15880" y="9971"/>
                    </a:cubicBezTo>
                    <a:cubicBezTo>
                      <a:pt x="18101" y="14567"/>
                      <a:pt x="31812" y="36474"/>
                      <a:pt x="33267" y="40456"/>
                    </a:cubicBezTo>
                    <a:cubicBezTo>
                      <a:pt x="34722" y="44440"/>
                      <a:pt x="40774" y="59759"/>
                      <a:pt x="44757" y="66653"/>
                    </a:cubicBezTo>
                    <a:cubicBezTo>
                      <a:pt x="48740" y="73546"/>
                      <a:pt x="45523" y="84653"/>
                      <a:pt x="40927" y="86951"/>
                    </a:cubicBezTo>
                    <a:cubicBezTo>
                      <a:pt x="36331" y="89172"/>
                      <a:pt x="34416" y="92695"/>
                      <a:pt x="36791" y="95912"/>
                    </a:cubicBezTo>
                    <a:cubicBezTo>
                      <a:pt x="39165" y="99129"/>
                      <a:pt x="41233" y="103572"/>
                      <a:pt x="42382" y="107402"/>
                    </a:cubicBezTo>
                    <a:cubicBezTo>
                      <a:pt x="43531" y="111232"/>
                      <a:pt x="51114" y="130687"/>
                      <a:pt x="53412" y="134211"/>
                    </a:cubicBezTo>
                    <a:cubicBezTo>
                      <a:pt x="55634" y="137734"/>
                      <a:pt x="62221" y="154968"/>
                      <a:pt x="57395" y="170747"/>
                    </a:cubicBezTo>
                    <a:cubicBezTo>
                      <a:pt x="52570" y="186526"/>
                      <a:pt x="48434" y="191505"/>
                      <a:pt x="46059" y="192118"/>
                    </a:cubicBezTo>
                    <a:cubicBezTo>
                      <a:pt x="43684" y="192730"/>
                      <a:pt x="28978" y="199164"/>
                      <a:pt x="23233" y="218773"/>
                    </a:cubicBezTo>
                    <a:cubicBezTo>
                      <a:pt x="17488" y="238382"/>
                      <a:pt x="10441" y="272391"/>
                      <a:pt x="10441" y="272391"/>
                    </a:cubicBezTo>
                    <a:cubicBezTo>
                      <a:pt x="10441" y="272391"/>
                      <a:pt x="8067" y="279438"/>
                      <a:pt x="3701" y="282961"/>
                    </a:cubicBezTo>
                    <a:cubicBezTo>
                      <a:pt x="-588" y="286485"/>
                      <a:pt x="-435" y="288399"/>
                      <a:pt x="637" y="290468"/>
                    </a:cubicBezTo>
                    <a:cubicBezTo>
                      <a:pt x="1786" y="292536"/>
                      <a:pt x="1786" y="296366"/>
                      <a:pt x="1556" y="299583"/>
                    </a:cubicBezTo>
                    <a:cubicBezTo>
                      <a:pt x="1480" y="301574"/>
                      <a:pt x="714" y="315515"/>
                      <a:pt x="637" y="328689"/>
                    </a:cubicBezTo>
                    <a:cubicBezTo>
                      <a:pt x="5310" y="328689"/>
                      <a:pt x="16875" y="329915"/>
                      <a:pt x="19174" y="32914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58" name="Kombinationstegning: figur 12057">
                <a:extLst>
                  <a:ext uri="{FF2B5EF4-FFF2-40B4-BE49-F238E27FC236}">
                    <a16:creationId xmlns:a16="http://schemas.microsoft.com/office/drawing/2014/main" id="{E7FDDBD2-5C55-463F-9CB9-B6F93F7295F0}"/>
                  </a:ext>
                </a:extLst>
              </p:cNvPr>
              <p:cNvSpPr/>
              <p:nvPr/>
            </p:nvSpPr>
            <p:spPr>
              <a:xfrm>
                <a:off x="7105546" y="4461337"/>
                <a:ext cx="51273" cy="60008"/>
              </a:xfrm>
              <a:custGeom>
                <a:avLst/>
                <a:gdLst>
                  <a:gd name="connsiteX0" fmla="*/ 35847 w 51273"/>
                  <a:gd name="connsiteY0" fmla="*/ 1565 h 60008"/>
                  <a:gd name="connsiteX1" fmla="*/ 28187 w 51273"/>
                  <a:gd name="connsiteY1" fmla="*/ 646 h 60008"/>
                  <a:gd name="connsiteX2" fmla="*/ 26043 w 51273"/>
                  <a:gd name="connsiteY2" fmla="*/ 1105 h 60008"/>
                  <a:gd name="connsiteX3" fmla="*/ 25813 w 51273"/>
                  <a:gd name="connsiteY3" fmla="*/ 6850 h 60008"/>
                  <a:gd name="connsiteX4" fmla="*/ 23668 w 51273"/>
                  <a:gd name="connsiteY4" fmla="*/ 10450 h 60008"/>
                  <a:gd name="connsiteX5" fmla="*/ 18613 w 51273"/>
                  <a:gd name="connsiteY5" fmla="*/ 12595 h 60008"/>
                  <a:gd name="connsiteX6" fmla="*/ 12868 w 51273"/>
                  <a:gd name="connsiteY6" fmla="*/ 13284 h 60008"/>
                  <a:gd name="connsiteX7" fmla="*/ 9957 w 51273"/>
                  <a:gd name="connsiteY7" fmla="*/ 12059 h 60008"/>
                  <a:gd name="connsiteX8" fmla="*/ 7583 w 51273"/>
                  <a:gd name="connsiteY8" fmla="*/ 9148 h 60008"/>
                  <a:gd name="connsiteX9" fmla="*/ 3523 w 51273"/>
                  <a:gd name="connsiteY9" fmla="*/ 7922 h 60008"/>
                  <a:gd name="connsiteX10" fmla="*/ 0 w 51273"/>
                  <a:gd name="connsiteY10" fmla="*/ 11369 h 60008"/>
                  <a:gd name="connsiteX11" fmla="*/ 4672 w 51273"/>
                  <a:gd name="connsiteY11" fmla="*/ 19182 h 60008"/>
                  <a:gd name="connsiteX12" fmla="*/ 5898 w 51273"/>
                  <a:gd name="connsiteY12" fmla="*/ 23012 h 60008"/>
                  <a:gd name="connsiteX13" fmla="*/ 5438 w 51273"/>
                  <a:gd name="connsiteY13" fmla="*/ 27072 h 60008"/>
                  <a:gd name="connsiteX14" fmla="*/ 5591 w 51273"/>
                  <a:gd name="connsiteY14" fmla="*/ 32740 h 60008"/>
                  <a:gd name="connsiteX15" fmla="*/ 6587 w 51273"/>
                  <a:gd name="connsiteY15" fmla="*/ 29446 h 60008"/>
                  <a:gd name="connsiteX16" fmla="*/ 9191 w 51273"/>
                  <a:gd name="connsiteY16" fmla="*/ 36876 h 60008"/>
                  <a:gd name="connsiteX17" fmla="*/ 15626 w 51273"/>
                  <a:gd name="connsiteY17" fmla="*/ 54570 h 60008"/>
                  <a:gd name="connsiteX18" fmla="*/ 17540 w 51273"/>
                  <a:gd name="connsiteY18" fmla="*/ 60008 h 60008"/>
                  <a:gd name="connsiteX19" fmla="*/ 18766 w 51273"/>
                  <a:gd name="connsiteY19" fmla="*/ 59472 h 60008"/>
                  <a:gd name="connsiteX20" fmla="*/ 31404 w 51273"/>
                  <a:gd name="connsiteY20" fmla="*/ 50051 h 60008"/>
                  <a:gd name="connsiteX21" fmla="*/ 33626 w 51273"/>
                  <a:gd name="connsiteY21" fmla="*/ 48136 h 60008"/>
                  <a:gd name="connsiteX22" fmla="*/ 43047 w 51273"/>
                  <a:gd name="connsiteY22" fmla="*/ 32510 h 60008"/>
                  <a:gd name="connsiteX23" fmla="*/ 49098 w 51273"/>
                  <a:gd name="connsiteY23" fmla="*/ 27761 h 60008"/>
                  <a:gd name="connsiteX24" fmla="*/ 51013 w 51273"/>
                  <a:gd name="connsiteY24" fmla="*/ 18952 h 60008"/>
                  <a:gd name="connsiteX25" fmla="*/ 41132 w 51273"/>
                  <a:gd name="connsiteY25" fmla="*/ 18186 h 60008"/>
                  <a:gd name="connsiteX26" fmla="*/ 43507 w 51273"/>
                  <a:gd name="connsiteY26" fmla="*/ 3633 h 60008"/>
                  <a:gd name="connsiteX27" fmla="*/ 44196 w 51273"/>
                  <a:gd name="connsiteY27" fmla="*/ 2561 h 60008"/>
                  <a:gd name="connsiteX28" fmla="*/ 39524 w 51273"/>
                  <a:gd name="connsiteY28" fmla="*/ 722 h 60008"/>
                  <a:gd name="connsiteX29" fmla="*/ 35847 w 51273"/>
                  <a:gd name="connsiteY29" fmla="*/ 1565 h 6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1273" h="60008">
                    <a:moveTo>
                      <a:pt x="35847" y="1565"/>
                    </a:moveTo>
                    <a:cubicBezTo>
                      <a:pt x="33932" y="2254"/>
                      <a:pt x="30332" y="2254"/>
                      <a:pt x="28187" y="646"/>
                    </a:cubicBezTo>
                    <a:cubicBezTo>
                      <a:pt x="26043" y="-1039"/>
                      <a:pt x="26043" y="1105"/>
                      <a:pt x="26043" y="1105"/>
                    </a:cubicBezTo>
                    <a:cubicBezTo>
                      <a:pt x="26043" y="1105"/>
                      <a:pt x="25813" y="4935"/>
                      <a:pt x="25813" y="6850"/>
                    </a:cubicBezTo>
                    <a:cubicBezTo>
                      <a:pt x="25813" y="8765"/>
                      <a:pt x="23668" y="10450"/>
                      <a:pt x="23668" y="10450"/>
                    </a:cubicBezTo>
                    <a:cubicBezTo>
                      <a:pt x="23668" y="10450"/>
                      <a:pt x="20757" y="11369"/>
                      <a:pt x="18613" y="12595"/>
                    </a:cubicBezTo>
                    <a:cubicBezTo>
                      <a:pt x="16468" y="13821"/>
                      <a:pt x="13864" y="13284"/>
                      <a:pt x="12868" y="13284"/>
                    </a:cubicBezTo>
                    <a:cubicBezTo>
                      <a:pt x="11872" y="13284"/>
                      <a:pt x="10723" y="13284"/>
                      <a:pt x="9957" y="12059"/>
                    </a:cubicBezTo>
                    <a:cubicBezTo>
                      <a:pt x="9268" y="10833"/>
                      <a:pt x="7583" y="9148"/>
                      <a:pt x="7583" y="9148"/>
                    </a:cubicBezTo>
                    <a:cubicBezTo>
                      <a:pt x="7583" y="9148"/>
                      <a:pt x="5668" y="9148"/>
                      <a:pt x="3523" y="7922"/>
                    </a:cubicBezTo>
                    <a:cubicBezTo>
                      <a:pt x="2144" y="7157"/>
                      <a:pt x="842" y="9531"/>
                      <a:pt x="0" y="11369"/>
                    </a:cubicBezTo>
                    <a:cubicBezTo>
                      <a:pt x="2298" y="15123"/>
                      <a:pt x="4672" y="19182"/>
                      <a:pt x="4672" y="19182"/>
                    </a:cubicBezTo>
                    <a:cubicBezTo>
                      <a:pt x="4672" y="19182"/>
                      <a:pt x="5898" y="21097"/>
                      <a:pt x="5898" y="23012"/>
                    </a:cubicBezTo>
                    <a:cubicBezTo>
                      <a:pt x="5898" y="24927"/>
                      <a:pt x="5668" y="25923"/>
                      <a:pt x="5438" y="27072"/>
                    </a:cubicBezTo>
                    <a:cubicBezTo>
                      <a:pt x="5209" y="28067"/>
                      <a:pt x="5055" y="30748"/>
                      <a:pt x="5591" y="32740"/>
                    </a:cubicBezTo>
                    <a:cubicBezTo>
                      <a:pt x="5974" y="31285"/>
                      <a:pt x="6357" y="30059"/>
                      <a:pt x="6587" y="29446"/>
                    </a:cubicBezTo>
                    <a:cubicBezTo>
                      <a:pt x="8043" y="26842"/>
                      <a:pt x="9191" y="32587"/>
                      <a:pt x="9191" y="36876"/>
                    </a:cubicBezTo>
                    <a:cubicBezTo>
                      <a:pt x="9191" y="41165"/>
                      <a:pt x="12332" y="47676"/>
                      <a:pt x="15626" y="54570"/>
                    </a:cubicBezTo>
                    <a:cubicBezTo>
                      <a:pt x="16775" y="57021"/>
                      <a:pt x="17310" y="58706"/>
                      <a:pt x="17540" y="60008"/>
                    </a:cubicBezTo>
                    <a:cubicBezTo>
                      <a:pt x="18153" y="59778"/>
                      <a:pt x="18766" y="59472"/>
                      <a:pt x="18766" y="59472"/>
                    </a:cubicBezTo>
                    <a:cubicBezTo>
                      <a:pt x="18766" y="59472"/>
                      <a:pt x="30562" y="50663"/>
                      <a:pt x="31404" y="50051"/>
                    </a:cubicBezTo>
                    <a:cubicBezTo>
                      <a:pt x="32170" y="49438"/>
                      <a:pt x="33626" y="48136"/>
                      <a:pt x="33626" y="48136"/>
                    </a:cubicBezTo>
                    <a:cubicBezTo>
                      <a:pt x="33626" y="48136"/>
                      <a:pt x="41439" y="35344"/>
                      <a:pt x="43047" y="32510"/>
                    </a:cubicBezTo>
                    <a:cubicBezTo>
                      <a:pt x="44655" y="29676"/>
                      <a:pt x="45958" y="29829"/>
                      <a:pt x="49098" y="27761"/>
                    </a:cubicBezTo>
                    <a:cubicBezTo>
                      <a:pt x="52315" y="25693"/>
                      <a:pt x="51013" y="18952"/>
                      <a:pt x="51013" y="18952"/>
                    </a:cubicBezTo>
                    <a:lnTo>
                      <a:pt x="41132" y="18186"/>
                    </a:lnTo>
                    <a:cubicBezTo>
                      <a:pt x="41132" y="18186"/>
                      <a:pt x="43200" y="4935"/>
                      <a:pt x="43507" y="3633"/>
                    </a:cubicBezTo>
                    <a:cubicBezTo>
                      <a:pt x="43660" y="3097"/>
                      <a:pt x="43966" y="2791"/>
                      <a:pt x="44196" y="2561"/>
                    </a:cubicBezTo>
                    <a:cubicBezTo>
                      <a:pt x="42281" y="1948"/>
                      <a:pt x="40213" y="1182"/>
                      <a:pt x="39524" y="722"/>
                    </a:cubicBezTo>
                    <a:cubicBezTo>
                      <a:pt x="38222" y="-120"/>
                      <a:pt x="37762" y="876"/>
                      <a:pt x="35847" y="156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59" name="Kombinationstegning: figur 12058">
                <a:extLst>
                  <a:ext uri="{FF2B5EF4-FFF2-40B4-BE49-F238E27FC236}">
                    <a16:creationId xmlns:a16="http://schemas.microsoft.com/office/drawing/2014/main" id="{D30F3A9E-35C5-43E2-A613-9E9C9AB2902D}"/>
                  </a:ext>
                </a:extLst>
              </p:cNvPr>
              <p:cNvSpPr/>
              <p:nvPr/>
            </p:nvSpPr>
            <p:spPr>
              <a:xfrm>
                <a:off x="7101428" y="4426036"/>
                <a:ext cx="57227" cy="48752"/>
              </a:xfrm>
              <a:custGeom>
                <a:avLst/>
                <a:gdLst>
                  <a:gd name="connsiteX0" fmla="*/ 20433 w 57227"/>
                  <a:gd name="connsiteY0" fmla="*/ 8908 h 48752"/>
                  <a:gd name="connsiteX1" fmla="*/ 18441 w 57227"/>
                  <a:gd name="connsiteY1" fmla="*/ 10057 h 48752"/>
                  <a:gd name="connsiteX2" fmla="*/ 11011 w 57227"/>
                  <a:gd name="connsiteY2" fmla="*/ 16261 h 48752"/>
                  <a:gd name="connsiteX3" fmla="*/ 9326 w 57227"/>
                  <a:gd name="connsiteY3" fmla="*/ 19861 h 48752"/>
                  <a:gd name="connsiteX4" fmla="*/ 1667 w 57227"/>
                  <a:gd name="connsiteY4" fmla="*/ 38551 h 48752"/>
                  <a:gd name="connsiteX5" fmla="*/ 211 w 57227"/>
                  <a:gd name="connsiteY5" fmla="*/ 40696 h 48752"/>
                  <a:gd name="connsiteX6" fmla="*/ 4118 w 57227"/>
                  <a:gd name="connsiteY6" fmla="*/ 46747 h 48752"/>
                  <a:gd name="connsiteX7" fmla="*/ 7641 w 57227"/>
                  <a:gd name="connsiteY7" fmla="*/ 43300 h 48752"/>
                  <a:gd name="connsiteX8" fmla="*/ 11701 w 57227"/>
                  <a:gd name="connsiteY8" fmla="*/ 44526 h 48752"/>
                  <a:gd name="connsiteX9" fmla="*/ 14075 w 57227"/>
                  <a:gd name="connsiteY9" fmla="*/ 47436 h 48752"/>
                  <a:gd name="connsiteX10" fmla="*/ 16986 w 57227"/>
                  <a:gd name="connsiteY10" fmla="*/ 48662 h 48752"/>
                  <a:gd name="connsiteX11" fmla="*/ 22731 w 57227"/>
                  <a:gd name="connsiteY11" fmla="*/ 47972 h 48752"/>
                  <a:gd name="connsiteX12" fmla="*/ 27786 w 57227"/>
                  <a:gd name="connsiteY12" fmla="*/ 45828 h 48752"/>
                  <a:gd name="connsiteX13" fmla="*/ 29931 w 57227"/>
                  <a:gd name="connsiteY13" fmla="*/ 42228 h 48752"/>
                  <a:gd name="connsiteX14" fmla="*/ 30161 w 57227"/>
                  <a:gd name="connsiteY14" fmla="*/ 36483 h 48752"/>
                  <a:gd name="connsiteX15" fmla="*/ 32305 w 57227"/>
                  <a:gd name="connsiteY15" fmla="*/ 36023 h 48752"/>
                  <a:gd name="connsiteX16" fmla="*/ 39965 w 57227"/>
                  <a:gd name="connsiteY16" fmla="*/ 36943 h 48752"/>
                  <a:gd name="connsiteX17" fmla="*/ 43795 w 57227"/>
                  <a:gd name="connsiteY17" fmla="*/ 36253 h 48752"/>
                  <a:gd name="connsiteX18" fmla="*/ 48467 w 57227"/>
                  <a:gd name="connsiteY18" fmla="*/ 38091 h 48752"/>
                  <a:gd name="connsiteX19" fmla="*/ 49310 w 57227"/>
                  <a:gd name="connsiteY19" fmla="*/ 37632 h 48752"/>
                  <a:gd name="connsiteX20" fmla="*/ 56969 w 57227"/>
                  <a:gd name="connsiteY20" fmla="*/ 31734 h 48752"/>
                  <a:gd name="connsiteX21" fmla="*/ 56510 w 57227"/>
                  <a:gd name="connsiteY21" fmla="*/ 27751 h 48752"/>
                  <a:gd name="connsiteX22" fmla="*/ 55361 w 57227"/>
                  <a:gd name="connsiteY22" fmla="*/ 24534 h 48752"/>
                  <a:gd name="connsiteX23" fmla="*/ 55054 w 57227"/>
                  <a:gd name="connsiteY23" fmla="*/ 16261 h 48752"/>
                  <a:gd name="connsiteX24" fmla="*/ 45480 w 57227"/>
                  <a:gd name="connsiteY24" fmla="*/ 23 h 48752"/>
                  <a:gd name="connsiteX25" fmla="*/ 42340 w 57227"/>
                  <a:gd name="connsiteY25" fmla="*/ 865 h 48752"/>
                  <a:gd name="connsiteX26" fmla="*/ 36824 w 57227"/>
                  <a:gd name="connsiteY26" fmla="*/ 6380 h 48752"/>
                  <a:gd name="connsiteX27" fmla="*/ 28705 w 57227"/>
                  <a:gd name="connsiteY27" fmla="*/ 10440 h 48752"/>
                  <a:gd name="connsiteX28" fmla="*/ 26101 w 57227"/>
                  <a:gd name="connsiteY28" fmla="*/ 7529 h 48752"/>
                  <a:gd name="connsiteX29" fmla="*/ 20433 w 57227"/>
                  <a:gd name="connsiteY29" fmla="*/ 8908 h 4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227" h="48752">
                    <a:moveTo>
                      <a:pt x="20433" y="8908"/>
                    </a:moveTo>
                    <a:cubicBezTo>
                      <a:pt x="19590" y="9214"/>
                      <a:pt x="18901" y="9598"/>
                      <a:pt x="18441" y="10057"/>
                    </a:cubicBezTo>
                    <a:cubicBezTo>
                      <a:pt x="16756" y="11742"/>
                      <a:pt x="11701" y="15572"/>
                      <a:pt x="11011" y="16261"/>
                    </a:cubicBezTo>
                    <a:cubicBezTo>
                      <a:pt x="10322" y="16951"/>
                      <a:pt x="9096" y="18176"/>
                      <a:pt x="9326" y="19861"/>
                    </a:cubicBezTo>
                    <a:cubicBezTo>
                      <a:pt x="9556" y="21547"/>
                      <a:pt x="10016" y="32576"/>
                      <a:pt x="1667" y="38551"/>
                    </a:cubicBezTo>
                    <a:cubicBezTo>
                      <a:pt x="1667" y="38551"/>
                      <a:pt x="-708" y="39777"/>
                      <a:pt x="211" y="40696"/>
                    </a:cubicBezTo>
                    <a:cubicBezTo>
                      <a:pt x="594" y="41079"/>
                      <a:pt x="2356" y="43836"/>
                      <a:pt x="4118" y="46747"/>
                    </a:cubicBezTo>
                    <a:cubicBezTo>
                      <a:pt x="4960" y="44908"/>
                      <a:pt x="6262" y="42534"/>
                      <a:pt x="7641" y="43300"/>
                    </a:cubicBezTo>
                    <a:cubicBezTo>
                      <a:pt x="9786" y="44526"/>
                      <a:pt x="11701" y="44526"/>
                      <a:pt x="11701" y="44526"/>
                    </a:cubicBezTo>
                    <a:cubicBezTo>
                      <a:pt x="11701" y="44526"/>
                      <a:pt x="13386" y="46211"/>
                      <a:pt x="14075" y="47436"/>
                    </a:cubicBezTo>
                    <a:cubicBezTo>
                      <a:pt x="14765" y="48662"/>
                      <a:pt x="15990" y="48662"/>
                      <a:pt x="16986" y="48662"/>
                    </a:cubicBezTo>
                    <a:cubicBezTo>
                      <a:pt x="17982" y="48662"/>
                      <a:pt x="20586" y="49121"/>
                      <a:pt x="22731" y="47972"/>
                    </a:cubicBezTo>
                    <a:cubicBezTo>
                      <a:pt x="24875" y="46747"/>
                      <a:pt x="27786" y="45828"/>
                      <a:pt x="27786" y="45828"/>
                    </a:cubicBezTo>
                    <a:cubicBezTo>
                      <a:pt x="27786" y="45828"/>
                      <a:pt x="29931" y="44143"/>
                      <a:pt x="29931" y="42228"/>
                    </a:cubicBezTo>
                    <a:cubicBezTo>
                      <a:pt x="29931" y="40313"/>
                      <a:pt x="30161" y="36483"/>
                      <a:pt x="30161" y="36483"/>
                    </a:cubicBezTo>
                    <a:cubicBezTo>
                      <a:pt x="30161" y="36483"/>
                      <a:pt x="30161" y="34338"/>
                      <a:pt x="32305" y="36023"/>
                    </a:cubicBezTo>
                    <a:cubicBezTo>
                      <a:pt x="34450" y="37708"/>
                      <a:pt x="38050" y="37708"/>
                      <a:pt x="39965" y="36943"/>
                    </a:cubicBezTo>
                    <a:cubicBezTo>
                      <a:pt x="41880" y="36253"/>
                      <a:pt x="42340" y="35257"/>
                      <a:pt x="43795" y="36253"/>
                    </a:cubicBezTo>
                    <a:cubicBezTo>
                      <a:pt x="44484" y="36713"/>
                      <a:pt x="46552" y="37479"/>
                      <a:pt x="48467" y="38091"/>
                    </a:cubicBezTo>
                    <a:cubicBezTo>
                      <a:pt x="48927" y="37708"/>
                      <a:pt x="49310" y="37632"/>
                      <a:pt x="49310" y="37632"/>
                    </a:cubicBezTo>
                    <a:cubicBezTo>
                      <a:pt x="55361" y="35717"/>
                      <a:pt x="56510" y="33342"/>
                      <a:pt x="56969" y="31734"/>
                    </a:cubicBezTo>
                    <a:cubicBezTo>
                      <a:pt x="57429" y="30125"/>
                      <a:pt x="57276" y="28517"/>
                      <a:pt x="56510" y="27751"/>
                    </a:cubicBezTo>
                    <a:cubicBezTo>
                      <a:pt x="55744" y="26985"/>
                      <a:pt x="55361" y="24534"/>
                      <a:pt x="55361" y="24534"/>
                    </a:cubicBezTo>
                    <a:lnTo>
                      <a:pt x="55054" y="16261"/>
                    </a:lnTo>
                    <a:lnTo>
                      <a:pt x="45480" y="23"/>
                    </a:lnTo>
                    <a:cubicBezTo>
                      <a:pt x="44637" y="-54"/>
                      <a:pt x="43412" y="23"/>
                      <a:pt x="42340" y="865"/>
                    </a:cubicBezTo>
                    <a:cubicBezTo>
                      <a:pt x="40195" y="2551"/>
                      <a:pt x="38510" y="4695"/>
                      <a:pt x="36824" y="6380"/>
                    </a:cubicBezTo>
                    <a:cubicBezTo>
                      <a:pt x="35139" y="8065"/>
                      <a:pt x="29395" y="12355"/>
                      <a:pt x="28705" y="10440"/>
                    </a:cubicBezTo>
                    <a:cubicBezTo>
                      <a:pt x="28016" y="8525"/>
                      <a:pt x="27250" y="7070"/>
                      <a:pt x="26101" y="7529"/>
                    </a:cubicBezTo>
                    <a:cubicBezTo>
                      <a:pt x="25182" y="7759"/>
                      <a:pt x="22501" y="8142"/>
                      <a:pt x="20433" y="890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60" name="Kombinationstegning: figur 12059">
                <a:extLst>
                  <a:ext uri="{FF2B5EF4-FFF2-40B4-BE49-F238E27FC236}">
                    <a16:creationId xmlns:a16="http://schemas.microsoft.com/office/drawing/2014/main" id="{065B23EF-09E2-43C9-9A34-CE065F2FFB64}"/>
                  </a:ext>
                </a:extLst>
              </p:cNvPr>
              <p:cNvSpPr/>
              <p:nvPr/>
            </p:nvSpPr>
            <p:spPr>
              <a:xfrm>
                <a:off x="7120936" y="4275547"/>
                <a:ext cx="154258" cy="161286"/>
              </a:xfrm>
              <a:custGeom>
                <a:avLst/>
                <a:gdLst>
                  <a:gd name="connsiteX0" fmla="*/ 36924 w 154258"/>
                  <a:gd name="connsiteY0" fmla="*/ 20375 h 161286"/>
                  <a:gd name="connsiteX1" fmla="*/ 37537 w 154258"/>
                  <a:gd name="connsiteY1" fmla="*/ 24511 h 161286"/>
                  <a:gd name="connsiteX2" fmla="*/ 34550 w 154258"/>
                  <a:gd name="connsiteY2" fmla="*/ 29873 h 161286"/>
                  <a:gd name="connsiteX3" fmla="*/ 34550 w 154258"/>
                  <a:gd name="connsiteY3" fmla="*/ 39907 h 161286"/>
                  <a:gd name="connsiteX4" fmla="*/ 33937 w 154258"/>
                  <a:gd name="connsiteY4" fmla="*/ 46647 h 161286"/>
                  <a:gd name="connsiteX5" fmla="*/ 36465 w 154258"/>
                  <a:gd name="connsiteY5" fmla="*/ 53234 h 161286"/>
                  <a:gd name="connsiteX6" fmla="*/ 38533 w 154258"/>
                  <a:gd name="connsiteY6" fmla="*/ 53005 h 161286"/>
                  <a:gd name="connsiteX7" fmla="*/ 40218 w 154258"/>
                  <a:gd name="connsiteY7" fmla="*/ 53234 h 161286"/>
                  <a:gd name="connsiteX8" fmla="*/ 48108 w 154258"/>
                  <a:gd name="connsiteY8" fmla="*/ 57677 h 161286"/>
                  <a:gd name="connsiteX9" fmla="*/ 48490 w 154258"/>
                  <a:gd name="connsiteY9" fmla="*/ 59209 h 161286"/>
                  <a:gd name="connsiteX10" fmla="*/ 44431 w 154258"/>
                  <a:gd name="connsiteY10" fmla="*/ 65643 h 161286"/>
                  <a:gd name="connsiteX11" fmla="*/ 28422 w 154258"/>
                  <a:gd name="connsiteY11" fmla="*/ 82188 h 161286"/>
                  <a:gd name="connsiteX12" fmla="*/ 12950 w 154258"/>
                  <a:gd name="connsiteY12" fmla="*/ 94750 h 161286"/>
                  <a:gd name="connsiteX13" fmla="*/ 11418 w 154258"/>
                  <a:gd name="connsiteY13" fmla="*/ 97890 h 161286"/>
                  <a:gd name="connsiteX14" fmla="*/ 9886 w 154258"/>
                  <a:gd name="connsiteY14" fmla="*/ 107082 h 161286"/>
                  <a:gd name="connsiteX15" fmla="*/ 4141 w 154258"/>
                  <a:gd name="connsiteY15" fmla="*/ 121559 h 161286"/>
                  <a:gd name="connsiteX16" fmla="*/ 2456 w 154258"/>
                  <a:gd name="connsiteY16" fmla="*/ 132665 h 161286"/>
                  <a:gd name="connsiteX17" fmla="*/ 388 w 154258"/>
                  <a:gd name="connsiteY17" fmla="*/ 146069 h 161286"/>
                  <a:gd name="connsiteX18" fmla="*/ 5 w 154258"/>
                  <a:gd name="connsiteY18" fmla="*/ 150589 h 161286"/>
                  <a:gd name="connsiteX19" fmla="*/ 924 w 154258"/>
                  <a:gd name="connsiteY19" fmla="*/ 159397 h 161286"/>
                  <a:gd name="connsiteX20" fmla="*/ 6592 w 154258"/>
                  <a:gd name="connsiteY20" fmla="*/ 157865 h 161286"/>
                  <a:gd name="connsiteX21" fmla="*/ 9196 w 154258"/>
                  <a:gd name="connsiteY21" fmla="*/ 160776 h 161286"/>
                  <a:gd name="connsiteX22" fmla="*/ 17316 w 154258"/>
                  <a:gd name="connsiteY22" fmla="*/ 156716 h 161286"/>
                  <a:gd name="connsiteX23" fmla="*/ 22831 w 154258"/>
                  <a:gd name="connsiteY23" fmla="*/ 151202 h 161286"/>
                  <a:gd name="connsiteX24" fmla="*/ 25971 w 154258"/>
                  <a:gd name="connsiteY24" fmla="*/ 150359 h 161286"/>
                  <a:gd name="connsiteX25" fmla="*/ 25971 w 154258"/>
                  <a:gd name="connsiteY25" fmla="*/ 150359 h 161286"/>
                  <a:gd name="connsiteX26" fmla="*/ 43818 w 154258"/>
                  <a:gd name="connsiteY26" fmla="*/ 148750 h 161286"/>
                  <a:gd name="connsiteX27" fmla="*/ 50022 w 154258"/>
                  <a:gd name="connsiteY27" fmla="*/ 148444 h 161286"/>
                  <a:gd name="connsiteX28" fmla="*/ 64346 w 154258"/>
                  <a:gd name="connsiteY28" fmla="*/ 148444 h 161286"/>
                  <a:gd name="connsiteX29" fmla="*/ 64193 w 154258"/>
                  <a:gd name="connsiteY29" fmla="*/ 147908 h 161286"/>
                  <a:gd name="connsiteX30" fmla="*/ 63504 w 154258"/>
                  <a:gd name="connsiteY30" fmla="*/ 138793 h 161286"/>
                  <a:gd name="connsiteX31" fmla="*/ 69248 w 154258"/>
                  <a:gd name="connsiteY31" fmla="*/ 125848 h 161286"/>
                  <a:gd name="connsiteX32" fmla="*/ 70704 w 154258"/>
                  <a:gd name="connsiteY32" fmla="*/ 120793 h 161286"/>
                  <a:gd name="connsiteX33" fmla="*/ 81963 w 154258"/>
                  <a:gd name="connsiteY33" fmla="*/ 118418 h 161286"/>
                  <a:gd name="connsiteX34" fmla="*/ 86712 w 154258"/>
                  <a:gd name="connsiteY34" fmla="*/ 116044 h 161286"/>
                  <a:gd name="connsiteX35" fmla="*/ 88627 w 154258"/>
                  <a:gd name="connsiteY35" fmla="*/ 115354 h 161286"/>
                  <a:gd name="connsiteX36" fmla="*/ 96976 w 154258"/>
                  <a:gd name="connsiteY36" fmla="*/ 116580 h 161286"/>
                  <a:gd name="connsiteX37" fmla="*/ 104406 w 154258"/>
                  <a:gd name="connsiteY37" fmla="*/ 109610 h 161286"/>
                  <a:gd name="connsiteX38" fmla="*/ 106780 w 154258"/>
                  <a:gd name="connsiteY38" fmla="*/ 107695 h 161286"/>
                  <a:gd name="connsiteX39" fmla="*/ 110840 w 154258"/>
                  <a:gd name="connsiteY39" fmla="*/ 110605 h 161286"/>
                  <a:gd name="connsiteX40" fmla="*/ 114670 w 154258"/>
                  <a:gd name="connsiteY40" fmla="*/ 114205 h 161286"/>
                  <a:gd name="connsiteX41" fmla="*/ 118040 w 154258"/>
                  <a:gd name="connsiteY41" fmla="*/ 112520 h 161286"/>
                  <a:gd name="connsiteX42" fmla="*/ 123095 w 154258"/>
                  <a:gd name="connsiteY42" fmla="*/ 114895 h 161286"/>
                  <a:gd name="connsiteX43" fmla="*/ 126083 w 154258"/>
                  <a:gd name="connsiteY43" fmla="*/ 113133 h 161286"/>
                  <a:gd name="connsiteX44" fmla="*/ 129530 w 154258"/>
                  <a:gd name="connsiteY44" fmla="*/ 105090 h 161286"/>
                  <a:gd name="connsiteX45" fmla="*/ 134279 w 154258"/>
                  <a:gd name="connsiteY45" fmla="*/ 99805 h 161286"/>
                  <a:gd name="connsiteX46" fmla="*/ 135964 w 154258"/>
                  <a:gd name="connsiteY46" fmla="*/ 96435 h 161286"/>
                  <a:gd name="connsiteX47" fmla="*/ 140023 w 154258"/>
                  <a:gd name="connsiteY47" fmla="*/ 89694 h 161286"/>
                  <a:gd name="connsiteX48" fmla="*/ 141249 w 154258"/>
                  <a:gd name="connsiteY48" fmla="*/ 88469 h 161286"/>
                  <a:gd name="connsiteX49" fmla="*/ 143164 w 154258"/>
                  <a:gd name="connsiteY49" fmla="*/ 87014 h 161286"/>
                  <a:gd name="connsiteX50" fmla="*/ 145079 w 154258"/>
                  <a:gd name="connsiteY50" fmla="*/ 86554 h 161286"/>
                  <a:gd name="connsiteX51" fmla="*/ 148219 w 154258"/>
                  <a:gd name="connsiteY51" fmla="*/ 83184 h 161286"/>
                  <a:gd name="connsiteX52" fmla="*/ 154194 w 154258"/>
                  <a:gd name="connsiteY52" fmla="*/ 65950 h 161286"/>
                  <a:gd name="connsiteX53" fmla="*/ 153964 w 154258"/>
                  <a:gd name="connsiteY53" fmla="*/ 62120 h 161286"/>
                  <a:gd name="connsiteX54" fmla="*/ 152738 w 154258"/>
                  <a:gd name="connsiteY54" fmla="*/ 57371 h 161286"/>
                  <a:gd name="connsiteX55" fmla="*/ 152509 w 154258"/>
                  <a:gd name="connsiteY55" fmla="*/ 50937 h 161286"/>
                  <a:gd name="connsiteX56" fmla="*/ 152049 w 154258"/>
                  <a:gd name="connsiteY56" fmla="*/ 47337 h 161286"/>
                  <a:gd name="connsiteX57" fmla="*/ 142245 w 154258"/>
                  <a:gd name="connsiteY57" fmla="*/ 32477 h 161286"/>
                  <a:gd name="connsiteX58" fmla="*/ 139641 w 154258"/>
                  <a:gd name="connsiteY58" fmla="*/ 17847 h 161286"/>
                  <a:gd name="connsiteX59" fmla="*/ 133206 w 154258"/>
                  <a:gd name="connsiteY59" fmla="*/ 13558 h 161286"/>
                  <a:gd name="connsiteX60" fmla="*/ 125700 w 154258"/>
                  <a:gd name="connsiteY60" fmla="*/ 0 h 161286"/>
                  <a:gd name="connsiteX61" fmla="*/ 112602 w 154258"/>
                  <a:gd name="connsiteY61" fmla="*/ 12945 h 161286"/>
                  <a:gd name="connsiteX62" fmla="*/ 106015 w 154258"/>
                  <a:gd name="connsiteY62" fmla="*/ 12791 h 161286"/>
                  <a:gd name="connsiteX63" fmla="*/ 99580 w 154258"/>
                  <a:gd name="connsiteY63" fmla="*/ 10723 h 161286"/>
                  <a:gd name="connsiteX64" fmla="*/ 95904 w 154258"/>
                  <a:gd name="connsiteY64" fmla="*/ 9651 h 161286"/>
                  <a:gd name="connsiteX65" fmla="*/ 74840 w 154258"/>
                  <a:gd name="connsiteY65" fmla="*/ 19455 h 161286"/>
                  <a:gd name="connsiteX66" fmla="*/ 71623 w 154258"/>
                  <a:gd name="connsiteY66" fmla="*/ 18153 h 161286"/>
                  <a:gd name="connsiteX67" fmla="*/ 68712 w 154258"/>
                  <a:gd name="connsiteY67" fmla="*/ 17924 h 161286"/>
                  <a:gd name="connsiteX68" fmla="*/ 67257 w 154258"/>
                  <a:gd name="connsiteY68" fmla="*/ 16698 h 161286"/>
                  <a:gd name="connsiteX69" fmla="*/ 64040 w 154258"/>
                  <a:gd name="connsiteY69" fmla="*/ 11566 h 161286"/>
                  <a:gd name="connsiteX70" fmla="*/ 62125 w 154258"/>
                  <a:gd name="connsiteY70" fmla="*/ 11949 h 161286"/>
                  <a:gd name="connsiteX71" fmla="*/ 57376 w 154258"/>
                  <a:gd name="connsiteY71" fmla="*/ 14860 h 161286"/>
                  <a:gd name="connsiteX72" fmla="*/ 55308 w 154258"/>
                  <a:gd name="connsiteY72" fmla="*/ 15702 h 161286"/>
                  <a:gd name="connsiteX73" fmla="*/ 45580 w 154258"/>
                  <a:gd name="connsiteY73" fmla="*/ 12791 h 161286"/>
                  <a:gd name="connsiteX74" fmla="*/ 43512 w 154258"/>
                  <a:gd name="connsiteY74" fmla="*/ 13404 h 161286"/>
                  <a:gd name="connsiteX75" fmla="*/ 37078 w 154258"/>
                  <a:gd name="connsiteY75" fmla="*/ 19762 h 161286"/>
                  <a:gd name="connsiteX76" fmla="*/ 36924 w 154258"/>
                  <a:gd name="connsiteY76" fmla="*/ 20375 h 1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54258" h="161286">
                    <a:moveTo>
                      <a:pt x="36924" y="20375"/>
                    </a:moveTo>
                    <a:cubicBezTo>
                      <a:pt x="36618" y="21677"/>
                      <a:pt x="37537" y="24051"/>
                      <a:pt x="37537" y="24511"/>
                    </a:cubicBezTo>
                    <a:cubicBezTo>
                      <a:pt x="37537" y="24970"/>
                      <a:pt x="35239" y="28570"/>
                      <a:pt x="34550" y="29873"/>
                    </a:cubicBezTo>
                    <a:cubicBezTo>
                      <a:pt x="33861" y="31175"/>
                      <a:pt x="34397" y="37915"/>
                      <a:pt x="34550" y="39907"/>
                    </a:cubicBezTo>
                    <a:cubicBezTo>
                      <a:pt x="34703" y="41975"/>
                      <a:pt x="34933" y="41975"/>
                      <a:pt x="33937" y="46647"/>
                    </a:cubicBezTo>
                    <a:cubicBezTo>
                      <a:pt x="32942" y="51320"/>
                      <a:pt x="35699" y="52775"/>
                      <a:pt x="36465" y="53234"/>
                    </a:cubicBezTo>
                    <a:cubicBezTo>
                      <a:pt x="37154" y="53694"/>
                      <a:pt x="38150" y="53388"/>
                      <a:pt x="38533" y="53005"/>
                    </a:cubicBezTo>
                    <a:cubicBezTo>
                      <a:pt x="38916" y="52622"/>
                      <a:pt x="39452" y="53158"/>
                      <a:pt x="40218" y="53234"/>
                    </a:cubicBezTo>
                    <a:cubicBezTo>
                      <a:pt x="40907" y="53388"/>
                      <a:pt x="47035" y="57064"/>
                      <a:pt x="48108" y="57677"/>
                    </a:cubicBezTo>
                    <a:cubicBezTo>
                      <a:pt x="49180" y="58290"/>
                      <a:pt x="48490" y="59209"/>
                      <a:pt x="48490" y="59209"/>
                    </a:cubicBezTo>
                    <a:cubicBezTo>
                      <a:pt x="48490" y="59209"/>
                      <a:pt x="45120" y="64341"/>
                      <a:pt x="44431" y="65643"/>
                    </a:cubicBezTo>
                    <a:cubicBezTo>
                      <a:pt x="43742" y="66945"/>
                      <a:pt x="29265" y="81422"/>
                      <a:pt x="28422" y="82188"/>
                    </a:cubicBezTo>
                    <a:cubicBezTo>
                      <a:pt x="27580" y="82877"/>
                      <a:pt x="14788" y="93524"/>
                      <a:pt x="12950" y="94750"/>
                    </a:cubicBezTo>
                    <a:cubicBezTo>
                      <a:pt x="11188" y="95975"/>
                      <a:pt x="11418" y="97890"/>
                      <a:pt x="11418" y="97890"/>
                    </a:cubicBezTo>
                    <a:cubicBezTo>
                      <a:pt x="11418" y="97890"/>
                      <a:pt x="10116" y="105167"/>
                      <a:pt x="9886" y="107082"/>
                    </a:cubicBezTo>
                    <a:cubicBezTo>
                      <a:pt x="9656" y="108997"/>
                      <a:pt x="4754" y="120256"/>
                      <a:pt x="4141" y="121559"/>
                    </a:cubicBezTo>
                    <a:cubicBezTo>
                      <a:pt x="3528" y="122861"/>
                      <a:pt x="2456" y="130903"/>
                      <a:pt x="2456" y="132665"/>
                    </a:cubicBezTo>
                    <a:cubicBezTo>
                      <a:pt x="2456" y="134427"/>
                      <a:pt x="924" y="144308"/>
                      <a:pt x="388" y="146069"/>
                    </a:cubicBezTo>
                    <a:cubicBezTo>
                      <a:pt x="-71" y="147831"/>
                      <a:pt x="5" y="150589"/>
                      <a:pt x="5" y="150589"/>
                    </a:cubicBezTo>
                    <a:lnTo>
                      <a:pt x="924" y="159397"/>
                    </a:lnTo>
                    <a:cubicBezTo>
                      <a:pt x="2992" y="158631"/>
                      <a:pt x="5673" y="158248"/>
                      <a:pt x="6592" y="157865"/>
                    </a:cubicBezTo>
                    <a:cubicBezTo>
                      <a:pt x="7818" y="157406"/>
                      <a:pt x="8507" y="158784"/>
                      <a:pt x="9196" y="160776"/>
                    </a:cubicBezTo>
                    <a:cubicBezTo>
                      <a:pt x="9886" y="162768"/>
                      <a:pt x="15631" y="158402"/>
                      <a:pt x="17316" y="156716"/>
                    </a:cubicBezTo>
                    <a:cubicBezTo>
                      <a:pt x="19001" y="155031"/>
                      <a:pt x="20686" y="152887"/>
                      <a:pt x="22831" y="151202"/>
                    </a:cubicBezTo>
                    <a:cubicBezTo>
                      <a:pt x="23903" y="150359"/>
                      <a:pt x="25052" y="150282"/>
                      <a:pt x="25971" y="150359"/>
                    </a:cubicBezTo>
                    <a:lnTo>
                      <a:pt x="25971" y="150359"/>
                    </a:lnTo>
                    <a:cubicBezTo>
                      <a:pt x="25971" y="150359"/>
                      <a:pt x="42746" y="148904"/>
                      <a:pt x="43818" y="148750"/>
                    </a:cubicBezTo>
                    <a:cubicBezTo>
                      <a:pt x="44967" y="148597"/>
                      <a:pt x="50022" y="148444"/>
                      <a:pt x="50022" y="148444"/>
                    </a:cubicBezTo>
                    <a:lnTo>
                      <a:pt x="64346" y="148444"/>
                    </a:lnTo>
                    <a:cubicBezTo>
                      <a:pt x="64269" y="148291"/>
                      <a:pt x="64346" y="148061"/>
                      <a:pt x="64193" y="147908"/>
                    </a:cubicBezTo>
                    <a:cubicBezTo>
                      <a:pt x="62967" y="145304"/>
                      <a:pt x="61589" y="140708"/>
                      <a:pt x="63504" y="138793"/>
                    </a:cubicBezTo>
                    <a:cubicBezTo>
                      <a:pt x="65418" y="136878"/>
                      <a:pt x="71623" y="128759"/>
                      <a:pt x="69248" y="125848"/>
                    </a:cubicBezTo>
                    <a:cubicBezTo>
                      <a:pt x="69248" y="125848"/>
                      <a:pt x="65648" y="121329"/>
                      <a:pt x="70704" y="120793"/>
                    </a:cubicBezTo>
                    <a:cubicBezTo>
                      <a:pt x="75759" y="120333"/>
                      <a:pt x="79052" y="118418"/>
                      <a:pt x="81963" y="118418"/>
                    </a:cubicBezTo>
                    <a:cubicBezTo>
                      <a:pt x="84874" y="118418"/>
                      <a:pt x="86252" y="117729"/>
                      <a:pt x="86712" y="116044"/>
                    </a:cubicBezTo>
                    <a:cubicBezTo>
                      <a:pt x="87172" y="114359"/>
                      <a:pt x="87402" y="110299"/>
                      <a:pt x="88627" y="115354"/>
                    </a:cubicBezTo>
                    <a:cubicBezTo>
                      <a:pt x="89853" y="120410"/>
                      <a:pt x="93146" y="118725"/>
                      <a:pt x="96976" y="116580"/>
                    </a:cubicBezTo>
                    <a:cubicBezTo>
                      <a:pt x="100806" y="114435"/>
                      <a:pt x="104406" y="111065"/>
                      <a:pt x="104406" y="109610"/>
                    </a:cubicBezTo>
                    <a:cubicBezTo>
                      <a:pt x="104406" y="108154"/>
                      <a:pt x="104406" y="107235"/>
                      <a:pt x="106780" y="107695"/>
                    </a:cubicBezTo>
                    <a:cubicBezTo>
                      <a:pt x="109155" y="108154"/>
                      <a:pt x="109155" y="107925"/>
                      <a:pt x="110840" y="110605"/>
                    </a:cubicBezTo>
                    <a:cubicBezTo>
                      <a:pt x="112525" y="113210"/>
                      <a:pt x="112755" y="116580"/>
                      <a:pt x="114670" y="114205"/>
                    </a:cubicBezTo>
                    <a:cubicBezTo>
                      <a:pt x="116585" y="111831"/>
                      <a:pt x="117274" y="110605"/>
                      <a:pt x="118040" y="112520"/>
                    </a:cubicBezTo>
                    <a:cubicBezTo>
                      <a:pt x="118729" y="114435"/>
                      <a:pt x="121180" y="116120"/>
                      <a:pt x="123095" y="114895"/>
                    </a:cubicBezTo>
                    <a:cubicBezTo>
                      <a:pt x="124551" y="113975"/>
                      <a:pt x="125700" y="112520"/>
                      <a:pt x="126083" y="113133"/>
                    </a:cubicBezTo>
                    <a:cubicBezTo>
                      <a:pt x="127385" y="110146"/>
                      <a:pt x="129376" y="105550"/>
                      <a:pt x="129530" y="105090"/>
                    </a:cubicBezTo>
                    <a:cubicBezTo>
                      <a:pt x="129759" y="104401"/>
                      <a:pt x="132900" y="100571"/>
                      <a:pt x="134279" y="99805"/>
                    </a:cubicBezTo>
                    <a:cubicBezTo>
                      <a:pt x="135734" y="99116"/>
                      <a:pt x="135504" y="97661"/>
                      <a:pt x="135964" y="96435"/>
                    </a:cubicBezTo>
                    <a:cubicBezTo>
                      <a:pt x="136423" y="95209"/>
                      <a:pt x="139564" y="90690"/>
                      <a:pt x="140023" y="89694"/>
                    </a:cubicBezTo>
                    <a:cubicBezTo>
                      <a:pt x="140483" y="88699"/>
                      <a:pt x="141249" y="88469"/>
                      <a:pt x="141249" y="88469"/>
                    </a:cubicBezTo>
                    <a:cubicBezTo>
                      <a:pt x="141249" y="88469"/>
                      <a:pt x="142475" y="88239"/>
                      <a:pt x="143164" y="87014"/>
                    </a:cubicBezTo>
                    <a:cubicBezTo>
                      <a:pt x="143853" y="85788"/>
                      <a:pt x="143164" y="87014"/>
                      <a:pt x="145079" y="86554"/>
                    </a:cubicBezTo>
                    <a:cubicBezTo>
                      <a:pt x="146993" y="86094"/>
                      <a:pt x="148219" y="83184"/>
                      <a:pt x="148219" y="83184"/>
                    </a:cubicBezTo>
                    <a:cubicBezTo>
                      <a:pt x="148219" y="83184"/>
                      <a:pt x="153964" y="67405"/>
                      <a:pt x="154194" y="65950"/>
                    </a:cubicBezTo>
                    <a:cubicBezTo>
                      <a:pt x="154424" y="64494"/>
                      <a:pt x="153964" y="62120"/>
                      <a:pt x="153964" y="62120"/>
                    </a:cubicBezTo>
                    <a:cubicBezTo>
                      <a:pt x="153964" y="62120"/>
                      <a:pt x="153964" y="59515"/>
                      <a:pt x="152738" y="57371"/>
                    </a:cubicBezTo>
                    <a:cubicBezTo>
                      <a:pt x="151513" y="55226"/>
                      <a:pt x="152279" y="52622"/>
                      <a:pt x="152509" y="50937"/>
                    </a:cubicBezTo>
                    <a:cubicBezTo>
                      <a:pt x="152738" y="49252"/>
                      <a:pt x="152049" y="47337"/>
                      <a:pt x="152049" y="47337"/>
                    </a:cubicBezTo>
                    <a:cubicBezTo>
                      <a:pt x="152049" y="47337"/>
                      <a:pt x="143164" y="34162"/>
                      <a:pt x="142245" y="32477"/>
                    </a:cubicBezTo>
                    <a:cubicBezTo>
                      <a:pt x="141325" y="30792"/>
                      <a:pt x="139870" y="20298"/>
                      <a:pt x="139641" y="17847"/>
                    </a:cubicBezTo>
                    <a:cubicBezTo>
                      <a:pt x="139411" y="15472"/>
                      <a:pt x="137955" y="14706"/>
                      <a:pt x="133206" y="13558"/>
                    </a:cubicBezTo>
                    <a:cubicBezTo>
                      <a:pt x="129989" y="12715"/>
                      <a:pt x="127155" y="4979"/>
                      <a:pt x="125700" y="0"/>
                    </a:cubicBezTo>
                    <a:cubicBezTo>
                      <a:pt x="119649" y="6051"/>
                      <a:pt x="113138" y="12562"/>
                      <a:pt x="112602" y="12945"/>
                    </a:cubicBezTo>
                    <a:cubicBezTo>
                      <a:pt x="111683" y="13634"/>
                      <a:pt x="107547" y="12945"/>
                      <a:pt x="106015" y="12791"/>
                    </a:cubicBezTo>
                    <a:cubicBezTo>
                      <a:pt x="104483" y="12638"/>
                      <a:pt x="101266" y="12102"/>
                      <a:pt x="99580" y="10723"/>
                    </a:cubicBezTo>
                    <a:cubicBezTo>
                      <a:pt x="97895" y="9421"/>
                      <a:pt x="95904" y="9651"/>
                      <a:pt x="95904" y="9651"/>
                    </a:cubicBezTo>
                    <a:cubicBezTo>
                      <a:pt x="84644" y="9651"/>
                      <a:pt x="75529" y="18383"/>
                      <a:pt x="74840" y="19455"/>
                    </a:cubicBezTo>
                    <a:cubicBezTo>
                      <a:pt x="74151" y="20528"/>
                      <a:pt x="72312" y="18843"/>
                      <a:pt x="71623" y="18153"/>
                    </a:cubicBezTo>
                    <a:cubicBezTo>
                      <a:pt x="70933" y="17464"/>
                      <a:pt x="69708" y="17770"/>
                      <a:pt x="68712" y="17924"/>
                    </a:cubicBezTo>
                    <a:cubicBezTo>
                      <a:pt x="67716" y="18077"/>
                      <a:pt x="67257" y="16698"/>
                      <a:pt x="67257" y="16698"/>
                    </a:cubicBezTo>
                    <a:cubicBezTo>
                      <a:pt x="67257" y="16698"/>
                      <a:pt x="64652" y="12409"/>
                      <a:pt x="64040" y="11566"/>
                    </a:cubicBezTo>
                    <a:cubicBezTo>
                      <a:pt x="63427" y="10723"/>
                      <a:pt x="62125" y="11949"/>
                      <a:pt x="62125" y="11949"/>
                    </a:cubicBezTo>
                    <a:cubicBezTo>
                      <a:pt x="62125" y="11949"/>
                      <a:pt x="58295" y="13864"/>
                      <a:pt x="57376" y="14860"/>
                    </a:cubicBezTo>
                    <a:cubicBezTo>
                      <a:pt x="56457" y="15855"/>
                      <a:pt x="55308" y="15702"/>
                      <a:pt x="55308" y="15702"/>
                    </a:cubicBezTo>
                    <a:cubicBezTo>
                      <a:pt x="55308" y="15702"/>
                      <a:pt x="47035" y="13404"/>
                      <a:pt x="45580" y="12791"/>
                    </a:cubicBezTo>
                    <a:cubicBezTo>
                      <a:pt x="44124" y="12179"/>
                      <a:pt x="43512" y="13404"/>
                      <a:pt x="43512" y="13404"/>
                    </a:cubicBezTo>
                    <a:cubicBezTo>
                      <a:pt x="43512" y="13404"/>
                      <a:pt x="37920" y="18690"/>
                      <a:pt x="37078" y="19762"/>
                    </a:cubicBezTo>
                    <a:cubicBezTo>
                      <a:pt x="36924" y="19915"/>
                      <a:pt x="36924" y="20145"/>
                      <a:pt x="36924" y="2037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61" name="Kombinationstegning: figur 12060">
                <a:extLst>
                  <a:ext uri="{FF2B5EF4-FFF2-40B4-BE49-F238E27FC236}">
                    <a16:creationId xmlns:a16="http://schemas.microsoft.com/office/drawing/2014/main" id="{79B87662-A7A0-4F2D-AF39-94B8774909D4}"/>
                  </a:ext>
                </a:extLst>
              </p:cNvPr>
              <p:cNvSpPr/>
              <p:nvPr/>
            </p:nvSpPr>
            <p:spPr>
              <a:xfrm>
                <a:off x="7246636" y="4263521"/>
                <a:ext cx="225346" cy="265636"/>
              </a:xfrm>
              <a:custGeom>
                <a:avLst/>
                <a:gdLst>
                  <a:gd name="connsiteX0" fmla="*/ 200989 w 225346"/>
                  <a:gd name="connsiteY0" fmla="*/ 159627 h 265636"/>
                  <a:gd name="connsiteX1" fmla="*/ 199228 w 225346"/>
                  <a:gd name="connsiteY1" fmla="*/ 154495 h 265636"/>
                  <a:gd name="connsiteX2" fmla="*/ 198615 w 225346"/>
                  <a:gd name="connsiteY2" fmla="*/ 54690 h 265636"/>
                  <a:gd name="connsiteX3" fmla="*/ 201832 w 225346"/>
                  <a:gd name="connsiteY3" fmla="*/ 47260 h 265636"/>
                  <a:gd name="connsiteX4" fmla="*/ 205509 w 225346"/>
                  <a:gd name="connsiteY4" fmla="*/ 43047 h 265636"/>
                  <a:gd name="connsiteX5" fmla="*/ 225347 w 225346"/>
                  <a:gd name="connsiteY5" fmla="*/ 18690 h 265636"/>
                  <a:gd name="connsiteX6" fmla="*/ 207806 w 225346"/>
                  <a:gd name="connsiteY6" fmla="*/ 19609 h 265636"/>
                  <a:gd name="connsiteX7" fmla="*/ 193636 w 225346"/>
                  <a:gd name="connsiteY7" fmla="*/ 10647 h 265636"/>
                  <a:gd name="connsiteX8" fmla="*/ 191415 w 225346"/>
                  <a:gd name="connsiteY8" fmla="*/ 10647 h 265636"/>
                  <a:gd name="connsiteX9" fmla="*/ 186129 w 225346"/>
                  <a:gd name="connsiteY9" fmla="*/ 13021 h 265636"/>
                  <a:gd name="connsiteX10" fmla="*/ 171270 w 225346"/>
                  <a:gd name="connsiteY10" fmla="*/ 19226 h 265636"/>
                  <a:gd name="connsiteX11" fmla="*/ 164223 w 225346"/>
                  <a:gd name="connsiteY11" fmla="*/ 26119 h 265636"/>
                  <a:gd name="connsiteX12" fmla="*/ 158325 w 225346"/>
                  <a:gd name="connsiteY12" fmla="*/ 34239 h 265636"/>
                  <a:gd name="connsiteX13" fmla="*/ 154036 w 225346"/>
                  <a:gd name="connsiteY13" fmla="*/ 33626 h 265636"/>
                  <a:gd name="connsiteX14" fmla="*/ 143848 w 225346"/>
                  <a:gd name="connsiteY14" fmla="*/ 32170 h 265636"/>
                  <a:gd name="connsiteX15" fmla="*/ 120716 w 225346"/>
                  <a:gd name="connsiteY15" fmla="*/ 29260 h 265636"/>
                  <a:gd name="connsiteX16" fmla="*/ 112903 w 225346"/>
                  <a:gd name="connsiteY16" fmla="*/ 25124 h 265636"/>
                  <a:gd name="connsiteX17" fmla="*/ 102563 w 225346"/>
                  <a:gd name="connsiteY17" fmla="*/ 18077 h 265636"/>
                  <a:gd name="connsiteX18" fmla="*/ 79277 w 225346"/>
                  <a:gd name="connsiteY18" fmla="*/ 6281 h 265636"/>
                  <a:gd name="connsiteX19" fmla="*/ 76750 w 225346"/>
                  <a:gd name="connsiteY19" fmla="*/ 5821 h 265636"/>
                  <a:gd name="connsiteX20" fmla="*/ 59209 w 225346"/>
                  <a:gd name="connsiteY20" fmla="*/ 5362 h 265636"/>
                  <a:gd name="connsiteX21" fmla="*/ 57754 w 225346"/>
                  <a:gd name="connsiteY21" fmla="*/ 4213 h 265636"/>
                  <a:gd name="connsiteX22" fmla="*/ 55073 w 225346"/>
                  <a:gd name="connsiteY22" fmla="*/ 0 h 265636"/>
                  <a:gd name="connsiteX23" fmla="*/ 11949 w 225346"/>
                  <a:gd name="connsiteY23" fmla="*/ 536 h 265636"/>
                  <a:gd name="connsiteX24" fmla="*/ 10264 w 225346"/>
                  <a:gd name="connsiteY24" fmla="*/ 1608 h 265636"/>
                  <a:gd name="connsiteX25" fmla="*/ 0 w 225346"/>
                  <a:gd name="connsiteY25" fmla="*/ 11872 h 265636"/>
                  <a:gd name="connsiteX26" fmla="*/ 7506 w 225346"/>
                  <a:gd name="connsiteY26" fmla="*/ 25430 h 265636"/>
                  <a:gd name="connsiteX27" fmla="*/ 13941 w 225346"/>
                  <a:gd name="connsiteY27" fmla="*/ 29719 h 265636"/>
                  <a:gd name="connsiteX28" fmla="*/ 16545 w 225346"/>
                  <a:gd name="connsiteY28" fmla="*/ 44349 h 265636"/>
                  <a:gd name="connsiteX29" fmla="*/ 26349 w 225346"/>
                  <a:gd name="connsiteY29" fmla="*/ 59209 h 265636"/>
                  <a:gd name="connsiteX30" fmla="*/ 26809 w 225346"/>
                  <a:gd name="connsiteY30" fmla="*/ 62809 h 265636"/>
                  <a:gd name="connsiteX31" fmla="*/ 27038 w 225346"/>
                  <a:gd name="connsiteY31" fmla="*/ 69243 h 265636"/>
                  <a:gd name="connsiteX32" fmla="*/ 28264 w 225346"/>
                  <a:gd name="connsiteY32" fmla="*/ 73992 h 265636"/>
                  <a:gd name="connsiteX33" fmla="*/ 28494 w 225346"/>
                  <a:gd name="connsiteY33" fmla="*/ 77822 h 265636"/>
                  <a:gd name="connsiteX34" fmla="*/ 22519 w 225346"/>
                  <a:gd name="connsiteY34" fmla="*/ 95056 h 265636"/>
                  <a:gd name="connsiteX35" fmla="*/ 19379 w 225346"/>
                  <a:gd name="connsiteY35" fmla="*/ 98427 h 265636"/>
                  <a:gd name="connsiteX36" fmla="*/ 17464 w 225346"/>
                  <a:gd name="connsiteY36" fmla="*/ 98886 h 265636"/>
                  <a:gd name="connsiteX37" fmla="*/ 15549 w 225346"/>
                  <a:gd name="connsiteY37" fmla="*/ 100342 h 265636"/>
                  <a:gd name="connsiteX38" fmla="*/ 14324 w 225346"/>
                  <a:gd name="connsiteY38" fmla="*/ 101567 h 265636"/>
                  <a:gd name="connsiteX39" fmla="*/ 10264 w 225346"/>
                  <a:gd name="connsiteY39" fmla="*/ 108307 h 265636"/>
                  <a:gd name="connsiteX40" fmla="*/ 8579 w 225346"/>
                  <a:gd name="connsiteY40" fmla="*/ 111678 h 265636"/>
                  <a:gd name="connsiteX41" fmla="*/ 3830 w 225346"/>
                  <a:gd name="connsiteY41" fmla="*/ 116963 h 265636"/>
                  <a:gd name="connsiteX42" fmla="*/ 383 w 225346"/>
                  <a:gd name="connsiteY42" fmla="*/ 125006 h 265636"/>
                  <a:gd name="connsiteX43" fmla="*/ 460 w 225346"/>
                  <a:gd name="connsiteY43" fmla="*/ 126308 h 265636"/>
                  <a:gd name="connsiteX44" fmla="*/ 3600 w 225346"/>
                  <a:gd name="connsiteY44" fmla="*/ 135652 h 265636"/>
                  <a:gd name="connsiteX45" fmla="*/ 9345 w 225346"/>
                  <a:gd name="connsiteY45" fmla="*/ 140938 h 265636"/>
                  <a:gd name="connsiteX46" fmla="*/ 12255 w 225346"/>
                  <a:gd name="connsiteY46" fmla="*/ 137338 h 265636"/>
                  <a:gd name="connsiteX47" fmla="*/ 21141 w 225346"/>
                  <a:gd name="connsiteY47" fmla="*/ 135882 h 265636"/>
                  <a:gd name="connsiteX48" fmla="*/ 23515 w 225346"/>
                  <a:gd name="connsiteY48" fmla="*/ 140172 h 265636"/>
                  <a:gd name="connsiteX49" fmla="*/ 20911 w 225346"/>
                  <a:gd name="connsiteY49" fmla="*/ 141857 h 265636"/>
                  <a:gd name="connsiteX50" fmla="*/ 15396 w 225346"/>
                  <a:gd name="connsiteY50" fmla="*/ 142316 h 265636"/>
                  <a:gd name="connsiteX51" fmla="*/ 13022 w 225346"/>
                  <a:gd name="connsiteY51" fmla="*/ 145916 h 265636"/>
                  <a:gd name="connsiteX52" fmla="*/ 9651 w 225346"/>
                  <a:gd name="connsiteY52" fmla="*/ 145227 h 265636"/>
                  <a:gd name="connsiteX53" fmla="*/ 6281 w 225346"/>
                  <a:gd name="connsiteY53" fmla="*/ 145457 h 265636"/>
                  <a:gd name="connsiteX54" fmla="*/ 2681 w 225346"/>
                  <a:gd name="connsiteY54" fmla="*/ 153116 h 265636"/>
                  <a:gd name="connsiteX55" fmla="*/ 4596 w 225346"/>
                  <a:gd name="connsiteY55" fmla="*/ 158172 h 265636"/>
                  <a:gd name="connsiteX56" fmla="*/ 1992 w 225346"/>
                  <a:gd name="connsiteY56" fmla="*/ 161465 h 265636"/>
                  <a:gd name="connsiteX57" fmla="*/ 2987 w 225346"/>
                  <a:gd name="connsiteY57" fmla="*/ 162231 h 265636"/>
                  <a:gd name="connsiteX58" fmla="*/ 89311 w 225346"/>
                  <a:gd name="connsiteY58" fmla="*/ 209951 h 265636"/>
                  <a:gd name="connsiteX59" fmla="*/ 92682 w 225346"/>
                  <a:gd name="connsiteY59" fmla="*/ 212326 h 265636"/>
                  <a:gd name="connsiteX60" fmla="*/ 104171 w 225346"/>
                  <a:gd name="connsiteY60" fmla="*/ 221594 h 265636"/>
                  <a:gd name="connsiteX61" fmla="*/ 104784 w 225346"/>
                  <a:gd name="connsiteY61" fmla="*/ 223815 h 265636"/>
                  <a:gd name="connsiteX62" fmla="*/ 104171 w 225346"/>
                  <a:gd name="connsiteY62" fmla="*/ 226190 h 265636"/>
                  <a:gd name="connsiteX63" fmla="*/ 106852 w 225346"/>
                  <a:gd name="connsiteY63" fmla="*/ 235151 h 265636"/>
                  <a:gd name="connsiteX64" fmla="*/ 150206 w 225346"/>
                  <a:gd name="connsiteY64" fmla="*/ 265637 h 265636"/>
                  <a:gd name="connsiteX65" fmla="*/ 151967 w 225346"/>
                  <a:gd name="connsiteY65" fmla="*/ 263569 h 265636"/>
                  <a:gd name="connsiteX66" fmla="*/ 160240 w 225346"/>
                  <a:gd name="connsiteY66" fmla="*/ 252232 h 265636"/>
                  <a:gd name="connsiteX67" fmla="*/ 160699 w 225346"/>
                  <a:gd name="connsiteY67" fmla="*/ 247254 h 265636"/>
                  <a:gd name="connsiteX68" fmla="*/ 162001 w 225346"/>
                  <a:gd name="connsiteY68" fmla="*/ 244879 h 265636"/>
                  <a:gd name="connsiteX69" fmla="*/ 166597 w 225346"/>
                  <a:gd name="connsiteY69" fmla="*/ 237679 h 265636"/>
                  <a:gd name="connsiteX70" fmla="*/ 167363 w 225346"/>
                  <a:gd name="connsiteY70" fmla="*/ 230173 h 265636"/>
                  <a:gd name="connsiteX71" fmla="*/ 176938 w 225346"/>
                  <a:gd name="connsiteY71" fmla="*/ 215772 h 265636"/>
                  <a:gd name="connsiteX72" fmla="*/ 184904 w 225346"/>
                  <a:gd name="connsiteY72" fmla="*/ 204436 h 265636"/>
                  <a:gd name="connsiteX73" fmla="*/ 191261 w 225346"/>
                  <a:gd name="connsiteY73" fmla="*/ 198998 h 265636"/>
                  <a:gd name="connsiteX74" fmla="*/ 197006 w 225346"/>
                  <a:gd name="connsiteY74" fmla="*/ 195934 h 265636"/>
                  <a:gd name="connsiteX75" fmla="*/ 198461 w 225346"/>
                  <a:gd name="connsiteY75" fmla="*/ 194785 h 265636"/>
                  <a:gd name="connsiteX76" fmla="*/ 197006 w 225346"/>
                  <a:gd name="connsiteY76" fmla="*/ 188581 h 265636"/>
                  <a:gd name="connsiteX77" fmla="*/ 198768 w 225346"/>
                  <a:gd name="connsiteY77" fmla="*/ 188274 h 265636"/>
                  <a:gd name="connsiteX78" fmla="*/ 201832 w 225346"/>
                  <a:gd name="connsiteY78" fmla="*/ 188887 h 265636"/>
                  <a:gd name="connsiteX79" fmla="*/ 214470 w 225346"/>
                  <a:gd name="connsiteY79" fmla="*/ 179389 h 265636"/>
                  <a:gd name="connsiteX80" fmla="*/ 208036 w 225346"/>
                  <a:gd name="connsiteY80" fmla="*/ 168436 h 265636"/>
                  <a:gd name="connsiteX81" fmla="*/ 200989 w 225346"/>
                  <a:gd name="connsiteY81" fmla="*/ 159627 h 26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25346" h="265636">
                    <a:moveTo>
                      <a:pt x="200989" y="159627"/>
                    </a:moveTo>
                    <a:cubicBezTo>
                      <a:pt x="199074" y="157712"/>
                      <a:pt x="199228" y="154495"/>
                      <a:pt x="199228" y="154495"/>
                    </a:cubicBezTo>
                    <a:cubicBezTo>
                      <a:pt x="199228" y="154495"/>
                      <a:pt x="198998" y="58060"/>
                      <a:pt x="198615" y="54690"/>
                    </a:cubicBezTo>
                    <a:cubicBezTo>
                      <a:pt x="198232" y="51320"/>
                      <a:pt x="200913" y="47950"/>
                      <a:pt x="201832" y="47260"/>
                    </a:cubicBezTo>
                    <a:cubicBezTo>
                      <a:pt x="202751" y="46571"/>
                      <a:pt x="205509" y="43047"/>
                      <a:pt x="205509" y="43047"/>
                    </a:cubicBezTo>
                    <a:cubicBezTo>
                      <a:pt x="205509" y="43047"/>
                      <a:pt x="219143" y="26426"/>
                      <a:pt x="225347" y="18690"/>
                    </a:cubicBezTo>
                    <a:cubicBezTo>
                      <a:pt x="220445" y="18919"/>
                      <a:pt x="212096" y="19302"/>
                      <a:pt x="207806" y="19609"/>
                    </a:cubicBezTo>
                    <a:cubicBezTo>
                      <a:pt x="201602" y="20068"/>
                      <a:pt x="194249" y="11489"/>
                      <a:pt x="193636" y="10647"/>
                    </a:cubicBezTo>
                    <a:cubicBezTo>
                      <a:pt x="193023" y="9881"/>
                      <a:pt x="191415" y="10647"/>
                      <a:pt x="191415" y="10647"/>
                    </a:cubicBezTo>
                    <a:cubicBezTo>
                      <a:pt x="191415" y="10647"/>
                      <a:pt x="188504" y="11566"/>
                      <a:pt x="186129" y="13021"/>
                    </a:cubicBezTo>
                    <a:cubicBezTo>
                      <a:pt x="183755" y="14477"/>
                      <a:pt x="174946" y="17770"/>
                      <a:pt x="171270" y="19226"/>
                    </a:cubicBezTo>
                    <a:cubicBezTo>
                      <a:pt x="167593" y="20681"/>
                      <a:pt x="165678" y="23209"/>
                      <a:pt x="164223" y="26119"/>
                    </a:cubicBezTo>
                    <a:cubicBezTo>
                      <a:pt x="162768" y="29030"/>
                      <a:pt x="159474" y="33320"/>
                      <a:pt x="158325" y="34239"/>
                    </a:cubicBezTo>
                    <a:cubicBezTo>
                      <a:pt x="157176" y="35158"/>
                      <a:pt x="155950" y="34085"/>
                      <a:pt x="154036" y="33626"/>
                    </a:cubicBezTo>
                    <a:cubicBezTo>
                      <a:pt x="152121" y="33166"/>
                      <a:pt x="146070" y="32170"/>
                      <a:pt x="143848" y="32170"/>
                    </a:cubicBezTo>
                    <a:cubicBezTo>
                      <a:pt x="141627" y="32170"/>
                      <a:pt x="122784" y="29796"/>
                      <a:pt x="120716" y="29260"/>
                    </a:cubicBezTo>
                    <a:cubicBezTo>
                      <a:pt x="118648" y="28800"/>
                      <a:pt x="114359" y="26349"/>
                      <a:pt x="112903" y="25124"/>
                    </a:cubicBezTo>
                    <a:cubicBezTo>
                      <a:pt x="111448" y="23821"/>
                      <a:pt x="105090" y="19685"/>
                      <a:pt x="102563" y="18077"/>
                    </a:cubicBezTo>
                    <a:cubicBezTo>
                      <a:pt x="100035" y="16468"/>
                      <a:pt x="80503" y="7047"/>
                      <a:pt x="79277" y="6281"/>
                    </a:cubicBezTo>
                    <a:cubicBezTo>
                      <a:pt x="77975" y="5515"/>
                      <a:pt x="76750" y="5821"/>
                      <a:pt x="76750" y="5821"/>
                    </a:cubicBezTo>
                    <a:cubicBezTo>
                      <a:pt x="76750" y="5821"/>
                      <a:pt x="60281" y="5362"/>
                      <a:pt x="59209" y="5362"/>
                    </a:cubicBezTo>
                    <a:cubicBezTo>
                      <a:pt x="58060" y="5362"/>
                      <a:pt x="57754" y="4213"/>
                      <a:pt x="57754" y="4213"/>
                    </a:cubicBezTo>
                    <a:cubicBezTo>
                      <a:pt x="57601" y="3370"/>
                      <a:pt x="56452" y="1762"/>
                      <a:pt x="55073" y="0"/>
                    </a:cubicBezTo>
                    <a:cubicBezTo>
                      <a:pt x="44273" y="153"/>
                      <a:pt x="12638" y="536"/>
                      <a:pt x="11949" y="536"/>
                    </a:cubicBezTo>
                    <a:cubicBezTo>
                      <a:pt x="11107" y="536"/>
                      <a:pt x="10264" y="1608"/>
                      <a:pt x="10264" y="1608"/>
                    </a:cubicBezTo>
                    <a:cubicBezTo>
                      <a:pt x="10264" y="1608"/>
                      <a:pt x="5362" y="6587"/>
                      <a:pt x="0" y="11872"/>
                    </a:cubicBezTo>
                    <a:cubicBezTo>
                      <a:pt x="1455" y="16851"/>
                      <a:pt x="4213" y="24587"/>
                      <a:pt x="7506" y="25430"/>
                    </a:cubicBezTo>
                    <a:cubicBezTo>
                      <a:pt x="12255" y="26656"/>
                      <a:pt x="13711" y="27345"/>
                      <a:pt x="13941" y="29719"/>
                    </a:cubicBezTo>
                    <a:cubicBezTo>
                      <a:pt x="14170" y="32094"/>
                      <a:pt x="15626" y="42664"/>
                      <a:pt x="16545" y="44349"/>
                    </a:cubicBezTo>
                    <a:cubicBezTo>
                      <a:pt x="17464" y="46035"/>
                      <a:pt x="26349" y="59209"/>
                      <a:pt x="26349" y="59209"/>
                    </a:cubicBezTo>
                    <a:cubicBezTo>
                      <a:pt x="26349" y="59209"/>
                      <a:pt x="27038" y="61124"/>
                      <a:pt x="26809" y="62809"/>
                    </a:cubicBezTo>
                    <a:cubicBezTo>
                      <a:pt x="26579" y="64494"/>
                      <a:pt x="25890" y="67099"/>
                      <a:pt x="27038" y="69243"/>
                    </a:cubicBezTo>
                    <a:cubicBezTo>
                      <a:pt x="28264" y="71388"/>
                      <a:pt x="28264" y="73992"/>
                      <a:pt x="28264" y="73992"/>
                    </a:cubicBezTo>
                    <a:cubicBezTo>
                      <a:pt x="28264" y="73992"/>
                      <a:pt x="28724" y="76367"/>
                      <a:pt x="28494" y="77822"/>
                    </a:cubicBezTo>
                    <a:cubicBezTo>
                      <a:pt x="28264" y="79277"/>
                      <a:pt x="22519" y="95056"/>
                      <a:pt x="22519" y="95056"/>
                    </a:cubicBezTo>
                    <a:cubicBezTo>
                      <a:pt x="22519" y="95056"/>
                      <a:pt x="21294" y="97967"/>
                      <a:pt x="19379" y="98427"/>
                    </a:cubicBezTo>
                    <a:cubicBezTo>
                      <a:pt x="17464" y="98886"/>
                      <a:pt x="18153" y="97737"/>
                      <a:pt x="17464" y="98886"/>
                    </a:cubicBezTo>
                    <a:cubicBezTo>
                      <a:pt x="16775" y="100112"/>
                      <a:pt x="15549" y="100342"/>
                      <a:pt x="15549" y="100342"/>
                    </a:cubicBezTo>
                    <a:cubicBezTo>
                      <a:pt x="15549" y="100342"/>
                      <a:pt x="14860" y="100571"/>
                      <a:pt x="14324" y="101567"/>
                    </a:cubicBezTo>
                    <a:cubicBezTo>
                      <a:pt x="13787" y="102563"/>
                      <a:pt x="10723" y="107082"/>
                      <a:pt x="10264" y="108307"/>
                    </a:cubicBezTo>
                    <a:cubicBezTo>
                      <a:pt x="9804" y="109533"/>
                      <a:pt x="10034" y="110912"/>
                      <a:pt x="8579" y="111678"/>
                    </a:cubicBezTo>
                    <a:cubicBezTo>
                      <a:pt x="7123" y="112367"/>
                      <a:pt x="4059" y="116197"/>
                      <a:pt x="3830" y="116963"/>
                    </a:cubicBezTo>
                    <a:cubicBezTo>
                      <a:pt x="3676" y="117422"/>
                      <a:pt x="1685" y="122018"/>
                      <a:pt x="383" y="125006"/>
                    </a:cubicBezTo>
                    <a:cubicBezTo>
                      <a:pt x="536" y="125235"/>
                      <a:pt x="536" y="125618"/>
                      <a:pt x="460" y="126308"/>
                    </a:cubicBezTo>
                    <a:cubicBezTo>
                      <a:pt x="230" y="129218"/>
                      <a:pt x="1149" y="133048"/>
                      <a:pt x="3600" y="135652"/>
                    </a:cubicBezTo>
                    <a:cubicBezTo>
                      <a:pt x="5974" y="138257"/>
                      <a:pt x="7889" y="142623"/>
                      <a:pt x="9345" y="140938"/>
                    </a:cubicBezTo>
                    <a:cubicBezTo>
                      <a:pt x="10800" y="139252"/>
                      <a:pt x="10034" y="138563"/>
                      <a:pt x="12255" y="137338"/>
                    </a:cubicBezTo>
                    <a:cubicBezTo>
                      <a:pt x="14400" y="136112"/>
                      <a:pt x="19915" y="135193"/>
                      <a:pt x="21141" y="135882"/>
                    </a:cubicBezTo>
                    <a:cubicBezTo>
                      <a:pt x="22366" y="136572"/>
                      <a:pt x="25660" y="140172"/>
                      <a:pt x="23515" y="140172"/>
                    </a:cubicBezTo>
                    <a:cubicBezTo>
                      <a:pt x="21370" y="140172"/>
                      <a:pt x="22060" y="141857"/>
                      <a:pt x="20911" y="141857"/>
                    </a:cubicBezTo>
                    <a:cubicBezTo>
                      <a:pt x="19685" y="141857"/>
                      <a:pt x="14936" y="139942"/>
                      <a:pt x="15396" y="142316"/>
                    </a:cubicBezTo>
                    <a:cubicBezTo>
                      <a:pt x="15856" y="144691"/>
                      <a:pt x="14936" y="147372"/>
                      <a:pt x="13022" y="145916"/>
                    </a:cubicBezTo>
                    <a:cubicBezTo>
                      <a:pt x="11107" y="144461"/>
                      <a:pt x="10647" y="144691"/>
                      <a:pt x="9651" y="145227"/>
                    </a:cubicBezTo>
                    <a:cubicBezTo>
                      <a:pt x="8732" y="145687"/>
                      <a:pt x="7506" y="143082"/>
                      <a:pt x="6281" y="145457"/>
                    </a:cubicBezTo>
                    <a:cubicBezTo>
                      <a:pt x="5055" y="147831"/>
                      <a:pt x="996" y="151661"/>
                      <a:pt x="2681" y="153116"/>
                    </a:cubicBezTo>
                    <a:cubicBezTo>
                      <a:pt x="4366" y="154572"/>
                      <a:pt x="6051" y="156257"/>
                      <a:pt x="4596" y="158172"/>
                    </a:cubicBezTo>
                    <a:cubicBezTo>
                      <a:pt x="3983" y="159015"/>
                      <a:pt x="2911" y="160163"/>
                      <a:pt x="1992" y="161465"/>
                    </a:cubicBezTo>
                    <a:cubicBezTo>
                      <a:pt x="2604" y="161849"/>
                      <a:pt x="2987" y="162231"/>
                      <a:pt x="2987" y="162231"/>
                    </a:cubicBezTo>
                    <a:cubicBezTo>
                      <a:pt x="2987" y="162231"/>
                      <a:pt x="87703" y="208955"/>
                      <a:pt x="89311" y="209951"/>
                    </a:cubicBezTo>
                    <a:cubicBezTo>
                      <a:pt x="90920" y="210947"/>
                      <a:pt x="92682" y="212326"/>
                      <a:pt x="92682" y="212326"/>
                    </a:cubicBezTo>
                    <a:cubicBezTo>
                      <a:pt x="92682" y="212326"/>
                      <a:pt x="103022" y="220598"/>
                      <a:pt x="104171" y="221594"/>
                    </a:cubicBezTo>
                    <a:cubicBezTo>
                      <a:pt x="105320" y="222590"/>
                      <a:pt x="104784" y="223815"/>
                      <a:pt x="104784" y="223815"/>
                    </a:cubicBezTo>
                    <a:lnTo>
                      <a:pt x="104171" y="226190"/>
                    </a:lnTo>
                    <a:cubicBezTo>
                      <a:pt x="102563" y="233390"/>
                      <a:pt x="106852" y="235151"/>
                      <a:pt x="106852" y="235151"/>
                    </a:cubicBezTo>
                    <a:lnTo>
                      <a:pt x="150206" y="265637"/>
                    </a:lnTo>
                    <a:cubicBezTo>
                      <a:pt x="150742" y="264871"/>
                      <a:pt x="151355" y="264105"/>
                      <a:pt x="151967" y="263569"/>
                    </a:cubicBezTo>
                    <a:cubicBezTo>
                      <a:pt x="156257" y="259739"/>
                      <a:pt x="159321" y="254607"/>
                      <a:pt x="160240" y="252232"/>
                    </a:cubicBezTo>
                    <a:cubicBezTo>
                      <a:pt x="161159" y="249858"/>
                      <a:pt x="161159" y="248403"/>
                      <a:pt x="160699" y="247254"/>
                    </a:cubicBezTo>
                    <a:cubicBezTo>
                      <a:pt x="160240" y="246105"/>
                      <a:pt x="160546" y="245032"/>
                      <a:pt x="162001" y="244879"/>
                    </a:cubicBezTo>
                    <a:cubicBezTo>
                      <a:pt x="163457" y="244726"/>
                      <a:pt x="167899" y="241049"/>
                      <a:pt x="166597" y="237679"/>
                    </a:cubicBezTo>
                    <a:cubicBezTo>
                      <a:pt x="165295" y="234309"/>
                      <a:pt x="164683" y="232087"/>
                      <a:pt x="167363" y="230173"/>
                    </a:cubicBezTo>
                    <a:cubicBezTo>
                      <a:pt x="170044" y="228258"/>
                      <a:pt x="176938" y="222513"/>
                      <a:pt x="176938" y="215772"/>
                    </a:cubicBezTo>
                    <a:cubicBezTo>
                      <a:pt x="176938" y="209032"/>
                      <a:pt x="181381" y="205738"/>
                      <a:pt x="184904" y="204436"/>
                    </a:cubicBezTo>
                    <a:cubicBezTo>
                      <a:pt x="188427" y="203134"/>
                      <a:pt x="190955" y="199840"/>
                      <a:pt x="191261" y="198998"/>
                    </a:cubicBezTo>
                    <a:cubicBezTo>
                      <a:pt x="191568" y="198232"/>
                      <a:pt x="195091" y="195015"/>
                      <a:pt x="197006" y="195934"/>
                    </a:cubicBezTo>
                    <a:cubicBezTo>
                      <a:pt x="198921" y="196853"/>
                      <a:pt x="199074" y="195628"/>
                      <a:pt x="198461" y="194785"/>
                    </a:cubicBezTo>
                    <a:cubicBezTo>
                      <a:pt x="197849" y="194019"/>
                      <a:pt x="195934" y="189500"/>
                      <a:pt x="197006" y="188581"/>
                    </a:cubicBezTo>
                    <a:cubicBezTo>
                      <a:pt x="198155" y="187662"/>
                      <a:pt x="198615" y="187278"/>
                      <a:pt x="198768" y="188274"/>
                    </a:cubicBezTo>
                    <a:cubicBezTo>
                      <a:pt x="198921" y="189193"/>
                      <a:pt x="199534" y="190036"/>
                      <a:pt x="201832" y="188887"/>
                    </a:cubicBezTo>
                    <a:cubicBezTo>
                      <a:pt x="203594" y="188044"/>
                      <a:pt x="209874" y="184981"/>
                      <a:pt x="214470" y="179389"/>
                    </a:cubicBezTo>
                    <a:cubicBezTo>
                      <a:pt x="212325" y="175789"/>
                      <a:pt x="208802" y="169891"/>
                      <a:pt x="208036" y="168436"/>
                    </a:cubicBezTo>
                    <a:cubicBezTo>
                      <a:pt x="206964" y="166597"/>
                      <a:pt x="202904" y="161542"/>
                      <a:pt x="200989" y="15962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62" name="Kombinationstegning: figur 12061">
                <a:extLst>
                  <a:ext uri="{FF2B5EF4-FFF2-40B4-BE49-F238E27FC236}">
                    <a16:creationId xmlns:a16="http://schemas.microsoft.com/office/drawing/2014/main" id="{7DDFE4E0-BDC4-42F2-BA52-E9C946135D0D}"/>
                  </a:ext>
                </a:extLst>
              </p:cNvPr>
              <p:cNvSpPr/>
              <p:nvPr/>
            </p:nvSpPr>
            <p:spPr>
              <a:xfrm>
                <a:off x="7445291" y="4053359"/>
                <a:ext cx="296146" cy="389780"/>
              </a:xfrm>
              <a:custGeom>
                <a:avLst/>
                <a:gdLst>
                  <a:gd name="connsiteX0" fmla="*/ 26769 w 296146"/>
                  <a:gd name="connsiteY0" fmla="*/ 228928 h 389780"/>
                  <a:gd name="connsiteX1" fmla="*/ 6931 w 296146"/>
                  <a:gd name="connsiteY1" fmla="*/ 253286 h 389780"/>
                  <a:gd name="connsiteX2" fmla="*/ 3254 w 296146"/>
                  <a:gd name="connsiteY2" fmla="*/ 257499 h 389780"/>
                  <a:gd name="connsiteX3" fmla="*/ 37 w 296146"/>
                  <a:gd name="connsiteY3" fmla="*/ 264929 h 389780"/>
                  <a:gd name="connsiteX4" fmla="*/ 650 w 296146"/>
                  <a:gd name="connsiteY4" fmla="*/ 364734 h 389780"/>
                  <a:gd name="connsiteX5" fmla="*/ 2412 w 296146"/>
                  <a:gd name="connsiteY5" fmla="*/ 369866 h 389780"/>
                  <a:gd name="connsiteX6" fmla="*/ 9612 w 296146"/>
                  <a:gd name="connsiteY6" fmla="*/ 378828 h 389780"/>
                  <a:gd name="connsiteX7" fmla="*/ 16046 w 296146"/>
                  <a:gd name="connsiteY7" fmla="*/ 389781 h 389780"/>
                  <a:gd name="connsiteX8" fmla="*/ 19340 w 296146"/>
                  <a:gd name="connsiteY8" fmla="*/ 384572 h 389780"/>
                  <a:gd name="connsiteX9" fmla="*/ 30982 w 296146"/>
                  <a:gd name="connsiteY9" fmla="*/ 366342 h 389780"/>
                  <a:gd name="connsiteX10" fmla="*/ 53348 w 296146"/>
                  <a:gd name="connsiteY10" fmla="*/ 343363 h 389780"/>
                  <a:gd name="connsiteX11" fmla="*/ 96931 w 296146"/>
                  <a:gd name="connsiteY11" fmla="*/ 304299 h 389780"/>
                  <a:gd name="connsiteX12" fmla="*/ 129332 w 296146"/>
                  <a:gd name="connsiteY12" fmla="*/ 280861 h 389780"/>
                  <a:gd name="connsiteX13" fmla="*/ 178967 w 296146"/>
                  <a:gd name="connsiteY13" fmla="*/ 236358 h 389780"/>
                  <a:gd name="connsiteX14" fmla="*/ 210065 w 296146"/>
                  <a:gd name="connsiteY14" fmla="*/ 198213 h 389780"/>
                  <a:gd name="connsiteX15" fmla="*/ 241163 w 296146"/>
                  <a:gd name="connsiteY15" fmla="*/ 143293 h 389780"/>
                  <a:gd name="connsiteX16" fmla="*/ 257631 w 296146"/>
                  <a:gd name="connsiteY16" fmla="*/ 109284 h 389780"/>
                  <a:gd name="connsiteX17" fmla="*/ 269121 w 296146"/>
                  <a:gd name="connsiteY17" fmla="*/ 93199 h 389780"/>
                  <a:gd name="connsiteX18" fmla="*/ 276780 w 296146"/>
                  <a:gd name="connsiteY18" fmla="*/ 80944 h 389780"/>
                  <a:gd name="connsiteX19" fmla="*/ 281070 w 296146"/>
                  <a:gd name="connsiteY19" fmla="*/ 68535 h 389780"/>
                  <a:gd name="connsiteX20" fmla="*/ 284133 w 296146"/>
                  <a:gd name="connsiteY20" fmla="*/ 46858 h 389780"/>
                  <a:gd name="connsiteX21" fmla="*/ 292406 w 296146"/>
                  <a:gd name="connsiteY21" fmla="*/ 44790 h 389780"/>
                  <a:gd name="connsiteX22" fmla="*/ 294627 w 296146"/>
                  <a:gd name="connsiteY22" fmla="*/ 42722 h 389780"/>
                  <a:gd name="connsiteX23" fmla="*/ 289649 w 296146"/>
                  <a:gd name="connsiteY23" fmla="*/ 41573 h 389780"/>
                  <a:gd name="connsiteX24" fmla="*/ 288882 w 296146"/>
                  <a:gd name="connsiteY24" fmla="*/ 37743 h 389780"/>
                  <a:gd name="connsiteX25" fmla="*/ 290032 w 296146"/>
                  <a:gd name="connsiteY25" fmla="*/ 11701 h 389780"/>
                  <a:gd name="connsiteX26" fmla="*/ 290032 w 296146"/>
                  <a:gd name="connsiteY26" fmla="*/ 2892 h 389780"/>
                  <a:gd name="connsiteX27" fmla="*/ 273104 w 296146"/>
                  <a:gd name="connsiteY27" fmla="*/ 2279 h 389780"/>
                  <a:gd name="connsiteX28" fmla="*/ 262380 w 296146"/>
                  <a:gd name="connsiteY28" fmla="*/ 9939 h 389780"/>
                  <a:gd name="connsiteX29" fmla="*/ 234652 w 296146"/>
                  <a:gd name="connsiteY29" fmla="*/ 17752 h 389780"/>
                  <a:gd name="connsiteX30" fmla="*/ 215656 w 296146"/>
                  <a:gd name="connsiteY30" fmla="*/ 21275 h 389780"/>
                  <a:gd name="connsiteX31" fmla="*/ 176898 w 296146"/>
                  <a:gd name="connsiteY31" fmla="*/ 27020 h 389780"/>
                  <a:gd name="connsiteX32" fmla="*/ 151852 w 296146"/>
                  <a:gd name="connsiteY32" fmla="*/ 36135 h 389780"/>
                  <a:gd name="connsiteX33" fmla="*/ 133468 w 296146"/>
                  <a:gd name="connsiteY33" fmla="*/ 35522 h 389780"/>
                  <a:gd name="connsiteX34" fmla="*/ 91493 w 296146"/>
                  <a:gd name="connsiteY34" fmla="*/ 41726 h 389780"/>
                  <a:gd name="connsiteX35" fmla="*/ 74259 w 296146"/>
                  <a:gd name="connsiteY35" fmla="*/ 24952 h 389780"/>
                  <a:gd name="connsiteX36" fmla="*/ 64914 w 296146"/>
                  <a:gd name="connsiteY36" fmla="*/ 14152 h 389780"/>
                  <a:gd name="connsiteX37" fmla="*/ 55646 w 296146"/>
                  <a:gd name="connsiteY37" fmla="*/ 28245 h 389780"/>
                  <a:gd name="connsiteX38" fmla="*/ 51357 w 296146"/>
                  <a:gd name="connsiteY38" fmla="*/ 34833 h 389780"/>
                  <a:gd name="connsiteX39" fmla="*/ 49748 w 296146"/>
                  <a:gd name="connsiteY39" fmla="*/ 37820 h 389780"/>
                  <a:gd name="connsiteX40" fmla="*/ 48829 w 296146"/>
                  <a:gd name="connsiteY40" fmla="*/ 39965 h 389780"/>
                  <a:gd name="connsiteX41" fmla="*/ 62616 w 296146"/>
                  <a:gd name="connsiteY41" fmla="*/ 61718 h 389780"/>
                  <a:gd name="connsiteX42" fmla="*/ 68208 w 296146"/>
                  <a:gd name="connsiteY42" fmla="*/ 71446 h 389780"/>
                  <a:gd name="connsiteX43" fmla="*/ 72268 w 296146"/>
                  <a:gd name="connsiteY43" fmla="*/ 75046 h 389780"/>
                  <a:gd name="connsiteX44" fmla="*/ 82915 w 296146"/>
                  <a:gd name="connsiteY44" fmla="*/ 82246 h 389780"/>
                  <a:gd name="connsiteX45" fmla="*/ 96472 w 296146"/>
                  <a:gd name="connsiteY45" fmla="*/ 88833 h 389780"/>
                  <a:gd name="connsiteX46" fmla="*/ 128183 w 296146"/>
                  <a:gd name="connsiteY46" fmla="*/ 99404 h 389780"/>
                  <a:gd name="connsiteX47" fmla="*/ 170464 w 296146"/>
                  <a:gd name="connsiteY47" fmla="*/ 113880 h 389780"/>
                  <a:gd name="connsiteX48" fmla="*/ 172226 w 296146"/>
                  <a:gd name="connsiteY48" fmla="*/ 114340 h 389780"/>
                  <a:gd name="connsiteX49" fmla="*/ 199265 w 296146"/>
                  <a:gd name="connsiteY49" fmla="*/ 114187 h 389780"/>
                  <a:gd name="connsiteX50" fmla="*/ 198575 w 296146"/>
                  <a:gd name="connsiteY50" fmla="*/ 115412 h 389780"/>
                  <a:gd name="connsiteX51" fmla="*/ 146413 w 296146"/>
                  <a:gd name="connsiteY51" fmla="*/ 166655 h 389780"/>
                  <a:gd name="connsiteX52" fmla="*/ 118072 w 296146"/>
                  <a:gd name="connsiteY52" fmla="*/ 197754 h 389780"/>
                  <a:gd name="connsiteX53" fmla="*/ 108115 w 296146"/>
                  <a:gd name="connsiteY53" fmla="*/ 202809 h 389780"/>
                  <a:gd name="connsiteX54" fmla="*/ 78395 w 296146"/>
                  <a:gd name="connsiteY54" fmla="*/ 202809 h 389780"/>
                  <a:gd name="connsiteX55" fmla="*/ 70966 w 296146"/>
                  <a:gd name="connsiteY55" fmla="*/ 206256 h 389780"/>
                  <a:gd name="connsiteX56" fmla="*/ 51969 w 296146"/>
                  <a:gd name="connsiteY56" fmla="*/ 219890 h 389780"/>
                  <a:gd name="connsiteX57" fmla="*/ 47987 w 296146"/>
                  <a:gd name="connsiteY57" fmla="*/ 220809 h 389780"/>
                  <a:gd name="connsiteX58" fmla="*/ 29297 w 296146"/>
                  <a:gd name="connsiteY58" fmla="*/ 226094 h 389780"/>
                  <a:gd name="connsiteX59" fmla="*/ 26769 w 296146"/>
                  <a:gd name="connsiteY59" fmla="*/ 228928 h 38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96146" h="389780">
                    <a:moveTo>
                      <a:pt x="26769" y="228928"/>
                    </a:moveTo>
                    <a:cubicBezTo>
                      <a:pt x="20565" y="236588"/>
                      <a:pt x="6931" y="253286"/>
                      <a:pt x="6931" y="253286"/>
                    </a:cubicBezTo>
                    <a:cubicBezTo>
                      <a:pt x="6931" y="253286"/>
                      <a:pt x="4173" y="256733"/>
                      <a:pt x="3254" y="257499"/>
                    </a:cubicBezTo>
                    <a:cubicBezTo>
                      <a:pt x="2335" y="258188"/>
                      <a:pt x="-346" y="261558"/>
                      <a:pt x="37" y="264929"/>
                    </a:cubicBezTo>
                    <a:cubicBezTo>
                      <a:pt x="420" y="268299"/>
                      <a:pt x="650" y="364734"/>
                      <a:pt x="650" y="364734"/>
                    </a:cubicBezTo>
                    <a:cubicBezTo>
                      <a:pt x="650" y="364734"/>
                      <a:pt x="497" y="367951"/>
                      <a:pt x="2412" y="369866"/>
                    </a:cubicBezTo>
                    <a:cubicBezTo>
                      <a:pt x="4327" y="371781"/>
                      <a:pt x="8386" y="376836"/>
                      <a:pt x="9612" y="378828"/>
                    </a:cubicBezTo>
                    <a:cubicBezTo>
                      <a:pt x="10454" y="380206"/>
                      <a:pt x="13901" y="386181"/>
                      <a:pt x="16046" y="389781"/>
                    </a:cubicBezTo>
                    <a:cubicBezTo>
                      <a:pt x="17348" y="388249"/>
                      <a:pt x="18497" y="386487"/>
                      <a:pt x="19340" y="384572"/>
                    </a:cubicBezTo>
                    <a:cubicBezTo>
                      <a:pt x="23322" y="375611"/>
                      <a:pt x="28148" y="368794"/>
                      <a:pt x="30982" y="366342"/>
                    </a:cubicBezTo>
                    <a:cubicBezTo>
                      <a:pt x="33816" y="363892"/>
                      <a:pt x="51050" y="346734"/>
                      <a:pt x="53348" y="343363"/>
                    </a:cubicBezTo>
                    <a:cubicBezTo>
                      <a:pt x="55646" y="339993"/>
                      <a:pt x="85902" y="312265"/>
                      <a:pt x="96931" y="304299"/>
                    </a:cubicBezTo>
                    <a:cubicBezTo>
                      <a:pt x="107961" y="296333"/>
                      <a:pt x="123894" y="284537"/>
                      <a:pt x="129332" y="280861"/>
                    </a:cubicBezTo>
                    <a:cubicBezTo>
                      <a:pt x="134770" y="277184"/>
                      <a:pt x="168779" y="246239"/>
                      <a:pt x="178967" y="236358"/>
                    </a:cubicBezTo>
                    <a:cubicBezTo>
                      <a:pt x="189154" y="226477"/>
                      <a:pt x="203554" y="208094"/>
                      <a:pt x="210065" y="198213"/>
                    </a:cubicBezTo>
                    <a:cubicBezTo>
                      <a:pt x="216576" y="188332"/>
                      <a:pt x="236874" y="155472"/>
                      <a:pt x="241163" y="143293"/>
                    </a:cubicBezTo>
                    <a:cubicBezTo>
                      <a:pt x="245452" y="131115"/>
                      <a:pt x="253419" y="114263"/>
                      <a:pt x="257631" y="109284"/>
                    </a:cubicBezTo>
                    <a:cubicBezTo>
                      <a:pt x="261767" y="104306"/>
                      <a:pt x="267818" y="96340"/>
                      <a:pt x="269121" y="93199"/>
                    </a:cubicBezTo>
                    <a:cubicBezTo>
                      <a:pt x="270423" y="89982"/>
                      <a:pt x="274866" y="83625"/>
                      <a:pt x="276780" y="80944"/>
                    </a:cubicBezTo>
                    <a:cubicBezTo>
                      <a:pt x="278695" y="78263"/>
                      <a:pt x="281070" y="70220"/>
                      <a:pt x="281070" y="68535"/>
                    </a:cubicBezTo>
                    <a:cubicBezTo>
                      <a:pt x="281070" y="66773"/>
                      <a:pt x="281529" y="47624"/>
                      <a:pt x="284133" y="46858"/>
                    </a:cubicBezTo>
                    <a:cubicBezTo>
                      <a:pt x="286661" y="46092"/>
                      <a:pt x="289725" y="44790"/>
                      <a:pt x="292406" y="44790"/>
                    </a:cubicBezTo>
                    <a:cubicBezTo>
                      <a:pt x="295087" y="44790"/>
                      <a:pt x="297997" y="44331"/>
                      <a:pt x="294627" y="42722"/>
                    </a:cubicBezTo>
                    <a:cubicBezTo>
                      <a:pt x="291257" y="41114"/>
                      <a:pt x="291104" y="41573"/>
                      <a:pt x="289649" y="41573"/>
                    </a:cubicBezTo>
                    <a:cubicBezTo>
                      <a:pt x="288193" y="41573"/>
                      <a:pt x="288882" y="39965"/>
                      <a:pt x="288882" y="37743"/>
                    </a:cubicBezTo>
                    <a:cubicBezTo>
                      <a:pt x="288882" y="35522"/>
                      <a:pt x="285819" y="19513"/>
                      <a:pt x="290032" y="11701"/>
                    </a:cubicBezTo>
                    <a:cubicBezTo>
                      <a:pt x="294168" y="3888"/>
                      <a:pt x="293708" y="4194"/>
                      <a:pt x="290032" y="2892"/>
                    </a:cubicBezTo>
                    <a:cubicBezTo>
                      <a:pt x="286355" y="1590"/>
                      <a:pt x="275325" y="-2546"/>
                      <a:pt x="273104" y="2279"/>
                    </a:cubicBezTo>
                    <a:cubicBezTo>
                      <a:pt x="270882" y="7105"/>
                      <a:pt x="267512" y="8790"/>
                      <a:pt x="262380" y="9939"/>
                    </a:cubicBezTo>
                    <a:cubicBezTo>
                      <a:pt x="257248" y="11088"/>
                      <a:pt x="238635" y="15990"/>
                      <a:pt x="234652" y="17752"/>
                    </a:cubicBezTo>
                    <a:cubicBezTo>
                      <a:pt x="234652" y="17752"/>
                      <a:pt x="228448" y="21122"/>
                      <a:pt x="215656" y="21275"/>
                    </a:cubicBezTo>
                    <a:cubicBezTo>
                      <a:pt x="202865" y="21428"/>
                      <a:pt x="183256" y="22884"/>
                      <a:pt x="176898" y="27020"/>
                    </a:cubicBezTo>
                    <a:cubicBezTo>
                      <a:pt x="170541" y="31156"/>
                      <a:pt x="156141" y="39965"/>
                      <a:pt x="151852" y="36135"/>
                    </a:cubicBezTo>
                    <a:cubicBezTo>
                      <a:pt x="147562" y="32305"/>
                      <a:pt x="139443" y="32305"/>
                      <a:pt x="133468" y="35522"/>
                    </a:cubicBezTo>
                    <a:cubicBezTo>
                      <a:pt x="127570" y="38739"/>
                      <a:pt x="105051" y="51990"/>
                      <a:pt x="91493" y="41726"/>
                    </a:cubicBezTo>
                    <a:cubicBezTo>
                      <a:pt x="77936" y="31539"/>
                      <a:pt x="75715" y="28169"/>
                      <a:pt x="74259" y="24952"/>
                    </a:cubicBezTo>
                    <a:cubicBezTo>
                      <a:pt x="73263" y="22730"/>
                      <a:pt x="69434" y="17369"/>
                      <a:pt x="64914" y="14152"/>
                    </a:cubicBezTo>
                    <a:cubicBezTo>
                      <a:pt x="62999" y="17062"/>
                      <a:pt x="58863" y="23343"/>
                      <a:pt x="55646" y="28245"/>
                    </a:cubicBezTo>
                    <a:cubicBezTo>
                      <a:pt x="53348" y="31769"/>
                      <a:pt x="51510" y="34526"/>
                      <a:pt x="51357" y="34833"/>
                    </a:cubicBezTo>
                    <a:cubicBezTo>
                      <a:pt x="50897" y="35599"/>
                      <a:pt x="50361" y="37437"/>
                      <a:pt x="49748" y="37820"/>
                    </a:cubicBezTo>
                    <a:cubicBezTo>
                      <a:pt x="49135" y="38203"/>
                      <a:pt x="48216" y="38892"/>
                      <a:pt x="48829" y="39965"/>
                    </a:cubicBezTo>
                    <a:cubicBezTo>
                      <a:pt x="49442" y="41037"/>
                      <a:pt x="61544" y="60646"/>
                      <a:pt x="62616" y="61718"/>
                    </a:cubicBezTo>
                    <a:cubicBezTo>
                      <a:pt x="63689" y="62791"/>
                      <a:pt x="67365" y="70680"/>
                      <a:pt x="68208" y="71446"/>
                    </a:cubicBezTo>
                    <a:cubicBezTo>
                      <a:pt x="69051" y="72135"/>
                      <a:pt x="70123" y="73974"/>
                      <a:pt x="72268" y="75046"/>
                    </a:cubicBezTo>
                    <a:cubicBezTo>
                      <a:pt x="74412" y="76118"/>
                      <a:pt x="81383" y="80561"/>
                      <a:pt x="82915" y="82246"/>
                    </a:cubicBezTo>
                    <a:cubicBezTo>
                      <a:pt x="84447" y="83931"/>
                      <a:pt x="89272" y="86535"/>
                      <a:pt x="96472" y="88833"/>
                    </a:cubicBezTo>
                    <a:cubicBezTo>
                      <a:pt x="103672" y="91131"/>
                      <a:pt x="127341" y="99404"/>
                      <a:pt x="128183" y="99404"/>
                    </a:cubicBezTo>
                    <a:cubicBezTo>
                      <a:pt x="129025" y="99404"/>
                      <a:pt x="170464" y="113880"/>
                      <a:pt x="170464" y="113880"/>
                    </a:cubicBezTo>
                    <a:cubicBezTo>
                      <a:pt x="170464" y="113880"/>
                      <a:pt x="171384" y="114493"/>
                      <a:pt x="172226" y="114340"/>
                    </a:cubicBezTo>
                    <a:cubicBezTo>
                      <a:pt x="173068" y="114187"/>
                      <a:pt x="199265" y="114187"/>
                      <a:pt x="199265" y="114187"/>
                    </a:cubicBezTo>
                    <a:cubicBezTo>
                      <a:pt x="199265" y="114187"/>
                      <a:pt x="199877" y="114340"/>
                      <a:pt x="198575" y="115412"/>
                    </a:cubicBezTo>
                    <a:cubicBezTo>
                      <a:pt x="197273" y="116485"/>
                      <a:pt x="148175" y="165200"/>
                      <a:pt x="146413" y="166655"/>
                    </a:cubicBezTo>
                    <a:cubicBezTo>
                      <a:pt x="144651" y="168111"/>
                      <a:pt x="120830" y="194690"/>
                      <a:pt x="118072" y="197754"/>
                    </a:cubicBezTo>
                    <a:cubicBezTo>
                      <a:pt x="115315" y="200894"/>
                      <a:pt x="113630" y="203345"/>
                      <a:pt x="108115" y="202809"/>
                    </a:cubicBezTo>
                    <a:cubicBezTo>
                      <a:pt x="102600" y="202196"/>
                      <a:pt x="83221" y="201047"/>
                      <a:pt x="78395" y="202809"/>
                    </a:cubicBezTo>
                    <a:cubicBezTo>
                      <a:pt x="73646" y="204571"/>
                      <a:pt x="73033" y="204341"/>
                      <a:pt x="70966" y="206256"/>
                    </a:cubicBezTo>
                    <a:cubicBezTo>
                      <a:pt x="68897" y="208171"/>
                      <a:pt x="52276" y="219507"/>
                      <a:pt x="51969" y="219890"/>
                    </a:cubicBezTo>
                    <a:cubicBezTo>
                      <a:pt x="51586" y="220273"/>
                      <a:pt x="50054" y="220809"/>
                      <a:pt x="47987" y="220809"/>
                    </a:cubicBezTo>
                    <a:cubicBezTo>
                      <a:pt x="45918" y="220809"/>
                      <a:pt x="33050" y="221422"/>
                      <a:pt x="29297" y="226094"/>
                    </a:cubicBezTo>
                    <a:cubicBezTo>
                      <a:pt x="28608" y="226630"/>
                      <a:pt x="27765" y="227626"/>
                      <a:pt x="26769" y="22892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63" name="Kombinationstegning: figur 12062">
                <a:extLst>
                  <a:ext uri="{FF2B5EF4-FFF2-40B4-BE49-F238E27FC236}">
                    <a16:creationId xmlns:a16="http://schemas.microsoft.com/office/drawing/2014/main" id="{65314427-49BB-489E-866C-CAA6F4924AB5}"/>
                  </a:ext>
                </a:extLst>
              </p:cNvPr>
              <p:cNvSpPr/>
              <p:nvPr/>
            </p:nvSpPr>
            <p:spPr>
              <a:xfrm>
                <a:off x="7218432" y="3969631"/>
                <a:ext cx="426037" cy="328675"/>
              </a:xfrm>
              <a:custGeom>
                <a:avLst/>
                <a:gdLst>
                  <a:gd name="connsiteX0" fmla="*/ 83278 w 426037"/>
                  <a:gd name="connsiteY0" fmla="*/ 294043 h 328675"/>
                  <a:gd name="connsiteX1" fmla="*/ 85958 w 426037"/>
                  <a:gd name="connsiteY1" fmla="*/ 298256 h 328675"/>
                  <a:gd name="connsiteX2" fmla="*/ 87414 w 426037"/>
                  <a:gd name="connsiteY2" fmla="*/ 299405 h 328675"/>
                  <a:gd name="connsiteX3" fmla="*/ 104955 w 426037"/>
                  <a:gd name="connsiteY3" fmla="*/ 299864 h 328675"/>
                  <a:gd name="connsiteX4" fmla="*/ 107482 w 426037"/>
                  <a:gd name="connsiteY4" fmla="*/ 300324 h 328675"/>
                  <a:gd name="connsiteX5" fmla="*/ 130768 w 426037"/>
                  <a:gd name="connsiteY5" fmla="*/ 312120 h 328675"/>
                  <a:gd name="connsiteX6" fmla="*/ 141108 w 426037"/>
                  <a:gd name="connsiteY6" fmla="*/ 319167 h 328675"/>
                  <a:gd name="connsiteX7" fmla="*/ 148921 w 426037"/>
                  <a:gd name="connsiteY7" fmla="*/ 323303 h 328675"/>
                  <a:gd name="connsiteX8" fmla="*/ 172053 w 426037"/>
                  <a:gd name="connsiteY8" fmla="*/ 326214 h 328675"/>
                  <a:gd name="connsiteX9" fmla="*/ 182240 w 426037"/>
                  <a:gd name="connsiteY9" fmla="*/ 327669 h 328675"/>
                  <a:gd name="connsiteX10" fmla="*/ 186530 w 426037"/>
                  <a:gd name="connsiteY10" fmla="*/ 328282 h 328675"/>
                  <a:gd name="connsiteX11" fmla="*/ 192428 w 426037"/>
                  <a:gd name="connsiteY11" fmla="*/ 320162 h 328675"/>
                  <a:gd name="connsiteX12" fmla="*/ 199474 w 426037"/>
                  <a:gd name="connsiteY12" fmla="*/ 313269 h 328675"/>
                  <a:gd name="connsiteX13" fmla="*/ 214334 w 426037"/>
                  <a:gd name="connsiteY13" fmla="*/ 307064 h 328675"/>
                  <a:gd name="connsiteX14" fmla="*/ 219619 w 426037"/>
                  <a:gd name="connsiteY14" fmla="*/ 304690 h 328675"/>
                  <a:gd name="connsiteX15" fmla="*/ 221840 w 426037"/>
                  <a:gd name="connsiteY15" fmla="*/ 304690 h 328675"/>
                  <a:gd name="connsiteX16" fmla="*/ 236011 w 426037"/>
                  <a:gd name="connsiteY16" fmla="*/ 313652 h 328675"/>
                  <a:gd name="connsiteX17" fmla="*/ 253552 w 426037"/>
                  <a:gd name="connsiteY17" fmla="*/ 312732 h 328675"/>
                  <a:gd name="connsiteX18" fmla="*/ 255926 w 426037"/>
                  <a:gd name="connsiteY18" fmla="*/ 309745 h 328675"/>
                  <a:gd name="connsiteX19" fmla="*/ 274616 w 426037"/>
                  <a:gd name="connsiteY19" fmla="*/ 304460 h 328675"/>
                  <a:gd name="connsiteX20" fmla="*/ 278599 w 426037"/>
                  <a:gd name="connsiteY20" fmla="*/ 303541 h 328675"/>
                  <a:gd name="connsiteX21" fmla="*/ 297595 w 426037"/>
                  <a:gd name="connsiteY21" fmla="*/ 289907 h 328675"/>
                  <a:gd name="connsiteX22" fmla="*/ 305025 w 426037"/>
                  <a:gd name="connsiteY22" fmla="*/ 286460 h 328675"/>
                  <a:gd name="connsiteX23" fmla="*/ 334744 w 426037"/>
                  <a:gd name="connsiteY23" fmla="*/ 286460 h 328675"/>
                  <a:gd name="connsiteX24" fmla="*/ 344702 w 426037"/>
                  <a:gd name="connsiteY24" fmla="*/ 281404 h 328675"/>
                  <a:gd name="connsiteX25" fmla="*/ 373042 w 426037"/>
                  <a:gd name="connsiteY25" fmla="*/ 250306 h 328675"/>
                  <a:gd name="connsiteX26" fmla="*/ 425205 w 426037"/>
                  <a:gd name="connsiteY26" fmla="*/ 199063 h 328675"/>
                  <a:gd name="connsiteX27" fmla="*/ 425894 w 426037"/>
                  <a:gd name="connsiteY27" fmla="*/ 197838 h 328675"/>
                  <a:gd name="connsiteX28" fmla="*/ 398855 w 426037"/>
                  <a:gd name="connsiteY28" fmla="*/ 197991 h 328675"/>
                  <a:gd name="connsiteX29" fmla="*/ 397093 w 426037"/>
                  <a:gd name="connsiteY29" fmla="*/ 197531 h 328675"/>
                  <a:gd name="connsiteX30" fmla="*/ 354812 w 426037"/>
                  <a:gd name="connsiteY30" fmla="*/ 183055 h 328675"/>
                  <a:gd name="connsiteX31" fmla="*/ 323101 w 426037"/>
                  <a:gd name="connsiteY31" fmla="*/ 172484 h 328675"/>
                  <a:gd name="connsiteX32" fmla="*/ 309544 w 426037"/>
                  <a:gd name="connsiteY32" fmla="*/ 165897 h 328675"/>
                  <a:gd name="connsiteX33" fmla="*/ 298897 w 426037"/>
                  <a:gd name="connsiteY33" fmla="*/ 158697 h 328675"/>
                  <a:gd name="connsiteX34" fmla="*/ 294837 w 426037"/>
                  <a:gd name="connsiteY34" fmla="*/ 155097 h 328675"/>
                  <a:gd name="connsiteX35" fmla="*/ 289246 w 426037"/>
                  <a:gd name="connsiteY35" fmla="*/ 145369 h 328675"/>
                  <a:gd name="connsiteX36" fmla="*/ 275458 w 426037"/>
                  <a:gd name="connsiteY36" fmla="*/ 123616 h 328675"/>
                  <a:gd name="connsiteX37" fmla="*/ 276377 w 426037"/>
                  <a:gd name="connsiteY37" fmla="*/ 121471 h 328675"/>
                  <a:gd name="connsiteX38" fmla="*/ 277986 w 426037"/>
                  <a:gd name="connsiteY38" fmla="*/ 118484 h 328675"/>
                  <a:gd name="connsiteX39" fmla="*/ 282275 w 426037"/>
                  <a:gd name="connsiteY39" fmla="*/ 111896 h 328675"/>
                  <a:gd name="connsiteX40" fmla="*/ 274309 w 426037"/>
                  <a:gd name="connsiteY40" fmla="*/ 109675 h 328675"/>
                  <a:gd name="connsiteX41" fmla="*/ 271782 w 426037"/>
                  <a:gd name="connsiteY41" fmla="*/ 109675 h 328675"/>
                  <a:gd name="connsiteX42" fmla="*/ 252326 w 426037"/>
                  <a:gd name="connsiteY42" fmla="*/ 113199 h 328675"/>
                  <a:gd name="connsiteX43" fmla="*/ 249798 w 426037"/>
                  <a:gd name="connsiteY43" fmla="*/ 109369 h 328675"/>
                  <a:gd name="connsiteX44" fmla="*/ 249492 w 426037"/>
                  <a:gd name="connsiteY44" fmla="*/ 101556 h 328675"/>
                  <a:gd name="connsiteX45" fmla="*/ 253934 w 426037"/>
                  <a:gd name="connsiteY45" fmla="*/ 87998 h 328675"/>
                  <a:gd name="connsiteX46" fmla="*/ 256462 w 426037"/>
                  <a:gd name="connsiteY46" fmla="*/ 85777 h 328675"/>
                  <a:gd name="connsiteX47" fmla="*/ 266037 w 426037"/>
                  <a:gd name="connsiteY47" fmla="*/ 70764 h 328675"/>
                  <a:gd name="connsiteX48" fmla="*/ 267033 w 426037"/>
                  <a:gd name="connsiteY48" fmla="*/ 70075 h 328675"/>
                  <a:gd name="connsiteX49" fmla="*/ 254088 w 426037"/>
                  <a:gd name="connsiteY49" fmla="*/ 53530 h 328675"/>
                  <a:gd name="connsiteX50" fmla="*/ 224368 w 426037"/>
                  <a:gd name="connsiteY50" fmla="*/ 20976 h 328675"/>
                  <a:gd name="connsiteX51" fmla="*/ 211730 w 426037"/>
                  <a:gd name="connsiteY51" fmla="*/ 15538 h 328675"/>
                  <a:gd name="connsiteX52" fmla="*/ 204683 w 426037"/>
                  <a:gd name="connsiteY52" fmla="*/ 10406 h 328675"/>
                  <a:gd name="connsiteX53" fmla="*/ 196870 w 426037"/>
                  <a:gd name="connsiteY53" fmla="*/ 11172 h 328675"/>
                  <a:gd name="connsiteX54" fmla="*/ 194189 w 426037"/>
                  <a:gd name="connsiteY54" fmla="*/ 10865 h 328675"/>
                  <a:gd name="connsiteX55" fmla="*/ 189900 w 426037"/>
                  <a:gd name="connsiteY55" fmla="*/ 8185 h 328675"/>
                  <a:gd name="connsiteX56" fmla="*/ 186989 w 426037"/>
                  <a:gd name="connsiteY56" fmla="*/ 9334 h 328675"/>
                  <a:gd name="connsiteX57" fmla="*/ 183159 w 426037"/>
                  <a:gd name="connsiteY57" fmla="*/ 10789 h 328675"/>
                  <a:gd name="connsiteX58" fmla="*/ 179177 w 426037"/>
                  <a:gd name="connsiteY58" fmla="*/ 12244 h 328675"/>
                  <a:gd name="connsiteX59" fmla="*/ 177721 w 426037"/>
                  <a:gd name="connsiteY59" fmla="*/ 9027 h 328675"/>
                  <a:gd name="connsiteX60" fmla="*/ 170521 w 426037"/>
                  <a:gd name="connsiteY60" fmla="*/ 8874 h 328675"/>
                  <a:gd name="connsiteX61" fmla="*/ 164623 w 426037"/>
                  <a:gd name="connsiteY61" fmla="*/ 10636 h 328675"/>
                  <a:gd name="connsiteX62" fmla="*/ 158113 w 426037"/>
                  <a:gd name="connsiteY62" fmla="*/ 12704 h 328675"/>
                  <a:gd name="connsiteX63" fmla="*/ 156044 w 426037"/>
                  <a:gd name="connsiteY63" fmla="*/ 12091 h 328675"/>
                  <a:gd name="connsiteX64" fmla="*/ 149687 w 426037"/>
                  <a:gd name="connsiteY64" fmla="*/ 5887 h 328675"/>
                  <a:gd name="connsiteX65" fmla="*/ 145244 w 426037"/>
                  <a:gd name="connsiteY65" fmla="*/ 4431 h 328675"/>
                  <a:gd name="connsiteX66" fmla="*/ 139959 w 426037"/>
                  <a:gd name="connsiteY66" fmla="*/ 295 h 328675"/>
                  <a:gd name="connsiteX67" fmla="*/ 138351 w 426037"/>
                  <a:gd name="connsiteY67" fmla="*/ 2057 h 328675"/>
                  <a:gd name="connsiteX68" fmla="*/ 132146 w 426037"/>
                  <a:gd name="connsiteY68" fmla="*/ 13546 h 328675"/>
                  <a:gd name="connsiteX69" fmla="*/ 126095 w 426037"/>
                  <a:gd name="connsiteY69" fmla="*/ 17223 h 328675"/>
                  <a:gd name="connsiteX70" fmla="*/ 123414 w 426037"/>
                  <a:gd name="connsiteY70" fmla="*/ 13087 h 328675"/>
                  <a:gd name="connsiteX71" fmla="*/ 119584 w 426037"/>
                  <a:gd name="connsiteY71" fmla="*/ 15002 h 328675"/>
                  <a:gd name="connsiteX72" fmla="*/ 113074 w 426037"/>
                  <a:gd name="connsiteY72" fmla="*/ 18219 h 328675"/>
                  <a:gd name="connsiteX73" fmla="*/ 100129 w 426037"/>
                  <a:gd name="connsiteY73" fmla="*/ 18142 h 328675"/>
                  <a:gd name="connsiteX74" fmla="*/ 99439 w 426037"/>
                  <a:gd name="connsiteY74" fmla="*/ 24729 h 328675"/>
                  <a:gd name="connsiteX75" fmla="*/ 89865 w 426037"/>
                  <a:gd name="connsiteY75" fmla="*/ 61572 h 328675"/>
                  <a:gd name="connsiteX76" fmla="*/ 88256 w 426037"/>
                  <a:gd name="connsiteY76" fmla="*/ 62875 h 328675"/>
                  <a:gd name="connsiteX77" fmla="*/ 78069 w 426037"/>
                  <a:gd name="connsiteY77" fmla="*/ 63794 h 328675"/>
                  <a:gd name="connsiteX78" fmla="*/ 75388 w 426037"/>
                  <a:gd name="connsiteY78" fmla="*/ 65402 h 328675"/>
                  <a:gd name="connsiteX79" fmla="*/ 64818 w 426037"/>
                  <a:gd name="connsiteY79" fmla="*/ 83632 h 328675"/>
                  <a:gd name="connsiteX80" fmla="*/ 60682 w 426037"/>
                  <a:gd name="connsiteY80" fmla="*/ 88228 h 328675"/>
                  <a:gd name="connsiteX81" fmla="*/ 56698 w 426037"/>
                  <a:gd name="connsiteY81" fmla="*/ 107837 h 328675"/>
                  <a:gd name="connsiteX82" fmla="*/ 55090 w 426037"/>
                  <a:gd name="connsiteY82" fmla="*/ 112815 h 328675"/>
                  <a:gd name="connsiteX83" fmla="*/ 54783 w 426037"/>
                  <a:gd name="connsiteY83" fmla="*/ 116799 h 328675"/>
                  <a:gd name="connsiteX84" fmla="*/ 48732 w 426037"/>
                  <a:gd name="connsiteY84" fmla="*/ 117947 h 328675"/>
                  <a:gd name="connsiteX85" fmla="*/ 42528 w 426037"/>
                  <a:gd name="connsiteY85" fmla="*/ 116799 h 328675"/>
                  <a:gd name="connsiteX86" fmla="*/ 36783 w 426037"/>
                  <a:gd name="connsiteY86" fmla="*/ 125914 h 328675"/>
                  <a:gd name="connsiteX87" fmla="*/ 37243 w 426037"/>
                  <a:gd name="connsiteY87" fmla="*/ 137709 h 328675"/>
                  <a:gd name="connsiteX88" fmla="*/ 31652 w 426037"/>
                  <a:gd name="connsiteY88" fmla="*/ 154637 h 328675"/>
                  <a:gd name="connsiteX89" fmla="*/ 31039 w 426037"/>
                  <a:gd name="connsiteY89" fmla="*/ 158008 h 328675"/>
                  <a:gd name="connsiteX90" fmla="*/ 31804 w 426037"/>
                  <a:gd name="connsiteY90" fmla="*/ 177157 h 328675"/>
                  <a:gd name="connsiteX91" fmla="*/ 30196 w 426037"/>
                  <a:gd name="connsiteY91" fmla="*/ 182289 h 328675"/>
                  <a:gd name="connsiteX92" fmla="*/ 23149 w 426037"/>
                  <a:gd name="connsiteY92" fmla="*/ 185659 h 328675"/>
                  <a:gd name="connsiteX93" fmla="*/ 12962 w 426037"/>
                  <a:gd name="connsiteY93" fmla="*/ 184740 h 328675"/>
                  <a:gd name="connsiteX94" fmla="*/ 7524 w 426037"/>
                  <a:gd name="connsiteY94" fmla="*/ 185659 h 328675"/>
                  <a:gd name="connsiteX95" fmla="*/ 4613 w 426037"/>
                  <a:gd name="connsiteY95" fmla="*/ 187267 h 328675"/>
                  <a:gd name="connsiteX96" fmla="*/ 1932 w 426037"/>
                  <a:gd name="connsiteY96" fmla="*/ 195540 h 328675"/>
                  <a:gd name="connsiteX97" fmla="*/ 170 w 426037"/>
                  <a:gd name="connsiteY97" fmla="*/ 198297 h 328675"/>
                  <a:gd name="connsiteX98" fmla="*/ 1090 w 426037"/>
                  <a:gd name="connsiteY98" fmla="*/ 200672 h 328675"/>
                  <a:gd name="connsiteX99" fmla="*/ 21387 w 426037"/>
                  <a:gd name="connsiteY99" fmla="*/ 208944 h 328675"/>
                  <a:gd name="connsiteX100" fmla="*/ 32724 w 426037"/>
                  <a:gd name="connsiteY100" fmla="*/ 222655 h 328675"/>
                  <a:gd name="connsiteX101" fmla="*/ 36553 w 426037"/>
                  <a:gd name="connsiteY101" fmla="*/ 226025 h 328675"/>
                  <a:gd name="connsiteX102" fmla="*/ 50571 w 426037"/>
                  <a:gd name="connsiteY102" fmla="*/ 239583 h 328675"/>
                  <a:gd name="connsiteX103" fmla="*/ 62367 w 426037"/>
                  <a:gd name="connsiteY103" fmla="*/ 266698 h 328675"/>
                  <a:gd name="connsiteX104" fmla="*/ 69567 w 426037"/>
                  <a:gd name="connsiteY104" fmla="*/ 271294 h 328675"/>
                  <a:gd name="connsiteX105" fmla="*/ 79294 w 426037"/>
                  <a:gd name="connsiteY105" fmla="*/ 273822 h 328675"/>
                  <a:gd name="connsiteX106" fmla="*/ 80214 w 426037"/>
                  <a:gd name="connsiteY106" fmla="*/ 277498 h 328675"/>
                  <a:gd name="connsiteX107" fmla="*/ 79601 w 426037"/>
                  <a:gd name="connsiteY107" fmla="*/ 289141 h 328675"/>
                  <a:gd name="connsiteX108" fmla="*/ 83278 w 426037"/>
                  <a:gd name="connsiteY108" fmla="*/ 294043 h 3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426037" h="328675">
                    <a:moveTo>
                      <a:pt x="83278" y="294043"/>
                    </a:moveTo>
                    <a:cubicBezTo>
                      <a:pt x="84656" y="295881"/>
                      <a:pt x="85805" y="297413"/>
                      <a:pt x="85958" y="298256"/>
                    </a:cubicBezTo>
                    <a:cubicBezTo>
                      <a:pt x="85958" y="298256"/>
                      <a:pt x="86265" y="299405"/>
                      <a:pt x="87414" y="299405"/>
                    </a:cubicBezTo>
                    <a:cubicBezTo>
                      <a:pt x="88563" y="299405"/>
                      <a:pt x="104955" y="299864"/>
                      <a:pt x="104955" y="299864"/>
                    </a:cubicBezTo>
                    <a:cubicBezTo>
                      <a:pt x="104955" y="299864"/>
                      <a:pt x="106257" y="299558"/>
                      <a:pt x="107482" y="300324"/>
                    </a:cubicBezTo>
                    <a:cubicBezTo>
                      <a:pt x="108784" y="301090"/>
                      <a:pt x="128240" y="310511"/>
                      <a:pt x="130768" y="312120"/>
                    </a:cubicBezTo>
                    <a:cubicBezTo>
                      <a:pt x="133295" y="313728"/>
                      <a:pt x="139729" y="317865"/>
                      <a:pt x="141108" y="319167"/>
                    </a:cubicBezTo>
                    <a:cubicBezTo>
                      <a:pt x="142563" y="320469"/>
                      <a:pt x="146853" y="322843"/>
                      <a:pt x="148921" y="323303"/>
                    </a:cubicBezTo>
                    <a:cubicBezTo>
                      <a:pt x="150989" y="323762"/>
                      <a:pt x="169832" y="326214"/>
                      <a:pt x="172053" y="326214"/>
                    </a:cubicBezTo>
                    <a:cubicBezTo>
                      <a:pt x="174274" y="326214"/>
                      <a:pt x="180325" y="327133"/>
                      <a:pt x="182240" y="327669"/>
                    </a:cubicBezTo>
                    <a:cubicBezTo>
                      <a:pt x="184155" y="328128"/>
                      <a:pt x="185457" y="329277"/>
                      <a:pt x="186530" y="328282"/>
                    </a:cubicBezTo>
                    <a:cubicBezTo>
                      <a:pt x="187679" y="327362"/>
                      <a:pt x="190972" y="322996"/>
                      <a:pt x="192428" y="320162"/>
                    </a:cubicBezTo>
                    <a:cubicBezTo>
                      <a:pt x="193883" y="317328"/>
                      <a:pt x="195798" y="314724"/>
                      <a:pt x="199474" y="313269"/>
                    </a:cubicBezTo>
                    <a:cubicBezTo>
                      <a:pt x="203151" y="311813"/>
                      <a:pt x="211883" y="308520"/>
                      <a:pt x="214334" y="307064"/>
                    </a:cubicBezTo>
                    <a:cubicBezTo>
                      <a:pt x="216709" y="305609"/>
                      <a:pt x="219619" y="304690"/>
                      <a:pt x="219619" y="304690"/>
                    </a:cubicBezTo>
                    <a:cubicBezTo>
                      <a:pt x="219619" y="304690"/>
                      <a:pt x="221228" y="303924"/>
                      <a:pt x="221840" y="304690"/>
                    </a:cubicBezTo>
                    <a:cubicBezTo>
                      <a:pt x="222453" y="305456"/>
                      <a:pt x="229807" y="314111"/>
                      <a:pt x="236011" y="313652"/>
                    </a:cubicBezTo>
                    <a:cubicBezTo>
                      <a:pt x="240300" y="313345"/>
                      <a:pt x="248649" y="312962"/>
                      <a:pt x="253552" y="312732"/>
                    </a:cubicBezTo>
                    <a:cubicBezTo>
                      <a:pt x="254547" y="311507"/>
                      <a:pt x="255390" y="310435"/>
                      <a:pt x="255926" y="309745"/>
                    </a:cubicBezTo>
                    <a:cubicBezTo>
                      <a:pt x="259603" y="305073"/>
                      <a:pt x="272547" y="304460"/>
                      <a:pt x="274616" y="304460"/>
                    </a:cubicBezTo>
                    <a:cubicBezTo>
                      <a:pt x="276684" y="304460"/>
                      <a:pt x="278216" y="303847"/>
                      <a:pt x="278599" y="303541"/>
                    </a:cubicBezTo>
                    <a:cubicBezTo>
                      <a:pt x="278982" y="303158"/>
                      <a:pt x="295603" y="291822"/>
                      <a:pt x="297595" y="289907"/>
                    </a:cubicBezTo>
                    <a:cubicBezTo>
                      <a:pt x="299663" y="287992"/>
                      <a:pt x="300199" y="288222"/>
                      <a:pt x="305025" y="286460"/>
                    </a:cubicBezTo>
                    <a:cubicBezTo>
                      <a:pt x="309774" y="284698"/>
                      <a:pt x="329229" y="285847"/>
                      <a:pt x="334744" y="286460"/>
                    </a:cubicBezTo>
                    <a:cubicBezTo>
                      <a:pt x="340259" y="287073"/>
                      <a:pt x="341944" y="284545"/>
                      <a:pt x="344702" y="281404"/>
                    </a:cubicBezTo>
                    <a:cubicBezTo>
                      <a:pt x="347459" y="278264"/>
                      <a:pt x="371280" y="251685"/>
                      <a:pt x="373042" y="250306"/>
                    </a:cubicBezTo>
                    <a:cubicBezTo>
                      <a:pt x="374804" y="248928"/>
                      <a:pt x="423902" y="200136"/>
                      <a:pt x="425205" y="199063"/>
                    </a:cubicBezTo>
                    <a:cubicBezTo>
                      <a:pt x="426507" y="197991"/>
                      <a:pt x="425894" y="197838"/>
                      <a:pt x="425894" y="197838"/>
                    </a:cubicBezTo>
                    <a:cubicBezTo>
                      <a:pt x="425894" y="197838"/>
                      <a:pt x="399698" y="197838"/>
                      <a:pt x="398855" y="197991"/>
                    </a:cubicBezTo>
                    <a:cubicBezTo>
                      <a:pt x="398012" y="198144"/>
                      <a:pt x="397093" y="197531"/>
                      <a:pt x="397093" y="197531"/>
                    </a:cubicBezTo>
                    <a:cubicBezTo>
                      <a:pt x="397093" y="197531"/>
                      <a:pt x="355655" y="183055"/>
                      <a:pt x="354812" y="183055"/>
                    </a:cubicBezTo>
                    <a:cubicBezTo>
                      <a:pt x="353969" y="183055"/>
                      <a:pt x="330301" y="174782"/>
                      <a:pt x="323101" y="172484"/>
                    </a:cubicBezTo>
                    <a:cubicBezTo>
                      <a:pt x="315901" y="170186"/>
                      <a:pt x="311152" y="167582"/>
                      <a:pt x="309544" y="165897"/>
                    </a:cubicBezTo>
                    <a:cubicBezTo>
                      <a:pt x="308012" y="164212"/>
                      <a:pt x="301041" y="159769"/>
                      <a:pt x="298897" y="158697"/>
                    </a:cubicBezTo>
                    <a:cubicBezTo>
                      <a:pt x="296752" y="157624"/>
                      <a:pt x="295680" y="155786"/>
                      <a:pt x="294837" y="155097"/>
                    </a:cubicBezTo>
                    <a:cubicBezTo>
                      <a:pt x="293995" y="154408"/>
                      <a:pt x="290318" y="146518"/>
                      <a:pt x="289246" y="145369"/>
                    </a:cubicBezTo>
                    <a:cubicBezTo>
                      <a:pt x="288173" y="144297"/>
                      <a:pt x="276071" y="124688"/>
                      <a:pt x="275458" y="123616"/>
                    </a:cubicBezTo>
                    <a:cubicBezTo>
                      <a:pt x="274846" y="122543"/>
                      <a:pt x="275841" y="121854"/>
                      <a:pt x="276377" y="121471"/>
                    </a:cubicBezTo>
                    <a:cubicBezTo>
                      <a:pt x="276990" y="121088"/>
                      <a:pt x="277526" y="119249"/>
                      <a:pt x="277986" y="118484"/>
                    </a:cubicBezTo>
                    <a:cubicBezTo>
                      <a:pt x="278139" y="118177"/>
                      <a:pt x="279977" y="115420"/>
                      <a:pt x="282275" y="111896"/>
                    </a:cubicBezTo>
                    <a:cubicBezTo>
                      <a:pt x="279441" y="111054"/>
                      <a:pt x="275305" y="109905"/>
                      <a:pt x="274309" y="109675"/>
                    </a:cubicBezTo>
                    <a:cubicBezTo>
                      <a:pt x="272701" y="109369"/>
                      <a:pt x="271782" y="109675"/>
                      <a:pt x="271782" y="109675"/>
                    </a:cubicBezTo>
                    <a:cubicBezTo>
                      <a:pt x="267952" y="111896"/>
                      <a:pt x="255007" y="113352"/>
                      <a:pt x="252326" y="113199"/>
                    </a:cubicBezTo>
                    <a:cubicBezTo>
                      <a:pt x="249645" y="113045"/>
                      <a:pt x="249262" y="110518"/>
                      <a:pt x="249798" y="109369"/>
                    </a:cubicBezTo>
                    <a:cubicBezTo>
                      <a:pt x="250258" y="108220"/>
                      <a:pt x="250411" y="108220"/>
                      <a:pt x="249492" y="101556"/>
                    </a:cubicBezTo>
                    <a:cubicBezTo>
                      <a:pt x="248573" y="94892"/>
                      <a:pt x="253322" y="88611"/>
                      <a:pt x="253934" y="87998"/>
                    </a:cubicBezTo>
                    <a:cubicBezTo>
                      <a:pt x="254547" y="87386"/>
                      <a:pt x="256462" y="85777"/>
                      <a:pt x="256462" y="85777"/>
                    </a:cubicBezTo>
                    <a:cubicBezTo>
                      <a:pt x="256462" y="85777"/>
                      <a:pt x="265577" y="71760"/>
                      <a:pt x="266037" y="70764"/>
                    </a:cubicBezTo>
                    <a:cubicBezTo>
                      <a:pt x="266267" y="70304"/>
                      <a:pt x="266650" y="70151"/>
                      <a:pt x="267033" y="70075"/>
                    </a:cubicBezTo>
                    <a:cubicBezTo>
                      <a:pt x="263433" y="65326"/>
                      <a:pt x="256309" y="56364"/>
                      <a:pt x="254088" y="53530"/>
                    </a:cubicBezTo>
                    <a:cubicBezTo>
                      <a:pt x="251024" y="49700"/>
                      <a:pt x="226130" y="23198"/>
                      <a:pt x="224368" y="20976"/>
                    </a:cubicBezTo>
                    <a:cubicBezTo>
                      <a:pt x="222607" y="18755"/>
                      <a:pt x="213492" y="16534"/>
                      <a:pt x="211730" y="15538"/>
                    </a:cubicBezTo>
                    <a:cubicBezTo>
                      <a:pt x="209968" y="14542"/>
                      <a:pt x="206292" y="12857"/>
                      <a:pt x="204683" y="10406"/>
                    </a:cubicBezTo>
                    <a:cubicBezTo>
                      <a:pt x="203075" y="7955"/>
                      <a:pt x="198326" y="10253"/>
                      <a:pt x="196870" y="11172"/>
                    </a:cubicBezTo>
                    <a:cubicBezTo>
                      <a:pt x="195415" y="12091"/>
                      <a:pt x="194189" y="10865"/>
                      <a:pt x="194189" y="10865"/>
                    </a:cubicBezTo>
                    <a:cubicBezTo>
                      <a:pt x="194189" y="10865"/>
                      <a:pt x="190666" y="8644"/>
                      <a:pt x="189900" y="8185"/>
                    </a:cubicBezTo>
                    <a:cubicBezTo>
                      <a:pt x="189134" y="7725"/>
                      <a:pt x="187832" y="8644"/>
                      <a:pt x="186989" y="9334"/>
                    </a:cubicBezTo>
                    <a:cubicBezTo>
                      <a:pt x="186223" y="9946"/>
                      <a:pt x="184461" y="10789"/>
                      <a:pt x="183159" y="10789"/>
                    </a:cubicBezTo>
                    <a:cubicBezTo>
                      <a:pt x="181857" y="10789"/>
                      <a:pt x="181092" y="11095"/>
                      <a:pt x="179177" y="12244"/>
                    </a:cubicBezTo>
                    <a:cubicBezTo>
                      <a:pt x="177262" y="13393"/>
                      <a:pt x="177874" y="12857"/>
                      <a:pt x="177721" y="9027"/>
                    </a:cubicBezTo>
                    <a:cubicBezTo>
                      <a:pt x="177568" y="5197"/>
                      <a:pt x="171977" y="7725"/>
                      <a:pt x="170521" y="8874"/>
                    </a:cubicBezTo>
                    <a:cubicBezTo>
                      <a:pt x="169066" y="10023"/>
                      <a:pt x="166232" y="10329"/>
                      <a:pt x="164623" y="10636"/>
                    </a:cubicBezTo>
                    <a:cubicBezTo>
                      <a:pt x="163014" y="10942"/>
                      <a:pt x="159338" y="11938"/>
                      <a:pt x="158113" y="12704"/>
                    </a:cubicBezTo>
                    <a:cubicBezTo>
                      <a:pt x="156810" y="13470"/>
                      <a:pt x="156044" y="12091"/>
                      <a:pt x="156044" y="12091"/>
                    </a:cubicBezTo>
                    <a:cubicBezTo>
                      <a:pt x="156044" y="12091"/>
                      <a:pt x="150300" y="6653"/>
                      <a:pt x="149687" y="5887"/>
                    </a:cubicBezTo>
                    <a:cubicBezTo>
                      <a:pt x="149074" y="5121"/>
                      <a:pt x="147618" y="4968"/>
                      <a:pt x="145244" y="4431"/>
                    </a:cubicBezTo>
                    <a:cubicBezTo>
                      <a:pt x="142869" y="3895"/>
                      <a:pt x="140802" y="1521"/>
                      <a:pt x="139959" y="295"/>
                    </a:cubicBezTo>
                    <a:cubicBezTo>
                      <a:pt x="139116" y="-930"/>
                      <a:pt x="138351" y="2057"/>
                      <a:pt x="138351" y="2057"/>
                    </a:cubicBezTo>
                    <a:cubicBezTo>
                      <a:pt x="138351" y="2057"/>
                      <a:pt x="133602" y="11172"/>
                      <a:pt x="132146" y="13546"/>
                    </a:cubicBezTo>
                    <a:cubicBezTo>
                      <a:pt x="130691" y="15921"/>
                      <a:pt x="127397" y="17223"/>
                      <a:pt x="126095" y="17223"/>
                    </a:cubicBezTo>
                    <a:cubicBezTo>
                      <a:pt x="124793" y="17223"/>
                      <a:pt x="123874" y="14542"/>
                      <a:pt x="123414" y="13087"/>
                    </a:cubicBezTo>
                    <a:cubicBezTo>
                      <a:pt x="122955" y="11631"/>
                      <a:pt x="120886" y="14006"/>
                      <a:pt x="119584" y="15002"/>
                    </a:cubicBezTo>
                    <a:cubicBezTo>
                      <a:pt x="118282" y="15921"/>
                      <a:pt x="116061" y="17529"/>
                      <a:pt x="113074" y="18219"/>
                    </a:cubicBezTo>
                    <a:cubicBezTo>
                      <a:pt x="110775" y="18678"/>
                      <a:pt x="103499" y="18372"/>
                      <a:pt x="100129" y="18142"/>
                    </a:cubicBezTo>
                    <a:cubicBezTo>
                      <a:pt x="100052" y="20287"/>
                      <a:pt x="99822" y="22508"/>
                      <a:pt x="99439" y="24729"/>
                    </a:cubicBezTo>
                    <a:cubicBezTo>
                      <a:pt x="98137" y="32695"/>
                      <a:pt x="89865" y="61572"/>
                      <a:pt x="89865" y="61572"/>
                    </a:cubicBezTo>
                    <a:cubicBezTo>
                      <a:pt x="89865" y="61572"/>
                      <a:pt x="89711" y="62721"/>
                      <a:pt x="88256" y="62875"/>
                    </a:cubicBezTo>
                    <a:cubicBezTo>
                      <a:pt x="86801" y="63028"/>
                      <a:pt x="78069" y="63794"/>
                      <a:pt x="78069" y="63794"/>
                    </a:cubicBezTo>
                    <a:cubicBezTo>
                      <a:pt x="78069" y="63794"/>
                      <a:pt x="76307" y="63334"/>
                      <a:pt x="75388" y="65402"/>
                    </a:cubicBezTo>
                    <a:cubicBezTo>
                      <a:pt x="74469" y="67470"/>
                      <a:pt x="65967" y="82790"/>
                      <a:pt x="64818" y="83632"/>
                    </a:cubicBezTo>
                    <a:cubicBezTo>
                      <a:pt x="63669" y="84398"/>
                      <a:pt x="60988" y="86849"/>
                      <a:pt x="60682" y="88228"/>
                    </a:cubicBezTo>
                    <a:cubicBezTo>
                      <a:pt x="60375" y="89683"/>
                      <a:pt x="57465" y="106611"/>
                      <a:pt x="56698" y="107837"/>
                    </a:cubicBezTo>
                    <a:cubicBezTo>
                      <a:pt x="55933" y="109139"/>
                      <a:pt x="54477" y="111513"/>
                      <a:pt x="55090" y="112815"/>
                    </a:cubicBezTo>
                    <a:cubicBezTo>
                      <a:pt x="55703" y="114118"/>
                      <a:pt x="56239" y="115726"/>
                      <a:pt x="54783" y="116799"/>
                    </a:cubicBezTo>
                    <a:cubicBezTo>
                      <a:pt x="53328" y="117947"/>
                      <a:pt x="50035" y="119326"/>
                      <a:pt x="48732" y="117947"/>
                    </a:cubicBezTo>
                    <a:cubicBezTo>
                      <a:pt x="47430" y="116569"/>
                      <a:pt x="44290" y="115420"/>
                      <a:pt x="42528" y="116799"/>
                    </a:cubicBezTo>
                    <a:cubicBezTo>
                      <a:pt x="40767" y="118177"/>
                      <a:pt x="36324" y="122390"/>
                      <a:pt x="36783" y="125914"/>
                    </a:cubicBezTo>
                    <a:cubicBezTo>
                      <a:pt x="37243" y="129437"/>
                      <a:pt x="38545" y="135182"/>
                      <a:pt x="37243" y="137709"/>
                    </a:cubicBezTo>
                    <a:cubicBezTo>
                      <a:pt x="35941" y="140237"/>
                      <a:pt x="31652" y="154637"/>
                      <a:pt x="31652" y="154637"/>
                    </a:cubicBezTo>
                    <a:cubicBezTo>
                      <a:pt x="31652" y="154637"/>
                      <a:pt x="30885" y="156858"/>
                      <a:pt x="31039" y="158008"/>
                    </a:cubicBezTo>
                    <a:cubicBezTo>
                      <a:pt x="31192" y="159080"/>
                      <a:pt x="32035" y="176008"/>
                      <a:pt x="31804" y="177157"/>
                    </a:cubicBezTo>
                    <a:cubicBezTo>
                      <a:pt x="31652" y="178229"/>
                      <a:pt x="31958" y="180067"/>
                      <a:pt x="30196" y="182289"/>
                    </a:cubicBezTo>
                    <a:cubicBezTo>
                      <a:pt x="28434" y="184510"/>
                      <a:pt x="25907" y="186271"/>
                      <a:pt x="23149" y="185659"/>
                    </a:cubicBezTo>
                    <a:cubicBezTo>
                      <a:pt x="20468" y="185046"/>
                      <a:pt x="15183" y="184203"/>
                      <a:pt x="12962" y="184740"/>
                    </a:cubicBezTo>
                    <a:cubicBezTo>
                      <a:pt x="10740" y="185199"/>
                      <a:pt x="8673" y="185659"/>
                      <a:pt x="7524" y="185659"/>
                    </a:cubicBezTo>
                    <a:cubicBezTo>
                      <a:pt x="6374" y="185659"/>
                      <a:pt x="5455" y="185659"/>
                      <a:pt x="4613" y="187267"/>
                    </a:cubicBezTo>
                    <a:cubicBezTo>
                      <a:pt x="3847" y="188876"/>
                      <a:pt x="2545" y="194621"/>
                      <a:pt x="1932" y="195540"/>
                    </a:cubicBezTo>
                    <a:cubicBezTo>
                      <a:pt x="1319" y="196459"/>
                      <a:pt x="477" y="197608"/>
                      <a:pt x="170" y="198297"/>
                    </a:cubicBezTo>
                    <a:cubicBezTo>
                      <a:pt x="-136" y="198910"/>
                      <a:pt x="-136" y="200519"/>
                      <a:pt x="1090" y="200672"/>
                    </a:cubicBezTo>
                    <a:cubicBezTo>
                      <a:pt x="2392" y="200825"/>
                      <a:pt x="19626" y="207029"/>
                      <a:pt x="21387" y="208944"/>
                    </a:cubicBezTo>
                    <a:cubicBezTo>
                      <a:pt x="23149" y="210859"/>
                      <a:pt x="31575" y="220434"/>
                      <a:pt x="32724" y="222655"/>
                    </a:cubicBezTo>
                    <a:cubicBezTo>
                      <a:pt x="33873" y="224876"/>
                      <a:pt x="35634" y="225566"/>
                      <a:pt x="36553" y="226025"/>
                    </a:cubicBezTo>
                    <a:cubicBezTo>
                      <a:pt x="37473" y="226485"/>
                      <a:pt x="49498" y="235293"/>
                      <a:pt x="50571" y="239583"/>
                    </a:cubicBezTo>
                    <a:cubicBezTo>
                      <a:pt x="51720" y="243872"/>
                      <a:pt x="58843" y="263558"/>
                      <a:pt x="62367" y="266698"/>
                    </a:cubicBezTo>
                    <a:cubicBezTo>
                      <a:pt x="65890" y="269915"/>
                      <a:pt x="66809" y="271141"/>
                      <a:pt x="69567" y="271294"/>
                    </a:cubicBezTo>
                    <a:cubicBezTo>
                      <a:pt x="72248" y="271447"/>
                      <a:pt x="77992" y="273362"/>
                      <a:pt x="79294" y="273822"/>
                    </a:cubicBezTo>
                    <a:cubicBezTo>
                      <a:pt x="80596" y="274281"/>
                      <a:pt x="80444" y="275890"/>
                      <a:pt x="80214" y="277498"/>
                    </a:cubicBezTo>
                    <a:cubicBezTo>
                      <a:pt x="80061" y="279107"/>
                      <a:pt x="77533" y="285617"/>
                      <a:pt x="79601" y="289141"/>
                    </a:cubicBezTo>
                    <a:cubicBezTo>
                      <a:pt x="80673" y="290673"/>
                      <a:pt x="82052" y="292434"/>
                      <a:pt x="83278" y="29404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64" name="Kombinationstegning: figur 12063">
                <a:extLst>
                  <a:ext uri="{FF2B5EF4-FFF2-40B4-BE49-F238E27FC236}">
                    <a16:creationId xmlns:a16="http://schemas.microsoft.com/office/drawing/2014/main" id="{696CC609-1FE8-49E8-8638-7EED90D340A6}"/>
                  </a:ext>
                </a:extLst>
              </p:cNvPr>
              <p:cNvSpPr/>
              <p:nvPr/>
            </p:nvSpPr>
            <p:spPr>
              <a:xfrm>
                <a:off x="7467865" y="4032276"/>
                <a:ext cx="46958" cy="50488"/>
              </a:xfrm>
              <a:custGeom>
                <a:avLst/>
                <a:gdLst>
                  <a:gd name="connsiteX0" fmla="*/ 17676 w 46958"/>
                  <a:gd name="connsiteY0" fmla="*/ 7353 h 50488"/>
                  <a:gd name="connsiteX1" fmla="*/ 16680 w 46958"/>
                  <a:gd name="connsiteY1" fmla="*/ 8043 h 50488"/>
                  <a:gd name="connsiteX2" fmla="*/ 7105 w 46958"/>
                  <a:gd name="connsiteY2" fmla="*/ 23056 h 50488"/>
                  <a:gd name="connsiteX3" fmla="*/ 4577 w 46958"/>
                  <a:gd name="connsiteY3" fmla="*/ 25277 h 50488"/>
                  <a:gd name="connsiteX4" fmla="*/ 135 w 46958"/>
                  <a:gd name="connsiteY4" fmla="*/ 38835 h 50488"/>
                  <a:gd name="connsiteX5" fmla="*/ 441 w 46958"/>
                  <a:gd name="connsiteY5" fmla="*/ 46647 h 50488"/>
                  <a:gd name="connsiteX6" fmla="*/ 2969 w 46958"/>
                  <a:gd name="connsiteY6" fmla="*/ 50477 h 50488"/>
                  <a:gd name="connsiteX7" fmla="*/ 22425 w 46958"/>
                  <a:gd name="connsiteY7" fmla="*/ 46954 h 50488"/>
                  <a:gd name="connsiteX8" fmla="*/ 24952 w 46958"/>
                  <a:gd name="connsiteY8" fmla="*/ 46954 h 50488"/>
                  <a:gd name="connsiteX9" fmla="*/ 32918 w 46958"/>
                  <a:gd name="connsiteY9" fmla="*/ 49175 h 50488"/>
                  <a:gd name="connsiteX10" fmla="*/ 42187 w 46958"/>
                  <a:gd name="connsiteY10" fmla="*/ 35081 h 50488"/>
                  <a:gd name="connsiteX11" fmla="*/ 35752 w 46958"/>
                  <a:gd name="connsiteY11" fmla="*/ 32630 h 50488"/>
                  <a:gd name="connsiteX12" fmla="*/ 32229 w 46958"/>
                  <a:gd name="connsiteY12" fmla="*/ 28494 h 50488"/>
                  <a:gd name="connsiteX13" fmla="*/ 46936 w 46958"/>
                  <a:gd name="connsiteY13" fmla="*/ 16545 h 50488"/>
                  <a:gd name="connsiteX14" fmla="*/ 41803 w 46958"/>
                  <a:gd name="connsiteY14" fmla="*/ 3447 h 50488"/>
                  <a:gd name="connsiteX15" fmla="*/ 38357 w 46958"/>
                  <a:gd name="connsiteY15" fmla="*/ 0 h 50488"/>
                  <a:gd name="connsiteX16" fmla="*/ 27097 w 46958"/>
                  <a:gd name="connsiteY16" fmla="*/ 9192 h 50488"/>
                  <a:gd name="connsiteX17" fmla="*/ 25335 w 46958"/>
                  <a:gd name="connsiteY17" fmla="*/ 9804 h 50488"/>
                  <a:gd name="connsiteX18" fmla="*/ 18441 w 46958"/>
                  <a:gd name="connsiteY18" fmla="*/ 7277 h 50488"/>
                  <a:gd name="connsiteX19" fmla="*/ 17676 w 46958"/>
                  <a:gd name="connsiteY19" fmla="*/ 7353 h 5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958" h="50488">
                    <a:moveTo>
                      <a:pt x="17676" y="7353"/>
                    </a:moveTo>
                    <a:cubicBezTo>
                      <a:pt x="17293" y="7430"/>
                      <a:pt x="16909" y="7660"/>
                      <a:pt x="16680" y="8043"/>
                    </a:cubicBezTo>
                    <a:cubicBezTo>
                      <a:pt x="16220" y="8962"/>
                      <a:pt x="7105" y="23056"/>
                      <a:pt x="7105" y="23056"/>
                    </a:cubicBezTo>
                    <a:cubicBezTo>
                      <a:pt x="7105" y="23056"/>
                      <a:pt x="5190" y="24664"/>
                      <a:pt x="4577" y="25277"/>
                    </a:cubicBezTo>
                    <a:cubicBezTo>
                      <a:pt x="3965" y="25890"/>
                      <a:pt x="-861" y="32094"/>
                      <a:pt x="135" y="38835"/>
                    </a:cubicBezTo>
                    <a:cubicBezTo>
                      <a:pt x="1131" y="45575"/>
                      <a:pt x="901" y="45575"/>
                      <a:pt x="441" y="46647"/>
                    </a:cubicBezTo>
                    <a:cubicBezTo>
                      <a:pt x="-18" y="47796"/>
                      <a:pt x="288" y="50324"/>
                      <a:pt x="2969" y="50477"/>
                    </a:cubicBezTo>
                    <a:cubicBezTo>
                      <a:pt x="5650" y="50630"/>
                      <a:pt x="18595" y="49175"/>
                      <a:pt x="22425" y="46954"/>
                    </a:cubicBezTo>
                    <a:cubicBezTo>
                      <a:pt x="22425" y="46954"/>
                      <a:pt x="23344" y="46647"/>
                      <a:pt x="24952" y="46954"/>
                    </a:cubicBezTo>
                    <a:cubicBezTo>
                      <a:pt x="25948" y="47184"/>
                      <a:pt x="30084" y="48332"/>
                      <a:pt x="32918" y="49175"/>
                    </a:cubicBezTo>
                    <a:cubicBezTo>
                      <a:pt x="36135" y="44273"/>
                      <a:pt x="40272" y="37992"/>
                      <a:pt x="42187" y="35081"/>
                    </a:cubicBezTo>
                    <a:cubicBezTo>
                      <a:pt x="40118" y="33626"/>
                      <a:pt x="37973" y="32630"/>
                      <a:pt x="35752" y="32630"/>
                    </a:cubicBezTo>
                    <a:cubicBezTo>
                      <a:pt x="28706" y="32630"/>
                      <a:pt x="23497" y="32783"/>
                      <a:pt x="32229" y="28494"/>
                    </a:cubicBezTo>
                    <a:cubicBezTo>
                      <a:pt x="41037" y="24205"/>
                      <a:pt x="47395" y="19915"/>
                      <a:pt x="46936" y="16545"/>
                    </a:cubicBezTo>
                    <a:cubicBezTo>
                      <a:pt x="46476" y="13175"/>
                      <a:pt x="46169" y="6357"/>
                      <a:pt x="41803" y="3447"/>
                    </a:cubicBezTo>
                    <a:cubicBezTo>
                      <a:pt x="39888" y="2145"/>
                      <a:pt x="38893" y="996"/>
                      <a:pt x="38357" y="0"/>
                    </a:cubicBezTo>
                    <a:lnTo>
                      <a:pt x="27097" y="9192"/>
                    </a:lnTo>
                    <a:cubicBezTo>
                      <a:pt x="27097" y="9192"/>
                      <a:pt x="26101" y="10341"/>
                      <a:pt x="25335" y="9804"/>
                    </a:cubicBezTo>
                    <a:cubicBezTo>
                      <a:pt x="24569" y="9345"/>
                      <a:pt x="18441" y="7277"/>
                      <a:pt x="18441" y="7277"/>
                    </a:cubicBezTo>
                    <a:cubicBezTo>
                      <a:pt x="18441" y="7277"/>
                      <a:pt x="18135" y="7200"/>
                      <a:pt x="17676" y="735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65" name="Kombinationstegning: figur 12064">
                <a:extLst>
                  <a:ext uri="{FF2B5EF4-FFF2-40B4-BE49-F238E27FC236}">
                    <a16:creationId xmlns:a16="http://schemas.microsoft.com/office/drawing/2014/main" id="{A0F93D55-E385-4E5A-ABC9-B20FAE3540C2}"/>
                  </a:ext>
                </a:extLst>
              </p:cNvPr>
              <p:cNvSpPr/>
              <p:nvPr/>
            </p:nvSpPr>
            <p:spPr>
              <a:xfrm>
                <a:off x="7415716" y="3940121"/>
                <a:ext cx="12932" cy="9194"/>
              </a:xfrm>
              <a:custGeom>
                <a:avLst/>
                <a:gdLst>
                  <a:gd name="connsiteX0" fmla="*/ 5714 w 12932"/>
                  <a:gd name="connsiteY0" fmla="*/ 3609 h 9194"/>
                  <a:gd name="connsiteX1" fmla="*/ 1425 w 12932"/>
                  <a:gd name="connsiteY1" fmla="*/ 9 h 9194"/>
                  <a:gd name="connsiteX2" fmla="*/ 965 w 12932"/>
                  <a:gd name="connsiteY2" fmla="*/ 3839 h 9194"/>
                  <a:gd name="connsiteX3" fmla="*/ 7399 w 12932"/>
                  <a:gd name="connsiteY3" fmla="*/ 9124 h 9194"/>
                  <a:gd name="connsiteX4" fmla="*/ 12914 w 12932"/>
                  <a:gd name="connsiteY4" fmla="*/ 6750 h 9194"/>
                  <a:gd name="connsiteX5" fmla="*/ 8165 w 12932"/>
                  <a:gd name="connsiteY5" fmla="*/ 6750 h 9194"/>
                  <a:gd name="connsiteX6" fmla="*/ 5714 w 12932"/>
                  <a:gd name="connsiteY6" fmla="*/ 3609 h 9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32" h="9194">
                    <a:moveTo>
                      <a:pt x="5714" y="3609"/>
                    </a:moveTo>
                    <a:cubicBezTo>
                      <a:pt x="5944" y="1005"/>
                      <a:pt x="4259" y="239"/>
                      <a:pt x="1425" y="9"/>
                    </a:cubicBezTo>
                    <a:cubicBezTo>
                      <a:pt x="-1486" y="-220"/>
                      <a:pt x="965" y="3839"/>
                      <a:pt x="965" y="3839"/>
                    </a:cubicBezTo>
                    <a:cubicBezTo>
                      <a:pt x="1425" y="6980"/>
                      <a:pt x="3569" y="8588"/>
                      <a:pt x="7399" y="9124"/>
                    </a:cubicBezTo>
                    <a:cubicBezTo>
                      <a:pt x="11229" y="9584"/>
                      <a:pt x="13144" y="7669"/>
                      <a:pt x="12914" y="6750"/>
                    </a:cubicBezTo>
                    <a:cubicBezTo>
                      <a:pt x="12684" y="5831"/>
                      <a:pt x="9314" y="6061"/>
                      <a:pt x="8165" y="6750"/>
                    </a:cubicBezTo>
                    <a:cubicBezTo>
                      <a:pt x="6863" y="7439"/>
                      <a:pt x="5484" y="6214"/>
                      <a:pt x="5714" y="360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66" name="Kombinationstegning: figur 12065">
                <a:extLst>
                  <a:ext uri="{FF2B5EF4-FFF2-40B4-BE49-F238E27FC236}">
                    <a16:creationId xmlns:a16="http://schemas.microsoft.com/office/drawing/2014/main" id="{72961B1D-85F0-4115-99DB-66B88B93CA43}"/>
                  </a:ext>
                </a:extLst>
              </p:cNvPr>
              <p:cNvSpPr/>
              <p:nvPr/>
            </p:nvSpPr>
            <p:spPr>
              <a:xfrm>
                <a:off x="7317107" y="3878087"/>
                <a:ext cx="189268" cy="164031"/>
              </a:xfrm>
              <a:custGeom>
                <a:avLst/>
                <a:gdLst>
                  <a:gd name="connsiteX0" fmla="*/ 47105 w 189268"/>
                  <a:gd name="connsiteY0" fmla="*/ 14017 h 164031"/>
                  <a:gd name="connsiteX1" fmla="*/ 44731 w 189268"/>
                  <a:gd name="connsiteY1" fmla="*/ 14170 h 164031"/>
                  <a:gd name="connsiteX2" fmla="*/ 42663 w 189268"/>
                  <a:gd name="connsiteY2" fmla="*/ 14783 h 164031"/>
                  <a:gd name="connsiteX3" fmla="*/ 30714 w 189268"/>
                  <a:gd name="connsiteY3" fmla="*/ 23056 h 164031"/>
                  <a:gd name="connsiteX4" fmla="*/ 25581 w 189268"/>
                  <a:gd name="connsiteY4" fmla="*/ 27805 h 164031"/>
                  <a:gd name="connsiteX5" fmla="*/ 15854 w 189268"/>
                  <a:gd name="connsiteY5" fmla="*/ 27805 h 164031"/>
                  <a:gd name="connsiteX6" fmla="*/ 14551 w 189268"/>
                  <a:gd name="connsiteY6" fmla="*/ 28953 h 164031"/>
                  <a:gd name="connsiteX7" fmla="*/ 13939 w 189268"/>
                  <a:gd name="connsiteY7" fmla="*/ 43966 h 164031"/>
                  <a:gd name="connsiteX8" fmla="*/ 13326 w 189268"/>
                  <a:gd name="connsiteY8" fmla="*/ 46877 h 164031"/>
                  <a:gd name="connsiteX9" fmla="*/ 1837 w 189268"/>
                  <a:gd name="connsiteY9" fmla="*/ 78435 h 164031"/>
                  <a:gd name="connsiteX10" fmla="*/ 381 w 189268"/>
                  <a:gd name="connsiteY10" fmla="*/ 94903 h 164031"/>
                  <a:gd name="connsiteX11" fmla="*/ 1530 w 189268"/>
                  <a:gd name="connsiteY11" fmla="*/ 109533 h 164031"/>
                  <a:gd name="connsiteX12" fmla="*/ 14475 w 189268"/>
                  <a:gd name="connsiteY12" fmla="*/ 109610 h 164031"/>
                  <a:gd name="connsiteX13" fmla="*/ 20986 w 189268"/>
                  <a:gd name="connsiteY13" fmla="*/ 106393 h 164031"/>
                  <a:gd name="connsiteX14" fmla="*/ 24816 w 189268"/>
                  <a:gd name="connsiteY14" fmla="*/ 104478 h 164031"/>
                  <a:gd name="connsiteX15" fmla="*/ 27496 w 189268"/>
                  <a:gd name="connsiteY15" fmla="*/ 108614 h 164031"/>
                  <a:gd name="connsiteX16" fmla="*/ 33548 w 189268"/>
                  <a:gd name="connsiteY16" fmla="*/ 104937 h 164031"/>
                  <a:gd name="connsiteX17" fmla="*/ 39752 w 189268"/>
                  <a:gd name="connsiteY17" fmla="*/ 93448 h 164031"/>
                  <a:gd name="connsiteX18" fmla="*/ 41360 w 189268"/>
                  <a:gd name="connsiteY18" fmla="*/ 91686 h 164031"/>
                  <a:gd name="connsiteX19" fmla="*/ 46645 w 189268"/>
                  <a:gd name="connsiteY19" fmla="*/ 95822 h 164031"/>
                  <a:gd name="connsiteX20" fmla="*/ 51088 w 189268"/>
                  <a:gd name="connsiteY20" fmla="*/ 97278 h 164031"/>
                  <a:gd name="connsiteX21" fmla="*/ 57446 w 189268"/>
                  <a:gd name="connsiteY21" fmla="*/ 103482 h 164031"/>
                  <a:gd name="connsiteX22" fmla="*/ 59514 w 189268"/>
                  <a:gd name="connsiteY22" fmla="*/ 104095 h 164031"/>
                  <a:gd name="connsiteX23" fmla="*/ 66025 w 189268"/>
                  <a:gd name="connsiteY23" fmla="*/ 102027 h 164031"/>
                  <a:gd name="connsiteX24" fmla="*/ 71922 w 189268"/>
                  <a:gd name="connsiteY24" fmla="*/ 100265 h 164031"/>
                  <a:gd name="connsiteX25" fmla="*/ 79122 w 189268"/>
                  <a:gd name="connsiteY25" fmla="*/ 100418 h 164031"/>
                  <a:gd name="connsiteX26" fmla="*/ 80578 w 189268"/>
                  <a:gd name="connsiteY26" fmla="*/ 103635 h 164031"/>
                  <a:gd name="connsiteX27" fmla="*/ 84561 w 189268"/>
                  <a:gd name="connsiteY27" fmla="*/ 102180 h 164031"/>
                  <a:gd name="connsiteX28" fmla="*/ 88391 w 189268"/>
                  <a:gd name="connsiteY28" fmla="*/ 100724 h 164031"/>
                  <a:gd name="connsiteX29" fmla="*/ 91301 w 189268"/>
                  <a:gd name="connsiteY29" fmla="*/ 99576 h 164031"/>
                  <a:gd name="connsiteX30" fmla="*/ 95591 w 189268"/>
                  <a:gd name="connsiteY30" fmla="*/ 102256 h 164031"/>
                  <a:gd name="connsiteX31" fmla="*/ 98271 w 189268"/>
                  <a:gd name="connsiteY31" fmla="*/ 102563 h 164031"/>
                  <a:gd name="connsiteX32" fmla="*/ 106084 w 189268"/>
                  <a:gd name="connsiteY32" fmla="*/ 101797 h 164031"/>
                  <a:gd name="connsiteX33" fmla="*/ 113131 w 189268"/>
                  <a:gd name="connsiteY33" fmla="*/ 106929 h 164031"/>
                  <a:gd name="connsiteX34" fmla="*/ 125770 w 189268"/>
                  <a:gd name="connsiteY34" fmla="*/ 112367 h 164031"/>
                  <a:gd name="connsiteX35" fmla="*/ 155489 w 189268"/>
                  <a:gd name="connsiteY35" fmla="*/ 144921 h 164031"/>
                  <a:gd name="connsiteX36" fmla="*/ 168434 w 189268"/>
                  <a:gd name="connsiteY36" fmla="*/ 161466 h 164031"/>
                  <a:gd name="connsiteX37" fmla="*/ 169353 w 189268"/>
                  <a:gd name="connsiteY37" fmla="*/ 161389 h 164031"/>
                  <a:gd name="connsiteX38" fmla="*/ 176247 w 189268"/>
                  <a:gd name="connsiteY38" fmla="*/ 163917 h 164031"/>
                  <a:gd name="connsiteX39" fmla="*/ 178009 w 189268"/>
                  <a:gd name="connsiteY39" fmla="*/ 163304 h 164031"/>
                  <a:gd name="connsiteX40" fmla="*/ 189268 w 189268"/>
                  <a:gd name="connsiteY40" fmla="*/ 154112 h 164031"/>
                  <a:gd name="connsiteX41" fmla="*/ 188119 w 189268"/>
                  <a:gd name="connsiteY41" fmla="*/ 151278 h 164031"/>
                  <a:gd name="connsiteX42" fmla="*/ 183677 w 189268"/>
                  <a:gd name="connsiteY42" fmla="*/ 149363 h 164031"/>
                  <a:gd name="connsiteX43" fmla="*/ 176477 w 189268"/>
                  <a:gd name="connsiteY43" fmla="*/ 144767 h 164031"/>
                  <a:gd name="connsiteX44" fmla="*/ 171038 w 189268"/>
                  <a:gd name="connsiteY44" fmla="*/ 140172 h 164031"/>
                  <a:gd name="connsiteX45" fmla="*/ 167821 w 189268"/>
                  <a:gd name="connsiteY45" fmla="*/ 135423 h 164031"/>
                  <a:gd name="connsiteX46" fmla="*/ 154263 w 189268"/>
                  <a:gd name="connsiteY46" fmla="*/ 119644 h 164031"/>
                  <a:gd name="connsiteX47" fmla="*/ 140859 w 189268"/>
                  <a:gd name="connsiteY47" fmla="*/ 108154 h 164031"/>
                  <a:gd name="connsiteX48" fmla="*/ 112135 w 189268"/>
                  <a:gd name="connsiteY48" fmla="*/ 88546 h 164031"/>
                  <a:gd name="connsiteX49" fmla="*/ 101259 w 189268"/>
                  <a:gd name="connsiteY49" fmla="*/ 80120 h 164031"/>
                  <a:gd name="connsiteX50" fmla="*/ 96663 w 189268"/>
                  <a:gd name="connsiteY50" fmla="*/ 74529 h 164031"/>
                  <a:gd name="connsiteX51" fmla="*/ 95897 w 189268"/>
                  <a:gd name="connsiteY51" fmla="*/ 78818 h 164031"/>
                  <a:gd name="connsiteX52" fmla="*/ 94442 w 189268"/>
                  <a:gd name="connsiteY52" fmla="*/ 83107 h 164031"/>
                  <a:gd name="connsiteX53" fmla="*/ 92986 w 189268"/>
                  <a:gd name="connsiteY53" fmla="*/ 80733 h 164031"/>
                  <a:gd name="connsiteX54" fmla="*/ 90306 w 189268"/>
                  <a:gd name="connsiteY54" fmla="*/ 77056 h 164031"/>
                  <a:gd name="connsiteX55" fmla="*/ 85710 w 189268"/>
                  <a:gd name="connsiteY55" fmla="*/ 70699 h 164031"/>
                  <a:gd name="connsiteX56" fmla="*/ 81880 w 189268"/>
                  <a:gd name="connsiteY56" fmla="*/ 61584 h 164031"/>
                  <a:gd name="connsiteX57" fmla="*/ 77437 w 189268"/>
                  <a:gd name="connsiteY57" fmla="*/ 40979 h 164031"/>
                  <a:gd name="connsiteX58" fmla="*/ 63267 w 189268"/>
                  <a:gd name="connsiteY58" fmla="*/ 3830 h 164031"/>
                  <a:gd name="connsiteX59" fmla="*/ 60586 w 189268"/>
                  <a:gd name="connsiteY59" fmla="*/ 0 h 164031"/>
                  <a:gd name="connsiteX60" fmla="*/ 53386 w 189268"/>
                  <a:gd name="connsiteY60" fmla="*/ 10570 h 164031"/>
                  <a:gd name="connsiteX61" fmla="*/ 47105 w 189268"/>
                  <a:gd name="connsiteY61" fmla="*/ 14017 h 16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89268" h="164031">
                    <a:moveTo>
                      <a:pt x="47105" y="14017"/>
                    </a:moveTo>
                    <a:cubicBezTo>
                      <a:pt x="44731" y="14170"/>
                      <a:pt x="44731" y="14170"/>
                      <a:pt x="44731" y="14170"/>
                    </a:cubicBezTo>
                    <a:cubicBezTo>
                      <a:pt x="44731" y="14170"/>
                      <a:pt x="43275" y="13864"/>
                      <a:pt x="42663" y="14783"/>
                    </a:cubicBezTo>
                    <a:cubicBezTo>
                      <a:pt x="42050" y="15702"/>
                      <a:pt x="31786" y="20834"/>
                      <a:pt x="30714" y="23056"/>
                    </a:cubicBezTo>
                    <a:cubicBezTo>
                      <a:pt x="29565" y="25277"/>
                      <a:pt x="27803" y="27345"/>
                      <a:pt x="25581" y="27805"/>
                    </a:cubicBezTo>
                    <a:cubicBezTo>
                      <a:pt x="23360" y="28264"/>
                      <a:pt x="15854" y="27805"/>
                      <a:pt x="15854" y="27805"/>
                    </a:cubicBezTo>
                    <a:cubicBezTo>
                      <a:pt x="15854" y="27805"/>
                      <a:pt x="14399" y="27651"/>
                      <a:pt x="14551" y="28953"/>
                    </a:cubicBezTo>
                    <a:cubicBezTo>
                      <a:pt x="14705" y="30256"/>
                      <a:pt x="13939" y="43966"/>
                      <a:pt x="13939" y="43966"/>
                    </a:cubicBezTo>
                    <a:cubicBezTo>
                      <a:pt x="13939" y="43966"/>
                      <a:pt x="13939" y="45881"/>
                      <a:pt x="13326" y="46877"/>
                    </a:cubicBezTo>
                    <a:cubicBezTo>
                      <a:pt x="12713" y="47873"/>
                      <a:pt x="2450" y="76903"/>
                      <a:pt x="1837" y="78435"/>
                    </a:cubicBezTo>
                    <a:cubicBezTo>
                      <a:pt x="1224" y="80043"/>
                      <a:pt x="-844" y="89005"/>
                      <a:pt x="381" y="94903"/>
                    </a:cubicBezTo>
                    <a:cubicBezTo>
                      <a:pt x="1300" y="99116"/>
                      <a:pt x="1760" y="104095"/>
                      <a:pt x="1530" y="109533"/>
                    </a:cubicBezTo>
                    <a:cubicBezTo>
                      <a:pt x="4900" y="109763"/>
                      <a:pt x="12100" y="110069"/>
                      <a:pt x="14475" y="109610"/>
                    </a:cubicBezTo>
                    <a:cubicBezTo>
                      <a:pt x="17539" y="108997"/>
                      <a:pt x="19760" y="107388"/>
                      <a:pt x="20986" y="106393"/>
                    </a:cubicBezTo>
                    <a:cubicBezTo>
                      <a:pt x="22288" y="105473"/>
                      <a:pt x="24356" y="103022"/>
                      <a:pt x="24816" y="104478"/>
                    </a:cubicBezTo>
                    <a:cubicBezTo>
                      <a:pt x="25275" y="105933"/>
                      <a:pt x="26271" y="108614"/>
                      <a:pt x="27496" y="108614"/>
                    </a:cubicBezTo>
                    <a:cubicBezTo>
                      <a:pt x="28722" y="108614"/>
                      <a:pt x="32092" y="107312"/>
                      <a:pt x="33548" y="104937"/>
                    </a:cubicBezTo>
                    <a:cubicBezTo>
                      <a:pt x="35003" y="102563"/>
                      <a:pt x="39752" y="93448"/>
                      <a:pt x="39752" y="93448"/>
                    </a:cubicBezTo>
                    <a:cubicBezTo>
                      <a:pt x="39752" y="93448"/>
                      <a:pt x="40594" y="90384"/>
                      <a:pt x="41360" y="91686"/>
                    </a:cubicBezTo>
                    <a:cubicBezTo>
                      <a:pt x="42127" y="92988"/>
                      <a:pt x="44271" y="95363"/>
                      <a:pt x="46645" y="95822"/>
                    </a:cubicBezTo>
                    <a:cubicBezTo>
                      <a:pt x="49020" y="96282"/>
                      <a:pt x="50475" y="96435"/>
                      <a:pt x="51088" y="97278"/>
                    </a:cubicBezTo>
                    <a:cubicBezTo>
                      <a:pt x="51701" y="98120"/>
                      <a:pt x="57446" y="103482"/>
                      <a:pt x="57446" y="103482"/>
                    </a:cubicBezTo>
                    <a:cubicBezTo>
                      <a:pt x="57446" y="103482"/>
                      <a:pt x="58288" y="104937"/>
                      <a:pt x="59514" y="104095"/>
                    </a:cubicBezTo>
                    <a:cubicBezTo>
                      <a:pt x="60816" y="103329"/>
                      <a:pt x="64416" y="102333"/>
                      <a:pt x="66025" y="102027"/>
                    </a:cubicBezTo>
                    <a:cubicBezTo>
                      <a:pt x="67633" y="101720"/>
                      <a:pt x="70467" y="101414"/>
                      <a:pt x="71922" y="100265"/>
                    </a:cubicBezTo>
                    <a:cubicBezTo>
                      <a:pt x="73378" y="99116"/>
                      <a:pt x="78969" y="96588"/>
                      <a:pt x="79122" y="100418"/>
                    </a:cubicBezTo>
                    <a:cubicBezTo>
                      <a:pt x="79276" y="104248"/>
                      <a:pt x="78663" y="104708"/>
                      <a:pt x="80578" y="103635"/>
                    </a:cubicBezTo>
                    <a:cubicBezTo>
                      <a:pt x="82493" y="102486"/>
                      <a:pt x="83259" y="102180"/>
                      <a:pt x="84561" y="102180"/>
                    </a:cubicBezTo>
                    <a:cubicBezTo>
                      <a:pt x="85863" y="102180"/>
                      <a:pt x="87625" y="101414"/>
                      <a:pt x="88391" y="100724"/>
                    </a:cubicBezTo>
                    <a:cubicBezTo>
                      <a:pt x="89156" y="100112"/>
                      <a:pt x="90459" y="99116"/>
                      <a:pt x="91301" y="99576"/>
                    </a:cubicBezTo>
                    <a:cubicBezTo>
                      <a:pt x="92144" y="100035"/>
                      <a:pt x="95591" y="102256"/>
                      <a:pt x="95591" y="102256"/>
                    </a:cubicBezTo>
                    <a:cubicBezTo>
                      <a:pt x="95591" y="102256"/>
                      <a:pt x="96893" y="103558"/>
                      <a:pt x="98271" y="102563"/>
                    </a:cubicBezTo>
                    <a:cubicBezTo>
                      <a:pt x="99651" y="101567"/>
                      <a:pt x="104476" y="99346"/>
                      <a:pt x="106084" y="101797"/>
                    </a:cubicBezTo>
                    <a:cubicBezTo>
                      <a:pt x="107693" y="104248"/>
                      <a:pt x="111370" y="105933"/>
                      <a:pt x="113131" y="106929"/>
                    </a:cubicBezTo>
                    <a:cubicBezTo>
                      <a:pt x="114893" y="107925"/>
                      <a:pt x="124008" y="110146"/>
                      <a:pt x="125770" y="112367"/>
                    </a:cubicBezTo>
                    <a:cubicBezTo>
                      <a:pt x="127531" y="114588"/>
                      <a:pt x="152425" y="141091"/>
                      <a:pt x="155489" y="144921"/>
                    </a:cubicBezTo>
                    <a:cubicBezTo>
                      <a:pt x="157710" y="147755"/>
                      <a:pt x="164834" y="156640"/>
                      <a:pt x="168434" y="161466"/>
                    </a:cubicBezTo>
                    <a:cubicBezTo>
                      <a:pt x="168894" y="161312"/>
                      <a:pt x="169353" y="161389"/>
                      <a:pt x="169353" y="161389"/>
                    </a:cubicBezTo>
                    <a:cubicBezTo>
                      <a:pt x="169353" y="161389"/>
                      <a:pt x="175404" y="163457"/>
                      <a:pt x="176247" y="163917"/>
                    </a:cubicBezTo>
                    <a:cubicBezTo>
                      <a:pt x="177013" y="164376"/>
                      <a:pt x="178009" y="163304"/>
                      <a:pt x="178009" y="163304"/>
                    </a:cubicBezTo>
                    <a:lnTo>
                      <a:pt x="189268" y="154112"/>
                    </a:lnTo>
                    <a:cubicBezTo>
                      <a:pt x="188579" y="152887"/>
                      <a:pt x="188426" y="151891"/>
                      <a:pt x="188119" y="151278"/>
                    </a:cubicBezTo>
                    <a:cubicBezTo>
                      <a:pt x="187507" y="150129"/>
                      <a:pt x="187200" y="147908"/>
                      <a:pt x="183677" y="149363"/>
                    </a:cubicBezTo>
                    <a:cubicBezTo>
                      <a:pt x="180153" y="150819"/>
                      <a:pt x="178085" y="146682"/>
                      <a:pt x="176477" y="144767"/>
                    </a:cubicBezTo>
                    <a:cubicBezTo>
                      <a:pt x="174868" y="142853"/>
                      <a:pt x="172493" y="141091"/>
                      <a:pt x="171038" y="140172"/>
                    </a:cubicBezTo>
                    <a:cubicBezTo>
                      <a:pt x="169583" y="139252"/>
                      <a:pt x="168511" y="137950"/>
                      <a:pt x="167821" y="135423"/>
                    </a:cubicBezTo>
                    <a:cubicBezTo>
                      <a:pt x="167208" y="132895"/>
                      <a:pt x="162843" y="122325"/>
                      <a:pt x="154263" y="119644"/>
                    </a:cubicBezTo>
                    <a:cubicBezTo>
                      <a:pt x="145685" y="116963"/>
                      <a:pt x="143387" y="112903"/>
                      <a:pt x="140859" y="108154"/>
                    </a:cubicBezTo>
                    <a:cubicBezTo>
                      <a:pt x="138332" y="103405"/>
                      <a:pt x="122323" y="89312"/>
                      <a:pt x="112135" y="88546"/>
                    </a:cubicBezTo>
                    <a:cubicBezTo>
                      <a:pt x="101948" y="87780"/>
                      <a:pt x="102408" y="82801"/>
                      <a:pt x="101259" y="80120"/>
                    </a:cubicBezTo>
                    <a:cubicBezTo>
                      <a:pt x="100110" y="77439"/>
                      <a:pt x="98578" y="73226"/>
                      <a:pt x="96663" y="74529"/>
                    </a:cubicBezTo>
                    <a:cubicBezTo>
                      <a:pt x="94748" y="75831"/>
                      <a:pt x="94135" y="76443"/>
                      <a:pt x="95897" y="78818"/>
                    </a:cubicBezTo>
                    <a:cubicBezTo>
                      <a:pt x="97659" y="81192"/>
                      <a:pt x="95744" y="83107"/>
                      <a:pt x="94442" y="83107"/>
                    </a:cubicBezTo>
                    <a:cubicBezTo>
                      <a:pt x="93140" y="83107"/>
                      <a:pt x="92680" y="81958"/>
                      <a:pt x="92986" y="80733"/>
                    </a:cubicBezTo>
                    <a:cubicBezTo>
                      <a:pt x="93293" y="79431"/>
                      <a:pt x="92067" y="78205"/>
                      <a:pt x="90306" y="77056"/>
                    </a:cubicBezTo>
                    <a:cubicBezTo>
                      <a:pt x="88544" y="75907"/>
                      <a:pt x="85863" y="72767"/>
                      <a:pt x="85710" y="70699"/>
                    </a:cubicBezTo>
                    <a:cubicBezTo>
                      <a:pt x="85557" y="68630"/>
                      <a:pt x="83642" y="63345"/>
                      <a:pt x="81880" y="61584"/>
                    </a:cubicBezTo>
                    <a:cubicBezTo>
                      <a:pt x="80118" y="59822"/>
                      <a:pt x="78510" y="49175"/>
                      <a:pt x="77437" y="40979"/>
                    </a:cubicBezTo>
                    <a:cubicBezTo>
                      <a:pt x="76288" y="32860"/>
                      <a:pt x="68016" y="11949"/>
                      <a:pt x="63267" y="3830"/>
                    </a:cubicBezTo>
                    <a:cubicBezTo>
                      <a:pt x="62348" y="2221"/>
                      <a:pt x="61429" y="996"/>
                      <a:pt x="60586" y="0"/>
                    </a:cubicBezTo>
                    <a:cubicBezTo>
                      <a:pt x="58671" y="2911"/>
                      <a:pt x="54535" y="8962"/>
                      <a:pt x="53386" y="10570"/>
                    </a:cubicBezTo>
                    <a:cubicBezTo>
                      <a:pt x="51548" y="12562"/>
                      <a:pt x="49479" y="13864"/>
                      <a:pt x="47105" y="1401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67" name="Kombinationstegning: figur 12066">
                <a:extLst>
                  <a:ext uri="{FF2B5EF4-FFF2-40B4-BE49-F238E27FC236}">
                    <a16:creationId xmlns:a16="http://schemas.microsoft.com/office/drawing/2014/main" id="{B61ADD55-0D3C-4742-ACD4-AFD137F642DE}"/>
                  </a:ext>
                </a:extLst>
              </p:cNvPr>
              <p:cNvSpPr/>
              <p:nvPr/>
            </p:nvSpPr>
            <p:spPr>
              <a:xfrm>
                <a:off x="6628732" y="4243216"/>
                <a:ext cx="540836" cy="537561"/>
              </a:xfrm>
              <a:custGeom>
                <a:avLst/>
                <a:gdLst>
                  <a:gd name="connsiteX0" fmla="*/ 333578 w 540836"/>
                  <a:gd name="connsiteY0" fmla="*/ 462343 h 537561"/>
                  <a:gd name="connsiteX1" fmla="*/ 334267 w 540836"/>
                  <a:gd name="connsiteY1" fmla="*/ 462650 h 537561"/>
                  <a:gd name="connsiteX2" fmla="*/ 342386 w 540836"/>
                  <a:gd name="connsiteY2" fmla="*/ 469620 h 537561"/>
                  <a:gd name="connsiteX3" fmla="*/ 345297 w 540836"/>
                  <a:gd name="connsiteY3" fmla="*/ 474369 h 537561"/>
                  <a:gd name="connsiteX4" fmla="*/ 344378 w 540836"/>
                  <a:gd name="connsiteY4" fmla="*/ 478429 h 537561"/>
                  <a:gd name="connsiteX5" fmla="*/ 352497 w 540836"/>
                  <a:gd name="connsiteY5" fmla="*/ 477510 h 537561"/>
                  <a:gd name="connsiteX6" fmla="*/ 359927 w 540836"/>
                  <a:gd name="connsiteY6" fmla="*/ 474369 h 537561"/>
                  <a:gd name="connsiteX7" fmla="*/ 368276 w 540836"/>
                  <a:gd name="connsiteY7" fmla="*/ 472224 h 537561"/>
                  <a:gd name="connsiteX8" fmla="*/ 371416 w 540836"/>
                  <a:gd name="connsiteY8" fmla="*/ 473450 h 537561"/>
                  <a:gd name="connsiteX9" fmla="*/ 380761 w 540836"/>
                  <a:gd name="connsiteY9" fmla="*/ 489229 h 537561"/>
                  <a:gd name="connsiteX10" fmla="*/ 403280 w 540836"/>
                  <a:gd name="connsiteY10" fmla="*/ 492293 h 537561"/>
                  <a:gd name="connsiteX11" fmla="*/ 414923 w 540836"/>
                  <a:gd name="connsiteY11" fmla="*/ 494208 h 537561"/>
                  <a:gd name="connsiteX12" fmla="*/ 420055 w 540836"/>
                  <a:gd name="connsiteY12" fmla="*/ 488003 h 537561"/>
                  <a:gd name="connsiteX13" fmla="*/ 420974 w 540836"/>
                  <a:gd name="connsiteY13" fmla="*/ 482718 h 537561"/>
                  <a:gd name="connsiteX14" fmla="*/ 425953 w 540836"/>
                  <a:gd name="connsiteY14" fmla="*/ 484633 h 537561"/>
                  <a:gd name="connsiteX15" fmla="*/ 434532 w 540836"/>
                  <a:gd name="connsiteY15" fmla="*/ 498803 h 537561"/>
                  <a:gd name="connsiteX16" fmla="*/ 437060 w 540836"/>
                  <a:gd name="connsiteY16" fmla="*/ 502174 h 537561"/>
                  <a:gd name="connsiteX17" fmla="*/ 445868 w 540836"/>
                  <a:gd name="connsiteY17" fmla="*/ 503093 h 537561"/>
                  <a:gd name="connsiteX18" fmla="*/ 452226 w 540836"/>
                  <a:gd name="connsiteY18" fmla="*/ 506463 h 537561"/>
                  <a:gd name="connsiteX19" fmla="*/ 457970 w 540836"/>
                  <a:gd name="connsiteY19" fmla="*/ 507918 h 537561"/>
                  <a:gd name="connsiteX20" fmla="*/ 476966 w 540836"/>
                  <a:gd name="connsiteY20" fmla="*/ 533808 h 537561"/>
                  <a:gd name="connsiteX21" fmla="*/ 478728 w 540836"/>
                  <a:gd name="connsiteY21" fmla="*/ 535417 h 537561"/>
                  <a:gd name="connsiteX22" fmla="*/ 483324 w 540836"/>
                  <a:gd name="connsiteY22" fmla="*/ 535264 h 537561"/>
                  <a:gd name="connsiteX23" fmla="*/ 493358 w 540836"/>
                  <a:gd name="connsiteY23" fmla="*/ 530974 h 537561"/>
                  <a:gd name="connsiteX24" fmla="*/ 494813 w 540836"/>
                  <a:gd name="connsiteY24" fmla="*/ 534191 h 537561"/>
                  <a:gd name="connsiteX25" fmla="*/ 496269 w 540836"/>
                  <a:gd name="connsiteY25" fmla="*/ 537561 h 537561"/>
                  <a:gd name="connsiteX26" fmla="*/ 499792 w 540836"/>
                  <a:gd name="connsiteY26" fmla="*/ 534344 h 537561"/>
                  <a:gd name="connsiteX27" fmla="*/ 498873 w 540836"/>
                  <a:gd name="connsiteY27" fmla="*/ 520787 h 537561"/>
                  <a:gd name="connsiteX28" fmla="*/ 499026 w 540836"/>
                  <a:gd name="connsiteY28" fmla="*/ 500718 h 537561"/>
                  <a:gd name="connsiteX29" fmla="*/ 497571 w 540836"/>
                  <a:gd name="connsiteY29" fmla="*/ 499799 h 537561"/>
                  <a:gd name="connsiteX30" fmla="*/ 493588 w 540836"/>
                  <a:gd name="connsiteY30" fmla="*/ 500718 h 537561"/>
                  <a:gd name="connsiteX31" fmla="*/ 488456 w 540836"/>
                  <a:gd name="connsiteY31" fmla="*/ 503399 h 537561"/>
                  <a:gd name="connsiteX32" fmla="*/ 487537 w 540836"/>
                  <a:gd name="connsiteY32" fmla="*/ 507382 h 537561"/>
                  <a:gd name="connsiteX33" fmla="*/ 481792 w 540836"/>
                  <a:gd name="connsiteY33" fmla="*/ 506233 h 537561"/>
                  <a:gd name="connsiteX34" fmla="*/ 476200 w 540836"/>
                  <a:gd name="connsiteY34" fmla="*/ 504472 h 537561"/>
                  <a:gd name="connsiteX35" fmla="*/ 470456 w 540836"/>
                  <a:gd name="connsiteY35" fmla="*/ 496659 h 537561"/>
                  <a:gd name="connsiteX36" fmla="*/ 465707 w 540836"/>
                  <a:gd name="connsiteY36" fmla="*/ 493595 h 537561"/>
                  <a:gd name="connsiteX37" fmla="*/ 460575 w 540836"/>
                  <a:gd name="connsiteY37" fmla="*/ 487697 h 537561"/>
                  <a:gd name="connsiteX38" fmla="*/ 458660 w 540836"/>
                  <a:gd name="connsiteY38" fmla="*/ 482871 h 537561"/>
                  <a:gd name="connsiteX39" fmla="*/ 458507 w 540836"/>
                  <a:gd name="connsiteY39" fmla="*/ 478735 h 537561"/>
                  <a:gd name="connsiteX40" fmla="*/ 464711 w 540836"/>
                  <a:gd name="connsiteY40" fmla="*/ 455909 h 537561"/>
                  <a:gd name="connsiteX41" fmla="*/ 465477 w 540836"/>
                  <a:gd name="connsiteY41" fmla="*/ 448250 h 537561"/>
                  <a:gd name="connsiteX42" fmla="*/ 464864 w 540836"/>
                  <a:gd name="connsiteY42" fmla="*/ 438522 h 537561"/>
                  <a:gd name="connsiteX43" fmla="*/ 466626 w 540836"/>
                  <a:gd name="connsiteY43" fmla="*/ 431322 h 537561"/>
                  <a:gd name="connsiteX44" fmla="*/ 465017 w 540836"/>
                  <a:gd name="connsiteY44" fmla="*/ 426573 h 537561"/>
                  <a:gd name="connsiteX45" fmla="*/ 462796 w 540836"/>
                  <a:gd name="connsiteY45" fmla="*/ 421824 h 537561"/>
                  <a:gd name="connsiteX46" fmla="*/ 460575 w 540836"/>
                  <a:gd name="connsiteY46" fmla="*/ 417841 h 537561"/>
                  <a:gd name="connsiteX47" fmla="*/ 458966 w 540836"/>
                  <a:gd name="connsiteY47" fmla="*/ 415160 h 537561"/>
                  <a:gd name="connsiteX48" fmla="*/ 472830 w 540836"/>
                  <a:gd name="connsiteY48" fmla="*/ 401756 h 537561"/>
                  <a:gd name="connsiteX49" fmla="*/ 474286 w 540836"/>
                  <a:gd name="connsiteY49" fmla="*/ 396011 h 537561"/>
                  <a:gd name="connsiteX50" fmla="*/ 474592 w 540836"/>
                  <a:gd name="connsiteY50" fmla="*/ 393943 h 537561"/>
                  <a:gd name="connsiteX51" fmla="*/ 520933 w 540836"/>
                  <a:gd name="connsiteY51" fmla="*/ 386053 h 537561"/>
                  <a:gd name="connsiteX52" fmla="*/ 515495 w 540836"/>
                  <a:gd name="connsiteY52" fmla="*/ 380691 h 537561"/>
                  <a:gd name="connsiteX53" fmla="*/ 509979 w 540836"/>
                  <a:gd name="connsiteY53" fmla="*/ 362461 h 537561"/>
                  <a:gd name="connsiteX54" fmla="*/ 485775 w 540836"/>
                  <a:gd name="connsiteY54" fmla="*/ 331134 h 537561"/>
                  <a:gd name="connsiteX55" fmla="*/ 484856 w 540836"/>
                  <a:gd name="connsiteY55" fmla="*/ 319414 h 537561"/>
                  <a:gd name="connsiteX56" fmla="*/ 481256 w 540836"/>
                  <a:gd name="connsiteY56" fmla="*/ 299576 h 537561"/>
                  <a:gd name="connsiteX57" fmla="*/ 483401 w 540836"/>
                  <a:gd name="connsiteY57" fmla="*/ 272767 h 537561"/>
                  <a:gd name="connsiteX58" fmla="*/ 481945 w 540836"/>
                  <a:gd name="connsiteY58" fmla="*/ 272078 h 537561"/>
                  <a:gd name="connsiteX59" fmla="*/ 479035 w 540836"/>
                  <a:gd name="connsiteY59" fmla="*/ 275448 h 537561"/>
                  <a:gd name="connsiteX60" fmla="*/ 479264 w 540836"/>
                  <a:gd name="connsiteY60" fmla="*/ 267788 h 537561"/>
                  <a:gd name="connsiteX61" fmla="*/ 482328 w 540836"/>
                  <a:gd name="connsiteY61" fmla="*/ 251167 h 537561"/>
                  <a:gd name="connsiteX62" fmla="*/ 482175 w 540836"/>
                  <a:gd name="connsiteY62" fmla="*/ 245499 h 537561"/>
                  <a:gd name="connsiteX63" fmla="*/ 482634 w 540836"/>
                  <a:gd name="connsiteY63" fmla="*/ 241439 h 537561"/>
                  <a:gd name="connsiteX64" fmla="*/ 481409 w 540836"/>
                  <a:gd name="connsiteY64" fmla="*/ 237609 h 537561"/>
                  <a:gd name="connsiteX65" fmla="*/ 476737 w 540836"/>
                  <a:gd name="connsiteY65" fmla="*/ 229796 h 537561"/>
                  <a:gd name="connsiteX66" fmla="*/ 472830 w 540836"/>
                  <a:gd name="connsiteY66" fmla="*/ 223745 h 537561"/>
                  <a:gd name="connsiteX67" fmla="*/ 474286 w 540836"/>
                  <a:gd name="connsiteY67" fmla="*/ 221601 h 537561"/>
                  <a:gd name="connsiteX68" fmla="*/ 481945 w 540836"/>
                  <a:gd name="connsiteY68" fmla="*/ 202911 h 537561"/>
                  <a:gd name="connsiteX69" fmla="*/ 483630 w 540836"/>
                  <a:gd name="connsiteY69" fmla="*/ 199311 h 537561"/>
                  <a:gd name="connsiteX70" fmla="*/ 491060 w 540836"/>
                  <a:gd name="connsiteY70" fmla="*/ 193107 h 537561"/>
                  <a:gd name="connsiteX71" fmla="*/ 493052 w 540836"/>
                  <a:gd name="connsiteY71" fmla="*/ 191958 h 537561"/>
                  <a:gd name="connsiteX72" fmla="*/ 492133 w 540836"/>
                  <a:gd name="connsiteY72" fmla="*/ 183149 h 537561"/>
                  <a:gd name="connsiteX73" fmla="*/ 492516 w 540836"/>
                  <a:gd name="connsiteY73" fmla="*/ 178630 h 537561"/>
                  <a:gd name="connsiteX74" fmla="*/ 494583 w 540836"/>
                  <a:gd name="connsiteY74" fmla="*/ 165225 h 537561"/>
                  <a:gd name="connsiteX75" fmla="*/ 496269 w 540836"/>
                  <a:gd name="connsiteY75" fmla="*/ 154119 h 537561"/>
                  <a:gd name="connsiteX76" fmla="*/ 502013 w 540836"/>
                  <a:gd name="connsiteY76" fmla="*/ 139642 h 537561"/>
                  <a:gd name="connsiteX77" fmla="*/ 503546 w 540836"/>
                  <a:gd name="connsiteY77" fmla="*/ 130451 h 537561"/>
                  <a:gd name="connsiteX78" fmla="*/ 505078 w 540836"/>
                  <a:gd name="connsiteY78" fmla="*/ 127310 h 537561"/>
                  <a:gd name="connsiteX79" fmla="*/ 520550 w 540836"/>
                  <a:gd name="connsiteY79" fmla="*/ 114748 h 537561"/>
                  <a:gd name="connsiteX80" fmla="*/ 536559 w 540836"/>
                  <a:gd name="connsiteY80" fmla="*/ 98203 h 537561"/>
                  <a:gd name="connsiteX81" fmla="*/ 540618 w 540836"/>
                  <a:gd name="connsiteY81" fmla="*/ 91769 h 537561"/>
                  <a:gd name="connsiteX82" fmla="*/ 540235 w 540836"/>
                  <a:gd name="connsiteY82" fmla="*/ 90238 h 537561"/>
                  <a:gd name="connsiteX83" fmla="*/ 532346 w 540836"/>
                  <a:gd name="connsiteY83" fmla="*/ 85795 h 537561"/>
                  <a:gd name="connsiteX84" fmla="*/ 530661 w 540836"/>
                  <a:gd name="connsiteY84" fmla="*/ 85565 h 537561"/>
                  <a:gd name="connsiteX85" fmla="*/ 528592 w 540836"/>
                  <a:gd name="connsiteY85" fmla="*/ 85795 h 537561"/>
                  <a:gd name="connsiteX86" fmla="*/ 526065 w 540836"/>
                  <a:gd name="connsiteY86" fmla="*/ 79208 h 537561"/>
                  <a:gd name="connsiteX87" fmla="*/ 526677 w 540836"/>
                  <a:gd name="connsiteY87" fmla="*/ 72467 h 537561"/>
                  <a:gd name="connsiteX88" fmla="*/ 526677 w 540836"/>
                  <a:gd name="connsiteY88" fmla="*/ 62433 h 537561"/>
                  <a:gd name="connsiteX89" fmla="*/ 529665 w 540836"/>
                  <a:gd name="connsiteY89" fmla="*/ 57071 h 537561"/>
                  <a:gd name="connsiteX90" fmla="*/ 529052 w 540836"/>
                  <a:gd name="connsiteY90" fmla="*/ 52935 h 537561"/>
                  <a:gd name="connsiteX91" fmla="*/ 523001 w 540836"/>
                  <a:gd name="connsiteY91" fmla="*/ 51020 h 537561"/>
                  <a:gd name="connsiteX92" fmla="*/ 520167 w 540836"/>
                  <a:gd name="connsiteY92" fmla="*/ 44586 h 537561"/>
                  <a:gd name="connsiteX93" fmla="*/ 512278 w 540836"/>
                  <a:gd name="connsiteY93" fmla="*/ 39760 h 537561"/>
                  <a:gd name="connsiteX94" fmla="*/ 501783 w 540836"/>
                  <a:gd name="connsiteY94" fmla="*/ 31258 h 537561"/>
                  <a:gd name="connsiteX95" fmla="*/ 499333 w 540836"/>
                  <a:gd name="connsiteY95" fmla="*/ 23522 h 537561"/>
                  <a:gd name="connsiteX96" fmla="*/ 498260 w 540836"/>
                  <a:gd name="connsiteY96" fmla="*/ 22756 h 537561"/>
                  <a:gd name="connsiteX97" fmla="*/ 491366 w 540836"/>
                  <a:gd name="connsiteY97" fmla="*/ 23139 h 537561"/>
                  <a:gd name="connsiteX98" fmla="*/ 486081 w 540836"/>
                  <a:gd name="connsiteY98" fmla="*/ 26203 h 537561"/>
                  <a:gd name="connsiteX99" fmla="*/ 481869 w 540836"/>
                  <a:gd name="connsiteY99" fmla="*/ 28654 h 537561"/>
                  <a:gd name="connsiteX100" fmla="*/ 467775 w 540836"/>
                  <a:gd name="connsiteY100" fmla="*/ 26432 h 537561"/>
                  <a:gd name="connsiteX101" fmla="*/ 460498 w 540836"/>
                  <a:gd name="connsiteY101" fmla="*/ 30109 h 537561"/>
                  <a:gd name="connsiteX102" fmla="*/ 444796 w 540836"/>
                  <a:gd name="connsiteY102" fmla="*/ 23675 h 537561"/>
                  <a:gd name="connsiteX103" fmla="*/ 440123 w 540836"/>
                  <a:gd name="connsiteY103" fmla="*/ 17011 h 537561"/>
                  <a:gd name="connsiteX104" fmla="*/ 431698 w 540836"/>
                  <a:gd name="connsiteY104" fmla="*/ 9505 h 537561"/>
                  <a:gd name="connsiteX105" fmla="*/ 426949 w 540836"/>
                  <a:gd name="connsiteY105" fmla="*/ 6900 h 537561"/>
                  <a:gd name="connsiteX106" fmla="*/ 413238 w 540836"/>
                  <a:gd name="connsiteY106" fmla="*/ 7130 h 537561"/>
                  <a:gd name="connsiteX107" fmla="*/ 400676 w 540836"/>
                  <a:gd name="connsiteY107" fmla="*/ 5905 h 537561"/>
                  <a:gd name="connsiteX108" fmla="*/ 388727 w 540836"/>
                  <a:gd name="connsiteY108" fmla="*/ 4679 h 537561"/>
                  <a:gd name="connsiteX109" fmla="*/ 380991 w 540836"/>
                  <a:gd name="connsiteY109" fmla="*/ 1309 h 537561"/>
                  <a:gd name="connsiteX110" fmla="*/ 374174 w 540836"/>
                  <a:gd name="connsiteY110" fmla="*/ 237 h 537561"/>
                  <a:gd name="connsiteX111" fmla="*/ 371569 w 540836"/>
                  <a:gd name="connsiteY111" fmla="*/ 4832 h 537561"/>
                  <a:gd name="connsiteX112" fmla="*/ 370114 w 540836"/>
                  <a:gd name="connsiteY112" fmla="*/ 9658 h 537561"/>
                  <a:gd name="connsiteX113" fmla="*/ 353569 w 540836"/>
                  <a:gd name="connsiteY113" fmla="*/ 12339 h 537561"/>
                  <a:gd name="connsiteX114" fmla="*/ 351808 w 540836"/>
                  <a:gd name="connsiteY114" fmla="*/ 10730 h 537561"/>
                  <a:gd name="connsiteX115" fmla="*/ 347365 w 540836"/>
                  <a:gd name="connsiteY115" fmla="*/ 7896 h 537561"/>
                  <a:gd name="connsiteX116" fmla="*/ 343918 w 540836"/>
                  <a:gd name="connsiteY116" fmla="*/ 9658 h 537561"/>
                  <a:gd name="connsiteX117" fmla="*/ 341850 w 540836"/>
                  <a:gd name="connsiteY117" fmla="*/ 10424 h 537561"/>
                  <a:gd name="connsiteX118" fmla="*/ 325535 w 540836"/>
                  <a:gd name="connsiteY118" fmla="*/ 17930 h 537561"/>
                  <a:gd name="connsiteX119" fmla="*/ 317263 w 540836"/>
                  <a:gd name="connsiteY119" fmla="*/ 21990 h 537561"/>
                  <a:gd name="connsiteX120" fmla="*/ 309526 w 540836"/>
                  <a:gd name="connsiteY120" fmla="*/ 17777 h 537561"/>
                  <a:gd name="connsiteX121" fmla="*/ 303245 w 540836"/>
                  <a:gd name="connsiteY121" fmla="*/ 15403 h 537561"/>
                  <a:gd name="connsiteX122" fmla="*/ 299262 w 540836"/>
                  <a:gd name="connsiteY122" fmla="*/ 18849 h 537561"/>
                  <a:gd name="connsiteX123" fmla="*/ 290531 w 540836"/>
                  <a:gd name="connsiteY123" fmla="*/ 33250 h 537561"/>
                  <a:gd name="connsiteX124" fmla="*/ 289458 w 540836"/>
                  <a:gd name="connsiteY124" fmla="*/ 34475 h 537561"/>
                  <a:gd name="connsiteX125" fmla="*/ 279730 w 540836"/>
                  <a:gd name="connsiteY125" fmla="*/ 32790 h 537561"/>
                  <a:gd name="connsiteX126" fmla="*/ 261117 w 540836"/>
                  <a:gd name="connsiteY126" fmla="*/ 31028 h 537561"/>
                  <a:gd name="connsiteX127" fmla="*/ 258666 w 540836"/>
                  <a:gd name="connsiteY127" fmla="*/ 30262 h 537561"/>
                  <a:gd name="connsiteX128" fmla="*/ 234615 w 540836"/>
                  <a:gd name="connsiteY128" fmla="*/ 23828 h 537561"/>
                  <a:gd name="connsiteX129" fmla="*/ 232776 w 540836"/>
                  <a:gd name="connsiteY129" fmla="*/ 22986 h 537561"/>
                  <a:gd name="connsiteX130" fmla="*/ 221057 w 540836"/>
                  <a:gd name="connsiteY130" fmla="*/ 11266 h 537561"/>
                  <a:gd name="connsiteX131" fmla="*/ 217841 w 540836"/>
                  <a:gd name="connsiteY131" fmla="*/ 10194 h 537561"/>
                  <a:gd name="connsiteX132" fmla="*/ 216615 w 540836"/>
                  <a:gd name="connsiteY132" fmla="*/ 8586 h 537561"/>
                  <a:gd name="connsiteX133" fmla="*/ 209491 w 540836"/>
                  <a:gd name="connsiteY133" fmla="*/ 6747 h 537561"/>
                  <a:gd name="connsiteX134" fmla="*/ 196164 w 540836"/>
                  <a:gd name="connsiteY134" fmla="*/ 11037 h 537561"/>
                  <a:gd name="connsiteX135" fmla="*/ 193942 w 540836"/>
                  <a:gd name="connsiteY135" fmla="*/ 13794 h 537561"/>
                  <a:gd name="connsiteX136" fmla="*/ 185670 w 540836"/>
                  <a:gd name="connsiteY136" fmla="*/ 26126 h 537561"/>
                  <a:gd name="connsiteX137" fmla="*/ 180461 w 540836"/>
                  <a:gd name="connsiteY137" fmla="*/ 28577 h 537561"/>
                  <a:gd name="connsiteX138" fmla="*/ 179466 w 540836"/>
                  <a:gd name="connsiteY138" fmla="*/ 31565 h 537561"/>
                  <a:gd name="connsiteX139" fmla="*/ 180921 w 540836"/>
                  <a:gd name="connsiteY139" fmla="*/ 35624 h 537561"/>
                  <a:gd name="connsiteX140" fmla="*/ 180768 w 540836"/>
                  <a:gd name="connsiteY140" fmla="*/ 50943 h 537561"/>
                  <a:gd name="connsiteX141" fmla="*/ 180768 w 540836"/>
                  <a:gd name="connsiteY141" fmla="*/ 53395 h 537561"/>
                  <a:gd name="connsiteX142" fmla="*/ 177857 w 540836"/>
                  <a:gd name="connsiteY142" fmla="*/ 67105 h 537561"/>
                  <a:gd name="connsiteX143" fmla="*/ 169584 w 540836"/>
                  <a:gd name="connsiteY143" fmla="*/ 82042 h 537561"/>
                  <a:gd name="connsiteX144" fmla="*/ 165142 w 540836"/>
                  <a:gd name="connsiteY144" fmla="*/ 96135 h 537561"/>
                  <a:gd name="connsiteX145" fmla="*/ 160546 w 540836"/>
                  <a:gd name="connsiteY145" fmla="*/ 117123 h 537561"/>
                  <a:gd name="connsiteX146" fmla="*/ 161312 w 540836"/>
                  <a:gd name="connsiteY146" fmla="*/ 138187 h 537561"/>
                  <a:gd name="connsiteX147" fmla="*/ 160469 w 540836"/>
                  <a:gd name="connsiteY147" fmla="*/ 146076 h 537561"/>
                  <a:gd name="connsiteX148" fmla="*/ 151201 w 540836"/>
                  <a:gd name="connsiteY148" fmla="*/ 172809 h 537561"/>
                  <a:gd name="connsiteX149" fmla="*/ 149210 w 540836"/>
                  <a:gd name="connsiteY149" fmla="*/ 174877 h 537561"/>
                  <a:gd name="connsiteX150" fmla="*/ 137720 w 540836"/>
                  <a:gd name="connsiteY150" fmla="*/ 182306 h 537561"/>
                  <a:gd name="connsiteX151" fmla="*/ 126767 w 540836"/>
                  <a:gd name="connsiteY151" fmla="*/ 195404 h 537561"/>
                  <a:gd name="connsiteX152" fmla="*/ 121712 w 540836"/>
                  <a:gd name="connsiteY152" fmla="*/ 204137 h 537561"/>
                  <a:gd name="connsiteX153" fmla="*/ 113822 w 540836"/>
                  <a:gd name="connsiteY153" fmla="*/ 212026 h 537561"/>
                  <a:gd name="connsiteX154" fmla="*/ 111601 w 540836"/>
                  <a:gd name="connsiteY154" fmla="*/ 221064 h 537561"/>
                  <a:gd name="connsiteX155" fmla="*/ 111754 w 540836"/>
                  <a:gd name="connsiteY155" fmla="*/ 230409 h 537561"/>
                  <a:gd name="connsiteX156" fmla="*/ 112137 w 540836"/>
                  <a:gd name="connsiteY156" fmla="*/ 238069 h 537561"/>
                  <a:gd name="connsiteX157" fmla="*/ 111525 w 540836"/>
                  <a:gd name="connsiteY157" fmla="*/ 249405 h 537561"/>
                  <a:gd name="connsiteX158" fmla="*/ 103788 w 540836"/>
                  <a:gd name="connsiteY158" fmla="*/ 263576 h 537561"/>
                  <a:gd name="connsiteX159" fmla="*/ 102562 w 540836"/>
                  <a:gd name="connsiteY159" fmla="*/ 265031 h 537561"/>
                  <a:gd name="connsiteX160" fmla="*/ 83797 w 540836"/>
                  <a:gd name="connsiteY160" fmla="*/ 277133 h 537561"/>
                  <a:gd name="connsiteX161" fmla="*/ 81575 w 540836"/>
                  <a:gd name="connsiteY161" fmla="*/ 279354 h 537561"/>
                  <a:gd name="connsiteX162" fmla="*/ 72307 w 540836"/>
                  <a:gd name="connsiteY162" fmla="*/ 290308 h 537561"/>
                  <a:gd name="connsiteX163" fmla="*/ 62426 w 540836"/>
                  <a:gd name="connsiteY163" fmla="*/ 291533 h 537561"/>
                  <a:gd name="connsiteX164" fmla="*/ 61277 w 540836"/>
                  <a:gd name="connsiteY164" fmla="*/ 290155 h 537561"/>
                  <a:gd name="connsiteX165" fmla="*/ 60894 w 540836"/>
                  <a:gd name="connsiteY165" fmla="*/ 274529 h 537561"/>
                  <a:gd name="connsiteX166" fmla="*/ 56911 w 540836"/>
                  <a:gd name="connsiteY166" fmla="*/ 275907 h 537561"/>
                  <a:gd name="connsiteX167" fmla="*/ 52851 w 540836"/>
                  <a:gd name="connsiteY167" fmla="*/ 276980 h 537561"/>
                  <a:gd name="connsiteX168" fmla="*/ 48026 w 540836"/>
                  <a:gd name="connsiteY168" fmla="*/ 279661 h 537561"/>
                  <a:gd name="connsiteX169" fmla="*/ 45958 w 540836"/>
                  <a:gd name="connsiteY169" fmla="*/ 280044 h 537561"/>
                  <a:gd name="connsiteX170" fmla="*/ 42511 w 540836"/>
                  <a:gd name="connsiteY170" fmla="*/ 279201 h 537561"/>
                  <a:gd name="connsiteX171" fmla="*/ 41669 w 540836"/>
                  <a:gd name="connsiteY171" fmla="*/ 280810 h 537561"/>
                  <a:gd name="connsiteX172" fmla="*/ 37839 w 540836"/>
                  <a:gd name="connsiteY172" fmla="*/ 287474 h 537561"/>
                  <a:gd name="connsiteX173" fmla="*/ 33243 w 540836"/>
                  <a:gd name="connsiteY173" fmla="*/ 290461 h 537561"/>
                  <a:gd name="connsiteX174" fmla="*/ 27345 w 540836"/>
                  <a:gd name="connsiteY174" fmla="*/ 287397 h 537561"/>
                  <a:gd name="connsiteX175" fmla="*/ 23515 w 540836"/>
                  <a:gd name="connsiteY175" fmla="*/ 284333 h 537561"/>
                  <a:gd name="connsiteX176" fmla="*/ 15702 w 540836"/>
                  <a:gd name="connsiteY176" fmla="*/ 288240 h 537561"/>
                  <a:gd name="connsiteX177" fmla="*/ 7353 w 540836"/>
                  <a:gd name="connsiteY177" fmla="*/ 295210 h 537561"/>
                  <a:gd name="connsiteX178" fmla="*/ 6128 w 540836"/>
                  <a:gd name="connsiteY178" fmla="*/ 299499 h 537561"/>
                  <a:gd name="connsiteX179" fmla="*/ 7583 w 540836"/>
                  <a:gd name="connsiteY179" fmla="*/ 314129 h 537561"/>
                  <a:gd name="connsiteX180" fmla="*/ 0 w 540836"/>
                  <a:gd name="connsiteY180" fmla="*/ 316810 h 537561"/>
                  <a:gd name="connsiteX181" fmla="*/ 2757 w 540836"/>
                  <a:gd name="connsiteY181" fmla="*/ 321253 h 537561"/>
                  <a:gd name="connsiteX182" fmla="*/ 8655 w 540836"/>
                  <a:gd name="connsiteY182" fmla="*/ 322402 h 537561"/>
                  <a:gd name="connsiteX183" fmla="*/ 18077 w 540836"/>
                  <a:gd name="connsiteY183" fmla="*/ 318265 h 537561"/>
                  <a:gd name="connsiteX184" fmla="*/ 19838 w 540836"/>
                  <a:gd name="connsiteY184" fmla="*/ 319797 h 537561"/>
                  <a:gd name="connsiteX185" fmla="*/ 28953 w 540836"/>
                  <a:gd name="connsiteY185" fmla="*/ 319108 h 537561"/>
                  <a:gd name="connsiteX186" fmla="*/ 55762 w 540836"/>
                  <a:gd name="connsiteY186" fmla="*/ 319797 h 537561"/>
                  <a:gd name="connsiteX187" fmla="*/ 75141 w 540836"/>
                  <a:gd name="connsiteY187" fmla="*/ 319338 h 537561"/>
                  <a:gd name="connsiteX188" fmla="*/ 106699 w 540836"/>
                  <a:gd name="connsiteY188" fmla="*/ 319108 h 537561"/>
                  <a:gd name="connsiteX189" fmla="*/ 117269 w 540836"/>
                  <a:gd name="connsiteY189" fmla="*/ 319568 h 537561"/>
                  <a:gd name="connsiteX190" fmla="*/ 123703 w 540836"/>
                  <a:gd name="connsiteY190" fmla="*/ 321253 h 537561"/>
                  <a:gd name="connsiteX191" fmla="*/ 128223 w 540836"/>
                  <a:gd name="connsiteY191" fmla="*/ 333661 h 537561"/>
                  <a:gd name="connsiteX192" fmla="*/ 130367 w 540836"/>
                  <a:gd name="connsiteY192" fmla="*/ 346070 h 537561"/>
                  <a:gd name="connsiteX193" fmla="*/ 136342 w 540836"/>
                  <a:gd name="connsiteY193" fmla="*/ 359245 h 537561"/>
                  <a:gd name="connsiteX194" fmla="*/ 141627 w 540836"/>
                  <a:gd name="connsiteY194" fmla="*/ 367364 h 537561"/>
                  <a:gd name="connsiteX195" fmla="*/ 145457 w 540836"/>
                  <a:gd name="connsiteY195" fmla="*/ 374564 h 537561"/>
                  <a:gd name="connsiteX196" fmla="*/ 148367 w 540836"/>
                  <a:gd name="connsiteY196" fmla="*/ 380309 h 537561"/>
                  <a:gd name="connsiteX197" fmla="*/ 151278 w 540836"/>
                  <a:gd name="connsiteY197" fmla="*/ 382913 h 537561"/>
                  <a:gd name="connsiteX198" fmla="*/ 165372 w 540836"/>
                  <a:gd name="connsiteY198" fmla="*/ 382913 h 537561"/>
                  <a:gd name="connsiteX199" fmla="*/ 167746 w 540836"/>
                  <a:gd name="connsiteY199" fmla="*/ 381457 h 537561"/>
                  <a:gd name="connsiteX200" fmla="*/ 183985 w 540836"/>
                  <a:gd name="connsiteY200" fmla="*/ 378547 h 537561"/>
                  <a:gd name="connsiteX201" fmla="*/ 200223 w 540836"/>
                  <a:gd name="connsiteY201" fmla="*/ 379466 h 537561"/>
                  <a:gd name="connsiteX202" fmla="*/ 203134 w 540836"/>
                  <a:gd name="connsiteY202" fmla="*/ 376555 h 537561"/>
                  <a:gd name="connsiteX203" fmla="*/ 207423 w 540836"/>
                  <a:gd name="connsiteY203" fmla="*/ 354802 h 537561"/>
                  <a:gd name="connsiteX204" fmla="*/ 209568 w 540836"/>
                  <a:gd name="connsiteY204" fmla="*/ 352657 h 537561"/>
                  <a:gd name="connsiteX205" fmla="*/ 226343 w 540836"/>
                  <a:gd name="connsiteY205" fmla="*/ 350283 h 537561"/>
                  <a:gd name="connsiteX206" fmla="*/ 234462 w 540836"/>
                  <a:gd name="connsiteY206" fmla="*/ 349057 h 537561"/>
                  <a:gd name="connsiteX207" fmla="*/ 237066 w 540836"/>
                  <a:gd name="connsiteY207" fmla="*/ 350742 h 537561"/>
                  <a:gd name="connsiteX208" fmla="*/ 234921 w 540836"/>
                  <a:gd name="connsiteY208" fmla="*/ 356257 h 537561"/>
                  <a:gd name="connsiteX209" fmla="*/ 236836 w 540836"/>
                  <a:gd name="connsiteY209" fmla="*/ 359398 h 537561"/>
                  <a:gd name="connsiteX210" fmla="*/ 253075 w 540836"/>
                  <a:gd name="connsiteY210" fmla="*/ 359398 h 537561"/>
                  <a:gd name="connsiteX211" fmla="*/ 267705 w 540836"/>
                  <a:gd name="connsiteY211" fmla="*/ 359857 h 537561"/>
                  <a:gd name="connsiteX212" fmla="*/ 271075 w 540836"/>
                  <a:gd name="connsiteY212" fmla="*/ 362998 h 537561"/>
                  <a:gd name="connsiteX213" fmla="*/ 270845 w 540836"/>
                  <a:gd name="connsiteY213" fmla="*/ 371117 h 537561"/>
                  <a:gd name="connsiteX214" fmla="*/ 269926 w 540836"/>
                  <a:gd name="connsiteY214" fmla="*/ 381151 h 537561"/>
                  <a:gd name="connsiteX215" fmla="*/ 272837 w 540836"/>
                  <a:gd name="connsiteY215" fmla="*/ 387892 h 537561"/>
                  <a:gd name="connsiteX216" fmla="*/ 274062 w 540836"/>
                  <a:gd name="connsiteY216" fmla="*/ 393177 h 537561"/>
                  <a:gd name="connsiteX217" fmla="*/ 272377 w 540836"/>
                  <a:gd name="connsiteY217" fmla="*/ 414471 h 537561"/>
                  <a:gd name="connsiteX218" fmla="*/ 278811 w 540836"/>
                  <a:gd name="connsiteY218" fmla="*/ 433620 h 537561"/>
                  <a:gd name="connsiteX219" fmla="*/ 281952 w 540836"/>
                  <a:gd name="connsiteY219" fmla="*/ 437450 h 537561"/>
                  <a:gd name="connsiteX220" fmla="*/ 285322 w 540836"/>
                  <a:gd name="connsiteY220" fmla="*/ 453228 h 537561"/>
                  <a:gd name="connsiteX221" fmla="*/ 285092 w 540836"/>
                  <a:gd name="connsiteY221" fmla="*/ 456599 h 537561"/>
                  <a:gd name="connsiteX222" fmla="*/ 281952 w 540836"/>
                  <a:gd name="connsiteY222" fmla="*/ 465714 h 537561"/>
                  <a:gd name="connsiteX223" fmla="*/ 282641 w 540836"/>
                  <a:gd name="connsiteY223" fmla="*/ 470003 h 537561"/>
                  <a:gd name="connsiteX224" fmla="*/ 285015 w 540836"/>
                  <a:gd name="connsiteY224" fmla="*/ 472607 h 537561"/>
                  <a:gd name="connsiteX225" fmla="*/ 292215 w 540836"/>
                  <a:gd name="connsiteY225" fmla="*/ 469237 h 537561"/>
                  <a:gd name="connsiteX226" fmla="*/ 329058 w 540836"/>
                  <a:gd name="connsiteY226" fmla="*/ 466097 h 537561"/>
                  <a:gd name="connsiteX227" fmla="*/ 333578 w 540836"/>
                  <a:gd name="connsiteY227" fmla="*/ 462343 h 537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</a:cxnLst>
                <a:rect l="l" t="t" r="r" b="b"/>
                <a:pathLst>
                  <a:path w="540836" h="537561">
                    <a:moveTo>
                      <a:pt x="333578" y="462343"/>
                    </a:moveTo>
                    <a:cubicBezTo>
                      <a:pt x="333807" y="462343"/>
                      <a:pt x="334037" y="462420"/>
                      <a:pt x="334267" y="462650"/>
                    </a:cubicBezTo>
                    <a:cubicBezTo>
                      <a:pt x="335952" y="464105"/>
                      <a:pt x="340701" y="468395"/>
                      <a:pt x="342386" y="469620"/>
                    </a:cubicBezTo>
                    <a:cubicBezTo>
                      <a:pt x="344071" y="470846"/>
                      <a:pt x="346906" y="472761"/>
                      <a:pt x="345297" y="474369"/>
                    </a:cubicBezTo>
                    <a:cubicBezTo>
                      <a:pt x="343612" y="476054"/>
                      <a:pt x="340012" y="478199"/>
                      <a:pt x="344378" y="478429"/>
                    </a:cubicBezTo>
                    <a:cubicBezTo>
                      <a:pt x="348667" y="478659"/>
                      <a:pt x="350352" y="478659"/>
                      <a:pt x="352497" y="477510"/>
                    </a:cubicBezTo>
                    <a:cubicBezTo>
                      <a:pt x="354642" y="476284"/>
                      <a:pt x="358012" y="474599"/>
                      <a:pt x="359927" y="474369"/>
                    </a:cubicBezTo>
                    <a:cubicBezTo>
                      <a:pt x="361842" y="474139"/>
                      <a:pt x="367357" y="472684"/>
                      <a:pt x="368276" y="472224"/>
                    </a:cubicBezTo>
                    <a:cubicBezTo>
                      <a:pt x="369195" y="471765"/>
                      <a:pt x="371646" y="470310"/>
                      <a:pt x="371416" y="473450"/>
                    </a:cubicBezTo>
                    <a:cubicBezTo>
                      <a:pt x="371186" y="476591"/>
                      <a:pt x="369272" y="486854"/>
                      <a:pt x="380761" y="489229"/>
                    </a:cubicBezTo>
                    <a:cubicBezTo>
                      <a:pt x="392251" y="491603"/>
                      <a:pt x="401213" y="491603"/>
                      <a:pt x="403280" y="492293"/>
                    </a:cubicBezTo>
                    <a:cubicBezTo>
                      <a:pt x="405349" y="492905"/>
                      <a:pt x="413315" y="495357"/>
                      <a:pt x="414923" y="494208"/>
                    </a:cubicBezTo>
                    <a:cubicBezTo>
                      <a:pt x="416532" y="493059"/>
                      <a:pt x="419902" y="492599"/>
                      <a:pt x="420055" y="488003"/>
                    </a:cubicBezTo>
                    <a:cubicBezTo>
                      <a:pt x="420208" y="483407"/>
                      <a:pt x="419749" y="483025"/>
                      <a:pt x="420974" y="482718"/>
                    </a:cubicBezTo>
                    <a:cubicBezTo>
                      <a:pt x="422277" y="482412"/>
                      <a:pt x="424804" y="482565"/>
                      <a:pt x="425953" y="484633"/>
                    </a:cubicBezTo>
                    <a:cubicBezTo>
                      <a:pt x="427102" y="486701"/>
                      <a:pt x="432694" y="495127"/>
                      <a:pt x="434532" y="498803"/>
                    </a:cubicBezTo>
                    <a:cubicBezTo>
                      <a:pt x="436447" y="502480"/>
                      <a:pt x="436141" y="502020"/>
                      <a:pt x="437060" y="502174"/>
                    </a:cubicBezTo>
                    <a:cubicBezTo>
                      <a:pt x="437979" y="502327"/>
                      <a:pt x="444260" y="502020"/>
                      <a:pt x="445868" y="503093"/>
                    </a:cubicBezTo>
                    <a:cubicBezTo>
                      <a:pt x="447477" y="504242"/>
                      <a:pt x="451000" y="506157"/>
                      <a:pt x="452226" y="506463"/>
                    </a:cubicBezTo>
                    <a:cubicBezTo>
                      <a:pt x="453528" y="506770"/>
                      <a:pt x="457511" y="506770"/>
                      <a:pt x="457970" y="507918"/>
                    </a:cubicBezTo>
                    <a:cubicBezTo>
                      <a:pt x="458430" y="509067"/>
                      <a:pt x="476966" y="533808"/>
                      <a:pt x="476966" y="533808"/>
                    </a:cubicBezTo>
                    <a:cubicBezTo>
                      <a:pt x="476966" y="533808"/>
                      <a:pt x="477579" y="535264"/>
                      <a:pt x="478728" y="535417"/>
                    </a:cubicBezTo>
                    <a:cubicBezTo>
                      <a:pt x="479877" y="535570"/>
                      <a:pt x="481409" y="536336"/>
                      <a:pt x="483324" y="535264"/>
                    </a:cubicBezTo>
                    <a:cubicBezTo>
                      <a:pt x="485239" y="534114"/>
                      <a:pt x="491903" y="530668"/>
                      <a:pt x="493358" y="530974"/>
                    </a:cubicBezTo>
                    <a:cubicBezTo>
                      <a:pt x="494813" y="531280"/>
                      <a:pt x="495120" y="532583"/>
                      <a:pt x="494813" y="534191"/>
                    </a:cubicBezTo>
                    <a:cubicBezTo>
                      <a:pt x="494507" y="535800"/>
                      <a:pt x="494660" y="537561"/>
                      <a:pt x="496269" y="537561"/>
                    </a:cubicBezTo>
                    <a:cubicBezTo>
                      <a:pt x="497877" y="537561"/>
                      <a:pt x="500252" y="537408"/>
                      <a:pt x="499792" y="534344"/>
                    </a:cubicBezTo>
                    <a:cubicBezTo>
                      <a:pt x="499333" y="531280"/>
                      <a:pt x="498873" y="522702"/>
                      <a:pt x="498873" y="520787"/>
                    </a:cubicBezTo>
                    <a:cubicBezTo>
                      <a:pt x="498873" y="518872"/>
                      <a:pt x="499026" y="500718"/>
                      <a:pt x="499026" y="500718"/>
                    </a:cubicBezTo>
                    <a:cubicBezTo>
                      <a:pt x="499026" y="500718"/>
                      <a:pt x="499792" y="499110"/>
                      <a:pt x="497571" y="499799"/>
                    </a:cubicBezTo>
                    <a:cubicBezTo>
                      <a:pt x="495350" y="500489"/>
                      <a:pt x="494813" y="500718"/>
                      <a:pt x="493588" y="500718"/>
                    </a:cubicBezTo>
                    <a:cubicBezTo>
                      <a:pt x="492286" y="500718"/>
                      <a:pt x="488456" y="500871"/>
                      <a:pt x="488456" y="503399"/>
                    </a:cubicBezTo>
                    <a:cubicBezTo>
                      <a:pt x="488456" y="505927"/>
                      <a:pt x="488456" y="507535"/>
                      <a:pt x="487537" y="507382"/>
                    </a:cubicBezTo>
                    <a:cubicBezTo>
                      <a:pt x="486618" y="507229"/>
                      <a:pt x="483094" y="506080"/>
                      <a:pt x="481792" y="506233"/>
                    </a:cubicBezTo>
                    <a:cubicBezTo>
                      <a:pt x="480490" y="506386"/>
                      <a:pt x="478422" y="506693"/>
                      <a:pt x="476200" y="504472"/>
                    </a:cubicBezTo>
                    <a:cubicBezTo>
                      <a:pt x="473979" y="502250"/>
                      <a:pt x="472524" y="498267"/>
                      <a:pt x="470456" y="496659"/>
                    </a:cubicBezTo>
                    <a:cubicBezTo>
                      <a:pt x="468387" y="495050"/>
                      <a:pt x="466779" y="494131"/>
                      <a:pt x="465707" y="493595"/>
                    </a:cubicBezTo>
                    <a:cubicBezTo>
                      <a:pt x="464558" y="493135"/>
                      <a:pt x="462183" y="491067"/>
                      <a:pt x="460575" y="487697"/>
                    </a:cubicBezTo>
                    <a:cubicBezTo>
                      <a:pt x="458966" y="484327"/>
                      <a:pt x="458966" y="484020"/>
                      <a:pt x="458660" y="482871"/>
                    </a:cubicBezTo>
                    <a:cubicBezTo>
                      <a:pt x="458353" y="481799"/>
                      <a:pt x="457817" y="480803"/>
                      <a:pt x="458507" y="478735"/>
                    </a:cubicBezTo>
                    <a:cubicBezTo>
                      <a:pt x="459120" y="476667"/>
                      <a:pt x="464711" y="455909"/>
                      <a:pt x="464711" y="455909"/>
                    </a:cubicBezTo>
                    <a:cubicBezTo>
                      <a:pt x="464711" y="455909"/>
                      <a:pt x="466473" y="450624"/>
                      <a:pt x="465477" y="448250"/>
                    </a:cubicBezTo>
                    <a:cubicBezTo>
                      <a:pt x="464481" y="445875"/>
                      <a:pt x="463715" y="441203"/>
                      <a:pt x="464864" y="438522"/>
                    </a:cubicBezTo>
                    <a:cubicBezTo>
                      <a:pt x="466013" y="435841"/>
                      <a:pt x="466779" y="432471"/>
                      <a:pt x="466626" y="431322"/>
                    </a:cubicBezTo>
                    <a:cubicBezTo>
                      <a:pt x="466473" y="430173"/>
                      <a:pt x="465707" y="427645"/>
                      <a:pt x="465017" y="426573"/>
                    </a:cubicBezTo>
                    <a:cubicBezTo>
                      <a:pt x="464405" y="425424"/>
                      <a:pt x="463256" y="423203"/>
                      <a:pt x="462796" y="421824"/>
                    </a:cubicBezTo>
                    <a:cubicBezTo>
                      <a:pt x="462337" y="420369"/>
                      <a:pt x="461877" y="417688"/>
                      <a:pt x="460575" y="417841"/>
                    </a:cubicBezTo>
                    <a:cubicBezTo>
                      <a:pt x="459272" y="417994"/>
                      <a:pt x="456745" y="417841"/>
                      <a:pt x="458966" y="415160"/>
                    </a:cubicBezTo>
                    <a:cubicBezTo>
                      <a:pt x="461187" y="412479"/>
                      <a:pt x="471758" y="403211"/>
                      <a:pt x="472830" y="401756"/>
                    </a:cubicBezTo>
                    <a:cubicBezTo>
                      <a:pt x="473979" y="400300"/>
                      <a:pt x="475511" y="397926"/>
                      <a:pt x="474286" y="396011"/>
                    </a:cubicBezTo>
                    <a:cubicBezTo>
                      <a:pt x="473060" y="394096"/>
                      <a:pt x="473366" y="394249"/>
                      <a:pt x="474592" y="393943"/>
                    </a:cubicBezTo>
                    <a:cubicBezTo>
                      <a:pt x="475664" y="393713"/>
                      <a:pt x="508754" y="388121"/>
                      <a:pt x="520933" y="386053"/>
                    </a:cubicBezTo>
                    <a:cubicBezTo>
                      <a:pt x="520243" y="385134"/>
                      <a:pt x="518175" y="384062"/>
                      <a:pt x="515495" y="380691"/>
                    </a:cubicBezTo>
                    <a:cubicBezTo>
                      <a:pt x="511205" y="375177"/>
                      <a:pt x="511435" y="367517"/>
                      <a:pt x="509979" y="362461"/>
                    </a:cubicBezTo>
                    <a:cubicBezTo>
                      <a:pt x="508524" y="357406"/>
                      <a:pt x="491060" y="337338"/>
                      <a:pt x="485775" y="331134"/>
                    </a:cubicBezTo>
                    <a:cubicBezTo>
                      <a:pt x="480490" y="324929"/>
                      <a:pt x="481026" y="322248"/>
                      <a:pt x="484856" y="319414"/>
                    </a:cubicBezTo>
                    <a:cubicBezTo>
                      <a:pt x="488686" y="316580"/>
                      <a:pt x="484166" y="307695"/>
                      <a:pt x="481256" y="299576"/>
                    </a:cubicBezTo>
                    <a:cubicBezTo>
                      <a:pt x="478345" y="291457"/>
                      <a:pt x="482481" y="281116"/>
                      <a:pt x="483401" y="272767"/>
                    </a:cubicBezTo>
                    <a:cubicBezTo>
                      <a:pt x="484320" y="264418"/>
                      <a:pt x="482481" y="269167"/>
                      <a:pt x="481945" y="272078"/>
                    </a:cubicBezTo>
                    <a:cubicBezTo>
                      <a:pt x="481409" y="274988"/>
                      <a:pt x="480719" y="276137"/>
                      <a:pt x="479035" y="275448"/>
                    </a:cubicBezTo>
                    <a:cubicBezTo>
                      <a:pt x="477349" y="274759"/>
                      <a:pt x="479264" y="269014"/>
                      <a:pt x="479264" y="267788"/>
                    </a:cubicBezTo>
                    <a:cubicBezTo>
                      <a:pt x="479264" y="266869"/>
                      <a:pt x="480873" y="256758"/>
                      <a:pt x="482328" y="251167"/>
                    </a:cubicBezTo>
                    <a:cubicBezTo>
                      <a:pt x="481792" y="249175"/>
                      <a:pt x="481945" y="246494"/>
                      <a:pt x="482175" y="245499"/>
                    </a:cubicBezTo>
                    <a:cubicBezTo>
                      <a:pt x="482405" y="244273"/>
                      <a:pt x="482634" y="243354"/>
                      <a:pt x="482634" y="241439"/>
                    </a:cubicBezTo>
                    <a:cubicBezTo>
                      <a:pt x="482634" y="239524"/>
                      <a:pt x="481409" y="237609"/>
                      <a:pt x="481409" y="237609"/>
                    </a:cubicBezTo>
                    <a:cubicBezTo>
                      <a:pt x="481409" y="237609"/>
                      <a:pt x="478958" y="233550"/>
                      <a:pt x="476737" y="229796"/>
                    </a:cubicBezTo>
                    <a:cubicBezTo>
                      <a:pt x="474975" y="226886"/>
                      <a:pt x="473213" y="224128"/>
                      <a:pt x="472830" y="223745"/>
                    </a:cubicBezTo>
                    <a:cubicBezTo>
                      <a:pt x="471911" y="222826"/>
                      <a:pt x="474286" y="221601"/>
                      <a:pt x="474286" y="221601"/>
                    </a:cubicBezTo>
                    <a:cubicBezTo>
                      <a:pt x="482634" y="215626"/>
                      <a:pt x="482175" y="204596"/>
                      <a:pt x="481945" y="202911"/>
                    </a:cubicBezTo>
                    <a:cubicBezTo>
                      <a:pt x="481715" y="201226"/>
                      <a:pt x="482864" y="200000"/>
                      <a:pt x="483630" y="199311"/>
                    </a:cubicBezTo>
                    <a:cubicBezTo>
                      <a:pt x="484320" y="198622"/>
                      <a:pt x="489375" y="194792"/>
                      <a:pt x="491060" y="193107"/>
                    </a:cubicBezTo>
                    <a:cubicBezTo>
                      <a:pt x="491520" y="192647"/>
                      <a:pt x="492286" y="192264"/>
                      <a:pt x="493052" y="191958"/>
                    </a:cubicBezTo>
                    <a:lnTo>
                      <a:pt x="492133" y="183149"/>
                    </a:lnTo>
                    <a:cubicBezTo>
                      <a:pt x="492133" y="183149"/>
                      <a:pt x="491979" y="180392"/>
                      <a:pt x="492516" y="178630"/>
                    </a:cubicBezTo>
                    <a:cubicBezTo>
                      <a:pt x="492975" y="176868"/>
                      <a:pt x="494583" y="166987"/>
                      <a:pt x="494583" y="165225"/>
                    </a:cubicBezTo>
                    <a:cubicBezTo>
                      <a:pt x="494583" y="163464"/>
                      <a:pt x="495656" y="155421"/>
                      <a:pt x="496269" y="154119"/>
                    </a:cubicBezTo>
                    <a:cubicBezTo>
                      <a:pt x="496882" y="152817"/>
                      <a:pt x="501783" y="141557"/>
                      <a:pt x="502013" y="139642"/>
                    </a:cubicBezTo>
                    <a:cubicBezTo>
                      <a:pt x="502243" y="137727"/>
                      <a:pt x="503546" y="130451"/>
                      <a:pt x="503546" y="130451"/>
                    </a:cubicBezTo>
                    <a:cubicBezTo>
                      <a:pt x="503546" y="130451"/>
                      <a:pt x="503315" y="128536"/>
                      <a:pt x="505078" y="127310"/>
                    </a:cubicBezTo>
                    <a:cubicBezTo>
                      <a:pt x="506839" y="126085"/>
                      <a:pt x="519707" y="115438"/>
                      <a:pt x="520550" y="114748"/>
                    </a:cubicBezTo>
                    <a:cubicBezTo>
                      <a:pt x="521392" y="114059"/>
                      <a:pt x="535869" y="99582"/>
                      <a:pt x="536559" y="98203"/>
                    </a:cubicBezTo>
                    <a:cubicBezTo>
                      <a:pt x="537248" y="96901"/>
                      <a:pt x="540618" y="91769"/>
                      <a:pt x="540618" y="91769"/>
                    </a:cubicBezTo>
                    <a:cubicBezTo>
                      <a:pt x="540618" y="91769"/>
                      <a:pt x="541308" y="90850"/>
                      <a:pt x="540235" y="90238"/>
                    </a:cubicBezTo>
                    <a:cubicBezTo>
                      <a:pt x="539163" y="89625"/>
                      <a:pt x="533035" y="85948"/>
                      <a:pt x="532346" y="85795"/>
                    </a:cubicBezTo>
                    <a:cubicBezTo>
                      <a:pt x="531656" y="85642"/>
                      <a:pt x="531043" y="85182"/>
                      <a:pt x="530661" y="85565"/>
                    </a:cubicBezTo>
                    <a:cubicBezTo>
                      <a:pt x="530278" y="85948"/>
                      <a:pt x="529359" y="86254"/>
                      <a:pt x="528592" y="85795"/>
                    </a:cubicBezTo>
                    <a:cubicBezTo>
                      <a:pt x="527903" y="85335"/>
                      <a:pt x="525146" y="83880"/>
                      <a:pt x="526065" y="79208"/>
                    </a:cubicBezTo>
                    <a:cubicBezTo>
                      <a:pt x="526984" y="74535"/>
                      <a:pt x="526754" y="74535"/>
                      <a:pt x="526677" y="72467"/>
                    </a:cubicBezTo>
                    <a:cubicBezTo>
                      <a:pt x="526524" y="70399"/>
                      <a:pt x="525988" y="63735"/>
                      <a:pt x="526677" y="62433"/>
                    </a:cubicBezTo>
                    <a:cubicBezTo>
                      <a:pt x="527367" y="61131"/>
                      <a:pt x="529665" y="57531"/>
                      <a:pt x="529665" y="57071"/>
                    </a:cubicBezTo>
                    <a:cubicBezTo>
                      <a:pt x="529665" y="56688"/>
                      <a:pt x="528746" y="54314"/>
                      <a:pt x="529052" y="52935"/>
                    </a:cubicBezTo>
                    <a:cubicBezTo>
                      <a:pt x="527290" y="52399"/>
                      <a:pt x="524762" y="51633"/>
                      <a:pt x="523001" y="51020"/>
                    </a:cubicBezTo>
                    <a:cubicBezTo>
                      <a:pt x="519937" y="50024"/>
                      <a:pt x="520397" y="47190"/>
                      <a:pt x="520167" y="44586"/>
                    </a:cubicBezTo>
                    <a:cubicBezTo>
                      <a:pt x="519937" y="41982"/>
                      <a:pt x="515724" y="40603"/>
                      <a:pt x="512278" y="39760"/>
                    </a:cubicBezTo>
                    <a:cubicBezTo>
                      <a:pt x="508831" y="38918"/>
                      <a:pt x="504771" y="34935"/>
                      <a:pt x="501783" y="31258"/>
                    </a:cubicBezTo>
                    <a:cubicBezTo>
                      <a:pt x="498797" y="27581"/>
                      <a:pt x="499409" y="24211"/>
                      <a:pt x="499333" y="23522"/>
                    </a:cubicBezTo>
                    <a:cubicBezTo>
                      <a:pt x="499179" y="22756"/>
                      <a:pt x="499103" y="22526"/>
                      <a:pt x="498260" y="22756"/>
                    </a:cubicBezTo>
                    <a:cubicBezTo>
                      <a:pt x="497418" y="22986"/>
                      <a:pt x="494048" y="22756"/>
                      <a:pt x="491366" y="23139"/>
                    </a:cubicBezTo>
                    <a:cubicBezTo>
                      <a:pt x="488686" y="23522"/>
                      <a:pt x="487384" y="24364"/>
                      <a:pt x="486081" y="26203"/>
                    </a:cubicBezTo>
                    <a:cubicBezTo>
                      <a:pt x="484703" y="28041"/>
                      <a:pt x="484243" y="27964"/>
                      <a:pt x="481869" y="28654"/>
                    </a:cubicBezTo>
                    <a:cubicBezTo>
                      <a:pt x="479494" y="29420"/>
                      <a:pt x="470609" y="26892"/>
                      <a:pt x="467775" y="26432"/>
                    </a:cubicBezTo>
                    <a:cubicBezTo>
                      <a:pt x="464941" y="25973"/>
                      <a:pt x="462949" y="27811"/>
                      <a:pt x="460498" y="30109"/>
                    </a:cubicBezTo>
                    <a:cubicBezTo>
                      <a:pt x="458047" y="32484"/>
                      <a:pt x="446558" y="25054"/>
                      <a:pt x="444796" y="23675"/>
                    </a:cubicBezTo>
                    <a:cubicBezTo>
                      <a:pt x="443111" y="22296"/>
                      <a:pt x="441119" y="19462"/>
                      <a:pt x="440123" y="17011"/>
                    </a:cubicBezTo>
                    <a:cubicBezTo>
                      <a:pt x="439358" y="15096"/>
                      <a:pt x="436294" y="12339"/>
                      <a:pt x="431698" y="9505"/>
                    </a:cubicBezTo>
                    <a:cubicBezTo>
                      <a:pt x="430243" y="8662"/>
                      <a:pt x="428711" y="7743"/>
                      <a:pt x="426949" y="6900"/>
                    </a:cubicBezTo>
                    <a:cubicBezTo>
                      <a:pt x="419672" y="3300"/>
                      <a:pt x="415460" y="6517"/>
                      <a:pt x="413238" y="7130"/>
                    </a:cubicBezTo>
                    <a:cubicBezTo>
                      <a:pt x="411017" y="7743"/>
                      <a:pt x="407034" y="9505"/>
                      <a:pt x="400676" y="5905"/>
                    </a:cubicBezTo>
                    <a:cubicBezTo>
                      <a:pt x="394242" y="2305"/>
                      <a:pt x="390795" y="4220"/>
                      <a:pt x="388727" y="4679"/>
                    </a:cubicBezTo>
                    <a:cubicBezTo>
                      <a:pt x="386659" y="5139"/>
                      <a:pt x="383212" y="2611"/>
                      <a:pt x="380991" y="1309"/>
                    </a:cubicBezTo>
                    <a:cubicBezTo>
                      <a:pt x="378769" y="83"/>
                      <a:pt x="376931" y="-300"/>
                      <a:pt x="374174" y="237"/>
                    </a:cubicBezTo>
                    <a:cubicBezTo>
                      <a:pt x="371493" y="696"/>
                      <a:pt x="371340" y="3530"/>
                      <a:pt x="371569" y="4832"/>
                    </a:cubicBezTo>
                    <a:cubicBezTo>
                      <a:pt x="371799" y="6058"/>
                      <a:pt x="372642" y="7896"/>
                      <a:pt x="370114" y="9658"/>
                    </a:cubicBezTo>
                    <a:cubicBezTo>
                      <a:pt x="367510" y="11343"/>
                      <a:pt x="355408" y="12262"/>
                      <a:pt x="353569" y="12339"/>
                    </a:cubicBezTo>
                    <a:cubicBezTo>
                      <a:pt x="351731" y="12492"/>
                      <a:pt x="352727" y="11496"/>
                      <a:pt x="351808" y="10730"/>
                    </a:cubicBezTo>
                    <a:cubicBezTo>
                      <a:pt x="350965" y="9964"/>
                      <a:pt x="348208" y="8356"/>
                      <a:pt x="347365" y="7896"/>
                    </a:cubicBezTo>
                    <a:cubicBezTo>
                      <a:pt x="346523" y="7437"/>
                      <a:pt x="345373" y="8892"/>
                      <a:pt x="343918" y="9658"/>
                    </a:cubicBezTo>
                    <a:cubicBezTo>
                      <a:pt x="342463" y="10424"/>
                      <a:pt x="341850" y="10424"/>
                      <a:pt x="341850" y="10424"/>
                    </a:cubicBezTo>
                    <a:cubicBezTo>
                      <a:pt x="341850" y="10424"/>
                      <a:pt x="327297" y="17317"/>
                      <a:pt x="325535" y="17930"/>
                    </a:cubicBezTo>
                    <a:cubicBezTo>
                      <a:pt x="323773" y="18543"/>
                      <a:pt x="320097" y="21530"/>
                      <a:pt x="317263" y="21990"/>
                    </a:cubicBezTo>
                    <a:cubicBezTo>
                      <a:pt x="314429" y="22450"/>
                      <a:pt x="310216" y="18390"/>
                      <a:pt x="309526" y="17777"/>
                    </a:cubicBezTo>
                    <a:cubicBezTo>
                      <a:pt x="308761" y="17164"/>
                      <a:pt x="304701" y="15556"/>
                      <a:pt x="303245" y="15403"/>
                    </a:cubicBezTo>
                    <a:cubicBezTo>
                      <a:pt x="301790" y="15249"/>
                      <a:pt x="301177" y="16781"/>
                      <a:pt x="299262" y="18849"/>
                    </a:cubicBezTo>
                    <a:cubicBezTo>
                      <a:pt x="297424" y="20917"/>
                      <a:pt x="290990" y="32331"/>
                      <a:pt x="290531" y="33250"/>
                    </a:cubicBezTo>
                    <a:cubicBezTo>
                      <a:pt x="290071" y="34245"/>
                      <a:pt x="289458" y="34475"/>
                      <a:pt x="289458" y="34475"/>
                    </a:cubicBezTo>
                    <a:cubicBezTo>
                      <a:pt x="289458" y="34475"/>
                      <a:pt x="281798" y="33250"/>
                      <a:pt x="279730" y="32790"/>
                    </a:cubicBezTo>
                    <a:cubicBezTo>
                      <a:pt x="277662" y="32331"/>
                      <a:pt x="261960" y="31028"/>
                      <a:pt x="261117" y="31028"/>
                    </a:cubicBezTo>
                    <a:cubicBezTo>
                      <a:pt x="260275" y="31028"/>
                      <a:pt x="258666" y="30262"/>
                      <a:pt x="258666" y="30262"/>
                    </a:cubicBezTo>
                    <a:cubicBezTo>
                      <a:pt x="258666" y="30262"/>
                      <a:pt x="235611" y="23982"/>
                      <a:pt x="234615" y="23828"/>
                    </a:cubicBezTo>
                    <a:cubicBezTo>
                      <a:pt x="233619" y="23675"/>
                      <a:pt x="232776" y="22986"/>
                      <a:pt x="232776" y="22986"/>
                    </a:cubicBezTo>
                    <a:cubicBezTo>
                      <a:pt x="232776" y="22986"/>
                      <a:pt x="221670" y="12032"/>
                      <a:pt x="221057" y="11266"/>
                    </a:cubicBezTo>
                    <a:cubicBezTo>
                      <a:pt x="220445" y="10500"/>
                      <a:pt x="218836" y="10041"/>
                      <a:pt x="217841" y="10194"/>
                    </a:cubicBezTo>
                    <a:cubicBezTo>
                      <a:pt x="216845" y="10347"/>
                      <a:pt x="216768" y="9198"/>
                      <a:pt x="216615" y="8586"/>
                    </a:cubicBezTo>
                    <a:cubicBezTo>
                      <a:pt x="216461" y="7973"/>
                      <a:pt x="214853" y="7130"/>
                      <a:pt x="209491" y="6747"/>
                    </a:cubicBezTo>
                    <a:cubicBezTo>
                      <a:pt x="204053" y="6364"/>
                      <a:pt x="197542" y="10194"/>
                      <a:pt x="196164" y="11037"/>
                    </a:cubicBezTo>
                    <a:cubicBezTo>
                      <a:pt x="194785" y="11879"/>
                      <a:pt x="194555" y="13105"/>
                      <a:pt x="193942" y="13794"/>
                    </a:cubicBezTo>
                    <a:cubicBezTo>
                      <a:pt x="193330" y="14407"/>
                      <a:pt x="187508" y="24288"/>
                      <a:pt x="185670" y="26126"/>
                    </a:cubicBezTo>
                    <a:cubicBezTo>
                      <a:pt x="183832" y="27964"/>
                      <a:pt x="182683" y="27964"/>
                      <a:pt x="180461" y="28577"/>
                    </a:cubicBezTo>
                    <a:cubicBezTo>
                      <a:pt x="178240" y="29190"/>
                      <a:pt x="178393" y="30186"/>
                      <a:pt x="179466" y="31565"/>
                    </a:cubicBezTo>
                    <a:cubicBezTo>
                      <a:pt x="180614" y="32943"/>
                      <a:pt x="180691" y="34399"/>
                      <a:pt x="180921" y="35624"/>
                    </a:cubicBezTo>
                    <a:cubicBezTo>
                      <a:pt x="181151" y="36850"/>
                      <a:pt x="180308" y="40909"/>
                      <a:pt x="180768" y="50943"/>
                    </a:cubicBezTo>
                    <a:cubicBezTo>
                      <a:pt x="180844" y="51786"/>
                      <a:pt x="180768" y="52552"/>
                      <a:pt x="180768" y="53395"/>
                    </a:cubicBezTo>
                    <a:cubicBezTo>
                      <a:pt x="180768" y="61744"/>
                      <a:pt x="178546" y="66339"/>
                      <a:pt x="177857" y="67105"/>
                    </a:cubicBezTo>
                    <a:cubicBezTo>
                      <a:pt x="177091" y="67948"/>
                      <a:pt x="172572" y="77063"/>
                      <a:pt x="169584" y="82042"/>
                    </a:cubicBezTo>
                    <a:cubicBezTo>
                      <a:pt x="166597" y="86944"/>
                      <a:pt x="165295" y="90084"/>
                      <a:pt x="165142" y="96135"/>
                    </a:cubicBezTo>
                    <a:cubicBezTo>
                      <a:pt x="164989" y="102187"/>
                      <a:pt x="162768" y="109540"/>
                      <a:pt x="160546" y="117123"/>
                    </a:cubicBezTo>
                    <a:cubicBezTo>
                      <a:pt x="158325" y="124629"/>
                      <a:pt x="160929" y="135889"/>
                      <a:pt x="161312" y="138187"/>
                    </a:cubicBezTo>
                    <a:cubicBezTo>
                      <a:pt x="161695" y="140561"/>
                      <a:pt x="160929" y="144008"/>
                      <a:pt x="160469" y="146076"/>
                    </a:cubicBezTo>
                    <a:cubicBezTo>
                      <a:pt x="160010" y="148144"/>
                      <a:pt x="151431" y="171966"/>
                      <a:pt x="151201" y="172809"/>
                    </a:cubicBezTo>
                    <a:cubicBezTo>
                      <a:pt x="150971" y="173651"/>
                      <a:pt x="149746" y="174800"/>
                      <a:pt x="149210" y="174877"/>
                    </a:cubicBezTo>
                    <a:cubicBezTo>
                      <a:pt x="148750" y="175030"/>
                      <a:pt x="146605" y="176638"/>
                      <a:pt x="137720" y="182306"/>
                    </a:cubicBezTo>
                    <a:cubicBezTo>
                      <a:pt x="128835" y="187975"/>
                      <a:pt x="127227" y="193796"/>
                      <a:pt x="126767" y="195404"/>
                    </a:cubicBezTo>
                    <a:cubicBezTo>
                      <a:pt x="126308" y="197013"/>
                      <a:pt x="122707" y="202222"/>
                      <a:pt x="121712" y="204137"/>
                    </a:cubicBezTo>
                    <a:cubicBezTo>
                      <a:pt x="120716" y="206128"/>
                      <a:pt x="116810" y="209192"/>
                      <a:pt x="113822" y="212026"/>
                    </a:cubicBezTo>
                    <a:cubicBezTo>
                      <a:pt x="110835" y="214860"/>
                      <a:pt x="111448" y="219915"/>
                      <a:pt x="111601" y="221064"/>
                    </a:cubicBezTo>
                    <a:cubicBezTo>
                      <a:pt x="111754" y="222137"/>
                      <a:pt x="112061" y="228418"/>
                      <a:pt x="111754" y="230409"/>
                    </a:cubicBezTo>
                    <a:cubicBezTo>
                      <a:pt x="111371" y="232401"/>
                      <a:pt x="111907" y="234469"/>
                      <a:pt x="112137" y="238069"/>
                    </a:cubicBezTo>
                    <a:cubicBezTo>
                      <a:pt x="112367" y="241669"/>
                      <a:pt x="112520" y="246724"/>
                      <a:pt x="111525" y="249405"/>
                    </a:cubicBezTo>
                    <a:cubicBezTo>
                      <a:pt x="110529" y="252086"/>
                      <a:pt x="104401" y="262580"/>
                      <a:pt x="103788" y="263576"/>
                    </a:cubicBezTo>
                    <a:cubicBezTo>
                      <a:pt x="103175" y="264571"/>
                      <a:pt x="102562" y="265031"/>
                      <a:pt x="102562" y="265031"/>
                    </a:cubicBezTo>
                    <a:cubicBezTo>
                      <a:pt x="102562" y="265031"/>
                      <a:pt x="84639" y="276597"/>
                      <a:pt x="83797" y="277133"/>
                    </a:cubicBezTo>
                    <a:cubicBezTo>
                      <a:pt x="82954" y="277593"/>
                      <a:pt x="82341" y="278129"/>
                      <a:pt x="81575" y="279354"/>
                    </a:cubicBezTo>
                    <a:cubicBezTo>
                      <a:pt x="80809" y="280580"/>
                      <a:pt x="74528" y="288010"/>
                      <a:pt x="72307" y="290308"/>
                    </a:cubicBezTo>
                    <a:cubicBezTo>
                      <a:pt x="70086" y="292682"/>
                      <a:pt x="64035" y="291763"/>
                      <a:pt x="62426" y="291533"/>
                    </a:cubicBezTo>
                    <a:cubicBezTo>
                      <a:pt x="60818" y="291303"/>
                      <a:pt x="61277" y="290155"/>
                      <a:pt x="61277" y="290155"/>
                    </a:cubicBezTo>
                    <a:cubicBezTo>
                      <a:pt x="61277" y="290155"/>
                      <a:pt x="61047" y="275601"/>
                      <a:pt x="60894" y="274529"/>
                    </a:cubicBezTo>
                    <a:cubicBezTo>
                      <a:pt x="60741" y="273456"/>
                      <a:pt x="58060" y="275295"/>
                      <a:pt x="56911" y="275907"/>
                    </a:cubicBezTo>
                    <a:cubicBezTo>
                      <a:pt x="55762" y="276520"/>
                      <a:pt x="54537" y="276980"/>
                      <a:pt x="52851" y="276980"/>
                    </a:cubicBezTo>
                    <a:cubicBezTo>
                      <a:pt x="51090" y="276980"/>
                      <a:pt x="48869" y="279048"/>
                      <a:pt x="48026" y="279661"/>
                    </a:cubicBezTo>
                    <a:cubicBezTo>
                      <a:pt x="47183" y="280274"/>
                      <a:pt x="45958" y="280044"/>
                      <a:pt x="45958" y="280044"/>
                    </a:cubicBezTo>
                    <a:cubicBezTo>
                      <a:pt x="45958" y="280044"/>
                      <a:pt x="43736" y="279584"/>
                      <a:pt x="42511" y="279201"/>
                    </a:cubicBezTo>
                    <a:cubicBezTo>
                      <a:pt x="41285" y="278818"/>
                      <a:pt x="41745" y="279584"/>
                      <a:pt x="41669" y="280810"/>
                    </a:cubicBezTo>
                    <a:cubicBezTo>
                      <a:pt x="41515" y="282035"/>
                      <a:pt x="38604" y="286401"/>
                      <a:pt x="37839" y="287474"/>
                    </a:cubicBezTo>
                    <a:cubicBezTo>
                      <a:pt x="37072" y="288546"/>
                      <a:pt x="35388" y="289925"/>
                      <a:pt x="33243" y="290461"/>
                    </a:cubicBezTo>
                    <a:cubicBezTo>
                      <a:pt x="31174" y="290920"/>
                      <a:pt x="28034" y="287857"/>
                      <a:pt x="27345" y="287397"/>
                    </a:cubicBezTo>
                    <a:cubicBezTo>
                      <a:pt x="27038" y="287167"/>
                      <a:pt x="25430" y="285942"/>
                      <a:pt x="23515" y="284333"/>
                    </a:cubicBezTo>
                    <a:cubicBezTo>
                      <a:pt x="20757" y="285788"/>
                      <a:pt x="16621" y="287933"/>
                      <a:pt x="15702" y="288240"/>
                    </a:cubicBezTo>
                    <a:cubicBezTo>
                      <a:pt x="14247" y="288699"/>
                      <a:pt x="9268" y="293754"/>
                      <a:pt x="7353" y="295210"/>
                    </a:cubicBezTo>
                    <a:cubicBezTo>
                      <a:pt x="5438" y="296665"/>
                      <a:pt x="5898" y="297354"/>
                      <a:pt x="6128" y="299499"/>
                    </a:cubicBezTo>
                    <a:cubicBezTo>
                      <a:pt x="6357" y="301644"/>
                      <a:pt x="7813" y="312444"/>
                      <a:pt x="7583" y="314129"/>
                    </a:cubicBezTo>
                    <a:cubicBezTo>
                      <a:pt x="7430" y="315125"/>
                      <a:pt x="3217" y="316197"/>
                      <a:pt x="0" y="316810"/>
                    </a:cubicBezTo>
                    <a:cubicBezTo>
                      <a:pt x="689" y="318878"/>
                      <a:pt x="1608" y="320487"/>
                      <a:pt x="2757" y="321253"/>
                    </a:cubicBezTo>
                    <a:cubicBezTo>
                      <a:pt x="5668" y="323168"/>
                      <a:pt x="6893" y="323780"/>
                      <a:pt x="8655" y="322402"/>
                    </a:cubicBezTo>
                    <a:cubicBezTo>
                      <a:pt x="10417" y="320946"/>
                      <a:pt x="16468" y="317959"/>
                      <a:pt x="18077" y="318265"/>
                    </a:cubicBezTo>
                    <a:cubicBezTo>
                      <a:pt x="18919" y="318418"/>
                      <a:pt x="19838" y="319031"/>
                      <a:pt x="19838" y="319797"/>
                    </a:cubicBezTo>
                    <a:cubicBezTo>
                      <a:pt x="22672" y="319491"/>
                      <a:pt x="27192" y="318955"/>
                      <a:pt x="28953" y="319108"/>
                    </a:cubicBezTo>
                    <a:cubicBezTo>
                      <a:pt x="31558" y="319338"/>
                      <a:pt x="51013" y="319338"/>
                      <a:pt x="55762" y="319797"/>
                    </a:cubicBezTo>
                    <a:cubicBezTo>
                      <a:pt x="60511" y="320257"/>
                      <a:pt x="73686" y="319338"/>
                      <a:pt x="75141" y="319338"/>
                    </a:cubicBezTo>
                    <a:cubicBezTo>
                      <a:pt x="76597" y="319338"/>
                      <a:pt x="104324" y="319338"/>
                      <a:pt x="106699" y="319108"/>
                    </a:cubicBezTo>
                    <a:cubicBezTo>
                      <a:pt x="109073" y="318878"/>
                      <a:pt x="115814" y="319108"/>
                      <a:pt x="117269" y="319568"/>
                    </a:cubicBezTo>
                    <a:cubicBezTo>
                      <a:pt x="118725" y="320027"/>
                      <a:pt x="122554" y="319797"/>
                      <a:pt x="123703" y="321253"/>
                    </a:cubicBezTo>
                    <a:cubicBezTo>
                      <a:pt x="123703" y="321253"/>
                      <a:pt x="127763" y="326538"/>
                      <a:pt x="128223" y="333661"/>
                    </a:cubicBezTo>
                    <a:cubicBezTo>
                      <a:pt x="128682" y="340861"/>
                      <a:pt x="129448" y="344461"/>
                      <a:pt x="130367" y="346070"/>
                    </a:cubicBezTo>
                    <a:cubicBezTo>
                      <a:pt x="131286" y="347755"/>
                      <a:pt x="135652" y="357789"/>
                      <a:pt x="136342" y="359245"/>
                    </a:cubicBezTo>
                    <a:cubicBezTo>
                      <a:pt x="137031" y="360700"/>
                      <a:pt x="139942" y="365679"/>
                      <a:pt x="141627" y="367364"/>
                    </a:cubicBezTo>
                    <a:cubicBezTo>
                      <a:pt x="143312" y="369049"/>
                      <a:pt x="144231" y="372419"/>
                      <a:pt x="145457" y="374564"/>
                    </a:cubicBezTo>
                    <a:cubicBezTo>
                      <a:pt x="146682" y="376709"/>
                      <a:pt x="148061" y="379619"/>
                      <a:pt x="148367" y="380309"/>
                    </a:cubicBezTo>
                    <a:cubicBezTo>
                      <a:pt x="148597" y="380998"/>
                      <a:pt x="149057" y="383219"/>
                      <a:pt x="151278" y="382913"/>
                    </a:cubicBezTo>
                    <a:cubicBezTo>
                      <a:pt x="153423" y="382683"/>
                      <a:pt x="165372" y="382913"/>
                      <a:pt x="165372" y="382913"/>
                    </a:cubicBezTo>
                    <a:cubicBezTo>
                      <a:pt x="165372" y="382913"/>
                      <a:pt x="167057" y="382224"/>
                      <a:pt x="167746" y="381457"/>
                    </a:cubicBezTo>
                    <a:cubicBezTo>
                      <a:pt x="168436" y="380768"/>
                      <a:pt x="176861" y="377398"/>
                      <a:pt x="183985" y="378547"/>
                    </a:cubicBezTo>
                    <a:cubicBezTo>
                      <a:pt x="191185" y="379772"/>
                      <a:pt x="200223" y="379466"/>
                      <a:pt x="200223" y="379466"/>
                    </a:cubicBezTo>
                    <a:cubicBezTo>
                      <a:pt x="200223" y="379466"/>
                      <a:pt x="202597" y="379696"/>
                      <a:pt x="203134" y="376555"/>
                    </a:cubicBezTo>
                    <a:cubicBezTo>
                      <a:pt x="203593" y="373415"/>
                      <a:pt x="207423" y="354802"/>
                      <a:pt x="207423" y="354802"/>
                    </a:cubicBezTo>
                    <a:cubicBezTo>
                      <a:pt x="207423" y="354802"/>
                      <a:pt x="207423" y="352657"/>
                      <a:pt x="209568" y="352657"/>
                    </a:cubicBezTo>
                    <a:cubicBezTo>
                      <a:pt x="211712" y="352657"/>
                      <a:pt x="224657" y="350283"/>
                      <a:pt x="226343" y="350283"/>
                    </a:cubicBezTo>
                    <a:cubicBezTo>
                      <a:pt x="228028" y="350283"/>
                      <a:pt x="232776" y="349057"/>
                      <a:pt x="234462" y="349057"/>
                    </a:cubicBezTo>
                    <a:cubicBezTo>
                      <a:pt x="236147" y="349057"/>
                      <a:pt x="237602" y="349057"/>
                      <a:pt x="237066" y="350742"/>
                    </a:cubicBezTo>
                    <a:cubicBezTo>
                      <a:pt x="236606" y="352427"/>
                      <a:pt x="234921" y="354572"/>
                      <a:pt x="234921" y="356257"/>
                    </a:cubicBezTo>
                    <a:cubicBezTo>
                      <a:pt x="234921" y="357942"/>
                      <a:pt x="235611" y="359168"/>
                      <a:pt x="236836" y="359398"/>
                    </a:cubicBezTo>
                    <a:cubicBezTo>
                      <a:pt x="238062" y="359627"/>
                      <a:pt x="250930" y="359857"/>
                      <a:pt x="253075" y="359398"/>
                    </a:cubicBezTo>
                    <a:cubicBezTo>
                      <a:pt x="255219" y="358938"/>
                      <a:pt x="266939" y="360087"/>
                      <a:pt x="267705" y="359857"/>
                    </a:cubicBezTo>
                    <a:cubicBezTo>
                      <a:pt x="268394" y="359627"/>
                      <a:pt x="271075" y="360317"/>
                      <a:pt x="271075" y="362998"/>
                    </a:cubicBezTo>
                    <a:cubicBezTo>
                      <a:pt x="271075" y="365602"/>
                      <a:pt x="272301" y="368513"/>
                      <a:pt x="270845" y="371117"/>
                    </a:cubicBezTo>
                    <a:cubicBezTo>
                      <a:pt x="269390" y="373721"/>
                      <a:pt x="268930" y="379236"/>
                      <a:pt x="269926" y="381151"/>
                    </a:cubicBezTo>
                    <a:cubicBezTo>
                      <a:pt x="270922" y="383066"/>
                      <a:pt x="271841" y="386666"/>
                      <a:pt x="272837" y="387892"/>
                    </a:cubicBezTo>
                    <a:cubicBezTo>
                      <a:pt x="273756" y="389117"/>
                      <a:pt x="274292" y="392181"/>
                      <a:pt x="274062" y="393177"/>
                    </a:cubicBezTo>
                    <a:cubicBezTo>
                      <a:pt x="273833" y="394096"/>
                      <a:pt x="272837" y="411407"/>
                      <a:pt x="272377" y="414471"/>
                    </a:cubicBezTo>
                    <a:cubicBezTo>
                      <a:pt x="271918" y="417611"/>
                      <a:pt x="271688" y="427415"/>
                      <a:pt x="278811" y="433620"/>
                    </a:cubicBezTo>
                    <a:cubicBezTo>
                      <a:pt x="278811" y="433620"/>
                      <a:pt x="281416" y="435305"/>
                      <a:pt x="281952" y="437450"/>
                    </a:cubicBezTo>
                    <a:cubicBezTo>
                      <a:pt x="282411" y="439594"/>
                      <a:pt x="285322" y="453228"/>
                      <a:pt x="285322" y="453228"/>
                    </a:cubicBezTo>
                    <a:cubicBezTo>
                      <a:pt x="285322" y="453228"/>
                      <a:pt x="286241" y="454914"/>
                      <a:pt x="285092" y="456599"/>
                    </a:cubicBezTo>
                    <a:cubicBezTo>
                      <a:pt x="283867" y="458284"/>
                      <a:pt x="281262" y="461348"/>
                      <a:pt x="281952" y="465714"/>
                    </a:cubicBezTo>
                    <a:cubicBezTo>
                      <a:pt x="282641" y="470003"/>
                      <a:pt x="282641" y="470003"/>
                      <a:pt x="282641" y="470003"/>
                    </a:cubicBezTo>
                    <a:cubicBezTo>
                      <a:pt x="282641" y="470003"/>
                      <a:pt x="282641" y="473833"/>
                      <a:pt x="285015" y="472607"/>
                    </a:cubicBezTo>
                    <a:cubicBezTo>
                      <a:pt x="287390" y="471382"/>
                      <a:pt x="289305" y="469697"/>
                      <a:pt x="292215" y="469237"/>
                    </a:cubicBezTo>
                    <a:cubicBezTo>
                      <a:pt x="295126" y="468778"/>
                      <a:pt x="327373" y="466863"/>
                      <a:pt x="329058" y="466097"/>
                    </a:cubicBezTo>
                    <a:cubicBezTo>
                      <a:pt x="330514" y="465637"/>
                      <a:pt x="332122" y="462343"/>
                      <a:pt x="333578" y="46234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68" name="Kombinationstegning: figur 12067">
                <a:extLst>
                  <a:ext uri="{FF2B5EF4-FFF2-40B4-BE49-F238E27FC236}">
                    <a16:creationId xmlns:a16="http://schemas.microsoft.com/office/drawing/2014/main" id="{6D3E06C0-8B15-46F2-897D-8ABCB3531AFF}"/>
                  </a:ext>
                </a:extLst>
              </p:cNvPr>
              <p:cNvSpPr/>
              <p:nvPr/>
            </p:nvSpPr>
            <p:spPr>
              <a:xfrm>
                <a:off x="6622681" y="4520295"/>
                <a:ext cx="29566" cy="39655"/>
              </a:xfrm>
              <a:custGeom>
                <a:avLst/>
                <a:gdLst>
                  <a:gd name="connsiteX0" fmla="*/ 13634 w 29566"/>
                  <a:gd name="connsiteY0" fmla="*/ 36898 h 39655"/>
                  <a:gd name="connsiteX1" fmla="*/ 12179 w 29566"/>
                  <a:gd name="connsiteY1" fmla="*/ 22268 h 39655"/>
                  <a:gd name="connsiteX2" fmla="*/ 13404 w 29566"/>
                  <a:gd name="connsiteY2" fmla="*/ 17978 h 39655"/>
                  <a:gd name="connsiteX3" fmla="*/ 21754 w 29566"/>
                  <a:gd name="connsiteY3" fmla="*/ 11008 h 39655"/>
                  <a:gd name="connsiteX4" fmla="*/ 29566 w 29566"/>
                  <a:gd name="connsiteY4" fmla="*/ 7102 h 39655"/>
                  <a:gd name="connsiteX5" fmla="*/ 21600 w 29566"/>
                  <a:gd name="connsiteY5" fmla="*/ 361 h 39655"/>
                  <a:gd name="connsiteX6" fmla="*/ 20145 w 29566"/>
                  <a:gd name="connsiteY6" fmla="*/ 744 h 39655"/>
                  <a:gd name="connsiteX7" fmla="*/ 17311 w 29566"/>
                  <a:gd name="connsiteY7" fmla="*/ 4344 h 39655"/>
                  <a:gd name="connsiteX8" fmla="*/ 13252 w 29566"/>
                  <a:gd name="connsiteY8" fmla="*/ 7025 h 39655"/>
                  <a:gd name="connsiteX9" fmla="*/ 6358 w 29566"/>
                  <a:gd name="connsiteY9" fmla="*/ 12234 h 39655"/>
                  <a:gd name="connsiteX10" fmla="*/ 0 w 29566"/>
                  <a:gd name="connsiteY10" fmla="*/ 17136 h 39655"/>
                  <a:gd name="connsiteX11" fmla="*/ 4366 w 29566"/>
                  <a:gd name="connsiteY11" fmla="*/ 28319 h 39655"/>
                  <a:gd name="connsiteX12" fmla="*/ 6128 w 29566"/>
                  <a:gd name="connsiteY12" fmla="*/ 39655 h 39655"/>
                  <a:gd name="connsiteX13" fmla="*/ 13634 w 29566"/>
                  <a:gd name="connsiteY13" fmla="*/ 36898 h 3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66" h="39655">
                    <a:moveTo>
                      <a:pt x="13634" y="36898"/>
                    </a:moveTo>
                    <a:cubicBezTo>
                      <a:pt x="13864" y="35213"/>
                      <a:pt x="12409" y="24489"/>
                      <a:pt x="12179" y="22268"/>
                    </a:cubicBezTo>
                    <a:cubicBezTo>
                      <a:pt x="11949" y="20123"/>
                      <a:pt x="11489" y="19357"/>
                      <a:pt x="13404" y="17978"/>
                    </a:cubicBezTo>
                    <a:cubicBezTo>
                      <a:pt x="15319" y="16600"/>
                      <a:pt x="20375" y="11544"/>
                      <a:pt x="21754" y="11008"/>
                    </a:cubicBezTo>
                    <a:cubicBezTo>
                      <a:pt x="22673" y="10702"/>
                      <a:pt x="26809" y="8557"/>
                      <a:pt x="29566" y="7102"/>
                    </a:cubicBezTo>
                    <a:cubicBezTo>
                      <a:pt x="26349" y="4497"/>
                      <a:pt x="22137" y="1051"/>
                      <a:pt x="21600" y="361"/>
                    </a:cubicBezTo>
                    <a:cubicBezTo>
                      <a:pt x="20758" y="-635"/>
                      <a:pt x="20145" y="744"/>
                      <a:pt x="20145" y="744"/>
                    </a:cubicBezTo>
                    <a:cubicBezTo>
                      <a:pt x="20145" y="744"/>
                      <a:pt x="17770" y="3578"/>
                      <a:pt x="17311" y="4344"/>
                    </a:cubicBezTo>
                    <a:cubicBezTo>
                      <a:pt x="16851" y="5110"/>
                      <a:pt x="14630" y="6336"/>
                      <a:pt x="13252" y="7025"/>
                    </a:cubicBezTo>
                    <a:cubicBezTo>
                      <a:pt x="11872" y="7791"/>
                      <a:pt x="7353" y="11315"/>
                      <a:pt x="6358" y="12234"/>
                    </a:cubicBezTo>
                    <a:cubicBezTo>
                      <a:pt x="5668" y="12846"/>
                      <a:pt x="2222" y="15451"/>
                      <a:pt x="0" y="17136"/>
                    </a:cubicBezTo>
                    <a:cubicBezTo>
                      <a:pt x="2528" y="21655"/>
                      <a:pt x="4289" y="25791"/>
                      <a:pt x="4366" y="28319"/>
                    </a:cubicBezTo>
                    <a:cubicBezTo>
                      <a:pt x="4443" y="32225"/>
                      <a:pt x="5056" y="36438"/>
                      <a:pt x="6128" y="39655"/>
                    </a:cubicBezTo>
                    <a:cubicBezTo>
                      <a:pt x="9268" y="38966"/>
                      <a:pt x="13481" y="37970"/>
                      <a:pt x="13634" y="3689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69" name="Kombinationstegning: figur 12068">
                <a:extLst>
                  <a:ext uri="{FF2B5EF4-FFF2-40B4-BE49-F238E27FC236}">
                    <a16:creationId xmlns:a16="http://schemas.microsoft.com/office/drawing/2014/main" id="{9FF0CA6D-F78B-43B9-9E81-061928A4227E}"/>
                  </a:ext>
                </a:extLst>
              </p:cNvPr>
              <p:cNvSpPr/>
              <p:nvPr/>
            </p:nvSpPr>
            <p:spPr>
              <a:xfrm>
                <a:off x="6597021" y="4290612"/>
                <a:ext cx="212478" cy="246741"/>
              </a:xfrm>
              <a:custGeom>
                <a:avLst/>
                <a:gdLst>
                  <a:gd name="connsiteX0" fmla="*/ 55226 w 212478"/>
                  <a:gd name="connsiteY0" fmla="*/ 236784 h 246741"/>
                  <a:gd name="connsiteX1" fmla="*/ 59056 w 212478"/>
                  <a:gd name="connsiteY1" fmla="*/ 239848 h 246741"/>
                  <a:gd name="connsiteX2" fmla="*/ 64954 w 212478"/>
                  <a:gd name="connsiteY2" fmla="*/ 242912 h 246741"/>
                  <a:gd name="connsiteX3" fmla="*/ 69550 w 212478"/>
                  <a:gd name="connsiteY3" fmla="*/ 239924 h 246741"/>
                  <a:gd name="connsiteX4" fmla="*/ 73380 w 212478"/>
                  <a:gd name="connsiteY4" fmla="*/ 233260 h 246741"/>
                  <a:gd name="connsiteX5" fmla="*/ 74222 w 212478"/>
                  <a:gd name="connsiteY5" fmla="*/ 231652 h 246741"/>
                  <a:gd name="connsiteX6" fmla="*/ 77669 w 212478"/>
                  <a:gd name="connsiteY6" fmla="*/ 232494 h 246741"/>
                  <a:gd name="connsiteX7" fmla="*/ 79737 w 212478"/>
                  <a:gd name="connsiteY7" fmla="*/ 232111 h 246741"/>
                  <a:gd name="connsiteX8" fmla="*/ 84562 w 212478"/>
                  <a:gd name="connsiteY8" fmla="*/ 229431 h 246741"/>
                  <a:gd name="connsiteX9" fmla="*/ 88622 w 212478"/>
                  <a:gd name="connsiteY9" fmla="*/ 228358 h 246741"/>
                  <a:gd name="connsiteX10" fmla="*/ 92605 w 212478"/>
                  <a:gd name="connsiteY10" fmla="*/ 226979 h 246741"/>
                  <a:gd name="connsiteX11" fmla="*/ 92988 w 212478"/>
                  <a:gd name="connsiteY11" fmla="*/ 242605 h 246741"/>
                  <a:gd name="connsiteX12" fmla="*/ 94137 w 212478"/>
                  <a:gd name="connsiteY12" fmla="*/ 243984 h 246741"/>
                  <a:gd name="connsiteX13" fmla="*/ 104018 w 212478"/>
                  <a:gd name="connsiteY13" fmla="*/ 242759 h 246741"/>
                  <a:gd name="connsiteX14" fmla="*/ 113286 w 212478"/>
                  <a:gd name="connsiteY14" fmla="*/ 231805 h 246741"/>
                  <a:gd name="connsiteX15" fmla="*/ 115508 w 212478"/>
                  <a:gd name="connsiteY15" fmla="*/ 229584 h 246741"/>
                  <a:gd name="connsiteX16" fmla="*/ 134273 w 212478"/>
                  <a:gd name="connsiteY16" fmla="*/ 217482 h 246741"/>
                  <a:gd name="connsiteX17" fmla="*/ 135499 w 212478"/>
                  <a:gd name="connsiteY17" fmla="*/ 216026 h 246741"/>
                  <a:gd name="connsiteX18" fmla="*/ 143236 w 212478"/>
                  <a:gd name="connsiteY18" fmla="*/ 201856 h 246741"/>
                  <a:gd name="connsiteX19" fmla="*/ 143848 w 212478"/>
                  <a:gd name="connsiteY19" fmla="*/ 190520 h 246741"/>
                  <a:gd name="connsiteX20" fmla="*/ 143465 w 212478"/>
                  <a:gd name="connsiteY20" fmla="*/ 182860 h 246741"/>
                  <a:gd name="connsiteX21" fmla="*/ 143312 w 212478"/>
                  <a:gd name="connsiteY21" fmla="*/ 173515 h 246741"/>
                  <a:gd name="connsiteX22" fmla="*/ 145533 w 212478"/>
                  <a:gd name="connsiteY22" fmla="*/ 164477 h 246741"/>
                  <a:gd name="connsiteX23" fmla="*/ 153423 w 212478"/>
                  <a:gd name="connsiteY23" fmla="*/ 156587 h 246741"/>
                  <a:gd name="connsiteX24" fmla="*/ 158478 w 212478"/>
                  <a:gd name="connsiteY24" fmla="*/ 147855 h 246741"/>
                  <a:gd name="connsiteX25" fmla="*/ 169431 w 212478"/>
                  <a:gd name="connsiteY25" fmla="*/ 134757 h 246741"/>
                  <a:gd name="connsiteX26" fmla="*/ 180921 w 212478"/>
                  <a:gd name="connsiteY26" fmla="*/ 127327 h 246741"/>
                  <a:gd name="connsiteX27" fmla="*/ 182913 w 212478"/>
                  <a:gd name="connsiteY27" fmla="*/ 125259 h 246741"/>
                  <a:gd name="connsiteX28" fmla="*/ 192180 w 212478"/>
                  <a:gd name="connsiteY28" fmla="*/ 98527 h 246741"/>
                  <a:gd name="connsiteX29" fmla="*/ 193023 w 212478"/>
                  <a:gd name="connsiteY29" fmla="*/ 90638 h 246741"/>
                  <a:gd name="connsiteX30" fmla="*/ 192257 w 212478"/>
                  <a:gd name="connsiteY30" fmla="*/ 69574 h 246741"/>
                  <a:gd name="connsiteX31" fmla="*/ 196853 w 212478"/>
                  <a:gd name="connsiteY31" fmla="*/ 48586 h 246741"/>
                  <a:gd name="connsiteX32" fmla="*/ 201295 w 212478"/>
                  <a:gd name="connsiteY32" fmla="*/ 34492 h 246741"/>
                  <a:gd name="connsiteX33" fmla="*/ 209568 w 212478"/>
                  <a:gd name="connsiteY33" fmla="*/ 19556 h 246741"/>
                  <a:gd name="connsiteX34" fmla="*/ 212479 w 212478"/>
                  <a:gd name="connsiteY34" fmla="*/ 5845 h 246741"/>
                  <a:gd name="connsiteX35" fmla="*/ 208726 w 212478"/>
                  <a:gd name="connsiteY35" fmla="*/ 1479 h 246741"/>
                  <a:gd name="connsiteX36" fmla="*/ 207040 w 212478"/>
                  <a:gd name="connsiteY36" fmla="*/ 2169 h 246741"/>
                  <a:gd name="connsiteX37" fmla="*/ 201985 w 212478"/>
                  <a:gd name="connsiteY37" fmla="*/ 1939 h 246741"/>
                  <a:gd name="connsiteX38" fmla="*/ 178393 w 212478"/>
                  <a:gd name="connsiteY38" fmla="*/ 24 h 246741"/>
                  <a:gd name="connsiteX39" fmla="*/ 171806 w 212478"/>
                  <a:gd name="connsiteY39" fmla="*/ 943 h 246741"/>
                  <a:gd name="connsiteX40" fmla="*/ 157406 w 212478"/>
                  <a:gd name="connsiteY40" fmla="*/ 4543 h 246741"/>
                  <a:gd name="connsiteX41" fmla="*/ 153193 w 212478"/>
                  <a:gd name="connsiteY41" fmla="*/ 9905 h 246741"/>
                  <a:gd name="connsiteX42" fmla="*/ 152274 w 212478"/>
                  <a:gd name="connsiteY42" fmla="*/ 14194 h 246741"/>
                  <a:gd name="connsiteX43" fmla="*/ 150742 w 212478"/>
                  <a:gd name="connsiteY43" fmla="*/ 25684 h 246741"/>
                  <a:gd name="connsiteX44" fmla="*/ 144384 w 212478"/>
                  <a:gd name="connsiteY44" fmla="*/ 40543 h 246741"/>
                  <a:gd name="connsiteX45" fmla="*/ 143695 w 212478"/>
                  <a:gd name="connsiteY45" fmla="*/ 41309 h 246741"/>
                  <a:gd name="connsiteX46" fmla="*/ 140708 w 212478"/>
                  <a:gd name="connsiteY46" fmla="*/ 43761 h 246741"/>
                  <a:gd name="connsiteX47" fmla="*/ 139865 w 212478"/>
                  <a:gd name="connsiteY47" fmla="*/ 55480 h 246741"/>
                  <a:gd name="connsiteX48" fmla="*/ 138946 w 212478"/>
                  <a:gd name="connsiteY48" fmla="*/ 56093 h 246741"/>
                  <a:gd name="connsiteX49" fmla="*/ 136342 w 212478"/>
                  <a:gd name="connsiteY49" fmla="*/ 54407 h 246741"/>
                  <a:gd name="connsiteX50" fmla="*/ 133125 w 212478"/>
                  <a:gd name="connsiteY50" fmla="*/ 51803 h 246741"/>
                  <a:gd name="connsiteX51" fmla="*/ 122095 w 212478"/>
                  <a:gd name="connsiteY51" fmla="*/ 50042 h 246741"/>
                  <a:gd name="connsiteX52" fmla="*/ 118878 w 212478"/>
                  <a:gd name="connsiteY52" fmla="*/ 49122 h 246741"/>
                  <a:gd name="connsiteX53" fmla="*/ 115737 w 212478"/>
                  <a:gd name="connsiteY53" fmla="*/ 48663 h 246741"/>
                  <a:gd name="connsiteX54" fmla="*/ 108537 w 212478"/>
                  <a:gd name="connsiteY54" fmla="*/ 48433 h 246741"/>
                  <a:gd name="connsiteX55" fmla="*/ 106622 w 212478"/>
                  <a:gd name="connsiteY55" fmla="*/ 47131 h 246741"/>
                  <a:gd name="connsiteX56" fmla="*/ 106163 w 212478"/>
                  <a:gd name="connsiteY56" fmla="*/ 46442 h 246741"/>
                  <a:gd name="connsiteX57" fmla="*/ 98656 w 212478"/>
                  <a:gd name="connsiteY57" fmla="*/ 43224 h 246741"/>
                  <a:gd name="connsiteX58" fmla="*/ 96894 w 212478"/>
                  <a:gd name="connsiteY58" fmla="*/ 42765 h 246741"/>
                  <a:gd name="connsiteX59" fmla="*/ 60741 w 212478"/>
                  <a:gd name="connsiteY59" fmla="*/ 43531 h 246741"/>
                  <a:gd name="connsiteX60" fmla="*/ 60741 w 212478"/>
                  <a:gd name="connsiteY60" fmla="*/ 44067 h 246741"/>
                  <a:gd name="connsiteX61" fmla="*/ 57754 w 212478"/>
                  <a:gd name="connsiteY61" fmla="*/ 68808 h 246741"/>
                  <a:gd name="connsiteX62" fmla="*/ 59209 w 212478"/>
                  <a:gd name="connsiteY62" fmla="*/ 69727 h 246741"/>
                  <a:gd name="connsiteX63" fmla="*/ 80656 w 212478"/>
                  <a:gd name="connsiteY63" fmla="*/ 64825 h 246741"/>
                  <a:gd name="connsiteX64" fmla="*/ 87396 w 212478"/>
                  <a:gd name="connsiteY64" fmla="*/ 66050 h 246741"/>
                  <a:gd name="connsiteX65" fmla="*/ 88316 w 212478"/>
                  <a:gd name="connsiteY65" fmla="*/ 67276 h 246741"/>
                  <a:gd name="connsiteX66" fmla="*/ 92375 w 212478"/>
                  <a:gd name="connsiteY66" fmla="*/ 75625 h 246741"/>
                  <a:gd name="connsiteX67" fmla="*/ 93601 w 212478"/>
                  <a:gd name="connsiteY67" fmla="*/ 82901 h 246741"/>
                  <a:gd name="connsiteX68" fmla="*/ 88852 w 212478"/>
                  <a:gd name="connsiteY68" fmla="*/ 88416 h 246741"/>
                  <a:gd name="connsiteX69" fmla="*/ 83337 w 212478"/>
                  <a:gd name="connsiteY69" fmla="*/ 92399 h 246741"/>
                  <a:gd name="connsiteX70" fmla="*/ 78435 w 212478"/>
                  <a:gd name="connsiteY70" fmla="*/ 107565 h 246741"/>
                  <a:gd name="connsiteX71" fmla="*/ 79507 w 212478"/>
                  <a:gd name="connsiteY71" fmla="*/ 112621 h 246741"/>
                  <a:gd name="connsiteX72" fmla="*/ 86937 w 212478"/>
                  <a:gd name="connsiteY72" fmla="*/ 116910 h 246741"/>
                  <a:gd name="connsiteX73" fmla="*/ 94750 w 212478"/>
                  <a:gd name="connsiteY73" fmla="*/ 121659 h 246741"/>
                  <a:gd name="connsiteX74" fmla="*/ 95439 w 212478"/>
                  <a:gd name="connsiteY74" fmla="*/ 124417 h 246741"/>
                  <a:gd name="connsiteX75" fmla="*/ 94750 w 212478"/>
                  <a:gd name="connsiteY75" fmla="*/ 127864 h 246741"/>
                  <a:gd name="connsiteX76" fmla="*/ 94060 w 212478"/>
                  <a:gd name="connsiteY76" fmla="*/ 132306 h 246741"/>
                  <a:gd name="connsiteX77" fmla="*/ 94673 w 212478"/>
                  <a:gd name="connsiteY77" fmla="*/ 138281 h 246741"/>
                  <a:gd name="connsiteX78" fmla="*/ 93371 w 212478"/>
                  <a:gd name="connsiteY78" fmla="*/ 154213 h 246741"/>
                  <a:gd name="connsiteX79" fmla="*/ 86094 w 212478"/>
                  <a:gd name="connsiteY79" fmla="*/ 172136 h 246741"/>
                  <a:gd name="connsiteX80" fmla="*/ 84869 w 212478"/>
                  <a:gd name="connsiteY80" fmla="*/ 175277 h 246741"/>
                  <a:gd name="connsiteX81" fmla="*/ 83643 w 212478"/>
                  <a:gd name="connsiteY81" fmla="*/ 175737 h 246741"/>
                  <a:gd name="connsiteX82" fmla="*/ 76443 w 212478"/>
                  <a:gd name="connsiteY82" fmla="*/ 170834 h 246741"/>
                  <a:gd name="connsiteX83" fmla="*/ 75141 w 212478"/>
                  <a:gd name="connsiteY83" fmla="*/ 165702 h 246741"/>
                  <a:gd name="connsiteX84" fmla="*/ 73915 w 212478"/>
                  <a:gd name="connsiteY84" fmla="*/ 165549 h 246741"/>
                  <a:gd name="connsiteX85" fmla="*/ 60741 w 212478"/>
                  <a:gd name="connsiteY85" fmla="*/ 172136 h 246741"/>
                  <a:gd name="connsiteX86" fmla="*/ 53694 w 212478"/>
                  <a:gd name="connsiteY86" fmla="*/ 172290 h 246741"/>
                  <a:gd name="connsiteX87" fmla="*/ 52162 w 212478"/>
                  <a:gd name="connsiteY87" fmla="*/ 171677 h 246741"/>
                  <a:gd name="connsiteX88" fmla="*/ 45958 w 212478"/>
                  <a:gd name="connsiteY88" fmla="*/ 159345 h 246741"/>
                  <a:gd name="connsiteX89" fmla="*/ 44503 w 212478"/>
                  <a:gd name="connsiteY89" fmla="*/ 158426 h 246741"/>
                  <a:gd name="connsiteX90" fmla="*/ 38145 w 212478"/>
                  <a:gd name="connsiteY90" fmla="*/ 158272 h 246741"/>
                  <a:gd name="connsiteX91" fmla="*/ 36843 w 212478"/>
                  <a:gd name="connsiteY91" fmla="*/ 159192 h 246741"/>
                  <a:gd name="connsiteX92" fmla="*/ 35311 w 212478"/>
                  <a:gd name="connsiteY92" fmla="*/ 166392 h 246741"/>
                  <a:gd name="connsiteX93" fmla="*/ 31711 w 212478"/>
                  <a:gd name="connsiteY93" fmla="*/ 170834 h 246741"/>
                  <a:gd name="connsiteX94" fmla="*/ 28341 w 212478"/>
                  <a:gd name="connsiteY94" fmla="*/ 171907 h 246741"/>
                  <a:gd name="connsiteX95" fmla="*/ 25736 w 212478"/>
                  <a:gd name="connsiteY95" fmla="*/ 172519 h 246741"/>
                  <a:gd name="connsiteX96" fmla="*/ 19609 w 212478"/>
                  <a:gd name="connsiteY96" fmla="*/ 172519 h 246741"/>
                  <a:gd name="connsiteX97" fmla="*/ 13634 w 212478"/>
                  <a:gd name="connsiteY97" fmla="*/ 172060 h 246741"/>
                  <a:gd name="connsiteX98" fmla="*/ 13174 w 212478"/>
                  <a:gd name="connsiteY98" fmla="*/ 173822 h 246741"/>
                  <a:gd name="connsiteX99" fmla="*/ 11949 w 212478"/>
                  <a:gd name="connsiteY99" fmla="*/ 184086 h 246741"/>
                  <a:gd name="connsiteX100" fmla="*/ 12179 w 212478"/>
                  <a:gd name="connsiteY100" fmla="*/ 185847 h 246741"/>
                  <a:gd name="connsiteX101" fmla="*/ 17770 w 212478"/>
                  <a:gd name="connsiteY101" fmla="*/ 190060 h 246741"/>
                  <a:gd name="connsiteX102" fmla="*/ 17617 w 212478"/>
                  <a:gd name="connsiteY102" fmla="*/ 191592 h 246741"/>
                  <a:gd name="connsiteX103" fmla="*/ 17847 w 212478"/>
                  <a:gd name="connsiteY103" fmla="*/ 196111 h 246741"/>
                  <a:gd name="connsiteX104" fmla="*/ 22749 w 212478"/>
                  <a:gd name="connsiteY104" fmla="*/ 200554 h 246741"/>
                  <a:gd name="connsiteX105" fmla="*/ 21294 w 212478"/>
                  <a:gd name="connsiteY105" fmla="*/ 204996 h 246741"/>
                  <a:gd name="connsiteX106" fmla="*/ 20451 w 212478"/>
                  <a:gd name="connsiteY106" fmla="*/ 210052 h 246741"/>
                  <a:gd name="connsiteX107" fmla="*/ 18766 w 212478"/>
                  <a:gd name="connsiteY107" fmla="*/ 209822 h 246741"/>
                  <a:gd name="connsiteX108" fmla="*/ 11719 w 212478"/>
                  <a:gd name="connsiteY108" fmla="*/ 205379 h 246741"/>
                  <a:gd name="connsiteX109" fmla="*/ 9575 w 212478"/>
                  <a:gd name="connsiteY109" fmla="*/ 204996 h 246741"/>
                  <a:gd name="connsiteX110" fmla="*/ 8502 w 212478"/>
                  <a:gd name="connsiteY110" fmla="*/ 206069 h 246741"/>
                  <a:gd name="connsiteX111" fmla="*/ 0 w 212478"/>
                  <a:gd name="connsiteY111" fmla="*/ 215567 h 246741"/>
                  <a:gd name="connsiteX112" fmla="*/ 12638 w 212478"/>
                  <a:gd name="connsiteY112" fmla="*/ 228205 h 246741"/>
                  <a:gd name="connsiteX113" fmla="*/ 25660 w 212478"/>
                  <a:gd name="connsiteY113" fmla="*/ 246741 h 246741"/>
                  <a:gd name="connsiteX114" fmla="*/ 32017 w 212478"/>
                  <a:gd name="connsiteY114" fmla="*/ 241839 h 246741"/>
                  <a:gd name="connsiteX115" fmla="*/ 38911 w 212478"/>
                  <a:gd name="connsiteY115" fmla="*/ 236631 h 246741"/>
                  <a:gd name="connsiteX116" fmla="*/ 42971 w 212478"/>
                  <a:gd name="connsiteY116" fmla="*/ 233950 h 246741"/>
                  <a:gd name="connsiteX117" fmla="*/ 45805 w 212478"/>
                  <a:gd name="connsiteY117" fmla="*/ 230350 h 246741"/>
                  <a:gd name="connsiteX118" fmla="*/ 47260 w 212478"/>
                  <a:gd name="connsiteY118" fmla="*/ 229967 h 246741"/>
                  <a:gd name="connsiteX119" fmla="*/ 55226 w 212478"/>
                  <a:gd name="connsiteY119" fmla="*/ 236784 h 24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212478" h="246741">
                    <a:moveTo>
                      <a:pt x="55226" y="236784"/>
                    </a:moveTo>
                    <a:cubicBezTo>
                      <a:pt x="57217" y="238392"/>
                      <a:pt x="58826" y="239618"/>
                      <a:pt x="59056" y="239848"/>
                    </a:cubicBezTo>
                    <a:cubicBezTo>
                      <a:pt x="59822" y="240307"/>
                      <a:pt x="62885" y="243448"/>
                      <a:pt x="64954" y="242912"/>
                    </a:cubicBezTo>
                    <a:cubicBezTo>
                      <a:pt x="67022" y="242452"/>
                      <a:pt x="68784" y="241073"/>
                      <a:pt x="69550" y="239924"/>
                    </a:cubicBezTo>
                    <a:cubicBezTo>
                      <a:pt x="70316" y="238852"/>
                      <a:pt x="73226" y="234486"/>
                      <a:pt x="73380" y="233260"/>
                    </a:cubicBezTo>
                    <a:cubicBezTo>
                      <a:pt x="73532" y="232035"/>
                      <a:pt x="72996" y="231269"/>
                      <a:pt x="74222" y="231652"/>
                    </a:cubicBezTo>
                    <a:cubicBezTo>
                      <a:pt x="75447" y="232035"/>
                      <a:pt x="77669" y="232494"/>
                      <a:pt x="77669" y="232494"/>
                    </a:cubicBezTo>
                    <a:cubicBezTo>
                      <a:pt x="77669" y="232494"/>
                      <a:pt x="78894" y="232724"/>
                      <a:pt x="79737" y="232111"/>
                    </a:cubicBezTo>
                    <a:cubicBezTo>
                      <a:pt x="80580" y="231499"/>
                      <a:pt x="82801" y="229431"/>
                      <a:pt x="84562" y="229431"/>
                    </a:cubicBezTo>
                    <a:cubicBezTo>
                      <a:pt x="86324" y="229431"/>
                      <a:pt x="87550" y="228971"/>
                      <a:pt x="88622" y="228358"/>
                    </a:cubicBezTo>
                    <a:cubicBezTo>
                      <a:pt x="89771" y="227745"/>
                      <a:pt x="92452" y="225907"/>
                      <a:pt x="92605" y="226979"/>
                    </a:cubicBezTo>
                    <a:cubicBezTo>
                      <a:pt x="92758" y="228052"/>
                      <a:pt x="92988" y="242605"/>
                      <a:pt x="92988" y="242605"/>
                    </a:cubicBezTo>
                    <a:cubicBezTo>
                      <a:pt x="92988" y="242605"/>
                      <a:pt x="92529" y="243754"/>
                      <a:pt x="94137" y="243984"/>
                    </a:cubicBezTo>
                    <a:cubicBezTo>
                      <a:pt x="95746" y="244214"/>
                      <a:pt x="101797" y="245056"/>
                      <a:pt x="104018" y="242759"/>
                    </a:cubicBezTo>
                    <a:cubicBezTo>
                      <a:pt x="106239" y="240384"/>
                      <a:pt x="112520" y="233031"/>
                      <a:pt x="113286" y="231805"/>
                    </a:cubicBezTo>
                    <a:cubicBezTo>
                      <a:pt x="114052" y="230579"/>
                      <a:pt x="114665" y="230043"/>
                      <a:pt x="115508" y="229584"/>
                    </a:cubicBezTo>
                    <a:cubicBezTo>
                      <a:pt x="116350" y="229124"/>
                      <a:pt x="134273" y="217482"/>
                      <a:pt x="134273" y="217482"/>
                    </a:cubicBezTo>
                    <a:cubicBezTo>
                      <a:pt x="134273" y="217482"/>
                      <a:pt x="134886" y="217022"/>
                      <a:pt x="135499" y="216026"/>
                    </a:cubicBezTo>
                    <a:cubicBezTo>
                      <a:pt x="136112" y="215030"/>
                      <a:pt x="142316" y="204537"/>
                      <a:pt x="143236" y="201856"/>
                    </a:cubicBezTo>
                    <a:cubicBezTo>
                      <a:pt x="144155" y="199175"/>
                      <a:pt x="144078" y="194120"/>
                      <a:pt x="143848" y="190520"/>
                    </a:cubicBezTo>
                    <a:cubicBezTo>
                      <a:pt x="143618" y="186920"/>
                      <a:pt x="143082" y="184851"/>
                      <a:pt x="143465" y="182860"/>
                    </a:cubicBezTo>
                    <a:cubicBezTo>
                      <a:pt x="143848" y="180868"/>
                      <a:pt x="143465" y="174587"/>
                      <a:pt x="143312" y="173515"/>
                    </a:cubicBezTo>
                    <a:cubicBezTo>
                      <a:pt x="143159" y="172366"/>
                      <a:pt x="142546" y="167311"/>
                      <a:pt x="145533" y="164477"/>
                    </a:cubicBezTo>
                    <a:cubicBezTo>
                      <a:pt x="148521" y="161643"/>
                      <a:pt x="152427" y="158579"/>
                      <a:pt x="153423" y="156587"/>
                    </a:cubicBezTo>
                    <a:cubicBezTo>
                      <a:pt x="154418" y="154596"/>
                      <a:pt x="158019" y="149464"/>
                      <a:pt x="158478" y="147855"/>
                    </a:cubicBezTo>
                    <a:cubicBezTo>
                      <a:pt x="158938" y="146247"/>
                      <a:pt x="160546" y="140425"/>
                      <a:pt x="169431" y="134757"/>
                    </a:cubicBezTo>
                    <a:cubicBezTo>
                      <a:pt x="178316" y="129089"/>
                      <a:pt x="180385" y="127481"/>
                      <a:pt x="180921" y="127327"/>
                    </a:cubicBezTo>
                    <a:cubicBezTo>
                      <a:pt x="181381" y="127174"/>
                      <a:pt x="182683" y="126102"/>
                      <a:pt x="182913" y="125259"/>
                    </a:cubicBezTo>
                    <a:cubicBezTo>
                      <a:pt x="183142" y="124417"/>
                      <a:pt x="191645" y="100595"/>
                      <a:pt x="192180" y="98527"/>
                    </a:cubicBezTo>
                    <a:cubicBezTo>
                      <a:pt x="192640" y="96459"/>
                      <a:pt x="193406" y="93012"/>
                      <a:pt x="193023" y="90638"/>
                    </a:cubicBezTo>
                    <a:cubicBezTo>
                      <a:pt x="192640" y="88263"/>
                      <a:pt x="190036" y="77080"/>
                      <a:pt x="192257" y="69574"/>
                    </a:cubicBezTo>
                    <a:cubicBezTo>
                      <a:pt x="194479" y="62067"/>
                      <a:pt x="196700" y="54637"/>
                      <a:pt x="196853" y="48586"/>
                    </a:cubicBezTo>
                    <a:cubicBezTo>
                      <a:pt x="197006" y="42535"/>
                      <a:pt x="198309" y="39471"/>
                      <a:pt x="201295" y="34492"/>
                    </a:cubicBezTo>
                    <a:cubicBezTo>
                      <a:pt x="204283" y="29590"/>
                      <a:pt x="208802" y="20399"/>
                      <a:pt x="209568" y="19556"/>
                    </a:cubicBezTo>
                    <a:cubicBezTo>
                      <a:pt x="210258" y="18790"/>
                      <a:pt x="212479" y="14194"/>
                      <a:pt x="212479" y="5845"/>
                    </a:cubicBezTo>
                    <a:cubicBezTo>
                      <a:pt x="210870" y="4007"/>
                      <a:pt x="209108" y="1939"/>
                      <a:pt x="208726" y="1479"/>
                    </a:cubicBezTo>
                    <a:cubicBezTo>
                      <a:pt x="208036" y="637"/>
                      <a:pt x="207806" y="1862"/>
                      <a:pt x="207040" y="2169"/>
                    </a:cubicBezTo>
                    <a:cubicBezTo>
                      <a:pt x="206351" y="2552"/>
                      <a:pt x="203594" y="2015"/>
                      <a:pt x="201985" y="1939"/>
                    </a:cubicBezTo>
                    <a:cubicBezTo>
                      <a:pt x="200453" y="1786"/>
                      <a:pt x="179466" y="177"/>
                      <a:pt x="178393" y="24"/>
                    </a:cubicBezTo>
                    <a:cubicBezTo>
                      <a:pt x="177321" y="-129"/>
                      <a:pt x="175253" y="484"/>
                      <a:pt x="171806" y="943"/>
                    </a:cubicBezTo>
                    <a:cubicBezTo>
                      <a:pt x="168359" y="1403"/>
                      <a:pt x="161236" y="3011"/>
                      <a:pt x="157406" y="4543"/>
                    </a:cubicBezTo>
                    <a:cubicBezTo>
                      <a:pt x="153576" y="6075"/>
                      <a:pt x="153576" y="8986"/>
                      <a:pt x="153193" y="9905"/>
                    </a:cubicBezTo>
                    <a:cubicBezTo>
                      <a:pt x="152810" y="10824"/>
                      <a:pt x="152734" y="12509"/>
                      <a:pt x="152274" y="14194"/>
                    </a:cubicBezTo>
                    <a:cubicBezTo>
                      <a:pt x="151814" y="15879"/>
                      <a:pt x="151048" y="22697"/>
                      <a:pt x="150742" y="25684"/>
                    </a:cubicBezTo>
                    <a:cubicBezTo>
                      <a:pt x="150359" y="28671"/>
                      <a:pt x="144844" y="39471"/>
                      <a:pt x="144384" y="40543"/>
                    </a:cubicBezTo>
                    <a:cubicBezTo>
                      <a:pt x="144231" y="40850"/>
                      <a:pt x="144001" y="41080"/>
                      <a:pt x="143695" y="41309"/>
                    </a:cubicBezTo>
                    <a:cubicBezTo>
                      <a:pt x="143006" y="41769"/>
                      <a:pt x="142010" y="42229"/>
                      <a:pt x="140708" y="43761"/>
                    </a:cubicBezTo>
                    <a:cubicBezTo>
                      <a:pt x="138793" y="46058"/>
                      <a:pt x="140095" y="53718"/>
                      <a:pt x="139865" y="55480"/>
                    </a:cubicBezTo>
                    <a:cubicBezTo>
                      <a:pt x="139635" y="57242"/>
                      <a:pt x="139406" y="56782"/>
                      <a:pt x="138946" y="56093"/>
                    </a:cubicBezTo>
                    <a:cubicBezTo>
                      <a:pt x="138487" y="55403"/>
                      <a:pt x="137491" y="55020"/>
                      <a:pt x="136342" y="54407"/>
                    </a:cubicBezTo>
                    <a:cubicBezTo>
                      <a:pt x="135116" y="53795"/>
                      <a:pt x="133125" y="51803"/>
                      <a:pt x="133125" y="51803"/>
                    </a:cubicBezTo>
                    <a:cubicBezTo>
                      <a:pt x="130520" y="48816"/>
                      <a:pt x="123397" y="49888"/>
                      <a:pt x="122095" y="50042"/>
                    </a:cubicBezTo>
                    <a:cubicBezTo>
                      <a:pt x="120793" y="50195"/>
                      <a:pt x="119490" y="49429"/>
                      <a:pt x="118878" y="49122"/>
                    </a:cubicBezTo>
                    <a:cubicBezTo>
                      <a:pt x="118265" y="48739"/>
                      <a:pt x="117423" y="48433"/>
                      <a:pt x="115737" y="48663"/>
                    </a:cubicBezTo>
                    <a:cubicBezTo>
                      <a:pt x="114052" y="48892"/>
                      <a:pt x="109839" y="48510"/>
                      <a:pt x="108537" y="48433"/>
                    </a:cubicBezTo>
                    <a:cubicBezTo>
                      <a:pt x="107235" y="48280"/>
                      <a:pt x="106163" y="47820"/>
                      <a:pt x="106622" y="47131"/>
                    </a:cubicBezTo>
                    <a:cubicBezTo>
                      <a:pt x="107082" y="46442"/>
                      <a:pt x="106163" y="46442"/>
                      <a:pt x="106163" y="46442"/>
                    </a:cubicBezTo>
                    <a:cubicBezTo>
                      <a:pt x="104018" y="46288"/>
                      <a:pt x="99345" y="43837"/>
                      <a:pt x="98656" y="43224"/>
                    </a:cubicBezTo>
                    <a:cubicBezTo>
                      <a:pt x="97967" y="42612"/>
                      <a:pt x="96894" y="42765"/>
                      <a:pt x="96894" y="42765"/>
                    </a:cubicBezTo>
                    <a:cubicBezTo>
                      <a:pt x="90920" y="43071"/>
                      <a:pt x="68171" y="43454"/>
                      <a:pt x="60741" y="43531"/>
                    </a:cubicBezTo>
                    <a:cubicBezTo>
                      <a:pt x="60741" y="43684"/>
                      <a:pt x="60818" y="43837"/>
                      <a:pt x="60741" y="44067"/>
                    </a:cubicBezTo>
                    <a:cubicBezTo>
                      <a:pt x="60358" y="44986"/>
                      <a:pt x="56911" y="57854"/>
                      <a:pt x="57754" y="68808"/>
                    </a:cubicBezTo>
                    <a:cubicBezTo>
                      <a:pt x="57754" y="68808"/>
                      <a:pt x="57754" y="70340"/>
                      <a:pt x="59209" y="69727"/>
                    </a:cubicBezTo>
                    <a:cubicBezTo>
                      <a:pt x="60664" y="69114"/>
                      <a:pt x="73456" y="63522"/>
                      <a:pt x="80656" y="64825"/>
                    </a:cubicBezTo>
                    <a:lnTo>
                      <a:pt x="87396" y="66050"/>
                    </a:lnTo>
                    <a:cubicBezTo>
                      <a:pt x="87396" y="66050"/>
                      <a:pt x="88086" y="66510"/>
                      <a:pt x="88316" y="67276"/>
                    </a:cubicBezTo>
                    <a:cubicBezTo>
                      <a:pt x="88546" y="67965"/>
                      <a:pt x="91456" y="73250"/>
                      <a:pt x="92375" y="75625"/>
                    </a:cubicBezTo>
                    <a:cubicBezTo>
                      <a:pt x="93295" y="77999"/>
                      <a:pt x="94673" y="81370"/>
                      <a:pt x="93601" y="82901"/>
                    </a:cubicBezTo>
                    <a:cubicBezTo>
                      <a:pt x="92529" y="84433"/>
                      <a:pt x="90614" y="87650"/>
                      <a:pt x="88852" y="88416"/>
                    </a:cubicBezTo>
                    <a:cubicBezTo>
                      <a:pt x="87090" y="89106"/>
                      <a:pt x="85022" y="89029"/>
                      <a:pt x="83337" y="92399"/>
                    </a:cubicBezTo>
                    <a:cubicBezTo>
                      <a:pt x="81652" y="95770"/>
                      <a:pt x="78894" y="105651"/>
                      <a:pt x="78435" y="107565"/>
                    </a:cubicBezTo>
                    <a:cubicBezTo>
                      <a:pt x="77975" y="109480"/>
                      <a:pt x="78435" y="111625"/>
                      <a:pt x="79507" y="112621"/>
                    </a:cubicBezTo>
                    <a:cubicBezTo>
                      <a:pt x="80580" y="113540"/>
                      <a:pt x="85405" y="115991"/>
                      <a:pt x="86937" y="116910"/>
                    </a:cubicBezTo>
                    <a:cubicBezTo>
                      <a:pt x="88469" y="117829"/>
                      <a:pt x="94214" y="121123"/>
                      <a:pt x="94750" y="121659"/>
                    </a:cubicBezTo>
                    <a:cubicBezTo>
                      <a:pt x="95209" y="122272"/>
                      <a:pt x="95975" y="122579"/>
                      <a:pt x="95439" y="124417"/>
                    </a:cubicBezTo>
                    <a:cubicBezTo>
                      <a:pt x="94903" y="126255"/>
                      <a:pt x="94827" y="126485"/>
                      <a:pt x="94750" y="127864"/>
                    </a:cubicBezTo>
                    <a:cubicBezTo>
                      <a:pt x="94597" y="129319"/>
                      <a:pt x="94060" y="131847"/>
                      <a:pt x="94060" y="132306"/>
                    </a:cubicBezTo>
                    <a:cubicBezTo>
                      <a:pt x="94060" y="132766"/>
                      <a:pt x="93831" y="135753"/>
                      <a:pt x="94673" y="138281"/>
                    </a:cubicBezTo>
                    <a:cubicBezTo>
                      <a:pt x="95516" y="140808"/>
                      <a:pt x="95516" y="146553"/>
                      <a:pt x="93371" y="154213"/>
                    </a:cubicBezTo>
                    <a:cubicBezTo>
                      <a:pt x="91226" y="161872"/>
                      <a:pt x="87167" y="170375"/>
                      <a:pt x="86094" y="172136"/>
                    </a:cubicBezTo>
                    <a:cubicBezTo>
                      <a:pt x="85022" y="173898"/>
                      <a:pt x="84869" y="175277"/>
                      <a:pt x="84869" y="175277"/>
                    </a:cubicBezTo>
                    <a:cubicBezTo>
                      <a:pt x="84869" y="175277"/>
                      <a:pt x="84410" y="175660"/>
                      <a:pt x="83643" y="175737"/>
                    </a:cubicBezTo>
                    <a:cubicBezTo>
                      <a:pt x="82954" y="175890"/>
                      <a:pt x="77899" y="176426"/>
                      <a:pt x="76443" y="170834"/>
                    </a:cubicBezTo>
                    <a:cubicBezTo>
                      <a:pt x="76443" y="170834"/>
                      <a:pt x="75524" y="166545"/>
                      <a:pt x="75141" y="165702"/>
                    </a:cubicBezTo>
                    <a:cubicBezTo>
                      <a:pt x="74758" y="164860"/>
                      <a:pt x="74528" y="164247"/>
                      <a:pt x="73915" y="165549"/>
                    </a:cubicBezTo>
                    <a:cubicBezTo>
                      <a:pt x="73303" y="166851"/>
                      <a:pt x="69626" y="172749"/>
                      <a:pt x="60741" y="172136"/>
                    </a:cubicBezTo>
                    <a:lnTo>
                      <a:pt x="53694" y="172290"/>
                    </a:lnTo>
                    <a:cubicBezTo>
                      <a:pt x="53694" y="172290"/>
                      <a:pt x="52392" y="172290"/>
                      <a:pt x="52162" y="171677"/>
                    </a:cubicBezTo>
                    <a:cubicBezTo>
                      <a:pt x="51932" y="171064"/>
                      <a:pt x="45958" y="159345"/>
                      <a:pt x="45958" y="159345"/>
                    </a:cubicBezTo>
                    <a:cubicBezTo>
                      <a:pt x="45958" y="159345"/>
                      <a:pt x="45345" y="158272"/>
                      <a:pt x="44503" y="158426"/>
                    </a:cubicBezTo>
                    <a:cubicBezTo>
                      <a:pt x="43660" y="158579"/>
                      <a:pt x="38145" y="158272"/>
                      <a:pt x="38145" y="158272"/>
                    </a:cubicBezTo>
                    <a:cubicBezTo>
                      <a:pt x="38145" y="158272"/>
                      <a:pt x="37072" y="158043"/>
                      <a:pt x="36843" y="159192"/>
                    </a:cubicBezTo>
                    <a:cubicBezTo>
                      <a:pt x="36613" y="160417"/>
                      <a:pt x="35311" y="166392"/>
                      <a:pt x="35311" y="166392"/>
                    </a:cubicBezTo>
                    <a:cubicBezTo>
                      <a:pt x="35311" y="166392"/>
                      <a:pt x="34928" y="169609"/>
                      <a:pt x="31711" y="170834"/>
                    </a:cubicBezTo>
                    <a:cubicBezTo>
                      <a:pt x="31711" y="170834"/>
                      <a:pt x="29107" y="171524"/>
                      <a:pt x="28341" y="171907"/>
                    </a:cubicBezTo>
                    <a:cubicBezTo>
                      <a:pt x="27651" y="172290"/>
                      <a:pt x="26426" y="172596"/>
                      <a:pt x="25736" y="172519"/>
                    </a:cubicBezTo>
                    <a:cubicBezTo>
                      <a:pt x="25047" y="172366"/>
                      <a:pt x="21524" y="171600"/>
                      <a:pt x="19609" y="172519"/>
                    </a:cubicBezTo>
                    <a:cubicBezTo>
                      <a:pt x="17694" y="173438"/>
                      <a:pt x="16851" y="172749"/>
                      <a:pt x="13634" y="172060"/>
                    </a:cubicBezTo>
                    <a:cubicBezTo>
                      <a:pt x="10417" y="171370"/>
                      <a:pt x="13022" y="172902"/>
                      <a:pt x="13174" y="173822"/>
                    </a:cubicBezTo>
                    <a:cubicBezTo>
                      <a:pt x="13328" y="174741"/>
                      <a:pt x="14017" y="179413"/>
                      <a:pt x="11949" y="184086"/>
                    </a:cubicBezTo>
                    <a:cubicBezTo>
                      <a:pt x="11949" y="184086"/>
                      <a:pt x="11030" y="184928"/>
                      <a:pt x="12179" y="185847"/>
                    </a:cubicBezTo>
                    <a:cubicBezTo>
                      <a:pt x="13404" y="186766"/>
                      <a:pt x="17770" y="190060"/>
                      <a:pt x="17770" y="190060"/>
                    </a:cubicBezTo>
                    <a:cubicBezTo>
                      <a:pt x="17770" y="190060"/>
                      <a:pt x="18842" y="190673"/>
                      <a:pt x="17617" y="191592"/>
                    </a:cubicBezTo>
                    <a:cubicBezTo>
                      <a:pt x="16392" y="192511"/>
                      <a:pt x="15243" y="194579"/>
                      <a:pt x="17847" y="196111"/>
                    </a:cubicBezTo>
                    <a:cubicBezTo>
                      <a:pt x="20451" y="197643"/>
                      <a:pt x="23821" y="199098"/>
                      <a:pt x="22749" y="200554"/>
                    </a:cubicBezTo>
                    <a:cubicBezTo>
                      <a:pt x="21677" y="202009"/>
                      <a:pt x="21064" y="202928"/>
                      <a:pt x="21294" y="204996"/>
                    </a:cubicBezTo>
                    <a:cubicBezTo>
                      <a:pt x="21524" y="207064"/>
                      <a:pt x="22519" y="208443"/>
                      <a:pt x="20451" y="210052"/>
                    </a:cubicBezTo>
                    <a:cubicBezTo>
                      <a:pt x="20451" y="210052"/>
                      <a:pt x="19762" y="210665"/>
                      <a:pt x="18766" y="209822"/>
                    </a:cubicBezTo>
                    <a:cubicBezTo>
                      <a:pt x="17847" y="208979"/>
                      <a:pt x="13174" y="205992"/>
                      <a:pt x="11719" y="205379"/>
                    </a:cubicBezTo>
                    <a:cubicBezTo>
                      <a:pt x="10264" y="204766"/>
                      <a:pt x="9804" y="204460"/>
                      <a:pt x="9575" y="204996"/>
                    </a:cubicBezTo>
                    <a:cubicBezTo>
                      <a:pt x="9345" y="205609"/>
                      <a:pt x="8962" y="205915"/>
                      <a:pt x="8502" y="206069"/>
                    </a:cubicBezTo>
                    <a:cubicBezTo>
                      <a:pt x="8043" y="206145"/>
                      <a:pt x="3370" y="206835"/>
                      <a:pt x="0" y="215567"/>
                    </a:cubicBezTo>
                    <a:cubicBezTo>
                      <a:pt x="6204" y="221771"/>
                      <a:pt x="11183" y="226750"/>
                      <a:pt x="12638" y="228205"/>
                    </a:cubicBezTo>
                    <a:cubicBezTo>
                      <a:pt x="15779" y="231345"/>
                      <a:pt x="21600" y="239465"/>
                      <a:pt x="25660" y="246741"/>
                    </a:cubicBezTo>
                    <a:cubicBezTo>
                      <a:pt x="27881" y="245056"/>
                      <a:pt x="31328" y="242452"/>
                      <a:pt x="32017" y="241839"/>
                    </a:cubicBezTo>
                    <a:cubicBezTo>
                      <a:pt x="33013" y="240997"/>
                      <a:pt x="37609" y="237397"/>
                      <a:pt x="38911" y="236631"/>
                    </a:cubicBezTo>
                    <a:cubicBezTo>
                      <a:pt x="40290" y="235865"/>
                      <a:pt x="42511" y="234639"/>
                      <a:pt x="42971" y="233950"/>
                    </a:cubicBezTo>
                    <a:cubicBezTo>
                      <a:pt x="43430" y="233184"/>
                      <a:pt x="45805" y="230350"/>
                      <a:pt x="45805" y="230350"/>
                    </a:cubicBezTo>
                    <a:cubicBezTo>
                      <a:pt x="45805" y="230350"/>
                      <a:pt x="46417" y="228971"/>
                      <a:pt x="47260" y="229967"/>
                    </a:cubicBezTo>
                    <a:cubicBezTo>
                      <a:pt x="47796" y="230733"/>
                      <a:pt x="52009" y="234179"/>
                      <a:pt x="55226" y="23678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70" name="Kombinationstegning: figur 12069">
                <a:extLst>
                  <a:ext uri="{FF2B5EF4-FFF2-40B4-BE49-F238E27FC236}">
                    <a16:creationId xmlns:a16="http://schemas.microsoft.com/office/drawing/2014/main" id="{561D7078-D1AF-4359-8CC5-7430B2931B36}"/>
                  </a:ext>
                </a:extLst>
              </p:cNvPr>
              <p:cNvSpPr/>
              <p:nvPr/>
            </p:nvSpPr>
            <p:spPr>
              <a:xfrm>
                <a:off x="6690283" y="4082630"/>
                <a:ext cx="369916" cy="249139"/>
              </a:xfrm>
              <a:custGeom>
                <a:avLst/>
                <a:gdLst>
                  <a:gd name="connsiteX0" fmla="*/ 365398 w 369916"/>
                  <a:gd name="connsiteY0" fmla="*/ 155002 h 249139"/>
                  <a:gd name="connsiteX1" fmla="*/ 357968 w 369916"/>
                  <a:gd name="connsiteY1" fmla="*/ 147189 h 249139"/>
                  <a:gd name="connsiteX2" fmla="*/ 353066 w 369916"/>
                  <a:gd name="connsiteY2" fmla="*/ 144431 h 249139"/>
                  <a:gd name="connsiteX3" fmla="*/ 345866 w 369916"/>
                  <a:gd name="connsiteY3" fmla="*/ 140831 h 249139"/>
                  <a:gd name="connsiteX4" fmla="*/ 339278 w 369916"/>
                  <a:gd name="connsiteY4" fmla="*/ 135087 h 249139"/>
                  <a:gd name="connsiteX5" fmla="*/ 339968 w 369916"/>
                  <a:gd name="connsiteY5" fmla="*/ 124899 h 249139"/>
                  <a:gd name="connsiteX6" fmla="*/ 339585 w 369916"/>
                  <a:gd name="connsiteY6" fmla="*/ 123214 h 249139"/>
                  <a:gd name="connsiteX7" fmla="*/ 309635 w 369916"/>
                  <a:gd name="connsiteY7" fmla="*/ 96635 h 249139"/>
                  <a:gd name="connsiteX8" fmla="*/ 308793 w 369916"/>
                  <a:gd name="connsiteY8" fmla="*/ 94031 h 249139"/>
                  <a:gd name="connsiteX9" fmla="*/ 301976 w 369916"/>
                  <a:gd name="connsiteY9" fmla="*/ 83767 h 249139"/>
                  <a:gd name="connsiteX10" fmla="*/ 279916 w 369916"/>
                  <a:gd name="connsiteY10" fmla="*/ 77333 h 249139"/>
                  <a:gd name="connsiteX11" fmla="*/ 278997 w 369916"/>
                  <a:gd name="connsiteY11" fmla="*/ 75878 h 249139"/>
                  <a:gd name="connsiteX12" fmla="*/ 277235 w 369916"/>
                  <a:gd name="connsiteY12" fmla="*/ 66150 h 249139"/>
                  <a:gd name="connsiteX13" fmla="*/ 276316 w 369916"/>
                  <a:gd name="connsiteY13" fmla="*/ 64848 h 249139"/>
                  <a:gd name="connsiteX14" fmla="*/ 268043 w 369916"/>
                  <a:gd name="connsiteY14" fmla="*/ 64465 h 249139"/>
                  <a:gd name="connsiteX15" fmla="*/ 259771 w 369916"/>
                  <a:gd name="connsiteY15" fmla="*/ 64235 h 249139"/>
                  <a:gd name="connsiteX16" fmla="*/ 258469 w 369916"/>
                  <a:gd name="connsiteY16" fmla="*/ 63316 h 249139"/>
                  <a:gd name="connsiteX17" fmla="*/ 257167 w 369916"/>
                  <a:gd name="connsiteY17" fmla="*/ 53741 h 249139"/>
                  <a:gd name="connsiteX18" fmla="*/ 258239 w 369916"/>
                  <a:gd name="connsiteY18" fmla="*/ 51979 h 249139"/>
                  <a:gd name="connsiteX19" fmla="*/ 261839 w 369916"/>
                  <a:gd name="connsiteY19" fmla="*/ 40643 h 249139"/>
                  <a:gd name="connsiteX20" fmla="*/ 263601 w 369916"/>
                  <a:gd name="connsiteY20" fmla="*/ 35741 h 249139"/>
                  <a:gd name="connsiteX21" fmla="*/ 259541 w 369916"/>
                  <a:gd name="connsiteY21" fmla="*/ 26779 h 249139"/>
                  <a:gd name="connsiteX22" fmla="*/ 240392 w 369916"/>
                  <a:gd name="connsiteY22" fmla="*/ 1272 h 249139"/>
                  <a:gd name="connsiteX23" fmla="*/ 240392 w 369916"/>
                  <a:gd name="connsiteY23" fmla="*/ 1119 h 249139"/>
                  <a:gd name="connsiteX24" fmla="*/ 226375 w 369916"/>
                  <a:gd name="connsiteY24" fmla="*/ 47 h 249139"/>
                  <a:gd name="connsiteX25" fmla="*/ 224307 w 369916"/>
                  <a:gd name="connsiteY25" fmla="*/ 506 h 249139"/>
                  <a:gd name="connsiteX26" fmla="*/ 215805 w 369916"/>
                  <a:gd name="connsiteY26" fmla="*/ 4796 h 249139"/>
                  <a:gd name="connsiteX27" fmla="*/ 208758 w 369916"/>
                  <a:gd name="connsiteY27" fmla="*/ 8166 h 249139"/>
                  <a:gd name="connsiteX28" fmla="*/ 206843 w 369916"/>
                  <a:gd name="connsiteY28" fmla="*/ 12379 h 249139"/>
                  <a:gd name="connsiteX29" fmla="*/ 204545 w 369916"/>
                  <a:gd name="connsiteY29" fmla="*/ 17971 h 249139"/>
                  <a:gd name="connsiteX30" fmla="*/ 182255 w 369916"/>
                  <a:gd name="connsiteY30" fmla="*/ 43477 h 249139"/>
                  <a:gd name="connsiteX31" fmla="*/ 172451 w 369916"/>
                  <a:gd name="connsiteY31" fmla="*/ 50677 h 249139"/>
                  <a:gd name="connsiteX32" fmla="*/ 165021 w 369916"/>
                  <a:gd name="connsiteY32" fmla="*/ 54124 h 249139"/>
                  <a:gd name="connsiteX33" fmla="*/ 142655 w 369916"/>
                  <a:gd name="connsiteY33" fmla="*/ 54967 h 249139"/>
                  <a:gd name="connsiteX34" fmla="*/ 128868 w 369916"/>
                  <a:gd name="connsiteY34" fmla="*/ 57341 h 249139"/>
                  <a:gd name="connsiteX35" fmla="*/ 126340 w 369916"/>
                  <a:gd name="connsiteY35" fmla="*/ 59945 h 249139"/>
                  <a:gd name="connsiteX36" fmla="*/ 130016 w 369916"/>
                  <a:gd name="connsiteY36" fmla="*/ 63545 h 249139"/>
                  <a:gd name="connsiteX37" fmla="*/ 131931 w 369916"/>
                  <a:gd name="connsiteY37" fmla="*/ 66533 h 249139"/>
                  <a:gd name="connsiteX38" fmla="*/ 131319 w 369916"/>
                  <a:gd name="connsiteY38" fmla="*/ 68294 h 249139"/>
                  <a:gd name="connsiteX39" fmla="*/ 121744 w 369916"/>
                  <a:gd name="connsiteY39" fmla="*/ 80397 h 249139"/>
                  <a:gd name="connsiteX40" fmla="*/ 112016 w 369916"/>
                  <a:gd name="connsiteY40" fmla="*/ 84227 h 249139"/>
                  <a:gd name="connsiteX41" fmla="*/ 99914 w 369916"/>
                  <a:gd name="connsiteY41" fmla="*/ 84916 h 249139"/>
                  <a:gd name="connsiteX42" fmla="*/ 87965 w 369916"/>
                  <a:gd name="connsiteY42" fmla="*/ 88133 h 249139"/>
                  <a:gd name="connsiteX43" fmla="*/ 80765 w 369916"/>
                  <a:gd name="connsiteY43" fmla="*/ 90048 h 249139"/>
                  <a:gd name="connsiteX44" fmla="*/ 78390 w 369916"/>
                  <a:gd name="connsiteY44" fmla="*/ 91273 h 249139"/>
                  <a:gd name="connsiteX45" fmla="*/ 68586 w 369916"/>
                  <a:gd name="connsiteY45" fmla="*/ 97248 h 249139"/>
                  <a:gd name="connsiteX46" fmla="*/ 66824 w 369916"/>
                  <a:gd name="connsiteY46" fmla="*/ 96559 h 249139"/>
                  <a:gd name="connsiteX47" fmla="*/ 60927 w 369916"/>
                  <a:gd name="connsiteY47" fmla="*/ 89129 h 249139"/>
                  <a:gd name="connsiteX48" fmla="*/ 57326 w 369916"/>
                  <a:gd name="connsiteY48" fmla="*/ 89818 h 249139"/>
                  <a:gd name="connsiteX49" fmla="*/ 55871 w 369916"/>
                  <a:gd name="connsiteY49" fmla="*/ 93265 h 249139"/>
                  <a:gd name="connsiteX50" fmla="*/ 53497 w 369916"/>
                  <a:gd name="connsiteY50" fmla="*/ 94491 h 249139"/>
                  <a:gd name="connsiteX51" fmla="*/ 41854 w 369916"/>
                  <a:gd name="connsiteY51" fmla="*/ 97018 h 249139"/>
                  <a:gd name="connsiteX52" fmla="*/ 30135 w 369916"/>
                  <a:gd name="connsiteY52" fmla="*/ 98167 h 249139"/>
                  <a:gd name="connsiteX53" fmla="*/ 29062 w 369916"/>
                  <a:gd name="connsiteY53" fmla="*/ 99776 h 249139"/>
                  <a:gd name="connsiteX54" fmla="*/ 24160 w 369916"/>
                  <a:gd name="connsiteY54" fmla="*/ 105137 h 249139"/>
                  <a:gd name="connsiteX55" fmla="*/ 22475 w 369916"/>
                  <a:gd name="connsiteY55" fmla="*/ 107742 h 249139"/>
                  <a:gd name="connsiteX56" fmla="*/ 16271 w 369916"/>
                  <a:gd name="connsiteY56" fmla="*/ 118618 h 249139"/>
                  <a:gd name="connsiteX57" fmla="*/ 12824 w 369916"/>
                  <a:gd name="connsiteY57" fmla="*/ 126125 h 249139"/>
                  <a:gd name="connsiteX58" fmla="*/ 6849 w 369916"/>
                  <a:gd name="connsiteY58" fmla="*/ 135700 h 249139"/>
                  <a:gd name="connsiteX59" fmla="*/ 415 w 369916"/>
                  <a:gd name="connsiteY59" fmla="*/ 138916 h 249139"/>
                  <a:gd name="connsiteX60" fmla="*/ 645 w 369916"/>
                  <a:gd name="connsiteY60" fmla="*/ 140219 h 249139"/>
                  <a:gd name="connsiteX61" fmla="*/ 5394 w 369916"/>
                  <a:gd name="connsiteY61" fmla="*/ 147878 h 249139"/>
                  <a:gd name="connsiteX62" fmla="*/ 3479 w 369916"/>
                  <a:gd name="connsiteY62" fmla="*/ 159827 h 249139"/>
                  <a:gd name="connsiteX63" fmla="*/ 3709 w 369916"/>
                  <a:gd name="connsiteY63" fmla="*/ 161589 h 249139"/>
                  <a:gd name="connsiteX64" fmla="*/ 7156 w 369916"/>
                  <a:gd name="connsiteY64" fmla="*/ 171164 h 249139"/>
                  <a:gd name="connsiteX65" fmla="*/ 8611 w 369916"/>
                  <a:gd name="connsiteY65" fmla="*/ 180738 h 249139"/>
                  <a:gd name="connsiteX66" fmla="*/ 9530 w 369916"/>
                  <a:gd name="connsiteY66" fmla="*/ 182500 h 249139"/>
                  <a:gd name="connsiteX67" fmla="*/ 12900 w 369916"/>
                  <a:gd name="connsiteY67" fmla="*/ 185411 h 249139"/>
                  <a:gd name="connsiteX68" fmla="*/ 21020 w 369916"/>
                  <a:gd name="connsiteY68" fmla="*/ 196441 h 249139"/>
                  <a:gd name="connsiteX69" fmla="*/ 20331 w 369916"/>
                  <a:gd name="connsiteY69" fmla="*/ 197896 h 249139"/>
                  <a:gd name="connsiteX70" fmla="*/ 18262 w 369916"/>
                  <a:gd name="connsiteY70" fmla="*/ 197896 h 249139"/>
                  <a:gd name="connsiteX71" fmla="*/ 17803 w 369916"/>
                  <a:gd name="connsiteY71" fmla="*/ 199198 h 249139"/>
                  <a:gd name="connsiteX72" fmla="*/ 23777 w 369916"/>
                  <a:gd name="connsiteY72" fmla="*/ 208619 h 249139"/>
                  <a:gd name="connsiteX73" fmla="*/ 29369 w 369916"/>
                  <a:gd name="connsiteY73" fmla="*/ 214211 h 249139"/>
                  <a:gd name="connsiteX74" fmla="*/ 39939 w 369916"/>
                  <a:gd name="connsiteY74" fmla="*/ 222024 h 249139"/>
                  <a:gd name="connsiteX75" fmla="*/ 47446 w 369916"/>
                  <a:gd name="connsiteY75" fmla="*/ 233973 h 249139"/>
                  <a:gd name="connsiteX76" fmla="*/ 47446 w 369916"/>
                  <a:gd name="connsiteY76" fmla="*/ 236884 h 249139"/>
                  <a:gd name="connsiteX77" fmla="*/ 50203 w 369916"/>
                  <a:gd name="connsiteY77" fmla="*/ 249139 h 249139"/>
                  <a:gd name="connsiteX78" fmla="*/ 50892 w 369916"/>
                  <a:gd name="connsiteY78" fmla="*/ 248373 h 249139"/>
                  <a:gd name="connsiteX79" fmla="*/ 57250 w 369916"/>
                  <a:gd name="connsiteY79" fmla="*/ 233513 h 249139"/>
                  <a:gd name="connsiteX80" fmla="*/ 58782 w 369916"/>
                  <a:gd name="connsiteY80" fmla="*/ 222024 h 249139"/>
                  <a:gd name="connsiteX81" fmla="*/ 59701 w 369916"/>
                  <a:gd name="connsiteY81" fmla="*/ 217734 h 249139"/>
                  <a:gd name="connsiteX82" fmla="*/ 63914 w 369916"/>
                  <a:gd name="connsiteY82" fmla="*/ 212373 h 249139"/>
                  <a:gd name="connsiteX83" fmla="*/ 78314 w 369916"/>
                  <a:gd name="connsiteY83" fmla="*/ 208772 h 249139"/>
                  <a:gd name="connsiteX84" fmla="*/ 84901 w 369916"/>
                  <a:gd name="connsiteY84" fmla="*/ 207853 h 249139"/>
                  <a:gd name="connsiteX85" fmla="*/ 108493 w 369916"/>
                  <a:gd name="connsiteY85" fmla="*/ 209768 h 249139"/>
                  <a:gd name="connsiteX86" fmla="*/ 113548 w 369916"/>
                  <a:gd name="connsiteY86" fmla="*/ 209998 h 249139"/>
                  <a:gd name="connsiteX87" fmla="*/ 115233 w 369916"/>
                  <a:gd name="connsiteY87" fmla="*/ 209309 h 249139"/>
                  <a:gd name="connsiteX88" fmla="*/ 118986 w 369916"/>
                  <a:gd name="connsiteY88" fmla="*/ 213675 h 249139"/>
                  <a:gd name="connsiteX89" fmla="*/ 118986 w 369916"/>
                  <a:gd name="connsiteY89" fmla="*/ 211224 h 249139"/>
                  <a:gd name="connsiteX90" fmla="*/ 119140 w 369916"/>
                  <a:gd name="connsiteY90" fmla="*/ 195904 h 249139"/>
                  <a:gd name="connsiteX91" fmla="*/ 117684 w 369916"/>
                  <a:gd name="connsiteY91" fmla="*/ 191845 h 249139"/>
                  <a:gd name="connsiteX92" fmla="*/ 118680 w 369916"/>
                  <a:gd name="connsiteY92" fmla="*/ 188858 h 249139"/>
                  <a:gd name="connsiteX93" fmla="*/ 123889 w 369916"/>
                  <a:gd name="connsiteY93" fmla="*/ 186406 h 249139"/>
                  <a:gd name="connsiteX94" fmla="*/ 132161 w 369916"/>
                  <a:gd name="connsiteY94" fmla="*/ 174074 h 249139"/>
                  <a:gd name="connsiteX95" fmla="*/ 134382 w 369916"/>
                  <a:gd name="connsiteY95" fmla="*/ 171317 h 249139"/>
                  <a:gd name="connsiteX96" fmla="*/ 147710 w 369916"/>
                  <a:gd name="connsiteY96" fmla="*/ 167028 h 249139"/>
                  <a:gd name="connsiteX97" fmla="*/ 154834 w 369916"/>
                  <a:gd name="connsiteY97" fmla="*/ 168866 h 249139"/>
                  <a:gd name="connsiteX98" fmla="*/ 156059 w 369916"/>
                  <a:gd name="connsiteY98" fmla="*/ 170474 h 249139"/>
                  <a:gd name="connsiteX99" fmla="*/ 159276 w 369916"/>
                  <a:gd name="connsiteY99" fmla="*/ 171547 h 249139"/>
                  <a:gd name="connsiteX100" fmla="*/ 170996 w 369916"/>
                  <a:gd name="connsiteY100" fmla="*/ 183266 h 249139"/>
                  <a:gd name="connsiteX101" fmla="*/ 172834 w 369916"/>
                  <a:gd name="connsiteY101" fmla="*/ 184108 h 249139"/>
                  <a:gd name="connsiteX102" fmla="*/ 196885 w 369916"/>
                  <a:gd name="connsiteY102" fmla="*/ 190543 h 249139"/>
                  <a:gd name="connsiteX103" fmla="*/ 199337 w 369916"/>
                  <a:gd name="connsiteY103" fmla="*/ 191308 h 249139"/>
                  <a:gd name="connsiteX104" fmla="*/ 217949 w 369916"/>
                  <a:gd name="connsiteY104" fmla="*/ 193070 h 249139"/>
                  <a:gd name="connsiteX105" fmla="*/ 227677 w 369916"/>
                  <a:gd name="connsiteY105" fmla="*/ 194755 h 249139"/>
                  <a:gd name="connsiteX106" fmla="*/ 228749 w 369916"/>
                  <a:gd name="connsiteY106" fmla="*/ 193530 h 249139"/>
                  <a:gd name="connsiteX107" fmla="*/ 237482 w 369916"/>
                  <a:gd name="connsiteY107" fmla="*/ 179130 h 249139"/>
                  <a:gd name="connsiteX108" fmla="*/ 241465 w 369916"/>
                  <a:gd name="connsiteY108" fmla="*/ 175683 h 249139"/>
                  <a:gd name="connsiteX109" fmla="*/ 247746 w 369916"/>
                  <a:gd name="connsiteY109" fmla="*/ 178057 h 249139"/>
                  <a:gd name="connsiteX110" fmla="*/ 255482 w 369916"/>
                  <a:gd name="connsiteY110" fmla="*/ 182270 h 249139"/>
                  <a:gd name="connsiteX111" fmla="*/ 263754 w 369916"/>
                  <a:gd name="connsiteY111" fmla="*/ 178211 h 249139"/>
                  <a:gd name="connsiteX112" fmla="*/ 280069 w 369916"/>
                  <a:gd name="connsiteY112" fmla="*/ 170704 h 249139"/>
                  <a:gd name="connsiteX113" fmla="*/ 282137 w 369916"/>
                  <a:gd name="connsiteY113" fmla="*/ 169938 h 249139"/>
                  <a:gd name="connsiteX114" fmla="*/ 285584 w 369916"/>
                  <a:gd name="connsiteY114" fmla="*/ 168176 h 249139"/>
                  <a:gd name="connsiteX115" fmla="*/ 290027 w 369916"/>
                  <a:gd name="connsiteY115" fmla="*/ 171010 h 249139"/>
                  <a:gd name="connsiteX116" fmla="*/ 291789 w 369916"/>
                  <a:gd name="connsiteY116" fmla="*/ 172619 h 249139"/>
                  <a:gd name="connsiteX117" fmla="*/ 308333 w 369916"/>
                  <a:gd name="connsiteY117" fmla="*/ 169938 h 249139"/>
                  <a:gd name="connsiteX118" fmla="*/ 309789 w 369916"/>
                  <a:gd name="connsiteY118" fmla="*/ 165113 h 249139"/>
                  <a:gd name="connsiteX119" fmla="*/ 312393 w 369916"/>
                  <a:gd name="connsiteY119" fmla="*/ 160517 h 249139"/>
                  <a:gd name="connsiteX120" fmla="*/ 319210 w 369916"/>
                  <a:gd name="connsiteY120" fmla="*/ 161589 h 249139"/>
                  <a:gd name="connsiteX121" fmla="*/ 326946 w 369916"/>
                  <a:gd name="connsiteY121" fmla="*/ 164959 h 249139"/>
                  <a:gd name="connsiteX122" fmla="*/ 338895 w 369916"/>
                  <a:gd name="connsiteY122" fmla="*/ 166185 h 249139"/>
                  <a:gd name="connsiteX123" fmla="*/ 351457 w 369916"/>
                  <a:gd name="connsiteY123" fmla="*/ 167410 h 249139"/>
                  <a:gd name="connsiteX124" fmla="*/ 365168 w 369916"/>
                  <a:gd name="connsiteY124" fmla="*/ 167181 h 249139"/>
                  <a:gd name="connsiteX125" fmla="*/ 369917 w 369916"/>
                  <a:gd name="connsiteY125" fmla="*/ 169785 h 249139"/>
                  <a:gd name="connsiteX126" fmla="*/ 367925 w 369916"/>
                  <a:gd name="connsiteY126" fmla="*/ 164347 h 249139"/>
                  <a:gd name="connsiteX127" fmla="*/ 365398 w 369916"/>
                  <a:gd name="connsiteY127" fmla="*/ 155002 h 24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369916" h="249139">
                    <a:moveTo>
                      <a:pt x="365398" y="155002"/>
                    </a:moveTo>
                    <a:cubicBezTo>
                      <a:pt x="365168" y="151172"/>
                      <a:pt x="358964" y="148031"/>
                      <a:pt x="357968" y="147189"/>
                    </a:cubicBezTo>
                    <a:cubicBezTo>
                      <a:pt x="357049" y="146346"/>
                      <a:pt x="354981" y="146576"/>
                      <a:pt x="353066" y="144431"/>
                    </a:cubicBezTo>
                    <a:cubicBezTo>
                      <a:pt x="351151" y="142287"/>
                      <a:pt x="347781" y="140985"/>
                      <a:pt x="345866" y="140831"/>
                    </a:cubicBezTo>
                    <a:cubicBezTo>
                      <a:pt x="343951" y="140678"/>
                      <a:pt x="341346" y="139146"/>
                      <a:pt x="339278" y="135087"/>
                    </a:cubicBezTo>
                    <a:cubicBezTo>
                      <a:pt x="337210" y="131027"/>
                      <a:pt x="339431" y="125742"/>
                      <a:pt x="339968" y="124899"/>
                    </a:cubicBezTo>
                    <a:cubicBezTo>
                      <a:pt x="340581" y="124057"/>
                      <a:pt x="339585" y="123214"/>
                      <a:pt x="339585" y="123214"/>
                    </a:cubicBezTo>
                    <a:cubicBezTo>
                      <a:pt x="339585" y="123214"/>
                      <a:pt x="310248" y="97248"/>
                      <a:pt x="309635" y="96635"/>
                    </a:cubicBezTo>
                    <a:cubicBezTo>
                      <a:pt x="309023" y="96022"/>
                      <a:pt x="308333" y="96482"/>
                      <a:pt x="308793" y="94031"/>
                    </a:cubicBezTo>
                    <a:cubicBezTo>
                      <a:pt x="309252" y="91503"/>
                      <a:pt x="306418" y="86984"/>
                      <a:pt x="301976" y="83767"/>
                    </a:cubicBezTo>
                    <a:cubicBezTo>
                      <a:pt x="297533" y="80550"/>
                      <a:pt x="281065" y="77409"/>
                      <a:pt x="279916" y="77333"/>
                    </a:cubicBezTo>
                    <a:cubicBezTo>
                      <a:pt x="278844" y="77180"/>
                      <a:pt x="278997" y="75878"/>
                      <a:pt x="278997" y="75878"/>
                    </a:cubicBezTo>
                    <a:cubicBezTo>
                      <a:pt x="278997" y="75878"/>
                      <a:pt x="277235" y="67146"/>
                      <a:pt x="277235" y="66150"/>
                    </a:cubicBezTo>
                    <a:cubicBezTo>
                      <a:pt x="277235" y="65154"/>
                      <a:pt x="276316" y="64848"/>
                      <a:pt x="276316" y="64848"/>
                    </a:cubicBezTo>
                    <a:cubicBezTo>
                      <a:pt x="276316" y="64848"/>
                      <a:pt x="271414" y="64694"/>
                      <a:pt x="268043" y="64465"/>
                    </a:cubicBezTo>
                    <a:cubicBezTo>
                      <a:pt x="264673" y="64235"/>
                      <a:pt x="260537" y="63852"/>
                      <a:pt x="259771" y="64235"/>
                    </a:cubicBezTo>
                    <a:cubicBezTo>
                      <a:pt x="259005" y="64618"/>
                      <a:pt x="258469" y="64235"/>
                      <a:pt x="258469" y="63316"/>
                    </a:cubicBezTo>
                    <a:cubicBezTo>
                      <a:pt x="258469" y="62397"/>
                      <a:pt x="257244" y="54814"/>
                      <a:pt x="257167" y="53741"/>
                    </a:cubicBezTo>
                    <a:cubicBezTo>
                      <a:pt x="257014" y="52669"/>
                      <a:pt x="258239" y="51979"/>
                      <a:pt x="258239" y="51979"/>
                    </a:cubicBezTo>
                    <a:cubicBezTo>
                      <a:pt x="263831" y="48379"/>
                      <a:pt x="262069" y="42175"/>
                      <a:pt x="261839" y="40643"/>
                    </a:cubicBezTo>
                    <a:cubicBezTo>
                      <a:pt x="261610" y="39111"/>
                      <a:pt x="262758" y="38039"/>
                      <a:pt x="263601" y="35741"/>
                    </a:cubicBezTo>
                    <a:cubicBezTo>
                      <a:pt x="264444" y="33443"/>
                      <a:pt x="262145" y="29613"/>
                      <a:pt x="259541" y="26779"/>
                    </a:cubicBezTo>
                    <a:cubicBezTo>
                      <a:pt x="256937" y="23869"/>
                      <a:pt x="240392" y="1272"/>
                      <a:pt x="240392" y="1272"/>
                    </a:cubicBezTo>
                    <a:cubicBezTo>
                      <a:pt x="240392" y="1272"/>
                      <a:pt x="240392" y="1196"/>
                      <a:pt x="240392" y="1119"/>
                    </a:cubicBezTo>
                    <a:cubicBezTo>
                      <a:pt x="234647" y="736"/>
                      <a:pt x="226834" y="200"/>
                      <a:pt x="226375" y="47"/>
                    </a:cubicBezTo>
                    <a:cubicBezTo>
                      <a:pt x="225686" y="-183"/>
                      <a:pt x="224307" y="506"/>
                      <a:pt x="224307" y="506"/>
                    </a:cubicBezTo>
                    <a:cubicBezTo>
                      <a:pt x="224307" y="506"/>
                      <a:pt x="217490" y="4107"/>
                      <a:pt x="215805" y="4796"/>
                    </a:cubicBezTo>
                    <a:cubicBezTo>
                      <a:pt x="214120" y="5485"/>
                      <a:pt x="209907" y="7324"/>
                      <a:pt x="208758" y="8166"/>
                    </a:cubicBezTo>
                    <a:cubicBezTo>
                      <a:pt x="207532" y="9009"/>
                      <a:pt x="206690" y="10081"/>
                      <a:pt x="206843" y="12379"/>
                    </a:cubicBezTo>
                    <a:cubicBezTo>
                      <a:pt x="206996" y="14677"/>
                      <a:pt x="204545" y="17971"/>
                      <a:pt x="204545" y="17971"/>
                    </a:cubicBezTo>
                    <a:cubicBezTo>
                      <a:pt x="204545" y="17971"/>
                      <a:pt x="183864" y="41869"/>
                      <a:pt x="182255" y="43477"/>
                    </a:cubicBezTo>
                    <a:cubicBezTo>
                      <a:pt x="180724" y="45009"/>
                      <a:pt x="176664" y="47690"/>
                      <a:pt x="172451" y="50677"/>
                    </a:cubicBezTo>
                    <a:cubicBezTo>
                      <a:pt x="168238" y="53664"/>
                      <a:pt x="165864" y="53894"/>
                      <a:pt x="165021" y="54124"/>
                    </a:cubicBezTo>
                    <a:cubicBezTo>
                      <a:pt x="164179" y="54354"/>
                      <a:pt x="148476" y="54967"/>
                      <a:pt x="142655" y="54967"/>
                    </a:cubicBezTo>
                    <a:cubicBezTo>
                      <a:pt x="136757" y="54967"/>
                      <a:pt x="130246" y="56882"/>
                      <a:pt x="128868" y="57341"/>
                    </a:cubicBezTo>
                    <a:cubicBezTo>
                      <a:pt x="127489" y="57801"/>
                      <a:pt x="126340" y="58643"/>
                      <a:pt x="126340" y="59945"/>
                    </a:cubicBezTo>
                    <a:cubicBezTo>
                      <a:pt x="126340" y="61248"/>
                      <a:pt x="128101" y="62243"/>
                      <a:pt x="130016" y="63545"/>
                    </a:cubicBezTo>
                    <a:cubicBezTo>
                      <a:pt x="131931" y="64848"/>
                      <a:pt x="132085" y="65690"/>
                      <a:pt x="131931" y="66533"/>
                    </a:cubicBezTo>
                    <a:cubicBezTo>
                      <a:pt x="131778" y="67375"/>
                      <a:pt x="131319" y="68294"/>
                      <a:pt x="131319" y="68294"/>
                    </a:cubicBezTo>
                    <a:cubicBezTo>
                      <a:pt x="131319" y="68294"/>
                      <a:pt x="123812" y="78099"/>
                      <a:pt x="121744" y="80397"/>
                    </a:cubicBezTo>
                    <a:cubicBezTo>
                      <a:pt x="119676" y="82695"/>
                      <a:pt x="116000" y="84610"/>
                      <a:pt x="112016" y="84227"/>
                    </a:cubicBezTo>
                    <a:cubicBezTo>
                      <a:pt x="108033" y="83844"/>
                      <a:pt x="100757" y="84610"/>
                      <a:pt x="99914" y="84916"/>
                    </a:cubicBezTo>
                    <a:cubicBezTo>
                      <a:pt x="99072" y="85299"/>
                      <a:pt x="88884" y="87673"/>
                      <a:pt x="87965" y="88133"/>
                    </a:cubicBezTo>
                    <a:cubicBezTo>
                      <a:pt x="87046" y="88592"/>
                      <a:pt x="82067" y="90048"/>
                      <a:pt x="80765" y="90048"/>
                    </a:cubicBezTo>
                    <a:cubicBezTo>
                      <a:pt x="79463" y="90048"/>
                      <a:pt x="78390" y="91273"/>
                      <a:pt x="78390" y="91273"/>
                    </a:cubicBezTo>
                    <a:cubicBezTo>
                      <a:pt x="78390" y="91273"/>
                      <a:pt x="69659" y="96559"/>
                      <a:pt x="68586" y="97248"/>
                    </a:cubicBezTo>
                    <a:cubicBezTo>
                      <a:pt x="67514" y="97937"/>
                      <a:pt x="66824" y="96559"/>
                      <a:pt x="66824" y="96559"/>
                    </a:cubicBezTo>
                    <a:cubicBezTo>
                      <a:pt x="65063" y="93188"/>
                      <a:pt x="62152" y="89971"/>
                      <a:pt x="60927" y="89129"/>
                    </a:cubicBezTo>
                    <a:cubicBezTo>
                      <a:pt x="59701" y="88286"/>
                      <a:pt x="58016" y="89358"/>
                      <a:pt x="57326" y="89818"/>
                    </a:cubicBezTo>
                    <a:cubicBezTo>
                      <a:pt x="56637" y="90278"/>
                      <a:pt x="56024" y="92346"/>
                      <a:pt x="55871" y="93265"/>
                    </a:cubicBezTo>
                    <a:cubicBezTo>
                      <a:pt x="55718" y="94184"/>
                      <a:pt x="55182" y="94184"/>
                      <a:pt x="53497" y="94491"/>
                    </a:cubicBezTo>
                    <a:cubicBezTo>
                      <a:pt x="51812" y="94720"/>
                      <a:pt x="45684" y="96635"/>
                      <a:pt x="41854" y="97018"/>
                    </a:cubicBezTo>
                    <a:cubicBezTo>
                      <a:pt x="39250" y="97248"/>
                      <a:pt x="33505" y="97861"/>
                      <a:pt x="30135" y="98167"/>
                    </a:cubicBezTo>
                    <a:cubicBezTo>
                      <a:pt x="29828" y="98780"/>
                      <a:pt x="29446" y="99393"/>
                      <a:pt x="29062" y="99776"/>
                    </a:cubicBezTo>
                    <a:cubicBezTo>
                      <a:pt x="27377" y="101461"/>
                      <a:pt x="24620" y="104525"/>
                      <a:pt x="24160" y="105137"/>
                    </a:cubicBezTo>
                    <a:cubicBezTo>
                      <a:pt x="23701" y="105750"/>
                      <a:pt x="22705" y="107052"/>
                      <a:pt x="22475" y="107742"/>
                    </a:cubicBezTo>
                    <a:cubicBezTo>
                      <a:pt x="22245" y="108431"/>
                      <a:pt x="16884" y="117699"/>
                      <a:pt x="16271" y="118618"/>
                    </a:cubicBezTo>
                    <a:cubicBezTo>
                      <a:pt x="15658" y="119538"/>
                      <a:pt x="13360" y="124516"/>
                      <a:pt x="12824" y="126125"/>
                    </a:cubicBezTo>
                    <a:cubicBezTo>
                      <a:pt x="12211" y="127810"/>
                      <a:pt x="10449" y="133938"/>
                      <a:pt x="6849" y="135700"/>
                    </a:cubicBezTo>
                    <a:cubicBezTo>
                      <a:pt x="3249" y="137461"/>
                      <a:pt x="1564" y="138304"/>
                      <a:pt x="415" y="138916"/>
                    </a:cubicBezTo>
                    <a:cubicBezTo>
                      <a:pt x="415" y="138916"/>
                      <a:pt x="-657" y="139300"/>
                      <a:pt x="645" y="140219"/>
                    </a:cubicBezTo>
                    <a:cubicBezTo>
                      <a:pt x="1947" y="141138"/>
                      <a:pt x="5394" y="144661"/>
                      <a:pt x="5394" y="147878"/>
                    </a:cubicBezTo>
                    <a:cubicBezTo>
                      <a:pt x="5394" y="151095"/>
                      <a:pt x="4781" y="156993"/>
                      <a:pt x="3479" y="159827"/>
                    </a:cubicBezTo>
                    <a:cubicBezTo>
                      <a:pt x="3479" y="159827"/>
                      <a:pt x="3326" y="160900"/>
                      <a:pt x="3709" y="161589"/>
                    </a:cubicBezTo>
                    <a:cubicBezTo>
                      <a:pt x="4092" y="162279"/>
                      <a:pt x="7309" y="170551"/>
                      <a:pt x="7156" y="171164"/>
                    </a:cubicBezTo>
                    <a:cubicBezTo>
                      <a:pt x="7002" y="171776"/>
                      <a:pt x="8611" y="180738"/>
                      <a:pt x="8611" y="180738"/>
                    </a:cubicBezTo>
                    <a:cubicBezTo>
                      <a:pt x="8611" y="180738"/>
                      <a:pt x="8611" y="182040"/>
                      <a:pt x="9530" y="182500"/>
                    </a:cubicBezTo>
                    <a:cubicBezTo>
                      <a:pt x="10449" y="182959"/>
                      <a:pt x="11905" y="184185"/>
                      <a:pt x="12900" y="185411"/>
                    </a:cubicBezTo>
                    <a:cubicBezTo>
                      <a:pt x="13820" y="186636"/>
                      <a:pt x="20560" y="195445"/>
                      <a:pt x="21020" y="196441"/>
                    </a:cubicBezTo>
                    <a:cubicBezTo>
                      <a:pt x="21479" y="197436"/>
                      <a:pt x="21173" y="197896"/>
                      <a:pt x="20331" y="197896"/>
                    </a:cubicBezTo>
                    <a:cubicBezTo>
                      <a:pt x="19488" y="197896"/>
                      <a:pt x="18875" y="197666"/>
                      <a:pt x="18262" y="197896"/>
                    </a:cubicBezTo>
                    <a:cubicBezTo>
                      <a:pt x="17649" y="198126"/>
                      <a:pt x="17190" y="198509"/>
                      <a:pt x="17803" y="199198"/>
                    </a:cubicBezTo>
                    <a:cubicBezTo>
                      <a:pt x="18416" y="199887"/>
                      <a:pt x="23088" y="207930"/>
                      <a:pt x="23777" y="208619"/>
                    </a:cubicBezTo>
                    <a:cubicBezTo>
                      <a:pt x="24467" y="209309"/>
                      <a:pt x="28220" y="213062"/>
                      <a:pt x="29369" y="214211"/>
                    </a:cubicBezTo>
                    <a:cubicBezTo>
                      <a:pt x="30594" y="215437"/>
                      <a:pt x="38484" y="220952"/>
                      <a:pt x="39939" y="222024"/>
                    </a:cubicBezTo>
                    <a:cubicBezTo>
                      <a:pt x="41395" y="223096"/>
                      <a:pt x="47369" y="228228"/>
                      <a:pt x="47446" y="233973"/>
                    </a:cubicBezTo>
                    <a:cubicBezTo>
                      <a:pt x="47446" y="233973"/>
                      <a:pt x="47063" y="236271"/>
                      <a:pt x="47446" y="236884"/>
                    </a:cubicBezTo>
                    <a:cubicBezTo>
                      <a:pt x="47752" y="237343"/>
                      <a:pt x="49360" y="245156"/>
                      <a:pt x="50203" y="249139"/>
                    </a:cubicBezTo>
                    <a:cubicBezTo>
                      <a:pt x="50510" y="248909"/>
                      <a:pt x="50816" y="248679"/>
                      <a:pt x="50892" y="248373"/>
                    </a:cubicBezTo>
                    <a:cubicBezTo>
                      <a:pt x="51352" y="247301"/>
                      <a:pt x="56867" y="236501"/>
                      <a:pt x="57250" y="233513"/>
                    </a:cubicBezTo>
                    <a:cubicBezTo>
                      <a:pt x="57633" y="230526"/>
                      <a:pt x="58322" y="223709"/>
                      <a:pt x="58782" y="222024"/>
                    </a:cubicBezTo>
                    <a:cubicBezTo>
                      <a:pt x="59241" y="220339"/>
                      <a:pt x="59395" y="218654"/>
                      <a:pt x="59701" y="217734"/>
                    </a:cubicBezTo>
                    <a:cubicBezTo>
                      <a:pt x="60007" y="216815"/>
                      <a:pt x="60084" y="213905"/>
                      <a:pt x="63914" y="212373"/>
                    </a:cubicBezTo>
                    <a:cubicBezTo>
                      <a:pt x="67744" y="210841"/>
                      <a:pt x="74791" y="209232"/>
                      <a:pt x="78314" y="208772"/>
                    </a:cubicBezTo>
                    <a:cubicBezTo>
                      <a:pt x="81761" y="208313"/>
                      <a:pt x="83829" y="207700"/>
                      <a:pt x="84901" y="207853"/>
                    </a:cubicBezTo>
                    <a:cubicBezTo>
                      <a:pt x="85973" y="208007"/>
                      <a:pt x="106961" y="209615"/>
                      <a:pt x="108493" y="209768"/>
                    </a:cubicBezTo>
                    <a:cubicBezTo>
                      <a:pt x="110025" y="209922"/>
                      <a:pt x="112782" y="210381"/>
                      <a:pt x="113548" y="209998"/>
                    </a:cubicBezTo>
                    <a:cubicBezTo>
                      <a:pt x="114237" y="209615"/>
                      <a:pt x="114468" y="208466"/>
                      <a:pt x="115233" y="209309"/>
                    </a:cubicBezTo>
                    <a:cubicBezTo>
                      <a:pt x="115617" y="209768"/>
                      <a:pt x="117378" y="211760"/>
                      <a:pt x="118986" y="213675"/>
                    </a:cubicBezTo>
                    <a:cubicBezTo>
                      <a:pt x="118986" y="212909"/>
                      <a:pt x="118986" y="212066"/>
                      <a:pt x="118986" y="211224"/>
                    </a:cubicBezTo>
                    <a:cubicBezTo>
                      <a:pt x="118527" y="201266"/>
                      <a:pt x="119370" y="197130"/>
                      <a:pt x="119140" y="195904"/>
                    </a:cubicBezTo>
                    <a:cubicBezTo>
                      <a:pt x="118910" y="194679"/>
                      <a:pt x="118757" y="193223"/>
                      <a:pt x="117684" y="191845"/>
                    </a:cubicBezTo>
                    <a:cubicBezTo>
                      <a:pt x="116536" y="190466"/>
                      <a:pt x="116459" y="189470"/>
                      <a:pt x="118680" y="188858"/>
                    </a:cubicBezTo>
                    <a:cubicBezTo>
                      <a:pt x="120901" y="188245"/>
                      <a:pt x="122050" y="188245"/>
                      <a:pt x="123889" y="186406"/>
                    </a:cubicBezTo>
                    <a:cubicBezTo>
                      <a:pt x="125727" y="184568"/>
                      <a:pt x="131548" y="174687"/>
                      <a:pt x="132161" y="174074"/>
                    </a:cubicBezTo>
                    <a:cubicBezTo>
                      <a:pt x="132774" y="173462"/>
                      <a:pt x="133004" y="172236"/>
                      <a:pt x="134382" y="171317"/>
                    </a:cubicBezTo>
                    <a:cubicBezTo>
                      <a:pt x="135761" y="170474"/>
                      <a:pt x="142272" y="166644"/>
                      <a:pt x="147710" y="167028"/>
                    </a:cubicBezTo>
                    <a:cubicBezTo>
                      <a:pt x="153149" y="167410"/>
                      <a:pt x="154757" y="168253"/>
                      <a:pt x="154834" y="168866"/>
                    </a:cubicBezTo>
                    <a:cubicBezTo>
                      <a:pt x="154987" y="169479"/>
                      <a:pt x="155064" y="170628"/>
                      <a:pt x="156059" y="170474"/>
                    </a:cubicBezTo>
                    <a:cubicBezTo>
                      <a:pt x="157055" y="170321"/>
                      <a:pt x="158664" y="170857"/>
                      <a:pt x="159276" y="171547"/>
                    </a:cubicBezTo>
                    <a:cubicBezTo>
                      <a:pt x="159889" y="172313"/>
                      <a:pt x="170996" y="183266"/>
                      <a:pt x="170996" y="183266"/>
                    </a:cubicBezTo>
                    <a:cubicBezTo>
                      <a:pt x="170996" y="183266"/>
                      <a:pt x="171838" y="184032"/>
                      <a:pt x="172834" y="184108"/>
                    </a:cubicBezTo>
                    <a:cubicBezTo>
                      <a:pt x="173830" y="184262"/>
                      <a:pt x="196885" y="190543"/>
                      <a:pt x="196885" y="190543"/>
                    </a:cubicBezTo>
                    <a:cubicBezTo>
                      <a:pt x="196885" y="190543"/>
                      <a:pt x="198494" y="191308"/>
                      <a:pt x="199337" y="191308"/>
                    </a:cubicBezTo>
                    <a:cubicBezTo>
                      <a:pt x="200179" y="191308"/>
                      <a:pt x="215881" y="192534"/>
                      <a:pt x="217949" y="193070"/>
                    </a:cubicBezTo>
                    <a:cubicBezTo>
                      <a:pt x="220017" y="193530"/>
                      <a:pt x="227677" y="194755"/>
                      <a:pt x="227677" y="194755"/>
                    </a:cubicBezTo>
                    <a:cubicBezTo>
                      <a:pt x="227677" y="194755"/>
                      <a:pt x="228290" y="194526"/>
                      <a:pt x="228749" y="193530"/>
                    </a:cubicBezTo>
                    <a:cubicBezTo>
                      <a:pt x="229209" y="192534"/>
                      <a:pt x="235643" y="181198"/>
                      <a:pt x="237482" y="179130"/>
                    </a:cubicBezTo>
                    <a:cubicBezTo>
                      <a:pt x="239320" y="177062"/>
                      <a:pt x="239933" y="175530"/>
                      <a:pt x="241465" y="175683"/>
                    </a:cubicBezTo>
                    <a:cubicBezTo>
                      <a:pt x="242920" y="175836"/>
                      <a:pt x="246979" y="177445"/>
                      <a:pt x="247746" y="178057"/>
                    </a:cubicBezTo>
                    <a:cubicBezTo>
                      <a:pt x="248511" y="178670"/>
                      <a:pt x="252647" y="182730"/>
                      <a:pt x="255482" y="182270"/>
                    </a:cubicBezTo>
                    <a:cubicBezTo>
                      <a:pt x="258316" y="181811"/>
                      <a:pt x="261993" y="178823"/>
                      <a:pt x="263754" y="178211"/>
                    </a:cubicBezTo>
                    <a:cubicBezTo>
                      <a:pt x="265516" y="177598"/>
                      <a:pt x="280069" y="170704"/>
                      <a:pt x="280069" y="170704"/>
                    </a:cubicBezTo>
                    <a:cubicBezTo>
                      <a:pt x="280069" y="170704"/>
                      <a:pt x="280682" y="170704"/>
                      <a:pt x="282137" y="169938"/>
                    </a:cubicBezTo>
                    <a:cubicBezTo>
                      <a:pt x="283593" y="169172"/>
                      <a:pt x="284741" y="167717"/>
                      <a:pt x="285584" y="168176"/>
                    </a:cubicBezTo>
                    <a:cubicBezTo>
                      <a:pt x="286427" y="168636"/>
                      <a:pt x="289184" y="170244"/>
                      <a:pt x="290027" y="171010"/>
                    </a:cubicBezTo>
                    <a:cubicBezTo>
                      <a:pt x="290869" y="171776"/>
                      <a:pt x="289874" y="172696"/>
                      <a:pt x="291789" y="172619"/>
                    </a:cubicBezTo>
                    <a:cubicBezTo>
                      <a:pt x="293627" y="172466"/>
                      <a:pt x="305729" y="171623"/>
                      <a:pt x="308333" y="169938"/>
                    </a:cubicBezTo>
                    <a:cubicBezTo>
                      <a:pt x="310938" y="168176"/>
                      <a:pt x="310095" y="166338"/>
                      <a:pt x="309789" y="165113"/>
                    </a:cubicBezTo>
                    <a:cubicBezTo>
                      <a:pt x="309559" y="163887"/>
                      <a:pt x="309635" y="161053"/>
                      <a:pt x="312393" y="160517"/>
                    </a:cubicBezTo>
                    <a:cubicBezTo>
                      <a:pt x="315074" y="160057"/>
                      <a:pt x="316989" y="160364"/>
                      <a:pt x="319210" y="161589"/>
                    </a:cubicBezTo>
                    <a:cubicBezTo>
                      <a:pt x="321431" y="162815"/>
                      <a:pt x="324878" y="165419"/>
                      <a:pt x="326946" y="164959"/>
                    </a:cubicBezTo>
                    <a:cubicBezTo>
                      <a:pt x="329014" y="164500"/>
                      <a:pt x="332538" y="162585"/>
                      <a:pt x="338895" y="166185"/>
                    </a:cubicBezTo>
                    <a:cubicBezTo>
                      <a:pt x="345330" y="169785"/>
                      <a:pt x="349236" y="168023"/>
                      <a:pt x="351457" y="167410"/>
                    </a:cubicBezTo>
                    <a:cubicBezTo>
                      <a:pt x="353678" y="166798"/>
                      <a:pt x="357891" y="163581"/>
                      <a:pt x="365168" y="167181"/>
                    </a:cubicBezTo>
                    <a:cubicBezTo>
                      <a:pt x="366930" y="168023"/>
                      <a:pt x="368461" y="168942"/>
                      <a:pt x="369917" y="169785"/>
                    </a:cubicBezTo>
                    <a:cubicBezTo>
                      <a:pt x="369074" y="167487"/>
                      <a:pt x="368155" y="165036"/>
                      <a:pt x="367925" y="164347"/>
                    </a:cubicBezTo>
                    <a:cubicBezTo>
                      <a:pt x="367619" y="163198"/>
                      <a:pt x="365627" y="158832"/>
                      <a:pt x="365398" y="15500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71" name="Kombinationstegning: figur 12070">
                <a:extLst>
                  <a:ext uri="{FF2B5EF4-FFF2-40B4-BE49-F238E27FC236}">
                    <a16:creationId xmlns:a16="http://schemas.microsoft.com/office/drawing/2014/main" id="{7522A79D-9DB3-4E71-A76E-16BCE04B103E}"/>
                  </a:ext>
                </a:extLst>
              </p:cNvPr>
              <p:cNvSpPr/>
              <p:nvPr/>
            </p:nvSpPr>
            <p:spPr>
              <a:xfrm>
                <a:off x="6521957" y="4021629"/>
                <a:ext cx="218989" cy="325717"/>
              </a:xfrm>
              <a:custGeom>
                <a:avLst/>
                <a:gdLst>
                  <a:gd name="connsiteX0" fmla="*/ 198691 w 218989"/>
                  <a:gd name="connsiteY0" fmla="*/ 159244 h 325717"/>
                  <a:gd name="connsiteX1" fmla="*/ 200989 w 218989"/>
                  <a:gd name="connsiteY1" fmla="*/ 153883 h 325717"/>
                  <a:gd name="connsiteX2" fmla="*/ 200300 w 218989"/>
                  <a:gd name="connsiteY2" fmla="*/ 152580 h 325717"/>
                  <a:gd name="connsiteX3" fmla="*/ 196853 w 218989"/>
                  <a:gd name="connsiteY3" fmla="*/ 147448 h 325717"/>
                  <a:gd name="connsiteX4" fmla="*/ 191491 w 218989"/>
                  <a:gd name="connsiteY4" fmla="*/ 134427 h 325717"/>
                  <a:gd name="connsiteX5" fmla="*/ 188733 w 218989"/>
                  <a:gd name="connsiteY5" fmla="*/ 130444 h 325717"/>
                  <a:gd name="connsiteX6" fmla="*/ 187049 w 218989"/>
                  <a:gd name="connsiteY6" fmla="*/ 128989 h 325717"/>
                  <a:gd name="connsiteX7" fmla="*/ 165295 w 218989"/>
                  <a:gd name="connsiteY7" fmla="*/ 109227 h 325717"/>
                  <a:gd name="connsiteX8" fmla="*/ 159704 w 218989"/>
                  <a:gd name="connsiteY8" fmla="*/ 103022 h 325717"/>
                  <a:gd name="connsiteX9" fmla="*/ 157099 w 218989"/>
                  <a:gd name="connsiteY9" fmla="*/ 100495 h 325717"/>
                  <a:gd name="connsiteX10" fmla="*/ 156257 w 218989"/>
                  <a:gd name="connsiteY10" fmla="*/ 96435 h 325717"/>
                  <a:gd name="connsiteX11" fmla="*/ 161389 w 218989"/>
                  <a:gd name="connsiteY11" fmla="*/ 90001 h 325717"/>
                  <a:gd name="connsiteX12" fmla="*/ 162691 w 218989"/>
                  <a:gd name="connsiteY12" fmla="*/ 89158 h 325717"/>
                  <a:gd name="connsiteX13" fmla="*/ 169968 w 218989"/>
                  <a:gd name="connsiteY13" fmla="*/ 88929 h 325717"/>
                  <a:gd name="connsiteX14" fmla="*/ 178087 w 218989"/>
                  <a:gd name="connsiteY14" fmla="*/ 90614 h 325717"/>
                  <a:gd name="connsiteX15" fmla="*/ 181227 w 218989"/>
                  <a:gd name="connsiteY15" fmla="*/ 90154 h 325717"/>
                  <a:gd name="connsiteX16" fmla="*/ 188274 w 218989"/>
                  <a:gd name="connsiteY16" fmla="*/ 89082 h 325717"/>
                  <a:gd name="connsiteX17" fmla="*/ 192717 w 218989"/>
                  <a:gd name="connsiteY17" fmla="*/ 89465 h 325717"/>
                  <a:gd name="connsiteX18" fmla="*/ 202445 w 218989"/>
                  <a:gd name="connsiteY18" fmla="*/ 89312 h 325717"/>
                  <a:gd name="connsiteX19" fmla="*/ 202904 w 218989"/>
                  <a:gd name="connsiteY19" fmla="*/ 87856 h 325717"/>
                  <a:gd name="connsiteX20" fmla="*/ 197849 w 218989"/>
                  <a:gd name="connsiteY20" fmla="*/ 84410 h 325717"/>
                  <a:gd name="connsiteX21" fmla="*/ 191415 w 218989"/>
                  <a:gd name="connsiteY21" fmla="*/ 75907 h 325717"/>
                  <a:gd name="connsiteX22" fmla="*/ 187814 w 218989"/>
                  <a:gd name="connsiteY22" fmla="*/ 68401 h 325717"/>
                  <a:gd name="connsiteX23" fmla="*/ 186972 w 218989"/>
                  <a:gd name="connsiteY23" fmla="*/ 65873 h 325717"/>
                  <a:gd name="connsiteX24" fmla="*/ 185747 w 218989"/>
                  <a:gd name="connsiteY24" fmla="*/ 58673 h 325717"/>
                  <a:gd name="connsiteX25" fmla="*/ 185593 w 218989"/>
                  <a:gd name="connsiteY25" fmla="*/ 56375 h 325717"/>
                  <a:gd name="connsiteX26" fmla="*/ 186666 w 218989"/>
                  <a:gd name="connsiteY26" fmla="*/ 36154 h 325717"/>
                  <a:gd name="connsiteX27" fmla="*/ 185440 w 218989"/>
                  <a:gd name="connsiteY27" fmla="*/ 32554 h 325717"/>
                  <a:gd name="connsiteX28" fmla="*/ 182836 w 218989"/>
                  <a:gd name="connsiteY28" fmla="*/ 27651 h 325717"/>
                  <a:gd name="connsiteX29" fmla="*/ 181763 w 218989"/>
                  <a:gd name="connsiteY29" fmla="*/ 22903 h 325717"/>
                  <a:gd name="connsiteX30" fmla="*/ 177474 w 218989"/>
                  <a:gd name="connsiteY30" fmla="*/ 12868 h 325717"/>
                  <a:gd name="connsiteX31" fmla="*/ 172802 w 218989"/>
                  <a:gd name="connsiteY31" fmla="*/ 9039 h 325717"/>
                  <a:gd name="connsiteX32" fmla="*/ 171729 w 218989"/>
                  <a:gd name="connsiteY32" fmla="*/ 7507 h 325717"/>
                  <a:gd name="connsiteX33" fmla="*/ 170810 w 218989"/>
                  <a:gd name="connsiteY33" fmla="*/ 3217 h 325717"/>
                  <a:gd name="connsiteX34" fmla="*/ 169584 w 218989"/>
                  <a:gd name="connsiteY34" fmla="*/ 2145 h 325717"/>
                  <a:gd name="connsiteX35" fmla="*/ 158172 w 218989"/>
                  <a:gd name="connsiteY35" fmla="*/ 0 h 325717"/>
                  <a:gd name="connsiteX36" fmla="*/ 158861 w 218989"/>
                  <a:gd name="connsiteY36" fmla="*/ 3370 h 325717"/>
                  <a:gd name="connsiteX37" fmla="*/ 161159 w 218989"/>
                  <a:gd name="connsiteY37" fmla="*/ 18077 h 325717"/>
                  <a:gd name="connsiteX38" fmla="*/ 162231 w 218989"/>
                  <a:gd name="connsiteY38" fmla="*/ 19532 h 325717"/>
                  <a:gd name="connsiteX39" fmla="*/ 173950 w 218989"/>
                  <a:gd name="connsiteY39" fmla="*/ 26809 h 325717"/>
                  <a:gd name="connsiteX40" fmla="*/ 174563 w 218989"/>
                  <a:gd name="connsiteY40" fmla="*/ 29183 h 325717"/>
                  <a:gd name="connsiteX41" fmla="*/ 173721 w 218989"/>
                  <a:gd name="connsiteY41" fmla="*/ 37686 h 325717"/>
                  <a:gd name="connsiteX42" fmla="*/ 172802 w 218989"/>
                  <a:gd name="connsiteY42" fmla="*/ 45345 h 325717"/>
                  <a:gd name="connsiteX43" fmla="*/ 162231 w 218989"/>
                  <a:gd name="connsiteY43" fmla="*/ 52545 h 325717"/>
                  <a:gd name="connsiteX44" fmla="*/ 160469 w 218989"/>
                  <a:gd name="connsiteY44" fmla="*/ 52698 h 325717"/>
                  <a:gd name="connsiteX45" fmla="*/ 153653 w 218989"/>
                  <a:gd name="connsiteY45" fmla="*/ 55073 h 325717"/>
                  <a:gd name="connsiteX46" fmla="*/ 150665 w 218989"/>
                  <a:gd name="connsiteY46" fmla="*/ 60435 h 325717"/>
                  <a:gd name="connsiteX47" fmla="*/ 148137 w 218989"/>
                  <a:gd name="connsiteY47" fmla="*/ 63345 h 325717"/>
                  <a:gd name="connsiteX48" fmla="*/ 143925 w 218989"/>
                  <a:gd name="connsiteY48" fmla="*/ 69933 h 325717"/>
                  <a:gd name="connsiteX49" fmla="*/ 139635 w 218989"/>
                  <a:gd name="connsiteY49" fmla="*/ 84410 h 325717"/>
                  <a:gd name="connsiteX50" fmla="*/ 138410 w 218989"/>
                  <a:gd name="connsiteY50" fmla="*/ 86171 h 325717"/>
                  <a:gd name="connsiteX51" fmla="*/ 136035 w 218989"/>
                  <a:gd name="connsiteY51" fmla="*/ 88469 h 325717"/>
                  <a:gd name="connsiteX52" fmla="*/ 134963 w 218989"/>
                  <a:gd name="connsiteY52" fmla="*/ 90154 h 325717"/>
                  <a:gd name="connsiteX53" fmla="*/ 135116 w 218989"/>
                  <a:gd name="connsiteY53" fmla="*/ 97661 h 325717"/>
                  <a:gd name="connsiteX54" fmla="*/ 132512 w 218989"/>
                  <a:gd name="connsiteY54" fmla="*/ 102716 h 325717"/>
                  <a:gd name="connsiteX55" fmla="*/ 129295 w 218989"/>
                  <a:gd name="connsiteY55" fmla="*/ 103559 h 325717"/>
                  <a:gd name="connsiteX56" fmla="*/ 125312 w 218989"/>
                  <a:gd name="connsiteY56" fmla="*/ 109074 h 325717"/>
                  <a:gd name="connsiteX57" fmla="*/ 121252 w 218989"/>
                  <a:gd name="connsiteY57" fmla="*/ 124163 h 325717"/>
                  <a:gd name="connsiteX58" fmla="*/ 111907 w 218989"/>
                  <a:gd name="connsiteY58" fmla="*/ 130367 h 325717"/>
                  <a:gd name="connsiteX59" fmla="*/ 106546 w 218989"/>
                  <a:gd name="connsiteY59" fmla="*/ 139789 h 325717"/>
                  <a:gd name="connsiteX60" fmla="*/ 106086 w 218989"/>
                  <a:gd name="connsiteY60" fmla="*/ 142163 h 325717"/>
                  <a:gd name="connsiteX61" fmla="*/ 93984 w 218989"/>
                  <a:gd name="connsiteY61" fmla="*/ 166827 h 325717"/>
                  <a:gd name="connsiteX62" fmla="*/ 94137 w 218989"/>
                  <a:gd name="connsiteY62" fmla="*/ 168589 h 325717"/>
                  <a:gd name="connsiteX63" fmla="*/ 95822 w 218989"/>
                  <a:gd name="connsiteY63" fmla="*/ 171500 h 325717"/>
                  <a:gd name="connsiteX64" fmla="*/ 95439 w 218989"/>
                  <a:gd name="connsiteY64" fmla="*/ 172572 h 325717"/>
                  <a:gd name="connsiteX65" fmla="*/ 89694 w 218989"/>
                  <a:gd name="connsiteY65" fmla="*/ 177857 h 325717"/>
                  <a:gd name="connsiteX66" fmla="*/ 83337 w 218989"/>
                  <a:gd name="connsiteY66" fmla="*/ 188274 h 325717"/>
                  <a:gd name="connsiteX67" fmla="*/ 81805 w 218989"/>
                  <a:gd name="connsiteY67" fmla="*/ 189500 h 325717"/>
                  <a:gd name="connsiteX68" fmla="*/ 77516 w 218989"/>
                  <a:gd name="connsiteY68" fmla="*/ 190726 h 325717"/>
                  <a:gd name="connsiteX69" fmla="*/ 76290 w 218989"/>
                  <a:gd name="connsiteY69" fmla="*/ 190496 h 325717"/>
                  <a:gd name="connsiteX70" fmla="*/ 68018 w 218989"/>
                  <a:gd name="connsiteY70" fmla="*/ 178547 h 325717"/>
                  <a:gd name="connsiteX71" fmla="*/ 66332 w 218989"/>
                  <a:gd name="connsiteY71" fmla="*/ 176862 h 325717"/>
                  <a:gd name="connsiteX72" fmla="*/ 60205 w 218989"/>
                  <a:gd name="connsiteY72" fmla="*/ 171500 h 325717"/>
                  <a:gd name="connsiteX73" fmla="*/ 58979 w 218989"/>
                  <a:gd name="connsiteY73" fmla="*/ 172802 h 325717"/>
                  <a:gd name="connsiteX74" fmla="*/ 57754 w 218989"/>
                  <a:gd name="connsiteY74" fmla="*/ 176402 h 325717"/>
                  <a:gd name="connsiteX75" fmla="*/ 56681 w 218989"/>
                  <a:gd name="connsiteY75" fmla="*/ 177321 h 325717"/>
                  <a:gd name="connsiteX76" fmla="*/ 54613 w 218989"/>
                  <a:gd name="connsiteY76" fmla="*/ 177934 h 325717"/>
                  <a:gd name="connsiteX77" fmla="*/ 53158 w 218989"/>
                  <a:gd name="connsiteY77" fmla="*/ 177781 h 325717"/>
                  <a:gd name="connsiteX78" fmla="*/ 45651 w 218989"/>
                  <a:gd name="connsiteY78" fmla="*/ 175712 h 325717"/>
                  <a:gd name="connsiteX79" fmla="*/ 35847 w 218989"/>
                  <a:gd name="connsiteY79" fmla="*/ 184445 h 325717"/>
                  <a:gd name="connsiteX80" fmla="*/ 35158 w 218989"/>
                  <a:gd name="connsiteY80" fmla="*/ 186130 h 325717"/>
                  <a:gd name="connsiteX81" fmla="*/ 34698 w 218989"/>
                  <a:gd name="connsiteY81" fmla="*/ 187815 h 325717"/>
                  <a:gd name="connsiteX82" fmla="*/ 33243 w 218989"/>
                  <a:gd name="connsiteY82" fmla="*/ 188428 h 325717"/>
                  <a:gd name="connsiteX83" fmla="*/ 31175 w 218989"/>
                  <a:gd name="connsiteY83" fmla="*/ 189040 h 325717"/>
                  <a:gd name="connsiteX84" fmla="*/ 26962 w 218989"/>
                  <a:gd name="connsiteY84" fmla="*/ 192181 h 325717"/>
                  <a:gd name="connsiteX85" fmla="*/ 21370 w 218989"/>
                  <a:gd name="connsiteY85" fmla="*/ 198079 h 325717"/>
                  <a:gd name="connsiteX86" fmla="*/ 14553 w 218989"/>
                  <a:gd name="connsiteY86" fmla="*/ 205892 h 325717"/>
                  <a:gd name="connsiteX87" fmla="*/ 13021 w 218989"/>
                  <a:gd name="connsiteY87" fmla="*/ 206811 h 325717"/>
                  <a:gd name="connsiteX88" fmla="*/ 9345 w 218989"/>
                  <a:gd name="connsiteY88" fmla="*/ 212785 h 325717"/>
                  <a:gd name="connsiteX89" fmla="*/ 9498 w 218989"/>
                  <a:gd name="connsiteY89" fmla="*/ 220062 h 325717"/>
                  <a:gd name="connsiteX90" fmla="*/ 8272 w 218989"/>
                  <a:gd name="connsiteY90" fmla="*/ 224505 h 325717"/>
                  <a:gd name="connsiteX91" fmla="*/ 3370 w 218989"/>
                  <a:gd name="connsiteY91" fmla="*/ 235534 h 325717"/>
                  <a:gd name="connsiteX92" fmla="*/ 0 w 218989"/>
                  <a:gd name="connsiteY92" fmla="*/ 241279 h 325717"/>
                  <a:gd name="connsiteX93" fmla="*/ 842 w 218989"/>
                  <a:gd name="connsiteY93" fmla="*/ 243041 h 325717"/>
                  <a:gd name="connsiteX94" fmla="*/ 3064 w 218989"/>
                  <a:gd name="connsiteY94" fmla="*/ 245722 h 325717"/>
                  <a:gd name="connsiteX95" fmla="*/ 4826 w 218989"/>
                  <a:gd name="connsiteY95" fmla="*/ 243654 h 325717"/>
                  <a:gd name="connsiteX96" fmla="*/ 8196 w 218989"/>
                  <a:gd name="connsiteY96" fmla="*/ 243041 h 325717"/>
                  <a:gd name="connsiteX97" fmla="*/ 10877 w 218989"/>
                  <a:gd name="connsiteY97" fmla="*/ 247330 h 325717"/>
                  <a:gd name="connsiteX98" fmla="*/ 17770 w 218989"/>
                  <a:gd name="connsiteY98" fmla="*/ 259279 h 325717"/>
                  <a:gd name="connsiteX99" fmla="*/ 28800 w 218989"/>
                  <a:gd name="connsiteY99" fmla="*/ 261194 h 325717"/>
                  <a:gd name="connsiteX100" fmla="*/ 29949 w 218989"/>
                  <a:gd name="connsiteY100" fmla="*/ 258130 h 325717"/>
                  <a:gd name="connsiteX101" fmla="*/ 32477 w 218989"/>
                  <a:gd name="connsiteY101" fmla="*/ 260811 h 325717"/>
                  <a:gd name="connsiteX102" fmla="*/ 34238 w 218989"/>
                  <a:gd name="connsiteY102" fmla="*/ 262726 h 325717"/>
                  <a:gd name="connsiteX103" fmla="*/ 33626 w 218989"/>
                  <a:gd name="connsiteY103" fmla="*/ 264794 h 325717"/>
                  <a:gd name="connsiteX104" fmla="*/ 31711 w 218989"/>
                  <a:gd name="connsiteY104" fmla="*/ 268931 h 325717"/>
                  <a:gd name="connsiteX105" fmla="*/ 36996 w 218989"/>
                  <a:gd name="connsiteY105" fmla="*/ 277203 h 325717"/>
                  <a:gd name="connsiteX106" fmla="*/ 40519 w 218989"/>
                  <a:gd name="connsiteY106" fmla="*/ 286624 h 325717"/>
                  <a:gd name="connsiteX107" fmla="*/ 37839 w 218989"/>
                  <a:gd name="connsiteY107" fmla="*/ 307688 h 325717"/>
                  <a:gd name="connsiteX108" fmla="*/ 46187 w 218989"/>
                  <a:gd name="connsiteY108" fmla="*/ 312054 h 325717"/>
                  <a:gd name="connsiteX109" fmla="*/ 47873 w 218989"/>
                  <a:gd name="connsiteY109" fmla="*/ 312514 h 325717"/>
                  <a:gd name="connsiteX110" fmla="*/ 80886 w 218989"/>
                  <a:gd name="connsiteY110" fmla="*/ 312208 h 325717"/>
                  <a:gd name="connsiteX111" fmla="*/ 85099 w 218989"/>
                  <a:gd name="connsiteY111" fmla="*/ 308071 h 325717"/>
                  <a:gd name="connsiteX112" fmla="*/ 99345 w 218989"/>
                  <a:gd name="connsiteY112" fmla="*/ 308531 h 325717"/>
                  <a:gd name="connsiteX113" fmla="*/ 110988 w 218989"/>
                  <a:gd name="connsiteY113" fmla="*/ 308301 h 325717"/>
                  <a:gd name="connsiteX114" fmla="*/ 133814 w 218989"/>
                  <a:gd name="connsiteY114" fmla="*/ 309603 h 325717"/>
                  <a:gd name="connsiteX115" fmla="*/ 135346 w 218989"/>
                  <a:gd name="connsiteY115" fmla="*/ 310293 h 325717"/>
                  <a:gd name="connsiteX116" fmla="*/ 136035 w 218989"/>
                  <a:gd name="connsiteY116" fmla="*/ 312514 h 325717"/>
                  <a:gd name="connsiteX117" fmla="*/ 172189 w 218989"/>
                  <a:gd name="connsiteY117" fmla="*/ 311748 h 325717"/>
                  <a:gd name="connsiteX118" fmla="*/ 173950 w 218989"/>
                  <a:gd name="connsiteY118" fmla="*/ 312208 h 325717"/>
                  <a:gd name="connsiteX119" fmla="*/ 181457 w 218989"/>
                  <a:gd name="connsiteY119" fmla="*/ 315425 h 325717"/>
                  <a:gd name="connsiteX120" fmla="*/ 181917 w 218989"/>
                  <a:gd name="connsiteY120" fmla="*/ 316114 h 325717"/>
                  <a:gd name="connsiteX121" fmla="*/ 183832 w 218989"/>
                  <a:gd name="connsiteY121" fmla="*/ 317416 h 325717"/>
                  <a:gd name="connsiteX122" fmla="*/ 191032 w 218989"/>
                  <a:gd name="connsiteY122" fmla="*/ 317646 h 325717"/>
                  <a:gd name="connsiteX123" fmla="*/ 194172 w 218989"/>
                  <a:gd name="connsiteY123" fmla="*/ 318105 h 325717"/>
                  <a:gd name="connsiteX124" fmla="*/ 197389 w 218989"/>
                  <a:gd name="connsiteY124" fmla="*/ 319025 h 325717"/>
                  <a:gd name="connsiteX125" fmla="*/ 208419 w 218989"/>
                  <a:gd name="connsiteY125" fmla="*/ 320786 h 325717"/>
                  <a:gd name="connsiteX126" fmla="*/ 211636 w 218989"/>
                  <a:gd name="connsiteY126" fmla="*/ 323391 h 325717"/>
                  <a:gd name="connsiteX127" fmla="*/ 214240 w 218989"/>
                  <a:gd name="connsiteY127" fmla="*/ 325076 h 325717"/>
                  <a:gd name="connsiteX128" fmla="*/ 215159 w 218989"/>
                  <a:gd name="connsiteY128" fmla="*/ 324463 h 325717"/>
                  <a:gd name="connsiteX129" fmla="*/ 216002 w 218989"/>
                  <a:gd name="connsiteY129" fmla="*/ 312744 h 325717"/>
                  <a:gd name="connsiteX130" fmla="*/ 218989 w 218989"/>
                  <a:gd name="connsiteY130" fmla="*/ 310293 h 325717"/>
                  <a:gd name="connsiteX131" fmla="*/ 216232 w 218989"/>
                  <a:gd name="connsiteY131" fmla="*/ 298037 h 325717"/>
                  <a:gd name="connsiteX132" fmla="*/ 216232 w 218989"/>
                  <a:gd name="connsiteY132" fmla="*/ 295126 h 325717"/>
                  <a:gd name="connsiteX133" fmla="*/ 208726 w 218989"/>
                  <a:gd name="connsiteY133" fmla="*/ 283177 h 325717"/>
                  <a:gd name="connsiteX134" fmla="*/ 198155 w 218989"/>
                  <a:gd name="connsiteY134" fmla="*/ 275365 h 325717"/>
                  <a:gd name="connsiteX135" fmla="*/ 192563 w 218989"/>
                  <a:gd name="connsiteY135" fmla="*/ 269773 h 325717"/>
                  <a:gd name="connsiteX136" fmla="*/ 186589 w 218989"/>
                  <a:gd name="connsiteY136" fmla="*/ 260352 h 325717"/>
                  <a:gd name="connsiteX137" fmla="*/ 187049 w 218989"/>
                  <a:gd name="connsiteY137" fmla="*/ 259050 h 325717"/>
                  <a:gd name="connsiteX138" fmla="*/ 189117 w 218989"/>
                  <a:gd name="connsiteY138" fmla="*/ 259050 h 325717"/>
                  <a:gd name="connsiteX139" fmla="*/ 189806 w 218989"/>
                  <a:gd name="connsiteY139" fmla="*/ 257594 h 325717"/>
                  <a:gd name="connsiteX140" fmla="*/ 181687 w 218989"/>
                  <a:gd name="connsiteY140" fmla="*/ 246564 h 325717"/>
                  <a:gd name="connsiteX141" fmla="*/ 178316 w 218989"/>
                  <a:gd name="connsiteY141" fmla="*/ 243654 h 325717"/>
                  <a:gd name="connsiteX142" fmla="*/ 177397 w 218989"/>
                  <a:gd name="connsiteY142" fmla="*/ 241892 h 325717"/>
                  <a:gd name="connsiteX143" fmla="*/ 175942 w 218989"/>
                  <a:gd name="connsiteY143" fmla="*/ 232317 h 325717"/>
                  <a:gd name="connsiteX144" fmla="*/ 172495 w 218989"/>
                  <a:gd name="connsiteY144" fmla="*/ 222743 h 325717"/>
                  <a:gd name="connsiteX145" fmla="*/ 172266 w 218989"/>
                  <a:gd name="connsiteY145" fmla="*/ 220981 h 325717"/>
                  <a:gd name="connsiteX146" fmla="*/ 174180 w 218989"/>
                  <a:gd name="connsiteY146" fmla="*/ 209032 h 325717"/>
                  <a:gd name="connsiteX147" fmla="*/ 169431 w 218989"/>
                  <a:gd name="connsiteY147" fmla="*/ 201372 h 325717"/>
                  <a:gd name="connsiteX148" fmla="*/ 169201 w 218989"/>
                  <a:gd name="connsiteY148" fmla="*/ 200070 h 325717"/>
                  <a:gd name="connsiteX149" fmla="*/ 175636 w 218989"/>
                  <a:gd name="connsiteY149" fmla="*/ 196853 h 325717"/>
                  <a:gd name="connsiteX150" fmla="*/ 181610 w 218989"/>
                  <a:gd name="connsiteY150" fmla="*/ 187279 h 325717"/>
                  <a:gd name="connsiteX151" fmla="*/ 185057 w 218989"/>
                  <a:gd name="connsiteY151" fmla="*/ 179772 h 325717"/>
                  <a:gd name="connsiteX152" fmla="*/ 191261 w 218989"/>
                  <a:gd name="connsiteY152" fmla="*/ 168896 h 325717"/>
                  <a:gd name="connsiteX153" fmla="*/ 192947 w 218989"/>
                  <a:gd name="connsiteY153" fmla="*/ 166291 h 325717"/>
                  <a:gd name="connsiteX154" fmla="*/ 197849 w 218989"/>
                  <a:gd name="connsiteY154" fmla="*/ 160929 h 325717"/>
                  <a:gd name="connsiteX155" fmla="*/ 198691 w 218989"/>
                  <a:gd name="connsiteY155" fmla="*/ 159244 h 3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218989" h="325717">
                    <a:moveTo>
                      <a:pt x="198691" y="159244"/>
                    </a:moveTo>
                    <a:cubicBezTo>
                      <a:pt x="199840" y="157176"/>
                      <a:pt x="200606" y="154266"/>
                      <a:pt x="200989" y="153883"/>
                    </a:cubicBezTo>
                    <a:cubicBezTo>
                      <a:pt x="201449" y="153423"/>
                      <a:pt x="200300" y="152580"/>
                      <a:pt x="200300" y="152580"/>
                    </a:cubicBezTo>
                    <a:cubicBezTo>
                      <a:pt x="199074" y="151968"/>
                      <a:pt x="197389" y="148597"/>
                      <a:pt x="196853" y="147448"/>
                    </a:cubicBezTo>
                    <a:cubicBezTo>
                      <a:pt x="196240" y="146223"/>
                      <a:pt x="191568" y="135116"/>
                      <a:pt x="191491" y="134427"/>
                    </a:cubicBezTo>
                    <a:cubicBezTo>
                      <a:pt x="191338" y="133738"/>
                      <a:pt x="189117" y="130827"/>
                      <a:pt x="188733" y="130444"/>
                    </a:cubicBezTo>
                    <a:cubicBezTo>
                      <a:pt x="188351" y="130061"/>
                      <a:pt x="187049" y="128989"/>
                      <a:pt x="187049" y="128989"/>
                    </a:cubicBezTo>
                    <a:cubicBezTo>
                      <a:pt x="187049" y="128989"/>
                      <a:pt x="166367" y="110069"/>
                      <a:pt x="165295" y="109227"/>
                    </a:cubicBezTo>
                    <a:cubicBezTo>
                      <a:pt x="164223" y="108384"/>
                      <a:pt x="160163" y="103482"/>
                      <a:pt x="159704" y="103022"/>
                    </a:cubicBezTo>
                    <a:cubicBezTo>
                      <a:pt x="159244" y="102563"/>
                      <a:pt x="158631" y="101108"/>
                      <a:pt x="157099" y="100495"/>
                    </a:cubicBezTo>
                    <a:cubicBezTo>
                      <a:pt x="155568" y="99882"/>
                      <a:pt x="155797" y="97737"/>
                      <a:pt x="156257" y="96435"/>
                    </a:cubicBezTo>
                    <a:cubicBezTo>
                      <a:pt x="156716" y="95133"/>
                      <a:pt x="161006" y="90537"/>
                      <a:pt x="161389" y="90001"/>
                    </a:cubicBezTo>
                    <a:cubicBezTo>
                      <a:pt x="161772" y="89388"/>
                      <a:pt x="162691" y="89158"/>
                      <a:pt x="162691" y="89158"/>
                    </a:cubicBezTo>
                    <a:cubicBezTo>
                      <a:pt x="162691" y="89158"/>
                      <a:pt x="169049" y="88929"/>
                      <a:pt x="169968" y="88929"/>
                    </a:cubicBezTo>
                    <a:cubicBezTo>
                      <a:pt x="170887" y="88929"/>
                      <a:pt x="177474" y="90461"/>
                      <a:pt x="178087" y="90614"/>
                    </a:cubicBezTo>
                    <a:cubicBezTo>
                      <a:pt x="178699" y="90767"/>
                      <a:pt x="179772" y="90614"/>
                      <a:pt x="181227" y="90154"/>
                    </a:cubicBezTo>
                    <a:cubicBezTo>
                      <a:pt x="182683" y="89695"/>
                      <a:pt x="187202" y="89312"/>
                      <a:pt x="188274" y="89082"/>
                    </a:cubicBezTo>
                    <a:cubicBezTo>
                      <a:pt x="189346" y="88852"/>
                      <a:pt x="191951" y="89312"/>
                      <a:pt x="192717" y="89465"/>
                    </a:cubicBezTo>
                    <a:cubicBezTo>
                      <a:pt x="193406" y="89618"/>
                      <a:pt x="199534" y="89695"/>
                      <a:pt x="202445" y="89312"/>
                    </a:cubicBezTo>
                    <a:cubicBezTo>
                      <a:pt x="205355" y="88929"/>
                      <a:pt x="202904" y="87856"/>
                      <a:pt x="202904" y="87856"/>
                    </a:cubicBezTo>
                    <a:cubicBezTo>
                      <a:pt x="202904" y="87856"/>
                      <a:pt x="199534" y="85558"/>
                      <a:pt x="197849" y="84410"/>
                    </a:cubicBezTo>
                    <a:cubicBezTo>
                      <a:pt x="196164" y="83184"/>
                      <a:pt x="191644" y="76137"/>
                      <a:pt x="191415" y="75907"/>
                    </a:cubicBezTo>
                    <a:cubicBezTo>
                      <a:pt x="191185" y="75677"/>
                      <a:pt x="188044" y="69090"/>
                      <a:pt x="187814" y="68401"/>
                    </a:cubicBezTo>
                    <a:cubicBezTo>
                      <a:pt x="187585" y="67712"/>
                      <a:pt x="186972" y="67175"/>
                      <a:pt x="186972" y="65873"/>
                    </a:cubicBezTo>
                    <a:cubicBezTo>
                      <a:pt x="186972" y="64571"/>
                      <a:pt x="186129" y="59899"/>
                      <a:pt x="185747" y="58673"/>
                    </a:cubicBezTo>
                    <a:cubicBezTo>
                      <a:pt x="185363" y="57447"/>
                      <a:pt x="185593" y="56375"/>
                      <a:pt x="185593" y="56375"/>
                    </a:cubicBezTo>
                    <a:cubicBezTo>
                      <a:pt x="188964" y="47260"/>
                      <a:pt x="186666" y="37379"/>
                      <a:pt x="186666" y="36154"/>
                    </a:cubicBezTo>
                    <a:cubicBezTo>
                      <a:pt x="186666" y="34928"/>
                      <a:pt x="185440" y="32554"/>
                      <a:pt x="185440" y="32554"/>
                    </a:cubicBezTo>
                    <a:cubicBezTo>
                      <a:pt x="185440" y="32554"/>
                      <a:pt x="183525" y="29107"/>
                      <a:pt x="182836" y="27651"/>
                    </a:cubicBezTo>
                    <a:cubicBezTo>
                      <a:pt x="182146" y="26196"/>
                      <a:pt x="181763" y="22903"/>
                      <a:pt x="181763" y="22903"/>
                    </a:cubicBezTo>
                    <a:cubicBezTo>
                      <a:pt x="181381" y="16545"/>
                      <a:pt x="178316" y="13558"/>
                      <a:pt x="177474" y="12868"/>
                    </a:cubicBezTo>
                    <a:cubicBezTo>
                      <a:pt x="176632" y="12179"/>
                      <a:pt x="173414" y="9498"/>
                      <a:pt x="172802" y="9039"/>
                    </a:cubicBezTo>
                    <a:cubicBezTo>
                      <a:pt x="172189" y="8579"/>
                      <a:pt x="171729" y="7507"/>
                      <a:pt x="171729" y="7507"/>
                    </a:cubicBezTo>
                    <a:cubicBezTo>
                      <a:pt x="171729" y="7507"/>
                      <a:pt x="170887" y="4136"/>
                      <a:pt x="170810" y="3217"/>
                    </a:cubicBezTo>
                    <a:cubicBezTo>
                      <a:pt x="170657" y="2298"/>
                      <a:pt x="169584" y="2145"/>
                      <a:pt x="169584" y="2145"/>
                    </a:cubicBezTo>
                    <a:lnTo>
                      <a:pt x="158172" y="0"/>
                    </a:lnTo>
                    <a:cubicBezTo>
                      <a:pt x="158478" y="690"/>
                      <a:pt x="158631" y="1532"/>
                      <a:pt x="158861" y="3370"/>
                    </a:cubicBezTo>
                    <a:cubicBezTo>
                      <a:pt x="159244" y="6511"/>
                      <a:pt x="161159" y="18077"/>
                      <a:pt x="161159" y="18077"/>
                    </a:cubicBezTo>
                    <a:cubicBezTo>
                      <a:pt x="161159" y="18077"/>
                      <a:pt x="161312" y="18996"/>
                      <a:pt x="162231" y="19532"/>
                    </a:cubicBezTo>
                    <a:cubicBezTo>
                      <a:pt x="163151" y="20068"/>
                      <a:pt x="169508" y="21294"/>
                      <a:pt x="173950" y="26809"/>
                    </a:cubicBezTo>
                    <a:cubicBezTo>
                      <a:pt x="173950" y="26809"/>
                      <a:pt x="174640" y="27881"/>
                      <a:pt x="174563" y="29183"/>
                    </a:cubicBezTo>
                    <a:cubicBezTo>
                      <a:pt x="174410" y="30486"/>
                      <a:pt x="173261" y="36230"/>
                      <a:pt x="173721" y="37686"/>
                    </a:cubicBezTo>
                    <a:cubicBezTo>
                      <a:pt x="174180" y="39141"/>
                      <a:pt x="174946" y="43201"/>
                      <a:pt x="172802" y="45345"/>
                    </a:cubicBezTo>
                    <a:cubicBezTo>
                      <a:pt x="170657" y="47490"/>
                      <a:pt x="162231" y="52545"/>
                      <a:pt x="162231" y="52545"/>
                    </a:cubicBezTo>
                    <a:cubicBezTo>
                      <a:pt x="162231" y="52545"/>
                      <a:pt x="161312" y="52928"/>
                      <a:pt x="160469" y="52698"/>
                    </a:cubicBezTo>
                    <a:cubicBezTo>
                      <a:pt x="159627" y="52469"/>
                      <a:pt x="156410" y="51396"/>
                      <a:pt x="153653" y="55073"/>
                    </a:cubicBezTo>
                    <a:cubicBezTo>
                      <a:pt x="150895" y="58750"/>
                      <a:pt x="151278" y="59745"/>
                      <a:pt x="150665" y="60435"/>
                    </a:cubicBezTo>
                    <a:cubicBezTo>
                      <a:pt x="150052" y="61124"/>
                      <a:pt x="148980" y="62579"/>
                      <a:pt x="148137" y="63345"/>
                    </a:cubicBezTo>
                    <a:cubicBezTo>
                      <a:pt x="147295" y="64035"/>
                      <a:pt x="144078" y="68860"/>
                      <a:pt x="143925" y="69933"/>
                    </a:cubicBezTo>
                    <a:cubicBezTo>
                      <a:pt x="143771" y="71005"/>
                      <a:pt x="141320" y="81192"/>
                      <a:pt x="139635" y="84410"/>
                    </a:cubicBezTo>
                    <a:cubicBezTo>
                      <a:pt x="139635" y="84410"/>
                      <a:pt x="139022" y="85712"/>
                      <a:pt x="138410" y="86171"/>
                    </a:cubicBezTo>
                    <a:cubicBezTo>
                      <a:pt x="137797" y="86631"/>
                      <a:pt x="136035" y="88469"/>
                      <a:pt x="136035" y="88469"/>
                    </a:cubicBezTo>
                    <a:cubicBezTo>
                      <a:pt x="136035" y="88469"/>
                      <a:pt x="134810" y="88929"/>
                      <a:pt x="134963" y="90154"/>
                    </a:cubicBezTo>
                    <a:cubicBezTo>
                      <a:pt x="135116" y="91380"/>
                      <a:pt x="135346" y="96129"/>
                      <a:pt x="135116" y="97661"/>
                    </a:cubicBezTo>
                    <a:cubicBezTo>
                      <a:pt x="134886" y="99193"/>
                      <a:pt x="134197" y="102716"/>
                      <a:pt x="132512" y="102716"/>
                    </a:cubicBezTo>
                    <a:cubicBezTo>
                      <a:pt x="130827" y="102716"/>
                      <a:pt x="130137" y="102946"/>
                      <a:pt x="129295" y="103559"/>
                    </a:cubicBezTo>
                    <a:cubicBezTo>
                      <a:pt x="128452" y="104171"/>
                      <a:pt x="125695" y="106699"/>
                      <a:pt x="125312" y="109074"/>
                    </a:cubicBezTo>
                    <a:cubicBezTo>
                      <a:pt x="124929" y="111448"/>
                      <a:pt x="123167" y="122325"/>
                      <a:pt x="121252" y="124163"/>
                    </a:cubicBezTo>
                    <a:cubicBezTo>
                      <a:pt x="119337" y="125925"/>
                      <a:pt x="116580" y="127993"/>
                      <a:pt x="111907" y="130367"/>
                    </a:cubicBezTo>
                    <a:cubicBezTo>
                      <a:pt x="107235" y="132742"/>
                      <a:pt x="106316" y="135729"/>
                      <a:pt x="106546" y="139789"/>
                    </a:cubicBezTo>
                    <a:cubicBezTo>
                      <a:pt x="106546" y="139789"/>
                      <a:pt x="106776" y="141091"/>
                      <a:pt x="106086" y="142163"/>
                    </a:cubicBezTo>
                    <a:cubicBezTo>
                      <a:pt x="105396" y="143236"/>
                      <a:pt x="93984" y="166827"/>
                      <a:pt x="93984" y="166827"/>
                    </a:cubicBezTo>
                    <a:cubicBezTo>
                      <a:pt x="93984" y="166827"/>
                      <a:pt x="93141" y="167440"/>
                      <a:pt x="94137" y="168589"/>
                    </a:cubicBezTo>
                    <a:cubicBezTo>
                      <a:pt x="95056" y="169815"/>
                      <a:pt x="95822" y="171500"/>
                      <a:pt x="95822" y="171500"/>
                    </a:cubicBezTo>
                    <a:cubicBezTo>
                      <a:pt x="95822" y="171500"/>
                      <a:pt x="96511" y="172955"/>
                      <a:pt x="95439" y="172572"/>
                    </a:cubicBezTo>
                    <a:cubicBezTo>
                      <a:pt x="94367" y="172189"/>
                      <a:pt x="91762" y="174870"/>
                      <a:pt x="89694" y="177857"/>
                    </a:cubicBezTo>
                    <a:cubicBezTo>
                      <a:pt x="87626" y="180845"/>
                      <a:pt x="83720" y="187662"/>
                      <a:pt x="83337" y="188274"/>
                    </a:cubicBezTo>
                    <a:cubicBezTo>
                      <a:pt x="82954" y="188887"/>
                      <a:pt x="82417" y="189194"/>
                      <a:pt x="81805" y="189500"/>
                    </a:cubicBezTo>
                    <a:cubicBezTo>
                      <a:pt x="81192" y="189730"/>
                      <a:pt x="77516" y="190726"/>
                      <a:pt x="77516" y="190726"/>
                    </a:cubicBezTo>
                    <a:cubicBezTo>
                      <a:pt x="77516" y="190726"/>
                      <a:pt x="76673" y="191338"/>
                      <a:pt x="76290" y="190496"/>
                    </a:cubicBezTo>
                    <a:cubicBezTo>
                      <a:pt x="75907" y="189653"/>
                      <a:pt x="68018" y="178547"/>
                      <a:pt x="68018" y="178547"/>
                    </a:cubicBezTo>
                    <a:cubicBezTo>
                      <a:pt x="68018" y="178547"/>
                      <a:pt x="66945" y="177474"/>
                      <a:pt x="66332" y="176862"/>
                    </a:cubicBezTo>
                    <a:cubicBezTo>
                      <a:pt x="65719" y="176249"/>
                      <a:pt x="61047" y="172342"/>
                      <a:pt x="60205" y="171500"/>
                    </a:cubicBezTo>
                    <a:cubicBezTo>
                      <a:pt x="59362" y="170657"/>
                      <a:pt x="59132" y="171653"/>
                      <a:pt x="58979" y="172802"/>
                    </a:cubicBezTo>
                    <a:cubicBezTo>
                      <a:pt x="58826" y="174027"/>
                      <a:pt x="57754" y="176402"/>
                      <a:pt x="57754" y="176402"/>
                    </a:cubicBezTo>
                    <a:cubicBezTo>
                      <a:pt x="57754" y="176402"/>
                      <a:pt x="57294" y="177321"/>
                      <a:pt x="56681" y="177321"/>
                    </a:cubicBezTo>
                    <a:cubicBezTo>
                      <a:pt x="56069" y="177321"/>
                      <a:pt x="54613" y="177934"/>
                      <a:pt x="54613" y="177934"/>
                    </a:cubicBezTo>
                    <a:cubicBezTo>
                      <a:pt x="54613" y="177934"/>
                      <a:pt x="53770" y="178087"/>
                      <a:pt x="53158" y="177781"/>
                    </a:cubicBezTo>
                    <a:cubicBezTo>
                      <a:pt x="52545" y="177551"/>
                      <a:pt x="48026" y="174104"/>
                      <a:pt x="45651" y="175712"/>
                    </a:cubicBezTo>
                    <a:cubicBezTo>
                      <a:pt x="43277" y="177398"/>
                      <a:pt x="35847" y="184445"/>
                      <a:pt x="35847" y="184445"/>
                    </a:cubicBezTo>
                    <a:cubicBezTo>
                      <a:pt x="35847" y="184445"/>
                      <a:pt x="35158" y="185670"/>
                      <a:pt x="35158" y="186130"/>
                    </a:cubicBezTo>
                    <a:cubicBezTo>
                      <a:pt x="35158" y="186589"/>
                      <a:pt x="34698" y="187815"/>
                      <a:pt x="34698" y="187815"/>
                    </a:cubicBezTo>
                    <a:cubicBezTo>
                      <a:pt x="34698" y="187815"/>
                      <a:pt x="34545" y="188657"/>
                      <a:pt x="33243" y="188428"/>
                    </a:cubicBezTo>
                    <a:cubicBezTo>
                      <a:pt x="31941" y="188198"/>
                      <a:pt x="32017" y="188581"/>
                      <a:pt x="31175" y="189040"/>
                    </a:cubicBezTo>
                    <a:cubicBezTo>
                      <a:pt x="30332" y="189500"/>
                      <a:pt x="27728" y="191645"/>
                      <a:pt x="26962" y="192181"/>
                    </a:cubicBezTo>
                    <a:cubicBezTo>
                      <a:pt x="26273" y="192641"/>
                      <a:pt x="23285" y="196241"/>
                      <a:pt x="21370" y="198079"/>
                    </a:cubicBezTo>
                    <a:cubicBezTo>
                      <a:pt x="19455" y="199841"/>
                      <a:pt x="14553" y="205892"/>
                      <a:pt x="14553" y="205892"/>
                    </a:cubicBezTo>
                    <a:cubicBezTo>
                      <a:pt x="14553" y="205892"/>
                      <a:pt x="13634" y="206581"/>
                      <a:pt x="13021" y="206811"/>
                    </a:cubicBezTo>
                    <a:cubicBezTo>
                      <a:pt x="12409" y="207040"/>
                      <a:pt x="9345" y="209109"/>
                      <a:pt x="9345" y="212785"/>
                    </a:cubicBezTo>
                    <a:cubicBezTo>
                      <a:pt x="9345" y="216462"/>
                      <a:pt x="9498" y="220062"/>
                      <a:pt x="9498" y="220062"/>
                    </a:cubicBezTo>
                    <a:cubicBezTo>
                      <a:pt x="9498" y="220062"/>
                      <a:pt x="9115" y="222820"/>
                      <a:pt x="8272" y="224505"/>
                    </a:cubicBezTo>
                    <a:cubicBezTo>
                      <a:pt x="7430" y="226190"/>
                      <a:pt x="4902" y="232777"/>
                      <a:pt x="3370" y="235534"/>
                    </a:cubicBezTo>
                    <a:cubicBezTo>
                      <a:pt x="2451" y="237143"/>
                      <a:pt x="996" y="239594"/>
                      <a:pt x="0" y="241279"/>
                    </a:cubicBezTo>
                    <a:cubicBezTo>
                      <a:pt x="460" y="241969"/>
                      <a:pt x="842" y="242581"/>
                      <a:pt x="842" y="243041"/>
                    </a:cubicBezTo>
                    <a:cubicBezTo>
                      <a:pt x="842" y="244190"/>
                      <a:pt x="1455" y="245722"/>
                      <a:pt x="3064" y="245722"/>
                    </a:cubicBezTo>
                    <a:cubicBezTo>
                      <a:pt x="4672" y="245722"/>
                      <a:pt x="4826" y="243654"/>
                      <a:pt x="4826" y="243654"/>
                    </a:cubicBezTo>
                    <a:cubicBezTo>
                      <a:pt x="4826" y="243654"/>
                      <a:pt x="5745" y="241586"/>
                      <a:pt x="8196" y="243041"/>
                    </a:cubicBezTo>
                    <a:cubicBezTo>
                      <a:pt x="10570" y="244496"/>
                      <a:pt x="10264" y="245262"/>
                      <a:pt x="10877" y="247330"/>
                    </a:cubicBezTo>
                    <a:cubicBezTo>
                      <a:pt x="10877" y="247330"/>
                      <a:pt x="12332" y="256598"/>
                      <a:pt x="17770" y="259279"/>
                    </a:cubicBezTo>
                    <a:cubicBezTo>
                      <a:pt x="23209" y="261960"/>
                      <a:pt x="27651" y="263109"/>
                      <a:pt x="28800" y="261194"/>
                    </a:cubicBezTo>
                    <a:cubicBezTo>
                      <a:pt x="29949" y="259279"/>
                      <a:pt x="27881" y="258360"/>
                      <a:pt x="29949" y="258130"/>
                    </a:cubicBezTo>
                    <a:cubicBezTo>
                      <a:pt x="32017" y="257977"/>
                      <a:pt x="33779" y="258896"/>
                      <a:pt x="32477" y="260811"/>
                    </a:cubicBezTo>
                    <a:cubicBezTo>
                      <a:pt x="31175" y="262726"/>
                      <a:pt x="33779" y="262726"/>
                      <a:pt x="34238" y="262726"/>
                    </a:cubicBezTo>
                    <a:cubicBezTo>
                      <a:pt x="34698" y="262726"/>
                      <a:pt x="35847" y="263722"/>
                      <a:pt x="33626" y="264794"/>
                    </a:cubicBezTo>
                    <a:cubicBezTo>
                      <a:pt x="31404" y="265943"/>
                      <a:pt x="30255" y="266403"/>
                      <a:pt x="31711" y="268931"/>
                    </a:cubicBezTo>
                    <a:cubicBezTo>
                      <a:pt x="33166" y="271458"/>
                      <a:pt x="34621" y="274828"/>
                      <a:pt x="36996" y="277203"/>
                    </a:cubicBezTo>
                    <a:cubicBezTo>
                      <a:pt x="39370" y="279577"/>
                      <a:pt x="41439" y="281339"/>
                      <a:pt x="40519" y="286624"/>
                    </a:cubicBezTo>
                    <a:cubicBezTo>
                      <a:pt x="39754" y="290990"/>
                      <a:pt x="38298" y="301637"/>
                      <a:pt x="37839" y="307688"/>
                    </a:cubicBezTo>
                    <a:lnTo>
                      <a:pt x="46187" y="312054"/>
                    </a:lnTo>
                    <a:cubicBezTo>
                      <a:pt x="46187" y="312054"/>
                      <a:pt x="47260" y="312514"/>
                      <a:pt x="47873" y="312514"/>
                    </a:cubicBezTo>
                    <a:cubicBezTo>
                      <a:pt x="48332" y="312514"/>
                      <a:pt x="72307" y="312284"/>
                      <a:pt x="80886" y="312208"/>
                    </a:cubicBezTo>
                    <a:cubicBezTo>
                      <a:pt x="80809" y="310982"/>
                      <a:pt x="81039" y="308071"/>
                      <a:pt x="85099" y="308071"/>
                    </a:cubicBezTo>
                    <a:cubicBezTo>
                      <a:pt x="90230" y="308071"/>
                      <a:pt x="97277" y="308761"/>
                      <a:pt x="99345" y="308531"/>
                    </a:cubicBezTo>
                    <a:cubicBezTo>
                      <a:pt x="101414" y="308301"/>
                      <a:pt x="109533" y="308301"/>
                      <a:pt x="110988" y="308301"/>
                    </a:cubicBezTo>
                    <a:cubicBezTo>
                      <a:pt x="112444" y="308301"/>
                      <a:pt x="133814" y="309603"/>
                      <a:pt x="133814" y="309603"/>
                    </a:cubicBezTo>
                    <a:cubicBezTo>
                      <a:pt x="133814" y="309603"/>
                      <a:pt x="134733" y="309144"/>
                      <a:pt x="135346" y="310293"/>
                    </a:cubicBezTo>
                    <a:cubicBezTo>
                      <a:pt x="135806" y="311212"/>
                      <a:pt x="136112" y="311825"/>
                      <a:pt x="136035" y="312514"/>
                    </a:cubicBezTo>
                    <a:cubicBezTo>
                      <a:pt x="143465" y="312361"/>
                      <a:pt x="166214" y="311978"/>
                      <a:pt x="172189" y="311748"/>
                    </a:cubicBezTo>
                    <a:cubicBezTo>
                      <a:pt x="172189" y="311748"/>
                      <a:pt x="173261" y="311595"/>
                      <a:pt x="173950" y="312208"/>
                    </a:cubicBezTo>
                    <a:cubicBezTo>
                      <a:pt x="174640" y="312821"/>
                      <a:pt x="179312" y="315348"/>
                      <a:pt x="181457" y="315425"/>
                    </a:cubicBezTo>
                    <a:cubicBezTo>
                      <a:pt x="181457" y="315425"/>
                      <a:pt x="182376" y="315425"/>
                      <a:pt x="181917" y="316114"/>
                    </a:cubicBezTo>
                    <a:cubicBezTo>
                      <a:pt x="181457" y="316803"/>
                      <a:pt x="182529" y="317340"/>
                      <a:pt x="183832" y="317416"/>
                    </a:cubicBezTo>
                    <a:cubicBezTo>
                      <a:pt x="185134" y="317569"/>
                      <a:pt x="189346" y="317876"/>
                      <a:pt x="191032" y="317646"/>
                    </a:cubicBezTo>
                    <a:cubicBezTo>
                      <a:pt x="192717" y="317416"/>
                      <a:pt x="193559" y="317799"/>
                      <a:pt x="194172" y="318105"/>
                    </a:cubicBezTo>
                    <a:cubicBezTo>
                      <a:pt x="194785" y="318489"/>
                      <a:pt x="196087" y="319178"/>
                      <a:pt x="197389" y="319025"/>
                    </a:cubicBezTo>
                    <a:cubicBezTo>
                      <a:pt x="198691" y="318871"/>
                      <a:pt x="205738" y="317799"/>
                      <a:pt x="208419" y="320786"/>
                    </a:cubicBezTo>
                    <a:cubicBezTo>
                      <a:pt x="208419" y="320786"/>
                      <a:pt x="210487" y="322855"/>
                      <a:pt x="211636" y="323391"/>
                    </a:cubicBezTo>
                    <a:cubicBezTo>
                      <a:pt x="212862" y="324004"/>
                      <a:pt x="213781" y="324310"/>
                      <a:pt x="214240" y="325076"/>
                    </a:cubicBezTo>
                    <a:cubicBezTo>
                      <a:pt x="214700" y="325765"/>
                      <a:pt x="214930" y="326301"/>
                      <a:pt x="215159" y="324463"/>
                    </a:cubicBezTo>
                    <a:cubicBezTo>
                      <a:pt x="215389" y="322701"/>
                      <a:pt x="214087" y="315042"/>
                      <a:pt x="216002" y="312744"/>
                    </a:cubicBezTo>
                    <a:cubicBezTo>
                      <a:pt x="217304" y="311212"/>
                      <a:pt x="218300" y="310752"/>
                      <a:pt x="218989" y="310293"/>
                    </a:cubicBezTo>
                    <a:cubicBezTo>
                      <a:pt x="218147" y="306310"/>
                      <a:pt x="216538" y="298497"/>
                      <a:pt x="216232" y="298037"/>
                    </a:cubicBezTo>
                    <a:cubicBezTo>
                      <a:pt x="215849" y="297425"/>
                      <a:pt x="216232" y="295126"/>
                      <a:pt x="216232" y="295126"/>
                    </a:cubicBezTo>
                    <a:cubicBezTo>
                      <a:pt x="216079" y="289382"/>
                      <a:pt x="210104" y="284250"/>
                      <a:pt x="208726" y="283177"/>
                    </a:cubicBezTo>
                    <a:cubicBezTo>
                      <a:pt x="207347" y="282105"/>
                      <a:pt x="199381" y="276590"/>
                      <a:pt x="198155" y="275365"/>
                    </a:cubicBezTo>
                    <a:cubicBezTo>
                      <a:pt x="196929" y="274139"/>
                      <a:pt x="193253" y="270463"/>
                      <a:pt x="192563" y="269773"/>
                    </a:cubicBezTo>
                    <a:cubicBezTo>
                      <a:pt x="191874" y="269084"/>
                      <a:pt x="187202" y="261041"/>
                      <a:pt x="186589" y="260352"/>
                    </a:cubicBezTo>
                    <a:cubicBezTo>
                      <a:pt x="185976" y="259662"/>
                      <a:pt x="186436" y="259279"/>
                      <a:pt x="187049" y="259050"/>
                    </a:cubicBezTo>
                    <a:cubicBezTo>
                      <a:pt x="187661" y="258820"/>
                      <a:pt x="188274" y="259050"/>
                      <a:pt x="189117" y="259050"/>
                    </a:cubicBezTo>
                    <a:cubicBezTo>
                      <a:pt x="189959" y="259050"/>
                      <a:pt x="190342" y="258590"/>
                      <a:pt x="189806" y="257594"/>
                    </a:cubicBezTo>
                    <a:cubicBezTo>
                      <a:pt x="189270" y="256598"/>
                      <a:pt x="182606" y="247790"/>
                      <a:pt x="181687" y="246564"/>
                    </a:cubicBezTo>
                    <a:cubicBezTo>
                      <a:pt x="180768" y="245339"/>
                      <a:pt x="179312" y="244190"/>
                      <a:pt x="178316" y="243654"/>
                    </a:cubicBezTo>
                    <a:cubicBezTo>
                      <a:pt x="177321" y="243118"/>
                      <a:pt x="177397" y="241892"/>
                      <a:pt x="177397" y="241892"/>
                    </a:cubicBezTo>
                    <a:cubicBezTo>
                      <a:pt x="177397" y="241892"/>
                      <a:pt x="175865" y="232930"/>
                      <a:pt x="175942" y="232317"/>
                    </a:cubicBezTo>
                    <a:cubicBezTo>
                      <a:pt x="176095" y="231705"/>
                      <a:pt x="172802" y="223432"/>
                      <a:pt x="172495" y="222743"/>
                    </a:cubicBezTo>
                    <a:cubicBezTo>
                      <a:pt x="172112" y="222054"/>
                      <a:pt x="172266" y="220981"/>
                      <a:pt x="172266" y="220981"/>
                    </a:cubicBezTo>
                    <a:cubicBezTo>
                      <a:pt x="173568" y="218070"/>
                      <a:pt x="174180" y="212249"/>
                      <a:pt x="174180" y="209032"/>
                    </a:cubicBezTo>
                    <a:cubicBezTo>
                      <a:pt x="174180" y="205815"/>
                      <a:pt x="170733" y="202292"/>
                      <a:pt x="169431" y="201372"/>
                    </a:cubicBezTo>
                    <a:cubicBezTo>
                      <a:pt x="168129" y="200453"/>
                      <a:pt x="169201" y="200070"/>
                      <a:pt x="169201" y="200070"/>
                    </a:cubicBezTo>
                    <a:cubicBezTo>
                      <a:pt x="170427" y="199457"/>
                      <a:pt x="172112" y="198615"/>
                      <a:pt x="175636" y="196853"/>
                    </a:cubicBezTo>
                    <a:cubicBezTo>
                      <a:pt x="179236" y="195091"/>
                      <a:pt x="180998" y="188964"/>
                      <a:pt x="181610" y="187279"/>
                    </a:cubicBezTo>
                    <a:cubicBezTo>
                      <a:pt x="182223" y="185594"/>
                      <a:pt x="184521" y="180691"/>
                      <a:pt x="185057" y="179772"/>
                    </a:cubicBezTo>
                    <a:cubicBezTo>
                      <a:pt x="185670" y="178853"/>
                      <a:pt x="191032" y="169585"/>
                      <a:pt x="191261" y="168896"/>
                    </a:cubicBezTo>
                    <a:cubicBezTo>
                      <a:pt x="191491" y="168206"/>
                      <a:pt x="192487" y="166827"/>
                      <a:pt x="192947" y="166291"/>
                    </a:cubicBezTo>
                    <a:cubicBezTo>
                      <a:pt x="193406" y="165678"/>
                      <a:pt x="196164" y="162615"/>
                      <a:pt x="197849" y="160929"/>
                    </a:cubicBezTo>
                    <a:cubicBezTo>
                      <a:pt x="198002" y="160470"/>
                      <a:pt x="198385" y="159857"/>
                      <a:pt x="198691" y="15924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72" name="Kombinationstegning: figur 12071">
                <a:extLst>
                  <a:ext uri="{FF2B5EF4-FFF2-40B4-BE49-F238E27FC236}">
                    <a16:creationId xmlns:a16="http://schemas.microsoft.com/office/drawing/2014/main" id="{66940EEB-E240-403E-85CE-7ADDB2019FB1}"/>
                  </a:ext>
                </a:extLst>
              </p:cNvPr>
              <p:cNvSpPr/>
              <p:nvPr/>
            </p:nvSpPr>
            <p:spPr>
              <a:xfrm>
                <a:off x="6662894" y="3717542"/>
                <a:ext cx="299589" cy="463254"/>
              </a:xfrm>
              <a:custGeom>
                <a:avLst/>
                <a:gdLst>
                  <a:gd name="connsiteX0" fmla="*/ 4289 w 299589"/>
                  <a:gd name="connsiteY0" fmla="*/ 285321 h 463254"/>
                  <a:gd name="connsiteX1" fmla="*/ 5209 w 299589"/>
                  <a:gd name="connsiteY1" fmla="*/ 287466 h 463254"/>
                  <a:gd name="connsiteX2" fmla="*/ 16238 w 299589"/>
                  <a:gd name="connsiteY2" fmla="*/ 302402 h 463254"/>
                  <a:gd name="connsiteX3" fmla="*/ 17158 w 299589"/>
                  <a:gd name="connsiteY3" fmla="*/ 304010 h 463254"/>
                  <a:gd name="connsiteX4" fmla="*/ 28571 w 299589"/>
                  <a:gd name="connsiteY4" fmla="*/ 306155 h 463254"/>
                  <a:gd name="connsiteX5" fmla="*/ 29796 w 299589"/>
                  <a:gd name="connsiteY5" fmla="*/ 307227 h 463254"/>
                  <a:gd name="connsiteX6" fmla="*/ 30715 w 299589"/>
                  <a:gd name="connsiteY6" fmla="*/ 311517 h 463254"/>
                  <a:gd name="connsiteX7" fmla="*/ 31788 w 299589"/>
                  <a:gd name="connsiteY7" fmla="*/ 313049 h 463254"/>
                  <a:gd name="connsiteX8" fmla="*/ 36460 w 299589"/>
                  <a:gd name="connsiteY8" fmla="*/ 316879 h 463254"/>
                  <a:gd name="connsiteX9" fmla="*/ 40749 w 299589"/>
                  <a:gd name="connsiteY9" fmla="*/ 326913 h 463254"/>
                  <a:gd name="connsiteX10" fmla="*/ 41822 w 299589"/>
                  <a:gd name="connsiteY10" fmla="*/ 331662 h 463254"/>
                  <a:gd name="connsiteX11" fmla="*/ 44426 w 299589"/>
                  <a:gd name="connsiteY11" fmla="*/ 336564 h 463254"/>
                  <a:gd name="connsiteX12" fmla="*/ 45652 w 299589"/>
                  <a:gd name="connsiteY12" fmla="*/ 340164 h 463254"/>
                  <a:gd name="connsiteX13" fmla="*/ 44579 w 299589"/>
                  <a:gd name="connsiteY13" fmla="*/ 360385 h 463254"/>
                  <a:gd name="connsiteX14" fmla="*/ 44733 w 299589"/>
                  <a:gd name="connsiteY14" fmla="*/ 362683 h 463254"/>
                  <a:gd name="connsiteX15" fmla="*/ 45958 w 299589"/>
                  <a:gd name="connsiteY15" fmla="*/ 369884 h 463254"/>
                  <a:gd name="connsiteX16" fmla="*/ 46800 w 299589"/>
                  <a:gd name="connsiteY16" fmla="*/ 372411 h 463254"/>
                  <a:gd name="connsiteX17" fmla="*/ 50401 w 299589"/>
                  <a:gd name="connsiteY17" fmla="*/ 379918 h 463254"/>
                  <a:gd name="connsiteX18" fmla="*/ 56835 w 299589"/>
                  <a:gd name="connsiteY18" fmla="*/ 388420 h 463254"/>
                  <a:gd name="connsiteX19" fmla="*/ 61890 w 299589"/>
                  <a:gd name="connsiteY19" fmla="*/ 391867 h 463254"/>
                  <a:gd name="connsiteX20" fmla="*/ 61431 w 299589"/>
                  <a:gd name="connsiteY20" fmla="*/ 393322 h 463254"/>
                  <a:gd name="connsiteX21" fmla="*/ 51703 w 299589"/>
                  <a:gd name="connsiteY21" fmla="*/ 393475 h 463254"/>
                  <a:gd name="connsiteX22" fmla="*/ 47260 w 299589"/>
                  <a:gd name="connsiteY22" fmla="*/ 393092 h 463254"/>
                  <a:gd name="connsiteX23" fmla="*/ 40213 w 299589"/>
                  <a:gd name="connsiteY23" fmla="*/ 394164 h 463254"/>
                  <a:gd name="connsiteX24" fmla="*/ 37073 w 299589"/>
                  <a:gd name="connsiteY24" fmla="*/ 394624 h 463254"/>
                  <a:gd name="connsiteX25" fmla="*/ 28954 w 299589"/>
                  <a:gd name="connsiteY25" fmla="*/ 392939 h 463254"/>
                  <a:gd name="connsiteX26" fmla="*/ 21677 w 299589"/>
                  <a:gd name="connsiteY26" fmla="*/ 393169 h 463254"/>
                  <a:gd name="connsiteX27" fmla="*/ 20375 w 299589"/>
                  <a:gd name="connsiteY27" fmla="*/ 394011 h 463254"/>
                  <a:gd name="connsiteX28" fmla="*/ 15243 w 299589"/>
                  <a:gd name="connsiteY28" fmla="*/ 400445 h 463254"/>
                  <a:gd name="connsiteX29" fmla="*/ 16086 w 299589"/>
                  <a:gd name="connsiteY29" fmla="*/ 404505 h 463254"/>
                  <a:gd name="connsiteX30" fmla="*/ 18690 w 299589"/>
                  <a:gd name="connsiteY30" fmla="*/ 407033 h 463254"/>
                  <a:gd name="connsiteX31" fmla="*/ 24281 w 299589"/>
                  <a:gd name="connsiteY31" fmla="*/ 413237 h 463254"/>
                  <a:gd name="connsiteX32" fmla="*/ 46035 w 299589"/>
                  <a:gd name="connsiteY32" fmla="*/ 432999 h 463254"/>
                  <a:gd name="connsiteX33" fmla="*/ 47720 w 299589"/>
                  <a:gd name="connsiteY33" fmla="*/ 434454 h 463254"/>
                  <a:gd name="connsiteX34" fmla="*/ 50477 w 299589"/>
                  <a:gd name="connsiteY34" fmla="*/ 438437 h 463254"/>
                  <a:gd name="connsiteX35" fmla="*/ 55839 w 299589"/>
                  <a:gd name="connsiteY35" fmla="*/ 451459 h 463254"/>
                  <a:gd name="connsiteX36" fmla="*/ 59286 w 299589"/>
                  <a:gd name="connsiteY36" fmla="*/ 456591 h 463254"/>
                  <a:gd name="connsiteX37" fmla="*/ 59975 w 299589"/>
                  <a:gd name="connsiteY37" fmla="*/ 457893 h 463254"/>
                  <a:gd name="connsiteX38" fmla="*/ 57677 w 299589"/>
                  <a:gd name="connsiteY38" fmla="*/ 463254 h 463254"/>
                  <a:gd name="connsiteX39" fmla="*/ 69396 w 299589"/>
                  <a:gd name="connsiteY39" fmla="*/ 462106 h 463254"/>
                  <a:gd name="connsiteX40" fmla="*/ 81039 w 299589"/>
                  <a:gd name="connsiteY40" fmla="*/ 459578 h 463254"/>
                  <a:gd name="connsiteX41" fmla="*/ 83414 w 299589"/>
                  <a:gd name="connsiteY41" fmla="*/ 458352 h 463254"/>
                  <a:gd name="connsiteX42" fmla="*/ 84869 w 299589"/>
                  <a:gd name="connsiteY42" fmla="*/ 454905 h 463254"/>
                  <a:gd name="connsiteX43" fmla="*/ 88469 w 299589"/>
                  <a:gd name="connsiteY43" fmla="*/ 454216 h 463254"/>
                  <a:gd name="connsiteX44" fmla="*/ 94367 w 299589"/>
                  <a:gd name="connsiteY44" fmla="*/ 461646 h 463254"/>
                  <a:gd name="connsiteX45" fmla="*/ 96129 w 299589"/>
                  <a:gd name="connsiteY45" fmla="*/ 462335 h 463254"/>
                  <a:gd name="connsiteX46" fmla="*/ 105933 w 299589"/>
                  <a:gd name="connsiteY46" fmla="*/ 456361 h 463254"/>
                  <a:gd name="connsiteX47" fmla="*/ 108308 w 299589"/>
                  <a:gd name="connsiteY47" fmla="*/ 455135 h 463254"/>
                  <a:gd name="connsiteX48" fmla="*/ 115508 w 299589"/>
                  <a:gd name="connsiteY48" fmla="*/ 453220 h 463254"/>
                  <a:gd name="connsiteX49" fmla="*/ 127457 w 299589"/>
                  <a:gd name="connsiteY49" fmla="*/ 450003 h 463254"/>
                  <a:gd name="connsiteX50" fmla="*/ 139559 w 299589"/>
                  <a:gd name="connsiteY50" fmla="*/ 449314 h 463254"/>
                  <a:gd name="connsiteX51" fmla="*/ 149287 w 299589"/>
                  <a:gd name="connsiteY51" fmla="*/ 445484 h 463254"/>
                  <a:gd name="connsiteX52" fmla="*/ 158861 w 299589"/>
                  <a:gd name="connsiteY52" fmla="*/ 433382 h 463254"/>
                  <a:gd name="connsiteX53" fmla="*/ 159474 w 299589"/>
                  <a:gd name="connsiteY53" fmla="*/ 431620 h 463254"/>
                  <a:gd name="connsiteX54" fmla="*/ 157559 w 299589"/>
                  <a:gd name="connsiteY54" fmla="*/ 428633 h 463254"/>
                  <a:gd name="connsiteX55" fmla="*/ 153883 w 299589"/>
                  <a:gd name="connsiteY55" fmla="*/ 425033 h 463254"/>
                  <a:gd name="connsiteX56" fmla="*/ 156410 w 299589"/>
                  <a:gd name="connsiteY56" fmla="*/ 422429 h 463254"/>
                  <a:gd name="connsiteX57" fmla="*/ 170198 w 299589"/>
                  <a:gd name="connsiteY57" fmla="*/ 420054 h 463254"/>
                  <a:gd name="connsiteX58" fmla="*/ 192564 w 299589"/>
                  <a:gd name="connsiteY58" fmla="*/ 419211 h 463254"/>
                  <a:gd name="connsiteX59" fmla="*/ 199993 w 299589"/>
                  <a:gd name="connsiteY59" fmla="*/ 415765 h 463254"/>
                  <a:gd name="connsiteX60" fmla="*/ 209798 w 299589"/>
                  <a:gd name="connsiteY60" fmla="*/ 408565 h 463254"/>
                  <a:gd name="connsiteX61" fmla="*/ 232087 w 299589"/>
                  <a:gd name="connsiteY61" fmla="*/ 383058 h 463254"/>
                  <a:gd name="connsiteX62" fmla="*/ 234386 w 299589"/>
                  <a:gd name="connsiteY62" fmla="*/ 377466 h 463254"/>
                  <a:gd name="connsiteX63" fmla="*/ 236301 w 299589"/>
                  <a:gd name="connsiteY63" fmla="*/ 373254 h 463254"/>
                  <a:gd name="connsiteX64" fmla="*/ 243347 w 299589"/>
                  <a:gd name="connsiteY64" fmla="*/ 369884 h 463254"/>
                  <a:gd name="connsiteX65" fmla="*/ 251849 w 299589"/>
                  <a:gd name="connsiteY65" fmla="*/ 365594 h 463254"/>
                  <a:gd name="connsiteX66" fmla="*/ 253918 w 299589"/>
                  <a:gd name="connsiteY66" fmla="*/ 365134 h 463254"/>
                  <a:gd name="connsiteX67" fmla="*/ 267935 w 299589"/>
                  <a:gd name="connsiteY67" fmla="*/ 366207 h 463254"/>
                  <a:gd name="connsiteX68" fmla="*/ 270309 w 299589"/>
                  <a:gd name="connsiteY68" fmla="*/ 357168 h 463254"/>
                  <a:gd name="connsiteX69" fmla="*/ 269007 w 299589"/>
                  <a:gd name="connsiteY69" fmla="*/ 355713 h 463254"/>
                  <a:gd name="connsiteX70" fmla="*/ 260658 w 299589"/>
                  <a:gd name="connsiteY70" fmla="*/ 334266 h 463254"/>
                  <a:gd name="connsiteX71" fmla="*/ 257748 w 299589"/>
                  <a:gd name="connsiteY71" fmla="*/ 333577 h 463254"/>
                  <a:gd name="connsiteX72" fmla="*/ 256292 w 299589"/>
                  <a:gd name="connsiteY72" fmla="*/ 333194 h 463254"/>
                  <a:gd name="connsiteX73" fmla="*/ 255833 w 299589"/>
                  <a:gd name="connsiteY73" fmla="*/ 330053 h 463254"/>
                  <a:gd name="connsiteX74" fmla="*/ 251160 w 299589"/>
                  <a:gd name="connsiteY74" fmla="*/ 314581 h 463254"/>
                  <a:gd name="connsiteX75" fmla="*/ 246718 w 299589"/>
                  <a:gd name="connsiteY75" fmla="*/ 316266 h 463254"/>
                  <a:gd name="connsiteX76" fmla="*/ 239287 w 299589"/>
                  <a:gd name="connsiteY76" fmla="*/ 314811 h 463254"/>
                  <a:gd name="connsiteX77" fmla="*/ 244343 w 299589"/>
                  <a:gd name="connsiteY77" fmla="*/ 303321 h 463254"/>
                  <a:gd name="connsiteX78" fmla="*/ 250547 w 299589"/>
                  <a:gd name="connsiteY78" fmla="*/ 296963 h 463254"/>
                  <a:gd name="connsiteX79" fmla="*/ 246871 w 299589"/>
                  <a:gd name="connsiteY79" fmla="*/ 287772 h 463254"/>
                  <a:gd name="connsiteX80" fmla="*/ 246718 w 299589"/>
                  <a:gd name="connsiteY80" fmla="*/ 282027 h 463254"/>
                  <a:gd name="connsiteX81" fmla="*/ 252079 w 299589"/>
                  <a:gd name="connsiteY81" fmla="*/ 276895 h 463254"/>
                  <a:gd name="connsiteX82" fmla="*/ 257594 w 299589"/>
                  <a:gd name="connsiteY82" fmla="*/ 273755 h 463254"/>
                  <a:gd name="connsiteX83" fmla="*/ 256522 w 299589"/>
                  <a:gd name="connsiteY83" fmla="*/ 270844 h 463254"/>
                  <a:gd name="connsiteX84" fmla="*/ 255450 w 299589"/>
                  <a:gd name="connsiteY84" fmla="*/ 266861 h 463254"/>
                  <a:gd name="connsiteX85" fmla="*/ 253994 w 299589"/>
                  <a:gd name="connsiteY85" fmla="*/ 262342 h 463254"/>
                  <a:gd name="connsiteX86" fmla="*/ 258743 w 299589"/>
                  <a:gd name="connsiteY86" fmla="*/ 258742 h 463254"/>
                  <a:gd name="connsiteX87" fmla="*/ 264105 w 299589"/>
                  <a:gd name="connsiteY87" fmla="*/ 251082 h 463254"/>
                  <a:gd name="connsiteX88" fmla="*/ 268395 w 299589"/>
                  <a:gd name="connsiteY88" fmla="*/ 235380 h 463254"/>
                  <a:gd name="connsiteX89" fmla="*/ 273450 w 299589"/>
                  <a:gd name="connsiteY89" fmla="*/ 228180 h 463254"/>
                  <a:gd name="connsiteX90" fmla="*/ 276820 w 299589"/>
                  <a:gd name="connsiteY90" fmla="*/ 227567 h 463254"/>
                  <a:gd name="connsiteX91" fmla="*/ 298574 w 299589"/>
                  <a:gd name="connsiteY91" fmla="*/ 228027 h 463254"/>
                  <a:gd name="connsiteX92" fmla="*/ 299493 w 299589"/>
                  <a:gd name="connsiteY92" fmla="*/ 226265 h 463254"/>
                  <a:gd name="connsiteX93" fmla="*/ 299493 w 299589"/>
                  <a:gd name="connsiteY93" fmla="*/ 140936 h 463254"/>
                  <a:gd name="connsiteX94" fmla="*/ 299493 w 299589"/>
                  <a:gd name="connsiteY94" fmla="*/ 116042 h 463254"/>
                  <a:gd name="connsiteX95" fmla="*/ 78894 w 299589"/>
                  <a:gd name="connsiteY95" fmla="*/ 1990 h 463254"/>
                  <a:gd name="connsiteX96" fmla="*/ 64495 w 299589"/>
                  <a:gd name="connsiteY96" fmla="*/ 1760 h 463254"/>
                  <a:gd name="connsiteX97" fmla="*/ 43507 w 299589"/>
                  <a:gd name="connsiteY97" fmla="*/ 12560 h 463254"/>
                  <a:gd name="connsiteX98" fmla="*/ 47796 w 299589"/>
                  <a:gd name="connsiteY98" fmla="*/ 34314 h 463254"/>
                  <a:gd name="connsiteX99" fmla="*/ 47950 w 299589"/>
                  <a:gd name="connsiteY99" fmla="*/ 40059 h 463254"/>
                  <a:gd name="connsiteX100" fmla="*/ 51626 w 299589"/>
                  <a:gd name="connsiteY100" fmla="*/ 58825 h 463254"/>
                  <a:gd name="connsiteX101" fmla="*/ 60129 w 299589"/>
                  <a:gd name="connsiteY101" fmla="*/ 72459 h 463254"/>
                  <a:gd name="connsiteX102" fmla="*/ 62886 w 299589"/>
                  <a:gd name="connsiteY102" fmla="*/ 81344 h 463254"/>
                  <a:gd name="connsiteX103" fmla="*/ 70928 w 299589"/>
                  <a:gd name="connsiteY103" fmla="*/ 94366 h 463254"/>
                  <a:gd name="connsiteX104" fmla="*/ 64341 w 299589"/>
                  <a:gd name="connsiteY104" fmla="*/ 106927 h 463254"/>
                  <a:gd name="connsiteX105" fmla="*/ 60129 w 299589"/>
                  <a:gd name="connsiteY105" fmla="*/ 148366 h 463254"/>
                  <a:gd name="connsiteX106" fmla="*/ 57601 w 299589"/>
                  <a:gd name="connsiteY106" fmla="*/ 188962 h 463254"/>
                  <a:gd name="connsiteX107" fmla="*/ 57447 w 299589"/>
                  <a:gd name="connsiteY107" fmla="*/ 191950 h 463254"/>
                  <a:gd name="connsiteX108" fmla="*/ 56375 w 299589"/>
                  <a:gd name="connsiteY108" fmla="*/ 193711 h 463254"/>
                  <a:gd name="connsiteX109" fmla="*/ 43660 w 299589"/>
                  <a:gd name="connsiteY109" fmla="*/ 207346 h 463254"/>
                  <a:gd name="connsiteX110" fmla="*/ 21906 w 299589"/>
                  <a:gd name="connsiteY110" fmla="*/ 232469 h 463254"/>
                  <a:gd name="connsiteX111" fmla="*/ 4826 w 299589"/>
                  <a:gd name="connsiteY111" fmla="*/ 261193 h 463254"/>
                  <a:gd name="connsiteX112" fmla="*/ 2911 w 299589"/>
                  <a:gd name="connsiteY112" fmla="*/ 262648 h 463254"/>
                  <a:gd name="connsiteX113" fmla="*/ 0 w 299589"/>
                  <a:gd name="connsiteY113" fmla="*/ 265406 h 463254"/>
                  <a:gd name="connsiteX114" fmla="*/ 2911 w 299589"/>
                  <a:gd name="connsiteY114" fmla="*/ 279040 h 463254"/>
                  <a:gd name="connsiteX115" fmla="*/ 4289 w 299589"/>
                  <a:gd name="connsiteY115" fmla="*/ 285321 h 463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99589" h="463254">
                    <a:moveTo>
                      <a:pt x="4289" y="285321"/>
                    </a:moveTo>
                    <a:cubicBezTo>
                      <a:pt x="4596" y="286240"/>
                      <a:pt x="4826" y="287006"/>
                      <a:pt x="5209" y="287466"/>
                    </a:cubicBezTo>
                    <a:cubicBezTo>
                      <a:pt x="6434" y="288921"/>
                      <a:pt x="15243" y="301023"/>
                      <a:pt x="16238" y="302402"/>
                    </a:cubicBezTo>
                    <a:cubicBezTo>
                      <a:pt x="16622" y="303015"/>
                      <a:pt x="16928" y="303474"/>
                      <a:pt x="17158" y="304010"/>
                    </a:cubicBezTo>
                    <a:lnTo>
                      <a:pt x="28571" y="306155"/>
                    </a:lnTo>
                    <a:cubicBezTo>
                      <a:pt x="28571" y="306155"/>
                      <a:pt x="29643" y="306308"/>
                      <a:pt x="29796" y="307227"/>
                    </a:cubicBezTo>
                    <a:cubicBezTo>
                      <a:pt x="29950" y="308146"/>
                      <a:pt x="30715" y="311517"/>
                      <a:pt x="30715" y="311517"/>
                    </a:cubicBezTo>
                    <a:cubicBezTo>
                      <a:pt x="30715" y="311517"/>
                      <a:pt x="31175" y="312589"/>
                      <a:pt x="31788" y="313049"/>
                    </a:cubicBezTo>
                    <a:cubicBezTo>
                      <a:pt x="32401" y="313508"/>
                      <a:pt x="35618" y="316189"/>
                      <a:pt x="36460" y="316879"/>
                    </a:cubicBezTo>
                    <a:cubicBezTo>
                      <a:pt x="37302" y="317568"/>
                      <a:pt x="40443" y="320555"/>
                      <a:pt x="40749" y="326913"/>
                    </a:cubicBezTo>
                    <a:cubicBezTo>
                      <a:pt x="40749" y="326913"/>
                      <a:pt x="41132" y="330283"/>
                      <a:pt x="41822" y="331662"/>
                    </a:cubicBezTo>
                    <a:cubicBezTo>
                      <a:pt x="42511" y="333117"/>
                      <a:pt x="44426" y="336564"/>
                      <a:pt x="44426" y="336564"/>
                    </a:cubicBezTo>
                    <a:cubicBezTo>
                      <a:pt x="44426" y="336564"/>
                      <a:pt x="45652" y="338938"/>
                      <a:pt x="45652" y="340164"/>
                    </a:cubicBezTo>
                    <a:cubicBezTo>
                      <a:pt x="45652" y="341390"/>
                      <a:pt x="47950" y="351270"/>
                      <a:pt x="44579" y="360385"/>
                    </a:cubicBezTo>
                    <a:cubicBezTo>
                      <a:pt x="44579" y="360385"/>
                      <a:pt x="44350" y="361458"/>
                      <a:pt x="44733" y="362683"/>
                    </a:cubicBezTo>
                    <a:cubicBezTo>
                      <a:pt x="45115" y="363909"/>
                      <a:pt x="45958" y="368581"/>
                      <a:pt x="45958" y="369884"/>
                    </a:cubicBezTo>
                    <a:cubicBezTo>
                      <a:pt x="45958" y="371186"/>
                      <a:pt x="46571" y="371645"/>
                      <a:pt x="46800" y="372411"/>
                    </a:cubicBezTo>
                    <a:cubicBezTo>
                      <a:pt x="47030" y="373100"/>
                      <a:pt x="50171" y="379688"/>
                      <a:pt x="50401" y="379918"/>
                    </a:cubicBezTo>
                    <a:cubicBezTo>
                      <a:pt x="50630" y="380147"/>
                      <a:pt x="55150" y="387194"/>
                      <a:pt x="56835" y="388420"/>
                    </a:cubicBezTo>
                    <a:cubicBezTo>
                      <a:pt x="58520" y="389645"/>
                      <a:pt x="61890" y="391867"/>
                      <a:pt x="61890" y="391867"/>
                    </a:cubicBezTo>
                    <a:cubicBezTo>
                      <a:pt x="61890" y="391867"/>
                      <a:pt x="64265" y="392939"/>
                      <a:pt x="61431" y="393322"/>
                    </a:cubicBezTo>
                    <a:cubicBezTo>
                      <a:pt x="58520" y="393705"/>
                      <a:pt x="52469" y="393552"/>
                      <a:pt x="51703" y="393475"/>
                    </a:cubicBezTo>
                    <a:cubicBezTo>
                      <a:pt x="51014" y="393322"/>
                      <a:pt x="48332" y="392862"/>
                      <a:pt x="47260" y="393092"/>
                    </a:cubicBezTo>
                    <a:cubicBezTo>
                      <a:pt x="46188" y="393322"/>
                      <a:pt x="41669" y="393705"/>
                      <a:pt x="40213" y="394164"/>
                    </a:cubicBezTo>
                    <a:cubicBezTo>
                      <a:pt x="38758" y="394624"/>
                      <a:pt x="37686" y="394777"/>
                      <a:pt x="37073" y="394624"/>
                    </a:cubicBezTo>
                    <a:cubicBezTo>
                      <a:pt x="36460" y="394471"/>
                      <a:pt x="29873" y="392939"/>
                      <a:pt x="28954" y="392939"/>
                    </a:cubicBezTo>
                    <a:cubicBezTo>
                      <a:pt x="28035" y="392939"/>
                      <a:pt x="21677" y="393169"/>
                      <a:pt x="21677" y="393169"/>
                    </a:cubicBezTo>
                    <a:cubicBezTo>
                      <a:pt x="21677" y="393169"/>
                      <a:pt x="20758" y="393398"/>
                      <a:pt x="20375" y="394011"/>
                    </a:cubicBezTo>
                    <a:cubicBezTo>
                      <a:pt x="19992" y="394624"/>
                      <a:pt x="15702" y="399143"/>
                      <a:pt x="15243" y="400445"/>
                    </a:cubicBezTo>
                    <a:cubicBezTo>
                      <a:pt x="14783" y="401747"/>
                      <a:pt x="14554" y="403892"/>
                      <a:pt x="16086" y="404505"/>
                    </a:cubicBezTo>
                    <a:cubicBezTo>
                      <a:pt x="17617" y="405118"/>
                      <a:pt x="18230" y="406573"/>
                      <a:pt x="18690" y="407033"/>
                    </a:cubicBezTo>
                    <a:cubicBezTo>
                      <a:pt x="19149" y="407492"/>
                      <a:pt x="23209" y="412394"/>
                      <a:pt x="24281" y="413237"/>
                    </a:cubicBezTo>
                    <a:cubicBezTo>
                      <a:pt x="25353" y="414080"/>
                      <a:pt x="46035" y="432999"/>
                      <a:pt x="46035" y="432999"/>
                    </a:cubicBezTo>
                    <a:cubicBezTo>
                      <a:pt x="46035" y="432999"/>
                      <a:pt x="47337" y="434071"/>
                      <a:pt x="47720" y="434454"/>
                    </a:cubicBezTo>
                    <a:cubicBezTo>
                      <a:pt x="48103" y="434837"/>
                      <a:pt x="50324" y="437671"/>
                      <a:pt x="50477" y="438437"/>
                    </a:cubicBezTo>
                    <a:cubicBezTo>
                      <a:pt x="50630" y="439127"/>
                      <a:pt x="55226" y="450310"/>
                      <a:pt x="55839" y="451459"/>
                    </a:cubicBezTo>
                    <a:cubicBezTo>
                      <a:pt x="56452" y="452684"/>
                      <a:pt x="58137" y="455978"/>
                      <a:pt x="59286" y="456591"/>
                    </a:cubicBezTo>
                    <a:cubicBezTo>
                      <a:pt x="59286" y="456591"/>
                      <a:pt x="60511" y="457433"/>
                      <a:pt x="59975" y="457893"/>
                    </a:cubicBezTo>
                    <a:cubicBezTo>
                      <a:pt x="59592" y="458276"/>
                      <a:pt x="58826" y="461186"/>
                      <a:pt x="57677" y="463254"/>
                    </a:cubicBezTo>
                    <a:cubicBezTo>
                      <a:pt x="61048" y="462948"/>
                      <a:pt x="66792" y="462335"/>
                      <a:pt x="69396" y="462106"/>
                    </a:cubicBezTo>
                    <a:cubicBezTo>
                      <a:pt x="73226" y="461723"/>
                      <a:pt x="79354" y="459808"/>
                      <a:pt x="81039" y="459578"/>
                    </a:cubicBezTo>
                    <a:cubicBezTo>
                      <a:pt x="82724" y="459348"/>
                      <a:pt x="83337" y="459348"/>
                      <a:pt x="83414" y="458352"/>
                    </a:cubicBezTo>
                    <a:cubicBezTo>
                      <a:pt x="83567" y="457433"/>
                      <a:pt x="84103" y="455365"/>
                      <a:pt x="84869" y="454905"/>
                    </a:cubicBezTo>
                    <a:cubicBezTo>
                      <a:pt x="85559" y="454446"/>
                      <a:pt x="87244" y="453374"/>
                      <a:pt x="88469" y="454216"/>
                    </a:cubicBezTo>
                    <a:cubicBezTo>
                      <a:pt x="89695" y="455059"/>
                      <a:pt x="92529" y="458276"/>
                      <a:pt x="94367" y="461646"/>
                    </a:cubicBezTo>
                    <a:cubicBezTo>
                      <a:pt x="94367" y="461646"/>
                      <a:pt x="95057" y="463101"/>
                      <a:pt x="96129" y="462335"/>
                    </a:cubicBezTo>
                    <a:cubicBezTo>
                      <a:pt x="97201" y="461646"/>
                      <a:pt x="105933" y="456361"/>
                      <a:pt x="105933" y="456361"/>
                    </a:cubicBezTo>
                    <a:cubicBezTo>
                      <a:pt x="105933" y="456361"/>
                      <a:pt x="107006" y="455135"/>
                      <a:pt x="108308" y="455135"/>
                    </a:cubicBezTo>
                    <a:cubicBezTo>
                      <a:pt x="109610" y="455135"/>
                      <a:pt x="114512" y="453680"/>
                      <a:pt x="115508" y="453220"/>
                    </a:cubicBezTo>
                    <a:cubicBezTo>
                      <a:pt x="116427" y="452761"/>
                      <a:pt x="126614" y="450310"/>
                      <a:pt x="127457" y="450003"/>
                    </a:cubicBezTo>
                    <a:cubicBezTo>
                      <a:pt x="128299" y="449620"/>
                      <a:pt x="135576" y="448931"/>
                      <a:pt x="139559" y="449314"/>
                    </a:cubicBezTo>
                    <a:cubicBezTo>
                      <a:pt x="143542" y="449697"/>
                      <a:pt x="147219" y="447782"/>
                      <a:pt x="149287" y="445484"/>
                    </a:cubicBezTo>
                    <a:cubicBezTo>
                      <a:pt x="151355" y="443186"/>
                      <a:pt x="158861" y="433382"/>
                      <a:pt x="158861" y="433382"/>
                    </a:cubicBezTo>
                    <a:cubicBezTo>
                      <a:pt x="158861" y="433382"/>
                      <a:pt x="159321" y="432463"/>
                      <a:pt x="159474" y="431620"/>
                    </a:cubicBezTo>
                    <a:cubicBezTo>
                      <a:pt x="159627" y="430778"/>
                      <a:pt x="159474" y="429935"/>
                      <a:pt x="157559" y="428633"/>
                    </a:cubicBezTo>
                    <a:cubicBezTo>
                      <a:pt x="155644" y="427331"/>
                      <a:pt x="153883" y="426335"/>
                      <a:pt x="153883" y="425033"/>
                    </a:cubicBezTo>
                    <a:cubicBezTo>
                      <a:pt x="153883" y="423731"/>
                      <a:pt x="155108" y="422888"/>
                      <a:pt x="156410" y="422429"/>
                    </a:cubicBezTo>
                    <a:cubicBezTo>
                      <a:pt x="157712" y="421969"/>
                      <a:pt x="164300" y="420054"/>
                      <a:pt x="170198" y="420054"/>
                    </a:cubicBezTo>
                    <a:cubicBezTo>
                      <a:pt x="176095" y="420054"/>
                      <a:pt x="191721" y="419441"/>
                      <a:pt x="192564" y="419211"/>
                    </a:cubicBezTo>
                    <a:cubicBezTo>
                      <a:pt x="193406" y="418982"/>
                      <a:pt x="195781" y="418752"/>
                      <a:pt x="199993" y="415765"/>
                    </a:cubicBezTo>
                    <a:cubicBezTo>
                      <a:pt x="204207" y="412777"/>
                      <a:pt x="208266" y="410173"/>
                      <a:pt x="209798" y="408565"/>
                    </a:cubicBezTo>
                    <a:cubicBezTo>
                      <a:pt x="211330" y="407033"/>
                      <a:pt x="232087" y="383058"/>
                      <a:pt x="232087" y="383058"/>
                    </a:cubicBezTo>
                    <a:cubicBezTo>
                      <a:pt x="232087" y="383058"/>
                      <a:pt x="234462" y="379688"/>
                      <a:pt x="234386" y="377466"/>
                    </a:cubicBezTo>
                    <a:cubicBezTo>
                      <a:pt x="234232" y="375168"/>
                      <a:pt x="235075" y="374096"/>
                      <a:pt x="236301" y="373254"/>
                    </a:cubicBezTo>
                    <a:cubicBezTo>
                      <a:pt x="237526" y="372411"/>
                      <a:pt x="241662" y="370649"/>
                      <a:pt x="243347" y="369884"/>
                    </a:cubicBezTo>
                    <a:cubicBezTo>
                      <a:pt x="245032" y="369194"/>
                      <a:pt x="251849" y="365594"/>
                      <a:pt x="251849" y="365594"/>
                    </a:cubicBezTo>
                    <a:cubicBezTo>
                      <a:pt x="251849" y="365594"/>
                      <a:pt x="253151" y="364905"/>
                      <a:pt x="253918" y="365134"/>
                    </a:cubicBezTo>
                    <a:cubicBezTo>
                      <a:pt x="254377" y="365288"/>
                      <a:pt x="262190" y="365824"/>
                      <a:pt x="267935" y="366207"/>
                    </a:cubicBezTo>
                    <a:cubicBezTo>
                      <a:pt x="268165" y="365441"/>
                      <a:pt x="270309" y="357628"/>
                      <a:pt x="270309" y="357168"/>
                    </a:cubicBezTo>
                    <a:cubicBezTo>
                      <a:pt x="270309" y="356709"/>
                      <a:pt x="269007" y="355713"/>
                      <a:pt x="269007" y="355713"/>
                    </a:cubicBezTo>
                    <a:cubicBezTo>
                      <a:pt x="254301" y="344913"/>
                      <a:pt x="259662" y="335721"/>
                      <a:pt x="260658" y="334266"/>
                    </a:cubicBezTo>
                    <a:cubicBezTo>
                      <a:pt x="261654" y="332811"/>
                      <a:pt x="259356" y="332581"/>
                      <a:pt x="257748" y="333577"/>
                    </a:cubicBezTo>
                    <a:cubicBezTo>
                      <a:pt x="256215" y="334496"/>
                      <a:pt x="256292" y="333194"/>
                      <a:pt x="256292" y="333194"/>
                    </a:cubicBezTo>
                    <a:cubicBezTo>
                      <a:pt x="256292" y="333194"/>
                      <a:pt x="256062" y="330819"/>
                      <a:pt x="255833" y="330053"/>
                    </a:cubicBezTo>
                    <a:cubicBezTo>
                      <a:pt x="255603" y="329364"/>
                      <a:pt x="252462" y="316802"/>
                      <a:pt x="251160" y="314581"/>
                    </a:cubicBezTo>
                    <a:cubicBezTo>
                      <a:pt x="249858" y="312436"/>
                      <a:pt x="248173" y="314964"/>
                      <a:pt x="246718" y="316266"/>
                    </a:cubicBezTo>
                    <a:cubicBezTo>
                      <a:pt x="245262" y="317568"/>
                      <a:pt x="241662" y="318334"/>
                      <a:pt x="239287" y="314811"/>
                    </a:cubicBezTo>
                    <a:cubicBezTo>
                      <a:pt x="236913" y="311364"/>
                      <a:pt x="242658" y="304853"/>
                      <a:pt x="244343" y="303321"/>
                    </a:cubicBezTo>
                    <a:cubicBezTo>
                      <a:pt x="246028" y="301789"/>
                      <a:pt x="249245" y="298802"/>
                      <a:pt x="250547" y="296963"/>
                    </a:cubicBezTo>
                    <a:cubicBezTo>
                      <a:pt x="251849" y="295202"/>
                      <a:pt x="247637" y="289304"/>
                      <a:pt x="246871" y="287772"/>
                    </a:cubicBezTo>
                    <a:cubicBezTo>
                      <a:pt x="246028" y="286240"/>
                      <a:pt x="245416" y="284555"/>
                      <a:pt x="246718" y="282027"/>
                    </a:cubicBezTo>
                    <a:cubicBezTo>
                      <a:pt x="248020" y="279499"/>
                      <a:pt x="251007" y="277585"/>
                      <a:pt x="252079" y="276895"/>
                    </a:cubicBezTo>
                    <a:cubicBezTo>
                      <a:pt x="253151" y="276206"/>
                      <a:pt x="256369" y="274138"/>
                      <a:pt x="257594" y="273755"/>
                    </a:cubicBezTo>
                    <a:cubicBezTo>
                      <a:pt x="258820" y="273372"/>
                      <a:pt x="257594" y="271993"/>
                      <a:pt x="256522" y="270844"/>
                    </a:cubicBezTo>
                    <a:cubicBezTo>
                      <a:pt x="255450" y="269772"/>
                      <a:pt x="255220" y="267704"/>
                      <a:pt x="255450" y="266861"/>
                    </a:cubicBezTo>
                    <a:cubicBezTo>
                      <a:pt x="255679" y="266018"/>
                      <a:pt x="254837" y="264257"/>
                      <a:pt x="253994" y="262342"/>
                    </a:cubicBezTo>
                    <a:cubicBezTo>
                      <a:pt x="253151" y="260427"/>
                      <a:pt x="255066" y="260427"/>
                      <a:pt x="258743" y="258742"/>
                    </a:cubicBezTo>
                    <a:cubicBezTo>
                      <a:pt x="262420" y="257057"/>
                      <a:pt x="263646" y="252614"/>
                      <a:pt x="264105" y="251082"/>
                    </a:cubicBezTo>
                    <a:cubicBezTo>
                      <a:pt x="264565" y="249550"/>
                      <a:pt x="267705" y="238290"/>
                      <a:pt x="268395" y="235380"/>
                    </a:cubicBezTo>
                    <a:cubicBezTo>
                      <a:pt x="269084" y="232469"/>
                      <a:pt x="272224" y="229482"/>
                      <a:pt x="273450" y="228180"/>
                    </a:cubicBezTo>
                    <a:cubicBezTo>
                      <a:pt x="274675" y="226878"/>
                      <a:pt x="276820" y="227567"/>
                      <a:pt x="276820" y="227567"/>
                    </a:cubicBezTo>
                    <a:cubicBezTo>
                      <a:pt x="276820" y="227567"/>
                      <a:pt x="297194" y="228180"/>
                      <a:pt x="298574" y="228027"/>
                    </a:cubicBezTo>
                    <a:cubicBezTo>
                      <a:pt x="300029" y="227873"/>
                      <a:pt x="299493" y="226265"/>
                      <a:pt x="299493" y="226265"/>
                    </a:cubicBezTo>
                    <a:lnTo>
                      <a:pt x="299493" y="140936"/>
                    </a:lnTo>
                    <a:cubicBezTo>
                      <a:pt x="299493" y="140936"/>
                      <a:pt x="299569" y="125923"/>
                      <a:pt x="299493" y="116042"/>
                    </a:cubicBezTo>
                    <a:cubicBezTo>
                      <a:pt x="273833" y="102715"/>
                      <a:pt x="85788" y="5284"/>
                      <a:pt x="78894" y="1990"/>
                    </a:cubicBezTo>
                    <a:cubicBezTo>
                      <a:pt x="71465" y="-1610"/>
                      <a:pt x="66180" y="535"/>
                      <a:pt x="64495" y="1760"/>
                    </a:cubicBezTo>
                    <a:cubicBezTo>
                      <a:pt x="63499" y="2526"/>
                      <a:pt x="52928" y="7735"/>
                      <a:pt x="43507" y="12560"/>
                    </a:cubicBezTo>
                    <a:cubicBezTo>
                      <a:pt x="44733" y="18612"/>
                      <a:pt x="47567" y="33165"/>
                      <a:pt x="47796" y="34314"/>
                    </a:cubicBezTo>
                    <a:cubicBezTo>
                      <a:pt x="48026" y="35769"/>
                      <a:pt x="48026" y="38374"/>
                      <a:pt x="47950" y="40059"/>
                    </a:cubicBezTo>
                    <a:cubicBezTo>
                      <a:pt x="47796" y="41744"/>
                      <a:pt x="48103" y="53616"/>
                      <a:pt x="51626" y="58825"/>
                    </a:cubicBezTo>
                    <a:cubicBezTo>
                      <a:pt x="55150" y="64033"/>
                      <a:pt x="59975" y="70161"/>
                      <a:pt x="60129" y="72459"/>
                    </a:cubicBezTo>
                    <a:cubicBezTo>
                      <a:pt x="60281" y="74757"/>
                      <a:pt x="59669" y="78051"/>
                      <a:pt x="62886" y="81344"/>
                    </a:cubicBezTo>
                    <a:cubicBezTo>
                      <a:pt x="66103" y="84561"/>
                      <a:pt x="73303" y="90459"/>
                      <a:pt x="70928" y="94366"/>
                    </a:cubicBezTo>
                    <a:cubicBezTo>
                      <a:pt x="68554" y="98349"/>
                      <a:pt x="64954" y="102485"/>
                      <a:pt x="64341" y="106927"/>
                    </a:cubicBezTo>
                    <a:cubicBezTo>
                      <a:pt x="63728" y="111370"/>
                      <a:pt x="60129" y="145609"/>
                      <a:pt x="60129" y="148366"/>
                    </a:cubicBezTo>
                    <a:cubicBezTo>
                      <a:pt x="60129" y="151124"/>
                      <a:pt x="57830" y="187124"/>
                      <a:pt x="57601" y="188962"/>
                    </a:cubicBezTo>
                    <a:cubicBezTo>
                      <a:pt x="57371" y="190724"/>
                      <a:pt x="57447" y="191950"/>
                      <a:pt x="57447" y="191950"/>
                    </a:cubicBezTo>
                    <a:cubicBezTo>
                      <a:pt x="57447" y="191950"/>
                      <a:pt x="57218" y="192792"/>
                      <a:pt x="56375" y="193711"/>
                    </a:cubicBezTo>
                    <a:cubicBezTo>
                      <a:pt x="55532" y="194631"/>
                      <a:pt x="45345" y="206043"/>
                      <a:pt x="43660" y="207346"/>
                    </a:cubicBezTo>
                    <a:cubicBezTo>
                      <a:pt x="41975" y="208648"/>
                      <a:pt x="26043" y="226265"/>
                      <a:pt x="21906" y="232469"/>
                    </a:cubicBezTo>
                    <a:cubicBezTo>
                      <a:pt x="17694" y="238674"/>
                      <a:pt x="5515" y="259661"/>
                      <a:pt x="4826" y="261193"/>
                    </a:cubicBezTo>
                    <a:cubicBezTo>
                      <a:pt x="4137" y="262725"/>
                      <a:pt x="3600" y="262419"/>
                      <a:pt x="2911" y="262648"/>
                    </a:cubicBezTo>
                    <a:cubicBezTo>
                      <a:pt x="2222" y="262878"/>
                      <a:pt x="0" y="262648"/>
                      <a:pt x="0" y="265406"/>
                    </a:cubicBezTo>
                    <a:cubicBezTo>
                      <a:pt x="0" y="268163"/>
                      <a:pt x="2374" y="277125"/>
                      <a:pt x="2911" y="279040"/>
                    </a:cubicBezTo>
                    <a:cubicBezTo>
                      <a:pt x="3294" y="280495"/>
                      <a:pt x="3677" y="283253"/>
                      <a:pt x="4289" y="28532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73" name="Kombinationstegning: figur 12072">
                <a:extLst>
                  <a:ext uri="{FF2B5EF4-FFF2-40B4-BE49-F238E27FC236}">
                    <a16:creationId xmlns:a16="http://schemas.microsoft.com/office/drawing/2014/main" id="{1F11C433-D49E-45F9-8933-981BC949D410}"/>
                  </a:ext>
                </a:extLst>
              </p:cNvPr>
              <p:cNvSpPr/>
              <p:nvPr/>
            </p:nvSpPr>
            <p:spPr>
              <a:xfrm>
                <a:off x="6356183" y="3998500"/>
                <a:ext cx="340203" cy="274827"/>
              </a:xfrm>
              <a:custGeom>
                <a:avLst/>
                <a:gdLst>
                  <a:gd name="connsiteX0" fmla="*/ 323869 w 340203"/>
                  <a:gd name="connsiteY0" fmla="*/ 23053 h 274827"/>
                  <a:gd name="connsiteX1" fmla="*/ 322949 w 340203"/>
                  <a:gd name="connsiteY1" fmla="*/ 21444 h 274827"/>
                  <a:gd name="connsiteX2" fmla="*/ 311919 w 340203"/>
                  <a:gd name="connsiteY2" fmla="*/ 6508 h 274827"/>
                  <a:gd name="connsiteX3" fmla="*/ 311000 w 340203"/>
                  <a:gd name="connsiteY3" fmla="*/ 4363 h 274827"/>
                  <a:gd name="connsiteX4" fmla="*/ 306099 w 340203"/>
                  <a:gd name="connsiteY4" fmla="*/ 4670 h 274827"/>
                  <a:gd name="connsiteX5" fmla="*/ 298822 w 340203"/>
                  <a:gd name="connsiteY5" fmla="*/ 7197 h 274827"/>
                  <a:gd name="connsiteX6" fmla="*/ 292005 w 340203"/>
                  <a:gd name="connsiteY6" fmla="*/ 10338 h 274827"/>
                  <a:gd name="connsiteX7" fmla="*/ 286413 w 340203"/>
                  <a:gd name="connsiteY7" fmla="*/ 13938 h 274827"/>
                  <a:gd name="connsiteX8" fmla="*/ 277298 w 340203"/>
                  <a:gd name="connsiteY8" fmla="*/ 22287 h 274827"/>
                  <a:gd name="connsiteX9" fmla="*/ 275843 w 340203"/>
                  <a:gd name="connsiteY9" fmla="*/ 22746 h 274827"/>
                  <a:gd name="connsiteX10" fmla="*/ 267953 w 340203"/>
                  <a:gd name="connsiteY10" fmla="*/ 19989 h 274827"/>
                  <a:gd name="connsiteX11" fmla="*/ 247962 w 340203"/>
                  <a:gd name="connsiteY11" fmla="*/ 14627 h 274827"/>
                  <a:gd name="connsiteX12" fmla="*/ 227587 w 340203"/>
                  <a:gd name="connsiteY12" fmla="*/ 14474 h 274827"/>
                  <a:gd name="connsiteX13" fmla="*/ 221842 w 340203"/>
                  <a:gd name="connsiteY13" fmla="*/ 15316 h 274827"/>
                  <a:gd name="connsiteX14" fmla="*/ 209433 w 340203"/>
                  <a:gd name="connsiteY14" fmla="*/ 19146 h 274827"/>
                  <a:gd name="connsiteX15" fmla="*/ 198557 w 340203"/>
                  <a:gd name="connsiteY15" fmla="*/ 30253 h 274827"/>
                  <a:gd name="connsiteX16" fmla="*/ 197025 w 340203"/>
                  <a:gd name="connsiteY16" fmla="*/ 30942 h 274827"/>
                  <a:gd name="connsiteX17" fmla="*/ 181322 w 340203"/>
                  <a:gd name="connsiteY17" fmla="*/ 29487 h 274827"/>
                  <a:gd name="connsiteX18" fmla="*/ 179254 w 340203"/>
                  <a:gd name="connsiteY18" fmla="*/ 29257 h 274827"/>
                  <a:gd name="connsiteX19" fmla="*/ 167765 w 340203"/>
                  <a:gd name="connsiteY19" fmla="*/ 23359 h 274827"/>
                  <a:gd name="connsiteX20" fmla="*/ 157501 w 340203"/>
                  <a:gd name="connsiteY20" fmla="*/ 18074 h 274827"/>
                  <a:gd name="connsiteX21" fmla="*/ 141263 w 340203"/>
                  <a:gd name="connsiteY21" fmla="*/ 17002 h 274827"/>
                  <a:gd name="connsiteX22" fmla="*/ 125101 w 340203"/>
                  <a:gd name="connsiteY22" fmla="*/ 24891 h 274827"/>
                  <a:gd name="connsiteX23" fmla="*/ 123339 w 340203"/>
                  <a:gd name="connsiteY23" fmla="*/ 24431 h 274827"/>
                  <a:gd name="connsiteX24" fmla="*/ 111390 w 340203"/>
                  <a:gd name="connsiteY24" fmla="*/ 12789 h 274827"/>
                  <a:gd name="connsiteX25" fmla="*/ 103271 w 340203"/>
                  <a:gd name="connsiteY25" fmla="*/ 5589 h 274827"/>
                  <a:gd name="connsiteX26" fmla="*/ 94309 w 340203"/>
                  <a:gd name="connsiteY26" fmla="*/ 3674 h 274827"/>
                  <a:gd name="connsiteX27" fmla="*/ 83739 w 340203"/>
                  <a:gd name="connsiteY27" fmla="*/ 227 h 274827"/>
                  <a:gd name="connsiteX28" fmla="*/ 74547 w 340203"/>
                  <a:gd name="connsiteY28" fmla="*/ 916 h 274827"/>
                  <a:gd name="connsiteX29" fmla="*/ 56470 w 340203"/>
                  <a:gd name="connsiteY29" fmla="*/ 4057 h 274827"/>
                  <a:gd name="connsiteX30" fmla="*/ 54555 w 340203"/>
                  <a:gd name="connsiteY30" fmla="*/ 5129 h 274827"/>
                  <a:gd name="connsiteX31" fmla="*/ 44291 w 340203"/>
                  <a:gd name="connsiteY31" fmla="*/ 10491 h 274827"/>
                  <a:gd name="connsiteX32" fmla="*/ 41917 w 340203"/>
                  <a:gd name="connsiteY32" fmla="*/ 15853 h 274827"/>
                  <a:gd name="connsiteX33" fmla="*/ 41304 w 340203"/>
                  <a:gd name="connsiteY33" fmla="*/ 18457 h 274827"/>
                  <a:gd name="connsiteX34" fmla="*/ 33874 w 340203"/>
                  <a:gd name="connsiteY34" fmla="*/ 32934 h 274827"/>
                  <a:gd name="connsiteX35" fmla="*/ 29891 w 340203"/>
                  <a:gd name="connsiteY35" fmla="*/ 37453 h 274827"/>
                  <a:gd name="connsiteX36" fmla="*/ 27823 w 340203"/>
                  <a:gd name="connsiteY36" fmla="*/ 43887 h 274827"/>
                  <a:gd name="connsiteX37" fmla="*/ 26904 w 340203"/>
                  <a:gd name="connsiteY37" fmla="*/ 60432 h 274827"/>
                  <a:gd name="connsiteX38" fmla="*/ 26445 w 340203"/>
                  <a:gd name="connsiteY38" fmla="*/ 62577 h 274827"/>
                  <a:gd name="connsiteX39" fmla="*/ 23917 w 340203"/>
                  <a:gd name="connsiteY39" fmla="*/ 69394 h 274827"/>
                  <a:gd name="connsiteX40" fmla="*/ 23763 w 340203"/>
                  <a:gd name="connsiteY40" fmla="*/ 71692 h 274827"/>
                  <a:gd name="connsiteX41" fmla="*/ 29508 w 340203"/>
                  <a:gd name="connsiteY41" fmla="*/ 78279 h 274827"/>
                  <a:gd name="connsiteX42" fmla="*/ 30351 w 340203"/>
                  <a:gd name="connsiteY42" fmla="*/ 79811 h 274827"/>
                  <a:gd name="connsiteX43" fmla="*/ 33261 w 340203"/>
                  <a:gd name="connsiteY43" fmla="*/ 91990 h 274827"/>
                  <a:gd name="connsiteX44" fmla="*/ 32802 w 340203"/>
                  <a:gd name="connsiteY44" fmla="*/ 94134 h 274827"/>
                  <a:gd name="connsiteX45" fmla="*/ 28819 w 340203"/>
                  <a:gd name="connsiteY45" fmla="*/ 98577 h 274827"/>
                  <a:gd name="connsiteX46" fmla="*/ 27364 w 340203"/>
                  <a:gd name="connsiteY46" fmla="*/ 108151 h 274827"/>
                  <a:gd name="connsiteX47" fmla="*/ 26981 w 340203"/>
                  <a:gd name="connsiteY47" fmla="*/ 109683 h 274827"/>
                  <a:gd name="connsiteX48" fmla="*/ 18402 w 340203"/>
                  <a:gd name="connsiteY48" fmla="*/ 120100 h 274827"/>
                  <a:gd name="connsiteX49" fmla="*/ 16870 w 340203"/>
                  <a:gd name="connsiteY49" fmla="*/ 122858 h 274827"/>
                  <a:gd name="connsiteX50" fmla="*/ 12887 w 340203"/>
                  <a:gd name="connsiteY50" fmla="*/ 133505 h 274827"/>
                  <a:gd name="connsiteX51" fmla="*/ 4155 w 340203"/>
                  <a:gd name="connsiteY51" fmla="*/ 138024 h 274827"/>
                  <a:gd name="connsiteX52" fmla="*/ 3082 w 340203"/>
                  <a:gd name="connsiteY52" fmla="*/ 138867 h 274827"/>
                  <a:gd name="connsiteX53" fmla="*/ 2470 w 340203"/>
                  <a:gd name="connsiteY53" fmla="*/ 143156 h 274827"/>
                  <a:gd name="connsiteX54" fmla="*/ 2010 w 340203"/>
                  <a:gd name="connsiteY54" fmla="*/ 146833 h 274827"/>
                  <a:gd name="connsiteX55" fmla="*/ 2240 w 340203"/>
                  <a:gd name="connsiteY55" fmla="*/ 152731 h 274827"/>
                  <a:gd name="connsiteX56" fmla="*/ 1397 w 340203"/>
                  <a:gd name="connsiteY56" fmla="*/ 156790 h 274827"/>
                  <a:gd name="connsiteX57" fmla="*/ 784 w 340203"/>
                  <a:gd name="connsiteY57" fmla="*/ 160161 h 274827"/>
                  <a:gd name="connsiteX58" fmla="*/ 95 w 340203"/>
                  <a:gd name="connsiteY58" fmla="*/ 169582 h 274827"/>
                  <a:gd name="connsiteX59" fmla="*/ 325 w 340203"/>
                  <a:gd name="connsiteY59" fmla="*/ 171956 h 274827"/>
                  <a:gd name="connsiteX60" fmla="*/ 1244 w 340203"/>
                  <a:gd name="connsiteY60" fmla="*/ 173412 h 274827"/>
                  <a:gd name="connsiteX61" fmla="*/ 2546 w 340203"/>
                  <a:gd name="connsiteY61" fmla="*/ 188118 h 274827"/>
                  <a:gd name="connsiteX62" fmla="*/ 2699 w 340203"/>
                  <a:gd name="connsiteY62" fmla="*/ 191488 h 274827"/>
                  <a:gd name="connsiteX63" fmla="*/ 1627 w 340203"/>
                  <a:gd name="connsiteY63" fmla="*/ 197923 h 274827"/>
                  <a:gd name="connsiteX64" fmla="*/ 2087 w 340203"/>
                  <a:gd name="connsiteY64" fmla="*/ 199608 h 274827"/>
                  <a:gd name="connsiteX65" fmla="*/ 3006 w 340203"/>
                  <a:gd name="connsiteY65" fmla="*/ 204280 h 274827"/>
                  <a:gd name="connsiteX66" fmla="*/ 1474 w 340203"/>
                  <a:gd name="connsiteY66" fmla="*/ 211940 h 274827"/>
                  <a:gd name="connsiteX67" fmla="*/ 1014 w 340203"/>
                  <a:gd name="connsiteY67" fmla="*/ 214314 h 274827"/>
                  <a:gd name="connsiteX68" fmla="*/ 1091 w 340203"/>
                  <a:gd name="connsiteY68" fmla="*/ 216153 h 274827"/>
                  <a:gd name="connsiteX69" fmla="*/ 10436 w 340203"/>
                  <a:gd name="connsiteY69" fmla="*/ 215999 h 274827"/>
                  <a:gd name="connsiteX70" fmla="*/ 21159 w 340203"/>
                  <a:gd name="connsiteY70" fmla="*/ 214085 h 274827"/>
                  <a:gd name="connsiteX71" fmla="*/ 27057 w 340203"/>
                  <a:gd name="connsiteY71" fmla="*/ 210561 h 274827"/>
                  <a:gd name="connsiteX72" fmla="*/ 32802 w 340203"/>
                  <a:gd name="connsiteY72" fmla="*/ 213089 h 274827"/>
                  <a:gd name="connsiteX73" fmla="*/ 61985 w 340203"/>
                  <a:gd name="connsiteY73" fmla="*/ 226034 h 274827"/>
                  <a:gd name="connsiteX74" fmla="*/ 68036 w 340203"/>
                  <a:gd name="connsiteY74" fmla="*/ 232085 h 274827"/>
                  <a:gd name="connsiteX75" fmla="*/ 69338 w 340203"/>
                  <a:gd name="connsiteY75" fmla="*/ 233846 h 274827"/>
                  <a:gd name="connsiteX76" fmla="*/ 73474 w 340203"/>
                  <a:gd name="connsiteY76" fmla="*/ 235608 h 274827"/>
                  <a:gd name="connsiteX77" fmla="*/ 77304 w 340203"/>
                  <a:gd name="connsiteY77" fmla="*/ 235302 h 274827"/>
                  <a:gd name="connsiteX78" fmla="*/ 73322 w 340203"/>
                  <a:gd name="connsiteY78" fmla="*/ 237829 h 274827"/>
                  <a:gd name="connsiteX79" fmla="*/ 74470 w 340203"/>
                  <a:gd name="connsiteY79" fmla="*/ 241353 h 274827"/>
                  <a:gd name="connsiteX80" fmla="*/ 79755 w 340203"/>
                  <a:gd name="connsiteY80" fmla="*/ 241659 h 274827"/>
                  <a:gd name="connsiteX81" fmla="*/ 80675 w 340203"/>
                  <a:gd name="connsiteY81" fmla="*/ 244187 h 274827"/>
                  <a:gd name="connsiteX82" fmla="*/ 80828 w 340203"/>
                  <a:gd name="connsiteY82" fmla="*/ 258051 h 274827"/>
                  <a:gd name="connsiteX83" fmla="*/ 100130 w 340203"/>
                  <a:gd name="connsiteY83" fmla="*/ 274826 h 274827"/>
                  <a:gd name="connsiteX84" fmla="*/ 104726 w 340203"/>
                  <a:gd name="connsiteY84" fmla="*/ 274519 h 274827"/>
                  <a:gd name="connsiteX85" fmla="*/ 109322 w 340203"/>
                  <a:gd name="connsiteY85" fmla="*/ 272298 h 274827"/>
                  <a:gd name="connsiteX86" fmla="*/ 112386 w 340203"/>
                  <a:gd name="connsiteY86" fmla="*/ 271685 h 274827"/>
                  <a:gd name="connsiteX87" fmla="*/ 114607 w 340203"/>
                  <a:gd name="connsiteY87" fmla="*/ 270536 h 274827"/>
                  <a:gd name="connsiteX88" fmla="*/ 117135 w 340203"/>
                  <a:gd name="connsiteY88" fmla="*/ 269081 h 274827"/>
                  <a:gd name="connsiteX89" fmla="*/ 122267 w 340203"/>
                  <a:gd name="connsiteY89" fmla="*/ 269081 h 274827"/>
                  <a:gd name="connsiteX90" fmla="*/ 124182 w 340203"/>
                  <a:gd name="connsiteY90" fmla="*/ 266400 h 274827"/>
                  <a:gd name="connsiteX91" fmla="*/ 128318 w 340203"/>
                  <a:gd name="connsiteY91" fmla="*/ 266400 h 274827"/>
                  <a:gd name="connsiteX92" fmla="*/ 130692 w 340203"/>
                  <a:gd name="connsiteY92" fmla="*/ 265251 h 274827"/>
                  <a:gd name="connsiteX93" fmla="*/ 137050 w 340203"/>
                  <a:gd name="connsiteY93" fmla="*/ 265557 h 274827"/>
                  <a:gd name="connsiteX94" fmla="*/ 141646 w 340203"/>
                  <a:gd name="connsiteY94" fmla="*/ 266477 h 274827"/>
                  <a:gd name="connsiteX95" fmla="*/ 149152 w 340203"/>
                  <a:gd name="connsiteY95" fmla="*/ 267625 h 274827"/>
                  <a:gd name="connsiteX96" fmla="*/ 160182 w 340203"/>
                  <a:gd name="connsiteY96" fmla="*/ 262340 h 274827"/>
                  <a:gd name="connsiteX97" fmla="*/ 163092 w 340203"/>
                  <a:gd name="connsiteY97" fmla="*/ 260885 h 274827"/>
                  <a:gd name="connsiteX98" fmla="*/ 165620 w 340203"/>
                  <a:gd name="connsiteY98" fmla="*/ 263643 h 274827"/>
                  <a:gd name="connsiteX99" fmla="*/ 168991 w 340203"/>
                  <a:gd name="connsiteY99" fmla="*/ 257898 h 274827"/>
                  <a:gd name="connsiteX100" fmla="*/ 173893 w 340203"/>
                  <a:gd name="connsiteY100" fmla="*/ 246868 h 274827"/>
                  <a:gd name="connsiteX101" fmla="*/ 175118 w 340203"/>
                  <a:gd name="connsiteY101" fmla="*/ 242425 h 274827"/>
                  <a:gd name="connsiteX102" fmla="*/ 174965 w 340203"/>
                  <a:gd name="connsiteY102" fmla="*/ 235149 h 274827"/>
                  <a:gd name="connsiteX103" fmla="*/ 178642 w 340203"/>
                  <a:gd name="connsiteY103" fmla="*/ 229174 h 274827"/>
                  <a:gd name="connsiteX104" fmla="*/ 180174 w 340203"/>
                  <a:gd name="connsiteY104" fmla="*/ 228255 h 274827"/>
                  <a:gd name="connsiteX105" fmla="*/ 186991 w 340203"/>
                  <a:gd name="connsiteY105" fmla="*/ 220442 h 274827"/>
                  <a:gd name="connsiteX106" fmla="*/ 192582 w 340203"/>
                  <a:gd name="connsiteY106" fmla="*/ 214544 h 274827"/>
                  <a:gd name="connsiteX107" fmla="*/ 196795 w 340203"/>
                  <a:gd name="connsiteY107" fmla="*/ 211404 h 274827"/>
                  <a:gd name="connsiteX108" fmla="*/ 198863 w 340203"/>
                  <a:gd name="connsiteY108" fmla="*/ 210791 h 274827"/>
                  <a:gd name="connsiteX109" fmla="*/ 200318 w 340203"/>
                  <a:gd name="connsiteY109" fmla="*/ 210178 h 274827"/>
                  <a:gd name="connsiteX110" fmla="*/ 200778 w 340203"/>
                  <a:gd name="connsiteY110" fmla="*/ 208493 h 274827"/>
                  <a:gd name="connsiteX111" fmla="*/ 201467 w 340203"/>
                  <a:gd name="connsiteY111" fmla="*/ 206808 h 274827"/>
                  <a:gd name="connsiteX112" fmla="*/ 211272 w 340203"/>
                  <a:gd name="connsiteY112" fmla="*/ 198076 h 274827"/>
                  <a:gd name="connsiteX113" fmla="*/ 218778 w 340203"/>
                  <a:gd name="connsiteY113" fmla="*/ 200144 h 274827"/>
                  <a:gd name="connsiteX114" fmla="*/ 220234 w 340203"/>
                  <a:gd name="connsiteY114" fmla="*/ 200297 h 274827"/>
                  <a:gd name="connsiteX115" fmla="*/ 222302 w 340203"/>
                  <a:gd name="connsiteY115" fmla="*/ 199684 h 274827"/>
                  <a:gd name="connsiteX116" fmla="*/ 223374 w 340203"/>
                  <a:gd name="connsiteY116" fmla="*/ 198765 h 274827"/>
                  <a:gd name="connsiteX117" fmla="*/ 224600 w 340203"/>
                  <a:gd name="connsiteY117" fmla="*/ 195165 h 274827"/>
                  <a:gd name="connsiteX118" fmla="*/ 225825 w 340203"/>
                  <a:gd name="connsiteY118" fmla="*/ 193863 h 274827"/>
                  <a:gd name="connsiteX119" fmla="*/ 231953 w 340203"/>
                  <a:gd name="connsiteY119" fmla="*/ 199225 h 274827"/>
                  <a:gd name="connsiteX120" fmla="*/ 233638 w 340203"/>
                  <a:gd name="connsiteY120" fmla="*/ 200910 h 274827"/>
                  <a:gd name="connsiteX121" fmla="*/ 241911 w 340203"/>
                  <a:gd name="connsiteY121" fmla="*/ 212859 h 274827"/>
                  <a:gd name="connsiteX122" fmla="*/ 243136 w 340203"/>
                  <a:gd name="connsiteY122" fmla="*/ 213089 h 274827"/>
                  <a:gd name="connsiteX123" fmla="*/ 247425 w 340203"/>
                  <a:gd name="connsiteY123" fmla="*/ 211863 h 274827"/>
                  <a:gd name="connsiteX124" fmla="*/ 248957 w 340203"/>
                  <a:gd name="connsiteY124" fmla="*/ 210638 h 274827"/>
                  <a:gd name="connsiteX125" fmla="*/ 255315 w 340203"/>
                  <a:gd name="connsiteY125" fmla="*/ 200221 h 274827"/>
                  <a:gd name="connsiteX126" fmla="*/ 261060 w 340203"/>
                  <a:gd name="connsiteY126" fmla="*/ 194935 h 274827"/>
                  <a:gd name="connsiteX127" fmla="*/ 261443 w 340203"/>
                  <a:gd name="connsiteY127" fmla="*/ 193863 h 274827"/>
                  <a:gd name="connsiteX128" fmla="*/ 259757 w 340203"/>
                  <a:gd name="connsiteY128" fmla="*/ 190952 h 274827"/>
                  <a:gd name="connsiteX129" fmla="*/ 259604 w 340203"/>
                  <a:gd name="connsiteY129" fmla="*/ 189191 h 274827"/>
                  <a:gd name="connsiteX130" fmla="*/ 271706 w 340203"/>
                  <a:gd name="connsiteY130" fmla="*/ 164527 h 274827"/>
                  <a:gd name="connsiteX131" fmla="*/ 272166 w 340203"/>
                  <a:gd name="connsiteY131" fmla="*/ 162152 h 274827"/>
                  <a:gd name="connsiteX132" fmla="*/ 277528 w 340203"/>
                  <a:gd name="connsiteY132" fmla="*/ 152731 h 274827"/>
                  <a:gd name="connsiteX133" fmla="*/ 286873 w 340203"/>
                  <a:gd name="connsiteY133" fmla="*/ 146526 h 274827"/>
                  <a:gd name="connsiteX134" fmla="*/ 290932 w 340203"/>
                  <a:gd name="connsiteY134" fmla="*/ 131437 h 274827"/>
                  <a:gd name="connsiteX135" fmla="*/ 294915 w 340203"/>
                  <a:gd name="connsiteY135" fmla="*/ 125922 h 274827"/>
                  <a:gd name="connsiteX136" fmla="*/ 298132 w 340203"/>
                  <a:gd name="connsiteY136" fmla="*/ 125079 h 274827"/>
                  <a:gd name="connsiteX137" fmla="*/ 300737 w 340203"/>
                  <a:gd name="connsiteY137" fmla="*/ 120024 h 274827"/>
                  <a:gd name="connsiteX138" fmla="*/ 300583 w 340203"/>
                  <a:gd name="connsiteY138" fmla="*/ 112517 h 274827"/>
                  <a:gd name="connsiteX139" fmla="*/ 301656 w 340203"/>
                  <a:gd name="connsiteY139" fmla="*/ 110832 h 274827"/>
                  <a:gd name="connsiteX140" fmla="*/ 304030 w 340203"/>
                  <a:gd name="connsiteY140" fmla="*/ 108535 h 274827"/>
                  <a:gd name="connsiteX141" fmla="*/ 305256 w 340203"/>
                  <a:gd name="connsiteY141" fmla="*/ 106773 h 274827"/>
                  <a:gd name="connsiteX142" fmla="*/ 309545 w 340203"/>
                  <a:gd name="connsiteY142" fmla="*/ 92296 h 274827"/>
                  <a:gd name="connsiteX143" fmla="*/ 313758 w 340203"/>
                  <a:gd name="connsiteY143" fmla="*/ 85709 h 274827"/>
                  <a:gd name="connsiteX144" fmla="*/ 316286 w 340203"/>
                  <a:gd name="connsiteY144" fmla="*/ 82798 h 274827"/>
                  <a:gd name="connsiteX145" fmla="*/ 319273 w 340203"/>
                  <a:gd name="connsiteY145" fmla="*/ 77436 h 274827"/>
                  <a:gd name="connsiteX146" fmla="*/ 326090 w 340203"/>
                  <a:gd name="connsiteY146" fmla="*/ 75062 h 274827"/>
                  <a:gd name="connsiteX147" fmla="*/ 327852 w 340203"/>
                  <a:gd name="connsiteY147" fmla="*/ 74909 h 274827"/>
                  <a:gd name="connsiteX148" fmla="*/ 338422 w 340203"/>
                  <a:gd name="connsiteY148" fmla="*/ 67708 h 274827"/>
                  <a:gd name="connsiteX149" fmla="*/ 339341 w 340203"/>
                  <a:gd name="connsiteY149" fmla="*/ 60049 h 274827"/>
                  <a:gd name="connsiteX150" fmla="*/ 340184 w 340203"/>
                  <a:gd name="connsiteY150" fmla="*/ 51547 h 274827"/>
                  <a:gd name="connsiteX151" fmla="*/ 339571 w 340203"/>
                  <a:gd name="connsiteY151" fmla="*/ 49172 h 274827"/>
                  <a:gd name="connsiteX152" fmla="*/ 327852 w 340203"/>
                  <a:gd name="connsiteY152" fmla="*/ 41895 h 274827"/>
                  <a:gd name="connsiteX153" fmla="*/ 326779 w 340203"/>
                  <a:gd name="connsiteY153" fmla="*/ 40440 h 274827"/>
                  <a:gd name="connsiteX154" fmla="*/ 324481 w 340203"/>
                  <a:gd name="connsiteY154" fmla="*/ 25734 h 274827"/>
                  <a:gd name="connsiteX155" fmla="*/ 323869 w 340203"/>
                  <a:gd name="connsiteY155" fmla="*/ 23053 h 274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340203" h="274827">
                    <a:moveTo>
                      <a:pt x="323869" y="23053"/>
                    </a:moveTo>
                    <a:cubicBezTo>
                      <a:pt x="323639" y="22517"/>
                      <a:pt x="323409" y="22134"/>
                      <a:pt x="322949" y="21444"/>
                    </a:cubicBezTo>
                    <a:cubicBezTo>
                      <a:pt x="322030" y="19989"/>
                      <a:pt x="313145" y="7887"/>
                      <a:pt x="311919" y="6508"/>
                    </a:cubicBezTo>
                    <a:cubicBezTo>
                      <a:pt x="311537" y="6048"/>
                      <a:pt x="311230" y="5282"/>
                      <a:pt x="311000" y="4363"/>
                    </a:cubicBezTo>
                    <a:cubicBezTo>
                      <a:pt x="309009" y="4440"/>
                      <a:pt x="306788" y="4593"/>
                      <a:pt x="306099" y="4670"/>
                    </a:cubicBezTo>
                    <a:cubicBezTo>
                      <a:pt x="304796" y="4899"/>
                      <a:pt x="299741" y="6585"/>
                      <a:pt x="298822" y="7197"/>
                    </a:cubicBezTo>
                    <a:cubicBezTo>
                      <a:pt x="297903" y="7810"/>
                      <a:pt x="295145" y="9495"/>
                      <a:pt x="292005" y="10338"/>
                    </a:cubicBezTo>
                    <a:cubicBezTo>
                      <a:pt x="288864" y="11180"/>
                      <a:pt x="286413" y="13938"/>
                      <a:pt x="286413" y="13938"/>
                    </a:cubicBezTo>
                    <a:cubicBezTo>
                      <a:pt x="286413" y="13938"/>
                      <a:pt x="277911" y="21597"/>
                      <a:pt x="277298" y="22287"/>
                    </a:cubicBezTo>
                    <a:cubicBezTo>
                      <a:pt x="276685" y="22976"/>
                      <a:pt x="275843" y="22746"/>
                      <a:pt x="275843" y="22746"/>
                    </a:cubicBezTo>
                    <a:cubicBezTo>
                      <a:pt x="275843" y="22746"/>
                      <a:pt x="272855" y="21291"/>
                      <a:pt x="267953" y="19989"/>
                    </a:cubicBezTo>
                    <a:cubicBezTo>
                      <a:pt x="263051" y="18687"/>
                      <a:pt x="251408" y="14857"/>
                      <a:pt x="247962" y="14627"/>
                    </a:cubicBezTo>
                    <a:cubicBezTo>
                      <a:pt x="244515" y="14397"/>
                      <a:pt x="228582" y="14474"/>
                      <a:pt x="227587" y="14474"/>
                    </a:cubicBezTo>
                    <a:cubicBezTo>
                      <a:pt x="226591" y="14474"/>
                      <a:pt x="225212" y="14857"/>
                      <a:pt x="221842" y="15316"/>
                    </a:cubicBezTo>
                    <a:cubicBezTo>
                      <a:pt x="218472" y="15776"/>
                      <a:pt x="211884" y="17844"/>
                      <a:pt x="209433" y="19146"/>
                    </a:cubicBezTo>
                    <a:cubicBezTo>
                      <a:pt x="206983" y="20449"/>
                      <a:pt x="198863" y="29717"/>
                      <a:pt x="198557" y="30253"/>
                    </a:cubicBezTo>
                    <a:cubicBezTo>
                      <a:pt x="198174" y="30866"/>
                      <a:pt x="197025" y="30942"/>
                      <a:pt x="197025" y="30942"/>
                    </a:cubicBezTo>
                    <a:cubicBezTo>
                      <a:pt x="197025" y="30942"/>
                      <a:pt x="182165" y="29410"/>
                      <a:pt x="181322" y="29487"/>
                    </a:cubicBezTo>
                    <a:cubicBezTo>
                      <a:pt x="180480" y="29640"/>
                      <a:pt x="179254" y="29257"/>
                      <a:pt x="179254" y="29257"/>
                    </a:cubicBezTo>
                    <a:cubicBezTo>
                      <a:pt x="179254" y="29257"/>
                      <a:pt x="168991" y="23895"/>
                      <a:pt x="167765" y="23359"/>
                    </a:cubicBezTo>
                    <a:cubicBezTo>
                      <a:pt x="166539" y="22899"/>
                      <a:pt x="164165" y="21444"/>
                      <a:pt x="157501" y="18074"/>
                    </a:cubicBezTo>
                    <a:cubicBezTo>
                      <a:pt x="150761" y="14704"/>
                      <a:pt x="143637" y="16159"/>
                      <a:pt x="141263" y="17002"/>
                    </a:cubicBezTo>
                    <a:cubicBezTo>
                      <a:pt x="138888" y="17844"/>
                      <a:pt x="125943" y="24278"/>
                      <a:pt x="125101" y="24891"/>
                    </a:cubicBezTo>
                    <a:cubicBezTo>
                      <a:pt x="124258" y="25504"/>
                      <a:pt x="123339" y="24431"/>
                      <a:pt x="123339" y="24431"/>
                    </a:cubicBezTo>
                    <a:cubicBezTo>
                      <a:pt x="123339" y="24431"/>
                      <a:pt x="112922" y="14397"/>
                      <a:pt x="111390" y="12789"/>
                    </a:cubicBezTo>
                    <a:cubicBezTo>
                      <a:pt x="109858" y="11257"/>
                      <a:pt x="104190" y="6201"/>
                      <a:pt x="103271" y="5589"/>
                    </a:cubicBezTo>
                    <a:cubicBezTo>
                      <a:pt x="102351" y="4976"/>
                      <a:pt x="97909" y="4363"/>
                      <a:pt x="94309" y="3674"/>
                    </a:cubicBezTo>
                    <a:cubicBezTo>
                      <a:pt x="90709" y="2985"/>
                      <a:pt x="85730" y="916"/>
                      <a:pt x="83739" y="227"/>
                    </a:cubicBezTo>
                    <a:cubicBezTo>
                      <a:pt x="81824" y="-462"/>
                      <a:pt x="75696" y="610"/>
                      <a:pt x="74547" y="916"/>
                    </a:cubicBezTo>
                    <a:cubicBezTo>
                      <a:pt x="73322" y="1299"/>
                      <a:pt x="57083" y="3904"/>
                      <a:pt x="56470" y="4057"/>
                    </a:cubicBezTo>
                    <a:cubicBezTo>
                      <a:pt x="55857" y="4210"/>
                      <a:pt x="54785" y="4670"/>
                      <a:pt x="54555" y="5129"/>
                    </a:cubicBezTo>
                    <a:cubicBezTo>
                      <a:pt x="54325" y="5589"/>
                      <a:pt x="47279" y="8806"/>
                      <a:pt x="44291" y="10491"/>
                    </a:cubicBezTo>
                    <a:cubicBezTo>
                      <a:pt x="41304" y="12176"/>
                      <a:pt x="41917" y="15010"/>
                      <a:pt x="41917" y="15853"/>
                    </a:cubicBezTo>
                    <a:cubicBezTo>
                      <a:pt x="41917" y="16695"/>
                      <a:pt x="41687" y="17614"/>
                      <a:pt x="41304" y="18457"/>
                    </a:cubicBezTo>
                    <a:cubicBezTo>
                      <a:pt x="40921" y="19299"/>
                      <a:pt x="34487" y="31861"/>
                      <a:pt x="33874" y="32934"/>
                    </a:cubicBezTo>
                    <a:cubicBezTo>
                      <a:pt x="33261" y="34006"/>
                      <a:pt x="31270" y="36074"/>
                      <a:pt x="29891" y="37453"/>
                    </a:cubicBezTo>
                    <a:cubicBezTo>
                      <a:pt x="28589" y="38908"/>
                      <a:pt x="28129" y="41129"/>
                      <a:pt x="27823" y="43887"/>
                    </a:cubicBezTo>
                    <a:cubicBezTo>
                      <a:pt x="27593" y="46644"/>
                      <a:pt x="26981" y="58517"/>
                      <a:pt x="26904" y="60432"/>
                    </a:cubicBezTo>
                    <a:cubicBezTo>
                      <a:pt x="26904" y="60891"/>
                      <a:pt x="26674" y="61657"/>
                      <a:pt x="26445" y="62577"/>
                    </a:cubicBezTo>
                    <a:cubicBezTo>
                      <a:pt x="25755" y="65028"/>
                      <a:pt x="24376" y="68474"/>
                      <a:pt x="23917" y="69394"/>
                    </a:cubicBezTo>
                    <a:cubicBezTo>
                      <a:pt x="23304" y="70696"/>
                      <a:pt x="23763" y="71692"/>
                      <a:pt x="23763" y="71692"/>
                    </a:cubicBezTo>
                    <a:cubicBezTo>
                      <a:pt x="23763" y="71692"/>
                      <a:pt x="28896" y="77896"/>
                      <a:pt x="29508" y="78279"/>
                    </a:cubicBezTo>
                    <a:cubicBezTo>
                      <a:pt x="30121" y="78662"/>
                      <a:pt x="30351" y="79811"/>
                      <a:pt x="30351" y="79811"/>
                    </a:cubicBezTo>
                    <a:cubicBezTo>
                      <a:pt x="30351" y="79811"/>
                      <a:pt x="32725" y="90687"/>
                      <a:pt x="33261" y="91990"/>
                    </a:cubicBezTo>
                    <a:cubicBezTo>
                      <a:pt x="33721" y="93292"/>
                      <a:pt x="32802" y="94134"/>
                      <a:pt x="32802" y="94134"/>
                    </a:cubicBezTo>
                    <a:cubicBezTo>
                      <a:pt x="32802" y="94134"/>
                      <a:pt x="31959" y="94747"/>
                      <a:pt x="28819" y="98577"/>
                    </a:cubicBezTo>
                    <a:cubicBezTo>
                      <a:pt x="25678" y="102407"/>
                      <a:pt x="27287" y="107539"/>
                      <a:pt x="27364" y="108151"/>
                    </a:cubicBezTo>
                    <a:cubicBezTo>
                      <a:pt x="27517" y="108764"/>
                      <a:pt x="27364" y="109377"/>
                      <a:pt x="26981" y="109683"/>
                    </a:cubicBezTo>
                    <a:cubicBezTo>
                      <a:pt x="26597" y="110066"/>
                      <a:pt x="18938" y="119258"/>
                      <a:pt x="18402" y="120100"/>
                    </a:cubicBezTo>
                    <a:cubicBezTo>
                      <a:pt x="17789" y="120943"/>
                      <a:pt x="16870" y="122858"/>
                      <a:pt x="16870" y="122858"/>
                    </a:cubicBezTo>
                    <a:cubicBezTo>
                      <a:pt x="16870" y="122858"/>
                      <a:pt x="14572" y="128143"/>
                      <a:pt x="12887" y="133505"/>
                    </a:cubicBezTo>
                    <a:cubicBezTo>
                      <a:pt x="11202" y="138867"/>
                      <a:pt x="4997" y="138024"/>
                      <a:pt x="4155" y="138024"/>
                    </a:cubicBezTo>
                    <a:cubicBezTo>
                      <a:pt x="3312" y="138024"/>
                      <a:pt x="3082" y="138867"/>
                      <a:pt x="3082" y="138867"/>
                    </a:cubicBezTo>
                    <a:cubicBezTo>
                      <a:pt x="3082" y="138867"/>
                      <a:pt x="2623" y="142237"/>
                      <a:pt x="2470" y="143156"/>
                    </a:cubicBezTo>
                    <a:cubicBezTo>
                      <a:pt x="2316" y="144075"/>
                      <a:pt x="2010" y="145913"/>
                      <a:pt x="2010" y="146833"/>
                    </a:cubicBezTo>
                    <a:cubicBezTo>
                      <a:pt x="2010" y="147752"/>
                      <a:pt x="2240" y="151888"/>
                      <a:pt x="2240" y="152731"/>
                    </a:cubicBezTo>
                    <a:cubicBezTo>
                      <a:pt x="2240" y="153573"/>
                      <a:pt x="1780" y="155335"/>
                      <a:pt x="1397" y="156790"/>
                    </a:cubicBezTo>
                    <a:cubicBezTo>
                      <a:pt x="1014" y="158246"/>
                      <a:pt x="784" y="159778"/>
                      <a:pt x="784" y="160161"/>
                    </a:cubicBezTo>
                    <a:cubicBezTo>
                      <a:pt x="784" y="160543"/>
                      <a:pt x="325" y="168433"/>
                      <a:pt x="95" y="169582"/>
                    </a:cubicBezTo>
                    <a:cubicBezTo>
                      <a:pt x="-135" y="170807"/>
                      <a:pt x="95" y="171650"/>
                      <a:pt x="325" y="171956"/>
                    </a:cubicBezTo>
                    <a:cubicBezTo>
                      <a:pt x="555" y="172339"/>
                      <a:pt x="1244" y="173412"/>
                      <a:pt x="1244" y="173412"/>
                    </a:cubicBezTo>
                    <a:cubicBezTo>
                      <a:pt x="1244" y="173412"/>
                      <a:pt x="2470" y="187199"/>
                      <a:pt x="2546" y="188118"/>
                    </a:cubicBezTo>
                    <a:cubicBezTo>
                      <a:pt x="2699" y="189037"/>
                      <a:pt x="2699" y="190722"/>
                      <a:pt x="2699" y="191488"/>
                    </a:cubicBezTo>
                    <a:cubicBezTo>
                      <a:pt x="2699" y="192178"/>
                      <a:pt x="1857" y="197080"/>
                      <a:pt x="1627" y="197923"/>
                    </a:cubicBezTo>
                    <a:cubicBezTo>
                      <a:pt x="1397" y="198765"/>
                      <a:pt x="1780" y="199225"/>
                      <a:pt x="2087" y="199608"/>
                    </a:cubicBezTo>
                    <a:cubicBezTo>
                      <a:pt x="2470" y="199991"/>
                      <a:pt x="3006" y="203591"/>
                      <a:pt x="3006" y="204280"/>
                    </a:cubicBezTo>
                    <a:cubicBezTo>
                      <a:pt x="3006" y="204970"/>
                      <a:pt x="1780" y="211251"/>
                      <a:pt x="1474" y="211940"/>
                    </a:cubicBezTo>
                    <a:cubicBezTo>
                      <a:pt x="1091" y="212629"/>
                      <a:pt x="1014" y="214314"/>
                      <a:pt x="1014" y="214314"/>
                    </a:cubicBezTo>
                    <a:lnTo>
                      <a:pt x="1091" y="216153"/>
                    </a:lnTo>
                    <a:cubicBezTo>
                      <a:pt x="4921" y="216076"/>
                      <a:pt x="8444" y="215999"/>
                      <a:pt x="10436" y="215999"/>
                    </a:cubicBezTo>
                    <a:cubicBezTo>
                      <a:pt x="14725" y="215999"/>
                      <a:pt x="19397" y="215080"/>
                      <a:pt x="21159" y="214085"/>
                    </a:cubicBezTo>
                    <a:cubicBezTo>
                      <a:pt x="22921" y="213089"/>
                      <a:pt x="26291" y="209412"/>
                      <a:pt x="27057" y="210561"/>
                    </a:cubicBezTo>
                    <a:cubicBezTo>
                      <a:pt x="27823" y="211710"/>
                      <a:pt x="29968" y="213089"/>
                      <a:pt x="32802" y="213089"/>
                    </a:cubicBezTo>
                    <a:cubicBezTo>
                      <a:pt x="35636" y="213089"/>
                      <a:pt x="52258" y="214850"/>
                      <a:pt x="61985" y="226034"/>
                    </a:cubicBezTo>
                    <a:cubicBezTo>
                      <a:pt x="61985" y="226034"/>
                      <a:pt x="66274" y="232085"/>
                      <a:pt x="68036" y="232085"/>
                    </a:cubicBezTo>
                    <a:cubicBezTo>
                      <a:pt x="69798" y="232085"/>
                      <a:pt x="69338" y="233387"/>
                      <a:pt x="69338" y="233846"/>
                    </a:cubicBezTo>
                    <a:cubicBezTo>
                      <a:pt x="69338" y="234306"/>
                      <a:pt x="71407" y="236527"/>
                      <a:pt x="73474" y="235608"/>
                    </a:cubicBezTo>
                    <a:cubicBezTo>
                      <a:pt x="75543" y="234689"/>
                      <a:pt x="77151" y="234459"/>
                      <a:pt x="77304" y="235302"/>
                    </a:cubicBezTo>
                    <a:cubicBezTo>
                      <a:pt x="77458" y="236068"/>
                      <a:pt x="76156" y="236221"/>
                      <a:pt x="73322" y="237829"/>
                    </a:cubicBezTo>
                    <a:cubicBezTo>
                      <a:pt x="70411" y="239438"/>
                      <a:pt x="73628" y="240740"/>
                      <a:pt x="74470" y="241353"/>
                    </a:cubicBezTo>
                    <a:cubicBezTo>
                      <a:pt x="75236" y="241966"/>
                      <a:pt x="76692" y="242425"/>
                      <a:pt x="79755" y="241659"/>
                    </a:cubicBezTo>
                    <a:cubicBezTo>
                      <a:pt x="82819" y="240893"/>
                      <a:pt x="81824" y="242808"/>
                      <a:pt x="80675" y="244187"/>
                    </a:cubicBezTo>
                    <a:cubicBezTo>
                      <a:pt x="79526" y="245642"/>
                      <a:pt x="78913" y="252996"/>
                      <a:pt x="80828" y="258051"/>
                    </a:cubicBezTo>
                    <a:cubicBezTo>
                      <a:pt x="82743" y="263183"/>
                      <a:pt x="90556" y="274979"/>
                      <a:pt x="100130" y="274826"/>
                    </a:cubicBezTo>
                    <a:cubicBezTo>
                      <a:pt x="100130" y="274826"/>
                      <a:pt x="103501" y="274519"/>
                      <a:pt x="104726" y="274519"/>
                    </a:cubicBezTo>
                    <a:cubicBezTo>
                      <a:pt x="106028" y="274519"/>
                      <a:pt x="108709" y="274366"/>
                      <a:pt x="109322" y="272298"/>
                    </a:cubicBezTo>
                    <a:cubicBezTo>
                      <a:pt x="109934" y="270230"/>
                      <a:pt x="111237" y="270996"/>
                      <a:pt x="112386" y="271685"/>
                    </a:cubicBezTo>
                    <a:cubicBezTo>
                      <a:pt x="113535" y="272298"/>
                      <a:pt x="114607" y="271226"/>
                      <a:pt x="114607" y="270536"/>
                    </a:cubicBezTo>
                    <a:cubicBezTo>
                      <a:pt x="114607" y="269923"/>
                      <a:pt x="116215" y="268928"/>
                      <a:pt x="117135" y="269081"/>
                    </a:cubicBezTo>
                    <a:cubicBezTo>
                      <a:pt x="118054" y="269234"/>
                      <a:pt x="121960" y="270536"/>
                      <a:pt x="122267" y="269081"/>
                    </a:cubicBezTo>
                    <a:cubicBezTo>
                      <a:pt x="122573" y="267625"/>
                      <a:pt x="123033" y="266017"/>
                      <a:pt x="124182" y="266400"/>
                    </a:cubicBezTo>
                    <a:cubicBezTo>
                      <a:pt x="125330" y="266706"/>
                      <a:pt x="128471" y="268162"/>
                      <a:pt x="128318" y="266400"/>
                    </a:cubicBezTo>
                    <a:cubicBezTo>
                      <a:pt x="128164" y="264638"/>
                      <a:pt x="129620" y="264945"/>
                      <a:pt x="130692" y="265251"/>
                    </a:cubicBezTo>
                    <a:cubicBezTo>
                      <a:pt x="131841" y="265557"/>
                      <a:pt x="135288" y="266859"/>
                      <a:pt x="137050" y="265557"/>
                    </a:cubicBezTo>
                    <a:cubicBezTo>
                      <a:pt x="138811" y="264255"/>
                      <a:pt x="140573" y="265404"/>
                      <a:pt x="141646" y="266477"/>
                    </a:cubicBezTo>
                    <a:cubicBezTo>
                      <a:pt x="142795" y="267625"/>
                      <a:pt x="145629" y="267779"/>
                      <a:pt x="149152" y="267625"/>
                    </a:cubicBezTo>
                    <a:cubicBezTo>
                      <a:pt x="152675" y="267472"/>
                      <a:pt x="162403" y="268545"/>
                      <a:pt x="160182" y="262340"/>
                    </a:cubicBezTo>
                    <a:cubicBezTo>
                      <a:pt x="157961" y="256136"/>
                      <a:pt x="161790" y="259813"/>
                      <a:pt x="163092" y="260885"/>
                    </a:cubicBezTo>
                    <a:cubicBezTo>
                      <a:pt x="163859" y="261574"/>
                      <a:pt x="164854" y="262647"/>
                      <a:pt x="165620" y="263643"/>
                    </a:cubicBezTo>
                    <a:cubicBezTo>
                      <a:pt x="166616" y="261957"/>
                      <a:pt x="168071" y="259583"/>
                      <a:pt x="168991" y="257898"/>
                    </a:cubicBezTo>
                    <a:cubicBezTo>
                      <a:pt x="170523" y="255140"/>
                      <a:pt x="173050" y="248553"/>
                      <a:pt x="173893" y="246868"/>
                    </a:cubicBezTo>
                    <a:cubicBezTo>
                      <a:pt x="174735" y="245183"/>
                      <a:pt x="175118" y="242425"/>
                      <a:pt x="175118" y="242425"/>
                    </a:cubicBezTo>
                    <a:cubicBezTo>
                      <a:pt x="175118" y="242425"/>
                      <a:pt x="174965" y="238825"/>
                      <a:pt x="174965" y="235149"/>
                    </a:cubicBezTo>
                    <a:cubicBezTo>
                      <a:pt x="174965" y="231472"/>
                      <a:pt x="178106" y="229404"/>
                      <a:pt x="178642" y="229174"/>
                    </a:cubicBezTo>
                    <a:cubicBezTo>
                      <a:pt x="179254" y="228944"/>
                      <a:pt x="180174" y="228255"/>
                      <a:pt x="180174" y="228255"/>
                    </a:cubicBezTo>
                    <a:cubicBezTo>
                      <a:pt x="180174" y="228255"/>
                      <a:pt x="185076" y="222280"/>
                      <a:pt x="186991" y="220442"/>
                    </a:cubicBezTo>
                    <a:cubicBezTo>
                      <a:pt x="188905" y="218680"/>
                      <a:pt x="191893" y="215080"/>
                      <a:pt x="192582" y="214544"/>
                    </a:cubicBezTo>
                    <a:cubicBezTo>
                      <a:pt x="193272" y="214085"/>
                      <a:pt x="195953" y="211940"/>
                      <a:pt x="196795" y="211404"/>
                    </a:cubicBezTo>
                    <a:cubicBezTo>
                      <a:pt x="197638" y="210944"/>
                      <a:pt x="197484" y="210561"/>
                      <a:pt x="198863" y="210791"/>
                    </a:cubicBezTo>
                    <a:cubicBezTo>
                      <a:pt x="200165" y="211021"/>
                      <a:pt x="200318" y="210178"/>
                      <a:pt x="200318" y="210178"/>
                    </a:cubicBezTo>
                    <a:cubicBezTo>
                      <a:pt x="200318" y="210178"/>
                      <a:pt x="200778" y="208952"/>
                      <a:pt x="200778" y="208493"/>
                    </a:cubicBezTo>
                    <a:cubicBezTo>
                      <a:pt x="200778" y="208033"/>
                      <a:pt x="201467" y="206808"/>
                      <a:pt x="201467" y="206808"/>
                    </a:cubicBezTo>
                    <a:cubicBezTo>
                      <a:pt x="201467" y="206808"/>
                      <a:pt x="208898" y="199761"/>
                      <a:pt x="211272" y="198076"/>
                    </a:cubicBezTo>
                    <a:cubicBezTo>
                      <a:pt x="213646" y="196391"/>
                      <a:pt x="218242" y="199837"/>
                      <a:pt x="218778" y="200144"/>
                    </a:cubicBezTo>
                    <a:cubicBezTo>
                      <a:pt x="219391" y="200374"/>
                      <a:pt x="220234" y="200297"/>
                      <a:pt x="220234" y="200297"/>
                    </a:cubicBezTo>
                    <a:cubicBezTo>
                      <a:pt x="220234" y="200297"/>
                      <a:pt x="221689" y="199684"/>
                      <a:pt x="222302" y="199684"/>
                    </a:cubicBezTo>
                    <a:cubicBezTo>
                      <a:pt x="222914" y="199684"/>
                      <a:pt x="223374" y="198765"/>
                      <a:pt x="223374" y="198765"/>
                    </a:cubicBezTo>
                    <a:cubicBezTo>
                      <a:pt x="223374" y="198765"/>
                      <a:pt x="224446" y="196391"/>
                      <a:pt x="224600" y="195165"/>
                    </a:cubicBezTo>
                    <a:cubicBezTo>
                      <a:pt x="224753" y="193940"/>
                      <a:pt x="224983" y="193021"/>
                      <a:pt x="225825" y="193863"/>
                    </a:cubicBezTo>
                    <a:cubicBezTo>
                      <a:pt x="226667" y="194706"/>
                      <a:pt x="231340" y="198612"/>
                      <a:pt x="231953" y="199225"/>
                    </a:cubicBezTo>
                    <a:cubicBezTo>
                      <a:pt x="232566" y="199837"/>
                      <a:pt x="233638" y="200910"/>
                      <a:pt x="233638" y="200910"/>
                    </a:cubicBezTo>
                    <a:cubicBezTo>
                      <a:pt x="233638" y="200910"/>
                      <a:pt x="241527" y="212016"/>
                      <a:pt x="241911" y="212859"/>
                    </a:cubicBezTo>
                    <a:cubicBezTo>
                      <a:pt x="242293" y="213701"/>
                      <a:pt x="243136" y="213089"/>
                      <a:pt x="243136" y="213089"/>
                    </a:cubicBezTo>
                    <a:cubicBezTo>
                      <a:pt x="243136" y="213089"/>
                      <a:pt x="246812" y="212170"/>
                      <a:pt x="247425" y="211863"/>
                    </a:cubicBezTo>
                    <a:cubicBezTo>
                      <a:pt x="248038" y="211633"/>
                      <a:pt x="248651" y="211251"/>
                      <a:pt x="248957" y="210638"/>
                    </a:cubicBezTo>
                    <a:cubicBezTo>
                      <a:pt x="249340" y="210025"/>
                      <a:pt x="253247" y="203208"/>
                      <a:pt x="255315" y="200221"/>
                    </a:cubicBezTo>
                    <a:cubicBezTo>
                      <a:pt x="257383" y="197233"/>
                      <a:pt x="259987" y="194629"/>
                      <a:pt x="261060" y="194935"/>
                    </a:cubicBezTo>
                    <a:cubicBezTo>
                      <a:pt x="262132" y="195318"/>
                      <a:pt x="261443" y="193863"/>
                      <a:pt x="261443" y="193863"/>
                    </a:cubicBezTo>
                    <a:cubicBezTo>
                      <a:pt x="261443" y="193863"/>
                      <a:pt x="260753" y="192178"/>
                      <a:pt x="259757" y="190952"/>
                    </a:cubicBezTo>
                    <a:cubicBezTo>
                      <a:pt x="258838" y="189727"/>
                      <a:pt x="259604" y="189191"/>
                      <a:pt x="259604" y="189191"/>
                    </a:cubicBezTo>
                    <a:cubicBezTo>
                      <a:pt x="259604" y="189191"/>
                      <a:pt x="270941" y="165599"/>
                      <a:pt x="271706" y="164527"/>
                    </a:cubicBezTo>
                    <a:cubicBezTo>
                      <a:pt x="272396" y="163454"/>
                      <a:pt x="272166" y="162152"/>
                      <a:pt x="272166" y="162152"/>
                    </a:cubicBezTo>
                    <a:cubicBezTo>
                      <a:pt x="271936" y="158093"/>
                      <a:pt x="272855" y="155105"/>
                      <a:pt x="277528" y="152731"/>
                    </a:cubicBezTo>
                    <a:cubicBezTo>
                      <a:pt x="282200" y="150356"/>
                      <a:pt x="284958" y="148288"/>
                      <a:pt x="286873" y="146526"/>
                    </a:cubicBezTo>
                    <a:cubicBezTo>
                      <a:pt x="288788" y="144765"/>
                      <a:pt x="290549" y="133811"/>
                      <a:pt x="290932" y="131437"/>
                    </a:cubicBezTo>
                    <a:cubicBezTo>
                      <a:pt x="291315" y="129062"/>
                      <a:pt x="294073" y="126535"/>
                      <a:pt x="294915" y="125922"/>
                    </a:cubicBezTo>
                    <a:cubicBezTo>
                      <a:pt x="295758" y="125309"/>
                      <a:pt x="296447" y="125079"/>
                      <a:pt x="298132" y="125079"/>
                    </a:cubicBezTo>
                    <a:cubicBezTo>
                      <a:pt x="299818" y="125079"/>
                      <a:pt x="300507" y="121632"/>
                      <a:pt x="300737" y="120024"/>
                    </a:cubicBezTo>
                    <a:cubicBezTo>
                      <a:pt x="300966" y="118492"/>
                      <a:pt x="300737" y="113666"/>
                      <a:pt x="300583" y="112517"/>
                    </a:cubicBezTo>
                    <a:cubicBezTo>
                      <a:pt x="300430" y="111292"/>
                      <a:pt x="301656" y="110832"/>
                      <a:pt x="301656" y="110832"/>
                    </a:cubicBezTo>
                    <a:cubicBezTo>
                      <a:pt x="301656" y="110832"/>
                      <a:pt x="303417" y="109071"/>
                      <a:pt x="304030" y="108535"/>
                    </a:cubicBezTo>
                    <a:cubicBezTo>
                      <a:pt x="304643" y="108075"/>
                      <a:pt x="305256" y="106773"/>
                      <a:pt x="305256" y="106773"/>
                    </a:cubicBezTo>
                    <a:cubicBezTo>
                      <a:pt x="306941" y="103556"/>
                      <a:pt x="309468" y="93368"/>
                      <a:pt x="309545" y="92296"/>
                    </a:cubicBezTo>
                    <a:cubicBezTo>
                      <a:pt x="309698" y="91224"/>
                      <a:pt x="312915" y="86398"/>
                      <a:pt x="313758" y="85709"/>
                    </a:cubicBezTo>
                    <a:cubicBezTo>
                      <a:pt x="314601" y="85019"/>
                      <a:pt x="315673" y="83564"/>
                      <a:pt x="316286" y="82798"/>
                    </a:cubicBezTo>
                    <a:cubicBezTo>
                      <a:pt x="316898" y="82109"/>
                      <a:pt x="316516" y="81113"/>
                      <a:pt x="319273" y="77436"/>
                    </a:cubicBezTo>
                    <a:cubicBezTo>
                      <a:pt x="322030" y="73760"/>
                      <a:pt x="325248" y="74832"/>
                      <a:pt x="326090" y="75062"/>
                    </a:cubicBezTo>
                    <a:cubicBezTo>
                      <a:pt x="326933" y="75292"/>
                      <a:pt x="327852" y="74909"/>
                      <a:pt x="327852" y="74909"/>
                    </a:cubicBezTo>
                    <a:cubicBezTo>
                      <a:pt x="327852" y="74909"/>
                      <a:pt x="336201" y="69853"/>
                      <a:pt x="338422" y="67708"/>
                    </a:cubicBezTo>
                    <a:cubicBezTo>
                      <a:pt x="340567" y="65564"/>
                      <a:pt x="339877" y="61504"/>
                      <a:pt x="339341" y="60049"/>
                    </a:cubicBezTo>
                    <a:cubicBezTo>
                      <a:pt x="338805" y="58593"/>
                      <a:pt x="340031" y="52849"/>
                      <a:pt x="340184" y="51547"/>
                    </a:cubicBezTo>
                    <a:cubicBezTo>
                      <a:pt x="340337" y="50244"/>
                      <a:pt x="339571" y="49172"/>
                      <a:pt x="339571" y="49172"/>
                    </a:cubicBezTo>
                    <a:cubicBezTo>
                      <a:pt x="335128" y="43657"/>
                      <a:pt x="328771" y="42355"/>
                      <a:pt x="327852" y="41895"/>
                    </a:cubicBezTo>
                    <a:cubicBezTo>
                      <a:pt x="326933" y="41436"/>
                      <a:pt x="326779" y="40440"/>
                      <a:pt x="326779" y="40440"/>
                    </a:cubicBezTo>
                    <a:cubicBezTo>
                      <a:pt x="326779" y="40440"/>
                      <a:pt x="324864" y="28798"/>
                      <a:pt x="324481" y="25734"/>
                    </a:cubicBezTo>
                    <a:cubicBezTo>
                      <a:pt x="324328" y="24585"/>
                      <a:pt x="324099" y="23742"/>
                      <a:pt x="323869" y="23053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74" name="Kombinationstegning: figur 12073">
                <a:extLst>
                  <a:ext uri="{FF2B5EF4-FFF2-40B4-BE49-F238E27FC236}">
                    <a16:creationId xmlns:a16="http://schemas.microsoft.com/office/drawing/2014/main" id="{96EABF29-0E8D-4B3F-B3A4-5A3E3129BFB0}"/>
                  </a:ext>
                </a:extLst>
              </p:cNvPr>
              <p:cNvSpPr/>
              <p:nvPr/>
            </p:nvSpPr>
            <p:spPr>
              <a:xfrm>
                <a:off x="6545570" y="3416516"/>
                <a:ext cx="450059" cy="417144"/>
              </a:xfrm>
              <a:custGeom>
                <a:avLst/>
                <a:gdLst>
                  <a:gd name="connsiteX0" fmla="*/ 445310 w 450059"/>
                  <a:gd name="connsiteY0" fmla="*/ 342923 h 417144"/>
                  <a:gd name="connsiteX1" fmla="*/ 445234 w 450059"/>
                  <a:gd name="connsiteY1" fmla="*/ 256675 h 417144"/>
                  <a:gd name="connsiteX2" fmla="*/ 445464 w 450059"/>
                  <a:gd name="connsiteY2" fmla="*/ 181534 h 417144"/>
                  <a:gd name="connsiteX3" fmla="*/ 444162 w 450059"/>
                  <a:gd name="connsiteY3" fmla="*/ 123397 h 417144"/>
                  <a:gd name="connsiteX4" fmla="*/ 442706 w 450059"/>
                  <a:gd name="connsiteY4" fmla="*/ 116350 h 417144"/>
                  <a:gd name="connsiteX5" fmla="*/ 441174 w 450059"/>
                  <a:gd name="connsiteY5" fmla="*/ 110223 h 417144"/>
                  <a:gd name="connsiteX6" fmla="*/ 437957 w 450059"/>
                  <a:gd name="connsiteY6" fmla="*/ 96971 h 417144"/>
                  <a:gd name="connsiteX7" fmla="*/ 438417 w 450059"/>
                  <a:gd name="connsiteY7" fmla="*/ 92452 h 417144"/>
                  <a:gd name="connsiteX8" fmla="*/ 443549 w 450059"/>
                  <a:gd name="connsiteY8" fmla="*/ 84333 h 417144"/>
                  <a:gd name="connsiteX9" fmla="*/ 441480 w 450059"/>
                  <a:gd name="connsiteY9" fmla="*/ 61967 h 417144"/>
                  <a:gd name="connsiteX10" fmla="*/ 450059 w 450059"/>
                  <a:gd name="connsiteY10" fmla="*/ 48639 h 417144"/>
                  <a:gd name="connsiteX11" fmla="*/ 449676 w 450059"/>
                  <a:gd name="connsiteY11" fmla="*/ 48026 h 417144"/>
                  <a:gd name="connsiteX12" fmla="*/ 441863 w 450059"/>
                  <a:gd name="connsiteY12" fmla="*/ 37456 h 417144"/>
                  <a:gd name="connsiteX13" fmla="*/ 434204 w 450059"/>
                  <a:gd name="connsiteY13" fmla="*/ 37456 h 417144"/>
                  <a:gd name="connsiteX14" fmla="*/ 420340 w 450059"/>
                  <a:gd name="connsiteY14" fmla="*/ 35541 h 417144"/>
                  <a:gd name="connsiteX15" fmla="*/ 399123 w 450059"/>
                  <a:gd name="connsiteY15" fmla="*/ 30409 h 417144"/>
                  <a:gd name="connsiteX16" fmla="*/ 391004 w 450059"/>
                  <a:gd name="connsiteY16" fmla="*/ 23898 h 417144"/>
                  <a:gd name="connsiteX17" fmla="*/ 386407 w 450059"/>
                  <a:gd name="connsiteY17" fmla="*/ 14936 h 417144"/>
                  <a:gd name="connsiteX18" fmla="*/ 367565 w 450059"/>
                  <a:gd name="connsiteY18" fmla="*/ 9958 h 417144"/>
                  <a:gd name="connsiteX19" fmla="*/ 356076 w 450059"/>
                  <a:gd name="connsiteY19" fmla="*/ 9345 h 417144"/>
                  <a:gd name="connsiteX20" fmla="*/ 321913 w 450059"/>
                  <a:gd name="connsiteY20" fmla="*/ 18766 h 417144"/>
                  <a:gd name="connsiteX21" fmla="*/ 316015 w 450059"/>
                  <a:gd name="connsiteY21" fmla="*/ 23056 h 417144"/>
                  <a:gd name="connsiteX22" fmla="*/ 305139 w 450059"/>
                  <a:gd name="connsiteY22" fmla="*/ 35694 h 417144"/>
                  <a:gd name="connsiteX23" fmla="*/ 304679 w 450059"/>
                  <a:gd name="connsiteY23" fmla="*/ 56758 h 417144"/>
                  <a:gd name="connsiteX24" fmla="*/ 294492 w 450059"/>
                  <a:gd name="connsiteY24" fmla="*/ 85022 h 417144"/>
                  <a:gd name="connsiteX25" fmla="*/ 265462 w 450059"/>
                  <a:gd name="connsiteY25" fmla="*/ 85635 h 417144"/>
                  <a:gd name="connsiteX26" fmla="*/ 225249 w 450059"/>
                  <a:gd name="connsiteY26" fmla="*/ 64724 h 417144"/>
                  <a:gd name="connsiteX27" fmla="*/ 201503 w 450059"/>
                  <a:gd name="connsiteY27" fmla="*/ 61201 h 417144"/>
                  <a:gd name="connsiteX28" fmla="*/ 174695 w 450059"/>
                  <a:gd name="connsiteY28" fmla="*/ 46801 h 417144"/>
                  <a:gd name="connsiteX29" fmla="*/ 170712 w 450059"/>
                  <a:gd name="connsiteY29" fmla="*/ 32783 h 417144"/>
                  <a:gd name="connsiteX30" fmla="*/ 160984 w 450059"/>
                  <a:gd name="connsiteY30" fmla="*/ 23515 h 417144"/>
                  <a:gd name="connsiteX31" fmla="*/ 135324 w 450059"/>
                  <a:gd name="connsiteY31" fmla="*/ 15090 h 417144"/>
                  <a:gd name="connsiteX32" fmla="*/ 116635 w 450059"/>
                  <a:gd name="connsiteY32" fmla="*/ 11260 h 417144"/>
                  <a:gd name="connsiteX33" fmla="*/ 97179 w 450059"/>
                  <a:gd name="connsiteY33" fmla="*/ 11413 h 417144"/>
                  <a:gd name="connsiteX34" fmla="*/ 81247 w 450059"/>
                  <a:gd name="connsiteY34" fmla="*/ 7430 h 417144"/>
                  <a:gd name="connsiteX35" fmla="*/ 62174 w 450059"/>
                  <a:gd name="connsiteY35" fmla="*/ 0 h 417144"/>
                  <a:gd name="connsiteX36" fmla="*/ 62174 w 450059"/>
                  <a:gd name="connsiteY36" fmla="*/ 21983 h 417144"/>
                  <a:gd name="connsiteX37" fmla="*/ 60719 w 450059"/>
                  <a:gd name="connsiteY37" fmla="*/ 24894 h 417144"/>
                  <a:gd name="connsiteX38" fmla="*/ 48004 w 450059"/>
                  <a:gd name="connsiteY38" fmla="*/ 30868 h 417144"/>
                  <a:gd name="connsiteX39" fmla="*/ 42949 w 450059"/>
                  <a:gd name="connsiteY39" fmla="*/ 33779 h 417144"/>
                  <a:gd name="connsiteX40" fmla="*/ 38429 w 450059"/>
                  <a:gd name="connsiteY40" fmla="*/ 39064 h 417144"/>
                  <a:gd name="connsiteX41" fmla="*/ 34140 w 450059"/>
                  <a:gd name="connsiteY41" fmla="*/ 40520 h 417144"/>
                  <a:gd name="connsiteX42" fmla="*/ 29621 w 450059"/>
                  <a:gd name="connsiteY42" fmla="*/ 46494 h 417144"/>
                  <a:gd name="connsiteX43" fmla="*/ 26250 w 450059"/>
                  <a:gd name="connsiteY43" fmla="*/ 51013 h 417144"/>
                  <a:gd name="connsiteX44" fmla="*/ 26710 w 450059"/>
                  <a:gd name="connsiteY44" fmla="*/ 65107 h 417144"/>
                  <a:gd name="connsiteX45" fmla="*/ 24336 w 450059"/>
                  <a:gd name="connsiteY45" fmla="*/ 77822 h 417144"/>
                  <a:gd name="connsiteX46" fmla="*/ 18591 w 450059"/>
                  <a:gd name="connsiteY46" fmla="*/ 85252 h 417144"/>
                  <a:gd name="connsiteX47" fmla="*/ 10702 w 450059"/>
                  <a:gd name="connsiteY47" fmla="*/ 90997 h 417144"/>
                  <a:gd name="connsiteX48" fmla="*/ 6412 w 450059"/>
                  <a:gd name="connsiteY48" fmla="*/ 92605 h 417144"/>
                  <a:gd name="connsiteX49" fmla="*/ 208 w 450059"/>
                  <a:gd name="connsiteY49" fmla="*/ 97201 h 417144"/>
                  <a:gd name="connsiteX50" fmla="*/ 5953 w 450059"/>
                  <a:gd name="connsiteY50" fmla="*/ 105090 h 417144"/>
                  <a:gd name="connsiteX51" fmla="*/ 15757 w 450059"/>
                  <a:gd name="connsiteY51" fmla="*/ 134504 h 417144"/>
                  <a:gd name="connsiteX52" fmla="*/ 15987 w 450059"/>
                  <a:gd name="connsiteY52" fmla="*/ 162232 h 417144"/>
                  <a:gd name="connsiteX53" fmla="*/ 17442 w 450059"/>
                  <a:gd name="connsiteY53" fmla="*/ 167976 h 417144"/>
                  <a:gd name="connsiteX54" fmla="*/ 12386 w 450059"/>
                  <a:gd name="connsiteY54" fmla="*/ 186666 h 417144"/>
                  <a:gd name="connsiteX55" fmla="*/ 13076 w 450059"/>
                  <a:gd name="connsiteY55" fmla="*/ 207960 h 417144"/>
                  <a:gd name="connsiteX56" fmla="*/ 2812 w 450059"/>
                  <a:gd name="connsiteY56" fmla="*/ 217994 h 417144"/>
                  <a:gd name="connsiteX57" fmla="*/ 10472 w 450059"/>
                  <a:gd name="connsiteY57" fmla="*/ 229483 h 417144"/>
                  <a:gd name="connsiteX58" fmla="*/ 18361 w 450059"/>
                  <a:gd name="connsiteY58" fmla="*/ 246947 h 417144"/>
                  <a:gd name="connsiteX59" fmla="*/ 23416 w 450059"/>
                  <a:gd name="connsiteY59" fmla="*/ 260582 h 417144"/>
                  <a:gd name="connsiteX60" fmla="*/ 27936 w 450059"/>
                  <a:gd name="connsiteY60" fmla="*/ 267016 h 417144"/>
                  <a:gd name="connsiteX61" fmla="*/ 35136 w 450059"/>
                  <a:gd name="connsiteY61" fmla="*/ 267705 h 417144"/>
                  <a:gd name="connsiteX62" fmla="*/ 44251 w 450059"/>
                  <a:gd name="connsiteY62" fmla="*/ 267705 h 417144"/>
                  <a:gd name="connsiteX63" fmla="*/ 58651 w 450059"/>
                  <a:gd name="connsiteY63" fmla="*/ 272454 h 417144"/>
                  <a:gd name="connsiteX64" fmla="*/ 62021 w 450059"/>
                  <a:gd name="connsiteY64" fmla="*/ 275594 h 417144"/>
                  <a:gd name="connsiteX65" fmla="*/ 67307 w 450059"/>
                  <a:gd name="connsiteY65" fmla="*/ 282029 h 417144"/>
                  <a:gd name="connsiteX66" fmla="*/ 70677 w 450059"/>
                  <a:gd name="connsiteY66" fmla="*/ 288233 h 417144"/>
                  <a:gd name="connsiteX67" fmla="*/ 76804 w 450059"/>
                  <a:gd name="connsiteY67" fmla="*/ 297654 h 417144"/>
                  <a:gd name="connsiteX68" fmla="*/ 77111 w 450059"/>
                  <a:gd name="connsiteY68" fmla="*/ 297807 h 417144"/>
                  <a:gd name="connsiteX69" fmla="*/ 116635 w 450059"/>
                  <a:gd name="connsiteY69" fmla="*/ 307612 h 417144"/>
                  <a:gd name="connsiteX70" fmla="*/ 126209 w 450059"/>
                  <a:gd name="connsiteY70" fmla="*/ 314046 h 417144"/>
                  <a:gd name="connsiteX71" fmla="*/ 135554 w 450059"/>
                  <a:gd name="connsiteY71" fmla="*/ 321246 h 417144"/>
                  <a:gd name="connsiteX72" fmla="*/ 147273 w 450059"/>
                  <a:gd name="connsiteY72" fmla="*/ 321246 h 417144"/>
                  <a:gd name="connsiteX73" fmla="*/ 161214 w 450059"/>
                  <a:gd name="connsiteY73" fmla="*/ 313663 h 417144"/>
                  <a:gd name="connsiteX74" fmla="*/ 182201 w 450059"/>
                  <a:gd name="connsiteY74" fmla="*/ 302863 h 417144"/>
                  <a:gd name="connsiteX75" fmla="*/ 196602 w 450059"/>
                  <a:gd name="connsiteY75" fmla="*/ 303093 h 417144"/>
                  <a:gd name="connsiteX76" fmla="*/ 417199 w 450059"/>
                  <a:gd name="connsiteY76" fmla="*/ 417145 h 417144"/>
                  <a:gd name="connsiteX77" fmla="*/ 417046 w 450059"/>
                  <a:gd name="connsiteY77" fmla="*/ 408872 h 417144"/>
                  <a:gd name="connsiteX78" fmla="*/ 419421 w 450059"/>
                  <a:gd name="connsiteY78" fmla="*/ 403511 h 417144"/>
                  <a:gd name="connsiteX79" fmla="*/ 428766 w 450059"/>
                  <a:gd name="connsiteY79" fmla="*/ 402055 h 417144"/>
                  <a:gd name="connsiteX80" fmla="*/ 444927 w 450059"/>
                  <a:gd name="connsiteY80" fmla="*/ 402898 h 417144"/>
                  <a:gd name="connsiteX81" fmla="*/ 445616 w 450059"/>
                  <a:gd name="connsiteY81" fmla="*/ 401596 h 417144"/>
                  <a:gd name="connsiteX82" fmla="*/ 445310 w 450059"/>
                  <a:gd name="connsiteY82" fmla="*/ 342923 h 41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50059" h="417144">
                    <a:moveTo>
                      <a:pt x="445310" y="342923"/>
                    </a:moveTo>
                    <a:lnTo>
                      <a:pt x="445234" y="256675"/>
                    </a:lnTo>
                    <a:lnTo>
                      <a:pt x="445464" y="181534"/>
                    </a:lnTo>
                    <a:cubicBezTo>
                      <a:pt x="445464" y="181534"/>
                      <a:pt x="444238" y="125542"/>
                      <a:pt x="444162" y="123397"/>
                    </a:cubicBezTo>
                    <a:cubicBezTo>
                      <a:pt x="444008" y="121252"/>
                      <a:pt x="443319" y="117423"/>
                      <a:pt x="442706" y="116350"/>
                    </a:cubicBezTo>
                    <a:cubicBezTo>
                      <a:pt x="442093" y="115278"/>
                      <a:pt x="441634" y="112520"/>
                      <a:pt x="441174" y="110223"/>
                    </a:cubicBezTo>
                    <a:cubicBezTo>
                      <a:pt x="440715" y="107925"/>
                      <a:pt x="439029" y="99422"/>
                      <a:pt x="437957" y="96971"/>
                    </a:cubicBezTo>
                    <a:cubicBezTo>
                      <a:pt x="436885" y="94444"/>
                      <a:pt x="438110" y="93141"/>
                      <a:pt x="438417" y="92452"/>
                    </a:cubicBezTo>
                    <a:cubicBezTo>
                      <a:pt x="438800" y="91763"/>
                      <a:pt x="440485" y="89541"/>
                      <a:pt x="443549" y="84333"/>
                    </a:cubicBezTo>
                    <a:cubicBezTo>
                      <a:pt x="446689" y="79048"/>
                      <a:pt x="442630" y="69703"/>
                      <a:pt x="441480" y="61967"/>
                    </a:cubicBezTo>
                    <a:cubicBezTo>
                      <a:pt x="440715" y="56375"/>
                      <a:pt x="446612" y="51167"/>
                      <a:pt x="450059" y="48639"/>
                    </a:cubicBezTo>
                    <a:cubicBezTo>
                      <a:pt x="449906" y="48409"/>
                      <a:pt x="449830" y="48256"/>
                      <a:pt x="449676" y="48026"/>
                    </a:cubicBezTo>
                    <a:cubicBezTo>
                      <a:pt x="446153" y="40520"/>
                      <a:pt x="446000" y="38605"/>
                      <a:pt x="441863" y="37456"/>
                    </a:cubicBezTo>
                    <a:cubicBezTo>
                      <a:pt x="437727" y="36307"/>
                      <a:pt x="437268" y="36690"/>
                      <a:pt x="434204" y="37456"/>
                    </a:cubicBezTo>
                    <a:cubicBezTo>
                      <a:pt x="431140" y="38222"/>
                      <a:pt x="424629" y="37149"/>
                      <a:pt x="420340" y="35541"/>
                    </a:cubicBezTo>
                    <a:cubicBezTo>
                      <a:pt x="416050" y="33932"/>
                      <a:pt x="405787" y="30945"/>
                      <a:pt x="399123" y="30409"/>
                    </a:cubicBezTo>
                    <a:cubicBezTo>
                      <a:pt x="392382" y="29949"/>
                      <a:pt x="390850" y="27498"/>
                      <a:pt x="391004" y="23898"/>
                    </a:cubicBezTo>
                    <a:cubicBezTo>
                      <a:pt x="391156" y="20222"/>
                      <a:pt x="396289" y="17694"/>
                      <a:pt x="386407" y="14936"/>
                    </a:cubicBezTo>
                    <a:cubicBezTo>
                      <a:pt x="376527" y="12255"/>
                      <a:pt x="370629" y="11107"/>
                      <a:pt x="367565" y="9958"/>
                    </a:cubicBezTo>
                    <a:cubicBezTo>
                      <a:pt x="364501" y="8809"/>
                      <a:pt x="360671" y="7124"/>
                      <a:pt x="356076" y="9345"/>
                    </a:cubicBezTo>
                    <a:cubicBezTo>
                      <a:pt x="351479" y="11566"/>
                      <a:pt x="330033" y="15090"/>
                      <a:pt x="321913" y="18766"/>
                    </a:cubicBezTo>
                    <a:cubicBezTo>
                      <a:pt x="321913" y="18766"/>
                      <a:pt x="318543" y="19532"/>
                      <a:pt x="316015" y="23056"/>
                    </a:cubicBezTo>
                    <a:cubicBezTo>
                      <a:pt x="313487" y="26579"/>
                      <a:pt x="307054" y="33779"/>
                      <a:pt x="305139" y="35694"/>
                    </a:cubicBezTo>
                    <a:cubicBezTo>
                      <a:pt x="303224" y="37609"/>
                      <a:pt x="297326" y="46264"/>
                      <a:pt x="304679" y="56758"/>
                    </a:cubicBezTo>
                    <a:cubicBezTo>
                      <a:pt x="312033" y="67252"/>
                      <a:pt x="303070" y="78129"/>
                      <a:pt x="294492" y="85022"/>
                    </a:cubicBezTo>
                    <a:cubicBezTo>
                      <a:pt x="285913" y="91916"/>
                      <a:pt x="277411" y="95056"/>
                      <a:pt x="265462" y="85635"/>
                    </a:cubicBezTo>
                    <a:cubicBezTo>
                      <a:pt x="253513" y="76214"/>
                      <a:pt x="234057" y="66486"/>
                      <a:pt x="225249" y="64724"/>
                    </a:cubicBezTo>
                    <a:cubicBezTo>
                      <a:pt x="216440" y="62962"/>
                      <a:pt x="209470" y="60588"/>
                      <a:pt x="201503" y="61201"/>
                    </a:cubicBezTo>
                    <a:cubicBezTo>
                      <a:pt x="193537" y="61813"/>
                      <a:pt x="178984" y="54460"/>
                      <a:pt x="174695" y="46801"/>
                    </a:cubicBezTo>
                    <a:cubicBezTo>
                      <a:pt x="170405" y="39141"/>
                      <a:pt x="172014" y="37532"/>
                      <a:pt x="170712" y="32783"/>
                    </a:cubicBezTo>
                    <a:cubicBezTo>
                      <a:pt x="169409" y="28034"/>
                      <a:pt x="168184" y="23515"/>
                      <a:pt x="160984" y="23515"/>
                    </a:cubicBezTo>
                    <a:cubicBezTo>
                      <a:pt x="153784" y="23515"/>
                      <a:pt x="141835" y="19226"/>
                      <a:pt x="135324" y="15090"/>
                    </a:cubicBezTo>
                    <a:cubicBezTo>
                      <a:pt x="128813" y="10953"/>
                      <a:pt x="121460" y="11873"/>
                      <a:pt x="116635" y="11260"/>
                    </a:cubicBezTo>
                    <a:cubicBezTo>
                      <a:pt x="111809" y="10647"/>
                      <a:pt x="101315" y="10494"/>
                      <a:pt x="97179" y="11413"/>
                    </a:cubicBezTo>
                    <a:cubicBezTo>
                      <a:pt x="93043" y="12332"/>
                      <a:pt x="86609" y="9345"/>
                      <a:pt x="81247" y="7430"/>
                    </a:cubicBezTo>
                    <a:cubicBezTo>
                      <a:pt x="76574" y="5745"/>
                      <a:pt x="66540" y="1302"/>
                      <a:pt x="62174" y="0"/>
                    </a:cubicBezTo>
                    <a:lnTo>
                      <a:pt x="62174" y="21983"/>
                    </a:lnTo>
                    <a:cubicBezTo>
                      <a:pt x="62174" y="21983"/>
                      <a:pt x="62404" y="24128"/>
                      <a:pt x="60719" y="24894"/>
                    </a:cubicBezTo>
                    <a:cubicBezTo>
                      <a:pt x="59034" y="25583"/>
                      <a:pt x="49229" y="29949"/>
                      <a:pt x="48004" y="30868"/>
                    </a:cubicBezTo>
                    <a:cubicBezTo>
                      <a:pt x="46779" y="31788"/>
                      <a:pt x="43945" y="32094"/>
                      <a:pt x="42949" y="33779"/>
                    </a:cubicBezTo>
                    <a:cubicBezTo>
                      <a:pt x="42030" y="35464"/>
                      <a:pt x="39808" y="39983"/>
                      <a:pt x="38429" y="39064"/>
                    </a:cubicBezTo>
                    <a:cubicBezTo>
                      <a:pt x="36974" y="38145"/>
                      <a:pt x="36285" y="37149"/>
                      <a:pt x="34140" y="40520"/>
                    </a:cubicBezTo>
                    <a:cubicBezTo>
                      <a:pt x="31995" y="43890"/>
                      <a:pt x="30770" y="46264"/>
                      <a:pt x="29621" y="46494"/>
                    </a:cubicBezTo>
                    <a:cubicBezTo>
                      <a:pt x="28395" y="46724"/>
                      <a:pt x="26480" y="46954"/>
                      <a:pt x="26250" y="51013"/>
                    </a:cubicBezTo>
                    <a:cubicBezTo>
                      <a:pt x="26021" y="55073"/>
                      <a:pt x="25025" y="59362"/>
                      <a:pt x="26710" y="65107"/>
                    </a:cubicBezTo>
                    <a:cubicBezTo>
                      <a:pt x="28395" y="70852"/>
                      <a:pt x="27400" y="74222"/>
                      <a:pt x="24336" y="77822"/>
                    </a:cubicBezTo>
                    <a:cubicBezTo>
                      <a:pt x="21195" y="81422"/>
                      <a:pt x="20506" y="83567"/>
                      <a:pt x="18591" y="85252"/>
                    </a:cubicBezTo>
                    <a:cubicBezTo>
                      <a:pt x="16676" y="86937"/>
                      <a:pt x="13842" y="89541"/>
                      <a:pt x="10702" y="90997"/>
                    </a:cubicBezTo>
                    <a:cubicBezTo>
                      <a:pt x="9706" y="91456"/>
                      <a:pt x="8097" y="91993"/>
                      <a:pt x="6412" y="92605"/>
                    </a:cubicBezTo>
                    <a:cubicBezTo>
                      <a:pt x="2889" y="93907"/>
                      <a:pt x="-941" y="95439"/>
                      <a:pt x="208" y="97201"/>
                    </a:cubicBezTo>
                    <a:cubicBezTo>
                      <a:pt x="1893" y="99805"/>
                      <a:pt x="4727" y="102486"/>
                      <a:pt x="5953" y="105090"/>
                    </a:cubicBezTo>
                    <a:cubicBezTo>
                      <a:pt x="7178" y="107695"/>
                      <a:pt x="16983" y="125925"/>
                      <a:pt x="15757" y="134504"/>
                    </a:cubicBezTo>
                    <a:cubicBezTo>
                      <a:pt x="14531" y="143083"/>
                      <a:pt x="13842" y="156793"/>
                      <a:pt x="15987" y="162232"/>
                    </a:cubicBezTo>
                    <a:cubicBezTo>
                      <a:pt x="15987" y="162232"/>
                      <a:pt x="18131" y="166751"/>
                      <a:pt x="17442" y="167976"/>
                    </a:cubicBezTo>
                    <a:cubicBezTo>
                      <a:pt x="16753" y="169202"/>
                      <a:pt x="11238" y="179925"/>
                      <a:pt x="12386" y="186666"/>
                    </a:cubicBezTo>
                    <a:cubicBezTo>
                      <a:pt x="13612" y="193406"/>
                      <a:pt x="16446" y="205356"/>
                      <a:pt x="13076" y="207960"/>
                    </a:cubicBezTo>
                    <a:cubicBezTo>
                      <a:pt x="9706" y="210564"/>
                      <a:pt x="2046" y="213934"/>
                      <a:pt x="2812" y="217994"/>
                    </a:cubicBezTo>
                    <a:cubicBezTo>
                      <a:pt x="3501" y="222054"/>
                      <a:pt x="9016" y="227569"/>
                      <a:pt x="10472" y="229483"/>
                    </a:cubicBezTo>
                    <a:cubicBezTo>
                      <a:pt x="11927" y="231398"/>
                      <a:pt x="17672" y="240743"/>
                      <a:pt x="18361" y="246947"/>
                    </a:cubicBezTo>
                    <a:cubicBezTo>
                      <a:pt x="19051" y="253152"/>
                      <a:pt x="20736" y="257748"/>
                      <a:pt x="23416" y="260582"/>
                    </a:cubicBezTo>
                    <a:cubicBezTo>
                      <a:pt x="26021" y="263492"/>
                      <a:pt x="27017" y="266097"/>
                      <a:pt x="27936" y="267016"/>
                    </a:cubicBezTo>
                    <a:cubicBezTo>
                      <a:pt x="28855" y="267935"/>
                      <a:pt x="31766" y="269160"/>
                      <a:pt x="35136" y="267705"/>
                    </a:cubicBezTo>
                    <a:cubicBezTo>
                      <a:pt x="38506" y="266250"/>
                      <a:pt x="42106" y="266479"/>
                      <a:pt x="44251" y="267705"/>
                    </a:cubicBezTo>
                    <a:cubicBezTo>
                      <a:pt x="46395" y="268931"/>
                      <a:pt x="57655" y="271765"/>
                      <a:pt x="58651" y="272454"/>
                    </a:cubicBezTo>
                    <a:cubicBezTo>
                      <a:pt x="59570" y="273143"/>
                      <a:pt x="60566" y="273373"/>
                      <a:pt x="62021" y="275594"/>
                    </a:cubicBezTo>
                    <a:cubicBezTo>
                      <a:pt x="63477" y="277739"/>
                      <a:pt x="66540" y="281109"/>
                      <a:pt x="67307" y="282029"/>
                    </a:cubicBezTo>
                    <a:cubicBezTo>
                      <a:pt x="67996" y="282948"/>
                      <a:pt x="69451" y="286548"/>
                      <a:pt x="70677" y="288233"/>
                    </a:cubicBezTo>
                    <a:cubicBezTo>
                      <a:pt x="71825" y="289842"/>
                      <a:pt x="73434" y="296582"/>
                      <a:pt x="76804" y="297654"/>
                    </a:cubicBezTo>
                    <a:cubicBezTo>
                      <a:pt x="76958" y="297654"/>
                      <a:pt x="77034" y="297807"/>
                      <a:pt x="77111" y="297807"/>
                    </a:cubicBezTo>
                    <a:cubicBezTo>
                      <a:pt x="80711" y="298497"/>
                      <a:pt x="116635" y="307612"/>
                      <a:pt x="116635" y="307612"/>
                    </a:cubicBezTo>
                    <a:cubicBezTo>
                      <a:pt x="116635" y="307612"/>
                      <a:pt x="122149" y="310216"/>
                      <a:pt x="126209" y="314046"/>
                    </a:cubicBezTo>
                    <a:cubicBezTo>
                      <a:pt x="130269" y="317876"/>
                      <a:pt x="135554" y="321246"/>
                      <a:pt x="135554" y="321246"/>
                    </a:cubicBezTo>
                    <a:cubicBezTo>
                      <a:pt x="135554" y="321246"/>
                      <a:pt x="140609" y="325535"/>
                      <a:pt x="147273" y="321246"/>
                    </a:cubicBezTo>
                    <a:cubicBezTo>
                      <a:pt x="149801" y="319637"/>
                      <a:pt x="155316" y="316650"/>
                      <a:pt x="161214" y="313663"/>
                    </a:cubicBezTo>
                    <a:cubicBezTo>
                      <a:pt x="170712" y="308761"/>
                      <a:pt x="181206" y="303552"/>
                      <a:pt x="182201" y="302863"/>
                    </a:cubicBezTo>
                    <a:cubicBezTo>
                      <a:pt x="183886" y="301637"/>
                      <a:pt x="189171" y="299493"/>
                      <a:pt x="196602" y="303093"/>
                    </a:cubicBezTo>
                    <a:cubicBezTo>
                      <a:pt x="203495" y="306463"/>
                      <a:pt x="391463" y="403817"/>
                      <a:pt x="417199" y="417145"/>
                    </a:cubicBezTo>
                    <a:cubicBezTo>
                      <a:pt x="417199" y="412856"/>
                      <a:pt x="417123" y="409485"/>
                      <a:pt x="417046" y="408872"/>
                    </a:cubicBezTo>
                    <a:cubicBezTo>
                      <a:pt x="416817" y="406804"/>
                      <a:pt x="417736" y="404660"/>
                      <a:pt x="419421" y="403511"/>
                    </a:cubicBezTo>
                    <a:cubicBezTo>
                      <a:pt x="421106" y="402285"/>
                      <a:pt x="426467" y="402285"/>
                      <a:pt x="428766" y="402055"/>
                    </a:cubicBezTo>
                    <a:cubicBezTo>
                      <a:pt x="431063" y="401826"/>
                      <a:pt x="443932" y="402898"/>
                      <a:pt x="444927" y="402898"/>
                    </a:cubicBezTo>
                    <a:cubicBezTo>
                      <a:pt x="445923" y="402898"/>
                      <a:pt x="445616" y="401596"/>
                      <a:pt x="445616" y="401596"/>
                    </a:cubicBezTo>
                    <a:lnTo>
                      <a:pt x="445310" y="342923"/>
                    </a:ln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75" name="Kombinationstegning: figur 12074">
                <a:extLst>
                  <a:ext uri="{FF2B5EF4-FFF2-40B4-BE49-F238E27FC236}">
                    <a16:creationId xmlns:a16="http://schemas.microsoft.com/office/drawing/2014/main" id="{4580E7D7-9FE0-4493-BE51-B04CFF89D573}"/>
                  </a:ext>
                </a:extLst>
              </p:cNvPr>
              <p:cNvSpPr/>
              <p:nvPr/>
            </p:nvSpPr>
            <p:spPr>
              <a:xfrm>
                <a:off x="6286575" y="3714247"/>
                <a:ext cx="447799" cy="347212"/>
              </a:xfrm>
              <a:custGeom>
                <a:avLst/>
                <a:gdLst>
                  <a:gd name="connsiteX0" fmla="*/ 376395 w 447799"/>
                  <a:gd name="connsiteY0" fmla="*/ 268854 h 347212"/>
                  <a:gd name="connsiteX1" fmla="*/ 379306 w 447799"/>
                  <a:gd name="connsiteY1" fmla="*/ 266096 h 347212"/>
                  <a:gd name="connsiteX2" fmla="*/ 381221 w 447799"/>
                  <a:gd name="connsiteY2" fmla="*/ 264641 h 347212"/>
                  <a:gd name="connsiteX3" fmla="*/ 398302 w 447799"/>
                  <a:gd name="connsiteY3" fmla="*/ 235917 h 347212"/>
                  <a:gd name="connsiteX4" fmla="*/ 420056 w 447799"/>
                  <a:gd name="connsiteY4" fmla="*/ 210794 h 347212"/>
                  <a:gd name="connsiteX5" fmla="*/ 432770 w 447799"/>
                  <a:gd name="connsiteY5" fmla="*/ 197159 h 347212"/>
                  <a:gd name="connsiteX6" fmla="*/ 433843 w 447799"/>
                  <a:gd name="connsiteY6" fmla="*/ 195398 h 347212"/>
                  <a:gd name="connsiteX7" fmla="*/ 433996 w 447799"/>
                  <a:gd name="connsiteY7" fmla="*/ 192410 h 347212"/>
                  <a:gd name="connsiteX8" fmla="*/ 436524 w 447799"/>
                  <a:gd name="connsiteY8" fmla="*/ 151814 h 347212"/>
                  <a:gd name="connsiteX9" fmla="*/ 440737 w 447799"/>
                  <a:gd name="connsiteY9" fmla="*/ 110375 h 347212"/>
                  <a:gd name="connsiteX10" fmla="*/ 447324 w 447799"/>
                  <a:gd name="connsiteY10" fmla="*/ 97814 h 347212"/>
                  <a:gd name="connsiteX11" fmla="*/ 439281 w 447799"/>
                  <a:gd name="connsiteY11" fmla="*/ 84792 h 347212"/>
                  <a:gd name="connsiteX12" fmla="*/ 436524 w 447799"/>
                  <a:gd name="connsiteY12" fmla="*/ 75907 h 347212"/>
                  <a:gd name="connsiteX13" fmla="*/ 428021 w 447799"/>
                  <a:gd name="connsiteY13" fmla="*/ 62273 h 347212"/>
                  <a:gd name="connsiteX14" fmla="*/ 424345 w 447799"/>
                  <a:gd name="connsiteY14" fmla="*/ 43507 h 347212"/>
                  <a:gd name="connsiteX15" fmla="*/ 424192 w 447799"/>
                  <a:gd name="connsiteY15" fmla="*/ 37762 h 347212"/>
                  <a:gd name="connsiteX16" fmla="*/ 419902 w 447799"/>
                  <a:gd name="connsiteY16" fmla="*/ 16009 h 347212"/>
                  <a:gd name="connsiteX17" fmla="*/ 405962 w 447799"/>
                  <a:gd name="connsiteY17" fmla="*/ 23592 h 347212"/>
                  <a:gd name="connsiteX18" fmla="*/ 394243 w 447799"/>
                  <a:gd name="connsiteY18" fmla="*/ 23592 h 347212"/>
                  <a:gd name="connsiteX19" fmla="*/ 384898 w 447799"/>
                  <a:gd name="connsiteY19" fmla="*/ 16392 h 347212"/>
                  <a:gd name="connsiteX20" fmla="*/ 375323 w 447799"/>
                  <a:gd name="connsiteY20" fmla="*/ 9957 h 347212"/>
                  <a:gd name="connsiteX21" fmla="*/ 335799 w 447799"/>
                  <a:gd name="connsiteY21" fmla="*/ 153 h 347212"/>
                  <a:gd name="connsiteX22" fmla="*/ 335493 w 447799"/>
                  <a:gd name="connsiteY22" fmla="*/ 0 h 347212"/>
                  <a:gd name="connsiteX23" fmla="*/ 227415 w 447799"/>
                  <a:gd name="connsiteY23" fmla="*/ 64264 h 347212"/>
                  <a:gd name="connsiteX24" fmla="*/ 195092 w 447799"/>
                  <a:gd name="connsiteY24" fmla="*/ 88469 h 347212"/>
                  <a:gd name="connsiteX25" fmla="*/ 165908 w 447799"/>
                  <a:gd name="connsiteY25" fmla="*/ 115278 h 347212"/>
                  <a:gd name="connsiteX26" fmla="*/ 151508 w 447799"/>
                  <a:gd name="connsiteY26" fmla="*/ 123397 h 347212"/>
                  <a:gd name="connsiteX27" fmla="*/ 133048 w 447799"/>
                  <a:gd name="connsiteY27" fmla="*/ 126308 h 347212"/>
                  <a:gd name="connsiteX28" fmla="*/ 113823 w 447799"/>
                  <a:gd name="connsiteY28" fmla="*/ 130674 h 347212"/>
                  <a:gd name="connsiteX29" fmla="*/ 113746 w 447799"/>
                  <a:gd name="connsiteY29" fmla="*/ 146223 h 347212"/>
                  <a:gd name="connsiteX30" fmla="*/ 113976 w 447799"/>
                  <a:gd name="connsiteY30" fmla="*/ 170734 h 347212"/>
                  <a:gd name="connsiteX31" fmla="*/ 114359 w 447799"/>
                  <a:gd name="connsiteY31" fmla="*/ 183908 h 347212"/>
                  <a:gd name="connsiteX32" fmla="*/ 113516 w 447799"/>
                  <a:gd name="connsiteY32" fmla="*/ 204130 h 347212"/>
                  <a:gd name="connsiteX33" fmla="*/ 106316 w 447799"/>
                  <a:gd name="connsiteY33" fmla="*/ 226190 h 347212"/>
                  <a:gd name="connsiteX34" fmla="*/ 102103 w 447799"/>
                  <a:gd name="connsiteY34" fmla="*/ 232777 h 347212"/>
                  <a:gd name="connsiteX35" fmla="*/ 91839 w 447799"/>
                  <a:gd name="connsiteY35" fmla="*/ 240896 h 347212"/>
                  <a:gd name="connsiteX36" fmla="*/ 83950 w 447799"/>
                  <a:gd name="connsiteY36" fmla="*/ 240743 h 347212"/>
                  <a:gd name="connsiteX37" fmla="*/ 76980 w 447799"/>
                  <a:gd name="connsiteY37" fmla="*/ 241585 h 347212"/>
                  <a:gd name="connsiteX38" fmla="*/ 58903 w 447799"/>
                  <a:gd name="connsiteY38" fmla="*/ 241968 h 347212"/>
                  <a:gd name="connsiteX39" fmla="*/ 32707 w 447799"/>
                  <a:gd name="connsiteY39" fmla="*/ 243500 h 347212"/>
                  <a:gd name="connsiteX40" fmla="*/ 9498 w 447799"/>
                  <a:gd name="connsiteY40" fmla="*/ 250471 h 347212"/>
                  <a:gd name="connsiteX41" fmla="*/ 1379 w 447799"/>
                  <a:gd name="connsiteY41" fmla="*/ 253611 h 347212"/>
                  <a:gd name="connsiteX42" fmla="*/ 0 w 447799"/>
                  <a:gd name="connsiteY42" fmla="*/ 253918 h 347212"/>
                  <a:gd name="connsiteX43" fmla="*/ 230 w 447799"/>
                  <a:gd name="connsiteY43" fmla="*/ 267169 h 347212"/>
                  <a:gd name="connsiteX44" fmla="*/ 919 w 447799"/>
                  <a:gd name="connsiteY44" fmla="*/ 269313 h 347212"/>
                  <a:gd name="connsiteX45" fmla="*/ 4137 w 447799"/>
                  <a:gd name="connsiteY45" fmla="*/ 272990 h 347212"/>
                  <a:gd name="connsiteX46" fmla="*/ 5362 w 447799"/>
                  <a:gd name="connsiteY46" fmla="*/ 275748 h 347212"/>
                  <a:gd name="connsiteX47" fmla="*/ 7660 w 447799"/>
                  <a:gd name="connsiteY47" fmla="*/ 283177 h 347212"/>
                  <a:gd name="connsiteX48" fmla="*/ 9115 w 447799"/>
                  <a:gd name="connsiteY48" fmla="*/ 287160 h 347212"/>
                  <a:gd name="connsiteX49" fmla="*/ 11183 w 447799"/>
                  <a:gd name="connsiteY49" fmla="*/ 289535 h 347212"/>
                  <a:gd name="connsiteX50" fmla="*/ 20068 w 447799"/>
                  <a:gd name="connsiteY50" fmla="*/ 292292 h 347212"/>
                  <a:gd name="connsiteX51" fmla="*/ 28800 w 447799"/>
                  <a:gd name="connsiteY51" fmla="*/ 298420 h 347212"/>
                  <a:gd name="connsiteX52" fmla="*/ 29260 w 447799"/>
                  <a:gd name="connsiteY52" fmla="*/ 299646 h 347212"/>
                  <a:gd name="connsiteX53" fmla="*/ 27345 w 447799"/>
                  <a:gd name="connsiteY53" fmla="*/ 300029 h 347212"/>
                  <a:gd name="connsiteX54" fmla="*/ 25201 w 447799"/>
                  <a:gd name="connsiteY54" fmla="*/ 300641 h 347212"/>
                  <a:gd name="connsiteX55" fmla="*/ 22826 w 447799"/>
                  <a:gd name="connsiteY55" fmla="*/ 301254 h 347212"/>
                  <a:gd name="connsiteX56" fmla="*/ 21371 w 447799"/>
                  <a:gd name="connsiteY56" fmla="*/ 305314 h 347212"/>
                  <a:gd name="connsiteX57" fmla="*/ 22213 w 447799"/>
                  <a:gd name="connsiteY57" fmla="*/ 308531 h 347212"/>
                  <a:gd name="connsiteX58" fmla="*/ 41745 w 447799"/>
                  <a:gd name="connsiteY58" fmla="*/ 319867 h 347212"/>
                  <a:gd name="connsiteX59" fmla="*/ 44273 w 447799"/>
                  <a:gd name="connsiteY59" fmla="*/ 320327 h 347212"/>
                  <a:gd name="connsiteX60" fmla="*/ 53388 w 447799"/>
                  <a:gd name="connsiteY60" fmla="*/ 319254 h 347212"/>
                  <a:gd name="connsiteX61" fmla="*/ 57447 w 447799"/>
                  <a:gd name="connsiteY61" fmla="*/ 322931 h 347212"/>
                  <a:gd name="connsiteX62" fmla="*/ 55992 w 447799"/>
                  <a:gd name="connsiteY62" fmla="*/ 326531 h 347212"/>
                  <a:gd name="connsiteX63" fmla="*/ 52775 w 447799"/>
                  <a:gd name="connsiteY63" fmla="*/ 327450 h 347212"/>
                  <a:gd name="connsiteX64" fmla="*/ 52392 w 447799"/>
                  <a:gd name="connsiteY64" fmla="*/ 329365 h 347212"/>
                  <a:gd name="connsiteX65" fmla="*/ 61431 w 447799"/>
                  <a:gd name="connsiteY65" fmla="*/ 341161 h 347212"/>
                  <a:gd name="connsiteX66" fmla="*/ 61737 w 447799"/>
                  <a:gd name="connsiteY66" fmla="*/ 339782 h 347212"/>
                  <a:gd name="connsiteX67" fmla="*/ 61277 w 447799"/>
                  <a:gd name="connsiteY67" fmla="*/ 333042 h 347212"/>
                  <a:gd name="connsiteX68" fmla="*/ 63575 w 447799"/>
                  <a:gd name="connsiteY68" fmla="*/ 330744 h 347212"/>
                  <a:gd name="connsiteX69" fmla="*/ 67405 w 447799"/>
                  <a:gd name="connsiteY69" fmla="*/ 329671 h 347212"/>
                  <a:gd name="connsiteX70" fmla="*/ 73533 w 447799"/>
                  <a:gd name="connsiteY70" fmla="*/ 327527 h 347212"/>
                  <a:gd name="connsiteX71" fmla="*/ 74835 w 447799"/>
                  <a:gd name="connsiteY71" fmla="*/ 327680 h 347212"/>
                  <a:gd name="connsiteX72" fmla="*/ 87014 w 447799"/>
                  <a:gd name="connsiteY72" fmla="*/ 340855 h 347212"/>
                  <a:gd name="connsiteX73" fmla="*/ 91073 w 447799"/>
                  <a:gd name="connsiteY73" fmla="*/ 343995 h 347212"/>
                  <a:gd name="connsiteX74" fmla="*/ 95976 w 447799"/>
                  <a:gd name="connsiteY74" fmla="*/ 347212 h 347212"/>
                  <a:gd name="connsiteX75" fmla="*/ 96435 w 447799"/>
                  <a:gd name="connsiteY75" fmla="*/ 345067 h 347212"/>
                  <a:gd name="connsiteX76" fmla="*/ 97354 w 447799"/>
                  <a:gd name="connsiteY76" fmla="*/ 328522 h 347212"/>
                  <a:gd name="connsiteX77" fmla="*/ 99423 w 447799"/>
                  <a:gd name="connsiteY77" fmla="*/ 322088 h 347212"/>
                  <a:gd name="connsiteX78" fmla="*/ 103405 w 447799"/>
                  <a:gd name="connsiteY78" fmla="*/ 317569 h 347212"/>
                  <a:gd name="connsiteX79" fmla="*/ 110835 w 447799"/>
                  <a:gd name="connsiteY79" fmla="*/ 303092 h 347212"/>
                  <a:gd name="connsiteX80" fmla="*/ 111448 w 447799"/>
                  <a:gd name="connsiteY80" fmla="*/ 300488 h 347212"/>
                  <a:gd name="connsiteX81" fmla="*/ 113823 w 447799"/>
                  <a:gd name="connsiteY81" fmla="*/ 295126 h 347212"/>
                  <a:gd name="connsiteX82" fmla="*/ 124086 w 447799"/>
                  <a:gd name="connsiteY82" fmla="*/ 289765 h 347212"/>
                  <a:gd name="connsiteX83" fmla="*/ 126001 w 447799"/>
                  <a:gd name="connsiteY83" fmla="*/ 288692 h 347212"/>
                  <a:gd name="connsiteX84" fmla="*/ 144078 w 447799"/>
                  <a:gd name="connsiteY84" fmla="*/ 285552 h 347212"/>
                  <a:gd name="connsiteX85" fmla="*/ 153270 w 447799"/>
                  <a:gd name="connsiteY85" fmla="*/ 284863 h 347212"/>
                  <a:gd name="connsiteX86" fmla="*/ 163840 w 447799"/>
                  <a:gd name="connsiteY86" fmla="*/ 288309 h 347212"/>
                  <a:gd name="connsiteX87" fmla="*/ 172802 w 447799"/>
                  <a:gd name="connsiteY87" fmla="*/ 290224 h 347212"/>
                  <a:gd name="connsiteX88" fmla="*/ 180921 w 447799"/>
                  <a:gd name="connsiteY88" fmla="*/ 297424 h 347212"/>
                  <a:gd name="connsiteX89" fmla="*/ 192870 w 447799"/>
                  <a:gd name="connsiteY89" fmla="*/ 309067 h 347212"/>
                  <a:gd name="connsiteX90" fmla="*/ 194632 w 447799"/>
                  <a:gd name="connsiteY90" fmla="*/ 309526 h 347212"/>
                  <a:gd name="connsiteX91" fmla="*/ 210794 w 447799"/>
                  <a:gd name="connsiteY91" fmla="*/ 301637 h 347212"/>
                  <a:gd name="connsiteX92" fmla="*/ 227032 w 447799"/>
                  <a:gd name="connsiteY92" fmla="*/ 302709 h 347212"/>
                  <a:gd name="connsiteX93" fmla="*/ 237296 w 447799"/>
                  <a:gd name="connsiteY93" fmla="*/ 307995 h 347212"/>
                  <a:gd name="connsiteX94" fmla="*/ 248786 w 447799"/>
                  <a:gd name="connsiteY94" fmla="*/ 313893 h 347212"/>
                  <a:gd name="connsiteX95" fmla="*/ 250854 w 447799"/>
                  <a:gd name="connsiteY95" fmla="*/ 314122 h 347212"/>
                  <a:gd name="connsiteX96" fmla="*/ 266556 w 447799"/>
                  <a:gd name="connsiteY96" fmla="*/ 315578 h 347212"/>
                  <a:gd name="connsiteX97" fmla="*/ 268088 w 447799"/>
                  <a:gd name="connsiteY97" fmla="*/ 314888 h 347212"/>
                  <a:gd name="connsiteX98" fmla="*/ 278965 w 447799"/>
                  <a:gd name="connsiteY98" fmla="*/ 303782 h 347212"/>
                  <a:gd name="connsiteX99" fmla="*/ 291374 w 447799"/>
                  <a:gd name="connsiteY99" fmla="*/ 299952 h 347212"/>
                  <a:gd name="connsiteX100" fmla="*/ 297118 w 447799"/>
                  <a:gd name="connsiteY100" fmla="*/ 299109 h 347212"/>
                  <a:gd name="connsiteX101" fmla="*/ 317493 w 447799"/>
                  <a:gd name="connsiteY101" fmla="*/ 299263 h 347212"/>
                  <a:gd name="connsiteX102" fmla="*/ 337484 w 447799"/>
                  <a:gd name="connsiteY102" fmla="*/ 304624 h 347212"/>
                  <a:gd name="connsiteX103" fmla="*/ 345374 w 447799"/>
                  <a:gd name="connsiteY103" fmla="*/ 307382 h 347212"/>
                  <a:gd name="connsiteX104" fmla="*/ 346829 w 447799"/>
                  <a:gd name="connsiteY104" fmla="*/ 306922 h 347212"/>
                  <a:gd name="connsiteX105" fmla="*/ 355944 w 447799"/>
                  <a:gd name="connsiteY105" fmla="*/ 298573 h 347212"/>
                  <a:gd name="connsiteX106" fmla="*/ 361536 w 447799"/>
                  <a:gd name="connsiteY106" fmla="*/ 294973 h 347212"/>
                  <a:gd name="connsiteX107" fmla="*/ 368353 w 447799"/>
                  <a:gd name="connsiteY107" fmla="*/ 291833 h 347212"/>
                  <a:gd name="connsiteX108" fmla="*/ 375630 w 447799"/>
                  <a:gd name="connsiteY108" fmla="*/ 289305 h 347212"/>
                  <a:gd name="connsiteX109" fmla="*/ 380532 w 447799"/>
                  <a:gd name="connsiteY109" fmla="*/ 288999 h 347212"/>
                  <a:gd name="connsiteX110" fmla="*/ 379153 w 447799"/>
                  <a:gd name="connsiteY110" fmla="*/ 282871 h 347212"/>
                  <a:gd name="connsiteX111" fmla="*/ 376395 w 447799"/>
                  <a:gd name="connsiteY111" fmla="*/ 268854 h 34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447799" h="347212">
                    <a:moveTo>
                      <a:pt x="376395" y="268854"/>
                    </a:moveTo>
                    <a:cubicBezTo>
                      <a:pt x="376395" y="266096"/>
                      <a:pt x="378540" y="266326"/>
                      <a:pt x="379306" y="266096"/>
                    </a:cubicBezTo>
                    <a:cubicBezTo>
                      <a:pt x="379996" y="265867"/>
                      <a:pt x="380532" y="266249"/>
                      <a:pt x="381221" y="264641"/>
                    </a:cubicBezTo>
                    <a:cubicBezTo>
                      <a:pt x="381911" y="263109"/>
                      <a:pt x="394166" y="242122"/>
                      <a:pt x="398302" y="235917"/>
                    </a:cubicBezTo>
                    <a:cubicBezTo>
                      <a:pt x="402515" y="229713"/>
                      <a:pt x="418370" y="212096"/>
                      <a:pt x="420056" y="210794"/>
                    </a:cubicBezTo>
                    <a:cubicBezTo>
                      <a:pt x="421740" y="209491"/>
                      <a:pt x="431928" y="198079"/>
                      <a:pt x="432770" y="197159"/>
                    </a:cubicBezTo>
                    <a:cubicBezTo>
                      <a:pt x="433613" y="196240"/>
                      <a:pt x="433843" y="195398"/>
                      <a:pt x="433843" y="195398"/>
                    </a:cubicBezTo>
                    <a:cubicBezTo>
                      <a:pt x="433843" y="195398"/>
                      <a:pt x="433690" y="194172"/>
                      <a:pt x="433996" y="192410"/>
                    </a:cubicBezTo>
                    <a:cubicBezTo>
                      <a:pt x="434226" y="190649"/>
                      <a:pt x="436524" y="154572"/>
                      <a:pt x="436524" y="151814"/>
                    </a:cubicBezTo>
                    <a:cubicBezTo>
                      <a:pt x="436524" y="149057"/>
                      <a:pt x="440124" y="114818"/>
                      <a:pt x="440737" y="110375"/>
                    </a:cubicBezTo>
                    <a:cubicBezTo>
                      <a:pt x="441349" y="105933"/>
                      <a:pt x="444949" y="101797"/>
                      <a:pt x="447324" y="97814"/>
                    </a:cubicBezTo>
                    <a:cubicBezTo>
                      <a:pt x="449698" y="93831"/>
                      <a:pt x="442575" y="88009"/>
                      <a:pt x="439281" y="84792"/>
                    </a:cubicBezTo>
                    <a:cubicBezTo>
                      <a:pt x="436064" y="81575"/>
                      <a:pt x="436677" y="78205"/>
                      <a:pt x="436524" y="75907"/>
                    </a:cubicBezTo>
                    <a:cubicBezTo>
                      <a:pt x="436371" y="73609"/>
                      <a:pt x="431622" y="67558"/>
                      <a:pt x="428021" y="62273"/>
                    </a:cubicBezTo>
                    <a:cubicBezTo>
                      <a:pt x="424422" y="56988"/>
                      <a:pt x="424192" y="45192"/>
                      <a:pt x="424345" y="43507"/>
                    </a:cubicBezTo>
                    <a:cubicBezTo>
                      <a:pt x="424498" y="41822"/>
                      <a:pt x="424498" y="39217"/>
                      <a:pt x="424192" y="37762"/>
                    </a:cubicBezTo>
                    <a:cubicBezTo>
                      <a:pt x="424039" y="36613"/>
                      <a:pt x="421128" y="22136"/>
                      <a:pt x="419902" y="16009"/>
                    </a:cubicBezTo>
                    <a:cubicBezTo>
                      <a:pt x="414005" y="19072"/>
                      <a:pt x="408566" y="21983"/>
                      <a:pt x="405962" y="23592"/>
                    </a:cubicBezTo>
                    <a:cubicBezTo>
                      <a:pt x="399221" y="27881"/>
                      <a:pt x="394243" y="23592"/>
                      <a:pt x="394243" y="23592"/>
                    </a:cubicBezTo>
                    <a:cubicBezTo>
                      <a:pt x="394243" y="23592"/>
                      <a:pt x="388957" y="20221"/>
                      <a:pt x="384898" y="16392"/>
                    </a:cubicBezTo>
                    <a:cubicBezTo>
                      <a:pt x="380838" y="12562"/>
                      <a:pt x="375323" y="9957"/>
                      <a:pt x="375323" y="9957"/>
                    </a:cubicBezTo>
                    <a:cubicBezTo>
                      <a:pt x="375323" y="9957"/>
                      <a:pt x="339399" y="842"/>
                      <a:pt x="335799" y="153"/>
                    </a:cubicBezTo>
                    <a:cubicBezTo>
                      <a:pt x="335646" y="153"/>
                      <a:pt x="335569" y="76"/>
                      <a:pt x="335493" y="0"/>
                    </a:cubicBezTo>
                    <a:cubicBezTo>
                      <a:pt x="318871" y="9881"/>
                      <a:pt x="236837" y="58520"/>
                      <a:pt x="227415" y="64264"/>
                    </a:cubicBezTo>
                    <a:cubicBezTo>
                      <a:pt x="216845" y="70698"/>
                      <a:pt x="202521" y="82494"/>
                      <a:pt x="195092" y="88469"/>
                    </a:cubicBezTo>
                    <a:cubicBezTo>
                      <a:pt x="187661" y="94443"/>
                      <a:pt x="170887" y="109993"/>
                      <a:pt x="165908" y="115278"/>
                    </a:cubicBezTo>
                    <a:cubicBezTo>
                      <a:pt x="160853" y="120563"/>
                      <a:pt x="155644" y="122937"/>
                      <a:pt x="151508" y="123397"/>
                    </a:cubicBezTo>
                    <a:cubicBezTo>
                      <a:pt x="147448" y="123856"/>
                      <a:pt x="133048" y="126308"/>
                      <a:pt x="133048" y="126308"/>
                    </a:cubicBezTo>
                    <a:cubicBezTo>
                      <a:pt x="133048" y="126308"/>
                      <a:pt x="123014" y="128682"/>
                      <a:pt x="113823" y="130674"/>
                    </a:cubicBezTo>
                    <a:cubicBezTo>
                      <a:pt x="113899" y="135882"/>
                      <a:pt x="113899" y="143925"/>
                      <a:pt x="113746" y="146223"/>
                    </a:cubicBezTo>
                    <a:cubicBezTo>
                      <a:pt x="113516" y="149669"/>
                      <a:pt x="114129" y="168589"/>
                      <a:pt x="113976" y="170734"/>
                    </a:cubicBezTo>
                    <a:cubicBezTo>
                      <a:pt x="113823" y="172878"/>
                      <a:pt x="114665" y="180997"/>
                      <a:pt x="114359" y="183908"/>
                    </a:cubicBezTo>
                    <a:cubicBezTo>
                      <a:pt x="113976" y="186819"/>
                      <a:pt x="114129" y="195398"/>
                      <a:pt x="113516" y="204130"/>
                    </a:cubicBezTo>
                    <a:cubicBezTo>
                      <a:pt x="112903" y="212862"/>
                      <a:pt x="109073" y="220675"/>
                      <a:pt x="106316" y="226190"/>
                    </a:cubicBezTo>
                    <a:cubicBezTo>
                      <a:pt x="103559" y="231705"/>
                      <a:pt x="104401" y="228947"/>
                      <a:pt x="102103" y="232777"/>
                    </a:cubicBezTo>
                    <a:cubicBezTo>
                      <a:pt x="99806" y="236607"/>
                      <a:pt x="92988" y="240590"/>
                      <a:pt x="91839" y="240896"/>
                    </a:cubicBezTo>
                    <a:cubicBezTo>
                      <a:pt x="90690" y="241202"/>
                      <a:pt x="85405" y="240743"/>
                      <a:pt x="83950" y="240743"/>
                    </a:cubicBezTo>
                    <a:cubicBezTo>
                      <a:pt x="82495" y="240743"/>
                      <a:pt x="78435" y="241432"/>
                      <a:pt x="76980" y="241585"/>
                    </a:cubicBezTo>
                    <a:cubicBezTo>
                      <a:pt x="75525" y="241739"/>
                      <a:pt x="61201" y="241968"/>
                      <a:pt x="58903" y="241968"/>
                    </a:cubicBezTo>
                    <a:cubicBezTo>
                      <a:pt x="56605" y="241968"/>
                      <a:pt x="37609" y="242811"/>
                      <a:pt x="32707" y="243500"/>
                    </a:cubicBezTo>
                    <a:cubicBezTo>
                      <a:pt x="27805" y="244190"/>
                      <a:pt x="10341" y="249858"/>
                      <a:pt x="9498" y="250471"/>
                    </a:cubicBezTo>
                    <a:cubicBezTo>
                      <a:pt x="8655" y="251083"/>
                      <a:pt x="2758" y="252998"/>
                      <a:pt x="1379" y="253611"/>
                    </a:cubicBezTo>
                    <a:cubicBezTo>
                      <a:pt x="843" y="253841"/>
                      <a:pt x="383" y="253918"/>
                      <a:pt x="0" y="253918"/>
                    </a:cubicBezTo>
                    <a:lnTo>
                      <a:pt x="230" y="267169"/>
                    </a:lnTo>
                    <a:cubicBezTo>
                      <a:pt x="230" y="267169"/>
                      <a:pt x="230" y="268471"/>
                      <a:pt x="919" y="269313"/>
                    </a:cubicBezTo>
                    <a:cubicBezTo>
                      <a:pt x="1609" y="270156"/>
                      <a:pt x="4137" y="272990"/>
                      <a:pt x="4137" y="272990"/>
                    </a:cubicBezTo>
                    <a:cubicBezTo>
                      <a:pt x="4137" y="272990"/>
                      <a:pt x="4979" y="274522"/>
                      <a:pt x="5362" y="275748"/>
                    </a:cubicBezTo>
                    <a:cubicBezTo>
                      <a:pt x="5745" y="276973"/>
                      <a:pt x="7430" y="282182"/>
                      <a:pt x="7660" y="283177"/>
                    </a:cubicBezTo>
                    <a:cubicBezTo>
                      <a:pt x="7890" y="284173"/>
                      <a:pt x="8732" y="286394"/>
                      <a:pt x="9115" y="287160"/>
                    </a:cubicBezTo>
                    <a:cubicBezTo>
                      <a:pt x="9498" y="287850"/>
                      <a:pt x="10417" y="289305"/>
                      <a:pt x="11183" y="289535"/>
                    </a:cubicBezTo>
                    <a:cubicBezTo>
                      <a:pt x="11873" y="289765"/>
                      <a:pt x="18690" y="291450"/>
                      <a:pt x="20068" y="292292"/>
                    </a:cubicBezTo>
                    <a:cubicBezTo>
                      <a:pt x="21371" y="293135"/>
                      <a:pt x="28800" y="298420"/>
                      <a:pt x="28800" y="298420"/>
                    </a:cubicBezTo>
                    <a:cubicBezTo>
                      <a:pt x="28800" y="298420"/>
                      <a:pt x="30715" y="299875"/>
                      <a:pt x="29260" y="299646"/>
                    </a:cubicBezTo>
                    <a:cubicBezTo>
                      <a:pt x="27805" y="299416"/>
                      <a:pt x="27728" y="299492"/>
                      <a:pt x="27345" y="300029"/>
                    </a:cubicBezTo>
                    <a:cubicBezTo>
                      <a:pt x="26962" y="300488"/>
                      <a:pt x="26043" y="300871"/>
                      <a:pt x="25201" y="300641"/>
                    </a:cubicBezTo>
                    <a:cubicBezTo>
                      <a:pt x="24358" y="300412"/>
                      <a:pt x="23056" y="300258"/>
                      <a:pt x="22826" y="301254"/>
                    </a:cubicBezTo>
                    <a:cubicBezTo>
                      <a:pt x="22596" y="302173"/>
                      <a:pt x="21294" y="304165"/>
                      <a:pt x="21371" y="305314"/>
                    </a:cubicBezTo>
                    <a:cubicBezTo>
                      <a:pt x="21524" y="306539"/>
                      <a:pt x="21600" y="308071"/>
                      <a:pt x="22213" y="308531"/>
                    </a:cubicBezTo>
                    <a:cubicBezTo>
                      <a:pt x="22826" y="308990"/>
                      <a:pt x="37915" y="317952"/>
                      <a:pt x="41745" y="319867"/>
                    </a:cubicBezTo>
                    <a:cubicBezTo>
                      <a:pt x="41745" y="319867"/>
                      <a:pt x="42971" y="320556"/>
                      <a:pt x="44273" y="320327"/>
                    </a:cubicBezTo>
                    <a:cubicBezTo>
                      <a:pt x="45575" y="320097"/>
                      <a:pt x="51703" y="318795"/>
                      <a:pt x="53388" y="319254"/>
                    </a:cubicBezTo>
                    <a:cubicBezTo>
                      <a:pt x="55073" y="319714"/>
                      <a:pt x="57371" y="320939"/>
                      <a:pt x="57447" y="322931"/>
                    </a:cubicBezTo>
                    <a:cubicBezTo>
                      <a:pt x="57601" y="324999"/>
                      <a:pt x="57831" y="326301"/>
                      <a:pt x="55992" y="326531"/>
                    </a:cubicBezTo>
                    <a:cubicBezTo>
                      <a:pt x="54230" y="326761"/>
                      <a:pt x="53235" y="326991"/>
                      <a:pt x="52775" y="327450"/>
                    </a:cubicBezTo>
                    <a:cubicBezTo>
                      <a:pt x="52316" y="327910"/>
                      <a:pt x="51550" y="328752"/>
                      <a:pt x="52392" y="329365"/>
                    </a:cubicBezTo>
                    <a:cubicBezTo>
                      <a:pt x="52928" y="329748"/>
                      <a:pt x="57754" y="336182"/>
                      <a:pt x="61431" y="341161"/>
                    </a:cubicBezTo>
                    <a:cubicBezTo>
                      <a:pt x="61584" y="340625"/>
                      <a:pt x="61737" y="340089"/>
                      <a:pt x="61737" y="339782"/>
                    </a:cubicBezTo>
                    <a:cubicBezTo>
                      <a:pt x="61737" y="338327"/>
                      <a:pt x="60665" y="335340"/>
                      <a:pt x="61277" y="333042"/>
                    </a:cubicBezTo>
                    <a:cubicBezTo>
                      <a:pt x="61890" y="330744"/>
                      <a:pt x="62196" y="330744"/>
                      <a:pt x="63575" y="330744"/>
                    </a:cubicBezTo>
                    <a:cubicBezTo>
                      <a:pt x="64878" y="330744"/>
                      <a:pt x="66333" y="330131"/>
                      <a:pt x="67405" y="329671"/>
                    </a:cubicBezTo>
                    <a:cubicBezTo>
                      <a:pt x="68477" y="329212"/>
                      <a:pt x="72690" y="327986"/>
                      <a:pt x="73533" y="327527"/>
                    </a:cubicBezTo>
                    <a:cubicBezTo>
                      <a:pt x="74375" y="327067"/>
                      <a:pt x="74605" y="327144"/>
                      <a:pt x="74835" y="327680"/>
                    </a:cubicBezTo>
                    <a:cubicBezTo>
                      <a:pt x="75065" y="328216"/>
                      <a:pt x="86171" y="340242"/>
                      <a:pt x="87014" y="340855"/>
                    </a:cubicBezTo>
                    <a:cubicBezTo>
                      <a:pt x="87856" y="341467"/>
                      <a:pt x="90001" y="343382"/>
                      <a:pt x="91073" y="343995"/>
                    </a:cubicBezTo>
                    <a:cubicBezTo>
                      <a:pt x="91610" y="344301"/>
                      <a:pt x="93907" y="345833"/>
                      <a:pt x="95976" y="347212"/>
                    </a:cubicBezTo>
                    <a:cubicBezTo>
                      <a:pt x="96205" y="346370"/>
                      <a:pt x="96435" y="345604"/>
                      <a:pt x="96435" y="345067"/>
                    </a:cubicBezTo>
                    <a:cubicBezTo>
                      <a:pt x="96589" y="343152"/>
                      <a:pt x="97124" y="331280"/>
                      <a:pt x="97354" y="328522"/>
                    </a:cubicBezTo>
                    <a:cubicBezTo>
                      <a:pt x="97584" y="325765"/>
                      <a:pt x="98044" y="323467"/>
                      <a:pt x="99423" y="322088"/>
                    </a:cubicBezTo>
                    <a:cubicBezTo>
                      <a:pt x="100725" y="320633"/>
                      <a:pt x="102793" y="318641"/>
                      <a:pt x="103405" y="317569"/>
                    </a:cubicBezTo>
                    <a:cubicBezTo>
                      <a:pt x="104018" y="316497"/>
                      <a:pt x="110453" y="303935"/>
                      <a:pt x="110835" y="303092"/>
                    </a:cubicBezTo>
                    <a:cubicBezTo>
                      <a:pt x="111218" y="302250"/>
                      <a:pt x="111448" y="301331"/>
                      <a:pt x="111448" y="300488"/>
                    </a:cubicBezTo>
                    <a:cubicBezTo>
                      <a:pt x="111448" y="299646"/>
                      <a:pt x="110835" y="296812"/>
                      <a:pt x="113823" y="295126"/>
                    </a:cubicBezTo>
                    <a:cubicBezTo>
                      <a:pt x="116810" y="293441"/>
                      <a:pt x="123857" y="290224"/>
                      <a:pt x="124086" y="289765"/>
                    </a:cubicBezTo>
                    <a:cubicBezTo>
                      <a:pt x="124316" y="289305"/>
                      <a:pt x="125388" y="288846"/>
                      <a:pt x="126001" y="288692"/>
                    </a:cubicBezTo>
                    <a:cubicBezTo>
                      <a:pt x="126614" y="288539"/>
                      <a:pt x="142853" y="285935"/>
                      <a:pt x="144078" y="285552"/>
                    </a:cubicBezTo>
                    <a:cubicBezTo>
                      <a:pt x="145304" y="285169"/>
                      <a:pt x="151355" y="284097"/>
                      <a:pt x="153270" y="284863"/>
                    </a:cubicBezTo>
                    <a:cubicBezTo>
                      <a:pt x="155185" y="285552"/>
                      <a:pt x="160240" y="287620"/>
                      <a:pt x="163840" y="288309"/>
                    </a:cubicBezTo>
                    <a:cubicBezTo>
                      <a:pt x="167440" y="288999"/>
                      <a:pt x="171883" y="289612"/>
                      <a:pt x="172802" y="290224"/>
                    </a:cubicBezTo>
                    <a:cubicBezTo>
                      <a:pt x="173721" y="290837"/>
                      <a:pt x="179389" y="295816"/>
                      <a:pt x="180921" y="297424"/>
                    </a:cubicBezTo>
                    <a:cubicBezTo>
                      <a:pt x="182453" y="298956"/>
                      <a:pt x="192870" y="309067"/>
                      <a:pt x="192870" y="309067"/>
                    </a:cubicBezTo>
                    <a:cubicBezTo>
                      <a:pt x="192870" y="309067"/>
                      <a:pt x="193790" y="310139"/>
                      <a:pt x="194632" y="309526"/>
                    </a:cubicBezTo>
                    <a:cubicBezTo>
                      <a:pt x="195474" y="308914"/>
                      <a:pt x="208419" y="302480"/>
                      <a:pt x="210794" y="301637"/>
                    </a:cubicBezTo>
                    <a:cubicBezTo>
                      <a:pt x="213168" y="300795"/>
                      <a:pt x="220368" y="299339"/>
                      <a:pt x="227032" y="302709"/>
                    </a:cubicBezTo>
                    <a:cubicBezTo>
                      <a:pt x="233773" y="306080"/>
                      <a:pt x="236147" y="307458"/>
                      <a:pt x="237296" y="307995"/>
                    </a:cubicBezTo>
                    <a:cubicBezTo>
                      <a:pt x="238522" y="308454"/>
                      <a:pt x="248786" y="313893"/>
                      <a:pt x="248786" y="313893"/>
                    </a:cubicBezTo>
                    <a:cubicBezTo>
                      <a:pt x="248786" y="313893"/>
                      <a:pt x="250011" y="314276"/>
                      <a:pt x="250854" y="314122"/>
                    </a:cubicBezTo>
                    <a:cubicBezTo>
                      <a:pt x="251697" y="313969"/>
                      <a:pt x="266556" y="315578"/>
                      <a:pt x="266556" y="315578"/>
                    </a:cubicBezTo>
                    <a:cubicBezTo>
                      <a:pt x="266556" y="315578"/>
                      <a:pt x="267782" y="315425"/>
                      <a:pt x="268088" y="314888"/>
                    </a:cubicBezTo>
                    <a:cubicBezTo>
                      <a:pt x="268471" y="314276"/>
                      <a:pt x="276437" y="305084"/>
                      <a:pt x="278965" y="303782"/>
                    </a:cubicBezTo>
                    <a:cubicBezTo>
                      <a:pt x="281492" y="302480"/>
                      <a:pt x="288080" y="300412"/>
                      <a:pt x="291374" y="299952"/>
                    </a:cubicBezTo>
                    <a:cubicBezTo>
                      <a:pt x="294744" y="299492"/>
                      <a:pt x="296122" y="299109"/>
                      <a:pt x="297118" y="299109"/>
                    </a:cubicBezTo>
                    <a:cubicBezTo>
                      <a:pt x="298114" y="299109"/>
                      <a:pt x="313969" y="298956"/>
                      <a:pt x="317493" y="299263"/>
                    </a:cubicBezTo>
                    <a:cubicBezTo>
                      <a:pt x="320940" y="299492"/>
                      <a:pt x="332582" y="303322"/>
                      <a:pt x="337484" y="304624"/>
                    </a:cubicBezTo>
                    <a:cubicBezTo>
                      <a:pt x="342387" y="305927"/>
                      <a:pt x="345374" y="307382"/>
                      <a:pt x="345374" y="307382"/>
                    </a:cubicBezTo>
                    <a:cubicBezTo>
                      <a:pt x="345374" y="307382"/>
                      <a:pt x="346216" y="307612"/>
                      <a:pt x="346829" y="306922"/>
                    </a:cubicBezTo>
                    <a:cubicBezTo>
                      <a:pt x="347442" y="306233"/>
                      <a:pt x="355944" y="298573"/>
                      <a:pt x="355944" y="298573"/>
                    </a:cubicBezTo>
                    <a:cubicBezTo>
                      <a:pt x="355944" y="298573"/>
                      <a:pt x="358472" y="295816"/>
                      <a:pt x="361536" y="294973"/>
                    </a:cubicBezTo>
                    <a:cubicBezTo>
                      <a:pt x="364676" y="294131"/>
                      <a:pt x="367434" y="292446"/>
                      <a:pt x="368353" y="291833"/>
                    </a:cubicBezTo>
                    <a:cubicBezTo>
                      <a:pt x="369272" y="291220"/>
                      <a:pt x="374327" y="289535"/>
                      <a:pt x="375630" y="289305"/>
                    </a:cubicBezTo>
                    <a:cubicBezTo>
                      <a:pt x="376319" y="289152"/>
                      <a:pt x="378617" y="289075"/>
                      <a:pt x="380532" y="288999"/>
                    </a:cubicBezTo>
                    <a:cubicBezTo>
                      <a:pt x="379919" y="286931"/>
                      <a:pt x="379536" y="284250"/>
                      <a:pt x="379153" y="282871"/>
                    </a:cubicBezTo>
                    <a:cubicBezTo>
                      <a:pt x="378770" y="280573"/>
                      <a:pt x="376395" y="271611"/>
                      <a:pt x="376395" y="26885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76" name="Kombinationstegning: figur 12075">
                <a:extLst>
                  <a:ext uri="{FF2B5EF4-FFF2-40B4-BE49-F238E27FC236}">
                    <a16:creationId xmlns:a16="http://schemas.microsoft.com/office/drawing/2014/main" id="{577B9704-0F90-4033-951C-72C044953F36}"/>
                  </a:ext>
                </a:extLst>
              </p:cNvPr>
              <p:cNvSpPr/>
              <p:nvPr/>
            </p:nvSpPr>
            <p:spPr>
              <a:xfrm>
                <a:off x="6122736" y="3962912"/>
                <a:ext cx="225193" cy="163627"/>
              </a:xfrm>
              <a:custGeom>
                <a:avLst/>
                <a:gdLst>
                  <a:gd name="connsiteX0" fmla="*/ 158172 w 225193"/>
                  <a:gd name="connsiteY0" fmla="*/ 115628 h 163627"/>
                  <a:gd name="connsiteX1" fmla="*/ 170580 w 225193"/>
                  <a:gd name="connsiteY1" fmla="*/ 118156 h 163627"/>
                  <a:gd name="connsiteX2" fmla="*/ 183295 w 225193"/>
                  <a:gd name="connsiteY2" fmla="*/ 118309 h 163627"/>
                  <a:gd name="connsiteX3" fmla="*/ 184597 w 225193"/>
                  <a:gd name="connsiteY3" fmla="*/ 118156 h 163627"/>
                  <a:gd name="connsiteX4" fmla="*/ 188581 w 225193"/>
                  <a:gd name="connsiteY4" fmla="*/ 117467 h 163627"/>
                  <a:gd name="connsiteX5" fmla="*/ 188810 w 225193"/>
                  <a:gd name="connsiteY5" fmla="*/ 116241 h 163627"/>
                  <a:gd name="connsiteX6" fmla="*/ 188657 w 225193"/>
                  <a:gd name="connsiteY6" fmla="*/ 113330 h 163627"/>
                  <a:gd name="connsiteX7" fmla="*/ 196929 w 225193"/>
                  <a:gd name="connsiteY7" fmla="*/ 106590 h 163627"/>
                  <a:gd name="connsiteX8" fmla="*/ 199457 w 225193"/>
                  <a:gd name="connsiteY8" fmla="*/ 105365 h 163627"/>
                  <a:gd name="connsiteX9" fmla="*/ 213321 w 225193"/>
                  <a:gd name="connsiteY9" fmla="*/ 105977 h 163627"/>
                  <a:gd name="connsiteX10" fmla="*/ 215466 w 225193"/>
                  <a:gd name="connsiteY10" fmla="*/ 105365 h 163627"/>
                  <a:gd name="connsiteX11" fmla="*/ 221900 w 225193"/>
                  <a:gd name="connsiteY11" fmla="*/ 100079 h 163627"/>
                  <a:gd name="connsiteX12" fmla="*/ 223355 w 225193"/>
                  <a:gd name="connsiteY12" fmla="*/ 97705 h 163627"/>
                  <a:gd name="connsiteX13" fmla="*/ 225194 w 225193"/>
                  <a:gd name="connsiteY13" fmla="*/ 92266 h 163627"/>
                  <a:gd name="connsiteX14" fmla="*/ 216155 w 225193"/>
                  <a:gd name="connsiteY14" fmla="*/ 80471 h 163627"/>
                  <a:gd name="connsiteX15" fmla="*/ 216538 w 225193"/>
                  <a:gd name="connsiteY15" fmla="*/ 78556 h 163627"/>
                  <a:gd name="connsiteX16" fmla="*/ 219755 w 225193"/>
                  <a:gd name="connsiteY16" fmla="*/ 77636 h 163627"/>
                  <a:gd name="connsiteX17" fmla="*/ 221210 w 225193"/>
                  <a:gd name="connsiteY17" fmla="*/ 74036 h 163627"/>
                  <a:gd name="connsiteX18" fmla="*/ 217151 w 225193"/>
                  <a:gd name="connsiteY18" fmla="*/ 70360 h 163627"/>
                  <a:gd name="connsiteX19" fmla="*/ 208036 w 225193"/>
                  <a:gd name="connsiteY19" fmla="*/ 71432 h 163627"/>
                  <a:gd name="connsiteX20" fmla="*/ 205508 w 225193"/>
                  <a:gd name="connsiteY20" fmla="*/ 70973 h 163627"/>
                  <a:gd name="connsiteX21" fmla="*/ 185976 w 225193"/>
                  <a:gd name="connsiteY21" fmla="*/ 59636 h 163627"/>
                  <a:gd name="connsiteX22" fmla="*/ 185134 w 225193"/>
                  <a:gd name="connsiteY22" fmla="*/ 56419 h 163627"/>
                  <a:gd name="connsiteX23" fmla="*/ 186589 w 225193"/>
                  <a:gd name="connsiteY23" fmla="*/ 52360 h 163627"/>
                  <a:gd name="connsiteX24" fmla="*/ 188964 w 225193"/>
                  <a:gd name="connsiteY24" fmla="*/ 51747 h 163627"/>
                  <a:gd name="connsiteX25" fmla="*/ 191108 w 225193"/>
                  <a:gd name="connsiteY25" fmla="*/ 51134 h 163627"/>
                  <a:gd name="connsiteX26" fmla="*/ 193023 w 225193"/>
                  <a:gd name="connsiteY26" fmla="*/ 50751 h 163627"/>
                  <a:gd name="connsiteX27" fmla="*/ 192563 w 225193"/>
                  <a:gd name="connsiteY27" fmla="*/ 49526 h 163627"/>
                  <a:gd name="connsiteX28" fmla="*/ 183832 w 225193"/>
                  <a:gd name="connsiteY28" fmla="*/ 43398 h 163627"/>
                  <a:gd name="connsiteX29" fmla="*/ 174946 w 225193"/>
                  <a:gd name="connsiteY29" fmla="*/ 40640 h 163627"/>
                  <a:gd name="connsiteX30" fmla="*/ 172878 w 225193"/>
                  <a:gd name="connsiteY30" fmla="*/ 38266 h 163627"/>
                  <a:gd name="connsiteX31" fmla="*/ 171423 w 225193"/>
                  <a:gd name="connsiteY31" fmla="*/ 34283 h 163627"/>
                  <a:gd name="connsiteX32" fmla="*/ 169125 w 225193"/>
                  <a:gd name="connsiteY32" fmla="*/ 26853 h 163627"/>
                  <a:gd name="connsiteX33" fmla="*/ 167899 w 225193"/>
                  <a:gd name="connsiteY33" fmla="*/ 24095 h 163627"/>
                  <a:gd name="connsiteX34" fmla="*/ 164683 w 225193"/>
                  <a:gd name="connsiteY34" fmla="*/ 20419 h 163627"/>
                  <a:gd name="connsiteX35" fmla="*/ 163993 w 225193"/>
                  <a:gd name="connsiteY35" fmla="*/ 18274 h 163627"/>
                  <a:gd name="connsiteX36" fmla="*/ 163763 w 225193"/>
                  <a:gd name="connsiteY36" fmla="*/ 5023 h 163627"/>
                  <a:gd name="connsiteX37" fmla="*/ 162155 w 225193"/>
                  <a:gd name="connsiteY37" fmla="*/ 4870 h 163627"/>
                  <a:gd name="connsiteX38" fmla="*/ 152734 w 225193"/>
                  <a:gd name="connsiteY38" fmla="*/ 2342 h 163627"/>
                  <a:gd name="connsiteX39" fmla="*/ 144461 w 225193"/>
                  <a:gd name="connsiteY39" fmla="*/ 44 h 163627"/>
                  <a:gd name="connsiteX40" fmla="*/ 137414 w 225193"/>
                  <a:gd name="connsiteY40" fmla="*/ 44 h 163627"/>
                  <a:gd name="connsiteX41" fmla="*/ 135499 w 225193"/>
                  <a:gd name="connsiteY41" fmla="*/ 1270 h 163627"/>
                  <a:gd name="connsiteX42" fmla="*/ 128069 w 225193"/>
                  <a:gd name="connsiteY42" fmla="*/ 7857 h 163627"/>
                  <a:gd name="connsiteX43" fmla="*/ 108307 w 225193"/>
                  <a:gd name="connsiteY43" fmla="*/ 17279 h 163627"/>
                  <a:gd name="connsiteX44" fmla="*/ 102792 w 225193"/>
                  <a:gd name="connsiteY44" fmla="*/ 18810 h 163627"/>
                  <a:gd name="connsiteX45" fmla="*/ 100724 w 225193"/>
                  <a:gd name="connsiteY45" fmla="*/ 23253 h 163627"/>
                  <a:gd name="connsiteX46" fmla="*/ 97813 w 225193"/>
                  <a:gd name="connsiteY46" fmla="*/ 26470 h 163627"/>
                  <a:gd name="connsiteX47" fmla="*/ 95516 w 225193"/>
                  <a:gd name="connsiteY47" fmla="*/ 26317 h 163627"/>
                  <a:gd name="connsiteX48" fmla="*/ 91073 w 225193"/>
                  <a:gd name="connsiteY48" fmla="*/ 24785 h 163627"/>
                  <a:gd name="connsiteX49" fmla="*/ 82571 w 225193"/>
                  <a:gd name="connsiteY49" fmla="*/ 26930 h 163627"/>
                  <a:gd name="connsiteX50" fmla="*/ 75141 w 225193"/>
                  <a:gd name="connsiteY50" fmla="*/ 36734 h 163627"/>
                  <a:gd name="connsiteX51" fmla="*/ 73073 w 225193"/>
                  <a:gd name="connsiteY51" fmla="*/ 41406 h 163627"/>
                  <a:gd name="connsiteX52" fmla="*/ 71618 w 225193"/>
                  <a:gd name="connsiteY52" fmla="*/ 42632 h 163627"/>
                  <a:gd name="connsiteX53" fmla="*/ 65413 w 225193"/>
                  <a:gd name="connsiteY53" fmla="*/ 40564 h 163627"/>
                  <a:gd name="connsiteX54" fmla="*/ 64187 w 225193"/>
                  <a:gd name="connsiteY54" fmla="*/ 41177 h 163627"/>
                  <a:gd name="connsiteX55" fmla="*/ 65107 w 225193"/>
                  <a:gd name="connsiteY55" fmla="*/ 51441 h 163627"/>
                  <a:gd name="connsiteX56" fmla="*/ 63652 w 225193"/>
                  <a:gd name="connsiteY56" fmla="*/ 52360 h 163627"/>
                  <a:gd name="connsiteX57" fmla="*/ 60205 w 225193"/>
                  <a:gd name="connsiteY57" fmla="*/ 55270 h 163627"/>
                  <a:gd name="connsiteX58" fmla="*/ 58290 w 225193"/>
                  <a:gd name="connsiteY58" fmla="*/ 55270 h 163627"/>
                  <a:gd name="connsiteX59" fmla="*/ 48256 w 225193"/>
                  <a:gd name="connsiteY59" fmla="*/ 50368 h 163627"/>
                  <a:gd name="connsiteX60" fmla="*/ 44655 w 225193"/>
                  <a:gd name="connsiteY60" fmla="*/ 46385 h 163627"/>
                  <a:gd name="connsiteX61" fmla="*/ 43200 w 225193"/>
                  <a:gd name="connsiteY61" fmla="*/ 47228 h 163627"/>
                  <a:gd name="connsiteX62" fmla="*/ 37915 w 225193"/>
                  <a:gd name="connsiteY62" fmla="*/ 54045 h 163627"/>
                  <a:gd name="connsiteX63" fmla="*/ 35004 w 225193"/>
                  <a:gd name="connsiteY63" fmla="*/ 59407 h 163627"/>
                  <a:gd name="connsiteX64" fmla="*/ 36460 w 225193"/>
                  <a:gd name="connsiteY64" fmla="*/ 61475 h 163627"/>
                  <a:gd name="connsiteX65" fmla="*/ 37072 w 225193"/>
                  <a:gd name="connsiteY65" fmla="*/ 63160 h 163627"/>
                  <a:gd name="connsiteX66" fmla="*/ 37072 w 225193"/>
                  <a:gd name="connsiteY66" fmla="*/ 66530 h 163627"/>
                  <a:gd name="connsiteX67" fmla="*/ 36153 w 225193"/>
                  <a:gd name="connsiteY67" fmla="*/ 67985 h 163627"/>
                  <a:gd name="connsiteX68" fmla="*/ 30868 w 225193"/>
                  <a:gd name="connsiteY68" fmla="*/ 68445 h 163627"/>
                  <a:gd name="connsiteX69" fmla="*/ 29949 w 225193"/>
                  <a:gd name="connsiteY69" fmla="*/ 69977 h 163627"/>
                  <a:gd name="connsiteX70" fmla="*/ 32017 w 225193"/>
                  <a:gd name="connsiteY70" fmla="*/ 79551 h 163627"/>
                  <a:gd name="connsiteX71" fmla="*/ 31174 w 225193"/>
                  <a:gd name="connsiteY71" fmla="*/ 81313 h 163627"/>
                  <a:gd name="connsiteX72" fmla="*/ 25583 w 225193"/>
                  <a:gd name="connsiteY72" fmla="*/ 87211 h 163627"/>
                  <a:gd name="connsiteX73" fmla="*/ 21294 w 225193"/>
                  <a:gd name="connsiteY73" fmla="*/ 89739 h 163627"/>
                  <a:gd name="connsiteX74" fmla="*/ 15779 w 225193"/>
                  <a:gd name="connsiteY74" fmla="*/ 89739 h 163627"/>
                  <a:gd name="connsiteX75" fmla="*/ 8502 w 225193"/>
                  <a:gd name="connsiteY75" fmla="*/ 92649 h 163627"/>
                  <a:gd name="connsiteX76" fmla="*/ 3830 w 225193"/>
                  <a:gd name="connsiteY76" fmla="*/ 94718 h 163627"/>
                  <a:gd name="connsiteX77" fmla="*/ 6434 w 225193"/>
                  <a:gd name="connsiteY77" fmla="*/ 96403 h 163627"/>
                  <a:gd name="connsiteX78" fmla="*/ 7660 w 225193"/>
                  <a:gd name="connsiteY78" fmla="*/ 97858 h 163627"/>
                  <a:gd name="connsiteX79" fmla="*/ 8732 w 225193"/>
                  <a:gd name="connsiteY79" fmla="*/ 105365 h 163627"/>
                  <a:gd name="connsiteX80" fmla="*/ 6587 w 225193"/>
                  <a:gd name="connsiteY80" fmla="*/ 112105 h 163627"/>
                  <a:gd name="connsiteX81" fmla="*/ 1685 w 225193"/>
                  <a:gd name="connsiteY81" fmla="*/ 116624 h 163627"/>
                  <a:gd name="connsiteX82" fmla="*/ 842 w 225193"/>
                  <a:gd name="connsiteY82" fmla="*/ 118156 h 163627"/>
                  <a:gd name="connsiteX83" fmla="*/ 1762 w 225193"/>
                  <a:gd name="connsiteY83" fmla="*/ 126275 h 163627"/>
                  <a:gd name="connsiteX84" fmla="*/ 919 w 225193"/>
                  <a:gd name="connsiteY84" fmla="*/ 132250 h 163627"/>
                  <a:gd name="connsiteX85" fmla="*/ 0 w 225193"/>
                  <a:gd name="connsiteY85" fmla="*/ 134854 h 163627"/>
                  <a:gd name="connsiteX86" fmla="*/ 1302 w 225193"/>
                  <a:gd name="connsiteY86" fmla="*/ 135237 h 163627"/>
                  <a:gd name="connsiteX87" fmla="*/ 8119 w 225193"/>
                  <a:gd name="connsiteY87" fmla="*/ 137995 h 163627"/>
                  <a:gd name="connsiteX88" fmla="*/ 11489 w 225193"/>
                  <a:gd name="connsiteY88" fmla="*/ 138837 h 163627"/>
                  <a:gd name="connsiteX89" fmla="*/ 13404 w 225193"/>
                  <a:gd name="connsiteY89" fmla="*/ 142667 h 163627"/>
                  <a:gd name="connsiteX90" fmla="*/ 24204 w 225193"/>
                  <a:gd name="connsiteY90" fmla="*/ 154769 h 163627"/>
                  <a:gd name="connsiteX91" fmla="*/ 27575 w 225193"/>
                  <a:gd name="connsiteY91" fmla="*/ 155612 h 163627"/>
                  <a:gd name="connsiteX92" fmla="*/ 33779 w 225193"/>
                  <a:gd name="connsiteY92" fmla="*/ 158216 h 163627"/>
                  <a:gd name="connsiteX93" fmla="*/ 35311 w 225193"/>
                  <a:gd name="connsiteY93" fmla="*/ 157833 h 163627"/>
                  <a:gd name="connsiteX94" fmla="*/ 37839 w 225193"/>
                  <a:gd name="connsiteY94" fmla="*/ 154463 h 163627"/>
                  <a:gd name="connsiteX95" fmla="*/ 39294 w 225193"/>
                  <a:gd name="connsiteY95" fmla="*/ 153008 h 163627"/>
                  <a:gd name="connsiteX96" fmla="*/ 47183 w 225193"/>
                  <a:gd name="connsiteY96" fmla="*/ 149637 h 163627"/>
                  <a:gd name="connsiteX97" fmla="*/ 55456 w 225193"/>
                  <a:gd name="connsiteY97" fmla="*/ 148412 h 163627"/>
                  <a:gd name="connsiteX98" fmla="*/ 65490 w 225193"/>
                  <a:gd name="connsiteY98" fmla="*/ 149024 h 163627"/>
                  <a:gd name="connsiteX99" fmla="*/ 66179 w 225193"/>
                  <a:gd name="connsiteY99" fmla="*/ 149944 h 163627"/>
                  <a:gd name="connsiteX100" fmla="*/ 67405 w 225193"/>
                  <a:gd name="connsiteY100" fmla="*/ 152012 h 163627"/>
                  <a:gd name="connsiteX101" fmla="*/ 71464 w 225193"/>
                  <a:gd name="connsiteY101" fmla="*/ 155612 h 163627"/>
                  <a:gd name="connsiteX102" fmla="*/ 73379 w 225193"/>
                  <a:gd name="connsiteY102" fmla="*/ 156914 h 163627"/>
                  <a:gd name="connsiteX103" fmla="*/ 78894 w 225193"/>
                  <a:gd name="connsiteY103" fmla="*/ 163348 h 163627"/>
                  <a:gd name="connsiteX104" fmla="*/ 80503 w 225193"/>
                  <a:gd name="connsiteY104" fmla="*/ 162122 h 163627"/>
                  <a:gd name="connsiteX105" fmla="*/ 80579 w 225193"/>
                  <a:gd name="connsiteY105" fmla="*/ 160820 h 163627"/>
                  <a:gd name="connsiteX106" fmla="*/ 78511 w 225193"/>
                  <a:gd name="connsiteY106" fmla="*/ 156148 h 163627"/>
                  <a:gd name="connsiteX107" fmla="*/ 77669 w 225193"/>
                  <a:gd name="connsiteY107" fmla="*/ 152548 h 163627"/>
                  <a:gd name="connsiteX108" fmla="*/ 77516 w 225193"/>
                  <a:gd name="connsiteY108" fmla="*/ 141441 h 163627"/>
                  <a:gd name="connsiteX109" fmla="*/ 75447 w 225193"/>
                  <a:gd name="connsiteY109" fmla="*/ 133092 h 163627"/>
                  <a:gd name="connsiteX110" fmla="*/ 74145 w 225193"/>
                  <a:gd name="connsiteY110" fmla="*/ 127807 h 163627"/>
                  <a:gd name="connsiteX111" fmla="*/ 74298 w 225193"/>
                  <a:gd name="connsiteY111" fmla="*/ 124897 h 163627"/>
                  <a:gd name="connsiteX112" fmla="*/ 76213 w 225193"/>
                  <a:gd name="connsiteY112" fmla="*/ 119535 h 163627"/>
                  <a:gd name="connsiteX113" fmla="*/ 77286 w 225193"/>
                  <a:gd name="connsiteY113" fmla="*/ 118003 h 163627"/>
                  <a:gd name="connsiteX114" fmla="*/ 86477 w 225193"/>
                  <a:gd name="connsiteY114" fmla="*/ 118156 h 163627"/>
                  <a:gd name="connsiteX115" fmla="*/ 108997 w 225193"/>
                  <a:gd name="connsiteY115" fmla="*/ 117926 h 163627"/>
                  <a:gd name="connsiteX116" fmla="*/ 120256 w 225193"/>
                  <a:gd name="connsiteY116" fmla="*/ 117467 h 163627"/>
                  <a:gd name="connsiteX117" fmla="*/ 132359 w 225193"/>
                  <a:gd name="connsiteY117" fmla="*/ 118539 h 163627"/>
                  <a:gd name="connsiteX118" fmla="*/ 141780 w 225193"/>
                  <a:gd name="connsiteY118" fmla="*/ 118156 h 163627"/>
                  <a:gd name="connsiteX119" fmla="*/ 143925 w 225193"/>
                  <a:gd name="connsiteY119" fmla="*/ 117314 h 163627"/>
                  <a:gd name="connsiteX120" fmla="*/ 147295 w 225193"/>
                  <a:gd name="connsiteY120" fmla="*/ 114939 h 163627"/>
                  <a:gd name="connsiteX121" fmla="*/ 153729 w 225193"/>
                  <a:gd name="connsiteY121" fmla="*/ 114326 h 163627"/>
                  <a:gd name="connsiteX122" fmla="*/ 158172 w 225193"/>
                  <a:gd name="connsiteY122" fmla="*/ 115628 h 16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225193" h="163627">
                    <a:moveTo>
                      <a:pt x="158172" y="115628"/>
                    </a:moveTo>
                    <a:cubicBezTo>
                      <a:pt x="162614" y="116624"/>
                      <a:pt x="169201" y="118079"/>
                      <a:pt x="170580" y="118156"/>
                    </a:cubicBezTo>
                    <a:cubicBezTo>
                      <a:pt x="172342" y="118233"/>
                      <a:pt x="179849" y="118539"/>
                      <a:pt x="183295" y="118309"/>
                    </a:cubicBezTo>
                    <a:cubicBezTo>
                      <a:pt x="183832" y="118309"/>
                      <a:pt x="184291" y="118233"/>
                      <a:pt x="184597" y="118156"/>
                    </a:cubicBezTo>
                    <a:cubicBezTo>
                      <a:pt x="186742" y="117696"/>
                      <a:pt x="188581" y="117467"/>
                      <a:pt x="188581" y="117467"/>
                    </a:cubicBezTo>
                    <a:cubicBezTo>
                      <a:pt x="188581" y="117467"/>
                      <a:pt x="189500" y="117314"/>
                      <a:pt x="188810" y="116241"/>
                    </a:cubicBezTo>
                    <a:cubicBezTo>
                      <a:pt x="188121" y="115169"/>
                      <a:pt x="187508" y="114326"/>
                      <a:pt x="188657" y="113330"/>
                    </a:cubicBezTo>
                    <a:cubicBezTo>
                      <a:pt x="189883" y="112411"/>
                      <a:pt x="196316" y="107433"/>
                      <a:pt x="196929" y="106590"/>
                    </a:cubicBezTo>
                    <a:cubicBezTo>
                      <a:pt x="197542" y="105747"/>
                      <a:pt x="198155" y="105518"/>
                      <a:pt x="199457" y="105365"/>
                    </a:cubicBezTo>
                    <a:cubicBezTo>
                      <a:pt x="200759" y="105211"/>
                      <a:pt x="213321" y="105977"/>
                      <a:pt x="213321" y="105977"/>
                    </a:cubicBezTo>
                    <a:cubicBezTo>
                      <a:pt x="213321" y="105977"/>
                      <a:pt x="215006" y="106130"/>
                      <a:pt x="215466" y="105365"/>
                    </a:cubicBezTo>
                    <a:cubicBezTo>
                      <a:pt x="215466" y="105365"/>
                      <a:pt x="221057" y="100692"/>
                      <a:pt x="221900" y="100079"/>
                    </a:cubicBezTo>
                    <a:cubicBezTo>
                      <a:pt x="222742" y="99466"/>
                      <a:pt x="223202" y="98318"/>
                      <a:pt x="223355" y="97705"/>
                    </a:cubicBezTo>
                    <a:cubicBezTo>
                      <a:pt x="223432" y="97245"/>
                      <a:pt x="224657" y="94258"/>
                      <a:pt x="225194" y="92266"/>
                    </a:cubicBezTo>
                    <a:cubicBezTo>
                      <a:pt x="221440" y="87288"/>
                      <a:pt x="216615" y="80777"/>
                      <a:pt x="216155" y="80471"/>
                    </a:cubicBezTo>
                    <a:cubicBezTo>
                      <a:pt x="215313" y="79858"/>
                      <a:pt x="216002" y="79015"/>
                      <a:pt x="216538" y="78556"/>
                    </a:cubicBezTo>
                    <a:cubicBezTo>
                      <a:pt x="216998" y="78096"/>
                      <a:pt x="217993" y="77866"/>
                      <a:pt x="219755" y="77636"/>
                    </a:cubicBezTo>
                    <a:cubicBezTo>
                      <a:pt x="221517" y="77407"/>
                      <a:pt x="221287" y="76105"/>
                      <a:pt x="221210" y="74036"/>
                    </a:cubicBezTo>
                    <a:cubicBezTo>
                      <a:pt x="221057" y="71968"/>
                      <a:pt x="218836" y="70819"/>
                      <a:pt x="217151" y="70360"/>
                    </a:cubicBezTo>
                    <a:cubicBezTo>
                      <a:pt x="215466" y="69900"/>
                      <a:pt x="209338" y="71202"/>
                      <a:pt x="208036" y="71432"/>
                    </a:cubicBezTo>
                    <a:cubicBezTo>
                      <a:pt x="206734" y="71662"/>
                      <a:pt x="205508" y="70973"/>
                      <a:pt x="205508" y="70973"/>
                    </a:cubicBezTo>
                    <a:cubicBezTo>
                      <a:pt x="201678" y="69058"/>
                      <a:pt x="186589" y="60096"/>
                      <a:pt x="185976" y="59636"/>
                    </a:cubicBezTo>
                    <a:cubicBezTo>
                      <a:pt x="185363" y="59177"/>
                      <a:pt x="185287" y="57568"/>
                      <a:pt x="185134" y="56419"/>
                    </a:cubicBezTo>
                    <a:cubicBezTo>
                      <a:pt x="184980" y="55194"/>
                      <a:pt x="186359" y="53279"/>
                      <a:pt x="186589" y="52360"/>
                    </a:cubicBezTo>
                    <a:cubicBezTo>
                      <a:pt x="186819" y="51441"/>
                      <a:pt x="188121" y="51517"/>
                      <a:pt x="188964" y="51747"/>
                    </a:cubicBezTo>
                    <a:cubicBezTo>
                      <a:pt x="189806" y="51977"/>
                      <a:pt x="190725" y="51594"/>
                      <a:pt x="191108" y="51134"/>
                    </a:cubicBezTo>
                    <a:cubicBezTo>
                      <a:pt x="191491" y="50674"/>
                      <a:pt x="191568" y="50521"/>
                      <a:pt x="193023" y="50751"/>
                    </a:cubicBezTo>
                    <a:cubicBezTo>
                      <a:pt x="194478" y="50981"/>
                      <a:pt x="192563" y="49526"/>
                      <a:pt x="192563" y="49526"/>
                    </a:cubicBezTo>
                    <a:cubicBezTo>
                      <a:pt x="192563" y="49526"/>
                      <a:pt x="185134" y="44240"/>
                      <a:pt x="183832" y="43398"/>
                    </a:cubicBezTo>
                    <a:cubicBezTo>
                      <a:pt x="182529" y="42555"/>
                      <a:pt x="175712" y="40870"/>
                      <a:pt x="174946" y="40640"/>
                    </a:cubicBezTo>
                    <a:cubicBezTo>
                      <a:pt x="174257" y="40411"/>
                      <a:pt x="173261" y="38955"/>
                      <a:pt x="172878" y="38266"/>
                    </a:cubicBezTo>
                    <a:cubicBezTo>
                      <a:pt x="172495" y="37577"/>
                      <a:pt x="171653" y="35279"/>
                      <a:pt x="171423" y="34283"/>
                    </a:cubicBezTo>
                    <a:cubicBezTo>
                      <a:pt x="171193" y="33287"/>
                      <a:pt x="169508" y="28078"/>
                      <a:pt x="169125" y="26853"/>
                    </a:cubicBezTo>
                    <a:cubicBezTo>
                      <a:pt x="168742" y="25628"/>
                      <a:pt x="167899" y="24095"/>
                      <a:pt x="167899" y="24095"/>
                    </a:cubicBezTo>
                    <a:cubicBezTo>
                      <a:pt x="167899" y="24095"/>
                      <a:pt x="165372" y="21185"/>
                      <a:pt x="164683" y="20419"/>
                    </a:cubicBezTo>
                    <a:cubicBezTo>
                      <a:pt x="163993" y="19576"/>
                      <a:pt x="163993" y="18274"/>
                      <a:pt x="163993" y="18274"/>
                    </a:cubicBezTo>
                    <a:lnTo>
                      <a:pt x="163763" y="5023"/>
                    </a:lnTo>
                    <a:cubicBezTo>
                      <a:pt x="163151" y="5023"/>
                      <a:pt x="162614" y="5023"/>
                      <a:pt x="162155" y="4870"/>
                    </a:cubicBezTo>
                    <a:cubicBezTo>
                      <a:pt x="161465" y="4640"/>
                      <a:pt x="154036" y="2572"/>
                      <a:pt x="152734" y="2342"/>
                    </a:cubicBezTo>
                    <a:cubicBezTo>
                      <a:pt x="151431" y="2112"/>
                      <a:pt x="145457" y="197"/>
                      <a:pt x="144461" y="44"/>
                    </a:cubicBezTo>
                    <a:cubicBezTo>
                      <a:pt x="143465" y="-109"/>
                      <a:pt x="138103" y="197"/>
                      <a:pt x="137414" y="44"/>
                    </a:cubicBezTo>
                    <a:cubicBezTo>
                      <a:pt x="136725" y="-109"/>
                      <a:pt x="135499" y="1270"/>
                      <a:pt x="135499" y="1270"/>
                    </a:cubicBezTo>
                    <a:cubicBezTo>
                      <a:pt x="135499" y="1270"/>
                      <a:pt x="129065" y="7168"/>
                      <a:pt x="128069" y="7857"/>
                    </a:cubicBezTo>
                    <a:cubicBezTo>
                      <a:pt x="127150" y="8546"/>
                      <a:pt x="109380" y="16742"/>
                      <a:pt x="108307" y="17279"/>
                    </a:cubicBezTo>
                    <a:cubicBezTo>
                      <a:pt x="107235" y="17891"/>
                      <a:pt x="104248" y="18198"/>
                      <a:pt x="102792" y="18810"/>
                    </a:cubicBezTo>
                    <a:cubicBezTo>
                      <a:pt x="101337" y="19423"/>
                      <a:pt x="100877" y="22027"/>
                      <a:pt x="100724" y="23253"/>
                    </a:cubicBezTo>
                    <a:cubicBezTo>
                      <a:pt x="100571" y="24478"/>
                      <a:pt x="98656" y="25551"/>
                      <a:pt x="97813" y="26470"/>
                    </a:cubicBezTo>
                    <a:cubicBezTo>
                      <a:pt x="96971" y="27389"/>
                      <a:pt x="96052" y="26700"/>
                      <a:pt x="95516" y="26317"/>
                    </a:cubicBezTo>
                    <a:cubicBezTo>
                      <a:pt x="95056" y="25934"/>
                      <a:pt x="93831" y="25091"/>
                      <a:pt x="91073" y="24785"/>
                    </a:cubicBezTo>
                    <a:cubicBezTo>
                      <a:pt x="88316" y="24402"/>
                      <a:pt x="84486" y="25857"/>
                      <a:pt x="82571" y="26930"/>
                    </a:cubicBezTo>
                    <a:cubicBezTo>
                      <a:pt x="80656" y="28002"/>
                      <a:pt x="75754" y="35891"/>
                      <a:pt x="75141" y="36734"/>
                    </a:cubicBezTo>
                    <a:cubicBezTo>
                      <a:pt x="74528" y="37577"/>
                      <a:pt x="73379" y="40564"/>
                      <a:pt x="73073" y="41406"/>
                    </a:cubicBezTo>
                    <a:cubicBezTo>
                      <a:pt x="72843" y="42249"/>
                      <a:pt x="72230" y="42632"/>
                      <a:pt x="71618" y="42632"/>
                    </a:cubicBezTo>
                    <a:cubicBezTo>
                      <a:pt x="71005" y="42632"/>
                      <a:pt x="66332" y="41177"/>
                      <a:pt x="65413" y="40564"/>
                    </a:cubicBezTo>
                    <a:cubicBezTo>
                      <a:pt x="64494" y="39951"/>
                      <a:pt x="64494" y="40564"/>
                      <a:pt x="64187" y="41177"/>
                    </a:cubicBezTo>
                    <a:cubicBezTo>
                      <a:pt x="63958" y="41789"/>
                      <a:pt x="64800" y="50521"/>
                      <a:pt x="65107" y="51441"/>
                    </a:cubicBezTo>
                    <a:cubicBezTo>
                      <a:pt x="65490" y="52360"/>
                      <a:pt x="64494" y="52360"/>
                      <a:pt x="63652" y="52360"/>
                    </a:cubicBezTo>
                    <a:cubicBezTo>
                      <a:pt x="62809" y="52360"/>
                      <a:pt x="61507" y="53815"/>
                      <a:pt x="60205" y="55270"/>
                    </a:cubicBezTo>
                    <a:cubicBezTo>
                      <a:pt x="58903" y="56726"/>
                      <a:pt x="58290" y="55270"/>
                      <a:pt x="58290" y="55270"/>
                    </a:cubicBezTo>
                    <a:cubicBezTo>
                      <a:pt x="58290" y="55270"/>
                      <a:pt x="49098" y="50828"/>
                      <a:pt x="48256" y="50368"/>
                    </a:cubicBezTo>
                    <a:cubicBezTo>
                      <a:pt x="47413" y="49908"/>
                      <a:pt x="45115" y="46998"/>
                      <a:pt x="44655" y="46385"/>
                    </a:cubicBezTo>
                    <a:cubicBezTo>
                      <a:pt x="44196" y="45772"/>
                      <a:pt x="43430" y="46538"/>
                      <a:pt x="43200" y="47228"/>
                    </a:cubicBezTo>
                    <a:cubicBezTo>
                      <a:pt x="42971" y="47917"/>
                      <a:pt x="38987" y="52589"/>
                      <a:pt x="37915" y="54045"/>
                    </a:cubicBezTo>
                    <a:cubicBezTo>
                      <a:pt x="36843" y="55500"/>
                      <a:pt x="35388" y="58717"/>
                      <a:pt x="35004" y="59407"/>
                    </a:cubicBezTo>
                    <a:cubicBezTo>
                      <a:pt x="34621" y="60096"/>
                      <a:pt x="36077" y="61322"/>
                      <a:pt x="36460" y="61475"/>
                    </a:cubicBezTo>
                    <a:cubicBezTo>
                      <a:pt x="36843" y="61628"/>
                      <a:pt x="37072" y="63160"/>
                      <a:pt x="37072" y="63160"/>
                    </a:cubicBezTo>
                    <a:cubicBezTo>
                      <a:pt x="37072" y="63160"/>
                      <a:pt x="37226" y="65075"/>
                      <a:pt x="37072" y="66530"/>
                    </a:cubicBezTo>
                    <a:cubicBezTo>
                      <a:pt x="36919" y="67985"/>
                      <a:pt x="36153" y="67985"/>
                      <a:pt x="36153" y="67985"/>
                    </a:cubicBezTo>
                    <a:cubicBezTo>
                      <a:pt x="36153" y="67985"/>
                      <a:pt x="32706" y="68215"/>
                      <a:pt x="30868" y="68445"/>
                    </a:cubicBezTo>
                    <a:cubicBezTo>
                      <a:pt x="29107" y="68675"/>
                      <a:pt x="29949" y="69977"/>
                      <a:pt x="29949" y="69977"/>
                    </a:cubicBezTo>
                    <a:cubicBezTo>
                      <a:pt x="29949" y="69977"/>
                      <a:pt x="31864" y="78479"/>
                      <a:pt x="32017" y="79551"/>
                    </a:cubicBezTo>
                    <a:cubicBezTo>
                      <a:pt x="32170" y="80624"/>
                      <a:pt x="31174" y="81313"/>
                      <a:pt x="31174" y="81313"/>
                    </a:cubicBezTo>
                    <a:cubicBezTo>
                      <a:pt x="31174" y="81313"/>
                      <a:pt x="26655" y="86215"/>
                      <a:pt x="25583" y="87211"/>
                    </a:cubicBezTo>
                    <a:cubicBezTo>
                      <a:pt x="24511" y="88207"/>
                      <a:pt x="21983" y="89356"/>
                      <a:pt x="21294" y="89739"/>
                    </a:cubicBezTo>
                    <a:cubicBezTo>
                      <a:pt x="20604" y="90122"/>
                      <a:pt x="16238" y="89739"/>
                      <a:pt x="15779" y="89739"/>
                    </a:cubicBezTo>
                    <a:cubicBezTo>
                      <a:pt x="15319" y="89739"/>
                      <a:pt x="9575" y="92037"/>
                      <a:pt x="8502" y="92649"/>
                    </a:cubicBezTo>
                    <a:cubicBezTo>
                      <a:pt x="7430" y="93262"/>
                      <a:pt x="4825" y="94181"/>
                      <a:pt x="3830" y="94718"/>
                    </a:cubicBezTo>
                    <a:cubicBezTo>
                      <a:pt x="2834" y="95254"/>
                      <a:pt x="5591" y="96173"/>
                      <a:pt x="6434" y="96403"/>
                    </a:cubicBezTo>
                    <a:cubicBezTo>
                      <a:pt x="7276" y="96632"/>
                      <a:pt x="7660" y="97858"/>
                      <a:pt x="7660" y="97858"/>
                    </a:cubicBezTo>
                    <a:cubicBezTo>
                      <a:pt x="7660" y="97858"/>
                      <a:pt x="8579" y="104445"/>
                      <a:pt x="8732" y="105365"/>
                    </a:cubicBezTo>
                    <a:cubicBezTo>
                      <a:pt x="8885" y="106284"/>
                      <a:pt x="7276" y="109807"/>
                      <a:pt x="6587" y="112105"/>
                    </a:cubicBezTo>
                    <a:cubicBezTo>
                      <a:pt x="5898" y="114403"/>
                      <a:pt x="2757" y="116318"/>
                      <a:pt x="1685" y="116624"/>
                    </a:cubicBezTo>
                    <a:cubicBezTo>
                      <a:pt x="612" y="117007"/>
                      <a:pt x="842" y="118156"/>
                      <a:pt x="842" y="118156"/>
                    </a:cubicBezTo>
                    <a:cubicBezTo>
                      <a:pt x="842" y="118156"/>
                      <a:pt x="1532" y="124590"/>
                      <a:pt x="1762" y="126275"/>
                    </a:cubicBezTo>
                    <a:cubicBezTo>
                      <a:pt x="1991" y="127960"/>
                      <a:pt x="1302" y="131178"/>
                      <a:pt x="919" y="132250"/>
                    </a:cubicBezTo>
                    <a:cubicBezTo>
                      <a:pt x="766" y="132786"/>
                      <a:pt x="306" y="133858"/>
                      <a:pt x="0" y="134854"/>
                    </a:cubicBezTo>
                    <a:cubicBezTo>
                      <a:pt x="536" y="134931"/>
                      <a:pt x="995" y="135084"/>
                      <a:pt x="1302" y="135237"/>
                    </a:cubicBezTo>
                    <a:cubicBezTo>
                      <a:pt x="2757" y="136156"/>
                      <a:pt x="7276" y="137841"/>
                      <a:pt x="8119" y="137995"/>
                    </a:cubicBezTo>
                    <a:cubicBezTo>
                      <a:pt x="8962" y="138148"/>
                      <a:pt x="10877" y="137841"/>
                      <a:pt x="11489" y="138837"/>
                    </a:cubicBezTo>
                    <a:cubicBezTo>
                      <a:pt x="12102" y="139756"/>
                      <a:pt x="13251" y="141978"/>
                      <a:pt x="13404" y="142667"/>
                    </a:cubicBezTo>
                    <a:cubicBezTo>
                      <a:pt x="13557" y="143356"/>
                      <a:pt x="15932" y="153314"/>
                      <a:pt x="24204" y="154769"/>
                    </a:cubicBezTo>
                    <a:cubicBezTo>
                      <a:pt x="24204" y="154769"/>
                      <a:pt x="26502" y="155229"/>
                      <a:pt x="27575" y="155612"/>
                    </a:cubicBezTo>
                    <a:cubicBezTo>
                      <a:pt x="28647" y="155995"/>
                      <a:pt x="33779" y="158216"/>
                      <a:pt x="33779" y="158216"/>
                    </a:cubicBezTo>
                    <a:cubicBezTo>
                      <a:pt x="33779" y="158216"/>
                      <a:pt x="34698" y="158676"/>
                      <a:pt x="35311" y="157833"/>
                    </a:cubicBezTo>
                    <a:cubicBezTo>
                      <a:pt x="35924" y="156991"/>
                      <a:pt x="37839" y="154463"/>
                      <a:pt x="37839" y="154463"/>
                    </a:cubicBezTo>
                    <a:cubicBezTo>
                      <a:pt x="37839" y="154463"/>
                      <a:pt x="38681" y="153161"/>
                      <a:pt x="39294" y="153008"/>
                    </a:cubicBezTo>
                    <a:cubicBezTo>
                      <a:pt x="39906" y="152854"/>
                      <a:pt x="45881" y="149867"/>
                      <a:pt x="47183" y="149637"/>
                    </a:cubicBezTo>
                    <a:cubicBezTo>
                      <a:pt x="48485" y="149408"/>
                      <a:pt x="54000" y="148412"/>
                      <a:pt x="55456" y="148412"/>
                    </a:cubicBezTo>
                    <a:cubicBezTo>
                      <a:pt x="56911" y="148412"/>
                      <a:pt x="65490" y="149024"/>
                      <a:pt x="65490" y="149024"/>
                    </a:cubicBezTo>
                    <a:cubicBezTo>
                      <a:pt x="65490" y="149024"/>
                      <a:pt x="66102" y="149178"/>
                      <a:pt x="66179" y="149944"/>
                    </a:cubicBezTo>
                    <a:cubicBezTo>
                      <a:pt x="66332" y="150786"/>
                      <a:pt x="66792" y="151476"/>
                      <a:pt x="67405" y="152012"/>
                    </a:cubicBezTo>
                    <a:cubicBezTo>
                      <a:pt x="68017" y="152471"/>
                      <a:pt x="70316" y="155229"/>
                      <a:pt x="71464" y="155612"/>
                    </a:cubicBezTo>
                    <a:cubicBezTo>
                      <a:pt x="72690" y="155995"/>
                      <a:pt x="72996" y="156454"/>
                      <a:pt x="73379" y="156914"/>
                    </a:cubicBezTo>
                    <a:cubicBezTo>
                      <a:pt x="73762" y="157373"/>
                      <a:pt x="76367" y="165186"/>
                      <a:pt x="78894" y="163348"/>
                    </a:cubicBezTo>
                    <a:lnTo>
                      <a:pt x="80503" y="162122"/>
                    </a:lnTo>
                    <a:cubicBezTo>
                      <a:pt x="80579" y="161663"/>
                      <a:pt x="80656" y="161127"/>
                      <a:pt x="80579" y="160820"/>
                    </a:cubicBezTo>
                    <a:cubicBezTo>
                      <a:pt x="80120" y="159135"/>
                      <a:pt x="79124" y="156837"/>
                      <a:pt x="78511" y="156148"/>
                    </a:cubicBezTo>
                    <a:cubicBezTo>
                      <a:pt x="77899" y="155459"/>
                      <a:pt x="77669" y="154463"/>
                      <a:pt x="77669" y="152548"/>
                    </a:cubicBezTo>
                    <a:cubicBezTo>
                      <a:pt x="77669" y="150633"/>
                      <a:pt x="78128" y="143127"/>
                      <a:pt x="77516" y="141441"/>
                    </a:cubicBezTo>
                    <a:cubicBezTo>
                      <a:pt x="76903" y="139756"/>
                      <a:pt x="75601" y="135007"/>
                      <a:pt x="75447" y="133092"/>
                    </a:cubicBezTo>
                    <a:cubicBezTo>
                      <a:pt x="75294" y="131178"/>
                      <a:pt x="74222" y="128420"/>
                      <a:pt x="74145" y="127807"/>
                    </a:cubicBezTo>
                    <a:cubicBezTo>
                      <a:pt x="73992" y="127194"/>
                      <a:pt x="73686" y="126275"/>
                      <a:pt x="74298" y="124897"/>
                    </a:cubicBezTo>
                    <a:cubicBezTo>
                      <a:pt x="74911" y="123594"/>
                      <a:pt x="76060" y="120454"/>
                      <a:pt x="76213" y="119535"/>
                    </a:cubicBezTo>
                    <a:cubicBezTo>
                      <a:pt x="76367" y="118616"/>
                      <a:pt x="75984" y="118003"/>
                      <a:pt x="77286" y="118003"/>
                    </a:cubicBezTo>
                    <a:cubicBezTo>
                      <a:pt x="78588" y="118003"/>
                      <a:pt x="85099" y="118233"/>
                      <a:pt x="86477" y="118156"/>
                    </a:cubicBezTo>
                    <a:cubicBezTo>
                      <a:pt x="87933" y="118003"/>
                      <a:pt x="105396" y="118386"/>
                      <a:pt x="108997" y="117926"/>
                    </a:cubicBezTo>
                    <a:cubicBezTo>
                      <a:pt x="112597" y="117467"/>
                      <a:pt x="118801" y="117084"/>
                      <a:pt x="120256" y="117467"/>
                    </a:cubicBezTo>
                    <a:cubicBezTo>
                      <a:pt x="121712" y="117850"/>
                      <a:pt x="130520" y="118692"/>
                      <a:pt x="132359" y="118539"/>
                    </a:cubicBezTo>
                    <a:cubicBezTo>
                      <a:pt x="134120" y="118386"/>
                      <a:pt x="141091" y="118079"/>
                      <a:pt x="141780" y="118156"/>
                    </a:cubicBezTo>
                    <a:cubicBezTo>
                      <a:pt x="142469" y="118309"/>
                      <a:pt x="143235" y="118003"/>
                      <a:pt x="143925" y="117314"/>
                    </a:cubicBezTo>
                    <a:cubicBezTo>
                      <a:pt x="144614" y="116624"/>
                      <a:pt x="146299" y="114939"/>
                      <a:pt x="147295" y="114939"/>
                    </a:cubicBezTo>
                    <a:cubicBezTo>
                      <a:pt x="148291" y="114939"/>
                      <a:pt x="152810" y="114020"/>
                      <a:pt x="153729" y="114326"/>
                    </a:cubicBezTo>
                    <a:cubicBezTo>
                      <a:pt x="154342" y="114709"/>
                      <a:pt x="156027" y="115169"/>
                      <a:pt x="158172" y="11562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77" name="Kombinationstegning: figur 12076">
                <a:extLst>
                  <a:ext uri="{FF2B5EF4-FFF2-40B4-BE49-F238E27FC236}">
                    <a16:creationId xmlns:a16="http://schemas.microsoft.com/office/drawing/2014/main" id="{F23FFB99-66C8-4A10-B09F-63E437E42374}"/>
                  </a:ext>
                </a:extLst>
              </p:cNvPr>
              <p:cNvSpPr/>
              <p:nvPr/>
            </p:nvSpPr>
            <p:spPr>
              <a:xfrm>
                <a:off x="6302440" y="4041650"/>
                <a:ext cx="87133" cy="177062"/>
              </a:xfrm>
              <a:custGeom>
                <a:avLst/>
                <a:gdLst>
                  <a:gd name="connsiteX0" fmla="*/ 45490 w 87133"/>
                  <a:gd name="connsiteY0" fmla="*/ 13682 h 177062"/>
                  <a:gd name="connsiteX1" fmla="*/ 43651 w 87133"/>
                  <a:gd name="connsiteY1" fmla="*/ 19120 h 177062"/>
                  <a:gd name="connsiteX2" fmla="*/ 42196 w 87133"/>
                  <a:gd name="connsiteY2" fmla="*/ 21495 h 177062"/>
                  <a:gd name="connsiteX3" fmla="*/ 35762 w 87133"/>
                  <a:gd name="connsiteY3" fmla="*/ 26780 h 177062"/>
                  <a:gd name="connsiteX4" fmla="*/ 33617 w 87133"/>
                  <a:gd name="connsiteY4" fmla="*/ 27393 h 177062"/>
                  <a:gd name="connsiteX5" fmla="*/ 19753 w 87133"/>
                  <a:gd name="connsiteY5" fmla="*/ 26780 h 177062"/>
                  <a:gd name="connsiteX6" fmla="*/ 17226 w 87133"/>
                  <a:gd name="connsiteY6" fmla="*/ 28005 h 177062"/>
                  <a:gd name="connsiteX7" fmla="*/ 8953 w 87133"/>
                  <a:gd name="connsiteY7" fmla="*/ 34746 h 177062"/>
                  <a:gd name="connsiteX8" fmla="*/ 9106 w 87133"/>
                  <a:gd name="connsiteY8" fmla="*/ 37656 h 177062"/>
                  <a:gd name="connsiteX9" fmla="*/ 8877 w 87133"/>
                  <a:gd name="connsiteY9" fmla="*/ 38882 h 177062"/>
                  <a:gd name="connsiteX10" fmla="*/ 4894 w 87133"/>
                  <a:gd name="connsiteY10" fmla="*/ 39571 h 177062"/>
                  <a:gd name="connsiteX11" fmla="*/ 3592 w 87133"/>
                  <a:gd name="connsiteY11" fmla="*/ 39725 h 177062"/>
                  <a:gd name="connsiteX12" fmla="*/ 681 w 87133"/>
                  <a:gd name="connsiteY12" fmla="*/ 47001 h 177062"/>
                  <a:gd name="connsiteX13" fmla="*/ 221 w 87133"/>
                  <a:gd name="connsiteY13" fmla="*/ 53742 h 177062"/>
                  <a:gd name="connsiteX14" fmla="*/ 4281 w 87133"/>
                  <a:gd name="connsiteY14" fmla="*/ 61172 h 177062"/>
                  <a:gd name="connsiteX15" fmla="*/ 15541 w 87133"/>
                  <a:gd name="connsiteY15" fmla="*/ 68602 h 177062"/>
                  <a:gd name="connsiteX16" fmla="*/ 16230 w 87133"/>
                  <a:gd name="connsiteY16" fmla="*/ 69904 h 177062"/>
                  <a:gd name="connsiteX17" fmla="*/ 16383 w 87133"/>
                  <a:gd name="connsiteY17" fmla="*/ 82083 h 177062"/>
                  <a:gd name="connsiteX18" fmla="*/ 17073 w 87133"/>
                  <a:gd name="connsiteY18" fmla="*/ 84380 h 177062"/>
                  <a:gd name="connsiteX19" fmla="*/ 17685 w 87133"/>
                  <a:gd name="connsiteY19" fmla="*/ 86678 h 177062"/>
                  <a:gd name="connsiteX20" fmla="*/ 18911 w 87133"/>
                  <a:gd name="connsiteY20" fmla="*/ 89206 h 177062"/>
                  <a:gd name="connsiteX21" fmla="*/ 22741 w 87133"/>
                  <a:gd name="connsiteY21" fmla="*/ 95640 h 177062"/>
                  <a:gd name="connsiteX22" fmla="*/ 23660 w 87133"/>
                  <a:gd name="connsiteY22" fmla="*/ 110117 h 177062"/>
                  <a:gd name="connsiteX23" fmla="*/ 24119 w 87133"/>
                  <a:gd name="connsiteY23" fmla="*/ 118236 h 177062"/>
                  <a:gd name="connsiteX24" fmla="*/ 24119 w 87133"/>
                  <a:gd name="connsiteY24" fmla="*/ 126738 h 177062"/>
                  <a:gd name="connsiteX25" fmla="*/ 24119 w 87133"/>
                  <a:gd name="connsiteY25" fmla="*/ 135623 h 177062"/>
                  <a:gd name="connsiteX26" fmla="*/ 24502 w 87133"/>
                  <a:gd name="connsiteY26" fmla="*/ 140985 h 177062"/>
                  <a:gd name="connsiteX27" fmla="*/ 22587 w 87133"/>
                  <a:gd name="connsiteY27" fmla="*/ 155922 h 177062"/>
                  <a:gd name="connsiteX28" fmla="*/ 23200 w 87133"/>
                  <a:gd name="connsiteY28" fmla="*/ 157454 h 177062"/>
                  <a:gd name="connsiteX29" fmla="*/ 23583 w 87133"/>
                  <a:gd name="connsiteY29" fmla="*/ 160058 h 177062"/>
                  <a:gd name="connsiteX30" fmla="*/ 22894 w 87133"/>
                  <a:gd name="connsiteY30" fmla="*/ 162815 h 177062"/>
                  <a:gd name="connsiteX31" fmla="*/ 23353 w 87133"/>
                  <a:gd name="connsiteY31" fmla="*/ 165113 h 177062"/>
                  <a:gd name="connsiteX32" fmla="*/ 26494 w 87133"/>
                  <a:gd name="connsiteY32" fmla="*/ 169632 h 177062"/>
                  <a:gd name="connsiteX33" fmla="*/ 28179 w 87133"/>
                  <a:gd name="connsiteY33" fmla="*/ 173232 h 177062"/>
                  <a:gd name="connsiteX34" fmla="*/ 27566 w 87133"/>
                  <a:gd name="connsiteY34" fmla="*/ 174918 h 177062"/>
                  <a:gd name="connsiteX35" fmla="*/ 24808 w 87133"/>
                  <a:gd name="connsiteY35" fmla="*/ 177062 h 177062"/>
                  <a:gd name="connsiteX36" fmla="*/ 42809 w 87133"/>
                  <a:gd name="connsiteY36" fmla="*/ 174152 h 177062"/>
                  <a:gd name="connsiteX37" fmla="*/ 54835 w 87133"/>
                  <a:gd name="connsiteY37" fmla="*/ 173539 h 177062"/>
                  <a:gd name="connsiteX38" fmla="*/ 54758 w 87133"/>
                  <a:gd name="connsiteY38" fmla="*/ 171700 h 177062"/>
                  <a:gd name="connsiteX39" fmla="*/ 55218 w 87133"/>
                  <a:gd name="connsiteY39" fmla="*/ 169326 h 177062"/>
                  <a:gd name="connsiteX40" fmla="*/ 56750 w 87133"/>
                  <a:gd name="connsiteY40" fmla="*/ 161666 h 177062"/>
                  <a:gd name="connsiteX41" fmla="*/ 55830 w 87133"/>
                  <a:gd name="connsiteY41" fmla="*/ 156994 h 177062"/>
                  <a:gd name="connsiteX42" fmla="*/ 55371 w 87133"/>
                  <a:gd name="connsiteY42" fmla="*/ 155309 h 177062"/>
                  <a:gd name="connsiteX43" fmla="*/ 56443 w 87133"/>
                  <a:gd name="connsiteY43" fmla="*/ 148875 h 177062"/>
                  <a:gd name="connsiteX44" fmla="*/ 56290 w 87133"/>
                  <a:gd name="connsiteY44" fmla="*/ 145504 h 177062"/>
                  <a:gd name="connsiteX45" fmla="*/ 54988 w 87133"/>
                  <a:gd name="connsiteY45" fmla="*/ 130798 h 177062"/>
                  <a:gd name="connsiteX46" fmla="*/ 54068 w 87133"/>
                  <a:gd name="connsiteY46" fmla="*/ 129343 h 177062"/>
                  <a:gd name="connsiteX47" fmla="*/ 53839 w 87133"/>
                  <a:gd name="connsiteY47" fmla="*/ 126968 h 177062"/>
                  <a:gd name="connsiteX48" fmla="*/ 54528 w 87133"/>
                  <a:gd name="connsiteY48" fmla="*/ 117547 h 177062"/>
                  <a:gd name="connsiteX49" fmla="*/ 55141 w 87133"/>
                  <a:gd name="connsiteY49" fmla="*/ 114177 h 177062"/>
                  <a:gd name="connsiteX50" fmla="*/ 55983 w 87133"/>
                  <a:gd name="connsiteY50" fmla="*/ 110117 h 177062"/>
                  <a:gd name="connsiteX51" fmla="*/ 55754 w 87133"/>
                  <a:gd name="connsiteY51" fmla="*/ 104219 h 177062"/>
                  <a:gd name="connsiteX52" fmla="*/ 56213 w 87133"/>
                  <a:gd name="connsiteY52" fmla="*/ 100542 h 177062"/>
                  <a:gd name="connsiteX53" fmla="*/ 56826 w 87133"/>
                  <a:gd name="connsiteY53" fmla="*/ 96253 h 177062"/>
                  <a:gd name="connsiteX54" fmla="*/ 57898 w 87133"/>
                  <a:gd name="connsiteY54" fmla="*/ 95410 h 177062"/>
                  <a:gd name="connsiteX55" fmla="*/ 66630 w 87133"/>
                  <a:gd name="connsiteY55" fmla="*/ 90891 h 177062"/>
                  <a:gd name="connsiteX56" fmla="*/ 70614 w 87133"/>
                  <a:gd name="connsiteY56" fmla="*/ 80244 h 177062"/>
                  <a:gd name="connsiteX57" fmla="*/ 72145 w 87133"/>
                  <a:gd name="connsiteY57" fmla="*/ 77487 h 177062"/>
                  <a:gd name="connsiteX58" fmla="*/ 80724 w 87133"/>
                  <a:gd name="connsiteY58" fmla="*/ 67070 h 177062"/>
                  <a:gd name="connsiteX59" fmla="*/ 81107 w 87133"/>
                  <a:gd name="connsiteY59" fmla="*/ 65538 h 177062"/>
                  <a:gd name="connsiteX60" fmla="*/ 82563 w 87133"/>
                  <a:gd name="connsiteY60" fmla="*/ 55963 h 177062"/>
                  <a:gd name="connsiteX61" fmla="*/ 86545 w 87133"/>
                  <a:gd name="connsiteY61" fmla="*/ 51521 h 177062"/>
                  <a:gd name="connsiteX62" fmla="*/ 87005 w 87133"/>
                  <a:gd name="connsiteY62" fmla="*/ 49376 h 177062"/>
                  <a:gd name="connsiteX63" fmla="*/ 84095 w 87133"/>
                  <a:gd name="connsiteY63" fmla="*/ 37197 h 177062"/>
                  <a:gd name="connsiteX64" fmla="*/ 83252 w 87133"/>
                  <a:gd name="connsiteY64" fmla="*/ 35665 h 177062"/>
                  <a:gd name="connsiteX65" fmla="*/ 77507 w 87133"/>
                  <a:gd name="connsiteY65" fmla="*/ 29078 h 177062"/>
                  <a:gd name="connsiteX66" fmla="*/ 77660 w 87133"/>
                  <a:gd name="connsiteY66" fmla="*/ 26780 h 177062"/>
                  <a:gd name="connsiteX67" fmla="*/ 80188 w 87133"/>
                  <a:gd name="connsiteY67" fmla="*/ 19963 h 177062"/>
                  <a:gd name="connsiteX68" fmla="*/ 75286 w 87133"/>
                  <a:gd name="connsiteY68" fmla="*/ 16746 h 177062"/>
                  <a:gd name="connsiteX69" fmla="*/ 71226 w 87133"/>
                  <a:gd name="connsiteY69" fmla="*/ 13605 h 177062"/>
                  <a:gd name="connsiteX70" fmla="*/ 59047 w 87133"/>
                  <a:gd name="connsiteY70" fmla="*/ 431 h 177062"/>
                  <a:gd name="connsiteX71" fmla="*/ 57745 w 87133"/>
                  <a:gd name="connsiteY71" fmla="*/ 278 h 177062"/>
                  <a:gd name="connsiteX72" fmla="*/ 51617 w 87133"/>
                  <a:gd name="connsiteY72" fmla="*/ 2422 h 177062"/>
                  <a:gd name="connsiteX73" fmla="*/ 47787 w 87133"/>
                  <a:gd name="connsiteY73" fmla="*/ 3494 h 177062"/>
                  <a:gd name="connsiteX74" fmla="*/ 45490 w 87133"/>
                  <a:gd name="connsiteY74" fmla="*/ 5792 h 177062"/>
                  <a:gd name="connsiteX75" fmla="*/ 45949 w 87133"/>
                  <a:gd name="connsiteY75" fmla="*/ 12533 h 177062"/>
                  <a:gd name="connsiteX76" fmla="*/ 45490 w 87133"/>
                  <a:gd name="connsiteY76" fmla="*/ 13682 h 17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7133" h="177062">
                    <a:moveTo>
                      <a:pt x="45490" y="13682"/>
                    </a:moveTo>
                    <a:cubicBezTo>
                      <a:pt x="44953" y="15673"/>
                      <a:pt x="43728" y="18661"/>
                      <a:pt x="43651" y="19120"/>
                    </a:cubicBezTo>
                    <a:cubicBezTo>
                      <a:pt x="43498" y="19733"/>
                      <a:pt x="43039" y="20882"/>
                      <a:pt x="42196" y="21495"/>
                    </a:cubicBezTo>
                    <a:cubicBezTo>
                      <a:pt x="41354" y="22107"/>
                      <a:pt x="35762" y="26780"/>
                      <a:pt x="35762" y="26780"/>
                    </a:cubicBezTo>
                    <a:cubicBezTo>
                      <a:pt x="35302" y="27469"/>
                      <a:pt x="33617" y="27393"/>
                      <a:pt x="33617" y="27393"/>
                    </a:cubicBezTo>
                    <a:cubicBezTo>
                      <a:pt x="33617" y="27393"/>
                      <a:pt x="21055" y="26703"/>
                      <a:pt x="19753" y="26780"/>
                    </a:cubicBezTo>
                    <a:cubicBezTo>
                      <a:pt x="18451" y="26933"/>
                      <a:pt x="17838" y="27163"/>
                      <a:pt x="17226" y="28005"/>
                    </a:cubicBezTo>
                    <a:cubicBezTo>
                      <a:pt x="16613" y="28848"/>
                      <a:pt x="10179" y="33750"/>
                      <a:pt x="8953" y="34746"/>
                    </a:cubicBezTo>
                    <a:cubicBezTo>
                      <a:pt x="7728" y="35665"/>
                      <a:pt x="8341" y="36508"/>
                      <a:pt x="9106" y="37656"/>
                    </a:cubicBezTo>
                    <a:cubicBezTo>
                      <a:pt x="9796" y="38729"/>
                      <a:pt x="8877" y="38882"/>
                      <a:pt x="8877" y="38882"/>
                    </a:cubicBezTo>
                    <a:cubicBezTo>
                      <a:pt x="8877" y="38882"/>
                      <a:pt x="7115" y="39112"/>
                      <a:pt x="4894" y="39571"/>
                    </a:cubicBezTo>
                    <a:cubicBezTo>
                      <a:pt x="4587" y="39648"/>
                      <a:pt x="4128" y="39648"/>
                      <a:pt x="3592" y="39725"/>
                    </a:cubicBezTo>
                    <a:cubicBezTo>
                      <a:pt x="2596" y="42406"/>
                      <a:pt x="1064" y="46312"/>
                      <a:pt x="681" y="47001"/>
                    </a:cubicBezTo>
                    <a:cubicBezTo>
                      <a:pt x="68" y="48074"/>
                      <a:pt x="-238" y="50218"/>
                      <a:pt x="221" y="53742"/>
                    </a:cubicBezTo>
                    <a:cubicBezTo>
                      <a:pt x="681" y="57265"/>
                      <a:pt x="2289" y="59640"/>
                      <a:pt x="4281" y="61172"/>
                    </a:cubicBezTo>
                    <a:cubicBezTo>
                      <a:pt x="6349" y="62704"/>
                      <a:pt x="14851" y="67989"/>
                      <a:pt x="15541" y="68602"/>
                    </a:cubicBezTo>
                    <a:cubicBezTo>
                      <a:pt x="16230" y="69214"/>
                      <a:pt x="16230" y="69904"/>
                      <a:pt x="16230" y="69904"/>
                    </a:cubicBezTo>
                    <a:cubicBezTo>
                      <a:pt x="16230" y="69904"/>
                      <a:pt x="16460" y="81240"/>
                      <a:pt x="16383" y="82083"/>
                    </a:cubicBezTo>
                    <a:cubicBezTo>
                      <a:pt x="16230" y="82925"/>
                      <a:pt x="16766" y="83997"/>
                      <a:pt x="17073" y="84380"/>
                    </a:cubicBezTo>
                    <a:cubicBezTo>
                      <a:pt x="17379" y="84763"/>
                      <a:pt x="17762" y="85453"/>
                      <a:pt x="17685" y="86678"/>
                    </a:cubicBezTo>
                    <a:cubicBezTo>
                      <a:pt x="17532" y="87904"/>
                      <a:pt x="18298" y="88440"/>
                      <a:pt x="18911" y="89206"/>
                    </a:cubicBezTo>
                    <a:cubicBezTo>
                      <a:pt x="19523" y="89895"/>
                      <a:pt x="21209" y="92193"/>
                      <a:pt x="22741" y="95640"/>
                    </a:cubicBezTo>
                    <a:cubicBezTo>
                      <a:pt x="24272" y="99087"/>
                      <a:pt x="24272" y="107359"/>
                      <a:pt x="23660" y="110117"/>
                    </a:cubicBezTo>
                    <a:cubicBezTo>
                      <a:pt x="23047" y="112874"/>
                      <a:pt x="24043" y="116474"/>
                      <a:pt x="24119" y="118236"/>
                    </a:cubicBezTo>
                    <a:cubicBezTo>
                      <a:pt x="24272" y="119998"/>
                      <a:pt x="24119" y="125742"/>
                      <a:pt x="24119" y="126738"/>
                    </a:cubicBezTo>
                    <a:cubicBezTo>
                      <a:pt x="24119" y="127734"/>
                      <a:pt x="24119" y="133172"/>
                      <a:pt x="24119" y="135623"/>
                    </a:cubicBezTo>
                    <a:cubicBezTo>
                      <a:pt x="24119" y="137998"/>
                      <a:pt x="24502" y="138994"/>
                      <a:pt x="24502" y="140985"/>
                    </a:cubicBezTo>
                    <a:cubicBezTo>
                      <a:pt x="24502" y="142977"/>
                      <a:pt x="22817" y="155002"/>
                      <a:pt x="22587" y="155922"/>
                    </a:cubicBezTo>
                    <a:cubicBezTo>
                      <a:pt x="22357" y="156841"/>
                      <a:pt x="22741" y="157224"/>
                      <a:pt x="23200" y="157454"/>
                    </a:cubicBezTo>
                    <a:cubicBezTo>
                      <a:pt x="23660" y="157683"/>
                      <a:pt x="23660" y="159215"/>
                      <a:pt x="23583" y="160058"/>
                    </a:cubicBezTo>
                    <a:cubicBezTo>
                      <a:pt x="23430" y="160900"/>
                      <a:pt x="23353" y="161820"/>
                      <a:pt x="22894" y="162815"/>
                    </a:cubicBezTo>
                    <a:cubicBezTo>
                      <a:pt x="22434" y="163811"/>
                      <a:pt x="23047" y="164271"/>
                      <a:pt x="23353" y="165113"/>
                    </a:cubicBezTo>
                    <a:cubicBezTo>
                      <a:pt x="23736" y="165956"/>
                      <a:pt x="25651" y="168790"/>
                      <a:pt x="26494" y="169632"/>
                    </a:cubicBezTo>
                    <a:cubicBezTo>
                      <a:pt x="27336" y="170475"/>
                      <a:pt x="27719" y="172007"/>
                      <a:pt x="28179" y="173232"/>
                    </a:cubicBezTo>
                    <a:cubicBezTo>
                      <a:pt x="28638" y="174458"/>
                      <a:pt x="27566" y="174918"/>
                      <a:pt x="27566" y="174918"/>
                    </a:cubicBezTo>
                    <a:cubicBezTo>
                      <a:pt x="26723" y="175454"/>
                      <a:pt x="25651" y="176296"/>
                      <a:pt x="24808" y="177062"/>
                    </a:cubicBezTo>
                    <a:cubicBezTo>
                      <a:pt x="31013" y="175990"/>
                      <a:pt x="39132" y="174535"/>
                      <a:pt x="42809" y="174152"/>
                    </a:cubicBezTo>
                    <a:cubicBezTo>
                      <a:pt x="46026" y="173845"/>
                      <a:pt x="50545" y="173615"/>
                      <a:pt x="54835" y="173539"/>
                    </a:cubicBezTo>
                    <a:lnTo>
                      <a:pt x="54758" y="171700"/>
                    </a:lnTo>
                    <a:cubicBezTo>
                      <a:pt x="54758" y="171700"/>
                      <a:pt x="54911" y="170015"/>
                      <a:pt x="55218" y="169326"/>
                    </a:cubicBezTo>
                    <a:cubicBezTo>
                      <a:pt x="55600" y="168637"/>
                      <a:pt x="56750" y="162356"/>
                      <a:pt x="56750" y="161666"/>
                    </a:cubicBezTo>
                    <a:cubicBezTo>
                      <a:pt x="56750" y="160977"/>
                      <a:pt x="56137" y="157377"/>
                      <a:pt x="55830" y="156994"/>
                    </a:cubicBezTo>
                    <a:cubicBezTo>
                      <a:pt x="55447" y="156611"/>
                      <a:pt x="55141" y="156151"/>
                      <a:pt x="55371" y="155309"/>
                    </a:cubicBezTo>
                    <a:cubicBezTo>
                      <a:pt x="55600" y="154466"/>
                      <a:pt x="56443" y="149564"/>
                      <a:pt x="56443" y="148875"/>
                    </a:cubicBezTo>
                    <a:cubicBezTo>
                      <a:pt x="56443" y="148185"/>
                      <a:pt x="56443" y="146500"/>
                      <a:pt x="56290" y="145504"/>
                    </a:cubicBezTo>
                    <a:cubicBezTo>
                      <a:pt x="56137" y="144585"/>
                      <a:pt x="54988" y="130798"/>
                      <a:pt x="54988" y="130798"/>
                    </a:cubicBezTo>
                    <a:cubicBezTo>
                      <a:pt x="54988" y="130798"/>
                      <a:pt x="54298" y="129726"/>
                      <a:pt x="54068" y="129343"/>
                    </a:cubicBezTo>
                    <a:cubicBezTo>
                      <a:pt x="53839" y="128960"/>
                      <a:pt x="53609" y="128117"/>
                      <a:pt x="53839" y="126968"/>
                    </a:cubicBezTo>
                    <a:cubicBezTo>
                      <a:pt x="54068" y="125742"/>
                      <a:pt x="54528" y="117853"/>
                      <a:pt x="54528" y="117547"/>
                    </a:cubicBezTo>
                    <a:cubicBezTo>
                      <a:pt x="54528" y="117240"/>
                      <a:pt x="54758" y="115632"/>
                      <a:pt x="55141" y="114177"/>
                    </a:cubicBezTo>
                    <a:cubicBezTo>
                      <a:pt x="55524" y="112721"/>
                      <a:pt x="55983" y="110959"/>
                      <a:pt x="55983" y="110117"/>
                    </a:cubicBezTo>
                    <a:cubicBezTo>
                      <a:pt x="55983" y="109274"/>
                      <a:pt x="55754" y="105215"/>
                      <a:pt x="55754" y="104219"/>
                    </a:cubicBezTo>
                    <a:cubicBezTo>
                      <a:pt x="55754" y="103223"/>
                      <a:pt x="56137" y="101461"/>
                      <a:pt x="56213" y="100542"/>
                    </a:cubicBezTo>
                    <a:cubicBezTo>
                      <a:pt x="56366" y="99623"/>
                      <a:pt x="56826" y="96253"/>
                      <a:pt x="56826" y="96253"/>
                    </a:cubicBezTo>
                    <a:cubicBezTo>
                      <a:pt x="56826" y="96253"/>
                      <a:pt x="57056" y="95410"/>
                      <a:pt x="57898" y="95410"/>
                    </a:cubicBezTo>
                    <a:cubicBezTo>
                      <a:pt x="58741" y="95410"/>
                      <a:pt x="64945" y="96253"/>
                      <a:pt x="66630" y="90891"/>
                    </a:cubicBezTo>
                    <a:cubicBezTo>
                      <a:pt x="68315" y="85529"/>
                      <a:pt x="70614" y="80244"/>
                      <a:pt x="70614" y="80244"/>
                    </a:cubicBezTo>
                    <a:cubicBezTo>
                      <a:pt x="70614" y="80244"/>
                      <a:pt x="71533" y="78329"/>
                      <a:pt x="72145" y="77487"/>
                    </a:cubicBezTo>
                    <a:cubicBezTo>
                      <a:pt x="72758" y="76644"/>
                      <a:pt x="80418" y="67453"/>
                      <a:pt x="80724" y="67070"/>
                    </a:cubicBezTo>
                    <a:cubicBezTo>
                      <a:pt x="81107" y="66687"/>
                      <a:pt x="81184" y="66150"/>
                      <a:pt x="81107" y="65538"/>
                    </a:cubicBezTo>
                    <a:cubicBezTo>
                      <a:pt x="80954" y="64925"/>
                      <a:pt x="79422" y="59793"/>
                      <a:pt x="82563" y="55963"/>
                    </a:cubicBezTo>
                    <a:cubicBezTo>
                      <a:pt x="85703" y="52133"/>
                      <a:pt x="86545" y="51521"/>
                      <a:pt x="86545" y="51521"/>
                    </a:cubicBezTo>
                    <a:cubicBezTo>
                      <a:pt x="86545" y="51521"/>
                      <a:pt x="87464" y="50678"/>
                      <a:pt x="87005" y="49376"/>
                    </a:cubicBezTo>
                    <a:cubicBezTo>
                      <a:pt x="86545" y="48074"/>
                      <a:pt x="84095" y="37197"/>
                      <a:pt x="84095" y="37197"/>
                    </a:cubicBezTo>
                    <a:cubicBezTo>
                      <a:pt x="84095" y="37197"/>
                      <a:pt x="83865" y="35972"/>
                      <a:pt x="83252" y="35665"/>
                    </a:cubicBezTo>
                    <a:cubicBezTo>
                      <a:pt x="82639" y="35359"/>
                      <a:pt x="77507" y="29078"/>
                      <a:pt x="77507" y="29078"/>
                    </a:cubicBezTo>
                    <a:cubicBezTo>
                      <a:pt x="77507" y="29078"/>
                      <a:pt x="77047" y="28159"/>
                      <a:pt x="77660" y="26780"/>
                    </a:cubicBezTo>
                    <a:cubicBezTo>
                      <a:pt x="78120" y="25784"/>
                      <a:pt x="79422" y="22414"/>
                      <a:pt x="80188" y="19963"/>
                    </a:cubicBezTo>
                    <a:cubicBezTo>
                      <a:pt x="78120" y="18584"/>
                      <a:pt x="75822" y="17052"/>
                      <a:pt x="75286" y="16746"/>
                    </a:cubicBezTo>
                    <a:cubicBezTo>
                      <a:pt x="74213" y="16133"/>
                      <a:pt x="72069" y="14218"/>
                      <a:pt x="71226" y="13605"/>
                    </a:cubicBezTo>
                    <a:cubicBezTo>
                      <a:pt x="70384" y="12993"/>
                      <a:pt x="59277" y="890"/>
                      <a:pt x="59047" y="431"/>
                    </a:cubicBezTo>
                    <a:cubicBezTo>
                      <a:pt x="58817" y="-29"/>
                      <a:pt x="58588" y="-182"/>
                      <a:pt x="57745" y="278"/>
                    </a:cubicBezTo>
                    <a:cubicBezTo>
                      <a:pt x="56902" y="737"/>
                      <a:pt x="52690" y="1963"/>
                      <a:pt x="51617" y="2422"/>
                    </a:cubicBezTo>
                    <a:cubicBezTo>
                      <a:pt x="50545" y="2882"/>
                      <a:pt x="49090" y="3494"/>
                      <a:pt x="47787" y="3494"/>
                    </a:cubicBezTo>
                    <a:cubicBezTo>
                      <a:pt x="46485" y="3494"/>
                      <a:pt x="46103" y="3494"/>
                      <a:pt x="45490" y="5792"/>
                    </a:cubicBezTo>
                    <a:cubicBezTo>
                      <a:pt x="44877" y="8090"/>
                      <a:pt x="45949" y="11078"/>
                      <a:pt x="45949" y="12533"/>
                    </a:cubicBezTo>
                    <a:cubicBezTo>
                      <a:pt x="45796" y="12609"/>
                      <a:pt x="45643" y="13146"/>
                      <a:pt x="45490" y="13682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78" name="Kombinationstegning: figur 12077">
                <a:extLst>
                  <a:ext uri="{FF2B5EF4-FFF2-40B4-BE49-F238E27FC236}">
                    <a16:creationId xmlns:a16="http://schemas.microsoft.com/office/drawing/2014/main" id="{EFB07BD7-043B-4091-92EE-271F18E8C2CE}"/>
                  </a:ext>
                </a:extLst>
              </p:cNvPr>
              <p:cNvSpPr/>
              <p:nvPr/>
            </p:nvSpPr>
            <p:spPr>
              <a:xfrm>
                <a:off x="6188141" y="4077534"/>
                <a:ext cx="125778" cy="183702"/>
              </a:xfrm>
              <a:custGeom>
                <a:avLst/>
                <a:gdLst>
                  <a:gd name="connsiteX0" fmla="*/ 15327 w 125778"/>
                  <a:gd name="connsiteY0" fmla="*/ 47807 h 183702"/>
                  <a:gd name="connsiteX1" fmla="*/ 13106 w 125778"/>
                  <a:gd name="connsiteY1" fmla="*/ 57535 h 183702"/>
                  <a:gd name="connsiteX2" fmla="*/ 16323 w 125778"/>
                  <a:gd name="connsiteY2" fmla="*/ 66114 h 183702"/>
                  <a:gd name="connsiteX3" fmla="*/ 17855 w 125778"/>
                  <a:gd name="connsiteY3" fmla="*/ 67186 h 183702"/>
                  <a:gd name="connsiteX4" fmla="*/ 18697 w 125778"/>
                  <a:gd name="connsiteY4" fmla="*/ 68412 h 183702"/>
                  <a:gd name="connsiteX5" fmla="*/ 19922 w 125778"/>
                  <a:gd name="connsiteY5" fmla="*/ 74616 h 183702"/>
                  <a:gd name="connsiteX6" fmla="*/ 19003 w 125778"/>
                  <a:gd name="connsiteY6" fmla="*/ 86489 h 183702"/>
                  <a:gd name="connsiteX7" fmla="*/ 12263 w 125778"/>
                  <a:gd name="connsiteY7" fmla="*/ 95450 h 183702"/>
                  <a:gd name="connsiteX8" fmla="*/ 10348 w 125778"/>
                  <a:gd name="connsiteY8" fmla="*/ 98438 h 183702"/>
                  <a:gd name="connsiteX9" fmla="*/ 4374 w 125778"/>
                  <a:gd name="connsiteY9" fmla="*/ 116285 h 183702"/>
                  <a:gd name="connsiteX10" fmla="*/ 927 w 125778"/>
                  <a:gd name="connsiteY10" fmla="*/ 123332 h 183702"/>
                  <a:gd name="connsiteX11" fmla="*/ 8 w 125778"/>
                  <a:gd name="connsiteY11" fmla="*/ 128004 h 183702"/>
                  <a:gd name="connsiteX12" fmla="*/ 2918 w 125778"/>
                  <a:gd name="connsiteY12" fmla="*/ 145621 h 183702"/>
                  <a:gd name="connsiteX13" fmla="*/ 13489 w 125778"/>
                  <a:gd name="connsiteY13" fmla="*/ 161400 h 183702"/>
                  <a:gd name="connsiteX14" fmla="*/ 14408 w 125778"/>
                  <a:gd name="connsiteY14" fmla="*/ 167757 h 183702"/>
                  <a:gd name="connsiteX15" fmla="*/ 12646 w 125778"/>
                  <a:gd name="connsiteY15" fmla="*/ 172430 h 183702"/>
                  <a:gd name="connsiteX16" fmla="*/ 5676 w 125778"/>
                  <a:gd name="connsiteY16" fmla="*/ 172583 h 183702"/>
                  <a:gd name="connsiteX17" fmla="*/ 3378 w 125778"/>
                  <a:gd name="connsiteY17" fmla="*/ 173426 h 183702"/>
                  <a:gd name="connsiteX18" fmla="*/ 28272 w 125778"/>
                  <a:gd name="connsiteY18" fmla="*/ 182081 h 183702"/>
                  <a:gd name="connsiteX19" fmla="*/ 39915 w 125778"/>
                  <a:gd name="connsiteY19" fmla="*/ 180626 h 183702"/>
                  <a:gd name="connsiteX20" fmla="*/ 53778 w 125778"/>
                  <a:gd name="connsiteY20" fmla="*/ 172966 h 183702"/>
                  <a:gd name="connsiteX21" fmla="*/ 74995 w 125778"/>
                  <a:gd name="connsiteY21" fmla="*/ 165766 h 183702"/>
                  <a:gd name="connsiteX22" fmla="*/ 92230 w 125778"/>
                  <a:gd name="connsiteY22" fmla="*/ 158260 h 183702"/>
                  <a:gd name="connsiteX23" fmla="*/ 107856 w 125778"/>
                  <a:gd name="connsiteY23" fmla="*/ 151749 h 183702"/>
                  <a:gd name="connsiteX24" fmla="*/ 105174 w 125778"/>
                  <a:gd name="connsiteY24" fmla="*/ 148838 h 183702"/>
                  <a:gd name="connsiteX25" fmla="*/ 106937 w 125778"/>
                  <a:gd name="connsiteY25" fmla="*/ 146770 h 183702"/>
                  <a:gd name="connsiteX26" fmla="*/ 110307 w 125778"/>
                  <a:gd name="connsiteY26" fmla="*/ 150600 h 183702"/>
                  <a:gd name="connsiteX27" fmla="*/ 117966 w 125778"/>
                  <a:gd name="connsiteY27" fmla="*/ 152974 h 183702"/>
                  <a:gd name="connsiteX28" fmla="*/ 124706 w 125778"/>
                  <a:gd name="connsiteY28" fmla="*/ 145774 h 183702"/>
                  <a:gd name="connsiteX29" fmla="*/ 125779 w 125778"/>
                  <a:gd name="connsiteY29" fmla="*/ 144396 h 183702"/>
                  <a:gd name="connsiteX30" fmla="*/ 123787 w 125778"/>
                  <a:gd name="connsiteY30" fmla="*/ 143093 h 183702"/>
                  <a:gd name="connsiteX31" fmla="*/ 122256 w 125778"/>
                  <a:gd name="connsiteY31" fmla="*/ 141332 h 183702"/>
                  <a:gd name="connsiteX32" fmla="*/ 113141 w 125778"/>
                  <a:gd name="connsiteY32" fmla="*/ 132753 h 183702"/>
                  <a:gd name="connsiteX33" fmla="*/ 112298 w 125778"/>
                  <a:gd name="connsiteY33" fmla="*/ 130991 h 183702"/>
                  <a:gd name="connsiteX34" fmla="*/ 107013 w 125778"/>
                  <a:gd name="connsiteY34" fmla="*/ 119961 h 183702"/>
                  <a:gd name="connsiteX35" fmla="*/ 107702 w 125778"/>
                  <a:gd name="connsiteY35" fmla="*/ 118736 h 183702"/>
                  <a:gd name="connsiteX36" fmla="*/ 108545 w 125778"/>
                  <a:gd name="connsiteY36" fmla="*/ 118046 h 183702"/>
                  <a:gd name="connsiteX37" fmla="*/ 110460 w 125778"/>
                  <a:gd name="connsiteY37" fmla="*/ 109161 h 183702"/>
                  <a:gd name="connsiteX38" fmla="*/ 109771 w 125778"/>
                  <a:gd name="connsiteY38" fmla="*/ 107706 h 183702"/>
                  <a:gd name="connsiteX39" fmla="*/ 106630 w 125778"/>
                  <a:gd name="connsiteY39" fmla="*/ 102191 h 183702"/>
                  <a:gd name="connsiteX40" fmla="*/ 109158 w 125778"/>
                  <a:gd name="connsiteY40" fmla="*/ 94072 h 183702"/>
                  <a:gd name="connsiteX41" fmla="*/ 109387 w 125778"/>
                  <a:gd name="connsiteY41" fmla="*/ 92386 h 183702"/>
                  <a:gd name="connsiteX42" fmla="*/ 109004 w 125778"/>
                  <a:gd name="connsiteY42" fmla="*/ 90089 h 183702"/>
                  <a:gd name="connsiteX43" fmla="*/ 111379 w 125778"/>
                  <a:gd name="connsiteY43" fmla="*/ 81739 h 183702"/>
                  <a:gd name="connsiteX44" fmla="*/ 111609 w 125778"/>
                  <a:gd name="connsiteY44" fmla="*/ 79135 h 183702"/>
                  <a:gd name="connsiteX45" fmla="*/ 110919 w 125778"/>
                  <a:gd name="connsiteY45" fmla="*/ 77067 h 183702"/>
                  <a:gd name="connsiteX46" fmla="*/ 108392 w 125778"/>
                  <a:gd name="connsiteY46" fmla="*/ 75535 h 183702"/>
                  <a:gd name="connsiteX47" fmla="*/ 103490 w 125778"/>
                  <a:gd name="connsiteY47" fmla="*/ 69101 h 183702"/>
                  <a:gd name="connsiteX48" fmla="*/ 103642 w 125778"/>
                  <a:gd name="connsiteY48" fmla="*/ 67875 h 183702"/>
                  <a:gd name="connsiteX49" fmla="*/ 105711 w 125778"/>
                  <a:gd name="connsiteY49" fmla="*/ 66344 h 183702"/>
                  <a:gd name="connsiteX50" fmla="*/ 106170 w 125778"/>
                  <a:gd name="connsiteY50" fmla="*/ 64659 h 183702"/>
                  <a:gd name="connsiteX51" fmla="*/ 102340 w 125778"/>
                  <a:gd name="connsiteY51" fmla="*/ 49109 h 183702"/>
                  <a:gd name="connsiteX52" fmla="*/ 100885 w 125778"/>
                  <a:gd name="connsiteY52" fmla="*/ 49109 h 183702"/>
                  <a:gd name="connsiteX53" fmla="*/ 98970 w 125778"/>
                  <a:gd name="connsiteY53" fmla="*/ 48880 h 183702"/>
                  <a:gd name="connsiteX54" fmla="*/ 101038 w 125778"/>
                  <a:gd name="connsiteY54" fmla="*/ 45739 h 183702"/>
                  <a:gd name="connsiteX55" fmla="*/ 100808 w 125778"/>
                  <a:gd name="connsiteY55" fmla="*/ 44437 h 183702"/>
                  <a:gd name="connsiteX56" fmla="*/ 100426 w 125778"/>
                  <a:gd name="connsiteY56" fmla="*/ 38080 h 183702"/>
                  <a:gd name="connsiteX57" fmla="*/ 103183 w 125778"/>
                  <a:gd name="connsiteY57" fmla="*/ 31875 h 183702"/>
                  <a:gd name="connsiteX58" fmla="*/ 103413 w 125778"/>
                  <a:gd name="connsiteY58" fmla="*/ 25901 h 183702"/>
                  <a:gd name="connsiteX59" fmla="*/ 98511 w 125778"/>
                  <a:gd name="connsiteY59" fmla="*/ 20156 h 183702"/>
                  <a:gd name="connsiteX60" fmla="*/ 89932 w 125778"/>
                  <a:gd name="connsiteY60" fmla="*/ 13339 h 183702"/>
                  <a:gd name="connsiteX61" fmla="*/ 89549 w 125778"/>
                  <a:gd name="connsiteY61" fmla="*/ 11807 h 183702"/>
                  <a:gd name="connsiteX62" fmla="*/ 92077 w 125778"/>
                  <a:gd name="connsiteY62" fmla="*/ 5909 h 183702"/>
                  <a:gd name="connsiteX63" fmla="*/ 92843 w 125778"/>
                  <a:gd name="connsiteY63" fmla="*/ 1083 h 183702"/>
                  <a:gd name="connsiteX64" fmla="*/ 88706 w 125778"/>
                  <a:gd name="connsiteY64" fmla="*/ 88 h 183702"/>
                  <a:gd name="connsiteX65" fmla="*/ 82272 w 125778"/>
                  <a:gd name="connsiteY65" fmla="*/ 700 h 183702"/>
                  <a:gd name="connsiteX66" fmla="*/ 78902 w 125778"/>
                  <a:gd name="connsiteY66" fmla="*/ 3075 h 183702"/>
                  <a:gd name="connsiteX67" fmla="*/ 76757 w 125778"/>
                  <a:gd name="connsiteY67" fmla="*/ 3918 h 183702"/>
                  <a:gd name="connsiteX68" fmla="*/ 67336 w 125778"/>
                  <a:gd name="connsiteY68" fmla="*/ 4300 h 183702"/>
                  <a:gd name="connsiteX69" fmla="*/ 55234 w 125778"/>
                  <a:gd name="connsiteY69" fmla="*/ 3228 h 183702"/>
                  <a:gd name="connsiteX70" fmla="*/ 43974 w 125778"/>
                  <a:gd name="connsiteY70" fmla="*/ 3688 h 183702"/>
                  <a:gd name="connsiteX71" fmla="*/ 21455 w 125778"/>
                  <a:gd name="connsiteY71" fmla="*/ 3918 h 183702"/>
                  <a:gd name="connsiteX72" fmla="*/ 12263 w 125778"/>
                  <a:gd name="connsiteY72" fmla="*/ 3764 h 183702"/>
                  <a:gd name="connsiteX73" fmla="*/ 11191 w 125778"/>
                  <a:gd name="connsiteY73" fmla="*/ 5296 h 183702"/>
                  <a:gd name="connsiteX74" fmla="*/ 9276 w 125778"/>
                  <a:gd name="connsiteY74" fmla="*/ 10658 h 183702"/>
                  <a:gd name="connsiteX75" fmla="*/ 9123 w 125778"/>
                  <a:gd name="connsiteY75" fmla="*/ 13569 h 183702"/>
                  <a:gd name="connsiteX76" fmla="*/ 10425 w 125778"/>
                  <a:gd name="connsiteY76" fmla="*/ 18854 h 183702"/>
                  <a:gd name="connsiteX77" fmla="*/ 12493 w 125778"/>
                  <a:gd name="connsiteY77" fmla="*/ 27203 h 183702"/>
                  <a:gd name="connsiteX78" fmla="*/ 12646 w 125778"/>
                  <a:gd name="connsiteY78" fmla="*/ 38309 h 183702"/>
                  <a:gd name="connsiteX79" fmla="*/ 13489 w 125778"/>
                  <a:gd name="connsiteY79" fmla="*/ 41909 h 183702"/>
                  <a:gd name="connsiteX80" fmla="*/ 15556 w 125778"/>
                  <a:gd name="connsiteY80" fmla="*/ 46582 h 183702"/>
                  <a:gd name="connsiteX81" fmla="*/ 15327 w 125778"/>
                  <a:gd name="connsiteY81" fmla="*/ 47807 h 18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25778" h="183702">
                    <a:moveTo>
                      <a:pt x="15327" y="47807"/>
                    </a:moveTo>
                    <a:cubicBezTo>
                      <a:pt x="15021" y="50105"/>
                      <a:pt x="13489" y="54165"/>
                      <a:pt x="13106" y="57535"/>
                    </a:cubicBezTo>
                    <a:cubicBezTo>
                      <a:pt x="12646" y="61595"/>
                      <a:pt x="15863" y="65425"/>
                      <a:pt x="16323" y="66114"/>
                    </a:cubicBezTo>
                    <a:cubicBezTo>
                      <a:pt x="16782" y="66803"/>
                      <a:pt x="17242" y="67339"/>
                      <a:pt x="17855" y="67186"/>
                    </a:cubicBezTo>
                    <a:cubicBezTo>
                      <a:pt x="18467" y="67033"/>
                      <a:pt x="18697" y="68412"/>
                      <a:pt x="18697" y="68412"/>
                    </a:cubicBezTo>
                    <a:cubicBezTo>
                      <a:pt x="18697" y="68412"/>
                      <a:pt x="18850" y="69867"/>
                      <a:pt x="19922" y="74616"/>
                    </a:cubicBezTo>
                    <a:cubicBezTo>
                      <a:pt x="20995" y="79365"/>
                      <a:pt x="20076" y="84037"/>
                      <a:pt x="19003" y="86489"/>
                    </a:cubicBezTo>
                    <a:cubicBezTo>
                      <a:pt x="17931" y="88863"/>
                      <a:pt x="13259" y="94378"/>
                      <a:pt x="12263" y="95450"/>
                    </a:cubicBezTo>
                    <a:cubicBezTo>
                      <a:pt x="11344" y="96523"/>
                      <a:pt x="10578" y="97748"/>
                      <a:pt x="10348" y="98438"/>
                    </a:cubicBezTo>
                    <a:cubicBezTo>
                      <a:pt x="10118" y="99127"/>
                      <a:pt x="4833" y="114829"/>
                      <a:pt x="4374" y="116285"/>
                    </a:cubicBezTo>
                    <a:cubicBezTo>
                      <a:pt x="3914" y="117740"/>
                      <a:pt x="1999" y="121570"/>
                      <a:pt x="927" y="123332"/>
                    </a:cubicBezTo>
                    <a:cubicBezTo>
                      <a:pt x="-146" y="125093"/>
                      <a:pt x="8" y="126242"/>
                      <a:pt x="8" y="128004"/>
                    </a:cubicBezTo>
                    <a:cubicBezTo>
                      <a:pt x="8" y="129766"/>
                      <a:pt x="390" y="136047"/>
                      <a:pt x="2918" y="145621"/>
                    </a:cubicBezTo>
                    <a:cubicBezTo>
                      <a:pt x="5446" y="155196"/>
                      <a:pt x="11880" y="160098"/>
                      <a:pt x="13489" y="161400"/>
                    </a:cubicBezTo>
                    <a:cubicBezTo>
                      <a:pt x="15021" y="162702"/>
                      <a:pt x="14178" y="164847"/>
                      <a:pt x="14408" y="167757"/>
                    </a:cubicBezTo>
                    <a:cubicBezTo>
                      <a:pt x="14637" y="170668"/>
                      <a:pt x="13718" y="171740"/>
                      <a:pt x="12646" y="172430"/>
                    </a:cubicBezTo>
                    <a:cubicBezTo>
                      <a:pt x="11574" y="173119"/>
                      <a:pt x="8203" y="172813"/>
                      <a:pt x="5676" y="172583"/>
                    </a:cubicBezTo>
                    <a:cubicBezTo>
                      <a:pt x="4374" y="172430"/>
                      <a:pt x="3761" y="172966"/>
                      <a:pt x="3378" y="173426"/>
                    </a:cubicBezTo>
                    <a:cubicBezTo>
                      <a:pt x="10425" y="175417"/>
                      <a:pt x="21837" y="179324"/>
                      <a:pt x="28272" y="182081"/>
                    </a:cubicBezTo>
                    <a:cubicBezTo>
                      <a:pt x="37233" y="185911"/>
                      <a:pt x="37846" y="181928"/>
                      <a:pt x="39915" y="180626"/>
                    </a:cubicBezTo>
                    <a:cubicBezTo>
                      <a:pt x="41982" y="179324"/>
                      <a:pt x="47727" y="174575"/>
                      <a:pt x="53778" y="172966"/>
                    </a:cubicBezTo>
                    <a:cubicBezTo>
                      <a:pt x="59829" y="171357"/>
                      <a:pt x="70017" y="169902"/>
                      <a:pt x="74995" y="165766"/>
                    </a:cubicBezTo>
                    <a:cubicBezTo>
                      <a:pt x="79974" y="161630"/>
                      <a:pt x="89549" y="159255"/>
                      <a:pt x="92230" y="158260"/>
                    </a:cubicBezTo>
                    <a:cubicBezTo>
                      <a:pt x="94911" y="157264"/>
                      <a:pt x="107089" y="152668"/>
                      <a:pt x="107856" y="151749"/>
                    </a:cubicBezTo>
                    <a:cubicBezTo>
                      <a:pt x="108621" y="150830"/>
                      <a:pt x="106937" y="149834"/>
                      <a:pt x="105174" y="148838"/>
                    </a:cubicBezTo>
                    <a:cubicBezTo>
                      <a:pt x="103413" y="147919"/>
                      <a:pt x="104868" y="146617"/>
                      <a:pt x="106937" y="146770"/>
                    </a:cubicBezTo>
                    <a:cubicBezTo>
                      <a:pt x="109004" y="146923"/>
                      <a:pt x="110307" y="149298"/>
                      <a:pt x="110307" y="150600"/>
                    </a:cubicBezTo>
                    <a:cubicBezTo>
                      <a:pt x="110307" y="151902"/>
                      <a:pt x="113524" y="154889"/>
                      <a:pt x="117966" y="152974"/>
                    </a:cubicBezTo>
                    <a:cubicBezTo>
                      <a:pt x="122409" y="151059"/>
                      <a:pt x="123558" y="148685"/>
                      <a:pt x="124706" y="145774"/>
                    </a:cubicBezTo>
                    <a:cubicBezTo>
                      <a:pt x="124937" y="145161"/>
                      <a:pt x="125319" y="144778"/>
                      <a:pt x="125779" y="144396"/>
                    </a:cubicBezTo>
                    <a:cubicBezTo>
                      <a:pt x="124937" y="143859"/>
                      <a:pt x="124017" y="143246"/>
                      <a:pt x="123787" y="143093"/>
                    </a:cubicBezTo>
                    <a:cubicBezTo>
                      <a:pt x="123175" y="142710"/>
                      <a:pt x="122256" y="141332"/>
                      <a:pt x="122256" y="141332"/>
                    </a:cubicBezTo>
                    <a:cubicBezTo>
                      <a:pt x="122256" y="141332"/>
                      <a:pt x="113907" y="133289"/>
                      <a:pt x="113141" y="132753"/>
                    </a:cubicBezTo>
                    <a:cubicBezTo>
                      <a:pt x="112451" y="132140"/>
                      <a:pt x="112298" y="130991"/>
                      <a:pt x="112298" y="130991"/>
                    </a:cubicBezTo>
                    <a:cubicBezTo>
                      <a:pt x="112298" y="130991"/>
                      <a:pt x="107396" y="120421"/>
                      <a:pt x="107013" y="119961"/>
                    </a:cubicBezTo>
                    <a:cubicBezTo>
                      <a:pt x="106630" y="119502"/>
                      <a:pt x="107013" y="119042"/>
                      <a:pt x="107702" y="118736"/>
                    </a:cubicBezTo>
                    <a:cubicBezTo>
                      <a:pt x="108392" y="118506"/>
                      <a:pt x="107702" y="118736"/>
                      <a:pt x="108545" y="118046"/>
                    </a:cubicBezTo>
                    <a:cubicBezTo>
                      <a:pt x="109387" y="117357"/>
                      <a:pt x="110230" y="110387"/>
                      <a:pt x="110460" y="109161"/>
                    </a:cubicBezTo>
                    <a:cubicBezTo>
                      <a:pt x="110690" y="107936"/>
                      <a:pt x="109771" y="107706"/>
                      <a:pt x="109771" y="107706"/>
                    </a:cubicBezTo>
                    <a:cubicBezTo>
                      <a:pt x="107243" y="105791"/>
                      <a:pt x="106860" y="103493"/>
                      <a:pt x="106630" y="102191"/>
                    </a:cubicBezTo>
                    <a:cubicBezTo>
                      <a:pt x="106400" y="100889"/>
                      <a:pt x="108698" y="94761"/>
                      <a:pt x="109158" y="94072"/>
                    </a:cubicBezTo>
                    <a:cubicBezTo>
                      <a:pt x="109617" y="93382"/>
                      <a:pt x="109387" y="92386"/>
                      <a:pt x="109387" y="92386"/>
                    </a:cubicBezTo>
                    <a:lnTo>
                      <a:pt x="109004" y="90089"/>
                    </a:lnTo>
                    <a:cubicBezTo>
                      <a:pt x="108162" y="85033"/>
                      <a:pt x="110536" y="82582"/>
                      <a:pt x="111379" y="81739"/>
                    </a:cubicBezTo>
                    <a:cubicBezTo>
                      <a:pt x="112222" y="80897"/>
                      <a:pt x="112068" y="79825"/>
                      <a:pt x="111609" y="79135"/>
                    </a:cubicBezTo>
                    <a:cubicBezTo>
                      <a:pt x="111149" y="78446"/>
                      <a:pt x="111149" y="78216"/>
                      <a:pt x="110919" y="77067"/>
                    </a:cubicBezTo>
                    <a:cubicBezTo>
                      <a:pt x="110690" y="75918"/>
                      <a:pt x="109464" y="76148"/>
                      <a:pt x="108392" y="75535"/>
                    </a:cubicBezTo>
                    <a:cubicBezTo>
                      <a:pt x="107319" y="74922"/>
                      <a:pt x="104179" y="69790"/>
                      <a:pt x="103490" y="69101"/>
                    </a:cubicBezTo>
                    <a:cubicBezTo>
                      <a:pt x="102800" y="68412"/>
                      <a:pt x="103642" y="67875"/>
                      <a:pt x="103642" y="67875"/>
                    </a:cubicBezTo>
                    <a:cubicBezTo>
                      <a:pt x="103642" y="67875"/>
                      <a:pt x="104485" y="66956"/>
                      <a:pt x="105711" y="66344"/>
                    </a:cubicBezTo>
                    <a:cubicBezTo>
                      <a:pt x="106937" y="65731"/>
                      <a:pt x="106170" y="64659"/>
                      <a:pt x="106170" y="64659"/>
                    </a:cubicBezTo>
                    <a:cubicBezTo>
                      <a:pt x="106170" y="64659"/>
                      <a:pt x="102800" y="50795"/>
                      <a:pt x="102340" y="49109"/>
                    </a:cubicBezTo>
                    <a:cubicBezTo>
                      <a:pt x="101881" y="47424"/>
                      <a:pt x="101421" y="48267"/>
                      <a:pt x="100885" y="49109"/>
                    </a:cubicBezTo>
                    <a:cubicBezTo>
                      <a:pt x="100426" y="49952"/>
                      <a:pt x="99660" y="49799"/>
                      <a:pt x="98970" y="48880"/>
                    </a:cubicBezTo>
                    <a:cubicBezTo>
                      <a:pt x="98281" y="47961"/>
                      <a:pt x="100043" y="46582"/>
                      <a:pt x="101038" y="45739"/>
                    </a:cubicBezTo>
                    <a:cubicBezTo>
                      <a:pt x="101958" y="44897"/>
                      <a:pt x="103107" y="45280"/>
                      <a:pt x="100808" y="44437"/>
                    </a:cubicBezTo>
                    <a:cubicBezTo>
                      <a:pt x="98511" y="43595"/>
                      <a:pt x="99889" y="39688"/>
                      <a:pt x="100426" y="38080"/>
                    </a:cubicBezTo>
                    <a:cubicBezTo>
                      <a:pt x="101038" y="36548"/>
                      <a:pt x="102953" y="32565"/>
                      <a:pt x="103183" y="31875"/>
                    </a:cubicBezTo>
                    <a:cubicBezTo>
                      <a:pt x="103413" y="31186"/>
                      <a:pt x="103413" y="28888"/>
                      <a:pt x="103413" y="25901"/>
                    </a:cubicBezTo>
                    <a:cubicBezTo>
                      <a:pt x="103413" y="22913"/>
                      <a:pt x="99813" y="20998"/>
                      <a:pt x="98511" y="20156"/>
                    </a:cubicBezTo>
                    <a:cubicBezTo>
                      <a:pt x="97209" y="19313"/>
                      <a:pt x="90698" y="13798"/>
                      <a:pt x="89932" y="13339"/>
                    </a:cubicBezTo>
                    <a:cubicBezTo>
                      <a:pt x="89089" y="12879"/>
                      <a:pt x="89549" y="11807"/>
                      <a:pt x="89549" y="11807"/>
                    </a:cubicBezTo>
                    <a:cubicBezTo>
                      <a:pt x="89549" y="11807"/>
                      <a:pt x="91004" y="8360"/>
                      <a:pt x="92077" y="5909"/>
                    </a:cubicBezTo>
                    <a:cubicBezTo>
                      <a:pt x="92689" y="4454"/>
                      <a:pt x="92843" y="2539"/>
                      <a:pt x="92843" y="1083"/>
                    </a:cubicBezTo>
                    <a:cubicBezTo>
                      <a:pt x="90698" y="547"/>
                      <a:pt x="89013" y="164"/>
                      <a:pt x="88706" y="88"/>
                    </a:cubicBezTo>
                    <a:cubicBezTo>
                      <a:pt x="87787" y="-295"/>
                      <a:pt x="83191" y="700"/>
                      <a:pt x="82272" y="700"/>
                    </a:cubicBezTo>
                    <a:cubicBezTo>
                      <a:pt x="81353" y="700"/>
                      <a:pt x="79668" y="2386"/>
                      <a:pt x="78902" y="3075"/>
                    </a:cubicBezTo>
                    <a:cubicBezTo>
                      <a:pt x="78213" y="3764"/>
                      <a:pt x="77447" y="3994"/>
                      <a:pt x="76757" y="3918"/>
                    </a:cubicBezTo>
                    <a:cubicBezTo>
                      <a:pt x="76068" y="3764"/>
                      <a:pt x="69098" y="4147"/>
                      <a:pt x="67336" y="4300"/>
                    </a:cubicBezTo>
                    <a:cubicBezTo>
                      <a:pt x="65574" y="4454"/>
                      <a:pt x="56689" y="3611"/>
                      <a:pt x="55234" y="3228"/>
                    </a:cubicBezTo>
                    <a:cubicBezTo>
                      <a:pt x="53778" y="2845"/>
                      <a:pt x="47574" y="3228"/>
                      <a:pt x="43974" y="3688"/>
                    </a:cubicBezTo>
                    <a:cubicBezTo>
                      <a:pt x="40374" y="4147"/>
                      <a:pt x="22910" y="3841"/>
                      <a:pt x="21455" y="3918"/>
                    </a:cubicBezTo>
                    <a:cubicBezTo>
                      <a:pt x="19999" y="4071"/>
                      <a:pt x="13565" y="3764"/>
                      <a:pt x="12263" y="3764"/>
                    </a:cubicBezTo>
                    <a:cubicBezTo>
                      <a:pt x="10961" y="3764"/>
                      <a:pt x="11344" y="4377"/>
                      <a:pt x="11191" y="5296"/>
                    </a:cubicBezTo>
                    <a:cubicBezTo>
                      <a:pt x="11038" y="6215"/>
                      <a:pt x="9888" y="9356"/>
                      <a:pt x="9276" y="10658"/>
                    </a:cubicBezTo>
                    <a:cubicBezTo>
                      <a:pt x="8663" y="11960"/>
                      <a:pt x="9046" y="12956"/>
                      <a:pt x="9123" y="13569"/>
                    </a:cubicBezTo>
                    <a:cubicBezTo>
                      <a:pt x="9276" y="14181"/>
                      <a:pt x="10348" y="16939"/>
                      <a:pt x="10425" y="18854"/>
                    </a:cubicBezTo>
                    <a:cubicBezTo>
                      <a:pt x="10578" y="20769"/>
                      <a:pt x="11880" y="25594"/>
                      <a:pt x="12493" y="27203"/>
                    </a:cubicBezTo>
                    <a:cubicBezTo>
                      <a:pt x="13106" y="28888"/>
                      <a:pt x="12646" y="36394"/>
                      <a:pt x="12646" y="38309"/>
                    </a:cubicBezTo>
                    <a:cubicBezTo>
                      <a:pt x="12646" y="40224"/>
                      <a:pt x="12876" y="41220"/>
                      <a:pt x="13489" y="41909"/>
                    </a:cubicBezTo>
                    <a:cubicBezTo>
                      <a:pt x="14101" y="42599"/>
                      <a:pt x="15021" y="44897"/>
                      <a:pt x="15556" y="46582"/>
                    </a:cubicBezTo>
                    <a:cubicBezTo>
                      <a:pt x="15480" y="46811"/>
                      <a:pt x="15404" y="47348"/>
                      <a:pt x="15327" y="47807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79" name="Kombinationstegning: figur 12078">
                <a:extLst>
                  <a:ext uri="{FF2B5EF4-FFF2-40B4-BE49-F238E27FC236}">
                    <a16:creationId xmlns:a16="http://schemas.microsoft.com/office/drawing/2014/main" id="{A8FF7DA4-9A42-4B5F-A571-FE90CC15DF7E}"/>
                  </a:ext>
                </a:extLst>
              </p:cNvPr>
              <p:cNvSpPr/>
              <p:nvPr/>
            </p:nvSpPr>
            <p:spPr>
              <a:xfrm>
                <a:off x="6035450" y="4089560"/>
                <a:ext cx="173048" cy="181543"/>
              </a:xfrm>
              <a:custGeom>
                <a:avLst/>
                <a:gdLst>
                  <a:gd name="connsiteX0" fmla="*/ 87515 w 173048"/>
                  <a:gd name="connsiteY0" fmla="*/ 8359 h 181543"/>
                  <a:gd name="connsiteX1" fmla="*/ 81310 w 173048"/>
                  <a:gd name="connsiteY1" fmla="*/ 8053 h 181543"/>
                  <a:gd name="connsiteX2" fmla="*/ 76868 w 173048"/>
                  <a:gd name="connsiteY2" fmla="*/ 12265 h 181543"/>
                  <a:gd name="connsiteX3" fmla="*/ 69438 w 173048"/>
                  <a:gd name="connsiteY3" fmla="*/ 14334 h 181543"/>
                  <a:gd name="connsiteX4" fmla="*/ 67983 w 173048"/>
                  <a:gd name="connsiteY4" fmla="*/ 12419 h 181543"/>
                  <a:gd name="connsiteX5" fmla="*/ 67064 w 173048"/>
                  <a:gd name="connsiteY5" fmla="*/ 776 h 181543"/>
                  <a:gd name="connsiteX6" fmla="*/ 65838 w 173048"/>
                  <a:gd name="connsiteY6" fmla="*/ 316 h 181543"/>
                  <a:gd name="connsiteX7" fmla="*/ 62621 w 173048"/>
                  <a:gd name="connsiteY7" fmla="*/ 1159 h 181543"/>
                  <a:gd name="connsiteX8" fmla="*/ 62008 w 173048"/>
                  <a:gd name="connsiteY8" fmla="*/ 2691 h 181543"/>
                  <a:gd name="connsiteX9" fmla="*/ 61855 w 173048"/>
                  <a:gd name="connsiteY9" fmla="*/ 3610 h 181543"/>
                  <a:gd name="connsiteX10" fmla="*/ 58178 w 173048"/>
                  <a:gd name="connsiteY10" fmla="*/ 2078 h 181543"/>
                  <a:gd name="connsiteX11" fmla="*/ 55191 w 173048"/>
                  <a:gd name="connsiteY11" fmla="*/ 3150 h 181543"/>
                  <a:gd name="connsiteX12" fmla="*/ 54961 w 173048"/>
                  <a:gd name="connsiteY12" fmla="*/ 9125 h 181543"/>
                  <a:gd name="connsiteX13" fmla="*/ 54348 w 173048"/>
                  <a:gd name="connsiteY13" fmla="*/ 10810 h 181543"/>
                  <a:gd name="connsiteX14" fmla="*/ 48757 w 173048"/>
                  <a:gd name="connsiteY14" fmla="*/ 10580 h 181543"/>
                  <a:gd name="connsiteX15" fmla="*/ 45617 w 173048"/>
                  <a:gd name="connsiteY15" fmla="*/ 13950 h 181543"/>
                  <a:gd name="connsiteX16" fmla="*/ 43931 w 173048"/>
                  <a:gd name="connsiteY16" fmla="*/ 15636 h 181543"/>
                  <a:gd name="connsiteX17" fmla="*/ 38646 w 173048"/>
                  <a:gd name="connsiteY17" fmla="*/ 14180 h 181543"/>
                  <a:gd name="connsiteX18" fmla="*/ 36042 w 173048"/>
                  <a:gd name="connsiteY18" fmla="*/ 12725 h 181543"/>
                  <a:gd name="connsiteX19" fmla="*/ 34587 w 173048"/>
                  <a:gd name="connsiteY19" fmla="*/ 11193 h 181543"/>
                  <a:gd name="connsiteX20" fmla="*/ 26774 w 173048"/>
                  <a:gd name="connsiteY20" fmla="*/ 8435 h 181543"/>
                  <a:gd name="connsiteX21" fmla="*/ 23863 w 173048"/>
                  <a:gd name="connsiteY21" fmla="*/ 11806 h 181543"/>
                  <a:gd name="connsiteX22" fmla="*/ 19420 w 173048"/>
                  <a:gd name="connsiteY22" fmla="*/ 14563 h 181543"/>
                  <a:gd name="connsiteX23" fmla="*/ 17659 w 173048"/>
                  <a:gd name="connsiteY23" fmla="*/ 15865 h 181543"/>
                  <a:gd name="connsiteX24" fmla="*/ 13829 w 173048"/>
                  <a:gd name="connsiteY24" fmla="*/ 19312 h 181543"/>
                  <a:gd name="connsiteX25" fmla="*/ 12910 w 173048"/>
                  <a:gd name="connsiteY25" fmla="*/ 21227 h 181543"/>
                  <a:gd name="connsiteX26" fmla="*/ 12450 w 173048"/>
                  <a:gd name="connsiteY26" fmla="*/ 29346 h 181543"/>
                  <a:gd name="connsiteX27" fmla="*/ 14135 w 173048"/>
                  <a:gd name="connsiteY27" fmla="*/ 34938 h 181543"/>
                  <a:gd name="connsiteX28" fmla="*/ 20493 w 173048"/>
                  <a:gd name="connsiteY28" fmla="*/ 37466 h 181543"/>
                  <a:gd name="connsiteX29" fmla="*/ 21412 w 173048"/>
                  <a:gd name="connsiteY29" fmla="*/ 38308 h 181543"/>
                  <a:gd name="connsiteX30" fmla="*/ 24016 w 173048"/>
                  <a:gd name="connsiteY30" fmla="*/ 45738 h 181543"/>
                  <a:gd name="connsiteX31" fmla="*/ 23863 w 173048"/>
                  <a:gd name="connsiteY31" fmla="*/ 47883 h 181543"/>
                  <a:gd name="connsiteX32" fmla="*/ 18808 w 173048"/>
                  <a:gd name="connsiteY32" fmla="*/ 53628 h 181543"/>
                  <a:gd name="connsiteX33" fmla="*/ 19037 w 173048"/>
                  <a:gd name="connsiteY33" fmla="*/ 55772 h 181543"/>
                  <a:gd name="connsiteX34" fmla="*/ 20799 w 173048"/>
                  <a:gd name="connsiteY34" fmla="*/ 55925 h 181543"/>
                  <a:gd name="connsiteX35" fmla="*/ 22944 w 173048"/>
                  <a:gd name="connsiteY35" fmla="*/ 57611 h 181543"/>
                  <a:gd name="connsiteX36" fmla="*/ 26391 w 173048"/>
                  <a:gd name="connsiteY36" fmla="*/ 66802 h 181543"/>
                  <a:gd name="connsiteX37" fmla="*/ 24246 w 173048"/>
                  <a:gd name="connsiteY37" fmla="*/ 66802 h 181543"/>
                  <a:gd name="connsiteX38" fmla="*/ 23327 w 173048"/>
                  <a:gd name="connsiteY38" fmla="*/ 65577 h 181543"/>
                  <a:gd name="connsiteX39" fmla="*/ 21795 w 173048"/>
                  <a:gd name="connsiteY39" fmla="*/ 65194 h 181543"/>
                  <a:gd name="connsiteX40" fmla="*/ 19420 w 173048"/>
                  <a:gd name="connsiteY40" fmla="*/ 64581 h 181543"/>
                  <a:gd name="connsiteX41" fmla="*/ 13906 w 173048"/>
                  <a:gd name="connsiteY41" fmla="*/ 63508 h 181543"/>
                  <a:gd name="connsiteX42" fmla="*/ 10305 w 173048"/>
                  <a:gd name="connsiteY42" fmla="*/ 69253 h 181543"/>
                  <a:gd name="connsiteX43" fmla="*/ 15208 w 173048"/>
                  <a:gd name="connsiteY43" fmla="*/ 72930 h 181543"/>
                  <a:gd name="connsiteX44" fmla="*/ 16280 w 173048"/>
                  <a:gd name="connsiteY44" fmla="*/ 73160 h 181543"/>
                  <a:gd name="connsiteX45" fmla="*/ 17965 w 173048"/>
                  <a:gd name="connsiteY45" fmla="*/ 76070 h 181543"/>
                  <a:gd name="connsiteX46" fmla="*/ 17582 w 173048"/>
                  <a:gd name="connsiteY46" fmla="*/ 77372 h 181543"/>
                  <a:gd name="connsiteX47" fmla="*/ 16127 w 173048"/>
                  <a:gd name="connsiteY47" fmla="*/ 76913 h 181543"/>
                  <a:gd name="connsiteX48" fmla="*/ 15208 w 173048"/>
                  <a:gd name="connsiteY48" fmla="*/ 77985 h 181543"/>
                  <a:gd name="connsiteX49" fmla="*/ 14978 w 173048"/>
                  <a:gd name="connsiteY49" fmla="*/ 83041 h 181543"/>
                  <a:gd name="connsiteX50" fmla="*/ 11378 w 173048"/>
                  <a:gd name="connsiteY50" fmla="*/ 89475 h 181543"/>
                  <a:gd name="connsiteX51" fmla="*/ 8390 w 173048"/>
                  <a:gd name="connsiteY51" fmla="*/ 90547 h 181543"/>
                  <a:gd name="connsiteX52" fmla="*/ 3105 w 173048"/>
                  <a:gd name="connsiteY52" fmla="*/ 90164 h 181543"/>
                  <a:gd name="connsiteX53" fmla="*/ 4791 w 173048"/>
                  <a:gd name="connsiteY53" fmla="*/ 92998 h 181543"/>
                  <a:gd name="connsiteX54" fmla="*/ 8467 w 173048"/>
                  <a:gd name="connsiteY54" fmla="*/ 109083 h 181543"/>
                  <a:gd name="connsiteX55" fmla="*/ 807 w 173048"/>
                  <a:gd name="connsiteY55" fmla="*/ 119118 h 181543"/>
                  <a:gd name="connsiteX56" fmla="*/ 961 w 173048"/>
                  <a:gd name="connsiteY56" fmla="*/ 121339 h 181543"/>
                  <a:gd name="connsiteX57" fmla="*/ 8774 w 173048"/>
                  <a:gd name="connsiteY57" fmla="*/ 125322 h 181543"/>
                  <a:gd name="connsiteX58" fmla="*/ 12604 w 173048"/>
                  <a:gd name="connsiteY58" fmla="*/ 125781 h 181543"/>
                  <a:gd name="connsiteX59" fmla="*/ 21871 w 173048"/>
                  <a:gd name="connsiteY59" fmla="*/ 128692 h 181543"/>
                  <a:gd name="connsiteX60" fmla="*/ 29378 w 173048"/>
                  <a:gd name="connsiteY60" fmla="*/ 135509 h 181543"/>
                  <a:gd name="connsiteX61" fmla="*/ 34510 w 173048"/>
                  <a:gd name="connsiteY61" fmla="*/ 147994 h 181543"/>
                  <a:gd name="connsiteX62" fmla="*/ 33055 w 173048"/>
                  <a:gd name="connsiteY62" fmla="*/ 157722 h 181543"/>
                  <a:gd name="connsiteX63" fmla="*/ 28612 w 173048"/>
                  <a:gd name="connsiteY63" fmla="*/ 167910 h 181543"/>
                  <a:gd name="connsiteX64" fmla="*/ 28765 w 173048"/>
                  <a:gd name="connsiteY64" fmla="*/ 171433 h 181543"/>
                  <a:gd name="connsiteX65" fmla="*/ 30450 w 173048"/>
                  <a:gd name="connsiteY65" fmla="*/ 181544 h 181543"/>
                  <a:gd name="connsiteX66" fmla="*/ 35353 w 173048"/>
                  <a:gd name="connsiteY66" fmla="*/ 180395 h 181543"/>
                  <a:gd name="connsiteX67" fmla="*/ 51744 w 173048"/>
                  <a:gd name="connsiteY67" fmla="*/ 172812 h 181543"/>
                  <a:gd name="connsiteX68" fmla="*/ 70587 w 173048"/>
                  <a:gd name="connsiteY68" fmla="*/ 165458 h 181543"/>
                  <a:gd name="connsiteX69" fmla="*/ 88970 w 173048"/>
                  <a:gd name="connsiteY69" fmla="*/ 160709 h 181543"/>
                  <a:gd name="connsiteX70" fmla="*/ 102221 w 173048"/>
                  <a:gd name="connsiteY70" fmla="*/ 158488 h 181543"/>
                  <a:gd name="connsiteX71" fmla="*/ 109421 w 173048"/>
                  <a:gd name="connsiteY71" fmla="*/ 157033 h 181543"/>
                  <a:gd name="connsiteX72" fmla="*/ 121830 w 173048"/>
                  <a:gd name="connsiteY72" fmla="*/ 155271 h 181543"/>
                  <a:gd name="connsiteX73" fmla="*/ 136537 w 173048"/>
                  <a:gd name="connsiteY73" fmla="*/ 156420 h 181543"/>
                  <a:gd name="connsiteX74" fmla="*/ 150247 w 173048"/>
                  <a:gd name="connsiteY74" fmla="*/ 159943 h 181543"/>
                  <a:gd name="connsiteX75" fmla="*/ 155992 w 173048"/>
                  <a:gd name="connsiteY75" fmla="*/ 161169 h 181543"/>
                  <a:gd name="connsiteX76" fmla="*/ 158290 w 173048"/>
                  <a:gd name="connsiteY76" fmla="*/ 160327 h 181543"/>
                  <a:gd name="connsiteX77" fmla="*/ 165260 w 173048"/>
                  <a:gd name="connsiteY77" fmla="*/ 160173 h 181543"/>
                  <a:gd name="connsiteX78" fmla="*/ 167022 w 173048"/>
                  <a:gd name="connsiteY78" fmla="*/ 155501 h 181543"/>
                  <a:gd name="connsiteX79" fmla="*/ 166103 w 173048"/>
                  <a:gd name="connsiteY79" fmla="*/ 149144 h 181543"/>
                  <a:gd name="connsiteX80" fmla="*/ 155532 w 173048"/>
                  <a:gd name="connsiteY80" fmla="*/ 133364 h 181543"/>
                  <a:gd name="connsiteX81" fmla="*/ 152622 w 173048"/>
                  <a:gd name="connsiteY81" fmla="*/ 115747 h 181543"/>
                  <a:gd name="connsiteX82" fmla="*/ 153541 w 173048"/>
                  <a:gd name="connsiteY82" fmla="*/ 111075 h 181543"/>
                  <a:gd name="connsiteX83" fmla="*/ 156988 w 173048"/>
                  <a:gd name="connsiteY83" fmla="*/ 104028 h 181543"/>
                  <a:gd name="connsiteX84" fmla="*/ 162962 w 173048"/>
                  <a:gd name="connsiteY84" fmla="*/ 86181 h 181543"/>
                  <a:gd name="connsiteX85" fmla="*/ 164877 w 173048"/>
                  <a:gd name="connsiteY85" fmla="*/ 83194 h 181543"/>
                  <a:gd name="connsiteX86" fmla="*/ 171618 w 173048"/>
                  <a:gd name="connsiteY86" fmla="*/ 74232 h 181543"/>
                  <a:gd name="connsiteX87" fmla="*/ 172537 w 173048"/>
                  <a:gd name="connsiteY87" fmla="*/ 62360 h 181543"/>
                  <a:gd name="connsiteX88" fmla="*/ 171311 w 173048"/>
                  <a:gd name="connsiteY88" fmla="*/ 56155 h 181543"/>
                  <a:gd name="connsiteX89" fmla="*/ 170469 w 173048"/>
                  <a:gd name="connsiteY89" fmla="*/ 54930 h 181543"/>
                  <a:gd name="connsiteX90" fmla="*/ 168937 w 173048"/>
                  <a:gd name="connsiteY90" fmla="*/ 53857 h 181543"/>
                  <a:gd name="connsiteX91" fmla="*/ 165720 w 173048"/>
                  <a:gd name="connsiteY91" fmla="*/ 45278 h 181543"/>
                  <a:gd name="connsiteX92" fmla="*/ 167941 w 173048"/>
                  <a:gd name="connsiteY92" fmla="*/ 35551 h 181543"/>
                  <a:gd name="connsiteX93" fmla="*/ 166332 w 173048"/>
                  <a:gd name="connsiteY93" fmla="*/ 36776 h 181543"/>
                  <a:gd name="connsiteX94" fmla="*/ 160818 w 173048"/>
                  <a:gd name="connsiteY94" fmla="*/ 30342 h 181543"/>
                  <a:gd name="connsiteX95" fmla="*/ 158903 w 173048"/>
                  <a:gd name="connsiteY95" fmla="*/ 29040 h 181543"/>
                  <a:gd name="connsiteX96" fmla="*/ 154843 w 173048"/>
                  <a:gd name="connsiteY96" fmla="*/ 25440 h 181543"/>
                  <a:gd name="connsiteX97" fmla="*/ 153618 w 173048"/>
                  <a:gd name="connsiteY97" fmla="*/ 23372 h 181543"/>
                  <a:gd name="connsiteX98" fmla="*/ 152928 w 173048"/>
                  <a:gd name="connsiteY98" fmla="*/ 22453 h 181543"/>
                  <a:gd name="connsiteX99" fmla="*/ 142894 w 173048"/>
                  <a:gd name="connsiteY99" fmla="*/ 21840 h 181543"/>
                  <a:gd name="connsiteX100" fmla="*/ 134622 w 173048"/>
                  <a:gd name="connsiteY100" fmla="*/ 23065 h 181543"/>
                  <a:gd name="connsiteX101" fmla="*/ 126732 w 173048"/>
                  <a:gd name="connsiteY101" fmla="*/ 26436 h 181543"/>
                  <a:gd name="connsiteX102" fmla="*/ 125277 w 173048"/>
                  <a:gd name="connsiteY102" fmla="*/ 27891 h 181543"/>
                  <a:gd name="connsiteX103" fmla="*/ 122749 w 173048"/>
                  <a:gd name="connsiteY103" fmla="*/ 31261 h 181543"/>
                  <a:gd name="connsiteX104" fmla="*/ 121217 w 173048"/>
                  <a:gd name="connsiteY104" fmla="*/ 31644 h 181543"/>
                  <a:gd name="connsiteX105" fmla="*/ 115013 w 173048"/>
                  <a:gd name="connsiteY105" fmla="*/ 29040 h 181543"/>
                  <a:gd name="connsiteX106" fmla="*/ 111643 w 173048"/>
                  <a:gd name="connsiteY106" fmla="*/ 28198 h 181543"/>
                  <a:gd name="connsiteX107" fmla="*/ 100842 w 173048"/>
                  <a:gd name="connsiteY107" fmla="*/ 16095 h 181543"/>
                  <a:gd name="connsiteX108" fmla="*/ 98928 w 173048"/>
                  <a:gd name="connsiteY108" fmla="*/ 12265 h 181543"/>
                  <a:gd name="connsiteX109" fmla="*/ 95557 w 173048"/>
                  <a:gd name="connsiteY109" fmla="*/ 11423 h 181543"/>
                  <a:gd name="connsiteX110" fmla="*/ 88741 w 173048"/>
                  <a:gd name="connsiteY110" fmla="*/ 8665 h 181543"/>
                  <a:gd name="connsiteX111" fmla="*/ 87515 w 173048"/>
                  <a:gd name="connsiteY111" fmla="*/ 8359 h 18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73048" h="181543">
                    <a:moveTo>
                      <a:pt x="87515" y="8359"/>
                    </a:moveTo>
                    <a:cubicBezTo>
                      <a:pt x="85523" y="7976"/>
                      <a:pt x="82460" y="8129"/>
                      <a:pt x="81310" y="8053"/>
                    </a:cubicBezTo>
                    <a:cubicBezTo>
                      <a:pt x="79855" y="7899"/>
                      <a:pt x="79396" y="9278"/>
                      <a:pt x="76868" y="12265"/>
                    </a:cubicBezTo>
                    <a:cubicBezTo>
                      <a:pt x="74340" y="15253"/>
                      <a:pt x="70434" y="14410"/>
                      <a:pt x="69438" y="14334"/>
                    </a:cubicBezTo>
                    <a:cubicBezTo>
                      <a:pt x="68442" y="14257"/>
                      <a:pt x="67983" y="13950"/>
                      <a:pt x="67983" y="12419"/>
                    </a:cubicBezTo>
                    <a:cubicBezTo>
                      <a:pt x="67983" y="10887"/>
                      <a:pt x="67140" y="2001"/>
                      <a:pt x="67064" y="776"/>
                    </a:cubicBezTo>
                    <a:cubicBezTo>
                      <a:pt x="66910" y="-450"/>
                      <a:pt x="66374" y="86"/>
                      <a:pt x="65838" y="316"/>
                    </a:cubicBezTo>
                    <a:cubicBezTo>
                      <a:pt x="65378" y="546"/>
                      <a:pt x="63310" y="929"/>
                      <a:pt x="62621" y="1159"/>
                    </a:cubicBezTo>
                    <a:cubicBezTo>
                      <a:pt x="61932" y="1389"/>
                      <a:pt x="60936" y="1619"/>
                      <a:pt x="62008" y="2691"/>
                    </a:cubicBezTo>
                    <a:cubicBezTo>
                      <a:pt x="63080" y="3763"/>
                      <a:pt x="62391" y="3763"/>
                      <a:pt x="61855" y="3610"/>
                    </a:cubicBezTo>
                    <a:cubicBezTo>
                      <a:pt x="61396" y="3457"/>
                      <a:pt x="59557" y="2538"/>
                      <a:pt x="58178" y="2078"/>
                    </a:cubicBezTo>
                    <a:cubicBezTo>
                      <a:pt x="56723" y="1619"/>
                      <a:pt x="56493" y="1848"/>
                      <a:pt x="55191" y="3150"/>
                    </a:cubicBezTo>
                    <a:cubicBezTo>
                      <a:pt x="53889" y="4453"/>
                      <a:pt x="54808" y="7670"/>
                      <a:pt x="54961" y="9125"/>
                    </a:cubicBezTo>
                    <a:cubicBezTo>
                      <a:pt x="55115" y="10580"/>
                      <a:pt x="54961" y="10810"/>
                      <a:pt x="54348" y="10810"/>
                    </a:cubicBezTo>
                    <a:cubicBezTo>
                      <a:pt x="53736" y="10810"/>
                      <a:pt x="51208" y="10427"/>
                      <a:pt x="48757" y="10580"/>
                    </a:cubicBezTo>
                    <a:cubicBezTo>
                      <a:pt x="46229" y="10734"/>
                      <a:pt x="46000" y="12648"/>
                      <a:pt x="45617" y="13950"/>
                    </a:cubicBezTo>
                    <a:cubicBezTo>
                      <a:pt x="45233" y="15253"/>
                      <a:pt x="44927" y="17091"/>
                      <a:pt x="43931" y="15636"/>
                    </a:cubicBezTo>
                    <a:cubicBezTo>
                      <a:pt x="42935" y="14180"/>
                      <a:pt x="39872" y="14180"/>
                      <a:pt x="38646" y="14180"/>
                    </a:cubicBezTo>
                    <a:cubicBezTo>
                      <a:pt x="37421" y="14180"/>
                      <a:pt x="36502" y="13568"/>
                      <a:pt x="36042" y="12725"/>
                    </a:cubicBezTo>
                    <a:cubicBezTo>
                      <a:pt x="35583" y="11882"/>
                      <a:pt x="34587" y="11193"/>
                      <a:pt x="34587" y="11193"/>
                    </a:cubicBezTo>
                    <a:cubicBezTo>
                      <a:pt x="31599" y="9508"/>
                      <a:pt x="28152" y="8053"/>
                      <a:pt x="26774" y="8435"/>
                    </a:cubicBezTo>
                    <a:cubicBezTo>
                      <a:pt x="25472" y="8819"/>
                      <a:pt x="24476" y="10734"/>
                      <a:pt x="23863" y="11806"/>
                    </a:cubicBezTo>
                    <a:cubicBezTo>
                      <a:pt x="23250" y="12878"/>
                      <a:pt x="20876" y="13950"/>
                      <a:pt x="19420" y="14563"/>
                    </a:cubicBezTo>
                    <a:cubicBezTo>
                      <a:pt x="18961" y="14793"/>
                      <a:pt x="18348" y="15253"/>
                      <a:pt x="17659" y="15865"/>
                    </a:cubicBezTo>
                    <a:cubicBezTo>
                      <a:pt x="16203" y="17168"/>
                      <a:pt x="14595" y="18853"/>
                      <a:pt x="13829" y="19312"/>
                    </a:cubicBezTo>
                    <a:cubicBezTo>
                      <a:pt x="12756" y="20002"/>
                      <a:pt x="12910" y="21227"/>
                      <a:pt x="12910" y="21227"/>
                    </a:cubicBezTo>
                    <a:cubicBezTo>
                      <a:pt x="12910" y="21227"/>
                      <a:pt x="12527" y="27661"/>
                      <a:pt x="12450" y="29346"/>
                    </a:cubicBezTo>
                    <a:cubicBezTo>
                      <a:pt x="12297" y="31032"/>
                      <a:pt x="12297" y="31108"/>
                      <a:pt x="14135" y="34938"/>
                    </a:cubicBezTo>
                    <a:cubicBezTo>
                      <a:pt x="15897" y="38768"/>
                      <a:pt x="19727" y="37542"/>
                      <a:pt x="20493" y="37466"/>
                    </a:cubicBezTo>
                    <a:cubicBezTo>
                      <a:pt x="21182" y="37313"/>
                      <a:pt x="21412" y="37083"/>
                      <a:pt x="21412" y="38308"/>
                    </a:cubicBezTo>
                    <a:cubicBezTo>
                      <a:pt x="21412" y="39534"/>
                      <a:pt x="23557" y="44283"/>
                      <a:pt x="24016" y="45738"/>
                    </a:cubicBezTo>
                    <a:cubicBezTo>
                      <a:pt x="24476" y="47193"/>
                      <a:pt x="24476" y="47423"/>
                      <a:pt x="23863" y="47883"/>
                    </a:cubicBezTo>
                    <a:cubicBezTo>
                      <a:pt x="23250" y="48342"/>
                      <a:pt x="19880" y="52325"/>
                      <a:pt x="18808" y="53628"/>
                    </a:cubicBezTo>
                    <a:cubicBezTo>
                      <a:pt x="17735" y="54930"/>
                      <a:pt x="18578" y="55772"/>
                      <a:pt x="19037" y="55772"/>
                    </a:cubicBezTo>
                    <a:cubicBezTo>
                      <a:pt x="19497" y="55772"/>
                      <a:pt x="19957" y="55772"/>
                      <a:pt x="20799" y="55925"/>
                    </a:cubicBezTo>
                    <a:cubicBezTo>
                      <a:pt x="21642" y="56079"/>
                      <a:pt x="21642" y="56538"/>
                      <a:pt x="22944" y="57611"/>
                    </a:cubicBezTo>
                    <a:cubicBezTo>
                      <a:pt x="24246" y="58683"/>
                      <a:pt x="26544" y="65653"/>
                      <a:pt x="26391" y="66802"/>
                    </a:cubicBezTo>
                    <a:cubicBezTo>
                      <a:pt x="26237" y="68028"/>
                      <a:pt x="24935" y="66955"/>
                      <a:pt x="24246" y="66802"/>
                    </a:cubicBezTo>
                    <a:cubicBezTo>
                      <a:pt x="23557" y="66649"/>
                      <a:pt x="23633" y="66189"/>
                      <a:pt x="23327" y="65577"/>
                    </a:cubicBezTo>
                    <a:cubicBezTo>
                      <a:pt x="22944" y="64964"/>
                      <a:pt x="22408" y="65194"/>
                      <a:pt x="21795" y="65194"/>
                    </a:cubicBezTo>
                    <a:cubicBezTo>
                      <a:pt x="21182" y="65194"/>
                      <a:pt x="20263" y="64811"/>
                      <a:pt x="19420" y="64581"/>
                    </a:cubicBezTo>
                    <a:cubicBezTo>
                      <a:pt x="18578" y="64351"/>
                      <a:pt x="16433" y="63126"/>
                      <a:pt x="13906" y="63508"/>
                    </a:cubicBezTo>
                    <a:cubicBezTo>
                      <a:pt x="11378" y="63892"/>
                      <a:pt x="9922" y="65806"/>
                      <a:pt x="10305" y="69253"/>
                    </a:cubicBezTo>
                    <a:cubicBezTo>
                      <a:pt x="10689" y="72700"/>
                      <a:pt x="14595" y="73466"/>
                      <a:pt x="15208" y="72930"/>
                    </a:cubicBezTo>
                    <a:cubicBezTo>
                      <a:pt x="15820" y="72470"/>
                      <a:pt x="16280" y="73160"/>
                      <a:pt x="16280" y="73160"/>
                    </a:cubicBezTo>
                    <a:cubicBezTo>
                      <a:pt x="16280" y="73160"/>
                      <a:pt x="17122" y="74692"/>
                      <a:pt x="17965" y="76070"/>
                    </a:cubicBezTo>
                    <a:cubicBezTo>
                      <a:pt x="18808" y="77372"/>
                      <a:pt x="17582" y="77372"/>
                      <a:pt x="17582" y="77372"/>
                    </a:cubicBezTo>
                    <a:cubicBezTo>
                      <a:pt x="17582" y="77372"/>
                      <a:pt x="16893" y="77143"/>
                      <a:pt x="16127" y="76913"/>
                    </a:cubicBezTo>
                    <a:cubicBezTo>
                      <a:pt x="15438" y="76683"/>
                      <a:pt x="15208" y="77985"/>
                      <a:pt x="15208" y="77985"/>
                    </a:cubicBezTo>
                    <a:cubicBezTo>
                      <a:pt x="15208" y="77985"/>
                      <a:pt x="15054" y="81432"/>
                      <a:pt x="14978" y="83041"/>
                    </a:cubicBezTo>
                    <a:cubicBezTo>
                      <a:pt x="14825" y="84572"/>
                      <a:pt x="12220" y="88096"/>
                      <a:pt x="11378" y="89475"/>
                    </a:cubicBezTo>
                    <a:cubicBezTo>
                      <a:pt x="10535" y="90930"/>
                      <a:pt x="8390" y="90547"/>
                      <a:pt x="8390" y="90547"/>
                    </a:cubicBezTo>
                    <a:lnTo>
                      <a:pt x="3105" y="90164"/>
                    </a:lnTo>
                    <a:cubicBezTo>
                      <a:pt x="3795" y="91236"/>
                      <a:pt x="4561" y="92309"/>
                      <a:pt x="4791" y="92998"/>
                    </a:cubicBezTo>
                    <a:cubicBezTo>
                      <a:pt x="5250" y="94453"/>
                      <a:pt x="10229" y="104794"/>
                      <a:pt x="8467" y="109083"/>
                    </a:cubicBezTo>
                    <a:cubicBezTo>
                      <a:pt x="6705" y="113373"/>
                      <a:pt x="5556" y="115824"/>
                      <a:pt x="807" y="119118"/>
                    </a:cubicBezTo>
                    <a:cubicBezTo>
                      <a:pt x="807" y="119118"/>
                      <a:pt x="-1108" y="119730"/>
                      <a:pt x="961" y="121339"/>
                    </a:cubicBezTo>
                    <a:cubicBezTo>
                      <a:pt x="3029" y="122947"/>
                      <a:pt x="8774" y="125322"/>
                      <a:pt x="8774" y="125322"/>
                    </a:cubicBezTo>
                    <a:cubicBezTo>
                      <a:pt x="8774" y="125322"/>
                      <a:pt x="11301" y="125628"/>
                      <a:pt x="12604" y="125781"/>
                    </a:cubicBezTo>
                    <a:cubicBezTo>
                      <a:pt x="13906" y="125935"/>
                      <a:pt x="19650" y="125628"/>
                      <a:pt x="21871" y="128692"/>
                    </a:cubicBezTo>
                    <a:cubicBezTo>
                      <a:pt x="24093" y="131680"/>
                      <a:pt x="27616" y="133594"/>
                      <a:pt x="29378" y="135509"/>
                    </a:cubicBezTo>
                    <a:cubicBezTo>
                      <a:pt x="31140" y="137424"/>
                      <a:pt x="35123" y="142863"/>
                      <a:pt x="34510" y="147994"/>
                    </a:cubicBezTo>
                    <a:cubicBezTo>
                      <a:pt x="33897" y="153126"/>
                      <a:pt x="34050" y="155807"/>
                      <a:pt x="33055" y="157722"/>
                    </a:cubicBezTo>
                    <a:cubicBezTo>
                      <a:pt x="32059" y="159637"/>
                      <a:pt x="28612" y="167910"/>
                      <a:pt x="28612" y="167910"/>
                    </a:cubicBezTo>
                    <a:cubicBezTo>
                      <a:pt x="28612" y="167910"/>
                      <a:pt x="28459" y="170284"/>
                      <a:pt x="28765" y="171433"/>
                    </a:cubicBezTo>
                    <a:cubicBezTo>
                      <a:pt x="28995" y="172199"/>
                      <a:pt x="29914" y="178097"/>
                      <a:pt x="30450" y="181544"/>
                    </a:cubicBezTo>
                    <a:cubicBezTo>
                      <a:pt x="32212" y="181544"/>
                      <a:pt x="33974" y="181314"/>
                      <a:pt x="35353" y="180395"/>
                    </a:cubicBezTo>
                    <a:cubicBezTo>
                      <a:pt x="39412" y="177791"/>
                      <a:pt x="43242" y="175876"/>
                      <a:pt x="51744" y="172812"/>
                    </a:cubicBezTo>
                    <a:cubicBezTo>
                      <a:pt x="60170" y="169748"/>
                      <a:pt x="68366" y="166608"/>
                      <a:pt x="70587" y="165458"/>
                    </a:cubicBezTo>
                    <a:cubicBezTo>
                      <a:pt x="72808" y="164309"/>
                      <a:pt x="83072" y="160709"/>
                      <a:pt x="88970" y="160709"/>
                    </a:cubicBezTo>
                    <a:cubicBezTo>
                      <a:pt x="94868" y="160709"/>
                      <a:pt x="100613" y="159943"/>
                      <a:pt x="102221" y="158488"/>
                    </a:cubicBezTo>
                    <a:cubicBezTo>
                      <a:pt x="103830" y="157033"/>
                      <a:pt x="107200" y="157033"/>
                      <a:pt x="109421" y="157033"/>
                    </a:cubicBezTo>
                    <a:cubicBezTo>
                      <a:pt x="111643" y="157033"/>
                      <a:pt x="117847" y="155731"/>
                      <a:pt x="121830" y="155271"/>
                    </a:cubicBezTo>
                    <a:cubicBezTo>
                      <a:pt x="125813" y="154812"/>
                      <a:pt x="132171" y="154658"/>
                      <a:pt x="136537" y="156420"/>
                    </a:cubicBezTo>
                    <a:cubicBezTo>
                      <a:pt x="140826" y="158182"/>
                      <a:pt x="146877" y="159943"/>
                      <a:pt x="150247" y="159943"/>
                    </a:cubicBezTo>
                    <a:cubicBezTo>
                      <a:pt x="151166" y="159943"/>
                      <a:pt x="153311" y="160403"/>
                      <a:pt x="155992" y="161169"/>
                    </a:cubicBezTo>
                    <a:cubicBezTo>
                      <a:pt x="156298" y="160709"/>
                      <a:pt x="156988" y="160250"/>
                      <a:pt x="158290" y="160327"/>
                    </a:cubicBezTo>
                    <a:cubicBezTo>
                      <a:pt x="160818" y="160556"/>
                      <a:pt x="164188" y="160939"/>
                      <a:pt x="165260" y="160173"/>
                    </a:cubicBezTo>
                    <a:cubicBezTo>
                      <a:pt x="166332" y="159484"/>
                      <a:pt x="167328" y="158412"/>
                      <a:pt x="167022" y="155501"/>
                    </a:cubicBezTo>
                    <a:cubicBezTo>
                      <a:pt x="166792" y="152590"/>
                      <a:pt x="167635" y="150446"/>
                      <a:pt x="166103" y="149144"/>
                    </a:cubicBezTo>
                    <a:cubicBezTo>
                      <a:pt x="164571" y="147841"/>
                      <a:pt x="158060" y="142939"/>
                      <a:pt x="155532" y="133364"/>
                    </a:cubicBezTo>
                    <a:cubicBezTo>
                      <a:pt x="153005" y="123790"/>
                      <a:pt x="152622" y="117586"/>
                      <a:pt x="152622" y="115747"/>
                    </a:cubicBezTo>
                    <a:cubicBezTo>
                      <a:pt x="152622" y="113986"/>
                      <a:pt x="152468" y="112837"/>
                      <a:pt x="153541" y="111075"/>
                    </a:cubicBezTo>
                    <a:cubicBezTo>
                      <a:pt x="154613" y="109313"/>
                      <a:pt x="156528" y="105483"/>
                      <a:pt x="156988" y="104028"/>
                    </a:cubicBezTo>
                    <a:cubicBezTo>
                      <a:pt x="157447" y="102573"/>
                      <a:pt x="162733" y="86947"/>
                      <a:pt x="162962" y="86181"/>
                    </a:cubicBezTo>
                    <a:cubicBezTo>
                      <a:pt x="163192" y="85492"/>
                      <a:pt x="163882" y="84266"/>
                      <a:pt x="164877" y="83194"/>
                    </a:cubicBezTo>
                    <a:cubicBezTo>
                      <a:pt x="165797" y="82122"/>
                      <a:pt x="170469" y="76607"/>
                      <a:pt x="171618" y="74232"/>
                    </a:cubicBezTo>
                    <a:cubicBezTo>
                      <a:pt x="172690" y="71857"/>
                      <a:pt x="173686" y="67185"/>
                      <a:pt x="172537" y="62360"/>
                    </a:cubicBezTo>
                    <a:cubicBezTo>
                      <a:pt x="171465" y="57611"/>
                      <a:pt x="171311" y="56155"/>
                      <a:pt x="171311" y="56155"/>
                    </a:cubicBezTo>
                    <a:cubicBezTo>
                      <a:pt x="171311" y="56155"/>
                      <a:pt x="171082" y="54853"/>
                      <a:pt x="170469" y="54930"/>
                    </a:cubicBezTo>
                    <a:cubicBezTo>
                      <a:pt x="169856" y="55083"/>
                      <a:pt x="169396" y="54547"/>
                      <a:pt x="168937" y="53857"/>
                    </a:cubicBezTo>
                    <a:cubicBezTo>
                      <a:pt x="168477" y="53168"/>
                      <a:pt x="165260" y="49338"/>
                      <a:pt x="165720" y="45278"/>
                    </a:cubicBezTo>
                    <a:cubicBezTo>
                      <a:pt x="166103" y="41908"/>
                      <a:pt x="167635" y="37849"/>
                      <a:pt x="167941" y="35551"/>
                    </a:cubicBezTo>
                    <a:lnTo>
                      <a:pt x="166332" y="36776"/>
                    </a:lnTo>
                    <a:cubicBezTo>
                      <a:pt x="163805" y="38538"/>
                      <a:pt x="161201" y="30802"/>
                      <a:pt x="160818" y="30342"/>
                    </a:cubicBezTo>
                    <a:cubicBezTo>
                      <a:pt x="160435" y="29883"/>
                      <a:pt x="160128" y="29423"/>
                      <a:pt x="158903" y="29040"/>
                    </a:cubicBezTo>
                    <a:cubicBezTo>
                      <a:pt x="157677" y="28657"/>
                      <a:pt x="155456" y="25899"/>
                      <a:pt x="154843" y="25440"/>
                    </a:cubicBezTo>
                    <a:cubicBezTo>
                      <a:pt x="154230" y="24980"/>
                      <a:pt x="153771" y="24214"/>
                      <a:pt x="153618" y="23372"/>
                    </a:cubicBezTo>
                    <a:cubicBezTo>
                      <a:pt x="153464" y="22529"/>
                      <a:pt x="152928" y="22453"/>
                      <a:pt x="152928" y="22453"/>
                    </a:cubicBezTo>
                    <a:cubicBezTo>
                      <a:pt x="152928" y="22453"/>
                      <a:pt x="144349" y="21840"/>
                      <a:pt x="142894" y="21840"/>
                    </a:cubicBezTo>
                    <a:cubicBezTo>
                      <a:pt x="141439" y="21840"/>
                      <a:pt x="135924" y="22759"/>
                      <a:pt x="134622" y="23065"/>
                    </a:cubicBezTo>
                    <a:cubicBezTo>
                      <a:pt x="133319" y="23295"/>
                      <a:pt x="127345" y="26283"/>
                      <a:pt x="126732" y="26436"/>
                    </a:cubicBezTo>
                    <a:cubicBezTo>
                      <a:pt x="126119" y="26589"/>
                      <a:pt x="125277" y="27891"/>
                      <a:pt x="125277" y="27891"/>
                    </a:cubicBezTo>
                    <a:cubicBezTo>
                      <a:pt x="125277" y="27891"/>
                      <a:pt x="123362" y="30419"/>
                      <a:pt x="122749" y="31261"/>
                    </a:cubicBezTo>
                    <a:cubicBezTo>
                      <a:pt x="122137" y="32104"/>
                      <a:pt x="121217" y="31644"/>
                      <a:pt x="121217" y="31644"/>
                    </a:cubicBezTo>
                    <a:cubicBezTo>
                      <a:pt x="121217" y="31644"/>
                      <a:pt x="116085" y="29346"/>
                      <a:pt x="115013" y="29040"/>
                    </a:cubicBezTo>
                    <a:cubicBezTo>
                      <a:pt x="113941" y="28657"/>
                      <a:pt x="111643" y="28198"/>
                      <a:pt x="111643" y="28198"/>
                    </a:cubicBezTo>
                    <a:cubicBezTo>
                      <a:pt x="103370" y="26742"/>
                      <a:pt x="100996" y="16861"/>
                      <a:pt x="100842" y="16095"/>
                    </a:cubicBezTo>
                    <a:cubicBezTo>
                      <a:pt x="100690" y="15406"/>
                      <a:pt x="99540" y="13185"/>
                      <a:pt x="98928" y="12265"/>
                    </a:cubicBezTo>
                    <a:cubicBezTo>
                      <a:pt x="98315" y="11346"/>
                      <a:pt x="96400" y="11576"/>
                      <a:pt x="95557" y="11423"/>
                    </a:cubicBezTo>
                    <a:cubicBezTo>
                      <a:pt x="94715" y="11270"/>
                      <a:pt x="90195" y="9661"/>
                      <a:pt x="88741" y="8665"/>
                    </a:cubicBezTo>
                    <a:cubicBezTo>
                      <a:pt x="88587" y="8589"/>
                      <a:pt x="88051" y="8435"/>
                      <a:pt x="87515" y="8359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80" name="Kombinationstegning: figur 12079">
                <a:extLst>
                  <a:ext uri="{FF2B5EF4-FFF2-40B4-BE49-F238E27FC236}">
                    <a16:creationId xmlns:a16="http://schemas.microsoft.com/office/drawing/2014/main" id="{720BB806-8EAA-48BC-8974-90ECAF32BDB4}"/>
                  </a:ext>
                </a:extLst>
              </p:cNvPr>
              <p:cNvSpPr/>
              <p:nvPr/>
            </p:nvSpPr>
            <p:spPr>
              <a:xfrm>
                <a:off x="5932240" y="3669463"/>
                <a:ext cx="468947" cy="436267"/>
              </a:xfrm>
              <a:custGeom>
                <a:avLst/>
                <a:gdLst>
                  <a:gd name="connsiteX0" fmla="*/ 24281 w 468947"/>
                  <a:gd name="connsiteY0" fmla="*/ 370779 h 436267"/>
                  <a:gd name="connsiteX1" fmla="*/ 24051 w 468947"/>
                  <a:gd name="connsiteY1" fmla="*/ 372005 h 436267"/>
                  <a:gd name="connsiteX2" fmla="*/ 21294 w 468947"/>
                  <a:gd name="connsiteY2" fmla="*/ 376524 h 436267"/>
                  <a:gd name="connsiteX3" fmla="*/ 21677 w 468947"/>
                  <a:gd name="connsiteY3" fmla="*/ 377979 h 436267"/>
                  <a:gd name="connsiteX4" fmla="*/ 26962 w 468947"/>
                  <a:gd name="connsiteY4" fmla="*/ 382651 h 436267"/>
                  <a:gd name="connsiteX5" fmla="*/ 28494 w 468947"/>
                  <a:gd name="connsiteY5" fmla="*/ 383034 h 436267"/>
                  <a:gd name="connsiteX6" fmla="*/ 34622 w 468947"/>
                  <a:gd name="connsiteY6" fmla="*/ 378515 h 436267"/>
                  <a:gd name="connsiteX7" fmla="*/ 40520 w 468947"/>
                  <a:gd name="connsiteY7" fmla="*/ 380047 h 436267"/>
                  <a:gd name="connsiteX8" fmla="*/ 44196 w 468947"/>
                  <a:gd name="connsiteY8" fmla="*/ 385409 h 436267"/>
                  <a:gd name="connsiteX9" fmla="*/ 45269 w 468947"/>
                  <a:gd name="connsiteY9" fmla="*/ 385179 h 436267"/>
                  <a:gd name="connsiteX10" fmla="*/ 50631 w 468947"/>
                  <a:gd name="connsiteY10" fmla="*/ 381119 h 436267"/>
                  <a:gd name="connsiteX11" fmla="*/ 60205 w 468947"/>
                  <a:gd name="connsiteY11" fmla="*/ 378822 h 436267"/>
                  <a:gd name="connsiteX12" fmla="*/ 61661 w 468947"/>
                  <a:gd name="connsiteY12" fmla="*/ 378822 h 436267"/>
                  <a:gd name="connsiteX13" fmla="*/ 70392 w 468947"/>
                  <a:gd name="connsiteY13" fmla="*/ 381809 h 436267"/>
                  <a:gd name="connsiteX14" fmla="*/ 72767 w 468947"/>
                  <a:gd name="connsiteY14" fmla="*/ 380736 h 436267"/>
                  <a:gd name="connsiteX15" fmla="*/ 73227 w 468947"/>
                  <a:gd name="connsiteY15" fmla="*/ 379281 h 436267"/>
                  <a:gd name="connsiteX16" fmla="*/ 78971 w 468947"/>
                  <a:gd name="connsiteY16" fmla="*/ 376753 h 436267"/>
                  <a:gd name="connsiteX17" fmla="*/ 82954 w 468947"/>
                  <a:gd name="connsiteY17" fmla="*/ 373996 h 436267"/>
                  <a:gd name="connsiteX18" fmla="*/ 82954 w 468947"/>
                  <a:gd name="connsiteY18" fmla="*/ 369324 h 436267"/>
                  <a:gd name="connsiteX19" fmla="*/ 84180 w 468947"/>
                  <a:gd name="connsiteY19" fmla="*/ 368481 h 436267"/>
                  <a:gd name="connsiteX20" fmla="*/ 88469 w 468947"/>
                  <a:gd name="connsiteY20" fmla="*/ 370243 h 436267"/>
                  <a:gd name="connsiteX21" fmla="*/ 90154 w 468947"/>
                  <a:gd name="connsiteY21" fmla="*/ 371468 h 436267"/>
                  <a:gd name="connsiteX22" fmla="*/ 97661 w 468947"/>
                  <a:gd name="connsiteY22" fmla="*/ 382804 h 436267"/>
                  <a:gd name="connsiteX23" fmla="*/ 97278 w 468947"/>
                  <a:gd name="connsiteY23" fmla="*/ 388932 h 436267"/>
                  <a:gd name="connsiteX24" fmla="*/ 98810 w 468947"/>
                  <a:gd name="connsiteY24" fmla="*/ 393145 h 436267"/>
                  <a:gd name="connsiteX25" fmla="*/ 102027 w 468947"/>
                  <a:gd name="connsiteY25" fmla="*/ 394371 h 436267"/>
                  <a:gd name="connsiteX26" fmla="*/ 108614 w 468947"/>
                  <a:gd name="connsiteY26" fmla="*/ 401188 h 436267"/>
                  <a:gd name="connsiteX27" fmla="*/ 109533 w 468947"/>
                  <a:gd name="connsiteY27" fmla="*/ 403715 h 436267"/>
                  <a:gd name="connsiteX28" fmla="*/ 107235 w 468947"/>
                  <a:gd name="connsiteY28" fmla="*/ 404405 h 436267"/>
                  <a:gd name="connsiteX29" fmla="*/ 101338 w 468947"/>
                  <a:gd name="connsiteY29" fmla="*/ 411452 h 436267"/>
                  <a:gd name="connsiteX30" fmla="*/ 102180 w 468947"/>
                  <a:gd name="connsiteY30" fmla="*/ 413137 h 436267"/>
                  <a:gd name="connsiteX31" fmla="*/ 105780 w 468947"/>
                  <a:gd name="connsiteY31" fmla="*/ 412218 h 436267"/>
                  <a:gd name="connsiteX32" fmla="*/ 108155 w 468947"/>
                  <a:gd name="connsiteY32" fmla="*/ 410533 h 436267"/>
                  <a:gd name="connsiteX33" fmla="*/ 112367 w 468947"/>
                  <a:gd name="connsiteY33" fmla="*/ 414516 h 436267"/>
                  <a:gd name="connsiteX34" fmla="*/ 113440 w 468947"/>
                  <a:gd name="connsiteY34" fmla="*/ 427077 h 436267"/>
                  <a:gd name="connsiteX35" fmla="*/ 120870 w 468947"/>
                  <a:gd name="connsiteY35" fmla="*/ 435962 h 436267"/>
                  <a:gd name="connsiteX36" fmla="*/ 122631 w 468947"/>
                  <a:gd name="connsiteY36" fmla="*/ 434660 h 436267"/>
                  <a:gd name="connsiteX37" fmla="*/ 127074 w 468947"/>
                  <a:gd name="connsiteY37" fmla="*/ 431903 h 436267"/>
                  <a:gd name="connsiteX38" fmla="*/ 129985 w 468947"/>
                  <a:gd name="connsiteY38" fmla="*/ 428533 h 436267"/>
                  <a:gd name="connsiteX39" fmla="*/ 137798 w 468947"/>
                  <a:gd name="connsiteY39" fmla="*/ 431290 h 436267"/>
                  <a:gd name="connsiteX40" fmla="*/ 139253 w 468947"/>
                  <a:gd name="connsiteY40" fmla="*/ 432822 h 436267"/>
                  <a:gd name="connsiteX41" fmla="*/ 141857 w 468947"/>
                  <a:gd name="connsiteY41" fmla="*/ 434277 h 436267"/>
                  <a:gd name="connsiteX42" fmla="*/ 147142 w 468947"/>
                  <a:gd name="connsiteY42" fmla="*/ 435733 h 436267"/>
                  <a:gd name="connsiteX43" fmla="*/ 148827 w 468947"/>
                  <a:gd name="connsiteY43" fmla="*/ 434048 h 436267"/>
                  <a:gd name="connsiteX44" fmla="*/ 151968 w 468947"/>
                  <a:gd name="connsiteY44" fmla="*/ 430677 h 436267"/>
                  <a:gd name="connsiteX45" fmla="*/ 157559 w 468947"/>
                  <a:gd name="connsiteY45" fmla="*/ 430907 h 436267"/>
                  <a:gd name="connsiteX46" fmla="*/ 158172 w 468947"/>
                  <a:gd name="connsiteY46" fmla="*/ 429222 h 436267"/>
                  <a:gd name="connsiteX47" fmla="*/ 158402 w 468947"/>
                  <a:gd name="connsiteY47" fmla="*/ 423247 h 436267"/>
                  <a:gd name="connsiteX48" fmla="*/ 161389 w 468947"/>
                  <a:gd name="connsiteY48" fmla="*/ 422175 h 436267"/>
                  <a:gd name="connsiteX49" fmla="*/ 165066 w 468947"/>
                  <a:gd name="connsiteY49" fmla="*/ 423707 h 436267"/>
                  <a:gd name="connsiteX50" fmla="*/ 165219 w 468947"/>
                  <a:gd name="connsiteY50" fmla="*/ 422788 h 436267"/>
                  <a:gd name="connsiteX51" fmla="*/ 165832 w 468947"/>
                  <a:gd name="connsiteY51" fmla="*/ 421256 h 436267"/>
                  <a:gd name="connsiteX52" fmla="*/ 169049 w 468947"/>
                  <a:gd name="connsiteY52" fmla="*/ 420413 h 436267"/>
                  <a:gd name="connsiteX53" fmla="*/ 170274 w 468947"/>
                  <a:gd name="connsiteY53" fmla="*/ 420873 h 436267"/>
                  <a:gd name="connsiteX54" fmla="*/ 171194 w 468947"/>
                  <a:gd name="connsiteY54" fmla="*/ 432516 h 436267"/>
                  <a:gd name="connsiteX55" fmla="*/ 172649 w 468947"/>
                  <a:gd name="connsiteY55" fmla="*/ 434431 h 436267"/>
                  <a:gd name="connsiteX56" fmla="*/ 180079 w 468947"/>
                  <a:gd name="connsiteY56" fmla="*/ 432362 h 436267"/>
                  <a:gd name="connsiteX57" fmla="*/ 184521 w 468947"/>
                  <a:gd name="connsiteY57" fmla="*/ 428150 h 436267"/>
                  <a:gd name="connsiteX58" fmla="*/ 190726 w 468947"/>
                  <a:gd name="connsiteY58" fmla="*/ 428456 h 436267"/>
                  <a:gd name="connsiteX59" fmla="*/ 191645 w 468947"/>
                  <a:gd name="connsiteY59" fmla="*/ 425852 h 436267"/>
                  <a:gd name="connsiteX60" fmla="*/ 192487 w 468947"/>
                  <a:gd name="connsiteY60" fmla="*/ 419877 h 436267"/>
                  <a:gd name="connsiteX61" fmla="*/ 191568 w 468947"/>
                  <a:gd name="connsiteY61" fmla="*/ 411758 h 436267"/>
                  <a:gd name="connsiteX62" fmla="*/ 192411 w 468947"/>
                  <a:gd name="connsiteY62" fmla="*/ 410226 h 436267"/>
                  <a:gd name="connsiteX63" fmla="*/ 197313 w 468947"/>
                  <a:gd name="connsiteY63" fmla="*/ 405707 h 436267"/>
                  <a:gd name="connsiteX64" fmla="*/ 199458 w 468947"/>
                  <a:gd name="connsiteY64" fmla="*/ 398966 h 436267"/>
                  <a:gd name="connsiteX65" fmla="*/ 198385 w 468947"/>
                  <a:gd name="connsiteY65" fmla="*/ 391460 h 436267"/>
                  <a:gd name="connsiteX66" fmla="*/ 197160 w 468947"/>
                  <a:gd name="connsiteY66" fmla="*/ 390005 h 436267"/>
                  <a:gd name="connsiteX67" fmla="*/ 194555 w 468947"/>
                  <a:gd name="connsiteY67" fmla="*/ 388319 h 436267"/>
                  <a:gd name="connsiteX68" fmla="*/ 199228 w 468947"/>
                  <a:gd name="connsiteY68" fmla="*/ 386251 h 436267"/>
                  <a:gd name="connsiteX69" fmla="*/ 206504 w 468947"/>
                  <a:gd name="connsiteY69" fmla="*/ 383341 h 436267"/>
                  <a:gd name="connsiteX70" fmla="*/ 212020 w 468947"/>
                  <a:gd name="connsiteY70" fmla="*/ 383341 h 436267"/>
                  <a:gd name="connsiteX71" fmla="*/ 216309 w 468947"/>
                  <a:gd name="connsiteY71" fmla="*/ 380813 h 436267"/>
                  <a:gd name="connsiteX72" fmla="*/ 221900 w 468947"/>
                  <a:gd name="connsiteY72" fmla="*/ 374915 h 436267"/>
                  <a:gd name="connsiteX73" fmla="*/ 222743 w 468947"/>
                  <a:gd name="connsiteY73" fmla="*/ 373153 h 436267"/>
                  <a:gd name="connsiteX74" fmla="*/ 220675 w 468947"/>
                  <a:gd name="connsiteY74" fmla="*/ 363579 h 436267"/>
                  <a:gd name="connsiteX75" fmla="*/ 221594 w 468947"/>
                  <a:gd name="connsiteY75" fmla="*/ 362047 h 436267"/>
                  <a:gd name="connsiteX76" fmla="*/ 226879 w 468947"/>
                  <a:gd name="connsiteY76" fmla="*/ 361587 h 436267"/>
                  <a:gd name="connsiteX77" fmla="*/ 227798 w 468947"/>
                  <a:gd name="connsiteY77" fmla="*/ 360132 h 436267"/>
                  <a:gd name="connsiteX78" fmla="*/ 227798 w 468947"/>
                  <a:gd name="connsiteY78" fmla="*/ 356762 h 436267"/>
                  <a:gd name="connsiteX79" fmla="*/ 227186 w 468947"/>
                  <a:gd name="connsiteY79" fmla="*/ 355077 h 436267"/>
                  <a:gd name="connsiteX80" fmla="*/ 225730 w 468947"/>
                  <a:gd name="connsiteY80" fmla="*/ 353009 h 436267"/>
                  <a:gd name="connsiteX81" fmla="*/ 228641 w 468947"/>
                  <a:gd name="connsiteY81" fmla="*/ 347647 h 436267"/>
                  <a:gd name="connsiteX82" fmla="*/ 233926 w 468947"/>
                  <a:gd name="connsiteY82" fmla="*/ 340830 h 436267"/>
                  <a:gd name="connsiteX83" fmla="*/ 235381 w 468947"/>
                  <a:gd name="connsiteY83" fmla="*/ 339987 h 436267"/>
                  <a:gd name="connsiteX84" fmla="*/ 238981 w 468947"/>
                  <a:gd name="connsiteY84" fmla="*/ 343970 h 436267"/>
                  <a:gd name="connsiteX85" fmla="*/ 249015 w 468947"/>
                  <a:gd name="connsiteY85" fmla="*/ 348872 h 436267"/>
                  <a:gd name="connsiteX86" fmla="*/ 250930 w 468947"/>
                  <a:gd name="connsiteY86" fmla="*/ 348872 h 436267"/>
                  <a:gd name="connsiteX87" fmla="*/ 254377 w 468947"/>
                  <a:gd name="connsiteY87" fmla="*/ 345962 h 436267"/>
                  <a:gd name="connsiteX88" fmla="*/ 255833 w 468947"/>
                  <a:gd name="connsiteY88" fmla="*/ 345042 h 436267"/>
                  <a:gd name="connsiteX89" fmla="*/ 254913 w 468947"/>
                  <a:gd name="connsiteY89" fmla="*/ 334778 h 436267"/>
                  <a:gd name="connsiteX90" fmla="*/ 256139 w 468947"/>
                  <a:gd name="connsiteY90" fmla="*/ 334166 h 436267"/>
                  <a:gd name="connsiteX91" fmla="*/ 262343 w 468947"/>
                  <a:gd name="connsiteY91" fmla="*/ 336234 h 436267"/>
                  <a:gd name="connsiteX92" fmla="*/ 263798 w 468947"/>
                  <a:gd name="connsiteY92" fmla="*/ 335008 h 436267"/>
                  <a:gd name="connsiteX93" fmla="*/ 265867 w 468947"/>
                  <a:gd name="connsiteY93" fmla="*/ 330336 h 436267"/>
                  <a:gd name="connsiteX94" fmla="*/ 273297 w 468947"/>
                  <a:gd name="connsiteY94" fmla="*/ 320532 h 436267"/>
                  <a:gd name="connsiteX95" fmla="*/ 281799 w 468947"/>
                  <a:gd name="connsiteY95" fmla="*/ 318387 h 436267"/>
                  <a:gd name="connsiteX96" fmla="*/ 286242 w 468947"/>
                  <a:gd name="connsiteY96" fmla="*/ 319919 h 436267"/>
                  <a:gd name="connsiteX97" fmla="*/ 288539 w 468947"/>
                  <a:gd name="connsiteY97" fmla="*/ 320072 h 436267"/>
                  <a:gd name="connsiteX98" fmla="*/ 291450 w 468947"/>
                  <a:gd name="connsiteY98" fmla="*/ 316855 h 436267"/>
                  <a:gd name="connsiteX99" fmla="*/ 293518 w 468947"/>
                  <a:gd name="connsiteY99" fmla="*/ 312412 h 436267"/>
                  <a:gd name="connsiteX100" fmla="*/ 299033 w 468947"/>
                  <a:gd name="connsiteY100" fmla="*/ 310880 h 436267"/>
                  <a:gd name="connsiteX101" fmla="*/ 318795 w 468947"/>
                  <a:gd name="connsiteY101" fmla="*/ 301459 h 436267"/>
                  <a:gd name="connsiteX102" fmla="*/ 326225 w 468947"/>
                  <a:gd name="connsiteY102" fmla="*/ 294872 h 436267"/>
                  <a:gd name="connsiteX103" fmla="*/ 328140 w 468947"/>
                  <a:gd name="connsiteY103" fmla="*/ 293646 h 436267"/>
                  <a:gd name="connsiteX104" fmla="*/ 335186 w 468947"/>
                  <a:gd name="connsiteY104" fmla="*/ 293646 h 436267"/>
                  <a:gd name="connsiteX105" fmla="*/ 343459 w 468947"/>
                  <a:gd name="connsiteY105" fmla="*/ 295944 h 436267"/>
                  <a:gd name="connsiteX106" fmla="*/ 352880 w 468947"/>
                  <a:gd name="connsiteY106" fmla="*/ 298472 h 436267"/>
                  <a:gd name="connsiteX107" fmla="*/ 354489 w 468947"/>
                  <a:gd name="connsiteY107" fmla="*/ 298625 h 436267"/>
                  <a:gd name="connsiteX108" fmla="*/ 355868 w 468947"/>
                  <a:gd name="connsiteY108" fmla="*/ 298318 h 436267"/>
                  <a:gd name="connsiteX109" fmla="*/ 363987 w 468947"/>
                  <a:gd name="connsiteY109" fmla="*/ 295178 h 436267"/>
                  <a:gd name="connsiteX110" fmla="*/ 387196 w 468947"/>
                  <a:gd name="connsiteY110" fmla="*/ 288208 h 436267"/>
                  <a:gd name="connsiteX111" fmla="*/ 413392 w 468947"/>
                  <a:gd name="connsiteY111" fmla="*/ 286676 h 436267"/>
                  <a:gd name="connsiteX112" fmla="*/ 431468 w 468947"/>
                  <a:gd name="connsiteY112" fmla="*/ 286293 h 436267"/>
                  <a:gd name="connsiteX113" fmla="*/ 438439 w 468947"/>
                  <a:gd name="connsiteY113" fmla="*/ 285450 h 436267"/>
                  <a:gd name="connsiteX114" fmla="*/ 446328 w 468947"/>
                  <a:gd name="connsiteY114" fmla="*/ 285604 h 436267"/>
                  <a:gd name="connsiteX115" fmla="*/ 456592 w 468947"/>
                  <a:gd name="connsiteY115" fmla="*/ 277484 h 436267"/>
                  <a:gd name="connsiteX116" fmla="*/ 460805 w 468947"/>
                  <a:gd name="connsiteY116" fmla="*/ 270897 h 436267"/>
                  <a:gd name="connsiteX117" fmla="*/ 468005 w 468947"/>
                  <a:gd name="connsiteY117" fmla="*/ 248837 h 436267"/>
                  <a:gd name="connsiteX118" fmla="*/ 468848 w 468947"/>
                  <a:gd name="connsiteY118" fmla="*/ 228616 h 436267"/>
                  <a:gd name="connsiteX119" fmla="*/ 468465 w 468947"/>
                  <a:gd name="connsiteY119" fmla="*/ 215441 h 436267"/>
                  <a:gd name="connsiteX120" fmla="*/ 468235 w 468947"/>
                  <a:gd name="connsiteY120" fmla="*/ 190930 h 436267"/>
                  <a:gd name="connsiteX121" fmla="*/ 468311 w 468947"/>
                  <a:gd name="connsiteY121" fmla="*/ 175381 h 436267"/>
                  <a:gd name="connsiteX122" fmla="*/ 454754 w 468947"/>
                  <a:gd name="connsiteY122" fmla="*/ 177985 h 436267"/>
                  <a:gd name="connsiteX123" fmla="*/ 437060 w 468947"/>
                  <a:gd name="connsiteY123" fmla="*/ 176070 h 436267"/>
                  <a:gd name="connsiteX124" fmla="*/ 439664 w 468947"/>
                  <a:gd name="connsiteY124" fmla="*/ 169636 h 436267"/>
                  <a:gd name="connsiteX125" fmla="*/ 439894 w 468947"/>
                  <a:gd name="connsiteY125" fmla="*/ 164121 h 436267"/>
                  <a:gd name="connsiteX126" fmla="*/ 439205 w 468947"/>
                  <a:gd name="connsiteY126" fmla="*/ 156692 h 436267"/>
                  <a:gd name="connsiteX127" fmla="*/ 428175 w 468947"/>
                  <a:gd name="connsiteY127" fmla="*/ 150947 h 436267"/>
                  <a:gd name="connsiteX128" fmla="*/ 413315 w 468947"/>
                  <a:gd name="connsiteY128" fmla="*/ 142598 h 436267"/>
                  <a:gd name="connsiteX129" fmla="*/ 409715 w 468947"/>
                  <a:gd name="connsiteY129" fmla="*/ 142598 h 436267"/>
                  <a:gd name="connsiteX130" fmla="*/ 407111 w 468947"/>
                  <a:gd name="connsiteY130" fmla="*/ 142598 h 436267"/>
                  <a:gd name="connsiteX131" fmla="*/ 394166 w 468947"/>
                  <a:gd name="connsiteY131" fmla="*/ 134249 h 436267"/>
                  <a:gd name="connsiteX132" fmla="*/ 387425 w 468947"/>
                  <a:gd name="connsiteY132" fmla="*/ 129959 h 436267"/>
                  <a:gd name="connsiteX133" fmla="*/ 381911 w 468947"/>
                  <a:gd name="connsiteY133" fmla="*/ 123755 h 436267"/>
                  <a:gd name="connsiteX134" fmla="*/ 377162 w 468947"/>
                  <a:gd name="connsiteY134" fmla="*/ 113721 h 436267"/>
                  <a:gd name="connsiteX135" fmla="*/ 364600 w 468947"/>
                  <a:gd name="connsiteY135" fmla="*/ 105678 h 436267"/>
                  <a:gd name="connsiteX136" fmla="*/ 261807 w 468947"/>
                  <a:gd name="connsiteY136" fmla="*/ 35899 h 436267"/>
                  <a:gd name="connsiteX137" fmla="*/ 209645 w 468947"/>
                  <a:gd name="connsiteY137" fmla="*/ 205 h 436267"/>
                  <a:gd name="connsiteX138" fmla="*/ 162002 w 468947"/>
                  <a:gd name="connsiteY138" fmla="*/ 51 h 436267"/>
                  <a:gd name="connsiteX139" fmla="*/ 161159 w 468947"/>
                  <a:gd name="connsiteY139" fmla="*/ 971 h 436267"/>
                  <a:gd name="connsiteX140" fmla="*/ 164376 w 468947"/>
                  <a:gd name="connsiteY140" fmla="*/ 31763 h 436267"/>
                  <a:gd name="connsiteX141" fmla="*/ 172649 w 468947"/>
                  <a:gd name="connsiteY141" fmla="*/ 99244 h 436267"/>
                  <a:gd name="connsiteX142" fmla="*/ 182223 w 468947"/>
                  <a:gd name="connsiteY142" fmla="*/ 178138 h 436267"/>
                  <a:gd name="connsiteX143" fmla="*/ 191108 w 468947"/>
                  <a:gd name="connsiteY143" fmla="*/ 251595 h 436267"/>
                  <a:gd name="connsiteX144" fmla="*/ 193406 w 468947"/>
                  <a:gd name="connsiteY144" fmla="*/ 256114 h 436267"/>
                  <a:gd name="connsiteX145" fmla="*/ 195168 w 468947"/>
                  <a:gd name="connsiteY145" fmla="*/ 261476 h 436267"/>
                  <a:gd name="connsiteX146" fmla="*/ 191798 w 468947"/>
                  <a:gd name="connsiteY146" fmla="*/ 280854 h 436267"/>
                  <a:gd name="connsiteX147" fmla="*/ 190572 w 468947"/>
                  <a:gd name="connsiteY147" fmla="*/ 281774 h 436267"/>
                  <a:gd name="connsiteX148" fmla="*/ 88393 w 468947"/>
                  <a:gd name="connsiteY148" fmla="*/ 282004 h 436267"/>
                  <a:gd name="connsiteX149" fmla="*/ 85252 w 468947"/>
                  <a:gd name="connsiteY149" fmla="*/ 280242 h 436267"/>
                  <a:gd name="connsiteX150" fmla="*/ 81575 w 468947"/>
                  <a:gd name="connsiteY150" fmla="*/ 277867 h 436267"/>
                  <a:gd name="connsiteX151" fmla="*/ 80043 w 468947"/>
                  <a:gd name="connsiteY151" fmla="*/ 283765 h 436267"/>
                  <a:gd name="connsiteX152" fmla="*/ 44350 w 468947"/>
                  <a:gd name="connsiteY152" fmla="*/ 283382 h 436267"/>
                  <a:gd name="connsiteX153" fmla="*/ 42664 w 468947"/>
                  <a:gd name="connsiteY153" fmla="*/ 284608 h 436267"/>
                  <a:gd name="connsiteX154" fmla="*/ 38605 w 468947"/>
                  <a:gd name="connsiteY154" fmla="*/ 292114 h 436267"/>
                  <a:gd name="connsiteX155" fmla="*/ 37150 w 468947"/>
                  <a:gd name="connsiteY155" fmla="*/ 292114 h 436267"/>
                  <a:gd name="connsiteX156" fmla="*/ 21830 w 468947"/>
                  <a:gd name="connsiteY156" fmla="*/ 278097 h 436267"/>
                  <a:gd name="connsiteX157" fmla="*/ 19915 w 468947"/>
                  <a:gd name="connsiteY157" fmla="*/ 278480 h 436267"/>
                  <a:gd name="connsiteX158" fmla="*/ 15703 w 468947"/>
                  <a:gd name="connsiteY158" fmla="*/ 280165 h 436267"/>
                  <a:gd name="connsiteX159" fmla="*/ 14784 w 468947"/>
                  <a:gd name="connsiteY159" fmla="*/ 281697 h 436267"/>
                  <a:gd name="connsiteX160" fmla="*/ 13481 w 468947"/>
                  <a:gd name="connsiteY160" fmla="*/ 294412 h 436267"/>
                  <a:gd name="connsiteX161" fmla="*/ 11337 w 468947"/>
                  <a:gd name="connsiteY161" fmla="*/ 300310 h 436267"/>
                  <a:gd name="connsiteX162" fmla="*/ 7507 w 468947"/>
                  <a:gd name="connsiteY162" fmla="*/ 302685 h 436267"/>
                  <a:gd name="connsiteX163" fmla="*/ 4749 w 468947"/>
                  <a:gd name="connsiteY163" fmla="*/ 303987 h 436267"/>
                  <a:gd name="connsiteX164" fmla="*/ 536 w 468947"/>
                  <a:gd name="connsiteY164" fmla="*/ 303297 h 436267"/>
                  <a:gd name="connsiteX165" fmla="*/ 0 w 468947"/>
                  <a:gd name="connsiteY165" fmla="*/ 303144 h 436267"/>
                  <a:gd name="connsiteX166" fmla="*/ 1915 w 468947"/>
                  <a:gd name="connsiteY166" fmla="*/ 312259 h 436267"/>
                  <a:gd name="connsiteX167" fmla="*/ 6434 w 468947"/>
                  <a:gd name="connsiteY167" fmla="*/ 328881 h 436267"/>
                  <a:gd name="connsiteX168" fmla="*/ 5362 w 468947"/>
                  <a:gd name="connsiteY168" fmla="*/ 333553 h 436267"/>
                  <a:gd name="connsiteX169" fmla="*/ 5515 w 468947"/>
                  <a:gd name="connsiteY169" fmla="*/ 335315 h 436267"/>
                  <a:gd name="connsiteX170" fmla="*/ 12715 w 468947"/>
                  <a:gd name="connsiteY170" fmla="*/ 343664 h 436267"/>
                  <a:gd name="connsiteX171" fmla="*/ 14017 w 468947"/>
                  <a:gd name="connsiteY171" fmla="*/ 343434 h 436267"/>
                  <a:gd name="connsiteX172" fmla="*/ 18230 w 468947"/>
                  <a:gd name="connsiteY172" fmla="*/ 344123 h 436267"/>
                  <a:gd name="connsiteX173" fmla="*/ 24205 w 468947"/>
                  <a:gd name="connsiteY173" fmla="*/ 357681 h 436267"/>
                  <a:gd name="connsiteX174" fmla="*/ 24281 w 468947"/>
                  <a:gd name="connsiteY174" fmla="*/ 370779 h 43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468947" h="436267">
                    <a:moveTo>
                      <a:pt x="24281" y="370779"/>
                    </a:moveTo>
                    <a:cubicBezTo>
                      <a:pt x="24205" y="371315"/>
                      <a:pt x="24128" y="371775"/>
                      <a:pt x="24051" y="372005"/>
                    </a:cubicBezTo>
                    <a:cubicBezTo>
                      <a:pt x="23439" y="373230"/>
                      <a:pt x="21294" y="376524"/>
                      <a:pt x="21294" y="376524"/>
                    </a:cubicBezTo>
                    <a:cubicBezTo>
                      <a:pt x="21294" y="376524"/>
                      <a:pt x="20604" y="376753"/>
                      <a:pt x="21677" y="377979"/>
                    </a:cubicBezTo>
                    <a:cubicBezTo>
                      <a:pt x="22749" y="379204"/>
                      <a:pt x="26962" y="382651"/>
                      <a:pt x="26962" y="382651"/>
                    </a:cubicBezTo>
                    <a:cubicBezTo>
                      <a:pt x="26962" y="382651"/>
                      <a:pt x="27881" y="383570"/>
                      <a:pt x="28494" y="383034"/>
                    </a:cubicBezTo>
                    <a:cubicBezTo>
                      <a:pt x="29107" y="382422"/>
                      <a:pt x="34622" y="378515"/>
                      <a:pt x="34622" y="378515"/>
                    </a:cubicBezTo>
                    <a:cubicBezTo>
                      <a:pt x="34622" y="378515"/>
                      <a:pt x="37532" y="376141"/>
                      <a:pt x="40520" y="380047"/>
                    </a:cubicBezTo>
                    <a:cubicBezTo>
                      <a:pt x="43507" y="384030"/>
                      <a:pt x="44196" y="385409"/>
                      <a:pt x="44196" y="385409"/>
                    </a:cubicBezTo>
                    <a:cubicBezTo>
                      <a:pt x="44196" y="385409"/>
                      <a:pt x="44886" y="385868"/>
                      <a:pt x="45269" y="385179"/>
                    </a:cubicBezTo>
                    <a:cubicBezTo>
                      <a:pt x="45652" y="384490"/>
                      <a:pt x="48256" y="381579"/>
                      <a:pt x="50631" y="381119"/>
                    </a:cubicBezTo>
                    <a:cubicBezTo>
                      <a:pt x="53005" y="380660"/>
                      <a:pt x="60205" y="378822"/>
                      <a:pt x="60205" y="378822"/>
                    </a:cubicBezTo>
                    <a:cubicBezTo>
                      <a:pt x="60205" y="378822"/>
                      <a:pt x="61048" y="378439"/>
                      <a:pt x="61661" y="378822"/>
                    </a:cubicBezTo>
                    <a:cubicBezTo>
                      <a:pt x="62273" y="379204"/>
                      <a:pt x="68631" y="381809"/>
                      <a:pt x="70392" y="381809"/>
                    </a:cubicBezTo>
                    <a:cubicBezTo>
                      <a:pt x="72154" y="381809"/>
                      <a:pt x="72997" y="381349"/>
                      <a:pt x="72767" y="380736"/>
                    </a:cubicBezTo>
                    <a:cubicBezTo>
                      <a:pt x="72537" y="380124"/>
                      <a:pt x="72384" y="379511"/>
                      <a:pt x="73227" y="379281"/>
                    </a:cubicBezTo>
                    <a:cubicBezTo>
                      <a:pt x="74069" y="379051"/>
                      <a:pt x="77516" y="377136"/>
                      <a:pt x="78971" y="376753"/>
                    </a:cubicBezTo>
                    <a:cubicBezTo>
                      <a:pt x="80426" y="376370"/>
                      <a:pt x="82954" y="375834"/>
                      <a:pt x="82954" y="373996"/>
                    </a:cubicBezTo>
                    <a:cubicBezTo>
                      <a:pt x="82954" y="372158"/>
                      <a:pt x="82725" y="370166"/>
                      <a:pt x="82954" y="369324"/>
                    </a:cubicBezTo>
                    <a:cubicBezTo>
                      <a:pt x="83184" y="368481"/>
                      <a:pt x="83644" y="368404"/>
                      <a:pt x="84180" y="368481"/>
                    </a:cubicBezTo>
                    <a:cubicBezTo>
                      <a:pt x="84640" y="368634"/>
                      <a:pt x="88469" y="370243"/>
                      <a:pt x="88469" y="370243"/>
                    </a:cubicBezTo>
                    <a:cubicBezTo>
                      <a:pt x="88469" y="370243"/>
                      <a:pt x="89771" y="370855"/>
                      <a:pt x="90154" y="371468"/>
                    </a:cubicBezTo>
                    <a:cubicBezTo>
                      <a:pt x="90537" y="372081"/>
                      <a:pt x="97354" y="380354"/>
                      <a:pt x="97661" y="382804"/>
                    </a:cubicBezTo>
                    <a:cubicBezTo>
                      <a:pt x="98044" y="385332"/>
                      <a:pt x="97431" y="387937"/>
                      <a:pt x="97278" y="388932"/>
                    </a:cubicBezTo>
                    <a:cubicBezTo>
                      <a:pt x="97125" y="389851"/>
                      <a:pt x="96589" y="392915"/>
                      <a:pt x="98810" y="393145"/>
                    </a:cubicBezTo>
                    <a:cubicBezTo>
                      <a:pt x="101108" y="393375"/>
                      <a:pt x="100725" y="392915"/>
                      <a:pt x="102027" y="394371"/>
                    </a:cubicBezTo>
                    <a:cubicBezTo>
                      <a:pt x="103329" y="395826"/>
                      <a:pt x="107771" y="400268"/>
                      <a:pt x="108614" y="401188"/>
                    </a:cubicBezTo>
                    <a:cubicBezTo>
                      <a:pt x="109457" y="402107"/>
                      <a:pt x="110682" y="403792"/>
                      <a:pt x="109533" y="403715"/>
                    </a:cubicBezTo>
                    <a:cubicBezTo>
                      <a:pt x="108461" y="403562"/>
                      <a:pt x="107848" y="403945"/>
                      <a:pt x="107235" y="404405"/>
                    </a:cubicBezTo>
                    <a:cubicBezTo>
                      <a:pt x="106623" y="404864"/>
                      <a:pt x="102946" y="408388"/>
                      <a:pt x="101338" y="411452"/>
                    </a:cubicBezTo>
                    <a:cubicBezTo>
                      <a:pt x="99806" y="414592"/>
                      <a:pt x="101108" y="413213"/>
                      <a:pt x="102180" y="413137"/>
                    </a:cubicBezTo>
                    <a:cubicBezTo>
                      <a:pt x="103252" y="412983"/>
                      <a:pt x="105320" y="412983"/>
                      <a:pt x="105780" y="412218"/>
                    </a:cubicBezTo>
                    <a:cubicBezTo>
                      <a:pt x="106240" y="411375"/>
                      <a:pt x="106852" y="410533"/>
                      <a:pt x="108155" y="410533"/>
                    </a:cubicBezTo>
                    <a:cubicBezTo>
                      <a:pt x="109457" y="410533"/>
                      <a:pt x="112367" y="411145"/>
                      <a:pt x="112367" y="414516"/>
                    </a:cubicBezTo>
                    <a:cubicBezTo>
                      <a:pt x="112367" y="417886"/>
                      <a:pt x="111678" y="424090"/>
                      <a:pt x="113440" y="427077"/>
                    </a:cubicBezTo>
                    <a:cubicBezTo>
                      <a:pt x="114665" y="429145"/>
                      <a:pt x="118495" y="433358"/>
                      <a:pt x="120870" y="435962"/>
                    </a:cubicBezTo>
                    <a:cubicBezTo>
                      <a:pt x="121559" y="435350"/>
                      <a:pt x="122172" y="434814"/>
                      <a:pt x="122631" y="434660"/>
                    </a:cubicBezTo>
                    <a:cubicBezTo>
                      <a:pt x="124086" y="434048"/>
                      <a:pt x="126461" y="432975"/>
                      <a:pt x="127074" y="431903"/>
                    </a:cubicBezTo>
                    <a:cubicBezTo>
                      <a:pt x="127687" y="430831"/>
                      <a:pt x="128606" y="428916"/>
                      <a:pt x="129985" y="428533"/>
                    </a:cubicBezTo>
                    <a:cubicBezTo>
                      <a:pt x="131287" y="428150"/>
                      <a:pt x="134734" y="429605"/>
                      <a:pt x="137798" y="431290"/>
                    </a:cubicBezTo>
                    <a:cubicBezTo>
                      <a:pt x="137798" y="431290"/>
                      <a:pt x="138717" y="431980"/>
                      <a:pt x="139253" y="432822"/>
                    </a:cubicBezTo>
                    <a:cubicBezTo>
                      <a:pt x="139712" y="433665"/>
                      <a:pt x="140708" y="434277"/>
                      <a:pt x="141857" y="434277"/>
                    </a:cubicBezTo>
                    <a:cubicBezTo>
                      <a:pt x="143083" y="434277"/>
                      <a:pt x="146146" y="434277"/>
                      <a:pt x="147142" y="435733"/>
                    </a:cubicBezTo>
                    <a:cubicBezTo>
                      <a:pt x="148138" y="437188"/>
                      <a:pt x="148444" y="435350"/>
                      <a:pt x="148827" y="434048"/>
                    </a:cubicBezTo>
                    <a:cubicBezTo>
                      <a:pt x="149210" y="432746"/>
                      <a:pt x="149440" y="430831"/>
                      <a:pt x="151968" y="430677"/>
                    </a:cubicBezTo>
                    <a:cubicBezTo>
                      <a:pt x="154496" y="430524"/>
                      <a:pt x="157023" y="430907"/>
                      <a:pt x="157559" y="430907"/>
                    </a:cubicBezTo>
                    <a:cubicBezTo>
                      <a:pt x="158172" y="430907"/>
                      <a:pt x="158249" y="430677"/>
                      <a:pt x="158172" y="429222"/>
                    </a:cubicBezTo>
                    <a:cubicBezTo>
                      <a:pt x="158019" y="427767"/>
                      <a:pt x="157100" y="424550"/>
                      <a:pt x="158402" y="423247"/>
                    </a:cubicBezTo>
                    <a:cubicBezTo>
                      <a:pt x="159704" y="421945"/>
                      <a:pt x="159934" y="421716"/>
                      <a:pt x="161389" y="422175"/>
                    </a:cubicBezTo>
                    <a:cubicBezTo>
                      <a:pt x="162844" y="422635"/>
                      <a:pt x="164606" y="423631"/>
                      <a:pt x="165066" y="423707"/>
                    </a:cubicBezTo>
                    <a:cubicBezTo>
                      <a:pt x="165525" y="423860"/>
                      <a:pt x="166291" y="423860"/>
                      <a:pt x="165219" y="422788"/>
                    </a:cubicBezTo>
                    <a:cubicBezTo>
                      <a:pt x="164147" y="421716"/>
                      <a:pt x="165066" y="421486"/>
                      <a:pt x="165832" y="421256"/>
                    </a:cubicBezTo>
                    <a:cubicBezTo>
                      <a:pt x="166521" y="421026"/>
                      <a:pt x="168589" y="420643"/>
                      <a:pt x="169049" y="420413"/>
                    </a:cubicBezTo>
                    <a:cubicBezTo>
                      <a:pt x="169508" y="420184"/>
                      <a:pt x="170121" y="419724"/>
                      <a:pt x="170274" y="420873"/>
                    </a:cubicBezTo>
                    <a:cubicBezTo>
                      <a:pt x="170427" y="422099"/>
                      <a:pt x="171194" y="430907"/>
                      <a:pt x="171194" y="432516"/>
                    </a:cubicBezTo>
                    <a:cubicBezTo>
                      <a:pt x="171194" y="434124"/>
                      <a:pt x="171653" y="434277"/>
                      <a:pt x="172649" y="434431"/>
                    </a:cubicBezTo>
                    <a:cubicBezTo>
                      <a:pt x="173645" y="434584"/>
                      <a:pt x="177551" y="435350"/>
                      <a:pt x="180079" y="432362"/>
                    </a:cubicBezTo>
                    <a:cubicBezTo>
                      <a:pt x="182606" y="429375"/>
                      <a:pt x="183066" y="428073"/>
                      <a:pt x="184521" y="428150"/>
                    </a:cubicBezTo>
                    <a:cubicBezTo>
                      <a:pt x="185670" y="428226"/>
                      <a:pt x="188734" y="428073"/>
                      <a:pt x="190726" y="428456"/>
                    </a:cubicBezTo>
                    <a:cubicBezTo>
                      <a:pt x="191108" y="427537"/>
                      <a:pt x="191491" y="426388"/>
                      <a:pt x="191645" y="425852"/>
                    </a:cubicBezTo>
                    <a:cubicBezTo>
                      <a:pt x="192028" y="424779"/>
                      <a:pt x="192717" y="421563"/>
                      <a:pt x="192487" y="419877"/>
                    </a:cubicBezTo>
                    <a:cubicBezTo>
                      <a:pt x="192258" y="418192"/>
                      <a:pt x="191568" y="411758"/>
                      <a:pt x="191568" y="411758"/>
                    </a:cubicBezTo>
                    <a:cubicBezTo>
                      <a:pt x="191568" y="411758"/>
                      <a:pt x="191338" y="410533"/>
                      <a:pt x="192411" y="410226"/>
                    </a:cubicBezTo>
                    <a:cubicBezTo>
                      <a:pt x="193483" y="409843"/>
                      <a:pt x="196624" y="407928"/>
                      <a:pt x="197313" y="405707"/>
                    </a:cubicBezTo>
                    <a:cubicBezTo>
                      <a:pt x="198002" y="403486"/>
                      <a:pt x="199611" y="399962"/>
                      <a:pt x="199458" y="398966"/>
                    </a:cubicBezTo>
                    <a:cubicBezTo>
                      <a:pt x="199304" y="398047"/>
                      <a:pt x="198385" y="391460"/>
                      <a:pt x="198385" y="391460"/>
                    </a:cubicBezTo>
                    <a:cubicBezTo>
                      <a:pt x="198385" y="391460"/>
                      <a:pt x="198002" y="390234"/>
                      <a:pt x="197160" y="390005"/>
                    </a:cubicBezTo>
                    <a:cubicBezTo>
                      <a:pt x="196317" y="389775"/>
                      <a:pt x="193560" y="388779"/>
                      <a:pt x="194555" y="388319"/>
                    </a:cubicBezTo>
                    <a:cubicBezTo>
                      <a:pt x="195551" y="387860"/>
                      <a:pt x="198156" y="386864"/>
                      <a:pt x="199228" y="386251"/>
                    </a:cubicBezTo>
                    <a:cubicBezTo>
                      <a:pt x="200300" y="385639"/>
                      <a:pt x="206045" y="383341"/>
                      <a:pt x="206504" y="383341"/>
                    </a:cubicBezTo>
                    <a:cubicBezTo>
                      <a:pt x="206964" y="383341"/>
                      <a:pt x="211253" y="383724"/>
                      <a:pt x="212020" y="383341"/>
                    </a:cubicBezTo>
                    <a:cubicBezTo>
                      <a:pt x="212709" y="382958"/>
                      <a:pt x="215237" y="381809"/>
                      <a:pt x="216309" y="380813"/>
                    </a:cubicBezTo>
                    <a:cubicBezTo>
                      <a:pt x="217381" y="379817"/>
                      <a:pt x="221900" y="374915"/>
                      <a:pt x="221900" y="374915"/>
                    </a:cubicBezTo>
                    <a:cubicBezTo>
                      <a:pt x="221900" y="374915"/>
                      <a:pt x="222820" y="374226"/>
                      <a:pt x="222743" y="373153"/>
                    </a:cubicBezTo>
                    <a:cubicBezTo>
                      <a:pt x="222590" y="372081"/>
                      <a:pt x="220675" y="363579"/>
                      <a:pt x="220675" y="363579"/>
                    </a:cubicBezTo>
                    <a:cubicBezTo>
                      <a:pt x="220675" y="363579"/>
                      <a:pt x="219832" y="362277"/>
                      <a:pt x="221594" y="362047"/>
                    </a:cubicBezTo>
                    <a:cubicBezTo>
                      <a:pt x="223356" y="361817"/>
                      <a:pt x="226879" y="361587"/>
                      <a:pt x="226879" y="361587"/>
                    </a:cubicBezTo>
                    <a:cubicBezTo>
                      <a:pt x="226879" y="361587"/>
                      <a:pt x="227722" y="361587"/>
                      <a:pt x="227798" y="360132"/>
                    </a:cubicBezTo>
                    <a:cubicBezTo>
                      <a:pt x="227951" y="358677"/>
                      <a:pt x="227798" y="356762"/>
                      <a:pt x="227798" y="356762"/>
                    </a:cubicBezTo>
                    <a:cubicBezTo>
                      <a:pt x="227798" y="356762"/>
                      <a:pt x="227568" y="355230"/>
                      <a:pt x="227186" y="355077"/>
                    </a:cubicBezTo>
                    <a:cubicBezTo>
                      <a:pt x="226803" y="354923"/>
                      <a:pt x="225424" y="353775"/>
                      <a:pt x="225730" y="353009"/>
                    </a:cubicBezTo>
                    <a:cubicBezTo>
                      <a:pt x="226113" y="352319"/>
                      <a:pt x="227492" y="349026"/>
                      <a:pt x="228641" y="347647"/>
                    </a:cubicBezTo>
                    <a:cubicBezTo>
                      <a:pt x="229713" y="346191"/>
                      <a:pt x="233696" y="341519"/>
                      <a:pt x="233926" y="340830"/>
                    </a:cubicBezTo>
                    <a:cubicBezTo>
                      <a:pt x="234156" y="340140"/>
                      <a:pt x="234845" y="339374"/>
                      <a:pt x="235381" y="339987"/>
                    </a:cubicBezTo>
                    <a:cubicBezTo>
                      <a:pt x="235841" y="340600"/>
                      <a:pt x="238139" y="343434"/>
                      <a:pt x="238981" y="343970"/>
                    </a:cubicBezTo>
                    <a:cubicBezTo>
                      <a:pt x="239824" y="344430"/>
                      <a:pt x="249015" y="348872"/>
                      <a:pt x="249015" y="348872"/>
                    </a:cubicBezTo>
                    <a:cubicBezTo>
                      <a:pt x="249015" y="348872"/>
                      <a:pt x="249628" y="350328"/>
                      <a:pt x="250930" y="348872"/>
                    </a:cubicBezTo>
                    <a:cubicBezTo>
                      <a:pt x="252233" y="347417"/>
                      <a:pt x="253535" y="345962"/>
                      <a:pt x="254377" y="345962"/>
                    </a:cubicBezTo>
                    <a:cubicBezTo>
                      <a:pt x="255220" y="345962"/>
                      <a:pt x="256139" y="345962"/>
                      <a:pt x="255833" y="345042"/>
                    </a:cubicBezTo>
                    <a:cubicBezTo>
                      <a:pt x="255450" y="344123"/>
                      <a:pt x="254607" y="335315"/>
                      <a:pt x="254913" y="334778"/>
                    </a:cubicBezTo>
                    <a:cubicBezTo>
                      <a:pt x="255143" y="334166"/>
                      <a:pt x="255143" y="333553"/>
                      <a:pt x="256139" y="334166"/>
                    </a:cubicBezTo>
                    <a:cubicBezTo>
                      <a:pt x="257058" y="334778"/>
                      <a:pt x="261731" y="336234"/>
                      <a:pt x="262343" y="336234"/>
                    </a:cubicBezTo>
                    <a:cubicBezTo>
                      <a:pt x="262956" y="336234"/>
                      <a:pt x="263569" y="335851"/>
                      <a:pt x="263798" y="335008"/>
                    </a:cubicBezTo>
                    <a:cubicBezTo>
                      <a:pt x="264028" y="334166"/>
                      <a:pt x="265254" y="331178"/>
                      <a:pt x="265867" y="330336"/>
                    </a:cubicBezTo>
                    <a:cubicBezTo>
                      <a:pt x="266480" y="329493"/>
                      <a:pt x="271382" y="321604"/>
                      <a:pt x="273297" y="320532"/>
                    </a:cubicBezTo>
                    <a:cubicBezTo>
                      <a:pt x="275212" y="319459"/>
                      <a:pt x="279042" y="318004"/>
                      <a:pt x="281799" y="318387"/>
                    </a:cubicBezTo>
                    <a:cubicBezTo>
                      <a:pt x="284556" y="318770"/>
                      <a:pt x="285782" y="319612"/>
                      <a:pt x="286242" y="319919"/>
                    </a:cubicBezTo>
                    <a:cubicBezTo>
                      <a:pt x="286701" y="320302"/>
                      <a:pt x="287697" y="320991"/>
                      <a:pt x="288539" y="320072"/>
                    </a:cubicBezTo>
                    <a:cubicBezTo>
                      <a:pt x="289382" y="319153"/>
                      <a:pt x="291297" y="318004"/>
                      <a:pt x="291450" y="316855"/>
                    </a:cubicBezTo>
                    <a:cubicBezTo>
                      <a:pt x="291603" y="315629"/>
                      <a:pt x="292063" y="313025"/>
                      <a:pt x="293518" y="312412"/>
                    </a:cubicBezTo>
                    <a:cubicBezTo>
                      <a:pt x="294973" y="311800"/>
                      <a:pt x="297961" y="311493"/>
                      <a:pt x="299033" y="310880"/>
                    </a:cubicBezTo>
                    <a:cubicBezTo>
                      <a:pt x="300106" y="310268"/>
                      <a:pt x="317799" y="302148"/>
                      <a:pt x="318795" y="301459"/>
                    </a:cubicBezTo>
                    <a:cubicBezTo>
                      <a:pt x="319714" y="300770"/>
                      <a:pt x="326225" y="294872"/>
                      <a:pt x="326225" y="294872"/>
                    </a:cubicBezTo>
                    <a:cubicBezTo>
                      <a:pt x="326225" y="294872"/>
                      <a:pt x="327450" y="293570"/>
                      <a:pt x="328140" y="293646"/>
                    </a:cubicBezTo>
                    <a:cubicBezTo>
                      <a:pt x="328829" y="293799"/>
                      <a:pt x="334267" y="293493"/>
                      <a:pt x="335186" y="293646"/>
                    </a:cubicBezTo>
                    <a:cubicBezTo>
                      <a:pt x="336106" y="293799"/>
                      <a:pt x="342157" y="295714"/>
                      <a:pt x="343459" y="295944"/>
                    </a:cubicBezTo>
                    <a:cubicBezTo>
                      <a:pt x="344761" y="296174"/>
                      <a:pt x="352191" y="298242"/>
                      <a:pt x="352880" y="298472"/>
                    </a:cubicBezTo>
                    <a:cubicBezTo>
                      <a:pt x="353340" y="298625"/>
                      <a:pt x="353876" y="298702"/>
                      <a:pt x="354489" y="298625"/>
                    </a:cubicBezTo>
                    <a:cubicBezTo>
                      <a:pt x="354872" y="298625"/>
                      <a:pt x="355331" y="298548"/>
                      <a:pt x="355868" y="298318"/>
                    </a:cubicBezTo>
                    <a:cubicBezTo>
                      <a:pt x="357323" y="297706"/>
                      <a:pt x="363144" y="295791"/>
                      <a:pt x="363987" y="295178"/>
                    </a:cubicBezTo>
                    <a:cubicBezTo>
                      <a:pt x="364829" y="294565"/>
                      <a:pt x="382294" y="288974"/>
                      <a:pt x="387196" y="288208"/>
                    </a:cubicBezTo>
                    <a:cubicBezTo>
                      <a:pt x="392098" y="287519"/>
                      <a:pt x="411094" y="286676"/>
                      <a:pt x="413392" y="286676"/>
                    </a:cubicBezTo>
                    <a:cubicBezTo>
                      <a:pt x="415690" y="286676"/>
                      <a:pt x="430013" y="286446"/>
                      <a:pt x="431468" y="286293"/>
                    </a:cubicBezTo>
                    <a:cubicBezTo>
                      <a:pt x="432924" y="286140"/>
                      <a:pt x="436984" y="285450"/>
                      <a:pt x="438439" y="285450"/>
                    </a:cubicBezTo>
                    <a:cubicBezTo>
                      <a:pt x="439894" y="285450"/>
                      <a:pt x="445179" y="285910"/>
                      <a:pt x="446328" y="285604"/>
                    </a:cubicBezTo>
                    <a:cubicBezTo>
                      <a:pt x="447477" y="285297"/>
                      <a:pt x="454371" y="281314"/>
                      <a:pt x="456592" y="277484"/>
                    </a:cubicBezTo>
                    <a:cubicBezTo>
                      <a:pt x="458890" y="273654"/>
                      <a:pt x="458048" y="276412"/>
                      <a:pt x="460805" y="270897"/>
                    </a:cubicBezTo>
                    <a:cubicBezTo>
                      <a:pt x="463562" y="265382"/>
                      <a:pt x="467392" y="257646"/>
                      <a:pt x="468005" y="248837"/>
                    </a:cubicBezTo>
                    <a:cubicBezTo>
                      <a:pt x="468618" y="240105"/>
                      <a:pt x="468465" y="231450"/>
                      <a:pt x="468848" y="228616"/>
                    </a:cubicBezTo>
                    <a:cubicBezTo>
                      <a:pt x="469230" y="225705"/>
                      <a:pt x="468388" y="217586"/>
                      <a:pt x="468465" y="215441"/>
                    </a:cubicBezTo>
                    <a:cubicBezTo>
                      <a:pt x="468618" y="213296"/>
                      <a:pt x="468005" y="194377"/>
                      <a:pt x="468235" y="190930"/>
                    </a:cubicBezTo>
                    <a:cubicBezTo>
                      <a:pt x="468388" y="188632"/>
                      <a:pt x="468311" y="180666"/>
                      <a:pt x="468311" y="175381"/>
                    </a:cubicBezTo>
                    <a:cubicBezTo>
                      <a:pt x="462567" y="176607"/>
                      <a:pt x="457205" y="177679"/>
                      <a:pt x="454754" y="177985"/>
                    </a:cubicBezTo>
                    <a:cubicBezTo>
                      <a:pt x="448320" y="178675"/>
                      <a:pt x="439435" y="177296"/>
                      <a:pt x="437060" y="176070"/>
                    </a:cubicBezTo>
                    <a:cubicBezTo>
                      <a:pt x="434685" y="174845"/>
                      <a:pt x="438745" y="172241"/>
                      <a:pt x="439664" y="169636"/>
                    </a:cubicBezTo>
                    <a:cubicBezTo>
                      <a:pt x="440583" y="167032"/>
                      <a:pt x="440583" y="165577"/>
                      <a:pt x="439894" y="164121"/>
                    </a:cubicBezTo>
                    <a:cubicBezTo>
                      <a:pt x="439205" y="162666"/>
                      <a:pt x="439894" y="160062"/>
                      <a:pt x="439205" y="156692"/>
                    </a:cubicBezTo>
                    <a:cubicBezTo>
                      <a:pt x="438515" y="153321"/>
                      <a:pt x="435145" y="151943"/>
                      <a:pt x="428175" y="150947"/>
                    </a:cubicBezTo>
                    <a:cubicBezTo>
                      <a:pt x="421205" y="149951"/>
                      <a:pt x="415460" y="144206"/>
                      <a:pt x="413315" y="142598"/>
                    </a:cubicBezTo>
                    <a:cubicBezTo>
                      <a:pt x="411171" y="140913"/>
                      <a:pt x="410404" y="141908"/>
                      <a:pt x="409715" y="142598"/>
                    </a:cubicBezTo>
                    <a:cubicBezTo>
                      <a:pt x="409026" y="143287"/>
                      <a:pt x="407111" y="142598"/>
                      <a:pt x="407111" y="142598"/>
                    </a:cubicBezTo>
                    <a:cubicBezTo>
                      <a:pt x="398992" y="142598"/>
                      <a:pt x="395162" y="137313"/>
                      <a:pt x="394166" y="134249"/>
                    </a:cubicBezTo>
                    <a:cubicBezTo>
                      <a:pt x="393247" y="131108"/>
                      <a:pt x="391255" y="131108"/>
                      <a:pt x="387425" y="129959"/>
                    </a:cubicBezTo>
                    <a:cubicBezTo>
                      <a:pt x="383596" y="128734"/>
                      <a:pt x="380685" y="129040"/>
                      <a:pt x="381911" y="123755"/>
                    </a:cubicBezTo>
                    <a:cubicBezTo>
                      <a:pt x="383136" y="118470"/>
                      <a:pt x="379996" y="115406"/>
                      <a:pt x="377162" y="113721"/>
                    </a:cubicBezTo>
                    <a:cubicBezTo>
                      <a:pt x="374251" y="112036"/>
                      <a:pt x="368430" y="107900"/>
                      <a:pt x="364600" y="105678"/>
                    </a:cubicBezTo>
                    <a:cubicBezTo>
                      <a:pt x="360770" y="103457"/>
                      <a:pt x="279961" y="50682"/>
                      <a:pt x="261807" y="35899"/>
                    </a:cubicBezTo>
                    <a:cubicBezTo>
                      <a:pt x="255679" y="30920"/>
                      <a:pt x="234692" y="16750"/>
                      <a:pt x="209645" y="205"/>
                    </a:cubicBezTo>
                    <a:cubicBezTo>
                      <a:pt x="193177" y="128"/>
                      <a:pt x="162691" y="-102"/>
                      <a:pt x="162002" y="51"/>
                    </a:cubicBezTo>
                    <a:cubicBezTo>
                      <a:pt x="161083" y="205"/>
                      <a:pt x="161159" y="971"/>
                      <a:pt x="161159" y="971"/>
                    </a:cubicBezTo>
                    <a:lnTo>
                      <a:pt x="164376" y="31763"/>
                    </a:lnTo>
                    <a:cubicBezTo>
                      <a:pt x="164376" y="31763"/>
                      <a:pt x="172496" y="98938"/>
                      <a:pt x="172649" y="99244"/>
                    </a:cubicBezTo>
                    <a:cubicBezTo>
                      <a:pt x="172802" y="99627"/>
                      <a:pt x="182223" y="177526"/>
                      <a:pt x="182223" y="178138"/>
                    </a:cubicBezTo>
                    <a:cubicBezTo>
                      <a:pt x="182223" y="178751"/>
                      <a:pt x="190956" y="249986"/>
                      <a:pt x="191108" y="251595"/>
                    </a:cubicBezTo>
                    <a:cubicBezTo>
                      <a:pt x="191262" y="253280"/>
                      <a:pt x="192181" y="255041"/>
                      <a:pt x="193406" y="256114"/>
                    </a:cubicBezTo>
                    <a:cubicBezTo>
                      <a:pt x="194632" y="257186"/>
                      <a:pt x="195168" y="258182"/>
                      <a:pt x="195168" y="261476"/>
                    </a:cubicBezTo>
                    <a:cubicBezTo>
                      <a:pt x="195168" y="264769"/>
                      <a:pt x="192028" y="280165"/>
                      <a:pt x="191798" y="280854"/>
                    </a:cubicBezTo>
                    <a:cubicBezTo>
                      <a:pt x="191568" y="281544"/>
                      <a:pt x="190572" y="281774"/>
                      <a:pt x="190572" y="281774"/>
                    </a:cubicBezTo>
                    <a:cubicBezTo>
                      <a:pt x="190572" y="281774"/>
                      <a:pt x="89465" y="281774"/>
                      <a:pt x="88393" y="282004"/>
                    </a:cubicBezTo>
                    <a:cubicBezTo>
                      <a:pt x="87320" y="282233"/>
                      <a:pt x="86478" y="282004"/>
                      <a:pt x="85252" y="280242"/>
                    </a:cubicBezTo>
                    <a:cubicBezTo>
                      <a:pt x="84027" y="278480"/>
                      <a:pt x="83567" y="277484"/>
                      <a:pt x="81575" y="277867"/>
                    </a:cubicBezTo>
                    <a:cubicBezTo>
                      <a:pt x="79507" y="278250"/>
                      <a:pt x="80043" y="283765"/>
                      <a:pt x="80043" y="283765"/>
                    </a:cubicBezTo>
                    <a:cubicBezTo>
                      <a:pt x="80043" y="283765"/>
                      <a:pt x="45422" y="283382"/>
                      <a:pt x="44350" y="283382"/>
                    </a:cubicBezTo>
                    <a:cubicBezTo>
                      <a:pt x="43277" y="283382"/>
                      <a:pt x="42664" y="284608"/>
                      <a:pt x="42664" y="284608"/>
                    </a:cubicBezTo>
                    <a:cubicBezTo>
                      <a:pt x="42664" y="284608"/>
                      <a:pt x="39294" y="290812"/>
                      <a:pt x="38605" y="292114"/>
                    </a:cubicBezTo>
                    <a:cubicBezTo>
                      <a:pt x="37915" y="293416"/>
                      <a:pt x="37150" y="292114"/>
                      <a:pt x="37150" y="292114"/>
                    </a:cubicBezTo>
                    <a:cubicBezTo>
                      <a:pt x="34392" y="288284"/>
                      <a:pt x="22903" y="278940"/>
                      <a:pt x="21830" y="278097"/>
                    </a:cubicBezTo>
                    <a:cubicBezTo>
                      <a:pt x="20758" y="277254"/>
                      <a:pt x="19915" y="278480"/>
                      <a:pt x="19915" y="278480"/>
                    </a:cubicBezTo>
                    <a:cubicBezTo>
                      <a:pt x="19915" y="278480"/>
                      <a:pt x="16928" y="279706"/>
                      <a:pt x="15703" y="280165"/>
                    </a:cubicBezTo>
                    <a:cubicBezTo>
                      <a:pt x="14477" y="280625"/>
                      <a:pt x="14784" y="281697"/>
                      <a:pt x="14784" y="281697"/>
                    </a:cubicBezTo>
                    <a:cubicBezTo>
                      <a:pt x="14784" y="281697"/>
                      <a:pt x="13558" y="291425"/>
                      <a:pt x="13481" y="294412"/>
                    </a:cubicBezTo>
                    <a:cubicBezTo>
                      <a:pt x="13328" y="297399"/>
                      <a:pt x="12026" y="299697"/>
                      <a:pt x="11337" y="300310"/>
                    </a:cubicBezTo>
                    <a:cubicBezTo>
                      <a:pt x="10647" y="300923"/>
                      <a:pt x="8732" y="301383"/>
                      <a:pt x="7507" y="302685"/>
                    </a:cubicBezTo>
                    <a:cubicBezTo>
                      <a:pt x="6281" y="303987"/>
                      <a:pt x="5209" y="303910"/>
                      <a:pt x="4749" y="303987"/>
                    </a:cubicBezTo>
                    <a:cubicBezTo>
                      <a:pt x="4290" y="304140"/>
                      <a:pt x="1839" y="303068"/>
                      <a:pt x="536" y="303297"/>
                    </a:cubicBezTo>
                    <a:cubicBezTo>
                      <a:pt x="460" y="303297"/>
                      <a:pt x="230" y="303221"/>
                      <a:pt x="0" y="303144"/>
                    </a:cubicBezTo>
                    <a:cubicBezTo>
                      <a:pt x="613" y="305825"/>
                      <a:pt x="1532" y="309808"/>
                      <a:pt x="1915" y="312259"/>
                    </a:cubicBezTo>
                    <a:cubicBezTo>
                      <a:pt x="2604" y="316319"/>
                      <a:pt x="5975" y="326966"/>
                      <a:pt x="6434" y="328881"/>
                    </a:cubicBezTo>
                    <a:cubicBezTo>
                      <a:pt x="6894" y="330796"/>
                      <a:pt x="7736" y="332864"/>
                      <a:pt x="5362" y="333553"/>
                    </a:cubicBezTo>
                    <a:cubicBezTo>
                      <a:pt x="5362" y="333553"/>
                      <a:pt x="3906" y="333170"/>
                      <a:pt x="5515" y="335315"/>
                    </a:cubicBezTo>
                    <a:cubicBezTo>
                      <a:pt x="7047" y="337459"/>
                      <a:pt x="12715" y="343664"/>
                      <a:pt x="12715" y="343664"/>
                    </a:cubicBezTo>
                    <a:cubicBezTo>
                      <a:pt x="12715" y="343664"/>
                      <a:pt x="13558" y="344889"/>
                      <a:pt x="14017" y="343434"/>
                    </a:cubicBezTo>
                    <a:cubicBezTo>
                      <a:pt x="14477" y="341979"/>
                      <a:pt x="16392" y="342208"/>
                      <a:pt x="18230" y="344123"/>
                    </a:cubicBezTo>
                    <a:cubicBezTo>
                      <a:pt x="20069" y="346038"/>
                      <a:pt x="24128" y="351553"/>
                      <a:pt x="24205" y="357681"/>
                    </a:cubicBezTo>
                    <a:cubicBezTo>
                      <a:pt x="24281" y="362660"/>
                      <a:pt x="24511" y="368251"/>
                      <a:pt x="24281" y="370779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81" name="Kombinationstegning: figur 12080">
                <a:extLst>
                  <a:ext uri="{FF2B5EF4-FFF2-40B4-BE49-F238E27FC236}">
                    <a16:creationId xmlns:a16="http://schemas.microsoft.com/office/drawing/2014/main" id="{77212D5F-CE35-4E47-9429-BD8F19D89358}"/>
                  </a:ext>
                </a:extLst>
              </p:cNvPr>
              <p:cNvSpPr/>
              <p:nvPr/>
            </p:nvSpPr>
            <p:spPr>
              <a:xfrm>
                <a:off x="5802354" y="4000866"/>
                <a:ext cx="83715" cy="20916"/>
              </a:xfrm>
              <a:custGeom>
                <a:avLst/>
                <a:gdLst>
                  <a:gd name="connsiteX0" fmla="*/ 27400 w 83715"/>
                  <a:gd name="connsiteY0" fmla="*/ 16474 h 20916"/>
                  <a:gd name="connsiteX1" fmla="*/ 28856 w 83715"/>
                  <a:gd name="connsiteY1" fmla="*/ 15172 h 20916"/>
                  <a:gd name="connsiteX2" fmla="*/ 31996 w 83715"/>
                  <a:gd name="connsiteY2" fmla="*/ 14713 h 20916"/>
                  <a:gd name="connsiteX3" fmla="*/ 46013 w 83715"/>
                  <a:gd name="connsiteY3" fmla="*/ 7666 h 20916"/>
                  <a:gd name="connsiteX4" fmla="*/ 47085 w 83715"/>
                  <a:gd name="connsiteY4" fmla="*/ 7053 h 20916"/>
                  <a:gd name="connsiteX5" fmla="*/ 60873 w 83715"/>
                  <a:gd name="connsiteY5" fmla="*/ 12185 h 20916"/>
                  <a:gd name="connsiteX6" fmla="*/ 64703 w 83715"/>
                  <a:gd name="connsiteY6" fmla="*/ 13717 h 20916"/>
                  <a:gd name="connsiteX7" fmla="*/ 72362 w 83715"/>
                  <a:gd name="connsiteY7" fmla="*/ 16628 h 20916"/>
                  <a:gd name="connsiteX8" fmla="*/ 82320 w 83715"/>
                  <a:gd name="connsiteY8" fmla="*/ 13640 h 20916"/>
                  <a:gd name="connsiteX9" fmla="*/ 83545 w 83715"/>
                  <a:gd name="connsiteY9" fmla="*/ 8891 h 20916"/>
                  <a:gd name="connsiteX10" fmla="*/ 82473 w 83715"/>
                  <a:gd name="connsiteY10" fmla="*/ 8049 h 20916"/>
                  <a:gd name="connsiteX11" fmla="*/ 68226 w 83715"/>
                  <a:gd name="connsiteY11" fmla="*/ 7666 h 20916"/>
                  <a:gd name="connsiteX12" fmla="*/ 65698 w 83715"/>
                  <a:gd name="connsiteY12" fmla="*/ 6976 h 20916"/>
                  <a:gd name="connsiteX13" fmla="*/ 56353 w 83715"/>
                  <a:gd name="connsiteY13" fmla="*/ 1078 h 20916"/>
                  <a:gd name="connsiteX14" fmla="*/ 54056 w 83715"/>
                  <a:gd name="connsiteY14" fmla="*/ 619 h 20916"/>
                  <a:gd name="connsiteX15" fmla="*/ 43026 w 83715"/>
                  <a:gd name="connsiteY15" fmla="*/ 6 h 20916"/>
                  <a:gd name="connsiteX16" fmla="*/ 38506 w 83715"/>
                  <a:gd name="connsiteY16" fmla="*/ 3223 h 20916"/>
                  <a:gd name="connsiteX17" fmla="*/ 36591 w 83715"/>
                  <a:gd name="connsiteY17" fmla="*/ 4295 h 20916"/>
                  <a:gd name="connsiteX18" fmla="*/ 22191 w 83715"/>
                  <a:gd name="connsiteY18" fmla="*/ 5598 h 20916"/>
                  <a:gd name="connsiteX19" fmla="*/ 7102 w 83715"/>
                  <a:gd name="connsiteY19" fmla="*/ 5827 h 20916"/>
                  <a:gd name="connsiteX20" fmla="*/ 9170 w 83715"/>
                  <a:gd name="connsiteY20" fmla="*/ 9351 h 20916"/>
                  <a:gd name="connsiteX21" fmla="*/ 14915 w 83715"/>
                  <a:gd name="connsiteY21" fmla="*/ 12032 h 20916"/>
                  <a:gd name="connsiteX22" fmla="*/ 21425 w 83715"/>
                  <a:gd name="connsiteY22" fmla="*/ 8968 h 20916"/>
                  <a:gd name="connsiteX23" fmla="*/ 20276 w 83715"/>
                  <a:gd name="connsiteY23" fmla="*/ 10576 h 20916"/>
                  <a:gd name="connsiteX24" fmla="*/ 17596 w 83715"/>
                  <a:gd name="connsiteY24" fmla="*/ 13640 h 20916"/>
                  <a:gd name="connsiteX25" fmla="*/ 15834 w 83715"/>
                  <a:gd name="connsiteY25" fmla="*/ 15402 h 20916"/>
                  <a:gd name="connsiteX26" fmla="*/ 7025 w 83715"/>
                  <a:gd name="connsiteY26" fmla="*/ 14100 h 20916"/>
                  <a:gd name="connsiteX27" fmla="*/ 1893 w 83715"/>
                  <a:gd name="connsiteY27" fmla="*/ 10270 h 20916"/>
                  <a:gd name="connsiteX28" fmla="*/ 285 w 83715"/>
                  <a:gd name="connsiteY28" fmla="*/ 15249 h 20916"/>
                  <a:gd name="connsiteX29" fmla="*/ 2200 w 83715"/>
                  <a:gd name="connsiteY29" fmla="*/ 19844 h 20916"/>
                  <a:gd name="connsiteX30" fmla="*/ 2966 w 83715"/>
                  <a:gd name="connsiteY30" fmla="*/ 20917 h 20916"/>
                  <a:gd name="connsiteX31" fmla="*/ 24719 w 83715"/>
                  <a:gd name="connsiteY31" fmla="*/ 18313 h 20916"/>
                  <a:gd name="connsiteX32" fmla="*/ 27400 w 83715"/>
                  <a:gd name="connsiteY32" fmla="*/ 16474 h 2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3715" h="20916">
                    <a:moveTo>
                      <a:pt x="27400" y="16474"/>
                    </a:moveTo>
                    <a:cubicBezTo>
                      <a:pt x="28013" y="15555"/>
                      <a:pt x="28856" y="15172"/>
                      <a:pt x="28856" y="15172"/>
                    </a:cubicBezTo>
                    <a:lnTo>
                      <a:pt x="31996" y="14713"/>
                    </a:lnTo>
                    <a:cubicBezTo>
                      <a:pt x="42796" y="13487"/>
                      <a:pt x="45554" y="8355"/>
                      <a:pt x="46013" y="7666"/>
                    </a:cubicBezTo>
                    <a:cubicBezTo>
                      <a:pt x="46473" y="6976"/>
                      <a:pt x="47085" y="7053"/>
                      <a:pt x="47085" y="7053"/>
                    </a:cubicBezTo>
                    <a:cubicBezTo>
                      <a:pt x="47085" y="7053"/>
                      <a:pt x="60260" y="11802"/>
                      <a:pt x="60873" y="12185"/>
                    </a:cubicBezTo>
                    <a:cubicBezTo>
                      <a:pt x="61485" y="12568"/>
                      <a:pt x="63630" y="12874"/>
                      <a:pt x="64703" y="13717"/>
                    </a:cubicBezTo>
                    <a:cubicBezTo>
                      <a:pt x="65775" y="14559"/>
                      <a:pt x="70447" y="16244"/>
                      <a:pt x="72362" y="16628"/>
                    </a:cubicBezTo>
                    <a:cubicBezTo>
                      <a:pt x="74277" y="17010"/>
                      <a:pt x="80252" y="14866"/>
                      <a:pt x="82320" y="13640"/>
                    </a:cubicBezTo>
                    <a:cubicBezTo>
                      <a:pt x="84388" y="12415"/>
                      <a:pt x="83545" y="9810"/>
                      <a:pt x="83545" y="8891"/>
                    </a:cubicBezTo>
                    <a:cubicBezTo>
                      <a:pt x="83545" y="7972"/>
                      <a:pt x="82473" y="8049"/>
                      <a:pt x="82473" y="8049"/>
                    </a:cubicBezTo>
                    <a:cubicBezTo>
                      <a:pt x="82473" y="8049"/>
                      <a:pt x="69452" y="7819"/>
                      <a:pt x="68226" y="7666"/>
                    </a:cubicBezTo>
                    <a:cubicBezTo>
                      <a:pt x="67000" y="7512"/>
                      <a:pt x="65698" y="6976"/>
                      <a:pt x="65698" y="6976"/>
                    </a:cubicBezTo>
                    <a:cubicBezTo>
                      <a:pt x="65698" y="6976"/>
                      <a:pt x="57119" y="1614"/>
                      <a:pt x="56353" y="1078"/>
                    </a:cubicBezTo>
                    <a:cubicBezTo>
                      <a:pt x="55664" y="619"/>
                      <a:pt x="54056" y="619"/>
                      <a:pt x="54056" y="619"/>
                    </a:cubicBezTo>
                    <a:cubicBezTo>
                      <a:pt x="54056" y="619"/>
                      <a:pt x="44711" y="-71"/>
                      <a:pt x="43026" y="6"/>
                    </a:cubicBezTo>
                    <a:cubicBezTo>
                      <a:pt x="41340" y="159"/>
                      <a:pt x="39043" y="2304"/>
                      <a:pt x="38506" y="3223"/>
                    </a:cubicBezTo>
                    <a:cubicBezTo>
                      <a:pt x="37970" y="4142"/>
                      <a:pt x="36591" y="4295"/>
                      <a:pt x="36591" y="4295"/>
                    </a:cubicBezTo>
                    <a:cubicBezTo>
                      <a:pt x="36591" y="4295"/>
                      <a:pt x="23570" y="5368"/>
                      <a:pt x="22191" y="5598"/>
                    </a:cubicBezTo>
                    <a:cubicBezTo>
                      <a:pt x="21272" y="5751"/>
                      <a:pt x="12387" y="5827"/>
                      <a:pt x="7102" y="5827"/>
                    </a:cubicBezTo>
                    <a:cubicBezTo>
                      <a:pt x="7638" y="6976"/>
                      <a:pt x="8327" y="8125"/>
                      <a:pt x="9170" y="9351"/>
                    </a:cubicBezTo>
                    <a:cubicBezTo>
                      <a:pt x="11698" y="12721"/>
                      <a:pt x="13460" y="14100"/>
                      <a:pt x="14915" y="12032"/>
                    </a:cubicBezTo>
                    <a:cubicBezTo>
                      <a:pt x="16370" y="9964"/>
                      <a:pt x="17826" y="8968"/>
                      <a:pt x="21425" y="8968"/>
                    </a:cubicBezTo>
                    <a:cubicBezTo>
                      <a:pt x="25026" y="8968"/>
                      <a:pt x="31460" y="9121"/>
                      <a:pt x="20276" y="10576"/>
                    </a:cubicBezTo>
                    <a:cubicBezTo>
                      <a:pt x="20276" y="10576"/>
                      <a:pt x="16140" y="11036"/>
                      <a:pt x="17596" y="13640"/>
                    </a:cubicBezTo>
                    <a:cubicBezTo>
                      <a:pt x="19051" y="16168"/>
                      <a:pt x="18055" y="14406"/>
                      <a:pt x="15834" y="15402"/>
                    </a:cubicBezTo>
                    <a:cubicBezTo>
                      <a:pt x="13612" y="16321"/>
                      <a:pt x="9170" y="17164"/>
                      <a:pt x="7025" y="14100"/>
                    </a:cubicBezTo>
                    <a:cubicBezTo>
                      <a:pt x="4957" y="11036"/>
                      <a:pt x="3808" y="8968"/>
                      <a:pt x="1893" y="10270"/>
                    </a:cubicBezTo>
                    <a:cubicBezTo>
                      <a:pt x="-21" y="11572"/>
                      <a:pt x="-328" y="13027"/>
                      <a:pt x="285" y="15249"/>
                    </a:cubicBezTo>
                    <a:cubicBezTo>
                      <a:pt x="898" y="17470"/>
                      <a:pt x="744" y="19232"/>
                      <a:pt x="2200" y="19844"/>
                    </a:cubicBezTo>
                    <a:cubicBezTo>
                      <a:pt x="3042" y="20228"/>
                      <a:pt x="3119" y="20610"/>
                      <a:pt x="2966" y="20917"/>
                    </a:cubicBezTo>
                    <a:cubicBezTo>
                      <a:pt x="10702" y="19998"/>
                      <a:pt x="24106" y="18313"/>
                      <a:pt x="24719" y="18313"/>
                    </a:cubicBezTo>
                    <a:cubicBezTo>
                      <a:pt x="25868" y="18389"/>
                      <a:pt x="26787" y="17394"/>
                      <a:pt x="27400" y="1647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82" name="Kombinationstegning: figur 12081">
                <a:extLst>
                  <a:ext uri="{FF2B5EF4-FFF2-40B4-BE49-F238E27FC236}">
                    <a16:creationId xmlns:a16="http://schemas.microsoft.com/office/drawing/2014/main" id="{F801D798-68D8-40DD-BADA-3A26DD950697}"/>
                  </a:ext>
                </a:extLst>
              </p:cNvPr>
              <p:cNvSpPr/>
              <p:nvPr/>
            </p:nvSpPr>
            <p:spPr>
              <a:xfrm>
                <a:off x="5795209" y="3599276"/>
                <a:ext cx="346599" cy="374112"/>
              </a:xfrm>
              <a:custGeom>
                <a:avLst/>
                <a:gdLst>
                  <a:gd name="connsiteX0" fmla="*/ 136955 w 346599"/>
                  <a:gd name="connsiteY0" fmla="*/ 373255 h 374112"/>
                  <a:gd name="connsiteX1" fmla="*/ 137491 w 346599"/>
                  <a:gd name="connsiteY1" fmla="*/ 373408 h 374112"/>
                  <a:gd name="connsiteX2" fmla="*/ 141704 w 346599"/>
                  <a:gd name="connsiteY2" fmla="*/ 374098 h 374112"/>
                  <a:gd name="connsiteX3" fmla="*/ 144461 w 346599"/>
                  <a:gd name="connsiteY3" fmla="*/ 372795 h 374112"/>
                  <a:gd name="connsiteX4" fmla="*/ 148291 w 346599"/>
                  <a:gd name="connsiteY4" fmla="*/ 370421 h 374112"/>
                  <a:gd name="connsiteX5" fmla="*/ 150435 w 346599"/>
                  <a:gd name="connsiteY5" fmla="*/ 364523 h 374112"/>
                  <a:gd name="connsiteX6" fmla="*/ 151738 w 346599"/>
                  <a:gd name="connsiteY6" fmla="*/ 351808 h 374112"/>
                  <a:gd name="connsiteX7" fmla="*/ 152657 w 346599"/>
                  <a:gd name="connsiteY7" fmla="*/ 350276 h 374112"/>
                  <a:gd name="connsiteX8" fmla="*/ 156870 w 346599"/>
                  <a:gd name="connsiteY8" fmla="*/ 348591 h 374112"/>
                  <a:gd name="connsiteX9" fmla="*/ 158784 w 346599"/>
                  <a:gd name="connsiteY9" fmla="*/ 348208 h 374112"/>
                  <a:gd name="connsiteX10" fmla="*/ 174104 w 346599"/>
                  <a:gd name="connsiteY10" fmla="*/ 362225 h 374112"/>
                  <a:gd name="connsiteX11" fmla="*/ 175559 w 346599"/>
                  <a:gd name="connsiteY11" fmla="*/ 362225 h 374112"/>
                  <a:gd name="connsiteX12" fmla="*/ 179619 w 346599"/>
                  <a:gd name="connsiteY12" fmla="*/ 354719 h 374112"/>
                  <a:gd name="connsiteX13" fmla="*/ 181304 w 346599"/>
                  <a:gd name="connsiteY13" fmla="*/ 353493 h 374112"/>
                  <a:gd name="connsiteX14" fmla="*/ 216998 w 346599"/>
                  <a:gd name="connsiteY14" fmla="*/ 353876 h 374112"/>
                  <a:gd name="connsiteX15" fmla="*/ 218530 w 346599"/>
                  <a:gd name="connsiteY15" fmla="*/ 347978 h 374112"/>
                  <a:gd name="connsiteX16" fmla="*/ 222207 w 346599"/>
                  <a:gd name="connsiteY16" fmla="*/ 350353 h 374112"/>
                  <a:gd name="connsiteX17" fmla="*/ 225347 w 346599"/>
                  <a:gd name="connsiteY17" fmla="*/ 352114 h 374112"/>
                  <a:gd name="connsiteX18" fmla="*/ 327527 w 346599"/>
                  <a:gd name="connsiteY18" fmla="*/ 351885 h 374112"/>
                  <a:gd name="connsiteX19" fmla="*/ 328752 w 346599"/>
                  <a:gd name="connsiteY19" fmla="*/ 350965 h 374112"/>
                  <a:gd name="connsiteX20" fmla="*/ 332122 w 346599"/>
                  <a:gd name="connsiteY20" fmla="*/ 331587 h 374112"/>
                  <a:gd name="connsiteX21" fmla="*/ 330361 w 346599"/>
                  <a:gd name="connsiteY21" fmla="*/ 326225 h 374112"/>
                  <a:gd name="connsiteX22" fmla="*/ 328063 w 346599"/>
                  <a:gd name="connsiteY22" fmla="*/ 321705 h 374112"/>
                  <a:gd name="connsiteX23" fmla="*/ 319178 w 346599"/>
                  <a:gd name="connsiteY23" fmla="*/ 248249 h 374112"/>
                  <a:gd name="connsiteX24" fmla="*/ 309603 w 346599"/>
                  <a:gd name="connsiteY24" fmla="*/ 169355 h 374112"/>
                  <a:gd name="connsiteX25" fmla="*/ 301330 w 346599"/>
                  <a:gd name="connsiteY25" fmla="*/ 101873 h 374112"/>
                  <a:gd name="connsiteX26" fmla="*/ 298114 w 346599"/>
                  <a:gd name="connsiteY26" fmla="*/ 71082 h 374112"/>
                  <a:gd name="connsiteX27" fmla="*/ 298956 w 346599"/>
                  <a:gd name="connsiteY27" fmla="*/ 70162 h 374112"/>
                  <a:gd name="connsiteX28" fmla="*/ 346599 w 346599"/>
                  <a:gd name="connsiteY28" fmla="*/ 70316 h 374112"/>
                  <a:gd name="connsiteX29" fmla="*/ 238292 w 346599"/>
                  <a:gd name="connsiteY29" fmla="*/ 0 h 374112"/>
                  <a:gd name="connsiteX30" fmla="*/ 238292 w 346599"/>
                  <a:gd name="connsiteY30" fmla="*/ 40366 h 374112"/>
                  <a:gd name="connsiteX31" fmla="*/ 143848 w 346599"/>
                  <a:gd name="connsiteY31" fmla="*/ 40366 h 374112"/>
                  <a:gd name="connsiteX32" fmla="*/ 143848 w 346599"/>
                  <a:gd name="connsiteY32" fmla="*/ 116963 h 374112"/>
                  <a:gd name="connsiteX33" fmla="*/ 137644 w 346599"/>
                  <a:gd name="connsiteY33" fmla="*/ 118725 h 374112"/>
                  <a:gd name="connsiteX34" fmla="*/ 130137 w 346599"/>
                  <a:gd name="connsiteY34" fmla="*/ 121788 h 374112"/>
                  <a:gd name="connsiteX35" fmla="*/ 120869 w 346599"/>
                  <a:gd name="connsiteY35" fmla="*/ 126078 h 374112"/>
                  <a:gd name="connsiteX36" fmla="*/ 111601 w 346599"/>
                  <a:gd name="connsiteY36" fmla="*/ 141091 h 374112"/>
                  <a:gd name="connsiteX37" fmla="*/ 114282 w 346599"/>
                  <a:gd name="connsiteY37" fmla="*/ 158631 h 374112"/>
                  <a:gd name="connsiteX38" fmla="*/ 114895 w 346599"/>
                  <a:gd name="connsiteY38" fmla="*/ 174104 h 374112"/>
                  <a:gd name="connsiteX39" fmla="*/ 115048 w 346599"/>
                  <a:gd name="connsiteY39" fmla="*/ 180002 h 374112"/>
                  <a:gd name="connsiteX40" fmla="*/ 16391 w 346599"/>
                  <a:gd name="connsiteY40" fmla="*/ 180002 h 374112"/>
                  <a:gd name="connsiteX41" fmla="*/ 9192 w 346599"/>
                  <a:gd name="connsiteY41" fmla="*/ 180002 h 374112"/>
                  <a:gd name="connsiteX42" fmla="*/ 2298 w 346599"/>
                  <a:gd name="connsiteY42" fmla="*/ 183525 h 374112"/>
                  <a:gd name="connsiteX43" fmla="*/ 0 w 346599"/>
                  <a:gd name="connsiteY43" fmla="*/ 196164 h 374112"/>
                  <a:gd name="connsiteX44" fmla="*/ 3370 w 346599"/>
                  <a:gd name="connsiteY44" fmla="*/ 187279 h 374112"/>
                  <a:gd name="connsiteX45" fmla="*/ 6893 w 346599"/>
                  <a:gd name="connsiteY45" fmla="*/ 190496 h 374112"/>
                  <a:gd name="connsiteX46" fmla="*/ 13634 w 346599"/>
                  <a:gd name="connsiteY46" fmla="*/ 201066 h 374112"/>
                  <a:gd name="connsiteX47" fmla="*/ 15702 w 346599"/>
                  <a:gd name="connsiteY47" fmla="*/ 200453 h 374112"/>
                  <a:gd name="connsiteX48" fmla="*/ 17923 w 346599"/>
                  <a:gd name="connsiteY48" fmla="*/ 200913 h 374112"/>
                  <a:gd name="connsiteX49" fmla="*/ 23668 w 346599"/>
                  <a:gd name="connsiteY49" fmla="*/ 211789 h 374112"/>
                  <a:gd name="connsiteX50" fmla="*/ 23975 w 346599"/>
                  <a:gd name="connsiteY50" fmla="*/ 215926 h 374112"/>
                  <a:gd name="connsiteX51" fmla="*/ 22672 w 346599"/>
                  <a:gd name="connsiteY51" fmla="*/ 222436 h 374112"/>
                  <a:gd name="connsiteX52" fmla="*/ 22213 w 346599"/>
                  <a:gd name="connsiteY52" fmla="*/ 228794 h 374112"/>
                  <a:gd name="connsiteX53" fmla="*/ 16775 w 346599"/>
                  <a:gd name="connsiteY53" fmla="*/ 236147 h 374112"/>
                  <a:gd name="connsiteX54" fmla="*/ 18536 w 346599"/>
                  <a:gd name="connsiteY54" fmla="*/ 235687 h 374112"/>
                  <a:gd name="connsiteX55" fmla="*/ 19838 w 346599"/>
                  <a:gd name="connsiteY55" fmla="*/ 236607 h 374112"/>
                  <a:gd name="connsiteX56" fmla="*/ 18690 w 346599"/>
                  <a:gd name="connsiteY56" fmla="*/ 244113 h 374112"/>
                  <a:gd name="connsiteX57" fmla="*/ 24281 w 346599"/>
                  <a:gd name="connsiteY57" fmla="*/ 253535 h 374112"/>
                  <a:gd name="connsiteX58" fmla="*/ 28724 w 346599"/>
                  <a:gd name="connsiteY58" fmla="*/ 282411 h 374112"/>
                  <a:gd name="connsiteX59" fmla="*/ 23745 w 346599"/>
                  <a:gd name="connsiteY59" fmla="*/ 304778 h 374112"/>
                  <a:gd name="connsiteX60" fmla="*/ 15779 w 346599"/>
                  <a:gd name="connsiteY60" fmla="*/ 332812 h 374112"/>
                  <a:gd name="connsiteX61" fmla="*/ 20834 w 346599"/>
                  <a:gd name="connsiteY61" fmla="*/ 323774 h 374112"/>
                  <a:gd name="connsiteX62" fmla="*/ 26579 w 346599"/>
                  <a:gd name="connsiteY62" fmla="*/ 321399 h 374112"/>
                  <a:gd name="connsiteX63" fmla="*/ 29489 w 346599"/>
                  <a:gd name="connsiteY63" fmla="*/ 323008 h 374112"/>
                  <a:gd name="connsiteX64" fmla="*/ 34468 w 346599"/>
                  <a:gd name="connsiteY64" fmla="*/ 322701 h 374112"/>
                  <a:gd name="connsiteX65" fmla="*/ 41209 w 346599"/>
                  <a:gd name="connsiteY65" fmla="*/ 322088 h 374112"/>
                  <a:gd name="connsiteX66" fmla="*/ 60205 w 346599"/>
                  <a:gd name="connsiteY66" fmla="*/ 318642 h 374112"/>
                  <a:gd name="connsiteX67" fmla="*/ 67405 w 346599"/>
                  <a:gd name="connsiteY67" fmla="*/ 318871 h 374112"/>
                  <a:gd name="connsiteX68" fmla="*/ 75754 w 346599"/>
                  <a:gd name="connsiteY68" fmla="*/ 319254 h 374112"/>
                  <a:gd name="connsiteX69" fmla="*/ 80043 w 346599"/>
                  <a:gd name="connsiteY69" fmla="*/ 321399 h 374112"/>
                  <a:gd name="connsiteX70" fmla="*/ 82954 w 346599"/>
                  <a:gd name="connsiteY70" fmla="*/ 324386 h 374112"/>
                  <a:gd name="connsiteX71" fmla="*/ 85252 w 346599"/>
                  <a:gd name="connsiteY71" fmla="*/ 325688 h 374112"/>
                  <a:gd name="connsiteX72" fmla="*/ 87626 w 346599"/>
                  <a:gd name="connsiteY72" fmla="*/ 328906 h 374112"/>
                  <a:gd name="connsiteX73" fmla="*/ 91839 w 346599"/>
                  <a:gd name="connsiteY73" fmla="*/ 332582 h 374112"/>
                  <a:gd name="connsiteX74" fmla="*/ 97431 w 346599"/>
                  <a:gd name="connsiteY74" fmla="*/ 332735 h 374112"/>
                  <a:gd name="connsiteX75" fmla="*/ 103329 w 346599"/>
                  <a:gd name="connsiteY75" fmla="*/ 335493 h 374112"/>
                  <a:gd name="connsiteX76" fmla="*/ 107388 w 346599"/>
                  <a:gd name="connsiteY76" fmla="*/ 345221 h 374112"/>
                  <a:gd name="connsiteX77" fmla="*/ 111677 w 346599"/>
                  <a:gd name="connsiteY77" fmla="*/ 350123 h 374112"/>
                  <a:gd name="connsiteX78" fmla="*/ 120563 w 346599"/>
                  <a:gd name="connsiteY78" fmla="*/ 358166 h 374112"/>
                  <a:gd name="connsiteX79" fmla="*/ 125312 w 346599"/>
                  <a:gd name="connsiteY79" fmla="*/ 365136 h 374112"/>
                  <a:gd name="connsiteX80" fmla="*/ 136955 w 346599"/>
                  <a:gd name="connsiteY80" fmla="*/ 373255 h 37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46599" h="374112">
                    <a:moveTo>
                      <a:pt x="136955" y="373255"/>
                    </a:moveTo>
                    <a:cubicBezTo>
                      <a:pt x="137108" y="373331"/>
                      <a:pt x="137338" y="373408"/>
                      <a:pt x="137491" y="373408"/>
                    </a:cubicBezTo>
                    <a:cubicBezTo>
                      <a:pt x="138793" y="373178"/>
                      <a:pt x="141167" y="374251"/>
                      <a:pt x="141704" y="374098"/>
                    </a:cubicBezTo>
                    <a:cubicBezTo>
                      <a:pt x="142163" y="373944"/>
                      <a:pt x="143236" y="374098"/>
                      <a:pt x="144461" y="372795"/>
                    </a:cubicBezTo>
                    <a:cubicBezTo>
                      <a:pt x="145686" y="371493"/>
                      <a:pt x="147601" y="371034"/>
                      <a:pt x="148291" y="370421"/>
                    </a:cubicBezTo>
                    <a:cubicBezTo>
                      <a:pt x="148980" y="369808"/>
                      <a:pt x="150359" y="367510"/>
                      <a:pt x="150435" y="364523"/>
                    </a:cubicBezTo>
                    <a:cubicBezTo>
                      <a:pt x="150589" y="361536"/>
                      <a:pt x="151738" y="351808"/>
                      <a:pt x="151738" y="351808"/>
                    </a:cubicBezTo>
                    <a:cubicBezTo>
                      <a:pt x="151738" y="351808"/>
                      <a:pt x="151508" y="350736"/>
                      <a:pt x="152657" y="350276"/>
                    </a:cubicBezTo>
                    <a:cubicBezTo>
                      <a:pt x="153882" y="349816"/>
                      <a:pt x="156870" y="348591"/>
                      <a:pt x="156870" y="348591"/>
                    </a:cubicBezTo>
                    <a:cubicBezTo>
                      <a:pt x="156870" y="348591"/>
                      <a:pt x="157712" y="347365"/>
                      <a:pt x="158784" y="348208"/>
                    </a:cubicBezTo>
                    <a:cubicBezTo>
                      <a:pt x="159857" y="349051"/>
                      <a:pt x="171346" y="358395"/>
                      <a:pt x="174104" y="362225"/>
                    </a:cubicBezTo>
                    <a:cubicBezTo>
                      <a:pt x="174104" y="362225"/>
                      <a:pt x="174793" y="363527"/>
                      <a:pt x="175559" y="362225"/>
                    </a:cubicBezTo>
                    <a:cubicBezTo>
                      <a:pt x="176249" y="360923"/>
                      <a:pt x="179619" y="354719"/>
                      <a:pt x="179619" y="354719"/>
                    </a:cubicBezTo>
                    <a:cubicBezTo>
                      <a:pt x="179619" y="354719"/>
                      <a:pt x="180231" y="353493"/>
                      <a:pt x="181304" y="353493"/>
                    </a:cubicBezTo>
                    <a:cubicBezTo>
                      <a:pt x="182376" y="353493"/>
                      <a:pt x="216998" y="353876"/>
                      <a:pt x="216998" y="353876"/>
                    </a:cubicBezTo>
                    <a:cubicBezTo>
                      <a:pt x="216998" y="353876"/>
                      <a:pt x="216538" y="348361"/>
                      <a:pt x="218530" y="347978"/>
                    </a:cubicBezTo>
                    <a:cubicBezTo>
                      <a:pt x="220598" y="347595"/>
                      <a:pt x="221057" y="348591"/>
                      <a:pt x="222207" y="350353"/>
                    </a:cubicBezTo>
                    <a:cubicBezTo>
                      <a:pt x="223432" y="352114"/>
                      <a:pt x="224274" y="352421"/>
                      <a:pt x="225347" y="352114"/>
                    </a:cubicBezTo>
                    <a:cubicBezTo>
                      <a:pt x="226419" y="351885"/>
                      <a:pt x="327527" y="351885"/>
                      <a:pt x="327527" y="351885"/>
                    </a:cubicBezTo>
                    <a:cubicBezTo>
                      <a:pt x="327527" y="351885"/>
                      <a:pt x="328446" y="351655"/>
                      <a:pt x="328752" y="350965"/>
                    </a:cubicBezTo>
                    <a:cubicBezTo>
                      <a:pt x="328982" y="350276"/>
                      <a:pt x="332122" y="334957"/>
                      <a:pt x="332122" y="331587"/>
                    </a:cubicBezTo>
                    <a:cubicBezTo>
                      <a:pt x="332122" y="328216"/>
                      <a:pt x="331510" y="327297"/>
                      <a:pt x="330361" y="326225"/>
                    </a:cubicBezTo>
                    <a:cubicBezTo>
                      <a:pt x="329135" y="325152"/>
                      <a:pt x="328216" y="323314"/>
                      <a:pt x="328063" y="321705"/>
                    </a:cubicBezTo>
                    <a:cubicBezTo>
                      <a:pt x="327910" y="320020"/>
                      <a:pt x="319178" y="248786"/>
                      <a:pt x="319178" y="248249"/>
                    </a:cubicBezTo>
                    <a:cubicBezTo>
                      <a:pt x="319178" y="247637"/>
                      <a:pt x="309756" y="169738"/>
                      <a:pt x="309603" y="169355"/>
                    </a:cubicBezTo>
                    <a:cubicBezTo>
                      <a:pt x="309450" y="168972"/>
                      <a:pt x="301330" y="101873"/>
                      <a:pt x="301330" y="101873"/>
                    </a:cubicBezTo>
                    <a:lnTo>
                      <a:pt x="298114" y="71082"/>
                    </a:lnTo>
                    <a:cubicBezTo>
                      <a:pt x="298114" y="71082"/>
                      <a:pt x="297960" y="70239"/>
                      <a:pt x="298956" y="70162"/>
                    </a:cubicBezTo>
                    <a:cubicBezTo>
                      <a:pt x="299646" y="70086"/>
                      <a:pt x="330131" y="70239"/>
                      <a:pt x="346599" y="70316"/>
                    </a:cubicBezTo>
                    <a:cubicBezTo>
                      <a:pt x="306386" y="43737"/>
                      <a:pt x="255526" y="11030"/>
                      <a:pt x="238292" y="0"/>
                    </a:cubicBezTo>
                    <a:lnTo>
                      <a:pt x="238292" y="40366"/>
                    </a:lnTo>
                    <a:cubicBezTo>
                      <a:pt x="238292" y="40366"/>
                      <a:pt x="144308" y="40366"/>
                      <a:pt x="143848" y="40366"/>
                    </a:cubicBezTo>
                    <a:cubicBezTo>
                      <a:pt x="143388" y="40366"/>
                      <a:pt x="143848" y="116963"/>
                      <a:pt x="143848" y="116963"/>
                    </a:cubicBezTo>
                    <a:cubicBezTo>
                      <a:pt x="143848" y="116963"/>
                      <a:pt x="138870" y="118035"/>
                      <a:pt x="137644" y="118725"/>
                    </a:cubicBezTo>
                    <a:cubicBezTo>
                      <a:pt x="136342" y="119337"/>
                      <a:pt x="132206" y="121099"/>
                      <a:pt x="130137" y="121788"/>
                    </a:cubicBezTo>
                    <a:cubicBezTo>
                      <a:pt x="128069" y="122401"/>
                      <a:pt x="123091" y="123703"/>
                      <a:pt x="120869" y="126078"/>
                    </a:cubicBezTo>
                    <a:cubicBezTo>
                      <a:pt x="118648" y="128452"/>
                      <a:pt x="109993" y="133891"/>
                      <a:pt x="111601" y="141091"/>
                    </a:cubicBezTo>
                    <a:cubicBezTo>
                      <a:pt x="113209" y="148291"/>
                      <a:pt x="114282" y="155261"/>
                      <a:pt x="114282" y="158631"/>
                    </a:cubicBezTo>
                    <a:cubicBezTo>
                      <a:pt x="114282" y="162002"/>
                      <a:pt x="114741" y="172495"/>
                      <a:pt x="114895" y="174104"/>
                    </a:cubicBezTo>
                    <a:cubicBezTo>
                      <a:pt x="115048" y="175712"/>
                      <a:pt x="115048" y="179542"/>
                      <a:pt x="115048" y="180002"/>
                    </a:cubicBezTo>
                    <a:cubicBezTo>
                      <a:pt x="115048" y="180461"/>
                      <a:pt x="16391" y="180002"/>
                      <a:pt x="16391" y="180002"/>
                    </a:cubicBezTo>
                    <a:cubicBezTo>
                      <a:pt x="16391" y="180002"/>
                      <a:pt x="10494" y="179849"/>
                      <a:pt x="9192" y="180002"/>
                    </a:cubicBezTo>
                    <a:cubicBezTo>
                      <a:pt x="7889" y="180155"/>
                      <a:pt x="4059" y="179083"/>
                      <a:pt x="2298" y="183525"/>
                    </a:cubicBezTo>
                    <a:cubicBezTo>
                      <a:pt x="1149" y="186513"/>
                      <a:pt x="383" y="192334"/>
                      <a:pt x="0" y="196164"/>
                    </a:cubicBezTo>
                    <a:cubicBezTo>
                      <a:pt x="1762" y="195551"/>
                      <a:pt x="2068" y="191415"/>
                      <a:pt x="3370" y="187279"/>
                    </a:cubicBezTo>
                    <a:cubicBezTo>
                      <a:pt x="4826" y="182836"/>
                      <a:pt x="5591" y="188274"/>
                      <a:pt x="6893" y="190496"/>
                    </a:cubicBezTo>
                    <a:cubicBezTo>
                      <a:pt x="8196" y="192717"/>
                      <a:pt x="12026" y="199304"/>
                      <a:pt x="13634" y="201066"/>
                    </a:cubicBezTo>
                    <a:cubicBezTo>
                      <a:pt x="15243" y="202828"/>
                      <a:pt x="15089" y="201679"/>
                      <a:pt x="15702" y="200453"/>
                    </a:cubicBezTo>
                    <a:cubicBezTo>
                      <a:pt x="16315" y="199228"/>
                      <a:pt x="17770" y="198998"/>
                      <a:pt x="17923" y="200913"/>
                    </a:cubicBezTo>
                    <a:cubicBezTo>
                      <a:pt x="18077" y="202828"/>
                      <a:pt x="21906" y="209185"/>
                      <a:pt x="23668" y="211789"/>
                    </a:cubicBezTo>
                    <a:cubicBezTo>
                      <a:pt x="25430" y="214317"/>
                      <a:pt x="23975" y="214164"/>
                      <a:pt x="23975" y="215926"/>
                    </a:cubicBezTo>
                    <a:cubicBezTo>
                      <a:pt x="23975" y="217687"/>
                      <a:pt x="22366" y="220751"/>
                      <a:pt x="22672" y="222436"/>
                    </a:cubicBezTo>
                    <a:cubicBezTo>
                      <a:pt x="22979" y="224198"/>
                      <a:pt x="23975" y="226419"/>
                      <a:pt x="22213" y="228794"/>
                    </a:cubicBezTo>
                    <a:cubicBezTo>
                      <a:pt x="20451" y="231168"/>
                      <a:pt x="16928" y="234079"/>
                      <a:pt x="16775" y="236147"/>
                    </a:cubicBezTo>
                    <a:cubicBezTo>
                      <a:pt x="16621" y="238215"/>
                      <a:pt x="17081" y="236913"/>
                      <a:pt x="18536" y="235687"/>
                    </a:cubicBezTo>
                    <a:cubicBezTo>
                      <a:pt x="19992" y="234462"/>
                      <a:pt x="22366" y="233007"/>
                      <a:pt x="19838" y="236607"/>
                    </a:cubicBezTo>
                    <a:cubicBezTo>
                      <a:pt x="17311" y="240283"/>
                      <a:pt x="15549" y="241586"/>
                      <a:pt x="18690" y="244113"/>
                    </a:cubicBezTo>
                    <a:cubicBezTo>
                      <a:pt x="21906" y="246641"/>
                      <a:pt x="23515" y="249015"/>
                      <a:pt x="24281" y="253535"/>
                    </a:cubicBezTo>
                    <a:cubicBezTo>
                      <a:pt x="25047" y="257977"/>
                      <a:pt x="28570" y="280037"/>
                      <a:pt x="28724" y="282411"/>
                    </a:cubicBezTo>
                    <a:cubicBezTo>
                      <a:pt x="28877" y="284786"/>
                      <a:pt x="26655" y="299799"/>
                      <a:pt x="23745" y="304778"/>
                    </a:cubicBezTo>
                    <a:cubicBezTo>
                      <a:pt x="21217" y="309144"/>
                      <a:pt x="17004" y="323774"/>
                      <a:pt x="15779" y="332812"/>
                    </a:cubicBezTo>
                    <a:cubicBezTo>
                      <a:pt x="17464" y="329288"/>
                      <a:pt x="19915" y="324540"/>
                      <a:pt x="20834" y="323774"/>
                    </a:cubicBezTo>
                    <a:cubicBezTo>
                      <a:pt x="22443" y="322472"/>
                      <a:pt x="25966" y="320557"/>
                      <a:pt x="26579" y="321399"/>
                    </a:cubicBezTo>
                    <a:cubicBezTo>
                      <a:pt x="27192" y="322165"/>
                      <a:pt x="28341" y="323314"/>
                      <a:pt x="29489" y="323008"/>
                    </a:cubicBezTo>
                    <a:cubicBezTo>
                      <a:pt x="30639" y="322701"/>
                      <a:pt x="33473" y="322548"/>
                      <a:pt x="34468" y="322701"/>
                    </a:cubicBezTo>
                    <a:cubicBezTo>
                      <a:pt x="35388" y="322854"/>
                      <a:pt x="39754" y="322854"/>
                      <a:pt x="41209" y="322088"/>
                    </a:cubicBezTo>
                    <a:cubicBezTo>
                      <a:pt x="42664" y="321323"/>
                      <a:pt x="56758" y="318029"/>
                      <a:pt x="60205" y="318642"/>
                    </a:cubicBezTo>
                    <a:cubicBezTo>
                      <a:pt x="63652" y="319254"/>
                      <a:pt x="66409" y="318871"/>
                      <a:pt x="67405" y="318871"/>
                    </a:cubicBezTo>
                    <a:cubicBezTo>
                      <a:pt x="68401" y="318871"/>
                      <a:pt x="74605" y="318718"/>
                      <a:pt x="75754" y="319254"/>
                    </a:cubicBezTo>
                    <a:cubicBezTo>
                      <a:pt x="76979" y="319714"/>
                      <a:pt x="79201" y="320939"/>
                      <a:pt x="80043" y="321399"/>
                    </a:cubicBezTo>
                    <a:cubicBezTo>
                      <a:pt x="80886" y="321859"/>
                      <a:pt x="82418" y="323774"/>
                      <a:pt x="82954" y="324386"/>
                    </a:cubicBezTo>
                    <a:cubicBezTo>
                      <a:pt x="83413" y="324999"/>
                      <a:pt x="84180" y="325459"/>
                      <a:pt x="85252" y="325688"/>
                    </a:cubicBezTo>
                    <a:cubicBezTo>
                      <a:pt x="86324" y="325918"/>
                      <a:pt x="87014" y="328063"/>
                      <a:pt x="87626" y="328906"/>
                    </a:cubicBezTo>
                    <a:cubicBezTo>
                      <a:pt x="88239" y="329748"/>
                      <a:pt x="90001" y="332276"/>
                      <a:pt x="91839" y="332582"/>
                    </a:cubicBezTo>
                    <a:cubicBezTo>
                      <a:pt x="93601" y="332965"/>
                      <a:pt x="96358" y="332429"/>
                      <a:pt x="97431" y="332735"/>
                    </a:cubicBezTo>
                    <a:cubicBezTo>
                      <a:pt x="98503" y="332965"/>
                      <a:pt x="102180" y="332965"/>
                      <a:pt x="103329" y="335493"/>
                    </a:cubicBezTo>
                    <a:cubicBezTo>
                      <a:pt x="104401" y="338021"/>
                      <a:pt x="106776" y="342999"/>
                      <a:pt x="107388" y="345221"/>
                    </a:cubicBezTo>
                    <a:cubicBezTo>
                      <a:pt x="108001" y="347365"/>
                      <a:pt x="109762" y="349051"/>
                      <a:pt x="111677" y="350123"/>
                    </a:cubicBezTo>
                    <a:cubicBezTo>
                      <a:pt x="113592" y="351195"/>
                      <a:pt x="118648" y="354336"/>
                      <a:pt x="120563" y="358166"/>
                    </a:cubicBezTo>
                    <a:cubicBezTo>
                      <a:pt x="122478" y="361995"/>
                      <a:pt x="124393" y="364523"/>
                      <a:pt x="125312" y="365136"/>
                    </a:cubicBezTo>
                    <a:cubicBezTo>
                      <a:pt x="126384" y="365595"/>
                      <a:pt x="134656" y="372412"/>
                      <a:pt x="136955" y="37325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83" name="Kombinationstegning: figur 12082">
                <a:extLst>
                  <a:ext uri="{FF2B5EF4-FFF2-40B4-BE49-F238E27FC236}">
                    <a16:creationId xmlns:a16="http://schemas.microsoft.com/office/drawing/2014/main" id="{8AF17AC1-C333-43E2-9AA1-E594DFFA99AD}"/>
                  </a:ext>
                </a:extLst>
              </p:cNvPr>
              <p:cNvSpPr/>
              <p:nvPr/>
            </p:nvSpPr>
            <p:spPr>
              <a:xfrm>
                <a:off x="6033577" y="3290964"/>
                <a:ext cx="588567" cy="556745"/>
              </a:xfrm>
              <a:custGeom>
                <a:avLst/>
                <a:gdLst>
                  <a:gd name="connsiteX0" fmla="*/ 366897 w 588567"/>
                  <a:gd name="connsiteY0" fmla="*/ 553957 h 556745"/>
                  <a:gd name="connsiteX1" fmla="*/ 386123 w 588567"/>
                  <a:gd name="connsiteY1" fmla="*/ 549591 h 556745"/>
                  <a:gd name="connsiteX2" fmla="*/ 404583 w 588567"/>
                  <a:gd name="connsiteY2" fmla="*/ 546680 h 556745"/>
                  <a:gd name="connsiteX3" fmla="*/ 418983 w 588567"/>
                  <a:gd name="connsiteY3" fmla="*/ 538561 h 556745"/>
                  <a:gd name="connsiteX4" fmla="*/ 448166 w 588567"/>
                  <a:gd name="connsiteY4" fmla="*/ 511752 h 556745"/>
                  <a:gd name="connsiteX5" fmla="*/ 480490 w 588567"/>
                  <a:gd name="connsiteY5" fmla="*/ 487547 h 556745"/>
                  <a:gd name="connsiteX6" fmla="*/ 588567 w 588567"/>
                  <a:gd name="connsiteY6" fmla="*/ 423283 h 556745"/>
                  <a:gd name="connsiteX7" fmla="*/ 582440 w 588567"/>
                  <a:gd name="connsiteY7" fmla="*/ 413862 h 556745"/>
                  <a:gd name="connsiteX8" fmla="*/ 579070 w 588567"/>
                  <a:gd name="connsiteY8" fmla="*/ 407657 h 556745"/>
                  <a:gd name="connsiteX9" fmla="*/ 573784 w 588567"/>
                  <a:gd name="connsiteY9" fmla="*/ 401223 h 556745"/>
                  <a:gd name="connsiteX10" fmla="*/ 570414 w 588567"/>
                  <a:gd name="connsiteY10" fmla="*/ 398083 h 556745"/>
                  <a:gd name="connsiteX11" fmla="*/ 556014 w 588567"/>
                  <a:gd name="connsiteY11" fmla="*/ 393334 h 556745"/>
                  <a:gd name="connsiteX12" fmla="*/ 546899 w 588567"/>
                  <a:gd name="connsiteY12" fmla="*/ 393334 h 556745"/>
                  <a:gd name="connsiteX13" fmla="*/ 539699 w 588567"/>
                  <a:gd name="connsiteY13" fmla="*/ 392644 h 556745"/>
                  <a:gd name="connsiteX14" fmla="*/ 535180 w 588567"/>
                  <a:gd name="connsiteY14" fmla="*/ 386210 h 556745"/>
                  <a:gd name="connsiteX15" fmla="*/ 530124 w 588567"/>
                  <a:gd name="connsiteY15" fmla="*/ 372576 h 556745"/>
                  <a:gd name="connsiteX16" fmla="*/ 522235 w 588567"/>
                  <a:gd name="connsiteY16" fmla="*/ 355112 h 556745"/>
                  <a:gd name="connsiteX17" fmla="*/ 514575 w 588567"/>
                  <a:gd name="connsiteY17" fmla="*/ 343623 h 556745"/>
                  <a:gd name="connsiteX18" fmla="*/ 524839 w 588567"/>
                  <a:gd name="connsiteY18" fmla="*/ 333588 h 556745"/>
                  <a:gd name="connsiteX19" fmla="*/ 524150 w 588567"/>
                  <a:gd name="connsiteY19" fmla="*/ 312295 h 556745"/>
                  <a:gd name="connsiteX20" fmla="*/ 529205 w 588567"/>
                  <a:gd name="connsiteY20" fmla="*/ 293605 h 556745"/>
                  <a:gd name="connsiteX21" fmla="*/ 527750 w 588567"/>
                  <a:gd name="connsiteY21" fmla="*/ 287860 h 556745"/>
                  <a:gd name="connsiteX22" fmla="*/ 527520 w 588567"/>
                  <a:gd name="connsiteY22" fmla="*/ 260132 h 556745"/>
                  <a:gd name="connsiteX23" fmla="*/ 517716 w 588567"/>
                  <a:gd name="connsiteY23" fmla="*/ 230719 h 556745"/>
                  <a:gd name="connsiteX24" fmla="*/ 511971 w 588567"/>
                  <a:gd name="connsiteY24" fmla="*/ 222830 h 556745"/>
                  <a:gd name="connsiteX25" fmla="*/ 518175 w 588567"/>
                  <a:gd name="connsiteY25" fmla="*/ 218234 h 556745"/>
                  <a:gd name="connsiteX26" fmla="*/ 505230 w 588567"/>
                  <a:gd name="connsiteY26" fmla="*/ 164693 h 556745"/>
                  <a:gd name="connsiteX27" fmla="*/ 503315 w 588567"/>
                  <a:gd name="connsiteY27" fmla="*/ 162089 h 556745"/>
                  <a:gd name="connsiteX28" fmla="*/ 485086 w 588567"/>
                  <a:gd name="connsiteY28" fmla="*/ 147995 h 556745"/>
                  <a:gd name="connsiteX29" fmla="*/ 483401 w 588567"/>
                  <a:gd name="connsiteY29" fmla="*/ 143706 h 556745"/>
                  <a:gd name="connsiteX30" fmla="*/ 467162 w 588567"/>
                  <a:gd name="connsiteY30" fmla="*/ 119271 h 556745"/>
                  <a:gd name="connsiteX31" fmla="*/ 464788 w 588567"/>
                  <a:gd name="connsiteY31" fmla="*/ 116131 h 556745"/>
                  <a:gd name="connsiteX32" fmla="*/ 462643 w 588567"/>
                  <a:gd name="connsiteY32" fmla="*/ 109390 h 556745"/>
                  <a:gd name="connsiteX33" fmla="*/ 460498 w 588567"/>
                  <a:gd name="connsiteY33" fmla="*/ 97901 h 556745"/>
                  <a:gd name="connsiteX34" fmla="*/ 462643 w 588567"/>
                  <a:gd name="connsiteY34" fmla="*/ 94531 h 556745"/>
                  <a:gd name="connsiteX35" fmla="*/ 475358 w 588567"/>
                  <a:gd name="connsiteY35" fmla="*/ 83501 h 556745"/>
                  <a:gd name="connsiteX36" fmla="*/ 481562 w 588567"/>
                  <a:gd name="connsiteY36" fmla="*/ 76071 h 556745"/>
                  <a:gd name="connsiteX37" fmla="*/ 485622 w 588567"/>
                  <a:gd name="connsiteY37" fmla="*/ 65500 h 556745"/>
                  <a:gd name="connsiteX38" fmla="*/ 485852 w 588567"/>
                  <a:gd name="connsiteY38" fmla="*/ 54471 h 556745"/>
                  <a:gd name="connsiteX39" fmla="*/ 482941 w 588567"/>
                  <a:gd name="connsiteY39" fmla="*/ 41756 h 556745"/>
                  <a:gd name="connsiteX40" fmla="*/ 482481 w 588567"/>
                  <a:gd name="connsiteY40" fmla="*/ 33636 h 556745"/>
                  <a:gd name="connsiteX41" fmla="*/ 484396 w 588567"/>
                  <a:gd name="connsiteY41" fmla="*/ 25057 h 556745"/>
                  <a:gd name="connsiteX42" fmla="*/ 483477 w 588567"/>
                  <a:gd name="connsiteY42" fmla="*/ 22147 h 556745"/>
                  <a:gd name="connsiteX43" fmla="*/ 479877 w 588567"/>
                  <a:gd name="connsiteY43" fmla="*/ 19543 h 556745"/>
                  <a:gd name="connsiteX44" fmla="*/ 480107 w 588567"/>
                  <a:gd name="connsiteY44" fmla="*/ 17168 h 556745"/>
                  <a:gd name="connsiteX45" fmla="*/ 490907 w 588567"/>
                  <a:gd name="connsiteY45" fmla="*/ 4453 h 556745"/>
                  <a:gd name="connsiteX46" fmla="*/ 471758 w 588567"/>
                  <a:gd name="connsiteY46" fmla="*/ 5602 h 556745"/>
                  <a:gd name="connsiteX47" fmla="*/ 467316 w 588567"/>
                  <a:gd name="connsiteY47" fmla="*/ 4989 h 556745"/>
                  <a:gd name="connsiteX48" fmla="*/ 463945 w 588567"/>
                  <a:gd name="connsiteY48" fmla="*/ 2079 h 556745"/>
                  <a:gd name="connsiteX49" fmla="*/ 458353 w 588567"/>
                  <a:gd name="connsiteY49" fmla="*/ 623 h 556745"/>
                  <a:gd name="connsiteX50" fmla="*/ 447783 w 588567"/>
                  <a:gd name="connsiteY50" fmla="*/ 3840 h 556745"/>
                  <a:gd name="connsiteX51" fmla="*/ 441579 w 588567"/>
                  <a:gd name="connsiteY51" fmla="*/ 4989 h 556745"/>
                  <a:gd name="connsiteX52" fmla="*/ 435834 w 588567"/>
                  <a:gd name="connsiteY52" fmla="*/ 3687 h 556745"/>
                  <a:gd name="connsiteX53" fmla="*/ 431085 w 588567"/>
                  <a:gd name="connsiteY53" fmla="*/ 1772 h 556745"/>
                  <a:gd name="connsiteX54" fmla="*/ 425647 w 588567"/>
                  <a:gd name="connsiteY54" fmla="*/ 1772 h 556745"/>
                  <a:gd name="connsiteX55" fmla="*/ 421970 w 588567"/>
                  <a:gd name="connsiteY55" fmla="*/ 5755 h 556745"/>
                  <a:gd name="connsiteX56" fmla="*/ 403280 w 588567"/>
                  <a:gd name="connsiteY56" fmla="*/ 13262 h 556745"/>
                  <a:gd name="connsiteX57" fmla="*/ 395161 w 588567"/>
                  <a:gd name="connsiteY57" fmla="*/ 12342 h 556745"/>
                  <a:gd name="connsiteX58" fmla="*/ 365825 w 588567"/>
                  <a:gd name="connsiteY58" fmla="*/ 5142 h 556745"/>
                  <a:gd name="connsiteX59" fmla="*/ 335339 w 588567"/>
                  <a:gd name="connsiteY59" fmla="*/ 10121 h 556745"/>
                  <a:gd name="connsiteX60" fmla="*/ 323544 w 588567"/>
                  <a:gd name="connsiteY60" fmla="*/ 13798 h 556745"/>
                  <a:gd name="connsiteX61" fmla="*/ 309986 w 588567"/>
                  <a:gd name="connsiteY61" fmla="*/ 16172 h 556745"/>
                  <a:gd name="connsiteX62" fmla="*/ 280496 w 588567"/>
                  <a:gd name="connsiteY62" fmla="*/ 20768 h 556745"/>
                  <a:gd name="connsiteX63" fmla="*/ 265024 w 588567"/>
                  <a:gd name="connsiteY63" fmla="*/ 25057 h 556745"/>
                  <a:gd name="connsiteX64" fmla="*/ 247790 w 588567"/>
                  <a:gd name="connsiteY64" fmla="*/ 37696 h 556745"/>
                  <a:gd name="connsiteX65" fmla="*/ 239364 w 588567"/>
                  <a:gd name="connsiteY65" fmla="*/ 39764 h 556745"/>
                  <a:gd name="connsiteX66" fmla="*/ 233772 w 588567"/>
                  <a:gd name="connsiteY66" fmla="*/ 39458 h 556745"/>
                  <a:gd name="connsiteX67" fmla="*/ 218913 w 588567"/>
                  <a:gd name="connsiteY67" fmla="*/ 44743 h 556745"/>
                  <a:gd name="connsiteX68" fmla="*/ 211866 w 588567"/>
                  <a:gd name="connsiteY68" fmla="*/ 52249 h 556745"/>
                  <a:gd name="connsiteX69" fmla="*/ 198309 w 588567"/>
                  <a:gd name="connsiteY69" fmla="*/ 60369 h 556745"/>
                  <a:gd name="connsiteX70" fmla="*/ 185517 w 588567"/>
                  <a:gd name="connsiteY70" fmla="*/ 64045 h 556745"/>
                  <a:gd name="connsiteX71" fmla="*/ 183065 w 588567"/>
                  <a:gd name="connsiteY71" fmla="*/ 64045 h 556745"/>
                  <a:gd name="connsiteX72" fmla="*/ 192180 w 588567"/>
                  <a:gd name="connsiteY72" fmla="*/ 72777 h 556745"/>
                  <a:gd name="connsiteX73" fmla="*/ 195781 w 588567"/>
                  <a:gd name="connsiteY73" fmla="*/ 74922 h 556745"/>
                  <a:gd name="connsiteX74" fmla="*/ 195321 w 588567"/>
                  <a:gd name="connsiteY74" fmla="*/ 76837 h 556745"/>
                  <a:gd name="connsiteX75" fmla="*/ 195321 w 588567"/>
                  <a:gd name="connsiteY75" fmla="*/ 81892 h 556745"/>
                  <a:gd name="connsiteX76" fmla="*/ 197925 w 588567"/>
                  <a:gd name="connsiteY76" fmla="*/ 85722 h 556745"/>
                  <a:gd name="connsiteX77" fmla="*/ 197925 w 588567"/>
                  <a:gd name="connsiteY77" fmla="*/ 92463 h 556745"/>
                  <a:gd name="connsiteX78" fmla="*/ 199151 w 588567"/>
                  <a:gd name="connsiteY78" fmla="*/ 98437 h 556745"/>
                  <a:gd name="connsiteX79" fmla="*/ 197619 w 588567"/>
                  <a:gd name="connsiteY79" fmla="*/ 106709 h 556745"/>
                  <a:gd name="connsiteX80" fmla="*/ 197925 w 588567"/>
                  <a:gd name="connsiteY80" fmla="*/ 110693 h 556745"/>
                  <a:gd name="connsiteX81" fmla="*/ 207194 w 588567"/>
                  <a:gd name="connsiteY81" fmla="*/ 136352 h 556745"/>
                  <a:gd name="connsiteX82" fmla="*/ 211942 w 588567"/>
                  <a:gd name="connsiteY82" fmla="*/ 143093 h 556745"/>
                  <a:gd name="connsiteX83" fmla="*/ 215619 w 588567"/>
                  <a:gd name="connsiteY83" fmla="*/ 149144 h 556745"/>
                  <a:gd name="connsiteX84" fmla="*/ 211330 w 588567"/>
                  <a:gd name="connsiteY84" fmla="*/ 155195 h 556745"/>
                  <a:gd name="connsiteX85" fmla="*/ 211636 w 588567"/>
                  <a:gd name="connsiteY85" fmla="*/ 156804 h 556745"/>
                  <a:gd name="connsiteX86" fmla="*/ 210870 w 588567"/>
                  <a:gd name="connsiteY86" fmla="*/ 160021 h 556745"/>
                  <a:gd name="connsiteX87" fmla="*/ 195244 w 588567"/>
                  <a:gd name="connsiteY87" fmla="*/ 159561 h 556745"/>
                  <a:gd name="connsiteX88" fmla="*/ 181074 w 588567"/>
                  <a:gd name="connsiteY88" fmla="*/ 157953 h 556745"/>
                  <a:gd name="connsiteX89" fmla="*/ 167517 w 588567"/>
                  <a:gd name="connsiteY89" fmla="*/ 160021 h 556745"/>
                  <a:gd name="connsiteX90" fmla="*/ 159244 w 588567"/>
                  <a:gd name="connsiteY90" fmla="*/ 168446 h 556745"/>
                  <a:gd name="connsiteX91" fmla="*/ 157636 w 588567"/>
                  <a:gd name="connsiteY91" fmla="*/ 169595 h 556745"/>
                  <a:gd name="connsiteX92" fmla="*/ 150895 w 588567"/>
                  <a:gd name="connsiteY92" fmla="*/ 171970 h 556745"/>
                  <a:gd name="connsiteX93" fmla="*/ 143082 w 588567"/>
                  <a:gd name="connsiteY93" fmla="*/ 172583 h 556745"/>
                  <a:gd name="connsiteX94" fmla="*/ 137491 w 588567"/>
                  <a:gd name="connsiteY94" fmla="*/ 174497 h 556745"/>
                  <a:gd name="connsiteX95" fmla="*/ 138640 w 588567"/>
                  <a:gd name="connsiteY95" fmla="*/ 180089 h 556745"/>
                  <a:gd name="connsiteX96" fmla="*/ 139942 w 588567"/>
                  <a:gd name="connsiteY96" fmla="*/ 183153 h 556745"/>
                  <a:gd name="connsiteX97" fmla="*/ 137874 w 588567"/>
                  <a:gd name="connsiteY97" fmla="*/ 188132 h 556745"/>
                  <a:gd name="connsiteX98" fmla="*/ 139022 w 588567"/>
                  <a:gd name="connsiteY98" fmla="*/ 189281 h 556745"/>
                  <a:gd name="connsiteX99" fmla="*/ 141550 w 588567"/>
                  <a:gd name="connsiteY99" fmla="*/ 188974 h 556745"/>
                  <a:gd name="connsiteX100" fmla="*/ 143771 w 588567"/>
                  <a:gd name="connsiteY100" fmla="*/ 194719 h 556745"/>
                  <a:gd name="connsiteX101" fmla="*/ 136878 w 588567"/>
                  <a:gd name="connsiteY101" fmla="*/ 199162 h 556745"/>
                  <a:gd name="connsiteX102" fmla="*/ 121865 w 588567"/>
                  <a:gd name="connsiteY102" fmla="*/ 205059 h 556745"/>
                  <a:gd name="connsiteX103" fmla="*/ 105244 w 588567"/>
                  <a:gd name="connsiteY103" fmla="*/ 213332 h 556745"/>
                  <a:gd name="connsiteX104" fmla="*/ 103175 w 588567"/>
                  <a:gd name="connsiteY104" fmla="*/ 214787 h 556745"/>
                  <a:gd name="connsiteX105" fmla="*/ 97431 w 588567"/>
                  <a:gd name="connsiteY105" fmla="*/ 222140 h 556745"/>
                  <a:gd name="connsiteX106" fmla="*/ 79890 w 588567"/>
                  <a:gd name="connsiteY106" fmla="*/ 229800 h 556745"/>
                  <a:gd name="connsiteX107" fmla="*/ 63805 w 588567"/>
                  <a:gd name="connsiteY107" fmla="*/ 231562 h 556745"/>
                  <a:gd name="connsiteX108" fmla="*/ 62043 w 588567"/>
                  <a:gd name="connsiteY108" fmla="*/ 231562 h 556745"/>
                  <a:gd name="connsiteX109" fmla="*/ 59669 w 588567"/>
                  <a:gd name="connsiteY109" fmla="*/ 238072 h 556745"/>
                  <a:gd name="connsiteX110" fmla="*/ 56758 w 588567"/>
                  <a:gd name="connsiteY110" fmla="*/ 238992 h 556745"/>
                  <a:gd name="connsiteX111" fmla="*/ 46724 w 588567"/>
                  <a:gd name="connsiteY111" fmla="*/ 239298 h 556745"/>
                  <a:gd name="connsiteX112" fmla="*/ 34621 w 588567"/>
                  <a:gd name="connsiteY112" fmla="*/ 243434 h 556745"/>
                  <a:gd name="connsiteX113" fmla="*/ 18383 w 588567"/>
                  <a:gd name="connsiteY113" fmla="*/ 251554 h 556745"/>
                  <a:gd name="connsiteX114" fmla="*/ 0 w 588567"/>
                  <a:gd name="connsiteY114" fmla="*/ 265418 h 556745"/>
                  <a:gd name="connsiteX115" fmla="*/ 0 w 588567"/>
                  <a:gd name="connsiteY115" fmla="*/ 308465 h 556745"/>
                  <a:gd name="connsiteX116" fmla="*/ 108308 w 588567"/>
                  <a:gd name="connsiteY116" fmla="*/ 378781 h 556745"/>
                  <a:gd name="connsiteX117" fmla="*/ 160470 w 588567"/>
                  <a:gd name="connsiteY117" fmla="*/ 414474 h 556745"/>
                  <a:gd name="connsiteX118" fmla="*/ 263262 w 588567"/>
                  <a:gd name="connsiteY118" fmla="*/ 484254 h 556745"/>
                  <a:gd name="connsiteX119" fmla="*/ 275824 w 588567"/>
                  <a:gd name="connsiteY119" fmla="*/ 492296 h 556745"/>
                  <a:gd name="connsiteX120" fmla="*/ 280573 w 588567"/>
                  <a:gd name="connsiteY120" fmla="*/ 502331 h 556745"/>
                  <a:gd name="connsiteX121" fmla="*/ 286088 w 588567"/>
                  <a:gd name="connsiteY121" fmla="*/ 508535 h 556745"/>
                  <a:gd name="connsiteX122" fmla="*/ 292828 w 588567"/>
                  <a:gd name="connsiteY122" fmla="*/ 512824 h 556745"/>
                  <a:gd name="connsiteX123" fmla="*/ 305773 w 588567"/>
                  <a:gd name="connsiteY123" fmla="*/ 521173 h 556745"/>
                  <a:gd name="connsiteX124" fmla="*/ 308378 w 588567"/>
                  <a:gd name="connsiteY124" fmla="*/ 521173 h 556745"/>
                  <a:gd name="connsiteX125" fmla="*/ 311978 w 588567"/>
                  <a:gd name="connsiteY125" fmla="*/ 521173 h 556745"/>
                  <a:gd name="connsiteX126" fmla="*/ 326837 w 588567"/>
                  <a:gd name="connsiteY126" fmla="*/ 529522 h 556745"/>
                  <a:gd name="connsiteX127" fmla="*/ 337867 w 588567"/>
                  <a:gd name="connsiteY127" fmla="*/ 535267 h 556745"/>
                  <a:gd name="connsiteX128" fmla="*/ 338557 w 588567"/>
                  <a:gd name="connsiteY128" fmla="*/ 542697 h 556745"/>
                  <a:gd name="connsiteX129" fmla="*/ 338327 w 588567"/>
                  <a:gd name="connsiteY129" fmla="*/ 548212 h 556745"/>
                  <a:gd name="connsiteX130" fmla="*/ 335723 w 588567"/>
                  <a:gd name="connsiteY130" fmla="*/ 554646 h 556745"/>
                  <a:gd name="connsiteX131" fmla="*/ 353417 w 588567"/>
                  <a:gd name="connsiteY131" fmla="*/ 556561 h 556745"/>
                  <a:gd name="connsiteX132" fmla="*/ 366897 w 588567"/>
                  <a:gd name="connsiteY132" fmla="*/ 553957 h 55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588567" h="556745">
                    <a:moveTo>
                      <a:pt x="366897" y="553957"/>
                    </a:moveTo>
                    <a:cubicBezTo>
                      <a:pt x="376089" y="551965"/>
                      <a:pt x="386123" y="549591"/>
                      <a:pt x="386123" y="549591"/>
                    </a:cubicBezTo>
                    <a:cubicBezTo>
                      <a:pt x="386123" y="549591"/>
                      <a:pt x="400523" y="547216"/>
                      <a:pt x="404583" y="546680"/>
                    </a:cubicBezTo>
                    <a:cubicBezTo>
                      <a:pt x="408642" y="546220"/>
                      <a:pt x="413927" y="543769"/>
                      <a:pt x="418983" y="538561"/>
                    </a:cubicBezTo>
                    <a:cubicBezTo>
                      <a:pt x="424038" y="533276"/>
                      <a:pt x="440736" y="517727"/>
                      <a:pt x="448166" y="511752"/>
                    </a:cubicBezTo>
                    <a:cubicBezTo>
                      <a:pt x="455596" y="505777"/>
                      <a:pt x="469920" y="494058"/>
                      <a:pt x="480490" y="487547"/>
                    </a:cubicBezTo>
                    <a:cubicBezTo>
                      <a:pt x="489911" y="481726"/>
                      <a:pt x="571946" y="433087"/>
                      <a:pt x="588567" y="423283"/>
                    </a:cubicBezTo>
                    <a:cubicBezTo>
                      <a:pt x="585197" y="422211"/>
                      <a:pt x="583589" y="415470"/>
                      <a:pt x="582440" y="413862"/>
                    </a:cubicBezTo>
                    <a:cubicBezTo>
                      <a:pt x="581215" y="412177"/>
                      <a:pt x="579836" y="408576"/>
                      <a:pt x="579070" y="407657"/>
                    </a:cubicBezTo>
                    <a:cubicBezTo>
                      <a:pt x="578380" y="406738"/>
                      <a:pt x="575240" y="403368"/>
                      <a:pt x="573784" y="401223"/>
                    </a:cubicBezTo>
                    <a:cubicBezTo>
                      <a:pt x="572329" y="399079"/>
                      <a:pt x="571410" y="398849"/>
                      <a:pt x="570414" y="398083"/>
                    </a:cubicBezTo>
                    <a:cubicBezTo>
                      <a:pt x="569495" y="397393"/>
                      <a:pt x="558236" y="394483"/>
                      <a:pt x="556014" y="393334"/>
                    </a:cubicBezTo>
                    <a:cubicBezTo>
                      <a:pt x="553869" y="392108"/>
                      <a:pt x="550269" y="391878"/>
                      <a:pt x="546899" y="393334"/>
                    </a:cubicBezTo>
                    <a:cubicBezTo>
                      <a:pt x="543529" y="394789"/>
                      <a:pt x="540695" y="393564"/>
                      <a:pt x="539699" y="392644"/>
                    </a:cubicBezTo>
                    <a:cubicBezTo>
                      <a:pt x="538704" y="391725"/>
                      <a:pt x="537784" y="389044"/>
                      <a:pt x="535180" y="386210"/>
                    </a:cubicBezTo>
                    <a:cubicBezTo>
                      <a:pt x="532575" y="383300"/>
                      <a:pt x="530891" y="378781"/>
                      <a:pt x="530124" y="372576"/>
                    </a:cubicBezTo>
                    <a:cubicBezTo>
                      <a:pt x="529435" y="366372"/>
                      <a:pt x="523690" y="357027"/>
                      <a:pt x="522235" y="355112"/>
                    </a:cubicBezTo>
                    <a:cubicBezTo>
                      <a:pt x="520780" y="353197"/>
                      <a:pt x="515265" y="347682"/>
                      <a:pt x="514575" y="343623"/>
                    </a:cubicBezTo>
                    <a:cubicBezTo>
                      <a:pt x="513886" y="339563"/>
                      <a:pt x="521546" y="336193"/>
                      <a:pt x="524839" y="333588"/>
                    </a:cubicBezTo>
                    <a:cubicBezTo>
                      <a:pt x="528209" y="330984"/>
                      <a:pt x="525299" y="318958"/>
                      <a:pt x="524150" y="312295"/>
                    </a:cubicBezTo>
                    <a:cubicBezTo>
                      <a:pt x="522924" y="305554"/>
                      <a:pt x="528439" y="294831"/>
                      <a:pt x="529205" y="293605"/>
                    </a:cubicBezTo>
                    <a:cubicBezTo>
                      <a:pt x="529895" y="292379"/>
                      <a:pt x="527750" y="287860"/>
                      <a:pt x="527750" y="287860"/>
                    </a:cubicBezTo>
                    <a:cubicBezTo>
                      <a:pt x="525605" y="282345"/>
                      <a:pt x="526294" y="268711"/>
                      <a:pt x="527520" y="260132"/>
                    </a:cubicBezTo>
                    <a:cubicBezTo>
                      <a:pt x="528746" y="251554"/>
                      <a:pt x="518941" y="233324"/>
                      <a:pt x="517716" y="230719"/>
                    </a:cubicBezTo>
                    <a:cubicBezTo>
                      <a:pt x="516490" y="228115"/>
                      <a:pt x="513656" y="225434"/>
                      <a:pt x="511971" y="222830"/>
                    </a:cubicBezTo>
                    <a:cubicBezTo>
                      <a:pt x="510822" y="221068"/>
                      <a:pt x="514652" y="219460"/>
                      <a:pt x="518175" y="218234"/>
                    </a:cubicBezTo>
                    <a:cubicBezTo>
                      <a:pt x="515341" y="206898"/>
                      <a:pt x="505230" y="165919"/>
                      <a:pt x="505230" y="164693"/>
                    </a:cubicBezTo>
                    <a:cubicBezTo>
                      <a:pt x="505230" y="163238"/>
                      <a:pt x="503315" y="162089"/>
                      <a:pt x="503315" y="162089"/>
                    </a:cubicBezTo>
                    <a:cubicBezTo>
                      <a:pt x="503315" y="162089"/>
                      <a:pt x="487077" y="149680"/>
                      <a:pt x="485086" y="147995"/>
                    </a:cubicBezTo>
                    <a:cubicBezTo>
                      <a:pt x="483171" y="146310"/>
                      <a:pt x="483401" y="143706"/>
                      <a:pt x="483401" y="143706"/>
                    </a:cubicBezTo>
                    <a:cubicBezTo>
                      <a:pt x="483401" y="132906"/>
                      <a:pt x="468311" y="119807"/>
                      <a:pt x="467162" y="119271"/>
                    </a:cubicBezTo>
                    <a:cubicBezTo>
                      <a:pt x="465937" y="118812"/>
                      <a:pt x="465477" y="117356"/>
                      <a:pt x="464788" y="116131"/>
                    </a:cubicBezTo>
                    <a:cubicBezTo>
                      <a:pt x="464098" y="114905"/>
                      <a:pt x="463869" y="112071"/>
                      <a:pt x="462643" y="109390"/>
                    </a:cubicBezTo>
                    <a:cubicBezTo>
                      <a:pt x="461417" y="106786"/>
                      <a:pt x="460728" y="99816"/>
                      <a:pt x="460498" y="97901"/>
                    </a:cubicBezTo>
                    <a:cubicBezTo>
                      <a:pt x="460268" y="95986"/>
                      <a:pt x="462643" y="94531"/>
                      <a:pt x="462643" y="94531"/>
                    </a:cubicBezTo>
                    <a:cubicBezTo>
                      <a:pt x="462643" y="94531"/>
                      <a:pt x="473903" y="84956"/>
                      <a:pt x="475358" y="83501"/>
                    </a:cubicBezTo>
                    <a:cubicBezTo>
                      <a:pt x="476813" y="82045"/>
                      <a:pt x="480413" y="77986"/>
                      <a:pt x="481562" y="76071"/>
                    </a:cubicBezTo>
                    <a:cubicBezTo>
                      <a:pt x="482788" y="74156"/>
                      <a:pt x="483477" y="70096"/>
                      <a:pt x="485622" y="65500"/>
                    </a:cubicBezTo>
                    <a:cubicBezTo>
                      <a:pt x="487767" y="60981"/>
                      <a:pt x="486311" y="56156"/>
                      <a:pt x="485852" y="54471"/>
                    </a:cubicBezTo>
                    <a:cubicBezTo>
                      <a:pt x="485392" y="52785"/>
                      <a:pt x="483937" y="48036"/>
                      <a:pt x="482941" y="41756"/>
                    </a:cubicBezTo>
                    <a:cubicBezTo>
                      <a:pt x="482022" y="35551"/>
                      <a:pt x="482481" y="33636"/>
                      <a:pt x="482481" y="33636"/>
                    </a:cubicBezTo>
                    <a:cubicBezTo>
                      <a:pt x="482481" y="33636"/>
                      <a:pt x="483937" y="26206"/>
                      <a:pt x="484396" y="25057"/>
                    </a:cubicBezTo>
                    <a:cubicBezTo>
                      <a:pt x="484856" y="23832"/>
                      <a:pt x="483477" y="22147"/>
                      <a:pt x="483477" y="22147"/>
                    </a:cubicBezTo>
                    <a:cubicBezTo>
                      <a:pt x="483477" y="22147"/>
                      <a:pt x="481332" y="20692"/>
                      <a:pt x="479877" y="19543"/>
                    </a:cubicBezTo>
                    <a:cubicBezTo>
                      <a:pt x="478422" y="18317"/>
                      <a:pt x="480107" y="17168"/>
                      <a:pt x="480107" y="17168"/>
                    </a:cubicBezTo>
                    <a:lnTo>
                      <a:pt x="490907" y="4453"/>
                    </a:lnTo>
                    <a:cubicBezTo>
                      <a:pt x="487001" y="4759"/>
                      <a:pt x="474822" y="4836"/>
                      <a:pt x="471758" y="5602"/>
                    </a:cubicBezTo>
                    <a:cubicBezTo>
                      <a:pt x="468235" y="6368"/>
                      <a:pt x="467775" y="6215"/>
                      <a:pt x="467316" y="4989"/>
                    </a:cubicBezTo>
                    <a:cubicBezTo>
                      <a:pt x="466856" y="3687"/>
                      <a:pt x="466396" y="2079"/>
                      <a:pt x="463945" y="2079"/>
                    </a:cubicBezTo>
                    <a:cubicBezTo>
                      <a:pt x="461494" y="2079"/>
                      <a:pt x="460881" y="930"/>
                      <a:pt x="458353" y="623"/>
                    </a:cubicBezTo>
                    <a:cubicBezTo>
                      <a:pt x="455826" y="317"/>
                      <a:pt x="452302" y="11"/>
                      <a:pt x="447783" y="3840"/>
                    </a:cubicBezTo>
                    <a:cubicBezTo>
                      <a:pt x="443341" y="7670"/>
                      <a:pt x="443034" y="6062"/>
                      <a:pt x="441579" y="4989"/>
                    </a:cubicBezTo>
                    <a:cubicBezTo>
                      <a:pt x="440123" y="3917"/>
                      <a:pt x="437902" y="4223"/>
                      <a:pt x="435834" y="3687"/>
                    </a:cubicBezTo>
                    <a:cubicBezTo>
                      <a:pt x="433766" y="3227"/>
                      <a:pt x="432311" y="2079"/>
                      <a:pt x="431085" y="1772"/>
                    </a:cubicBezTo>
                    <a:cubicBezTo>
                      <a:pt x="429783" y="1466"/>
                      <a:pt x="427868" y="-2058"/>
                      <a:pt x="425647" y="1772"/>
                    </a:cubicBezTo>
                    <a:cubicBezTo>
                      <a:pt x="423425" y="5602"/>
                      <a:pt x="424728" y="4989"/>
                      <a:pt x="421970" y="5755"/>
                    </a:cubicBezTo>
                    <a:cubicBezTo>
                      <a:pt x="419289" y="6521"/>
                      <a:pt x="406344" y="12496"/>
                      <a:pt x="403280" y="13262"/>
                    </a:cubicBezTo>
                    <a:cubicBezTo>
                      <a:pt x="400217" y="14028"/>
                      <a:pt x="398838" y="13874"/>
                      <a:pt x="395161" y="12342"/>
                    </a:cubicBezTo>
                    <a:cubicBezTo>
                      <a:pt x="391485" y="10734"/>
                      <a:pt x="375859" y="3534"/>
                      <a:pt x="365825" y="5142"/>
                    </a:cubicBezTo>
                    <a:cubicBezTo>
                      <a:pt x="355791" y="6751"/>
                      <a:pt x="339935" y="11500"/>
                      <a:pt x="335339" y="10121"/>
                    </a:cubicBezTo>
                    <a:cubicBezTo>
                      <a:pt x="330744" y="8742"/>
                      <a:pt x="327986" y="9508"/>
                      <a:pt x="323544" y="13798"/>
                    </a:cubicBezTo>
                    <a:cubicBezTo>
                      <a:pt x="319101" y="18087"/>
                      <a:pt x="315884" y="16326"/>
                      <a:pt x="309986" y="16172"/>
                    </a:cubicBezTo>
                    <a:cubicBezTo>
                      <a:pt x="304088" y="16019"/>
                      <a:pt x="285092" y="19007"/>
                      <a:pt x="280496" y="20768"/>
                    </a:cubicBezTo>
                    <a:cubicBezTo>
                      <a:pt x="275900" y="22530"/>
                      <a:pt x="265943" y="24598"/>
                      <a:pt x="265024" y="25057"/>
                    </a:cubicBezTo>
                    <a:cubicBezTo>
                      <a:pt x="264105" y="25517"/>
                      <a:pt x="252232" y="31415"/>
                      <a:pt x="247790" y="37696"/>
                    </a:cubicBezTo>
                    <a:cubicBezTo>
                      <a:pt x="243347" y="43900"/>
                      <a:pt x="241892" y="40760"/>
                      <a:pt x="239364" y="39764"/>
                    </a:cubicBezTo>
                    <a:cubicBezTo>
                      <a:pt x="236836" y="38768"/>
                      <a:pt x="235687" y="37543"/>
                      <a:pt x="233772" y="39458"/>
                    </a:cubicBezTo>
                    <a:cubicBezTo>
                      <a:pt x="231857" y="41373"/>
                      <a:pt x="223432" y="41986"/>
                      <a:pt x="218913" y="44743"/>
                    </a:cubicBezTo>
                    <a:cubicBezTo>
                      <a:pt x="214470" y="47424"/>
                      <a:pt x="213015" y="50181"/>
                      <a:pt x="211866" y="52249"/>
                    </a:cubicBezTo>
                    <a:cubicBezTo>
                      <a:pt x="210717" y="54317"/>
                      <a:pt x="208496" y="58300"/>
                      <a:pt x="198309" y="60369"/>
                    </a:cubicBezTo>
                    <a:cubicBezTo>
                      <a:pt x="188121" y="62437"/>
                      <a:pt x="186819" y="63586"/>
                      <a:pt x="185517" y="64045"/>
                    </a:cubicBezTo>
                    <a:cubicBezTo>
                      <a:pt x="184751" y="64352"/>
                      <a:pt x="183985" y="64198"/>
                      <a:pt x="183065" y="64045"/>
                    </a:cubicBezTo>
                    <a:cubicBezTo>
                      <a:pt x="185976" y="66879"/>
                      <a:pt x="191032" y="71781"/>
                      <a:pt x="192180" y="72777"/>
                    </a:cubicBezTo>
                    <a:cubicBezTo>
                      <a:pt x="193866" y="74233"/>
                      <a:pt x="195091" y="74233"/>
                      <a:pt x="195781" y="74922"/>
                    </a:cubicBezTo>
                    <a:cubicBezTo>
                      <a:pt x="196470" y="75611"/>
                      <a:pt x="196010" y="75611"/>
                      <a:pt x="195321" y="76837"/>
                    </a:cubicBezTo>
                    <a:cubicBezTo>
                      <a:pt x="194632" y="78062"/>
                      <a:pt x="193176" y="79977"/>
                      <a:pt x="195321" y="81892"/>
                    </a:cubicBezTo>
                    <a:cubicBezTo>
                      <a:pt x="197466" y="83807"/>
                      <a:pt x="199151" y="82811"/>
                      <a:pt x="197925" y="85722"/>
                    </a:cubicBezTo>
                    <a:cubicBezTo>
                      <a:pt x="196700" y="88633"/>
                      <a:pt x="196700" y="91007"/>
                      <a:pt x="197925" y="92463"/>
                    </a:cubicBezTo>
                    <a:cubicBezTo>
                      <a:pt x="199151" y="93918"/>
                      <a:pt x="199611" y="97518"/>
                      <a:pt x="199151" y="98437"/>
                    </a:cubicBezTo>
                    <a:cubicBezTo>
                      <a:pt x="198691" y="99356"/>
                      <a:pt x="197619" y="106709"/>
                      <a:pt x="197619" y="106709"/>
                    </a:cubicBezTo>
                    <a:cubicBezTo>
                      <a:pt x="197619" y="106709"/>
                      <a:pt x="197159" y="109084"/>
                      <a:pt x="197925" y="110693"/>
                    </a:cubicBezTo>
                    <a:cubicBezTo>
                      <a:pt x="198691" y="112301"/>
                      <a:pt x="206198" y="133672"/>
                      <a:pt x="207194" y="136352"/>
                    </a:cubicBezTo>
                    <a:cubicBezTo>
                      <a:pt x="208189" y="139033"/>
                      <a:pt x="210104" y="142097"/>
                      <a:pt x="211942" y="143093"/>
                    </a:cubicBezTo>
                    <a:cubicBezTo>
                      <a:pt x="213781" y="144089"/>
                      <a:pt x="217687" y="146157"/>
                      <a:pt x="215619" y="149144"/>
                    </a:cubicBezTo>
                    <a:cubicBezTo>
                      <a:pt x="213551" y="152208"/>
                      <a:pt x="211330" y="155195"/>
                      <a:pt x="211330" y="155195"/>
                    </a:cubicBezTo>
                    <a:cubicBezTo>
                      <a:pt x="211330" y="155195"/>
                      <a:pt x="210717" y="155655"/>
                      <a:pt x="211636" y="156804"/>
                    </a:cubicBezTo>
                    <a:cubicBezTo>
                      <a:pt x="212555" y="157953"/>
                      <a:pt x="213398" y="159714"/>
                      <a:pt x="210870" y="160021"/>
                    </a:cubicBezTo>
                    <a:cubicBezTo>
                      <a:pt x="208343" y="160327"/>
                      <a:pt x="197313" y="159714"/>
                      <a:pt x="195244" y="159561"/>
                    </a:cubicBezTo>
                    <a:cubicBezTo>
                      <a:pt x="193176" y="159408"/>
                      <a:pt x="183449" y="157799"/>
                      <a:pt x="181074" y="157953"/>
                    </a:cubicBezTo>
                    <a:cubicBezTo>
                      <a:pt x="178700" y="158106"/>
                      <a:pt x="170197" y="159101"/>
                      <a:pt x="167517" y="160021"/>
                    </a:cubicBezTo>
                    <a:cubicBezTo>
                      <a:pt x="164835" y="160940"/>
                      <a:pt x="161466" y="165153"/>
                      <a:pt x="159244" y="168446"/>
                    </a:cubicBezTo>
                    <a:cubicBezTo>
                      <a:pt x="159244" y="168446"/>
                      <a:pt x="158631" y="169212"/>
                      <a:pt x="157636" y="169595"/>
                    </a:cubicBezTo>
                    <a:cubicBezTo>
                      <a:pt x="156640" y="169978"/>
                      <a:pt x="152351" y="171510"/>
                      <a:pt x="150895" y="171970"/>
                    </a:cubicBezTo>
                    <a:cubicBezTo>
                      <a:pt x="149440" y="172429"/>
                      <a:pt x="145303" y="173578"/>
                      <a:pt x="143082" y="172583"/>
                    </a:cubicBezTo>
                    <a:cubicBezTo>
                      <a:pt x="140861" y="171663"/>
                      <a:pt x="138103" y="171817"/>
                      <a:pt x="137491" y="174497"/>
                    </a:cubicBezTo>
                    <a:cubicBezTo>
                      <a:pt x="136878" y="177178"/>
                      <a:pt x="137184" y="179323"/>
                      <a:pt x="138640" y="180089"/>
                    </a:cubicBezTo>
                    <a:cubicBezTo>
                      <a:pt x="140095" y="180855"/>
                      <a:pt x="140402" y="181851"/>
                      <a:pt x="139942" y="183153"/>
                    </a:cubicBezTo>
                    <a:cubicBezTo>
                      <a:pt x="139482" y="184455"/>
                      <a:pt x="137720" y="186829"/>
                      <a:pt x="137874" y="188132"/>
                    </a:cubicBezTo>
                    <a:cubicBezTo>
                      <a:pt x="138027" y="189434"/>
                      <a:pt x="138180" y="190200"/>
                      <a:pt x="139022" y="189281"/>
                    </a:cubicBezTo>
                    <a:cubicBezTo>
                      <a:pt x="139865" y="188361"/>
                      <a:pt x="141091" y="188514"/>
                      <a:pt x="141550" y="188974"/>
                    </a:cubicBezTo>
                    <a:cubicBezTo>
                      <a:pt x="142010" y="189434"/>
                      <a:pt x="145380" y="192498"/>
                      <a:pt x="143771" y="194719"/>
                    </a:cubicBezTo>
                    <a:cubicBezTo>
                      <a:pt x="142163" y="196940"/>
                      <a:pt x="141091" y="197400"/>
                      <a:pt x="136878" y="199162"/>
                    </a:cubicBezTo>
                    <a:cubicBezTo>
                      <a:pt x="132742" y="200923"/>
                      <a:pt x="124239" y="203604"/>
                      <a:pt x="121865" y="205059"/>
                    </a:cubicBezTo>
                    <a:cubicBezTo>
                      <a:pt x="119490" y="206515"/>
                      <a:pt x="105244" y="213332"/>
                      <a:pt x="105244" y="213332"/>
                    </a:cubicBezTo>
                    <a:cubicBezTo>
                      <a:pt x="105244" y="213332"/>
                      <a:pt x="103635" y="214098"/>
                      <a:pt x="103175" y="214787"/>
                    </a:cubicBezTo>
                    <a:cubicBezTo>
                      <a:pt x="102716" y="215400"/>
                      <a:pt x="100112" y="220072"/>
                      <a:pt x="97431" y="222140"/>
                    </a:cubicBezTo>
                    <a:cubicBezTo>
                      <a:pt x="94750" y="224209"/>
                      <a:pt x="88469" y="228345"/>
                      <a:pt x="79890" y="229800"/>
                    </a:cubicBezTo>
                    <a:cubicBezTo>
                      <a:pt x="71311" y="231256"/>
                      <a:pt x="64877" y="231715"/>
                      <a:pt x="63805" y="231562"/>
                    </a:cubicBezTo>
                    <a:cubicBezTo>
                      <a:pt x="62656" y="231409"/>
                      <a:pt x="62350" y="230949"/>
                      <a:pt x="62043" y="231562"/>
                    </a:cubicBezTo>
                    <a:cubicBezTo>
                      <a:pt x="61737" y="232175"/>
                      <a:pt x="60435" y="237000"/>
                      <a:pt x="59669" y="238072"/>
                    </a:cubicBezTo>
                    <a:cubicBezTo>
                      <a:pt x="58903" y="239222"/>
                      <a:pt x="57907" y="239681"/>
                      <a:pt x="56758" y="238992"/>
                    </a:cubicBezTo>
                    <a:cubicBezTo>
                      <a:pt x="55609" y="238379"/>
                      <a:pt x="49252" y="238992"/>
                      <a:pt x="46724" y="239298"/>
                    </a:cubicBezTo>
                    <a:cubicBezTo>
                      <a:pt x="44196" y="239604"/>
                      <a:pt x="38911" y="242132"/>
                      <a:pt x="34621" y="243434"/>
                    </a:cubicBezTo>
                    <a:cubicBezTo>
                      <a:pt x="30332" y="244737"/>
                      <a:pt x="21677" y="249179"/>
                      <a:pt x="18383" y="251554"/>
                    </a:cubicBezTo>
                    <a:cubicBezTo>
                      <a:pt x="15013" y="253928"/>
                      <a:pt x="0" y="265418"/>
                      <a:pt x="0" y="265418"/>
                    </a:cubicBezTo>
                    <a:lnTo>
                      <a:pt x="0" y="308465"/>
                    </a:lnTo>
                    <a:cubicBezTo>
                      <a:pt x="17234" y="319571"/>
                      <a:pt x="68094" y="352278"/>
                      <a:pt x="108308" y="378781"/>
                    </a:cubicBezTo>
                    <a:cubicBezTo>
                      <a:pt x="133354" y="395325"/>
                      <a:pt x="154342" y="409496"/>
                      <a:pt x="160470" y="414474"/>
                    </a:cubicBezTo>
                    <a:cubicBezTo>
                      <a:pt x="178623" y="429334"/>
                      <a:pt x="259432" y="482109"/>
                      <a:pt x="263262" y="484254"/>
                    </a:cubicBezTo>
                    <a:cubicBezTo>
                      <a:pt x="267092" y="486475"/>
                      <a:pt x="272990" y="490611"/>
                      <a:pt x="275824" y="492296"/>
                    </a:cubicBezTo>
                    <a:cubicBezTo>
                      <a:pt x="278735" y="493982"/>
                      <a:pt x="281798" y="497045"/>
                      <a:pt x="280573" y="502331"/>
                    </a:cubicBezTo>
                    <a:cubicBezTo>
                      <a:pt x="279347" y="507616"/>
                      <a:pt x="282258" y="507386"/>
                      <a:pt x="286088" y="508535"/>
                    </a:cubicBezTo>
                    <a:cubicBezTo>
                      <a:pt x="289918" y="509760"/>
                      <a:pt x="291833" y="509760"/>
                      <a:pt x="292828" y="512824"/>
                    </a:cubicBezTo>
                    <a:cubicBezTo>
                      <a:pt x="293748" y="515965"/>
                      <a:pt x="297577" y="521173"/>
                      <a:pt x="305773" y="521173"/>
                    </a:cubicBezTo>
                    <a:cubicBezTo>
                      <a:pt x="305773" y="521173"/>
                      <a:pt x="307688" y="521863"/>
                      <a:pt x="308378" y="521173"/>
                    </a:cubicBezTo>
                    <a:cubicBezTo>
                      <a:pt x="309067" y="520484"/>
                      <a:pt x="309833" y="519488"/>
                      <a:pt x="311978" y="521173"/>
                    </a:cubicBezTo>
                    <a:cubicBezTo>
                      <a:pt x="314122" y="522859"/>
                      <a:pt x="319867" y="528603"/>
                      <a:pt x="326837" y="529522"/>
                    </a:cubicBezTo>
                    <a:cubicBezTo>
                      <a:pt x="333808" y="530442"/>
                      <a:pt x="337101" y="531897"/>
                      <a:pt x="337867" y="535267"/>
                    </a:cubicBezTo>
                    <a:cubicBezTo>
                      <a:pt x="338557" y="538637"/>
                      <a:pt x="337867" y="541242"/>
                      <a:pt x="338557" y="542697"/>
                    </a:cubicBezTo>
                    <a:cubicBezTo>
                      <a:pt x="339246" y="544152"/>
                      <a:pt x="339246" y="545608"/>
                      <a:pt x="338327" y="548212"/>
                    </a:cubicBezTo>
                    <a:cubicBezTo>
                      <a:pt x="337408" y="550816"/>
                      <a:pt x="333272" y="553497"/>
                      <a:pt x="335723" y="554646"/>
                    </a:cubicBezTo>
                    <a:cubicBezTo>
                      <a:pt x="338097" y="555872"/>
                      <a:pt x="346982" y="557250"/>
                      <a:pt x="353417" y="556561"/>
                    </a:cubicBezTo>
                    <a:cubicBezTo>
                      <a:pt x="355791" y="556255"/>
                      <a:pt x="361152" y="555182"/>
                      <a:pt x="366897" y="55395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84" name="Kombinationstegning: figur 12083">
                <a:extLst>
                  <a:ext uri="{FF2B5EF4-FFF2-40B4-BE49-F238E27FC236}">
                    <a16:creationId xmlns:a16="http://schemas.microsoft.com/office/drawing/2014/main" id="{CBBB2FF7-7D14-467F-A945-AC2B69DC1294}"/>
                  </a:ext>
                </a:extLst>
              </p:cNvPr>
              <p:cNvSpPr/>
              <p:nvPr/>
            </p:nvSpPr>
            <p:spPr>
              <a:xfrm>
                <a:off x="6277412" y="4078617"/>
                <a:ext cx="53243" cy="143312"/>
              </a:xfrm>
              <a:custGeom>
                <a:avLst/>
                <a:gdLst>
                  <a:gd name="connsiteX0" fmla="*/ 53130 w 53243"/>
                  <a:gd name="connsiteY0" fmla="*/ 136189 h 143312"/>
                  <a:gd name="connsiteX1" fmla="*/ 51445 w 53243"/>
                  <a:gd name="connsiteY1" fmla="*/ 132589 h 143312"/>
                  <a:gd name="connsiteX2" fmla="*/ 48305 w 53243"/>
                  <a:gd name="connsiteY2" fmla="*/ 128069 h 143312"/>
                  <a:gd name="connsiteX3" fmla="*/ 47845 w 53243"/>
                  <a:gd name="connsiteY3" fmla="*/ 125772 h 143312"/>
                  <a:gd name="connsiteX4" fmla="*/ 48534 w 53243"/>
                  <a:gd name="connsiteY4" fmla="*/ 123014 h 143312"/>
                  <a:gd name="connsiteX5" fmla="*/ 48151 w 53243"/>
                  <a:gd name="connsiteY5" fmla="*/ 120410 h 143312"/>
                  <a:gd name="connsiteX6" fmla="*/ 47538 w 53243"/>
                  <a:gd name="connsiteY6" fmla="*/ 118878 h 143312"/>
                  <a:gd name="connsiteX7" fmla="*/ 49453 w 53243"/>
                  <a:gd name="connsiteY7" fmla="*/ 103942 h 143312"/>
                  <a:gd name="connsiteX8" fmla="*/ 49070 w 53243"/>
                  <a:gd name="connsiteY8" fmla="*/ 98580 h 143312"/>
                  <a:gd name="connsiteX9" fmla="*/ 49070 w 53243"/>
                  <a:gd name="connsiteY9" fmla="*/ 89695 h 143312"/>
                  <a:gd name="connsiteX10" fmla="*/ 49070 w 53243"/>
                  <a:gd name="connsiteY10" fmla="*/ 81192 h 143312"/>
                  <a:gd name="connsiteX11" fmla="*/ 48611 w 53243"/>
                  <a:gd name="connsiteY11" fmla="*/ 73073 h 143312"/>
                  <a:gd name="connsiteX12" fmla="*/ 47692 w 53243"/>
                  <a:gd name="connsiteY12" fmla="*/ 58597 h 143312"/>
                  <a:gd name="connsiteX13" fmla="*/ 43862 w 53243"/>
                  <a:gd name="connsiteY13" fmla="*/ 52162 h 143312"/>
                  <a:gd name="connsiteX14" fmla="*/ 42636 w 53243"/>
                  <a:gd name="connsiteY14" fmla="*/ 49635 h 143312"/>
                  <a:gd name="connsiteX15" fmla="*/ 42024 w 53243"/>
                  <a:gd name="connsiteY15" fmla="*/ 47337 h 143312"/>
                  <a:gd name="connsiteX16" fmla="*/ 41334 w 53243"/>
                  <a:gd name="connsiteY16" fmla="*/ 45039 h 143312"/>
                  <a:gd name="connsiteX17" fmla="*/ 41181 w 53243"/>
                  <a:gd name="connsiteY17" fmla="*/ 32860 h 143312"/>
                  <a:gd name="connsiteX18" fmla="*/ 40492 w 53243"/>
                  <a:gd name="connsiteY18" fmla="*/ 31558 h 143312"/>
                  <a:gd name="connsiteX19" fmla="*/ 29232 w 53243"/>
                  <a:gd name="connsiteY19" fmla="*/ 24128 h 143312"/>
                  <a:gd name="connsiteX20" fmla="*/ 25172 w 53243"/>
                  <a:gd name="connsiteY20" fmla="*/ 16698 h 143312"/>
                  <a:gd name="connsiteX21" fmla="*/ 25632 w 53243"/>
                  <a:gd name="connsiteY21" fmla="*/ 9958 h 143312"/>
                  <a:gd name="connsiteX22" fmla="*/ 28543 w 53243"/>
                  <a:gd name="connsiteY22" fmla="*/ 2681 h 143312"/>
                  <a:gd name="connsiteX23" fmla="*/ 15827 w 53243"/>
                  <a:gd name="connsiteY23" fmla="*/ 2528 h 143312"/>
                  <a:gd name="connsiteX24" fmla="*/ 3419 w 53243"/>
                  <a:gd name="connsiteY24" fmla="*/ 0 h 143312"/>
                  <a:gd name="connsiteX25" fmla="*/ 2653 w 53243"/>
                  <a:gd name="connsiteY25" fmla="*/ 4826 h 143312"/>
                  <a:gd name="connsiteX26" fmla="*/ 125 w 53243"/>
                  <a:gd name="connsiteY26" fmla="*/ 10724 h 143312"/>
                  <a:gd name="connsiteX27" fmla="*/ 508 w 53243"/>
                  <a:gd name="connsiteY27" fmla="*/ 12255 h 143312"/>
                  <a:gd name="connsiteX28" fmla="*/ 9087 w 53243"/>
                  <a:gd name="connsiteY28" fmla="*/ 19073 h 143312"/>
                  <a:gd name="connsiteX29" fmla="*/ 13989 w 53243"/>
                  <a:gd name="connsiteY29" fmla="*/ 24817 h 143312"/>
                  <a:gd name="connsiteX30" fmla="*/ 13760 w 53243"/>
                  <a:gd name="connsiteY30" fmla="*/ 30792 h 143312"/>
                  <a:gd name="connsiteX31" fmla="*/ 11002 w 53243"/>
                  <a:gd name="connsiteY31" fmla="*/ 36996 h 143312"/>
                  <a:gd name="connsiteX32" fmla="*/ 11385 w 53243"/>
                  <a:gd name="connsiteY32" fmla="*/ 43354 h 143312"/>
                  <a:gd name="connsiteX33" fmla="*/ 11615 w 53243"/>
                  <a:gd name="connsiteY33" fmla="*/ 44656 h 143312"/>
                  <a:gd name="connsiteX34" fmla="*/ 9547 w 53243"/>
                  <a:gd name="connsiteY34" fmla="*/ 47796 h 143312"/>
                  <a:gd name="connsiteX35" fmla="*/ 11462 w 53243"/>
                  <a:gd name="connsiteY35" fmla="*/ 48026 h 143312"/>
                  <a:gd name="connsiteX36" fmla="*/ 12917 w 53243"/>
                  <a:gd name="connsiteY36" fmla="*/ 48026 h 143312"/>
                  <a:gd name="connsiteX37" fmla="*/ 16746 w 53243"/>
                  <a:gd name="connsiteY37" fmla="*/ 63575 h 143312"/>
                  <a:gd name="connsiteX38" fmla="*/ 16287 w 53243"/>
                  <a:gd name="connsiteY38" fmla="*/ 65260 h 143312"/>
                  <a:gd name="connsiteX39" fmla="*/ 14219 w 53243"/>
                  <a:gd name="connsiteY39" fmla="*/ 66792 h 143312"/>
                  <a:gd name="connsiteX40" fmla="*/ 14066 w 53243"/>
                  <a:gd name="connsiteY40" fmla="*/ 68018 h 143312"/>
                  <a:gd name="connsiteX41" fmla="*/ 18968 w 53243"/>
                  <a:gd name="connsiteY41" fmla="*/ 74452 h 143312"/>
                  <a:gd name="connsiteX42" fmla="*/ 21496 w 53243"/>
                  <a:gd name="connsiteY42" fmla="*/ 75984 h 143312"/>
                  <a:gd name="connsiteX43" fmla="*/ 22185 w 53243"/>
                  <a:gd name="connsiteY43" fmla="*/ 78052 h 143312"/>
                  <a:gd name="connsiteX44" fmla="*/ 21955 w 53243"/>
                  <a:gd name="connsiteY44" fmla="*/ 80656 h 143312"/>
                  <a:gd name="connsiteX45" fmla="*/ 19581 w 53243"/>
                  <a:gd name="connsiteY45" fmla="*/ 89005 h 143312"/>
                  <a:gd name="connsiteX46" fmla="*/ 19964 w 53243"/>
                  <a:gd name="connsiteY46" fmla="*/ 91303 h 143312"/>
                  <a:gd name="connsiteX47" fmla="*/ 19734 w 53243"/>
                  <a:gd name="connsiteY47" fmla="*/ 92988 h 143312"/>
                  <a:gd name="connsiteX48" fmla="*/ 17206 w 53243"/>
                  <a:gd name="connsiteY48" fmla="*/ 101108 h 143312"/>
                  <a:gd name="connsiteX49" fmla="*/ 20347 w 53243"/>
                  <a:gd name="connsiteY49" fmla="*/ 106622 h 143312"/>
                  <a:gd name="connsiteX50" fmla="*/ 21036 w 53243"/>
                  <a:gd name="connsiteY50" fmla="*/ 108078 h 143312"/>
                  <a:gd name="connsiteX51" fmla="*/ 19121 w 53243"/>
                  <a:gd name="connsiteY51" fmla="*/ 116963 h 143312"/>
                  <a:gd name="connsiteX52" fmla="*/ 18278 w 53243"/>
                  <a:gd name="connsiteY52" fmla="*/ 117652 h 143312"/>
                  <a:gd name="connsiteX53" fmla="*/ 17589 w 53243"/>
                  <a:gd name="connsiteY53" fmla="*/ 118878 h 143312"/>
                  <a:gd name="connsiteX54" fmla="*/ 22875 w 53243"/>
                  <a:gd name="connsiteY54" fmla="*/ 129908 h 143312"/>
                  <a:gd name="connsiteX55" fmla="*/ 23717 w 53243"/>
                  <a:gd name="connsiteY55" fmla="*/ 131669 h 143312"/>
                  <a:gd name="connsiteX56" fmla="*/ 32832 w 53243"/>
                  <a:gd name="connsiteY56" fmla="*/ 140248 h 143312"/>
                  <a:gd name="connsiteX57" fmla="*/ 34364 w 53243"/>
                  <a:gd name="connsiteY57" fmla="*/ 142010 h 143312"/>
                  <a:gd name="connsiteX58" fmla="*/ 36356 w 53243"/>
                  <a:gd name="connsiteY58" fmla="*/ 143312 h 143312"/>
                  <a:gd name="connsiteX59" fmla="*/ 41947 w 53243"/>
                  <a:gd name="connsiteY59" fmla="*/ 141397 h 143312"/>
                  <a:gd name="connsiteX60" fmla="*/ 49607 w 53243"/>
                  <a:gd name="connsiteY60" fmla="*/ 139942 h 143312"/>
                  <a:gd name="connsiteX61" fmla="*/ 52364 w 53243"/>
                  <a:gd name="connsiteY61" fmla="*/ 137797 h 143312"/>
                  <a:gd name="connsiteX62" fmla="*/ 53130 w 53243"/>
                  <a:gd name="connsiteY62" fmla="*/ 136189 h 14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3243" h="143312">
                    <a:moveTo>
                      <a:pt x="53130" y="136189"/>
                    </a:moveTo>
                    <a:cubicBezTo>
                      <a:pt x="52670" y="134963"/>
                      <a:pt x="52287" y="133431"/>
                      <a:pt x="51445" y="132589"/>
                    </a:cubicBezTo>
                    <a:cubicBezTo>
                      <a:pt x="50602" y="131746"/>
                      <a:pt x="48688" y="128912"/>
                      <a:pt x="48305" y="128069"/>
                    </a:cubicBezTo>
                    <a:cubicBezTo>
                      <a:pt x="47921" y="127227"/>
                      <a:pt x="47385" y="126767"/>
                      <a:pt x="47845" y="125772"/>
                    </a:cubicBezTo>
                    <a:cubicBezTo>
                      <a:pt x="48305" y="124776"/>
                      <a:pt x="48458" y="123857"/>
                      <a:pt x="48534" y="123014"/>
                    </a:cubicBezTo>
                    <a:cubicBezTo>
                      <a:pt x="48688" y="122172"/>
                      <a:pt x="48688" y="120640"/>
                      <a:pt x="48151" y="120410"/>
                    </a:cubicBezTo>
                    <a:cubicBezTo>
                      <a:pt x="47692" y="120180"/>
                      <a:pt x="47309" y="119797"/>
                      <a:pt x="47538" y="118878"/>
                    </a:cubicBezTo>
                    <a:cubicBezTo>
                      <a:pt x="47768" y="117959"/>
                      <a:pt x="49453" y="105933"/>
                      <a:pt x="49453" y="103942"/>
                    </a:cubicBezTo>
                    <a:cubicBezTo>
                      <a:pt x="49453" y="101950"/>
                      <a:pt x="49070" y="100954"/>
                      <a:pt x="49070" y="98580"/>
                    </a:cubicBezTo>
                    <a:cubicBezTo>
                      <a:pt x="49070" y="96205"/>
                      <a:pt x="49070" y="90690"/>
                      <a:pt x="49070" y="89695"/>
                    </a:cubicBezTo>
                    <a:cubicBezTo>
                      <a:pt x="49070" y="88699"/>
                      <a:pt x="49224" y="82954"/>
                      <a:pt x="49070" y="81192"/>
                    </a:cubicBezTo>
                    <a:cubicBezTo>
                      <a:pt x="48917" y="79431"/>
                      <a:pt x="47998" y="75831"/>
                      <a:pt x="48611" y="73073"/>
                    </a:cubicBezTo>
                    <a:cubicBezTo>
                      <a:pt x="49224" y="70316"/>
                      <a:pt x="49224" y="62043"/>
                      <a:pt x="47692" y="58597"/>
                    </a:cubicBezTo>
                    <a:cubicBezTo>
                      <a:pt x="46160" y="55150"/>
                      <a:pt x="44475" y="52852"/>
                      <a:pt x="43862" y="52162"/>
                    </a:cubicBezTo>
                    <a:cubicBezTo>
                      <a:pt x="43249" y="51473"/>
                      <a:pt x="42560" y="50860"/>
                      <a:pt x="42636" y="49635"/>
                    </a:cubicBezTo>
                    <a:cubicBezTo>
                      <a:pt x="42789" y="48409"/>
                      <a:pt x="42407" y="47720"/>
                      <a:pt x="42024" y="47337"/>
                    </a:cubicBezTo>
                    <a:cubicBezTo>
                      <a:pt x="41640" y="46954"/>
                      <a:pt x="41181" y="45881"/>
                      <a:pt x="41334" y="45039"/>
                    </a:cubicBezTo>
                    <a:cubicBezTo>
                      <a:pt x="41487" y="44196"/>
                      <a:pt x="41181" y="32860"/>
                      <a:pt x="41181" y="32860"/>
                    </a:cubicBezTo>
                    <a:cubicBezTo>
                      <a:pt x="41181" y="32860"/>
                      <a:pt x="41181" y="32171"/>
                      <a:pt x="40492" y="31558"/>
                    </a:cubicBezTo>
                    <a:cubicBezTo>
                      <a:pt x="39802" y="30945"/>
                      <a:pt x="31300" y="25660"/>
                      <a:pt x="29232" y="24128"/>
                    </a:cubicBezTo>
                    <a:cubicBezTo>
                      <a:pt x="27164" y="22596"/>
                      <a:pt x="25632" y="20145"/>
                      <a:pt x="25172" y="16698"/>
                    </a:cubicBezTo>
                    <a:cubicBezTo>
                      <a:pt x="24713" y="13251"/>
                      <a:pt x="25019" y="11107"/>
                      <a:pt x="25632" y="9958"/>
                    </a:cubicBezTo>
                    <a:cubicBezTo>
                      <a:pt x="26015" y="9268"/>
                      <a:pt x="27547" y="5362"/>
                      <a:pt x="28543" y="2681"/>
                    </a:cubicBezTo>
                    <a:cubicBezTo>
                      <a:pt x="25096" y="2911"/>
                      <a:pt x="17589" y="2604"/>
                      <a:pt x="15827" y="2528"/>
                    </a:cubicBezTo>
                    <a:cubicBezTo>
                      <a:pt x="14449" y="2451"/>
                      <a:pt x="7861" y="996"/>
                      <a:pt x="3419" y="0"/>
                    </a:cubicBezTo>
                    <a:cubicBezTo>
                      <a:pt x="3419" y="1455"/>
                      <a:pt x="3266" y="3447"/>
                      <a:pt x="2653" y="4826"/>
                    </a:cubicBezTo>
                    <a:cubicBezTo>
                      <a:pt x="1580" y="7200"/>
                      <a:pt x="125" y="10724"/>
                      <a:pt x="125" y="10724"/>
                    </a:cubicBezTo>
                    <a:cubicBezTo>
                      <a:pt x="125" y="10724"/>
                      <a:pt x="-334" y="11796"/>
                      <a:pt x="508" y="12255"/>
                    </a:cubicBezTo>
                    <a:cubicBezTo>
                      <a:pt x="1351" y="12715"/>
                      <a:pt x="7785" y="18230"/>
                      <a:pt x="9087" y="19073"/>
                    </a:cubicBezTo>
                    <a:cubicBezTo>
                      <a:pt x="10389" y="19915"/>
                      <a:pt x="13989" y="21830"/>
                      <a:pt x="13989" y="24817"/>
                    </a:cubicBezTo>
                    <a:cubicBezTo>
                      <a:pt x="13989" y="27805"/>
                      <a:pt x="13989" y="30103"/>
                      <a:pt x="13760" y="30792"/>
                    </a:cubicBezTo>
                    <a:cubicBezTo>
                      <a:pt x="13530" y="31481"/>
                      <a:pt x="11615" y="35464"/>
                      <a:pt x="11002" y="36996"/>
                    </a:cubicBezTo>
                    <a:cubicBezTo>
                      <a:pt x="10389" y="38528"/>
                      <a:pt x="9087" y="42511"/>
                      <a:pt x="11385" y="43354"/>
                    </a:cubicBezTo>
                    <a:cubicBezTo>
                      <a:pt x="13683" y="44196"/>
                      <a:pt x="12610" y="43813"/>
                      <a:pt x="11615" y="44656"/>
                    </a:cubicBezTo>
                    <a:cubicBezTo>
                      <a:pt x="10695" y="45498"/>
                      <a:pt x="8857" y="46801"/>
                      <a:pt x="9547" y="47796"/>
                    </a:cubicBezTo>
                    <a:cubicBezTo>
                      <a:pt x="10236" y="48716"/>
                      <a:pt x="11002" y="48869"/>
                      <a:pt x="11462" y="48026"/>
                    </a:cubicBezTo>
                    <a:cubicBezTo>
                      <a:pt x="11921" y="47184"/>
                      <a:pt x="12381" y="46341"/>
                      <a:pt x="12917" y="48026"/>
                    </a:cubicBezTo>
                    <a:cubicBezTo>
                      <a:pt x="13377" y="49711"/>
                      <a:pt x="16746" y="63575"/>
                      <a:pt x="16746" y="63575"/>
                    </a:cubicBezTo>
                    <a:cubicBezTo>
                      <a:pt x="16746" y="63575"/>
                      <a:pt x="17436" y="64648"/>
                      <a:pt x="16287" y="65260"/>
                    </a:cubicBezTo>
                    <a:cubicBezTo>
                      <a:pt x="15062" y="65873"/>
                      <a:pt x="14219" y="66792"/>
                      <a:pt x="14219" y="66792"/>
                    </a:cubicBezTo>
                    <a:cubicBezTo>
                      <a:pt x="14219" y="66792"/>
                      <a:pt x="13377" y="67252"/>
                      <a:pt x="14066" y="68018"/>
                    </a:cubicBezTo>
                    <a:cubicBezTo>
                      <a:pt x="14755" y="68707"/>
                      <a:pt x="17896" y="73916"/>
                      <a:pt x="18968" y="74452"/>
                    </a:cubicBezTo>
                    <a:cubicBezTo>
                      <a:pt x="20040" y="75065"/>
                      <a:pt x="21266" y="74911"/>
                      <a:pt x="21496" y="75984"/>
                    </a:cubicBezTo>
                    <a:cubicBezTo>
                      <a:pt x="21725" y="77056"/>
                      <a:pt x="21725" y="77286"/>
                      <a:pt x="22185" y="78052"/>
                    </a:cubicBezTo>
                    <a:cubicBezTo>
                      <a:pt x="22645" y="78741"/>
                      <a:pt x="22798" y="79814"/>
                      <a:pt x="21955" y="80656"/>
                    </a:cubicBezTo>
                    <a:cubicBezTo>
                      <a:pt x="21112" y="81499"/>
                      <a:pt x="18738" y="84026"/>
                      <a:pt x="19581" y="89005"/>
                    </a:cubicBezTo>
                    <a:lnTo>
                      <a:pt x="19964" y="91303"/>
                    </a:lnTo>
                    <a:cubicBezTo>
                      <a:pt x="19964" y="91303"/>
                      <a:pt x="20193" y="92222"/>
                      <a:pt x="19734" y="92988"/>
                    </a:cubicBezTo>
                    <a:cubicBezTo>
                      <a:pt x="19274" y="93678"/>
                      <a:pt x="16976" y="99805"/>
                      <a:pt x="17206" y="101108"/>
                    </a:cubicBezTo>
                    <a:cubicBezTo>
                      <a:pt x="17436" y="102410"/>
                      <a:pt x="17819" y="104708"/>
                      <a:pt x="20347" y="106622"/>
                    </a:cubicBezTo>
                    <a:cubicBezTo>
                      <a:pt x="20347" y="106622"/>
                      <a:pt x="21266" y="106852"/>
                      <a:pt x="21036" y="108078"/>
                    </a:cubicBezTo>
                    <a:cubicBezTo>
                      <a:pt x="20806" y="109303"/>
                      <a:pt x="19964" y="116197"/>
                      <a:pt x="19121" y="116963"/>
                    </a:cubicBezTo>
                    <a:cubicBezTo>
                      <a:pt x="18278" y="117652"/>
                      <a:pt x="18968" y="117423"/>
                      <a:pt x="18278" y="117652"/>
                    </a:cubicBezTo>
                    <a:cubicBezTo>
                      <a:pt x="17589" y="117882"/>
                      <a:pt x="17206" y="118342"/>
                      <a:pt x="17589" y="118878"/>
                    </a:cubicBezTo>
                    <a:cubicBezTo>
                      <a:pt x="17972" y="119338"/>
                      <a:pt x="22875" y="129908"/>
                      <a:pt x="22875" y="129908"/>
                    </a:cubicBezTo>
                    <a:cubicBezTo>
                      <a:pt x="22875" y="129908"/>
                      <a:pt x="23027" y="131133"/>
                      <a:pt x="23717" y="131669"/>
                    </a:cubicBezTo>
                    <a:cubicBezTo>
                      <a:pt x="24406" y="132282"/>
                      <a:pt x="32832" y="140248"/>
                      <a:pt x="32832" y="140248"/>
                    </a:cubicBezTo>
                    <a:cubicBezTo>
                      <a:pt x="32832" y="140248"/>
                      <a:pt x="33751" y="141704"/>
                      <a:pt x="34364" y="142010"/>
                    </a:cubicBezTo>
                    <a:cubicBezTo>
                      <a:pt x="34670" y="142163"/>
                      <a:pt x="35513" y="142776"/>
                      <a:pt x="36356" y="143312"/>
                    </a:cubicBezTo>
                    <a:cubicBezTo>
                      <a:pt x="38040" y="141857"/>
                      <a:pt x="40798" y="141627"/>
                      <a:pt x="41947" y="141397"/>
                    </a:cubicBezTo>
                    <a:cubicBezTo>
                      <a:pt x="42483" y="141244"/>
                      <a:pt x="45623" y="140708"/>
                      <a:pt x="49607" y="139942"/>
                    </a:cubicBezTo>
                    <a:cubicBezTo>
                      <a:pt x="50526" y="139176"/>
                      <a:pt x="51522" y="138333"/>
                      <a:pt x="52364" y="137797"/>
                    </a:cubicBezTo>
                    <a:cubicBezTo>
                      <a:pt x="52517" y="137874"/>
                      <a:pt x="53590" y="137338"/>
                      <a:pt x="53130" y="136189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85" name="Kombinationstegning: figur 12084">
                <a:extLst>
                  <a:ext uri="{FF2B5EF4-FFF2-40B4-BE49-F238E27FC236}">
                    <a16:creationId xmlns:a16="http://schemas.microsoft.com/office/drawing/2014/main" id="{5C8AC457-5E5C-4213-B097-567A1EA4019E}"/>
                  </a:ext>
                </a:extLst>
              </p:cNvPr>
              <p:cNvSpPr/>
              <p:nvPr/>
            </p:nvSpPr>
            <p:spPr>
              <a:xfrm>
                <a:off x="6532377" y="4329777"/>
                <a:ext cx="160158" cy="176861"/>
              </a:xfrm>
              <a:custGeom>
                <a:avLst/>
                <a:gdLst>
                  <a:gd name="connsiteX0" fmla="*/ 73070 w 160158"/>
                  <a:gd name="connsiteY0" fmla="*/ 166980 h 176861"/>
                  <a:gd name="connsiteX1" fmla="*/ 74142 w 160158"/>
                  <a:gd name="connsiteY1" fmla="*/ 165908 h 176861"/>
                  <a:gd name="connsiteX2" fmla="*/ 76287 w 160158"/>
                  <a:gd name="connsiteY2" fmla="*/ 166291 h 176861"/>
                  <a:gd name="connsiteX3" fmla="*/ 83334 w 160158"/>
                  <a:gd name="connsiteY3" fmla="*/ 170734 h 176861"/>
                  <a:gd name="connsiteX4" fmla="*/ 85019 w 160158"/>
                  <a:gd name="connsiteY4" fmla="*/ 170964 h 176861"/>
                  <a:gd name="connsiteX5" fmla="*/ 85861 w 160158"/>
                  <a:gd name="connsiteY5" fmla="*/ 165908 h 176861"/>
                  <a:gd name="connsiteX6" fmla="*/ 87316 w 160158"/>
                  <a:gd name="connsiteY6" fmla="*/ 161466 h 176861"/>
                  <a:gd name="connsiteX7" fmla="*/ 82415 w 160158"/>
                  <a:gd name="connsiteY7" fmla="*/ 157023 h 176861"/>
                  <a:gd name="connsiteX8" fmla="*/ 82185 w 160158"/>
                  <a:gd name="connsiteY8" fmla="*/ 152504 h 176861"/>
                  <a:gd name="connsiteX9" fmla="*/ 82338 w 160158"/>
                  <a:gd name="connsiteY9" fmla="*/ 150972 h 176861"/>
                  <a:gd name="connsiteX10" fmla="*/ 76746 w 160158"/>
                  <a:gd name="connsiteY10" fmla="*/ 146759 h 176861"/>
                  <a:gd name="connsiteX11" fmla="*/ 76516 w 160158"/>
                  <a:gd name="connsiteY11" fmla="*/ 144997 h 176861"/>
                  <a:gd name="connsiteX12" fmla="*/ 77742 w 160158"/>
                  <a:gd name="connsiteY12" fmla="*/ 134733 h 176861"/>
                  <a:gd name="connsiteX13" fmla="*/ 78202 w 160158"/>
                  <a:gd name="connsiteY13" fmla="*/ 132972 h 176861"/>
                  <a:gd name="connsiteX14" fmla="*/ 84176 w 160158"/>
                  <a:gd name="connsiteY14" fmla="*/ 133431 h 176861"/>
                  <a:gd name="connsiteX15" fmla="*/ 90304 w 160158"/>
                  <a:gd name="connsiteY15" fmla="*/ 133431 h 176861"/>
                  <a:gd name="connsiteX16" fmla="*/ 92908 w 160158"/>
                  <a:gd name="connsiteY16" fmla="*/ 132818 h 176861"/>
                  <a:gd name="connsiteX17" fmla="*/ 96278 w 160158"/>
                  <a:gd name="connsiteY17" fmla="*/ 131746 h 176861"/>
                  <a:gd name="connsiteX18" fmla="*/ 99878 w 160158"/>
                  <a:gd name="connsiteY18" fmla="*/ 127303 h 176861"/>
                  <a:gd name="connsiteX19" fmla="*/ 101410 w 160158"/>
                  <a:gd name="connsiteY19" fmla="*/ 120103 h 176861"/>
                  <a:gd name="connsiteX20" fmla="*/ 102712 w 160158"/>
                  <a:gd name="connsiteY20" fmla="*/ 119184 h 176861"/>
                  <a:gd name="connsiteX21" fmla="*/ 109070 w 160158"/>
                  <a:gd name="connsiteY21" fmla="*/ 119338 h 176861"/>
                  <a:gd name="connsiteX22" fmla="*/ 110525 w 160158"/>
                  <a:gd name="connsiteY22" fmla="*/ 120257 h 176861"/>
                  <a:gd name="connsiteX23" fmla="*/ 116730 w 160158"/>
                  <a:gd name="connsiteY23" fmla="*/ 132589 h 176861"/>
                  <a:gd name="connsiteX24" fmla="*/ 118262 w 160158"/>
                  <a:gd name="connsiteY24" fmla="*/ 133202 h 176861"/>
                  <a:gd name="connsiteX25" fmla="*/ 125308 w 160158"/>
                  <a:gd name="connsiteY25" fmla="*/ 133048 h 176861"/>
                  <a:gd name="connsiteX26" fmla="*/ 138483 w 160158"/>
                  <a:gd name="connsiteY26" fmla="*/ 126461 h 176861"/>
                  <a:gd name="connsiteX27" fmla="*/ 139709 w 160158"/>
                  <a:gd name="connsiteY27" fmla="*/ 126614 h 176861"/>
                  <a:gd name="connsiteX28" fmla="*/ 141011 w 160158"/>
                  <a:gd name="connsiteY28" fmla="*/ 131746 h 176861"/>
                  <a:gd name="connsiteX29" fmla="*/ 148211 w 160158"/>
                  <a:gd name="connsiteY29" fmla="*/ 136648 h 176861"/>
                  <a:gd name="connsiteX30" fmla="*/ 149436 w 160158"/>
                  <a:gd name="connsiteY30" fmla="*/ 136189 h 176861"/>
                  <a:gd name="connsiteX31" fmla="*/ 150662 w 160158"/>
                  <a:gd name="connsiteY31" fmla="*/ 133048 h 176861"/>
                  <a:gd name="connsiteX32" fmla="*/ 157939 w 160158"/>
                  <a:gd name="connsiteY32" fmla="*/ 115125 h 176861"/>
                  <a:gd name="connsiteX33" fmla="*/ 159241 w 160158"/>
                  <a:gd name="connsiteY33" fmla="*/ 99193 h 176861"/>
                  <a:gd name="connsiteX34" fmla="*/ 158628 w 160158"/>
                  <a:gd name="connsiteY34" fmla="*/ 93218 h 176861"/>
                  <a:gd name="connsiteX35" fmla="*/ 159317 w 160158"/>
                  <a:gd name="connsiteY35" fmla="*/ 88775 h 176861"/>
                  <a:gd name="connsiteX36" fmla="*/ 160007 w 160158"/>
                  <a:gd name="connsiteY36" fmla="*/ 85329 h 176861"/>
                  <a:gd name="connsiteX37" fmla="*/ 159317 w 160158"/>
                  <a:gd name="connsiteY37" fmla="*/ 82571 h 176861"/>
                  <a:gd name="connsiteX38" fmla="*/ 151504 w 160158"/>
                  <a:gd name="connsiteY38" fmla="*/ 77822 h 176861"/>
                  <a:gd name="connsiteX39" fmla="*/ 144075 w 160158"/>
                  <a:gd name="connsiteY39" fmla="*/ 73533 h 176861"/>
                  <a:gd name="connsiteX40" fmla="*/ 143002 w 160158"/>
                  <a:gd name="connsiteY40" fmla="*/ 68477 h 176861"/>
                  <a:gd name="connsiteX41" fmla="*/ 147904 w 160158"/>
                  <a:gd name="connsiteY41" fmla="*/ 53311 h 176861"/>
                  <a:gd name="connsiteX42" fmla="*/ 153419 w 160158"/>
                  <a:gd name="connsiteY42" fmla="*/ 49328 h 176861"/>
                  <a:gd name="connsiteX43" fmla="*/ 158168 w 160158"/>
                  <a:gd name="connsiteY43" fmla="*/ 43813 h 176861"/>
                  <a:gd name="connsiteX44" fmla="*/ 156943 w 160158"/>
                  <a:gd name="connsiteY44" fmla="*/ 36536 h 176861"/>
                  <a:gd name="connsiteX45" fmla="*/ 152883 w 160158"/>
                  <a:gd name="connsiteY45" fmla="*/ 28187 h 176861"/>
                  <a:gd name="connsiteX46" fmla="*/ 151964 w 160158"/>
                  <a:gd name="connsiteY46" fmla="*/ 26962 h 176861"/>
                  <a:gd name="connsiteX47" fmla="*/ 145224 w 160158"/>
                  <a:gd name="connsiteY47" fmla="*/ 25737 h 176861"/>
                  <a:gd name="connsiteX48" fmla="*/ 123776 w 160158"/>
                  <a:gd name="connsiteY48" fmla="*/ 30639 h 176861"/>
                  <a:gd name="connsiteX49" fmla="*/ 122321 w 160158"/>
                  <a:gd name="connsiteY49" fmla="*/ 29719 h 176861"/>
                  <a:gd name="connsiteX50" fmla="*/ 125308 w 160158"/>
                  <a:gd name="connsiteY50" fmla="*/ 4979 h 176861"/>
                  <a:gd name="connsiteX51" fmla="*/ 124619 w 160158"/>
                  <a:gd name="connsiteY51" fmla="*/ 2221 h 176861"/>
                  <a:gd name="connsiteX52" fmla="*/ 123087 w 160158"/>
                  <a:gd name="connsiteY52" fmla="*/ 1532 h 176861"/>
                  <a:gd name="connsiteX53" fmla="*/ 100261 w 160158"/>
                  <a:gd name="connsiteY53" fmla="*/ 230 h 176861"/>
                  <a:gd name="connsiteX54" fmla="*/ 88619 w 160158"/>
                  <a:gd name="connsiteY54" fmla="*/ 460 h 176861"/>
                  <a:gd name="connsiteX55" fmla="*/ 74372 w 160158"/>
                  <a:gd name="connsiteY55" fmla="*/ 0 h 176861"/>
                  <a:gd name="connsiteX56" fmla="*/ 70159 w 160158"/>
                  <a:gd name="connsiteY56" fmla="*/ 4673 h 176861"/>
                  <a:gd name="connsiteX57" fmla="*/ 70542 w 160158"/>
                  <a:gd name="connsiteY57" fmla="*/ 34698 h 176861"/>
                  <a:gd name="connsiteX58" fmla="*/ 65257 w 160158"/>
                  <a:gd name="connsiteY58" fmla="*/ 37456 h 176861"/>
                  <a:gd name="connsiteX59" fmla="*/ 58899 w 160158"/>
                  <a:gd name="connsiteY59" fmla="*/ 37609 h 176861"/>
                  <a:gd name="connsiteX60" fmla="*/ 23741 w 160158"/>
                  <a:gd name="connsiteY60" fmla="*/ 37149 h 176861"/>
                  <a:gd name="connsiteX61" fmla="*/ 22286 w 160158"/>
                  <a:gd name="connsiteY61" fmla="*/ 37915 h 176861"/>
                  <a:gd name="connsiteX62" fmla="*/ 20831 w 160158"/>
                  <a:gd name="connsiteY62" fmla="*/ 41745 h 176861"/>
                  <a:gd name="connsiteX63" fmla="*/ 20831 w 160158"/>
                  <a:gd name="connsiteY63" fmla="*/ 49405 h 176861"/>
                  <a:gd name="connsiteX64" fmla="*/ 16848 w 160158"/>
                  <a:gd name="connsiteY64" fmla="*/ 49098 h 176861"/>
                  <a:gd name="connsiteX65" fmla="*/ 15699 w 160158"/>
                  <a:gd name="connsiteY65" fmla="*/ 52469 h 176861"/>
                  <a:gd name="connsiteX66" fmla="*/ 20831 w 160158"/>
                  <a:gd name="connsiteY66" fmla="*/ 58367 h 176861"/>
                  <a:gd name="connsiteX67" fmla="*/ 24967 w 160158"/>
                  <a:gd name="connsiteY67" fmla="*/ 61890 h 176861"/>
                  <a:gd name="connsiteX68" fmla="*/ 20984 w 160158"/>
                  <a:gd name="connsiteY68" fmla="*/ 62196 h 176861"/>
                  <a:gd name="connsiteX69" fmla="*/ 15545 w 160158"/>
                  <a:gd name="connsiteY69" fmla="*/ 59669 h 176861"/>
                  <a:gd name="connsiteX70" fmla="*/ 13018 w 160158"/>
                  <a:gd name="connsiteY70" fmla="*/ 61277 h 176861"/>
                  <a:gd name="connsiteX71" fmla="*/ 7273 w 160158"/>
                  <a:gd name="connsiteY71" fmla="*/ 86478 h 176861"/>
                  <a:gd name="connsiteX72" fmla="*/ 4363 w 160158"/>
                  <a:gd name="connsiteY72" fmla="*/ 89005 h 176861"/>
                  <a:gd name="connsiteX73" fmla="*/ 533 w 160158"/>
                  <a:gd name="connsiteY73" fmla="*/ 89158 h 176861"/>
                  <a:gd name="connsiteX74" fmla="*/ 1145 w 160158"/>
                  <a:gd name="connsiteY74" fmla="*/ 96512 h 176861"/>
                  <a:gd name="connsiteX75" fmla="*/ 9571 w 160158"/>
                  <a:gd name="connsiteY75" fmla="*/ 105473 h 176861"/>
                  <a:gd name="connsiteX76" fmla="*/ 13095 w 160158"/>
                  <a:gd name="connsiteY76" fmla="*/ 105473 h 176861"/>
                  <a:gd name="connsiteX77" fmla="*/ 14703 w 160158"/>
                  <a:gd name="connsiteY77" fmla="*/ 111065 h 176861"/>
                  <a:gd name="connsiteX78" fmla="*/ 13784 w 160158"/>
                  <a:gd name="connsiteY78" fmla="*/ 112214 h 176861"/>
                  <a:gd name="connsiteX79" fmla="*/ 10720 w 160158"/>
                  <a:gd name="connsiteY79" fmla="*/ 111295 h 176861"/>
                  <a:gd name="connsiteX80" fmla="*/ 12788 w 160158"/>
                  <a:gd name="connsiteY80" fmla="*/ 119261 h 176861"/>
                  <a:gd name="connsiteX81" fmla="*/ 18840 w 160158"/>
                  <a:gd name="connsiteY81" fmla="*/ 122784 h 176861"/>
                  <a:gd name="connsiteX82" fmla="*/ 23971 w 160158"/>
                  <a:gd name="connsiteY82" fmla="*/ 136189 h 176861"/>
                  <a:gd name="connsiteX83" fmla="*/ 64414 w 160158"/>
                  <a:gd name="connsiteY83" fmla="*/ 176861 h 176861"/>
                  <a:gd name="connsiteX84" fmla="*/ 73070 w 160158"/>
                  <a:gd name="connsiteY84" fmla="*/ 166980 h 17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60158" h="176861">
                    <a:moveTo>
                      <a:pt x="73070" y="166980"/>
                    </a:moveTo>
                    <a:cubicBezTo>
                      <a:pt x="73529" y="166827"/>
                      <a:pt x="73912" y="166521"/>
                      <a:pt x="74142" y="165908"/>
                    </a:cubicBezTo>
                    <a:cubicBezTo>
                      <a:pt x="74372" y="165295"/>
                      <a:pt x="74832" y="165678"/>
                      <a:pt x="76287" y="166291"/>
                    </a:cubicBezTo>
                    <a:cubicBezTo>
                      <a:pt x="77742" y="166904"/>
                      <a:pt x="82415" y="169891"/>
                      <a:pt x="83334" y="170734"/>
                    </a:cubicBezTo>
                    <a:cubicBezTo>
                      <a:pt x="84253" y="171576"/>
                      <a:pt x="85019" y="170964"/>
                      <a:pt x="85019" y="170964"/>
                    </a:cubicBezTo>
                    <a:cubicBezTo>
                      <a:pt x="87087" y="169432"/>
                      <a:pt x="86091" y="167976"/>
                      <a:pt x="85861" y="165908"/>
                    </a:cubicBezTo>
                    <a:cubicBezTo>
                      <a:pt x="85631" y="163840"/>
                      <a:pt x="86244" y="162921"/>
                      <a:pt x="87316" y="161466"/>
                    </a:cubicBezTo>
                    <a:cubicBezTo>
                      <a:pt x="88389" y="160010"/>
                      <a:pt x="85019" y="158555"/>
                      <a:pt x="82415" y="157023"/>
                    </a:cubicBezTo>
                    <a:cubicBezTo>
                      <a:pt x="79810" y="155491"/>
                      <a:pt x="80959" y="153423"/>
                      <a:pt x="82185" y="152504"/>
                    </a:cubicBezTo>
                    <a:cubicBezTo>
                      <a:pt x="83410" y="151585"/>
                      <a:pt x="82338" y="150972"/>
                      <a:pt x="82338" y="150972"/>
                    </a:cubicBezTo>
                    <a:cubicBezTo>
                      <a:pt x="82338" y="150972"/>
                      <a:pt x="77895" y="147755"/>
                      <a:pt x="76746" y="146759"/>
                    </a:cubicBezTo>
                    <a:cubicBezTo>
                      <a:pt x="75521" y="145840"/>
                      <a:pt x="76516" y="144997"/>
                      <a:pt x="76516" y="144997"/>
                    </a:cubicBezTo>
                    <a:cubicBezTo>
                      <a:pt x="78585" y="140325"/>
                      <a:pt x="77818" y="135652"/>
                      <a:pt x="77742" y="134733"/>
                    </a:cubicBezTo>
                    <a:cubicBezTo>
                      <a:pt x="77589" y="133814"/>
                      <a:pt x="74984" y="132206"/>
                      <a:pt x="78202" y="132972"/>
                    </a:cubicBezTo>
                    <a:cubicBezTo>
                      <a:pt x="81419" y="133661"/>
                      <a:pt x="82261" y="134427"/>
                      <a:pt x="84176" y="133431"/>
                    </a:cubicBezTo>
                    <a:cubicBezTo>
                      <a:pt x="86091" y="132435"/>
                      <a:pt x="89538" y="133278"/>
                      <a:pt x="90304" y="133431"/>
                    </a:cubicBezTo>
                    <a:cubicBezTo>
                      <a:pt x="90993" y="133584"/>
                      <a:pt x="92219" y="133202"/>
                      <a:pt x="92908" y="132818"/>
                    </a:cubicBezTo>
                    <a:cubicBezTo>
                      <a:pt x="93597" y="132435"/>
                      <a:pt x="96278" y="131746"/>
                      <a:pt x="96278" y="131746"/>
                    </a:cubicBezTo>
                    <a:cubicBezTo>
                      <a:pt x="99495" y="130521"/>
                      <a:pt x="99878" y="127303"/>
                      <a:pt x="99878" y="127303"/>
                    </a:cubicBezTo>
                    <a:cubicBezTo>
                      <a:pt x="99878" y="127303"/>
                      <a:pt x="101181" y="121329"/>
                      <a:pt x="101410" y="120103"/>
                    </a:cubicBezTo>
                    <a:cubicBezTo>
                      <a:pt x="101640" y="118878"/>
                      <a:pt x="102712" y="119184"/>
                      <a:pt x="102712" y="119184"/>
                    </a:cubicBezTo>
                    <a:cubicBezTo>
                      <a:pt x="102712" y="119184"/>
                      <a:pt x="108228" y="119414"/>
                      <a:pt x="109070" y="119338"/>
                    </a:cubicBezTo>
                    <a:cubicBezTo>
                      <a:pt x="109912" y="119184"/>
                      <a:pt x="110525" y="120257"/>
                      <a:pt x="110525" y="120257"/>
                    </a:cubicBezTo>
                    <a:cubicBezTo>
                      <a:pt x="110525" y="120257"/>
                      <a:pt x="116500" y="131976"/>
                      <a:pt x="116730" y="132589"/>
                    </a:cubicBezTo>
                    <a:cubicBezTo>
                      <a:pt x="116960" y="133202"/>
                      <a:pt x="118262" y="133202"/>
                      <a:pt x="118262" y="133202"/>
                    </a:cubicBezTo>
                    <a:lnTo>
                      <a:pt x="125308" y="133048"/>
                    </a:lnTo>
                    <a:cubicBezTo>
                      <a:pt x="134194" y="133661"/>
                      <a:pt x="137870" y="127763"/>
                      <a:pt x="138483" y="126461"/>
                    </a:cubicBezTo>
                    <a:cubicBezTo>
                      <a:pt x="139096" y="125159"/>
                      <a:pt x="139326" y="125772"/>
                      <a:pt x="139709" y="126614"/>
                    </a:cubicBezTo>
                    <a:cubicBezTo>
                      <a:pt x="140091" y="127457"/>
                      <a:pt x="141011" y="131746"/>
                      <a:pt x="141011" y="131746"/>
                    </a:cubicBezTo>
                    <a:cubicBezTo>
                      <a:pt x="142466" y="137338"/>
                      <a:pt x="147445" y="136802"/>
                      <a:pt x="148211" y="136648"/>
                    </a:cubicBezTo>
                    <a:cubicBezTo>
                      <a:pt x="148900" y="136495"/>
                      <a:pt x="149436" y="136189"/>
                      <a:pt x="149436" y="136189"/>
                    </a:cubicBezTo>
                    <a:cubicBezTo>
                      <a:pt x="149436" y="136189"/>
                      <a:pt x="149589" y="134887"/>
                      <a:pt x="150662" y="133048"/>
                    </a:cubicBezTo>
                    <a:cubicBezTo>
                      <a:pt x="151734" y="131287"/>
                      <a:pt x="155794" y="122784"/>
                      <a:pt x="157939" y="115125"/>
                    </a:cubicBezTo>
                    <a:cubicBezTo>
                      <a:pt x="160083" y="107465"/>
                      <a:pt x="160083" y="101720"/>
                      <a:pt x="159241" y="99193"/>
                    </a:cubicBezTo>
                    <a:cubicBezTo>
                      <a:pt x="158398" y="96665"/>
                      <a:pt x="158628" y="93678"/>
                      <a:pt x="158628" y="93218"/>
                    </a:cubicBezTo>
                    <a:cubicBezTo>
                      <a:pt x="158628" y="92759"/>
                      <a:pt x="159241" y="90231"/>
                      <a:pt x="159317" y="88775"/>
                    </a:cubicBezTo>
                    <a:cubicBezTo>
                      <a:pt x="159471" y="87320"/>
                      <a:pt x="159547" y="87090"/>
                      <a:pt x="160007" y="85329"/>
                    </a:cubicBezTo>
                    <a:cubicBezTo>
                      <a:pt x="160466" y="83567"/>
                      <a:pt x="159777" y="83184"/>
                      <a:pt x="159317" y="82571"/>
                    </a:cubicBezTo>
                    <a:cubicBezTo>
                      <a:pt x="158858" y="81958"/>
                      <a:pt x="153113" y="78741"/>
                      <a:pt x="151504" y="77822"/>
                    </a:cubicBezTo>
                    <a:cubicBezTo>
                      <a:pt x="149973" y="76903"/>
                      <a:pt x="145147" y="74452"/>
                      <a:pt x="144075" y="73533"/>
                    </a:cubicBezTo>
                    <a:cubicBezTo>
                      <a:pt x="143002" y="72614"/>
                      <a:pt x="142543" y="70392"/>
                      <a:pt x="143002" y="68477"/>
                    </a:cubicBezTo>
                    <a:cubicBezTo>
                      <a:pt x="143462" y="66562"/>
                      <a:pt x="146219" y="56605"/>
                      <a:pt x="147904" y="53311"/>
                    </a:cubicBezTo>
                    <a:cubicBezTo>
                      <a:pt x="149589" y="49941"/>
                      <a:pt x="151581" y="50094"/>
                      <a:pt x="153419" y="49328"/>
                    </a:cubicBezTo>
                    <a:cubicBezTo>
                      <a:pt x="155181" y="48639"/>
                      <a:pt x="157096" y="45345"/>
                      <a:pt x="158168" y="43813"/>
                    </a:cubicBezTo>
                    <a:cubicBezTo>
                      <a:pt x="159241" y="42281"/>
                      <a:pt x="157939" y="38911"/>
                      <a:pt x="156943" y="36536"/>
                    </a:cubicBezTo>
                    <a:cubicBezTo>
                      <a:pt x="156024" y="34162"/>
                      <a:pt x="153113" y="28877"/>
                      <a:pt x="152883" y="28187"/>
                    </a:cubicBezTo>
                    <a:cubicBezTo>
                      <a:pt x="152653" y="27498"/>
                      <a:pt x="151964" y="26962"/>
                      <a:pt x="151964" y="26962"/>
                    </a:cubicBezTo>
                    <a:lnTo>
                      <a:pt x="145224" y="25737"/>
                    </a:lnTo>
                    <a:cubicBezTo>
                      <a:pt x="138024" y="24434"/>
                      <a:pt x="125232" y="30026"/>
                      <a:pt x="123776" y="30639"/>
                    </a:cubicBezTo>
                    <a:cubicBezTo>
                      <a:pt x="122321" y="31252"/>
                      <a:pt x="122321" y="29719"/>
                      <a:pt x="122321" y="29719"/>
                    </a:cubicBezTo>
                    <a:cubicBezTo>
                      <a:pt x="121479" y="18690"/>
                      <a:pt x="124926" y="5898"/>
                      <a:pt x="125308" y="4979"/>
                    </a:cubicBezTo>
                    <a:cubicBezTo>
                      <a:pt x="125691" y="4060"/>
                      <a:pt x="125155" y="3447"/>
                      <a:pt x="124619" y="2221"/>
                    </a:cubicBezTo>
                    <a:cubicBezTo>
                      <a:pt x="124006" y="996"/>
                      <a:pt x="123087" y="1532"/>
                      <a:pt x="123087" y="1532"/>
                    </a:cubicBezTo>
                    <a:cubicBezTo>
                      <a:pt x="123087" y="1532"/>
                      <a:pt x="101640" y="230"/>
                      <a:pt x="100261" y="230"/>
                    </a:cubicBezTo>
                    <a:cubicBezTo>
                      <a:pt x="98883" y="230"/>
                      <a:pt x="90687" y="230"/>
                      <a:pt x="88619" y="460"/>
                    </a:cubicBezTo>
                    <a:cubicBezTo>
                      <a:pt x="86551" y="689"/>
                      <a:pt x="79504" y="0"/>
                      <a:pt x="74372" y="0"/>
                    </a:cubicBezTo>
                    <a:cubicBezTo>
                      <a:pt x="69240" y="0"/>
                      <a:pt x="70159" y="4673"/>
                      <a:pt x="70159" y="4673"/>
                    </a:cubicBezTo>
                    <a:cubicBezTo>
                      <a:pt x="70159" y="4673"/>
                      <a:pt x="70389" y="32094"/>
                      <a:pt x="70542" y="34698"/>
                    </a:cubicBezTo>
                    <a:cubicBezTo>
                      <a:pt x="70695" y="37302"/>
                      <a:pt x="67172" y="37456"/>
                      <a:pt x="65257" y="37456"/>
                    </a:cubicBezTo>
                    <a:cubicBezTo>
                      <a:pt x="63342" y="37456"/>
                      <a:pt x="58899" y="37609"/>
                      <a:pt x="58899" y="37609"/>
                    </a:cubicBezTo>
                    <a:lnTo>
                      <a:pt x="23741" y="37149"/>
                    </a:lnTo>
                    <a:cubicBezTo>
                      <a:pt x="23512" y="37456"/>
                      <a:pt x="23052" y="37762"/>
                      <a:pt x="22286" y="37915"/>
                    </a:cubicBezTo>
                    <a:cubicBezTo>
                      <a:pt x="19605" y="38528"/>
                      <a:pt x="19759" y="39371"/>
                      <a:pt x="20831" y="41745"/>
                    </a:cubicBezTo>
                    <a:cubicBezTo>
                      <a:pt x="21903" y="44120"/>
                      <a:pt x="22286" y="49864"/>
                      <a:pt x="20831" y="49405"/>
                    </a:cubicBezTo>
                    <a:cubicBezTo>
                      <a:pt x="19375" y="48945"/>
                      <a:pt x="18609" y="48486"/>
                      <a:pt x="16848" y="49098"/>
                    </a:cubicBezTo>
                    <a:cubicBezTo>
                      <a:pt x="15086" y="49711"/>
                      <a:pt x="14167" y="49711"/>
                      <a:pt x="15699" y="52469"/>
                    </a:cubicBezTo>
                    <a:cubicBezTo>
                      <a:pt x="17307" y="55150"/>
                      <a:pt x="18916" y="57601"/>
                      <a:pt x="20831" y="58367"/>
                    </a:cubicBezTo>
                    <a:cubicBezTo>
                      <a:pt x="22746" y="59133"/>
                      <a:pt x="26116" y="59669"/>
                      <a:pt x="24967" y="61890"/>
                    </a:cubicBezTo>
                    <a:cubicBezTo>
                      <a:pt x="23818" y="64111"/>
                      <a:pt x="22439" y="62656"/>
                      <a:pt x="20984" y="62196"/>
                    </a:cubicBezTo>
                    <a:cubicBezTo>
                      <a:pt x="19529" y="61737"/>
                      <a:pt x="16388" y="60741"/>
                      <a:pt x="15545" y="59669"/>
                    </a:cubicBezTo>
                    <a:cubicBezTo>
                      <a:pt x="14780" y="58520"/>
                      <a:pt x="12865" y="58903"/>
                      <a:pt x="13018" y="61277"/>
                    </a:cubicBezTo>
                    <a:cubicBezTo>
                      <a:pt x="13171" y="63652"/>
                      <a:pt x="11256" y="77899"/>
                      <a:pt x="7273" y="86478"/>
                    </a:cubicBezTo>
                    <a:cubicBezTo>
                      <a:pt x="7273" y="86478"/>
                      <a:pt x="5971" y="90307"/>
                      <a:pt x="4363" y="89005"/>
                    </a:cubicBezTo>
                    <a:cubicBezTo>
                      <a:pt x="2754" y="87703"/>
                      <a:pt x="839" y="88086"/>
                      <a:pt x="533" y="89158"/>
                    </a:cubicBezTo>
                    <a:cubicBezTo>
                      <a:pt x="226" y="90307"/>
                      <a:pt x="-770" y="93295"/>
                      <a:pt x="1145" y="96512"/>
                    </a:cubicBezTo>
                    <a:cubicBezTo>
                      <a:pt x="3060" y="99729"/>
                      <a:pt x="7503" y="105933"/>
                      <a:pt x="9571" y="105473"/>
                    </a:cubicBezTo>
                    <a:cubicBezTo>
                      <a:pt x="11639" y="105014"/>
                      <a:pt x="13707" y="103099"/>
                      <a:pt x="13095" y="105473"/>
                    </a:cubicBezTo>
                    <a:cubicBezTo>
                      <a:pt x="12482" y="107848"/>
                      <a:pt x="12788" y="111065"/>
                      <a:pt x="14703" y="111065"/>
                    </a:cubicBezTo>
                    <a:cubicBezTo>
                      <a:pt x="16618" y="111065"/>
                      <a:pt x="15622" y="113133"/>
                      <a:pt x="13784" y="112214"/>
                    </a:cubicBezTo>
                    <a:cubicBezTo>
                      <a:pt x="11946" y="111295"/>
                      <a:pt x="10720" y="109150"/>
                      <a:pt x="10720" y="111295"/>
                    </a:cubicBezTo>
                    <a:cubicBezTo>
                      <a:pt x="10720" y="113439"/>
                      <a:pt x="10260" y="118954"/>
                      <a:pt x="12788" y="119261"/>
                    </a:cubicBezTo>
                    <a:cubicBezTo>
                      <a:pt x="15316" y="119567"/>
                      <a:pt x="18533" y="120103"/>
                      <a:pt x="18840" y="122784"/>
                    </a:cubicBezTo>
                    <a:cubicBezTo>
                      <a:pt x="19146" y="125465"/>
                      <a:pt x="20448" y="132512"/>
                      <a:pt x="23971" y="136189"/>
                    </a:cubicBezTo>
                    <a:cubicBezTo>
                      <a:pt x="26422" y="138793"/>
                      <a:pt x="49401" y="161772"/>
                      <a:pt x="64414" y="176861"/>
                    </a:cubicBezTo>
                    <a:cubicBezTo>
                      <a:pt x="67861" y="167746"/>
                      <a:pt x="72610" y="167134"/>
                      <a:pt x="73070" y="16698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86" name="Kombinationstegning: figur 12085">
                <a:extLst>
                  <a:ext uri="{FF2B5EF4-FFF2-40B4-BE49-F238E27FC236}">
                    <a16:creationId xmlns:a16="http://schemas.microsoft.com/office/drawing/2014/main" id="{7BFACB6E-B387-44FD-A2E1-9F79CF37F606}"/>
                  </a:ext>
                </a:extLst>
              </p:cNvPr>
              <p:cNvSpPr/>
              <p:nvPr/>
            </p:nvSpPr>
            <p:spPr>
              <a:xfrm>
                <a:off x="5953227" y="4152288"/>
                <a:ext cx="116873" cy="119199"/>
              </a:xfrm>
              <a:custGeom>
                <a:avLst/>
                <a:gdLst>
                  <a:gd name="connsiteX0" fmla="*/ 115354 w 116873"/>
                  <a:gd name="connsiteY0" fmla="*/ 95148 h 119199"/>
                  <a:gd name="connsiteX1" fmla="*/ 116810 w 116873"/>
                  <a:gd name="connsiteY1" fmla="*/ 85420 h 119199"/>
                  <a:gd name="connsiteX2" fmla="*/ 111677 w 116873"/>
                  <a:gd name="connsiteY2" fmla="*/ 72935 h 119199"/>
                  <a:gd name="connsiteX3" fmla="*/ 104171 w 116873"/>
                  <a:gd name="connsiteY3" fmla="*/ 66118 h 119199"/>
                  <a:gd name="connsiteX4" fmla="*/ 94903 w 116873"/>
                  <a:gd name="connsiteY4" fmla="*/ 63207 h 119199"/>
                  <a:gd name="connsiteX5" fmla="*/ 91073 w 116873"/>
                  <a:gd name="connsiteY5" fmla="*/ 62747 h 119199"/>
                  <a:gd name="connsiteX6" fmla="*/ 83260 w 116873"/>
                  <a:gd name="connsiteY6" fmla="*/ 58765 h 119199"/>
                  <a:gd name="connsiteX7" fmla="*/ 83107 w 116873"/>
                  <a:gd name="connsiteY7" fmla="*/ 56543 h 119199"/>
                  <a:gd name="connsiteX8" fmla="*/ 90767 w 116873"/>
                  <a:gd name="connsiteY8" fmla="*/ 46509 h 119199"/>
                  <a:gd name="connsiteX9" fmla="*/ 87090 w 116873"/>
                  <a:gd name="connsiteY9" fmla="*/ 30424 h 119199"/>
                  <a:gd name="connsiteX10" fmla="*/ 83567 w 116873"/>
                  <a:gd name="connsiteY10" fmla="*/ 24985 h 119199"/>
                  <a:gd name="connsiteX11" fmla="*/ 82111 w 116873"/>
                  <a:gd name="connsiteY11" fmla="*/ 24526 h 119199"/>
                  <a:gd name="connsiteX12" fmla="*/ 76979 w 116873"/>
                  <a:gd name="connsiteY12" fmla="*/ 31726 h 119199"/>
                  <a:gd name="connsiteX13" fmla="*/ 69166 w 116873"/>
                  <a:gd name="connsiteY13" fmla="*/ 38083 h 119199"/>
                  <a:gd name="connsiteX14" fmla="*/ 67252 w 116873"/>
                  <a:gd name="connsiteY14" fmla="*/ 37318 h 119199"/>
                  <a:gd name="connsiteX15" fmla="*/ 58673 w 116873"/>
                  <a:gd name="connsiteY15" fmla="*/ 33028 h 119199"/>
                  <a:gd name="connsiteX16" fmla="*/ 57217 w 116873"/>
                  <a:gd name="connsiteY16" fmla="*/ 32569 h 119199"/>
                  <a:gd name="connsiteX17" fmla="*/ 60434 w 116873"/>
                  <a:gd name="connsiteY17" fmla="*/ 23990 h 119199"/>
                  <a:gd name="connsiteX18" fmla="*/ 60434 w 116873"/>
                  <a:gd name="connsiteY18" fmla="*/ 21309 h 119199"/>
                  <a:gd name="connsiteX19" fmla="*/ 58826 w 116873"/>
                  <a:gd name="connsiteY19" fmla="*/ 12730 h 119199"/>
                  <a:gd name="connsiteX20" fmla="*/ 54537 w 116873"/>
                  <a:gd name="connsiteY20" fmla="*/ 3462 h 119199"/>
                  <a:gd name="connsiteX21" fmla="*/ 50094 w 116873"/>
                  <a:gd name="connsiteY21" fmla="*/ 398 h 119199"/>
                  <a:gd name="connsiteX22" fmla="*/ 46724 w 116873"/>
                  <a:gd name="connsiteY22" fmla="*/ 704 h 119199"/>
                  <a:gd name="connsiteX23" fmla="*/ 35234 w 116873"/>
                  <a:gd name="connsiteY23" fmla="*/ 1317 h 119199"/>
                  <a:gd name="connsiteX24" fmla="*/ 34928 w 116873"/>
                  <a:gd name="connsiteY24" fmla="*/ 1317 h 119199"/>
                  <a:gd name="connsiteX25" fmla="*/ 34621 w 116873"/>
                  <a:gd name="connsiteY25" fmla="*/ 6219 h 119199"/>
                  <a:gd name="connsiteX26" fmla="*/ 31098 w 116873"/>
                  <a:gd name="connsiteY26" fmla="*/ 10202 h 119199"/>
                  <a:gd name="connsiteX27" fmla="*/ 25890 w 116873"/>
                  <a:gd name="connsiteY27" fmla="*/ 17709 h 119199"/>
                  <a:gd name="connsiteX28" fmla="*/ 22136 w 116873"/>
                  <a:gd name="connsiteY28" fmla="*/ 25062 h 119199"/>
                  <a:gd name="connsiteX29" fmla="*/ 13098 w 116873"/>
                  <a:gd name="connsiteY29" fmla="*/ 31956 h 119199"/>
                  <a:gd name="connsiteX30" fmla="*/ 8732 w 116873"/>
                  <a:gd name="connsiteY30" fmla="*/ 35939 h 119199"/>
                  <a:gd name="connsiteX31" fmla="*/ 0 w 116873"/>
                  <a:gd name="connsiteY31" fmla="*/ 45973 h 119199"/>
                  <a:gd name="connsiteX32" fmla="*/ 3676 w 116873"/>
                  <a:gd name="connsiteY32" fmla="*/ 48807 h 119199"/>
                  <a:gd name="connsiteX33" fmla="*/ 21906 w 116873"/>
                  <a:gd name="connsiteY33" fmla="*/ 63820 h 119199"/>
                  <a:gd name="connsiteX34" fmla="*/ 28417 w 116873"/>
                  <a:gd name="connsiteY34" fmla="*/ 67037 h 119199"/>
                  <a:gd name="connsiteX35" fmla="*/ 44043 w 116873"/>
                  <a:gd name="connsiteY35" fmla="*/ 78220 h 119199"/>
                  <a:gd name="connsiteX36" fmla="*/ 75141 w 116873"/>
                  <a:gd name="connsiteY36" fmla="*/ 104569 h 119199"/>
                  <a:gd name="connsiteX37" fmla="*/ 106392 w 116873"/>
                  <a:gd name="connsiteY37" fmla="*/ 117974 h 119199"/>
                  <a:gd name="connsiteX38" fmla="*/ 112750 w 116873"/>
                  <a:gd name="connsiteY38" fmla="*/ 119199 h 119199"/>
                  <a:gd name="connsiteX39" fmla="*/ 111065 w 116873"/>
                  <a:gd name="connsiteY39" fmla="*/ 109089 h 119199"/>
                  <a:gd name="connsiteX40" fmla="*/ 110912 w 116873"/>
                  <a:gd name="connsiteY40" fmla="*/ 105565 h 119199"/>
                  <a:gd name="connsiteX41" fmla="*/ 115354 w 116873"/>
                  <a:gd name="connsiteY41" fmla="*/ 95148 h 11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6873" h="119199">
                    <a:moveTo>
                      <a:pt x="115354" y="95148"/>
                    </a:moveTo>
                    <a:cubicBezTo>
                      <a:pt x="116273" y="93233"/>
                      <a:pt x="116120" y="90552"/>
                      <a:pt x="116810" y="85420"/>
                    </a:cubicBezTo>
                    <a:cubicBezTo>
                      <a:pt x="117422" y="80288"/>
                      <a:pt x="113439" y="74850"/>
                      <a:pt x="111677" y="72935"/>
                    </a:cubicBezTo>
                    <a:cubicBezTo>
                      <a:pt x="109916" y="71020"/>
                      <a:pt x="106392" y="69105"/>
                      <a:pt x="104171" y="66118"/>
                    </a:cubicBezTo>
                    <a:cubicBezTo>
                      <a:pt x="101950" y="63054"/>
                      <a:pt x="96205" y="63360"/>
                      <a:pt x="94903" y="63207"/>
                    </a:cubicBezTo>
                    <a:cubicBezTo>
                      <a:pt x="93601" y="63054"/>
                      <a:pt x="91073" y="62747"/>
                      <a:pt x="91073" y="62747"/>
                    </a:cubicBezTo>
                    <a:cubicBezTo>
                      <a:pt x="91073" y="62747"/>
                      <a:pt x="85328" y="60373"/>
                      <a:pt x="83260" y="58765"/>
                    </a:cubicBezTo>
                    <a:cubicBezTo>
                      <a:pt x="81192" y="57156"/>
                      <a:pt x="83107" y="56543"/>
                      <a:pt x="83107" y="56543"/>
                    </a:cubicBezTo>
                    <a:cubicBezTo>
                      <a:pt x="87856" y="53173"/>
                      <a:pt x="89005" y="50798"/>
                      <a:pt x="90767" y="46509"/>
                    </a:cubicBezTo>
                    <a:cubicBezTo>
                      <a:pt x="92528" y="42220"/>
                      <a:pt x="87550" y="31803"/>
                      <a:pt x="87090" y="30424"/>
                    </a:cubicBezTo>
                    <a:cubicBezTo>
                      <a:pt x="86631" y="28969"/>
                      <a:pt x="84180" y="25981"/>
                      <a:pt x="83567" y="24985"/>
                    </a:cubicBezTo>
                    <a:cubicBezTo>
                      <a:pt x="82954" y="24066"/>
                      <a:pt x="82111" y="24526"/>
                      <a:pt x="82111" y="24526"/>
                    </a:cubicBezTo>
                    <a:cubicBezTo>
                      <a:pt x="78741" y="27896"/>
                      <a:pt x="78894" y="27743"/>
                      <a:pt x="76979" y="31726"/>
                    </a:cubicBezTo>
                    <a:cubicBezTo>
                      <a:pt x="75065" y="35709"/>
                      <a:pt x="71081" y="37318"/>
                      <a:pt x="69166" y="38083"/>
                    </a:cubicBezTo>
                    <a:cubicBezTo>
                      <a:pt x="67252" y="38849"/>
                      <a:pt x="67252" y="37318"/>
                      <a:pt x="67252" y="37318"/>
                    </a:cubicBezTo>
                    <a:cubicBezTo>
                      <a:pt x="64341" y="31266"/>
                      <a:pt x="61047" y="32032"/>
                      <a:pt x="58673" y="33028"/>
                    </a:cubicBezTo>
                    <a:cubicBezTo>
                      <a:pt x="56298" y="33947"/>
                      <a:pt x="57217" y="32569"/>
                      <a:pt x="57217" y="32569"/>
                    </a:cubicBezTo>
                    <a:cubicBezTo>
                      <a:pt x="57217" y="32569"/>
                      <a:pt x="60128" y="24909"/>
                      <a:pt x="60434" y="23990"/>
                    </a:cubicBezTo>
                    <a:cubicBezTo>
                      <a:pt x="60741" y="23071"/>
                      <a:pt x="60434" y="21309"/>
                      <a:pt x="60434" y="21309"/>
                    </a:cubicBezTo>
                    <a:cubicBezTo>
                      <a:pt x="60434" y="21309"/>
                      <a:pt x="59669" y="18245"/>
                      <a:pt x="58826" y="12730"/>
                    </a:cubicBezTo>
                    <a:cubicBezTo>
                      <a:pt x="58060" y="7139"/>
                      <a:pt x="55456" y="4458"/>
                      <a:pt x="54537" y="3462"/>
                    </a:cubicBezTo>
                    <a:cubicBezTo>
                      <a:pt x="53618" y="2466"/>
                      <a:pt x="51166" y="1394"/>
                      <a:pt x="50094" y="398"/>
                    </a:cubicBezTo>
                    <a:cubicBezTo>
                      <a:pt x="48945" y="-521"/>
                      <a:pt x="48179" y="398"/>
                      <a:pt x="46724" y="704"/>
                    </a:cubicBezTo>
                    <a:cubicBezTo>
                      <a:pt x="45268" y="1011"/>
                      <a:pt x="38911" y="1470"/>
                      <a:pt x="35234" y="1317"/>
                    </a:cubicBezTo>
                    <a:cubicBezTo>
                      <a:pt x="35081" y="1317"/>
                      <a:pt x="35081" y="1317"/>
                      <a:pt x="34928" y="1317"/>
                    </a:cubicBezTo>
                    <a:cubicBezTo>
                      <a:pt x="34851" y="3232"/>
                      <a:pt x="34775" y="5377"/>
                      <a:pt x="34621" y="6219"/>
                    </a:cubicBezTo>
                    <a:cubicBezTo>
                      <a:pt x="34392" y="8134"/>
                      <a:pt x="34851" y="9360"/>
                      <a:pt x="31098" y="10202"/>
                    </a:cubicBezTo>
                    <a:cubicBezTo>
                      <a:pt x="27345" y="11045"/>
                      <a:pt x="26043" y="14798"/>
                      <a:pt x="25890" y="17709"/>
                    </a:cubicBezTo>
                    <a:cubicBezTo>
                      <a:pt x="25660" y="20619"/>
                      <a:pt x="23132" y="23990"/>
                      <a:pt x="22136" y="25062"/>
                    </a:cubicBezTo>
                    <a:cubicBezTo>
                      <a:pt x="21064" y="26134"/>
                      <a:pt x="14630" y="31113"/>
                      <a:pt x="13098" y="31956"/>
                    </a:cubicBezTo>
                    <a:cubicBezTo>
                      <a:pt x="11642" y="32798"/>
                      <a:pt x="9575" y="34254"/>
                      <a:pt x="8732" y="35939"/>
                    </a:cubicBezTo>
                    <a:cubicBezTo>
                      <a:pt x="8119" y="37164"/>
                      <a:pt x="2757" y="43062"/>
                      <a:pt x="0" y="45973"/>
                    </a:cubicBezTo>
                    <a:cubicBezTo>
                      <a:pt x="1532" y="46969"/>
                      <a:pt x="2834" y="47964"/>
                      <a:pt x="3676" y="48807"/>
                    </a:cubicBezTo>
                    <a:cubicBezTo>
                      <a:pt x="7506" y="52484"/>
                      <a:pt x="19455" y="61445"/>
                      <a:pt x="21906" y="63820"/>
                    </a:cubicBezTo>
                    <a:cubicBezTo>
                      <a:pt x="24281" y="66194"/>
                      <a:pt x="27192" y="66194"/>
                      <a:pt x="28417" y="67037"/>
                    </a:cubicBezTo>
                    <a:cubicBezTo>
                      <a:pt x="29719" y="67803"/>
                      <a:pt x="38145" y="71326"/>
                      <a:pt x="44043" y="78220"/>
                    </a:cubicBezTo>
                    <a:cubicBezTo>
                      <a:pt x="49941" y="85114"/>
                      <a:pt x="69090" y="102654"/>
                      <a:pt x="75141" y="104569"/>
                    </a:cubicBezTo>
                    <a:cubicBezTo>
                      <a:pt x="81192" y="106484"/>
                      <a:pt x="104171" y="117131"/>
                      <a:pt x="106392" y="117974"/>
                    </a:cubicBezTo>
                    <a:cubicBezTo>
                      <a:pt x="106392" y="117974"/>
                      <a:pt x="109456" y="119123"/>
                      <a:pt x="112750" y="119199"/>
                    </a:cubicBezTo>
                    <a:cubicBezTo>
                      <a:pt x="112214" y="115752"/>
                      <a:pt x="111295" y="109855"/>
                      <a:pt x="111065" y="109089"/>
                    </a:cubicBezTo>
                    <a:cubicBezTo>
                      <a:pt x="110758" y="107940"/>
                      <a:pt x="110912" y="105565"/>
                      <a:pt x="110912" y="105565"/>
                    </a:cubicBezTo>
                    <a:cubicBezTo>
                      <a:pt x="110912" y="105565"/>
                      <a:pt x="114435" y="97063"/>
                      <a:pt x="115354" y="95148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87" name="Kombinationstegning: figur 12086">
                <a:extLst>
                  <a:ext uri="{FF2B5EF4-FFF2-40B4-BE49-F238E27FC236}">
                    <a16:creationId xmlns:a16="http://schemas.microsoft.com/office/drawing/2014/main" id="{B117E35D-422F-41E7-B7A5-6C8349AE9EF8}"/>
                  </a:ext>
                </a:extLst>
              </p:cNvPr>
              <p:cNvSpPr/>
              <p:nvPr/>
            </p:nvSpPr>
            <p:spPr>
              <a:xfrm>
                <a:off x="5793948" y="3588552"/>
                <a:ext cx="239629" cy="207116"/>
              </a:xfrm>
              <a:custGeom>
                <a:avLst/>
                <a:gdLst>
                  <a:gd name="connsiteX0" fmla="*/ 111559 w 239629"/>
                  <a:gd name="connsiteY0" fmla="*/ 842 h 207116"/>
                  <a:gd name="connsiteX1" fmla="*/ 100223 w 239629"/>
                  <a:gd name="connsiteY1" fmla="*/ 27958 h 207116"/>
                  <a:gd name="connsiteX2" fmla="*/ 81993 w 239629"/>
                  <a:gd name="connsiteY2" fmla="*/ 40213 h 207116"/>
                  <a:gd name="connsiteX3" fmla="*/ 74334 w 239629"/>
                  <a:gd name="connsiteY3" fmla="*/ 48179 h 207116"/>
                  <a:gd name="connsiteX4" fmla="*/ 66980 w 239629"/>
                  <a:gd name="connsiteY4" fmla="*/ 65567 h 207116"/>
                  <a:gd name="connsiteX5" fmla="*/ 64070 w 239629"/>
                  <a:gd name="connsiteY5" fmla="*/ 82648 h 207116"/>
                  <a:gd name="connsiteX6" fmla="*/ 58478 w 239629"/>
                  <a:gd name="connsiteY6" fmla="*/ 94750 h 207116"/>
                  <a:gd name="connsiteX7" fmla="*/ 50359 w 239629"/>
                  <a:gd name="connsiteY7" fmla="*/ 101490 h 207116"/>
                  <a:gd name="connsiteX8" fmla="*/ 35346 w 239629"/>
                  <a:gd name="connsiteY8" fmla="*/ 120180 h 207116"/>
                  <a:gd name="connsiteX9" fmla="*/ 19261 w 239629"/>
                  <a:gd name="connsiteY9" fmla="*/ 157023 h 207116"/>
                  <a:gd name="connsiteX10" fmla="*/ 14818 w 239629"/>
                  <a:gd name="connsiteY10" fmla="*/ 163227 h 207116"/>
                  <a:gd name="connsiteX11" fmla="*/ 3788 w 239629"/>
                  <a:gd name="connsiteY11" fmla="*/ 180461 h 207116"/>
                  <a:gd name="connsiteX12" fmla="*/ 2026 w 239629"/>
                  <a:gd name="connsiteY12" fmla="*/ 193866 h 207116"/>
                  <a:gd name="connsiteX13" fmla="*/ 878 w 239629"/>
                  <a:gd name="connsiteY13" fmla="*/ 207117 h 207116"/>
                  <a:gd name="connsiteX14" fmla="*/ 1337 w 239629"/>
                  <a:gd name="connsiteY14" fmla="*/ 206887 h 207116"/>
                  <a:gd name="connsiteX15" fmla="*/ 3635 w 239629"/>
                  <a:gd name="connsiteY15" fmla="*/ 194249 h 207116"/>
                  <a:gd name="connsiteX16" fmla="*/ 10529 w 239629"/>
                  <a:gd name="connsiteY16" fmla="*/ 190725 h 207116"/>
                  <a:gd name="connsiteX17" fmla="*/ 17729 w 239629"/>
                  <a:gd name="connsiteY17" fmla="*/ 190725 h 207116"/>
                  <a:gd name="connsiteX18" fmla="*/ 116385 w 239629"/>
                  <a:gd name="connsiteY18" fmla="*/ 190725 h 207116"/>
                  <a:gd name="connsiteX19" fmla="*/ 116232 w 239629"/>
                  <a:gd name="connsiteY19" fmla="*/ 184828 h 207116"/>
                  <a:gd name="connsiteX20" fmla="*/ 115619 w 239629"/>
                  <a:gd name="connsiteY20" fmla="*/ 169355 h 207116"/>
                  <a:gd name="connsiteX21" fmla="*/ 112938 w 239629"/>
                  <a:gd name="connsiteY21" fmla="*/ 151814 h 207116"/>
                  <a:gd name="connsiteX22" fmla="*/ 122206 w 239629"/>
                  <a:gd name="connsiteY22" fmla="*/ 136801 h 207116"/>
                  <a:gd name="connsiteX23" fmla="*/ 131475 w 239629"/>
                  <a:gd name="connsiteY23" fmla="*/ 132512 h 207116"/>
                  <a:gd name="connsiteX24" fmla="*/ 138981 w 239629"/>
                  <a:gd name="connsiteY24" fmla="*/ 129448 h 207116"/>
                  <a:gd name="connsiteX25" fmla="*/ 145185 w 239629"/>
                  <a:gd name="connsiteY25" fmla="*/ 127686 h 207116"/>
                  <a:gd name="connsiteX26" fmla="*/ 145185 w 239629"/>
                  <a:gd name="connsiteY26" fmla="*/ 51090 h 207116"/>
                  <a:gd name="connsiteX27" fmla="*/ 239629 w 239629"/>
                  <a:gd name="connsiteY27" fmla="*/ 51090 h 207116"/>
                  <a:gd name="connsiteX28" fmla="*/ 239629 w 239629"/>
                  <a:gd name="connsiteY28" fmla="*/ 0 h 207116"/>
                  <a:gd name="connsiteX29" fmla="*/ 112019 w 239629"/>
                  <a:gd name="connsiteY29" fmla="*/ 0 h 207116"/>
                  <a:gd name="connsiteX30" fmla="*/ 111559 w 239629"/>
                  <a:gd name="connsiteY30" fmla="*/ 842 h 20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9629" h="207116">
                    <a:moveTo>
                      <a:pt x="111559" y="842"/>
                    </a:moveTo>
                    <a:cubicBezTo>
                      <a:pt x="110947" y="3064"/>
                      <a:pt x="105355" y="23055"/>
                      <a:pt x="100223" y="27958"/>
                    </a:cubicBezTo>
                    <a:cubicBezTo>
                      <a:pt x="95091" y="32860"/>
                      <a:pt x="86819" y="38298"/>
                      <a:pt x="81993" y="40213"/>
                    </a:cubicBezTo>
                    <a:cubicBezTo>
                      <a:pt x="77168" y="42128"/>
                      <a:pt x="74027" y="45192"/>
                      <a:pt x="74334" y="48179"/>
                    </a:cubicBezTo>
                    <a:cubicBezTo>
                      <a:pt x="74640" y="51166"/>
                      <a:pt x="68589" y="62043"/>
                      <a:pt x="66980" y="65567"/>
                    </a:cubicBezTo>
                    <a:cubicBezTo>
                      <a:pt x="65372" y="69090"/>
                      <a:pt x="63917" y="78511"/>
                      <a:pt x="64070" y="82648"/>
                    </a:cubicBezTo>
                    <a:cubicBezTo>
                      <a:pt x="64223" y="86784"/>
                      <a:pt x="61695" y="92835"/>
                      <a:pt x="58478" y="94750"/>
                    </a:cubicBezTo>
                    <a:cubicBezTo>
                      <a:pt x="55261" y="96665"/>
                      <a:pt x="52427" y="98886"/>
                      <a:pt x="50359" y="101490"/>
                    </a:cubicBezTo>
                    <a:cubicBezTo>
                      <a:pt x="48291" y="104018"/>
                      <a:pt x="38256" y="114588"/>
                      <a:pt x="35346" y="120180"/>
                    </a:cubicBezTo>
                    <a:cubicBezTo>
                      <a:pt x="32436" y="125771"/>
                      <a:pt x="20639" y="151125"/>
                      <a:pt x="19261" y="157023"/>
                    </a:cubicBezTo>
                    <a:cubicBezTo>
                      <a:pt x="19261" y="157023"/>
                      <a:pt x="18648" y="160240"/>
                      <a:pt x="14818" y="163227"/>
                    </a:cubicBezTo>
                    <a:cubicBezTo>
                      <a:pt x="10988" y="166291"/>
                      <a:pt x="3328" y="172189"/>
                      <a:pt x="3788" y="180461"/>
                    </a:cubicBezTo>
                    <a:cubicBezTo>
                      <a:pt x="4248" y="188734"/>
                      <a:pt x="2869" y="189730"/>
                      <a:pt x="2026" y="193866"/>
                    </a:cubicBezTo>
                    <a:cubicBezTo>
                      <a:pt x="1261" y="198002"/>
                      <a:pt x="-1344" y="207117"/>
                      <a:pt x="878" y="207117"/>
                    </a:cubicBezTo>
                    <a:cubicBezTo>
                      <a:pt x="1031" y="207117"/>
                      <a:pt x="1184" y="206887"/>
                      <a:pt x="1337" y="206887"/>
                    </a:cubicBezTo>
                    <a:cubicBezTo>
                      <a:pt x="1720" y="202981"/>
                      <a:pt x="2409" y="197236"/>
                      <a:pt x="3635" y="194249"/>
                    </a:cubicBezTo>
                    <a:cubicBezTo>
                      <a:pt x="5397" y="189806"/>
                      <a:pt x="9227" y="190878"/>
                      <a:pt x="10529" y="190725"/>
                    </a:cubicBezTo>
                    <a:cubicBezTo>
                      <a:pt x="11831" y="190572"/>
                      <a:pt x="17729" y="190725"/>
                      <a:pt x="17729" y="190725"/>
                    </a:cubicBezTo>
                    <a:cubicBezTo>
                      <a:pt x="17729" y="190725"/>
                      <a:pt x="116385" y="191185"/>
                      <a:pt x="116385" y="190725"/>
                    </a:cubicBezTo>
                    <a:cubicBezTo>
                      <a:pt x="116385" y="190266"/>
                      <a:pt x="116385" y="186436"/>
                      <a:pt x="116232" y="184828"/>
                    </a:cubicBezTo>
                    <a:cubicBezTo>
                      <a:pt x="116079" y="183219"/>
                      <a:pt x="115619" y="172725"/>
                      <a:pt x="115619" y="169355"/>
                    </a:cubicBezTo>
                    <a:cubicBezTo>
                      <a:pt x="115619" y="165985"/>
                      <a:pt x="114470" y="159014"/>
                      <a:pt x="112938" y="151814"/>
                    </a:cubicBezTo>
                    <a:cubicBezTo>
                      <a:pt x="111330" y="144614"/>
                      <a:pt x="119985" y="139176"/>
                      <a:pt x="122206" y="136801"/>
                    </a:cubicBezTo>
                    <a:cubicBezTo>
                      <a:pt x="124428" y="134427"/>
                      <a:pt x="129407" y="133125"/>
                      <a:pt x="131475" y="132512"/>
                    </a:cubicBezTo>
                    <a:cubicBezTo>
                      <a:pt x="133543" y="131899"/>
                      <a:pt x="137679" y="130137"/>
                      <a:pt x="138981" y="129448"/>
                    </a:cubicBezTo>
                    <a:cubicBezTo>
                      <a:pt x="140283" y="128835"/>
                      <a:pt x="145185" y="127686"/>
                      <a:pt x="145185" y="127686"/>
                    </a:cubicBezTo>
                    <a:cubicBezTo>
                      <a:pt x="145185" y="127686"/>
                      <a:pt x="144726" y="51090"/>
                      <a:pt x="145185" y="51090"/>
                    </a:cubicBezTo>
                    <a:cubicBezTo>
                      <a:pt x="145645" y="51090"/>
                      <a:pt x="239629" y="51090"/>
                      <a:pt x="239629" y="51090"/>
                    </a:cubicBezTo>
                    <a:lnTo>
                      <a:pt x="239629" y="0"/>
                    </a:lnTo>
                    <a:lnTo>
                      <a:pt x="112019" y="0"/>
                    </a:lnTo>
                    <a:cubicBezTo>
                      <a:pt x="111866" y="230"/>
                      <a:pt x="111636" y="536"/>
                      <a:pt x="111559" y="84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88" name="Kombinationstegning: figur 12087">
                <a:extLst>
                  <a:ext uri="{FF2B5EF4-FFF2-40B4-BE49-F238E27FC236}">
                    <a16:creationId xmlns:a16="http://schemas.microsoft.com/office/drawing/2014/main" id="{25A8827A-9391-4C8D-91F9-C48C742B5D56}"/>
                  </a:ext>
                </a:extLst>
              </p:cNvPr>
              <p:cNvSpPr/>
              <p:nvPr/>
            </p:nvSpPr>
            <p:spPr>
              <a:xfrm>
                <a:off x="7409667" y="4614078"/>
                <a:ext cx="6341" cy="8022"/>
              </a:xfrm>
              <a:custGeom>
                <a:avLst/>
                <a:gdLst>
                  <a:gd name="connsiteX0" fmla="*/ 3873 w 6341"/>
                  <a:gd name="connsiteY0" fmla="*/ 4161 h 8022"/>
                  <a:gd name="connsiteX1" fmla="*/ 2954 w 6341"/>
                  <a:gd name="connsiteY1" fmla="*/ 2936 h 8022"/>
                  <a:gd name="connsiteX2" fmla="*/ 350 w 6341"/>
                  <a:gd name="connsiteY2" fmla="*/ 6536 h 8022"/>
                  <a:gd name="connsiteX3" fmla="*/ 3873 w 6341"/>
                  <a:gd name="connsiteY3" fmla="*/ 4161 h 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41" h="8022">
                    <a:moveTo>
                      <a:pt x="3873" y="4161"/>
                    </a:moveTo>
                    <a:cubicBezTo>
                      <a:pt x="9389" y="-2809"/>
                      <a:pt x="4103" y="561"/>
                      <a:pt x="2954" y="2936"/>
                    </a:cubicBezTo>
                    <a:cubicBezTo>
                      <a:pt x="1729" y="5310"/>
                      <a:pt x="350" y="6536"/>
                      <a:pt x="350" y="6536"/>
                    </a:cubicBezTo>
                    <a:cubicBezTo>
                      <a:pt x="350" y="6536"/>
                      <a:pt x="-1641" y="11132"/>
                      <a:pt x="3873" y="416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89" name="Kombinationstegning: figur 12088">
                <a:extLst>
                  <a:ext uri="{FF2B5EF4-FFF2-40B4-BE49-F238E27FC236}">
                    <a16:creationId xmlns:a16="http://schemas.microsoft.com/office/drawing/2014/main" id="{F3D182F6-8097-437D-97B5-D809B23CCE5B}"/>
                  </a:ext>
                </a:extLst>
              </p:cNvPr>
              <p:cNvSpPr/>
              <p:nvPr/>
            </p:nvSpPr>
            <p:spPr>
              <a:xfrm>
                <a:off x="7395534" y="4560402"/>
                <a:ext cx="9624" cy="16668"/>
              </a:xfrm>
              <a:custGeom>
                <a:avLst/>
                <a:gdLst>
                  <a:gd name="connsiteX0" fmla="*/ 6976 w 9624"/>
                  <a:gd name="connsiteY0" fmla="*/ 15480 h 16668"/>
                  <a:gd name="connsiteX1" fmla="*/ 9350 w 9624"/>
                  <a:gd name="connsiteY1" fmla="*/ 12570 h 16668"/>
                  <a:gd name="connsiteX2" fmla="*/ 5291 w 9624"/>
                  <a:gd name="connsiteY2" fmla="*/ 9199 h 16668"/>
                  <a:gd name="connsiteX3" fmla="*/ 3146 w 9624"/>
                  <a:gd name="connsiteY3" fmla="*/ 1999 h 16668"/>
                  <a:gd name="connsiteX4" fmla="*/ 772 w 9624"/>
                  <a:gd name="connsiteY4" fmla="*/ 1999 h 16668"/>
                  <a:gd name="connsiteX5" fmla="*/ 82 w 9624"/>
                  <a:gd name="connsiteY5" fmla="*/ 6289 h 16668"/>
                  <a:gd name="connsiteX6" fmla="*/ 6976 w 9624"/>
                  <a:gd name="connsiteY6" fmla="*/ 15480 h 1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24" h="16668">
                    <a:moveTo>
                      <a:pt x="6976" y="15480"/>
                    </a:moveTo>
                    <a:cubicBezTo>
                      <a:pt x="9887" y="18621"/>
                      <a:pt x="9887" y="14791"/>
                      <a:pt x="9350" y="12570"/>
                    </a:cubicBezTo>
                    <a:cubicBezTo>
                      <a:pt x="8891" y="10425"/>
                      <a:pt x="6746" y="9965"/>
                      <a:pt x="5291" y="9199"/>
                    </a:cubicBezTo>
                    <a:cubicBezTo>
                      <a:pt x="3836" y="8510"/>
                      <a:pt x="4065" y="5140"/>
                      <a:pt x="3146" y="1999"/>
                    </a:cubicBezTo>
                    <a:cubicBezTo>
                      <a:pt x="2227" y="-1141"/>
                      <a:pt x="1691" y="-145"/>
                      <a:pt x="772" y="1999"/>
                    </a:cubicBezTo>
                    <a:cubicBezTo>
                      <a:pt x="-148" y="4144"/>
                      <a:pt x="82" y="6289"/>
                      <a:pt x="82" y="6289"/>
                    </a:cubicBezTo>
                    <a:cubicBezTo>
                      <a:pt x="-684" y="11421"/>
                      <a:pt x="4065" y="12340"/>
                      <a:pt x="6976" y="1548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90" name="Kombinationstegning: figur 12089">
                <a:extLst>
                  <a:ext uri="{FF2B5EF4-FFF2-40B4-BE49-F238E27FC236}">
                    <a16:creationId xmlns:a16="http://schemas.microsoft.com/office/drawing/2014/main" id="{918B22DD-2215-483D-93B5-69AB2862E88E}"/>
                  </a:ext>
                </a:extLst>
              </p:cNvPr>
              <p:cNvSpPr/>
              <p:nvPr/>
            </p:nvSpPr>
            <p:spPr>
              <a:xfrm>
                <a:off x="7408364" y="4535187"/>
                <a:ext cx="5677" cy="14485"/>
              </a:xfrm>
              <a:custGeom>
                <a:avLst/>
                <a:gdLst>
                  <a:gd name="connsiteX0" fmla="*/ 120 w 5677"/>
                  <a:gd name="connsiteY0" fmla="*/ 13427 h 14485"/>
                  <a:gd name="connsiteX1" fmla="*/ 2724 w 5677"/>
                  <a:gd name="connsiteY1" fmla="*/ 12508 h 14485"/>
                  <a:gd name="connsiteX2" fmla="*/ 5329 w 5677"/>
                  <a:gd name="connsiteY2" fmla="*/ 6533 h 14485"/>
                  <a:gd name="connsiteX3" fmla="*/ 4410 w 5677"/>
                  <a:gd name="connsiteY3" fmla="*/ 99 h 14485"/>
                  <a:gd name="connsiteX4" fmla="*/ 1269 w 5677"/>
                  <a:gd name="connsiteY4" fmla="*/ 3469 h 14485"/>
                  <a:gd name="connsiteX5" fmla="*/ 120 w 5677"/>
                  <a:gd name="connsiteY5" fmla="*/ 13427 h 1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77" h="14485">
                    <a:moveTo>
                      <a:pt x="120" y="13427"/>
                    </a:moveTo>
                    <a:cubicBezTo>
                      <a:pt x="120" y="13427"/>
                      <a:pt x="580" y="16337"/>
                      <a:pt x="2724" y="12508"/>
                    </a:cubicBezTo>
                    <a:cubicBezTo>
                      <a:pt x="4869" y="8678"/>
                      <a:pt x="5329" y="9903"/>
                      <a:pt x="5329" y="6533"/>
                    </a:cubicBezTo>
                    <a:cubicBezTo>
                      <a:pt x="5329" y="3163"/>
                      <a:pt x="6554" y="-667"/>
                      <a:pt x="4410" y="99"/>
                    </a:cubicBezTo>
                    <a:cubicBezTo>
                      <a:pt x="2265" y="788"/>
                      <a:pt x="580" y="558"/>
                      <a:pt x="1269" y="3469"/>
                    </a:cubicBezTo>
                    <a:cubicBezTo>
                      <a:pt x="1959" y="6380"/>
                      <a:pt x="-569" y="10056"/>
                      <a:pt x="120" y="1342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91" name="Kombinationstegning: figur 12090">
                <a:extLst>
                  <a:ext uri="{FF2B5EF4-FFF2-40B4-BE49-F238E27FC236}">
                    <a16:creationId xmlns:a16="http://schemas.microsoft.com/office/drawing/2014/main" id="{30AC5B7E-3E4D-4B3E-A2DB-64C5695547BF}"/>
                  </a:ext>
                </a:extLst>
              </p:cNvPr>
              <p:cNvSpPr/>
              <p:nvPr/>
            </p:nvSpPr>
            <p:spPr>
              <a:xfrm>
                <a:off x="7122163" y="4423991"/>
                <a:ext cx="308458" cy="306423"/>
              </a:xfrm>
              <a:custGeom>
                <a:avLst/>
                <a:gdLst>
                  <a:gd name="connsiteX0" fmla="*/ 228645 w 308458"/>
                  <a:gd name="connsiteY0" fmla="*/ 65720 h 306423"/>
                  <a:gd name="connsiteX1" fmla="*/ 229258 w 308458"/>
                  <a:gd name="connsiteY1" fmla="*/ 63345 h 306423"/>
                  <a:gd name="connsiteX2" fmla="*/ 228645 w 308458"/>
                  <a:gd name="connsiteY2" fmla="*/ 61124 h 306423"/>
                  <a:gd name="connsiteX3" fmla="*/ 217155 w 308458"/>
                  <a:gd name="connsiteY3" fmla="*/ 51856 h 306423"/>
                  <a:gd name="connsiteX4" fmla="*/ 213785 w 308458"/>
                  <a:gd name="connsiteY4" fmla="*/ 49482 h 306423"/>
                  <a:gd name="connsiteX5" fmla="*/ 127461 w 308458"/>
                  <a:gd name="connsiteY5" fmla="*/ 1762 h 306423"/>
                  <a:gd name="connsiteX6" fmla="*/ 126465 w 308458"/>
                  <a:gd name="connsiteY6" fmla="*/ 996 h 306423"/>
                  <a:gd name="connsiteX7" fmla="*/ 124320 w 308458"/>
                  <a:gd name="connsiteY7" fmla="*/ 5898 h 306423"/>
                  <a:gd name="connsiteX8" fmla="*/ 123401 w 308458"/>
                  <a:gd name="connsiteY8" fmla="*/ 9498 h 306423"/>
                  <a:gd name="connsiteX9" fmla="*/ 121027 w 308458"/>
                  <a:gd name="connsiteY9" fmla="*/ 10417 h 306423"/>
                  <a:gd name="connsiteX10" fmla="*/ 121257 w 308458"/>
                  <a:gd name="connsiteY10" fmla="*/ 13022 h 306423"/>
                  <a:gd name="connsiteX11" fmla="*/ 116737 w 308458"/>
                  <a:gd name="connsiteY11" fmla="*/ 15396 h 306423"/>
                  <a:gd name="connsiteX12" fmla="*/ 113597 w 308458"/>
                  <a:gd name="connsiteY12" fmla="*/ 22137 h 306423"/>
                  <a:gd name="connsiteX13" fmla="*/ 106167 w 308458"/>
                  <a:gd name="connsiteY13" fmla="*/ 24051 h 306423"/>
                  <a:gd name="connsiteX14" fmla="*/ 107086 w 308458"/>
                  <a:gd name="connsiteY14" fmla="*/ 25737 h 306423"/>
                  <a:gd name="connsiteX15" fmla="*/ 108312 w 308458"/>
                  <a:gd name="connsiteY15" fmla="*/ 27422 h 306423"/>
                  <a:gd name="connsiteX16" fmla="*/ 104942 w 308458"/>
                  <a:gd name="connsiteY16" fmla="*/ 30332 h 306423"/>
                  <a:gd name="connsiteX17" fmla="*/ 105631 w 308458"/>
                  <a:gd name="connsiteY17" fmla="*/ 33243 h 306423"/>
                  <a:gd name="connsiteX18" fmla="*/ 119495 w 308458"/>
                  <a:gd name="connsiteY18" fmla="*/ 33243 h 306423"/>
                  <a:gd name="connsiteX19" fmla="*/ 107546 w 308458"/>
                  <a:gd name="connsiteY19" fmla="*/ 43507 h 306423"/>
                  <a:gd name="connsiteX20" fmla="*/ 101112 w 308458"/>
                  <a:gd name="connsiteY20" fmla="*/ 41822 h 306423"/>
                  <a:gd name="connsiteX21" fmla="*/ 94677 w 308458"/>
                  <a:gd name="connsiteY21" fmla="*/ 41362 h 306423"/>
                  <a:gd name="connsiteX22" fmla="*/ 93758 w 308458"/>
                  <a:gd name="connsiteY22" fmla="*/ 47107 h 306423"/>
                  <a:gd name="connsiteX23" fmla="*/ 92073 w 308458"/>
                  <a:gd name="connsiteY23" fmla="*/ 53541 h 306423"/>
                  <a:gd name="connsiteX24" fmla="*/ 90848 w 308458"/>
                  <a:gd name="connsiteY24" fmla="*/ 51167 h 306423"/>
                  <a:gd name="connsiteX25" fmla="*/ 91767 w 308458"/>
                  <a:gd name="connsiteY25" fmla="*/ 45422 h 306423"/>
                  <a:gd name="connsiteX26" fmla="*/ 91537 w 308458"/>
                  <a:gd name="connsiteY26" fmla="*/ 43737 h 306423"/>
                  <a:gd name="connsiteX27" fmla="*/ 87477 w 308458"/>
                  <a:gd name="connsiteY27" fmla="*/ 42281 h 306423"/>
                  <a:gd name="connsiteX28" fmla="*/ 86022 w 308458"/>
                  <a:gd name="connsiteY28" fmla="*/ 40596 h 306423"/>
                  <a:gd name="connsiteX29" fmla="*/ 82652 w 308458"/>
                  <a:gd name="connsiteY29" fmla="*/ 42511 h 306423"/>
                  <a:gd name="connsiteX30" fmla="*/ 79741 w 308458"/>
                  <a:gd name="connsiteY30" fmla="*/ 40137 h 306423"/>
                  <a:gd name="connsiteX31" fmla="*/ 75911 w 308458"/>
                  <a:gd name="connsiteY31" fmla="*/ 36307 h 306423"/>
                  <a:gd name="connsiteX32" fmla="*/ 70856 w 308458"/>
                  <a:gd name="connsiteY32" fmla="*/ 39907 h 306423"/>
                  <a:gd name="connsiteX33" fmla="*/ 70626 w 308458"/>
                  <a:gd name="connsiteY33" fmla="*/ 43047 h 306423"/>
                  <a:gd name="connsiteX34" fmla="*/ 68022 w 308458"/>
                  <a:gd name="connsiteY34" fmla="*/ 44503 h 306423"/>
                  <a:gd name="connsiteX35" fmla="*/ 67562 w 308458"/>
                  <a:gd name="connsiteY35" fmla="*/ 48103 h 306423"/>
                  <a:gd name="connsiteX36" fmla="*/ 66107 w 308458"/>
                  <a:gd name="connsiteY36" fmla="*/ 48103 h 306423"/>
                  <a:gd name="connsiteX37" fmla="*/ 64652 w 308458"/>
                  <a:gd name="connsiteY37" fmla="*/ 48792 h 306423"/>
                  <a:gd name="connsiteX38" fmla="*/ 62737 w 308458"/>
                  <a:gd name="connsiteY38" fmla="*/ 45652 h 306423"/>
                  <a:gd name="connsiteX39" fmla="*/ 58907 w 308458"/>
                  <a:gd name="connsiteY39" fmla="*/ 26043 h 306423"/>
                  <a:gd name="connsiteX40" fmla="*/ 62507 w 308458"/>
                  <a:gd name="connsiteY40" fmla="*/ 7813 h 306423"/>
                  <a:gd name="connsiteX41" fmla="*/ 63120 w 308458"/>
                  <a:gd name="connsiteY41" fmla="*/ 0 h 306423"/>
                  <a:gd name="connsiteX42" fmla="*/ 48796 w 308458"/>
                  <a:gd name="connsiteY42" fmla="*/ 0 h 306423"/>
                  <a:gd name="connsiteX43" fmla="*/ 42592 w 308458"/>
                  <a:gd name="connsiteY43" fmla="*/ 306 h 306423"/>
                  <a:gd name="connsiteX44" fmla="*/ 24745 w 308458"/>
                  <a:gd name="connsiteY44" fmla="*/ 1915 h 306423"/>
                  <a:gd name="connsiteX45" fmla="*/ 34319 w 308458"/>
                  <a:gd name="connsiteY45" fmla="*/ 18154 h 306423"/>
                  <a:gd name="connsiteX46" fmla="*/ 34626 w 308458"/>
                  <a:gd name="connsiteY46" fmla="*/ 26426 h 306423"/>
                  <a:gd name="connsiteX47" fmla="*/ 35775 w 308458"/>
                  <a:gd name="connsiteY47" fmla="*/ 29643 h 306423"/>
                  <a:gd name="connsiteX48" fmla="*/ 36234 w 308458"/>
                  <a:gd name="connsiteY48" fmla="*/ 33626 h 306423"/>
                  <a:gd name="connsiteX49" fmla="*/ 28575 w 308458"/>
                  <a:gd name="connsiteY49" fmla="*/ 39524 h 306423"/>
                  <a:gd name="connsiteX50" fmla="*/ 26966 w 308458"/>
                  <a:gd name="connsiteY50" fmla="*/ 41133 h 306423"/>
                  <a:gd name="connsiteX51" fmla="*/ 24592 w 308458"/>
                  <a:gd name="connsiteY51" fmla="*/ 55686 h 306423"/>
                  <a:gd name="connsiteX52" fmla="*/ 34473 w 308458"/>
                  <a:gd name="connsiteY52" fmla="*/ 56452 h 306423"/>
                  <a:gd name="connsiteX53" fmla="*/ 32558 w 308458"/>
                  <a:gd name="connsiteY53" fmla="*/ 65260 h 306423"/>
                  <a:gd name="connsiteX54" fmla="*/ 26507 w 308458"/>
                  <a:gd name="connsiteY54" fmla="*/ 70009 h 306423"/>
                  <a:gd name="connsiteX55" fmla="*/ 17085 w 308458"/>
                  <a:gd name="connsiteY55" fmla="*/ 85635 h 306423"/>
                  <a:gd name="connsiteX56" fmla="*/ 14864 w 308458"/>
                  <a:gd name="connsiteY56" fmla="*/ 87550 h 306423"/>
                  <a:gd name="connsiteX57" fmla="*/ 2225 w 308458"/>
                  <a:gd name="connsiteY57" fmla="*/ 96971 h 306423"/>
                  <a:gd name="connsiteX58" fmla="*/ 1000 w 308458"/>
                  <a:gd name="connsiteY58" fmla="*/ 97507 h 306423"/>
                  <a:gd name="connsiteX59" fmla="*/ 770 w 308458"/>
                  <a:gd name="connsiteY59" fmla="*/ 100648 h 306423"/>
                  <a:gd name="connsiteX60" fmla="*/ 3681 w 308458"/>
                  <a:gd name="connsiteY60" fmla="*/ 113363 h 306423"/>
                  <a:gd name="connsiteX61" fmla="*/ 4370 w 308458"/>
                  <a:gd name="connsiteY61" fmla="*/ 123397 h 306423"/>
                  <a:gd name="connsiteX62" fmla="*/ 8200 w 308458"/>
                  <a:gd name="connsiteY62" fmla="*/ 134197 h 306423"/>
                  <a:gd name="connsiteX63" fmla="*/ 6055 w 308458"/>
                  <a:gd name="connsiteY63" fmla="*/ 143772 h 306423"/>
                  <a:gd name="connsiteX64" fmla="*/ 8200 w 308458"/>
                  <a:gd name="connsiteY64" fmla="*/ 153117 h 306423"/>
                  <a:gd name="connsiteX65" fmla="*/ 13945 w 308458"/>
                  <a:gd name="connsiteY65" fmla="*/ 155491 h 306423"/>
                  <a:gd name="connsiteX66" fmla="*/ 41673 w 308458"/>
                  <a:gd name="connsiteY66" fmla="*/ 205738 h 306423"/>
                  <a:gd name="connsiteX67" fmla="*/ 44507 w 308458"/>
                  <a:gd name="connsiteY67" fmla="*/ 216768 h 306423"/>
                  <a:gd name="connsiteX68" fmla="*/ 58524 w 308458"/>
                  <a:gd name="connsiteY68" fmla="*/ 220981 h 306423"/>
                  <a:gd name="connsiteX69" fmla="*/ 70320 w 308458"/>
                  <a:gd name="connsiteY69" fmla="*/ 229254 h 306423"/>
                  <a:gd name="connsiteX70" fmla="*/ 80507 w 308458"/>
                  <a:gd name="connsiteY70" fmla="*/ 233543 h 306423"/>
                  <a:gd name="connsiteX71" fmla="*/ 97894 w 308458"/>
                  <a:gd name="connsiteY71" fmla="*/ 239900 h 306423"/>
                  <a:gd name="connsiteX72" fmla="*/ 123018 w 308458"/>
                  <a:gd name="connsiteY72" fmla="*/ 248096 h 306423"/>
                  <a:gd name="connsiteX73" fmla="*/ 123018 w 308458"/>
                  <a:gd name="connsiteY73" fmla="*/ 246105 h 306423"/>
                  <a:gd name="connsiteX74" fmla="*/ 127308 w 308458"/>
                  <a:gd name="connsiteY74" fmla="*/ 243500 h 306423"/>
                  <a:gd name="connsiteX75" fmla="*/ 138797 w 308458"/>
                  <a:gd name="connsiteY75" fmla="*/ 255220 h 306423"/>
                  <a:gd name="connsiteX76" fmla="*/ 142627 w 308458"/>
                  <a:gd name="connsiteY76" fmla="*/ 271765 h 306423"/>
                  <a:gd name="connsiteX77" fmla="*/ 146457 w 308458"/>
                  <a:gd name="connsiteY77" fmla="*/ 289688 h 306423"/>
                  <a:gd name="connsiteX78" fmla="*/ 152508 w 308458"/>
                  <a:gd name="connsiteY78" fmla="*/ 302173 h 306423"/>
                  <a:gd name="connsiteX79" fmla="*/ 159019 w 308458"/>
                  <a:gd name="connsiteY79" fmla="*/ 303246 h 306423"/>
                  <a:gd name="connsiteX80" fmla="*/ 172270 w 308458"/>
                  <a:gd name="connsiteY80" fmla="*/ 302097 h 306423"/>
                  <a:gd name="connsiteX81" fmla="*/ 178168 w 308458"/>
                  <a:gd name="connsiteY81" fmla="*/ 297654 h 306423"/>
                  <a:gd name="connsiteX82" fmla="*/ 180848 w 308458"/>
                  <a:gd name="connsiteY82" fmla="*/ 299722 h 306423"/>
                  <a:gd name="connsiteX83" fmla="*/ 200764 w 308458"/>
                  <a:gd name="connsiteY83" fmla="*/ 305620 h 306423"/>
                  <a:gd name="connsiteX84" fmla="*/ 212560 w 308458"/>
                  <a:gd name="connsiteY84" fmla="*/ 302403 h 306423"/>
                  <a:gd name="connsiteX85" fmla="*/ 220525 w 308458"/>
                  <a:gd name="connsiteY85" fmla="*/ 306080 h 306423"/>
                  <a:gd name="connsiteX86" fmla="*/ 223589 w 308458"/>
                  <a:gd name="connsiteY86" fmla="*/ 305927 h 306423"/>
                  <a:gd name="connsiteX87" fmla="*/ 226117 w 308458"/>
                  <a:gd name="connsiteY87" fmla="*/ 304625 h 306423"/>
                  <a:gd name="connsiteX88" fmla="*/ 233164 w 308458"/>
                  <a:gd name="connsiteY88" fmla="*/ 300335 h 306423"/>
                  <a:gd name="connsiteX89" fmla="*/ 235385 w 308458"/>
                  <a:gd name="connsiteY89" fmla="*/ 295893 h 306423"/>
                  <a:gd name="connsiteX90" fmla="*/ 241589 w 308458"/>
                  <a:gd name="connsiteY90" fmla="*/ 292829 h 306423"/>
                  <a:gd name="connsiteX91" fmla="*/ 250858 w 308458"/>
                  <a:gd name="connsiteY91" fmla="*/ 296812 h 306423"/>
                  <a:gd name="connsiteX92" fmla="*/ 253769 w 308458"/>
                  <a:gd name="connsiteY92" fmla="*/ 296352 h 306423"/>
                  <a:gd name="connsiteX93" fmla="*/ 267786 w 308458"/>
                  <a:gd name="connsiteY93" fmla="*/ 289995 h 306423"/>
                  <a:gd name="connsiteX94" fmla="*/ 280194 w 308458"/>
                  <a:gd name="connsiteY94" fmla="*/ 287467 h 306423"/>
                  <a:gd name="connsiteX95" fmla="*/ 308459 w 308458"/>
                  <a:gd name="connsiteY95" fmla="*/ 269390 h 306423"/>
                  <a:gd name="connsiteX96" fmla="*/ 307616 w 308458"/>
                  <a:gd name="connsiteY96" fmla="*/ 267322 h 306423"/>
                  <a:gd name="connsiteX97" fmla="*/ 301871 w 308458"/>
                  <a:gd name="connsiteY97" fmla="*/ 262726 h 306423"/>
                  <a:gd name="connsiteX98" fmla="*/ 296892 w 308458"/>
                  <a:gd name="connsiteY98" fmla="*/ 261807 h 306423"/>
                  <a:gd name="connsiteX99" fmla="*/ 293063 w 308458"/>
                  <a:gd name="connsiteY99" fmla="*/ 258896 h 306423"/>
                  <a:gd name="connsiteX100" fmla="*/ 289386 w 308458"/>
                  <a:gd name="connsiteY100" fmla="*/ 257288 h 306423"/>
                  <a:gd name="connsiteX101" fmla="*/ 287011 w 308458"/>
                  <a:gd name="connsiteY101" fmla="*/ 254607 h 306423"/>
                  <a:gd name="connsiteX102" fmla="*/ 283948 w 308458"/>
                  <a:gd name="connsiteY102" fmla="*/ 244726 h 306423"/>
                  <a:gd name="connsiteX103" fmla="*/ 283641 w 308458"/>
                  <a:gd name="connsiteY103" fmla="*/ 237526 h 306423"/>
                  <a:gd name="connsiteX104" fmla="*/ 281726 w 308458"/>
                  <a:gd name="connsiteY104" fmla="*/ 228717 h 306423"/>
                  <a:gd name="connsiteX105" fmla="*/ 276748 w 308458"/>
                  <a:gd name="connsiteY105" fmla="*/ 205585 h 306423"/>
                  <a:gd name="connsiteX106" fmla="*/ 276900 w 308458"/>
                  <a:gd name="connsiteY106" fmla="*/ 187355 h 306423"/>
                  <a:gd name="connsiteX107" fmla="*/ 278662 w 308458"/>
                  <a:gd name="connsiteY107" fmla="*/ 177168 h 306423"/>
                  <a:gd name="connsiteX108" fmla="*/ 275598 w 308458"/>
                  <a:gd name="connsiteY108" fmla="*/ 162155 h 306423"/>
                  <a:gd name="connsiteX109" fmla="*/ 263649 w 308458"/>
                  <a:gd name="connsiteY109" fmla="*/ 134427 h 306423"/>
                  <a:gd name="connsiteX110" fmla="*/ 274450 w 308458"/>
                  <a:gd name="connsiteY110" fmla="*/ 105090 h 306423"/>
                  <a:gd name="connsiteX111" fmla="*/ 231096 w 308458"/>
                  <a:gd name="connsiteY111" fmla="*/ 74605 h 306423"/>
                  <a:gd name="connsiteX112" fmla="*/ 228645 w 308458"/>
                  <a:gd name="connsiteY112" fmla="*/ 65720 h 30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308458" h="306423">
                    <a:moveTo>
                      <a:pt x="228645" y="65720"/>
                    </a:moveTo>
                    <a:lnTo>
                      <a:pt x="229258" y="63345"/>
                    </a:lnTo>
                    <a:cubicBezTo>
                      <a:pt x="229258" y="63345"/>
                      <a:pt x="229717" y="62043"/>
                      <a:pt x="228645" y="61124"/>
                    </a:cubicBezTo>
                    <a:cubicBezTo>
                      <a:pt x="227573" y="60205"/>
                      <a:pt x="217155" y="51856"/>
                      <a:pt x="217155" y="51856"/>
                    </a:cubicBezTo>
                    <a:cubicBezTo>
                      <a:pt x="217155" y="51856"/>
                      <a:pt x="215394" y="50401"/>
                      <a:pt x="213785" y="49482"/>
                    </a:cubicBezTo>
                    <a:cubicBezTo>
                      <a:pt x="212177" y="48562"/>
                      <a:pt x="127461" y="1762"/>
                      <a:pt x="127461" y="1762"/>
                    </a:cubicBezTo>
                    <a:cubicBezTo>
                      <a:pt x="127461" y="1762"/>
                      <a:pt x="127001" y="1379"/>
                      <a:pt x="126465" y="996"/>
                    </a:cubicBezTo>
                    <a:cubicBezTo>
                      <a:pt x="125163" y="2681"/>
                      <a:pt x="124014" y="4519"/>
                      <a:pt x="124320" y="5898"/>
                    </a:cubicBezTo>
                    <a:cubicBezTo>
                      <a:pt x="124780" y="8273"/>
                      <a:pt x="125239" y="9958"/>
                      <a:pt x="123401" y="9498"/>
                    </a:cubicBezTo>
                    <a:cubicBezTo>
                      <a:pt x="121563" y="9039"/>
                      <a:pt x="119801" y="9498"/>
                      <a:pt x="121027" y="10417"/>
                    </a:cubicBezTo>
                    <a:cubicBezTo>
                      <a:pt x="122252" y="11336"/>
                      <a:pt x="123631" y="13788"/>
                      <a:pt x="121257" y="13022"/>
                    </a:cubicBezTo>
                    <a:cubicBezTo>
                      <a:pt x="118882" y="12332"/>
                      <a:pt x="116508" y="12332"/>
                      <a:pt x="116737" y="15396"/>
                    </a:cubicBezTo>
                    <a:cubicBezTo>
                      <a:pt x="116967" y="18536"/>
                      <a:pt x="116967" y="22137"/>
                      <a:pt x="113597" y="22137"/>
                    </a:cubicBezTo>
                    <a:cubicBezTo>
                      <a:pt x="110227" y="22137"/>
                      <a:pt x="106856" y="22366"/>
                      <a:pt x="106167" y="24051"/>
                    </a:cubicBezTo>
                    <a:cubicBezTo>
                      <a:pt x="105478" y="25737"/>
                      <a:pt x="104942" y="26962"/>
                      <a:pt x="107086" y="25737"/>
                    </a:cubicBezTo>
                    <a:cubicBezTo>
                      <a:pt x="109231" y="24511"/>
                      <a:pt x="109231" y="25737"/>
                      <a:pt x="108312" y="27422"/>
                    </a:cubicBezTo>
                    <a:cubicBezTo>
                      <a:pt x="107393" y="29107"/>
                      <a:pt x="106167" y="30792"/>
                      <a:pt x="104942" y="30332"/>
                    </a:cubicBezTo>
                    <a:cubicBezTo>
                      <a:pt x="104942" y="30332"/>
                      <a:pt x="100422" y="33932"/>
                      <a:pt x="105631" y="33243"/>
                    </a:cubicBezTo>
                    <a:cubicBezTo>
                      <a:pt x="110916" y="32554"/>
                      <a:pt x="120720" y="31788"/>
                      <a:pt x="119495" y="33243"/>
                    </a:cubicBezTo>
                    <a:cubicBezTo>
                      <a:pt x="118269" y="34698"/>
                      <a:pt x="110610" y="44273"/>
                      <a:pt x="107546" y="43507"/>
                    </a:cubicBezTo>
                    <a:cubicBezTo>
                      <a:pt x="104405" y="42818"/>
                      <a:pt x="102490" y="43047"/>
                      <a:pt x="101112" y="41822"/>
                    </a:cubicBezTo>
                    <a:cubicBezTo>
                      <a:pt x="99656" y="40596"/>
                      <a:pt x="95367" y="39677"/>
                      <a:pt x="94677" y="41362"/>
                    </a:cubicBezTo>
                    <a:cubicBezTo>
                      <a:pt x="93988" y="43047"/>
                      <a:pt x="93222" y="44503"/>
                      <a:pt x="93758" y="47107"/>
                    </a:cubicBezTo>
                    <a:cubicBezTo>
                      <a:pt x="94218" y="49711"/>
                      <a:pt x="92839" y="51626"/>
                      <a:pt x="92073" y="53541"/>
                    </a:cubicBezTo>
                    <a:cubicBezTo>
                      <a:pt x="91384" y="55456"/>
                      <a:pt x="89469" y="54230"/>
                      <a:pt x="90848" y="51167"/>
                    </a:cubicBezTo>
                    <a:cubicBezTo>
                      <a:pt x="92303" y="48026"/>
                      <a:pt x="92073" y="47107"/>
                      <a:pt x="91767" y="45422"/>
                    </a:cubicBezTo>
                    <a:cubicBezTo>
                      <a:pt x="91537" y="43737"/>
                      <a:pt x="92993" y="44733"/>
                      <a:pt x="91537" y="43737"/>
                    </a:cubicBezTo>
                    <a:cubicBezTo>
                      <a:pt x="90082" y="42741"/>
                      <a:pt x="87248" y="45652"/>
                      <a:pt x="87477" y="42281"/>
                    </a:cubicBezTo>
                    <a:cubicBezTo>
                      <a:pt x="87707" y="38911"/>
                      <a:pt x="87477" y="38222"/>
                      <a:pt x="86022" y="40596"/>
                    </a:cubicBezTo>
                    <a:cubicBezTo>
                      <a:pt x="84567" y="42971"/>
                      <a:pt x="82652" y="44196"/>
                      <a:pt x="82652" y="42511"/>
                    </a:cubicBezTo>
                    <a:cubicBezTo>
                      <a:pt x="82652" y="40826"/>
                      <a:pt x="80277" y="41822"/>
                      <a:pt x="79741" y="40137"/>
                    </a:cubicBezTo>
                    <a:cubicBezTo>
                      <a:pt x="79281" y="38452"/>
                      <a:pt x="77137" y="35847"/>
                      <a:pt x="75911" y="36307"/>
                    </a:cubicBezTo>
                    <a:cubicBezTo>
                      <a:pt x="74686" y="36766"/>
                      <a:pt x="69707" y="37992"/>
                      <a:pt x="70856" y="39907"/>
                    </a:cubicBezTo>
                    <a:cubicBezTo>
                      <a:pt x="72081" y="41822"/>
                      <a:pt x="72311" y="43967"/>
                      <a:pt x="70626" y="43047"/>
                    </a:cubicBezTo>
                    <a:cubicBezTo>
                      <a:pt x="68941" y="42128"/>
                      <a:pt x="68252" y="43737"/>
                      <a:pt x="68022" y="44503"/>
                    </a:cubicBezTo>
                    <a:cubicBezTo>
                      <a:pt x="67792" y="45192"/>
                      <a:pt x="67792" y="46877"/>
                      <a:pt x="67562" y="48103"/>
                    </a:cubicBezTo>
                    <a:cubicBezTo>
                      <a:pt x="67332" y="49328"/>
                      <a:pt x="67103" y="50018"/>
                      <a:pt x="66107" y="48103"/>
                    </a:cubicBezTo>
                    <a:cubicBezTo>
                      <a:pt x="65111" y="46188"/>
                      <a:pt x="65417" y="47413"/>
                      <a:pt x="64652" y="48792"/>
                    </a:cubicBezTo>
                    <a:cubicBezTo>
                      <a:pt x="63962" y="50248"/>
                      <a:pt x="63733" y="48333"/>
                      <a:pt x="62737" y="45652"/>
                    </a:cubicBezTo>
                    <a:cubicBezTo>
                      <a:pt x="61818" y="43047"/>
                      <a:pt x="56532" y="31022"/>
                      <a:pt x="58907" y="26043"/>
                    </a:cubicBezTo>
                    <a:cubicBezTo>
                      <a:pt x="61281" y="20988"/>
                      <a:pt x="62507" y="11183"/>
                      <a:pt x="62507" y="7813"/>
                    </a:cubicBezTo>
                    <a:cubicBezTo>
                      <a:pt x="62507" y="4673"/>
                      <a:pt x="63885" y="2375"/>
                      <a:pt x="63120" y="0"/>
                    </a:cubicBezTo>
                    <a:lnTo>
                      <a:pt x="48796" y="0"/>
                    </a:lnTo>
                    <a:cubicBezTo>
                      <a:pt x="48796" y="0"/>
                      <a:pt x="43664" y="153"/>
                      <a:pt x="42592" y="306"/>
                    </a:cubicBezTo>
                    <a:cubicBezTo>
                      <a:pt x="41443" y="460"/>
                      <a:pt x="24745" y="1915"/>
                      <a:pt x="24745" y="1915"/>
                    </a:cubicBezTo>
                    <a:lnTo>
                      <a:pt x="34319" y="18154"/>
                    </a:lnTo>
                    <a:lnTo>
                      <a:pt x="34626" y="26426"/>
                    </a:lnTo>
                    <a:cubicBezTo>
                      <a:pt x="34626" y="26426"/>
                      <a:pt x="34932" y="28800"/>
                      <a:pt x="35775" y="29643"/>
                    </a:cubicBezTo>
                    <a:cubicBezTo>
                      <a:pt x="36541" y="30486"/>
                      <a:pt x="36694" y="32018"/>
                      <a:pt x="36234" y="33626"/>
                    </a:cubicBezTo>
                    <a:cubicBezTo>
                      <a:pt x="35775" y="35234"/>
                      <a:pt x="34626" y="37609"/>
                      <a:pt x="28575" y="39524"/>
                    </a:cubicBezTo>
                    <a:cubicBezTo>
                      <a:pt x="28575" y="39524"/>
                      <a:pt x="27273" y="39830"/>
                      <a:pt x="26966" y="41133"/>
                    </a:cubicBezTo>
                    <a:cubicBezTo>
                      <a:pt x="26660" y="42435"/>
                      <a:pt x="24592" y="55686"/>
                      <a:pt x="24592" y="55686"/>
                    </a:cubicBezTo>
                    <a:lnTo>
                      <a:pt x="34473" y="56452"/>
                    </a:lnTo>
                    <a:cubicBezTo>
                      <a:pt x="34473" y="56452"/>
                      <a:pt x="35775" y="63192"/>
                      <a:pt x="32558" y="65260"/>
                    </a:cubicBezTo>
                    <a:cubicBezTo>
                      <a:pt x="29341" y="67328"/>
                      <a:pt x="28115" y="67175"/>
                      <a:pt x="26507" y="70009"/>
                    </a:cubicBezTo>
                    <a:cubicBezTo>
                      <a:pt x="24898" y="72843"/>
                      <a:pt x="17085" y="85635"/>
                      <a:pt x="17085" y="85635"/>
                    </a:cubicBezTo>
                    <a:cubicBezTo>
                      <a:pt x="17085" y="85635"/>
                      <a:pt x="15630" y="86937"/>
                      <a:pt x="14864" y="87550"/>
                    </a:cubicBezTo>
                    <a:cubicBezTo>
                      <a:pt x="14098" y="88163"/>
                      <a:pt x="2225" y="96971"/>
                      <a:pt x="2225" y="96971"/>
                    </a:cubicBezTo>
                    <a:cubicBezTo>
                      <a:pt x="2225" y="96971"/>
                      <a:pt x="1689" y="97201"/>
                      <a:pt x="1000" y="97507"/>
                    </a:cubicBezTo>
                    <a:cubicBezTo>
                      <a:pt x="1460" y="99959"/>
                      <a:pt x="770" y="100648"/>
                      <a:pt x="770" y="100648"/>
                    </a:cubicBezTo>
                    <a:cubicBezTo>
                      <a:pt x="-1145" y="107082"/>
                      <a:pt x="770" y="110223"/>
                      <a:pt x="3681" y="113363"/>
                    </a:cubicBezTo>
                    <a:cubicBezTo>
                      <a:pt x="6591" y="116504"/>
                      <a:pt x="5136" y="119567"/>
                      <a:pt x="4370" y="123397"/>
                    </a:cubicBezTo>
                    <a:cubicBezTo>
                      <a:pt x="3681" y="127227"/>
                      <a:pt x="5596" y="128912"/>
                      <a:pt x="8200" y="134197"/>
                    </a:cubicBezTo>
                    <a:cubicBezTo>
                      <a:pt x="10804" y="139482"/>
                      <a:pt x="7511" y="140938"/>
                      <a:pt x="6055" y="143772"/>
                    </a:cubicBezTo>
                    <a:cubicBezTo>
                      <a:pt x="4600" y="146683"/>
                      <a:pt x="4600" y="148061"/>
                      <a:pt x="8200" y="153117"/>
                    </a:cubicBezTo>
                    <a:cubicBezTo>
                      <a:pt x="11800" y="158172"/>
                      <a:pt x="13945" y="155491"/>
                      <a:pt x="13945" y="155491"/>
                    </a:cubicBezTo>
                    <a:cubicBezTo>
                      <a:pt x="22830" y="156410"/>
                      <a:pt x="38379" y="198538"/>
                      <a:pt x="41673" y="205738"/>
                    </a:cubicBezTo>
                    <a:cubicBezTo>
                      <a:pt x="43664" y="210028"/>
                      <a:pt x="44583" y="214011"/>
                      <a:pt x="44507" y="216768"/>
                    </a:cubicBezTo>
                    <a:cubicBezTo>
                      <a:pt x="47724" y="216998"/>
                      <a:pt x="54388" y="217917"/>
                      <a:pt x="58524" y="220981"/>
                    </a:cubicBezTo>
                    <a:cubicBezTo>
                      <a:pt x="64115" y="225117"/>
                      <a:pt x="70320" y="229254"/>
                      <a:pt x="70320" y="229254"/>
                    </a:cubicBezTo>
                    <a:cubicBezTo>
                      <a:pt x="70320" y="229254"/>
                      <a:pt x="77979" y="232471"/>
                      <a:pt x="80507" y="233543"/>
                    </a:cubicBezTo>
                    <a:cubicBezTo>
                      <a:pt x="83035" y="234692"/>
                      <a:pt x="92993" y="238522"/>
                      <a:pt x="97894" y="239900"/>
                    </a:cubicBezTo>
                    <a:cubicBezTo>
                      <a:pt x="101801" y="241049"/>
                      <a:pt x="116967" y="246105"/>
                      <a:pt x="123018" y="248096"/>
                    </a:cubicBezTo>
                    <a:cubicBezTo>
                      <a:pt x="122865" y="247407"/>
                      <a:pt x="122712" y="246718"/>
                      <a:pt x="123018" y="246105"/>
                    </a:cubicBezTo>
                    <a:cubicBezTo>
                      <a:pt x="123707" y="244190"/>
                      <a:pt x="124703" y="240820"/>
                      <a:pt x="127308" y="243500"/>
                    </a:cubicBezTo>
                    <a:cubicBezTo>
                      <a:pt x="129912" y="246105"/>
                      <a:pt x="137572" y="251849"/>
                      <a:pt x="138797" y="255220"/>
                    </a:cubicBezTo>
                    <a:cubicBezTo>
                      <a:pt x="140022" y="258590"/>
                      <a:pt x="142397" y="267169"/>
                      <a:pt x="142627" y="271765"/>
                    </a:cubicBezTo>
                    <a:cubicBezTo>
                      <a:pt x="142856" y="276284"/>
                      <a:pt x="144312" y="284939"/>
                      <a:pt x="146457" y="289688"/>
                    </a:cubicBezTo>
                    <a:cubicBezTo>
                      <a:pt x="148372" y="293901"/>
                      <a:pt x="152125" y="299493"/>
                      <a:pt x="152508" y="302173"/>
                    </a:cubicBezTo>
                    <a:cubicBezTo>
                      <a:pt x="154653" y="302480"/>
                      <a:pt x="157487" y="302863"/>
                      <a:pt x="159019" y="303246"/>
                    </a:cubicBezTo>
                    <a:cubicBezTo>
                      <a:pt x="161699" y="303859"/>
                      <a:pt x="170661" y="303859"/>
                      <a:pt x="172270" y="302097"/>
                    </a:cubicBezTo>
                    <a:cubicBezTo>
                      <a:pt x="173878" y="300335"/>
                      <a:pt x="176865" y="297348"/>
                      <a:pt x="178168" y="297654"/>
                    </a:cubicBezTo>
                    <a:cubicBezTo>
                      <a:pt x="179470" y="297961"/>
                      <a:pt x="179623" y="299110"/>
                      <a:pt x="180848" y="299722"/>
                    </a:cubicBezTo>
                    <a:cubicBezTo>
                      <a:pt x="182151" y="300335"/>
                      <a:pt x="194406" y="308531"/>
                      <a:pt x="200764" y="305620"/>
                    </a:cubicBezTo>
                    <a:cubicBezTo>
                      <a:pt x="207121" y="302710"/>
                      <a:pt x="210491" y="301637"/>
                      <a:pt x="212560" y="302403"/>
                    </a:cubicBezTo>
                    <a:cubicBezTo>
                      <a:pt x="214628" y="303169"/>
                      <a:pt x="218764" y="305467"/>
                      <a:pt x="220525" y="306080"/>
                    </a:cubicBezTo>
                    <a:cubicBezTo>
                      <a:pt x="222287" y="306693"/>
                      <a:pt x="223053" y="306386"/>
                      <a:pt x="223589" y="305927"/>
                    </a:cubicBezTo>
                    <a:cubicBezTo>
                      <a:pt x="224049" y="305467"/>
                      <a:pt x="224738" y="305008"/>
                      <a:pt x="226117" y="304625"/>
                    </a:cubicBezTo>
                    <a:cubicBezTo>
                      <a:pt x="227573" y="304318"/>
                      <a:pt x="232781" y="302556"/>
                      <a:pt x="233164" y="300335"/>
                    </a:cubicBezTo>
                    <a:cubicBezTo>
                      <a:pt x="233470" y="298114"/>
                      <a:pt x="233164" y="297578"/>
                      <a:pt x="235385" y="295893"/>
                    </a:cubicBezTo>
                    <a:cubicBezTo>
                      <a:pt x="237607" y="294131"/>
                      <a:pt x="240670" y="292522"/>
                      <a:pt x="241589" y="292829"/>
                    </a:cubicBezTo>
                    <a:cubicBezTo>
                      <a:pt x="242509" y="293135"/>
                      <a:pt x="250858" y="296812"/>
                      <a:pt x="250858" y="296812"/>
                    </a:cubicBezTo>
                    <a:cubicBezTo>
                      <a:pt x="250858" y="296812"/>
                      <a:pt x="252313" y="297731"/>
                      <a:pt x="253769" y="296352"/>
                    </a:cubicBezTo>
                    <a:cubicBezTo>
                      <a:pt x="255224" y="294897"/>
                      <a:pt x="263190" y="290148"/>
                      <a:pt x="267786" y="289995"/>
                    </a:cubicBezTo>
                    <a:cubicBezTo>
                      <a:pt x="272381" y="289842"/>
                      <a:pt x="274833" y="290301"/>
                      <a:pt x="280194" y="287467"/>
                    </a:cubicBezTo>
                    <a:cubicBezTo>
                      <a:pt x="284177" y="285399"/>
                      <a:pt x="300033" y="274905"/>
                      <a:pt x="308459" y="269390"/>
                    </a:cubicBezTo>
                    <a:cubicBezTo>
                      <a:pt x="308075" y="268624"/>
                      <a:pt x="307922" y="268011"/>
                      <a:pt x="307616" y="267322"/>
                    </a:cubicBezTo>
                    <a:cubicBezTo>
                      <a:pt x="307003" y="265867"/>
                      <a:pt x="303786" y="263186"/>
                      <a:pt x="301871" y="262726"/>
                    </a:cubicBezTo>
                    <a:cubicBezTo>
                      <a:pt x="299956" y="262267"/>
                      <a:pt x="298654" y="261807"/>
                      <a:pt x="296892" y="261807"/>
                    </a:cubicBezTo>
                    <a:cubicBezTo>
                      <a:pt x="295130" y="261807"/>
                      <a:pt x="293675" y="260505"/>
                      <a:pt x="293063" y="258896"/>
                    </a:cubicBezTo>
                    <a:cubicBezTo>
                      <a:pt x="292450" y="257288"/>
                      <a:pt x="290535" y="257135"/>
                      <a:pt x="289386" y="257288"/>
                    </a:cubicBezTo>
                    <a:cubicBezTo>
                      <a:pt x="288237" y="257441"/>
                      <a:pt x="287165" y="255833"/>
                      <a:pt x="287011" y="254607"/>
                    </a:cubicBezTo>
                    <a:cubicBezTo>
                      <a:pt x="286858" y="253305"/>
                      <a:pt x="284790" y="246488"/>
                      <a:pt x="283948" y="244726"/>
                    </a:cubicBezTo>
                    <a:cubicBezTo>
                      <a:pt x="283181" y="242964"/>
                      <a:pt x="282798" y="240284"/>
                      <a:pt x="283641" y="237526"/>
                    </a:cubicBezTo>
                    <a:cubicBezTo>
                      <a:pt x="284407" y="234845"/>
                      <a:pt x="286169" y="232547"/>
                      <a:pt x="281726" y="228717"/>
                    </a:cubicBezTo>
                    <a:cubicBezTo>
                      <a:pt x="277284" y="224888"/>
                      <a:pt x="275522" y="210871"/>
                      <a:pt x="276748" y="205585"/>
                    </a:cubicBezTo>
                    <a:cubicBezTo>
                      <a:pt x="278050" y="200300"/>
                      <a:pt x="281037" y="197160"/>
                      <a:pt x="276900" y="187355"/>
                    </a:cubicBezTo>
                    <a:cubicBezTo>
                      <a:pt x="276900" y="187355"/>
                      <a:pt x="275292" y="183372"/>
                      <a:pt x="278662" y="177168"/>
                    </a:cubicBezTo>
                    <a:cubicBezTo>
                      <a:pt x="282033" y="170964"/>
                      <a:pt x="284560" y="169355"/>
                      <a:pt x="275598" y="162155"/>
                    </a:cubicBezTo>
                    <a:cubicBezTo>
                      <a:pt x="266637" y="154955"/>
                      <a:pt x="257905" y="152734"/>
                      <a:pt x="263649" y="134427"/>
                    </a:cubicBezTo>
                    <a:cubicBezTo>
                      <a:pt x="268552" y="118725"/>
                      <a:pt x="271156" y="109763"/>
                      <a:pt x="274450" y="105090"/>
                    </a:cubicBezTo>
                    <a:lnTo>
                      <a:pt x="231096" y="74605"/>
                    </a:lnTo>
                    <a:cubicBezTo>
                      <a:pt x="231326" y="74682"/>
                      <a:pt x="227036" y="72920"/>
                      <a:pt x="228645" y="6572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92" name="Kombinationstegning: figur 12091">
                <a:extLst>
                  <a:ext uri="{FF2B5EF4-FFF2-40B4-BE49-F238E27FC236}">
                    <a16:creationId xmlns:a16="http://schemas.microsoft.com/office/drawing/2014/main" id="{190D811D-AA71-446B-BC4A-EB795364B921}"/>
                  </a:ext>
                </a:extLst>
              </p:cNvPr>
              <p:cNvSpPr/>
              <p:nvPr/>
            </p:nvSpPr>
            <p:spPr>
              <a:xfrm>
                <a:off x="5906197" y="3328730"/>
                <a:ext cx="343671" cy="259822"/>
              </a:xfrm>
              <a:custGeom>
                <a:avLst/>
                <a:gdLst>
                  <a:gd name="connsiteX0" fmla="*/ 343076 w 343671"/>
                  <a:gd name="connsiteY0" fmla="*/ 111148 h 259822"/>
                  <a:gd name="connsiteX1" fmla="*/ 339399 w 343671"/>
                  <a:gd name="connsiteY1" fmla="*/ 105097 h 259822"/>
                  <a:gd name="connsiteX2" fmla="*/ 334650 w 343671"/>
                  <a:gd name="connsiteY2" fmla="*/ 98356 h 259822"/>
                  <a:gd name="connsiteX3" fmla="*/ 325382 w 343671"/>
                  <a:gd name="connsiteY3" fmla="*/ 72696 h 259822"/>
                  <a:gd name="connsiteX4" fmla="*/ 325076 w 343671"/>
                  <a:gd name="connsiteY4" fmla="*/ 68714 h 259822"/>
                  <a:gd name="connsiteX5" fmla="*/ 326608 w 343671"/>
                  <a:gd name="connsiteY5" fmla="*/ 60441 h 259822"/>
                  <a:gd name="connsiteX6" fmla="*/ 325382 w 343671"/>
                  <a:gd name="connsiteY6" fmla="*/ 54467 h 259822"/>
                  <a:gd name="connsiteX7" fmla="*/ 325382 w 343671"/>
                  <a:gd name="connsiteY7" fmla="*/ 47726 h 259822"/>
                  <a:gd name="connsiteX8" fmla="*/ 322778 w 343671"/>
                  <a:gd name="connsiteY8" fmla="*/ 43896 h 259822"/>
                  <a:gd name="connsiteX9" fmla="*/ 322778 w 343671"/>
                  <a:gd name="connsiteY9" fmla="*/ 38841 h 259822"/>
                  <a:gd name="connsiteX10" fmla="*/ 323237 w 343671"/>
                  <a:gd name="connsiteY10" fmla="*/ 36926 h 259822"/>
                  <a:gd name="connsiteX11" fmla="*/ 319637 w 343671"/>
                  <a:gd name="connsiteY11" fmla="*/ 34781 h 259822"/>
                  <a:gd name="connsiteX12" fmla="*/ 310522 w 343671"/>
                  <a:gd name="connsiteY12" fmla="*/ 26049 h 259822"/>
                  <a:gd name="connsiteX13" fmla="*/ 308684 w 343671"/>
                  <a:gd name="connsiteY13" fmla="*/ 25590 h 259822"/>
                  <a:gd name="connsiteX14" fmla="*/ 293824 w 343671"/>
                  <a:gd name="connsiteY14" fmla="*/ 21760 h 259822"/>
                  <a:gd name="connsiteX15" fmla="*/ 292522 w 343671"/>
                  <a:gd name="connsiteY15" fmla="*/ 23215 h 259822"/>
                  <a:gd name="connsiteX16" fmla="*/ 291756 w 343671"/>
                  <a:gd name="connsiteY16" fmla="*/ 22603 h 259822"/>
                  <a:gd name="connsiteX17" fmla="*/ 288386 w 343671"/>
                  <a:gd name="connsiteY17" fmla="*/ 16398 h 259822"/>
                  <a:gd name="connsiteX18" fmla="*/ 279577 w 343671"/>
                  <a:gd name="connsiteY18" fmla="*/ 18773 h 259822"/>
                  <a:gd name="connsiteX19" fmla="*/ 247790 w 343671"/>
                  <a:gd name="connsiteY19" fmla="*/ 23751 h 259822"/>
                  <a:gd name="connsiteX20" fmla="*/ 241739 w 343671"/>
                  <a:gd name="connsiteY20" fmla="*/ 21683 h 259822"/>
                  <a:gd name="connsiteX21" fmla="*/ 233619 w 343671"/>
                  <a:gd name="connsiteY21" fmla="*/ 16934 h 259822"/>
                  <a:gd name="connsiteX22" fmla="*/ 223279 w 343671"/>
                  <a:gd name="connsiteY22" fmla="*/ 3530 h 259822"/>
                  <a:gd name="connsiteX23" fmla="*/ 223126 w 343671"/>
                  <a:gd name="connsiteY23" fmla="*/ 1615 h 259822"/>
                  <a:gd name="connsiteX24" fmla="*/ 222513 w 343671"/>
                  <a:gd name="connsiteY24" fmla="*/ 160 h 259822"/>
                  <a:gd name="connsiteX25" fmla="*/ 217534 w 343671"/>
                  <a:gd name="connsiteY25" fmla="*/ 772 h 259822"/>
                  <a:gd name="connsiteX26" fmla="*/ 208726 w 343671"/>
                  <a:gd name="connsiteY26" fmla="*/ 2534 h 259822"/>
                  <a:gd name="connsiteX27" fmla="*/ 203977 w 343671"/>
                  <a:gd name="connsiteY27" fmla="*/ 9428 h 259822"/>
                  <a:gd name="connsiteX28" fmla="*/ 189806 w 343671"/>
                  <a:gd name="connsiteY28" fmla="*/ 43743 h 259822"/>
                  <a:gd name="connsiteX29" fmla="*/ 182913 w 343671"/>
                  <a:gd name="connsiteY29" fmla="*/ 55998 h 259822"/>
                  <a:gd name="connsiteX30" fmla="*/ 165065 w 343671"/>
                  <a:gd name="connsiteY30" fmla="*/ 70858 h 259822"/>
                  <a:gd name="connsiteX31" fmla="*/ 140478 w 343671"/>
                  <a:gd name="connsiteY31" fmla="*/ 80739 h 259822"/>
                  <a:gd name="connsiteX32" fmla="*/ 122784 w 343671"/>
                  <a:gd name="connsiteY32" fmla="*/ 94603 h 259822"/>
                  <a:gd name="connsiteX33" fmla="*/ 113057 w 343671"/>
                  <a:gd name="connsiteY33" fmla="*/ 104637 h 259822"/>
                  <a:gd name="connsiteX34" fmla="*/ 109073 w 343671"/>
                  <a:gd name="connsiteY34" fmla="*/ 115361 h 259822"/>
                  <a:gd name="connsiteX35" fmla="*/ 97584 w 343671"/>
                  <a:gd name="connsiteY35" fmla="*/ 138953 h 259822"/>
                  <a:gd name="connsiteX36" fmla="*/ 95363 w 343671"/>
                  <a:gd name="connsiteY36" fmla="*/ 150442 h 259822"/>
                  <a:gd name="connsiteX37" fmla="*/ 95209 w 343671"/>
                  <a:gd name="connsiteY37" fmla="*/ 162391 h 259822"/>
                  <a:gd name="connsiteX38" fmla="*/ 96359 w 343671"/>
                  <a:gd name="connsiteY38" fmla="*/ 169285 h 259822"/>
                  <a:gd name="connsiteX39" fmla="*/ 97661 w 343671"/>
                  <a:gd name="connsiteY39" fmla="*/ 188434 h 259822"/>
                  <a:gd name="connsiteX40" fmla="*/ 77899 w 343671"/>
                  <a:gd name="connsiteY40" fmla="*/ 214630 h 259822"/>
                  <a:gd name="connsiteX41" fmla="*/ 61813 w 343671"/>
                  <a:gd name="connsiteY41" fmla="*/ 226426 h 259822"/>
                  <a:gd name="connsiteX42" fmla="*/ 44273 w 343671"/>
                  <a:gd name="connsiteY42" fmla="*/ 239830 h 259822"/>
                  <a:gd name="connsiteX43" fmla="*/ 21141 w 343671"/>
                  <a:gd name="connsiteY43" fmla="*/ 248256 h 259822"/>
                  <a:gd name="connsiteX44" fmla="*/ 5209 w 343671"/>
                  <a:gd name="connsiteY44" fmla="*/ 253005 h 259822"/>
                  <a:gd name="connsiteX45" fmla="*/ 0 w 343671"/>
                  <a:gd name="connsiteY45" fmla="*/ 259822 h 259822"/>
                  <a:gd name="connsiteX46" fmla="*/ 127610 w 343671"/>
                  <a:gd name="connsiteY46" fmla="*/ 259822 h 259822"/>
                  <a:gd name="connsiteX47" fmla="*/ 127610 w 343671"/>
                  <a:gd name="connsiteY47" fmla="*/ 227498 h 259822"/>
                  <a:gd name="connsiteX48" fmla="*/ 145993 w 343671"/>
                  <a:gd name="connsiteY48" fmla="*/ 213634 h 259822"/>
                  <a:gd name="connsiteX49" fmla="*/ 162231 w 343671"/>
                  <a:gd name="connsiteY49" fmla="*/ 205515 h 259822"/>
                  <a:gd name="connsiteX50" fmla="*/ 174334 w 343671"/>
                  <a:gd name="connsiteY50" fmla="*/ 201379 h 259822"/>
                  <a:gd name="connsiteX51" fmla="*/ 184368 w 343671"/>
                  <a:gd name="connsiteY51" fmla="*/ 201072 h 259822"/>
                  <a:gd name="connsiteX52" fmla="*/ 187279 w 343671"/>
                  <a:gd name="connsiteY52" fmla="*/ 200153 h 259822"/>
                  <a:gd name="connsiteX53" fmla="*/ 189653 w 343671"/>
                  <a:gd name="connsiteY53" fmla="*/ 193642 h 259822"/>
                  <a:gd name="connsiteX54" fmla="*/ 191415 w 343671"/>
                  <a:gd name="connsiteY54" fmla="*/ 193642 h 259822"/>
                  <a:gd name="connsiteX55" fmla="*/ 207500 w 343671"/>
                  <a:gd name="connsiteY55" fmla="*/ 191881 h 259822"/>
                  <a:gd name="connsiteX56" fmla="*/ 225041 w 343671"/>
                  <a:gd name="connsiteY56" fmla="*/ 184221 h 259822"/>
                  <a:gd name="connsiteX57" fmla="*/ 230785 w 343671"/>
                  <a:gd name="connsiteY57" fmla="*/ 176868 h 259822"/>
                  <a:gd name="connsiteX58" fmla="*/ 232853 w 343671"/>
                  <a:gd name="connsiteY58" fmla="*/ 175412 h 259822"/>
                  <a:gd name="connsiteX59" fmla="*/ 249475 w 343671"/>
                  <a:gd name="connsiteY59" fmla="*/ 167140 h 259822"/>
                  <a:gd name="connsiteX60" fmla="*/ 264488 w 343671"/>
                  <a:gd name="connsiteY60" fmla="*/ 161242 h 259822"/>
                  <a:gd name="connsiteX61" fmla="*/ 271381 w 343671"/>
                  <a:gd name="connsiteY61" fmla="*/ 156800 h 259822"/>
                  <a:gd name="connsiteX62" fmla="*/ 269160 w 343671"/>
                  <a:gd name="connsiteY62" fmla="*/ 151055 h 259822"/>
                  <a:gd name="connsiteX63" fmla="*/ 266633 w 343671"/>
                  <a:gd name="connsiteY63" fmla="*/ 151361 h 259822"/>
                  <a:gd name="connsiteX64" fmla="*/ 265483 w 343671"/>
                  <a:gd name="connsiteY64" fmla="*/ 150212 h 259822"/>
                  <a:gd name="connsiteX65" fmla="*/ 267552 w 343671"/>
                  <a:gd name="connsiteY65" fmla="*/ 145233 h 259822"/>
                  <a:gd name="connsiteX66" fmla="*/ 266250 w 343671"/>
                  <a:gd name="connsiteY66" fmla="*/ 142170 h 259822"/>
                  <a:gd name="connsiteX67" fmla="*/ 265100 w 343671"/>
                  <a:gd name="connsiteY67" fmla="*/ 136578 h 259822"/>
                  <a:gd name="connsiteX68" fmla="*/ 270692 w 343671"/>
                  <a:gd name="connsiteY68" fmla="*/ 134663 h 259822"/>
                  <a:gd name="connsiteX69" fmla="*/ 278505 w 343671"/>
                  <a:gd name="connsiteY69" fmla="*/ 134050 h 259822"/>
                  <a:gd name="connsiteX70" fmla="*/ 285245 w 343671"/>
                  <a:gd name="connsiteY70" fmla="*/ 131676 h 259822"/>
                  <a:gd name="connsiteX71" fmla="*/ 286854 w 343671"/>
                  <a:gd name="connsiteY71" fmla="*/ 130527 h 259822"/>
                  <a:gd name="connsiteX72" fmla="*/ 295126 w 343671"/>
                  <a:gd name="connsiteY72" fmla="*/ 122101 h 259822"/>
                  <a:gd name="connsiteX73" fmla="*/ 308684 w 343671"/>
                  <a:gd name="connsiteY73" fmla="*/ 120033 h 259822"/>
                  <a:gd name="connsiteX74" fmla="*/ 322854 w 343671"/>
                  <a:gd name="connsiteY74" fmla="*/ 121642 h 259822"/>
                  <a:gd name="connsiteX75" fmla="*/ 338480 w 343671"/>
                  <a:gd name="connsiteY75" fmla="*/ 122101 h 259822"/>
                  <a:gd name="connsiteX76" fmla="*/ 339246 w 343671"/>
                  <a:gd name="connsiteY76" fmla="*/ 118884 h 259822"/>
                  <a:gd name="connsiteX77" fmla="*/ 338940 w 343671"/>
                  <a:gd name="connsiteY77" fmla="*/ 117276 h 259822"/>
                  <a:gd name="connsiteX78" fmla="*/ 343076 w 343671"/>
                  <a:gd name="connsiteY78" fmla="*/ 111148 h 25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43671" h="259822">
                    <a:moveTo>
                      <a:pt x="343076" y="111148"/>
                    </a:moveTo>
                    <a:cubicBezTo>
                      <a:pt x="345144" y="108084"/>
                      <a:pt x="341314" y="106016"/>
                      <a:pt x="339399" y="105097"/>
                    </a:cubicBezTo>
                    <a:cubicBezTo>
                      <a:pt x="337484" y="104178"/>
                      <a:pt x="335569" y="101114"/>
                      <a:pt x="334650" y="98356"/>
                    </a:cubicBezTo>
                    <a:cubicBezTo>
                      <a:pt x="333731" y="95599"/>
                      <a:pt x="326224" y="74229"/>
                      <a:pt x="325382" y="72696"/>
                    </a:cubicBezTo>
                    <a:cubicBezTo>
                      <a:pt x="324539" y="71165"/>
                      <a:pt x="325076" y="68714"/>
                      <a:pt x="325076" y="68714"/>
                    </a:cubicBezTo>
                    <a:cubicBezTo>
                      <a:pt x="325076" y="68714"/>
                      <a:pt x="326148" y="61360"/>
                      <a:pt x="326608" y="60441"/>
                    </a:cubicBezTo>
                    <a:cubicBezTo>
                      <a:pt x="327067" y="59522"/>
                      <a:pt x="326608" y="55922"/>
                      <a:pt x="325382" y="54467"/>
                    </a:cubicBezTo>
                    <a:cubicBezTo>
                      <a:pt x="324157" y="53011"/>
                      <a:pt x="324157" y="50637"/>
                      <a:pt x="325382" y="47726"/>
                    </a:cubicBezTo>
                    <a:cubicBezTo>
                      <a:pt x="326608" y="44815"/>
                      <a:pt x="324922" y="45811"/>
                      <a:pt x="322778" y="43896"/>
                    </a:cubicBezTo>
                    <a:cubicBezTo>
                      <a:pt x="320633" y="41981"/>
                      <a:pt x="322088" y="40067"/>
                      <a:pt x="322778" y="38841"/>
                    </a:cubicBezTo>
                    <a:cubicBezTo>
                      <a:pt x="323467" y="37615"/>
                      <a:pt x="324003" y="37615"/>
                      <a:pt x="323237" y="36926"/>
                    </a:cubicBezTo>
                    <a:cubicBezTo>
                      <a:pt x="322548" y="36237"/>
                      <a:pt x="321323" y="36237"/>
                      <a:pt x="319637" y="34781"/>
                    </a:cubicBezTo>
                    <a:cubicBezTo>
                      <a:pt x="318489" y="33786"/>
                      <a:pt x="313433" y="28883"/>
                      <a:pt x="310522" y="26049"/>
                    </a:cubicBezTo>
                    <a:cubicBezTo>
                      <a:pt x="309986" y="25896"/>
                      <a:pt x="309450" y="25743"/>
                      <a:pt x="308684" y="25590"/>
                    </a:cubicBezTo>
                    <a:cubicBezTo>
                      <a:pt x="306616" y="25130"/>
                      <a:pt x="296045" y="21607"/>
                      <a:pt x="293824" y="21760"/>
                    </a:cubicBezTo>
                    <a:cubicBezTo>
                      <a:pt x="291603" y="21913"/>
                      <a:pt x="292215" y="21760"/>
                      <a:pt x="292522" y="23215"/>
                    </a:cubicBezTo>
                    <a:cubicBezTo>
                      <a:pt x="292828" y="24671"/>
                      <a:pt x="292522" y="26279"/>
                      <a:pt x="291756" y="22603"/>
                    </a:cubicBezTo>
                    <a:cubicBezTo>
                      <a:pt x="290990" y="18926"/>
                      <a:pt x="290990" y="15556"/>
                      <a:pt x="288386" y="16398"/>
                    </a:cubicBezTo>
                    <a:cubicBezTo>
                      <a:pt x="285858" y="17164"/>
                      <a:pt x="284096" y="16398"/>
                      <a:pt x="279577" y="18773"/>
                    </a:cubicBezTo>
                    <a:cubicBezTo>
                      <a:pt x="275135" y="21147"/>
                      <a:pt x="258667" y="24977"/>
                      <a:pt x="247790" y="23751"/>
                    </a:cubicBezTo>
                    <a:cubicBezTo>
                      <a:pt x="247790" y="23751"/>
                      <a:pt x="244956" y="23905"/>
                      <a:pt x="241739" y="21683"/>
                    </a:cubicBezTo>
                    <a:cubicBezTo>
                      <a:pt x="238522" y="19462"/>
                      <a:pt x="235994" y="18007"/>
                      <a:pt x="233619" y="16934"/>
                    </a:cubicBezTo>
                    <a:cubicBezTo>
                      <a:pt x="231245" y="15862"/>
                      <a:pt x="225654" y="9428"/>
                      <a:pt x="223279" y="3530"/>
                    </a:cubicBezTo>
                    <a:cubicBezTo>
                      <a:pt x="223279" y="3530"/>
                      <a:pt x="221977" y="2917"/>
                      <a:pt x="223126" y="1615"/>
                    </a:cubicBezTo>
                    <a:cubicBezTo>
                      <a:pt x="224274" y="313"/>
                      <a:pt x="224887" y="6"/>
                      <a:pt x="222513" y="160"/>
                    </a:cubicBezTo>
                    <a:cubicBezTo>
                      <a:pt x="220138" y="313"/>
                      <a:pt x="220751" y="-606"/>
                      <a:pt x="217534" y="772"/>
                    </a:cubicBezTo>
                    <a:cubicBezTo>
                      <a:pt x="214317" y="2228"/>
                      <a:pt x="212096" y="1079"/>
                      <a:pt x="208726" y="2534"/>
                    </a:cubicBezTo>
                    <a:cubicBezTo>
                      <a:pt x="205355" y="3990"/>
                      <a:pt x="205049" y="5215"/>
                      <a:pt x="203977" y="9428"/>
                    </a:cubicBezTo>
                    <a:cubicBezTo>
                      <a:pt x="202827" y="13564"/>
                      <a:pt x="192793" y="39300"/>
                      <a:pt x="189806" y="43743"/>
                    </a:cubicBezTo>
                    <a:cubicBezTo>
                      <a:pt x="186742" y="48186"/>
                      <a:pt x="183755" y="54620"/>
                      <a:pt x="182913" y="55998"/>
                    </a:cubicBezTo>
                    <a:cubicBezTo>
                      <a:pt x="182146" y="57454"/>
                      <a:pt x="173031" y="67335"/>
                      <a:pt x="165065" y="70858"/>
                    </a:cubicBezTo>
                    <a:cubicBezTo>
                      <a:pt x="157100" y="74382"/>
                      <a:pt x="143848" y="79820"/>
                      <a:pt x="140478" y="80739"/>
                    </a:cubicBezTo>
                    <a:cubicBezTo>
                      <a:pt x="137108" y="81658"/>
                      <a:pt x="128835" y="86024"/>
                      <a:pt x="122784" y="94603"/>
                    </a:cubicBezTo>
                    <a:cubicBezTo>
                      <a:pt x="116733" y="103182"/>
                      <a:pt x="114512" y="103565"/>
                      <a:pt x="113057" y="104637"/>
                    </a:cubicBezTo>
                    <a:cubicBezTo>
                      <a:pt x="111601" y="105786"/>
                      <a:pt x="110146" y="107318"/>
                      <a:pt x="109073" y="115361"/>
                    </a:cubicBezTo>
                    <a:cubicBezTo>
                      <a:pt x="107924" y="123327"/>
                      <a:pt x="99652" y="135812"/>
                      <a:pt x="97584" y="138953"/>
                    </a:cubicBezTo>
                    <a:cubicBezTo>
                      <a:pt x="95516" y="142170"/>
                      <a:pt x="95363" y="146612"/>
                      <a:pt x="95363" y="150442"/>
                    </a:cubicBezTo>
                    <a:cubicBezTo>
                      <a:pt x="95363" y="154272"/>
                      <a:pt x="95209" y="158255"/>
                      <a:pt x="95209" y="162391"/>
                    </a:cubicBezTo>
                    <a:cubicBezTo>
                      <a:pt x="95209" y="166527"/>
                      <a:pt x="92835" y="166068"/>
                      <a:pt x="96359" y="169285"/>
                    </a:cubicBezTo>
                    <a:cubicBezTo>
                      <a:pt x="99882" y="172502"/>
                      <a:pt x="102869" y="180774"/>
                      <a:pt x="97661" y="188434"/>
                    </a:cubicBezTo>
                    <a:cubicBezTo>
                      <a:pt x="92452" y="196094"/>
                      <a:pt x="82954" y="210494"/>
                      <a:pt x="77899" y="214630"/>
                    </a:cubicBezTo>
                    <a:cubicBezTo>
                      <a:pt x="72767" y="218766"/>
                      <a:pt x="65796" y="224205"/>
                      <a:pt x="61813" y="226426"/>
                    </a:cubicBezTo>
                    <a:cubicBezTo>
                      <a:pt x="57830" y="228647"/>
                      <a:pt x="46954" y="237149"/>
                      <a:pt x="44273" y="239830"/>
                    </a:cubicBezTo>
                    <a:cubicBezTo>
                      <a:pt x="41592" y="242511"/>
                      <a:pt x="34545" y="245115"/>
                      <a:pt x="21141" y="248256"/>
                    </a:cubicBezTo>
                    <a:cubicBezTo>
                      <a:pt x="7736" y="251473"/>
                      <a:pt x="7889" y="249711"/>
                      <a:pt x="5209" y="253005"/>
                    </a:cubicBezTo>
                    <a:cubicBezTo>
                      <a:pt x="2834" y="255916"/>
                      <a:pt x="919" y="257907"/>
                      <a:pt x="0" y="259822"/>
                    </a:cubicBezTo>
                    <a:lnTo>
                      <a:pt x="127610" y="259822"/>
                    </a:lnTo>
                    <a:lnTo>
                      <a:pt x="127610" y="227498"/>
                    </a:lnTo>
                    <a:cubicBezTo>
                      <a:pt x="127610" y="227498"/>
                      <a:pt x="142623" y="216009"/>
                      <a:pt x="145993" y="213634"/>
                    </a:cubicBezTo>
                    <a:cubicBezTo>
                      <a:pt x="149363" y="211260"/>
                      <a:pt x="157942" y="206740"/>
                      <a:pt x="162231" y="205515"/>
                    </a:cubicBezTo>
                    <a:cubicBezTo>
                      <a:pt x="166521" y="204290"/>
                      <a:pt x="171806" y="201685"/>
                      <a:pt x="174334" y="201379"/>
                    </a:cubicBezTo>
                    <a:cubicBezTo>
                      <a:pt x="176861" y="201072"/>
                      <a:pt x="183295" y="200460"/>
                      <a:pt x="184368" y="201072"/>
                    </a:cubicBezTo>
                    <a:cubicBezTo>
                      <a:pt x="185517" y="201685"/>
                      <a:pt x="186436" y="201226"/>
                      <a:pt x="187279" y="200153"/>
                    </a:cubicBezTo>
                    <a:cubicBezTo>
                      <a:pt x="188044" y="199004"/>
                      <a:pt x="189346" y="194255"/>
                      <a:pt x="189653" y="193642"/>
                    </a:cubicBezTo>
                    <a:cubicBezTo>
                      <a:pt x="189959" y="193030"/>
                      <a:pt x="190266" y="193489"/>
                      <a:pt x="191415" y="193642"/>
                    </a:cubicBezTo>
                    <a:cubicBezTo>
                      <a:pt x="192564" y="193796"/>
                      <a:pt x="198921" y="193336"/>
                      <a:pt x="207500" y="191881"/>
                    </a:cubicBezTo>
                    <a:cubicBezTo>
                      <a:pt x="216079" y="190426"/>
                      <a:pt x="222359" y="186289"/>
                      <a:pt x="225041" y="184221"/>
                    </a:cubicBezTo>
                    <a:cubicBezTo>
                      <a:pt x="227721" y="182153"/>
                      <a:pt x="230326" y="177481"/>
                      <a:pt x="230785" y="176868"/>
                    </a:cubicBezTo>
                    <a:cubicBezTo>
                      <a:pt x="231245" y="176255"/>
                      <a:pt x="232853" y="175412"/>
                      <a:pt x="232853" y="175412"/>
                    </a:cubicBezTo>
                    <a:cubicBezTo>
                      <a:pt x="232853" y="175412"/>
                      <a:pt x="247024" y="168519"/>
                      <a:pt x="249475" y="167140"/>
                    </a:cubicBezTo>
                    <a:cubicBezTo>
                      <a:pt x="251849" y="165685"/>
                      <a:pt x="260352" y="163004"/>
                      <a:pt x="264488" y="161242"/>
                    </a:cubicBezTo>
                    <a:cubicBezTo>
                      <a:pt x="268624" y="159481"/>
                      <a:pt x="269773" y="159021"/>
                      <a:pt x="271381" y="156800"/>
                    </a:cubicBezTo>
                    <a:cubicBezTo>
                      <a:pt x="272990" y="154578"/>
                      <a:pt x="269620" y="151514"/>
                      <a:pt x="269160" y="151055"/>
                    </a:cubicBezTo>
                    <a:cubicBezTo>
                      <a:pt x="268701" y="150595"/>
                      <a:pt x="267398" y="150442"/>
                      <a:pt x="266633" y="151361"/>
                    </a:cubicBezTo>
                    <a:cubicBezTo>
                      <a:pt x="265867" y="152280"/>
                      <a:pt x="265713" y="151514"/>
                      <a:pt x="265483" y="150212"/>
                    </a:cubicBezTo>
                    <a:cubicBezTo>
                      <a:pt x="265330" y="148910"/>
                      <a:pt x="267092" y="146536"/>
                      <a:pt x="267552" y="145233"/>
                    </a:cubicBezTo>
                    <a:cubicBezTo>
                      <a:pt x="268011" y="143931"/>
                      <a:pt x="267705" y="143012"/>
                      <a:pt x="266250" y="142170"/>
                    </a:cubicBezTo>
                    <a:cubicBezTo>
                      <a:pt x="264794" y="141404"/>
                      <a:pt x="264488" y="139259"/>
                      <a:pt x="265100" y="136578"/>
                    </a:cubicBezTo>
                    <a:cubicBezTo>
                      <a:pt x="265713" y="133897"/>
                      <a:pt x="268471" y="133668"/>
                      <a:pt x="270692" y="134663"/>
                    </a:cubicBezTo>
                    <a:cubicBezTo>
                      <a:pt x="272913" y="135582"/>
                      <a:pt x="277050" y="134510"/>
                      <a:pt x="278505" y="134050"/>
                    </a:cubicBezTo>
                    <a:cubicBezTo>
                      <a:pt x="279960" y="133591"/>
                      <a:pt x="284250" y="131982"/>
                      <a:pt x="285245" y="131676"/>
                    </a:cubicBezTo>
                    <a:cubicBezTo>
                      <a:pt x="286241" y="131369"/>
                      <a:pt x="286854" y="130527"/>
                      <a:pt x="286854" y="130527"/>
                    </a:cubicBezTo>
                    <a:cubicBezTo>
                      <a:pt x="289075" y="127157"/>
                      <a:pt x="292445" y="123020"/>
                      <a:pt x="295126" y="122101"/>
                    </a:cubicBezTo>
                    <a:cubicBezTo>
                      <a:pt x="297807" y="121182"/>
                      <a:pt x="306309" y="120186"/>
                      <a:pt x="308684" y="120033"/>
                    </a:cubicBezTo>
                    <a:cubicBezTo>
                      <a:pt x="311058" y="119880"/>
                      <a:pt x="320786" y="121489"/>
                      <a:pt x="322854" y="121642"/>
                    </a:cubicBezTo>
                    <a:cubicBezTo>
                      <a:pt x="324922" y="121795"/>
                      <a:pt x="335952" y="122408"/>
                      <a:pt x="338480" y="122101"/>
                    </a:cubicBezTo>
                    <a:cubicBezTo>
                      <a:pt x="341008" y="121795"/>
                      <a:pt x="340242" y="120033"/>
                      <a:pt x="339246" y="118884"/>
                    </a:cubicBezTo>
                    <a:cubicBezTo>
                      <a:pt x="338250" y="117735"/>
                      <a:pt x="338940" y="117276"/>
                      <a:pt x="338940" y="117276"/>
                    </a:cubicBezTo>
                    <a:cubicBezTo>
                      <a:pt x="338940" y="117276"/>
                      <a:pt x="341008" y="114135"/>
                      <a:pt x="343076" y="11114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93" name="Kombinationstegning: figur 12092">
                <a:extLst>
                  <a:ext uri="{FF2B5EF4-FFF2-40B4-BE49-F238E27FC236}">
                    <a16:creationId xmlns:a16="http://schemas.microsoft.com/office/drawing/2014/main" id="{C50471C7-14A4-44AF-8917-35E024FD2B29}"/>
                  </a:ext>
                </a:extLst>
              </p:cNvPr>
              <p:cNvSpPr/>
              <p:nvPr/>
            </p:nvSpPr>
            <p:spPr>
              <a:xfrm>
                <a:off x="7509421" y="4737376"/>
                <a:ext cx="207185" cy="402140"/>
              </a:xfrm>
              <a:custGeom>
                <a:avLst/>
                <a:gdLst>
                  <a:gd name="connsiteX0" fmla="*/ 198020 w 207185"/>
                  <a:gd name="connsiteY0" fmla="*/ 61555 h 402140"/>
                  <a:gd name="connsiteX1" fmla="*/ 192734 w 207185"/>
                  <a:gd name="connsiteY1" fmla="*/ 36661 h 402140"/>
                  <a:gd name="connsiteX2" fmla="*/ 185075 w 207185"/>
                  <a:gd name="connsiteY2" fmla="*/ 25861 h 402140"/>
                  <a:gd name="connsiteX3" fmla="*/ 176190 w 207185"/>
                  <a:gd name="connsiteY3" fmla="*/ 13453 h 402140"/>
                  <a:gd name="connsiteX4" fmla="*/ 172590 w 207185"/>
                  <a:gd name="connsiteY4" fmla="*/ 9853 h 402140"/>
                  <a:gd name="connsiteX5" fmla="*/ 173049 w 207185"/>
                  <a:gd name="connsiteY5" fmla="*/ 6023 h 402140"/>
                  <a:gd name="connsiteX6" fmla="*/ 171594 w 207185"/>
                  <a:gd name="connsiteY6" fmla="*/ 278 h 402140"/>
                  <a:gd name="connsiteX7" fmla="*/ 166309 w 207185"/>
                  <a:gd name="connsiteY7" fmla="*/ 6253 h 402140"/>
                  <a:gd name="connsiteX8" fmla="*/ 159569 w 207185"/>
                  <a:gd name="connsiteY8" fmla="*/ 11997 h 402140"/>
                  <a:gd name="connsiteX9" fmla="*/ 160488 w 207185"/>
                  <a:gd name="connsiteY9" fmla="*/ 18968 h 402140"/>
                  <a:gd name="connsiteX10" fmla="*/ 161177 w 207185"/>
                  <a:gd name="connsiteY10" fmla="*/ 29231 h 402140"/>
                  <a:gd name="connsiteX11" fmla="*/ 158802 w 207185"/>
                  <a:gd name="connsiteY11" fmla="*/ 37580 h 402140"/>
                  <a:gd name="connsiteX12" fmla="*/ 152368 w 207185"/>
                  <a:gd name="connsiteY12" fmla="*/ 41410 h 402140"/>
                  <a:gd name="connsiteX13" fmla="*/ 150454 w 207185"/>
                  <a:gd name="connsiteY13" fmla="*/ 44015 h 402140"/>
                  <a:gd name="connsiteX14" fmla="*/ 146853 w 207185"/>
                  <a:gd name="connsiteY14" fmla="*/ 44934 h 402140"/>
                  <a:gd name="connsiteX15" fmla="*/ 143483 w 207185"/>
                  <a:gd name="connsiteY15" fmla="*/ 51368 h 402140"/>
                  <a:gd name="connsiteX16" fmla="*/ 139653 w 207185"/>
                  <a:gd name="connsiteY16" fmla="*/ 47308 h 402140"/>
                  <a:gd name="connsiteX17" fmla="*/ 135594 w 207185"/>
                  <a:gd name="connsiteY17" fmla="*/ 44398 h 402140"/>
                  <a:gd name="connsiteX18" fmla="*/ 135823 w 207185"/>
                  <a:gd name="connsiteY18" fmla="*/ 58262 h 402140"/>
                  <a:gd name="connsiteX19" fmla="*/ 135134 w 207185"/>
                  <a:gd name="connsiteY19" fmla="*/ 62321 h 402140"/>
                  <a:gd name="connsiteX20" fmla="*/ 131534 w 207185"/>
                  <a:gd name="connsiteY20" fmla="*/ 64925 h 402140"/>
                  <a:gd name="connsiteX21" fmla="*/ 128164 w 207185"/>
                  <a:gd name="connsiteY21" fmla="*/ 72815 h 402140"/>
                  <a:gd name="connsiteX22" fmla="*/ 135364 w 207185"/>
                  <a:gd name="connsiteY22" fmla="*/ 76415 h 402140"/>
                  <a:gd name="connsiteX23" fmla="*/ 129389 w 207185"/>
                  <a:gd name="connsiteY23" fmla="*/ 76875 h 402140"/>
                  <a:gd name="connsiteX24" fmla="*/ 123185 w 207185"/>
                  <a:gd name="connsiteY24" fmla="*/ 82619 h 402140"/>
                  <a:gd name="connsiteX25" fmla="*/ 120581 w 207185"/>
                  <a:gd name="connsiteY25" fmla="*/ 84304 h 402140"/>
                  <a:gd name="connsiteX26" fmla="*/ 119662 w 207185"/>
                  <a:gd name="connsiteY26" fmla="*/ 79249 h 402140"/>
                  <a:gd name="connsiteX27" fmla="*/ 112002 w 207185"/>
                  <a:gd name="connsiteY27" fmla="*/ 90968 h 402140"/>
                  <a:gd name="connsiteX28" fmla="*/ 112232 w 207185"/>
                  <a:gd name="connsiteY28" fmla="*/ 97402 h 402140"/>
                  <a:gd name="connsiteX29" fmla="*/ 109091 w 207185"/>
                  <a:gd name="connsiteY29" fmla="*/ 101462 h 402140"/>
                  <a:gd name="connsiteX30" fmla="*/ 108172 w 207185"/>
                  <a:gd name="connsiteY30" fmla="*/ 96943 h 402140"/>
                  <a:gd name="connsiteX31" fmla="*/ 100512 w 207185"/>
                  <a:gd name="connsiteY31" fmla="*/ 96943 h 402140"/>
                  <a:gd name="connsiteX32" fmla="*/ 90938 w 207185"/>
                  <a:gd name="connsiteY32" fmla="*/ 104143 h 402140"/>
                  <a:gd name="connsiteX33" fmla="*/ 89713 w 207185"/>
                  <a:gd name="connsiteY33" fmla="*/ 111803 h 402140"/>
                  <a:gd name="connsiteX34" fmla="*/ 87798 w 207185"/>
                  <a:gd name="connsiteY34" fmla="*/ 114943 h 402140"/>
                  <a:gd name="connsiteX35" fmla="*/ 86112 w 207185"/>
                  <a:gd name="connsiteY35" fmla="*/ 110654 h 402140"/>
                  <a:gd name="connsiteX36" fmla="*/ 80598 w 207185"/>
                  <a:gd name="connsiteY36" fmla="*/ 109428 h 402140"/>
                  <a:gd name="connsiteX37" fmla="*/ 77993 w 207185"/>
                  <a:gd name="connsiteY37" fmla="*/ 110654 h 402140"/>
                  <a:gd name="connsiteX38" fmla="*/ 72248 w 207185"/>
                  <a:gd name="connsiteY38" fmla="*/ 110424 h 402140"/>
                  <a:gd name="connsiteX39" fmla="*/ 67499 w 207185"/>
                  <a:gd name="connsiteY39" fmla="*/ 112569 h 402140"/>
                  <a:gd name="connsiteX40" fmla="*/ 61525 w 207185"/>
                  <a:gd name="connsiteY40" fmla="*/ 117318 h 402140"/>
                  <a:gd name="connsiteX41" fmla="*/ 58154 w 207185"/>
                  <a:gd name="connsiteY41" fmla="*/ 116092 h 402140"/>
                  <a:gd name="connsiteX42" fmla="*/ 49269 w 207185"/>
                  <a:gd name="connsiteY42" fmla="*/ 121377 h 402140"/>
                  <a:gd name="connsiteX43" fmla="*/ 37780 w 207185"/>
                  <a:gd name="connsiteY43" fmla="*/ 121837 h 402140"/>
                  <a:gd name="connsiteX44" fmla="*/ 31039 w 207185"/>
                  <a:gd name="connsiteY44" fmla="*/ 138382 h 402140"/>
                  <a:gd name="connsiteX45" fmla="*/ 23150 w 207185"/>
                  <a:gd name="connsiteY45" fmla="*/ 154390 h 402140"/>
                  <a:gd name="connsiteX46" fmla="*/ 20546 w 207185"/>
                  <a:gd name="connsiteY46" fmla="*/ 165190 h 402140"/>
                  <a:gd name="connsiteX47" fmla="*/ 27516 w 207185"/>
                  <a:gd name="connsiteY47" fmla="*/ 197744 h 402140"/>
                  <a:gd name="connsiteX48" fmla="*/ 33260 w 207185"/>
                  <a:gd name="connsiteY48" fmla="*/ 214519 h 402140"/>
                  <a:gd name="connsiteX49" fmla="*/ 33950 w 207185"/>
                  <a:gd name="connsiteY49" fmla="*/ 222868 h 402140"/>
                  <a:gd name="connsiteX50" fmla="*/ 33490 w 207185"/>
                  <a:gd name="connsiteY50" fmla="*/ 230757 h 402140"/>
                  <a:gd name="connsiteX51" fmla="*/ 28742 w 207185"/>
                  <a:gd name="connsiteY51" fmla="*/ 245387 h 402140"/>
                  <a:gd name="connsiteX52" fmla="*/ 22001 w 207185"/>
                  <a:gd name="connsiteY52" fmla="*/ 256417 h 402140"/>
                  <a:gd name="connsiteX53" fmla="*/ 18171 w 207185"/>
                  <a:gd name="connsiteY53" fmla="*/ 267906 h 402140"/>
                  <a:gd name="connsiteX54" fmla="*/ 8827 w 207185"/>
                  <a:gd name="connsiteY54" fmla="*/ 273421 h 402140"/>
                  <a:gd name="connsiteX55" fmla="*/ 7141 w 207185"/>
                  <a:gd name="connsiteY55" fmla="*/ 281770 h 402140"/>
                  <a:gd name="connsiteX56" fmla="*/ 3771 w 207185"/>
                  <a:gd name="connsiteY56" fmla="*/ 287285 h 402140"/>
                  <a:gd name="connsiteX57" fmla="*/ 1627 w 207185"/>
                  <a:gd name="connsiteY57" fmla="*/ 292034 h 402140"/>
                  <a:gd name="connsiteX58" fmla="*/ 171 w 207185"/>
                  <a:gd name="connsiteY58" fmla="*/ 302834 h 402140"/>
                  <a:gd name="connsiteX59" fmla="*/ 12580 w 207185"/>
                  <a:gd name="connsiteY59" fmla="*/ 336384 h 402140"/>
                  <a:gd name="connsiteX60" fmla="*/ 13269 w 207185"/>
                  <a:gd name="connsiteY60" fmla="*/ 341669 h 402140"/>
                  <a:gd name="connsiteX61" fmla="*/ 11814 w 207185"/>
                  <a:gd name="connsiteY61" fmla="*/ 348639 h 402140"/>
                  <a:gd name="connsiteX62" fmla="*/ 13039 w 207185"/>
                  <a:gd name="connsiteY62" fmla="*/ 360818 h 402140"/>
                  <a:gd name="connsiteX63" fmla="*/ 22154 w 207185"/>
                  <a:gd name="connsiteY63" fmla="*/ 379967 h 402140"/>
                  <a:gd name="connsiteX64" fmla="*/ 52333 w 207185"/>
                  <a:gd name="connsiteY64" fmla="*/ 400342 h 402140"/>
                  <a:gd name="connsiteX65" fmla="*/ 78453 w 207185"/>
                  <a:gd name="connsiteY65" fmla="*/ 394137 h 402140"/>
                  <a:gd name="connsiteX66" fmla="*/ 99517 w 207185"/>
                  <a:gd name="connsiteY66" fmla="*/ 388163 h 402140"/>
                  <a:gd name="connsiteX67" fmla="*/ 107866 w 207185"/>
                  <a:gd name="connsiteY67" fmla="*/ 382188 h 402140"/>
                  <a:gd name="connsiteX68" fmla="*/ 175884 w 207185"/>
                  <a:gd name="connsiteY68" fmla="*/ 167029 h 402140"/>
                  <a:gd name="connsiteX69" fmla="*/ 176803 w 207185"/>
                  <a:gd name="connsiteY69" fmla="*/ 156458 h 402140"/>
                  <a:gd name="connsiteX70" fmla="*/ 184232 w 207185"/>
                  <a:gd name="connsiteY70" fmla="*/ 144739 h 402140"/>
                  <a:gd name="connsiteX71" fmla="*/ 185688 w 207185"/>
                  <a:gd name="connsiteY71" fmla="*/ 140220 h 402140"/>
                  <a:gd name="connsiteX72" fmla="*/ 187143 w 207185"/>
                  <a:gd name="connsiteY72" fmla="*/ 128271 h 402140"/>
                  <a:gd name="connsiteX73" fmla="*/ 185228 w 207185"/>
                  <a:gd name="connsiteY73" fmla="*/ 120611 h 402140"/>
                  <a:gd name="connsiteX74" fmla="*/ 183313 w 207185"/>
                  <a:gd name="connsiteY74" fmla="*/ 113411 h 402140"/>
                  <a:gd name="connsiteX75" fmla="*/ 184769 w 207185"/>
                  <a:gd name="connsiteY75" fmla="*/ 100466 h 402140"/>
                  <a:gd name="connsiteX76" fmla="*/ 196258 w 207185"/>
                  <a:gd name="connsiteY76" fmla="*/ 111496 h 402140"/>
                  <a:gd name="connsiteX77" fmla="*/ 204148 w 207185"/>
                  <a:gd name="connsiteY77" fmla="*/ 107207 h 402140"/>
                  <a:gd name="connsiteX78" fmla="*/ 206292 w 207185"/>
                  <a:gd name="connsiteY78" fmla="*/ 88517 h 402140"/>
                  <a:gd name="connsiteX79" fmla="*/ 198020 w 207185"/>
                  <a:gd name="connsiteY79" fmla="*/ 61555 h 402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07185" h="402140">
                    <a:moveTo>
                      <a:pt x="198020" y="61555"/>
                    </a:moveTo>
                    <a:cubicBezTo>
                      <a:pt x="196794" y="55810"/>
                      <a:pt x="194420" y="41947"/>
                      <a:pt x="192734" y="36661"/>
                    </a:cubicBezTo>
                    <a:cubicBezTo>
                      <a:pt x="191050" y="31376"/>
                      <a:pt x="187220" y="27087"/>
                      <a:pt x="185075" y="25861"/>
                    </a:cubicBezTo>
                    <a:cubicBezTo>
                      <a:pt x="182930" y="24636"/>
                      <a:pt x="177186" y="15061"/>
                      <a:pt x="176190" y="13453"/>
                    </a:cubicBezTo>
                    <a:cubicBezTo>
                      <a:pt x="175271" y="11767"/>
                      <a:pt x="174964" y="10312"/>
                      <a:pt x="172590" y="9853"/>
                    </a:cubicBezTo>
                    <a:cubicBezTo>
                      <a:pt x="170215" y="9393"/>
                      <a:pt x="171900" y="7248"/>
                      <a:pt x="173049" y="6023"/>
                    </a:cubicBezTo>
                    <a:cubicBezTo>
                      <a:pt x="174275" y="4797"/>
                      <a:pt x="172820" y="1733"/>
                      <a:pt x="171594" y="278"/>
                    </a:cubicBezTo>
                    <a:cubicBezTo>
                      <a:pt x="170368" y="-1177"/>
                      <a:pt x="168224" y="3418"/>
                      <a:pt x="166309" y="6253"/>
                    </a:cubicBezTo>
                    <a:cubicBezTo>
                      <a:pt x="164394" y="9087"/>
                      <a:pt x="162479" y="11308"/>
                      <a:pt x="159569" y="11997"/>
                    </a:cubicBezTo>
                    <a:cubicBezTo>
                      <a:pt x="156658" y="12687"/>
                      <a:pt x="159109" y="14602"/>
                      <a:pt x="160488" y="18968"/>
                    </a:cubicBezTo>
                    <a:cubicBezTo>
                      <a:pt x="161943" y="23257"/>
                      <a:pt x="162403" y="26627"/>
                      <a:pt x="161177" y="29231"/>
                    </a:cubicBezTo>
                    <a:cubicBezTo>
                      <a:pt x="159951" y="31836"/>
                      <a:pt x="158802" y="33521"/>
                      <a:pt x="158802" y="37580"/>
                    </a:cubicBezTo>
                    <a:cubicBezTo>
                      <a:pt x="158802" y="41640"/>
                      <a:pt x="154053" y="41181"/>
                      <a:pt x="152368" y="41410"/>
                    </a:cubicBezTo>
                    <a:cubicBezTo>
                      <a:pt x="150683" y="41640"/>
                      <a:pt x="150913" y="42329"/>
                      <a:pt x="150454" y="44015"/>
                    </a:cubicBezTo>
                    <a:cubicBezTo>
                      <a:pt x="149994" y="45700"/>
                      <a:pt x="148309" y="44934"/>
                      <a:pt x="146853" y="44934"/>
                    </a:cubicBezTo>
                    <a:cubicBezTo>
                      <a:pt x="145398" y="44934"/>
                      <a:pt x="144938" y="48764"/>
                      <a:pt x="143483" y="51368"/>
                    </a:cubicBezTo>
                    <a:cubicBezTo>
                      <a:pt x="142028" y="53972"/>
                      <a:pt x="140572" y="48227"/>
                      <a:pt x="139653" y="47308"/>
                    </a:cubicBezTo>
                    <a:cubicBezTo>
                      <a:pt x="138734" y="46389"/>
                      <a:pt x="137738" y="44934"/>
                      <a:pt x="135594" y="44398"/>
                    </a:cubicBezTo>
                    <a:cubicBezTo>
                      <a:pt x="133449" y="43861"/>
                      <a:pt x="133679" y="52057"/>
                      <a:pt x="135823" y="58262"/>
                    </a:cubicBezTo>
                    <a:cubicBezTo>
                      <a:pt x="137968" y="64466"/>
                      <a:pt x="135823" y="64696"/>
                      <a:pt x="135134" y="62321"/>
                    </a:cubicBezTo>
                    <a:cubicBezTo>
                      <a:pt x="134445" y="59947"/>
                      <a:pt x="133219" y="65692"/>
                      <a:pt x="131534" y="64925"/>
                    </a:cubicBezTo>
                    <a:cubicBezTo>
                      <a:pt x="129849" y="64236"/>
                      <a:pt x="129389" y="69445"/>
                      <a:pt x="128164" y="72815"/>
                    </a:cubicBezTo>
                    <a:cubicBezTo>
                      <a:pt x="126938" y="76185"/>
                      <a:pt x="132224" y="74730"/>
                      <a:pt x="135364" y="76415"/>
                    </a:cubicBezTo>
                    <a:cubicBezTo>
                      <a:pt x="138504" y="78100"/>
                      <a:pt x="132224" y="76875"/>
                      <a:pt x="129389" y="76875"/>
                    </a:cubicBezTo>
                    <a:cubicBezTo>
                      <a:pt x="126555" y="76875"/>
                      <a:pt x="125560" y="78560"/>
                      <a:pt x="123185" y="82619"/>
                    </a:cubicBezTo>
                    <a:cubicBezTo>
                      <a:pt x="120811" y="86679"/>
                      <a:pt x="119355" y="86909"/>
                      <a:pt x="120581" y="84304"/>
                    </a:cubicBezTo>
                    <a:cubicBezTo>
                      <a:pt x="121806" y="81700"/>
                      <a:pt x="121270" y="80934"/>
                      <a:pt x="119662" y="79249"/>
                    </a:cubicBezTo>
                    <a:cubicBezTo>
                      <a:pt x="117977" y="77564"/>
                      <a:pt x="113227" y="88134"/>
                      <a:pt x="112002" y="90968"/>
                    </a:cubicBezTo>
                    <a:cubicBezTo>
                      <a:pt x="110777" y="93802"/>
                      <a:pt x="109091" y="93879"/>
                      <a:pt x="112232" y="97402"/>
                    </a:cubicBezTo>
                    <a:cubicBezTo>
                      <a:pt x="115372" y="101002"/>
                      <a:pt x="112232" y="100543"/>
                      <a:pt x="109091" y="101462"/>
                    </a:cubicBezTo>
                    <a:cubicBezTo>
                      <a:pt x="105951" y="102381"/>
                      <a:pt x="106487" y="101922"/>
                      <a:pt x="108172" y="96943"/>
                    </a:cubicBezTo>
                    <a:cubicBezTo>
                      <a:pt x="109857" y="91887"/>
                      <a:pt x="104572" y="93573"/>
                      <a:pt x="100512" y="96943"/>
                    </a:cubicBezTo>
                    <a:cubicBezTo>
                      <a:pt x="96453" y="100313"/>
                      <a:pt x="93083" y="102228"/>
                      <a:pt x="90938" y="104143"/>
                    </a:cubicBezTo>
                    <a:cubicBezTo>
                      <a:pt x="88793" y="106058"/>
                      <a:pt x="86189" y="107513"/>
                      <a:pt x="89713" y="111803"/>
                    </a:cubicBezTo>
                    <a:cubicBezTo>
                      <a:pt x="93236" y="116092"/>
                      <a:pt x="89713" y="114943"/>
                      <a:pt x="87798" y="114943"/>
                    </a:cubicBezTo>
                    <a:cubicBezTo>
                      <a:pt x="85883" y="114943"/>
                      <a:pt x="86878" y="113028"/>
                      <a:pt x="86112" y="110654"/>
                    </a:cubicBezTo>
                    <a:cubicBezTo>
                      <a:pt x="85423" y="108279"/>
                      <a:pt x="82282" y="108279"/>
                      <a:pt x="80598" y="109428"/>
                    </a:cubicBezTo>
                    <a:cubicBezTo>
                      <a:pt x="78912" y="110654"/>
                      <a:pt x="78223" y="112339"/>
                      <a:pt x="77993" y="110654"/>
                    </a:cubicBezTo>
                    <a:cubicBezTo>
                      <a:pt x="77763" y="108969"/>
                      <a:pt x="73474" y="110654"/>
                      <a:pt x="72248" y="110424"/>
                    </a:cubicBezTo>
                    <a:cubicBezTo>
                      <a:pt x="71023" y="110194"/>
                      <a:pt x="69108" y="110194"/>
                      <a:pt x="67499" y="112569"/>
                    </a:cubicBezTo>
                    <a:cubicBezTo>
                      <a:pt x="65814" y="114943"/>
                      <a:pt x="62980" y="116398"/>
                      <a:pt x="61525" y="117318"/>
                    </a:cubicBezTo>
                    <a:cubicBezTo>
                      <a:pt x="60069" y="118237"/>
                      <a:pt x="59840" y="118237"/>
                      <a:pt x="58154" y="116092"/>
                    </a:cubicBezTo>
                    <a:cubicBezTo>
                      <a:pt x="56469" y="113947"/>
                      <a:pt x="51950" y="118007"/>
                      <a:pt x="49269" y="121377"/>
                    </a:cubicBezTo>
                    <a:cubicBezTo>
                      <a:pt x="46589" y="124747"/>
                      <a:pt x="41610" y="122066"/>
                      <a:pt x="37780" y="121837"/>
                    </a:cubicBezTo>
                    <a:cubicBezTo>
                      <a:pt x="33950" y="121607"/>
                      <a:pt x="31346" y="132101"/>
                      <a:pt x="31039" y="138382"/>
                    </a:cubicBezTo>
                    <a:cubicBezTo>
                      <a:pt x="30810" y="144586"/>
                      <a:pt x="25295" y="151097"/>
                      <a:pt x="23150" y="154390"/>
                    </a:cubicBezTo>
                    <a:cubicBezTo>
                      <a:pt x="21005" y="157684"/>
                      <a:pt x="20546" y="161820"/>
                      <a:pt x="20546" y="165190"/>
                    </a:cubicBezTo>
                    <a:cubicBezTo>
                      <a:pt x="20546" y="168561"/>
                      <a:pt x="26061" y="193225"/>
                      <a:pt x="27516" y="197744"/>
                    </a:cubicBezTo>
                    <a:cubicBezTo>
                      <a:pt x="28971" y="202263"/>
                      <a:pt x="30886" y="210152"/>
                      <a:pt x="33260" y="214519"/>
                    </a:cubicBezTo>
                    <a:cubicBezTo>
                      <a:pt x="35635" y="218808"/>
                      <a:pt x="34716" y="220263"/>
                      <a:pt x="33950" y="222868"/>
                    </a:cubicBezTo>
                    <a:cubicBezTo>
                      <a:pt x="33260" y="225472"/>
                      <a:pt x="33720" y="227387"/>
                      <a:pt x="33490" y="230757"/>
                    </a:cubicBezTo>
                    <a:cubicBezTo>
                      <a:pt x="33260" y="234127"/>
                      <a:pt x="30350" y="242936"/>
                      <a:pt x="28742" y="245387"/>
                    </a:cubicBezTo>
                    <a:cubicBezTo>
                      <a:pt x="27133" y="247838"/>
                      <a:pt x="24452" y="252127"/>
                      <a:pt x="22001" y="256417"/>
                    </a:cubicBezTo>
                    <a:cubicBezTo>
                      <a:pt x="19550" y="260706"/>
                      <a:pt x="18631" y="263617"/>
                      <a:pt x="18171" y="267906"/>
                    </a:cubicBezTo>
                    <a:cubicBezTo>
                      <a:pt x="17712" y="272196"/>
                      <a:pt x="12426" y="272655"/>
                      <a:pt x="8827" y="273421"/>
                    </a:cubicBezTo>
                    <a:cubicBezTo>
                      <a:pt x="5226" y="274111"/>
                      <a:pt x="7371" y="279855"/>
                      <a:pt x="7141" y="281770"/>
                    </a:cubicBezTo>
                    <a:cubicBezTo>
                      <a:pt x="6912" y="283685"/>
                      <a:pt x="4537" y="285141"/>
                      <a:pt x="3771" y="287285"/>
                    </a:cubicBezTo>
                    <a:cubicBezTo>
                      <a:pt x="3082" y="289430"/>
                      <a:pt x="3082" y="289660"/>
                      <a:pt x="1627" y="292034"/>
                    </a:cubicBezTo>
                    <a:cubicBezTo>
                      <a:pt x="171" y="294409"/>
                      <a:pt x="-288" y="298775"/>
                      <a:pt x="171" y="302834"/>
                    </a:cubicBezTo>
                    <a:cubicBezTo>
                      <a:pt x="631" y="306894"/>
                      <a:pt x="9286" y="332784"/>
                      <a:pt x="12580" y="336384"/>
                    </a:cubicBezTo>
                    <a:cubicBezTo>
                      <a:pt x="15950" y="339984"/>
                      <a:pt x="13269" y="341669"/>
                      <a:pt x="13269" y="341669"/>
                    </a:cubicBezTo>
                    <a:cubicBezTo>
                      <a:pt x="11124" y="343354"/>
                      <a:pt x="10358" y="345728"/>
                      <a:pt x="11814" y="348639"/>
                    </a:cubicBezTo>
                    <a:cubicBezTo>
                      <a:pt x="13269" y="351550"/>
                      <a:pt x="11584" y="354154"/>
                      <a:pt x="13039" y="360818"/>
                    </a:cubicBezTo>
                    <a:cubicBezTo>
                      <a:pt x="14495" y="367482"/>
                      <a:pt x="18554" y="373763"/>
                      <a:pt x="22154" y="379967"/>
                    </a:cubicBezTo>
                    <a:cubicBezTo>
                      <a:pt x="25754" y="386171"/>
                      <a:pt x="41073" y="395286"/>
                      <a:pt x="52333" y="400342"/>
                    </a:cubicBezTo>
                    <a:cubicBezTo>
                      <a:pt x="63593" y="405397"/>
                      <a:pt x="73627" y="398657"/>
                      <a:pt x="78453" y="394137"/>
                    </a:cubicBezTo>
                    <a:cubicBezTo>
                      <a:pt x="83278" y="389618"/>
                      <a:pt x="93312" y="388623"/>
                      <a:pt x="99517" y="388163"/>
                    </a:cubicBezTo>
                    <a:cubicBezTo>
                      <a:pt x="105721" y="387703"/>
                      <a:pt x="107866" y="382188"/>
                      <a:pt x="107866" y="382188"/>
                    </a:cubicBezTo>
                    <a:cubicBezTo>
                      <a:pt x="120274" y="365644"/>
                      <a:pt x="174888" y="170858"/>
                      <a:pt x="175884" y="167029"/>
                    </a:cubicBezTo>
                    <a:cubicBezTo>
                      <a:pt x="176879" y="163199"/>
                      <a:pt x="177799" y="159369"/>
                      <a:pt x="176803" y="156458"/>
                    </a:cubicBezTo>
                    <a:cubicBezTo>
                      <a:pt x="175807" y="153548"/>
                      <a:pt x="181552" y="147114"/>
                      <a:pt x="184232" y="144739"/>
                    </a:cubicBezTo>
                    <a:cubicBezTo>
                      <a:pt x="186837" y="142364"/>
                      <a:pt x="186837" y="141369"/>
                      <a:pt x="185688" y="140220"/>
                    </a:cubicBezTo>
                    <a:cubicBezTo>
                      <a:pt x="184462" y="138994"/>
                      <a:pt x="186147" y="132101"/>
                      <a:pt x="187143" y="128271"/>
                    </a:cubicBezTo>
                    <a:cubicBezTo>
                      <a:pt x="188139" y="124441"/>
                      <a:pt x="187373" y="121837"/>
                      <a:pt x="185228" y="120611"/>
                    </a:cubicBezTo>
                    <a:cubicBezTo>
                      <a:pt x="183084" y="119386"/>
                      <a:pt x="184003" y="117701"/>
                      <a:pt x="183313" y="113411"/>
                    </a:cubicBezTo>
                    <a:cubicBezTo>
                      <a:pt x="182624" y="109122"/>
                      <a:pt x="181858" y="103836"/>
                      <a:pt x="184769" y="100466"/>
                    </a:cubicBezTo>
                    <a:cubicBezTo>
                      <a:pt x="187679" y="97096"/>
                      <a:pt x="193118" y="103836"/>
                      <a:pt x="196258" y="111496"/>
                    </a:cubicBezTo>
                    <a:cubicBezTo>
                      <a:pt x="199398" y="119156"/>
                      <a:pt x="201007" y="114101"/>
                      <a:pt x="204148" y="107207"/>
                    </a:cubicBezTo>
                    <a:cubicBezTo>
                      <a:pt x="207288" y="100236"/>
                      <a:pt x="207978" y="93573"/>
                      <a:pt x="206292" y="88517"/>
                    </a:cubicBezTo>
                    <a:cubicBezTo>
                      <a:pt x="204760" y="83615"/>
                      <a:pt x="199245" y="67300"/>
                      <a:pt x="198020" y="6155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94" name="Kombinationstegning: figur 12093">
                <a:extLst>
                  <a:ext uri="{FF2B5EF4-FFF2-40B4-BE49-F238E27FC236}">
                    <a16:creationId xmlns:a16="http://schemas.microsoft.com/office/drawing/2014/main" id="{D043222F-48D1-4759-82E4-0B64772AA13C}"/>
                  </a:ext>
                </a:extLst>
              </p:cNvPr>
              <p:cNvSpPr/>
              <p:nvPr/>
            </p:nvSpPr>
            <p:spPr>
              <a:xfrm>
                <a:off x="7650711" y="4772947"/>
                <a:ext cx="4337" cy="5095"/>
              </a:xfrm>
              <a:custGeom>
                <a:avLst/>
                <a:gdLst>
                  <a:gd name="connsiteX0" fmla="*/ 4338 w 4337"/>
                  <a:gd name="connsiteY0" fmla="*/ 3541 h 5095"/>
                  <a:gd name="connsiteX1" fmla="*/ 1963 w 4337"/>
                  <a:gd name="connsiteY1" fmla="*/ 171 h 5095"/>
                  <a:gd name="connsiteX2" fmla="*/ 2193 w 4337"/>
                  <a:gd name="connsiteY2" fmla="*/ 4690 h 5095"/>
                  <a:gd name="connsiteX3" fmla="*/ 4338 w 4337"/>
                  <a:gd name="connsiteY3" fmla="*/ 3541 h 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7" h="5095">
                    <a:moveTo>
                      <a:pt x="4338" y="3541"/>
                    </a:moveTo>
                    <a:cubicBezTo>
                      <a:pt x="4338" y="937"/>
                      <a:pt x="4108" y="-519"/>
                      <a:pt x="1963" y="171"/>
                    </a:cubicBezTo>
                    <a:cubicBezTo>
                      <a:pt x="-182" y="860"/>
                      <a:pt x="-1177" y="2315"/>
                      <a:pt x="2193" y="4690"/>
                    </a:cubicBezTo>
                    <a:cubicBezTo>
                      <a:pt x="2193" y="4690"/>
                      <a:pt x="4338" y="6145"/>
                      <a:pt x="4338" y="354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95" name="Kombinationstegning: figur 12094">
                <a:extLst>
                  <a:ext uri="{FF2B5EF4-FFF2-40B4-BE49-F238E27FC236}">
                    <a16:creationId xmlns:a16="http://schemas.microsoft.com/office/drawing/2014/main" id="{7873F92E-1D68-451C-BB8C-EF2681661B6C}"/>
                  </a:ext>
                </a:extLst>
              </p:cNvPr>
              <p:cNvSpPr/>
              <p:nvPr/>
            </p:nvSpPr>
            <p:spPr>
              <a:xfrm>
                <a:off x="7349860" y="5833463"/>
                <a:ext cx="7413" cy="4534"/>
              </a:xfrm>
              <a:custGeom>
                <a:avLst/>
                <a:gdLst>
                  <a:gd name="connsiteX0" fmla="*/ 2403 w 7413"/>
                  <a:gd name="connsiteY0" fmla="*/ 287 h 4534"/>
                  <a:gd name="connsiteX1" fmla="*/ 488 w 7413"/>
                  <a:gd name="connsiteY1" fmla="*/ 3887 h 4534"/>
                  <a:gd name="connsiteX2" fmla="*/ 4089 w 7413"/>
                  <a:gd name="connsiteY2" fmla="*/ 3887 h 4534"/>
                  <a:gd name="connsiteX3" fmla="*/ 6693 w 7413"/>
                  <a:gd name="connsiteY3" fmla="*/ 977 h 4534"/>
                  <a:gd name="connsiteX4" fmla="*/ 2403 w 7413"/>
                  <a:gd name="connsiteY4" fmla="*/ 287 h 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3" h="4534">
                    <a:moveTo>
                      <a:pt x="2403" y="287"/>
                    </a:moveTo>
                    <a:cubicBezTo>
                      <a:pt x="1178" y="747"/>
                      <a:pt x="-967" y="2662"/>
                      <a:pt x="488" y="3887"/>
                    </a:cubicBezTo>
                    <a:cubicBezTo>
                      <a:pt x="488" y="3887"/>
                      <a:pt x="718" y="5343"/>
                      <a:pt x="4089" y="3887"/>
                    </a:cubicBezTo>
                    <a:cubicBezTo>
                      <a:pt x="7459" y="2432"/>
                      <a:pt x="8148" y="2202"/>
                      <a:pt x="6693" y="977"/>
                    </a:cubicBezTo>
                    <a:cubicBezTo>
                      <a:pt x="5237" y="-172"/>
                      <a:pt x="3552" y="-172"/>
                      <a:pt x="2403" y="28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96" name="Kombinationstegning: figur 12095">
                <a:extLst>
                  <a:ext uri="{FF2B5EF4-FFF2-40B4-BE49-F238E27FC236}">
                    <a16:creationId xmlns:a16="http://schemas.microsoft.com/office/drawing/2014/main" id="{40A88A78-A801-4491-BFED-21D519E240DF}"/>
                  </a:ext>
                </a:extLst>
              </p:cNvPr>
              <p:cNvSpPr/>
              <p:nvPr/>
            </p:nvSpPr>
            <p:spPr>
              <a:xfrm>
                <a:off x="6748988" y="5036687"/>
                <a:ext cx="466855" cy="388824"/>
              </a:xfrm>
              <a:custGeom>
                <a:avLst/>
                <a:gdLst>
                  <a:gd name="connsiteX0" fmla="*/ 444643 w 466855"/>
                  <a:gd name="connsiteY0" fmla="*/ 140095 h 388824"/>
                  <a:gd name="connsiteX1" fmla="*/ 444719 w 466855"/>
                  <a:gd name="connsiteY1" fmla="*/ 143618 h 388824"/>
                  <a:gd name="connsiteX2" fmla="*/ 444643 w 466855"/>
                  <a:gd name="connsiteY2" fmla="*/ 140095 h 388824"/>
                  <a:gd name="connsiteX3" fmla="*/ 443647 w 466855"/>
                  <a:gd name="connsiteY3" fmla="*/ 139788 h 388824"/>
                  <a:gd name="connsiteX4" fmla="*/ 440966 w 466855"/>
                  <a:gd name="connsiteY4" fmla="*/ 140401 h 388824"/>
                  <a:gd name="connsiteX5" fmla="*/ 439664 w 466855"/>
                  <a:gd name="connsiteY5" fmla="*/ 150589 h 388824"/>
                  <a:gd name="connsiteX6" fmla="*/ 439511 w 466855"/>
                  <a:gd name="connsiteY6" fmla="*/ 154112 h 388824"/>
                  <a:gd name="connsiteX7" fmla="*/ 420668 w 466855"/>
                  <a:gd name="connsiteY7" fmla="*/ 152810 h 388824"/>
                  <a:gd name="connsiteX8" fmla="*/ 418754 w 466855"/>
                  <a:gd name="connsiteY8" fmla="*/ 151355 h 388824"/>
                  <a:gd name="connsiteX9" fmla="*/ 410481 w 466855"/>
                  <a:gd name="connsiteY9" fmla="*/ 139099 h 388824"/>
                  <a:gd name="connsiteX10" fmla="*/ 408566 w 466855"/>
                  <a:gd name="connsiteY10" fmla="*/ 137797 h 388824"/>
                  <a:gd name="connsiteX11" fmla="*/ 406957 w 466855"/>
                  <a:gd name="connsiteY11" fmla="*/ 135882 h 388824"/>
                  <a:gd name="connsiteX12" fmla="*/ 406805 w 466855"/>
                  <a:gd name="connsiteY12" fmla="*/ 128223 h 388824"/>
                  <a:gd name="connsiteX13" fmla="*/ 414464 w 466855"/>
                  <a:gd name="connsiteY13" fmla="*/ 116120 h 388824"/>
                  <a:gd name="connsiteX14" fmla="*/ 417528 w 466855"/>
                  <a:gd name="connsiteY14" fmla="*/ 112597 h 388824"/>
                  <a:gd name="connsiteX15" fmla="*/ 423272 w 466855"/>
                  <a:gd name="connsiteY15" fmla="*/ 108001 h 388824"/>
                  <a:gd name="connsiteX16" fmla="*/ 425494 w 466855"/>
                  <a:gd name="connsiteY16" fmla="*/ 107388 h 388824"/>
                  <a:gd name="connsiteX17" fmla="*/ 435528 w 466855"/>
                  <a:gd name="connsiteY17" fmla="*/ 113439 h 388824"/>
                  <a:gd name="connsiteX18" fmla="*/ 439894 w 466855"/>
                  <a:gd name="connsiteY18" fmla="*/ 113669 h 388824"/>
                  <a:gd name="connsiteX19" fmla="*/ 441503 w 466855"/>
                  <a:gd name="connsiteY19" fmla="*/ 107082 h 388824"/>
                  <a:gd name="connsiteX20" fmla="*/ 440890 w 466855"/>
                  <a:gd name="connsiteY20" fmla="*/ 101797 h 388824"/>
                  <a:gd name="connsiteX21" fmla="*/ 441043 w 466855"/>
                  <a:gd name="connsiteY21" fmla="*/ 90767 h 388824"/>
                  <a:gd name="connsiteX22" fmla="*/ 439741 w 466855"/>
                  <a:gd name="connsiteY22" fmla="*/ 63192 h 388824"/>
                  <a:gd name="connsiteX23" fmla="*/ 437366 w 466855"/>
                  <a:gd name="connsiteY23" fmla="*/ 53771 h 388824"/>
                  <a:gd name="connsiteX24" fmla="*/ 431622 w 466855"/>
                  <a:gd name="connsiteY24" fmla="*/ 44656 h 388824"/>
                  <a:gd name="connsiteX25" fmla="*/ 428405 w 466855"/>
                  <a:gd name="connsiteY25" fmla="*/ 31864 h 388824"/>
                  <a:gd name="connsiteX26" fmla="*/ 421894 w 466855"/>
                  <a:gd name="connsiteY26" fmla="*/ 9498 h 388824"/>
                  <a:gd name="connsiteX27" fmla="*/ 421128 w 466855"/>
                  <a:gd name="connsiteY27" fmla="*/ 7353 h 388824"/>
                  <a:gd name="connsiteX28" fmla="*/ 418754 w 466855"/>
                  <a:gd name="connsiteY28" fmla="*/ 9957 h 388824"/>
                  <a:gd name="connsiteX29" fmla="*/ 421128 w 466855"/>
                  <a:gd name="connsiteY29" fmla="*/ 7353 h 388824"/>
                  <a:gd name="connsiteX30" fmla="*/ 419979 w 466855"/>
                  <a:gd name="connsiteY30" fmla="*/ 6128 h 388824"/>
                  <a:gd name="connsiteX31" fmla="*/ 411553 w 466855"/>
                  <a:gd name="connsiteY31" fmla="*/ 3064 h 388824"/>
                  <a:gd name="connsiteX32" fmla="*/ 394932 w 466855"/>
                  <a:gd name="connsiteY32" fmla="*/ 1915 h 388824"/>
                  <a:gd name="connsiteX33" fmla="*/ 371953 w 466855"/>
                  <a:gd name="connsiteY33" fmla="*/ 153 h 388824"/>
                  <a:gd name="connsiteX34" fmla="*/ 366208 w 466855"/>
                  <a:gd name="connsiteY34" fmla="*/ 0 h 388824"/>
                  <a:gd name="connsiteX35" fmla="*/ 369578 w 466855"/>
                  <a:gd name="connsiteY35" fmla="*/ 2528 h 388824"/>
                  <a:gd name="connsiteX36" fmla="*/ 366208 w 466855"/>
                  <a:gd name="connsiteY36" fmla="*/ 0 h 388824"/>
                  <a:gd name="connsiteX37" fmla="*/ 360463 w 466855"/>
                  <a:gd name="connsiteY37" fmla="*/ 613 h 388824"/>
                  <a:gd name="connsiteX38" fmla="*/ 354106 w 466855"/>
                  <a:gd name="connsiteY38" fmla="*/ 6051 h 388824"/>
                  <a:gd name="connsiteX39" fmla="*/ 352804 w 466855"/>
                  <a:gd name="connsiteY39" fmla="*/ 8119 h 388824"/>
                  <a:gd name="connsiteX40" fmla="*/ 347672 w 466855"/>
                  <a:gd name="connsiteY40" fmla="*/ 9575 h 388824"/>
                  <a:gd name="connsiteX41" fmla="*/ 337331 w 466855"/>
                  <a:gd name="connsiteY41" fmla="*/ 12102 h 388824"/>
                  <a:gd name="connsiteX42" fmla="*/ 325076 w 466855"/>
                  <a:gd name="connsiteY42" fmla="*/ 25047 h 388824"/>
                  <a:gd name="connsiteX43" fmla="*/ 323161 w 466855"/>
                  <a:gd name="connsiteY43" fmla="*/ 27268 h 388824"/>
                  <a:gd name="connsiteX44" fmla="*/ 300489 w 466855"/>
                  <a:gd name="connsiteY44" fmla="*/ 44196 h 388824"/>
                  <a:gd name="connsiteX45" fmla="*/ 296965 w 466855"/>
                  <a:gd name="connsiteY45" fmla="*/ 49481 h 388824"/>
                  <a:gd name="connsiteX46" fmla="*/ 293288 w 466855"/>
                  <a:gd name="connsiteY46" fmla="*/ 62886 h 388824"/>
                  <a:gd name="connsiteX47" fmla="*/ 282565 w 466855"/>
                  <a:gd name="connsiteY47" fmla="*/ 72614 h 388824"/>
                  <a:gd name="connsiteX48" fmla="*/ 279884 w 466855"/>
                  <a:gd name="connsiteY48" fmla="*/ 73762 h 388824"/>
                  <a:gd name="connsiteX49" fmla="*/ 274446 w 466855"/>
                  <a:gd name="connsiteY49" fmla="*/ 74375 h 388824"/>
                  <a:gd name="connsiteX50" fmla="*/ 268241 w 466855"/>
                  <a:gd name="connsiteY50" fmla="*/ 75984 h 388824"/>
                  <a:gd name="connsiteX51" fmla="*/ 266633 w 466855"/>
                  <a:gd name="connsiteY51" fmla="*/ 78358 h 388824"/>
                  <a:gd name="connsiteX52" fmla="*/ 266786 w 466855"/>
                  <a:gd name="connsiteY52" fmla="*/ 80579 h 388824"/>
                  <a:gd name="connsiteX53" fmla="*/ 261501 w 466855"/>
                  <a:gd name="connsiteY53" fmla="*/ 96512 h 388824"/>
                  <a:gd name="connsiteX54" fmla="*/ 253994 w 466855"/>
                  <a:gd name="connsiteY54" fmla="*/ 105473 h 388824"/>
                  <a:gd name="connsiteX55" fmla="*/ 247100 w 466855"/>
                  <a:gd name="connsiteY55" fmla="*/ 107235 h 388824"/>
                  <a:gd name="connsiteX56" fmla="*/ 234845 w 466855"/>
                  <a:gd name="connsiteY56" fmla="*/ 108690 h 388824"/>
                  <a:gd name="connsiteX57" fmla="*/ 222896 w 466855"/>
                  <a:gd name="connsiteY57" fmla="*/ 105320 h 388824"/>
                  <a:gd name="connsiteX58" fmla="*/ 195168 w 466855"/>
                  <a:gd name="connsiteY58" fmla="*/ 94137 h 388824"/>
                  <a:gd name="connsiteX59" fmla="*/ 183832 w 466855"/>
                  <a:gd name="connsiteY59" fmla="*/ 94750 h 388824"/>
                  <a:gd name="connsiteX60" fmla="*/ 179236 w 466855"/>
                  <a:gd name="connsiteY60" fmla="*/ 104784 h 388824"/>
                  <a:gd name="connsiteX61" fmla="*/ 176555 w 466855"/>
                  <a:gd name="connsiteY61" fmla="*/ 114512 h 388824"/>
                  <a:gd name="connsiteX62" fmla="*/ 173874 w 466855"/>
                  <a:gd name="connsiteY62" fmla="*/ 118648 h 388824"/>
                  <a:gd name="connsiteX63" fmla="*/ 149440 w 466855"/>
                  <a:gd name="connsiteY63" fmla="*/ 139712 h 388824"/>
                  <a:gd name="connsiteX64" fmla="*/ 142240 w 466855"/>
                  <a:gd name="connsiteY64" fmla="*/ 140018 h 388824"/>
                  <a:gd name="connsiteX65" fmla="*/ 138104 w 466855"/>
                  <a:gd name="connsiteY65" fmla="*/ 140325 h 388824"/>
                  <a:gd name="connsiteX66" fmla="*/ 128989 w 466855"/>
                  <a:gd name="connsiteY66" fmla="*/ 140018 h 388824"/>
                  <a:gd name="connsiteX67" fmla="*/ 120716 w 466855"/>
                  <a:gd name="connsiteY67" fmla="*/ 141320 h 388824"/>
                  <a:gd name="connsiteX68" fmla="*/ 118955 w 466855"/>
                  <a:gd name="connsiteY68" fmla="*/ 139559 h 388824"/>
                  <a:gd name="connsiteX69" fmla="*/ 118036 w 466855"/>
                  <a:gd name="connsiteY69" fmla="*/ 131440 h 388824"/>
                  <a:gd name="connsiteX70" fmla="*/ 123321 w 466855"/>
                  <a:gd name="connsiteY70" fmla="*/ 121099 h 388824"/>
                  <a:gd name="connsiteX71" fmla="*/ 123474 w 466855"/>
                  <a:gd name="connsiteY71" fmla="*/ 110529 h 388824"/>
                  <a:gd name="connsiteX72" fmla="*/ 118189 w 466855"/>
                  <a:gd name="connsiteY72" fmla="*/ 97277 h 388824"/>
                  <a:gd name="connsiteX73" fmla="*/ 109227 w 466855"/>
                  <a:gd name="connsiteY73" fmla="*/ 84180 h 388824"/>
                  <a:gd name="connsiteX74" fmla="*/ 99882 w 466855"/>
                  <a:gd name="connsiteY74" fmla="*/ 77439 h 388824"/>
                  <a:gd name="connsiteX75" fmla="*/ 99959 w 466855"/>
                  <a:gd name="connsiteY75" fmla="*/ 181840 h 388824"/>
                  <a:gd name="connsiteX76" fmla="*/ 99652 w 466855"/>
                  <a:gd name="connsiteY76" fmla="*/ 187585 h 388824"/>
                  <a:gd name="connsiteX77" fmla="*/ 98044 w 466855"/>
                  <a:gd name="connsiteY77" fmla="*/ 189347 h 388824"/>
                  <a:gd name="connsiteX78" fmla="*/ 77976 w 466855"/>
                  <a:gd name="connsiteY78" fmla="*/ 202292 h 388824"/>
                  <a:gd name="connsiteX79" fmla="*/ 76061 w 466855"/>
                  <a:gd name="connsiteY79" fmla="*/ 204360 h 388824"/>
                  <a:gd name="connsiteX80" fmla="*/ 44656 w 466855"/>
                  <a:gd name="connsiteY80" fmla="*/ 202445 h 388824"/>
                  <a:gd name="connsiteX81" fmla="*/ 29490 w 466855"/>
                  <a:gd name="connsiteY81" fmla="*/ 199381 h 388824"/>
                  <a:gd name="connsiteX82" fmla="*/ 26120 w 466855"/>
                  <a:gd name="connsiteY82" fmla="*/ 195551 h 388824"/>
                  <a:gd name="connsiteX83" fmla="*/ 24664 w 466855"/>
                  <a:gd name="connsiteY83" fmla="*/ 192334 h 388824"/>
                  <a:gd name="connsiteX84" fmla="*/ 24818 w 466855"/>
                  <a:gd name="connsiteY84" fmla="*/ 189806 h 388824"/>
                  <a:gd name="connsiteX85" fmla="*/ 26120 w 466855"/>
                  <a:gd name="connsiteY85" fmla="*/ 187278 h 388824"/>
                  <a:gd name="connsiteX86" fmla="*/ 22443 w 466855"/>
                  <a:gd name="connsiteY86" fmla="*/ 182989 h 388824"/>
                  <a:gd name="connsiteX87" fmla="*/ 19762 w 466855"/>
                  <a:gd name="connsiteY87" fmla="*/ 179313 h 388824"/>
                  <a:gd name="connsiteX88" fmla="*/ 17694 w 466855"/>
                  <a:gd name="connsiteY88" fmla="*/ 178546 h 388824"/>
                  <a:gd name="connsiteX89" fmla="*/ 13711 w 466855"/>
                  <a:gd name="connsiteY89" fmla="*/ 177627 h 388824"/>
                  <a:gd name="connsiteX90" fmla="*/ 11489 w 466855"/>
                  <a:gd name="connsiteY90" fmla="*/ 179542 h 388824"/>
                  <a:gd name="connsiteX91" fmla="*/ 8962 w 466855"/>
                  <a:gd name="connsiteY91" fmla="*/ 182606 h 388824"/>
                  <a:gd name="connsiteX92" fmla="*/ 0 w 466855"/>
                  <a:gd name="connsiteY92" fmla="*/ 193942 h 388824"/>
                  <a:gd name="connsiteX93" fmla="*/ 2528 w 466855"/>
                  <a:gd name="connsiteY93" fmla="*/ 197619 h 388824"/>
                  <a:gd name="connsiteX94" fmla="*/ 44503 w 466855"/>
                  <a:gd name="connsiteY94" fmla="*/ 287773 h 388824"/>
                  <a:gd name="connsiteX95" fmla="*/ 51014 w 466855"/>
                  <a:gd name="connsiteY95" fmla="*/ 316650 h 388824"/>
                  <a:gd name="connsiteX96" fmla="*/ 46571 w 466855"/>
                  <a:gd name="connsiteY96" fmla="*/ 324616 h 388824"/>
                  <a:gd name="connsiteX97" fmla="*/ 39830 w 466855"/>
                  <a:gd name="connsiteY97" fmla="*/ 328293 h 388824"/>
                  <a:gd name="connsiteX98" fmla="*/ 42052 w 466855"/>
                  <a:gd name="connsiteY98" fmla="*/ 332735 h 388824"/>
                  <a:gd name="connsiteX99" fmla="*/ 45728 w 466855"/>
                  <a:gd name="connsiteY99" fmla="*/ 337025 h 388824"/>
                  <a:gd name="connsiteX100" fmla="*/ 52239 w 466855"/>
                  <a:gd name="connsiteY100" fmla="*/ 349969 h 388824"/>
                  <a:gd name="connsiteX101" fmla="*/ 54460 w 466855"/>
                  <a:gd name="connsiteY101" fmla="*/ 360540 h 388824"/>
                  <a:gd name="connsiteX102" fmla="*/ 55762 w 466855"/>
                  <a:gd name="connsiteY102" fmla="*/ 371876 h 388824"/>
                  <a:gd name="connsiteX103" fmla="*/ 57831 w 466855"/>
                  <a:gd name="connsiteY103" fmla="*/ 370727 h 388824"/>
                  <a:gd name="connsiteX104" fmla="*/ 61967 w 466855"/>
                  <a:gd name="connsiteY104" fmla="*/ 366744 h 388824"/>
                  <a:gd name="connsiteX105" fmla="*/ 67405 w 466855"/>
                  <a:gd name="connsiteY105" fmla="*/ 371723 h 388824"/>
                  <a:gd name="connsiteX106" fmla="*/ 69933 w 466855"/>
                  <a:gd name="connsiteY106" fmla="*/ 376702 h 388824"/>
                  <a:gd name="connsiteX107" fmla="*/ 78359 w 466855"/>
                  <a:gd name="connsiteY107" fmla="*/ 379383 h 388824"/>
                  <a:gd name="connsiteX108" fmla="*/ 89082 w 466855"/>
                  <a:gd name="connsiteY108" fmla="*/ 385587 h 388824"/>
                  <a:gd name="connsiteX109" fmla="*/ 104401 w 466855"/>
                  <a:gd name="connsiteY109" fmla="*/ 387961 h 388824"/>
                  <a:gd name="connsiteX110" fmla="*/ 140784 w 466855"/>
                  <a:gd name="connsiteY110" fmla="*/ 375170 h 388824"/>
                  <a:gd name="connsiteX111" fmla="*/ 159474 w 466855"/>
                  <a:gd name="connsiteY111" fmla="*/ 370881 h 388824"/>
                  <a:gd name="connsiteX112" fmla="*/ 172113 w 466855"/>
                  <a:gd name="connsiteY112" fmla="*/ 365136 h 388824"/>
                  <a:gd name="connsiteX113" fmla="*/ 186972 w 466855"/>
                  <a:gd name="connsiteY113" fmla="*/ 365289 h 388824"/>
                  <a:gd name="connsiteX114" fmla="*/ 198768 w 466855"/>
                  <a:gd name="connsiteY114" fmla="*/ 365442 h 388824"/>
                  <a:gd name="connsiteX115" fmla="*/ 218683 w 466855"/>
                  <a:gd name="connsiteY115" fmla="*/ 366055 h 388824"/>
                  <a:gd name="connsiteX116" fmla="*/ 241050 w 466855"/>
                  <a:gd name="connsiteY116" fmla="*/ 365595 h 388824"/>
                  <a:gd name="connsiteX117" fmla="*/ 253994 w 466855"/>
                  <a:gd name="connsiteY117" fmla="*/ 363680 h 388824"/>
                  <a:gd name="connsiteX118" fmla="*/ 261347 w 466855"/>
                  <a:gd name="connsiteY118" fmla="*/ 360999 h 388824"/>
                  <a:gd name="connsiteX119" fmla="*/ 271229 w 466855"/>
                  <a:gd name="connsiteY119" fmla="*/ 354795 h 388824"/>
                  <a:gd name="connsiteX120" fmla="*/ 302327 w 466855"/>
                  <a:gd name="connsiteY120" fmla="*/ 348744 h 388824"/>
                  <a:gd name="connsiteX121" fmla="*/ 316344 w 466855"/>
                  <a:gd name="connsiteY121" fmla="*/ 339016 h 388824"/>
                  <a:gd name="connsiteX122" fmla="*/ 324463 w 466855"/>
                  <a:gd name="connsiteY122" fmla="*/ 331816 h 388824"/>
                  <a:gd name="connsiteX123" fmla="*/ 335493 w 466855"/>
                  <a:gd name="connsiteY123" fmla="*/ 323544 h 388824"/>
                  <a:gd name="connsiteX124" fmla="*/ 354489 w 466855"/>
                  <a:gd name="connsiteY124" fmla="*/ 306769 h 388824"/>
                  <a:gd name="connsiteX125" fmla="*/ 377468 w 466855"/>
                  <a:gd name="connsiteY125" fmla="*/ 283331 h 388824"/>
                  <a:gd name="connsiteX126" fmla="*/ 404583 w 466855"/>
                  <a:gd name="connsiteY126" fmla="*/ 249475 h 388824"/>
                  <a:gd name="connsiteX127" fmla="*/ 436371 w 466855"/>
                  <a:gd name="connsiteY127" fmla="*/ 204666 h 388824"/>
                  <a:gd name="connsiteX128" fmla="*/ 441503 w 466855"/>
                  <a:gd name="connsiteY128" fmla="*/ 200377 h 388824"/>
                  <a:gd name="connsiteX129" fmla="*/ 444873 w 466855"/>
                  <a:gd name="connsiteY129" fmla="*/ 197006 h 388824"/>
                  <a:gd name="connsiteX130" fmla="*/ 458583 w 466855"/>
                  <a:gd name="connsiteY130" fmla="*/ 172878 h 388824"/>
                  <a:gd name="connsiteX131" fmla="*/ 465783 w 466855"/>
                  <a:gd name="connsiteY131" fmla="*/ 144767 h 388824"/>
                  <a:gd name="connsiteX132" fmla="*/ 466856 w 466855"/>
                  <a:gd name="connsiteY132" fmla="*/ 140478 h 388824"/>
                  <a:gd name="connsiteX133" fmla="*/ 446481 w 466855"/>
                  <a:gd name="connsiteY133" fmla="*/ 140325 h 388824"/>
                  <a:gd name="connsiteX134" fmla="*/ 444643 w 466855"/>
                  <a:gd name="connsiteY134" fmla="*/ 140095 h 388824"/>
                  <a:gd name="connsiteX135" fmla="*/ 368047 w 466855"/>
                  <a:gd name="connsiteY135" fmla="*/ 218530 h 388824"/>
                  <a:gd name="connsiteX136" fmla="*/ 364829 w 466855"/>
                  <a:gd name="connsiteY136" fmla="*/ 221900 h 388824"/>
                  <a:gd name="connsiteX137" fmla="*/ 364217 w 466855"/>
                  <a:gd name="connsiteY137" fmla="*/ 223202 h 388824"/>
                  <a:gd name="connsiteX138" fmla="*/ 363374 w 466855"/>
                  <a:gd name="connsiteY138" fmla="*/ 224964 h 388824"/>
                  <a:gd name="connsiteX139" fmla="*/ 360004 w 466855"/>
                  <a:gd name="connsiteY139" fmla="*/ 229637 h 388824"/>
                  <a:gd name="connsiteX140" fmla="*/ 359544 w 466855"/>
                  <a:gd name="connsiteY140" fmla="*/ 231169 h 388824"/>
                  <a:gd name="connsiteX141" fmla="*/ 360234 w 466855"/>
                  <a:gd name="connsiteY141" fmla="*/ 233926 h 388824"/>
                  <a:gd name="connsiteX142" fmla="*/ 359621 w 466855"/>
                  <a:gd name="connsiteY142" fmla="*/ 235381 h 388824"/>
                  <a:gd name="connsiteX143" fmla="*/ 355561 w 466855"/>
                  <a:gd name="connsiteY143" fmla="*/ 237909 h 388824"/>
                  <a:gd name="connsiteX144" fmla="*/ 338327 w 466855"/>
                  <a:gd name="connsiteY144" fmla="*/ 243270 h 388824"/>
                  <a:gd name="connsiteX145" fmla="*/ 336872 w 466855"/>
                  <a:gd name="connsiteY145" fmla="*/ 244573 h 388824"/>
                  <a:gd name="connsiteX146" fmla="*/ 330514 w 466855"/>
                  <a:gd name="connsiteY146" fmla="*/ 257288 h 388824"/>
                  <a:gd name="connsiteX147" fmla="*/ 328446 w 466855"/>
                  <a:gd name="connsiteY147" fmla="*/ 258513 h 388824"/>
                  <a:gd name="connsiteX148" fmla="*/ 324999 w 466855"/>
                  <a:gd name="connsiteY148" fmla="*/ 257671 h 388824"/>
                  <a:gd name="connsiteX149" fmla="*/ 311135 w 466855"/>
                  <a:gd name="connsiteY149" fmla="*/ 248786 h 388824"/>
                  <a:gd name="connsiteX150" fmla="*/ 308608 w 466855"/>
                  <a:gd name="connsiteY150" fmla="*/ 245875 h 388824"/>
                  <a:gd name="connsiteX151" fmla="*/ 303323 w 466855"/>
                  <a:gd name="connsiteY151" fmla="*/ 234232 h 388824"/>
                  <a:gd name="connsiteX152" fmla="*/ 299876 w 466855"/>
                  <a:gd name="connsiteY152" fmla="*/ 226802 h 388824"/>
                  <a:gd name="connsiteX153" fmla="*/ 304548 w 466855"/>
                  <a:gd name="connsiteY153" fmla="*/ 224045 h 388824"/>
                  <a:gd name="connsiteX154" fmla="*/ 307995 w 466855"/>
                  <a:gd name="connsiteY154" fmla="*/ 222130 h 388824"/>
                  <a:gd name="connsiteX155" fmla="*/ 313127 w 466855"/>
                  <a:gd name="connsiteY155" fmla="*/ 215543 h 388824"/>
                  <a:gd name="connsiteX156" fmla="*/ 318489 w 466855"/>
                  <a:gd name="connsiteY156" fmla="*/ 206428 h 388824"/>
                  <a:gd name="connsiteX157" fmla="*/ 320021 w 466855"/>
                  <a:gd name="connsiteY157" fmla="*/ 204666 h 388824"/>
                  <a:gd name="connsiteX158" fmla="*/ 332352 w 466855"/>
                  <a:gd name="connsiteY158" fmla="*/ 198691 h 388824"/>
                  <a:gd name="connsiteX159" fmla="*/ 335953 w 466855"/>
                  <a:gd name="connsiteY159" fmla="*/ 196776 h 388824"/>
                  <a:gd name="connsiteX160" fmla="*/ 342540 w 466855"/>
                  <a:gd name="connsiteY160" fmla="*/ 194249 h 388824"/>
                  <a:gd name="connsiteX161" fmla="*/ 346370 w 466855"/>
                  <a:gd name="connsiteY161" fmla="*/ 194096 h 388824"/>
                  <a:gd name="connsiteX162" fmla="*/ 349740 w 466855"/>
                  <a:gd name="connsiteY162" fmla="*/ 198385 h 388824"/>
                  <a:gd name="connsiteX163" fmla="*/ 351195 w 466855"/>
                  <a:gd name="connsiteY163" fmla="*/ 199457 h 388824"/>
                  <a:gd name="connsiteX164" fmla="*/ 353570 w 466855"/>
                  <a:gd name="connsiteY164" fmla="*/ 200377 h 388824"/>
                  <a:gd name="connsiteX165" fmla="*/ 363757 w 466855"/>
                  <a:gd name="connsiteY165" fmla="*/ 208649 h 388824"/>
                  <a:gd name="connsiteX166" fmla="*/ 365672 w 466855"/>
                  <a:gd name="connsiteY166" fmla="*/ 210794 h 388824"/>
                  <a:gd name="connsiteX167" fmla="*/ 368047 w 466855"/>
                  <a:gd name="connsiteY167" fmla="*/ 216079 h 388824"/>
                  <a:gd name="connsiteX168" fmla="*/ 368047 w 466855"/>
                  <a:gd name="connsiteY168" fmla="*/ 218530 h 38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466855" h="388824">
                    <a:moveTo>
                      <a:pt x="444643" y="140095"/>
                    </a:moveTo>
                    <a:cubicBezTo>
                      <a:pt x="444719" y="142240"/>
                      <a:pt x="444719" y="143618"/>
                      <a:pt x="444719" y="143618"/>
                    </a:cubicBezTo>
                    <a:cubicBezTo>
                      <a:pt x="444719" y="143618"/>
                      <a:pt x="444719" y="142240"/>
                      <a:pt x="444643" y="140095"/>
                    </a:cubicBezTo>
                    <a:cubicBezTo>
                      <a:pt x="444337" y="140018"/>
                      <a:pt x="444030" y="139942"/>
                      <a:pt x="443647" y="139788"/>
                    </a:cubicBezTo>
                    <a:cubicBezTo>
                      <a:pt x="442039" y="139176"/>
                      <a:pt x="441273" y="139176"/>
                      <a:pt x="440966" y="140401"/>
                    </a:cubicBezTo>
                    <a:cubicBezTo>
                      <a:pt x="440660" y="141703"/>
                      <a:pt x="439358" y="148827"/>
                      <a:pt x="439664" y="150589"/>
                    </a:cubicBezTo>
                    <a:cubicBezTo>
                      <a:pt x="439970" y="152350"/>
                      <a:pt x="440966" y="154572"/>
                      <a:pt x="439511" y="154112"/>
                    </a:cubicBezTo>
                    <a:cubicBezTo>
                      <a:pt x="438056" y="153652"/>
                      <a:pt x="420668" y="152810"/>
                      <a:pt x="420668" y="152810"/>
                    </a:cubicBezTo>
                    <a:cubicBezTo>
                      <a:pt x="420668" y="152810"/>
                      <a:pt x="419213" y="152350"/>
                      <a:pt x="418754" y="151355"/>
                    </a:cubicBezTo>
                    <a:cubicBezTo>
                      <a:pt x="418294" y="150359"/>
                      <a:pt x="410481" y="139099"/>
                      <a:pt x="410481" y="139099"/>
                    </a:cubicBezTo>
                    <a:cubicBezTo>
                      <a:pt x="410481" y="139099"/>
                      <a:pt x="409332" y="137644"/>
                      <a:pt x="408566" y="137797"/>
                    </a:cubicBezTo>
                    <a:cubicBezTo>
                      <a:pt x="407800" y="137950"/>
                      <a:pt x="406957" y="136495"/>
                      <a:pt x="406957" y="135882"/>
                    </a:cubicBezTo>
                    <a:cubicBezTo>
                      <a:pt x="406957" y="135270"/>
                      <a:pt x="406115" y="129371"/>
                      <a:pt x="406805" y="128223"/>
                    </a:cubicBezTo>
                    <a:cubicBezTo>
                      <a:pt x="407417" y="127150"/>
                      <a:pt x="414464" y="116120"/>
                      <a:pt x="414464" y="116120"/>
                    </a:cubicBezTo>
                    <a:cubicBezTo>
                      <a:pt x="414464" y="116120"/>
                      <a:pt x="416532" y="113210"/>
                      <a:pt x="417528" y="112597"/>
                    </a:cubicBezTo>
                    <a:cubicBezTo>
                      <a:pt x="418447" y="111984"/>
                      <a:pt x="422966" y="108461"/>
                      <a:pt x="423272" y="108001"/>
                    </a:cubicBezTo>
                    <a:cubicBezTo>
                      <a:pt x="423579" y="107542"/>
                      <a:pt x="424192" y="106239"/>
                      <a:pt x="425494" y="107388"/>
                    </a:cubicBezTo>
                    <a:cubicBezTo>
                      <a:pt x="426796" y="108537"/>
                      <a:pt x="433766" y="113593"/>
                      <a:pt x="435528" y="113439"/>
                    </a:cubicBezTo>
                    <a:cubicBezTo>
                      <a:pt x="436600" y="113363"/>
                      <a:pt x="438362" y="113439"/>
                      <a:pt x="439894" y="113669"/>
                    </a:cubicBezTo>
                    <a:cubicBezTo>
                      <a:pt x="440354" y="111524"/>
                      <a:pt x="441120" y="108384"/>
                      <a:pt x="441503" y="107082"/>
                    </a:cubicBezTo>
                    <a:cubicBezTo>
                      <a:pt x="441962" y="105167"/>
                      <a:pt x="441349" y="103865"/>
                      <a:pt x="440890" y="101797"/>
                    </a:cubicBezTo>
                    <a:cubicBezTo>
                      <a:pt x="440430" y="99729"/>
                      <a:pt x="441043" y="94750"/>
                      <a:pt x="441043" y="90767"/>
                    </a:cubicBezTo>
                    <a:cubicBezTo>
                      <a:pt x="441043" y="86784"/>
                      <a:pt x="440277" y="66333"/>
                      <a:pt x="439741" y="63192"/>
                    </a:cubicBezTo>
                    <a:cubicBezTo>
                      <a:pt x="439281" y="59975"/>
                      <a:pt x="437979" y="55532"/>
                      <a:pt x="437366" y="53771"/>
                    </a:cubicBezTo>
                    <a:cubicBezTo>
                      <a:pt x="436754" y="52009"/>
                      <a:pt x="435298" y="48486"/>
                      <a:pt x="431622" y="44656"/>
                    </a:cubicBezTo>
                    <a:cubicBezTo>
                      <a:pt x="427945" y="40826"/>
                      <a:pt x="428558" y="34622"/>
                      <a:pt x="428405" y="31864"/>
                    </a:cubicBezTo>
                    <a:cubicBezTo>
                      <a:pt x="428251" y="29183"/>
                      <a:pt x="422507" y="12102"/>
                      <a:pt x="421894" y="9498"/>
                    </a:cubicBezTo>
                    <a:cubicBezTo>
                      <a:pt x="421664" y="8502"/>
                      <a:pt x="421358" y="7889"/>
                      <a:pt x="421128" y="7353"/>
                    </a:cubicBezTo>
                    <a:cubicBezTo>
                      <a:pt x="419673" y="8962"/>
                      <a:pt x="418754" y="9957"/>
                      <a:pt x="418754" y="9957"/>
                    </a:cubicBezTo>
                    <a:cubicBezTo>
                      <a:pt x="418754" y="9957"/>
                      <a:pt x="419673" y="8962"/>
                      <a:pt x="421128" y="7353"/>
                    </a:cubicBezTo>
                    <a:cubicBezTo>
                      <a:pt x="420745" y="6587"/>
                      <a:pt x="420285" y="6281"/>
                      <a:pt x="419979" y="6128"/>
                    </a:cubicBezTo>
                    <a:cubicBezTo>
                      <a:pt x="419519" y="5821"/>
                      <a:pt x="412932" y="3064"/>
                      <a:pt x="411553" y="3064"/>
                    </a:cubicBezTo>
                    <a:cubicBezTo>
                      <a:pt x="410175" y="3064"/>
                      <a:pt x="399757" y="2145"/>
                      <a:pt x="394932" y="1915"/>
                    </a:cubicBezTo>
                    <a:cubicBezTo>
                      <a:pt x="390183" y="1762"/>
                      <a:pt x="374481" y="0"/>
                      <a:pt x="371953" y="153"/>
                    </a:cubicBezTo>
                    <a:cubicBezTo>
                      <a:pt x="370421" y="230"/>
                      <a:pt x="368582" y="0"/>
                      <a:pt x="366208" y="0"/>
                    </a:cubicBezTo>
                    <a:cubicBezTo>
                      <a:pt x="368123" y="1455"/>
                      <a:pt x="369578" y="2528"/>
                      <a:pt x="369578" y="2528"/>
                    </a:cubicBezTo>
                    <a:cubicBezTo>
                      <a:pt x="369578" y="2528"/>
                      <a:pt x="368123" y="1379"/>
                      <a:pt x="366208" y="0"/>
                    </a:cubicBezTo>
                    <a:cubicBezTo>
                      <a:pt x="364523" y="0"/>
                      <a:pt x="362685" y="76"/>
                      <a:pt x="360463" y="613"/>
                    </a:cubicBezTo>
                    <a:cubicBezTo>
                      <a:pt x="355025" y="1915"/>
                      <a:pt x="354259" y="5515"/>
                      <a:pt x="354106" y="6051"/>
                    </a:cubicBezTo>
                    <a:cubicBezTo>
                      <a:pt x="353953" y="6587"/>
                      <a:pt x="352804" y="8119"/>
                      <a:pt x="352804" y="8119"/>
                    </a:cubicBezTo>
                    <a:cubicBezTo>
                      <a:pt x="352804" y="8119"/>
                      <a:pt x="348821" y="9038"/>
                      <a:pt x="347672" y="9575"/>
                    </a:cubicBezTo>
                    <a:cubicBezTo>
                      <a:pt x="346523" y="10034"/>
                      <a:pt x="340931" y="11489"/>
                      <a:pt x="337331" y="12102"/>
                    </a:cubicBezTo>
                    <a:cubicBezTo>
                      <a:pt x="333654" y="12715"/>
                      <a:pt x="325842" y="24051"/>
                      <a:pt x="325076" y="25047"/>
                    </a:cubicBezTo>
                    <a:cubicBezTo>
                      <a:pt x="324310" y="26043"/>
                      <a:pt x="323161" y="27268"/>
                      <a:pt x="323161" y="27268"/>
                    </a:cubicBezTo>
                    <a:cubicBezTo>
                      <a:pt x="323161" y="27268"/>
                      <a:pt x="302250" y="42894"/>
                      <a:pt x="300489" y="44196"/>
                    </a:cubicBezTo>
                    <a:cubicBezTo>
                      <a:pt x="298726" y="45498"/>
                      <a:pt x="297578" y="44962"/>
                      <a:pt x="296965" y="49481"/>
                    </a:cubicBezTo>
                    <a:cubicBezTo>
                      <a:pt x="296352" y="53924"/>
                      <a:pt x="294284" y="60205"/>
                      <a:pt x="293288" y="62886"/>
                    </a:cubicBezTo>
                    <a:cubicBezTo>
                      <a:pt x="292369" y="65566"/>
                      <a:pt x="283867" y="71694"/>
                      <a:pt x="282565" y="72614"/>
                    </a:cubicBezTo>
                    <a:cubicBezTo>
                      <a:pt x="281263" y="73533"/>
                      <a:pt x="280650" y="73533"/>
                      <a:pt x="279884" y="73762"/>
                    </a:cubicBezTo>
                    <a:cubicBezTo>
                      <a:pt x="279118" y="73916"/>
                      <a:pt x="275441" y="73916"/>
                      <a:pt x="274446" y="74375"/>
                    </a:cubicBezTo>
                    <a:cubicBezTo>
                      <a:pt x="273526" y="74835"/>
                      <a:pt x="270462" y="75294"/>
                      <a:pt x="268241" y="75984"/>
                    </a:cubicBezTo>
                    <a:cubicBezTo>
                      <a:pt x="266020" y="76596"/>
                      <a:pt x="266633" y="78358"/>
                      <a:pt x="266633" y="78358"/>
                    </a:cubicBezTo>
                    <a:cubicBezTo>
                      <a:pt x="266633" y="78358"/>
                      <a:pt x="267399" y="79507"/>
                      <a:pt x="266786" y="80579"/>
                    </a:cubicBezTo>
                    <a:cubicBezTo>
                      <a:pt x="266173" y="81729"/>
                      <a:pt x="262650" y="93371"/>
                      <a:pt x="261501" y="96512"/>
                    </a:cubicBezTo>
                    <a:cubicBezTo>
                      <a:pt x="260352" y="99729"/>
                      <a:pt x="256215" y="103558"/>
                      <a:pt x="253994" y="105473"/>
                    </a:cubicBezTo>
                    <a:cubicBezTo>
                      <a:pt x="251773" y="107388"/>
                      <a:pt x="249552" y="107388"/>
                      <a:pt x="247100" y="107235"/>
                    </a:cubicBezTo>
                    <a:cubicBezTo>
                      <a:pt x="244726" y="107082"/>
                      <a:pt x="237833" y="107848"/>
                      <a:pt x="234845" y="108690"/>
                    </a:cubicBezTo>
                    <a:cubicBezTo>
                      <a:pt x="231781" y="109457"/>
                      <a:pt x="225730" y="106316"/>
                      <a:pt x="222896" y="105320"/>
                    </a:cubicBezTo>
                    <a:cubicBezTo>
                      <a:pt x="220062" y="104324"/>
                      <a:pt x="199304" y="96895"/>
                      <a:pt x="195168" y="94137"/>
                    </a:cubicBezTo>
                    <a:cubicBezTo>
                      <a:pt x="191032" y="91456"/>
                      <a:pt x="187049" y="92529"/>
                      <a:pt x="183832" y="94750"/>
                    </a:cubicBezTo>
                    <a:cubicBezTo>
                      <a:pt x="180615" y="96971"/>
                      <a:pt x="179696" y="103022"/>
                      <a:pt x="179236" y="104784"/>
                    </a:cubicBezTo>
                    <a:cubicBezTo>
                      <a:pt x="178777" y="106546"/>
                      <a:pt x="177627" y="112291"/>
                      <a:pt x="176555" y="114512"/>
                    </a:cubicBezTo>
                    <a:cubicBezTo>
                      <a:pt x="175406" y="116733"/>
                      <a:pt x="173874" y="118648"/>
                      <a:pt x="173874" y="118648"/>
                    </a:cubicBezTo>
                    <a:cubicBezTo>
                      <a:pt x="173874" y="118648"/>
                      <a:pt x="151814" y="138410"/>
                      <a:pt x="149440" y="139712"/>
                    </a:cubicBezTo>
                    <a:cubicBezTo>
                      <a:pt x="147065" y="141014"/>
                      <a:pt x="143389" y="140325"/>
                      <a:pt x="142240" y="140018"/>
                    </a:cubicBezTo>
                    <a:cubicBezTo>
                      <a:pt x="141091" y="139712"/>
                      <a:pt x="140019" y="140172"/>
                      <a:pt x="138104" y="140325"/>
                    </a:cubicBezTo>
                    <a:cubicBezTo>
                      <a:pt x="136189" y="140478"/>
                      <a:pt x="132206" y="140938"/>
                      <a:pt x="128989" y="140018"/>
                    </a:cubicBezTo>
                    <a:cubicBezTo>
                      <a:pt x="125772" y="139099"/>
                      <a:pt x="121942" y="140325"/>
                      <a:pt x="120716" y="141320"/>
                    </a:cubicBezTo>
                    <a:cubicBezTo>
                      <a:pt x="119491" y="142316"/>
                      <a:pt x="119414" y="141168"/>
                      <a:pt x="118955" y="139559"/>
                    </a:cubicBezTo>
                    <a:cubicBezTo>
                      <a:pt x="118495" y="137950"/>
                      <a:pt x="117805" y="133968"/>
                      <a:pt x="118036" y="131440"/>
                    </a:cubicBezTo>
                    <a:cubicBezTo>
                      <a:pt x="118189" y="128912"/>
                      <a:pt x="120946" y="123780"/>
                      <a:pt x="123321" y="121099"/>
                    </a:cubicBezTo>
                    <a:cubicBezTo>
                      <a:pt x="125695" y="118418"/>
                      <a:pt x="123780" y="112980"/>
                      <a:pt x="123474" y="110529"/>
                    </a:cubicBezTo>
                    <a:cubicBezTo>
                      <a:pt x="123167" y="108154"/>
                      <a:pt x="120410" y="102563"/>
                      <a:pt x="118189" y="97277"/>
                    </a:cubicBezTo>
                    <a:cubicBezTo>
                      <a:pt x="115967" y="91992"/>
                      <a:pt x="111295" y="86707"/>
                      <a:pt x="109227" y="84180"/>
                    </a:cubicBezTo>
                    <a:cubicBezTo>
                      <a:pt x="107848" y="82494"/>
                      <a:pt x="102946" y="79354"/>
                      <a:pt x="99882" y="77439"/>
                    </a:cubicBezTo>
                    <a:lnTo>
                      <a:pt x="99959" y="181840"/>
                    </a:lnTo>
                    <a:cubicBezTo>
                      <a:pt x="99959" y="181840"/>
                      <a:pt x="100112" y="186283"/>
                      <a:pt x="99652" y="187585"/>
                    </a:cubicBezTo>
                    <a:cubicBezTo>
                      <a:pt x="99193" y="188887"/>
                      <a:pt x="98044" y="189347"/>
                      <a:pt x="98044" y="189347"/>
                    </a:cubicBezTo>
                    <a:cubicBezTo>
                      <a:pt x="84180" y="191108"/>
                      <a:pt x="78588" y="201142"/>
                      <a:pt x="77976" y="202292"/>
                    </a:cubicBezTo>
                    <a:cubicBezTo>
                      <a:pt x="77363" y="203440"/>
                      <a:pt x="77363" y="204206"/>
                      <a:pt x="76061" y="204360"/>
                    </a:cubicBezTo>
                    <a:cubicBezTo>
                      <a:pt x="74758" y="204513"/>
                      <a:pt x="46877" y="203057"/>
                      <a:pt x="44656" y="202445"/>
                    </a:cubicBezTo>
                    <a:cubicBezTo>
                      <a:pt x="42435" y="201832"/>
                      <a:pt x="32707" y="200223"/>
                      <a:pt x="29490" y="199381"/>
                    </a:cubicBezTo>
                    <a:cubicBezTo>
                      <a:pt x="26273" y="198615"/>
                      <a:pt x="26273" y="197006"/>
                      <a:pt x="26120" y="195551"/>
                    </a:cubicBezTo>
                    <a:cubicBezTo>
                      <a:pt x="25966" y="194096"/>
                      <a:pt x="25507" y="193330"/>
                      <a:pt x="24664" y="192334"/>
                    </a:cubicBezTo>
                    <a:cubicBezTo>
                      <a:pt x="23898" y="191415"/>
                      <a:pt x="24205" y="190112"/>
                      <a:pt x="24818" y="189806"/>
                    </a:cubicBezTo>
                    <a:cubicBezTo>
                      <a:pt x="25430" y="189500"/>
                      <a:pt x="25737" y="189040"/>
                      <a:pt x="26120" y="187278"/>
                    </a:cubicBezTo>
                    <a:cubicBezTo>
                      <a:pt x="26426" y="185517"/>
                      <a:pt x="24358" y="183602"/>
                      <a:pt x="22443" y="182989"/>
                    </a:cubicBezTo>
                    <a:cubicBezTo>
                      <a:pt x="20528" y="182376"/>
                      <a:pt x="19915" y="180078"/>
                      <a:pt x="19762" y="179313"/>
                    </a:cubicBezTo>
                    <a:cubicBezTo>
                      <a:pt x="19609" y="178546"/>
                      <a:pt x="18460" y="178393"/>
                      <a:pt x="17694" y="178546"/>
                    </a:cubicBezTo>
                    <a:cubicBezTo>
                      <a:pt x="16928" y="178700"/>
                      <a:pt x="14784" y="177934"/>
                      <a:pt x="13711" y="177627"/>
                    </a:cubicBezTo>
                    <a:cubicBezTo>
                      <a:pt x="12562" y="177321"/>
                      <a:pt x="11796" y="178393"/>
                      <a:pt x="11489" y="179542"/>
                    </a:cubicBezTo>
                    <a:cubicBezTo>
                      <a:pt x="11183" y="180691"/>
                      <a:pt x="10877" y="180308"/>
                      <a:pt x="8962" y="182606"/>
                    </a:cubicBezTo>
                    <a:cubicBezTo>
                      <a:pt x="7430" y="184368"/>
                      <a:pt x="2222" y="191185"/>
                      <a:pt x="0" y="193942"/>
                    </a:cubicBezTo>
                    <a:cubicBezTo>
                      <a:pt x="766" y="194555"/>
                      <a:pt x="1839" y="195628"/>
                      <a:pt x="2528" y="197619"/>
                    </a:cubicBezTo>
                    <a:cubicBezTo>
                      <a:pt x="3830" y="200989"/>
                      <a:pt x="33933" y="270233"/>
                      <a:pt x="44503" y="287773"/>
                    </a:cubicBezTo>
                    <a:cubicBezTo>
                      <a:pt x="44503" y="287773"/>
                      <a:pt x="55686" y="303705"/>
                      <a:pt x="51014" y="316650"/>
                    </a:cubicBezTo>
                    <a:cubicBezTo>
                      <a:pt x="51014" y="316650"/>
                      <a:pt x="48792" y="324616"/>
                      <a:pt x="46571" y="324616"/>
                    </a:cubicBezTo>
                    <a:cubicBezTo>
                      <a:pt x="44350" y="324616"/>
                      <a:pt x="39830" y="324463"/>
                      <a:pt x="39830" y="328293"/>
                    </a:cubicBezTo>
                    <a:cubicBezTo>
                      <a:pt x="39830" y="332123"/>
                      <a:pt x="40597" y="332582"/>
                      <a:pt x="42052" y="332735"/>
                    </a:cubicBezTo>
                    <a:cubicBezTo>
                      <a:pt x="43507" y="332889"/>
                      <a:pt x="45575" y="334957"/>
                      <a:pt x="45728" y="337025"/>
                    </a:cubicBezTo>
                    <a:cubicBezTo>
                      <a:pt x="45882" y="339093"/>
                      <a:pt x="49099" y="344838"/>
                      <a:pt x="52239" y="349969"/>
                    </a:cubicBezTo>
                    <a:cubicBezTo>
                      <a:pt x="55380" y="355102"/>
                      <a:pt x="56069" y="356863"/>
                      <a:pt x="54460" y="360540"/>
                    </a:cubicBezTo>
                    <a:cubicBezTo>
                      <a:pt x="52852" y="364217"/>
                      <a:pt x="53311" y="369655"/>
                      <a:pt x="55762" y="371876"/>
                    </a:cubicBezTo>
                    <a:cubicBezTo>
                      <a:pt x="58137" y="374098"/>
                      <a:pt x="57831" y="371876"/>
                      <a:pt x="57831" y="370727"/>
                    </a:cubicBezTo>
                    <a:cubicBezTo>
                      <a:pt x="57831" y="369578"/>
                      <a:pt x="58827" y="366897"/>
                      <a:pt x="61967" y="366744"/>
                    </a:cubicBezTo>
                    <a:cubicBezTo>
                      <a:pt x="65107" y="366591"/>
                      <a:pt x="67405" y="368199"/>
                      <a:pt x="67405" y="371723"/>
                    </a:cubicBezTo>
                    <a:cubicBezTo>
                      <a:pt x="67405" y="375247"/>
                      <a:pt x="66486" y="377162"/>
                      <a:pt x="69933" y="376702"/>
                    </a:cubicBezTo>
                    <a:cubicBezTo>
                      <a:pt x="73380" y="376242"/>
                      <a:pt x="74835" y="375400"/>
                      <a:pt x="78359" y="379383"/>
                    </a:cubicBezTo>
                    <a:cubicBezTo>
                      <a:pt x="81882" y="383366"/>
                      <a:pt x="83797" y="383519"/>
                      <a:pt x="89082" y="385587"/>
                    </a:cubicBezTo>
                    <a:cubicBezTo>
                      <a:pt x="94367" y="387655"/>
                      <a:pt x="102180" y="390183"/>
                      <a:pt x="104401" y="387961"/>
                    </a:cubicBezTo>
                    <a:cubicBezTo>
                      <a:pt x="106623" y="385740"/>
                      <a:pt x="122095" y="373944"/>
                      <a:pt x="140784" y="375170"/>
                    </a:cubicBezTo>
                    <a:cubicBezTo>
                      <a:pt x="140784" y="375170"/>
                      <a:pt x="154342" y="376625"/>
                      <a:pt x="159474" y="370881"/>
                    </a:cubicBezTo>
                    <a:cubicBezTo>
                      <a:pt x="164606" y="365136"/>
                      <a:pt x="168436" y="364982"/>
                      <a:pt x="172113" y="365136"/>
                    </a:cubicBezTo>
                    <a:cubicBezTo>
                      <a:pt x="175789" y="365289"/>
                      <a:pt x="183296" y="364523"/>
                      <a:pt x="186972" y="365289"/>
                    </a:cubicBezTo>
                    <a:cubicBezTo>
                      <a:pt x="190649" y="366055"/>
                      <a:pt x="195245" y="366208"/>
                      <a:pt x="198768" y="365442"/>
                    </a:cubicBezTo>
                    <a:cubicBezTo>
                      <a:pt x="202292" y="364676"/>
                      <a:pt x="207041" y="362914"/>
                      <a:pt x="218683" y="366055"/>
                    </a:cubicBezTo>
                    <a:cubicBezTo>
                      <a:pt x="230326" y="369272"/>
                      <a:pt x="238139" y="369119"/>
                      <a:pt x="241050" y="365595"/>
                    </a:cubicBezTo>
                    <a:cubicBezTo>
                      <a:pt x="243960" y="362072"/>
                      <a:pt x="250471" y="363680"/>
                      <a:pt x="253994" y="363680"/>
                    </a:cubicBezTo>
                    <a:cubicBezTo>
                      <a:pt x="257517" y="363680"/>
                      <a:pt x="260735" y="364829"/>
                      <a:pt x="261347" y="360999"/>
                    </a:cubicBezTo>
                    <a:cubicBezTo>
                      <a:pt x="261960" y="357170"/>
                      <a:pt x="267092" y="354642"/>
                      <a:pt x="271229" y="354795"/>
                    </a:cubicBezTo>
                    <a:cubicBezTo>
                      <a:pt x="275365" y="354948"/>
                      <a:pt x="294054" y="354642"/>
                      <a:pt x="302327" y="348744"/>
                    </a:cubicBezTo>
                    <a:cubicBezTo>
                      <a:pt x="310599" y="342846"/>
                      <a:pt x="314429" y="340165"/>
                      <a:pt x="316344" y="339016"/>
                    </a:cubicBezTo>
                    <a:cubicBezTo>
                      <a:pt x="318259" y="337867"/>
                      <a:pt x="323544" y="332965"/>
                      <a:pt x="324463" y="331816"/>
                    </a:cubicBezTo>
                    <a:cubicBezTo>
                      <a:pt x="325382" y="330667"/>
                      <a:pt x="331663" y="326071"/>
                      <a:pt x="335493" y="323544"/>
                    </a:cubicBezTo>
                    <a:cubicBezTo>
                      <a:pt x="339323" y="321016"/>
                      <a:pt x="352727" y="308531"/>
                      <a:pt x="354489" y="306769"/>
                    </a:cubicBezTo>
                    <a:cubicBezTo>
                      <a:pt x="356251" y="305007"/>
                      <a:pt x="372872" y="287620"/>
                      <a:pt x="377468" y="283331"/>
                    </a:cubicBezTo>
                    <a:cubicBezTo>
                      <a:pt x="382064" y="279041"/>
                      <a:pt x="398226" y="262573"/>
                      <a:pt x="404583" y="249475"/>
                    </a:cubicBezTo>
                    <a:cubicBezTo>
                      <a:pt x="410941" y="236377"/>
                      <a:pt x="423272" y="213245"/>
                      <a:pt x="436371" y="204666"/>
                    </a:cubicBezTo>
                    <a:cubicBezTo>
                      <a:pt x="436371" y="204666"/>
                      <a:pt x="441349" y="202598"/>
                      <a:pt x="441503" y="200377"/>
                    </a:cubicBezTo>
                    <a:cubicBezTo>
                      <a:pt x="441656" y="198155"/>
                      <a:pt x="443571" y="198002"/>
                      <a:pt x="444873" y="197006"/>
                    </a:cubicBezTo>
                    <a:cubicBezTo>
                      <a:pt x="446175" y="196087"/>
                      <a:pt x="456975" y="183908"/>
                      <a:pt x="458583" y="172878"/>
                    </a:cubicBezTo>
                    <a:cubicBezTo>
                      <a:pt x="460192" y="161848"/>
                      <a:pt x="464175" y="147984"/>
                      <a:pt x="465783" y="144767"/>
                    </a:cubicBezTo>
                    <a:cubicBezTo>
                      <a:pt x="466167" y="144002"/>
                      <a:pt x="466550" y="142393"/>
                      <a:pt x="466856" y="140478"/>
                    </a:cubicBezTo>
                    <a:lnTo>
                      <a:pt x="446481" y="140325"/>
                    </a:lnTo>
                    <a:cubicBezTo>
                      <a:pt x="446251" y="140478"/>
                      <a:pt x="445562" y="140401"/>
                      <a:pt x="444643" y="140095"/>
                    </a:cubicBezTo>
                    <a:close/>
                    <a:moveTo>
                      <a:pt x="368047" y="218530"/>
                    </a:moveTo>
                    <a:cubicBezTo>
                      <a:pt x="367357" y="219143"/>
                      <a:pt x="364829" y="221900"/>
                      <a:pt x="364829" y="221900"/>
                    </a:cubicBezTo>
                    <a:cubicBezTo>
                      <a:pt x="364829" y="221900"/>
                      <a:pt x="364370" y="222589"/>
                      <a:pt x="364217" y="223202"/>
                    </a:cubicBezTo>
                    <a:cubicBezTo>
                      <a:pt x="364064" y="223815"/>
                      <a:pt x="363757" y="224504"/>
                      <a:pt x="363374" y="224964"/>
                    </a:cubicBezTo>
                    <a:cubicBezTo>
                      <a:pt x="362991" y="225424"/>
                      <a:pt x="360004" y="229637"/>
                      <a:pt x="360004" y="229637"/>
                    </a:cubicBezTo>
                    <a:cubicBezTo>
                      <a:pt x="360004" y="229637"/>
                      <a:pt x="359315" y="230709"/>
                      <a:pt x="359544" y="231169"/>
                    </a:cubicBezTo>
                    <a:cubicBezTo>
                      <a:pt x="359774" y="231628"/>
                      <a:pt x="360234" y="233926"/>
                      <a:pt x="360234" y="233926"/>
                    </a:cubicBezTo>
                    <a:cubicBezTo>
                      <a:pt x="360234" y="233926"/>
                      <a:pt x="360080" y="234845"/>
                      <a:pt x="359621" y="235381"/>
                    </a:cubicBezTo>
                    <a:cubicBezTo>
                      <a:pt x="359161" y="235918"/>
                      <a:pt x="356251" y="237526"/>
                      <a:pt x="355561" y="237909"/>
                    </a:cubicBezTo>
                    <a:cubicBezTo>
                      <a:pt x="354872" y="238292"/>
                      <a:pt x="338327" y="243270"/>
                      <a:pt x="338327" y="243270"/>
                    </a:cubicBezTo>
                    <a:cubicBezTo>
                      <a:pt x="338327" y="243270"/>
                      <a:pt x="337408" y="243730"/>
                      <a:pt x="336872" y="244573"/>
                    </a:cubicBezTo>
                    <a:cubicBezTo>
                      <a:pt x="336412" y="245415"/>
                      <a:pt x="330514" y="257288"/>
                      <a:pt x="330514" y="257288"/>
                    </a:cubicBezTo>
                    <a:cubicBezTo>
                      <a:pt x="330514" y="257288"/>
                      <a:pt x="329901" y="258360"/>
                      <a:pt x="328446" y="258513"/>
                    </a:cubicBezTo>
                    <a:cubicBezTo>
                      <a:pt x="326991" y="258666"/>
                      <a:pt x="325919" y="258360"/>
                      <a:pt x="324999" y="257671"/>
                    </a:cubicBezTo>
                    <a:cubicBezTo>
                      <a:pt x="324080" y="256982"/>
                      <a:pt x="313280" y="250164"/>
                      <a:pt x="311135" y="248786"/>
                    </a:cubicBezTo>
                    <a:cubicBezTo>
                      <a:pt x="308991" y="247407"/>
                      <a:pt x="309067" y="247560"/>
                      <a:pt x="308608" y="245875"/>
                    </a:cubicBezTo>
                    <a:cubicBezTo>
                      <a:pt x="308148" y="244190"/>
                      <a:pt x="304318" y="234998"/>
                      <a:pt x="303323" y="234232"/>
                    </a:cubicBezTo>
                    <a:cubicBezTo>
                      <a:pt x="302327" y="233466"/>
                      <a:pt x="299033" y="228870"/>
                      <a:pt x="299876" y="226802"/>
                    </a:cubicBezTo>
                    <a:cubicBezTo>
                      <a:pt x="300718" y="224734"/>
                      <a:pt x="303016" y="224658"/>
                      <a:pt x="304548" y="224045"/>
                    </a:cubicBezTo>
                    <a:cubicBezTo>
                      <a:pt x="306080" y="223432"/>
                      <a:pt x="307459" y="223126"/>
                      <a:pt x="307995" y="222130"/>
                    </a:cubicBezTo>
                    <a:cubicBezTo>
                      <a:pt x="308608" y="221211"/>
                      <a:pt x="312208" y="216845"/>
                      <a:pt x="313127" y="215543"/>
                    </a:cubicBezTo>
                    <a:cubicBezTo>
                      <a:pt x="314046" y="214241"/>
                      <a:pt x="317876" y="208342"/>
                      <a:pt x="318489" y="206428"/>
                    </a:cubicBezTo>
                    <a:cubicBezTo>
                      <a:pt x="318489" y="206428"/>
                      <a:pt x="318871" y="204972"/>
                      <a:pt x="320021" y="204666"/>
                    </a:cubicBezTo>
                    <a:cubicBezTo>
                      <a:pt x="321246" y="204283"/>
                      <a:pt x="331510" y="199304"/>
                      <a:pt x="332352" y="198691"/>
                    </a:cubicBezTo>
                    <a:cubicBezTo>
                      <a:pt x="333195" y="198079"/>
                      <a:pt x="334650" y="197236"/>
                      <a:pt x="335953" y="196776"/>
                    </a:cubicBezTo>
                    <a:cubicBezTo>
                      <a:pt x="337255" y="196317"/>
                      <a:pt x="341467" y="194402"/>
                      <a:pt x="342540" y="194249"/>
                    </a:cubicBezTo>
                    <a:cubicBezTo>
                      <a:pt x="343612" y="194096"/>
                      <a:pt x="345757" y="193177"/>
                      <a:pt x="346370" y="194096"/>
                    </a:cubicBezTo>
                    <a:cubicBezTo>
                      <a:pt x="346983" y="195015"/>
                      <a:pt x="349740" y="198385"/>
                      <a:pt x="349740" y="198385"/>
                    </a:cubicBezTo>
                    <a:cubicBezTo>
                      <a:pt x="349740" y="198385"/>
                      <a:pt x="350659" y="199304"/>
                      <a:pt x="351195" y="199457"/>
                    </a:cubicBezTo>
                    <a:cubicBezTo>
                      <a:pt x="351655" y="199610"/>
                      <a:pt x="352651" y="199457"/>
                      <a:pt x="353570" y="200377"/>
                    </a:cubicBezTo>
                    <a:cubicBezTo>
                      <a:pt x="354489" y="201296"/>
                      <a:pt x="363298" y="208266"/>
                      <a:pt x="363757" y="208649"/>
                    </a:cubicBezTo>
                    <a:cubicBezTo>
                      <a:pt x="364217" y="209032"/>
                      <a:pt x="365289" y="210105"/>
                      <a:pt x="365672" y="210794"/>
                    </a:cubicBezTo>
                    <a:cubicBezTo>
                      <a:pt x="366055" y="211483"/>
                      <a:pt x="368047" y="216079"/>
                      <a:pt x="368047" y="216079"/>
                    </a:cubicBezTo>
                    <a:cubicBezTo>
                      <a:pt x="368047" y="216079"/>
                      <a:pt x="368812" y="217917"/>
                      <a:pt x="368047" y="21853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97" name="Kombinationstegning: figur 12096">
                <a:extLst>
                  <a:ext uri="{FF2B5EF4-FFF2-40B4-BE49-F238E27FC236}">
                    <a16:creationId xmlns:a16="http://schemas.microsoft.com/office/drawing/2014/main" id="{4107CBE6-BFED-4F8D-8607-80DE4F1965C5}"/>
                  </a:ext>
                </a:extLst>
              </p:cNvPr>
              <p:cNvSpPr/>
              <p:nvPr/>
            </p:nvSpPr>
            <p:spPr>
              <a:xfrm>
                <a:off x="6519939" y="4289091"/>
                <a:ext cx="15596" cy="14595"/>
              </a:xfrm>
              <a:custGeom>
                <a:avLst/>
                <a:gdLst>
                  <a:gd name="connsiteX0" fmla="*/ 14120 w 15596"/>
                  <a:gd name="connsiteY0" fmla="*/ 13 h 14595"/>
                  <a:gd name="connsiteX1" fmla="*/ 5541 w 15596"/>
                  <a:gd name="connsiteY1" fmla="*/ 3843 h 14595"/>
                  <a:gd name="connsiteX2" fmla="*/ 3626 w 15596"/>
                  <a:gd name="connsiteY2" fmla="*/ 7673 h 14595"/>
                  <a:gd name="connsiteX3" fmla="*/ 256 w 15596"/>
                  <a:gd name="connsiteY3" fmla="*/ 10277 h 14595"/>
                  <a:gd name="connsiteX4" fmla="*/ 1941 w 15596"/>
                  <a:gd name="connsiteY4" fmla="*/ 13877 h 14595"/>
                  <a:gd name="connsiteX5" fmla="*/ 9371 w 15596"/>
                  <a:gd name="connsiteY5" fmla="*/ 13188 h 14595"/>
                  <a:gd name="connsiteX6" fmla="*/ 14120 w 15596"/>
                  <a:gd name="connsiteY6" fmla="*/ 13 h 1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96" h="14595">
                    <a:moveTo>
                      <a:pt x="14120" y="13"/>
                    </a:moveTo>
                    <a:cubicBezTo>
                      <a:pt x="9601" y="473"/>
                      <a:pt x="6231" y="1469"/>
                      <a:pt x="5541" y="3843"/>
                    </a:cubicBezTo>
                    <a:cubicBezTo>
                      <a:pt x="4852" y="6218"/>
                      <a:pt x="5312" y="7903"/>
                      <a:pt x="3626" y="7673"/>
                    </a:cubicBezTo>
                    <a:cubicBezTo>
                      <a:pt x="1941" y="7443"/>
                      <a:pt x="1022" y="5069"/>
                      <a:pt x="256" y="10277"/>
                    </a:cubicBezTo>
                    <a:cubicBezTo>
                      <a:pt x="256" y="10277"/>
                      <a:pt x="-969" y="13188"/>
                      <a:pt x="1941" y="13877"/>
                    </a:cubicBezTo>
                    <a:cubicBezTo>
                      <a:pt x="4852" y="14567"/>
                      <a:pt x="7456" y="15333"/>
                      <a:pt x="9371" y="13188"/>
                    </a:cubicBezTo>
                    <a:cubicBezTo>
                      <a:pt x="11286" y="11043"/>
                      <a:pt x="18716" y="-446"/>
                      <a:pt x="14120" y="1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98" name="Kombinationstegning: figur 12097">
                <a:extLst>
                  <a:ext uri="{FF2B5EF4-FFF2-40B4-BE49-F238E27FC236}">
                    <a16:creationId xmlns:a16="http://schemas.microsoft.com/office/drawing/2014/main" id="{2CF981FA-8BCE-48D0-A5DE-8D48231A4474}"/>
                  </a:ext>
                </a:extLst>
              </p:cNvPr>
              <p:cNvSpPr/>
              <p:nvPr/>
            </p:nvSpPr>
            <p:spPr>
              <a:xfrm>
                <a:off x="6458443" y="4376284"/>
                <a:ext cx="21056" cy="25898"/>
              </a:xfrm>
              <a:custGeom>
                <a:avLst/>
                <a:gdLst>
                  <a:gd name="connsiteX0" fmla="*/ 475 w 21056"/>
                  <a:gd name="connsiteY0" fmla="*/ 16762 h 25898"/>
                  <a:gd name="connsiteX1" fmla="*/ 9207 w 21056"/>
                  <a:gd name="connsiteY1" fmla="*/ 23503 h 25898"/>
                  <a:gd name="connsiteX2" fmla="*/ 18628 w 21056"/>
                  <a:gd name="connsiteY2" fmla="*/ 1979 h 25898"/>
                  <a:gd name="connsiteX3" fmla="*/ 475 w 21056"/>
                  <a:gd name="connsiteY3" fmla="*/ 16762 h 25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56" h="25898">
                    <a:moveTo>
                      <a:pt x="475" y="16762"/>
                    </a:moveTo>
                    <a:cubicBezTo>
                      <a:pt x="475" y="16762"/>
                      <a:pt x="-214" y="31545"/>
                      <a:pt x="9207" y="23503"/>
                    </a:cubicBezTo>
                    <a:cubicBezTo>
                      <a:pt x="18628" y="15460"/>
                      <a:pt x="24679" y="6651"/>
                      <a:pt x="18628" y="1979"/>
                    </a:cubicBezTo>
                    <a:cubicBezTo>
                      <a:pt x="12577" y="-2770"/>
                      <a:pt x="-2896" y="600"/>
                      <a:pt x="475" y="1676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99" name="Kombinationstegning: figur 12098">
                <a:extLst>
                  <a:ext uri="{FF2B5EF4-FFF2-40B4-BE49-F238E27FC236}">
                    <a16:creationId xmlns:a16="http://schemas.microsoft.com/office/drawing/2014/main" id="{41CB6624-452C-4980-B0CD-091DC1CA1BCD}"/>
                  </a:ext>
                </a:extLst>
              </p:cNvPr>
              <p:cNvSpPr/>
              <p:nvPr/>
            </p:nvSpPr>
            <p:spPr>
              <a:xfrm>
                <a:off x="6547257" y="4329164"/>
                <a:ext cx="55739" cy="37991"/>
              </a:xfrm>
              <a:custGeom>
                <a:avLst/>
                <a:gdLst>
                  <a:gd name="connsiteX0" fmla="*/ 20581 w 55739"/>
                  <a:gd name="connsiteY0" fmla="*/ 4366 h 37991"/>
                  <a:gd name="connsiteX1" fmla="*/ 12231 w 55739"/>
                  <a:gd name="connsiteY1" fmla="*/ 0 h 37991"/>
                  <a:gd name="connsiteX2" fmla="*/ 12079 w 55739"/>
                  <a:gd name="connsiteY2" fmla="*/ 3064 h 37991"/>
                  <a:gd name="connsiteX3" fmla="*/ 9551 w 55739"/>
                  <a:gd name="connsiteY3" fmla="*/ 14400 h 37991"/>
                  <a:gd name="connsiteX4" fmla="*/ 6640 w 55739"/>
                  <a:gd name="connsiteY4" fmla="*/ 19838 h 37991"/>
                  <a:gd name="connsiteX5" fmla="*/ 4266 w 55739"/>
                  <a:gd name="connsiteY5" fmla="*/ 25124 h 37991"/>
                  <a:gd name="connsiteX6" fmla="*/ 282 w 55739"/>
                  <a:gd name="connsiteY6" fmla="*/ 33702 h 37991"/>
                  <a:gd name="connsiteX7" fmla="*/ 3346 w 55739"/>
                  <a:gd name="connsiteY7" fmla="*/ 34009 h 37991"/>
                  <a:gd name="connsiteX8" fmla="*/ 5108 w 55739"/>
                  <a:gd name="connsiteY8" fmla="*/ 35311 h 37991"/>
                  <a:gd name="connsiteX9" fmla="*/ 7789 w 55739"/>
                  <a:gd name="connsiteY9" fmla="*/ 36230 h 37991"/>
                  <a:gd name="connsiteX10" fmla="*/ 8938 w 55739"/>
                  <a:gd name="connsiteY10" fmla="*/ 37532 h 37991"/>
                  <a:gd name="connsiteX11" fmla="*/ 44096 w 55739"/>
                  <a:gd name="connsiteY11" fmla="*/ 37992 h 37991"/>
                  <a:gd name="connsiteX12" fmla="*/ 50453 w 55739"/>
                  <a:gd name="connsiteY12" fmla="*/ 37839 h 37991"/>
                  <a:gd name="connsiteX13" fmla="*/ 55738 w 55739"/>
                  <a:gd name="connsiteY13" fmla="*/ 35081 h 37991"/>
                  <a:gd name="connsiteX14" fmla="*/ 55355 w 55739"/>
                  <a:gd name="connsiteY14" fmla="*/ 5055 h 37991"/>
                  <a:gd name="connsiteX15" fmla="*/ 55279 w 55739"/>
                  <a:gd name="connsiteY15" fmla="*/ 4519 h 37991"/>
                  <a:gd name="connsiteX16" fmla="*/ 22266 w 55739"/>
                  <a:gd name="connsiteY16" fmla="*/ 4825 h 37991"/>
                  <a:gd name="connsiteX17" fmla="*/ 20581 w 55739"/>
                  <a:gd name="connsiteY17" fmla="*/ 4366 h 3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739" h="37991">
                    <a:moveTo>
                      <a:pt x="20581" y="4366"/>
                    </a:moveTo>
                    <a:lnTo>
                      <a:pt x="12231" y="0"/>
                    </a:lnTo>
                    <a:cubicBezTo>
                      <a:pt x="12155" y="1226"/>
                      <a:pt x="12079" y="2298"/>
                      <a:pt x="12079" y="3064"/>
                    </a:cubicBezTo>
                    <a:cubicBezTo>
                      <a:pt x="12079" y="7353"/>
                      <a:pt x="11466" y="11183"/>
                      <a:pt x="9551" y="14400"/>
                    </a:cubicBezTo>
                    <a:cubicBezTo>
                      <a:pt x="7636" y="17617"/>
                      <a:pt x="6027" y="18536"/>
                      <a:pt x="6640" y="19838"/>
                    </a:cubicBezTo>
                    <a:cubicBezTo>
                      <a:pt x="7253" y="21140"/>
                      <a:pt x="6027" y="22902"/>
                      <a:pt x="4266" y="25124"/>
                    </a:cubicBezTo>
                    <a:cubicBezTo>
                      <a:pt x="2504" y="27345"/>
                      <a:pt x="-1020" y="31634"/>
                      <a:pt x="282" y="33702"/>
                    </a:cubicBezTo>
                    <a:cubicBezTo>
                      <a:pt x="1584" y="35770"/>
                      <a:pt x="2504" y="34162"/>
                      <a:pt x="3346" y="34009"/>
                    </a:cubicBezTo>
                    <a:cubicBezTo>
                      <a:pt x="4112" y="33856"/>
                      <a:pt x="5108" y="34468"/>
                      <a:pt x="5108" y="35311"/>
                    </a:cubicBezTo>
                    <a:cubicBezTo>
                      <a:pt x="5108" y="36077"/>
                      <a:pt x="6410" y="36919"/>
                      <a:pt x="7789" y="36230"/>
                    </a:cubicBezTo>
                    <a:cubicBezTo>
                      <a:pt x="8861" y="35770"/>
                      <a:pt x="9551" y="36766"/>
                      <a:pt x="8938" y="37532"/>
                    </a:cubicBezTo>
                    <a:lnTo>
                      <a:pt x="44096" y="37992"/>
                    </a:lnTo>
                    <a:cubicBezTo>
                      <a:pt x="44096" y="37992"/>
                      <a:pt x="48538" y="37839"/>
                      <a:pt x="50453" y="37839"/>
                    </a:cubicBezTo>
                    <a:cubicBezTo>
                      <a:pt x="52368" y="37839"/>
                      <a:pt x="55815" y="37685"/>
                      <a:pt x="55738" y="35081"/>
                    </a:cubicBezTo>
                    <a:cubicBezTo>
                      <a:pt x="55585" y="32477"/>
                      <a:pt x="55355" y="5055"/>
                      <a:pt x="55355" y="5055"/>
                    </a:cubicBezTo>
                    <a:cubicBezTo>
                      <a:pt x="55355" y="5055"/>
                      <a:pt x="55355" y="4825"/>
                      <a:pt x="55279" y="4519"/>
                    </a:cubicBezTo>
                    <a:cubicBezTo>
                      <a:pt x="46700" y="4596"/>
                      <a:pt x="22802" y="4825"/>
                      <a:pt x="22266" y="4825"/>
                    </a:cubicBezTo>
                    <a:cubicBezTo>
                      <a:pt x="21653" y="4825"/>
                      <a:pt x="20581" y="4366"/>
                      <a:pt x="20581" y="436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00" name="Kombinationstegning: figur 12099">
                <a:extLst>
                  <a:ext uri="{FF2B5EF4-FFF2-40B4-BE49-F238E27FC236}">
                    <a16:creationId xmlns:a16="http://schemas.microsoft.com/office/drawing/2014/main" id="{83453542-36D8-49B4-9729-886CE3D677FB}"/>
                  </a:ext>
                </a:extLst>
              </p:cNvPr>
              <p:cNvSpPr/>
              <p:nvPr/>
            </p:nvSpPr>
            <p:spPr>
              <a:xfrm>
                <a:off x="5915274" y="4177794"/>
                <a:ext cx="9777" cy="6855"/>
              </a:xfrm>
              <a:custGeom>
                <a:avLst/>
                <a:gdLst>
                  <a:gd name="connsiteX0" fmla="*/ 3638 w 9777"/>
                  <a:gd name="connsiteY0" fmla="*/ 16 h 6855"/>
                  <a:gd name="connsiteX1" fmla="*/ 1263 w 9777"/>
                  <a:gd name="connsiteY1" fmla="*/ 2160 h 6855"/>
                  <a:gd name="connsiteX2" fmla="*/ 7238 w 9777"/>
                  <a:gd name="connsiteY2" fmla="*/ 6220 h 6855"/>
                  <a:gd name="connsiteX3" fmla="*/ 9613 w 9777"/>
                  <a:gd name="connsiteY3" fmla="*/ 3309 h 6855"/>
                  <a:gd name="connsiteX4" fmla="*/ 3638 w 9777"/>
                  <a:gd name="connsiteY4" fmla="*/ 16 h 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7" h="6855">
                    <a:moveTo>
                      <a:pt x="3638" y="16"/>
                    </a:moveTo>
                    <a:cubicBezTo>
                      <a:pt x="-2796" y="-214"/>
                      <a:pt x="1263" y="2160"/>
                      <a:pt x="1263" y="2160"/>
                    </a:cubicBezTo>
                    <a:cubicBezTo>
                      <a:pt x="2489" y="2160"/>
                      <a:pt x="5093" y="4305"/>
                      <a:pt x="7238" y="6220"/>
                    </a:cubicBezTo>
                    <a:cubicBezTo>
                      <a:pt x="9383" y="8135"/>
                      <a:pt x="10149" y="5301"/>
                      <a:pt x="9613" y="3309"/>
                    </a:cubicBezTo>
                    <a:cubicBezTo>
                      <a:pt x="9076" y="1318"/>
                      <a:pt x="10149" y="245"/>
                      <a:pt x="3638" y="16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01" name="Kombinationstegning: figur 12100">
                <a:extLst>
                  <a:ext uri="{FF2B5EF4-FFF2-40B4-BE49-F238E27FC236}">
                    <a16:creationId xmlns:a16="http://schemas.microsoft.com/office/drawing/2014/main" id="{EA35DB20-9E24-4368-B0A1-4EBB61BD38B3}"/>
                  </a:ext>
                </a:extLst>
              </p:cNvPr>
              <p:cNvSpPr/>
              <p:nvPr/>
            </p:nvSpPr>
            <p:spPr>
              <a:xfrm>
                <a:off x="5903210" y="4109467"/>
                <a:ext cx="84945" cy="88640"/>
              </a:xfrm>
              <a:custGeom>
                <a:avLst/>
                <a:gdLst>
                  <a:gd name="connsiteX0" fmla="*/ 63115 w 84945"/>
                  <a:gd name="connsiteY0" fmla="*/ 74700 h 88640"/>
                  <a:gd name="connsiteX1" fmla="*/ 72154 w 84945"/>
                  <a:gd name="connsiteY1" fmla="*/ 67806 h 88640"/>
                  <a:gd name="connsiteX2" fmla="*/ 75907 w 84945"/>
                  <a:gd name="connsiteY2" fmla="*/ 60453 h 88640"/>
                  <a:gd name="connsiteX3" fmla="*/ 81116 w 84945"/>
                  <a:gd name="connsiteY3" fmla="*/ 52946 h 88640"/>
                  <a:gd name="connsiteX4" fmla="*/ 84639 w 84945"/>
                  <a:gd name="connsiteY4" fmla="*/ 48963 h 88640"/>
                  <a:gd name="connsiteX5" fmla="*/ 84946 w 84945"/>
                  <a:gd name="connsiteY5" fmla="*/ 44061 h 88640"/>
                  <a:gd name="connsiteX6" fmla="*/ 80120 w 84945"/>
                  <a:gd name="connsiteY6" fmla="*/ 46435 h 88640"/>
                  <a:gd name="connsiteX7" fmla="*/ 75677 w 84945"/>
                  <a:gd name="connsiteY7" fmla="*/ 48657 h 88640"/>
                  <a:gd name="connsiteX8" fmla="*/ 72460 w 84945"/>
                  <a:gd name="connsiteY8" fmla="*/ 49729 h 88640"/>
                  <a:gd name="connsiteX9" fmla="*/ 74375 w 84945"/>
                  <a:gd name="connsiteY9" fmla="*/ 45287 h 88640"/>
                  <a:gd name="connsiteX10" fmla="*/ 77439 w 84945"/>
                  <a:gd name="connsiteY10" fmla="*/ 40997 h 88640"/>
                  <a:gd name="connsiteX11" fmla="*/ 78588 w 84945"/>
                  <a:gd name="connsiteY11" fmla="*/ 37627 h 88640"/>
                  <a:gd name="connsiteX12" fmla="*/ 76060 w 84945"/>
                  <a:gd name="connsiteY12" fmla="*/ 28512 h 88640"/>
                  <a:gd name="connsiteX13" fmla="*/ 74299 w 84945"/>
                  <a:gd name="connsiteY13" fmla="*/ 27056 h 88640"/>
                  <a:gd name="connsiteX14" fmla="*/ 70469 w 84945"/>
                  <a:gd name="connsiteY14" fmla="*/ 23227 h 88640"/>
                  <a:gd name="connsiteX15" fmla="*/ 60741 w 84945"/>
                  <a:gd name="connsiteY15" fmla="*/ 3924 h 88640"/>
                  <a:gd name="connsiteX16" fmla="*/ 50401 w 84945"/>
                  <a:gd name="connsiteY16" fmla="*/ 401 h 88640"/>
                  <a:gd name="connsiteX17" fmla="*/ 33626 w 84945"/>
                  <a:gd name="connsiteY17" fmla="*/ 3618 h 88640"/>
                  <a:gd name="connsiteX18" fmla="*/ 25660 w 84945"/>
                  <a:gd name="connsiteY18" fmla="*/ 3771 h 88640"/>
                  <a:gd name="connsiteX19" fmla="*/ 20222 w 84945"/>
                  <a:gd name="connsiteY19" fmla="*/ 7601 h 88640"/>
                  <a:gd name="connsiteX20" fmla="*/ 18000 w 84945"/>
                  <a:gd name="connsiteY20" fmla="*/ 12580 h 88640"/>
                  <a:gd name="connsiteX21" fmla="*/ 6971 w 84945"/>
                  <a:gd name="connsiteY21" fmla="*/ 26444 h 88640"/>
                  <a:gd name="connsiteX22" fmla="*/ 0 w 84945"/>
                  <a:gd name="connsiteY22" fmla="*/ 28359 h 88640"/>
                  <a:gd name="connsiteX23" fmla="*/ 1302 w 84945"/>
                  <a:gd name="connsiteY23" fmla="*/ 29814 h 88640"/>
                  <a:gd name="connsiteX24" fmla="*/ 5898 w 84945"/>
                  <a:gd name="connsiteY24" fmla="*/ 34103 h 88640"/>
                  <a:gd name="connsiteX25" fmla="*/ 4136 w 84945"/>
                  <a:gd name="connsiteY25" fmla="*/ 40461 h 88640"/>
                  <a:gd name="connsiteX26" fmla="*/ 10494 w 84945"/>
                  <a:gd name="connsiteY26" fmla="*/ 40155 h 88640"/>
                  <a:gd name="connsiteX27" fmla="*/ 9881 w 84945"/>
                  <a:gd name="connsiteY27" fmla="*/ 42529 h 88640"/>
                  <a:gd name="connsiteX28" fmla="*/ 7200 w 84945"/>
                  <a:gd name="connsiteY28" fmla="*/ 44138 h 88640"/>
                  <a:gd name="connsiteX29" fmla="*/ 4519 w 84945"/>
                  <a:gd name="connsiteY29" fmla="*/ 46819 h 88640"/>
                  <a:gd name="connsiteX30" fmla="*/ 536 w 84945"/>
                  <a:gd name="connsiteY30" fmla="*/ 46053 h 88640"/>
                  <a:gd name="connsiteX31" fmla="*/ 4213 w 84945"/>
                  <a:gd name="connsiteY31" fmla="*/ 52257 h 88640"/>
                  <a:gd name="connsiteX32" fmla="*/ 9345 w 84945"/>
                  <a:gd name="connsiteY32" fmla="*/ 53712 h 88640"/>
                  <a:gd name="connsiteX33" fmla="*/ 20222 w 84945"/>
                  <a:gd name="connsiteY33" fmla="*/ 65968 h 88640"/>
                  <a:gd name="connsiteX34" fmla="*/ 23132 w 84945"/>
                  <a:gd name="connsiteY34" fmla="*/ 66734 h 88640"/>
                  <a:gd name="connsiteX35" fmla="*/ 25047 w 84945"/>
                  <a:gd name="connsiteY35" fmla="*/ 70564 h 88640"/>
                  <a:gd name="connsiteX36" fmla="*/ 25507 w 84945"/>
                  <a:gd name="connsiteY36" fmla="*/ 71176 h 88640"/>
                  <a:gd name="connsiteX37" fmla="*/ 24741 w 84945"/>
                  <a:gd name="connsiteY37" fmla="*/ 73244 h 88640"/>
                  <a:gd name="connsiteX38" fmla="*/ 24741 w 84945"/>
                  <a:gd name="connsiteY38" fmla="*/ 75159 h 88640"/>
                  <a:gd name="connsiteX39" fmla="*/ 25200 w 84945"/>
                  <a:gd name="connsiteY39" fmla="*/ 76614 h 88640"/>
                  <a:gd name="connsiteX40" fmla="*/ 35081 w 84945"/>
                  <a:gd name="connsiteY40" fmla="*/ 80291 h 88640"/>
                  <a:gd name="connsiteX41" fmla="*/ 50247 w 84945"/>
                  <a:gd name="connsiteY41" fmla="*/ 88640 h 88640"/>
                  <a:gd name="connsiteX42" fmla="*/ 58979 w 84945"/>
                  <a:gd name="connsiteY42" fmla="*/ 78606 h 88640"/>
                  <a:gd name="connsiteX43" fmla="*/ 63115 w 84945"/>
                  <a:gd name="connsiteY43" fmla="*/ 74700 h 8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84945" h="88640">
                    <a:moveTo>
                      <a:pt x="63115" y="74700"/>
                    </a:moveTo>
                    <a:cubicBezTo>
                      <a:pt x="64571" y="73857"/>
                      <a:pt x="71082" y="68878"/>
                      <a:pt x="72154" y="67806"/>
                    </a:cubicBezTo>
                    <a:cubicBezTo>
                      <a:pt x="73226" y="66734"/>
                      <a:pt x="75677" y="63440"/>
                      <a:pt x="75907" y="60453"/>
                    </a:cubicBezTo>
                    <a:cubicBezTo>
                      <a:pt x="76137" y="57542"/>
                      <a:pt x="77363" y="53712"/>
                      <a:pt x="81116" y="52946"/>
                    </a:cubicBezTo>
                    <a:cubicBezTo>
                      <a:pt x="84869" y="52104"/>
                      <a:pt x="84486" y="50878"/>
                      <a:pt x="84639" y="48963"/>
                    </a:cubicBezTo>
                    <a:cubicBezTo>
                      <a:pt x="84716" y="48044"/>
                      <a:pt x="84869" y="45976"/>
                      <a:pt x="84946" y="44061"/>
                    </a:cubicBezTo>
                    <a:cubicBezTo>
                      <a:pt x="81652" y="43985"/>
                      <a:pt x="81039" y="45210"/>
                      <a:pt x="80120" y="46435"/>
                    </a:cubicBezTo>
                    <a:cubicBezTo>
                      <a:pt x="79201" y="47738"/>
                      <a:pt x="78052" y="48657"/>
                      <a:pt x="75677" y="48657"/>
                    </a:cubicBezTo>
                    <a:cubicBezTo>
                      <a:pt x="73303" y="48657"/>
                      <a:pt x="72154" y="50572"/>
                      <a:pt x="72460" y="49729"/>
                    </a:cubicBezTo>
                    <a:cubicBezTo>
                      <a:pt x="72767" y="48963"/>
                      <a:pt x="73762" y="46359"/>
                      <a:pt x="74375" y="45287"/>
                    </a:cubicBezTo>
                    <a:cubicBezTo>
                      <a:pt x="74988" y="44138"/>
                      <a:pt x="76597" y="41457"/>
                      <a:pt x="77439" y="40997"/>
                    </a:cubicBezTo>
                    <a:cubicBezTo>
                      <a:pt x="78282" y="40538"/>
                      <a:pt x="78741" y="39082"/>
                      <a:pt x="78588" y="37627"/>
                    </a:cubicBezTo>
                    <a:cubicBezTo>
                      <a:pt x="78435" y="36172"/>
                      <a:pt x="76520" y="29355"/>
                      <a:pt x="76060" y="28512"/>
                    </a:cubicBezTo>
                    <a:cubicBezTo>
                      <a:pt x="75601" y="27746"/>
                      <a:pt x="77209" y="27593"/>
                      <a:pt x="74299" y="27056"/>
                    </a:cubicBezTo>
                    <a:cubicBezTo>
                      <a:pt x="71388" y="26520"/>
                      <a:pt x="70469" y="23227"/>
                      <a:pt x="70469" y="23227"/>
                    </a:cubicBezTo>
                    <a:cubicBezTo>
                      <a:pt x="70469" y="23227"/>
                      <a:pt x="62503" y="8827"/>
                      <a:pt x="60741" y="3924"/>
                    </a:cubicBezTo>
                    <a:cubicBezTo>
                      <a:pt x="58979" y="-1054"/>
                      <a:pt x="51933" y="-59"/>
                      <a:pt x="50401" y="401"/>
                    </a:cubicBezTo>
                    <a:cubicBezTo>
                      <a:pt x="48792" y="861"/>
                      <a:pt x="35388" y="3158"/>
                      <a:pt x="33626" y="3618"/>
                    </a:cubicBezTo>
                    <a:cubicBezTo>
                      <a:pt x="31864" y="4078"/>
                      <a:pt x="29030" y="3924"/>
                      <a:pt x="25660" y="3771"/>
                    </a:cubicBezTo>
                    <a:cubicBezTo>
                      <a:pt x="22290" y="3618"/>
                      <a:pt x="20681" y="6146"/>
                      <a:pt x="20222" y="7601"/>
                    </a:cubicBezTo>
                    <a:cubicBezTo>
                      <a:pt x="19762" y="9056"/>
                      <a:pt x="19072" y="11125"/>
                      <a:pt x="18000" y="12580"/>
                    </a:cubicBezTo>
                    <a:cubicBezTo>
                      <a:pt x="16851" y="14035"/>
                      <a:pt x="9728" y="24222"/>
                      <a:pt x="6971" y="26444"/>
                    </a:cubicBezTo>
                    <a:cubicBezTo>
                      <a:pt x="5285" y="27823"/>
                      <a:pt x="2145" y="28206"/>
                      <a:pt x="0" y="28359"/>
                    </a:cubicBezTo>
                    <a:cubicBezTo>
                      <a:pt x="77" y="28895"/>
                      <a:pt x="383" y="29201"/>
                      <a:pt x="1302" y="29814"/>
                    </a:cubicBezTo>
                    <a:cubicBezTo>
                      <a:pt x="2757" y="30963"/>
                      <a:pt x="8655" y="32342"/>
                      <a:pt x="5898" y="34103"/>
                    </a:cubicBezTo>
                    <a:cubicBezTo>
                      <a:pt x="3217" y="35865"/>
                      <a:pt x="1302" y="38546"/>
                      <a:pt x="4136" y="40461"/>
                    </a:cubicBezTo>
                    <a:cubicBezTo>
                      <a:pt x="6971" y="42376"/>
                      <a:pt x="9881" y="40921"/>
                      <a:pt x="10494" y="40155"/>
                    </a:cubicBezTo>
                    <a:cubicBezTo>
                      <a:pt x="11107" y="39389"/>
                      <a:pt x="11796" y="42223"/>
                      <a:pt x="9881" y="42529"/>
                    </a:cubicBezTo>
                    <a:cubicBezTo>
                      <a:pt x="7966" y="42836"/>
                      <a:pt x="7813" y="41916"/>
                      <a:pt x="7200" y="44138"/>
                    </a:cubicBezTo>
                    <a:cubicBezTo>
                      <a:pt x="6587" y="46359"/>
                      <a:pt x="6051" y="48274"/>
                      <a:pt x="4519" y="46819"/>
                    </a:cubicBezTo>
                    <a:cubicBezTo>
                      <a:pt x="2987" y="45363"/>
                      <a:pt x="-1072" y="42682"/>
                      <a:pt x="536" y="46053"/>
                    </a:cubicBezTo>
                    <a:cubicBezTo>
                      <a:pt x="2145" y="49423"/>
                      <a:pt x="2145" y="54325"/>
                      <a:pt x="4213" y="52257"/>
                    </a:cubicBezTo>
                    <a:cubicBezTo>
                      <a:pt x="6281" y="50189"/>
                      <a:pt x="8962" y="51491"/>
                      <a:pt x="9345" y="53712"/>
                    </a:cubicBezTo>
                    <a:cubicBezTo>
                      <a:pt x="9728" y="55934"/>
                      <a:pt x="11260" y="69644"/>
                      <a:pt x="20222" y="65968"/>
                    </a:cubicBezTo>
                    <a:cubicBezTo>
                      <a:pt x="20222" y="65968"/>
                      <a:pt x="22749" y="63746"/>
                      <a:pt x="23132" y="66734"/>
                    </a:cubicBezTo>
                    <a:cubicBezTo>
                      <a:pt x="23439" y="69798"/>
                      <a:pt x="23439" y="70564"/>
                      <a:pt x="25047" y="70564"/>
                    </a:cubicBezTo>
                    <a:cubicBezTo>
                      <a:pt x="26655" y="70564"/>
                      <a:pt x="31941" y="69108"/>
                      <a:pt x="25507" y="71176"/>
                    </a:cubicBezTo>
                    <a:cubicBezTo>
                      <a:pt x="25507" y="71176"/>
                      <a:pt x="23439" y="71176"/>
                      <a:pt x="24741" y="73244"/>
                    </a:cubicBezTo>
                    <a:cubicBezTo>
                      <a:pt x="26043" y="75312"/>
                      <a:pt x="26043" y="75006"/>
                      <a:pt x="24741" y="75159"/>
                    </a:cubicBezTo>
                    <a:cubicBezTo>
                      <a:pt x="23439" y="75312"/>
                      <a:pt x="22366" y="75466"/>
                      <a:pt x="25200" y="76614"/>
                    </a:cubicBezTo>
                    <a:cubicBezTo>
                      <a:pt x="28111" y="77764"/>
                      <a:pt x="32707" y="79602"/>
                      <a:pt x="35081" y="80291"/>
                    </a:cubicBezTo>
                    <a:cubicBezTo>
                      <a:pt x="36920" y="80827"/>
                      <a:pt x="44962" y="85040"/>
                      <a:pt x="50247" y="88640"/>
                    </a:cubicBezTo>
                    <a:cubicBezTo>
                      <a:pt x="52928" y="85729"/>
                      <a:pt x="58367" y="79832"/>
                      <a:pt x="58979" y="78606"/>
                    </a:cubicBezTo>
                    <a:cubicBezTo>
                      <a:pt x="59592" y="76998"/>
                      <a:pt x="61660" y="75542"/>
                      <a:pt x="63115" y="7470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02" name="Kombinationstegning: figur 12101">
                <a:extLst>
                  <a:ext uri="{FF2B5EF4-FFF2-40B4-BE49-F238E27FC236}">
                    <a16:creationId xmlns:a16="http://schemas.microsoft.com/office/drawing/2014/main" id="{9033DBFF-3D93-43E6-870F-F3B6737E3106}"/>
                  </a:ext>
                </a:extLst>
              </p:cNvPr>
              <p:cNvSpPr/>
              <p:nvPr/>
            </p:nvSpPr>
            <p:spPr>
              <a:xfrm>
                <a:off x="5853345" y="4082599"/>
                <a:ext cx="2757" cy="4025"/>
              </a:xfrm>
              <a:custGeom>
                <a:avLst/>
                <a:gdLst>
                  <a:gd name="connsiteX0" fmla="*/ 0 w 2757"/>
                  <a:gd name="connsiteY0" fmla="*/ 1610 h 4025"/>
                  <a:gd name="connsiteX1" fmla="*/ 2604 w 2757"/>
                  <a:gd name="connsiteY1" fmla="*/ 1151 h 4025"/>
                  <a:gd name="connsiteX2" fmla="*/ 0 w 2757"/>
                  <a:gd name="connsiteY2" fmla="*/ 1610 h 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7" h="4025">
                    <a:moveTo>
                      <a:pt x="0" y="1610"/>
                    </a:moveTo>
                    <a:cubicBezTo>
                      <a:pt x="460" y="5670"/>
                      <a:pt x="1685" y="3985"/>
                      <a:pt x="2604" y="1151"/>
                    </a:cubicBezTo>
                    <a:cubicBezTo>
                      <a:pt x="3524" y="-1683"/>
                      <a:pt x="0" y="1610"/>
                      <a:pt x="0" y="161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03" name="Kombinationstegning: figur 12102">
                <a:extLst>
                  <a:ext uri="{FF2B5EF4-FFF2-40B4-BE49-F238E27FC236}">
                    <a16:creationId xmlns:a16="http://schemas.microsoft.com/office/drawing/2014/main" id="{6A01B043-5AAA-4B4E-B7F5-7A7D32A3C599}"/>
                  </a:ext>
                </a:extLst>
              </p:cNvPr>
              <p:cNvSpPr/>
              <p:nvPr/>
            </p:nvSpPr>
            <p:spPr>
              <a:xfrm>
                <a:off x="5854494" y="4033578"/>
                <a:ext cx="207430" cy="156960"/>
              </a:xfrm>
              <a:custGeom>
                <a:avLst/>
                <a:gdLst>
                  <a:gd name="connsiteX0" fmla="*/ 133508 w 207430"/>
                  <a:gd name="connsiteY0" fmla="*/ 119950 h 156960"/>
                  <a:gd name="connsiteX1" fmla="*/ 133967 w 207430"/>
                  <a:gd name="connsiteY1" fmla="*/ 119950 h 156960"/>
                  <a:gd name="connsiteX2" fmla="*/ 145457 w 207430"/>
                  <a:gd name="connsiteY2" fmla="*/ 119337 h 156960"/>
                  <a:gd name="connsiteX3" fmla="*/ 148827 w 207430"/>
                  <a:gd name="connsiteY3" fmla="*/ 119031 h 156960"/>
                  <a:gd name="connsiteX4" fmla="*/ 153270 w 207430"/>
                  <a:gd name="connsiteY4" fmla="*/ 122095 h 156960"/>
                  <a:gd name="connsiteX5" fmla="*/ 157559 w 207430"/>
                  <a:gd name="connsiteY5" fmla="*/ 131363 h 156960"/>
                  <a:gd name="connsiteX6" fmla="*/ 159167 w 207430"/>
                  <a:gd name="connsiteY6" fmla="*/ 139942 h 156960"/>
                  <a:gd name="connsiteX7" fmla="*/ 159167 w 207430"/>
                  <a:gd name="connsiteY7" fmla="*/ 142623 h 156960"/>
                  <a:gd name="connsiteX8" fmla="*/ 155950 w 207430"/>
                  <a:gd name="connsiteY8" fmla="*/ 151202 h 156960"/>
                  <a:gd name="connsiteX9" fmla="*/ 157406 w 207430"/>
                  <a:gd name="connsiteY9" fmla="*/ 151661 h 156960"/>
                  <a:gd name="connsiteX10" fmla="*/ 165985 w 207430"/>
                  <a:gd name="connsiteY10" fmla="*/ 155950 h 156960"/>
                  <a:gd name="connsiteX11" fmla="*/ 167899 w 207430"/>
                  <a:gd name="connsiteY11" fmla="*/ 156716 h 156960"/>
                  <a:gd name="connsiteX12" fmla="*/ 175712 w 207430"/>
                  <a:gd name="connsiteY12" fmla="*/ 150359 h 156960"/>
                  <a:gd name="connsiteX13" fmla="*/ 180844 w 207430"/>
                  <a:gd name="connsiteY13" fmla="*/ 143159 h 156960"/>
                  <a:gd name="connsiteX14" fmla="*/ 182300 w 207430"/>
                  <a:gd name="connsiteY14" fmla="*/ 143619 h 156960"/>
                  <a:gd name="connsiteX15" fmla="*/ 184138 w 207430"/>
                  <a:gd name="connsiteY15" fmla="*/ 146223 h 156960"/>
                  <a:gd name="connsiteX16" fmla="*/ 189423 w 207430"/>
                  <a:gd name="connsiteY16" fmla="*/ 146606 h 156960"/>
                  <a:gd name="connsiteX17" fmla="*/ 192410 w 207430"/>
                  <a:gd name="connsiteY17" fmla="*/ 145533 h 156960"/>
                  <a:gd name="connsiteX18" fmla="*/ 196010 w 207430"/>
                  <a:gd name="connsiteY18" fmla="*/ 139099 h 156960"/>
                  <a:gd name="connsiteX19" fmla="*/ 196240 w 207430"/>
                  <a:gd name="connsiteY19" fmla="*/ 134044 h 156960"/>
                  <a:gd name="connsiteX20" fmla="*/ 197159 w 207430"/>
                  <a:gd name="connsiteY20" fmla="*/ 132971 h 156960"/>
                  <a:gd name="connsiteX21" fmla="*/ 198615 w 207430"/>
                  <a:gd name="connsiteY21" fmla="*/ 133431 h 156960"/>
                  <a:gd name="connsiteX22" fmla="*/ 198998 w 207430"/>
                  <a:gd name="connsiteY22" fmla="*/ 132129 h 156960"/>
                  <a:gd name="connsiteX23" fmla="*/ 197313 w 207430"/>
                  <a:gd name="connsiteY23" fmla="*/ 129218 h 156960"/>
                  <a:gd name="connsiteX24" fmla="*/ 196240 w 207430"/>
                  <a:gd name="connsiteY24" fmla="*/ 128989 h 156960"/>
                  <a:gd name="connsiteX25" fmla="*/ 191338 w 207430"/>
                  <a:gd name="connsiteY25" fmla="*/ 125312 h 156960"/>
                  <a:gd name="connsiteX26" fmla="*/ 194938 w 207430"/>
                  <a:gd name="connsiteY26" fmla="*/ 119567 h 156960"/>
                  <a:gd name="connsiteX27" fmla="*/ 200453 w 207430"/>
                  <a:gd name="connsiteY27" fmla="*/ 120640 h 156960"/>
                  <a:gd name="connsiteX28" fmla="*/ 202827 w 207430"/>
                  <a:gd name="connsiteY28" fmla="*/ 121252 h 156960"/>
                  <a:gd name="connsiteX29" fmla="*/ 204359 w 207430"/>
                  <a:gd name="connsiteY29" fmla="*/ 121635 h 156960"/>
                  <a:gd name="connsiteX30" fmla="*/ 205279 w 207430"/>
                  <a:gd name="connsiteY30" fmla="*/ 122861 h 156960"/>
                  <a:gd name="connsiteX31" fmla="*/ 207424 w 207430"/>
                  <a:gd name="connsiteY31" fmla="*/ 122861 h 156960"/>
                  <a:gd name="connsiteX32" fmla="*/ 203977 w 207430"/>
                  <a:gd name="connsiteY32" fmla="*/ 113669 h 156960"/>
                  <a:gd name="connsiteX33" fmla="*/ 201832 w 207430"/>
                  <a:gd name="connsiteY33" fmla="*/ 111984 h 156960"/>
                  <a:gd name="connsiteX34" fmla="*/ 200070 w 207430"/>
                  <a:gd name="connsiteY34" fmla="*/ 111831 h 156960"/>
                  <a:gd name="connsiteX35" fmla="*/ 199840 w 207430"/>
                  <a:gd name="connsiteY35" fmla="*/ 109686 h 156960"/>
                  <a:gd name="connsiteX36" fmla="*/ 204896 w 207430"/>
                  <a:gd name="connsiteY36" fmla="*/ 103941 h 156960"/>
                  <a:gd name="connsiteX37" fmla="*/ 205049 w 207430"/>
                  <a:gd name="connsiteY37" fmla="*/ 101797 h 156960"/>
                  <a:gd name="connsiteX38" fmla="*/ 202445 w 207430"/>
                  <a:gd name="connsiteY38" fmla="*/ 94367 h 156960"/>
                  <a:gd name="connsiteX39" fmla="*/ 201525 w 207430"/>
                  <a:gd name="connsiteY39" fmla="*/ 93524 h 156960"/>
                  <a:gd name="connsiteX40" fmla="*/ 195168 w 207430"/>
                  <a:gd name="connsiteY40" fmla="*/ 90997 h 156960"/>
                  <a:gd name="connsiteX41" fmla="*/ 193483 w 207430"/>
                  <a:gd name="connsiteY41" fmla="*/ 85405 h 156960"/>
                  <a:gd name="connsiteX42" fmla="*/ 193942 w 207430"/>
                  <a:gd name="connsiteY42" fmla="*/ 77286 h 156960"/>
                  <a:gd name="connsiteX43" fmla="*/ 194862 w 207430"/>
                  <a:gd name="connsiteY43" fmla="*/ 75371 h 156960"/>
                  <a:gd name="connsiteX44" fmla="*/ 198691 w 207430"/>
                  <a:gd name="connsiteY44" fmla="*/ 71924 h 156960"/>
                  <a:gd name="connsiteX45" fmla="*/ 191261 w 207430"/>
                  <a:gd name="connsiteY45" fmla="*/ 63039 h 156960"/>
                  <a:gd name="connsiteX46" fmla="*/ 190189 w 207430"/>
                  <a:gd name="connsiteY46" fmla="*/ 50477 h 156960"/>
                  <a:gd name="connsiteX47" fmla="*/ 185976 w 207430"/>
                  <a:gd name="connsiteY47" fmla="*/ 46494 h 156960"/>
                  <a:gd name="connsiteX48" fmla="*/ 183602 w 207430"/>
                  <a:gd name="connsiteY48" fmla="*/ 48179 h 156960"/>
                  <a:gd name="connsiteX49" fmla="*/ 180002 w 207430"/>
                  <a:gd name="connsiteY49" fmla="*/ 49098 h 156960"/>
                  <a:gd name="connsiteX50" fmla="*/ 179159 w 207430"/>
                  <a:gd name="connsiteY50" fmla="*/ 47413 h 156960"/>
                  <a:gd name="connsiteX51" fmla="*/ 185057 w 207430"/>
                  <a:gd name="connsiteY51" fmla="*/ 40366 h 156960"/>
                  <a:gd name="connsiteX52" fmla="*/ 187355 w 207430"/>
                  <a:gd name="connsiteY52" fmla="*/ 39677 h 156960"/>
                  <a:gd name="connsiteX53" fmla="*/ 186436 w 207430"/>
                  <a:gd name="connsiteY53" fmla="*/ 37149 h 156960"/>
                  <a:gd name="connsiteX54" fmla="*/ 179849 w 207430"/>
                  <a:gd name="connsiteY54" fmla="*/ 30332 h 156960"/>
                  <a:gd name="connsiteX55" fmla="*/ 176632 w 207430"/>
                  <a:gd name="connsiteY55" fmla="*/ 29107 h 156960"/>
                  <a:gd name="connsiteX56" fmla="*/ 175100 w 207430"/>
                  <a:gd name="connsiteY56" fmla="*/ 24894 h 156960"/>
                  <a:gd name="connsiteX57" fmla="*/ 175482 w 207430"/>
                  <a:gd name="connsiteY57" fmla="*/ 18766 h 156960"/>
                  <a:gd name="connsiteX58" fmla="*/ 167976 w 207430"/>
                  <a:gd name="connsiteY58" fmla="*/ 7430 h 156960"/>
                  <a:gd name="connsiteX59" fmla="*/ 166291 w 207430"/>
                  <a:gd name="connsiteY59" fmla="*/ 6204 h 156960"/>
                  <a:gd name="connsiteX60" fmla="*/ 162001 w 207430"/>
                  <a:gd name="connsiteY60" fmla="*/ 4442 h 156960"/>
                  <a:gd name="connsiteX61" fmla="*/ 160776 w 207430"/>
                  <a:gd name="connsiteY61" fmla="*/ 5285 h 156960"/>
                  <a:gd name="connsiteX62" fmla="*/ 160776 w 207430"/>
                  <a:gd name="connsiteY62" fmla="*/ 9957 h 156960"/>
                  <a:gd name="connsiteX63" fmla="*/ 156793 w 207430"/>
                  <a:gd name="connsiteY63" fmla="*/ 12715 h 156960"/>
                  <a:gd name="connsiteX64" fmla="*/ 151048 w 207430"/>
                  <a:gd name="connsiteY64" fmla="*/ 15243 h 156960"/>
                  <a:gd name="connsiteX65" fmla="*/ 150589 w 207430"/>
                  <a:gd name="connsiteY65" fmla="*/ 16698 h 156960"/>
                  <a:gd name="connsiteX66" fmla="*/ 148214 w 207430"/>
                  <a:gd name="connsiteY66" fmla="*/ 17770 h 156960"/>
                  <a:gd name="connsiteX67" fmla="*/ 139482 w 207430"/>
                  <a:gd name="connsiteY67" fmla="*/ 14783 h 156960"/>
                  <a:gd name="connsiteX68" fmla="*/ 138027 w 207430"/>
                  <a:gd name="connsiteY68" fmla="*/ 14783 h 156960"/>
                  <a:gd name="connsiteX69" fmla="*/ 128453 w 207430"/>
                  <a:gd name="connsiteY69" fmla="*/ 17081 h 156960"/>
                  <a:gd name="connsiteX70" fmla="*/ 123091 w 207430"/>
                  <a:gd name="connsiteY70" fmla="*/ 21140 h 156960"/>
                  <a:gd name="connsiteX71" fmla="*/ 122018 w 207430"/>
                  <a:gd name="connsiteY71" fmla="*/ 21370 h 156960"/>
                  <a:gd name="connsiteX72" fmla="*/ 118342 w 207430"/>
                  <a:gd name="connsiteY72" fmla="*/ 16009 h 156960"/>
                  <a:gd name="connsiteX73" fmla="*/ 112444 w 207430"/>
                  <a:gd name="connsiteY73" fmla="*/ 14477 h 156960"/>
                  <a:gd name="connsiteX74" fmla="*/ 106316 w 207430"/>
                  <a:gd name="connsiteY74" fmla="*/ 18996 h 156960"/>
                  <a:gd name="connsiteX75" fmla="*/ 104784 w 207430"/>
                  <a:gd name="connsiteY75" fmla="*/ 18613 h 156960"/>
                  <a:gd name="connsiteX76" fmla="*/ 99499 w 207430"/>
                  <a:gd name="connsiteY76" fmla="*/ 13940 h 156960"/>
                  <a:gd name="connsiteX77" fmla="*/ 99116 w 207430"/>
                  <a:gd name="connsiteY77" fmla="*/ 12485 h 156960"/>
                  <a:gd name="connsiteX78" fmla="*/ 101873 w 207430"/>
                  <a:gd name="connsiteY78" fmla="*/ 7966 h 156960"/>
                  <a:gd name="connsiteX79" fmla="*/ 102103 w 207430"/>
                  <a:gd name="connsiteY79" fmla="*/ 6740 h 156960"/>
                  <a:gd name="connsiteX80" fmla="*/ 69320 w 207430"/>
                  <a:gd name="connsiteY80" fmla="*/ 8579 h 156960"/>
                  <a:gd name="connsiteX81" fmla="*/ 66180 w 207430"/>
                  <a:gd name="connsiteY81" fmla="*/ 7966 h 156960"/>
                  <a:gd name="connsiteX82" fmla="*/ 47719 w 207430"/>
                  <a:gd name="connsiteY82" fmla="*/ 536 h 156960"/>
                  <a:gd name="connsiteX83" fmla="*/ 44043 w 207430"/>
                  <a:gd name="connsiteY83" fmla="*/ 76 h 156960"/>
                  <a:gd name="connsiteX84" fmla="*/ 35617 w 207430"/>
                  <a:gd name="connsiteY84" fmla="*/ 0 h 156960"/>
                  <a:gd name="connsiteX85" fmla="*/ 36307 w 207430"/>
                  <a:gd name="connsiteY85" fmla="*/ 9191 h 156960"/>
                  <a:gd name="connsiteX86" fmla="*/ 35388 w 207430"/>
                  <a:gd name="connsiteY86" fmla="*/ 11259 h 156960"/>
                  <a:gd name="connsiteX87" fmla="*/ 30945 w 207430"/>
                  <a:gd name="connsiteY87" fmla="*/ 13328 h 156960"/>
                  <a:gd name="connsiteX88" fmla="*/ 29719 w 207430"/>
                  <a:gd name="connsiteY88" fmla="*/ 15089 h 156960"/>
                  <a:gd name="connsiteX89" fmla="*/ 33166 w 207430"/>
                  <a:gd name="connsiteY89" fmla="*/ 18766 h 156960"/>
                  <a:gd name="connsiteX90" fmla="*/ 35234 w 207430"/>
                  <a:gd name="connsiteY90" fmla="*/ 27268 h 156960"/>
                  <a:gd name="connsiteX91" fmla="*/ 33319 w 207430"/>
                  <a:gd name="connsiteY91" fmla="*/ 27421 h 156960"/>
                  <a:gd name="connsiteX92" fmla="*/ 31404 w 207430"/>
                  <a:gd name="connsiteY92" fmla="*/ 28264 h 156960"/>
                  <a:gd name="connsiteX93" fmla="*/ 28877 w 207430"/>
                  <a:gd name="connsiteY93" fmla="*/ 28877 h 156960"/>
                  <a:gd name="connsiteX94" fmla="*/ 20298 w 207430"/>
                  <a:gd name="connsiteY94" fmla="*/ 30945 h 156960"/>
                  <a:gd name="connsiteX95" fmla="*/ 11336 w 207430"/>
                  <a:gd name="connsiteY95" fmla="*/ 32630 h 156960"/>
                  <a:gd name="connsiteX96" fmla="*/ 5362 w 207430"/>
                  <a:gd name="connsiteY96" fmla="*/ 36307 h 156960"/>
                  <a:gd name="connsiteX97" fmla="*/ 0 w 207430"/>
                  <a:gd name="connsiteY97" fmla="*/ 46800 h 156960"/>
                  <a:gd name="connsiteX98" fmla="*/ 2221 w 207430"/>
                  <a:gd name="connsiteY98" fmla="*/ 47413 h 156960"/>
                  <a:gd name="connsiteX99" fmla="*/ 6051 w 207430"/>
                  <a:gd name="connsiteY99" fmla="*/ 49175 h 156960"/>
                  <a:gd name="connsiteX100" fmla="*/ 7200 w 207430"/>
                  <a:gd name="connsiteY100" fmla="*/ 55226 h 156960"/>
                  <a:gd name="connsiteX101" fmla="*/ 8962 w 207430"/>
                  <a:gd name="connsiteY101" fmla="*/ 56681 h 156960"/>
                  <a:gd name="connsiteX102" fmla="*/ 10877 w 207430"/>
                  <a:gd name="connsiteY102" fmla="*/ 55532 h 156960"/>
                  <a:gd name="connsiteX103" fmla="*/ 10723 w 207430"/>
                  <a:gd name="connsiteY103" fmla="*/ 58213 h 156960"/>
                  <a:gd name="connsiteX104" fmla="*/ 11183 w 207430"/>
                  <a:gd name="connsiteY104" fmla="*/ 61124 h 156960"/>
                  <a:gd name="connsiteX105" fmla="*/ 14400 w 207430"/>
                  <a:gd name="connsiteY105" fmla="*/ 65873 h 156960"/>
                  <a:gd name="connsiteX106" fmla="*/ 15856 w 207430"/>
                  <a:gd name="connsiteY106" fmla="*/ 70469 h 156960"/>
                  <a:gd name="connsiteX107" fmla="*/ 20604 w 207430"/>
                  <a:gd name="connsiteY107" fmla="*/ 73150 h 156960"/>
                  <a:gd name="connsiteX108" fmla="*/ 26349 w 207430"/>
                  <a:gd name="connsiteY108" fmla="*/ 73762 h 156960"/>
                  <a:gd name="connsiteX109" fmla="*/ 28417 w 207430"/>
                  <a:gd name="connsiteY109" fmla="*/ 73762 h 156960"/>
                  <a:gd name="connsiteX110" fmla="*/ 34775 w 207430"/>
                  <a:gd name="connsiteY110" fmla="*/ 81269 h 156960"/>
                  <a:gd name="connsiteX111" fmla="*/ 36383 w 207430"/>
                  <a:gd name="connsiteY111" fmla="*/ 82035 h 156960"/>
                  <a:gd name="connsiteX112" fmla="*/ 37839 w 207430"/>
                  <a:gd name="connsiteY112" fmla="*/ 83950 h 156960"/>
                  <a:gd name="connsiteX113" fmla="*/ 38145 w 207430"/>
                  <a:gd name="connsiteY113" fmla="*/ 86860 h 156960"/>
                  <a:gd name="connsiteX114" fmla="*/ 38298 w 207430"/>
                  <a:gd name="connsiteY114" fmla="*/ 89694 h 156960"/>
                  <a:gd name="connsiteX115" fmla="*/ 43890 w 207430"/>
                  <a:gd name="connsiteY115" fmla="*/ 91916 h 156960"/>
                  <a:gd name="connsiteX116" fmla="*/ 47413 w 207430"/>
                  <a:gd name="connsiteY116" fmla="*/ 99882 h 156960"/>
                  <a:gd name="connsiteX117" fmla="*/ 49175 w 207430"/>
                  <a:gd name="connsiteY117" fmla="*/ 102563 h 156960"/>
                  <a:gd name="connsiteX118" fmla="*/ 48869 w 207430"/>
                  <a:gd name="connsiteY118" fmla="*/ 104171 h 156960"/>
                  <a:gd name="connsiteX119" fmla="*/ 55839 w 207430"/>
                  <a:gd name="connsiteY119" fmla="*/ 102256 h 156960"/>
                  <a:gd name="connsiteX120" fmla="*/ 66869 w 207430"/>
                  <a:gd name="connsiteY120" fmla="*/ 88392 h 156960"/>
                  <a:gd name="connsiteX121" fmla="*/ 69090 w 207430"/>
                  <a:gd name="connsiteY121" fmla="*/ 83414 h 156960"/>
                  <a:gd name="connsiteX122" fmla="*/ 74528 w 207430"/>
                  <a:gd name="connsiteY122" fmla="*/ 79584 h 156960"/>
                  <a:gd name="connsiteX123" fmla="*/ 82495 w 207430"/>
                  <a:gd name="connsiteY123" fmla="*/ 79431 h 156960"/>
                  <a:gd name="connsiteX124" fmla="*/ 99269 w 207430"/>
                  <a:gd name="connsiteY124" fmla="*/ 76213 h 156960"/>
                  <a:gd name="connsiteX125" fmla="*/ 109610 w 207430"/>
                  <a:gd name="connsiteY125" fmla="*/ 79737 h 156960"/>
                  <a:gd name="connsiteX126" fmla="*/ 119338 w 207430"/>
                  <a:gd name="connsiteY126" fmla="*/ 99039 h 156960"/>
                  <a:gd name="connsiteX127" fmla="*/ 123167 w 207430"/>
                  <a:gd name="connsiteY127" fmla="*/ 102869 h 156960"/>
                  <a:gd name="connsiteX128" fmla="*/ 124929 w 207430"/>
                  <a:gd name="connsiteY128" fmla="*/ 104324 h 156960"/>
                  <a:gd name="connsiteX129" fmla="*/ 127457 w 207430"/>
                  <a:gd name="connsiteY129" fmla="*/ 113439 h 156960"/>
                  <a:gd name="connsiteX130" fmla="*/ 126308 w 207430"/>
                  <a:gd name="connsiteY130" fmla="*/ 116810 h 156960"/>
                  <a:gd name="connsiteX131" fmla="*/ 123244 w 207430"/>
                  <a:gd name="connsiteY131" fmla="*/ 121099 h 156960"/>
                  <a:gd name="connsiteX132" fmla="*/ 121329 w 207430"/>
                  <a:gd name="connsiteY132" fmla="*/ 125542 h 156960"/>
                  <a:gd name="connsiteX133" fmla="*/ 124546 w 207430"/>
                  <a:gd name="connsiteY133" fmla="*/ 124469 h 156960"/>
                  <a:gd name="connsiteX134" fmla="*/ 128988 w 207430"/>
                  <a:gd name="connsiteY134" fmla="*/ 122248 h 156960"/>
                  <a:gd name="connsiteX135" fmla="*/ 133508 w 207430"/>
                  <a:gd name="connsiteY135" fmla="*/ 119950 h 156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207430" h="156960">
                    <a:moveTo>
                      <a:pt x="133508" y="119950"/>
                    </a:moveTo>
                    <a:cubicBezTo>
                      <a:pt x="133661" y="119950"/>
                      <a:pt x="133814" y="119950"/>
                      <a:pt x="133967" y="119950"/>
                    </a:cubicBezTo>
                    <a:cubicBezTo>
                      <a:pt x="137644" y="120103"/>
                      <a:pt x="144001" y="119644"/>
                      <a:pt x="145457" y="119337"/>
                    </a:cubicBezTo>
                    <a:cubicBezTo>
                      <a:pt x="146912" y="119031"/>
                      <a:pt x="147678" y="118035"/>
                      <a:pt x="148827" y="119031"/>
                    </a:cubicBezTo>
                    <a:cubicBezTo>
                      <a:pt x="149976" y="119950"/>
                      <a:pt x="152351" y="121099"/>
                      <a:pt x="153270" y="122095"/>
                    </a:cubicBezTo>
                    <a:cubicBezTo>
                      <a:pt x="154189" y="123090"/>
                      <a:pt x="156793" y="125771"/>
                      <a:pt x="157559" y="131363"/>
                    </a:cubicBezTo>
                    <a:cubicBezTo>
                      <a:pt x="158325" y="136954"/>
                      <a:pt x="159167" y="139942"/>
                      <a:pt x="159167" y="139942"/>
                    </a:cubicBezTo>
                    <a:cubicBezTo>
                      <a:pt x="159167" y="139942"/>
                      <a:pt x="159474" y="141704"/>
                      <a:pt x="159167" y="142623"/>
                    </a:cubicBezTo>
                    <a:cubicBezTo>
                      <a:pt x="158861" y="143542"/>
                      <a:pt x="155950" y="151202"/>
                      <a:pt x="155950" y="151202"/>
                    </a:cubicBezTo>
                    <a:cubicBezTo>
                      <a:pt x="155950" y="151202"/>
                      <a:pt x="155031" y="152657"/>
                      <a:pt x="157406" y="151661"/>
                    </a:cubicBezTo>
                    <a:cubicBezTo>
                      <a:pt x="159780" y="150742"/>
                      <a:pt x="163151" y="149899"/>
                      <a:pt x="165985" y="155950"/>
                    </a:cubicBezTo>
                    <a:cubicBezTo>
                      <a:pt x="165985" y="155950"/>
                      <a:pt x="165985" y="157559"/>
                      <a:pt x="167899" y="156716"/>
                    </a:cubicBezTo>
                    <a:cubicBezTo>
                      <a:pt x="169814" y="155950"/>
                      <a:pt x="173798" y="154342"/>
                      <a:pt x="175712" y="150359"/>
                    </a:cubicBezTo>
                    <a:cubicBezTo>
                      <a:pt x="177627" y="146376"/>
                      <a:pt x="177474" y="146529"/>
                      <a:pt x="180844" y="143159"/>
                    </a:cubicBezTo>
                    <a:cubicBezTo>
                      <a:pt x="180844" y="143159"/>
                      <a:pt x="181611" y="142699"/>
                      <a:pt x="182300" y="143619"/>
                    </a:cubicBezTo>
                    <a:cubicBezTo>
                      <a:pt x="182606" y="144078"/>
                      <a:pt x="183372" y="145150"/>
                      <a:pt x="184138" y="146223"/>
                    </a:cubicBezTo>
                    <a:lnTo>
                      <a:pt x="189423" y="146606"/>
                    </a:lnTo>
                    <a:cubicBezTo>
                      <a:pt x="189423" y="146606"/>
                      <a:pt x="191568" y="146989"/>
                      <a:pt x="192410" y="145533"/>
                    </a:cubicBezTo>
                    <a:cubicBezTo>
                      <a:pt x="193253" y="144078"/>
                      <a:pt x="195857" y="140631"/>
                      <a:pt x="196010" y="139099"/>
                    </a:cubicBezTo>
                    <a:cubicBezTo>
                      <a:pt x="196164" y="137567"/>
                      <a:pt x="196240" y="134044"/>
                      <a:pt x="196240" y="134044"/>
                    </a:cubicBezTo>
                    <a:cubicBezTo>
                      <a:pt x="196240" y="134044"/>
                      <a:pt x="196470" y="132742"/>
                      <a:pt x="197159" y="132971"/>
                    </a:cubicBezTo>
                    <a:cubicBezTo>
                      <a:pt x="197849" y="133201"/>
                      <a:pt x="198615" y="133431"/>
                      <a:pt x="198615" y="133431"/>
                    </a:cubicBezTo>
                    <a:cubicBezTo>
                      <a:pt x="198615" y="133431"/>
                      <a:pt x="199840" y="133431"/>
                      <a:pt x="198998" y="132129"/>
                    </a:cubicBezTo>
                    <a:cubicBezTo>
                      <a:pt x="198155" y="130827"/>
                      <a:pt x="197313" y="129218"/>
                      <a:pt x="197313" y="129218"/>
                    </a:cubicBezTo>
                    <a:cubicBezTo>
                      <a:pt x="197313" y="129218"/>
                      <a:pt x="196853" y="128529"/>
                      <a:pt x="196240" y="128989"/>
                    </a:cubicBezTo>
                    <a:cubicBezTo>
                      <a:pt x="195627" y="129448"/>
                      <a:pt x="191721" y="128759"/>
                      <a:pt x="191338" y="125312"/>
                    </a:cubicBezTo>
                    <a:cubicBezTo>
                      <a:pt x="190955" y="121865"/>
                      <a:pt x="192410" y="119950"/>
                      <a:pt x="194938" y="119567"/>
                    </a:cubicBezTo>
                    <a:cubicBezTo>
                      <a:pt x="197466" y="119184"/>
                      <a:pt x="199611" y="120410"/>
                      <a:pt x="200453" y="120640"/>
                    </a:cubicBezTo>
                    <a:cubicBezTo>
                      <a:pt x="201295" y="120869"/>
                      <a:pt x="202215" y="121252"/>
                      <a:pt x="202827" y="121252"/>
                    </a:cubicBezTo>
                    <a:cubicBezTo>
                      <a:pt x="203440" y="121252"/>
                      <a:pt x="204053" y="121022"/>
                      <a:pt x="204359" y="121635"/>
                    </a:cubicBezTo>
                    <a:cubicBezTo>
                      <a:pt x="204742" y="122248"/>
                      <a:pt x="204589" y="122708"/>
                      <a:pt x="205279" y="122861"/>
                    </a:cubicBezTo>
                    <a:cubicBezTo>
                      <a:pt x="205968" y="123014"/>
                      <a:pt x="207347" y="124086"/>
                      <a:pt x="207424" y="122861"/>
                    </a:cubicBezTo>
                    <a:cubicBezTo>
                      <a:pt x="207576" y="121635"/>
                      <a:pt x="205279" y="114741"/>
                      <a:pt x="203977" y="113669"/>
                    </a:cubicBezTo>
                    <a:cubicBezTo>
                      <a:pt x="202675" y="112597"/>
                      <a:pt x="202675" y="112137"/>
                      <a:pt x="201832" y="111984"/>
                    </a:cubicBezTo>
                    <a:cubicBezTo>
                      <a:pt x="200989" y="111831"/>
                      <a:pt x="200530" y="111831"/>
                      <a:pt x="200070" y="111831"/>
                    </a:cubicBezTo>
                    <a:cubicBezTo>
                      <a:pt x="199611" y="111831"/>
                      <a:pt x="198768" y="110988"/>
                      <a:pt x="199840" y="109686"/>
                    </a:cubicBezTo>
                    <a:cubicBezTo>
                      <a:pt x="200913" y="108384"/>
                      <a:pt x="204283" y="104401"/>
                      <a:pt x="204896" y="103941"/>
                    </a:cubicBezTo>
                    <a:cubicBezTo>
                      <a:pt x="205509" y="103482"/>
                      <a:pt x="205509" y="103252"/>
                      <a:pt x="205049" y="101797"/>
                    </a:cubicBezTo>
                    <a:cubicBezTo>
                      <a:pt x="204589" y="100341"/>
                      <a:pt x="202445" y="95592"/>
                      <a:pt x="202445" y="94367"/>
                    </a:cubicBezTo>
                    <a:cubicBezTo>
                      <a:pt x="202445" y="93141"/>
                      <a:pt x="202215" y="93448"/>
                      <a:pt x="201525" y="93524"/>
                    </a:cubicBezTo>
                    <a:cubicBezTo>
                      <a:pt x="200836" y="93677"/>
                      <a:pt x="197006" y="94826"/>
                      <a:pt x="195168" y="90997"/>
                    </a:cubicBezTo>
                    <a:cubicBezTo>
                      <a:pt x="193406" y="87167"/>
                      <a:pt x="193406" y="87014"/>
                      <a:pt x="193483" y="85405"/>
                    </a:cubicBezTo>
                    <a:cubicBezTo>
                      <a:pt x="193636" y="83720"/>
                      <a:pt x="193942" y="77286"/>
                      <a:pt x="193942" y="77286"/>
                    </a:cubicBezTo>
                    <a:cubicBezTo>
                      <a:pt x="193942" y="77286"/>
                      <a:pt x="193789" y="76060"/>
                      <a:pt x="194862" y="75371"/>
                    </a:cubicBezTo>
                    <a:cubicBezTo>
                      <a:pt x="195627" y="74911"/>
                      <a:pt x="197236" y="73150"/>
                      <a:pt x="198691" y="71924"/>
                    </a:cubicBezTo>
                    <a:cubicBezTo>
                      <a:pt x="196317" y="69396"/>
                      <a:pt x="192487" y="65107"/>
                      <a:pt x="191261" y="63039"/>
                    </a:cubicBezTo>
                    <a:cubicBezTo>
                      <a:pt x="189500" y="60052"/>
                      <a:pt x="190189" y="53847"/>
                      <a:pt x="190189" y="50477"/>
                    </a:cubicBezTo>
                    <a:cubicBezTo>
                      <a:pt x="190189" y="47107"/>
                      <a:pt x="187279" y="46494"/>
                      <a:pt x="185976" y="46494"/>
                    </a:cubicBezTo>
                    <a:cubicBezTo>
                      <a:pt x="184674" y="46494"/>
                      <a:pt x="184061" y="47337"/>
                      <a:pt x="183602" y="48179"/>
                    </a:cubicBezTo>
                    <a:cubicBezTo>
                      <a:pt x="183142" y="49022"/>
                      <a:pt x="181074" y="49022"/>
                      <a:pt x="180002" y="49098"/>
                    </a:cubicBezTo>
                    <a:cubicBezTo>
                      <a:pt x="178929" y="49252"/>
                      <a:pt x="177627" y="50554"/>
                      <a:pt x="179159" y="47413"/>
                    </a:cubicBezTo>
                    <a:cubicBezTo>
                      <a:pt x="180691" y="44273"/>
                      <a:pt x="184445" y="40826"/>
                      <a:pt x="185057" y="40366"/>
                    </a:cubicBezTo>
                    <a:cubicBezTo>
                      <a:pt x="185670" y="39907"/>
                      <a:pt x="186283" y="39524"/>
                      <a:pt x="187355" y="39677"/>
                    </a:cubicBezTo>
                    <a:cubicBezTo>
                      <a:pt x="188427" y="39830"/>
                      <a:pt x="187202" y="38145"/>
                      <a:pt x="186436" y="37149"/>
                    </a:cubicBezTo>
                    <a:cubicBezTo>
                      <a:pt x="185593" y="36230"/>
                      <a:pt x="181151" y="31788"/>
                      <a:pt x="179849" y="30332"/>
                    </a:cubicBezTo>
                    <a:cubicBezTo>
                      <a:pt x="178546" y="28877"/>
                      <a:pt x="178929" y="29413"/>
                      <a:pt x="176632" y="29107"/>
                    </a:cubicBezTo>
                    <a:cubicBezTo>
                      <a:pt x="174334" y="28877"/>
                      <a:pt x="174946" y="25889"/>
                      <a:pt x="175100" y="24894"/>
                    </a:cubicBezTo>
                    <a:cubicBezTo>
                      <a:pt x="175253" y="23975"/>
                      <a:pt x="175789" y="21294"/>
                      <a:pt x="175482" y="18766"/>
                    </a:cubicBezTo>
                    <a:cubicBezTo>
                      <a:pt x="175100" y="16238"/>
                      <a:pt x="168282" y="7966"/>
                      <a:pt x="167976" y="7430"/>
                    </a:cubicBezTo>
                    <a:cubicBezTo>
                      <a:pt x="167593" y="6817"/>
                      <a:pt x="166291" y="6204"/>
                      <a:pt x="166291" y="6204"/>
                    </a:cubicBezTo>
                    <a:cubicBezTo>
                      <a:pt x="166291" y="6204"/>
                      <a:pt x="162461" y="4519"/>
                      <a:pt x="162001" y="4442"/>
                    </a:cubicBezTo>
                    <a:cubicBezTo>
                      <a:pt x="161542" y="4289"/>
                      <a:pt x="161082" y="4442"/>
                      <a:pt x="160776" y="5285"/>
                    </a:cubicBezTo>
                    <a:cubicBezTo>
                      <a:pt x="160546" y="6128"/>
                      <a:pt x="160776" y="8196"/>
                      <a:pt x="160776" y="9957"/>
                    </a:cubicBezTo>
                    <a:cubicBezTo>
                      <a:pt x="160776" y="11719"/>
                      <a:pt x="158248" y="12332"/>
                      <a:pt x="156793" y="12715"/>
                    </a:cubicBezTo>
                    <a:cubicBezTo>
                      <a:pt x="155338" y="13098"/>
                      <a:pt x="151891" y="15013"/>
                      <a:pt x="151048" y="15243"/>
                    </a:cubicBezTo>
                    <a:cubicBezTo>
                      <a:pt x="150206" y="15472"/>
                      <a:pt x="150359" y="16085"/>
                      <a:pt x="150589" y="16698"/>
                    </a:cubicBezTo>
                    <a:cubicBezTo>
                      <a:pt x="150819" y="17311"/>
                      <a:pt x="149976" y="17770"/>
                      <a:pt x="148214" y="17770"/>
                    </a:cubicBezTo>
                    <a:cubicBezTo>
                      <a:pt x="146453" y="17770"/>
                      <a:pt x="140095" y="15166"/>
                      <a:pt x="139482" y="14783"/>
                    </a:cubicBezTo>
                    <a:cubicBezTo>
                      <a:pt x="138870" y="14400"/>
                      <a:pt x="138027" y="14783"/>
                      <a:pt x="138027" y="14783"/>
                    </a:cubicBezTo>
                    <a:cubicBezTo>
                      <a:pt x="138027" y="14783"/>
                      <a:pt x="130827" y="16545"/>
                      <a:pt x="128453" y="17081"/>
                    </a:cubicBezTo>
                    <a:cubicBezTo>
                      <a:pt x="126078" y="17617"/>
                      <a:pt x="123397" y="20451"/>
                      <a:pt x="123091" y="21140"/>
                    </a:cubicBezTo>
                    <a:cubicBezTo>
                      <a:pt x="122708" y="21830"/>
                      <a:pt x="122018" y="21370"/>
                      <a:pt x="122018" y="21370"/>
                    </a:cubicBezTo>
                    <a:cubicBezTo>
                      <a:pt x="122018" y="21370"/>
                      <a:pt x="121329" y="19915"/>
                      <a:pt x="118342" y="16009"/>
                    </a:cubicBezTo>
                    <a:cubicBezTo>
                      <a:pt x="115354" y="12025"/>
                      <a:pt x="112444" y="14477"/>
                      <a:pt x="112444" y="14477"/>
                    </a:cubicBezTo>
                    <a:cubicBezTo>
                      <a:pt x="112444" y="14477"/>
                      <a:pt x="106929" y="18460"/>
                      <a:pt x="106316" y="18996"/>
                    </a:cubicBezTo>
                    <a:cubicBezTo>
                      <a:pt x="105703" y="19609"/>
                      <a:pt x="104784" y="18613"/>
                      <a:pt x="104784" y="18613"/>
                    </a:cubicBezTo>
                    <a:cubicBezTo>
                      <a:pt x="104784" y="18613"/>
                      <a:pt x="100571" y="15166"/>
                      <a:pt x="99499" y="13940"/>
                    </a:cubicBezTo>
                    <a:cubicBezTo>
                      <a:pt x="98426" y="12715"/>
                      <a:pt x="99116" y="12485"/>
                      <a:pt x="99116" y="12485"/>
                    </a:cubicBezTo>
                    <a:cubicBezTo>
                      <a:pt x="99116" y="12485"/>
                      <a:pt x="101260" y="9115"/>
                      <a:pt x="101873" y="7966"/>
                    </a:cubicBezTo>
                    <a:cubicBezTo>
                      <a:pt x="101950" y="7736"/>
                      <a:pt x="102027" y="7277"/>
                      <a:pt x="102103" y="6740"/>
                    </a:cubicBezTo>
                    <a:cubicBezTo>
                      <a:pt x="92988" y="7200"/>
                      <a:pt x="70392" y="8349"/>
                      <a:pt x="69320" y="8579"/>
                    </a:cubicBezTo>
                    <a:cubicBezTo>
                      <a:pt x="68018" y="8809"/>
                      <a:pt x="66180" y="7966"/>
                      <a:pt x="66180" y="7966"/>
                    </a:cubicBezTo>
                    <a:cubicBezTo>
                      <a:pt x="66180" y="7966"/>
                      <a:pt x="49328" y="996"/>
                      <a:pt x="47719" y="536"/>
                    </a:cubicBezTo>
                    <a:cubicBezTo>
                      <a:pt x="46187" y="76"/>
                      <a:pt x="44043" y="76"/>
                      <a:pt x="44043" y="76"/>
                    </a:cubicBezTo>
                    <a:cubicBezTo>
                      <a:pt x="44043" y="76"/>
                      <a:pt x="40519" y="0"/>
                      <a:pt x="35617" y="0"/>
                    </a:cubicBezTo>
                    <a:cubicBezTo>
                      <a:pt x="35847" y="3523"/>
                      <a:pt x="36153" y="8885"/>
                      <a:pt x="36307" y="9191"/>
                    </a:cubicBezTo>
                    <a:cubicBezTo>
                      <a:pt x="36537" y="9651"/>
                      <a:pt x="35847" y="10953"/>
                      <a:pt x="35388" y="11259"/>
                    </a:cubicBezTo>
                    <a:cubicBezTo>
                      <a:pt x="34928" y="11489"/>
                      <a:pt x="33090" y="12485"/>
                      <a:pt x="30945" y="13328"/>
                    </a:cubicBezTo>
                    <a:cubicBezTo>
                      <a:pt x="28800" y="14170"/>
                      <a:pt x="28877" y="14783"/>
                      <a:pt x="29719" y="15089"/>
                    </a:cubicBezTo>
                    <a:cubicBezTo>
                      <a:pt x="30562" y="15472"/>
                      <a:pt x="30945" y="15779"/>
                      <a:pt x="33166" y="18766"/>
                    </a:cubicBezTo>
                    <a:cubicBezTo>
                      <a:pt x="35464" y="21753"/>
                      <a:pt x="35694" y="25966"/>
                      <a:pt x="35234" y="27268"/>
                    </a:cubicBezTo>
                    <a:cubicBezTo>
                      <a:pt x="34775" y="28570"/>
                      <a:pt x="33779" y="27958"/>
                      <a:pt x="33319" y="27421"/>
                    </a:cubicBezTo>
                    <a:cubicBezTo>
                      <a:pt x="32860" y="26809"/>
                      <a:pt x="31864" y="27651"/>
                      <a:pt x="31404" y="28264"/>
                    </a:cubicBezTo>
                    <a:cubicBezTo>
                      <a:pt x="30945" y="28877"/>
                      <a:pt x="30102" y="28877"/>
                      <a:pt x="28877" y="28877"/>
                    </a:cubicBezTo>
                    <a:cubicBezTo>
                      <a:pt x="27651" y="28877"/>
                      <a:pt x="21447" y="30409"/>
                      <a:pt x="20298" y="30945"/>
                    </a:cubicBezTo>
                    <a:cubicBezTo>
                      <a:pt x="19072" y="31404"/>
                      <a:pt x="14400" y="32247"/>
                      <a:pt x="11336" y="32630"/>
                    </a:cubicBezTo>
                    <a:cubicBezTo>
                      <a:pt x="8196" y="33013"/>
                      <a:pt x="6281" y="35158"/>
                      <a:pt x="5362" y="36307"/>
                    </a:cubicBezTo>
                    <a:cubicBezTo>
                      <a:pt x="4672" y="37149"/>
                      <a:pt x="1762" y="43124"/>
                      <a:pt x="0" y="46800"/>
                    </a:cubicBezTo>
                    <a:cubicBezTo>
                      <a:pt x="306" y="48103"/>
                      <a:pt x="842" y="47719"/>
                      <a:pt x="2221" y="47413"/>
                    </a:cubicBezTo>
                    <a:cubicBezTo>
                      <a:pt x="3830" y="47107"/>
                      <a:pt x="7660" y="46953"/>
                      <a:pt x="6051" y="49175"/>
                    </a:cubicBezTo>
                    <a:cubicBezTo>
                      <a:pt x="4443" y="51396"/>
                      <a:pt x="5439" y="55839"/>
                      <a:pt x="7200" y="55226"/>
                    </a:cubicBezTo>
                    <a:cubicBezTo>
                      <a:pt x="8962" y="54613"/>
                      <a:pt x="8962" y="54920"/>
                      <a:pt x="8962" y="56681"/>
                    </a:cubicBezTo>
                    <a:cubicBezTo>
                      <a:pt x="8962" y="58443"/>
                      <a:pt x="9421" y="58749"/>
                      <a:pt x="10877" y="55532"/>
                    </a:cubicBezTo>
                    <a:cubicBezTo>
                      <a:pt x="12332" y="52315"/>
                      <a:pt x="11336" y="55992"/>
                      <a:pt x="10723" y="58213"/>
                    </a:cubicBezTo>
                    <a:cubicBezTo>
                      <a:pt x="10111" y="60435"/>
                      <a:pt x="8808" y="60128"/>
                      <a:pt x="11183" y="61124"/>
                    </a:cubicBezTo>
                    <a:cubicBezTo>
                      <a:pt x="13558" y="62120"/>
                      <a:pt x="14093" y="64341"/>
                      <a:pt x="14400" y="65873"/>
                    </a:cubicBezTo>
                    <a:cubicBezTo>
                      <a:pt x="14706" y="67405"/>
                      <a:pt x="14706" y="70316"/>
                      <a:pt x="15856" y="70469"/>
                    </a:cubicBezTo>
                    <a:cubicBezTo>
                      <a:pt x="17004" y="70622"/>
                      <a:pt x="19072" y="72077"/>
                      <a:pt x="20604" y="73150"/>
                    </a:cubicBezTo>
                    <a:cubicBezTo>
                      <a:pt x="22213" y="74299"/>
                      <a:pt x="25890" y="75677"/>
                      <a:pt x="26349" y="73762"/>
                    </a:cubicBezTo>
                    <a:cubicBezTo>
                      <a:pt x="26809" y="71847"/>
                      <a:pt x="27651" y="70698"/>
                      <a:pt x="28417" y="73762"/>
                    </a:cubicBezTo>
                    <a:cubicBezTo>
                      <a:pt x="29183" y="76826"/>
                      <a:pt x="33702" y="83031"/>
                      <a:pt x="34775" y="81269"/>
                    </a:cubicBezTo>
                    <a:cubicBezTo>
                      <a:pt x="35924" y="79507"/>
                      <a:pt x="36383" y="79967"/>
                      <a:pt x="36383" y="82035"/>
                    </a:cubicBezTo>
                    <a:cubicBezTo>
                      <a:pt x="36383" y="84103"/>
                      <a:pt x="36230" y="84103"/>
                      <a:pt x="37839" y="83950"/>
                    </a:cubicBezTo>
                    <a:cubicBezTo>
                      <a:pt x="39447" y="83796"/>
                      <a:pt x="39754" y="83950"/>
                      <a:pt x="38145" y="86860"/>
                    </a:cubicBezTo>
                    <a:cubicBezTo>
                      <a:pt x="36537" y="89771"/>
                      <a:pt x="35770" y="90690"/>
                      <a:pt x="38298" y="89694"/>
                    </a:cubicBezTo>
                    <a:cubicBezTo>
                      <a:pt x="40826" y="88699"/>
                      <a:pt x="43124" y="88775"/>
                      <a:pt x="43890" y="91916"/>
                    </a:cubicBezTo>
                    <a:cubicBezTo>
                      <a:pt x="44656" y="95133"/>
                      <a:pt x="45805" y="99116"/>
                      <a:pt x="47413" y="99882"/>
                    </a:cubicBezTo>
                    <a:cubicBezTo>
                      <a:pt x="49021" y="100648"/>
                      <a:pt x="49788" y="100648"/>
                      <a:pt x="49175" y="102563"/>
                    </a:cubicBezTo>
                    <a:cubicBezTo>
                      <a:pt x="48945" y="103329"/>
                      <a:pt x="48792" y="103788"/>
                      <a:pt x="48869" y="104171"/>
                    </a:cubicBezTo>
                    <a:cubicBezTo>
                      <a:pt x="51090" y="104095"/>
                      <a:pt x="54230" y="103635"/>
                      <a:pt x="55839" y="102256"/>
                    </a:cubicBezTo>
                    <a:cubicBezTo>
                      <a:pt x="58520" y="100035"/>
                      <a:pt x="65720" y="89848"/>
                      <a:pt x="66869" y="88392"/>
                    </a:cubicBezTo>
                    <a:cubicBezTo>
                      <a:pt x="68018" y="86937"/>
                      <a:pt x="68631" y="84869"/>
                      <a:pt x="69090" y="83414"/>
                    </a:cubicBezTo>
                    <a:cubicBezTo>
                      <a:pt x="69550" y="81958"/>
                      <a:pt x="71158" y="79431"/>
                      <a:pt x="74528" y="79584"/>
                    </a:cubicBezTo>
                    <a:cubicBezTo>
                      <a:pt x="77899" y="79737"/>
                      <a:pt x="80733" y="79890"/>
                      <a:pt x="82495" y="79431"/>
                    </a:cubicBezTo>
                    <a:cubicBezTo>
                      <a:pt x="84256" y="78971"/>
                      <a:pt x="97661" y="76673"/>
                      <a:pt x="99269" y="76213"/>
                    </a:cubicBezTo>
                    <a:cubicBezTo>
                      <a:pt x="100877" y="75754"/>
                      <a:pt x="107848" y="74758"/>
                      <a:pt x="109610" y="79737"/>
                    </a:cubicBezTo>
                    <a:cubicBezTo>
                      <a:pt x="111371" y="84716"/>
                      <a:pt x="119338" y="99039"/>
                      <a:pt x="119338" y="99039"/>
                    </a:cubicBezTo>
                    <a:cubicBezTo>
                      <a:pt x="119338" y="99039"/>
                      <a:pt x="120257" y="102410"/>
                      <a:pt x="123167" y="102869"/>
                    </a:cubicBezTo>
                    <a:cubicBezTo>
                      <a:pt x="126078" y="103329"/>
                      <a:pt x="124469" y="103482"/>
                      <a:pt x="124929" y="104324"/>
                    </a:cubicBezTo>
                    <a:cubicBezTo>
                      <a:pt x="125388" y="105090"/>
                      <a:pt x="127303" y="111984"/>
                      <a:pt x="127457" y="113439"/>
                    </a:cubicBezTo>
                    <a:cubicBezTo>
                      <a:pt x="127610" y="114895"/>
                      <a:pt x="127150" y="116350"/>
                      <a:pt x="126308" y="116810"/>
                    </a:cubicBezTo>
                    <a:cubicBezTo>
                      <a:pt x="125465" y="117269"/>
                      <a:pt x="123933" y="120027"/>
                      <a:pt x="123244" y="121099"/>
                    </a:cubicBezTo>
                    <a:cubicBezTo>
                      <a:pt x="122631" y="122171"/>
                      <a:pt x="121635" y="124776"/>
                      <a:pt x="121329" y="125542"/>
                    </a:cubicBezTo>
                    <a:cubicBezTo>
                      <a:pt x="121022" y="126384"/>
                      <a:pt x="122095" y="124469"/>
                      <a:pt x="124546" y="124469"/>
                    </a:cubicBezTo>
                    <a:cubicBezTo>
                      <a:pt x="126921" y="124469"/>
                      <a:pt x="128069" y="123474"/>
                      <a:pt x="128988" y="122248"/>
                    </a:cubicBezTo>
                    <a:cubicBezTo>
                      <a:pt x="129831" y="121099"/>
                      <a:pt x="130367" y="119950"/>
                      <a:pt x="133508" y="11995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04" name="Kombinationstegning: figur 12103">
                <a:extLst>
                  <a:ext uri="{FF2B5EF4-FFF2-40B4-BE49-F238E27FC236}">
                    <a16:creationId xmlns:a16="http://schemas.microsoft.com/office/drawing/2014/main" id="{3711CF8C-20C0-4DA3-9431-B52A0E230A73}"/>
                  </a:ext>
                </a:extLst>
              </p:cNvPr>
              <p:cNvSpPr/>
              <p:nvPr/>
            </p:nvSpPr>
            <p:spPr>
              <a:xfrm>
                <a:off x="5820864" y="4055700"/>
                <a:ext cx="4186" cy="3315"/>
              </a:xfrm>
              <a:custGeom>
                <a:avLst/>
                <a:gdLst>
                  <a:gd name="connsiteX0" fmla="*/ 1842 w 4186"/>
                  <a:gd name="connsiteY0" fmla="*/ 14 h 3315"/>
                  <a:gd name="connsiteX1" fmla="*/ 157 w 4186"/>
                  <a:gd name="connsiteY1" fmla="*/ 2389 h 3315"/>
                  <a:gd name="connsiteX2" fmla="*/ 3528 w 4186"/>
                  <a:gd name="connsiteY2" fmla="*/ 2389 h 3315"/>
                  <a:gd name="connsiteX3" fmla="*/ 1842 w 4186"/>
                  <a:gd name="connsiteY3" fmla="*/ 14 h 3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6" h="3315">
                    <a:moveTo>
                      <a:pt x="1842" y="14"/>
                    </a:moveTo>
                    <a:cubicBezTo>
                      <a:pt x="-762" y="-215"/>
                      <a:pt x="157" y="2389"/>
                      <a:pt x="157" y="2389"/>
                    </a:cubicBezTo>
                    <a:cubicBezTo>
                      <a:pt x="387" y="4074"/>
                      <a:pt x="2302" y="3078"/>
                      <a:pt x="3528" y="2389"/>
                    </a:cubicBezTo>
                    <a:cubicBezTo>
                      <a:pt x="4676" y="1699"/>
                      <a:pt x="4447" y="244"/>
                      <a:pt x="1842" y="1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05" name="Kombinationstegning: figur 12104">
                <a:extLst>
                  <a:ext uri="{FF2B5EF4-FFF2-40B4-BE49-F238E27FC236}">
                    <a16:creationId xmlns:a16="http://schemas.microsoft.com/office/drawing/2014/main" id="{19B4A4B0-2346-4CED-A6BD-0E827D2D9366}"/>
                  </a:ext>
                </a:extLst>
              </p:cNvPr>
              <p:cNvSpPr/>
              <p:nvPr/>
            </p:nvSpPr>
            <p:spPr>
              <a:xfrm>
                <a:off x="5814339" y="4064787"/>
                <a:ext cx="3609" cy="2475"/>
              </a:xfrm>
              <a:custGeom>
                <a:avLst/>
                <a:gdLst>
                  <a:gd name="connsiteX0" fmla="*/ 1627 w 3609"/>
                  <a:gd name="connsiteY0" fmla="*/ 43 h 2475"/>
                  <a:gd name="connsiteX1" fmla="*/ 1168 w 3609"/>
                  <a:gd name="connsiteY1" fmla="*/ 2418 h 2475"/>
                  <a:gd name="connsiteX2" fmla="*/ 1627 w 3609"/>
                  <a:gd name="connsiteY2" fmla="*/ 43 h 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9" h="2475">
                    <a:moveTo>
                      <a:pt x="1627" y="43"/>
                    </a:moveTo>
                    <a:cubicBezTo>
                      <a:pt x="-1743" y="503"/>
                      <a:pt x="1168" y="2418"/>
                      <a:pt x="1168" y="2418"/>
                    </a:cubicBezTo>
                    <a:cubicBezTo>
                      <a:pt x="3542" y="2954"/>
                      <a:pt x="4997" y="-416"/>
                      <a:pt x="1627" y="4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06" name="Kombinationstegning: figur 12105">
                <a:extLst>
                  <a:ext uri="{FF2B5EF4-FFF2-40B4-BE49-F238E27FC236}">
                    <a16:creationId xmlns:a16="http://schemas.microsoft.com/office/drawing/2014/main" id="{17FE22E5-D084-491B-A08F-D2AB670FC340}"/>
                  </a:ext>
                </a:extLst>
              </p:cNvPr>
              <p:cNvSpPr/>
              <p:nvPr/>
            </p:nvSpPr>
            <p:spPr>
              <a:xfrm>
                <a:off x="5819280" y="4076486"/>
                <a:ext cx="5041" cy="4884"/>
              </a:xfrm>
              <a:custGeom>
                <a:avLst/>
                <a:gdLst>
                  <a:gd name="connsiteX0" fmla="*/ 286 w 5041"/>
                  <a:gd name="connsiteY0" fmla="*/ 3204 h 4884"/>
                  <a:gd name="connsiteX1" fmla="*/ 4116 w 5041"/>
                  <a:gd name="connsiteY1" fmla="*/ 3204 h 4884"/>
                  <a:gd name="connsiteX2" fmla="*/ 2201 w 5041"/>
                  <a:gd name="connsiteY2" fmla="*/ 63 h 4884"/>
                  <a:gd name="connsiteX3" fmla="*/ 286 w 5041"/>
                  <a:gd name="connsiteY3" fmla="*/ 3204 h 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1" h="4884">
                    <a:moveTo>
                      <a:pt x="286" y="3204"/>
                    </a:moveTo>
                    <a:cubicBezTo>
                      <a:pt x="1742" y="6114"/>
                      <a:pt x="2661" y="4659"/>
                      <a:pt x="4116" y="3204"/>
                    </a:cubicBezTo>
                    <a:cubicBezTo>
                      <a:pt x="5571" y="1748"/>
                      <a:pt x="5571" y="-396"/>
                      <a:pt x="2201" y="63"/>
                    </a:cubicBezTo>
                    <a:cubicBezTo>
                      <a:pt x="-1092" y="523"/>
                      <a:pt x="286" y="3204"/>
                      <a:pt x="286" y="32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07" name="Kombinationstegning: figur 12106">
                <a:extLst>
                  <a:ext uri="{FF2B5EF4-FFF2-40B4-BE49-F238E27FC236}">
                    <a16:creationId xmlns:a16="http://schemas.microsoft.com/office/drawing/2014/main" id="{FEFCBCA2-8AFD-465D-9F0F-D0EFE6B4F226}"/>
                  </a:ext>
                </a:extLst>
              </p:cNvPr>
              <p:cNvSpPr/>
              <p:nvPr/>
            </p:nvSpPr>
            <p:spPr>
              <a:xfrm>
                <a:off x="5805932" y="4032945"/>
                <a:ext cx="84786" cy="47356"/>
              </a:xfrm>
              <a:custGeom>
                <a:avLst/>
                <a:gdLst>
                  <a:gd name="connsiteX0" fmla="*/ 59746 w 84786"/>
                  <a:gd name="connsiteY0" fmla="*/ 33110 h 47356"/>
                  <a:gd name="connsiteX1" fmla="*/ 68707 w 84786"/>
                  <a:gd name="connsiteY1" fmla="*/ 31425 h 47356"/>
                  <a:gd name="connsiteX2" fmla="*/ 77286 w 84786"/>
                  <a:gd name="connsiteY2" fmla="*/ 29357 h 47356"/>
                  <a:gd name="connsiteX3" fmla="*/ 79814 w 84786"/>
                  <a:gd name="connsiteY3" fmla="*/ 28744 h 47356"/>
                  <a:gd name="connsiteX4" fmla="*/ 81729 w 84786"/>
                  <a:gd name="connsiteY4" fmla="*/ 27901 h 47356"/>
                  <a:gd name="connsiteX5" fmla="*/ 83644 w 84786"/>
                  <a:gd name="connsiteY5" fmla="*/ 27748 h 47356"/>
                  <a:gd name="connsiteX6" fmla="*/ 81575 w 84786"/>
                  <a:gd name="connsiteY6" fmla="*/ 19246 h 47356"/>
                  <a:gd name="connsiteX7" fmla="*/ 78129 w 84786"/>
                  <a:gd name="connsiteY7" fmla="*/ 15569 h 47356"/>
                  <a:gd name="connsiteX8" fmla="*/ 79354 w 84786"/>
                  <a:gd name="connsiteY8" fmla="*/ 13808 h 47356"/>
                  <a:gd name="connsiteX9" fmla="*/ 83797 w 84786"/>
                  <a:gd name="connsiteY9" fmla="*/ 11739 h 47356"/>
                  <a:gd name="connsiteX10" fmla="*/ 84716 w 84786"/>
                  <a:gd name="connsiteY10" fmla="*/ 9671 h 47356"/>
                  <a:gd name="connsiteX11" fmla="*/ 84027 w 84786"/>
                  <a:gd name="connsiteY11" fmla="*/ 480 h 47356"/>
                  <a:gd name="connsiteX12" fmla="*/ 52622 w 84786"/>
                  <a:gd name="connsiteY12" fmla="*/ 20 h 47356"/>
                  <a:gd name="connsiteX13" fmla="*/ 49252 w 84786"/>
                  <a:gd name="connsiteY13" fmla="*/ 633 h 47356"/>
                  <a:gd name="connsiteX14" fmla="*/ 24817 w 84786"/>
                  <a:gd name="connsiteY14" fmla="*/ 6378 h 47356"/>
                  <a:gd name="connsiteX15" fmla="*/ 18690 w 84786"/>
                  <a:gd name="connsiteY15" fmla="*/ 7603 h 47356"/>
                  <a:gd name="connsiteX16" fmla="*/ 0 w 84786"/>
                  <a:gd name="connsiteY16" fmla="*/ 10208 h 47356"/>
                  <a:gd name="connsiteX17" fmla="*/ 690 w 84786"/>
                  <a:gd name="connsiteY17" fmla="*/ 10591 h 47356"/>
                  <a:gd name="connsiteX18" fmla="*/ 8655 w 84786"/>
                  <a:gd name="connsiteY18" fmla="*/ 13654 h 47356"/>
                  <a:gd name="connsiteX19" fmla="*/ 13788 w 84786"/>
                  <a:gd name="connsiteY19" fmla="*/ 12352 h 47356"/>
                  <a:gd name="connsiteX20" fmla="*/ 12179 w 84786"/>
                  <a:gd name="connsiteY20" fmla="*/ 18710 h 47356"/>
                  <a:gd name="connsiteX21" fmla="*/ 19685 w 84786"/>
                  <a:gd name="connsiteY21" fmla="*/ 21391 h 47356"/>
                  <a:gd name="connsiteX22" fmla="*/ 23975 w 84786"/>
                  <a:gd name="connsiteY22" fmla="*/ 21237 h 47356"/>
                  <a:gd name="connsiteX23" fmla="*/ 23209 w 84786"/>
                  <a:gd name="connsiteY23" fmla="*/ 26216 h 47356"/>
                  <a:gd name="connsiteX24" fmla="*/ 29719 w 84786"/>
                  <a:gd name="connsiteY24" fmla="*/ 24608 h 47356"/>
                  <a:gd name="connsiteX25" fmla="*/ 35771 w 84786"/>
                  <a:gd name="connsiteY25" fmla="*/ 21927 h 47356"/>
                  <a:gd name="connsiteX26" fmla="*/ 48869 w 84786"/>
                  <a:gd name="connsiteY26" fmla="*/ 22233 h 47356"/>
                  <a:gd name="connsiteX27" fmla="*/ 48256 w 84786"/>
                  <a:gd name="connsiteY27" fmla="*/ 24761 h 47356"/>
                  <a:gd name="connsiteX28" fmla="*/ 37379 w 84786"/>
                  <a:gd name="connsiteY28" fmla="*/ 23842 h 47356"/>
                  <a:gd name="connsiteX29" fmla="*/ 35464 w 84786"/>
                  <a:gd name="connsiteY29" fmla="*/ 29740 h 47356"/>
                  <a:gd name="connsiteX30" fmla="*/ 38375 w 84786"/>
                  <a:gd name="connsiteY30" fmla="*/ 29893 h 47356"/>
                  <a:gd name="connsiteX31" fmla="*/ 47490 w 84786"/>
                  <a:gd name="connsiteY31" fmla="*/ 31502 h 47356"/>
                  <a:gd name="connsiteX32" fmla="*/ 44962 w 84786"/>
                  <a:gd name="connsiteY32" fmla="*/ 31808 h 47356"/>
                  <a:gd name="connsiteX33" fmla="*/ 40826 w 84786"/>
                  <a:gd name="connsiteY33" fmla="*/ 31655 h 47356"/>
                  <a:gd name="connsiteX34" fmla="*/ 34928 w 84786"/>
                  <a:gd name="connsiteY34" fmla="*/ 37706 h 47356"/>
                  <a:gd name="connsiteX35" fmla="*/ 37456 w 84786"/>
                  <a:gd name="connsiteY35" fmla="*/ 37246 h 47356"/>
                  <a:gd name="connsiteX36" fmla="*/ 37302 w 84786"/>
                  <a:gd name="connsiteY36" fmla="*/ 40310 h 47356"/>
                  <a:gd name="connsiteX37" fmla="*/ 42741 w 84786"/>
                  <a:gd name="connsiteY37" fmla="*/ 43374 h 47356"/>
                  <a:gd name="connsiteX38" fmla="*/ 45422 w 84786"/>
                  <a:gd name="connsiteY38" fmla="*/ 44676 h 47356"/>
                  <a:gd name="connsiteX39" fmla="*/ 48103 w 84786"/>
                  <a:gd name="connsiteY39" fmla="*/ 46591 h 47356"/>
                  <a:gd name="connsiteX40" fmla="*/ 48256 w 84786"/>
                  <a:gd name="connsiteY40" fmla="*/ 47357 h 47356"/>
                  <a:gd name="connsiteX41" fmla="*/ 53618 w 84786"/>
                  <a:gd name="connsiteY41" fmla="*/ 36863 h 47356"/>
                  <a:gd name="connsiteX42" fmla="*/ 59746 w 84786"/>
                  <a:gd name="connsiteY42" fmla="*/ 33110 h 4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4786" h="47356">
                    <a:moveTo>
                      <a:pt x="59746" y="33110"/>
                    </a:moveTo>
                    <a:cubicBezTo>
                      <a:pt x="62886" y="32727"/>
                      <a:pt x="67558" y="31884"/>
                      <a:pt x="68707" y="31425"/>
                    </a:cubicBezTo>
                    <a:cubicBezTo>
                      <a:pt x="69933" y="30965"/>
                      <a:pt x="76137" y="29357"/>
                      <a:pt x="77286" y="29357"/>
                    </a:cubicBezTo>
                    <a:cubicBezTo>
                      <a:pt x="78511" y="29357"/>
                      <a:pt x="79354" y="29357"/>
                      <a:pt x="79814" y="28744"/>
                    </a:cubicBezTo>
                    <a:cubicBezTo>
                      <a:pt x="80273" y="28131"/>
                      <a:pt x="81269" y="27289"/>
                      <a:pt x="81729" y="27901"/>
                    </a:cubicBezTo>
                    <a:cubicBezTo>
                      <a:pt x="82188" y="28514"/>
                      <a:pt x="83184" y="29127"/>
                      <a:pt x="83644" y="27748"/>
                    </a:cubicBezTo>
                    <a:cubicBezTo>
                      <a:pt x="84103" y="26369"/>
                      <a:pt x="83873" y="22233"/>
                      <a:pt x="81575" y="19246"/>
                    </a:cubicBezTo>
                    <a:cubicBezTo>
                      <a:pt x="79278" y="16259"/>
                      <a:pt x="78971" y="15876"/>
                      <a:pt x="78129" y="15569"/>
                    </a:cubicBezTo>
                    <a:cubicBezTo>
                      <a:pt x="77286" y="15186"/>
                      <a:pt x="77209" y="14650"/>
                      <a:pt x="79354" y="13808"/>
                    </a:cubicBezTo>
                    <a:cubicBezTo>
                      <a:pt x="81499" y="12965"/>
                      <a:pt x="83337" y="12046"/>
                      <a:pt x="83797" y="11739"/>
                    </a:cubicBezTo>
                    <a:cubicBezTo>
                      <a:pt x="84256" y="11510"/>
                      <a:pt x="85022" y="10208"/>
                      <a:pt x="84716" y="9671"/>
                    </a:cubicBezTo>
                    <a:cubicBezTo>
                      <a:pt x="84563" y="9365"/>
                      <a:pt x="84256" y="4003"/>
                      <a:pt x="84027" y="480"/>
                    </a:cubicBezTo>
                    <a:cubicBezTo>
                      <a:pt x="72614" y="327"/>
                      <a:pt x="53465" y="97"/>
                      <a:pt x="52622" y="20"/>
                    </a:cubicBezTo>
                    <a:cubicBezTo>
                      <a:pt x="51396" y="-133"/>
                      <a:pt x="49252" y="633"/>
                      <a:pt x="49252" y="633"/>
                    </a:cubicBezTo>
                    <a:cubicBezTo>
                      <a:pt x="49252" y="633"/>
                      <a:pt x="25890" y="5918"/>
                      <a:pt x="24817" y="6378"/>
                    </a:cubicBezTo>
                    <a:cubicBezTo>
                      <a:pt x="23745" y="6837"/>
                      <a:pt x="18690" y="7603"/>
                      <a:pt x="18690" y="7603"/>
                    </a:cubicBezTo>
                    <a:lnTo>
                      <a:pt x="0" y="10208"/>
                    </a:lnTo>
                    <a:cubicBezTo>
                      <a:pt x="77" y="10284"/>
                      <a:pt x="307" y="10437"/>
                      <a:pt x="690" y="10591"/>
                    </a:cubicBezTo>
                    <a:cubicBezTo>
                      <a:pt x="3064" y="11510"/>
                      <a:pt x="5668" y="14574"/>
                      <a:pt x="8655" y="13654"/>
                    </a:cubicBezTo>
                    <a:cubicBezTo>
                      <a:pt x="11643" y="12735"/>
                      <a:pt x="18383" y="8369"/>
                      <a:pt x="13788" y="12352"/>
                    </a:cubicBezTo>
                    <a:cubicBezTo>
                      <a:pt x="9192" y="16335"/>
                      <a:pt x="10953" y="16182"/>
                      <a:pt x="12179" y="18710"/>
                    </a:cubicBezTo>
                    <a:cubicBezTo>
                      <a:pt x="13481" y="21237"/>
                      <a:pt x="14554" y="22846"/>
                      <a:pt x="19685" y="21391"/>
                    </a:cubicBezTo>
                    <a:cubicBezTo>
                      <a:pt x="24817" y="19935"/>
                      <a:pt x="29260" y="18327"/>
                      <a:pt x="23975" y="21237"/>
                    </a:cubicBezTo>
                    <a:cubicBezTo>
                      <a:pt x="18690" y="24148"/>
                      <a:pt x="18383" y="26829"/>
                      <a:pt x="23209" y="26216"/>
                    </a:cubicBezTo>
                    <a:cubicBezTo>
                      <a:pt x="27958" y="25603"/>
                      <a:pt x="28341" y="25603"/>
                      <a:pt x="29719" y="24608"/>
                    </a:cubicBezTo>
                    <a:cubicBezTo>
                      <a:pt x="31098" y="23612"/>
                      <a:pt x="34009" y="22387"/>
                      <a:pt x="35771" y="21927"/>
                    </a:cubicBezTo>
                    <a:cubicBezTo>
                      <a:pt x="37532" y="21467"/>
                      <a:pt x="47107" y="19016"/>
                      <a:pt x="48869" y="22233"/>
                    </a:cubicBezTo>
                    <a:cubicBezTo>
                      <a:pt x="50631" y="25450"/>
                      <a:pt x="50937" y="27518"/>
                      <a:pt x="48256" y="24761"/>
                    </a:cubicBezTo>
                    <a:cubicBezTo>
                      <a:pt x="45575" y="22003"/>
                      <a:pt x="40749" y="21391"/>
                      <a:pt x="37379" y="23842"/>
                    </a:cubicBezTo>
                    <a:cubicBezTo>
                      <a:pt x="34009" y="26293"/>
                      <a:pt x="35005" y="28131"/>
                      <a:pt x="35464" y="29740"/>
                    </a:cubicBezTo>
                    <a:cubicBezTo>
                      <a:pt x="35924" y="31348"/>
                      <a:pt x="35005" y="31502"/>
                      <a:pt x="38375" y="29893"/>
                    </a:cubicBezTo>
                    <a:cubicBezTo>
                      <a:pt x="41745" y="28284"/>
                      <a:pt x="48945" y="29893"/>
                      <a:pt x="47490" y="31502"/>
                    </a:cubicBezTo>
                    <a:cubicBezTo>
                      <a:pt x="46035" y="33110"/>
                      <a:pt x="46188" y="32957"/>
                      <a:pt x="44962" y="31808"/>
                    </a:cubicBezTo>
                    <a:cubicBezTo>
                      <a:pt x="43660" y="30659"/>
                      <a:pt x="42435" y="29740"/>
                      <a:pt x="40826" y="31655"/>
                    </a:cubicBezTo>
                    <a:cubicBezTo>
                      <a:pt x="39217" y="33570"/>
                      <a:pt x="35847" y="36633"/>
                      <a:pt x="34928" y="37706"/>
                    </a:cubicBezTo>
                    <a:cubicBezTo>
                      <a:pt x="34009" y="38855"/>
                      <a:pt x="37609" y="35791"/>
                      <a:pt x="37456" y="37246"/>
                    </a:cubicBezTo>
                    <a:cubicBezTo>
                      <a:pt x="37302" y="38701"/>
                      <a:pt x="32707" y="39927"/>
                      <a:pt x="37302" y="40310"/>
                    </a:cubicBezTo>
                    <a:cubicBezTo>
                      <a:pt x="41899" y="40693"/>
                      <a:pt x="43354" y="41229"/>
                      <a:pt x="42741" y="43374"/>
                    </a:cubicBezTo>
                    <a:cubicBezTo>
                      <a:pt x="42128" y="45442"/>
                      <a:pt x="43890" y="45442"/>
                      <a:pt x="45422" y="44676"/>
                    </a:cubicBezTo>
                    <a:cubicBezTo>
                      <a:pt x="47030" y="43910"/>
                      <a:pt x="47796" y="44216"/>
                      <a:pt x="48103" y="46591"/>
                    </a:cubicBezTo>
                    <a:cubicBezTo>
                      <a:pt x="48180" y="46974"/>
                      <a:pt x="48256" y="47127"/>
                      <a:pt x="48256" y="47357"/>
                    </a:cubicBezTo>
                    <a:cubicBezTo>
                      <a:pt x="50018" y="43757"/>
                      <a:pt x="52928" y="37706"/>
                      <a:pt x="53618" y="36863"/>
                    </a:cubicBezTo>
                    <a:cubicBezTo>
                      <a:pt x="54690" y="35561"/>
                      <a:pt x="56605" y="33416"/>
                      <a:pt x="59746" y="33110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08" name="Kombinationstegning: figur 12107">
                <a:extLst>
                  <a:ext uri="{FF2B5EF4-FFF2-40B4-BE49-F238E27FC236}">
                    <a16:creationId xmlns:a16="http://schemas.microsoft.com/office/drawing/2014/main" id="{4A5A7513-D54E-4C50-ABE1-4DABEC3BBEBD}"/>
                  </a:ext>
                </a:extLst>
              </p:cNvPr>
              <p:cNvSpPr/>
              <p:nvPr/>
            </p:nvSpPr>
            <p:spPr>
              <a:xfrm>
                <a:off x="5822362" y="4031751"/>
                <a:ext cx="9502" cy="4593"/>
              </a:xfrm>
              <a:custGeom>
                <a:avLst/>
                <a:gdLst>
                  <a:gd name="connsiteX0" fmla="*/ 8464 w 9502"/>
                  <a:gd name="connsiteY0" fmla="*/ 4355 h 4593"/>
                  <a:gd name="connsiteX1" fmla="*/ 3945 w 9502"/>
                  <a:gd name="connsiteY1" fmla="*/ 4585 h 4593"/>
                  <a:gd name="connsiteX2" fmla="*/ 575 w 9502"/>
                  <a:gd name="connsiteY2" fmla="*/ 2900 h 4593"/>
                  <a:gd name="connsiteX3" fmla="*/ 5094 w 9502"/>
                  <a:gd name="connsiteY3" fmla="*/ 296 h 4593"/>
                  <a:gd name="connsiteX4" fmla="*/ 8464 w 9502"/>
                  <a:gd name="connsiteY4" fmla="*/ 4355 h 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2" h="4593">
                    <a:moveTo>
                      <a:pt x="8464" y="4355"/>
                    </a:moveTo>
                    <a:cubicBezTo>
                      <a:pt x="5324" y="4355"/>
                      <a:pt x="3945" y="4585"/>
                      <a:pt x="3945" y="4585"/>
                    </a:cubicBezTo>
                    <a:cubicBezTo>
                      <a:pt x="3945" y="4585"/>
                      <a:pt x="-1799" y="4815"/>
                      <a:pt x="575" y="2900"/>
                    </a:cubicBezTo>
                    <a:cubicBezTo>
                      <a:pt x="2950" y="985"/>
                      <a:pt x="3486" y="-700"/>
                      <a:pt x="5094" y="296"/>
                    </a:cubicBezTo>
                    <a:cubicBezTo>
                      <a:pt x="6779" y="1215"/>
                      <a:pt x="11605" y="4355"/>
                      <a:pt x="8464" y="43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09" name="Kombinationstegning: figur 12108">
                <a:extLst>
                  <a:ext uri="{FF2B5EF4-FFF2-40B4-BE49-F238E27FC236}">
                    <a16:creationId xmlns:a16="http://schemas.microsoft.com/office/drawing/2014/main" id="{02C1D52D-1874-4EDC-96DE-7C40CC93932F}"/>
                  </a:ext>
                </a:extLst>
              </p:cNvPr>
              <p:cNvSpPr/>
              <p:nvPr/>
            </p:nvSpPr>
            <p:spPr>
              <a:xfrm>
                <a:off x="5782260" y="3917841"/>
                <a:ext cx="174360" cy="125312"/>
              </a:xfrm>
              <a:custGeom>
                <a:avLst/>
                <a:gdLst>
                  <a:gd name="connsiteX0" fmla="*/ 107776 w 174360"/>
                  <a:gd name="connsiteY0" fmla="*/ 115661 h 125312"/>
                  <a:gd name="connsiteX1" fmla="*/ 116201 w 174360"/>
                  <a:gd name="connsiteY1" fmla="*/ 115738 h 125312"/>
                  <a:gd name="connsiteX2" fmla="*/ 119878 w 174360"/>
                  <a:gd name="connsiteY2" fmla="*/ 116197 h 125312"/>
                  <a:gd name="connsiteX3" fmla="*/ 138338 w 174360"/>
                  <a:gd name="connsiteY3" fmla="*/ 123627 h 125312"/>
                  <a:gd name="connsiteX4" fmla="*/ 141478 w 174360"/>
                  <a:gd name="connsiteY4" fmla="*/ 124240 h 125312"/>
                  <a:gd name="connsiteX5" fmla="*/ 174262 w 174360"/>
                  <a:gd name="connsiteY5" fmla="*/ 122402 h 125312"/>
                  <a:gd name="connsiteX6" fmla="*/ 174185 w 174360"/>
                  <a:gd name="connsiteY6" fmla="*/ 109304 h 125312"/>
                  <a:gd name="connsiteX7" fmla="*/ 168210 w 174360"/>
                  <a:gd name="connsiteY7" fmla="*/ 95746 h 125312"/>
                  <a:gd name="connsiteX8" fmla="*/ 163997 w 174360"/>
                  <a:gd name="connsiteY8" fmla="*/ 95057 h 125312"/>
                  <a:gd name="connsiteX9" fmla="*/ 162695 w 174360"/>
                  <a:gd name="connsiteY9" fmla="*/ 95287 h 125312"/>
                  <a:gd name="connsiteX10" fmla="*/ 155495 w 174360"/>
                  <a:gd name="connsiteY10" fmla="*/ 86938 h 125312"/>
                  <a:gd name="connsiteX11" fmla="*/ 155342 w 174360"/>
                  <a:gd name="connsiteY11" fmla="*/ 85176 h 125312"/>
                  <a:gd name="connsiteX12" fmla="*/ 156414 w 174360"/>
                  <a:gd name="connsiteY12" fmla="*/ 80503 h 125312"/>
                  <a:gd name="connsiteX13" fmla="*/ 151895 w 174360"/>
                  <a:gd name="connsiteY13" fmla="*/ 63882 h 125312"/>
                  <a:gd name="connsiteX14" fmla="*/ 149980 w 174360"/>
                  <a:gd name="connsiteY14" fmla="*/ 54767 h 125312"/>
                  <a:gd name="connsiteX15" fmla="*/ 138491 w 174360"/>
                  <a:gd name="connsiteY15" fmla="*/ 46571 h 125312"/>
                  <a:gd name="connsiteX16" fmla="*/ 133742 w 174360"/>
                  <a:gd name="connsiteY16" fmla="*/ 39601 h 125312"/>
                  <a:gd name="connsiteX17" fmla="*/ 124857 w 174360"/>
                  <a:gd name="connsiteY17" fmla="*/ 31558 h 125312"/>
                  <a:gd name="connsiteX18" fmla="*/ 120567 w 174360"/>
                  <a:gd name="connsiteY18" fmla="*/ 26656 h 125312"/>
                  <a:gd name="connsiteX19" fmla="*/ 116507 w 174360"/>
                  <a:gd name="connsiteY19" fmla="*/ 16928 h 125312"/>
                  <a:gd name="connsiteX20" fmla="*/ 110610 w 174360"/>
                  <a:gd name="connsiteY20" fmla="*/ 14171 h 125312"/>
                  <a:gd name="connsiteX21" fmla="*/ 105018 w 174360"/>
                  <a:gd name="connsiteY21" fmla="*/ 14017 h 125312"/>
                  <a:gd name="connsiteX22" fmla="*/ 100805 w 174360"/>
                  <a:gd name="connsiteY22" fmla="*/ 10341 h 125312"/>
                  <a:gd name="connsiteX23" fmla="*/ 98431 w 174360"/>
                  <a:gd name="connsiteY23" fmla="*/ 7124 h 125312"/>
                  <a:gd name="connsiteX24" fmla="*/ 96133 w 174360"/>
                  <a:gd name="connsiteY24" fmla="*/ 5822 h 125312"/>
                  <a:gd name="connsiteX25" fmla="*/ 93222 w 174360"/>
                  <a:gd name="connsiteY25" fmla="*/ 2834 h 125312"/>
                  <a:gd name="connsiteX26" fmla="*/ 88933 w 174360"/>
                  <a:gd name="connsiteY26" fmla="*/ 690 h 125312"/>
                  <a:gd name="connsiteX27" fmla="*/ 80584 w 174360"/>
                  <a:gd name="connsiteY27" fmla="*/ 307 h 125312"/>
                  <a:gd name="connsiteX28" fmla="*/ 73384 w 174360"/>
                  <a:gd name="connsiteY28" fmla="*/ 77 h 125312"/>
                  <a:gd name="connsiteX29" fmla="*/ 54388 w 174360"/>
                  <a:gd name="connsiteY29" fmla="*/ 3524 h 125312"/>
                  <a:gd name="connsiteX30" fmla="*/ 47647 w 174360"/>
                  <a:gd name="connsiteY30" fmla="*/ 4137 h 125312"/>
                  <a:gd name="connsiteX31" fmla="*/ 42669 w 174360"/>
                  <a:gd name="connsiteY31" fmla="*/ 4443 h 125312"/>
                  <a:gd name="connsiteX32" fmla="*/ 39758 w 174360"/>
                  <a:gd name="connsiteY32" fmla="*/ 2834 h 125312"/>
                  <a:gd name="connsiteX33" fmla="*/ 34013 w 174360"/>
                  <a:gd name="connsiteY33" fmla="*/ 5209 h 125312"/>
                  <a:gd name="connsiteX34" fmla="*/ 28958 w 174360"/>
                  <a:gd name="connsiteY34" fmla="*/ 14248 h 125312"/>
                  <a:gd name="connsiteX35" fmla="*/ 28651 w 174360"/>
                  <a:gd name="connsiteY35" fmla="*/ 17694 h 125312"/>
                  <a:gd name="connsiteX36" fmla="*/ 20686 w 174360"/>
                  <a:gd name="connsiteY36" fmla="*/ 36537 h 125312"/>
                  <a:gd name="connsiteX37" fmla="*/ 11111 w 174360"/>
                  <a:gd name="connsiteY37" fmla="*/ 49788 h 125312"/>
                  <a:gd name="connsiteX38" fmla="*/ 4064 w 174360"/>
                  <a:gd name="connsiteY38" fmla="*/ 53618 h 125312"/>
                  <a:gd name="connsiteX39" fmla="*/ 387 w 174360"/>
                  <a:gd name="connsiteY39" fmla="*/ 56146 h 125312"/>
                  <a:gd name="connsiteX40" fmla="*/ 2915 w 174360"/>
                  <a:gd name="connsiteY40" fmla="*/ 57295 h 125312"/>
                  <a:gd name="connsiteX41" fmla="*/ 8200 w 174360"/>
                  <a:gd name="connsiteY41" fmla="*/ 57448 h 125312"/>
                  <a:gd name="connsiteX42" fmla="*/ 19536 w 174360"/>
                  <a:gd name="connsiteY42" fmla="*/ 73533 h 125312"/>
                  <a:gd name="connsiteX43" fmla="*/ 21221 w 174360"/>
                  <a:gd name="connsiteY43" fmla="*/ 79201 h 125312"/>
                  <a:gd name="connsiteX44" fmla="*/ 21451 w 174360"/>
                  <a:gd name="connsiteY44" fmla="*/ 77363 h 125312"/>
                  <a:gd name="connsiteX45" fmla="*/ 23366 w 174360"/>
                  <a:gd name="connsiteY45" fmla="*/ 76903 h 125312"/>
                  <a:gd name="connsiteX46" fmla="*/ 22753 w 174360"/>
                  <a:gd name="connsiteY46" fmla="*/ 78818 h 125312"/>
                  <a:gd name="connsiteX47" fmla="*/ 22601 w 174360"/>
                  <a:gd name="connsiteY47" fmla="*/ 81499 h 125312"/>
                  <a:gd name="connsiteX48" fmla="*/ 24668 w 174360"/>
                  <a:gd name="connsiteY48" fmla="*/ 82418 h 125312"/>
                  <a:gd name="connsiteX49" fmla="*/ 25435 w 174360"/>
                  <a:gd name="connsiteY49" fmla="*/ 84486 h 125312"/>
                  <a:gd name="connsiteX50" fmla="*/ 27196 w 174360"/>
                  <a:gd name="connsiteY50" fmla="*/ 88776 h 125312"/>
                  <a:gd name="connsiteX51" fmla="*/ 42285 w 174360"/>
                  <a:gd name="connsiteY51" fmla="*/ 88546 h 125312"/>
                  <a:gd name="connsiteX52" fmla="*/ 56686 w 174360"/>
                  <a:gd name="connsiteY52" fmla="*/ 87244 h 125312"/>
                  <a:gd name="connsiteX53" fmla="*/ 58601 w 174360"/>
                  <a:gd name="connsiteY53" fmla="*/ 86172 h 125312"/>
                  <a:gd name="connsiteX54" fmla="*/ 63120 w 174360"/>
                  <a:gd name="connsiteY54" fmla="*/ 82954 h 125312"/>
                  <a:gd name="connsiteX55" fmla="*/ 74150 w 174360"/>
                  <a:gd name="connsiteY55" fmla="*/ 83567 h 125312"/>
                  <a:gd name="connsiteX56" fmla="*/ 76448 w 174360"/>
                  <a:gd name="connsiteY56" fmla="*/ 84027 h 125312"/>
                  <a:gd name="connsiteX57" fmla="*/ 85793 w 174360"/>
                  <a:gd name="connsiteY57" fmla="*/ 89925 h 125312"/>
                  <a:gd name="connsiteX58" fmla="*/ 88320 w 174360"/>
                  <a:gd name="connsiteY58" fmla="*/ 90614 h 125312"/>
                  <a:gd name="connsiteX59" fmla="*/ 102567 w 174360"/>
                  <a:gd name="connsiteY59" fmla="*/ 90997 h 125312"/>
                  <a:gd name="connsiteX60" fmla="*/ 103639 w 174360"/>
                  <a:gd name="connsiteY60" fmla="*/ 91840 h 125312"/>
                  <a:gd name="connsiteX61" fmla="*/ 102414 w 174360"/>
                  <a:gd name="connsiteY61" fmla="*/ 96589 h 125312"/>
                  <a:gd name="connsiteX62" fmla="*/ 92457 w 174360"/>
                  <a:gd name="connsiteY62" fmla="*/ 99576 h 125312"/>
                  <a:gd name="connsiteX63" fmla="*/ 84797 w 174360"/>
                  <a:gd name="connsiteY63" fmla="*/ 96665 h 125312"/>
                  <a:gd name="connsiteX64" fmla="*/ 80967 w 174360"/>
                  <a:gd name="connsiteY64" fmla="*/ 95133 h 125312"/>
                  <a:gd name="connsiteX65" fmla="*/ 67179 w 174360"/>
                  <a:gd name="connsiteY65" fmla="*/ 90001 h 125312"/>
                  <a:gd name="connsiteX66" fmla="*/ 66107 w 174360"/>
                  <a:gd name="connsiteY66" fmla="*/ 90614 h 125312"/>
                  <a:gd name="connsiteX67" fmla="*/ 52090 w 174360"/>
                  <a:gd name="connsiteY67" fmla="*/ 97661 h 125312"/>
                  <a:gd name="connsiteX68" fmla="*/ 48950 w 174360"/>
                  <a:gd name="connsiteY68" fmla="*/ 98121 h 125312"/>
                  <a:gd name="connsiteX69" fmla="*/ 47494 w 174360"/>
                  <a:gd name="connsiteY69" fmla="*/ 99423 h 125312"/>
                  <a:gd name="connsiteX70" fmla="*/ 44967 w 174360"/>
                  <a:gd name="connsiteY70" fmla="*/ 101338 h 125312"/>
                  <a:gd name="connsiteX71" fmla="*/ 23213 w 174360"/>
                  <a:gd name="connsiteY71" fmla="*/ 103942 h 125312"/>
                  <a:gd name="connsiteX72" fmla="*/ 22601 w 174360"/>
                  <a:gd name="connsiteY72" fmla="*/ 104784 h 125312"/>
                  <a:gd name="connsiteX73" fmla="*/ 21834 w 174360"/>
                  <a:gd name="connsiteY73" fmla="*/ 114206 h 125312"/>
                  <a:gd name="connsiteX74" fmla="*/ 24209 w 174360"/>
                  <a:gd name="connsiteY74" fmla="*/ 116887 h 125312"/>
                  <a:gd name="connsiteX75" fmla="*/ 26890 w 174360"/>
                  <a:gd name="connsiteY75" fmla="*/ 116121 h 125312"/>
                  <a:gd name="connsiteX76" fmla="*/ 25587 w 174360"/>
                  <a:gd name="connsiteY76" fmla="*/ 117270 h 125312"/>
                  <a:gd name="connsiteX77" fmla="*/ 20609 w 174360"/>
                  <a:gd name="connsiteY77" fmla="*/ 121406 h 125312"/>
                  <a:gd name="connsiteX78" fmla="*/ 24439 w 174360"/>
                  <a:gd name="connsiteY78" fmla="*/ 124929 h 125312"/>
                  <a:gd name="connsiteX79" fmla="*/ 24745 w 174360"/>
                  <a:gd name="connsiteY79" fmla="*/ 124929 h 125312"/>
                  <a:gd name="connsiteX80" fmla="*/ 23749 w 174360"/>
                  <a:gd name="connsiteY80" fmla="*/ 125312 h 125312"/>
                  <a:gd name="connsiteX81" fmla="*/ 42439 w 174360"/>
                  <a:gd name="connsiteY81" fmla="*/ 122708 h 125312"/>
                  <a:gd name="connsiteX82" fmla="*/ 48566 w 174360"/>
                  <a:gd name="connsiteY82" fmla="*/ 121483 h 125312"/>
                  <a:gd name="connsiteX83" fmla="*/ 73001 w 174360"/>
                  <a:gd name="connsiteY83" fmla="*/ 115738 h 125312"/>
                  <a:gd name="connsiteX84" fmla="*/ 76371 w 174360"/>
                  <a:gd name="connsiteY84" fmla="*/ 115125 h 125312"/>
                  <a:gd name="connsiteX85" fmla="*/ 107776 w 174360"/>
                  <a:gd name="connsiteY85" fmla="*/ 115661 h 12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74360" h="125312">
                    <a:moveTo>
                      <a:pt x="107776" y="115661"/>
                    </a:moveTo>
                    <a:cubicBezTo>
                      <a:pt x="112678" y="115738"/>
                      <a:pt x="116201" y="115738"/>
                      <a:pt x="116201" y="115738"/>
                    </a:cubicBezTo>
                    <a:cubicBezTo>
                      <a:pt x="116201" y="115738"/>
                      <a:pt x="118346" y="115738"/>
                      <a:pt x="119878" y="116197"/>
                    </a:cubicBezTo>
                    <a:cubicBezTo>
                      <a:pt x="121410" y="116657"/>
                      <a:pt x="138338" y="123627"/>
                      <a:pt x="138338" y="123627"/>
                    </a:cubicBezTo>
                    <a:cubicBezTo>
                      <a:pt x="138338" y="123627"/>
                      <a:pt x="140099" y="124470"/>
                      <a:pt x="141478" y="124240"/>
                    </a:cubicBezTo>
                    <a:cubicBezTo>
                      <a:pt x="142550" y="124010"/>
                      <a:pt x="165070" y="122861"/>
                      <a:pt x="174262" y="122402"/>
                    </a:cubicBezTo>
                    <a:cubicBezTo>
                      <a:pt x="174491" y="119874"/>
                      <a:pt x="174262" y="114283"/>
                      <a:pt x="174185" y="109304"/>
                    </a:cubicBezTo>
                    <a:cubicBezTo>
                      <a:pt x="174032" y="103176"/>
                      <a:pt x="169972" y="97661"/>
                      <a:pt x="168210" y="95746"/>
                    </a:cubicBezTo>
                    <a:cubicBezTo>
                      <a:pt x="166449" y="93831"/>
                      <a:pt x="164534" y="93601"/>
                      <a:pt x="163997" y="95057"/>
                    </a:cubicBezTo>
                    <a:cubicBezTo>
                      <a:pt x="163538" y="96512"/>
                      <a:pt x="162695" y="95287"/>
                      <a:pt x="162695" y="95287"/>
                    </a:cubicBezTo>
                    <a:cubicBezTo>
                      <a:pt x="162695" y="95287"/>
                      <a:pt x="157104" y="89082"/>
                      <a:pt x="155495" y="86938"/>
                    </a:cubicBezTo>
                    <a:cubicBezTo>
                      <a:pt x="153963" y="84793"/>
                      <a:pt x="155342" y="85176"/>
                      <a:pt x="155342" y="85176"/>
                    </a:cubicBezTo>
                    <a:cubicBezTo>
                      <a:pt x="157716" y="84486"/>
                      <a:pt x="156874" y="82418"/>
                      <a:pt x="156414" y="80503"/>
                    </a:cubicBezTo>
                    <a:cubicBezTo>
                      <a:pt x="155955" y="78589"/>
                      <a:pt x="152585" y="67942"/>
                      <a:pt x="151895" y="63882"/>
                    </a:cubicBezTo>
                    <a:cubicBezTo>
                      <a:pt x="151435" y="61431"/>
                      <a:pt x="150593" y="57448"/>
                      <a:pt x="149980" y="54767"/>
                    </a:cubicBezTo>
                    <a:cubicBezTo>
                      <a:pt x="147682" y="53924"/>
                      <a:pt x="139410" y="47107"/>
                      <a:pt x="138491" y="46571"/>
                    </a:cubicBezTo>
                    <a:cubicBezTo>
                      <a:pt x="137572" y="45958"/>
                      <a:pt x="135580" y="43431"/>
                      <a:pt x="133742" y="39601"/>
                    </a:cubicBezTo>
                    <a:cubicBezTo>
                      <a:pt x="131903" y="35771"/>
                      <a:pt x="126772" y="32631"/>
                      <a:pt x="124857" y="31558"/>
                    </a:cubicBezTo>
                    <a:cubicBezTo>
                      <a:pt x="122942" y="30486"/>
                      <a:pt x="121180" y="28801"/>
                      <a:pt x="120567" y="26656"/>
                    </a:cubicBezTo>
                    <a:cubicBezTo>
                      <a:pt x="119954" y="24511"/>
                      <a:pt x="117580" y="19456"/>
                      <a:pt x="116507" y="16928"/>
                    </a:cubicBezTo>
                    <a:cubicBezTo>
                      <a:pt x="115435" y="14401"/>
                      <a:pt x="111759" y="14401"/>
                      <a:pt x="110610" y="14171"/>
                    </a:cubicBezTo>
                    <a:cubicBezTo>
                      <a:pt x="109537" y="13941"/>
                      <a:pt x="106780" y="14401"/>
                      <a:pt x="105018" y="14017"/>
                    </a:cubicBezTo>
                    <a:cubicBezTo>
                      <a:pt x="103256" y="13635"/>
                      <a:pt x="101418" y="11107"/>
                      <a:pt x="100805" y="10341"/>
                    </a:cubicBezTo>
                    <a:cubicBezTo>
                      <a:pt x="100192" y="9498"/>
                      <a:pt x="99503" y="7354"/>
                      <a:pt x="98431" y="7124"/>
                    </a:cubicBezTo>
                    <a:cubicBezTo>
                      <a:pt x="97358" y="6894"/>
                      <a:pt x="96669" y="6435"/>
                      <a:pt x="96133" y="5822"/>
                    </a:cubicBezTo>
                    <a:cubicBezTo>
                      <a:pt x="95673" y="5209"/>
                      <a:pt x="94065" y="3294"/>
                      <a:pt x="93222" y="2834"/>
                    </a:cubicBezTo>
                    <a:cubicBezTo>
                      <a:pt x="92380" y="2375"/>
                      <a:pt x="90082" y="1149"/>
                      <a:pt x="88933" y="690"/>
                    </a:cubicBezTo>
                    <a:cubicBezTo>
                      <a:pt x="87708" y="230"/>
                      <a:pt x="81503" y="307"/>
                      <a:pt x="80584" y="307"/>
                    </a:cubicBezTo>
                    <a:cubicBezTo>
                      <a:pt x="79665" y="307"/>
                      <a:pt x="76907" y="690"/>
                      <a:pt x="73384" y="77"/>
                    </a:cubicBezTo>
                    <a:cubicBezTo>
                      <a:pt x="69937" y="-536"/>
                      <a:pt x="55766" y="2681"/>
                      <a:pt x="54388" y="3524"/>
                    </a:cubicBezTo>
                    <a:cubicBezTo>
                      <a:pt x="52932" y="4290"/>
                      <a:pt x="48643" y="4290"/>
                      <a:pt x="47647" y="4137"/>
                    </a:cubicBezTo>
                    <a:cubicBezTo>
                      <a:pt x="46728" y="3983"/>
                      <a:pt x="43817" y="4137"/>
                      <a:pt x="42669" y="4443"/>
                    </a:cubicBezTo>
                    <a:cubicBezTo>
                      <a:pt x="41520" y="4749"/>
                      <a:pt x="40447" y="3677"/>
                      <a:pt x="39758" y="2834"/>
                    </a:cubicBezTo>
                    <a:cubicBezTo>
                      <a:pt x="39145" y="2068"/>
                      <a:pt x="35622" y="3983"/>
                      <a:pt x="34013" y="5209"/>
                    </a:cubicBezTo>
                    <a:cubicBezTo>
                      <a:pt x="33018" y="5975"/>
                      <a:pt x="30643" y="10647"/>
                      <a:pt x="28958" y="14248"/>
                    </a:cubicBezTo>
                    <a:cubicBezTo>
                      <a:pt x="28805" y="15550"/>
                      <a:pt x="28651" y="16698"/>
                      <a:pt x="28651" y="17694"/>
                    </a:cubicBezTo>
                    <a:cubicBezTo>
                      <a:pt x="28345" y="25813"/>
                      <a:pt x="22294" y="34622"/>
                      <a:pt x="20686" y="36537"/>
                    </a:cubicBezTo>
                    <a:cubicBezTo>
                      <a:pt x="19077" y="38452"/>
                      <a:pt x="12719" y="47873"/>
                      <a:pt x="11111" y="49788"/>
                    </a:cubicBezTo>
                    <a:cubicBezTo>
                      <a:pt x="9502" y="51703"/>
                      <a:pt x="5519" y="52852"/>
                      <a:pt x="4064" y="53618"/>
                    </a:cubicBezTo>
                    <a:cubicBezTo>
                      <a:pt x="2608" y="54384"/>
                      <a:pt x="-1221" y="54078"/>
                      <a:pt x="387" y="56146"/>
                    </a:cubicBezTo>
                    <a:cubicBezTo>
                      <a:pt x="1996" y="58214"/>
                      <a:pt x="2608" y="58520"/>
                      <a:pt x="2915" y="57295"/>
                    </a:cubicBezTo>
                    <a:cubicBezTo>
                      <a:pt x="3221" y="55992"/>
                      <a:pt x="4677" y="53618"/>
                      <a:pt x="8200" y="57448"/>
                    </a:cubicBezTo>
                    <a:cubicBezTo>
                      <a:pt x="11723" y="61278"/>
                      <a:pt x="16626" y="65414"/>
                      <a:pt x="19536" y="73533"/>
                    </a:cubicBezTo>
                    <a:cubicBezTo>
                      <a:pt x="20838" y="77210"/>
                      <a:pt x="21145" y="78818"/>
                      <a:pt x="21221" y="79201"/>
                    </a:cubicBezTo>
                    <a:cubicBezTo>
                      <a:pt x="21221" y="78895"/>
                      <a:pt x="21145" y="78129"/>
                      <a:pt x="21451" y="77363"/>
                    </a:cubicBezTo>
                    <a:cubicBezTo>
                      <a:pt x="21451" y="77363"/>
                      <a:pt x="22217" y="76597"/>
                      <a:pt x="23366" y="76903"/>
                    </a:cubicBezTo>
                    <a:cubicBezTo>
                      <a:pt x="24515" y="77210"/>
                      <a:pt x="23979" y="77210"/>
                      <a:pt x="22753" y="78818"/>
                    </a:cubicBezTo>
                    <a:cubicBezTo>
                      <a:pt x="21528" y="80427"/>
                      <a:pt x="22141" y="80427"/>
                      <a:pt x="22601" y="81499"/>
                    </a:cubicBezTo>
                    <a:cubicBezTo>
                      <a:pt x="23060" y="82571"/>
                      <a:pt x="23903" y="83720"/>
                      <a:pt x="24668" y="82418"/>
                    </a:cubicBezTo>
                    <a:cubicBezTo>
                      <a:pt x="25435" y="81116"/>
                      <a:pt x="25128" y="83720"/>
                      <a:pt x="25435" y="84486"/>
                    </a:cubicBezTo>
                    <a:cubicBezTo>
                      <a:pt x="25664" y="85023"/>
                      <a:pt x="26200" y="86708"/>
                      <a:pt x="27196" y="88776"/>
                    </a:cubicBezTo>
                    <a:cubicBezTo>
                      <a:pt x="32405" y="88776"/>
                      <a:pt x="41366" y="88699"/>
                      <a:pt x="42285" y="88546"/>
                    </a:cubicBezTo>
                    <a:cubicBezTo>
                      <a:pt x="43588" y="88316"/>
                      <a:pt x="56686" y="87244"/>
                      <a:pt x="56686" y="87244"/>
                    </a:cubicBezTo>
                    <a:cubicBezTo>
                      <a:pt x="56686" y="87244"/>
                      <a:pt x="57988" y="87091"/>
                      <a:pt x="58601" y="86172"/>
                    </a:cubicBezTo>
                    <a:cubicBezTo>
                      <a:pt x="59213" y="85252"/>
                      <a:pt x="61511" y="83031"/>
                      <a:pt x="63120" y="82954"/>
                    </a:cubicBezTo>
                    <a:cubicBezTo>
                      <a:pt x="64805" y="82801"/>
                      <a:pt x="74150" y="83567"/>
                      <a:pt x="74150" y="83567"/>
                    </a:cubicBezTo>
                    <a:cubicBezTo>
                      <a:pt x="74150" y="83567"/>
                      <a:pt x="75682" y="83567"/>
                      <a:pt x="76448" y="84027"/>
                    </a:cubicBezTo>
                    <a:cubicBezTo>
                      <a:pt x="77137" y="84486"/>
                      <a:pt x="85793" y="89925"/>
                      <a:pt x="85793" y="89925"/>
                    </a:cubicBezTo>
                    <a:cubicBezTo>
                      <a:pt x="85793" y="89925"/>
                      <a:pt x="87095" y="90538"/>
                      <a:pt x="88320" y="90614"/>
                    </a:cubicBezTo>
                    <a:cubicBezTo>
                      <a:pt x="89546" y="90767"/>
                      <a:pt x="102567" y="90997"/>
                      <a:pt x="102567" y="90997"/>
                    </a:cubicBezTo>
                    <a:cubicBezTo>
                      <a:pt x="102567" y="90997"/>
                      <a:pt x="103639" y="90844"/>
                      <a:pt x="103639" y="91840"/>
                    </a:cubicBezTo>
                    <a:cubicBezTo>
                      <a:pt x="103639" y="92835"/>
                      <a:pt x="104482" y="95440"/>
                      <a:pt x="102414" y="96589"/>
                    </a:cubicBezTo>
                    <a:cubicBezTo>
                      <a:pt x="100346" y="97814"/>
                      <a:pt x="94371" y="99959"/>
                      <a:pt x="92457" y="99576"/>
                    </a:cubicBezTo>
                    <a:cubicBezTo>
                      <a:pt x="90542" y="99193"/>
                      <a:pt x="85869" y="97508"/>
                      <a:pt x="84797" y="96665"/>
                    </a:cubicBezTo>
                    <a:cubicBezTo>
                      <a:pt x="83724" y="95823"/>
                      <a:pt x="81579" y="95440"/>
                      <a:pt x="80967" y="95133"/>
                    </a:cubicBezTo>
                    <a:cubicBezTo>
                      <a:pt x="80354" y="94750"/>
                      <a:pt x="67179" y="90001"/>
                      <a:pt x="67179" y="90001"/>
                    </a:cubicBezTo>
                    <a:cubicBezTo>
                      <a:pt x="67179" y="90001"/>
                      <a:pt x="66567" y="89848"/>
                      <a:pt x="66107" y="90614"/>
                    </a:cubicBezTo>
                    <a:cubicBezTo>
                      <a:pt x="65648" y="91304"/>
                      <a:pt x="62890" y="96512"/>
                      <a:pt x="52090" y="97661"/>
                    </a:cubicBezTo>
                    <a:lnTo>
                      <a:pt x="48950" y="98121"/>
                    </a:lnTo>
                    <a:cubicBezTo>
                      <a:pt x="48950" y="98121"/>
                      <a:pt x="48107" y="98504"/>
                      <a:pt x="47494" y="99423"/>
                    </a:cubicBezTo>
                    <a:cubicBezTo>
                      <a:pt x="46881" y="100342"/>
                      <a:pt x="45962" y="101338"/>
                      <a:pt x="44967" y="101338"/>
                    </a:cubicBezTo>
                    <a:cubicBezTo>
                      <a:pt x="44277" y="101338"/>
                      <a:pt x="30873" y="102946"/>
                      <a:pt x="23213" y="103942"/>
                    </a:cubicBezTo>
                    <a:cubicBezTo>
                      <a:pt x="23136" y="104248"/>
                      <a:pt x="22830" y="104478"/>
                      <a:pt x="22601" y="104784"/>
                    </a:cubicBezTo>
                    <a:cubicBezTo>
                      <a:pt x="21988" y="105397"/>
                      <a:pt x="21298" y="109763"/>
                      <a:pt x="21834" y="114206"/>
                    </a:cubicBezTo>
                    <a:cubicBezTo>
                      <a:pt x="22371" y="118648"/>
                      <a:pt x="21221" y="118802"/>
                      <a:pt x="24209" y="116887"/>
                    </a:cubicBezTo>
                    <a:cubicBezTo>
                      <a:pt x="27196" y="114972"/>
                      <a:pt x="26430" y="116121"/>
                      <a:pt x="26890" y="116121"/>
                    </a:cubicBezTo>
                    <a:cubicBezTo>
                      <a:pt x="27349" y="116121"/>
                      <a:pt x="27349" y="116580"/>
                      <a:pt x="25587" y="117270"/>
                    </a:cubicBezTo>
                    <a:cubicBezTo>
                      <a:pt x="23826" y="117883"/>
                      <a:pt x="20149" y="118725"/>
                      <a:pt x="20609" y="121406"/>
                    </a:cubicBezTo>
                    <a:cubicBezTo>
                      <a:pt x="21068" y="124087"/>
                      <a:pt x="22524" y="124929"/>
                      <a:pt x="24439" y="124929"/>
                    </a:cubicBezTo>
                    <a:lnTo>
                      <a:pt x="24745" y="124929"/>
                    </a:lnTo>
                    <a:cubicBezTo>
                      <a:pt x="24362" y="124929"/>
                      <a:pt x="23443" y="125006"/>
                      <a:pt x="23749" y="125312"/>
                    </a:cubicBezTo>
                    <a:lnTo>
                      <a:pt x="42439" y="122708"/>
                    </a:lnTo>
                    <a:cubicBezTo>
                      <a:pt x="42439" y="122708"/>
                      <a:pt x="47494" y="122019"/>
                      <a:pt x="48566" y="121483"/>
                    </a:cubicBezTo>
                    <a:cubicBezTo>
                      <a:pt x="49639" y="121023"/>
                      <a:pt x="73001" y="115738"/>
                      <a:pt x="73001" y="115738"/>
                    </a:cubicBezTo>
                    <a:cubicBezTo>
                      <a:pt x="73001" y="115738"/>
                      <a:pt x="75146" y="115048"/>
                      <a:pt x="76371" y="115125"/>
                    </a:cubicBezTo>
                    <a:cubicBezTo>
                      <a:pt x="77213" y="115202"/>
                      <a:pt x="96286" y="115508"/>
                      <a:pt x="107776" y="115661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10" name="Kombinationstegning: figur 12109">
                <a:extLst>
                  <a:ext uri="{FF2B5EF4-FFF2-40B4-BE49-F238E27FC236}">
                    <a16:creationId xmlns:a16="http://schemas.microsoft.com/office/drawing/2014/main" id="{9E852FDB-A747-4184-8033-E64ACB765671}"/>
                  </a:ext>
                </a:extLst>
              </p:cNvPr>
              <p:cNvSpPr/>
              <p:nvPr/>
            </p:nvSpPr>
            <p:spPr>
              <a:xfrm>
                <a:off x="5559665" y="3901992"/>
                <a:ext cx="9584" cy="7375"/>
              </a:xfrm>
              <a:custGeom>
                <a:avLst/>
                <a:gdLst>
                  <a:gd name="connsiteX0" fmla="*/ 1925 w 9584"/>
                  <a:gd name="connsiteY0" fmla="*/ 1755 h 7375"/>
                  <a:gd name="connsiteX1" fmla="*/ 1006 w 9584"/>
                  <a:gd name="connsiteY1" fmla="*/ 5815 h 7375"/>
                  <a:gd name="connsiteX2" fmla="*/ 3610 w 9584"/>
                  <a:gd name="connsiteY2" fmla="*/ 7270 h 7375"/>
                  <a:gd name="connsiteX3" fmla="*/ 9584 w 9584"/>
                  <a:gd name="connsiteY3" fmla="*/ 836 h 7375"/>
                  <a:gd name="connsiteX4" fmla="*/ 1925 w 9584"/>
                  <a:gd name="connsiteY4" fmla="*/ 1755 h 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4" h="7375">
                    <a:moveTo>
                      <a:pt x="1925" y="1755"/>
                    </a:moveTo>
                    <a:cubicBezTo>
                      <a:pt x="-986" y="3211"/>
                      <a:pt x="10" y="3670"/>
                      <a:pt x="1006" y="5815"/>
                    </a:cubicBezTo>
                    <a:cubicBezTo>
                      <a:pt x="1925" y="7960"/>
                      <a:pt x="3610" y="7270"/>
                      <a:pt x="3610" y="7270"/>
                    </a:cubicBezTo>
                    <a:cubicBezTo>
                      <a:pt x="6520" y="5355"/>
                      <a:pt x="9584" y="2521"/>
                      <a:pt x="9584" y="836"/>
                    </a:cubicBezTo>
                    <a:cubicBezTo>
                      <a:pt x="9584" y="-849"/>
                      <a:pt x="4759" y="300"/>
                      <a:pt x="1925" y="17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11" name="Kombinationstegning: figur 12110">
                <a:extLst>
                  <a:ext uri="{FF2B5EF4-FFF2-40B4-BE49-F238E27FC236}">
                    <a16:creationId xmlns:a16="http://schemas.microsoft.com/office/drawing/2014/main" id="{27F084D2-1817-4327-ABBF-1E78608B3355}"/>
                  </a:ext>
                </a:extLst>
              </p:cNvPr>
              <p:cNvSpPr/>
              <p:nvPr/>
            </p:nvSpPr>
            <p:spPr>
              <a:xfrm>
                <a:off x="5568196" y="3910279"/>
                <a:ext cx="2748" cy="3340"/>
              </a:xfrm>
              <a:custGeom>
                <a:avLst/>
                <a:gdLst>
                  <a:gd name="connsiteX0" fmla="*/ 1283 w 2748"/>
                  <a:gd name="connsiteY0" fmla="*/ 132 h 3340"/>
                  <a:gd name="connsiteX1" fmla="*/ 57 w 2748"/>
                  <a:gd name="connsiteY1" fmla="*/ 2277 h 3340"/>
                  <a:gd name="connsiteX2" fmla="*/ 2432 w 2748"/>
                  <a:gd name="connsiteY2" fmla="*/ 2047 h 3340"/>
                  <a:gd name="connsiteX3" fmla="*/ 1283 w 2748"/>
                  <a:gd name="connsiteY3" fmla="*/ 132 h 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8" h="3340">
                    <a:moveTo>
                      <a:pt x="1283" y="132"/>
                    </a:moveTo>
                    <a:cubicBezTo>
                      <a:pt x="-402" y="591"/>
                      <a:pt x="57" y="2277"/>
                      <a:pt x="57" y="2277"/>
                    </a:cubicBezTo>
                    <a:cubicBezTo>
                      <a:pt x="1513" y="3732"/>
                      <a:pt x="1972" y="3732"/>
                      <a:pt x="2432" y="2047"/>
                    </a:cubicBezTo>
                    <a:cubicBezTo>
                      <a:pt x="2968" y="438"/>
                      <a:pt x="2968" y="-328"/>
                      <a:pt x="1283" y="13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12" name="Kombinationstegning: figur 12111">
                <a:extLst>
                  <a:ext uri="{FF2B5EF4-FFF2-40B4-BE49-F238E27FC236}">
                    <a16:creationId xmlns:a16="http://schemas.microsoft.com/office/drawing/2014/main" id="{C9932E31-3EF2-4ACA-887E-902DC35C534A}"/>
                  </a:ext>
                </a:extLst>
              </p:cNvPr>
              <p:cNvSpPr/>
              <p:nvPr/>
            </p:nvSpPr>
            <p:spPr>
              <a:xfrm>
                <a:off x="5586803" y="3916999"/>
                <a:ext cx="8810" cy="5179"/>
              </a:xfrm>
              <a:custGeom>
                <a:avLst/>
                <a:gdLst>
                  <a:gd name="connsiteX0" fmla="*/ 2514 w 8810"/>
                  <a:gd name="connsiteY0" fmla="*/ 153 h 5179"/>
                  <a:gd name="connsiteX1" fmla="*/ 369 w 8810"/>
                  <a:gd name="connsiteY1" fmla="*/ 2757 h 5179"/>
                  <a:gd name="connsiteX2" fmla="*/ 7799 w 8810"/>
                  <a:gd name="connsiteY2" fmla="*/ 3447 h 5179"/>
                  <a:gd name="connsiteX3" fmla="*/ 2514 w 8810"/>
                  <a:gd name="connsiteY3" fmla="*/ 153 h 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" h="5179">
                    <a:moveTo>
                      <a:pt x="2514" y="153"/>
                    </a:moveTo>
                    <a:cubicBezTo>
                      <a:pt x="-1316" y="-766"/>
                      <a:pt x="369" y="2757"/>
                      <a:pt x="369" y="2757"/>
                    </a:cubicBezTo>
                    <a:cubicBezTo>
                      <a:pt x="2284" y="6587"/>
                      <a:pt x="4659" y="5132"/>
                      <a:pt x="7799" y="3447"/>
                    </a:cubicBezTo>
                    <a:cubicBezTo>
                      <a:pt x="10863" y="1838"/>
                      <a:pt x="6344" y="1072"/>
                      <a:pt x="2514" y="15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13" name="Kombinationstegning: figur 12112">
                <a:extLst>
                  <a:ext uri="{FF2B5EF4-FFF2-40B4-BE49-F238E27FC236}">
                    <a16:creationId xmlns:a16="http://schemas.microsoft.com/office/drawing/2014/main" id="{947B3F37-CED1-41B2-9E12-DA88772E360F}"/>
                  </a:ext>
                </a:extLst>
              </p:cNvPr>
              <p:cNvSpPr/>
              <p:nvPr/>
            </p:nvSpPr>
            <p:spPr>
              <a:xfrm>
                <a:off x="5627156" y="3912028"/>
                <a:ext cx="1852" cy="5027"/>
              </a:xfrm>
              <a:custGeom>
                <a:avLst/>
                <a:gdLst>
                  <a:gd name="connsiteX0" fmla="*/ 1685 w 1852"/>
                  <a:gd name="connsiteY0" fmla="*/ 1294 h 5027"/>
                  <a:gd name="connsiteX1" fmla="*/ 0 w 1852"/>
                  <a:gd name="connsiteY1" fmla="*/ 2749 h 5027"/>
                  <a:gd name="connsiteX2" fmla="*/ 1685 w 1852"/>
                  <a:gd name="connsiteY2" fmla="*/ 1294 h 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52" h="5027">
                    <a:moveTo>
                      <a:pt x="1685" y="1294"/>
                    </a:moveTo>
                    <a:cubicBezTo>
                      <a:pt x="1225" y="-2306"/>
                      <a:pt x="0" y="2749"/>
                      <a:pt x="0" y="2749"/>
                    </a:cubicBezTo>
                    <a:cubicBezTo>
                      <a:pt x="1685" y="6809"/>
                      <a:pt x="2144" y="4894"/>
                      <a:pt x="1685" y="129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14" name="Kombinationstegning: figur 12113">
                <a:extLst>
                  <a:ext uri="{FF2B5EF4-FFF2-40B4-BE49-F238E27FC236}">
                    <a16:creationId xmlns:a16="http://schemas.microsoft.com/office/drawing/2014/main" id="{77672B45-BF95-4E8E-A105-B5F6B610B82A}"/>
                  </a:ext>
                </a:extLst>
              </p:cNvPr>
              <p:cNvSpPr/>
              <p:nvPr/>
            </p:nvSpPr>
            <p:spPr>
              <a:xfrm>
                <a:off x="5627693" y="3929023"/>
                <a:ext cx="7075" cy="7935"/>
              </a:xfrm>
              <a:custGeom>
                <a:avLst/>
                <a:gdLst>
                  <a:gd name="connsiteX0" fmla="*/ 4748 w 7075"/>
                  <a:gd name="connsiteY0" fmla="*/ 307 h 7935"/>
                  <a:gd name="connsiteX1" fmla="*/ 229 w 7075"/>
                  <a:gd name="connsiteY1" fmla="*/ 3677 h 7935"/>
                  <a:gd name="connsiteX2" fmla="*/ 1455 w 7075"/>
                  <a:gd name="connsiteY2" fmla="*/ 7278 h 7935"/>
                  <a:gd name="connsiteX3" fmla="*/ 6510 w 7075"/>
                  <a:gd name="connsiteY3" fmla="*/ 5822 h 7935"/>
                  <a:gd name="connsiteX4" fmla="*/ 4748 w 7075"/>
                  <a:gd name="connsiteY4" fmla="*/ 307 h 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5" h="7935">
                    <a:moveTo>
                      <a:pt x="4748" y="307"/>
                    </a:moveTo>
                    <a:cubicBezTo>
                      <a:pt x="3293" y="-612"/>
                      <a:pt x="1148" y="537"/>
                      <a:pt x="229" y="3677"/>
                    </a:cubicBezTo>
                    <a:cubicBezTo>
                      <a:pt x="-690" y="6818"/>
                      <a:pt x="1455" y="7278"/>
                      <a:pt x="1455" y="7278"/>
                    </a:cubicBezTo>
                    <a:cubicBezTo>
                      <a:pt x="2910" y="8197"/>
                      <a:pt x="4825" y="8503"/>
                      <a:pt x="6510" y="5822"/>
                    </a:cubicBezTo>
                    <a:cubicBezTo>
                      <a:pt x="8042" y="3218"/>
                      <a:pt x="6127" y="1303"/>
                      <a:pt x="4748" y="30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15" name="Kombinationstegning: figur 12114">
                <a:extLst>
                  <a:ext uri="{FF2B5EF4-FFF2-40B4-BE49-F238E27FC236}">
                    <a16:creationId xmlns:a16="http://schemas.microsoft.com/office/drawing/2014/main" id="{6BB0CC4B-07E4-460D-9F16-6A65E329C397}"/>
                  </a:ext>
                </a:extLst>
              </p:cNvPr>
              <p:cNvSpPr/>
              <p:nvPr/>
            </p:nvSpPr>
            <p:spPr>
              <a:xfrm>
                <a:off x="5619726" y="3957192"/>
                <a:ext cx="1809" cy="4872"/>
              </a:xfrm>
              <a:custGeom>
                <a:avLst/>
                <a:gdLst>
                  <a:gd name="connsiteX0" fmla="*/ 0 w 1809"/>
                  <a:gd name="connsiteY0" fmla="*/ 3007 h 4872"/>
                  <a:gd name="connsiteX1" fmla="*/ 1226 w 1809"/>
                  <a:gd name="connsiteY1" fmla="*/ 1092 h 4872"/>
                  <a:gd name="connsiteX2" fmla="*/ 0 w 1809"/>
                  <a:gd name="connsiteY2" fmla="*/ 3007 h 4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" h="4872">
                    <a:moveTo>
                      <a:pt x="0" y="3007"/>
                    </a:moveTo>
                    <a:cubicBezTo>
                      <a:pt x="2145" y="6607"/>
                      <a:pt x="2145" y="4462"/>
                      <a:pt x="1226" y="1092"/>
                    </a:cubicBezTo>
                    <a:cubicBezTo>
                      <a:pt x="230" y="-2202"/>
                      <a:pt x="0" y="3007"/>
                      <a:pt x="0" y="300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16" name="Kombinationstegning: figur 12115">
                <a:extLst>
                  <a:ext uri="{FF2B5EF4-FFF2-40B4-BE49-F238E27FC236}">
                    <a16:creationId xmlns:a16="http://schemas.microsoft.com/office/drawing/2014/main" id="{E5D3E914-39E2-4028-8A42-14D1EF3AF468}"/>
                  </a:ext>
                </a:extLst>
              </p:cNvPr>
              <p:cNvSpPr/>
              <p:nvPr/>
            </p:nvSpPr>
            <p:spPr>
              <a:xfrm>
                <a:off x="5604858" y="3957148"/>
                <a:ext cx="7589" cy="11251"/>
              </a:xfrm>
              <a:custGeom>
                <a:avLst/>
                <a:gdLst>
                  <a:gd name="connsiteX0" fmla="*/ 2153 w 7589"/>
                  <a:gd name="connsiteY0" fmla="*/ 1136 h 11251"/>
                  <a:gd name="connsiteX1" fmla="*/ 238 w 7589"/>
                  <a:gd name="connsiteY1" fmla="*/ 2055 h 11251"/>
                  <a:gd name="connsiteX2" fmla="*/ 2612 w 7589"/>
                  <a:gd name="connsiteY2" fmla="*/ 10634 h 11251"/>
                  <a:gd name="connsiteX3" fmla="*/ 7131 w 7589"/>
                  <a:gd name="connsiteY3" fmla="*/ 8030 h 11251"/>
                  <a:gd name="connsiteX4" fmla="*/ 2153 w 7589"/>
                  <a:gd name="connsiteY4" fmla="*/ 1136 h 1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9" h="11251">
                    <a:moveTo>
                      <a:pt x="2153" y="1136"/>
                    </a:moveTo>
                    <a:cubicBezTo>
                      <a:pt x="-222" y="-1008"/>
                      <a:pt x="-222" y="217"/>
                      <a:pt x="238" y="2055"/>
                    </a:cubicBezTo>
                    <a:cubicBezTo>
                      <a:pt x="238" y="2055"/>
                      <a:pt x="-222" y="9945"/>
                      <a:pt x="2612" y="10634"/>
                    </a:cubicBezTo>
                    <a:cubicBezTo>
                      <a:pt x="5523" y="11324"/>
                      <a:pt x="8817" y="12319"/>
                      <a:pt x="7131" y="8030"/>
                    </a:cubicBezTo>
                    <a:cubicBezTo>
                      <a:pt x="5523" y="3817"/>
                      <a:pt x="4604" y="3358"/>
                      <a:pt x="2153" y="11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17" name="Kombinationstegning: figur 12116">
                <a:extLst>
                  <a:ext uri="{FF2B5EF4-FFF2-40B4-BE49-F238E27FC236}">
                    <a16:creationId xmlns:a16="http://schemas.microsoft.com/office/drawing/2014/main" id="{465280E5-E378-4DDB-B5FB-78234CE1A3D2}"/>
                  </a:ext>
                </a:extLst>
              </p:cNvPr>
              <p:cNvSpPr/>
              <p:nvPr/>
            </p:nvSpPr>
            <p:spPr>
              <a:xfrm>
                <a:off x="5583317" y="3964612"/>
                <a:ext cx="4258" cy="5499"/>
              </a:xfrm>
              <a:custGeom>
                <a:avLst/>
                <a:gdLst>
                  <a:gd name="connsiteX0" fmla="*/ 1711 w 4258"/>
                  <a:gd name="connsiteY0" fmla="*/ 872 h 5499"/>
                  <a:gd name="connsiteX1" fmla="*/ 1252 w 4258"/>
                  <a:gd name="connsiteY1" fmla="*/ 4702 h 5499"/>
                  <a:gd name="connsiteX2" fmla="*/ 4162 w 4258"/>
                  <a:gd name="connsiteY2" fmla="*/ 2327 h 5499"/>
                  <a:gd name="connsiteX3" fmla="*/ 1711 w 4258"/>
                  <a:gd name="connsiteY3" fmla="*/ 872 h 5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8" h="5499">
                    <a:moveTo>
                      <a:pt x="1711" y="872"/>
                    </a:moveTo>
                    <a:cubicBezTo>
                      <a:pt x="26" y="3476"/>
                      <a:pt x="-893" y="3476"/>
                      <a:pt x="1252" y="4702"/>
                    </a:cubicBezTo>
                    <a:cubicBezTo>
                      <a:pt x="3396" y="5927"/>
                      <a:pt x="4622" y="6157"/>
                      <a:pt x="4162" y="2327"/>
                    </a:cubicBezTo>
                    <a:cubicBezTo>
                      <a:pt x="4086" y="2327"/>
                      <a:pt x="3396" y="-1732"/>
                      <a:pt x="1711" y="87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18" name="Kombinationstegning: figur 12117">
                <a:extLst>
                  <a:ext uri="{FF2B5EF4-FFF2-40B4-BE49-F238E27FC236}">
                    <a16:creationId xmlns:a16="http://schemas.microsoft.com/office/drawing/2014/main" id="{72079E37-91CE-498C-AFA3-0AA3D79DF492}"/>
                  </a:ext>
                </a:extLst>
              </p:cNvPr>
              <p:cNvSpPr/>
              <p:nvPr/>
            </p:nvSpPr>
            <p:spPr>
              <a:xfrm>
                <a:off x="6586622" y="3392469"/>
                <a:ext cx="8012" cy="8155"/>
              </a:xfrm>
              <a:custGeom>
                <a:avLst/>
                <a:gdLst>
                  <a:gd name="connsiteX0" fmla="*/ 595 w 8012"/>
                  <a:gd name="connsiteY0" fmla="*/ 3596 h 8155"/>
                  <a:gd name="connsiteX1" fmla="*/ 4654 w 8012"/>
                  <a:gd name="connsiteY1" fmla="*/ 7426 h 8155"/>
                  <a:gd name="connsiteX2" fmla="*/ 6799 w 8012"/>
                  <a:gd name="connsiteY2" fmla="*/ 2141 h 8155"/>
                  <a:gd name="connsiteX3" fmla="*/ 595 w 8012"/>
                  <a:gd name="connsiteY3" fmla="*/ 3596 h 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12" h="8155">
                    <a:moveTo>
                      <a:pt x="595" y="3596"/>
                    </a:moveTo>
                    <a:cubicBezTo>
                      <a:pt x="595" y="3596"/>
                      <a:pt x="1054" y="10337"/>
                      <a:pt x="4654" y="7426"/>
                    </a:cubicBezTo>
                    <a:cubicBezTo>
                      <a:pt x="8254" y="4515"/>
                      <a:pt x="8944" y="3137"/>
                      <a:pt x="6799" y="2141"/>
                    </a:cubicBezTo>
                    <a:cubicBezTo>
                      <a:pt x="4654" y="1222"/>
                      <a:pt x="-2009" y="-2914"/>
                      <a:pt x="595" y="359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19" name="Kombinationstegning: figur 12118">
                <a:extLst>
                  <a:ext uri="{FF2B5EF4-FFF2-40B4-BE49-F238E27FC236}">
                    <a16:creationId xmlns:a16="http://schemas.microsoft.com/office/drawing/2014/main" id="{672B3C3A-378E-482F-8D81-34508CD4F0D4}"/>
                  </a:ext>
                </a:extLst>
              </p:cNvPr>
              <p:cNvSpPr/>
              <p:nvPr/>
            </p:nvSpPr>
            <p:spPr>
              <a:xfrm>
                <a:off x="6494136" y="3282646"/>
                <a:ext cx="113465" cy="226399"/>
              </a:xfrm>
              <a:custGeom>
                <a:avLst/>
                <a:gdLst>
                  <a:gd name="connsiteX0" fmla="*/ 19394 w 113465"/>
                  <a:gd name="connsiteY0" fmla="*/ 27708 h 226399"/>
                  <a:gd name="connsiteX1" fmla="*/ 22995 w 113465"/>
                  <a:gd name="connsiteY1" fmla="*/ 30312 h 226399"/>
                  <a:gd name="connsiteX2" fmla="*/ 23914 w 113465"/>
                  <a:gd name="connsiteY2" fmla="*/ 33223 h 226399"/>
                  <a:gd name="connsiteX3" fmla="*/ 21999 w 113465"/>
                  <a:gd name="connsiteY3" fmla="*/ 41802 h 226399"/>
                  <a:gd name="connsiteX4" fmla="*/ 22458 w 113465"/>
                  <a:gd name="connsiteY4" fmla="*/ 49921 h 226399"/>
                  <a:gd name="connsiteX5" fmla="*/ 25369 w 113465"/>
                  <a:gd name="connsiteY5" fmla="*/ 62636 h 226399"/>
                  <a:gd name="connsiteX6" fmla="*/ 25139 w 113465"/>
                  <a:gd name="connsiteY6" fmla="*/ 73666 h 226399"/>
                  <a:gd name="connsiteX7" fmla="*/ 21080 w 113465"/>
                  <a:gd name="connsiteY7" fmla="*/ 84236 h 226399"/>
                  <a:gd name="connsiteX8" fmla="*/ 14875 w 113465"/>
                  <a:gd name="connsiteY8" fmla="*/ 91666 h 226399"/>
                  <a:gd name="connsiteX9" fmla="*/ 2160 w 113465"/>
                  <a:gd name="connsiteY9" fmla="*/ 102696 h 226399"/>
                  <a:gd name="connsiteX10" fmla="*/ 16 w 113465"/>
                  <a:gd name="connsiteY10" fmla="*/ 106067 h 226399"/>
                  <a:gd name="connsiteX11" fmla="*/ 2160 w 113465"/>
                  <a:gd name="connsiteY11" fmla="*/ 117556 h 226399"/>
                  <a:gd name="connsiteX12" fmla="*/ 4305 w 113465"/>
                  <a:gd name="connsiteY12" fmla="*/ 124296 h 226399"/>
                  <a:gd name="connsiteX13" fmla="*/ 6680 w 113465"/>
                  <a:gd name="connsiteY13" fmla="*/ 127437 h 226399"/>
                  <a:gd name="connsiteX14" fmla="*/ 22918 w 113465"/>
                  <a:gd name="connsiteY14" fmla="*/ 151871 h 226399"/>
                  <a:gd name="connsiteX15" fmla="*/ 24603 w 113465"/>
                  <a:gd name="connsiteY15" fmla="*/ 156160 h 226399"/>
                  <a:gd name="connsiteX16" fmla="*/ 42833 w 113465"/>
                  <a:gd name="connsiteY16" fmla="*/ 170254 h 226399"/>
                  <a:gd name="connsiteX17" fmla="*/ 44748 w 113465"/>
                  <a:gd name="connsiteY17" fmla="*/ 172859 h 226399"/>
                  <a:gd name="connsiteX18" fmla="*/ 57693 w 113465"/>
                  <a:gd name="connsiteY18" fmla="*/ 226400 h 226399"/>
                  <a:gd name="connsiteX19" fmla="*/ 61982 w 113465"/>
                  <a:gd name="connsiteY19" fmla="*/ 224791 h 226399"/>
                  <a:gd name="connsiteX20" fmla="*/ 69872 w 113465"/>
                  <a:gd name="connsiteY20" fmla="*/ 219046 h 226399"/>
                  <a:gd name="connsiteX21" fmla="*/ 75616 w 113465"/>
                  <a:gd name="connsiteY21" fmla="*/ 211617 h 226399"/>
                  <a:gd name="connsiteX22" fmla="*/ 77991 w 113465"/>
                  <a:gd name="connsiteY22" fmla="*/ 198901 h 226399"/>
                  <a:gd name="connsiteX23" fmla="*/ 77531 w 113465"/>
                  <a:gd name="connsiteY23" fmla="*/ 184808 h 226399"/>
                  <a:gd name="connsiteX24" fmla="*/ 80902 w 113465"/>
                  <a:gd name="connsiteY24" fmla="*/ 180289 h 226399"/>
                  <a:gd name="connsiteX25" fmla="*/ 85421 w 113465"/>
                  <a:gd name="connsiteY25" fmla="*/ 174314 h 226399"/>
                  <a:gd name="connsiteX26" fmla="*/ 89710 w 113465"/>
                  <a:gd name="connsiteY26" fmla="*/ 172859 h 226399"/>
                  <a:gd name="connsiteX27" fmla="*/ 94229 w 113465"/>
                  <a:gd name="connsiteY27" fmla="*/ 167574 h 226399"/>
                  <a:gd name="connsiteX28" fmla="*/ 99284 w 113465"/>
                  <a:gd name="connsiteY28" fmla="*/ 164663 h 226399"/>
                  <a:gd name="connsiteX29" fmla="*/ 112000 w 113465"/>
                  <a:gd name="connsiteY29" fmla="*/ 158688 h 226399"/>
                  <a:gd name="connsiteX30" fmla="*/ 113455 w 113465"/>
                  <a:gd name="connsiteY30" fmla="*/ 155778 h 226399"/>
                  <a:gd name="connsiteX31" fmla="*/ 113455 w 113465"/>
                  <a:gd name="connsiteY31" fmla="*/ 133794 h 226399"/>
                  <a:gd name="connsiteX32" fmla="*/ 111770 w 113465"/>
                  <a:gd name="connsiteY32" fmla="*/ 133411 h 226399"/>
                  <a:gd name="connsiteX33" fmla="*/ 102655 w 113465"/>
                  <a:gd name="connsiteY33" fmla="*/ 129735 h 226399"/>
                  <a:gd name="connsiteX34" fmla="*/ 102655 w 113465"/>
                  <a:gd name="connsiteY34" fmla="*/ 126365 h 226399"/>
                  <a:gd name="connsiteX35" fmla="*/ 98059 w 113465"/>
                  <a:gd name="connsiteY35" fmla="*/ 118552 h 226399"/>
                  <a:gd name="connsiteX36" fmla="*/ 96144 w 113465"/>
                  <a:gd name="connsiteY36" fmla="*/ 122228 h 226399"/>
                  <a:gd name="connsiteX37" fmla="*/ 90246 w 113465"/>
                  <a:gd name="connsiteY37" fmla="*/ 120620 h 226399"/>
                  <a:gd name="connsiteX38" fmla="*/ 88638 w 113465"/>
                  <a:gd name="connsiteY38" fmla="*/ 116943 h 226399"/>
                  <a:gd name="connsiteX39" fmla="*/ 74467 w 113465"/>
                  <a:gd name="connsiteY39" fmla="*/ 111505 h 226399"/>
                  <a:gd name="connsiteX40" fmla="*/ 74774 w 113465"/>
                  <a:gd name="connsiteY40" fmla="*/ 98407 h 226399"/>
                  <a:gd name="connsiteX41" fmla="*/ 93923 w 113465"/>
                  <a:gd name="connsiteY41" fmla="*/ 82475 h 226399"/>
                  <a:gd name="connsiteX42" fmla="*/ 100280 w 113465"/>
                  <a:gd name="connsiteY42" fmla="*/ 71598 h 226399"/>
                  <a:gd name="connsiteX43" fmla="*/ 102349 w 113465"/>
                  <a:gd name="connsiteY43" fmla="*/ 65240 h 226399"/>
                  <a:gd name="connsiteX44" fmla="*/ 100280 w 113465"/>
                  <a:gd name="connsiteY44" fmla="*/ 58730 h 226399"/>
                  <a:gd name="connsiteX45" fmla="*/ 96757 w 113465"/>
                  <a:gd name="connsiteY45" fmla="*/ 55053 h 226399"/>
                  <a:gd name="connsiteX46" fmla="*/ 83812 w 113465"/>
                  <a:gd name="connsiteY46" fmla="*/ 36670 h 226399"/>
                  <a:gd name="connsiteX47" fmla="*/ 89710 w 113465"/>
                  <a:gd name="connsiteY47" fmla="*/ 29164 h 226399"/>
                  <a:gd name="connsiteX48" fmla="*/ 98136 w 113465"/>
                  <a:gd name="connsiteY48" fmla="*/ 20738 h 226399"/>
                  <a:gd name="connsiteX49" fmla="*/ 100357 w 113465"/>
                  <a:gd name="connsiteY49" fmla="*/ 8482 h 226399"/>
                  <a:gd name="connsiteX50" fmla="*/ 93999 w 113465"/>
                  <a:gd name="connsiteY50" fmla="*/ 11546 h 226399"/>
                  <a:gd name="connsiteX51" fmla="*/ 89250 w 113465"/>
                  <a:gd name="connsiteY51" fmla="*/ 14763 h 226399"/>
                  <a:gd name="connsiteX52" fmla="*/ 85880 w 113465"/>
                  <a:gd name="connsiteY52" fmla="*/ 16985 h 226399"/>
                  <a:gd name="connsiteX53" fmla="*/ 79523 w 113465"/>
                  <a:gd name="connsiteY53" fmla="*/ 18440 h 226399"/>
                  <a:gd name="connsiteX54" fmla="*/ 79063 w 113465"/>
                  <a:gd name="connsiteY54" fmla="*/ 15070 h 226399"/>
                  <a:gd name="connsiteX55" fmla="*/ 76689 w 113465"/>
                  <a:gd name="connsiteY55" fmla="*/ 6261 h 226399"/>
                  <a:gd name="connsiteX56" fmla="*/ 68110 w 113465"/>
                  <a:gd name="connsiteY56" fmla="*/ 2125 h 226399"/>
                  <a:gd name="connsiteX57" fmla="*/ 64127 w 113465"/>
                  <a:gd name="connsiteY57" fmla="*/ 2738 h 226399"/>
                  <a:gd name="connsiteX58" fmla="*/ 56314 w 113465"/>
                  <a:gd name="connsiteY58" fmla="*/ 1129 h 226399"/>
                  <a:gd name="connsiteX59" fmla="*/ 42603 w 113465"/>
                  <a:gd name="connsiteY59" fmla="*/ 7027 h 226399"/>
                  <a:gd name="connsiteX60" fmla="*/ 36246 w 113465"/>
                  <a:gd name="connsiteY60" fmla="*/ 10857 h 226399"/>
                  <a:gd name="connsiteX61" fmla="*/ 31650 w 113465"/>
                  <a:gd name="connsiteY61" fmla="*/ 12466 h 226399"/>
                  <a:gd name="connsiteX62" fmla="*/ 30501 w 113465"/>
                  <a:gd name="connsiteY62" fmla="*/ 12619 h 226399"/>
                  <a:gd name="connsiteX63" fmla="*/ 19701 w 113465"/>
                  <a:gd name="connsiteY63" fmla="*/ 25334 h 226399"/>
                  <a:gd name="connsiteX64" fmla="*/ 19394 w 113465"/>
                  <a:gd name="connsiteY64" fmla="*/ 27708 h 22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13465" h="226399">
                    <a:moveTo>
                      <a:pt x="19394" y="27708"/>
                    </a:moveTo>
                    <a:cubicBezTo>
                      <a:pt x="20850" y="28934"/>
                      <a:pt x="22995" y="30312"/>
                      <a:pt x="22995" y="30312"/>
                    </a:cubicBezTo>
                    <a:cubicBezTo>
                      <a:pt x="22995" y="30312"/>
                      <a:pt x="24450" y="31998"/>
                      <a:pt x="23914" y="33223"/>
                    </a:cubicBezTo>
                    <a:cubicBezTo>
                      <a:pt x="23454" y="34449"/>
                      <a:pt x="21999" y="41802"/>
                      <a:pt x="21999" y="41802"/>
                    </a:cubicBezTo>
                    <a:cubicBezTo>
                      <a:pt x="21999" y="41802"/>
                      <a:pt x="21539" y="43717"/>
                      <a:pt x="22458" y="49921"/>
                    </a:cubicBezTo>
                    <a:cubicBezTo>
                      <a:pt x="23378" y="56125"/>
                      <a:pt x="24833" y="60951"/>
                      <a:pt x="25369" y="62636"/>
                    </a:cubicBezTo>
                    <a:cubicBezTo>
                      <a:pt x="25829" y="64321"/>
                      <a:pt x="27284" y="69070"/>
                      <a:pt x="25139" y="73666"/>
                    </a:cubicBezTo>
                    <a:cubicBezTo>
                      <a:pt x="22995" y="78185"/>
                      <a:pt x="22228" y="82245"/>
                      <a:pt x="21080" y="84236"/>
                    </a:cubicBezTo>
                    <a:cubicBezTo>
                      <a:pt x="19854" y="86151"/>
                      <a:pt x="16331" y="90211"/>
                      <a:pt x="14875" y="91666"/>
                    </a:cubicBezTo>
                    <a:cubicBezTo>
                      <a:pt x="13420" y="93122"/>
                      <a:pt x="2160" y="102696"/>
                      <a:pt x="2160" y="102696"/>
                    </a:cubicBezTo>
                    <a:cubicBezTo>
                      <a:pt x="2160" y="102696"/>
                      <a:pt x="-214" y="104152"/>
                      <a:pt x="16" y="106067"/>
                    </a:cubicBezTo>
                    <a:cubicBezTo>
                      <a:pt x="245" y="107981"/>
                      <a:pt x="935" y="114952"/>
                      <a:pt x="2160" y="117556"/>
                    </a:cubicBezTo>
                    <a:cubicBezTo>
                      <a:pt x="3386" y="120160"/>
                      <a:pt x="3616" y="123071"/>
                      <a:pt x="4305" y="124296"/>
                    </a:cubicBezTo>
                    <a:cubicBezTo>
                      <a:pt x="4994" y="125522"/>
                      <a:pt x="5530" y="126901"/>
                      <a:pt x="6680" y="127437"/>
                    </a:cubicBezTo>
                    <a:cubicBezTo>
                      <a:pt x="7905" y="127896"/>
                      <a:pt x="22918" y="141071"/>
                      <a:pt x="22918" y="151871"/>
                    </a:cubicBezTo>
                    <a:cubicBezTo>
                      <a:pt x="22918" y="151871"/>
                      <a:pt x="22688" y="154475"/>
                      <a:pt x="24603" y="156160"/>
                    </a:cubicBezTo>
                    <a:cubicBezTo>
                      <a:pt x="26518" y="157846"/>
                      <a:pt x="42833" y="170254"/>
                      <a:pt x="42833" y="170254"/>
                    </a:cubicBezTo>
                    <a:cubicBezTo>
                      <a:pt x="42833" y="170254"/>
                      <a:pt x="44748" y="171480"/>
                      <a:pt x="44748" y="172859"/>
                    </a:cubicBezTo>
                    <a:cubicBezTo>
                      <a:pt x="44748" y="174084"/>
                      <a:pt x="54859" y="215063"/>
                      <a:pt x="57693" y="226400"/>
                    </a:cubicBezTo>
                    <a:cubicBezTo>
                      <a:pt x="59378" y="225787"/>
                      <a:pt x="60986" y="225251"/>
                      <a:pt x="61982" y="224791"/>
                    </a:cubicBezTo>
                    <a:cubicBezTo>
                      <a:pt x="65123" y="223336"/>
                      <a:pt x="67957" y="220732"/>
                      <a:pt x="69872" y="219046"/>
                    </a:cubicBezTo>
                    <a:cubicBezTo>
                      <a:pt x="71787" y="217361"/>
                      <a:pt x="72476" y="215217"/>
                      <a:pt x="75616" y="211617"/>
                    </a:cubicBezTo>
                    <a:cubicBezTo>
                      <a:pt x="78757" y="208016"/>
                      <a:pt x="79676" y="204646"/>
                      <a:pt x="77991" y="198901"/>
                    </a:cubicBezTo>
                    <a:cubicBezTo>
                      <a:pt x="76306" y="193157"/>
                      <a:pt x="77301" y="188867"/>
                      <a:pt x="77531" y="184808"/>
                    </a:cubicBezTo>
                    <a:cubicBezTo>
                      <a:pt x="77761" y="180748"/>
                      <a:pt x="79676" y="180518"/>
                      <a:pt x="80902" y="180289"/>
                    </a:cubicBezTo>
                    <a:cubicBezTo>
                      <a:pt x="82127" y="180059"/>
                      <a:pt x="83276" y="177684"/>
                      <a:pt x="85421" y="174314"/>
                    </a:cubicBezTo>
                    <a:cubicBezTo>
                      <a:pt x="87565" y="170944"/>
                      <a:pt x="88331" y="171939"/>
                      <a:pt x="89710" y="172859"/>
                    </a:cubicBezTo>
                    <a:cubicBezTo>
                      <a:pt x="91165" y="173778"/>
                      <a:pt x="93310" y="169259"/>
                      <a:pt x="94229" y="167574"/>
                    </a:cubicBezTo>
                    <a:cubicBezTo>
                      <a:pt x="95148" y="165888"/>
                      <a:pt x="98059" y="165659"/>
                      <a:pt x="99284" y="164663"/>
                    </a:cubicBezTo>
                    <a:cubicBezTo>
                      <a:pt x="100510" y="163744"/>
                      <a:pt x="110314" y="159378"/>
                      <a:pt x="112000" y="158688"/>
                    </a:cubicBezTo>
                    <a:cubicBezTo>
                      <a:pt x="113685" y="157999"/>
                      <a:pt x="113455" y="155778"/>
                      <a:pt x="113455" y="155778"/>
                    </a:cubicBezTo>
                    <a:lnTo>
                      <a:pt x="113455" y="133794"/>
                    </a:lnTo>
                    <a:cubicBezTo>
                      <a:pt x="112766" y="133565"/>
                      <a:pt x="112153" y="133411"/>
                      <a:pt x="111770" y="133411"/>
                    </a:cubicBezTo>
                    <a:cubicBezTo>
                      <a:pt x="109089" y="133258"/>
                      <a:pt x="101199" y="131343"/>
                      <a:pt x="102655" y="129735"/>
                    </a:cubicBezTo>
                    <a:cubicBezTo>
                      <a:pt x="104110" y="128126"/>
                      <a:pt x="103114" y="129428"/>
                      <a:pt x="102655" y="126365"/>
                    </a:cubicBezTo>
                    <a:cubicBezTo>
                      <a:pt x="102195" y="123301"/>
                      <a:pt x="101199" y="118092"/>
                      <a:pt x="98059" y="118552"/>
                    </a:cubicBezTo>
                    <a:cubicBezTo>
                      <a:pt x="94842" y="119011"/>
                      <a:pt x="98672" y="121232"/>
                      <a:pt x="96144" y="122228"/>
                    </a:cubicBezTo>
                    <a:cubicBezTo>
                      <a:pt x="93616" y="123224"/>
                      <a:pt x="88944" y="125445"/>
                      <a:pt x="90246" y="120620"/>
                    </a:cubicBezTo>
                    <a:cubicBezTo>
                      <a:pt x="91549" y="115871"/>
                      <a:pt x="90859" y="116177"/>
                      <a:pt x="88638" y="116943"/>
                    </a:cubicBezTo>
                    <a:cubicBezTo>
                      <a:pt x="86416" y="117709"/>
                      <a:pt x="82434" y="119318"/>
                      <a:pt x="74467" y="111505"/>
                    </a:cubicBezTo>
                    <a:cubicBezTo>
                      <a:pt x="74467" y="111505"/>
                      <a:pt x="68876" y="103539"/>
                      <a:pt x="74774" y="98407"/>
                    </a:cubicBezTo>
                    <a:cubicBezTo>
                      <a:pt x="80672" y="93275"/>
                      <a:pt x="89787" y="88526"/>
                      <a:pt x="93923" y="82475"/>
                    </a:cubicBezTo>
                    <a:cubicBezTo>
                      <a:pt x="98059" y="76423"/>
                      <a:pt x="98519" y="73896"/>
                      <a:pt x="100280" y="71598"/>
                    </a:cubicBezTo>
                    <a:cubicBezTo>
                      <a:pt x="102042" y="69377"/>
                      <a:pt x="103957" y="68687"/>
                      <a:pt x="102349" y="65240"/>
                    </a:cubicBezTo>
                    <a:cubicBezTo>
                      <a:pt x="100740" y="61717"/>
                      <a:pt x="100740" y="60491"/>
                      <a:pt x="100280" y="58730"/>
                    </a:cubicBezTo>
                    <a:cubicBezTo>
                      <a:pt x="99821" y="56968"/>
                      <a:pt x="98519" y="55896"/>
                      <a:pt x="96757" y="55053"/>
                    </a:cubicBezTo>
                    <a:cubicBezTo>
                      <a:pt x="94995" y="54210"/>
                      <a:pt x="81897" y="46091"/>
                      <a:pt x="83812" y="36670"/>
                    </a:cubicBezTo>
                    <a:cubicBezTo>
                      <a:pt x="83812" y="36670"/>
                      <a:pt x="83199" y="32227"/>
                      <a:pt x="89710" y="29164"/>
                    </a:cubicBezTo>
                    <a:cubicBezTo>
                      <a:pt x="96221" y="26100"/>
                      <a:pt x="97370" y="22653"/>
                      <a:pt x="98136" y="20738"/>
                    </a:cubicBezTo>
                    <a:cubicBezTo>
                      <a:pt x="98902" y="18823"/>
                      <a:pt x="104033" y="12619"/>
                      <a:pt x="100357" y="8482"/>
                    </a:cubicBezTo>
                    <a:cubicBezTo>
                      <a:pt x="100357" y="8482"/>
                      <a:pt x="98289" y="5419"/>
                      <a:pt x="93999" y="11546"/>
                    </a:cubicBezTo>
                    <a:cubicBezTo>
                      <a:pt x="93999" y="11546"/>
                      <a:pt x="91932" y="14227"/>
                      <a:pt x="89250" y="14763"/>
                    </a:cubicBezTo>
                    <a:cubicBezTo>
                      <a:pt x="86570" y="15223"/>
                      <a:pt x="86033" y="15529"/>
                      <a:pt x="85880" y="16985"/>
                    </a:cubicBezTo>
                    <a:cubicBezTo>
                      <a:pt x="85727" y="18440"/>
                      <a:pt x="82510" y="19666"/>
                      <a:pt x="79523" y="18440"/>
                    </a:cubicBezTo>
                    <a:cubicBezTo>
                      <a:pt x="76459" y="17138"/>
                      <a:pt x="78910" y="17291"/>
                      <a:pt x="79063" y="15070"/>
                    </a:cubicBezTo>
                    <a:cubicBezTo>
                      <a:pt x="79216" y="12848"/>
                      <a:pt x="79829" y="12006"/>
                      <a:pt x="76689" y="6261"/>
                    </a:cubicBezTo>
                    <a:cubicBezTo>
                      <a:pt x="73548" y="516"/>
                      <a:pt x="69489" y="823"/>
                      <a:pt x="68110" y="2125"/>
                    </a:cubicBezTo>
                    <a:cubicBezTo>
                      <a:pt x="66655" y="3427"/>
                      <a:pt x="65429" y="6567"/>
                      <a:pt x="64127" y="2738"/>
                    </a:cubicBezTo>
                    <a:cubicBezTo>
                      <a:pt x="62825" y="-1092"/>
                      <a:pt x="60450" y="-173"/>
                      <a:pt x="56314" y="1129"/>
                    </a:cubicBezTo>
                    <a:cubicBezTo>
                      <a:pt x="52178" y="2431"/>
                      <a:pt x="46586" y="3657"/>
                      <a:pt x="42603" y="7027"/>
                    </a:cubicBezTo>
                    <a:cubicBezTo>
                      <a:pt x="38620" y="10397"/>
                      <a:pt x="37778" y="10551"/>
                      <a:pt x="36246" y="10857"/>
                    </a:cubicBezTo>
                    <a:cubicBezTo>
                      <a:pt x="34637" y="11163"/>
                      <a:pt x="33029" y="12006"/>
                      <a:pt x="31650" y="12466"/>
                    </a:cubicBezTo>
                    <a:cubicBezTo>
                      <a:pt x="31497" y="12542"/>
                      <a:pt x="31037" y="12542"/>
                      <a:pt x="30501" y="12619"/>
                    </a:cubicBezTo>
                    <a:lnTo>
                      <a:pt x="19701" y="25334"/>
                    </a:lnTo>
                    <a:cubicBezTo>
                      <a:pt x="19624" y="25334"/>
                      <a:pt x="17939" y="26483"/>
                      <a:pt x="19394" y="2770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20" name="Kombinationstegning: figur 12119">
                <a:extLst>
                  <a:ext uri="{FF2B5EF4-FFF2-40B4-BE49-F238E27FC236}">
                    <a16:creationId xmlns:a16="http://schemas.microsoft.com/office/drawing/2014/main" id="{F7B1EE44-9651-4F95-A77E-0672D0AA5EBB}"/>
                  </a:ext>
                </a:extLst>
              </p:cNvPr>
              <p:cNvSpPr/>
              <p:nvPr/>
            </p:nvSpPr>
            <p:spPr>
              <a:xfrm>
                <a:off x="7217530" y="3477765"/>
                <a:ext cx="7398" cy="2326"/>
              </a:xfrm>
              <a:custGeom>
                <a:avLst/>
                <a:gdLst>
                  <a:gd name="connsiteX0" fmla="*/ 0 w 7398"/>
                  <a:gd name="connsiteY0" fmla="*/ 2327 h 2326"/>
                  <a:gd name="connsiteX1" fmla="*/ 6051 w 7398"/>
                  <a:gd name="connsiteY1" fmla="*/ 106 h 2326"/>
                  <a:gd name="connsiteX2" fmla="*/ 0 w 7398"/>
                  <a:gd name="connsiteY2" fmla="*/ 2327 h 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98" h="2326">
                    <a:moveTo>
                      <a:pt x="0" y="2327"/>
                    </a:moveTo>
                    <a:cubicBezTo>
                      <a:pt x="0" y="2327"/>
                      <a:pt x="11183" y="719"/>
                      <a:pt x="6051" y="106"/>
                    </a:cubicBezTo>
                    <a:cubicBezTo>
                      <a:pt x="996" y="-584"/>
                      <a:pt x="0" y="2327"/>
                      <a:pt x="0" y="232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21" name="Kombinationstegning: figur 12120">
                <a:extLst>
                  <a:ext uri="{FF2B5EF4-FFF2-40B4-BE49-F238E27FC236}">
                    <a16:creationId xmlns:a16="http://schemas.microsoft.com/office/drawing/2014/main" id="{F68FF68F-919C-469B-B5F7-DD1A8ED8B178}"/>
                  </a:ext>
                </a:extLst>
              </p:cNvPr>
              <p:cNvSpPr/>
              <p:nvPr/>
            </p:nvSpPr>
            <p:spPr>
              <a:xfrm>
                <a:off x="6983081" y="3464926"/>
                <a:ext cx="312769" cy="303117"/>
              </a:xfrm>
              <a:custGeom>
                <a:avLst/>
                <a:gdLst>
                  <a:gd name="connsiteX0" fmla="*/ 3969 w 312769"/>
                  <a:gd name="connsiteY0" fmla="*/ 13481 h 303117"/>
                  <a:gd name="connsiteX1" fmla="*/ 6038 w 312769"/>
                  <a:gd name="connsiteY1" fmla="*/ 35847 h 303117"/>
                  <a:gd name="connsiteX2" fmla="*/ 906 w 312769"/>
                  <a:gd name="connsiteY2" fmla="*/ 43967 h 303117"/>
                  <a:gd name="connsiteX3" fmla="*/ 446 w 312769"/>
                  <a:gd name="connsiteY3" fmla="*/ 48486 h 303117"/>
                  <a:gd name="connsiteX4" fmla="*/ 3663 w 312769"/>
                  <a:gd name="connsiteY4" fmla="*/ 61737 h 303117"/>
                  <a:gd name="connsiteX5" fmla="*/ 5195 w 312769"/>
                  <a:gd name="connsiteY5" fmla="*/ 67865 h 303117"/>
                  <a:gd name="connsiteX6" fmla="*/ 6651 w 312769"/>
                  <a:gd name="connsiteY6" fmla="*/ 74911 h 303117"/>
                  <a:gd name="connsiteX7" fmla="*/ 7953 w 312769"/>
                  <a:gd name="connsiteY7" fmla="*/ 133048 h 303117"/>
                  <a:gd name="connsiteX8" fmla="*/ 7723 w 312769"/>
                  <a:gd name="connsiteY8" fmla="*/ 208189 h 303117"/>
                  <a:gd name="connsiteX9" fmla="*/ 7799 w 312769"/>
                  <a:gd name="connsiteY9" fmla="*/ 294437 h 303117"/>
                  <a:gd name="connsiteX10" fmla="*/ 185963 w 312769"/>
                  <a:gd name="connsiteY10" fmla="*/ 292522 h 303117"/>
                  <a:gd name="connsiteX11" fmla="*/ 188184 w 312769"/>
                  <a:gd name="connsiteY11" fmla="*/ 292063 h 303117"/>
                  <a:gd name="connsiteX12" fmla="*/ 192473 w 312769"/>
                  <a:gd name="connsiteY12" fmla="*/ 289995 h 303117"/>
                  <a:gd name="connsiteX13" fmla="*/ 192473 w 312769"/>
                  <a:gd name="connsiteY13" fmla="*/ 293518 h 303117"/>
                  <a:gd name="connsiteX14" fmla="*/ 193393 w 312769"/>
                  <a:gd name="connsiteY14" fmla="*/ 294820 h 303117"/>
                  <a:gd name="connsiteX15" fmla="*/ 239198 w 312769"/>
                  <a:gd name="connsiteY15" fmla="*/ 294973 h 303117"/>
                  <a:gd name="connsiteX16" fmla="*/ 241572 w 312769"/>
                  <a:gd name="connsiteY16" fmla="*/ 295433 h 303117"/>
                  <a:gd name="connsiteX17" fmla="*/ 250840 w 312769"/>
                  <a:gd name="connsiteY17" fmla="*/ 302633 h 303117"/>
                  <a:gd name="connsiteX18" fmla="*/ 253062 w 312769"/>
                  <a:gd name="connsiteY18" fmla="*/ 303093 h 303117"/>
                  <a:gd name="connsiteX19" fmla="*/ 264551 w 312769"/>
                  <a:gd name="connsiteY19" fmla="*/ 300182 h 303117"/>
                  <a:gd name="connsiteX20" fmla="*/ 269530 w 312769"/>
                  <a:gd name="connsiteY20" fmla="*/ 289305 h 303117"/>
                  <a:gd name="connsiteX21" fmla="*/ 280866 w 312769"/>
                  <a:gd name="connsiteY21" fmla="*/ 286241 h 303117"/>
                  <a:gd name="connsiteX22" fmla="*/ 287760 w 312769"/>
                  <a:gd name="connsiteY22" fmla="*/ 276973 h 303117"/>
                  <a:gd name="connsiteX23" fmla="*/ 294500 w 312769"/>
                  <a:gd name="connsiteY23" fmla="*/ 268701 h 303117"/>
                  <a:gd name="connsiteX24" fmla="*/ 301700 w 312769"/>
                  <a:gd name="connsiteY24" fmla="*/ 265484 h 303117"/>
                  <a:gd name="connsiteX25" fmla="*/ 310432 w 312769"/>
                  <a:gd name="connsiteY25" fmla="*/ 260811 h 303117"/>
                  <a:gd name="connsiteX26" fmla="*/ 309360 w 312769"/>
                  <a:gd name="connsiteY26" fmla="*/ 257364 h 303117"/>
                  <a:gd name="connsiteX27" fmla="*/ 309513 w 312769"/>
                  <a:gd name="connsiteY27" fmla="*/ 235841 h 303117"/>
                  <a:gd name="connsiteX28" fmla="*/ 311122 w 312769"/>
                  <a:gd name="connsiteY28" fmla="*/ 233619 h 303117"/>
                  <a:gd name="connsiteX29" fmla="*/ 304611 w 312769"/>
                  <a:gd name="connsiteY29" fmla="*/ 228871 h 303117"/>
                  <a:gd name="connsiteX30" fmla="*/ 284313 w 312769"/>
                  <a:gd name="connsiteY30" fmla="*/ 193943 h 303117"/>
                  <a:gd name="connsiteX31" fmla="*/ 264551 w 312769"/>
                  <a:gd name="connsiteY31" fmla="*/ 156257 h 303117"/>
                  <a:gd name="connsiteX32" fmla="*/ 263096 w 312769"/>
                  <a:gd name="connsiteY32" fmla="*/ 152734 h 303117"/>
                  <a:gd name="connsiteX33" fmla="*/ 262177 w 312769"/>
                  <a:gd name="connsiteY33" fmla="*/ 142163 h 303117"/>
                  <a:gd name="connsiteX34" fmla="*/ 254057 w 312769"/>
                  <a:gd name="connsiteY34" fmla="*/ 122401 h 303117"/>
                  <a:gd name="connsiteX35" fmla="*/ 247700 w 312769"/>
                  <a:gd name="connsiteY35" fmla="*/ 112827 h 303117"/>
                  <a:gd name="connsiteX36" fmla="*/ 229700 w 312769"/>
                  <a:gd name="connsiteY36" fmla="*/ 88239 h 303117"/>
                  <a:gd name="connsiteX37" fmla="*/ 220891 w 312769"/>
                  <a:gd name="connsiteY37" fmla="*/ 70699 h 303117"/>
                  <a:gd name="connsiteX38" fmla="*/ 218823 w 312769"/>
                  <a:gd name="connsiteY38" fmla="*/ 59822 h 303117"/>
                  <a:gd name="connsiteX39" fmla="*/ 220585 w 312769"/>
                  <a:gd name="connsiteY39" fmla="*/ 55532 h 303117"/>
                  <a:gd name="connsiteX40" fmla="*/ 222346 w 312769"/>
                  <a:gd name="connsiteY40" fmla="*/ 53005 h 303117"/>
                  <a:gd name="connsiteX41" fmla="*/ 225563 w 312769"/>
                  <a:gd name="connsiteY41" fmla="*/ 56988 h 303117"/>
                  <a:gd name="connsiteX42" fmla="*/ 229087 w 312769"/>
                  <a:gd name="connsiteY42" fmla="*/ 69780 h 303117"/>
                  <a:gd name="connsiteX43" fmla="*/ 234985 w 312769"/>
                  <a:gd name="connsiteY43" fmla="*/ 76673 h 303117"/>
                  <a:gd name="connsiteX44" fmla="*/ 241878 w 312769"/>
                  <a:gd name="connsiteY44" fmla="*/ 90231 h 303117"/>
                  <a:gd name="connsiteX45" fmla="*/ 252066 w 312769"/>
                  <a:gd name="connsiteY45" fmla="*/ 106316 h 303117"/>
                  <a:gd name="connsiteX46" fmla="*/ 266926 w 312769"/>
                  <a:gd name="connsiteY46" fmla="*/ 119261 h 303117"/>
                  <a:gd name="connsiteX47" fmla="*/ 272976 w 312769"/>
                  <a:gd name="connsiteY47" fmla="*/ 117346 h 303117"/>
                  <a:gd name="connsiteX48" fmla="*/ 278338 w 312769"/>
                  <a:gd name="connsiteY48" fmla="*/ 101874 h 303117"/>
                  <a:gd name="connsiteX49" fmla="*/ 285845 w 312769"/>
                  <a:gd name="connsiteY49" fmla="*/ 78741 h 303117"/>
                  <a:gd name="connsiteX50" fmla="*/ 289674 w 312769"/>
                  <a:gd name="connsiteY50" fmla="*/ 67405 h 303117"/>
                  <a:gd name="connsiteX51" fmla="*/ 274968 w 312769"/>
                  <a:gd name="connsiteY51" fmla="*/ 23822 h 303117"/>
                  <a:gd name="connsiteX52" fmla="*/ 270142 w 312769"/>
                  <a:gd name="connsiteY52" fmla="*/ 10187 h 303117"/>
                  <a:gd name="connsiteX53" fmla="*/ 269836 w 312769"/>
                  <a:gd name="connsiteY53" fmla="*/ 10264 h 303117"/>
                  <a:gd name="connsiteX54" fmla="*/ 258653 w 312769"/>
                  <a:gd name="connsiteY54" fmla="*/ 15013 h 303117"/>
                  <a:gd name="connsiteX55" fmla="*/ 228627 w 312769"/>
                  <a:gd name="connsiteY55" fmla="*/ 18843 h 303117"/>
                  <a:gd name="connsiteX56" fmla="*/ 219206 w 312769"/>
                  <a:gd name="connsiteY56" fmla="*/ 13711 h 303117"/>
                  <a:gd name="connsiteX57" fmla="*/ 215070 w 312769"/>
                  <a:gd name="connsiteY57" fmla="*/ 12255 h 303117"/>
                  <a:gd name="connsiteX58" fmla="*/ 213921 w 312769"/>
                  <a:gd name="connsiteY58" fmla="*/ 16545 h 303117"/>
                  <a:gd name="connsiteX59" fmla="*/ 209171 w 312769"/>
                  <a:gd name="connsiteY59" fmla="*/ 16392 h 303117"/>
                  <a:gd name="connsiteX60" fmla="*/ 202278 w 312769"/>
                  <a:gd name="connsiteY60" fmla="*/ 8426 h 303117"/>
                  <a:gd name="connsiteX61" fmla="*/ 200976 w 312769"/>
                  <a:gd name="connsiteY61" fmla="*/ 4289 h 303117"/>
                  <a:gd name="connsiteX62" fmla="*/ 188184 w 312769"/>
                  <a:gd name="connsiteY62" fmla="*/ 3677 h 303117"/>
                  <a:gd name="connsiteX63" fmla="*/ 174167 w 312769"/>
                  <a:gd name="connsiteY63" fmla="*/ 2758 h 303117"/>
                  <a:gd name="connsiteX64" fmla="*/ 163137 w 312769"/>
                  <a:gd name="connsiteY64" fmla="*/ 6434 h 303117"/>
                  <a:gd name="connsiteX65" fmla="*/ 157545 w 312769"/>
                  <a:gd name="connsiteY65" fmla="*/ 9804 h 303117"/>
                  <a:gd name="connsiteX66" fmla="*/ 157393 w 312769"/>
                  <a:gd name="connsiteY66" fmla="*/ 11719 h 303117"/>
                  <a:gd name="connsiteX67" fmla="*/ 156780 w 312769"/>
                  <a:gd name="connsiteY67" fmla="*/ 12638 h 303117"/>
                  <a:gd name="connsiteX68" fmla="*/ 152796 w 312769"/>
                  <a:gd name="connsiteY68" fmla="*/ 12026 h 303117"/>
                  <a:gd name="connsiteX69" fmla="*/ 127443 w 312769"/>
                  <a:gd name="connsiteY69" fmla="*/ 24434 h 303117"/>
                  <a:gd name="connsiteX70" fmla="*/ 118022 w 312769"/>
                  <a:gd name="connsiteY70" fmla="*/ 22979 h 303117"/>
                  <a:gd name="connsiteX71" fmla="*/ 102090 w 312769"/>
                  <a:gd name="connsiteY71" fmla="*/ 18230 h 303117"/>
                  <a:gd name="connsiteX72" fmla="*/ 78192 w 312769"/>
                  <a:gd name="connsiteY72" fmla="*/ 13098 h 303117"/>
                  <a:gd name="connsiteX73" fmla="*/ 57893 w 312769"/>
                  <a:gd name="connsiteY73" fmla="*/ 6204 h 303117"/>
                  <a:gd name="connsiteX74" fmla="*/ 29782 w 312769"/>
                  <a:gd name="connsiteY74" fmla="*/ 1455 h 303117"/>
                  <a:gd name="connsiteX75" fmla="*/ 12778 w 312769"/>
                  <a:gd name="connsiteY75" fmla="*/ 0 h 303117"/>
                  <a:gd name="connsiteX76" fmla="*/ 3969 w 312769"/>
                  <a:gd name="connsiteY76" fmla="*/ 13481 h 30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312769" h="303117">
                    <a:moveTo>
                      <a:pt x="3969" y="13481"/>
                    </a:moveTo>
                    <a:cubicBezTo>
                      <a:pt x="5042" y="21294"/>
                      <a:pt x="9101" y="30562"/>
                      <a:pt x="6038" y="35847"/>
                    </a:cubicBezTo>
                    <a:cubicBezTo>
                      <a:pt x="2897" y="41132"/>
                      <a:pt x="1289" y="43277"/>
                      <a:pt x="906" y="43967"/>
                    </a:cubicBezTo>
                    <a:cubicBezTo>
                      <a:pt x="523" y="44656"/>
                      <a:pt x="-626" y="46035"/>
                      <a:pt x="446" y="48486"/>
                    </a:cubicBezTo>
                    <a:cubicBezTo>
                      <a:pt x="1518" y="51013"/>
                      <a:pt x="3204" y="59516"/>
                      <a:pt x="3663" y="61737"/>
                    </a:cubicBezTo>
                    <a:cubicBezTo>
                      <a:pt x="4123" y="64035"/>
                      <a:pt x="4582" y="66792"/>
                      <a:pt x="5195" y="67865"/>
                    </a:cubicBezTo>
                    <a:cubicBezTo>
                      <a:pt x="5808" y="68937"/>
                      <a:pt x="6497" y="72767"/>
                      <a:pt x="6651" y="74911"/>
                    </a:cubicBezTo>
                    <a:cubicBezTo>
                      <a:pt x="6804" y="77056"/>
                      <a:pt x="7953" y="133048"/>
                      <a:pt x="7953" y="133048"/>
                    </a:cubicBezTo>
                    <a:lnTo>
                      <a:pt x="7723" y="208189"/>
                    </a:lnTo>
                    <a:lnTo>
                      <a:pt x="7799" y="294437"/>
                    </a:lnTo>
                    <a:lnTo>
                      <a:pt x="185963" y="292522"/>
                    </a:lnTo>
                    <a:cubicBezTo>
                      <a:pt x="185963" y="292522"/>
                      <a:pt x="187878" y="292675"/>
                      <a:pt x="188184" y="292063"/>
                    </a:cubicBezTo>
                    <a:cubicBezTo>
                      <a:pt x="188491" y="291450"/>
                      <a:pt x="192473" y="286471"/>
                      <a:pt x="192473" y="289995"/>
                    </a:cubicBezTo>
                    <a:cubicBezTo>
                      <a:pt x="192473" y="293518"/>
                      <a:pt x="192473" y="293518"/>
                      <a:pt x="192473" y="293518"/>
                    </a:cubicBezTo>
                    <a:cubicBezTo>
                      <a:pt x="192473" y="293518"/>
                      <a:pt x="192473" y="294973"/>
                      <a:pt x="193393" y="294820"/>
                    </a:cubicBezTo>
                    <a:cubicBezTo>
                      <a:pt x="194312" y="294667"/>
                      <a:pt x="239198" y="294973"/>
                      <a:pt x="239198" y="294973"/>
                    </a:cubicBezTo>
                    <a:cubicBezTo>
                      <a:pt x="239198" y="294973"/>
                      <a:pt x="240959" y="294820"/>
                      <a:pt x="241572" y="295433"/>
                    </a:cubicBezTo>
                    <a:cubicBezTo>
                      <a:pt x="242185" y="296046"/>
                      <a:pt x="250840" y="302633"/>
                      <a:pt x="250840" y="302633"/>
                    </a:cubicBezTo>
                    <a:cubicBezTo>
                      <a:pt x="250840" y="302633"/>
                      <a:pt x="251147" y="303246"/>
                      <a:pt x="253062" y="303093"/>
                    </a:cubicBezTo>
                    <a:cubicBezTo>
                      <a:pt x="254976" y="302939"/>
                      <a:pt x="262942" y="303246"/>
                      <a:pt x="264551" y="300182"/>
                    </a:cubicBezTo>
                    <a:cubicBezTo>
                      <a:pt x="266159" y="297118"/>
                      <a:pt x="266926" y="290607"/>
                      <a:pt x="269530" y="289305"/>
                    </a:cubicBezTo>
                    <a:cubicBezTo>
                      <a:pt x="272057" y="288003"/>
                      <a:pt x="279564" y="286777"/>
                      <a:pt x="280866" y="286241"/>
                    </a:cubicBezTo>
                    <a:cubicBezTo>
                      <a:pt x="282168" y="285705"/>
                      <a:pt x="285692" y="284020"/>
                      <a:pt x="287760" y="276973"/>
                    </a:cubicBezTo>
                    <a:cubicBezTo>
                      <a:pt x="289828" y="269926"/>
                      <a:pt x="291896" y="268854"/>
                      <a:pt x="294500" y="268701"/>
                    </a:cubicBezTo>
                    <a:cubicBezTo>
                      <a:pt x="297028" y="268547"/>
                      <a:pt x="300245" y="266326"/>
                      <a:pt x="301700" y="265484"/>
                    </a:cubicBezTo>
                    <a:cubicBezTo>
                      <a:pt x="302543" y="265024"/>
                      <a:pt x="306909" y="262650"/>
                      <a:pt x="310432" y="260811"/>
                    </a:cubicBezTo>
                    <a:cubicBezTo>
                      <a:pt x="309973" y="259662"/>
                      <a:pt x="309590" y="258513"/>
                      <a:pt x="309360" y="257364"/>
                    </a:cubicBezTo>
                    <a:cubicBezTo>
                      <a:pt x="306143" y="241126"/>
                      <a:pt x="305070" y="234692"/>
                      <a:pt x="309513" y="235841"/>
                    </a:cubicBezTo>
                    <a:cubicBezTo>
                      <a:pt x="313956" y="236990"/>
                      <a:pt x="313190" y="235841"/>
                      <a:pt x="311122" y="233619"/>
                    </a:cubicBezTo>
                    <a:cubicBezTo>
                      <a:pt x="309054" y="231398"/>
                      <a:pt x="306679" y="231398"/>
                      <a:pt x="304611" y="228871"/>
                    </a:cubicBezTo>
                    <a:cubicBezTo>
                      <a:pt x="302543" y="226343"/>
                      <a:pt x="291973" y="211024"/>
                      <a:pt x="284313" y="193943"/>
                    </a:cubicBezTo>
                    <a:cubicBezTo>
                      <a:pt x="276653" y="176861"/>
                      <a:pt x="264551" y="156257"/>
                      <a:pt x="264551" y="156257"/>
                    </a:cubicBezTo>
                    <a:cubicBezTo>
                      <a:pt x="264551" y="156257"/>
                      <a:pt x="262483" y="154955"/>
                      <a:pt x="263096" y="152734"/>
                    </a:cubicBezTo>
                    <a:cubicBezTo>
                      <a:pt x="263709" y="150512"/>
                      <a:pt x="264015" y="145993"/>
                      <a:pt x="262177" y="142163"/>
                    </a:cubicBezTo>
                    <a:cubicBezTo>
                      <a:pt x="260338" y="138333"/>
                      <a:pt x="254210" y="124469"/>
                      <a:pt x="254057" y="122401"/>
                    </a:cubicBezTo>
                    <a:cubicBezTo>
                      <a:pt x="253904" y="120333"/>
                      <a:pt x="251530" y="116810"/>
                      <a:pt x="247700" y="112827"/>
                    </a:cubicBezTo>
                    <a:cubicBezTo>
                      <a:pt x="243870" y="108844"/>
                      <a:pt x="232840" y="96512"/>
                      <a:pt x="229700" y="88239"/>
                    </a:cubicBezTo>
                    <a:cubicBezTo>
                      <a:pt x="226559" y="79967"/>
                      <a:pt x="224567" y="74069"/>
                      <a:pt x="220891" y="70699"/>
                    </a:cubicBezTo>
                    <a:cubicBezTo>
                      <a:pt x="217214" y="67328"/>
                      <a:pt x="217061" y="61890"/>
                      <a:pt x="218823" y="59822"/>
                    </a:cubicBezTo>
                    <a:cubicBezTo>
                      <a:pt x="220585" y="57754"/>
                      <a:pt x="220585" y="56452"/>
                      <a:pt x="220585" y="55532"/>
                    </a:cubicBezTo>
                    <a:cubicBezTo>
                      <a:pt x="220585" y="54613"/>
                      <a:pt x="221044" y="52852"/>
                      <a:pt x="222346" y="53005"/>
                    </a:cubicBezTo>
                    <a:cubicBezTo>
                      <a:pt x="223648" y="53158"/>
                      <a:pt x="225334" y="54766"/>
                      <a:pt x="225563" y="56988"/>
                    </a:cubicBezTo>
                    <a:cubicBezTo>
                      <a:pt x="225717" y="59209"/>
                      <a:pt x="228781" y="68630"/>
                      <a:pt x="229087" y="69780"/>
                    </a:cubicBezTo>
                    <a:cubicBezTo>
                      <a:pt x="229393" y="70928"/>
                      <a:pt x="232763" y="74758"/>
                      <a:pt x="234985" y="76673"/>
                    </a:cubicBezTo>
                    <a:cubicBezTo>
                      <a:pt x="237206" y="78588"/>
                      <a:pt x="242032" y="82724"/>
                      <a:pt x="241878" y="90231"/>
                    </a:cubicBezTo>
                    <a:cubicBezTo>
                      <a:pt x="241725" y="97737"/>
                      <a:pt x="246321" y="100954"/>
                      <a:pt x="252066" y="106316"/>
                    </a:cubicBezTo>
                    <a:cubicBezTo>
                      <a:pt x="257810" y="111754"/>
                      <a:pt x="265011" y="117959"/>
                      <a:pt x="266926" y="119261"/>
                    </a:cubicBezTo>
                    <a:cubicBezTo>
                      <a:pt x="268840" y="120563"/>
                      <a:pt x="272364" y="122631"/>
                      <a:pt x="272976" y="117346"/>
                    </a:cubicBezTo>
                    <a:cubicBezTo>
                      <a:pt x="273589" y="112061"/>
                      <a:pt x="277419" y="104478"/>
                      <a:pt x="278338" y="101874"/>
                    </a:cubicBezTo>
                    <a:cubicBezTo>
                      <a:pt x="278338" y="101874"/>
                      <a:pt x="284389" y="83031"/>
                      <a:pt x="285845" y="78741"/>
                    </a:cubicBezTo>
                    <a:cubicBezTo>
                      <a:pt x="286994" y="75218"/>
                      <a:pt x="288449" y="69780"/>
                      <a:pt x="289674" y="67405"/>
                    </a:cubicBezTo>
                    <a:cubicBezTo>
                      <a:pt x="286994" y="59516"/>
                      <a:pt x="276193" y="27651"/>
                      <a:pt x="274968" y="23822"/>
                    </a:cubicBezTo>
                    <a:cubicBezTo>
                      <a:pt x="273972" y="20834"/>
                      <a:pt x="271598" y="14170"/>
                      <a:pt x="270142" y="10187"/>
                    </a:cubicBezTo>
                    <a:cubicBezTo>
                      <a:pt x="270066" y="10187"/>
                      <a:pt x="269989" y="10187"/>
                      <a:pt x="269836" y="10264"/>
                    </a:cubicBezTo>
                    <a:cubicBezTo>
                      <a:pt x="268228" y="10877"/>
                      <a:pt x="262483" y="13328"/>
                      <a:pt x="258653" y="15013"/>
                    </a:cubicBezTo>
                    <a:cubicBezTo>
                      <a:pt x="254823" y="16698"/>
                      <a:pt x="233759" y="19456"/>
                      <a:pt x="228627" y="18843"/>
                    </a:cubicBezTo>
                    <a:cubicBezTo>
                      <a:pt x="223495" y="18230"/>
                      <a:pt x="222576" y="16009"/>
                      <a:pt x="219206" y="13711"/>
                    </a:cubicBezTo>
                    <a:cubicBezTo>
                      <a:pt x="215836" y="11489"/>
                      <a:pt x="213461" y="10034"/>
                      <a:pt x="215070" y="12255"/>
                    </a:cubicBezTo>
                    <a:cubicBezTo>
                      <a:pt x="216678" y="14477"/>
                      <a:pt x="215070" y="15473"/>
                      <a:pt x="213921" y="16545"/>
                    </a:cubicBezTo>
                    <a:cubicBezTo>
                      <a:pt x="212772" y="17694"/>
                      <a:pt x="211393" y="17847"/>
                      <a:pt x="209171" y="16392"/>
                    </a:cubicBezTo>
                    <a:cubicBezTo>
                      <a:pt x="206950" y="14936"/>
                      <a:pt x="200363" y="12409"/>
                      <a:pt x="202278" y="8426"/>
                    </a:cubicBezTo>
                    <a:cubicBezTo>
                      <a:pt x="204193" y="4443"/>
                      <a:pt x="207410" y="1226"/>
                      <a:pt x="200976" y="4289"/>
                    </a:cubicBezTo>
                    <a:cubicBezTo>
                      <a:pt x="194618" y="7353"/>
                      <a:pt x="192550" y="5055"/>
                      <a:pt x="188184" y="3677"/>
                    </a:cubicBezTo>
                    <a:cubicBezTo>
                      <a:pt x="183895" y="2221"/>
                      <a:pt x="180372" y="0"/>
                      <a:pt x="174167" y="2758"/>
                    </a:cubicBezTo>
                    <a:cubicBezTo>
                      <a:pt x="167963" y="5438"/>
                      <a:pt x="168575" y="3677"/>
                      <a:pt x="163137" y="6434"/>
                    </a:cubicBezTo>
                    <a:cubicBezTo>
                      <a:pt x="157699" y="9192"/>
                      <a:pt x="158541" y="8655"/>
                      <a:pt x="157545" y="9804"/>
                    </a:cubicBezTo>
                    <a:cubicBezTo>
                      <a:pt x="156550" y="10953"/>
                      <a:pt x="155018" y="11260"/>
                      <a:pt x="157393" y="11719"/>
                    </a:cubicBezTo>
                    <a:cubicBezTo>
                      <a:pt x="159767" y="12179"/>
                      <a:pt x="158541" y="13328"/>
                      <a:pt x="156780" y="12638"/>
                    </a:cubicBezTo>
                    <a:cubicBezTo>
                      <a:pt x="155018" y="12026"/>
                      <a:pt x="154099" y="11030"/>
                      <a:pt x="152796" y="12026"/>
                    </a:cubicBezTo>
                    <a:cubicBezTo>
                      <a:pt x="151494" y="13022"/>
                      <a:pt x="133188" y="23822"/>
                      <a:pt x="127443" y="24434"/>
                    </a:cubicBezTo>
                    <a:cubicBezTo>
                      <a:pt x="121698" y="25047"/>
                      <a:pt x="121239" y="25200"/>
                      <a:pt x="118022" y="22979"/>
                    </a:cubicBezTo>
                    <a:cubicBezTo>
                      <a:pt x="114805" y="20758"/>
                      <a:pt x="110209" y="18690"/>
                      <a:pt x="102090" y="18230"/>
                    </a:cubicBezTo>
                    <a:cubicBezTo>
                      <a:pt x="93970" y="17770"/>
                      <a:pt x="82634" y="15013"/>
                      <a:pt x="78192" y="13098"/>
                    </a:cubicBezTo>
                    <a:cubicBezTo>
                      <a:pt x="73749" y="11183"/>
                      <a:pt x="67315" y="8349"/>
                      <a:pt x="57893" y="6204"/>
                    </a:cubicBezTo>
                    <a:cubicBezTo>
                      <a:pt x="48472" y="4136"/>
                      <a:pt x="37672" y="-1149"/>
                      <a:pt x="29782" y="1455"/>
                    </a:cubicBezTo>
                    <a:cubicBezTo>
                      <a:pt x="22199" y="3906"/>
                      <a:pt x="16301" y="6587"/>
                      <a:pt x="12778" y="0"/>
                    </a:cubicBezTo>
                    <a:cubicBezTo>
                      <a:pt x="9178" y="2681"/>
                      <a:pt x="3204" y="7889"/>
                      <a:pt x="3969" y="1348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22" name="Kombinationstegning: figur 12121">
                <a:extLst>
                  <a:ext uri="{FF2B5EF4-FFF2-40B4-BE49-F238E27FC236}">
                    <a16:creationId xmlns:a16="http://schemas.microsoft.com/office/drawing/2014/main" id="{D8B9F98E-8BE6-46CD-95A9-C18A5F347DA0}"/>
                  </a:ext>
                </a:extLst>
              </p:cNvPr>
              <p:cNvSpPr/>
              <p:nvPr/>
            </p:nvSpPr>
            <p:spPr>
              <a:xfrm>
                <a:off x="6916122" y="3049696"/>
                <a:ext cx="177321" cy="101843"/>
              </a:xfrm>
              <a:custGeom>
                <a:avLst/>
                <a:gdLst>
                  <a:gd name="connsiteX0" fmla="*/ 139865 w 177321"/>
                  <a:gd name="connsiteY0" fmla="*/ 3600 h 101843"/>
                  <a:gd name="connsiteX1" fmla="*/ 138333 w 177321"/>
                  <a:gd name="connsiteY1" fmla="*/ 3140 h 101843"/>
                  <a:gd name="connsiteX2" fmla="*/ 116044 w 177321"/>
                  <a:gd name="connsiteY2" fmla="*/ 5745 h 101843"/>
                  <a:gd name="connsiteX3" fmla="*/ 113746 w 177321"/>
                  <a:gd name="connsiteY3" fmla="*/ 6664 h 101843"/>
                  <a:gd name="connsiteX4" fmla="*/ 96665 w 177321"/>
                  <a:gd name="connsiteY4" fmla="*/ 17311 h 101843"/>
                  <a:gd name="connsiteX5" fmla="*/ 94597 w 177321"/>
                  <a:gd name="connsiteY5" fmla="*/ 18536 h 101843"/>
                  <a:gd name="connsiteX6" fmla="*/ 89082 w 177321"/>
                  <a:gd name="connsiteY6" fmla="*/ 19838 h 101843"/>
                  <a:gd name="connsiteX7" fmla="*/ 86937 w 177321"/>
                  <a:gd name="connsiteY7" fmla="*/ 19992 h 101843"/>
                  <a:gd name="connsiteX8" fmla="*/ 66333 w 177321"/>
                  <a:gd name="connsiteY8" fmla="*/ 17081 h 101843"/>
                  <a:gd name="connsiteX9" fmla="*/ 63115 w 177321"/>
                  <a:gd name="connsiteY9" fmla="*/ 16162 h 101843"/>
                  <a:gd name="connsiteX10" fmla="*/ 61584 w 177321"/>
                  <a:gd name="connsiteY10" fmla="*/ 16315 h 101843"/>
                  <a:gd name="connsiteX11" fmla="*/ 56682 w 177321"/>
                  <a:gd name="connsiteY11" fmla="*/ 18000 h 101843"/>
                  <a:gd name="connsiteX12" fmla="*/ 52852 w 177321"/>
                  <a:gd name="connsiteY12" fmla="*/ 18230 h 101843"/>
                  <a:gd name="connsiteX13" fmla="*/ 46035 w 177321"/>
                  <a:gd name="connsiteY13" fmla="*/ 16928 h 101843"/>
                  <a:gd name="connsiteX14" fmla="*/ 30715 w 177321"/>
                  <a:gd name="connsiteY14" fmla="*/ 13481 h 101843"/>
                  <a:gd name="connsiteX15" fmla="*/ 21371 w 177321"/>
                  <a:gd name="connsiteY15" fmla="*/ 14094 h 101843"/>
                  <a:gd name="connsiteX16" fmla="*/ 15166 w 177321"/>
                  <a:gd name="connsiteY16" fmla="*/ 12792 h 101843"/>
                  <a:gd name="connsiteX17" fmla="*/ 17311 w 177321"/>
                  <a:gd name="connsiteY17" fmla="*/ 5285 h 101843"/>
                  <a:gd name="connsiteX18" fmla="*/ 17311 w 177321"/>
                  <a:gd name="connsiteY18" fmla="*/ 3983 h 101843"/>
                  <a:gd name="connsiteX19" fmla="*/ 8426 w 177321"/>
                  <a:gd name="connsiteY19" fmla="*/ 0 h 101843"/>
                  <a:gd name="connsiteX20" fmla="*/ 307 w 177321"/>
                  <a:gd name="connsiteY20" fmla="*/ 15243 h 101843"/>
                  <a:gd name="connsiteX21" fmla="*/ 2374 w 177321"/>
                  <a:gd name="connsiteY21" fmla="*/ 20911 h 101843"/>
                  <a:gd name="connsiteX22" fmla="*/ 10111 w 177321"/>
                  <a:gd name="connsiteY22" fmla="*/ 30562 h 101843"/>
                  <a:gd name="connsiteX23" fmla="*/ 17847 w 177321"/>
                  <a:gd name="connsiteY23" fmla="*/ 35847 h 101843"/>
                  <a:gd name="connsiteX24" fmla="*/ 5898 w 177321"/>
                  <a:gd name="connsiteY24" fmla="*/ 45039 h 101843"/>
                  <a:gd name="connsiteX25" fmla="*/ 2145 w 177321"/>
                  <a:gd name="connsiteY25" fmla="*/ 52239 h 101843"/>
                  <a:gd name="connsiteX26" fmla="*/ 2145 w 177321"/>
                  <a:gd name="connsiteY26" fmla="*/ 54920 h 101843"/>
                  <a:gd name="connsiteX27" fmla="*/ 3141 w 177321"/>
                  <a:gd name="connsiteY27" fmla="*/ 56375 h 101843"/>
                  <a:gd name="connsiteX28" fmla="*/ 3600 w 177321"/>
                  <a:gd name="connsiteY28" fmla="*/ 62043 h 101843"/>
                  <a:gd name="connsiteX29" fmla="*/ 0 w 177321"/>
                  <a:gd name="connsiteY29" fmla="*/ 65643 h 101843"/>
                  <a:gd name="connsiteX30" fmla="*/ 4596 w 177321"/>
                  <a:gd name="connsiteY30" fmla="*/ 71311 h 101843"/>
                  <a:gd name="connsiteX31" fmla="*/ 12409 w 177321"/>
                  <a:gd name="connsiteY31" fmla="*/ 78052 h 101843"/>
                  <a:gd name="connsiteX32" fmla="*/ 15779 w 177321"/>
                  <a:gd name="connsiteY32" fmla="*/ 81269 h 101843"/>
                  <a:gd name="connsiteX33" fmla="*/ 18460 w 177321"/>
                  <a:gd name="connsiteY33" fmla="*/ 87167 h 101843"/>
                  <a:gd name="connsiteX34" fmla="*/ 16238 w 177321"/>
                  <a:gd name="connsiteY34" fmla="*/ 98809 h 101843"/>
                  <a:gd name="connsiteX35" fmla="*/ 29030 w 177321"/>
                  <a:gd name="connsiteY35" fmla="*/ 97890 h 101843"/>
                  <a:gd name="connsiteX36" fmla="*/ 37150 w 177321"/>
                  <a:gd name="connsiteY36" fmla="*/ 96588 h 101843"/>
                  <a:gd name="connsiteX37" fmla="*/ 55992 w 177321"/>
                  <a:gd name="connsiteY37" fmla="*/ 91303 h 101843"/>
                  <a:gd name="connsiteX38" fmla="*/ 67941 w 177321"/>
                  <a:gd name="connsiteY38" fmla="*/ 97048 h 101843"/>
                  <a:gd name="connsiteX39" fmla="*/ 71158 w 177321"/>
                  <a:gd name="connsiteY39" fmla="*/ 98656 h 101843"/>
                  <a:gd name="connsiteX40" fmla="*/ 78818 w 177321"/>
                  <a:gd name="connsiteY40" fmla="*/ 99805 h 101843"/>
                  <a:gd name="connsiteX41" fmla="*/ 81039 w 177321"/>
                  <a:gd name="connsiteY41" fmla="*/ 101261 h 101843"/>
                  <a:gd name="connsiteX42" fmla="*/ 83950 w 177321"/>
                  <a:gd name="connsiteY42" fmla="*/ 101720 h 101843"/>
                  <a:gd name="connsiteX43" fmla="*/ 104248 w 177321"/>
                  <a:gd name="connsiteY43" fmla="*/ 99346 h 101843"/>
                  <a:gd name="connsiteX44" fmla="*/ 108078 w 177321"/>
                  <a:gd name="connsiteY44" fmla="*/ 91533 h 101843"/>
                  <a:gd name="connsiteX45" fmla="*/ 106316 w 177321"/>
                  <a:gd name="connsiteY45" fmla="*/ 89158 h 101843"/>
                  <a:gd name="connsiteX46" fmla="*/ 105856 w 177321"/>
                  <a:gd name="connsiteY46" fmla="*/ 86784 h 101843"/>
                  <a:gd name="connsiteX47" fmla="*/ 112597 w 177321"/>
                  <a:gd name="connsiteY47" fmla="*/ 86478 h 101843"/>
                  <a:gd name="connsiteX48" fmla="*/ 118188 w 177321"/>
                  <a:gd name="connsiteY48" fmla="*/ 82494 h 101843"/>
                  <a:gd name="connsiteX49" fmla="*/ 119644 w 177321"/>
                  <a:gd name="connsiteY49" fmla="*/ 80273 h 101843"/>
                  <a:gd name="connsiteX50" fmla="*/ 120946 w 177321"/>
                  <a:gd name="connsiteY50" fmla="*/ 79354 h 101843"/>
                  <a:gd name="connsiteX51" fmla="*/ 140095 w 177321"/>
                  <a:gd name="connsiteY51" fmla="*/ 73916 h 101843"/>
                  <a:gd name="connsiteX52" fmla="*/ 142470 w 177321"/>
                  <a:gd name="connsiteY52" fmla="*/ 74529 h 101843"/>
                  <a:gd name="connsiteX53" fmla="*/ 145993 w 177321"/>
                  <a:gd name="connsiteY53" fmla="*/ 78052 h 101843"/>
                  <a:gd name="connsiteX54" fmla="*/ 149057 w 177321"/>
                  <a:gd name="connsiteY54" fmla="*/ 78665 h 101843"/>
                  <a:gd name="connsiteX55" fmla="*/ 161083 w 177321"/>
                  <a:gd name="connsiteY55" fmla="*/ 77209 h 101843"/>
                  <a:gd name="connsiteX56" fmla="*/ 160087 w 177321"/>
                  <a:gd name="connsiteY56" fmla="*/ 75448 h 101843"/>
                  <a:gd name="connsiteX57" fmla="*/ 152581 w 177321"/>
                  <a:gd name="connsiteY57" fmla="*/ 62809 h 101843"/>
                  <a:gd name="connsiteX58" fmla="*/ 149670 w 177321"/>
                  <a:gd name="connsiteY58" fmla="*/ 61354 h 101843"/>
                  <a:gd name="connsiteX59" fmla="*/ 147602 w 177321"/>
                  <a:gd name="connsiteY59" fmla="*/ 58979 h 101843"/>
                  <a:gd name="connsiteX60" fmla="*/ 157789 w 177321"/>
                  <a:gd name="connsiteY60" fmla="*/ 48639 h 101843"/>
                  <a:gd name="connsiteX61" fmla="*/ 158095 w 177321"/>
                  <a:gd name="connsiteY61" fmla="*/ 39217 h 101843"/>
                  <a:gd name="connsiteX62" fmla="*/ 159244 w 177321"/>
                  <a:gd name="connsiteY62" fmla="*/ 34622 h 101843"/>
                  <a:gd name="connsiteX63" fmla="*/ 171500 w 177321"/>
                  <a:gd name="connsiteY63" fmla="*/ 28417 h 101843"/>
                  <a:gd name="connsiteX64" fmla="*/ 175330 w 177321"/>
                  <a:gd name="connsiteY64" fmla="*/ 26349 h 101843"/>
                  <a:gd name="connsiteX65" fmla="*/ 177321 w 177321"/>
                  <a:gd name="connsiteY65" fmla="*/ 16621 h 101843"/>
                  <a:gd name="connsiteX66" fmla="*/ 144308 w 177321"/>
                  <a:gd name="connsiteY66" fmla="*/ 5362 h 101843"/>
                  <a:gd name="connsiteX67" fmla="*/ 139865 w 177321"/>
                  <a:gd name="connsiteY67" fmla="*/ 3600 h 10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77321" h="101843">
                    <a:moveTo>
                      <a:pt x="139865" y="3600"/>
                    </a:moveTo>
                    <a:cubicBezTo>
                      <a:pt x="139252" y="3140"/>
                      <a:pt x="138333" y="3140"/>
                      <a:pt x="138333" y="3140"/>
                    </a:cubicBezTo>
                    <a:cubicBezTo>
                      <a:pt x="138333" y="3140"/>
                      <a:pt x="116810" y="5745"/>
                      <a:pt x="116044" y="5745"/>
                    </a:cubicBezTo>
                    <a:cubicBezTo>
                      <a:pt x="115354" y="5745"/>
                      <a:pt x="113746" y="6664"/>
                      <a:pt x="113746" y="6664"/>
                    </a:cubicBezTo>
                    <a:cubicBezTo>
                      <a:pt x="113746" y="6664"/>
                      <a:pt x="97508" y="16621"/>
                      <a:pt x="96665" y="17311"/>
                    </a:cubicBezTo>
                    <a:cubicBezTo>
                      <a:pt x="95822" y="18000"/>
                      <a:pt x="94597" y="18536"/>
                      <a:pt x="94597" y="18536"/>
                    </a:cubicBezTo>
                    <a:cubicBezTo>
                      <a:pt x="94597" y="18536"/>
                      <a:pt x="89924" y="19379"/>
                      <a:pt x="89082" y="19838"/>
                    </a:cubicBezTo>
                    <a:cubicBezTo>
                      <a:pt x="88239" y="20298"/>
                      <a:pt x="86937" y="19992"/>
                      <a:pt x="86937" y="19992"/>
                    </a:cubicBezTo>
                    <a:cubicBezTo>
                      <a:pt x="86937" y="19992"/>
                      <a:pt x="67635" y="17387"/>
                      <a:pt x="66333" y="17081"/>
                    </a:cubicBezTo>
                    <a:cubicBezTo>
                      <a:pt x="65030" y="16851"/>
                      <a:pt x="63805" y="16238"/>
                      <a:pt x="63115" y="16162"/>
                    </a:cubicBezTo>
                    <a:cubicBezTo>
                      <a:pt x="62426" y="16009"/>
                      <a:pt x="61584" y="16315"/>
                      <a:pt x="61584" y="16315"/>
                    </a:cubicBezTo>
                    <a:cubicBezTo>
                      <a:pt x="61584" y="16315"/>
                      <a:pt x="57754" y="17541"/>
                      <a:pt x="56682" y="18000"/>
                    </a:cubicBezTo>
                    <a:cubicBezTo>
                      <a:pt x="55609" y="18460"/>
                      <a:pt x="54307" y="18230"/>
                      <a:pt x="52852" y="18230"/>
                    </a:cubicBezTo>
                    <a:cubicBezTo>
                      <a:pt x="51396" y="18230"/>
                      <a:pt x="48409" y="17770"/>
                      <a:pt x="46035" y="16928"/>
                    </a:cubicBezTo>
                    <a:cubicBezTo>
                      <a:pt x="43660" y="16085"/>
                      <a:pt x="32784" y="13941"/>
                      <a:pt x="30715" y="13481"/>
                    </a:cubicBezTo>
                    <a:cubicBezTo>
                      <a:pt x="28647" y="13021"/>
                      <a:pt x="23975" y="13634"/>
                      <a:pt x="21371" y="14094"/>
                    </a:cubicBezTo>
                    <a:cubicBezTo>
                      <a:pt x="18766" y="14553"/>
                      <a:pt x="16238" y="13864"/>
                      <a:pt x="15166" y="12792"/>
                    </a:cubicBezTo>
                    <a:cubicBezTo>
                      <a:pt x="14094" y="11719"/>
                      <a:pt x="16928" y="6051"/>
                      <a:pt x="17311" y="5285"/>
                    </a:cubicBezTo>
                    <a:cubicBezTo>
                      <a:pt x="17694" y="4443"/>
                      <a:pt x="17311" y="3983"/>
                      <a:pt x="17311" y="3983"/>
                    </a:cubicBezTo>
                    <a:lnTo>
                      <a:pt x="8426" y="0"/>
                    </a:lnTo>
                    <a:lnTo>
                      <a:pt x="307" y="15243"/>
                    </a:lnTo>
                    <a:cubicBezTo>
                      <a:pt x="307" y="15243"/>
                      <a:pt x="1992" y="19379"/>
                      <a:pt x="2374" y="20911"/>
                    </a:cubicBezTo>
                    <a:cubicBezTo>
                      <a:pt x="2758" y="22443"/>
                      <a:pt x="5132" y="27422"/>
                      <a:pt x="10111" y="30562"/>
                    </a:cubicBezTo>
                    <a:cubicBezTo>
                      <a:pt x="15013" y="33702"/>
                      <a:pt x="17847" y="35847"/>
                      <a:pt x="17847" y="35847"/>
                    </a:cubicBezTo>
                    <a:lnTo>
                      <a:pt x="5898" y="45039"/>
                    </a:lnTo>
                    <a:cubicBezTo>
                      <a:pt x="5898" y="45039"/>
                      <a:pt x="1455" y="47566"/>
                      <a:pt x="2145" y="52239"/>
                    </a:cubicBezTo>
                    <a:lnTo>
                      <a:pt x="2145" y="54920"/>
                    </a:lnTo>
                    <a:cubicBezTo>
                      <a:pt x="2145" y="54920"/>
                      <a:pt x="2604" y="55916"/>
                      <a:pt x="3141" y="56375"/>
                    </a:cubicBezTo>
                    <a:cubicBezTo>
                      <a:pt x="3677" y="56835"/>
                      <a:pt x="6128" y="60128"/>
                      <a:pt x="3600" y="62043"/>
                    </a:cubicBezTo>
                    <a:cubicBezTo>
                      <a:pt x="1072" y="63958"/>
                      <a:pt x="0" y="65643"/>
                      <a:pt x="0" y="65643"/>
                    </a:cubicBezTo>
                    <a:cubicBezTo>
                      <a:pt x="0" y="65643"/>
                      <a:pt x="3524" y="70469"/>
                      <a:pt x="4596" y="71311"/>
                    </a:cubicBezTo>
                    <a:cubicBezTo>
                      <a:pt x="5668" y="72154"/>
                      <a:pt x="11489" y="76826"/>
                      <a:pt x="12409" y="78052"/>
                    </a:cubicBezTo>
                    <a:cubicBezTo>
                      <a:pt x="13404" y="79277"/>
                      <a:pt x="15396" y="80426"/>
                      <a:pt x="15779" y="81269"/>
                    </a:cubicBezTo>
                    <a:cubicBezTo>
                      <a:pt x="16162" y="82112"/>
                      <a:pt x="18537" y="86248"/>
                      <a:pt x="18460" y="87167"/>
                    </a:cubicBezTo>
                    <a:cubicBezTo>
                      <a:pt x="18383" y="88009"/>
                      <a:pt x="16468" y="94061"/>
                      <a:pt x="16238" y="98809"/>
                    </a:cubicBezTo>
                    <a:cubicBezTo>
                      <a:pt x="19915" y="98580"/>
                      <a:pt x="26962" y="97890"/>
                      <a:pt x="29030" y="97890"/>
                    </a:cubicBezTo>
                    <a:cubicBezTo>
                      <a:pt x="31711" y="97890"/>
                      <a:pt x="34468" y="97431"/>
                      <a:pt x="37150" y="96588"/>
                    </a:cubicBezTo>
                    <a:cubicBezTo>
                      <a:pt x="39830" y="95822"/>
                      <a:pt x="50401" y="92299"/>
                      <a:pt x="55992" y="91303"/>
                    </a:cubicBezTo>
                    <a:cubicBezTo>
                      <a:pt x="61584" y="90384"/>
                      <a:pt x="66869" y="96052"/>
                      <a:pt x="67941" y="97048"/>
                    </a:cubicBezTo>
                    <a:cubicBezTo>
                      <a:pt x="69014" y="98043"/>
                      <a:pt x="71158" y="98656"/>
                      <a:pt x="71158" y="98656"/>
                    </a:cubicBezTo>
                    <a:cubicBezTo>
                      <a:pt x="71158" y="98656"/>
                      <a:pt x="77899" y="99576"/>
                      <a:pt x="78818" y="99805"/>
                    </a:cubicBezTo>
                    <a:cubicBezTo>
                      <a:pt x="79737" y="100035"/>
                      <a:pt x="80733" y="100724"/>
                      <a:pt x="81039" y="101261"/>
                    </a:cubicBezTo>
                    <a:cubicBezTo>
                      <a:pt x="81345" y="101720"/>
                      <a:pt x="82648" y="102027"/>
                      <a:pt x="83950" y="101720"/>
                    </a:cubicBezTo>
                    <a:cubicBezTo>
                      <a:pt x="85252" y="101414"/>
                      <a:pt x="99116" y="100265"/>
                      <a:pt x="104248" y="99346"/>
                    </a:cubicBezTo>
                    <a:cubicBezTo>
                      <a:pt x="109380" y="98427"/>
                      <a:pt x="108078" y="92835"/>
                      <a:pt x="108078" y="91533"/>
                    </a:cubicBezTo>
                    <a:cubicBezTo>
                      <a:pt x="108078" y="90231"/>
                      <a:pt x="107312" y="90078"/>
                      <a:pt x="106316" y="89158"/>
                    </a:cubicBezTo>
                    <a:cubicBezTo>
                      <a:pt x="105320" y="88239"/>
                      <a:pt x="105397" y="87550"/>
                      <a:pt x="105856" y="86784"/>
                    </a:cubicBezTo>
                    <a:cubicBezTo>
                      <a:pt x="106316" y="86018"/>
                      <a:pt x="110988" y="86324"/>
                      <a:pt x="112597" y="86478"/>
                    </a:cubicBezTo>
                    <a:cubicBezTo>
                      <a:pt x="114206" y="86631"/>
                      <a:pt x="117576" y="82954"/>
                      <a:pt x="118188" y="82494"/>
                    </a:cubicBezTo>
                    <a:cubicBezTo>
                      <a:pt x="118801" y="82035"/>
                      <a:pt x="119338" y="80733"/>
                      <a:pt x="119644" y="80273"/>
                    </a:cubicBezTo>
                    <a:cubicBezTo>
                      <a:pt x="119950" y="79813"/>
                      <a:pt x="120946" y="79354"/>
                      <a:pt x="120946" y="79354"/>
                    </a:cubicBezTo>
                    <a:cubicBezTo>
                      <a:pt x="120946" y="79354"/>
                      <a:pt x="138946" y="74222"/>
                      <a:pt x="140095" y="73916"/>
                    </a:cubicBezTo>
                    <a:cubicBezTo>
                      <a:pt x="141244" y="73609"/>
                      <a:pt x="142470" y="74529"/>
                      <a:pt x="142470" y="74529"/>
                    </a:cubicBezTo>
                    <a:cubicBezTo>
                      <a:pt x="142470" y="74529"/>
                      <a:pt x="145533" y="77439"/>
                      <a:pt x="145993" y="78052"/>
                    </a:cubicBezTo>
                    <a:cubicBezTo>
                      <a:pt x="146453" y="78665"/>
                      <a:pt x="149057" y="78665"/>
                      <a:pt x="149057" y="78665"/>
                    </a:cubicBezTo>
                    <a:lnTo>
                      <a:pt x="161083" y="77209"/>
                    </a:lnTo>
                    <a:cubicBezTo>
                      <a:pt x="160929" y="76597"/>
                      <a:pt x="160623" y="75984"/>
                      <a:pt x="160087" y="75448"/>
                    </a:cubicBezTo>
                    <a:cubicBezTo>
                      <a:pt x="157406" y="73073"/>
                      <a:pt x="152887" y="64418"/>
                      <a:pt x="152581" y="62809"/>
                    </a:cubicBezTo>
                    <a:cubicBezTo>
                      <a:pt x="152274" y="61201"/>
                      <a:pt x="150819" y="60894"/>
                      <a:pt x="149670" y="61354"/>
                    </a:cubicBezTo>
                    <a:cubicBezTo>
                      <a:pt x="148521" y="61813"/>
                      <a:pt x="142316" y="62120"/>
                      <a:pt x="147602" y="58979"/>
                    </a:cubicBezTo>
                    <a:cubicBezTo>
                      <a:pt x="152887" y="55762"/>
                      <a:pt x="158095" y="52086"/>
                      <a:pt x="157789" y="48639"/>
                    </a:cubicBezTo>
                    <a:cubicBezTo>
                      <a:pt x="157482" y="45115"/>
                      <a:pt x="156640" y="41439"/>
                      <a:pt x="158095" y="39217"/>
                    </a:cubicBezTo>
                    <a:cubicBezTo>
                      <a:pt x="159551" y="36996"/>
                      <a:pt x="157636" y="35847"/>
                      <a:pt x="159244" y="34622"/>
                    </a:cubicBezTo>
                    <a:cubicBezTo>
                      <a:pt x="160853" y="33319"/>
                      <a:pt x="167670" y="28264"/>
                      <a:pt x="171500" y="28417"/>
                    </a:cubicBezTo>
                    <a:cubicBezTo>
                      <a:pt x="175330" y="28570"/>
                      <a:pt x="174028" y="30026"/>
                      <a:pt x="175330" y="26349"/>
                    </a:cubicBezTo>
                    <a:cubicBezTo>
                      <a:pt x="176249" y="23668"/>
                      <a:pt x="176938" y="20145"/>
                      <a:pt x="177321" y="16621"/>
                    </a:cubicBezTo>
                    <a:cubicBezTo>
                      <a:pt x="168742" y="13711"/>
                      <a:pt x="144691" y="5438"/>
                      <a:pt x="144308" y="5362"/>
                    </a:cubicBezTo>
                    <a:cubicBezTo>
                      <a:pt x="143695" y="5055"/>
                      <a:pt x="140478" y="4060"/>
                      <a:pt x="139865" y="360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23" name="Kombinationstegning: figur 12122">
                <a:extLst>
                  <a:ext uri="{FF2B5EF4-FFF2-40B4-BE49-F238E27FC236}">
                    <a16:creationId xmlns:a16="http://schemas.microsoft.com/office/drawing/2014/main" id="{915D3C91-1BE1-4643-8544-992F9D88E970}"/>
                  </a:ext>
                </a:extLst>
              </p:cNvPr>
              <p:cNvSpPr/>
              <p:nvPr/>
            </p:nvSpPr>
            <p:spPr>
              <a:xfrm>
                <a:off x="6856454" y="2905847"/>
                <a:ext cx="267857" cy="163589"/>
              </a:xfrm>
              <a:custGeom>
                <a:avLst/>
                <a:gdLst>
                  <a:gd name="connsiteX0" fmla="*/ 226189 w 267857"/>
                  <a:gd name="connsiteY0" fmla="*/ 100724 h 163589"/>
                  <a:gd name="connsiteX1" fmla="*/ 223892 w 267857"/>
                  <a:gd name="connsiteY1" fmla="*/ 98733 h 163589"/>
                  <a:gd name="connsiteX2" fmla="*/ 221977 w 267857"/>
                  <a:gd name="connsiteY2" fmla="*/ 92375 h 163589"/>
                  <a:gd name="connsiteX3" fmla="*/ 222666 w 267857"/>
                  <a:gd name="connsiteY3" fmla="*/ 79201 h 163589"/>
                  <a:gd name="connsiteX4" fmla="*/ 223126 w 267857"/>
                  <a:gd name="connsiteY4" fmla="*/ 75984 h 163589"/>
                  <a:gd name="connsiteX5" fmla="*/ 226036 w 267857"/>
                  <a:gd name="connsiteY5" fmla="*/ 67865 h 163589"/>
                  <a:gd name="connsiteX6" fmla="*/ 226496 w 267857"/>
                  <a:gd name="connsiteY6" fmla="*/ 59975 h 163589"/>
                  <a:gd name="connsiteX7" fmla="*/ 225883 w 267857"/>
                  <a:gd name="connsiteY7" fmla="*/ 57447 h 163589"/>
                  <a:gd name="connsiteX8" fmla="*/ 223739 w 267857"/>
                  <a:gd name="connsiteY8" fmla="*/ 52928 h 163589"/>
                  <a:gd name="connsiteX9" fmla="*/ 223126 w 267857"/>
                  <a:gd name="connsiteY9" fmla="*/ 50018 h 163589"/>
                  <a:gd name="connsiteX10" fmla="*/ 222053 w 267857"/>
                  <a:gd name="connsiteY10" fmla="*/ 46417 h 163589"/>
                  <a:gd name="connsiteX11" fmla="*/ 219909 w 267857"/>
                  <a:gd name="connsiteY11" fmla="*/ 43813 h 163589"/>
                  <a:gd name="connsiteX12" fmla="*/ 207960 w 267857"/>
                  <a:gd name="connsiteY12" fmla="*/ 32554 h 163589"/>
                  <a:gd name="connsiteX13" fmla="*/ 204283 w 267857"/>
                  <a:gd name="connsiteY13" fmla="*/ 26426 h 163589"/>
                  <a:gd name="connsiteX14" fmla="*/ 202215 w 267857"/>
                  <a:gd name="connsiteY14" fmla="*/ 23668 h 163589"/>
                  <a:gd name="connsiteX15" fmla="*/ 200453 w 267857"/>
                  <a:gd name="connsiteY15" fmla="*/ 21600 h 163589"/>
                  <a:gd name="connsiteX16" fmla="*/ 197466 w 267857"/>
                  <a:gd name="connsiteY16" fmla="*/ 13021 h 163589"/>
                  <a:gd name="connsiteX17" fmla="*/ 192717 w 267857"/>
                  <a:gd name="connsiteY17" fmla="*/ 5821 h 163589"/>
                  <a:gd name="connsiteX18" fmla="*/ 191185 w 267857"/>
                  <a:gd name="connsiteY18" fmla="*/ 4289 h 163589"/>
                  <a:gd name="connsiteX19" fmla="*/ 181074 w 267857"/>
                  <a:gd name="connsiteY19" fmla="*/ 0 h 163589"/>
                  <a:gd name="connsiteX20" fmla="*/ 166751 w 267857"/>
                  <a:gd name="connsiteY20" fmla="*/ 9345 h 163589"/>
                  <a:gd name="connsiteX21" fmla="*/ 164376 w 267857"/>
                  <a:gd name="connsiteY21" fmla="*/ 10264 h 163589"/>
                  <a:gd name="connsiteX22" fmla="*/ 146299 w 267857"/>
                  <a:gd name="connsiteY22" fmla="*/ 12332 h 163589"/>
                  <a:gd name="connsiteX23" fmla="*/ 133967 w 267857"/>
                  <a:gd name="connsiteY23" fmla="*/ 19149 h 163589"/>
                  <a:gd name="connsiteX24" fmla="*/ 131823 w 267857"/>
                  <a:gd name="connsiteY24" fmla="*/ 19379 h 163589"/>
                  <a:gd name="connsiteX25" fmla="*/ 123091 w 267857"/>
                  <a:gd name="connsiteY25" fmla="*/ 11566 h 163589"/>
                  <a:gd name="connsiteX26" fmla="*/ 121329 w 267857"/>
                  <a:gd name="connsiteY26" fmla="*/ 10723 h 163589"/>
                  <a:gd name="connsiteX27" fmla="*/ 94367 w 267857"/>
                  <a:gd name="connsiteY27" fmla="*/ 8655 h 163589"/>
                  <a:gd name="connsiteX28" fmla="*/ 92299 w 267857"/>
                  <a:gd name="connsiteY28" fmla="*/ 9498 h 163589"/>
                  <a:gd name="connsiteX29" fmla="*/ 90001 w 267857"/>
                  <a:gd name="connsiteY29" fmla="*/ 8885 h 163589"/>
                  <a:gd name="connsiteX30" fmla="*/ 82724 w 267857"/>
                  <a:gd name="connsiteY30" fmla="*/ 5745 h 163589"/>
                  <a:gd name="connsiteX31" fmla="*/ 74069 w 267857"/>
                  <a:gd name="connsiteY31" fmla="*/ 10494 h 163589"/>
                  <a:gd name="connsiteX32" fmla="*/ 74605 w 267857"/>
                  <a:gd name="connsiteY32" fmla="*/ 10877 h 163589"/>
                  <a:gd name="connsiteX33" fmla="*/ 54230 w 267857"/>
                  <a:gd name="connsiteY33" fmla="*/ 23975 h 163589"/>
                  <a:gd name="connsiteX34" fmla="*/ 51856 w 267857"/>
                  <a:gd name="connsiteY34" fmla="*/ 25277 h 163589"/>
                  <a:gd name="connsiteX35" fmla="*/ 39294 w 267857"/>
                  <a:gd name="connsiteY35" fmla="*/ 45192 h 163589"/>
                  <a:gd name="connsiteX36" fmla="*/ 34928 w 267857"/>
                  <a:gd name="connsiteY36" fmla="*/ 55686 h 163589"/>
                  <a:gd name="connsiteX37" fmla="*/ 34086 w 267857"/>
                  <a:gd name="connsiteY37" fmla="*/ 57141 h 163589"/>
                  <a:gd name="connsiteX38" fmla="*/ 32630 w 267857"/>
                  <a:gd name="connsiteY38" fmla="*/ 59286 h 163589"/>
                  <a:gd name="connsiteX39" fmla="*/ 27192 w 267857"/>
                  <a:gd name="connsiteY39" fmla="*/ 67865 h 163589"/>
                  <a:gd name="connsiteX40" fmla="*/ 25507 w 267857"/>
                  <a:gd name="connsiteY40" fmla="*/ 69550 h 163589"/>
                  <a:gd name="connsiteX41" fmla="*/ 20834 w 267857"/>
                  <a:gd name="connsiteY41" fmla="*/ 71465 h 163589"/>
                  <a:gd name="connsiteX42" fmla="*/ 15549 w 267857"/>
                  <a:gd name="connsiteY42" fmla="*/ 71465 h 163589"/>
                  <a:gd name="connsiteX43" fmla="*/ 14477 w 267857"/>
                  <a:gd name="connsiteY43" fmla="*/ 72307 h 163589"/>
                  <a:gd name="connsiteX44" fmla="*/ 13251 w 267857"/>
                  <a:gd name="connsiteY44" fmla="*/ 74605 h 163589"/>
                  <a:gd name="connsiteX45" fmla="*/ 12179 w 267857"/>
                  <a:gd name="connsiteY45" fmla="*/ 75294 h 163589"/>
                  <a:gd name="connsiteX46" fmla="*/ 0 w 267857"/>
                  <a:gd name="connsiteY46" fmla="*/ 77209 h 163589"/>
                  <a:gd name="connsiteX47" fmla="*/ 11949 w 267857"/>
                  <a:gd name="connsiteY47" fmla="*/ 90920 h 163589"/>
                  <a:gd name="connsiteX48" fmla="*/ 15932 w 267857"/>
                  <a:gd name="connsiteY48" fmla="*/ 97890 h 163589"/>
                  <a:gd name="connsiteX49" fmla="*/ 15702 w 267857"/>
                  <a:gd name="connsiteY49" fmla="*/ 99576 h 163589"/>
                  <a:gd name="connsiteX50" fmla="*/ 28111 w 267857"/>
                  <a:gd name="connsiteY50" fmla="*/ 107082 h 163589"/>
                  <a:gd name="connsiteX51" fmla="*/ 34622 w 267857"/>
                  <a:gd name="connsiteY51" fmla="*/ 110299 h 163589"/>
                  <a:gd name="connsiteX52" fmla="*/ 35464 w 267857"/>
                  <a:gd name="connsiteY52" fmla="*/ 111984 h 163589"/>
                  <a:gd name="connsiteX53" fmla="*/ 36460 w 267857"/>
                  <a:gd name="connsiteY53" fmla="*/ 117652 h 163589"/>
                  <a:gd name="connsiteX54" fmla="*/ 33090 w 267857"/>
                  <a:gd name="connsiteY54" fmla="*/ 121482 h 163589"/>
                  <a:gd name="connsiteX55" fmla="*/ 34545 w 267857"/>
                  <a:gd name="connsiteY55" fmla="*/ 123627 h 163589"/>
                  <a:gd name="connsiteX56" fmla="*/ 49634 w 267857"/>
                  <a:gd name="connsiteY56" fmla="*/ 130137 h 163589"/>
                  <a:gd name="connsiteX57" fmla="*/ 50860 w 267857"/>
                  <a:gd name="connsiteY57" fmla="*/ 131440 h 163589"/>
                  <a:gd name="connsiteX58" fmla="*/ 55226 w 267857"/>
                  <a:gd name="connsiteY58" fmla="*/ 132895 h 163589"/>
                  <a:gd name="connsiteX59" fmla="*/ 65720 w 267857"/>
                  <a:gd name="connsiteY59" fmla="*/ 127840 h 163589"/>
                  <a:gd name="connsiteX60" fmla="*/ 70775 w 267857"/>
                  <a:gd name="connsiteY60" fmla="*/ 132206 h 163589"/>
                  <a:gd name="connsiteX61" fmla="*/ 68477 w 267857"/>
                  <a:gd name="connsiteY61" fmla="*/ 132359 h 163589"/>
                  <a:gd name="connsiteX62" fmla="*/ 65490 w 267857"/>
                  <a:gd name="connsiteY62" fmla="*/ 133201 h 163589"/>
                  <a:gd name="connsiteX63" fmla="*/ 64188 w 267857"/>
                  <a:gd name="connsiteY63" fmla="*/ 138104 h 163589"/>
                  <a:gd name="connsiteX64" fmla="*/ 68554 w 267857"/>
                  <a:gd name="connsiteY64" fmla="*/ 143312 h 163589"/>
                  <a:gd name="connsiteX65" fmla="*/ 68477 w 267857"/>
                  <a:gd name="connsiteY65" fmla="*/ 143465 h 163589"/>
                  <a:gd name="connsiteX66" fmla="*/ 77362 w 267857"/>
                  <a:gd name="connsiteY66" fmla="*/ 147448 h 163589"/>
                  <a:gd name="connsiteX67" fmla="*/ 77362 w 267857"/>
                  <a:gd name="connsiteY67" fmla="*/ 148750 h 163589"/>
                  <a:gd name="connsiteX68" fmla="*/ 75218 w 267857"/>
                  <a:gd name="connsiteY68" fmla="*/ 156257 h 163589"/>
                  <a:gd name="connsiteX69" fmla="*/ 81422 w 267857"/>
                  <a:gd name="connsiteY69" fmla="*/ 157559 h 163589"/>
                  <a:gd name="connsiteX70" fmla="*/ 90767 w 267857"/>
                  <a:gd name="connsiteY70" fmla="*/ 156946 h 163589"/>
                  <a:gd name="connsiteX71" fmla="*/ 106086 w 267857"/>
                  <a:gd name="connsiteY71" fmla="*/ 160393 h 163589"/>
                  <a:gd name="connsiteX72" fmla="*/ 112903 w 267857"/>
                  <a:gd name="connsiteY72" fmla="*/ 161695 h 163589"/>
                  <a:gd name="connsiteX73" fmla="*/ 116733 w 267857"/>
                  <a:gd name="connsiteY73" fmla="*/ 161466 h 163589"/>
                  <a:gd name="connsiteX74" fmla="*/ 121635 w 267857"/>
                  <a:gd name="connsiteY74" fmla="*/ 159780 h 163589"/>
                  <a:gd name="connsiteX75" fmla="*/ 123167 w 267857"/>
                  <a:gd name="connsiteY75" fmla="*/ 159627 h 163589"/>
                  <a:gd name="connsiteX76" fmla="*/ 126384 w 267857"/>
                  <a:gd name="connsiteY76" fmla="*/ 160546 h 163589"/>
                  <a:gd name="connsiteX77" fmla="*/ 146989 w 267857"/>
                  <a:gd name="connsiteY77" fmla="*/ 163457 h 163589"/>
                  <a:gd name="connsiteX78" fmla="*/ 149133 w 267857"/>
                  <a:gd name="connsiteY78" fmla="*/ 163304 h 163589"/>
                  <a:gd name="connsiteX79" fmla="*/ 154648 w 267857"/>
                  <a:gd name="connsiteY79" fmla="*/ 162002 h 163589"/>
                  <a:gd name="connsiteX80" fmla="*/ 156717 w 267857"/>
                  <a:gd name="connsiteY80" fmla="*/ 160776 h 163589"/>
                  <a:gd name="connsiteX81" fmla="*/ 173798 w 267857"/>
                  <a:gd name="connsiteY81" fmla="*/ 150129 h 163589"/>
                  <a:gd name="connsiteX82" fmla="*/ 176095 w 267857"/>
                  <a:gd name="connsiteY82" fmla="*/ 149210 h 163589"/>
                  <a:gd name="connsiteX83" fmla="*/ 198385 w 267857"/>
                  <a:gd name="connsiteY83" fmla="*/ 146606 h 163589"/>
                  <a:gd name="connsiteX84" fmla="*/ 199917 w 267857"/>
                  <a:gd name="connsiteY84" fmla="*/ 147065 h 163589"/>
                  <a:gd name="connsiteX85" fmla="*/ 204206 w 267857"/>
                  <a:gd name="connsiteY85" fmla="*/ 148597 h 163589"/>
                  <a:gd name="connsiteX86" fmla="*/ 237219 w 267857"/>
                  <a:gd name="connsiteY86" fmla="*/ 159857 h 163589"/>
                  <a:gd name="connsiteX87" fmla="*/ 237603 w 267857"/>
                  <a:gd name="connsiteY87" fmla="*/ 155874 h 163589"/>
                  <a:gd name="connsiteX88" fmla="*/ 241585 w 267857"/>
                  <a:gd name="connsiteY88" fmla="*/ 135959 h 163589"/>
                  <a:gd name="connsiteX89" fmla="*/ 244266 w 267857"/>
                  <a:gd name="connsiteY89" fmla="*/ 131976 h 163589"/>
                  <a:gd name="connsiteX90" fmla="*/ 242658 w 267857"/>
                  <a:gd name="connsiteY90" fmla="*/ 129295 h 163589"/>
                  <a:gd name="connsiteX91" fmla="*/ 247790 w 267857"/>
                  <a:gd name="connsiteY91" fmla="*/ 127227 h 163589"/>
                  <a:gd name="connsiteX92" fmla="*/ 243807 w 267857"/>
                  <a:gd name="connsiteY92" fmla="*/ 124163 h 163589"/>
                  <a:gd name="connsiteX93" fmla="*/ 251619 w 267857"/>
                  <a:gd name="connsiteY93" fmla="*/ 115737 h 163589"/>
                  <a:gd name="connsiteX94" fmla="*/ 251619 w 267857"/>
                  <a:gd name="connsiteY94" fmla="*/ 119874 h 163589"/>
                  <a:gd name="connsiteX95" fmla="*/ 264411 w 267857"/>
                  <a:gd name="connsiteY95" fmla="*/ 120486 h 163589"/>
                  <a:gd name="connsiteX96" fmla="*/ 267475 w 267857"/>
                  <a:gd name="connsiteY96" fmla="*/ 114742 h 163589"/>
                  <a:gd name="connsiteX97" fmla="*/ 267858 w 267857"/>
                  <a:gd name="connsiteY97" fmla="*/ 110529 h 163589"/>
                  <a:gd name="connsiteX98" fmla="*/ 267015 w 267857"/>
                  <a:gd name="connsiteY98" fmla="*/ 104784 h 163589"/>
                  <a:gd name="connsiteX99" fmla="*/ 260811 w 267857"/>
                  <a:gd name="connsiteY99" fmla="*/ 100954 h 163589"/>
                  <a:gd name="connsiteX100" fmla="*/ 251390 w 267857"/>
                  <a:gd name="connsiteY100" fmla="*/ 103558 h 163589"/>
                  <a:gd name="connsiteX101" fmla="*/ 243347 w 267857"/>
                  <a:gd name="connsiteY101" fmla="*/ 106163 h 163589"/>
                  <a:gd name="connsiteX102" fmla="*/ 242734 w 267857"/>
                  <a:gd name="connsiteY102" fmla="*/ 107388 h 163589"/>
                  <a:gd name="connsiteX103" fmla="*/ 240437 w 267857"/>
                  <a:gd name="connsiteY103" fmla="*/ 108614 h 163589"/>
                  <a:gd name="connsiteX104" fmla="*/ 232164 w 267857"/>
                  <a:gd name="connsiteY104" fmla="*/ 104554 h 163589"/>
                  <a:gd name="connsiteX105" fmla="*/ 226189 w 267857"/>
                  <a:gd name="connsiteY105" fmla="*/ 100724 h 16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67857" h="163589">
                    <a:moveTo>
                      <a:pt x="226189" y="100724"/>
                    </a:moveTo>
                    <a:cubicBezTo>
                      <a:pt x="225270" y="99959"/>
                      <a:pt x="224351" y="99269"/>
                      <a:pt x="223892" y="98733"/>
                    </a:cubicBezTo>
                    <a:cubicBezTo>
                      <a:pt x="222207" y="96971"/>
                      <a:pt x="221594" y="93831"/>
                      <a:pt x="221977" y="92375"/>
                    </a:cubicBezTo>
                    <a:cubicBezTo>
                      <a:pt x="222359" y="90920"/>
                      <a:pt x="222819" y="80426"/>
                      <a:pt x="222666" y="79201"/>
                    </a:cubicBezTo>
                    <a:cubicBezTo>
                      <a:pt x="222513" y="77975"/>
                      <a:pt x="223126" y="75984"/>
                      <a:pt x="223126" y="75984"/>
                    </a:cubicBezTo>
                    <a:cubicBezTo>
                      <a:pt x="223126" y="75984"/>
                      <a:pt x="225424" y="69013"/>
                      <a:pt x="226036" y="67865"/>
                    </a:cubicBezTo>
                    <a:cubicBezTo>
                      <a:pt x="226649" y="66639"/>
                      <a:pt x="226419" y="60894"/>
                      <a:pt x="226496" y="59975"/>
                    </a:cubicBezTo>
                    <a:cubicBezTo>
                      <a:pt x="226649" y="59056"/>
                      <a:pt x="225883" y="57447"/>
                      <a:pt x="225883" y="57447"/>
                    </a:cubicBezTo>
                    <a:cubicBezTo>
                      <a:pt x="225883" y="57447"/>
                      <a:pt x="224198" y="53464"/>
                      <a:pt x="223739" y="52928"/>
                    </a:cubicBezTo>
                    <a:cubicBezTo>
                      <a:pt x="223279" y="52315"/>
                      <a:pt x="223126" y="50783"/>
                      <a:pt x="223126" y="50018"/>
                    </a:cubicBezTo>
                    <a:cubicBezTo>
                      <a:pt x="223126" y="49328"/>
                      <a:pt x="222053" y="46877"/>
                      <a:pt x="222053" y="46417"/>
                    </a:cubicBezTo>
                    <a:cubicBezTo>
                      <a:pt x="222053" y="45958"/>
                      <a:pt x="220138" y="44273"/>
                      <a:pt x="219909" y="43813"/>
                    </a:cubicBezTo>
                    <a:cubicBezTo>
                      <a:pt x="219679" y="43354"/>
                      <a:pt x="208419" y="33243"/>
                      <a:pt x="207960" y="32554"/>
                    </a:cubicBezTo>
                    <a:cubicBezTo>
                      <a:pt x="207500" y="31864"/>
                      <a:pt x="204589" y="27804"/>
                      <a:pt x="204283" y="26426"/>
                    </a:cubicBezTo>
                    <a:cubicBezTo>
                      <a:pt x="203900" y="25124"/>
                      <a:pt x="202827" y="24051"/>
                      <a:pt x="202215" y="23668"/>
                    </a:cubicBezTo>
                    <a:cubicBezTo>
                      <a:pt x="201602" y="23285"/>
                      <a:pt x="200683" y="22136"/>
                      <a:pt x="200453" y="21600"/>
                    </a:cubicBezTo>
                    <a:cubicBezTo>
                      <a:pt x="200223" y="21141"/>
                      <a:pt x="197925" y="13941"/>
                      <a:pt x="197466" y="13021"/>
                    </a:cubicBezTo>
                    <a:cubicBezTo>
                      <a:pt x="197006" y="12102"/>
                      <a:pt x="193176" y="6817"/>
                      <a:pt x="192717" y="5821"/>
                    </a:cubicBezTo>
                    <a:cubicBezTo>
                      <a:pt x="192257" y="4826"/>
                      <a:pt x="191185" y="4289"/>
                      <a:pt x="191185" y="4289"/>
                    </a:cubicBezTo>
                    <a:lnTo>
                      <a:pt x="181074" y="0"/>
                    </a:lnTo>
                    <a:cubicBezTo>
                      <a:pt x="176555" y="2911"/>
                      <a:pt x="167363" y="8809"/>
                      <a:pt x="166751" y="9345"/>
                    </a:cubicBezTo>
                    <a:cubicBezTo>
                      <a:pt x="165908" y="10034"/>
                      <a:pt x="164376" y="10264"/>
                      <a:pt x="164376" y="10264"/>
                    </a:cubicBezTo>
                    <a:cubicBezTo>
                      <a:pt x="164376" y="10264"/>
                      <a:pt x="150819" y="11489"/>
                      <a:pt x="146299" y="12332"/>
                    </a:cubicBezTo>
                    <a:cubicBezTo>
                      <a:pt x="141780" y="13175"/>
                      <a:pt x="135193" y="17847"/>
                      <a:pt x="133967" y="19149"/>
                    </a:cubicBezTo>
                    <a:cubicBezTo>
                      <a:pt x="132742" y="20451"/>
                      <a:pt x="131823" y="19379"/>
                      <a:pt x="131823" y="19379"/>
                    </a:cubicBezTo>
                    <a:cubicBezTo>
                      <a:pt x="131823" y="19379"/>
                      <a:pt x="123704" y="12332"/>
                      <a:pt x="123091" y="11566"/>
                    </a:cubicBezTo>
                    <a:cubicBezTo>
                      <a:pt x="122478" y="10877"/>
                      <a:pt x="121329" y="10723"/>
                      <a:pt x="121329" y="10723"/>
                    </a:cubicBezTo>
                    <a:cubicBezTo>
                      <a:pt x="121329" y="10723"/>
                      <a:pt x="95439" y="8655"/>
                      <a:pt x="94367" y="8655"/>
                    </a:cubicBezTo>
                    <a:cubicBezTo>
                      <a:pt x="93295" y="8655"/>
                      <a:pt x="93065" y="8885"/>
                      <a:pt x="92299" y="9498"/>
                    </a:cubicBezTo>
                    <a:cubicBezTo>
                      <a:pt x="91610" y="10111"/>
                      <a:pt x="92069" y="10800"/>
                      <a:pt x="90001" y="8885"/>
                    </a:cubicBezTo>
                    <a:cubicBezTo>
                      <a:pt x="87933" y="6970"/>
                      <a:pt x="85329" y="5668"/>
                      <a:pt x="82724" y="5745"/>
                    </a:cubicBezTo>
                    <a:cubicBezTo>
                      <a:pt x="80733" y="5821"/>
                      <a:pt x="76214" y="8962"/>
                      <a:pt x="74069" y="10494"/>
                    </a:cubicBezTo>
                    <a:lnTo>
                      <a:pt x="74605" y="10877"/>
                    </a:lnTo>
                    <a:cubicBezTo>
                      <a:pt x="74605" y="10877"/>
                      <a:pt x="55226" y="23515"/>
                      <a:pt x="54230" y="23975"/>
                    </a:cubicBezTo>
                    <a:cubicBezTo>
                      <a:pt x="53311" y="24434"/>
                      <a:pt x="52316" y="24434"/>
                      <a:pt x="51856" y="25277"/>
                    </a:cubicBezTo>
                    <a:cubicBezTo>
                      <a:pt x="51396" y="26119"/>
                      <a:pt x="39830" y="43813"/>
                      <a:pt x="39294" y="45192"/>
                    </a:cubicBezTo>
                    <a:cubicBezTo>
                      <a:pt x="38834" y="46494"/>
                      <a:pt x="35081" y="55303"/>
                      <a:pt x="34928" y="55686"/>
                    </a:cubicBezTo>
                    <a:cubicBezTo>
                      <a:pt x="34775" y="56069"/>
                      <a:pt x="34545" y="56758"/>
                      <a:pt x="34086" y="57141"/>
                    </a:cubicBezTo>
                    <a:cubicBezTo>
                      <a:pt x="33626" y="57524"/>
                      <a:pt x="33013" y="58443"/>
                      <a:pt x="32630" y="59286"/>
                    </a:cubicBezTo>
                    <a:cubicBezTo>
                      <a:pt x="32247" y="60128"/>
                      <a:pt x="28417" y="66869"/>
                      <a:pt x="27192" y="67865"/>
                    </a:cubicBezTo>
                    <a:cubicBezTo>
                      <a:pt x="25966" y="68860"/>
                      <a:pt x="25966" y="68937"/>
                      <a:pt x="25507" y="69550"/>
                    </a:cubicBezTo>
                    <a:cubicBezTo>
                      <a:pt x="25047" y="70162"/>
                      <a:pt x="23132" y="71388"/>
                      <a:pt x="20834" y="71465"/>
                    </a:cubicBezTo>
                    <a:cubicBezTo>
                      <a:pt x="18536" y="71618"/>
                      <a:pt x="15549" y="71465"/>
                      <a:pt x="15549" y="71465"/>
                    </a:cubicBezTo>
                    <a:cubicBezTo>
                      <a:pt x="15549" y="71465"/>
                      <a:pt x="14860" y="71311"/>
                      <a:pt x="14477" y="72307"/>
                    </a:cubicBezTo>
                    <a:cubicBezTo>
                      <a:pt x="14093" y="73303"/>
                      <a:pt x="13251" y="74605"/>
                      <a:pt x="13251" y="74605"/>
                    </a:cubicBezTo>
                    <a:cubicBezTo>
                      <a:pt x="13251" y="74605"/>
                      <a:pt x="12562" y="75218"/>
                      <a:pt x="12179" y="75294"/>
                    </a:cubicBezTo>
                    <a:cubicBezTo>
                      <a:pt x="11796" y="75448"/>
                      <a:pt x="0" y="77209"/>
                      <a:pt x="0" y="77209"/>
                    </a:cubicBezTo>
                    <a:cubicBezTo>
                      <a:pt x="0" y="77209"/>
                      <a:pt x="10570" y="89158"/>
                      <a:pt x="11949" y="90920"/>
                    </a:cubicBezTo>
                    <a:cubicBezTo>
                      <a:pt x="13251" y="92758"/>
                      <a:pt x="16392" y="97431"/>
                      <a:pt x="15932" y="97890"/>
                    </a:cubicBezTo>
                    <a:cubicBezTo>
                      <a:pt x="15473" y="98350"/>
                      <a:pt x="14093" y="98120"/>
                      <a:pt x="15702" y="99576"/>
                    </a:cubicBezTo>
                    <a:cubicBezTo>
                      <a:pt x="17311" y="101031"/>
                      <a:pt x="24588" y="105244"/>
                      <a:pt x="28111" y="107082"/>
                    </a:cubicBezTo>
                    <a:cubicBezTo>
                      <a:pt x="31634" y="108920"/>
                      <a:pt x="34162" y="110222"/>
                      <a:pt x="34622" y="110299"/>
                    </a:cubicBezTo>
                    <a:cubicBezTo>
                      <a:pt x="35081" y="110452"/>
                      <a:pt x="35464" y="111371"/>
                      <a:pt x="35464" y="111984"/>
                    </a:cubicBezTo>
                    <a:cubicBezTo>
                      <a:pt x="35464" y="112597"/>
                      <a:pt x="36460" y="117652"/>
                      <a:pt x="36460" y="117652"/>
                    </a:cubicBezTo>
                    <a:cubicBezTo>
                      <a:pt x="36460" y="117652"/>
                      <a:pt x="36920" y="120180"/>
                      <a:pt x="33090" y="121482"/>
                    </a:cubicBezTo>
                    <a:cubicBezTo>
                      <a:pt x="29260" y="122784"/>
                      <a:pt x="33473" y="122937"/>
                      <a:pt x="34545" y="123627"/>
                    </a:cubicBezTo>
                    <a:cubicBezTo>
                      <a:pt x="35618" y="124316"/>
                      <a:pt x="49634" y="130137"/>
                      <a:pt x="49634" y="130137"/>
                    </a:cubicBezTo>
                    <a:cubicBezTo>
                      <a:pt x="49634" y="130137"/>
                      <a:pt x="50324" y="130980"/>
                      <a:pt x="50860" y="131440"/>
                    </a:cubicBezTo>
                    <a:cubicBezTo>
                      <a:pt x="51396" y="131899"/>
                      <a:pt x="53541" y="134197"/>
                      <a:pt x="55226" y="132895"/>
                    </a:cubicBezTo>
                    <a:cubicBezTo>
                      <a:pt x="56911" y="131593"/>
                      <a:pt x="62196" y="126231"/>
                      <a:pt x="65720" y="127840"/>
                    </a:cubicBezTo>
                    <a:cubicBezTo>
                      <a:pt x="69243" y="129372"/>
                      <a:pt x="71388" y="131210"/>
                      <a:pt x="70775" y="132206"/>
                    </a:cubicBezTo>
                    <a:cubicBezTo>
                      <a:pt x="70162" y="133201"/>
                      <a:pt x="69550" y="132665"/>
                      <a:pt x="68477" y="132359"/>
                    </a:cubicBezTo>
                    <a:cubicBezTo>
                      <a:pt x="67405" y="131976"/>
                      <a:pt x="66180" y="132129"/>
                      <a:pt x="65490" y="133201"/>
                    </a:cubicBezTo>
                    <a:cubicBezTo>
                      <a:pt x="64801" y="134274"/>
                      <a:pt x="63192" y="137567"/>
                      <a:pt x="64188" y="138104"/>
                    </a:cubicBezTo>
                    <a:cubicBezTo>
                      <a:pt x="65184" y="138716"/>
                      <a:pt x="68554" y="143312"/>
                      <a:pt x="68554" y="143312"/>
                    </a:cubicBezTo>
                    <a:lnTo>
                      <a:pt x="68477" y="143465"/>
                    </a:lnTo>
                    <a:lnTo>
                      <a:pt x="77362" y="147448"/>
                    </a:lnTo>
                    <a:cubicBezTo>
                      <a:pt x="77362" y="147448"/>
                      <a:pt x="77746" y="147908"/>
                      <a:pt x="77362" y="148750"/>
                    </a:cubicBezTo>
                    <a:cubicBezTo>
                      <a:pt x="76979" y="149593"/>
                      <a:pt x="74145" y="155185"/>
                      <a:pt x="75218" y="156257"/>
                    </a:cubicBezTo>
                    <a:cubicBezTo>
                      <a:pt x="76290" y="157329"/>
                      <a:pt x="78818" y="158019"/>
                      <a:pt x="81422" y="157559"/>
                    </a:cubicBezTo>
                    <a:cubicBezTo>
                      <a:pt x="84026" y="157099"/>
                      <a:pt x="88699" y="156487"/>
                      <a:pt x="90767" y="156946"/>
                    </a:cubicBezTo>
                    <a:cubicBezTo>
                      <a:pt x="92835" y="157406"/>
                      <a:pt x="103712" y="159551"/>
                      <a:pt x="106086" y="160393"/>
                    </a:cubicBezTo>
                    <a:cubicBezTo>
                      <a:pt x="108460" y="161236"/>
                      <a:pt x="111448" y="161695"/>
                      <a:pt x="112903" y="161695"/>
                    </a:cubicBezTo>
                    <a:cubicBezTo>
                      <a:pt x="114359" y="161695"/>
                      <a:pt x="115661" y="161925"/>
                      <a:pt x="116733" y="161466"/>
                    </a:cubicBezTo>
                    <a:cubicBezTo>
                      <a:pt x="117805" y="161006"/>
                      <a:pt x="121635" y="159780"/>
                      <a:pt x="121635" y="159780"/>
                    </a:cubicBezTo>
                    <a:cubicBezTo>
                      <a:pt x="121635" y="159780"/>
                      <a:pt x="122478" y="159551"/>
                      <a:pt x="123167" y="159627"/>
                    </a:cubicBezTo>
                    <a:cubicBezTo>
                      <a:pt x="123856" y="159780"/>
                      <a:pt x="125082" y="160317"/>
                      <a:pt x="126384" y="160546"/>
                    </a:cubicBezTo>
                    <a:cubicBezTo>
                      <a:pt x="127686" y="160776"/>
                      <a:pt x="146989" y="163457"/>
                      <a:pt x="146989" y="163457"/>
                    </a:cubicBezTo>
                    <a:cubicBezTo>
                      <a:pt x="146989" y="163457"/>
                      <a:pt x="148291" y="163840"/>
                      <a:pt x="149133" y="163304"/>
                    </a:cubicBezTo>
                    <a:cubicBezTo>
                      <a:pt x="149976" y="162844"/>
                      <a:pt x="154648" y="162002"/>
                      <a:pt x="154648" y="162002"/>
                    </a:cubicBezTo>
                    <a:cubicBezTo>
                      <a:pt x="154648" y="162002"/>
                      <a:pt x="155874" y="161542"/>
                      <a:pt x="156717" y="160776"/>
                    </a:cubicBezTo>
                    <a:cubicBezTo>
                      <a:pt x="157559" y="160087"/>
                      <a:pt x="173798" y="150129"/>
                      <a:pt x="173798" y="150129"/>
                    </a:cubicBezTo>
                    <a:cubicBezTo>
                      <a:pt x="173798" y="150129"/>
                      <a:pt x="175330" y="149210"/>
                      <a:pt x="176095" y="149210"/>
                    </a:cubicBezTo>
                    <a:cubicBezTo>
                      <a:pt x="176785" y="149210"/>
                      <a:pt x="198385" y="146606"/>
                      <a:pt x="198385" y="146606"/>
                    </a:cubicBezTo>
                    <a:cubicBezTo>
                      <a:pt x="198385" y="146606"/>
                      <a:pt x="199304" y="146606"/>
                      <a:pt x="199917" y="147065"/>
                    </a:cubicBezTo>
                    <a:cubicBezTo>
                      <a:pt x="200530" y="147525"/>
                      <a:pt x="203747" y="148521"/>
                      <a:pt x="204206" y="148597"/>
                    </a:cubicBezTo>
                    <a:cubicBezTo>
                      <a:pt x="204589" y="148674"/>
                      <a:pt x="228640" y="156946"/>
                      <a:pt x="237219" y="159857"/>
                    </a:cubicBezTo>
                    <a:cubicBezTo>
                      <a:pt x="237373" y="158478"/>
                      <a:pt x="237526" y="157176"/>
                      <a:pt x="237603" y="155874"/>
                    </a:cubicBezTo>
                    <a:cubicBezTo>
                      <a:pt x="237909" y="151278"/>
                      <a:pt x="237755" y="139406"/>
                      <a:pt x="241585" y="135959"/>
                    </a:cubicBezTo>
                    <a:cubicBezTo>
                      <a:pt x="245415" y="132435"/>
                      <a:pt x="246028" y="131976"/>
                      <a:pt x="244266" y="131976"/>
                    </a:cubicBezTo>
                    <a:cubicBezTo>
                      <a:pt x="242504" y="131976"/>
                      <a:pt x="240437" y="130214"/>
                      <a:pt x="242658" y="129295"/>
                    </a:cubicBezTo>
                    <a:cubicBezTo>
                      <a:pt x="244879" y="128376"/>
                      <a:pt x="250164" y="127380"/>
                      <a:pt x="247790" y="127227"/>
                    </a:cubicBezTo>
                    <a:cubicBezTo>
                      <a:pt x="245415" y="127074"/>
                      <a:pt x="241432" y="127840"/>
                      <a:pt x="243807" y="124163"/>
                    </a:cubicBezTo>
                    <a:cubicBezTo>
                      <a:pt x="246181" y="120486"/>
                      <a:pt x="249858" y="113822"/>
                      <a:pt x="251619" y="115737"/>
                    </a:cubicBezTo>
                    <a:cubicBezTo>
                      <a:pt x="253381" y="117652"/>
                      <a:pt x="249245" y="119108"/>
                      <a:pt x="251619" y="119874"/>
                    </a:cubicBezTo>
                    <a:cubicBezTo>
                      <a:pt x="253994" y="120640"/>
                      <a:pt x="261654" y="121788"/>
                      <a:pt x="264411" y="120486"/>
                    </a:cubicBezTo>
                    <a:cubicBezTo>
                      <a:pt x="267092" y="119184"/>
                      <a:pt x="267475" y="116197"/>
                      <a:pt x="267475" y="114742"/>
                    </a:cubicBezTo>
                    <a:cubicBezTo>
                      <a:pt x="267475" y="114052"/>
                      <a:pt x="267628" y="112291"/>
                      <a:pt x="267858" y="110529"/>
                    </a:cubicBezTo>
                    <a:cubicBezTo>
                      <a:pt x="267475" y="108154"/>
                      <a:pt x="267092" y="105703"/>
                      <a:pt x="267015" y="104784"/>
                    </a:cubicBezTo>
                    <a:cubicBezTo>
                      <a:pt x="266862" y="102869"/>
                      <a:pt x="263186" y="101184"/>
                      <a:pt x="260811" y="100954"/>
                    </a:cubicBezTo>
                    <a:cubicBezTo>
                      <a:pt x="258437" y="100724"/>
                      <a:pt x="253305" y="102256"/>
                      <a:pt x="251390" y="103558"/>
                    </a:cubicBezTo>
                    <a:cubicBezTo>
                      <a:pt x="249475" y="104861"/>
                      <a:pt x="244956" y="105933"/>
                      <a:pt x="243347" y="106163"/>
                    </a:cubicBezTo>
                    <a:cubicBezTo>
                      <a:pt x="241815" y="106393"/>
                      <a:pt x="242122" y="106776"/>
                      <a:pt x="242734" y="107388"/>
                    </a:cubicBezTo>
                    <a:cubicBezTo>
                      <a:pt x="243347" y="108001"/>
                      <a:pt x="242504" y="108461"/>
                      <a:pt x="240437" y="108614"/>
                    </a:cubicBezTo>
                    <a:cubicBezTo>
                      <a:pt x="238368" y="108767"/>
                      <a:pt x="233007" y="105167"/>
                      <a:pt x="232164" y="104554"/>
                    </a:cubicBezTo>
                    <a:cubicBezTo>
                      <a:pt x="231322" y="104554"/>
                      <a:pt x="228411" y="102486"/>
                      <a:pt x="226189" y="10072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24" name="Kombinationstegning: figur 12123">
                <a:extLst>
                  <a:ext uri="{FF2B5EF4-FFF2-40B4-BE49-F238E27FC236}">
                    <a16:creationId xmlns:a16="http://schemas.microsoft.com/office/drawing/2014/main" id="{57F3EA6A-B639-4CF3-B420-2709B3ECA782}"/>
                  </a:ext>
                </a:extLst>
              </p:cNvPr>
              <p:cNvSpPr/>
              <p:nvPr/>
            </p:nvSpPr>
            <p:spPr>
              <a:xfrm>
                <a:off x="7037145" y="2898341"/>
                <a:ext cx="98805" cy="108230"/>
              </a:xfrm>
              <a:custGeom>
                <a:avLst/>
                <a:gdLst>
                  <a:gd name="connsiteX0" fmla="*/ 11950 w 98805"/>
                  <a:gd name="connsiteY0" fmla="*/ 13328 h 108230"/>
                  <a:gd name="connsiteX1" fmla="*/ 16698 w 98805"/>
                  <a:gd name="connsiteY1" fmla="*/ 20528 h 108230"/>
                  <a:gd name="connsiteX2" fmla="*/ 19685 w 98805"/>
                  <a:gd name="connsiteY2" fmla="*/ 29107 h 108230"/>
                  <a:gd name="connsiteX3" fmla="*/ 21447 w 98805"/>
                  <a:gd name="connsiteY3" fmla="*/ 31175 h 108230"/>
                  <a:gd name="connsiteX4" fmla="*/ 23515 w 98805"/>
                  <a:gd name="connsiteY4" fmla="*/ 33932 h 108230"/>
                  <a:gd name="connsiteX5" fmla="*/ 27192 w 98805"/>
                  <a:gd name="connsiteY5" fmla="*/ 40060 h 108230"/>
                  <a:gd name="connsiteX6" fmla="*/ 39141 w 98805"/>
                  <a:gd name="connsiteY6" fmla="*/ 51320 h 108230"/>
                  <a:gd name="connsiteX7" fmla="*/ 41286 w 98805"/>
                  <a:gd name="connsiteY7" fmla="*/ 53924 h 108230"/>
                  <a:gd name="connsiteX8" fmla="*/ 42358 w 98805"/>
                  <a:gd name="connsiteY8" fmla="*/ 57524 h 108230"/>
                  <a:gd name="connsiteX9" fmla="*/ 42971 w 98805"/>
                  <a:gd name="connsiteY9" fmla="*/ 60435 h 108230"/>
                  <a:gd name="connsiteX10" fmla="*/ 45115 w 98805"/>
                  <a:gd name="connsiteY10" fmla="*/ 64954 h 108230"/>
                  <a:gd name="connsiteX11" fmla="*/ 45728 w 98805"/>
                  <a:gd name="connsiteY11" fmla="*/ 67482 h 108230"/>
                  <a:gd name="connsiteX12" fmla="*/ 45269 w 98805"/>
                  <a:gd name="connsiteY12" fmla="*/ 75371 h 108230"/>
                  <a:gd name="connsiteX13" fmla="*/ 42358 w 98805"/>
                  <a:gd name="connsiteY13" fmla="*/ 83490 h 108230"/>
                  <a:gd name="connsiteX14" fmla="*/ 41899 w 98805"/>
                  <a:gd name="connsiteY14" fmla="*/ 86707 h 108230"/>
                  <a:gd name="connsiteX15" fmla="*/ 41209 w 98805"/>
                  <a:gd name="connsiteY15" fmla="*/ 99882 h 108230"/>
                  <a:gd name="connsiteX16" fmla="*/ 43124 w 98805"/>
                  <a:gd name="connsiteY16" fmla="*/ 106239 h 108230"/>
                  <a:gd name="connsiteX17" fmla="*/ 45422 w 98805"/>
                  <a:gd name="connsiteY17" fmla="*/ 108231 h 108230"/>
                  <a:gd name="connsiteX18" fmla="*/ 46954 w 98805"/>
                  <a:gd name="connsiteY18" fmla="*/ 106086 h 108230"/>
                  <a:gd name="connsiteX19" fmla="*/ 49022 w 98805"/>
                  <a:gd name="connsiteY19" fmla="*/ 104861 h 108230"/>
                  <a:gd name="connsiteX20" fmla="*/ 53924 w 98805"/>
                  <a:gd name="connsiteY20" fmla="*/ 102793 h 108230"/>
                  <a:gd name="connsiteX21" fmla="*/ 53771 w 98805"/>
                  <a:gd name="connsiteY21" fmla="*/ 101490 h 108230"/>
                  <a:gd name="connsiteX22" fmla="*/ 53541 w 98805"/>
                  <a:gd name="connsiteY22" fmla="*/ 99576 h 108230"/>
                  <a:gd name="connsiteX23" fmla="*/ 55073 w 98805"/>
                  <a:gd name="connsiteY23" fmla="*/ 97890 h 108230"/>
                  <a:gd name="connsiteX24" fmla="*/ 59592 w 98805"/>
                  <a:gd name="connsiteY24" fmla="*/ 93907 h 108230"/>
                  <a:gd name="connsiteX25" fmla="*/ 61124 w 98805"/>
                  <a:gd name="connsiteY25" fmla="*/ 90078 h 108230"/>
                  <a:gd name="connsiteX26" fmla="*/ 63652 w 98805"/>
                  <a:gd name="connsiteY26" fmla="*/ 89005 h 108230"/>
                  <a:gd name="connsiteX27" fmla="*/ 64954 w 98805"/>
                  <a:gd name="connsiteY27" fmla="*/ 87780 h 108230"/>
                  <a:gd name="connsiteX28" fmla="*/ 67252 w 98805"/>
                  <a:gd name="connsiteY28" fmla="*/ 81346 h 108230"/>
                  <a:gd name="connsiteX29" fmla="*/ 66869 w 98805"/>
                  <a:gd name="connsiteY29" fmla="*/ 79584 h 108230"/>
                  <a:gd name="connsiteX30" fmla="*/ 66486 w 98805"/>
                  <a:gd name="connsiteY30" fmla="*/ 78665 h 108230"/>
                  <a:gd name="connsiteX31" fmla="*/ 67329 w 98805"/>
                  <a:gd name="connsiteY31" fmla="*/ 72537 h 108230"/>
                  <a:gd name="connsiteX32" fmla="*/ 68248 w 98805"/>
                  <a:gd name="connsiteY32" fmla="*/ 71082 h 108230"/>
                  <a:gd name="connsiteX33" fmla="*/ 69473 w 98805"/>
                  <a:gd name="connsiteY33" fmla="*/ 71541 h 108230"/>
                  <a:gd name="connsiteX34" fmla="*/ 72231 w 98805"/>
                  <a:gd name="connsiteY34" fmla="*/ 74069 h 108230"/>
                  <a:gd name="connsiteX35" fmla="*/ 79507 w 98805"/>
                  <a:gd name="connsiteY35" fmla="*/ 71771 h 108230"/>
                  <a:gd name="connsiteX36" fmla="*/ 81269 w 98805"/>
                  <a:gd name="connsiteY36" fmla="*/ 71924 h 108230"/>
                  <a:gd name="connsiteX37" fmla="*/ 83414 w 98805"/>
                  <a:gd name="connsiteY37" fmla="*/ 74069 h 108230"/>
                  <a:gd name="connsiteX38" fmla="*/ 89618 w 98805"/>
                  <a:gd name="connsiteY38" fmla="*/ 74758 h 108230"/>
                  <a:gd name="connsiteX39" fmla="*/ 91686 w 98805"/>
                  <a:gd name="connsiteY39" fmla="*/ 75831 h 108230"/>
                  <a:gd name="connsiteX40" fmla="*/ 98503 w 98805"/>
                  <a:gd name="connsiteY40" fmla="*/ 74375 h 108230"/>
                  <a:gd name="connsiteX41" fmla="*/ 94291 w 98805"/>
                  <a:gd name="connsiteY41" fmla="*/ 70392 h 108230"/>
                  <a:gd name="connsiteX42" fmla="*/ 93065 w 98805"/>
                  <a:gd name="connsiteY42" fmla="*/ 68094 h 108230"/>
                  <a:gd name="connsiteX43" fmla="*/ 93907 w 98805"/>
                  <a:gd name="connsiteY43" fmla="*/ 60052 h 108230"/>
                  <a:gd name="connsiteX44" fmla="*/ 90921 w 98805"/>
                  <a:gd name="connsiteY44" fmla="*/ 57524 h 108230"/>
                  <a:gd name="connsiteX45" fmla="*/ 88852 w 98805"/>
                  <a:gd name="connsiteY45" fmla="*/ 56835 h 108230"/>
                  <a:gd name="connsiteX46" fmla="*/ 81882 w 98805"/>
                  <a:gd name="connsiteY46" fmla="*/ 49022 h 108230"/>
                  <a:gd name="connsiteX47" fmla="*/ 82495 w 98805"/>
                  <a:gd name="connsiteY47" fmla="*/ 47720 h 108230"/>
                  <a:gd name="connsiteX48" fmla="*/ 83720 w 98805"/>
                  <a:gd name="connsiteY48" fmla="*/ 44503 h 108230"/>
                  <a:gd name="connsiteX49" fmla="*/ 82648 w 98805"/>
                  <a:gd name="connsiteY49" fmla="*/ 40443 h 108230"/>
                  <a:gd name="connsiteX50" fmla="*/ 81116 w 98805"/>
                  <a:gd name="connsiteY50" fmla="*/ 41132 h 108230"/>
                  <a:gd name="connsiteX51" fmla="*/ 79584 w 98805"/>
                  <a:gd name="connsiteY51" fmla="*/ 42588 h 108230"/>
                  <a:gd name="connsiteX52" fmla="*/ 71924 w 98805"/>
                  <a:gd name="connsiteY52" fmla="*/ 34928 h 108230"/>
                  <a:gd name="connsiteX53" fmla="*/ 71695 w 98805"/>
                  <a:gd name="connsiteY53" fmla="*/ 32171 h 108230"/>
                  <a:gd name="connsiteX54" fmla="*/ 72614 w 98805"/>
                  <a:gd name="connsiteY54" fmla="*/ 30103 h 108230"/>
                  <a:gd name="connsiteX55" fmla="*/ 74146 w 98805"/>
                  <a:gd name="connsiteY55" fmla="*/ 24128 h 108230"/>
                  <a:gd name="connsiteX56" fmla="*/ 73456 w 98805"/>
                  <a:gd name="connsiteY56" fmla="*/ 20145 h 108230"/>
                  <a:gd name="connsiteX57" fmla="*/ 71541 w 98805"/>
                  <a:gd name="connsiteY57" fmla="*/ 17387 h 108230"/>
                  <a:gd name="connsiteX58" fmla="*/ 69473 w 98805"/>
                  <a:gd name="connsiteY58" fmla="*/ 17617 h 108230"/>
                  <a:gd name="connsiteX59" fmla="*/ 67712 w 98805"/>
                  <a:gd name="connsiteY59" fmla="*/ 17617 h 108230"/>
                  <a:gd name="connsiteX60" fmla="*/ 51550 w 98805"/>
                  <a:gd name="connsiteY60" fmla="*/ 11183 h 108230"/>
                  <a:gd name="connsiteX61" fmla="*/ 37073 w 98805"/>
                  <a:gd name="connsiteY61" fmla="*/ 4366 h 108230"/>
                  <a:gd name="connsiteX62" fmla="*/ 35771 w 98805"/>
                  <a:gd name="connsiteY62" fmla="*/ 3447 h 108230"/>
                  <a:gd name="connsiteX63" fmla="*/ 34545 w 98805"/>
                  <a:gd name="connsiteY63" fmla="*/ 2528 h 108230"/>
                  <a:gd name="connsiteX64" fmla="*/ 25813 w 98805"/>
                  <a:gd name="connsiteY64" fmla="*/ 0 h 108230"/>
                  <a:gd name="connsiteX65" fmla="*/ 24128 w 98805"/>
                  <a:gd name="connsiteY65" fmla="*/ 230 h 108230"/>
                  <a:gd name="connsiteX66" fmla="*/ 18383 w 98805"/>
                  <a:gd name="connsiteY66" fmla="*/ 2834 h 108230"/>
                  <a:gd name="connsiteX67" fmla="*/ 14400 w 98805"/>
                  <a:gd name="connsiteY67" fmla="*/ 2987 h 108230"/>
                  <a:gd name="connsiteX68" fmla="*/ 2451 w 98805"/>
                  <a:gd name="connsiteY68" fmla="*/ 5745 h 108230"/>
                  <a:gd name="connsiteX69" fmla="*/ 0 w 98805"/>
                  <a:gd name="connsiteY69" fmla="*/ 7353 h 108230"/>
                  <a:gd name="connsiteX70" fmla="*/ 10111 w 98805"/>
                  <a:gd name="connsiteY70" fmla="*/ 11643 h 108230"/>
                  <a:gd name="connsiteX71" fmla="*/ 11950 w 98805"/>
                  <a:gd name="connsiteY71" fmla="*/ 13328 h 10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98805" h="108230">
                    <a:moveTo>
                      <a:pt x="11950" y="13328"/>
                    </a:moveTo>
                    <a:cubicBezTo>
                      <a:pt x="12409" y="14247"/>
                      <a:pt x="16239" y="19532"/>
                      <a:pt x="16698" y="20528"/>
                    </a:cubicBezTo>
                    <a:cubicBezTo>
                      <a:pt x="17158" y="21524"/>
                      <a:pt x="19456" y="28647"/>
                      <a:pt x="19685" y="29107"/>
                    </a:cubicBezTo>
                    <a:cubicBezTo>
                      <a:pt x="19915" y="29566"/>
                      <a:pt x="20911" y="30792"/>
                      <a:pt x="21447" y="31175"/>
                    </a:cubicBezTo>
                    <a:cubicBezTo>
                      <a:pt x="22060" y="31558"/>
                      <a:pt x="23132" y="32630"/>
                      <a:pt x="23515" y="33932"/>
                    </a:cubicBezTo>
                    <a:cubicBezTo>
                      <a:pt x="23899" y="35234"/>
                      <a:pt x="26733" y="39294"/>
                      <a:pt x="27192" y="40060"/>
                    </a:cubicBezTo>
                    <a:cubicBezTo>
                      <a:pt x="27652" y="40749"/>
                      <a:pt x="38911" y="50860"/>
                      <a:pt x="39141" y="51320"/>
                    </a:cubicBezTo>
                    <a:cubicBezTo>
                      <a:pt x="39371" y="51779"/>
                      <a:pt x="41286" y="53464"/>
                      <a:pt x="41286" y="53924"/>
                    </a:cubicBezTo>
                    <a:cubicBezTo>
                      <a:pt x="41286" y="54384"/>
                      <a:pt x="42358" y="56835"/>
                      <a:pt x="42358" y="57524"/>
                    </a:cubicBezTo>
                    <a:cubicBezTo>
                      <a:pt x="42358" y="58213"/>
                      <a:pt x="42511" y="59822"/>
                      <a:pt x="42971" y="60435"/>
                    </a:cubicBezTo>
                    <a:cubicBezTo>
                      <a:pt x="43431" y="61047"/>
                      <a:pt x="45115" y="64954"/>
                      <a:pt x="45115" y="64954"/>
                    </a:cubicBezTo>
                    <a:cubicBezTo>
                      <a:pt x="45115" y="64954"/>
                      <a:pt x="45805" y="66486"/>
                      <a:pt x="45728" y="67482"/>
                    </a:cubicBezTo>
                    <a:cubicBezTo>
                      <a:pt x="45575" y="68401"/>
                      <a:pt x="45882" y="74222"/>
                      <a:pt x="45269" y="75371"/>
                    </a:cubicBezTo>
                    <a:cubicBezTo>
                      <a:pt x="44656" y="76597"/>
                      <a:pt x="42358" y="83490"/>
                      <a:pt x="42358" y="83490"/>
                    </a:cubicBezTo>
                    <a:cubicBezTo>
                      <a:pt x="42358" y="83490"/>
                      <a:pt x="41745" y="85558"/>
                      <a:pt x="41899" y="86707"/>
                    </a:cubicBezTo>
                    <a:cubicBezTo>
                      <a:pt x="42052" y="87933"/>
                      <a:pt x="41516" y="98427"/>
                      <a:pt x="41209" y="99882"/>
                    </a:cubicBezTo>
                    <a:cubicBezTo>
                      <a:pt x="40826" y="101337"/>
                      <a:pt x="41439" y="104401"/>
                      <a:pt x="43124" y="106239"/>
                    </a:cubicBezTo>
                    <a:cubicBezTo>
                      <a:pt x="43660" y="106776"/>
                      <a:pt x="44503" y="107465"/>
                      <a:pt x="45422" y="108231"/>
                    </a:cubicBezTo>
                    <a:cubicBezTo>
                      <a:pt x="46111" y="107388"/>
                      <a:pt x="46801" y="106393"/>
                      <a:pt x="46954" y="106086"/>
                    </a:cubicBezTo>
                    <a:cubicBezTo>
                      <a:pt x="47184" y="105473"/>
                      <a:pt x="49022" y="104861"/>
                      <a:pt x="49022" y="104861"/>
                    </a:cubicBezTo>
                    <a:cubicBezTo>
                      <a:pt x="49022" y="104861"/>
                      <a:pt x="53465" y="103099"/>
                      <a:pt x="53924" y="102793"/>
                    </a:cubicBezTo>
                    <a:cubicBezTo>
                      <a:pt x="54384" y="102563"/>
                      <a:pt x="54613" y="102333"/>
                      <a:pt x="53771" y="101490"/>
                    </a:cubicBezTo>
                    <a:cubicBezTo>
                      <a:pt x="52928" y="100648"/>
                      <a:pt x="53541" y="99576"/>
                      <a:pt x="53541" y="99576"/>
                    </a:cubicBezTo>
                    <a:cubicBezTo>
                      <a:pt x="53541" y="99576"/>
                      <a:pt x="54154" y="98503"/>
                      <a:pt x="55073" y="97890"/>
                    </a:cubicBezTo>
                    <a:cubicBezTo>
                      <a:pt x="55993" y="97278"/>
                      <a:pt x="58673" y="94750"/>
                      <a:pt x="59592" y="93907"/>
                    </a:cubicBezTo>
                    <a:cubicBezTo>
                      <a:pt x="60511" y="93065"/>
                      <a:pt x="60894" y="90920"/>
                      <a:pt x="61124" y="90078"/>
                    </a:cubicBezTo>
                    <a:cubicBezTo>
                      <a:pt x="61354" y="89235"/>
                      <a:pt x="62656" y="89005"/>
                      <a:pt x="63652" y="89005"/>
                    </a:cubicBezTo>
                    <a:cubicBezTo>
                      <a:pt x="64647" y="89005"/>
                      <a:pt x="64571" y="88163"/>
                      <a:pt x="64954" y="87780"/>
                    </a:cubicBezTo>
                    <a:cubicBezTo>
                      <a:pt x="65337" y="87397"/>
                      <a:pt x="67022" y="81882"/>
                      <a:pt x="67252" y="81346"/>
                    </a:cubicBezTo>
                    <a:cubicBezTo>
                      <a:pt x="67482" y="80733"/>
                      <a:pt x="67405" y="79660"/>
                      <a:pt x="66869" y="79584"/>
                    </a:cubicBezTo>
                    <a:cubicBezTo>
                      <a:pt x="66410" y="79431"/>
                      <a:pt x="66486" y="78665"/>
                      <a:pt x="66486" y="78665"/>
                    </a:cubicBezTo>
                    <a:cubicBezTo>
                      <a:pt x="66486" y="78665"/>
                      <a:pt x="67329" y="73303"/>
                      <a:pt x="67329" y="72537"/>
                    </a:cubicBezTo>
                    <a:cubicBezTo>
                      <a:pt x="67329" y="71848"/>
                      <a:pt x="67788" y="71311"/>
                      <a:pt x="68248" y="71082"/>
                    </a:cubicBezTo>
                    <a:cubicBezTo>
                      <a:pt x="68707" y="70852"/>
                      <a:pt x="69473" y="71541"/>
                      <a:pt x="69473" y="71541"/>
                    </a:cubicBezTo>
                    <a:cubicBezTo>
                      <a:pt x="69473" y="71541"/>
                      <a:pt x="70163" y="72001"/>
                      <a:pt x="72231" y="74069"/>
                    </a:cubicBezTo>
                    <a:cubicBezTo>
                      <a:pt x="74299" y="76137"/>
                      <a:pt x="78359" y="72537"/>
                      <a:pt x="79507" y="71771"/>
                    </a:cubicBezTo>
                    <a:cubicBezTo>
                      <a:pt x="80733" y="71082"/>
                      <a:pt x="81269" y="71924"/>
                      <a:pt x="81269" y="71924"/>
                    </a:cubicBezTo>
                    <a:cubicBezTo>
                      <a:pt x="81269" y="71924"/>
                      <a:pt x="81958" y="72997"/>
                      <a:pt x="83414" y="74069"/>
                    </a:cubicBezTo>
                    <a:cubicBezTo>
                      <a:pt x="84869" y="75141"/>
                      <a:pt x="89006" y="74912"/>
                      <a:pt x="89618" y="74758"/>
                    </a:cubicBezTo>
                    <a:cubicBezTo>
                      <a:pt x="90231" y="74605"/>
                      <a:pt x="90537" y="74758"/>
                      <a:pt x="91686" y="75831"/>
                    </a:cubicBezTo>
                    <a:cubicBezTo>
                      <a:pt x="92759" y="76903"/>
                      <a:pt x="96971" y="75677"/>
                      <a:pt x="98503" y="74375"/>
                    </a:cubicBezTo>
                    <a:cubicBezTo>
                      <a:pt x="100036" y="73073"/>
                      <a:pt x="95286" y="70928"/>
                      <a:pt x="94291" y="70392"/>
                    </a:cubicBezTo>
                    <a:cubicBezTo>
                      <a:pt x="93295" y="69856"/>
                      <a:pt x="92605" y="69779"/>
                      <a:pt x="93065" y="68094"/>
                    </a:cubicBezTo>
                    <a:cubicBezTo>
                      <a:pt x="93525" y="66409"/>
                      <a:pt x="93907" y="61507"/>
                      <a:pt x="93907" y="60052"/>
                    </a:cubicBezTo>
                    <a:cubicBezTo>
                      <a:pt x="93907" y="58596"/>
                      <a:pt x="91993" y="57447"/>
                      <a:pt x="90921" y="57524"/>
                    </a:cubicBezTo>
                    <a:cubicBezTo>
                      <a:pt x="89848" y="57677"/>
                      <a:pt x="88852" y="56835"/>
                      <a:pt x="88852" y="56835"/>
                    </a:cubicBezTo>
                    <a:cubicBezTo>
                      <a:pt x="87933" y="55992"/>
                      <a:pt x="82648" y="49558"/>
                      <a:pt x="81882" y="49022"/>
                    </a:cubicBezTo>
                    <a:cubicBezTo>
                      <a:pt x="81193" y="48562"/>
                      <a:pt x="82035" y="48333"/>
                      <a:pt x="82495" y="47720"/>
                    </a:cubicBezTo>
                    <a:cubicBezTo>
                      <a:pt x="82954" y="47107"/>
                      <a:pt x="83184" y="46494"/>
                      <a:pt x="83720" y="44503"/>
                    </a:cubicBezTo>
                    <a:cubicBezTo>
                      <a:pt x="84256" y="42511"/>
                      <a:pt x="83490" y="41056"/>
                      <a:pt x="82648" y="40443"/>
                    </a:cubicBezTo>
                    <a:cubicBezTo>
                      <a:pt x="81806" y="39830"/>
                      <a:pt x="81422" y="40213"/>
                      <a:pt x="81116" y="41132"/>
                    </a:cubicBezTo>
                    <a:cubicBezTo>
                      <a:pt x="80733" y="42052"/>
                      <a:pt x="80733" y="42588"/>
                      <a:pt x="79584" y="42588"/>
                    </a:cubicBezTo>
                    <a:cubicBezTo>
                      <a:pt x="78359" y="42588"/>
                      <a:pt x="72767" y="36154"/>
                      <a:pt x="71924" y="34928"/>
                    </a:cubicBezTo>
                    <a:cubicBezTo>
                      <a:pt x="71082" y="33703"/>
                      <a:pt x="71082" y="32554"/>
                      <a:pt x="71695" y="32171"/>
                    </a:cubicBezTo>
                    <a:cubicBezTo>
                      <a:pt x="72307" y="31788"/>
                      <a:pt x="72614" y="30103"/>
                      <a:pt x="72614" y="30103"/>
                    </a:cubicBezTo>
                    <a:cubicBezTo>
                      <a:pt x="72614" y="30103"/>
                      <a:pt x="73839" y="25430"/>
                      <a:pt x="74146" y="24128"/>
                    </a:cubicBezTo>
                    <a:cubicBezTo>
                      <a:pt x="74529" y="22826"/>
                      <a:pt x="73916" y="20681"/>
                      <a:pt x="73456" y="20145"/>
                    </a:cubicBezTo>
                    <a:cubicBezTo>
                      <a:pt x="72997" y="19609"/>
                      <a:pt x="72001" y="18077"/>
                      <a:pt x="71541" y="17387"/>
                    </a:cubicBezTo>
                    <a:cubicBezTo>
                      <a:pt x="71082" y="16698"/>
                      <a:pt x="70086" y="16928"/>
                      <a:pt x="69473" y="17617"/>
                    </a:cubicBezTo>
                    <a:cubicBezTo>
                      <a:pt x="68861" y="18307"/>
                      <a:pt x="68248" y="18000"/>
                      <a:pt x="67712" y="17617"/>
                    </a:cubicBezTo>
                    <a:cubicBezTo>
                      <a:pt x="67099" y="17234"/>
                      <a:pt x="52775" y="11413"/>
                      <a:pt x="51550" y="11183"/>
                    </a:cubicBezTo>
                    <a:cubicBezTo>
                      <a:pt x="50324" y="10953"/>
                      <a:pt x="37073" y="4366"/>
                      <a:pt x="37073" y="4366"/>
                    </a:cubicBezTo>
                    <a:cubicBezTo>
                      <a:pt x="37073" y="4366"/>
                      <a:pt x="36000" y="3983"/>
                      <a:pt x="35771" y="3447"/>
                    </a:cubicBezTo>
                    <a:cubicBezTo>
                      <a:pt x="35541" y="2834"/>
                      <a:pt x="34545" y="2528"/>
                      <a:pt x="34545" y="2528"/>
                    </a:cubicBezTo>
                    <a:cubicBezTo>
                      <a:pt x="34545" y="2528"/>
                      <a:pt x="26503" y="0"/>
                      <a:pt x="25813" y="0"/>
                    </a:cubicBezTo>
                    <a:cubicBezTo>
                      <a:pt x="25124" y="0"/>
                      <a:pt x="24128" y="230"/>
                      <a:pt x="24128" y="230"/>
                    </a:cubicBezTo>
                    <a:cubicBezTo>
                      <a:pt x="24128" y="230"/>
                      <a:pt x="19456" y="2298"/>
                      <a:pt x="18383" y="2834"/>
                    </a:cubicBezTo>
                    <a:cubicBezTo>
                      <a:pt x="17311" y="3447"/>
                      <a:pt x="14400" y="2987"/>
                      <a:pt x="14400" y="2987"/>
                    </a:cubicBezTo>
                    <a:cubicBezTo>
                      <a:pt x="6971" y="2068"/>
                      <a:pt x="2451" y="5745"/>
                      <a:pt x="2451" y="5745"/>
                    </a:cubicBezTo>
                    <a:cubicBezTo>
                      <a:pt x="2451" y="5745"/>
                      <a:pt x="1455" y="6358"/>
                      <a:pt x="0" y="7353"/>
                    </a:cubicBezTo>
                    <a:lnTo>
                      <a:pt x="10111" y="11643"/>
                    </a:lnTo>
                    <a:cubicBezTo>
                      <a:pt x="10417" y="11796"/>
                      <a:pt x="11489" y="12409"/>
                      <a:pt x="11950" y="133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25" name="Kombinationstegning: figur 12124">
                <a:extLst>
                  <a:ext uri="{FF2B5EF4-FFF2-40B4-BE49-F238E27FC236}">
                    <a16:creationId xmlns:a16="http://schemas.microsoft.com/office/drawing/2014/main" id="{FD82C141-496B-4082-931A-7F1888CA06E5}"/>
                  </a:ext>
                </a:extLst>
              </p:cNvPr>
              <p:cNvSpPr/>
              <p:nvPr/>
            </p:nvSpPr>
            <p:spPr>
              <a:xfrm>
                <a:off x="6909688" y="2752486"/>
                <a:ext cx="511920" cy="290057"/>
              </a:xfrm>
              <a:custGeom>
                <a:avLst/>
                <a:gdLst>
                  <a:gd name="connsiteX0" fmla="*/ 500175 w 511920"/>
                  <a:gd name="connsiteY0" fmla="*/ 126323 h 290057"/>
                  <a:gd name="connsiteX1" fmla="*/ 505154 w 511920"/>
                  <a:gd name="connsiteY1" fmla="*/ 122952 h 290057"/>
                  <a:gd name="connsiteX2" fmla="*/ 509903 w 511920"/>
                  <a:gd name="connsiteY2" fmla="*/ 118663 h 290057"/>
                  <a:gd name="connsiteX3" fmla="*/ 511818 w 511920"/>
                  <a:gd name="connsiteY3" fmla="*/ 105565 h 290057"/>
                  <a:gd name="connsiteX4" fmla="*/ 505920 w 511920"/>
                  <a:gd name="connsiteY4" fmla="*/ 105718 h 290057"/>
                  <a:gd name="connsiteX5" fmla="*/ 486618 w 511920"/>
                  <a:gd name="connsiteY5" fmla="*/ 94382 h 290057"/>
                  <a:gd name="connsiteX6" fmla="*/ 483707 w 511920"/>
                  <a:gd name="connsiteY6" fmla="*/ 94076 h 290057"/>
                  <a:gd name="connsiteX7" fmla="*/ 471069 w 511920"/>
                  <a:gd name="connsiteY7" fmla="*/ 90552 h 290057"/>
                  <a:gd name="connsiteX8" fmla="*/ 460039 w 511920"/>
                  <a:gd name="connsiteY8" fmla="*/ 86722 h 290057"/>
                  <a:gd name="connsiteX9" fmla="*/ 457817 w 511920"/>
                  <a:gd name="connsiteY9" fmla="*/ 87641 h 290057"/>
                  <a:gd name="connsiteX10" fmla="*/ 452839 w 511920"/>
                  <a:gd name="connsiteY10" fmla="*/ 91625 h 290057"/>
                  <a:gd name="connsiteX11" fmla="*/ 450770 w 511920"/>
                  <a:gd name="connsiteY11" fmla="*/ 91625 h 290057"/>
                  <a:gd name="connsiteX12" fmla="*/ 436064 w 511920"/>
                  <a:gd name="connsiteY12" fmla="*/ 73395 h 290057"/>
                  <a:gd name="connsiteX13" fmla="*/ 433996 w 511920"/>
                  <a:gd name="connsiteY13" fmla="*/ 73088 h 290057"/>
                  <a:gd name="connsiteX14" fmla="*/ 411783 w 511920"/>
                  <a:gd name="connsiteY14" fmla="*/ 78526 h 290057"/>
                  <a:gd name="connsiteX15" fmla="*/ 409409 w 511920"/>
                  <a:gd name="connsiteY15" fmla="*/ 78680 h 290057"/>
                  <a:gd name="connsiteX16" fmla="*/ 396617 w 511920"/>
                  <a:gd name="connsiteY16" fmla="*/ 73701 h 290057"/>
                  <a:gd name="connsiteX17" fmla="*/ 394242 w 511920"/>
                  <a:gd name="connsiteY17" fmla="*/ 73241 h 290057"/>
                  <a:gd name="connsiteX18" fmla="*/ 387042 w 511920"/>
                  <a:gd name="connsiteY18" fmla="*/ 75769 h 290057"/>
                  <a:gd name="connsiteX19" fmla="*/ 383672 w 511920"/>
                  <a:gd name="connsiteY19" fmla="*/ 75003 h 290057"/>
                  <a:gd name="connsiteX20" fmla="*/ 378387 w 511920"/>
                  <a:gd name="connsiteY20" fmla="*/ 65275 h 290057"/>
                  <a:gd name="connsiteX21" fmla="*/ 374863 w 511920"/>
                  <a:gd name="connsiteY21" fmla="*/ 54935 h 290057"/>
                  <a:gd name="connsiteX22" fmla="*/ 375629 w 511920"/>
                  <a:gd name="connsiteY22" fmla="*/ 51871 h 290057"/>
                  <a:gd name="connsiteX23" fmla="*/ 375476 w 511920"/>
                  <a:gd name="connsiteY23" fmla="*/ 49650 h 290057"/>
                  <a:gd name="connsiteX24" fmla="*/ 364599 w 511920"/>
                  <a:gd name="connsiteY24" fmla="*/ 43598 h 290057"/>
                  <a:gd name="connsiteX25" fmla="*/ 361382 w 511920"/>
                  <a:gd name="connsiteY25" fmla="*/ 44901 h 290057"/>
                  <a:gd name="connsiteX26" fmla="*/ 357399 w 511920"/>
                  <a:gd name="connsiteY26" fmla="*/ 44594 h 290057"/>
                  <a:gd name="connsiteX27" fmla="*/ 346063 w 511920"/>
                  <a:gd name="connsiteY27" fmla="*/ 42067 h 290057"/>
                  <a:gd name="connsiteX28" fmla="*/ 343841 w 511920"/>
                  <a:gd name="connsiteY28" fmla="*/ 33641 h 290057"/>
                  <a:gd name="connsiteX29" fmla="*/ 340625 w 511920"/>
                  <a:gd name="connsiteY29" fmla="*/ 28356 h 290057"/>
                  <a:gd name="connsiteX30" fmla="*/ 348897 w 511920"/>
                  <a:gd name="connsiteY30" fmla="*/ 23377 h 290057"/>
                  <a:gd name="connsiteX31" fmla="*/ 348897 w 511920"/>
                  <a:gd name="connsiteY31" fmla="*/ 21156 h 290057"/>
                  <a:gd name="connsiteX32" fmla="*/ 346829 w 511920"/>
                  <a:gd name="connsiteY32" fmla="*/ 19241 h 290057"/>
                  <a:gd name="connsiteX33" fmla="*/ 339629 w 511920"/>
                  <a:gd name="connsiteY33" fmla="*/ 9973 h 290057"/>
                  <a:gd name="connsiteX34" fmla="*/ 338480 w 511920"/>
                  <a:gd name="connsiteY34" fmla="*/ 7751 h 290057"/>
                  <a:gd name="connsiteX35" fmla="*/ 331586 w 511920"/>
                  <a:gd name="connsiteY35" fmla="*/ 398 h 290057"/>
                  <a:gd name="connsiteX36" fmla="*/ 327143 w 511920"/>
                  <a:gd name="connsiteY36" fmla="*/ 92 h 290057"/>
                  <a:gd name="connsiteX37" fmla="*/ 321246 w 511920"/>
                  <a:gd name="connsiteY37" fmla="*/ 551 h 290057"/>
                  <a:gd name="connsiteX38" fmla="*/ 308301 w 511920"/>
                  <a:gd name="connsiteY38" fmla="*/ 3462 h 290057"/>
                  <a:gd name="connsiteX39" fmla="*/ 295892 w 511920"/>
                  <a:gd name="connsiteY39" fmla="*/ 2006 h 290057"/>
                  <a:gd name="connsiteX40" fmla="*/ 293978 w 511920"/>
                  <a:gd name="connsiteY40" fmla="*/ 2619 h 290057"/>
                  <a:gd name="connsiteX41" fmla="*/ 289381 w 511920"/>
                  <a:gd name="connsiteY41" fmla="*/ 8824 h 290057"/>
                  <a:gd name="connsiteX42" fmla="*/ 275824 w 511920"/>
                  <a:gd name="connsiteY42" fmla="*/ 10738 h 290057"/>
                  <a:gd name="connsiteX43" fmla="*/ 274215 w 511920"/>
                  <a:gd name="connsiteY43" fmla="*/ 9896 h 290057"/>
                  <a:gd name="connsiteX44" fmla="*/ 265713 w 511920"/>
                  <a:gd name="connsiteY44" fmla="*/ 8977 h 290057"/>
                  <a:gd name="connsiteX45" fmla="*/ 260122 w 511920"/>
                  <a:gd name="connsiteY45" fmla="*/ 11045 h 290057"/>
                  <a:gd name="connsiteX46" fmla="*/ 254836 w 511920"/>
                  <a:gd name="connsiteY46" fmla="*/ 10892 h 290057"/>
                  <a:gd name="connsiteX47" fmla="*/ 245492 w 511920"/>
                  <a:gd name="connsiteY47" fmla="*/ 16253 h 290057"/>
                  <a:gd name="connsiteX48" fmla="*/ 239057 w 511920"/>
                  <a:gd name="connsiteY48" fmla="*/ 26058 h 290057"/>
                  <a:gd name="connsiteX49" fmla="*/ 239900 w 511920"/>
                  <a:gd name="connsiteY49" fmla="*/ 34330 h 290057"/>
                  <a:gd name="connsiteX50" fmla="*/ 239211 w 511920"/>
                  <a:gd name="connsiteY50" fmla="*/ 41530 h 290057"/>
                  <a:gd name="connsiteX51" fmla="*/ 237909 w 511920"/>
                  <a:gd name="connsiteY51" fmla="*/ 41990 h 290057"/>
                  <a:gd name="connsiteX52" fmla="*/ 232776 w 511920"/>
                  <a:gd name="connsiteY52" fmla="*/ 36705 h 290057"/>
                  <a:gd name="connsiteX53" fmla="*/ 223049 w 511920"/>
                  <a:gd name="connsiteY53" fmla="*/ 33564 h 290057"/>
                  <a:gd name="connsiteX54" fmla="*/ 205585 w 511920"/>
                  <a:gd name="connsiteY54" fmla="*/ 37547 h 290057"/>
                  <a:gd name="connsiteX55" fmla="*/ 204129 w 511920"/>
                  <a:gd name="connsiteY55" fmla="*/ 36935 h 290057"/>
                  <a:gd name="connsiteX56" fmla="*/ 201602 w 511920"/>
                  <a:gd name="connsiteY56" fmla="*/ 32186 h 290057"/>
                  <a:gd name="connsiteX57" fmla="*/ 197159 w 511920"/>
                  <a:gd name="connsiteY57" fmla="*/ 28126 h 290057"/>
                  <a:gd name="connsiteX58" fmla="*/ 195244 w 511920"/>
                  <a:gd name="connsiteY58" fmla="*/ 29351 h 290057"/>
                  <a:gd name="connsiteX59" fmla="*/ 193712 w 511920"/>
                  <a:gd name="connsiteY59" fmla="*/ 30271 h 290057"/>
                  <a:gd name="connsiteX60" fmla="*/ 190496 w 511920"/>
                  <a:gd name="connsiteY60" fmla="*/ 30883 h 290057"/>
                  <a:gd name="connsiteX61" fmla="*/ 187355 w 511920"/>
                  <a:gd name="connsiteY61" fmla="*/ 35556 h 290057"/>
                  <a:gd name="connsiteX62" fmla="*/ 185440 w 511920"/>
                  <a:gd name="connsiteY62" fmla="*/ 35326 h 290057"/>
                  <a:gd name="connsiteX63" fmla="*/ 179466 w 511920"/>
                  <a:gd name="connsiteY63" fmla="*/ 32722 h 290057"/>
                  <a:gd name="connsiteX64" fmla="*/ 173874 w 511920"/>
                  <a:gd name="connsiteY64" fmla="*/ 27820 h 290057"/>
                  <a:gd name="connsiteX65" fmla="*/ 171959 w 511920"/>
                  <a:gd name="connsiteY65" fmla="*/ 28049 h 290057"/>
                  <a:gd name="connsiteX66" fmla="*/ 164759 w 511920"/>
                  <a:gd name="connsiteY66" fmla="*/ 28662 h 290057"/>
                  <a:gd name="connsiteX67" fmla="*/ 158402 w 511920"/>
                  <a:gd name="connsiteY67" fmla="*/ 32722 h 290057"/>
                  <a:gd name="connsiteX68" fmla="*/ 157329 w 511920"/>
                  <a:gd name="connsiteY68" fmla="*/ 32722 h 290057"/>
                  <a:gd name="connsiteX69" fmla="*/ 153653 w 511920"/>
                  <a:gd name="connsiteY69" fmla="*/ 28662 h 290057"/>
                  <a:gd name="connsiteX70" fmla="*/ 106469 w 511920"/>
                  <a:gd name="connsiteY70" fmla="*/ 18934 h 290057"/>
                  <a:gd name="connsiteX71" fmla="*/ 89235 w 511920"/>
                  <a:gd name="connsiteY71" fmla="*/ 15717 h 290057"/>
                  <a:gd name="connsiteX72" fmla="*/ 81192 w 511920"/>
                  <a:gd name="connsiteY72" fmla="*/ 17173 h 290057"/>
                  <a:gd name="connsiteX73" fmla="*/ 67175 w 511920"/>
                  <a:gd name="connsiteY73" fmla="*/ 18398 h 290057"/>
                  <a:gd name="connsiteX74" fmla="*/ 59362 w 511920"/>
                  <a:gd name="connsiteY74" fmla="*/ 22688 h 290057"/>
                  <a:gd name="connsiteX75" fmla="*/ 52086 w 511920"/>
                  <a:gd name="connsiteY75" fmla="*/ 29122 h 290057"/>
                  <a:gd name="connsiteX76" fmla="*/ 40902 w 511920"/>
                  <a:gd name="connsiteY76" fmla="*/ 32109 h 290057"/>
                  <a:gd name="connsiteX77" fmla="*/ 49175 w 511920"/>
                  <a:gd name="connsiteY77" fmla="*/ 49956 h 290057"/>
                  <a:gd name="connsiteX78" fmla="*/ 52315 w 511920"/>
                  <a:gd name="connsiteY78" fmla="*/ 53556 h 290057"/>
                  <a:gd name="connsiteX79" fmla="*/ 55456 w 511920"/>
                  <a:gd name="connsiteY79" fmla="*/ 55701 h 290057"/>
                  <a:gd name="connsiteX80" fmla="*/ 55456 w 511920"/>
                  <a:gd name="connsiteY80" fmla="*/ 57156 h 290057"/>
                  <a:gd name="connsiteX81" fmla="*/ 54230 w 511920"/>
                  <a:gd name="connsiteY81" fmla="*/ 63896 h 290057"/>
                  <a:gd name="connsiteX82" fmla="*/ 55150 w 511920"/>
                  <a:gd name="connsiteY82" fmla="*/ 67497 h 290057"/>
                  <a:gd name="connsiteX83" fmla="*/ 43430 w 511920"/>
                  <a:gd name="connsiteY83" fmla="*/ 78986 h 290057"/>
                  <a:gd name="connsiteX84" fmla="*/ 37455 w 511920"/>
                  <a:gd name="connsiteY84" fmla="*/ 81897 h 290057"/>
                  <a:gd name="connsiteX85" fmla="*/ 16621 w 511920"/>
                  <a:gd name="connsiteY85" fmla="*/ 102961 h 290057"/>
                  <a:gd name="connsiteX86" fmla="*/ 15166 w 511920"/>
                  <a:gd name="connsiteY86" fmla="*/ 106791 h 290057"/>
                  <a:gd name="connsiteX87" fmla="*/ 15856 w 511920"/>
                  <a:gd name="connsiteY87" fmla="*/ 117821 h 290057"/>
                  <a:gd name="connsiteX88" fmla="*/ 19226 w 511920"/>
                  <a:gd name="connsiteY88" fmla="*/ 124561 h 290057"/>
                  <a:gd name="connsiteX89" fmla="*/ 17770 w 511920"/>
                  <a:gd name="connsiteY89" fmla="*/ 126016 h 290057"/>
                  <a:gd name="connsiteX90" fmla="*/ 12409 w 511920"/>
                  <a:gd name="connsiteY90" fmla="*/ 123872 h 290057"/>
                  <a:gd name="connsiteX91" fmla="*/ 10953 w 511920"/>
                  <a:gd name="connsiteY91" fmla="*/ 124101 h 290057"/>
                  <a:gd name="connsiteX92" fmla="*/ 383 w 511920"/>
                  <a:gd name="connsiteY92" fmla="*/ 142638 h 290057"/>
                  <a:gd name="connsiteX93" fmla="*/ 153 w 511920"/>
                  <a:gd name="connsiteY93" fmla="*/ 144706 h 290057"/>
                  <a:gd name="connsiteX94" fmla="*/ 0 w 511920"/>
                  <a:gd name="connsiteY94" fmla="*/ 147923 h 290057"/>
                  <a:gd name="connsiteX95" fmla="*/ 20374 w 511920"/>
                  <a:gd name="connsiteY95" fmla="*/ 164161 h 290057"/>
                  <a:gd name="connsiteX96" fmla="*/ 29030 w 511920"/>
                  <a:gd name="connsiteY96" fmla="*/ 159412 h 290057"/>
                  <a:gd name="connsiteX97" fmla="*/ 36307 w 511920"/>
                  <a:gd name="connsiteY97" fmla="*/ 162553 h 290057"/>
                  <a:gd name="connsiteX98" fmla="*/ 38604 w 511920"/>
                  <a:gd name="connsiteY98" fmla="*/ 163166 h 290057"/>
                  <a:gd name="connsiteX99" fmla="*/ 40673 w 511920"/>
                  <a:gd name="connsiteY99" fmla="*/ 162323 h 290057"/>
                  <a:gd name="connsiteX100" fmla="*/ 67634 w 511920"/>
                  <a:gd name="connsiteY100" fmla="*/ 164391 h 290057"/>
                  <a:gd name="connsiteX101" fmla="*/ 69396 w 511920"/>
                  <a:gd name="connsiteY101" fmla="*/ 165234 h 290057"/>
                  <a:gd name="connsiteX102" fmla="*/ 78129 w 511920"/>
                  <a:gd name="connsiteY102" fmla="*/ 173047 h 290057"/>
                  <a:gd name="connsiteX103" fmla="*/ 80273 w 511920"/>
                  <a:gd name="connsiteY103" fmla="*/ 172817 h 290057"/>
                  <a:gd name="connsiteX104" fmla="*/ 92605 w 511920"/>
                  <a:gd name="connsiteY104" fmla="*/ 166000 h 290057"/>
                  <a:gd name="connsiteX105" fmla="*/ 110682 w 511920"/>
                  <a:gd name="connsiteY105" fmla="*/ 163932 h 290057"/>
                  <a:gd name="connsiteX106" fmla="*/ 113057 w 511920"/>
                  <a:gd name="connsiteY106" fmla="*/ 163012 h 290057"/>
                  <a:gd name="connsiteX107" fmla="*/ 127380 w 511920"/>
                  <a:gd name="connsiteY107" fmla="*/ 153668 h 290057"/>
                  <a:gd name="connsiteX108" fmla="*/ 129831 w 511920"/>
                  <a:gd name="connsiteY108" fmla="*/ 152059 h 290057"/>
                  <a:gd name="connsiteX109" fmla="*/ 141780 w 511920"/>
                  <a:gd name="connsiteY109" fmla="*/ 149302 h 290057"/>
                  <a:gd name="connsiteX110" fmla="*/ 145763 w 511920"/>
                  <a:gd name="connsiteY110" fmla="*/ 149148 h 290057"/>
                  <a:gd name="connsiteX111" fmla="*/ 151508 w 511920"/>
                  <a:gd name="connsiteY111" fmla="*/ 146544 h 290057"/>
                  <a:gd name="connsiteX112" fmla="*/ 153193 w 511920"/>
                  <a:gd name="connsiteY112" fmla="*/ 146314 h 290057"/>
                  <a:gd name="connsiteX113" fmla="*/ 161925 w 511920"/>
                  <a:gd name="connsiteY113" fmla="*/ 148842 h 290057"/>
                  <a:gd name="connsiteX114" fmla="*/ 163151 w 511920"/>
                  <a:gd name="connsiteY114" fmla="*/ 149761 h 290057"/>
                  <a:gd name="connsiteX115" fmla="*/ 164453 w 511920"/>
                  <a:gd name="connsiteY115" fmla="*/ 150680 h 290057"/>
                  <a:gd name="connsiteX116" fmla="*/ 178929 w 511920"/>
                  <a:gd name="connsiteY116" fmla="*/ 157497 h 290057"/>
                  <a:gd name="connsiteX117" fmla="*/ 195091 w 511920"/>
                  <a:gd name="connsiteY117" fmla="*/ 163932 h 290057"/>
                  <a:gd name="connsiteX118" fmla="*/ 196853 w 511920"/>
                  <a:gd name="connsiteY118" fmla="*/ 163932 h 290057"/>
                  <a:gd name="connsiteX119" fmla="*/ 198921 w 511920"/>
                  <a:gd name="connsiteY119" fmla="*/ 163702 h 290057"/>
                  <a:gd name="connsiteX120" fmla="*/ 200836 w 511920"/>
                  <a:gd name="connsiteY120" fmla="*/ 166459 h 290057"/>
                  <a:gd name="connsiteX121" fmla="*/ 201525 w 511920"/>
                  <a:gd name="connsiteY121" fmla="*/ 170442 h 290057"/>
                  <a:gd name="connsiteX122" fmla="*/ 199993 w 511920"/>
                  <a:gd name="connsiteY122" fmla="*/ 176417 h 290057"/>
                  <a:gd name="connsiteX123" fmla="*/ 199074 w 511920"/>
                  <a:gd name="connsiteY123" fmla="*/ 178485 h 290057"/>
                  <a:gd name="connsiteX124" fmla="*/ 199304 w 511920"/>
                  <a:gd name="connsiteY124" fmla="*/ 181242 h 290057"/>
                  <a:gd name="connsiteX125" fmla="*/ 206964 w 511920"/>
                  <a:gd name="connsiteY125" fmla="*/ 188902 h 290057"/>
                  <a:gd name="connsiteX126" fmla="*/ 208496 w 511920"/>
                  <a:gd name="connsiteY126" fmla="*/ 187447 h 290057"/>
                  <a:gd name="connsiteX127" fmla="*/ 210028 w 511920"/>
                  <a:gd name="connsiteY127" fmla="*/ 186757 h 290057"/>
                  <a:gd name="connsiteX128" fmla="*/ 211100 w 511920"/>
                  <a:gd name="connsiteY128" fmla="*/ 190817 h 290057"/>
                  <a:gd name="connsiteX129" fmla="*/ 209874 w 511920"/>
                  <a:gd name="connsiteY129" fmla="*/ 194034 h 290057"/>
                  <a:gd name="connsiteX130" fmla="*/ 209262 w 511920"/>
                  <a:gd name="connsiteY130" fmla="*/ 195336 h 290057"/>
                  <a:gd name="connsiteX131" fmla="*/ 216232 w 511920"/>
                  <a:gd name="connsiteY131" fmla="*/ 203149 h 290057"/>
                  <a:gd name="connsiteX132" fmla="*/ 218300 w 511920"/>
                  <a:gd name="connsiteY132" fmla="*/ 203838 h 290057"/>
                  <a:gd name="connsiteX133" fmla="*/ 221287 w 511920"/>
                  <a:gd name="connsiteY133" fmla="*/ 206366 h 290057"/>
                  <a:gd name="connsiteX134" fmla="*/ 220445 w 511920"/>
                  <a:gd name="connsiteY134" fmla="*/ 214409 h 290057"/>
                  <a:gd name="connsiteX135" fmla="*/ 221670 w 511920"/>
                  <a:gd name="connsiteY135" fmla="*/ 216707 h 290057"/>
                  <a:gd name="connsiteX136" fmla="*/ 225883 w 511920"/>
                  <a:gd name="connsiteY136" fmla="*/ 220690 h 290057"/>
                  <a:gd name="connsiteX137" fmla="*/ 219066 w 511920"/>
                  <a:gd name="connsiteY137" fmla="*/ 222145 h 290057"/>
                  <a:gd name="connsiteX138" fmla="*/ 216998 w 511920"/>
                  <a:gd name="connsiteY138" fmla="*/ 221073 h 290057"/>
                  <a:gd name="connsiteX139" fmla="*/ 210793 w 511920"/>
                  <a:gd name="connsiteY139" fmla="*/ 220383 h 290057"/>
                  <a:gd name="connsiteX140" fmla="*/ 208649 w 511920"/>
                  <a:gd name="connsiteY140" fmla="*/ 218239 h 290057"/>
                  <a:gd name="connsiteX141" fmla="*/ 206887 w 511920"/>
                  <a:gd name="connsiteY141" fmla="*/ 218085 h 290057"/>
                  <a:gd name="connsiteX142" fmla="*/ 199611 w 511920"/>
                  <a:gd name="connsiteY142" fmla="*/ 220383 h 290057"/>
                  <a:gd name="connsiteX143" fmla="*/ 196853 w 511920"/>
                  <a:gd name="connsiteY143" fmla="*/ 217856 h 290057"/>
                  <a:gd name="connsiteX144" fmla="*/ 195627 w 511920"/>
                  <a:gd name="connsiteY144" fmla="*/ 217396 h 290057"/>
                  <a:gd name="connsiteX145" fmla="*/ 194708 w 511920"/>
                  <a:gd name="connsiteY145" fmla="*/ 218851 h 290057"/>
                  <a:gd name="connsiteX146" fmla="*/ 193866 w 511920"/>
                  <a:gd name="connsiteY146" fmla="*/ 224979 h 290057"/>
                  <a:gd name="connsiteX147" fmla="*/ 194249 w 511920"/>
                  <a:gd name="connsiteY147" fmla="*/ 225898 h 290057"/>
                  <a:gd name="connsiteX148" fmla="*/ 194632 w 511920"/>
                  <a:gd name="connsiteY148" fmla="*/ 227660 h 290057"/>
                  <a:gd name="connsiteX149" fmla="*/ 192334 w 511920"/>
                  <a:gd name="connsiteY149" fmla="*/ 234094 h 290057"/>
                  <a:gd name="connsiteX150" fmla="*/ 191032 w 511920"/>
                  <a:gd name="connsiteY150" fmla="*/ 235320 h 290057"/>
                  <a:gd name="connsiteX151" fmla="*/ 188504 w 511920"/>
                  <a:gd name="connsiteY151" fmla="*/ 236392 h 290057"/>
                  <a:gd name="connsiteX152" fmla="*/ 186972 w 511920"/>
                  <a:gd name="connsiteY152" fmla="*/ 240222 h 290057"/>
                  <a:gd name="connsiteX153" fmla="*/ 182453 w 511920"/>
                  <a:gd name="connsiteY153" fmla="*/ 244205 h 290057"/>
                  <a:gd name="connsiteX154" fmla="*/ 180921 w 511920"/>
                  <a:gd name="connsiteY154" fmla="*/ 245890 h 290057"/>
                  <a:gd name="connsiteX155" fmla="*/ 181151 w 511920"/>
                  <a:gd name="connsiteY155" fmla="*/ 247805 h 290057"/>
                  <a:gd name="connsiteX156" fmla="*/ 181304 w 511920"/>
                  <a:gd name="connsiteY156" fmla="*/ 249107 h 290057"/>
                  <a:gd name="connsiteX157" fmla="*/ 176402 w 511920"/>
                  <a:gd name="connsiteY157" fmla="*/ 251175 h 290057"/>
                  <a:gd name="connsiteX158" fmla="*/ 174334 w 511920"/>
                  <a:gd name="connsiteY158" fmla="*/ 252401 h 290057"/>
                  <a:gd name="connsiteX159" fmla="*/ 172802 w 511920"/>
                  <a:gd name="connsiteY159" fmla="*/ 254545 h 290057"/>
                  <a:gd name="connsiteX160" fmla="*/ 178546 w 511920"/>
                  <a:gd name="connsiteY160" fmla="*/ 258758 h 290057"/>
                  <a:gd name="connsiteX161" fmla="*/ 186819 w 511920"/>
                  <a:gd name="connsiteY161" fmla="*/ 262818 h 290057"/>
                  <a:gd name="connsiteX162" fmla="*/ 189117 w 511920"/>
                  <a:gd name="connsiteY162" fmla="*/ 261592 h 290057"/>
                  <a:gd name="connsiteX163" fmla="*/ 189729 w 511920"/>
                  <a:gd name="connsiteY163" fmla="*/ 260367 h 290057"/>
                  <a:gd name="connsiteX164" fmla="*/ 197772 w 511920"/>
                  <a:gd name="connsiteY164" fmla="*/ 257762 h 290057"/>
                  <a:gd name="connsiteX165" fmla="*/ 207194 w 511920"/>
                  <a:gd name="connsiteY165" fmla="*/ 255158 h 290057"/>
                  <a:gd name="connsiteX166" fmla="*/ 213398 w 511920"/>
                  <a:gd name="connsiteY166" fmla="*/ 258988 h 290057"/>
                  <a:gd name="connsiteX167" fmla="*/ 214240 w 511920"/>
                  <a:gd name="connsiteY167" fmla="*/ 264733 h 290057"/>
                  <a:gd name="connsiteX168" fmla="*/ 215236 w 511920"/>
                  <a:gd name="connsiteY168" fmla="*/ 260213 h 290057"/>
                  <a:gd name="connsiteX169" fmla="*/ 214777 w 511920"/>
                  <a:gd name="connsiteY169" fmla="*/ 247422 h 290057"/>
                  <a:gd name="connsiteX170" fmla="*/ 214930 w 511920"/>
                  <a:gd name="connsiteY170" fmla="*/ 243898 h 290057"/>
                  <a:gd name="connsiteX171" fmla="*/ 217841 w 511920"/>
                  <a:gd name="connsiteY171" fmla="*/ 244818 h 290057"/>
                  <a:gd name="connsiteX172" fmla="*/ 225653 w 511920"/>
                  <a:gd name="connsiteY172" fmla="*/ 240528 h 290057"/>
                  <a:gd name="connsiteX173" fmla="*/ 233926 w 511920"/>
                  <a:gd name="connsiteY173" fmla="*/ 234783 h 290057"/>
                  <a:gd name="connsiteX174" fmla="*/ 233772 w 511920"/>
                  <a:gd name="connsiteY174" fmla="*/ 231413 h 290057"/>
                  <a:gd name="connsiteX175" fmla="*/ 228794 w 511920"/>
                  <a:gd name="connsiteY175" fmla="*/ 221226 h 290057"/>
                  <a:gd name="connsiteX176" fmla="*/ 230709 w 511920"/>
                  <a:gd name="connsiteY176" fmla="*/ 221532 h 290057"/>
                  <a:gd name="connsiteX177" fmla="*/ 232317 w 511920"/>
                  <a:gd name="connsiteY177" fmla="*/ 221992 h 290057"/>
                  <a:gd name="connsiteX178" fmla="*/ 233237 w 511920"/>
                  <a:gd name="connsiteY178" fmla="*/ 223754 h 290057"/>
                  <a:gd name="connsiteX179" fmla="*/ 234845 w 511920"/>
                  <a:gd name="connsiteY179" fmla="*/ 225668 h 290057"/>
                  <a:gd name="connsiteX180" fmla="*/ 237219 w 511920"/>
                  <a:gd name="connsiteY180" fmla="*/ 225362 h 290057"/>
                  <a:gd name="connsiteX181" fmla="*/ 257977 w 511920"/>
                  <a:gd name="connsiteY181" fmla="*/ 213413 h 290057"/>
                  <a:gd name="connsiteX182" fmla="*/ 265943 w 511920"/>
                  <a:gd name="connsiteY182" fmla="*/ 208434 h 290057"/>
                  <a:gd name="connsiteX183" fmla="*/ 269007 w 511920"/>
                  <a:gd name="connsiteY183" fmla="*/ 206979 h 290057"/>
                  <a:gd name="connsiteX184" fmla="*/ 270922 w 511920"/>
                  <a:gd name="connsiteY184" fmla="*/ 209660 h 290057"/>
                  <a:gd name="connsiteX185" fmla="*/ 277815 w 511920"/>
                  <a:gd name="connsiteY185" fmla="*/ 207592 h 290057"/>
                  <a:gd name="connsiteX186" fmla="*/ 278734 w 511920"/>
                  <a:gd name="connsiteY186" fmla="*/ 203915 h 290057"/>
                  <a:gd name="connsiteX187" fmla="*/ 280343 w 511920"/>
                  <a:gd name="connsiteY187" fmla="*/ 203149 h 290057"/>
                  <a:gd name="connsiteX188" fmla="*/ 280037 w 511920"/>
                  <a:gd name="connsiteY188" fmla="*/ 209200 h 290057"/>
                  <a:gd name="connsiteX189" fmla="*/ 290760 w 511920"/>
                  <a:gd name="connsiteY189" fmla="*/ 214639 h 290057"/>
                  <a:gd name="connsiteX190" fmla="*/ 294437 w 511920"/>
                  <a:gd name="connsiteY190" fmla="*/ 215251 h 290057"/>
                  <a:gd name="connsiteX191" fmla="*/ 285015 w 511920"/>
                  <a:gd name="connsiteY191" fmla="*/ 217626 h 290057"/>
                  <a:gd name="connsiteX192" fmla="*/ 267322 w 511920"/>
                  <a:gd name="connsiteY192" fmla="*/ 215251 h 290057"/>
                  <a:gd name="connsiteX193" fmla="*/ 273066 w 511920"/>
                  <a:gd name="connsiteY193" fmla="*/ 217932 h 290057"/>
                  <a:gd name="connsiteX194" fmla="*/ 277203 w 511920"/>
                  <a:gd name="connsiteY194" fmla="*/ 219694 h 290057"/>
                  <a:gd name="connsiteX195" fmla="*/ 277509 w 511920"/>
                  <a:gd name="connsiteY195" fmla="*/ 222375 h 290057"/>
                  <a:gd name="connsiteX196" fmla="*/ 274292 w 511920"/>
                  <a:gd name="connsiteY196" fmla="*/ 223983 h 290057"/>
                  <a:gd name="connsiteX197" fmla="*/ 283867 w 511920"/>
                  <a:gd name="connsiteY197" fmla="*/ 226894 h 290057"/>
                  <a:gd name="connsiteX198" fmla="*/ 288003 w 511920"/>
                  <a:gd name="connsiteY198" fmla="*/ 229805 h 290057"/>
                  <a:gd name="connsiteX199" fmla="*/ 296812 w 511920"/>
                  <a:gd name="connsiteY199" fmla="*/ 230571 h 290057"/>
                  <a:gd name="connsiteX200" fmla="*/ 316267 w 511920"/>
                  <a:gd name="connsiteY200" fmla="*/ 229115 h 290057"/>
                  <a:gd name="connsiteX201" fmla="*/ 324539 w 511920"/>
                  <a:gd name="connsiteY201" fmla="*/ 231337 h 290057"/>
                  <a:gd name="connsiteX202" fmla="*/ 326607 w 511920"/>
                  <a:gd name="connsiteY202" fmla="*/ 233251 h 290057"/>
                  <a:gd name="connsiteX203" fmla="*/ 328063 w 511920"/>
                  <a:gd name="connsiteY203" fmla="*/ 237388 h 290057"/>
                  <a:gd name="connsiteX204" fmla="*/ 327297 w 511920"/>
                  <a:gd name="connsiteY204" fmla="*/ 239609 h 290057"/>
                  <a:gd name="connsiteX205" fmla="*/ 319024 w 511920"/>
                  <a:gd name="connsiteY205" fmla="*/ 242673 h 290057"/>
                  <a:gd name="connsiteX206" fmla="*/ 315348 w 511920"/>
                  <a:gd name="connsiteY206" fmla="*/ 243822 h 290057"/>
                  <a:gd name="connsiteX207" fmla="*/ 312820 w 511920"/>
                  <a:gd name="connsiteY207" fmla="*/ 244435 h 290057"/>
                  <a:gd name="connsiteX208" fmla="*/ 306922 w 511920"/>
                  <a:gd name="connsiteY208" fmla="*/ 247115 h 290057"/>
                  <a:gd name="connsiteX209" fmla="*/ 304395 w 511920"/>
                  <a:gd name="connsiteY209" fmla="*/ 249643 h 290057"/>
                  <a:gd name="connsiteX210" fmla="*/ 298650 w 511920"/>
                  <a:gd name="connsiteY210" fmla="*/ 252554 h 290057"/>
                  <a:gd name="connsiteX211" fmla="*/ 296735 w 511920"/>
                  <a:gd name="connsiteY211" fmla="*/ 258911 h 290057"/>
                  <a:gd name="connsiteX212" fmla="*/ 316190 w 511920"/>
                  <a:gd name="connsiteY212" fmla="*/ 263890 h 290057"/>
                  <a:gd name="connsiteX213" fmla="*/ 326914 w 511920"/>
                  <a:gd name="connsiteY213" fmla="*/ 271397 h 290057"/>
                  <a:gd name="connsiteX214" fmla="*/ 324233 w 511920"/>
                  <a:gd name="connsiteY214" fmla="*/ 280205 h 290057"/>
                  <a:gd name="connsiteX215" fmla="*/ 322625 w 511920"/>
                  <a:gd name="connsiteY215" fmla="*/ 284341 h 290057"/>
                  <a:gd name="connsiteX216" fmla="*/ 321705 w 511920"/>
                  <a:gd name="connsiteY216" fmla="*/ 286409 h 290057"/>
                  <a:gd name="connsiteX217" fmla="*/ 326837 w 511920"/>
                  <a:gd name="connsiteY217" fmla="*/ 289627 h 290057"/>
                  <a:gd name="connsiteX218" fmla="*/ 334803 w 511920"/>
                  <a:gd name="connsiteY218" fmla="*/ 288324 h 290057"/>
                  <a:gd name="connsiteX219" fmla="*/ 377544 w 511920"/>
                  <a:gd name="connsiteY219" fmla="*/ 267720 h 290057"/>
                  <a:gd name="connsiteX220" fmla="*/ 388880 w 511920"/>
                  <a:gd name="connsiteY220" fmla="*/ 269482 h 290057"/>
                  <a:gd name="connsiteX221" fmla="*/ 396540 w 511920"/>
                  <a:gd name="connsiteY221" fmla="*/ 269635 h 290057"/>
                  <a:gd name="connsiteX222" fmla="*/ 400983 w 511920"/>
                  <a:gd name="connsiteY222" fmla="*/ 269788 h 290057"/>
                  <a:gd name="connsiteX223" fmla="*/ 405732 w 511920"/>
                  <a:gd name="connsiteY223" fmla="*/ 265345 h 290057"/>
                  <a:gd name="connsiteX224" fmla="*/ 410021 w 511920"/>
                  <a:gd name="connsiteY224" fmla="*/ 258835 h 290057"/>
                  <a:gd name="connsiteX225" fmla="*/ 407953 w 511920"/>
                  <a:gd name="connsiteY225" fmla="*/ 257916 h 290057"/>
                  <a:gd name="connsiteX226" fmla="*/ 391868 w 511920"/>
                  <a:gd name="connsiteY226" fmla="*/ 257303 h 290057"/>
                  <a:gd name="connsiteX227" fmla="*/ 386123 w 511920"/>
                  <a:gd name="connsiteY227" fmla="*/ 257762 h 290057"/>
                  <a:gd name="connsiteX228" fmla="*/ 380072 w 511920"/>
                  <a:gd name="connsiteY228" fmla="*/ 259218 h 290057"/>
                  <a:gd name="connsiteX229" fmla="*/ 364140 w 511920"/>
                  <a:gd name="connsiteY229" fmla="*/ 239149 h 290057"/>
                  <a:gd name="connsiteX230" fmla="*/ 364753 w 511920"/>
                  <a:gd name="connsiteY230" fmla="*/ 225898 h 290057"/>
                  <a:gd name="connsiteX231" fmla="*/ 370957 w 511920"/>
                  <a:gd name="connsiteY231" fmla="*/ 220000 h 290057"/>
                  <a:gd name="connsiteX232" fmla="*/ 373178 w 511920"/>
                  <a:gd name="connsiteY232" fmla="*/ 218392 h 290057"/>
                  <a:gd name="connsiteX233" fmla="*/ 374633 w 511920"/>
                  <a:gd name="connsiteY233" fmla="*/ 221762 h 290057"/>
                  <a:gd name="connsiteX234" fmla="*/ 374480 w 511920"/>
                  <a:gd name="connsiteY234" fmla="*/ 224136 h 290057"/>
                  <a:gd name="connsiteX235" fmla="*/ 376702 w 511920"/>
                  <a:gd name="connsiteY235" fmla="*/ 223830 h 290057"/>
                  <a:gd name="connsiteX236" fmla="*/ 394549 w 511920"/>
                  <a:gd name="connsiteY236" fmla="*/ 211575 h 290057"/>
                  <a:gd name="connsiteX237" fmla="*/ 406804 w 511920"/>
                  <a:gd name="connsiteY237" fmla="*/ 208358 h 290057"/>
                  <a:gd name="connsiteX238" fmla="*/ 416072 w 511920"/>
                  <a:gd name="connsiteY238" fmla="*/ 208817 h 290057"/>
                  <a:gd name="connsiteX239" fmla="*/ 419596 w 511920"/>
                  <a:gd name="connsiteY239" fmla="*/ 208204 h 290057"/>
                  <a:gd name="connsiteX240" fmla="*/ 428174 w 511920"/>
                  <a:gd name="connsiteY240" fmla="*/ 203762 h 290057"/>
                  <a:gd name="connsiteX241" fmla="*/ 436294 w 511920"/>
                  <a:gd name="connsiteY241" fmla="*/ 198477 h 290057"/>
                  <a:gd name="connsiteX242" fmla="*/ 448702 w 511920"/>
                  <a:gd name="connsiteY242" fmla="*/ 195260 h 290057"/>
                  <a:gd name="connsiteX243" fmla="*/ 457664 w 511920"/>
                  <a:gd name="connsiteY243" fmla="*/ 195183 h 290057"/>
                  <a:gd name="connsiteX244" fmla="*/ 459426 w 511920"/>
                  <a:gd name="connsiteY244" fmla="*/ 182698 h 290057"/>
                  <a:gd name="connsiteX245" fmla="*/ 465171 w 511920"/>
                  <a:gd name="connsiteY245" fmla="*/ 175804 h 290057"/>
                  <a:gd name="connsiteX246" fmla="*/ 471375 w 511920"/>
                  <a:gd name="connsiteY246" fmla="*/ 173736 h 290057"/>
                  <a:gd name="connsiteX247" fmla="*/ 479188 w 511920"/>
                  <a:gd name="connsiteY247" fmla="*/ 168987 h 290057"/>
                  <a:gd name="connsiteX248" fmla="*/ 481715 w 511920"/>
                  <a:gd name="connsiteY248" fmla="*/ 168374 h 290057"/>
                  <a:gd name="connsiteX249" fmla="*/ 498643 w 511920"/>
                  <a:gd name="connsiteY249" fmla="*/ 169676 h 290057"/>
                  <a:gd name="connsiteX250" fmla="*/ 500558 w 511920"/>
                  <a:gd name="connsiteY250" fmla="*/ 167915 h 290057"/>
                  <a:gd name="connsiteX251" fmla="*/ 504388 w 511920"/>
                  <a:gd name="connsiteY251" fmla="*/ 159949 h 290057"/>
                  <a:gd name="connsiteX252" fmla="*/ 507069 w 511920"/>
                  <a:gd name="connsiteY252" fmla="*/ 153744 h 290057"/>
                  <a:gd name="connsiteX253" fmla="*/ 506609 w 511920"/>
                  <a:gd name="connsiteY253" fmla="*/ 151063 h 290057"/>
                  <a:gd name="connsiteX254" fmla="*/ 504694 w 511920"/>
                  <a:gd name="connsiteY254" fmla="*/ 145931 h 290057"/>
                  <a:gd name="connsiteX255" fmla="*/ 500252 w 511920"/>
                  <a:gd name="connsiteY255" fmla="*/ 142102 h 290057"/>
                  <a:gd name="connsiteX256" fmla="*/ 499333 w 511920"/>
                  <a:gd name="connsiteY256" fmla="*/ 137353 h 290057"/>
                  <a:gd name="connsiteX257" fmla="*/ 507145 w 511920"/>
                  <a:gd name="connsiteY257" fmla="*/ 133216 h 290057"/>
                  <a:gd name="connsiteX258" fmla="*/ 507299 w 511920"/>
                  <a:gd name="connsiteY258" fmla="*/ 132067 h 290057"/>
                  <a:gd name="connsiteX259" fmla="*/ 500252 w 511920"/>
                  <a:gd name="connsiteY259" fmla="*/ 128697 h 290057"/>
                  <a:gd name="connsiteX260" fmla="*/ 500175 w 511920"/>
                  <a:gd name="connsiteY260" fmla="*/ 126323 h 290057"/>
                  <a:gd name="connsiteX261" fmla="*/ 366208 w 511920"/>
                  <a:gd name="connsiteY261" fmla="*/ 245277 h 290057"/>
                  <a:gd name="connsiteX262" fmla="*/ 375783 w 511920"/>
                  <a:gd name="connsiteY262" fmla="*/ 257686 h 290057"/>
                  <a:gd name="connsiteX263" fmla="*/ 376472 w 511920"/>
                  <a:gd name="connsiteY263" fmla="*/ 260290 h 290057"/>
                  <a:gd name="connsiteX264" fmla="*/ 369272 w 511920"/>
                  <a:gd name="connsiteY264" fmla="*/ 255541 h 290057"/>
                  <a:gd name="connsiteX265" fmla="*/ 362838 w 511920"/>
                  <a:gd name="connsiteY265" fmla="*/ 245277 h 290057"/>
                  <a:gd name="connsiteX266" fmla="*/ 355867 w 511920"/>
                  <a:gd name="connsiteY266" fmla="*/ 239762 h 290057"/>
                  <a:gd name="connsiteX267" fmla="*/ 353952 w 511920"/>
                  <a:gd name="connsiteY267" fmla="*/ 238843 h 290057"/>
                  <a:gd name="connsiteX268" fmla="*/ 352267 w 511920"/>
                  <a:gd name="connsiteY268" fmla="*/ 237618 h 290057"/>
                  <a:gd name="connsiteX269" fmla="*/ 348897 w 511920"/>
                  <a:gd name="connsiteY269" fmla="*/ 237847 h 290057"/>
                  <a:gd name="connsiteX270" fmla="*/ 345986 w 511920"/>
                  <a:gd name="connsiteY270" fmla="*/ 235473 h 290057"/>
                  <a:gd name="connsiteX271" fmla="*/ 332122 w 511920"/>
                  <a:gd name="connsiteY271" fmla="*/ 229728 h 290057"/>
                  <a:gd name="connsiteX272" fmla="*/ 333042 w 511920"/>
                  <a:gd name="connsiteY272" fmla="*/ 227124 h 290057"/>
                  <a:gd name="connsiteX273" fmla="*/ 342157 w 511920"/>
                  <a:gd name="connsiteY273" fmla="*/ 226894 h 290057"/>
                  <a:gd name="connsiteX274" fmla="*/ 344761 w 511920"/>
                  <a:gd name="connsiteY274" fmla="*/ 225439 h 290057"/>
                  <a:gd name="connsiteX275" fmla="*/ 351501 w 511920"/>
                  <a:gd name="connsiteY275" fmla="*/ 229728 h 290057"/>
                  <a:gd name="connsiteX276" fmla="*/ 350582 w 511920"/>
                  <a:gd name="connsiteY276" fmla="*/ 234017 h 290057"/>
                  <a:gd name="connsiteX277" fmla="*/ 355101 w 511920"/>
                  <a:gd name="connsiteY277" fmla="*/ 230877 h 290057"/>
                  <a:gd name="connsiteX278" fmla="*/ 358701 w 511920"/>
                  <a:gd name="connsiteY278" fmla="*/ 230647 h 290057"/>
                  <a:gd name="connsiteX279" fmla="*/ 366208 w 511920"/>
                  <a:gd name="connsiteY279" fmla="*/ 245277 h 29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511920" h="290057">
                    <a:moveTo>
                      <a:pt x="500175" y="126323"/>
                    </a:moveTo>
                    <a:cubicBezTo>
                      <a:pt x="500635" y="126016"/>
                      <a:pt x="503086" y="124255"/>
                      <a:pt x="505154" y="122952"/>
                    </a:cubicBezTo>
                    <a:cubicBezTo>
                      <a:pt x="507222" y="121650"/>
                      <a:pt x="507529" y="121497"/>
                      <a:pt x="509903" y="118663"/>
                    </a:cubicBezTo>
                    <a:cubicBezTo>
                      <a:pt x="512278" y="115829"/>
                      <a:pt x="511971" y="107480"/>
                      <a:pt x="511818" y="105565"/>
                    </a:cubicBezTo>
                    <a:cubicBezTo>
                      <a:pt x="511665" y="103650"/>
                      <a:pt x="511205" y="104263"/>
                      <a:pt x="505920" y="105718"/>
                    </a:cubicBezTo>
                    <a:cubicBezTo>
                      <a:pt x="500635" y="107174"/>
                      <a:pt x="487537" y="95684"/>
                      <a:pt x="486618" y="94382"/>
                    </a:cubicBezTo>
                    <a:cubicBezTo>
                      <a:pt x="485698" y="93080"/>
                      <a:pt x="483707" y="94076"/>
                      <a:pt x="483707" y="94076"/>
                    </a:cubicBezTo>
                    <a:cubicBezTo>
                      <a:pt x="476813" y="97752"/>
                      <a:pt x="471758" y="90859"/>
                      <a:pt x="471069" y="90552"/>
                    </a:cubicBezTo>
                    <a:cubicBezTo>
                      <a:pt x="470456" y="90246"/>
                      <a:pt x="461035" y="87029"/>
                      <a:pt x="460039" y="86722"/>
                    </a:cubicBezTo>
                    <a:cubicBezTo>
                      <a:pt x="459120" y="86416"/>
                      <a:pt x="457817" y="87641"/>
                      <a:pt x="457817" y="87641"/>
                    </a:cubicBezTo>
                    <a:cubicBezTo>
                      <a:pt x="457817" y="87641"/>
                      <a:pt x="454447" y="90552"/>
                      <a:pt x="452839" y="91625"/>
                    </a:cubicBezTo>
                    <a:cubicBezTo>
                      <a:pt x="451230" y="92773"/>
                      <a:pt x="450770" y="91625"/>
                      <a:pt x="450770" y="91625"/>
                    </a:cubicBezTo>
                    <a:cubicBezTo>
                      <a:pt x="450770" y="91625"/>
                      <a:pt x="436600" y="74390"/>
                      <a:pt x="436064" y="73395"/>
                    </a:cubicBezTo>
                    <a:cubicBezTo>
                      <a:pt x="435604" y="72475"/>
                      <a:pt x="433996" y="73088"/>
                      <a:pt x="433996" y="73088"/>
                    </a:cubicBezTo>
                    <a:cubicBezTo>
                      <a:pt x="433996" y="73088"/>
                      <a:pt x="412778" y="78220"/>
                      <a:pt x="411783" y="78526"/>
                    </a:cubicBezTo>
                    <a:cubicBezTo>
                      <a:pt x="410863" y="78833"/>
                      <a:pt x="409409" y="78680"/>
                      <a:pt x="409409" y="78680"/>
                    </a:cubicBezTo>
                    <a:cubicBezTo>
                      <a:pt x="409409" y="78680"/>
                      <a:pt x="397612" y="74084"/>
                      <a:pt x="396617" y="73701"/>
                    </a:cubicBezTo>
                    <a:cubicBezTo>
                      <a:pt x="395697" y="73395"/>
                      <a:pt x="394242" y="73241"/>
                      <a:pt x="394242" y="73241"/>
                    </a:cubicBezTo>
                    <a:cubicBezTo>
                      <a:pt x="394242" y="73241"/>
                      <a:pt x="388651" y="75156"/>
                      <a:pt x="387042" y="75769"/>
                    </a:cubicBezTo>
                    <a:cubicBezTo>
                      <a:pt x="385434" y="76382"/>
                      <a:pt x="383672" y="75003"/>
                      <a:pt x="383672" y="75003"/>
                    </a:cubicBezTo>
                    <a:cubicBezTo>
                      <a:pt x="377927" y="70867"/>
                      <a:pt x="378080" y="66041"/>
                      <a:pt x="378387" y="65275"/>
                    </a:cubicBezTo>
                    <a:cubicBezTo>
                      <a:pt x="378693" y="64509"/>
                      <a:pt x="375323" y="55394"/>
                      <a:pt x="374863" y="54935"/>
                    </a:cubicBezTo>
                    <a:cubicBezTo>
                      <a:pt x="374404" y="54475"/>
                      <a:pt x="373944" y="53020"/>
                      <a:pt x="375629" y="51871"/>
                    </a:cubicBezTo>
                    <a:cubicBezTo>
                      <a:pt x="377391" y="50722"/>
                      <a:pt x="375476" y="49650"/>
                      <a:pt x="375476" y="49650"/>
                    </a:cubicBezTo>
                    <a:cubicBezTo>
                      <a:pt x="375476" y="49650"/>
                      <a:pt x="365289" y="44211"/>
                      <a:pt x="364599" y="43598"/>
                    </a:cubicBezTo>
                    <a:cubicBezTo>
                      <a:pt x="363986" y="42986"/>
                      <a:pt x="362225" y="44364"/>
                      <a:pt x="361382" y="44901"/>
                    </a:cubicBezTo>
                    <a:cubicBezTo>
                      <a:pt x="360616" y="45360"/>
                      <a:pt x="359467" y="45513"/>
                      <a:pt x="357399" y="44594"/>
                    </a:cubicBezTo>
                    <a:cubicBezTo>
                      <a:pt x="355331" y="43675"/>
                      <a:pt x="350889" y="42220"/>
                      <a:pt x="346063" y="42067"/>
                    </a:cubicBezTo>
                    <a:cubicBezTo>
                      <a:pt x="341314" y="41913"/>
                      <a:pt x="343382" y="35173"/>
                      <a:pt x="343841" y="33641"/>
                    </a:cubicBezTo>
                    <a:cubicBezTo>
                      <a:pt x="344301" y="32032"/>
                      <a:pt x="341927" y="31113"/>
                      <a:pt x="340625" y="28356"/>
                    </a:cubicBezTo>
                    <a:cubicBezTo>
                      <a:pt x="339323" y="25675"/>
                      <a:pt x="347825" y="23760"/>
                      <a:pt x="348897" y="23377"/>
                    </a:cubicBezTo>
                    <a:cubicBezTo>
                      <a:pt x="350046" y="23071"/>
                      <a:pt x="349203" y="21922"/>
                      <a:pt x="348897" y="21156"/>
                    </a:cubicBezTo>
                    <a:cubicBezTo>
                      <a:pt x="348591" y="20390"/>
                      <a:pt x="346829" y="19241"/>
                      <a:pt x="346829" y="19241"/>
                    </a:cubicBezTo>
                    <a:cubicBezTo>
                      <a:pt x="340625" y="16713"/>
                      <a:pt x="339476" y="10662"/>
                      <a:pt x="339629" y="9973"/>
                    </a:cubicBezTo>
                    <a:cubicBezTo>
                      <a:pt x="339782" y="9360"/>
                      <a:pt x="338480" y="7751"/>
                      <a:pt x="338480" y="7751"/>
                    </a:cubicBezTo>
                    <a:cubicBezTo>
                      <a:pt x="338480" y="7751"/>
                      <a:pt x="332276" y="858"/>
                      <a:pt x="331586" y="398"/>
                    </a:cubicBezTo>
                    <a:cubicBezTo>
                      <a:pt x="330973" y="-62"/>
                      <a:pt x="328216" y="-62"/>
                      <a:pt x="327143" y="92"/>
                    </a:cubicBezTo>
                    <a:cubicBezTo>
                      <a:pt x="325995" y="245"/>
                      <a:pt x="323007" y="92"/>
                      <a:pt x="321246" y="551"/>
                    </a:cubicBezTo>
                    <a:cubicBezTo>
                      <a:pt x="319484" y="1011"/>
                      <a:pt x="309756" y="3232"/>
                      <a:pt x="308301" y="3462"/>
                    </a:cubicBezTo>
                    <a:cubicBezTo>
                      <a:pt x="308301" y="3462"/>
                      <a:pt x="296964" y="2313"/>
                      <a:pt x="295892" y="2006"/>
                    </a:cubicBezTo>
                    <a:cubicBezTo>
                      <a:pt x="294743" y="1700"/>
                      <a:pt x="293978" y="2619"/>
                      <a:pt x="293978" y="2619"/>
                    </a:cubicBezTo>
                    <a:lnTo>
                      <a:pt x="289381" y="8824"/>
                    </a:lnTo>
                    <a:cubicBezTo>
                      <a:pt x="285858" y="14109"/>
                      <a:pt x="277280" y="11045"/>
                      <a:pt x="275824" y="10738"/>
                    </a:cubicBezTo>
                    <a:cubicBezTo>
                      <a:pt x="274828" y="10509"/>
                      <a:pt x="274369" y="10279"/>
                      <a:pt x="274215" y="9896"/>
                    </a:cubicBezTo>
                    <a:cubicBezTo>
                      <a:pt x="271075" y="9590"/>
                      <a:pt x="267705" y="9130"/>
                      <a:pt x="265713" y="8977"/>
                    </a:cubicBezTo>
                    <a:cubicBezTo>
                      <a:pt x="262343" y="8594"/>
                      <a:pt x="262113" y="9896"/>
                      <a:pt x="260122" y="11045"/>
                    </a:cubicBezTo>
                    <a:cubicBezTo>
                      <a:pt x="258054" y="12117"/>
                      <a:pt x="259432" y="12270"/>
                      <a:pt x="254836" y="10892"/>
                    </a:cubicBezTo>
                    <a:cubicBezTo>
                      <a:pt x="250317" y="9590"/>
                      <a:pt x="246717" y="15105"/>
                      <a:pt x="245492" y="16253"/>
                    </a:cubicBezTo>
                    <a:cubicBezTo>
                      <a:pt x="244266" y="17479"/>
                      <a:pt x="240360" y="23300"/>
                      <a:pt x="239057" y="26058"/>
                    </a:cubicBezTo>
                    <a:cubicBezTo>
                      <a:pt x="237755" y="28815"/>
                      <a:pt x="238675" y="30041"/>
                      <a:pt x="239900" y="34330"/>
                    </a:cubicBezTo>
                    <a:cubicBezTo>
                      <a:pt x="241126" y="38620"/>
                      <a:pt x="239517" y="40305"/>
                      <a:pt x="239211" y="41530"/>
                    </a:cubicBezTo>
                    <a:cubicBezTo>
                      <a:pt x="238828" y="42756"/>
                      <a:pt x="237909" y="41990"/>
                      <a:pt x="237909" y="41990"/>
                    </a:cubicBezTo>
                    <a:cubicBezTo>
                      <a:pt x="237909" y="41990"/>
                      <a:pt x="234768" y="39079"/>
                      <a:pt x="232776" y="36705"/>
                    </a:cubicBezTo>
                    <a:cubicBezTo>
                      <a:pt x="230709" y="34330"/>
                      <a:pt x="225806" y="33258"/>
                      <a:pt x="223049" y="33564"/>
                    </a:cubicBezTo>
                    <a:cubicBezTo>
                      <a:pt x="220292" y="33947"/>
                      <a:pt x="206274" y="37241"/>
                      <a:pt x="205585" y="37547"/>
                    </a:cubicBezTo>
                    <a:cubicBezTo>
                      <a:pt x="204896" y="37777"/>
                      <a:pt x="204129" y="36935"/>
                      <a:pt x="204129" y="36935"/>
                    </a:cubicBezTo>
                    <a:cubicBezTo>
                      <a:pt x="204129" y="36935"/>
                      <a:pt x="202445" y="33794"/>
                      <a:pt x="201602" y="32186"/>
                    </a:cubicBezTo>
                    <a:cubicBezTo>
                      <a:pt x="200759" y="30500"/>
                      <a:pt x="198002" y="28509"/>
                      <a:pt x="197159" y="28126"/>
                    </a:cubicBezTo>
                    <a:cubicBezTo>
                      <a:pt x="196317" y="27743"/>
                      <a:pt x="195627" y="28815"/>
                      <a:pt x="195244" y="29351"/>
                    </a:cubicBezTo>
                    <a:cubicBezTo>
                      <a:pt x="194862" y="29811"/>
                      <a:pt x="194862" y="30577"/>
                      <a:pt x="193712" y="30271"/>
                    </a:cubicBezTo>
                    <a:cubicBezTo>
                      <a:pt x="192487" y="30041"/>
                      <a:pt x="191568" y="30500"/>
                      <a:pt x="190496" y="30883"/>
                    </a:cubicBezTo>
                    <a:cubicBezTo>
                      <a:pt x="189423" y="31266"/>
                      <a:pt x="188121" y="34560"/>
                      <a:pt x="187355" y="35556"/>
                    </a:cubicBezTo>
                    <a:cubicBezTo>
                      <a:pt x="186666" y="36475"/>
                      <a:pt x="186129" y="35786"/>
                      <a:pt x="185440" y="35326"/>
                    </a:cubicBezTo>
                    <a:cubicBezTo>
                      <a:pt x="184751" y="34866"/>
                      <a:pt x="181993" y="33564"/>
                      <a:pt x="179466" y="32722"/>
                    </a:cubicBezTo>
                    <a:cubicBezTo>
                      <a:pt x="176938" y="31879"/>
                      <a:pt x="174793" y="28892"/>
                      <a:pt x="173874" y="27820"/>
                    </a:cubicBezTo>
                    <a:cubicBezTo>
                      <a:pt x="172955" y="26747"/>
                      <a:pt x="172342" y="27666"/>
                      <a:pt x="171959" y="28049"/>
                    </a:cubicBezTo>
                    <a:cubicBezTo>
                      <a:pt x="171576" y="28432"/>
                      <a:pt x="166904" y="28509"/>
                      <a:pt x="164759" y="28662"/>
                    </a:cubicBezTo>
                    <a:cubicBezTo>
                      <a:pt x="162614" y="28815"/>
                      <a:pt x="160316" y="30577"/>
                      <a:pt x="158402" y="32722"/>
                    </a:cubicBezTo>
                    <a:cubicBezTo>
                      <a:pt x="156487" y="34866"/>
                      <a:pt x="157329" y="32722"/>
                      <a:pt x="157329" y="32722"/>
                    </a:cubicBezTo>
                    <a:cubicBezTo>
                      <a:pt x="159627" y="29275"/>
                      <a:pt x="153653" y="28662"/>
                      <a:pt x="153653" y="28662"/>
                    </a:cubicBezTo>
                    <a:cubicBezTo>
                      <a:pt x="153653" y="28662"/>
                      <a:pt x="108154" y="19317"/>
                      <a:pt x="106469" y="18934"/>
                    </a:cubicBezTo>
                    <a:cubicBezTo>
                      <a:pt x="104784" y="18551"/>
                      <a:pt x="91993" y="16024"/>
                      <a:pt x="89235" y="15717"/>
                    </a:cubicBezTo>
                    <a:cubicBezTo>
                      <a:pt x="86477" y="15334"/>
                      <a:pt x="83337" y="16560"/>
                      <a:pt x="81192" y="17173"/>
                    </a:cubicBezTo>
                    <a:cubicBezTo>
                      <a:pt x="79048" y="17785"/>
                      <a:pt x="69473" y="18398"/>
                      <a:pt x="67175" y="18398"/>
                    </a:cubicBezTo>
                    <a:cubicBezTo>
                      <a:pt x="64877" y="18398"/>
                      <a:pt x="61277" y="20466"/>
                      <a:pt x="59362" y="22688"/>
                    </a:cubicBezTo>
                    <a:cubicBezTo>
                      <a:pt x="57447" y="24985"/>
                      <a:pt x="53005" y="28279"/>
                      <a:pt x="52086" y="29122"/>
                    </a:cubicBezTo>
                    <a:cubicBezTo>
                      <a:pt x="51396" y="29735"/>
                      <a:pt x="44655" y="31266"/>
                      <a:pt x="40902" y="32109"/>
                    </a:cubicBezTo>
                    <a:cubicBezTo>
                      <a:pt x="42358" y="36015"/>
                      <a:pt x="48562" y="48654"/>
                      <a:pt x="49175" y="49956"/>
                    </a:cubicBezTo>
                    <a:cubicBezTo>
                      <a:pt x="49864" y="51411"/>
                      <a:pt x="51549" y="53096"/>
                      <a:pt x="52315" y="53556"/>
                    </a:cubicBezTo>
                    <a:cubicBezTo>
                      <a:pt x="53005" y="54016"/>
                      <a:pt x="54230" y="55241"/>
                      <a:pt x="55456" y="55701"/>
                    </a:cubicBezTo>
                    <a:cubicBezTo>
                      <a:pt x="56681" y="56160"/>
                      <a:pt x="56911" y="56620"/>
                      <a:pt x="55456" y="57156"/>
                    </a:cubicBezTo>
                    <a:cubicBezTo>
                      <a:pt x="54000" y="57616"/>
                      <a:pt x="49021" y="58611"/>
                      <a:pt x="54230" y="63896"/>
                    </a:cubicBezTo>
                    <a:cubicBezTo>
                      <a:pt x="54230" y="63896"/>
                      <a:pt x="55685" y="66041"/>
                      <a:pt x="55150" y="67497"/>
                    </a:cubicBezTo>
                    <a:cubicBezTo>
                      <a:pt x="54690" y="68952"/>
                      <a:pt x="53924" y="75846"/>
                      <a:pt x="43430" y="78986"/>
                    </a:cubicBezTo>
                    <a:cubicBezTo>
                      <a:pt x="43430" y="78986"/>
                      <a:pt x="39370" y="79446"/>
                      <a:pt x="37455" y="81897"/>
                    </a:cubicBezTo>
                    <a:cubicBezTo>
                      <a:pt x="35540" y="84271"/>
                      <a:pt x="16621" y="102961"/>
                      <a:pt x="16621" y="102961"/>
                    </a:cubicBezTo>
                    <a:cubicBezTo>
                      <a:pt x="16621" y="102961"/>
                      <a:pt x="14936" y="104876"/>
                      <a:pt x="15166" y="106791"/>
                    </a:cubicBezTo>
                    <a:cubicBezTo>
                      <a:pt x="15396" y="108706"/>
                      <a:pt x="15856" y="117821"/>
                      <a:pt x="15856" y="117821"/>
                    </a:cubicBezTo>
                    <a:cubicBezTo>
                      <a:pt x="15856" y="117821"/>
                      <a:pt x="16085" y="121650"/>
                      <a:pt x="19226" y="124561"/>
                    </a:cubicBezTo>
                    <a:cubicBezTo>
                      <a:pt x="19226" y="124561"/>
                      <a:pt x="21370" y="126936"/>
                      <a:pt x="17770" y="126016"/>
                    </a:cubicBezTo>
                    <a:cubicBezTo>
                      <a:pt x="14170" y="125097"/>
                      <a:pt x="12409" y="123872"/>
                      <a:pt x="12409" y="123872"/>
                    </a:cubicBezTo>
                    <a:cubicBezTo>
                      <a:pt x="12409" y="123872"/>
                      <a:pt x="11336" y="123182"/>
                      <a:pt x="10953" y="124101"/>
                    </a:cubicBezTo>
                    <a:cubicBezTo>
                      <a:pt x="10570" y="125097"/>
                      <a:pt x="383" y="142638"/>
                      <a:pt x="383" y="142638"/>
                    </a:cubicBezTo>
                    <a:cubicBezTo>
                      <a:pt x="383" y="142638"/>
                      <a:pt x="153" y="143710"/>
                      <a:pt x="153" y="144706"/>
                    </a:cubicBezTo>
                    <a:cubicBezTo>
                      <a:pt x="153" y="145702"/>
                      <a:pt x="0" y="147923"/>
                      <a:pt x="0" y="147923"/>
                    </a:cubicBezTo>
                    <a:lnTo>
                      <a:pt x="20374" y="164161"/>
                    </a:lnTo>
                    <a:cubicBezTo>
                      <a:pt x="22519" y="162629"/>
                      <a:pt x="27038" y="159489"/>
                      <a:pt x="29030" y="159412"/>
                    </a:cubicBezTo>
                    <a:cubicBezTo>
                      <a:pt x="31634" y="159259"/>
                      <a:pt x="34315" y="160638"/>
                      <a:pt x="36307" y="162553"/>
                    </a:cubicBezTo>
                    <a:cubicBezTo>
                      <a:pt x="38375" y="164468"/>
                      <a:pt x="37839" y="163778"/>
                      <a:pt x="38604" y="163166"/>
                    </a:cubicBezTo>
                    <a:cubicBezTo>
                      <a:pt x="39294" y="162553"/>
                      <a:pt x="39524" y="162323"/>
                      <a:pt x="40673" y="162323"/>
                    </a:cubicBezTo>
                    <a:cubicBezTo>
                      <a:pt x="41745" y="162323"/>
                      <a:pt x="67634" y="164391"/>
                      <a:pt x="67634" y="164391"/>
                    </a:cubicBezTo>
                    <a:cubicBezTo>
                      <a:pt x="67634" y="164391"/>
                      <a:pt x="68860" y="164544"/>
                      <a:pt x="69396" y="165234"/>
                    </a:cubicBezTo>
                    <a:cubicBezTo>
                      <a:pt x="70009" y="165923"/>
                      <a:pt x="78129" y="173047"/>
                      <a:pt x="78129" y="173047"/>
                    </a:cubicBezTo>
                    <a:cubicBezTo>
                      <a:pt x="78129" y="173047"/>
                      <a:pt x="79048" y="174119"/>
                      <a:pt x="80273" y="172817"/>
                    </a:cubicBezTo>
                    <a:cubicBezTo>
                      <a:pt x="81498" y="171515"/>
                      <a:pt x="88086" y="166842"/>
                      <a:pt x="92605" y="166000"/>
                    </a:cubicBezTo>
                    <a:cubicBezTo>
                      <a:pt x="97124" y="165157"/>
                      <a:pt x="110682" y="163932"/>
                      <a:pt x="110682" y="163932"/>
                    </a:cubicBezTo>
                    <a:cubicBezTo>
                      <a:pt x="110682" y="163932"/>
                      <a:pt x="112214" y="163702"/>
                      <a:pt x="113057" y="163012"/>
                    </a:cubicBezTo>
                    <a:cubicBezTo>
                      <a:pt x="113669" y="162476"/>
                      <a:pt x="122861" y="156578"/>
                      <a:pt x="127380" y="153668"/>
                    </a:cubicBezTo>
                    <a:cubicBezTo>
                      <a:pt x="128835" y="152749"/>
                      <a:pt x="129831" y="152059"/>
                      <a:pt x="129831" y="152059"/>
                    </a:cubicBezTo>
                    <a:cubicBezTo>
                      <a:pt x="129831" y="152059"/>
                      <a:pt x="134350" y="148382"/>
                      <a:pt x="141780" y="149302"/>
                    </a:cubicBezTo>
                    <a:cubicBezTo>
                      <a:pt x="141780" y="149302"/>
                      <a:pt x="144690" y="149761"/>
                      <a:pt x="145763" y="149148"/>
                    </a:cubicBezTo>
                    <a:cubicBezTo>
                      <a:pt x="146835" y="148536"/>
                      <a:pt x="151508" y="146544"/>
                      <a:pt x="151508" y="146544"/>
                    </a:cubicBezTo>
                    <a:cubicBezTo>
                      <a:pt x="151508" y="146544"/>
                      <a:pt x="152427" y="146314"/>
                      <a:pt x="153193" y="146314"/>
                    </a:cubicBezTo>
                    <a:cubicBezTo>
                      <a:pt x="153882" y="146314"/>
                      <a:pt x="161925" y="148842"/>
                      <a:pt x="161925" y="148842"/>
                    </a:cubicBezTo>
                    <a:cubicBezTo>
                      <a:pt x="161925" y="148842"/>
                      <a:pt x="162844" y="149225"/>
                      <a:pt x="163151" y="149761"/>
                    </a:cubicBezTo>
                    <a:cubicBezTo>
                      <a:pt x="163380" y="150374"/>
                      <a:pt x="164453" y="150680"/>
                      <a:pt x="164453" y="150680"/>
                    </a:cubicBezTo>
                    <a:cubicBezTo>
                      <a:pt x="164453" y="150680"/>
                      <a:pt x="177704" y="157268"/>
                      <a:pt x="178929" y="157497"/>
                    </a:cubicBezTo>
                    <a:cubicBezTo>
                      <a:pt x="180155" y="157727"/>
                      <a:pt x="194478" y="163625"/>
                      <a:pt x="195091" y="163932"/>
                    </a:cubicBezTo>
                    <a:cubicBezTo>
                      <a:pt x="195704" y="164315"/>
                      <a:pt x="196317" y="164621"/>
                      <a:pt x="196853" y="163932"/>
                    </a:cubicBezTo>
                    <a:cubicBezTo>
                      <a:pt x="197466" y="163242"/>
                      <a:pt x="198385" y="163012"/>
                      <a:pt x="198921" y="163702"/>
                    </a:cubicBezTo>
                    <a:cubicBezTo>
                      <a:pt x="199381" y="164391"/>
                      <a:pt x="200376" y="166000"/>
                      <a:pt x="200836" y="166459"/>
                    </a:cubicBezTo>
                    <a:cubicBezTo>
                      <a:pt x="201295" y="166919"/>
                      <a:pt x="201908" y="169064"/>
                      <a:pt x="201525" y="170442"/>
                    </a:cubicBezTo>
                    <a:cubicBezTo>
                      <a:pt x="201143" y="171744"/>
                      <a:pt x="199993" y="176417"/>
                      <a:pt x="199993" y="176417"/>
                    </a:cubicBezTo>
                    <a:cubicBezTo>
                      <a:pt x="199993" y="176417"/>
                      <a:pt x="199611" y="178102"/>
                      <a:pt x="199074" y="178485"/>
                    </a:cubicBezTo>
                    <a:cubicBezTo>
                      <a:pt x="198461" y="178868"/>
                      <a:pt x="198461" y="180017"/>
                      <a:pt x="199304" y="181242"/>
                    </a:cubicBezTo>
                    <a:cubicBezTo>
                      <a:pt x="200147" y="182468"/>
                      <a:pt x="205738" y="188902"/>
                      <a:pt x="206964" y="188902"/>
                    </a:cubicBezTo>
                    <a:cubicBezTo>
                      <a:pt x="208189" y="188902"/>
                      <a:pt x="208189" y="188443"/>
                      <a:pt x="208496" y="187447"/>
                    </a:cubicBezTo>
                    <a:cubicBezTo>
                      <a:pt x="208878" y="186528"/>
                      <a:pt x="209185" y="186145"/>
                      <a:pt x="210028" y="186757"/>
                    </a:cubicBezTo>
                    <a:cubicBezTo>
                      <a:pt x="210870" y="187370"/>
                      <a:pt x="211560" y="188825"/>
                      <a:pt x="211100" y="190817"/>
                    </a:cubicBezTo>
                    <a:cubicBezTo>
                      <a:pt x="210640" y="192808"/>
                      <a:pt x="210410" y="193421"/>
                      <a:pt x="209874" y="194034"/>
                    </a:cubicBezTo>
                    <a:cubicBezTo>
                      <a:pt x="209415" y="194647"/>
                      <a:pt x="208572" y="194877"/>
                      <a:pt x="209262" y="195336"/>
                    </a:cubicBezTo>
                    <a:cubicBezTo>
                      <a:pt x="209951" y="195796"/>
                      <a:pt x="215236" y="202307"/>
                      <a:pt x="216232" y="203149"/>
                    </a:cubicBezTo>
                    <a:cubicBezTo>
                      <a:pt x="216232" y="203149"/>
                      <a:pt x="217151" y="203992"/>
                      <a:pt x="218300" y="203838"/>
                    </a:cubicBezTo>
                    <a:cubicBezTo>
                      <a:pt x="219372" y="203685"/>
                      <a:pt x="221287" y="204911"/>
                      <a:pt x="221287" y="206366"/>
                    </a:cubicBezTo>
                    <a:cubicBezTo>
                      <a:pt x="221287" y="207821"/>
                      <a:pt x="220904" y="212724"/>
                      <a:pt x="220445" y="214409"/>
                    </a:cubicBezTo>
                    <a:cubicBezTo>
                      <a:pt x="219985" y="216094"/>
                      <a:pt x="220675" y="216170"/>
                      <a:pt x="221670" y="216707"/>
                    </a:cubicBezTo>
                    <a:cubicBezTo>
                      <a:pt x="222666" y="217243"/>
                      <a:pt x="227415" y="219311"/>
                      <a:pt x="225883" y="220690"/>
                    </a:cubicBezTo>
                    <a:cubicBezTo>
                      <a:pt x="224351" y="221992"/>
                      <a:pt x="220138" y="223217"/>
                      <a:pt x="219066" y="222145"/>
                    </a:cubicBezTo>
                    <a:cubicBezTo>
                      <a:pt x="217993" y="221073"/>
                      <a:pt x="217611" y="220919"/>
                      <a:pt x="216998" y="221073"/>
                    </a:cubicBezTo>
                    <a:cubicBezTo>
                      <a:pt x="216385" y="221226"/>
                      <a:pt x="212249" y="221456"/>
                      <a:pt x="210793" y="220383"/>
                    </a:cubicBezTo>
                    <a:cubicBezTo>
                      <a:pt x="209338" y="219311"/>
                      <a:pt x="208649" y="218239"/>
                      <a:pt x="208649" y="218239"/>
                    </a:cubicBezTo>
                    <a:cubicBezTo>
                      <a:pt x="208649" y="218239"/>
                      <a:pt x="208036" y="217396"/>
                      <a:pt x="206887" y="218085"/>
                    </a:cubicBezTo>
                    <a:cubicBezTo>
                      <a:pt x="205661" y="218775"/>
                      <a:pt x="201602" y="222375"/>
                      <a:pt x="199611" y="220383"/>
                    </a:cubicBezTo>
                    <a:cubicBezTo>
                      <a:pt x="197542" y="218315"/>
                      <a:pt x="196853" y="217856"/>
                      <a:pt x="196853" y="217856"/>
                    </a:cubicBezTo>
                    <a:cubicBezTo>
                      <a:pt x="196853" y="217856"/>
                      <a:pt x="196164" y="217166"/>
                      <a:pt x="195627" y="217396"/>
                    </a:cubicBezTo>
                    <a:cubicBezTo>
                      <a:pt x="195168" y="217626"/>
                      <a:pt x="194708" y="218085"/>
                      <a:pt x="194708" y="218851"/>
                    </a:cubicBezTo>
                    <a:cubicBezTo>
                      <a:pt x="194708" y="219541"/>
                      <a:pt x="193866" y="224979"/>
                      <a:pt x="193866" y="224979"/>
                    </a:cubicBezTo>
                    <a:cubicBezTo>
                      <a:pt x="193866" y="224979"/>
                      <a:pt x="193712" y="225822"/>
                      <a:pt x="194249" y="225898"/>
                    </a:cubicBezTo>
                    <a:cubicBezTo>
                      <a:pt x="194708" y="226051"/>
                      <a:pt x="194862" y="227124"/>
                      <a:pt x="194632" y="227660"/>
                    </a:cubicBezTo>
                    <a:cubicBezTo>
                      <a:pt x="194402" y="228273"/>
                      <a:pt x="192717" y="233788"/>
                      <a:pt x="192334" y="234094"/>
                    </a:cubicBezTo>
                    <a:cubicBezTo>
                      <a:pt x="191951" y="234477"/>
                      <a:pt x="191951" y="235320"/>
                      <a:pt x="191032" y="235320"/>
                    </a:cubicBezTo>
                    <a:cubicBezTo>
                      <a:pt x="190113" y="235320"/>
                      <a:pt x="188733" y="235549"/>
                      <a:pt x="188504" y="236392"/>
                    </a:cubicBezTo>
                    <a:cubicBezTo>
                      <a:pt x="188274" y="237235"/>
                      <a:pt x="187891" y="239379"/>
                      <a:pt x="186972" y="240222"/>
                    </a:cubicBezTo>
                    <a:cubicBezTo>
                      <a:pt x="186053" y="241064"/>
                      <a:pt x="183372" y="243592"/>
                      <a:pt x="182453" y="244205"/>
                    </a:cubicBezTo>
                    <a:cubicBezTo>
                      <a:pt x="181534" y="244818"/>
                      <a:pt x="180921" y="245890"/>
                      <a:pt x="180921" y="245890"/>
                    </a:cubicBezTo>
                    <a:cubicBezTo>
                      <a:pt x="180921" y="245890"/>
                      <a:pt x="180308" y="246962"/>
                      <a:pt x="181151" y="247805"/>
                    </a:cubicBezTo>
                    <a:cubicBezTo>
                      <a:pt x="181993" y="248647"/>
                      <a:pt x="181763" y="248877"/>
                      <a:pt x="181304" y="249107"/>
                    </a:cubicBezTo>
                    <a:cubicBezTo>
                      <a:pt x="180844" y="249337"/>
                      <a:pt x="176402" y="251175"/>
                      <a:pt x="176402" y="251175"/>
                    </a:cubicBezTo>
                    <a:cubicBezTo>
                      <a:pt x="176402" y="251175"/>
                      <a:pt x="174640" y="251788"/>
                      <a:pt x="174334" y="252401"/>
                    </a:cubicBezTo>
                    <a:cubicBezTo>
                      <a:pt x="174180" y="252707"/>
                      <a:pt x="173491" y="253626"/>
                      <a:pt x="172802" y="254545"/>
                    </a:cubicBezTo>
                    <a:cubicBezTo>
                      <a:pt x="175023" y="256307"/>
                      <a:pt x="177934" y="258375"/>
                      <a:pt x="178546" y="258758"/>
                    </a:cubicBezTo>
                    <a:cubicBezTo>
                      <a:pt x="179389" y="259371"/>
                      <a:pt x="184751" y="262971"/>
                      <a:pt x="186819" y="262818"/>
                    </a:cubicBezTo>
                    <a:cubicBezTo>
                      <a:pt x="188887" y="262665"/>
                      <a:pt x="189729" y="262205"/>
                      <a:pt x="189117" y="261592"/>
                    </a:cubicBezTo>
                    <a:cubicBezTo>
                      <a:pt x="188504" y="260979"/>
                      <a:pt x="188198" y="260673"/>
                      <a:pt x="189729" y="260367"/>
                    </a:cubicBezTo>
                    <a:cubicBezTo>
                      <a:pt x="191261" y="260137"/>
                      <a:pt x="195857" y="259065"/>
                      <a:pt x="197772" y="257762"/>
                    </a:cubicBezTo>
                    <a:cubicBezTo>
                      <a:pt x="199687" y="256460"/>
                      <a:pt x="204819" y="254852"/>
                      <a:pt x="207194" y="255158"/>
                    </a:cubicBezTo>
                    <a:cubicBezTo>
                      <a:pt x="209568" y="255388"/>
                      <a:pt x="213321" y="257073"/>
                      <a:pt x="213398" y="258988"/>
                    </a:cubicBezTo>
                    <a:cubicBezTo>
                      <a:pt x="213474" y="259907"/>
                      <a:pt x="213857" y="262358"/>
                      <a:pt x="214240" y="264733"/>
                    </a:cubicBezTo>
                    <a:cubicBezTo>
                      <a:pt x="214470" y="262894"/>
                      <a:pt x="214853" y="261056"/>
                      <a:pt x="215236" y="260213"/>
                    </a:cubicBezTo>
                    <a:cubicBezTo>
                      <a:pt x="216002" y="258452"/>
                      <a:pt x="215542" y="249873"/>
                      <a:pt x="214777" y="247422"/>
                    </a:cubicBezTo>
                    <a:cubicBezTo>
                      <a:pt x="214011" y="245047"/>
                      <a:pt x="213627" y="240069"/>
                      <a:pt x="214930" y="243898"/>
                    </a:cubicBezTo>
                    <a:cubicBezTo>
                      <a:pt x="216232" y="247728"/>
                      <a:pt x="216079" y="246426"/>
                      <a:pt x="217841" y="244818"/>
                    </a:cubicBezTo>
                    <a:cubicBezTo>
                      <a:pt x="219602" y="243209"/>
                      <a:pt x="221823" y="240528"/>
                      <a:pt x="225653" y="240528"/>
                    </a:cubicBezTo>
                    <a:cubicBezTo>
                      <a:pt x="229483" y="240528"/>
                      <a:pt x="232853" y="235779"/>
                      <a:pt x="233926" y="234783"/>
                    </a:cubicBezTo>
                    <a:cubicBezTo>
                      <a:pt x="235075" y="233864"/>
                      <a:pt x="235687" y="233175"/>
                      <a:pt x="233772" y="231413"/>
                    </a:cubicBezTo>
                    <a:cubicBezTo>
                      <a:pt x="231857" y="229651"/>
                      <a:pt x="227032" y="222298"/>
                      <a:pt x="228794" y="221226"/>
                    </a:cubicBezTo>
                    <a:cubicBezTo>
                      <a:pt x="230555" y="220154"/>
                      <a:pt x="230096" y="219617"/>
                      <a:pt x="230709" y="221532"/>
                    </a:cubicBezTo>
                    <a:cubicBezTo>
                      <a:pt x="231322" y="223447"/>
                      <a:pt x="231705" y="222298"/>
                      <a:pt x="232317" y="221992"/>
                    </a:cubicBezTo>
                    <a:cubicBezTo>
                      <a:pt x="232930" y="221685"/>
                      <a:pt x="232624" y="222758"/>
                      <a:pt x="233237" y="223754"/>
                    </a:cubicBezTo>
                    <a:cubicBezTo>
                      <a:pt x="233849" y="224749"/>
                      <a:pt x="234156" y="224519"/>
                      <a:pt x="234845" y="225668"/>
                    </a:cubicBezTo>
                    <a:cubicBezTo>
                      <a:pt x="235458" y="226817"/>
                      <a:pt x="235994" y="227430"/>
                      <a:pt x="237219" y="225362"/>
                    </a:cubicBezTo>
                    <a:cubicBezTo>
                      <a:pt x="238521" y="223294"/>
                      <a:pt x="243577" y="212953"/>
                      <a:pt x="257977" y="213413"/>
                    </a:cubicBezTo>
                    <a:cubicBezTo>
                      <a:pt x="257977" y="213413"/>
                      <a:pt x="261194" y="213719"/>
                      <a:pt x="265943" y="208434"/>
                    </a:cubicBezTo>
                    <a:cubicBezTo>
                      <a:pt x="270692" y="203149"/>
                      <a:pt x="270079" y="205217"/>
                      <a:pt x="269007" y="206979"/>
                    </a:cubicBezTo>
                    <a:cubicBezTo>
                      <a:pt x="267858" y="208741"/>
                      <a:pt x="269007" y="208894"/>
                      <a:pt x="270922" y="209660"/>
                    </a:cubicBezTo>
                    <a:cubicBezTo>
                      <a:pt x="272837" y="210426"/>
                      <a:pt x="277969" y="211422"/>
                      <a:pt x="277815" y="207592"/>
                    </a:cubicBezTo>
                    <a:cubicBezTo>
                      <a:pt x="277662" y="203762"/>
                      <a:pt x="278582" y="206136"/>
                      <a:pt x="278734" y="203915"/>
                    </a:cubicBezTo>
                    <a:cubicBezTo>
                      <a:pt x="278888" y="201694"/>
                      <a:pt x="280803" y="200698"/>
                      <a:pt x="280343" y="203149"/>
                    </a:cubicBezTo>
                    <a:cubicBezTo>
                      <a:pt x="279884" y="205524"/>
                      <a:pt x="278888" y="207132"/>
                      <a:pt x="280037" y="209200"/>
                    </a:cubicBezTo>
                    <a:cubicBezTo>
                      <a:pt x="281186" y="211268"/>
                      <a:pt x="285628" y="216707"/>
                      <a:pt x="290760" y="214639"/>
                    </a:cubicBezTo>
                    <a:cubicBezTo>
                      <a:pt x="295892" y="212570"/>
                      <a:pt x="303016" y="209353"/>
                      <a:pt x="294437" y="215251"/>
                    </a:cubicBezTo>
                    <a:cubicBezTo>
                      <a:pt x="294437" y="215251"/>
                      <a:pt x="291067" y="218775"/>
                      <a:pt x="285015" y="217626"/>
                    </a:cubicBezTo>
                    <a:cubicBezTo>
                      <a:pt x="278964" y="216477"/>
                      <a:pt x="265560" y="213183"/>
                      <a:pt x="267322" y="215251"/>
                    </a:cubicBezTo>
                    <a:cubicBezTo>
                      <a:pt x="269084" y="217319"/>
                      <a:pt x="270845" y="218468"/>
                      <a:pt x="273066" y="217932"/>
                    </a:cubicBezTo>
                    <a:cubicBezTo>
                      <a:pt x="275288" y="217473"/>
                      <a:pt x="276130" y="218239"/>
                      <a:pt x="277203" y="219694"/>
                    </a:cubicBezTo>
                    <a:cubicBezTo>
                      <a:pt x="278352" y="221149"/>
                      <a:pt x="279884" y="222375"/>
                      <a:pt x="277509" y="222375"/>
                    </a:cubicBezTo>
                    <a:cubicBezTo>
                      <a:pt x="275135" y="222375"/>
                      <a:pt x="273066" y="222988"/>
                      <a:pt x="274292" y="223983"/>
                    </a:cubicBezTo>
                    <a:cubicBezTo>
                      <a:pt x="275594" y="224902"/>
                      <a:pt x="280803" y="226511"/>
                      <a:pt x="283867" y="226894"/>
                    </a:cubicBezTo>
                    <a:cubicBezTo>
                      <a:pt x="286930" y="227200"/>
                      <a:pt x="287237" y="229115"/>
                      <a:pt x="288003" y="229805"/>
                    </a:cubicBezTo>
                    <a:cubicBezTo>
                      <a:pt x="288769" y="230417"/>
                      <a:pt x="291679" y="232332"/>
                      <a:pt x="296812" y="230571"/>
                    </a:cubicBezTo>
                    <a:cubicBezTo>
                      <a:pt x="301943" y="228809"/>
                      <a:pt x="315348" y="226741"/>
                      <a:pt x="316267" y="229115"/>
                    </a:cubicBezTo>
                    <a:cubicBezTo>
                      <a:pt x="317186" y="231490"/>
                      <a:pt x="320556" y="233941"/>
                      <a:pt x="324539" y="231337"/>
                    </a:cubicBezTo>
                    <a:cubicBezTo>
                      <a:pt x="328522" y="228809"/>
                      <a:pt x="326607" y="231796"/>
                      <a:pt x="326607" y="233251"/>
                    </a:cubicBezTo>
                    <a:cubicBezTo>
                      <a:pt x="326607" y="234707"/>
                      <a:pt x="326761" y="236928"/>
                      <a:pt x="328063" y="237388"/>
                    </a:cubicBezTo>
                    <a:cubicBezTo>
                      <a:pt x="329365" y="237847"/>
                      <a:pt x="329365" y="239303"/>
                      <a:pt x="327297" y="239609"/>
                    </a:cubicBezTo>
                    <a:cubicBezTo>
                      <a:pt x="325229" y="239915"/>
                      <a:pt x="321246" y="240069"/>
                      <a:pt x="319024" y="242673"/>
                    </a:cubicBezTo>
                    <a:cubicBezTo>
                      <a:pt x="316803" y="245201"/>
                      <a:pt x="316497" y="243822"/>
                      <a:pt x="315348" y="243822"/>
                    </a:cubicBezTo>
                    <a:cubicBezTo>
                      <a:pt x="314199" y="243822"/>
                      <a:pt x="313892" y="243515"/>
                      <a:pt x="312820" y="244435"/>
                    </a:cubicBezTo>
                    <a:cubicBezTo>
                      <a:pt x="311671" y="245354"/>
                      <a:pt x="307535" y="246809"/>
                      <a:pt x="306922" y="247115"/>
                    </a:cubicBezTo>
                    <a:cubicBezTo>
                      <a:pt x="306309" y="247422"/>
                      <a:pt x="304548" y="249030"/>
                      <a:pt x="304395" y="249643"/>
                    </a:cubicBezTo>
                    <a:cubicBezTo>
                      <a:pt x="304241" y="250256"/>
                      <a:pt x="300105" y="251558"/>
                      <a:pt x="298650" y="252554"/>
                    </a:cubicBezTo>
                    <a:cubicBezTo>
                      <a:pt x="297194" y="253550"/>
                      <a:pt x="291450" y="256230"/>
                      <a:pt x="296735" y="258911"/>
                    </a:cubicBezTo>
                    <a:cubicBezTo>
                      <a:pt x="302020" y="261592"/>
                      <a:pt x="313510" y="263507"/>
                      <a:pt x="316190" y="263890"/>
                    </a:cubicBezTo>
                    <a:cubicBezTo>
                      <a:pt x="318871" y="264197"/>
                      <a:pt x="328139" y="264503"/>
                      <a:pt x="326914" y="271397"/>
                    </a:cubicBezTo>
                    <a:cubicBezTo>
                      <a:pt x="325688" y="278290"/>
                      <a:pt x="322931" y="276375"/>
                      <a:pt x="324233" y="280205"/>
                    </a:cubicBezTo>
                    <a:cubicBezTo>
                      <a:pt x="325535" y="284035"/>
                      <a:pt x="324846" y="283882"/>
                      <a:pt x="322625" y="284341"/>
                    </a:cubicBezTo>
                    <a:cubicBezTo>
                      <a:pt x="320403" y="284801"/>
                      <a:pt x="319101" y="284954"/>
                      <a:pt x="321705" y="286409"/>
                    </a:cubicBezTo>
                    <a:cubicBezTo>
                      <a:pt x="324233" y="287865"/>
                      <a:pt x="325688" y="288784"/>
                      <a:pt x="326837" y="289627"/>
                    </a:cubicBezTo>
                    <a:cubicBezTo>
                      <a:pt x="327986" y="290393"/>
                      <a:pt x="330667" y="290239"/>
                      <a:pt x="334803" y="288324"/>
                    </a:cubicBezTo>
                    <a:cubicBezTo>
                      <a:pt x="338940" y="286409"/>
                      <a:pt x="375629" y="268562"/>
                      <a:pt x="377544" y="267720"/>
                    </a:cubicBezTo>
                    <a:cubicBezTo>
                      <a:pt x="379459" y="266954"/>
                      <a:pt x="384285" y="265499"/>
                      <a:pt x="388880" y="269482"/>
                    </a:cubicBezTo>
                    <a:cubicBezTo>
                      <a:pt x="393476" y="273465"/>
                      <a:pt x="394932" y="269635"/>
                      <a:pt x="396540" y="269635"/>
                    </a:cubicBezTo>
                    <a:cubicBezTo>
                      <a:pt x="398149" y="269635"/>
                      <a:pt x="399757" y="269635"/>
                      <a:pt x="400983" y="269788"/>
                    </a:cubicBezTo>
                    <a:cubicBezTo>
                      <a:pt x="402208" y="269941"/>
                      <a:pt x="405119" y="269482"/>
                      <a:pt x="405732" y="265345"/>
                    </a:cubicBezTo>
                    <a:cubicBezTo>
                      <a:pt x="406344" y="261209"/>
                      <a:pt x="408259" y="259447"/>
                      <a:pt x="410021" y="258835"/>
                    </a:cubicBezTo>
                    <a:cubicBezTo>
                      <a:pt x="411783" y="258222"/>
                      <a:pt x="413391" y="258069"/>
                      <a:pt x="407953" y="257916"/>
                    </a:cubicBezTo>
                    <a:cubicBezTo>
                      <a:pt x="402515" y="257762"/>
                      <a:pt x="393400" y="257762"/>
                      <a:pt x="391868" y="257303"/>
                    </a:cubicBezTo>
                    <a:cubicBezTo>
                      <a:pt x="390259" y="256843"/>
                      <a:pt x="387425" y="256154"/>
                      <a:pt x="386123" y="257762"/>
                    </a:cubicBezTo>
                    <a:cubicBezTo>
                      <a:pt x="384821" y="259371"/>
                      <a:pt x="381527" y="260290"/>
                      <a:pt x="380072" y="259218"/>
                    </a:cubicBezTo>
                    <a:cubicBezTo>
                      <a:pt x="378617" y="258145"/>
                      <a:pt x="367127" y="246962"/>
                      <a:pt x="364140" y="239149"/>
                    </a:cubicBezTo>
                    <a:cubicBezTo>
                      <a:pt x="361076" y="231337"/>
                      <a:pt x="359697" y="227507"/>
                      <a:pt x="364753" y="225898"/>
                    </a:cubicBezTo>
                    <a:cubicBezTo>
                      <a:pt x="369884" y="224290"/>
                      <a:pt x="369884" y="222681"/>
                      <a:pt x="370957" y="220000"/>
                    </a:cubicBezTo>
                    <a:cubicBezTo>
                      <a:pt x="372106" y="217319"/>
                      <a:pt x="371416" y="216324"/>
                      <a:pt x="373178" y="218392"/>
                    </a:cubicBezTo>
                    <a:cubicBezTo>
                      <a:pt x="374940" y="220460"/>
                      <a:pt x="373331" y="220613"/>
                      <a:pt x="374633" y="221762"/>
                    </a:cubicBezTo>
                    <a:cubicBezTo>
                      <a:pt x="375935" y="222911"/>
                      <a:pt x="375935" y="222375"/>
                      <a:pt x="374480" y="224136"/>
                    </a:cubicBezTo>
                    <a:cubicBezTo>
                      <a:pt x="373025" y="225898"/>
                      <a:pt x="363604" y="234707"/>
                      <a:pt x="376702" y="223830"/>
                    </a:cubicBezTo>
                    <a:cubicBezTo>
                      <a:pt x="389799" y="212953"/>
                      <a:pt x="388038" y="212034"/>
                      <a:pt x="394549" y="211575"/>
                    </a:cubicBezTo>
                    <a:cubicBezTo>
                      <a:pt x="401059" y="211115"/>
                      <a:pt x="404123" y="209966"/>
                      <a:pt x="406804" y="208358"/>
                    </a:cubicBezTo>
                    <a:cubicBezTo>
                      <a:pt x="409485" y="206749"/>
                      <a:pt x="414770" y="205447"/>
                      <a:pt x="416072" y="208817"/>
                    </a:cubicBezTo>
                    <a:cubicBezTo>
                      <a:pt x="417374" y="212187"/>
                      <a:pt x="416685" y="212341"/>
                      <a:pt x="419596" y="208204"/>
                    </a:cubicBezTo>
                    <a:cubicBezTo>
                      <a:pt x="422506" y="204068"/>
                      <a:pt x="423272" y="204221"/>
                      <a:pt x="428174" y="203762"/>
                    </a:cubicBezTo>
                    <a:cubicBezTo>
                      <a:pt x="433153" y="203302"/>
                      <a:pt x="433459" y="201234"/>
                      <a:pt x="436294" y="198477"/>
                    </a:cubicBezTo>
                    <a:cubicBezTo>
                      <a:pt x="439204" y="195796"/>
                      <a:pt x="445409" y="195106"/>
                      <a:pt x="448702" y="195260"/>
                    </a:cubicBezTo>
                    <a:cubicBezTo>
                      <a:pt x="451000" y="195336"/>
                      <a:pt x="454677" y="195489"/>
                      <a:pt x="457664" y="195183"/>
                    </a:cubicBezTo>
                    <a:cubicBezTo>
                      <a:pt x="457970" y="192349"/>
                      <a:pt x="458583" y="186681"/>
                      <a:pt x="459426" y="182698"/>
                    </a:cubicBezTo>
                    <a:cubicBezTo>
                      <a:pt x="460575" y="177259"/>
                      <a:pt x="465171" y="175804"/>
                      <a:pt x="465171" y="175804"/>
                    </a:cubicBezTo>
                    <a:lnTo>
                      <a:pt x="471375" y="173736"/>
                    </a:lnTo>
                    <a:cubicBezTo>
                      <a:pt x="472524" y="173736"/>
                      <a:pt x="478422" y="169447"/>
                      <a:pt x="479188" y="168987"/>
                    </a:cubicBezTo>
                    <a:cubicBezTo>
                      <a:pt x="479954" y="168527"/>
                      <a:pt x="481715" y="168374"/>
                      <a:pt x="481715" y="168374"/>
                    </a:cubicBezTo>
                    <a:cubicBezTo>
                      <a:pt x="481715" y="168374"/>
                      <a:pt x="497495" y="169140"/>
                      <a:pt x="498643" y="169676"/>
                    </a:cubicBezTo>
                    <a:cubicBezTo>
                      <a:pt x="499792" y="170136"/>
                      <a:pt x="499792" y="169217"/>
                      <a:pt x="500558" y="167915"/>
                    </a:cubicBezTo>
                    <a:cubicBezTo>
                      <a:pt x="501324" y="166612"/>
                      <a:pt x="503775" y="161174"/>
                      <a:pt x="504388" y="159949"/>
                    </a:cubicBezTo>
                    <a:cubicBezTo>
                      <a:pt x="505001" y="158647"/>
                      <a:pt x="506609" y="154357"/>
                      <a:pt x="507069" y="153744"/>
                    </a:cubicBezTo>
                    <a:cubicBezTo>
                      <a:pt x="507529" y="153132"/>
                      <a:pt x="507682" y="152289"/>
                      <a:pt x="506609" y="151063"/>
                    </a:cubicBezTo>
                    <a:cubicBezTo>
                      <a:pt x="505460" y="149761"/>
                      <a:pt x="504848" y="147234"/>
                      <a:pt x="504694" y="145931"/>
                    </a:cubicBezTo>
                    <a:cubicBezTo>
                      <a:pt x="504541" y="144629"/>
                      <a:pt x="503546" y="143021"/>
                      <a:pt x="500252" y="142102"/>
                    </a:cubicBezTo>
                    <a:cubicBezTo>
                      <a:pt x="496958" y="141183"/>
                      <a:pt x="498184" y="139038"/>
                      <a:pt x="499333" y="137353"/>
                    </a:cubicBezTo>
                    <a:cubicBezTo>
                      <a:pt x="500481" y="135591"/>
                      <a:pt x="504311" y="133982"/>
                      <a:pt x="507145" y="133216"/>
                    </a:cubicBezTo>
                    <a:cubicBezTo>
                      <a:pt x="510056" y="132450"/>
                      <a:pt x="510209" y="132067"/>
                      <a:pt x="507299" y="132067"/>
                    </a:cubicBezTo>
                    <a:cubicBezTo>
                      <a:pt x="504388" y="132067"/>
                      <a:pt x="501248" y="129693"/>
                      <a:pt x="500252" y="128697"/>
                    </a:cubicBezTo>
                    <a:cubicBezTo>
                      <a:pt x="499256" y="127701"/>
                      <a:pt x="499639" y="126629"/>
                      <a:pt x="500175" y="126323"/>
                    </a:cubicBezTo>
                    <a:close/>
                    <a:moveTo>
                      <a:pt x="366208" y="245277"/>
                    </a:moveTo>
                    <a:cubicBezTo>
                      <a:pt x="368123" y="247422"/>
                      <a:pt x="373638" y="256537"/>
                      <a:pt x="375783" y="257686"/>
                    </a:cubicBezTo>
                    <a:cubicBezTo>
                      <a:pt x="377927" y="258911"/>
                      <a:pt x="379382" y="260596"/>
                      <a:pt x="376472" y="260290"/>
                    </a:cubicBezTo>
                    <a:cubicBezTo>
                      <a:pt x="373561" y="260060"/>
                      <a:pt x="369731" y="259830"/>
                      <a:pt x="369272" y="255541"/>
                    </a:cubicBezTo>
                    <a:cubicBezTo>
                      <a:pt x="368812" y="251252"/>
                      <a:pt x="365442" y="247881"/>
                      <a:pt x="362838" y="245277"/>
                    </a:cubicBezTo>
                    <a:cubicBezTo>
                      <a:pt x="360233" y="242673"/>
                      <a:pt x="358089" y="237618"/>
                      <a:pt x="355867" y="239762"/>
                    </a:cubicBezTo>
                    <a:cubicBezTo>
                      <a:pt x="353723" y="241907"/>
                      <a:pt x="350812" y="243592"/>
                      <a:pt x="353952" y="238843"/>
                    </a:cubicBezTo>
                    <a:cubicBezTo>
                      <a:pt x="357093" y="234094"/>
                      <a:pt x="354182" y="236469"/>
                      <a:pt x="352267" y="237618"/>
                    </a:cubicBezTo>
                    <a:cubicBezTo>
                      <a:pt x="350352" y="238843"/>
                      <a:pt x="350352" y="242673"/>
                      <a:pt x="348897" y="237847"/>
                    </a:cubicBezTo>
                    <a:cubicBezTo>
                      <a:pt x="347442" y="233022"/>
                      <a:pt x="347978" y="234247"/>
                      <a:pt x="345986" y="235473"/>
                    </a:cubicBezTo>
                    <a:cubicBezTo>
                      <a:pt x="344071" y="236698"/>
                      <a:pt x="337637" y="234017"/>
                      <a:pt x="332122" y="229728"/>
                    </a:cubicBezTo>
                    <a:cubicBezTo>
                      <a:pt x="332122" y="229728"/>
                      <a:pt x="324692" y="225898"/>
                      <a:pt x="333042" y="227124"/>
                    </a:cubicBezTo>
                    <a:cubicBezTo>
                      <a:pt x="341391" y="228349"/>
                      <a:pt x="343612" y="228349"/>
                      <a:pt x="342157" y="226894"/>
                    </a:cubicBezTo>
                    <a:cubicBezTo>
                      <a:pt x="342157" y="226894"/>
                      <a:pt x="339782" y="223294"/>
                      <a:pt x="344761" y="225439"/>
                    </a:cubicBezTo>
                    <a:cubicBezTo>
                      <a:pt x="349816" y="227583"/>
                      <a:pt x="353340" y="227813"/>
                      <a:pt x="351501" y="229728"/>
                    </a:cubicBezTo>
                    <a:cubicBezTo>
                      <a:pt x="349663" y="231643"/>
                      <a:pt x="348591" y="234477"/>
                      <a:pt x="350582" y="234017"/>
                    </a:cubicBezTo>
                    <a:cubicBezTo>
                      <a:pt x="352497" y="233558"/>
                      <a:pt x="355331" y="233328"/>
                      <a:pt x="355101" y="230877"/>
                    </a:cubicBezTo>
                    <a:cubicBezTo>
                      <a:pt x="354871" y="228503"/>
                      <a:pt x="357246" y="227507"/>
                      <a:pt x="358701" y="230647"/>
                    </a:cubicBezTo>
                    <a:cubicBezTo>
                      <a:pt x="360233" y="233788"/>
                      <a:pt x="364293" y="243132"/>
                      <a:pt x="366208" y="24527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26" name="Kombinationstegning: figur 12125">
                <a:extLst>
                  <a:ext uri="{FF2B5EF4-FFF2-40B4-BE49-F238E27FC236}">
                    <a16:creationId xmlns:a16="http://schemas.microsoft.com/office/drawing/2014/main" id="{0496C28A-BF80-40BB-85AC-8D34EDA0D12E}"/>
                  </a:ext>
                </a:extLst>
              </p:cNvPr>
              <p:cNvSpPr/>
              <p:nvPr/>
            </p:nvSpPr>
            <p:spPr>
              <a:xfrm>
                <a:off x="6939132" y="2604593"/>
                <a:ext cx="271593" cy="190087"/>
              </a:xfrm>
              <a:custGeom>
                <a:avLst/>
                <a:gdLst>
                  <a:gd name="connsiteX0" fmla="*/ 30225 w 271593"/>
                  <a:gd name="connsiteY0" fmla="*/ 170581 h 190087"/>
                  <a:gd name="connsiteX1" fmla="*/ 38038 w 271593"/>
                  <a:gd name="connsiteY1" fmla="*/ 166291 h 190087"/>
                  <a:gd name="connsiteX2" fmla="*/ 52055 w 271593"/>
                  <a:gd name="connsiteY2" fmla="*/ 165066 h 190087"/>
                  <a:gd name="connsiteX3" fmla="*/ 60098 w 271593"/>
                  <a:gd name="connsiteY3" fmla="*/ 163610 h 190087"/>
                  <a:gd name="connsiteX4" fmla="*/ 77332 w 271593"/>
                  <a:gd name="connsiteY4" fmla="*/ 166827 h 190087"/>
                  <a:gd name="connsiteX5" fmla="*/ 124515 w 271593"/>
                  <a:gd name="connsiteY5" fmla="*/ 176555 h 190087"/>
                  <a:gd name="connsiteX6" fmla="*/ 128192 w 271593"/>
                  <a:gd name="connsiteY6" fmla="*/ 180615 h 190087"/>
                  <a:gd name="connsiteX7" fmla="*/ 129264 w 271593"/>
                  <a:gd name="connsiteY7" fmla="*/ 180615 h 190087"/>
                  <a:gd name="connsiteX8" fmla="*/ 135622 w 271593"/>
                  <a:gd name="connsiteY8" fmla="*/ 176555 h 190087"/>
                  <a:gd name="connsiteX9" fmla="*/ 142822 w 271593"/>
                  <a:gd name="connsiteY9" fmla="*/ 175942 h 190087"/>
                  <a:gd name="connsiteX10" fmla="*/ 144737 w 271593"/>
                  <a:gd name="connsiteY10" fmla="*/ 175712 h 190087"/>
                  <a:gd name="connsiteX11" fmla="*/ 150328 w 271593"/>
                  <a:gd name="connsiteY11" fmla="*/ 180615 h 190087"/>
                  <a:gd name="connsiteX12" fmla="*/ 156303 w 271593"/>
                  <a:gd name="connsiteY12" fmla="*/ 183219 h 190087"/>
                  <a:gd name="connsiteX13" fmla="*/ 158218 w 271593"/>
                  <a:gd name="connsiteY13" fmla="*/ 183449 h 190087"/>
                  <a:gd name="connsiteX14" fmla="*/ 161358 w 271593"/>
                  <a:gd name="connsiteY14" fmla="*/ 178776 h 190087"/>
                  <a:gd name="connsiteX15" fmla="*/ 164575 w 271593"/>
                  <a:gd name="connsiteY15" fmla="*/ 178164 h 190087"/>
                  <a:gd name="connsiteX16" fmla="*/ 166107 w 271593"/>
                  <a:gd name="connsiteY16" fmla="*/ 177244 h 190087"/>
                  <a:gd name="connsiteX17" fmla="*/ 168022 w 271593"/>
                  <a:gd name="connsiteY17" fmla="*/ 176019 h 190087"/>
                  <a:gd name="connsiteX18" fmla="*/ 172465 w 271593"/>
                  <a:gd name="connsiteY18" fmla="*/ 180078 h 190087"/>
                  <a:gd name="connsiteX19" fmla="*/ 174993 w 271593"/>
                  <a:gd name="connsiteY19" fmla="*/ 184828 h 190087"/>
                  <a:gd name="connsiteX20" fmla="*/ 176448 w 271593"/>
                  <a:gd name="connsiteY20" fmla="*/ 185440 h 190087"/>
                  <a:gd name="connsiteX21" fmla="*/ 193912 w 271593"/>
                  <a:gd name="connsiteY21" fmla="*/ 181457 h 190087"/>
                  <a:gd name="connsiteX22" fmla="*/ 203640 w 271593"/>
                  <a:gd name="connsiteY22" fmla="*/ 184598 h 190087"/>
                  <a:gd name="connsiteX23" fmla="*/ 208772 w 271593"/>
                  <a:gd name="connsiteY23" fmla="*/ 189883 h 190087"/>
                  <a:gd name="connsiteX24" fmla="*/ 210074 w 271593"/>
                  <a:gd name="connsiteY24" fmla="*/ 189423 h 190087"/>
                  <a:gd name="connsiteX25" fmla="*/ 210763 w 271593"/>
                  <a:gd name="connsiteY25" fmla="*/ 182223 h 190087"/>
                  <a:gd name="connsiteX26" fmla="*/ 209921 w 271593"/>
                  <a:gd name="connsiteY26" fmla="*/ 173951 h 190087"/>
                  <a:gd name="connsiteX27" fmla="*/ 216355 w 271593"/>
                  <a:gd name="connsiteY27" fmla="*/ 164146 h 190087"/>
                  <a:gd name="connsiteX28" fmla="*/ 225700 w 271593"/>
                  <a:gd name="connsiteY28" fmla="*/ 158785 h 190087"/>
                  <a:gd name="connsiteX29" fmla="*/ 230985 w 271593"/>
                  <a:gd name="connsiteY29" fmla="*/ 158938 h 190087"/>
                  <a:gd name="connsiteX30" fmla="*/ 236576 w 271593"/>
                  <a:gd name="connsiteY30" fmla="*/ 156870 h 190087"/>
                  <a:gd name="connsiteX31" fmla="*/ 245078 w 271593"/>
                  <a:gd name="connsiteY31" fmla="*/ 157789 h 190087"/>
                  <a:gd name="connsiteX32" fmla="*/ 244925 w 271593"/>
                  <a:gd name="connsiteY32" fmla="*/ 157329 h 190087"/>
                  <a:gd name="connsiteX33" fmla="*/ 243776 w 271593"/>
                  <a:gd name="connsiteY33" fmla="*/ 154955 h 190087"/>
                  <a:gd name="connsiteX34" fmla="*/ 238644 w 271593"/>
                  <a:gd name="connsiteY34" fmla="*/ 149057 h 190087"/>
                  <a:gd name="connsiteX35" fmla="*/ 239257 w 271593"/>
                  <a:gd name="connsiteY35" fmla="*/ 135499 h 190087"/>
                  <a:gd name="connsiteX36" fmla="*/ 238797 w 271593"/>
                  <a:gd name="connsiteY36" fmla="*/ 132818 h 190087"/>
                  <a:gd name="connsiteX37" fmla="*/ 231904 w 271593"/>
                  <a:gd name="connsiteY37" fmla="*/ 124852 h 190087"/>
                  <a:gd name="connsiteX38" fmla="*/ 232517 w 271593"/>
                  <a:gd name="connsiteY38" fmla="*/ 119874 h 190087"/>
                  <a:gd name="connsiteX39" fmla="*/ 234432 w 271593"/>
                  <a:gd name="connsiteY39" fmla="*/ 118954 h 190087"/>
                  <a:gd name="connsiteX40" fmla="*/ 243546 w 271593"/>
                  <a:gd name="connsiteY40" fmla="*/ 119261 h 190087"/>
                  <a:gd name="connsiteX41" fmla="*/ 251819 w 271593"/>
                  <a:gd name="connsiteY41" fmla="*/ 119874 h 190087"/>
                  <a:gd name="connsiteX42" fmla="*/ 254193 w 271593"/>
                  <a:gd name="connsiteY42" fmla="*/ 119567 h 190087"/>
                  <a:gd name="connsiteX43" fmla="*/ 270662 w 271593"/>
                  <a:gd name="connsiteY43" fmla="*/ 110988 h 190087"/>
                  <a:gd name="connsiteX44" fmla="*/ 271581 w 271593"/>
                  <a:gd name="connsiteY44" fmla="*/ 108078 h 190087"/>
                  <a:gd name="connsiteX45" fmla="*/ 270432 w 271593"/>
                  <a:gd name="connsiteY45" fmla="*/ 106316 h 190087"/>
                  <a:gd name="connsiteX46" fmla="*/ 263921 w 271593"/>
                  <a:gd name="connsiteY46" fmla="*/ 97890 h 190087"/>
                  <a:gd name="connsiteX47" fmla="*/ 263921 w 271593"/>
                  <a:gd name="connsiteY47" fmla="*/ 96129 h 190087"/>
                  <a:gd name="connsiteX48" fmla="*/ 246534 w 271593"/>
                  <a:gd name="connsiteY48" fmla="*/ 93907 h 190087"/>
                  <a:gd name="connsiteX49" fmla="*/ 246227 w 271593"/>
                  <a:gd name="connsiteY49" fmla="*/ 88163 h 190087"/>
                  <a:gd name="connsiteX50" fmla="*/ 244466 w 271593"/>
                  <a:gd name="connsiteY50" fmla="*/ 82418 h 190087"/>
                  <a:gd name="connsiteX51" fmla="*/ 234891 w 271593"/>
                  <a:gd name="connsiteY51" fmla="*/ 74299 h 190087"/>
                  <a:gd name="connsiteX52" fmla="*/ 230142 w 271593"/>
                  <a:gd name="connsiteY52" fmla="*/ 69856 h 190087"/>
                  <a:gd name="connsiteX53" fmla="*/ 228074 w 271593"/>
                  <a:gd name="connsiteY53" fmla="*/ 63498 h 190087"/>
                  <a:gd name="connsiteX54" fmla="*/ 218652 w 271593"/>
                  <a:gd name="connsiteY54" fmla="*/ 54920 h 190087"/>
                  <a:gd name="connsiteX55" fmla="*/ 217044 w 271593"/>
                  <a:gd name="connsiteY55" fmla="*/ 52698 h 190087"/>
                  <a:gd name="connsiteX56" fmla="*/ 222789 w 271593"/>
                  <a:gd name="connsiteY56" fmla="*/ 44579 h 190087"/>
                  <a:gd name="connsiteX57" fmla="*/ 221180 w 271593"/>
                  <a:gd name="connsiteY57" fmla="*/ 39830 h 190087"/>
                  <a:gd name="connsiteX58" fmla="*/ 218806 w 271593"/>
                  <a:gd name="connsiteY58" fmla="*/ 34239 h 190087"/>
                  <a:gd name="connsiteX59" fmla="*/ 221027 w 271593"/>
                  <a:gd name="connsiteY59" fmla="*/ 30409 h 190087"/>
                  <a:gd name="connsiteX60" fmla="*/ 220721 w 271593"/>
                  <a:gd name="connsiteY60" fmla="*/ 23515 h 190087"/>
                  <a:gd name="connsiteX61" fmla="*/ 218959 w 271593"/>
                  <a:gd name="connsiteY61" fmla="*/ 20987 h 190087"/>
                  <a:gd name="connsiteX62" fmla="*/ 207316 w 271593"/>
                  <a:gd name="connsiteY62" fmla="*/ 14247 h 190087"/>
                  <a:gd name="connsiteX63" fmla="*/ 204253 w 271593"/>
                  <a:gd name="connsiteY63" fmla="*/ 12945 h 190087"/>
                  <a:gd name="connsiteX64" fmla="*/ 183035 w 271593"/>
                  <a:gd name="connsiteY64" fmla="*/ 17081 h 190087"/>
                  <a:gd name="connsiteX65" fmla="*/ 177137 w 271593"/>
                  <a:gd name="connsiteY65" fmla="*/ 15473 h 190087"/>
                  <a:gd name="connsiteX66" fmla="*/ 176524 w 271593"/>
                  <a:gd name="connsiteY66" fmla="*/ 11949 h 190087"/>
                  <a:gd name="connsiteX67" fmla="*/ 172848 w 271593"/>
                  <a:gd name="connsiteY67" fmla="*/ 7200 h 190087"/>
                  <a:gd name="connsiteX68" fmla="*/ 170779 w 271593"/>
                  <a:gd name="connsiteY68" fmla="*/ 6434 h 190087"/>
                  <a:gd name="connsiteX69" fmla="*/ 157375 w 271593"/>
                  <a:gd name="connsiteY69" fmla="*/ 7583 h 190087"/>
                  <a:gd name="connsiteX70" fmla="*/ 145120 w 271593"/>
                  <a:gd name="connsiteY70" fmla="*/ 1685 h 190087"/>
                  <a:gd name="connsiteX71" fmla="*/ 142286 w 271593"/>
                  <a:gd name="connsiteY71" fmla="*/ 0 h 190087"/>
                  <a:gd name="connsiteX72" fmla="*/ 136541 w 271593"/>
                  <a:gd name="connsiteY72" fmla="*/ 1226 h 190087"/>
                  <a:gd name="connsiteX73" fmla="*/ 134473 w 271593"/>
                  <a:gd name="connsiteY73" fmla="*/ 2451 h 190087"/>
                  <a:gd name="connsiteX74" fmla="*/ 130413 w 271593"/>
                  <a:gd name="connsiteY74" fmla="*/ 6894 h 190087"/>
                  <a:gd name="connsiteX75" fmla="*/ 127656 w 271593"/>
                  <a:gd name="connsiteY75" fmla="*/ 8655 h 190087"/>
                  <a:gd name="connsiteX76" fmla="*/ 126813 w 271593"/>
                  <a:gd name="connsiteY76" fmla="*/ 11643 h 190087"/>
                  <a:gd name="connsiteX77" fmla="*/ 125588 w 271593"/>
                  <a:gd name="connsiteY77" fmla="*/ 13098 h 190087"/>
                  <a:gd name="connsiteX78" fmla="*/ 109043 w 271593"/>
                  <a:gd name="connsiteY78" fmla="*/ 13251 h 190087"/>
                  <a:gd name="connsiteX79" fmla="*/ 107358 w 271593"/>
                  <a:gd name="connsiteY79" fmla="*/ 13634 h 190087"/>
                  <a:gd name="connsiteX80" fmla="*/ 105060 w 271593"/>
                  <a:gd name="connsiteY80" fmla="*/ 17081 h 190087"/>
                  <a:gd name="connsiteX81" fmla="*/ 99698 w 271593"/>
                  <a:gd name="connsiteY81" fmla="*/ 18996 h 190087"/>
                  <a:gd name="connsiteX82" fmla="*/ 97630 w 271593"/>
                  <a:gd name="connsiteY82" fmla="*/ 19149 h 190087"/>
                  <a:gd name="connsiteX83" fmla="*/ 97783 w 271593"/>
                  <a:gd name="connsiteY83" fmla="*/ 20298 h 190087"/>
                  <a:gd name="connsiteX84" fmla="*/ 97553 w 271593"/>
                  <a:gd name="connsiteY84" fmla="*/ 21983 h 190087"/>
                  <a:gd name="connsiteX85" fmla="*/ 93877 w 271593"/>
                  <a:gd name="connsiteY85" fmla="*/ 29413 h 190087"/>
                  <a:gd name="connsiteX86" fmla="*/ 94796 w 271593"/>
                  <a:gd name="connsiteY86" fmla="*/ 33473 h 190087"/>
                  <a:gd name="connsiteX87" fmla="*/ 97553 w 271593"/>
                  <a:gd name="connsiteY87" fmla="*/ 34085 h 190087"/>
                  <a:gd name="connsiteX88" fmla="*/ 100311 w 271593"/>
                  <a:gd name="connsiteY88" fmla="*/ 35771 h 190087"/>
                  <a:gd name="connsiteX89" fmla="*/ 99851 w 271593"/>
                  <a:gd name="connsiteY89" fmla="*/ 37073 h 190087"/>
                  <a:gd name="connsiteX90" fmla="*/ 85758 w 271593"/>
                  <a:gd name="connsiteY90" fmla="*/ 45958 h 190087"/>
                  <a:gd name="connsiteX91" fmla="*/ 82387 w 271593"/>
                  <a:gd name="connsiteY91" fmla="*/ 47490 h 190087"/>
                  <a:gd name="connsiteX92" fmla="*/ 74881 w 271593"/>
                  <a:gd name="connsiteY92" fmla="*/ 51166 h 190087"/>
                  <a:gd name="connsiteX93" fmla="*/ 73808 w 271593"/>
                  <a:gd name="connsiteY93" fmla="*/ 52622 h 190087"/>
                  <a:gd name="connsiteX94" fmla="*/ 69825 w 271593"/>
                  <a:gd name="connsiteY94" fmla="*/ 66256 h 190087"/>
                  <a:gd name="connsiteX95" fmla="*/ 68523 w 271593"/>
                  <a:gd name="connsiteY95" fmla="*/ 74299 h 190087"/>
                  <a:gd name="connsiteX96" fmla="*/ 72736 w 271593"/>
                  <a:gd name="connsiteY96" fmla="*/ 78282 h 190087"/>
                  <a:gd name="connsiteX97" fmla="*/ 72966 w 271593"/>
                  <a:gd name="connsiteY97" fmla="*/ 79814 h 190087"/>
                  <a:gd name="connsiteX98" fmla="*/ 66379 w 271593"/>
                  <a:gd name="connsiteY98" fmla="*/ 79201 h 190087"/>
                  <a:gd name="connsiteX99" fmla="*/ 67681 w 271593"/>
                  <a:gd name="connsiteY99" fmla="*/ 75754 h 190087"/>
                  <a:gd name="connsiteX100" fmla="*/ 65383 w 271593"/>
                  <a:gd name="connsiteY100" fmla="*/ 74452 h 190087"/>
                  <a:gd name="connsiteX101" fmla="*/ 58643 w 271593"/>
                  <a:gd name="connsiteY101" fmla="*/ 77056 h 190087"/>
                  <a:gd name="connsiteX102" fmla="*/ 48608 w 271593"/>
                  <a:gd name="connsiteY102" fmla="*/ 79814 h 190087"/>
                  <a:gd name="connsiteX103" fmla="*/ 47383 w 271593"/>
                  <a:gd name="connsiteY103" fmla="*/ 80656 h 190087"/>
                  <a:gd name="connsiteX104" fmla="*/ 44166 w 271593"/>
                  <a:gd name="connsiteY104" fmla="*/ 87090 h 190087"/>
                  <a:gd name="connsiteX105" fmla="*/ 28463 w 271593"/>
                  <a:gd name="connsiteY105" fmla="*/ 89158 h 190087"/>
                  <a:gd name="connsiteX106" fmla="*/ 19118 w 271593"/>
                  <a:gd name="connsiteY106" fmla="*/ 87473 h 190087"/>
                  <a:gd name="connsiteX107" fmla="*/ 8701 w 271593"/>
                  <a:gd name="connsiteY107" fmla="*/ 87626 h 190087"/>
                  <a:gd name="connsiteX108" fmla="*/ 9774 w 271593"/>
                  <a:gd name="connsiteY108" fmla="*/ 90920 h 190087"/>
                  <a:gd name="connsiteX109" fmla="*/ 18123 w 271593"/>
                  <a:gd name="connsiteY109" fmla="*/ 112214 h 190087"/>
                  <a:gd name="connsiteX110" fmla="*/ 21493 w 271593"/>
                  <a:gd name="connsiteY110" fmla="*/ 126614 h 190087"/>
                  <a:gd name="connsiteX111" fmla="*/ 20268 w 271593"/>
                  <a:gd name="connsiteY111" fmla="*/ 133584 h 190087"/>
                  <a:gd name="connsiteX112" fmla="*/ 888 w 271593"/>
                  <a:gd name="connsiteY112" fmla="*/ 150359 h 190087"/>
                  <a:gd name="connsiteX113" fmla="*/ 1118 w 271593"/>
                  <a:gd name="connsiteY113" fmla="*/ 152504 h 190087"/>
                  <a:gd name="connsiteX114" fmla="*/ 7859 w 271593"/>
                  <a:gd name="connsiteY114" fmla="*/ 155644 h 190087"/>
                  <a:gd name="connsiteX115" fmla="*/ 10003 w 271593"/>
                  <a:gd name="connsiteY115" fmla="*/ 157559 h 190087"/>
                  <a:gd name="connsiteX116" fmla="*/ 12914 w 271593"/>
                  <a:gd name="connsiteY116" fmla="*/ 161159 h 190087"/>
                  <a:gd name="connsiteX117" fmla="*/ 10310 w 271593"/>
                  <a:gd name="connsiteY117" fmla="*/ 174334 h 190087"/>
                  <a:gd name="connsiteX118" fmla="*/ 11229 w 271593"/>
                  <a:gd name="connsiteY118" fmla="*/ 179389 h 190087"/>
                  <a:gd name="connsiteX119" fmla="*/ 11535 w 271593"/>
                  <a:gd name="connsiteY119" fmla="*/ 180461 h 190087"/>
                  <a:gd name="connsiteX120" fmla="*/ 22719 w 271593"/>
                  <a:gd name="connsiteY120" fmla="*/ 177474 h 190087"/>
                  <a:gd name="connsiteX121" fmla="*/ 30225 w 271593"/>
                  <a:gd name="connsiteY121" fmla="*/ 170581 h 19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271593" h="190087">
                    <a:moveTo>
                      <a:pt x="30225" y="170581"/>
                    </a:moveTo>
                    <a:cubicBezTo>
                      <a:pt x="32140" y="168283"/>
                      <a:pt x="35740" y="166291"/>
                      <a:pt x="38038" y="166291"/>
                    </a:cubicBezTo>
                    <a:cubicBezTo>
                      <a:pt x="40336" y="166291"/>
                      <a:pt x="49910" y="165678"/>
                      <a:pt x="52055" y="165066"/>
                    </a:cubicBezTo>
                    <a:cubicBezTo>
                      <a:pt x="54200" y="164453"/>
                      <a:pt x="57340" y="163304"/>
                      <a:pt x="60098" y="163610"/>
                    </a:cubicBezTo>
                    <a:cubicBezTo>
                      <a:pt x="62855" y="163993"/>
                      <a:pt x="75647" y="166521"/>
                      <a:pt x="77332" y="166827"/>
                    </a:cubicBezTo>
                    <a:cubicBezTo>
                      <a:pt x="79017" y="167210"/>
                      <a:pt x="124515" y="176555"/>
                      <a:pt x="124515" y="176555"/>
                    </a:cubicBezTo>
                    <a:cubicBezTo>
                      <a:pt x="124515" y="176555"/>
                      <a:pt x="130490" y="177168"/>
                      <a:pt x="128192" y="180615"/>
                    </a:cubicBezTo>
                    <a:cubicBezTo>
                      <a:pt x="128192" y="180615"/>
                      <a:pt x="127349" y="182759"/>
                      <a:pt x="129264" y="180615"/>
                    </a:cubicBezTo>
                    <a:cubicBezTo>
                      <a:pt x="131179" y="178470"/>
                      <a:pt x="133477" y="176632"/>
                      <a:pt x="135622" y="176555"/>
                    </a:cubicBezTo>
                    <a:cubicBezTo>
                      <a:pt x="137766" y="176402"/>
                      <a:pt x="142439" y="176325"/>
                      <a:pt x="142822" y="175942"/>
                    </a:cubicBezTo>
                    <a:cubicBezTo>
                      <a:pt x="143205" y="175559"/>
                      <a:pt x="143741" y="174640"/>
                      <a:pt x="144737" y="175712"/>
                    </a:cubicBezTo>
                    <a:cubicBezTo>
                      <a:pt x="145733" y="176785"/>
                      <a:pt x="147877" y="179772"/>
                      <a:pt x="150328" y="180615"/>
                    </a:cubicBezTo>
                    <a:cubicBezTo>
                      <a:pt x="152856" y="181457"/>
                      <a:pt x="155614" y="182759"/>
                      <a:pt x="156303" y="183219"/>
                    </a:cubicBezTo>
                    <a:cubicBezTo>
                      <a:pt x="156992" y="183678"/>
                      <a:pt x="157528" y="184444"/>
                      <a:pt x="158218" y="183449"/>
                    </a:cubicBezTo>
                    <a:cubicBezTo>
                      <a:pt x="158907" y="182530"/>
                      <a:pt x="160286" y="179159"/>
                      <a:pt x="161358" y="178776"/>
                    </a:cubicBezTo>
                    <a:cubicBezTo>
                      <a:pt x="162431" y="178393"/>
                      <a:pt x="163427" y="177934"/>
                      <a:pt x="164575" y="178164"/>
                    </a:cubicBezTo>
                    <a:cubicBezTo>
                      <a:pt x="165801" y="178393"/>
                      <a:pt x="165801" y="177704"/>
                      <a:pt x="166107" y="177244"/>
                    </a:cubicBezTo>
                    <a:cubicBezTo>
                      <a:pt x="166490" y="176785"/>
                      <a:pt x="167180" y="175712"/>
                      <a:pt x="168022" y="176019"/>
                    </a:cubicBezTo>
                    <a:cubicBezTo>
                      <a:pt x="168865" y="176402"/>
                      <a:pt x="171622" y="178393"/>
                      <a:pt x="172465" y="180078"/>
                    </a:cubicBezTo>
                    <a:cubicBezTo>
                      <a:pt x="173307" y="181764"/>
                      <a:pt x="174993" y="184828"/>
                      <a:pt x="174993" y="184828"/>
                    </a:cubicBezTo>
                    <a:cubicBezTo>
                      <a:pt x="174993" y="184828"/>
                      <a:pt x="175682" y="185670"/>
                      <a:pt x="176448" y="185440"/>
                    </a:cubicBezTo>
                    <a:cubicBezTo>
                      <a:pt x="177137" y="185210"/>
                      <a:pt x="191154" y="181840"/>
                      <a:pt x="193912" y="181457"/>
                    </a:cubicBezTo>
                    <a:cubicBezTo>
                      <a:pt x="196669" y="181074"/>
                      <a:pt x="201571" y="182147"/>
                      <a:pt x="203640" y="184598"/>
                    </a:cubicBezTo>
                    <a:cubicBezTo>
                      <a:pt x="205708" y="186972"/>
                      <a:pt x="208772" y="189883"/>
                      <a:pt x="208772" y="189883"/>
                    </a:cubicBezTo>
                    <a:cubicBezTo>
                      <a:pt x="208772" y="189883"/>
                      <a:pt x="209691" y="190572"/>
                      <a:pt x="210074" y="189423"/>
                    </a:cubicBezTo>
                    <a:cubicBezTo>
                      <a:pt x="210457" y="188198"/>
                      <a:pt x="211988" y="186513"/>
                      <a:pt x="210763" y="182223"/>
                    </a:cubicBezTo>
                    <a:cubicBezTo>
                      <a:pt x="209538" y="177934"/>
                      <a:pt x="208618" y="176708"/>
                      <a:pt x="209921" y="173951"/>
                    </a:cubicBezTo>
                    <a:cubicBezTo>
                      <a:pt x="211223" y="171193"/>
                      <a:pt x="215206" y="165372"/>
                      <a:pt x="216355" y="164146"/>
                    </a:cubicBezTo>
                    <a:cubicBezTo>
                      <a:pt x="217580" y="162921"/>
                      <a:pt x="221103" y="157406"/>
                      <a:pt x="225700" y="158785"/>
                    </a:cubicBezTo>
                    <a:cubicBezTo>
                      <a:pt x="230218" y="160087"/>
                      <a:pt x="228916" y="160010"/>
                      <a:pt x="230985" y="158938"/>
                    </a:cubicBezTo>
                    <a:cubicBezTo>
                      <a:pt x="233052" y="157865"/>
                      <a:pt x="233283" y="156563"/>
                      <a:pt x="236576" y="156870"/>
                    </a:cubicBezTo>
                    <a:cubicBezTo>
                      <a:pt x="238568" y="157099"/>
                      <a:pt x="241938" y="157559"/>
                      <a:pt x="245078" y="157789"/>
                    </a:cubicBezTo>
                    <a:cubicBezTo>
                      <a:pt x="245002" y="157636"/>
                      <a:pt x="244849" y="157559"/>
                      <a:pt x="244925" y="157329"/>
                    </a:cubicBezTo>
                    <a:cubicBezTo>
                      <a:pt x="245078" y="156563"/>
                      <a:pt x="244466" y="155721"/>
                      <a:pt x="243776" y="154955"/>
                    </a:cubicBezTo>
                    <a:cubicBezTo>
                      <a:pt x="243163" y="154189"/>
                      <a:pt x="240253" y="151278"/>
                      <a:pt x="238644" y="149057"/>
                    </a:cubicBezTo>
                    <a:cubicBezTo>
                      <a:pt x="237036" y="146836"/>
                      <a:pt x="239257" y="136801"/>
                      <a:pt x="239257" y="135499"/>
                    </a:cubicBezTo>
                    <a:cubicBezTo>
                      <a:pt x="239257" y="134197"/>
                      <a:pt x="238797" y="132818"/>
                      <a:pt x="238797" y="132818"/>
                    </a:cubicBezTo>
                    <a:cubicBezTo>
                      <a:pt x="237649" y="131899"/>
                      <a:pt x="234048" y="128069"/>
                      <a:pt x="231904" y="124852"/>
                    </a:cubicBezTo>
                    <a:cubicBezTo>
                      <a:pt x="229836" y="121635"/>
                      <a:pt x="231904" y="120563"/>
                      <a:pt x="232517" y="119874"/>
                    </a:cubicBezTo>
                    <a:cubicBezTo>
                      <a:pt x="233129" y="119261"/>
                      <a:pt x="234432" y="118954"/>
                      <a:pt x="234432" y="118954"/>
                    </a:cubicBezTo>
                    <a:cubicBezTo>
                      <a:pt x="234432" y="118954"/>
                      <a:pt x="242091" y="119567"/>
                      <a:pt x="243546" y="119261"/>
                    </a:cubicBezTo>
                    <a:cubicBezTo>
                      <a:pt x="245002" y="118954"/>
                      <a:pt x="251206" y="119874"/>
                      <a:pt x="251819" y="119874"/>
                    </a:cubicBezTo>
                    <a:cubicBezTo>
                      <a:pt x="252432" y="119874"/>
                      <a:pt x="253734" y="120180"/>
                      <a:pt x="254193" y="119567"/>
                    </a:cubicBezTo>
                    <a:cubicBezTo>
                      <a:pt x="254653" y="118954"/>
                      <a:pt x="269819" y="111295"/>
                      <a:pt x="270662" y="110988"/>
                    </a:cubicBezTo>
                    <a:cubicBezTo>
                      <a:pt x="271427" y="110682"/>
                      <a:pt x="271427" y="109227"/>
                      <a:pt x="271581" y="108078"/>
                    </a:cubicBezTo>
                    <a:cubicBezTo>
                      <a:pt x="271734" y="106929"/>
                      <a:pt x="270432" y="106316"/>
                      <a:pt x="270432" y="106316"/>
                    </a:cubicBezTo>
                    <a:cubicBezTo>
                      <a:pt x="264840" y="103099"/>
                      <a:pt x="262160" y="99576"/>
                      <a:pt x="263921" y="97890"/>
                    </a:cubicBezTo>
                    <a:cubicBezTo>
                      <a:pt x="265683" y="96129"/>
                      <a:pt x="263921" y="96129"/>
                      <a:pt x="263921" y="96129"/>
                    </a:cubicBezTo>
                    <a:cubicBezTo>
                      <a:pt x="263921" y="96129"/>
                      <a:pt x="249904" y="94673"/>
                      <a:pt x="246534" y="93907"/>
                    </a:cubicBezTo>
                    <a:cubicBezTo>
                      <a:pt x="243163" y="93141"/>
                      <a:pt x="244925" y="89465"/>
                      <a:pt x="246227" y="88163"/>
                    </a:cubicBezTo>
                    <a:cubicBezTo>
                      <a:pt x="247529" y="86860"/>
                      <a:pt x="245078" y="84333"/>
                      <a:pt x="244466" y="82418"/>
                    </a:cubicBezTo>
                    <a:cubicBezTo>
                      <a:pt x="243853" y="80503"/>
                      <a:pt x="236040" y="75371"/>
                      <a:pt x="234891" y="74299"/>
                    </a:cubicBezTo>
                    <a:cubicBezTo>
                      <a:pt x="233742" y="73150"/>
                      <a:pt x="230602" y="70928"/>
                      <a:pt x="230142" y="69856"/>
                    </a:cubicBezTo>
                    <a:cubicBezTo>
                      <a:pt x="229682" y="68707"/>
                      <a:pt x="227921" y="67635"/>
                      <a:pt x="228074" y="63498"/>
                    </a:cubicBezTo>
                    <a:cubicBezTo>
                      <a:pt x="228227" y="59362"/>
                      <a:pt x="220721" y="55839"/>
                      <a:pt x="218652" y="54920"/>
                    </a:cubicBezTo>
                    <a:cubicBezTo>
                      <a:pt x="216585" y="54001"/>
                      <a:pt x="217044" y="52698"/>
                      <a:pt x="217044" y="52698"/>
                    </a:cubicBezTo>
                    <a:cubicBezTo>
                      <a:pt x="218346" y="51243"/>
                      <a:pt x="222176" y="45651"/>
                      <a:pt x="222789" y="44579"/>
                    </a:cubicBezTo>
                    <a:cubicBezTo>
                      <a:pt x="223402" y="43430"/>
                      <a:pt x="222329" y="41515"/>
                      <a:pt x="221180" y="39830"/>
                    </a:cubicBezTo>
                    <a:cubicBezTo>
                      <a:pt x="220031" y="38068"/>
                      <a:pt x="218806" y="36307"/>
                      <a:pt x="218806" y="34239"/>
                    </a:cubicBezTo>
                    <a:cubicBezTo>
                      <a:pt x="218806" y="32171"/>
                      <a:pt x="220567" y="31175"/>
                      <a:pt x="221027" y="30409"/>
                    </a:cubicBezTo>
                    <a:cubicBezTo>
                      <a:pt x="221487" y="29643"/>
                      <a:pt x="220567" y="25124"/>
                      <a:pt x="220721" y="23515"/>
                    </a:cubicBezTo>
                    <a:cubicBezTo>
                      <a:pt x="220874" y="21907"/>
                      <a:pt x="218959" y="20987"/>
                      <a:pt x="218959" y="20987"/>
                    </a:cubicBezTo>
                    <a:cubicBezTo>
                      <a:pt x="218959" y="20987"/>
                      <a:pt x="208235" y="15090"/>
                      <a:pt x="207316" y="14247"/>
                    </a:cubicBezTo>
                    <a:cubicBezTo>
                      <a:pt x="206397" y="13481"/>
                      <a:pt x="204253" y="12945"/>
                      <a:pt x="204253" y="12945"/>
                    </a:cubicBezTo>
                    <a:cubicBezTo>
                      <a:pt x="190235" y="10034"/>
                      <a:pt x="186405" y="15166"/>
                      <a:pt x="183035" y="17081"/>
                    </a:cubicBezTo>
                    <a:cubicBezTo>
                      <a:pt x="179665" y="18996"/>
                      <a:pt x="178592" y="16468"/>
                      <a:pt x="177137" y="15473"/>
                    </a:cubicBezTo>
                    <a:cubicBezTo>
                      <a:pt x="175682" y="14477"/>
                      <a:pt x="175988" y="13098"/>
                      <a:pt x="176524" y="11949"/>
                    </a:cubicBezTo>
                    <a:cubicBezTo>
                      <a:pt x="176984" y="10800"/>
                      <a:pt x="173307" y="8119"/>
                      <a:pt x="172848" y="7200"/>
                    </a:cubicBezTo>
                    <a:cubicBezTo>
                      <a:pt x="172388" y="6281"/>
                      <a:pt x="170779" y="6434"/>
                      <a:pt x="170779" y="6434"/>
                    </a:cubicBezTo>
                    <a:cubicBezTo>
                      <a:pt x="168099" y="7736"/>
                      <a:pt x="159750" y="8196"/>
                      <a:pt x="157375" y="7583"/>
                    </a:cubicBezTo>
                    <a:cubicBezTo>
                      <a:pt x="155001" y="6970"/>
                      <a:pt x="146192" y="2451"/>
                      <a:pt x="145120" y="1685"/>
                    </a:cubicBezTo>
                    <a:cubicBezTo>
                      <a:pt x="144047" y="919"/>
                      <a:pt x="142822" y="689"/>
                      <a:pt x="142286" y="0"/>
                    </a:cubicBezTo>
                    <a:cubicBezTo>
                      <a:pt x="139758" y="536"/>
                      <a:pt x="136924" y="1149"/>
                      <a:pt x="136541" y="1226"/>
                    </a:cubicBezTo>
                    <a:cubicBezTo>
                      <a:pt x="135928" y="1379"/>
                      <a:pt x="135239" y="1915"/>
                      <a:pt x="134473" y="2451"/>
                    </a:cubicBezTo>
                    <a:cubicBezTo>
                      <a:pt x="133784" y="2911"/>
                      <a:pt x="130796" y="6434"/>
                      <a:pt x="130413" y="6894"/>
                    </a:cubicBezTo>
                    <a:cubicBezTo>
                      <a:pt x="130031" y="7353"/>
                      <a:pt x="128268" y="8426"/>
                      <a:pt x="127656" y="8655"/>
                    </a:cubicBezTo>
                    <a:cubicBezTo>
                      <a:pt x="127043" y="8885"/>
                      <a:pt x="126430" y="10111"/>
                      <a:pt x="126813" y="11643"/>
                    </a:cubicBezTo>
                    <a:cubicBezTo>
                      <a:pt x="127196" y="13175"/>
                      <a:pt x="125588" y="13098"/>
                      <a:pt x="125588" y="13098"/>
                    </a:cubicBezTo>
                    <a:cubicBezTo>
                      <a:pt x="125588" y="13098"/>
                      <a:pt x="109809" y="13481"/>
                      <a:pt x="109043" y="13251"/>
                    </a:cubicBezTo>
                    <a:cubicBezTo>
                      <a:pt x="108354" y="13021"/>
                      <a:pt x="107358" y="13634"/>
                      <a:pt x="107358" y="13634"/>
                    </a:cubicBezTo>
                    <a:cubicBezTo>
                      <a:pt x="107358" y="13634"/>
                      <a:pt x="105672" y="16392"/>
                      <a:pt x="105060" y="17081"/>
                    </a:cubicBezTo>
                    <a:cubicBezTo>
                      <a:pt x="104447" y="17770"/>
                      <a:pt x="100771" y="18996"/>
                      <a:pt x="99698" y="18996"/>
                    </a:cubicBezTo>
                    <a:cubicBezTo>
                      <a:pt x="99085" y="18996"/>
                      <a:pt x="98319" y="19073"/>
                      <a:pt x="97630" y="19149"/>
                    </a:cubicBezTo>
                    <a:lnTo>
                      <a:pt x="97783" y="20298"/>
                    </a:lnTo>
                    <a:cubicBezTo>
                      <a:pt x="97783" y="20298"/>
                      <a:pt x="97937" y="21524"/>
                      <a:pt x="97553" y="21983"/>
                    </a:cubicBezTo>
                    <a:cubicBezTo>
                      <a:pt x="97170" y="22443"/>
                      <a:pt x="94183" y="27728"/>
                      <a:pt x="93877" y="29413"/>
                    </a:cubicBezTo>
                    <a:cubicBezTo>
                      <a:pt x="93494" y="31098"/>
                      <a:pt x="93647" y="33090"/>
                      <a:pt x="94796" y="33473"/>
                    </a:cubicBezTo>
                    <a:cubicBezTo>
                      <a:pt x="96022" y="33856"/>
                      <a:pt x="96864" y="33856"/>
                      <a:pt x="97553" y="34085"/>
                    </a:cubicBezTo>
                    <a:cubicBezTo>
                      <a:pt x="98243" y="34315"/>
                      <a:pt x="100311" y="35771"/>
                      <a:pt x="100311" y="35771"/>
                    </a:cubicBezTo>
                    <a:cubicBezTo>
                      <a:pt x="100311" y="35771"/>
                      <a:pt x="100771" y="36460"/>
                      <a:pt x="99851" y="37073"/>
                    </a:cubicBezTo>
                    <a:cubicBezTo>
                      <a:pt x="98932" y="37685"/>
                      <a:pt x="86830" y="45192"/>
                      <a:pt x="85758" y="45958"/>
                    </a:cubicBezTo>
                    <a:cubicBezTo>
                      <a:pt x="84685" y="46647"/>
                      <a:pt x="83383" y="47030"/>
                      <a:pt x="82387" y="47490"/>
                    </a:cubicBezTo>
                    <a:cubicBezTo>
                      <a:pt x="81391" y="47949"/>
                      <a:pt x="74881" y="51166"/>
                      <a:pt x="74881" y="51166"/>
                    </a:cubicBezTo>
                    <a:cubicBezTo>
                      <a:pt x="74881" y="51166"/>
                      <a:pt x="73655" y="52086"/>
                      <a:pt x="73808" y="52622"/>
                    </a:cubicBezTo>
                    <a:cubicBezTo>
                      <a:pt x="73962" y="53081"/>
                      <a:pt x="70209" y="65184"/>
                      <a:pt x="69825" y="66256"/>
                    </a:cubicBezTo>
                    <a:cubicBezTo>
                      <a:pt x="69442" y="67328"/>
                      <a:pt x="66455" y="72230"/>
                      <a:pt x="68523" y="74299"/>
                    </a:cubicBezTo>
                    <a:cubicBezTo>
                      <a:pt x="70592" y="76367"/>
                      <a:pt x="72353" y="77745"/>
                      <a:pt x="72736" y="78282"/>
                    </a:cubicBezTo>
                    <a:cubicBezTo>
                      <a:pt x="73119" y="78741"/>
                      <a:pt x="74268" y="79584"/>
                      <a:pt x="72966" y="79814"/>
                    </a:cubicBezTo>
                    <a:cubicBezTo>
                      <a:pt x="71664" y="80043"/>
                      <a:pt x="65995" y="81269"/>
                      <a:pt x="66379" y="79201"/>
                    </a:cubicBezTo>
                    <a:cubicBezTo>
                      <a:pt x="66762" y="77133"/>
                      <a:pt x="68064" y="76597"/>
                      <a:pt x="67681" y="75754"/>
                    </a:cubicBezTo>
                    <a:cubicBezTo>
                      <a:pt x="67298" y="74911"/>
                      <a:pt x="66455" y="73992"/>
                      <a:pt x="65383" y="74452"/>
                    </a:cubicBezTo>
                    <a:cubicBezTo>
                      <a:pt x="64311" y="74911"/>
                      <a:pt x="60634" y="76137"/>
                      <a:pt x="58643" y="77056"/>
                    </a:cubicBezTo>
                    <a:cubicBezTo>
                      <a:pt x="56651" y="77975"/>
                      <a:pt x="53587" y="80197"/>
                      <a:pt x="48608" y="79814"/>
                    </a:cubicBezTo>
                    <a:cubicBezTo>
                      <a:pt x="48608" y="79814"/>
                      <a:pt x="47536" y="80043"/>
                      <a:pt x="47383" y="80656"/>
                    </a:cubicBezTo>
                    <a:cubicBezTo>
                      <a:pt x="47230" y="81269"/>
                      <a:pt x="47000" y="86018"/>
                      <a:pt x="44166" y="87090"/>
                    </a:cubicBezTo>
                    <a:cubicBezTo>
                      <a:pt x="41255" y="88163"/>
                      <a:pt x="34974" y="90767"/>
                      <a:pt x="28463" y="89158"/>
                    </a:cubicBezTo>
                    <a:cubicBezTo>
                      <a:pt x="22029" y="87473"/>
                      <a:pt x="21263" y="87473"/>
                      <a:pt x="19118" y="87473"/>
                    </a:cubicBezTo>
                    <a:cubicBezTo>
                      <a:pt x="17586" y="87473"/>
                      <a:pt x="11918" y="87626"/>
                      <a:pt x="8701" y="87626"/>
                    </a:cubicBezTo>
                    <a:cubicBezTo>
                      <a:pt x="9084" y="88852"/>
                      <a:pt x="9467" y="90001"/>
                      <a:pt x="9774" y="90920"/>
                    </a:cubicBezTo>
                    <a:cubicBezTo>
                      <a:pt x="10999" y="94750"/>
                      <a:pt x="15519" y="106929"/>
                      <a:pt x="18123" y="112214"/>
                    </a:cubicBezTo>
                    <a:cubicBezTo>
                      <a:pt x="20727" y="117499"/>
                      <a:pt x="21493" y="122248"/>
                      <a:pt x="21493" y="126614"/>
                    </a:cubicBezTo>
                    <a:cubicBezTo>
                      <a:pt x="21493" y="130903"/>
                      <a:pt x="21033" y="132818"/>
                      <a:pt x="20268" y="133584"/>
                    </a:cubicBezTo>
                    <a:cubicBezTo>
                      <a:pt x="19578" y="134274"/>
                      <a:pt x="888" y="150359"/>
                      <a:pt x="888" y="150359"/>
                    </a:cubicBezTo>
                    <a:cubicBezTo>
                      <a:pt x="888" y="150359"/>
                      <a:pt x="-1256" y="151585"/>
                      <a:pt x="1118" y="152504"/>
                    </a:cubicBezTo>
                    <a:cubicBezTo>
                      <a:pt x="3493" y="153423"/>
                      <a:pt x="7859" y="155644"/>
                      <a:pt x="7859" y="155644"/>
                    </a:cubicBezTo>
                    <a:cubicBezTo>
                      <a:pt x="7859" y="155644"/>
                      <a:pt x="9084" y="156870"/>
                      <a:pt x="10003" y="157559"/>
                    </a:cubicBezTo>
                    <a:cubicBezTo>
                      <a:pt x="10923" y="158248"/>
                      <a:pt x="12914" y="159014"/>
                      <a:pt x="12914" y="161159"/>
                    </a:cubicBezTo>
                    <a:cubicBezTo>
                      <a:pt x="12914" y="163304"/>
                      <a:pt x="11229" y="172419"/>
                      <a:pt x="10310" y="174334"/>
                    </a:cubicBezTo>
                    <a:cubicBezTo>
                      <a:pt x="9391" y="176249"/>
                      <a:pt x="10999" y="177704"/>
                      <a:pt x="11229" y="179389"/>
                    </a:cubicBezTo>
                    <a:cubicBezTo>
                      <a:pt x="11229" y="179542"/>
                      <a:pt x="11382" y="180002"/>
                      <a:pt x="11535" y="180461"/>
                    </a:cubicBezTo>
                    <a:cubicBezTo>
                      <a:pt x="15212" y="179619"/>
                      <a:pt x="21952" y="178087"/>
                      <a:pt x="22719" y="177474"/>
                    </a:cubicBezTo>
                    <a:cubicBezTo>
                      <a:pt x="23867" y="176172"/>
                      <a:pt x="28310" y="172802"/>
                      <a:pt x="30225" y="17058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27" name="Kombinationstegning: figur 12126">
                <a:extLst>
                  <a:ext uri="{FF2B5EF4-FFF2-40B4-BE49-F238E27FC236}">
                    <a16:creationId xmlns:a16="http://schemas.microsoft.com/office/drawing/2014/main" id="{1DEA248C-256F-47C7-9EED-C9CFB76C7BE5}"/>
                  </a:ext>
                </a:extLst>
              </p:cNvPr>
              <p:cNvSpPr/>
              <p:nvPr/>
            </p:nvSpPr>
            <p:spPr>
              <a:xfrm>
                <a:off x="6840135" y="2638132"/>
                <a:ext cx="89302" cy="38576"/>
              </a:xfrm>
              <a:custGeom>
                <a:avLst/>
                <a:gdLst>
                  <a:gd name="connsiteX0" fmla="*/ 88702 w 89302"/>
                  <a:gd name="connsiteY0" fmla="*/ 21840 h 38576"/>
                  <a:gd name="connsiteX1" fmla="*/ 89085 w 89302"/>
                  <a:gd name="connsiteY1" fmla="*/ 19772 h 38576"/>
                  <a:gd name="connsiteX2" fmla="*/ 84336 w 89302"/>
                  <a:gd name="connsiteY2" fmla="*/ 13798 h 38576"/>
                  <a:gd name="connsiteX3" fmla="*/ 82804 w 89302"/>
                  <a:gd name="connsiteY3" fmla="*/ 10198 h 38576"/>
                  <a:gd name="connsiteX4" fmla="*/ 81502 w 89302"/>
                  <a:gd name="connsiteY4" fmla="*/ 9508 h 38576"/>
                  <a:gd name="connsiteX5" fmla="*/ 71697 w 89302"/>
                  <a:gd name="connsiteY5" fmla="*/ 9508 h 38576"/>
                  <a:gd name="connsiteX6" fmla="*/ 68098 w 89302"/>
                  <a:gd name="connsiteY6" fmla="*/ 10964 h 38576"/>
                  <a:gd name="connsiteX7" fmla="*/ 66029 w 89302"/>
                  <a:gd name="connsiteY7" fmla="*/ 10121 h 38576"/>
                  <a:gd name="connsiteX8" fmla="*/ 64268 w 89302"/>
                  <a:gd name="connsiteY8" fmla="*/ 9049 h 38576"/>
                  <a:gd name="connsiteX9" fmla="*/ 48029 w 89302"/>
                  <a:gd name="connsiteY9" fmla="*/ 3457 h 38576"/>
                  <a:gd name="connsiteX10" fmla="*/ 44812 w 89302"/>
                  <a:gd name="connsiteY10" fmla="*/ 2461 h 38576"/>
                  <a:gd name="connsiteX11" fmla="*/ 43433 w 89302"/>
                  <a:gd name="connsiteY11" fmla="*/ 11500 h 38576"/>
                  <a:gd name="connsiteX12" fmla="*/ 33246 w 89302"/>
                  <a:gd name="connsiteY12" fmla="*/ 15636 h 38576"/>
                  <a:gd name="connsiteX13" fmla="*/ 25893 w 89302"/>
                  <a:gd name="connsiteY13" fmla="*/ 12266 h 38576"/>
                  <a:gd name="connsiteX14" fmla="*/ 33093 w 89302"/>
                  <a:gd name="connsiteY14" fmla="*/ 4759 h 38576"/>
                  <a:gd name="connsiteX15" fmla="*/ 36310 w 89302"/>
                  <a:gd name="connsiteY15" fmla="*/ 470 h 38576"/>
                  <a:gd name="connsiteX16" fmla="*/ 21910 w 89302"/>
                  <a:gd name="connsiteY16" fmla="*/ 10351 h 38576"/>
                  <a:gd name="connsiteX17" fmla="*/ 10267 w 89302"/>
                  <a:gd name="connsiteY17" fmla="*/ 14487 h 38576"/>
                  <a:gd name="connsiteX18" fmla="*/ 7739 w 89302"/>
                  <a:gd name="connsiteY18" fmla="*/ 18317 h 38576"/>
                  <a:gd name="connsiteX19" fmla="*/ 6973 w 89302"/>
                  <a:gd name="connsiteY19" fmla="*/ 23296 h 38576"/>
                  <a:gd name="connsiteX20" fmla="*/ 1841 w 89302"/>
                  <a:gd name="connsiteY20" fmla="*/ 30036 h 38576"/>
                  <a:gd name="connsiteX21" fmla="*/ 922 w 89302"/>
                  <a:gd name="connsiteY21" fmla="*/ 31951 h 38576"/>
                  <a:gd name="connsiteX22" fmla="*/ 6667 w 89302"/>
                  <a:gd name="connsiteY22" fmla="*/ 25747 h 38576"/>
                  <a:gd name="connsiteX23" fmla="*/ 10343 w 89302"/>
                  <a:gd name="connsiteY23" fmla="*/ 23372 h 38576"/>
                  <a:gd name="connsiteX24" fmla="*/ 14020 w 89302"/>
                  <a:gd name="connsiteY24" fmla="*/ 24521 h 38576"/>
                  <a:gd name="connsiteX25" fmla="*/ 18463 w 89302"/>
                  <a:gd name="connsiteY25" fmla="*/ 26130 h 38576"/>
                  <a:gd name="connsiteX26" fmla="*/ 3450 w 89302"/>
                  <a:gd name="connsiteY26" fmla="*/ 34709 h 38576"/>
                  <a:gd name="connsiteX27" fmla="*/ 46038 w 89302"/>
                  <a:gd name="connsiteY27" fmla="*/ 38462 h 38576"/>
                  <a:gd name="connsiteX28" fmla="*/ 87476 w 89302"/>
                  <a:gd name="connsiteY28" fmla="*/ 37236 h 38576"/>
                  <a:gd name="connsiteX29" fmla="*/ 86557 w 89302"/>
                  <a:gd name="connsiteY29" fmla="*/ 24062 h 38576"/>
                  <a:gd name="connsiteX30" fmla="*/ 88702 w 89302"/>
                  <a:gd name="connsiteY30" fmla="*/ 21840 h 3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9302" h="38576">
                    <a:moveTo>
                      <a:pt x="88702" y="21840"/>
                    </a:moveTo>
                    <a:cubicBezTo>
                      <a:pt x="89774" y="21227"/>
                      <a:pt x="89085" y="19772"/>
                      <a:pt x="89085" y="19772"/>
                    </a:cubicBezTo>
                    <a:cubicBezTo>
                      <a:pt x="89085" y="19772"/>
                      <a:pt x="84795" y="14487"/>
                      <a:pt x="84336" y="13798"/>
                    </a:cubicBezTo>
                    <a:cubicBezTo>
                      <a:pt x="83876" y="13108"/>
                      <a:pt x="82804" y="11040"/>
                      <a:pt x="82804" y="10198"/>
                    </a:cubicBezTo>
                    <a:cubicBezTo>
                      <a:pt x="82804" y="9355"/>
                      <a:pt x="81502" y="9508"/>
                      <a:pt x="81502" y="9508"/>
                    </a:cubicBezTo>
                    <a:cubicBezTo>
                      <a:pt x="81502" y="9508"/>
                      <a:pt x="72540" y="9355"/>
                      <a:pt x="71697" y="9508"/>
                    </a:cubicBezTo>
                    <a:cubicBezTo>
                      <a:pt x="70855" y="9661"/>
                      <a:pt x="68710" y="10581"/>
                      <a:pt x="68098" y="10964"/>
                    </a:cubicBezTo>
                    <a:cubicBezTo>
                      <a:pt x="67485" y="11347"/>
                      <a:pt x="66412" y="10504"/>
                      <a:pt x="66029" y="10121"/>
                    </a:cubicBezTo>
                    <a:cubicBezTo>
                      <a:pt x="65646" y="9738"/>
                      <a:pt x="64268" y="9049"/>
                      <a:pt x="64268" y="9049"/>
                    </a:cubicBezTo>
                    <a:cubicBezTo>
                      <a:pt x="64268" y="9049"/>
                      <a:pt x="49101" y="3917"/>
                      <a:pt x="48029" y="3457"/>
                    </a:cubicBezTo>
                    <a:cubicBezTo>
                      <a:pt x="47416" y="3227"/>
                      <a:pt x="46038" y="2768"/>
                      <a:pt x="44812" y="2461"/>
                    </a:cubicBezTo>
                    <a:cubicBezTo>
                      <a:pt x="44582" y="6521"/>
                      <a:pt x="44506" y="10581"/>
                      <a:pt x="43433" y="11500"/>
                    </a:cubicBezTo>
                    <a:cubicBezTo>
                      <a:pt x="42131" y="12649"/>
                      <a:pt x="34472" y="15789"/>
                      <a:pt x="33246" y="15636"/>
                    </a:cubicBezTo>
                    <a:cubicBezTo>
                      <a:pt x="31944" y="15483"/>
                      <a:pt x="23059" y="14717"/>
                      <a:pt x="25893" y="12266"/>
                    </a:cubicBezTo>
                    <a:cubicBezTo>
                      <a:pt x="28803" y="9891"/>
                      <a:pt x="30488" y="6521"/>
                      <a:pt x="33093" y="4759"/>
                    </a:cubicBezTo>
                    <a:cubicBezTo>
                      <a:pt x="35621" y="2998"/>
                      <a:pt x="39297" y="-1445"/>
                      <a:pt x="36310" y="470"/>
                    </a:cubicBezTo>
                    <a:cubicBezTo>
                      <a:pt x="33322" y="2385"/>
                      <a:pt x="24207" y="9278"/>
                      <a:pt x="21910" y="10351"/>
                    </a:cubicBezTo>
                    <a:cubicBezTo>
                      <a:pt x="19612" y="11423"/>
                      <a:pt x="14097" y="13721"/>
                      <a:pt x="10267" y="14487"/>
                    </a:cubicBezTo>
                    <a:cubicBezTo>
                      <a:pt x="6437" y="15253"/>
                      <a:pt x="7203" y="16402"/>
                      <a:pt x="7739" y="18317"/>
                    </a:cubicBezTo>
                    <a:cubicBezTo>
                      <a:pt x="8276" y="20232"/>
                      <a:pt x="7739" y="22300"/>
                      <a:pt x="6973" y="23296"/>
                    </a:cubicBezTo>
                    <a:cubicBezTo>
                      <a:pt x="6207" y="24215"/>
                      <a:pt x="2837" y="29194"/>
                      <a:pt x="1841" y="30036"/>
                    </a:cubicBezTo>
                    <a:cubicBezTo>
                      <a:pt x="922" y="30802"/>
                      <a:pt x="-1222" y="33406"/>
                      <a:pt x="922" y="31951"/>
                    </a:cubicBezTo>
                    <a:cubicBezTo>
                      <a:pt x="2990" y="30496"/>
                      <a:pt x="5518" y="27202"/>
                      <a:pt x="6667" y="25747"/>
                    </a:cubicBezTo>
                    <a:cubicBezTo>
                      <a:pt x="7816" y="24291"/>
                      <a:pt x="9501" y="22223"/>
                      <a:pt x="10343" y="23372"/>
                    </a:cubicBezTo>
                    <a:cubicBezTo>
                      <a:pt x="11110" y="24521"/>
                      <a:pt x="12412" y="24674"/>
                      <a:pt x="14020" y="24521"/>
                    </a:cubicBezTo>
                    <a:cubicBezTo>
                      <a:pt x="15629" y="24368"/>
                      <a:pt x="22140" y="23908"/>
                      <a:pt x="18463" y="26130"/>
                    </a:cubicBezTo>
                    <a:cubicBezTo>
                      <a:pt x="15705" y="27815"/>
                      <a:pt x="8046" y="32028"/>
                      <a:pt x="3450" y="34709"/>
                    </a:cubicBezTo>
                    <a:cubicBezTo>
                      <a:pt x="11952" y="35551"/>
                      <a:pt x="37306" y="38079"/>
                      <a:pt x="46038" y="38462"/>
                    </a:cubicBezTo>
                    <a:cubicBezTo>
                      <a:pt x="55153" y="38845"/>
                      <a:pt x="77672" y="38232"/>
                      <a:pt x="87476" y="37236"/>
                    </a:cubicBezTo>
                    <a:cubicBezTo>
                      <a:pt x="87170" y="31951"/>
                      <a:pt x="86710" y="24674"/>
                      <a:pt x="86557" y="24062"/>
                    </a:cubicBezTo>
                    <a:cubicBezTo>
                      <a:pt x="86174" y="23066"/>
                      <a:pt x="87553" y="22453"/>
                      <a:pt x="88702" y="218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28" name="Kombinationstegning: figur 12127">
                <a:extLst>
                  <a:ext uri="{FF2B5EF4-FFF2-40B4-BE49-F238E27FC236}">
                    <a16:creationId xmlns:a16="http://schemas.microsoft.com/office/drawing/2014/main" id="{137A0DA6-B706-4278-BBB6-922397AFEB62}"/>
                  </a:ext>
                </a:extLst>
              </p:cNvPr>
              <p:cNvSpPr/>
              <p:nvPr/>
            </p:nvSpPr>
            <p:spPr>
              <a:xfrm>
                <a:off x="6878943" y="2592663"/>
                <a:ext cx="160844" cy="101257"/>
              </a:xfrm>
              <a:custGeom>
                <a:avLst/>
                <a:gdLst>
                  <a:gd name="connsiteX0" fmla="*/ 88882 w 160844"/>
                  <a:gd name="connsiteY0" fmla="*/ 100706 h 101257"/>
                  <a:gd name="connsiteX1" fmla="*/ 104584 w 160844"/>
                  <a:gd name="connsiteY1" fmla="*/ 98637 h 101257"/>
                  <a:gd name="connsiteX2" fmla="*/ 107802 w 160844"/>
                  <a:gd name="connsiteY2" fmla="*/ 92203 h 101257"/>
                  <a:gd name="connsiteX3" fmla="*/ 109027 w 160844"/>
                  <a:gd name="connsiteY3" fmla="*/ 91361 h 101257"/>
                  <a:gd name="connsiteX4" fmla="*/ 119061 w 160844"/>
                  <a:gd name="connsiteY4" fmla="*/ 88603 h 101257"/>
                  <a:gd name="connsiteX5" fmla="*/ 125802 w 160844"/>
                  <a:gd name="connsiteY5" fmla="*/ 85999 h 101257"/>
                  <a:gd name="connsiteX6" fmla="*/ 128099 w 160844"/>
                  <a:gd name="connsiteY6" fmla="*/ 87301 h 101257"/>
                  <a:gd name="connsiteX7" fmla="*/ 126797 w 160844"/>
                  <a:gd name="connsiteY7" fmla="*/ 90748 h 101257"/>
                  <a:gd name="connsiteX8" fmla="*/ 133385 w 160844"/>
                  <a:gd name="connsiteY8" fmla="*/ 91361 h 101257"/>
                  <a:gd name="connsiteX9" fmla="*/ 133155 w 160844"/>
                  <a:gd name="connsiteY9" fmla="*/ 89829 h 101257"/>
                  <a:gd name="connsiteX10" fmla="*/ 128942 w 160844"/>
                  <a:gd name="connsiteY10" fmla="*/ 85846 h 101257"/>
                  <a:gd name="connsiteX11" fmla="*/ 130244 w 160844"/>
                  <a:gd name="connsiteY11" fmla="*/ 77803 h 101257"/>
                  <a:gd name="connsiteX12" fmla="*/ 134227 w 160844"/>
                  <a:gd name="connsiteY12" fmla="*/ 64169 h 101257"/>
                  <a:gd name="connsiteX13" fmla="*/ 135299 w 160844"/>
                  <a:gd name="connsiteY13" fmla="*/ 62714 h 101257"/>
                  <a:gd name="connsiteX14" fmla="*/ 142806 w 160844"/>
                  <a:gd name="connsiteY14" fmla="*/ 59037 h 101257"/>
                  <a:gd name="connsiteX15" fmla="*/ 146176 w 160844"/>
                  <a:gd name="connsiteY15" fmla="*/ 57505 h 101257"/>
                  <a:gd name="connsiteX16" fmla="*/ 160270 w 160844"/>
                  <a:gd name="connsiteY16" fmla="*/ 48620 h 101257"/>
                  <a:gd name="connsiteX17" fmla="*/ 160730 w 160844"/>
                  <a:gd name="connsiteY17" fmla="*/ 47318 h 101257"/>
                  <a:gd name="connsiteX18" fmla="*/ 157972 w 160844"/>
                  <a:gd name="connsiteY18" fmla="*/ 45633 h 101257"/>
                  <a:gd name="connsiteX19" fmla="*/ 155215 w 160844"/>
                  <a:gd name="connsiteY19" fmla="*/ 45020 h 101257"/>
                  <a:gd name="connsiteX20" fmla="*/ 154296 w 160844"/>
                  <a:gd name="connsiteY20" fmla="*/ 40960 h 101257"/>
                  <a:gd name="connsiteX21" fmla="*/ 157972 w 160844"/>
                  <a:gd name="connsiteY21" fmla="*/ 33530 h 101257"/>
                  <a:gd name="connsiteX22" fmla="*/ 158202 w 160844"/>
                  <a:gd name="connsiteY22" fmla="*/ 31845 h 101257"/>
                  <a:gd name="connsiteX23" fmla="*/ 158049 w 160844"/>
                  <a:gd name="connsiteY23" fmla="*/ 30696 h 101257"/>
                  <a:gd name="connsiteX24" fmla="*/ 156670 w 160844"/>
                  <a:gd name="connsiteY24" fmla="*/ 30773 h 101257"/>
                  <a:gd name="connsiteX25" fmla="*/ 153070 w 160844"/>
                  <a:gd name="connsiteY25" fmla="*/ 29547 h 101257"/>
                  <a:gd name="connsiteX26" fmla="*/ 149700 w 160844"/>
                  <a:gd name="connsiteY26" fmla="*/ 27479 h 101257"/>
                  <a:gd name="connsiteX27" fmla="*/ 146253 w 160844"/>
                  <a:gd name="connsiteY27" fmla="*/ 23879 h 101257"/>
                  <a:gd name="connsiteX28" fmla="*/ 142193 w 160844"/>
                  <a:gd name="connsiteY28" fmla="*/ 20662 h 101257"/>
                  <a:gd name="connsiteX29" fmla="*/ 137904 w 160844"/>
                  <a:gd name="connsiteY29" fmla="*/ 18134 h 101257"/>
                  <a:gd name="connsiteX30" fmla="*/ 134993 w 160844"/>
                  <a:gd name="connsiteY30" fmla="*/ 15760 h 101257"/>
                  <a:gd name="connsiteX31" fmla="*/ 130933 w 160844"/>
                  <a:gd name="connsiteY31" fmla="*/ 12313 h 101257"/>
                  <a:gd name="connsiteX32" fmla="*/ 126951 w 160844"/>
                  <a:gd name="connsiteY32" fmla="*/ 10858 h 101257"/>
                  <a:gd name="connsiteX33" fmla="*/ 122738 w 160844"/>
                  <a:gd name="connsiteY33" fmla="*/ 11011 h 101257"/>
                  <a:gd name="connsiteX34" fmla="*/ 120363 w 160844"/>
                  <a:gd name="connsiteY34" fmla="*/ 10551 h 101257"/>
                  <a:gd name="connsiteX35" fmla="*/ 116993 w 160844"/>
                  <a:gd name="connsiteY35" fmla="*/ 10322 h 101257"/>
                  <a:gd name="connsiteX36" fmla="*/ 115461 w 160844"/>
                  <a:gd name="connsiteY36" fmla="*/ 9709 h 101257"/>
                  <a:gd name="connsiteX37" fmla="*/ 113929 w 160844"/>
                  <a:gd name="connsiteY37" fmla="*/ 7794 h 101257"/>
                  <a:gd name="connsiteX38" fmla="*/ 109027 w 160844"/>
                  <a:gd name="connsiteY38" fmla="*/ 364 h 101257"/>
                  <a:gd name="connsiteX39" fmla="*/ 107725 w 160844"/>
                  <a:gd name="connsiteY39" fmla="*/ 364 h 101257"/>
                  <a:gd name="connsiteX40" fmla="*/ 102976 w 160844"/>
                  <a:gd name="connsiteY40" fmla="*/ 2662 h 101257"/>
                  <a:gd name="connsiteX41" fmla="*/ 98687 w 160844"/>
                  <a:gd name="connsiteY41" fmla="*/ 6109 h 101257"/>
                  <a:gd name="connsiteX42" fmla="*/ 96772 w 160844"/>
                  <a:gd name="connsiteY42" fmla="*/ 6568 h 101257"/>
                  <a:gd name="connsiteX43" fmla="*/ 93171 w 160844"/>
                  <a:gd name="connsiteY43" fmla="*/ 5726 h 101257"/>
                  <a:gd name="connsiteX44" fmla="*/ 88116 w 160844"/>
                  <a:gd name="connsiteY44" fmla="*/ 7181 h 101257"/>
                  <a:gd name="connsiteX45" fmla="*/ 86661 w 160844"/>
                  <a:gd name="connsiteY45" fmla="*/ 6722 h 101257"/>
                  <a:gd name="connsiteX46" fmla="*/ 84286 w 160844"/>
                  <a:gd name="connsiteY46" fmla="*/ 5266 h 101257"/>
                  <a:gd name="connsiteX47" fmla="*/ 78695 w 160844"/>
                  <a:gd name="connsiteY47" fmla="*/ 3581 h 101257"/>
                  <a:gd name="connsiteX48" fmla="*/ 71265 w 160844"/>
                  <a:gd name="connsiteY48" fmla="*/ 3428 h 101257"/>
                  <a:gd name="connsiteX49" fmla="*/ 65903 w 160844"/>
                  <a:gd name="connsiteY49" fmla="*/ 3198 h 101257"/>
                  <a:gd name="connsiteX50" fmla="*/ 61614 w 160844"/>
                  <a:gd name="connsiteY50" fmla="*/ 2968 h 101257"/>
                  <a:gd name="connsiteX51" fmla="*/ 58243 w 160844"/>
                  <a:gd name="connsiteY51" fmla="*/ 4654 h 101257"/>
                  <a:gd name="connsiteX52" fmla="*/ 56558 w 160844"/>
                  <a:gd name="connsiteY52" fmla="*/ 4500 h 101257"/>
                  <a:gd name="connsiteX53" fmla="*/ 54873 w 160844"/>
                  <a:gd name="connsiteY53" fmla="*/ 1973 h 101257"/>
                  <a:gd name="connsiteX54" fmla="*/ 51503 w 160844"/>
                  <a:gd name="connsiteY54" fmla="*/ 1743 h 101257"/>
                  <a:gd name="connsiteX55" fmla="*/ 47520 w 160844"/>
                  <a:gd name="connsiteY55" fmla="*/ 3045 h 101257"/>
                  <a:gd name="connsiteX56" fmla="*/ 45605 w 160844"/>
                  <a:gd name="connsiteY56" fmla="*/ 3045 h 101257"/>
                  <a:gd name="connsiteX57" fmla="*/ 43307 w 160844"/>
                  <a:gd name="connsiteY57" fmla="*/ 1743 h 101257"/>
                  <a:gd name="connsiteX58" fmla="*/ 29673 w 160844"/>
                  <a:gd name="connsiteY58" fmla="*/ 1513 h 101257"/>
                  <a:gd name="connsiteX59" fmla="*/ 25384 w 160844"/>
                  <a:gd name="connsiteY59" fmla="*/ 2432 h 101257"/>
                  <a:gd name="connsiteX60" fmla="*/ 14124 w 160844"/>
                  <a:gd name="connsiteY60" fmla="*/ 6109 h 101257"/>
                  <a:gd name="connsiteX61" fmla="*/ 6694 w 160844"/>
                  <a:gd name="connsiteY61" fmla="*/ 9479 h 101257"/>
                  <a:gd name="connsiteX62" fmla="*/ 5239 w 160844"/>
                  <a:gd name="connsiteY62" fmla="*/ 11547 h 101257"/>
                  <a:gd name="connsiteX63" fmla="*/ 4320 w 160844"/>
                  <a:gd name="connsiteY63" fmla="*/ 12773 h 101257"/>
                  <a:gd name="connsiteX64" fmla="*/ 1026 w 160844"/>
                  <a:gd name="connsiteY64" fmla="*/ 14075 h 101257"/>
                  <a:gd name="connsiteX65" fmla="*/ 1026 w 160844"/>
                  <a:gd name="connsiteY65" fmla="*/ 15377 h 101257"/>
                  <a:gd name="connsiteX66" fmla="*/ 719 w 160844"/>
                  <a:gd name="connsiteY66" fmla="*/ 26254 h 101257"/>
                  <a:gd name="connsiteX67" fmla="*/ 6158 w 160844"/>
                  <a:gd name="connsiteY67" fmla="*/ 44790 h 101257"/>
                  <a:gd name="connsiteX68" fmla="*/ 5928 w 160844"/>
                  <a:gd name="connsiteY68" fmla="*/ 47854 h 101257"/>
                  <a:gd name="connsiteX69" fmla="*/ 9145 w 160844"/>
                  <a:gd name="connsiteY69" fmla="*/ 48850 h 101257"/>
                  <a:gd name="connsiteX70" fmla="*/ 25384 w 160844"/>
                  <a:gd name="connsiteY70" fmla="*/ 54441 h 101257"/>
                  <a:gd name="connsiteX71" fmla="*/ 27145 w 160844"/>
                  <a:gd name="connsiteY71" fmla="*/ 55514 h 101257"/>
                  <a:gd name="connsiteX72" fmla="*/ 29213 w 160844"/>
                  <a:gd name="connsiteY72" fmla="*/ 56356 h 101257"/>
                  <a:gd name="connsiteX73" fmla="*/ 32813 w 160844"/>
                  <a:gd name="connsiteY73" fmla="*/ 54901 h 101257"/>
                  <a:gd name="connsiteX74" fmla="*/ 42618 w 160844"/>
                  <a:gd name="connsiteY74" fmla="*/ 54901 h 101257"/>
                  <a:gd name="connsiteX75" fmla="*/ 43920 w 160844"/>
                  <a:gd name="connsiteY75" fmla="*/ 55590 h 101257"/>
                  <a:gd name="connsiteX76" fmla="*/ 45452 w 160844"/>
                  <a:gd name="connsiteY76" fmla="*/ 59190 h 101257"/>
                  <a:gd name="connsiteX77" fmla="*/ 50201 w 160844"/>
                  <a:gd name="connsiteY77" fmla="*/ 65165 h 101257"/>
                  <a:gd name="connsiteX78" fmla="*/ 49818 w 160844"/>
                  <a:gd name="connsiteY78" fmla="*/ 67233 h 101257"/>
                  <a:gd name="connsiteX79" fmla="*/ 47520 w 160844"/>
                  <a:gd name="connsiteY79" fmla="*/ 69378 h 101257"/>
                  <a:gd name="connsiteX80" fmla="*/ 48439 w 160844"/>
                  <a:gd name="connsiteY80" fmla="*/ 82552 h 101257"/>
                  <a:gd name="connsiteX81" fmla="*/ 51962 w 160844"/>
                  <a:gd name="connsiteY81" fmla="*/ 82093 h 101257"/>
                  <a:gd name="connsiteX82" fmla="*/ 55333 w 160844"/>
                  <a:gd name="connsiteY82" fmla="*/ 82093 h 101257"/>
                  <a:gd name="connsiteX83" fmla="*/ 62763 w 160844"/>
                  <a:gd name="connsiteY83" fmla="*/ 86382 h 101257"/>
                  <a:gd name="connsiteX84" fmla="*/ 65903 w 160844"/>
                  <a:gd name="connsiteY84" fmla="*/ 88986 h 101257"/>
                  <a:gd name="connsiteX85" fmla="*/ 69197 w 160844"/>
                  <a:gd name="connsiteY85" fmla="*/ 99097 h 101257"/>
                  <a:gd name="connsiteX86" fmla="*/ 79614 w 160844"/>
                  <a:gd name="connsiteY86" fmla="*/ 98944 h 101257"/>
                  <a:gd name="connsiteX87" fmla="*/ 88882 w 160844"/>
                  <a:gd name="connsiteY87" fmla="*/ 100706 h 10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60844" h="101257">
                    <a:moveTo>
                      <a:pt x="88882" y="100706"/>
                    </a:moveTo>
                    <a:cubicBezTo>
                      <a:pt x="95316" y="102391"/>
                      <a:pt x="101674" y="99786"/>
                      <a:pt x="104584" y="98637"/>
                    </a:cubicBezTo>
                    <a:cubicBezTo>
                      <a:pt x="107495" y="97565"/>
                      <a:pt x="107725" y="92740"/>
                      <a:pt x="107802" y="92203"/>
                    </a:cubicBezTo>
                    <a:cubicBezTo>
                      <a:pt x="107954" y="91591"/>
                      <a:pt x="109027" y="91361"/>
                      <a:pt x="109027" y="91361"/>
                    </a:cubicBezTo>
                    <a:cubicBezTo>
                      <a:pt x="114083" y="91744"/>
                      <a:pt x="117146" y="89599"/>
                      <a:pt x="119061" y="88603"/>
                    </a:cubicBezTo>
                    <a:cubicBezTo>
                      <a:pt x="120976" y="87608"/>
                      <a:pt x="124653" y="86459"/>
                      <a:pt x="125802" y="85999"/>
                    </a:cubicBezTo>
                    <a:cubicBezTo>
                      <a:pt x="126874" y="85539"/>
                      <a:pt x="127716" y="86459"/>
                      <a:pt x="128099" y="87301"/>
                    </a:cubicBezTo>
                    <a:cubicBezTo>
                      <a:pt x="128483" y="88144"/>
                      <a:pt x="127180" y="88757"/>
                      <a:pt x="126797" y="90748"/>
                    </a:cubicBezTo>
                    <a:cubicBezTo>
                      <a:pt x="126414" y="92816"/>
                      <a:pt x="132083" y="91591"/>
                      <a:pt x="133385" y="91361"/>
                    </a:cubicBezTo>
                    <a:cubicBezTo>
                      <a:pt x="134687" y="91131"/>
                      <a:pt x="133538" y="90288"/>
                      <a:pt x="133155" y="89829"/>
                    </a:cubicBezTo>
                    <a:cubicBezTo>
                      <a:pt x="132772" y="89369"/>
                      <a:pt x="131010" y="87914"/>
                      <a:pt x="128942" y="85846"/>
                    </a:cubicBezTo>
                    <a:cubicBezTo>
                      <a:pt x="126874" y="83778"/>
                      <a:pt x="129861" y="78876"/>
                      <a:pt x="130244" y="77803"/>
                    </a:cubicBezTo>
                    <a:cubicBezTo>
                      <a:pt x="130627" y="76731"/>
                      <a:pt x="134304" y="64629"/>
                      <a:pt x="134227" y="64169"/>
                    </a:cubicBezTo>
                    <a:cubicBezTo>
                      <a:pt x="134074" y="63709"/>
                      <a:pt x="135299" y="62714"/>
                      <a:pt x="135299" y="62714"/>
                    </a:cubicBezTo>
                    <a:cubicBezTo>
                      <a:pt x="135299" y="62714"/>
                      <a:pt x="141887" y="59497"/>
                      <a:pt x="142806" y="59037"/>
                    </a:cubicBezTo>
                    <a:cubicBezTo>
                      <a:pt x="143725" y="58577"/>
                      <a:pt x="145104" y="58194"/>
                      <a:pt x="146176" y="57505"/>
                    </a:cubicBezTo>
                    <a:cubicBezTo>
                      <a:pt x="147248" y="56816"/>
                      <a:pt x="159351" y="49233"/>
                      <a:pt x="160270" y="48620"/>
                    </a:cubicBezTo>
                    <a:cubicBezTo>
                      <a:pt x="161189" y="48007"/>
                      <a:pt x="160730" y="47318"/>
                      <a:pt x="160730" y="47318"/>
                    </a:cubicBezTo>
                    <a:cubicBezTo>
                      <a:pt x="160730" y="47318"/>
                      <a:pt x="158662" y="45862"/>
                      <a:pt x="157972" y="45633"/>
                    </a:cubicBezTo>
                    <a:cubicBezTo>
                      <a:pt x="157283" y="45403"/>
                      <a:pt x="156440" y="45403"/>
                      <a:pt x="155215" y="45020"/>
                    </a:cubicBezTo>
                    <a:cubicBezTo>
                      <a:pt x="153989" y="44637"/>
                      <a:pt x="153912" y="42645"/>
                      <a:pt x="154296" y="40960"/>
                    </a:cubicBezTo>
                    <a:cubicBezTo>
                      <a:pt x="154679" y="39275"/>
                      <a:pt x="157666" y="33990"/>
                      <a:pt x="157972" y="33530"/>
                    </a:cubicBezTo>
                    <a:cubicBezTo>
                      <a:pt x="158355" y="33071"/>
                      <a:pt x="158202" y="31845"/>
                      <a:pt x="158202" y="31845"/>
                    </a:cubicBezTo>
                    <a:lnTo>
                      <a:pt x="158049" y="30696"/>
                    </a:lnTo>
                    <a:cubicBezTo>
                      <a:pt x="157513" y="30773"/>
                      <a:pt x="156976" y="30850"/>
                      <a:pt x="156670" y="30773"/>
                    </a:cubicBezTo>
                    <a:cubicBezTo>
                      <a:pt x="155827" y="30620"/>
                      <a:pt x="153453" y="29701"/>
                      <a:pt x="153070" y="29547"/>
                    </a:cubicBezTo>
                    <a:cubicBezTo>
                      <a:pt x="152687" y="29394"/>
                      <a:pt x="150313" y="27786"/>
                      <a:pt x="149700" y="27479"/>
                    </a:cubicBezTo>
                    <a:cubicBezTo>
                      <a:pt x="149087" y="27250"/>
                      <a:pt x="146942" y="24339"/>
                      <a:pt x="146253" y="23879"/>
                    </a:cubicBezTo>
                    <a:cubicBezTo>
                      <a:pt x="145564" y="23420"/>
                      <a:pt x="142193" y="20662"/>
                      <a:pt x="142193" y="20662"/>
                    </a:cubicBezTo>
                    <a:cubicBezTo>
                      <a:pt x="142193" y="20662"/>
                      <a:pt x="138593" y="18364"/>
                      <a:pt x="137904" y="18134"/>
                    </a:cubicBezTo>
                    <a:cubicBezTo>
                      <a:pt x="137214" y="17905"/>
                      <a:pt x="135529" y="16220"/>
                      <a:pt x="134993" y="15760"/>
                    </a:cubicBezTo>
                    <a:cubicBezTo>
                      <a:pt x="134457" y="15300"/>
                      <a:pt x="132006" y="13386"/>
                      <a:pt x="130933" y="12313"/>
                    </a:cubicBezTo>
                    <a:cubicBezTo>
                      <a:pt x="129861" y="11241"/>
                      <a:pt x="126951" y="10858"/>
                      <a:pt x="126951" y="10858"/>
                    </a:cubicBezTo>
                    <a:cubicBezTo>
                      <a:pt x="126951" y="10858"/>
                      <a:pt x="123350" y="11088"/>
                      <a:pt x="122738" y="11011"/>
                    </a:cubicBezTo>
                    <a:cubicBezTo>
                      <a:pt x="122125" y="10858"/>
                      <a:pt x="120823" y="10628"/>
                      <a:pt x="120363" y="10551"/>
                    </a:cubicBezTo>
                    <a:cubicBezTo>
                      <a:pt x="119903" y="10398"/>
                      <a:pt x="117759" y="10092"/>
                      <a:pt x="116993" y="10322"/>
                    </a:cubicBezTo>
                    <a:cubicBezTo>
                      <a:pt x="116304" y="10551"/>
                      <a:pt x="115461" y="9709"/>
                      <a:pt x="115461" y="9709"/>
                    </a:cubicBezTo>
                    <a:cubicBezTo>
                      <a:pt x="115461" y="9709"/>
                      <a:pt x="114389" y="8254"/>
                      <a:pt x="113929" y="7794"/>
                    </a:cubicBezTo>
                    <a:cubicBezTo>
                      <a:pt x="113470" y="7334"/>
                      <a:pt x="109486" y="1054"/>
                      <a:pt x="109027" y="364"/>
                    </a:cubicBezTo>
                    <a:cubicBezTo>
                      <a:pt x="108567" y="-325"/>
                      <a:pt x="108184" y="134"/>
                      <a:pt x="107725" y="364"/>
                    </a:cubicBezTo>
                    <a:cubicBezTo>
                      <a:pt x="107265" y="594"/>
                      <a:pt x="102976" y="2662"/>
                      <a:pt x="102976" y="2662"/>
                    </a:cubicBezTo>
                    <a:cubicBezTo>
                      <a:pt x="102976" y="2662"/>
                      <a:pt x="99146" y="5573"/>
                      <a:pt x="98687" y="6109"/>
                    </a:cubicBezTo>
                    <a:cubicBezTo>
                      <a:pt x="98227" y="6645"/>
                      <a:pt x="96772" y="6568"/>
                      <a:pt x="96772" y="6568"/>
                    </a:cubicBezTo>
                    <a:cubicBezTo>
                      <a:pt x="96772" y="6568"/>
                      <a:pt x="94627" y="5956"/>
                      <a:pt x="93171" y="5726"/>
                    </a:cubicBezTo>
                    <a:cubicBezTo>
                      <a:pt x="91716" y="5496"/>
                      <a:pt x="88729" y="6798"/>
                      <a:pt x="88116" y="7181"/>
                    </a:cubicBezTo>
                    <a:cubicBezTo>
                      <a:pt x="87503" y="7564"/>
                      <a:pt x="86661" y="6722"/>
                      <a:pt x="86661" y="6722"/>
                    </a:cubicBezTo>
                    <a:cubicBezTo>
                      <a:pt x="86661" y="6722"/>
                      <a:pt x="85359" y="5879"/>
                      <a:pt x="84286" y="5266"/>
                    </a:cubicBezTo>
                    <a:cubicBezTo>
                      <a:pt x="83214" y="4654"/>
                      <a:pt x="80839" y="3811"/>
                      <a:pt x="78695" y="3581"/>
                    </a:cubicBezTo>
                    <a:cubicBezTo>
                      <a:pt x="76550" y="3351"/>
                      <a:pt x="74252" y="3428"/>
                      <a:pt x="71265" y="3428"/>
                    </a:cubicBezTo>
                    <a:cubicBezTo>
                      <a:pt x="68277" y="3428"/>
                      <a:pt x="66822" y="3198"/>
                      <a:pt x="65903" y="3198"/>
                    </a:cubicBezTo>
                    <a:cubicBezTo>
                      <a:pt x="64984" y="3198"/>
                      <a:pt x="62456" y="3045"/>
                      <a:pt x="61614" y="2968"/>
                    </a:cubicBezTo>
                    <a:cubicBezTo>
                      <a:pt x="60771" y="2815"/>
                      <a:pt x="59469" y="3888"/>
                      <a:pt x="58243" y="4654"/>
                    </a:cubicBezTo>
                    <a:cubicBezTo>
                      <a:pt x="57018" y="5343"/>
                      <a:pt x="56558" y="4500"/>
                      <a:pt x="56558" y="4500"/>
                    </a:cubicBezTo>
                    <a:cubicBezTo>
                      <a:pt x="56558" y="4500"/>
                      <a:pt x="55333" y="2815"/>
                      <a:pt x="54873" y="1973"/>
                    </a:cubicBezTo>
                    <a:cubicBezTo>
                      <a:pt x="54414" y="1130"/>
                      <a:pt x="52269" y="1590"/>
                      <a:pt x="51503" y="1743"/>
                    </a:cubicBezTo>
                    <a:cubicBezTo>
                      <a:pt x="50814" y="1896"/>
                      <a:pt x="48516" y="2585"/>
                      <a:pt x="47520" y="3045"/>
                    </a:cubicBezTo>
                    <a:cubicBezTo>
                      <a:pt x="46601" y="3505"/>
                      <a:pt x="45605" y="3045"/>
                      <a:pt x="45605" y="3045"/>
                    </a:cubicBezTo>
                    <a:cubicBezTo>
                      <a:pt x="45605" y="3045"/>
                      <a:pt x="43843" y="1973"/>
                      <a:pt x="43307" y="1743"/>
                    </a:cubicBezTo>
                    <a:cubicBezTo>
                      <a:pt x="42847" y="1513"/>
                      <a:pt x="31435" y="1283"/>
                      <a:pt x="29673" y="1513"/>
                    </a:cubicBezTo>
                    <a:cubicBezTo>
                      <a:pt x="27911" y="1743"/>
                      <a:pt x="25997" y="2356"/>
                      <a:pt x="25384" y="2432"/>
                    </a:cubicBezTo>
                    <a:cubicBezTo>
                      <a:pt x="24771" y="2585"/>
                      <a:pt x="15809" y="5802"/>
                      <a:pt x="14124" y="6109"/>
                    </a:cubicBezTo>
                    <a:cubicBezTo>
                      <a:pt x="12439" y="6492"/>
                      <a:pt x="7536" y="9019"/>
                      <a:pt x="6694" y="9479"/>
                    </a:cubicBezTo>
                    <a:cubicBezTo>
                      <a:pt x="5852" y="9939"/>
                      <a:pt x="5622" y="10781"/>
                      <a:pt x="5239" y="11547"/>
                    </a:cubicBezTo>
                    <a:cubicBezTo>
                      <a:pt x="4856" y="12237"/>
                      <a:pt x="4320" y="12773"/>
                      <a:pt x="4320" y="12773"/>
                    </a:cubicBezTo>
                    <a:lnTo>
                      <a:pt x="1026" y="14075"/>
                    </a:lnTo>
                    <a:cubicBezTo>
                      <a:pt x="1332" y="14228"/>
                      <a:pt x="1486" y="14611"/>
                      <a:pt x="1026" y="15377"/>
                    </a:cubicBezTo>
                    <a:cubicBezTo>
                      <a:pt x="107" y="16986"/>
                      <a:pt x="-583" y="23190"/>
                      <a:pt x="719" y="26254"/>
                    </a:cubicBezTo>
                    <a:cubicBezTo>
                      <a:pt x="2022" y="29318"/>
                      <a:pt x="6617" y="39965"/>
                      <a:pt x="6158" y="44790"/>
                    </a:cubicBezTo>
                    <a:cubicBezTo>
                      <a:pt x="6081" y="45786"/>
                      <a:pt x="6004" y="46858"/>
                      <a:pt x="5928" y="47854"/>
                    </a:cubicBezTo>
                    <a:cubicBezTo>
                      <a:pt x="7154" y="48160"/>
                      <a:pt x="8532" y="48543"/>
                      <a:pt x="9145" y="48850"/>
                    </a:cubicBezTo>
                    <a:cubicBezTo>
                      <a:pt x="10218" y="49309"/>
                      <a:pt x="25384" y="54441"/>
                      <a:pt x="25384" y="54441"/>
                    </a:cubicBezTo>
                    <a:cubicBezTo>
                      <a:pt x="25384" y="54441"/>
                      <a:pt x="26839" y="55131"/>
                      <a:pt x="27145" y="55514"/>
                    </a:cubicBezTo>
                    <a:cubicBezTo>
                      <a:pt x="27528" y="55897"/>
                      <a:pt x="28601" y="56739"/>
                      <a:pt x="29213" y="56356"/>
                    </a:cubicBezTo>
                    <a:cubicBezTo>
                      <a:pt x="29826" y="55973"/>
                      <a:pt x="31971" y="55054"/>
                      <a:pt x="32813" y="54901"/>
                    </a:cubicBezTo>
                    <a:cubicBezTo>
                      <a:pt x="33656" y="54748"/>
                      <a:pt x="42618" y="54901"/>
                      <a:pt x="42618" y="54901"/>
                    </a:cubicBezTo>
                    <a:cubicBezTo>
                      <a:pt x="42618" y="54901"/>
                      <a:pt x="43920" y="54748"/>
                      <a:pt x="43920" y="55590"/>
                    </a:cubicBezTo>
                    <a:cubicBezTo>
                      <a:pt x="43920" y="56433"/>
                      <a:pt x="44992" y="58501"/>
                      <a:pt x="45452" y="59190"/>
                    </a:cubicBezTo>
                    <a:cubicBezTo>
                      <a:pt x="45911" y="59880"/>
                      <a:pt x="50201" y="65165"/>
                      <a:pt x="50201" y="65165"/>
                    </a:cubicBezTo>
                    <a:cubicBezTo>
                      <a:pt x="50201" y="65165"/>
                      <a:pt x="50890" y="66620"/>
                      <a:pt x="49818" y="67233"/>
                    </a:cubicBezTo>
                    <a:cubicBezTo>
                      <a:pt x="48745" y="67846"/>
                      <a:pt x="47290" y="68458"/>
                      <a:pt x="47520" y="69378"/>
                    </a:cubicBezTo>
                    <a:cubicBezTo>
                      <a:pt x="47673" y="69990"/>
                      <a:pt x="48133" y="77267"/>
                      <a:pt x="48439" y="82552"/>
                    </a:cubicBezTo>
                    <a:cubicBezTo>
                      <a:pt x="49971" y="82399"/>
                      <a:pt x="51120" y="82246"/>
                      <a:pt x="51962" y="82093"/>
                    </a:cubicBezTo>
                    <a:cubicBezTo>
                      <a:pt x="51962" y="82093"/>
                      <a:pt x="53648" y="81173"/>
                      <a:pt x="55333" y="82093"/>
                    </a:cubicBezTo>
                    <a:cubicBezTo>
                      <a:pt x="57018" y="83012"/>
                      <a:pt x="62073" y="86152"/>
                      <a:pt x="62763" y="86382"/>
                    </a:cubicBezTo>
                    <a:cubicBezTo>
                      <a:pt x="63452" y="86612"/>
                      <a:pt x="65367" y="87301"/>
                      <a:pt x="65903" y="88986"/>
                    </a:cubicBezTo>
                    <a:cubicBezTo>
                      <a:pt x="66286" y="90288"/>
                      <a:pt x="67895" y="95191"/>
                      <a:pt x="69197" y="99097"/>
                    </a:cubicBezTo>
                    <a:cubicBezTo>
                      <a:pt x="72414" y="99020"/>
                      <a:pt x="78082" y="98944"/>
                      <a:pt x="79614" y="98944"/>
                    </a:cubicBezTo>
                    <a:cubicBezTo>
                      <a:pt x="81682" y="99020"/>
                      <a:pt x="82448" y="99020"/>
                      <a:pt x="88882" y="10070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29" name="Kombinationstegning: figur 12128">
                <a:extLst>
                  <a:ext uri="{FF2B5EF4-FFF2-40B4-BE49-F238E27FC236}">
                    <a16:creationId xmlns:a16="http://schemas.microsoft.com/office/drawing/2014/main" id="{B12A75F4-426C-4C99-B3DB-1B851D72BCDC}"/>
                  </a:ext>
                </a:extLst>
              </p:cNvPr>
              <p:cNvSpPr/>
              <p:nvPr/>
            </p:nvSpPr>
            <p:spPr>
              <a:xfrm>
                <a:off x="6877328" y="2526471"/>
                <a:ext cx="204980" cy="97073"/>
              </a:xfrm>
              <a:custGeom>
                <a:avLst/>
                <a:gdLst>
                  <a:gd name="connsiteX0" fmla="*/ 159663 w 204980"/>
                  <a:gd name="connsiteY0" fmla="*/ 96965 h 97073"/>
                  <a:gd name="connsiteX1" fmla="*/ 161731 w 204980"/>
                  <a:gd name="connsiteY1" fmla="*/ 96812 h 97073"/>
                  <a:gd name="connsiteX2" fmla="*/ 167093 w 204980"/>
                  <a:gd name="connsiteY2" fmla="*/ 94897 h 97073"/>
                  <a:gd name="connsiteX3" fmla="*/ 169391 w 204980"/>
                  <a:gd name="connsiteY3" fmla="*/ 91450 h 97073"/>
                  <a:gd name="connsiteX4" fmla="*/ 171076 w 204980"/>
                  <a:gd name="connsiteY4" fmla="*/ 91067 h 97073"/>
                  <a:gd name="connsiteX5" fmla="*/ 187621 w 204980"/>
                  <a:gd name="connsiteY5" fmla="*/ 90914 h 97073"/>
                  <a:gd name="connsiteX6" fmla="*/ 188847 w 204980"/>
                  <a:gd name="connsiteY6" fmla="*/ 89458 h 97073"/>
                  <a:gd name="connsiteX7" fmla="*/ 189689 w 204980"/>
                  <a:gd name="connsiteY7" fmla="*/ 86471 h 97073"/>
                  <a:gd name="connsiteX8" fmla="*/ 192446 w 204980"/>
                  <a:gd name="connsiteY8" fmla="*/ 84709 h 97073"/>
                  <a:gd name="connsiteX9" fmla="*/ 196506 w 204980"/>
                  <a:gd name="connsiteY9" fmla="*/ 80267 h 97073"/>
                  <a:gd name="connsiteX10" fmla="*/ 198575 w 204980"/>
                  <a:gd name="connsiteY10" fmla="*/ 79041 h 97073"/>
                  <a:gd name="connsiteX11" fmla="*/ 204319 w 204980"/>
                  <a:gd name="connsiteY11" fmla="*/ 77816 h 97073"/>
                  <a:gd name="connsiteX12" fmla="*/ 204243 w 204980"/>
                  <a:gd name="connsiteY12" fmla="*/ 77816 h 97073"/>
                  <a:gd name="connsiteX13" fmla="*/ 204855 w 204980"/>
                  <a:gd name="connsiteY13" fmla="*/ 72224 h 97073"/>
                  <a:gd name="connsiteX14" fmla="*/ 202481 w 204980"/>
                  <a:gd name="connsiteY14" fmla="*/ 63952 h 97073"/>
                  <a:gd name="connsiteX15" fmla="*/ 198038 w 204980"/>
                  <a:gd name="connsiteY15" fmla="*/ 52309 h 97073"/>
                  <a:gd name="connsiteX16" fmla="*/ 194668 w 204980"/>
                  <a:gd name="connsiteY16" fmla="*/ 49934 h 97073"/>
                  <a:gd name="connsiteX17" fmla="*/ 190838 w 204980"/>
                  <a:gd name="connsiteY17" fmla="*/ 49322 h 97073"/>
                  <a:gd name="connsiteX18" fmla="*/ 189536 w 204980"/>
                  <a:gd name="connsiteY18" fmla="*/ 48019 h 97073"/>
                  <a:gd name="connsiteX19" fmla="*/ 191604 w 204980"/>
                  <a:gd name="connsiteY19" fmla="*/ 44190 h 97073"/>
                  <a:gd name="connsiteX20" fmla="*/ 191298 w 204980"/>
                  <a:gd name="connsiteY20" fmla="*/ 40973 h 97073"/>
                  <a:gd name="connsiteX21" fmla="*/ 191910 w 204980"/>
                  <a:gd name="connsiteY21" fmla="*/ 37756 h 97073"/>
                  <a:gd name="connsiteX22" fmla="*/ 194591 w 204980"/>
                  <a:gd name="connsiteY22" fmla="*/ 31858 h 97073"/>
                  <a:gd name="connsiteX23" fmla="*/ 191527 w 204980"/>
                  <a:gd name="connsiteY23" fmla="*/ 29330 h 97073"/>
                  <a:gd name="connsiteX24" fmla="*/ 187851 w 204980"/>
                  <a:gd name="connsiteY24" fmla="*/ 26955 h 97073"/>
                  <a:gd name="connsiteX25" fmla="*/ 181953 w 204980"/>
                  <a:gd name="connsiteY25" fmla="*/ 22513 h 97073"/>
                  <a:gd name="connsiteX26" fmla="*/ 181493 w 204980"/>
                  <a:gd name="connsiteY26" fmla="*/ 21594 h 97073"/>
                  <a:gd name="connsiteX27" fmla="*/ 179732 w 204980"/>
                  <a:gd name="connsiteY27" fmla="*/ 22130 h 97073"/>
                  <a:gd name="connsiteX28" fmla="*/ 173987 w 204980"/>
                  <a:gd name="connsiteY28" fmla="*/ 20904 h 97073"/>
                  <a:gd name="connsiteX29" fmla="*/ 171919 w 204980"/>
                  <a:gd name="connsiteY29" fmla="*/ 19985 h 97073"/>
                  <a:gd name="connsiteX30" fmla="*/ 167859 w 204980"/>
                  <a:gd name="connsiteY30" fmla="*/ 17841 h 97073"/>
                  <a:gd name="connsiteX31" fmla="*/ 165944 w 204980"/>
                  <a:gd name="connsiteY31" fmla="*/ 19602 h 97073"/>
                  <a:gd name="connsiteX32" fmla="*/ 164029 w 204980"/>
                  <a:gd name="connsiteY32" fmla="*/ 19832 h 97073"/>
                  <a:gd name="connsiteX33" fmla="*/ 162267 w 204980"/>
                  <a:gd name="connsiteY33" fmla="*/ 20675 h 97073"/>
                  <a:gd name="connsiteX34" fmla="*/ 159357 w 204980"/>
                  <a:gd name="connsiteY34" fmla="*/ 22207 h 97073"/>
                  <a:gd name="connsiteX35" fmla="*/ 156982 w 204980"/>
                  <a:gd name="connsiteY35" fmla="*/ 22436 h 97073"/>
                  <a:gd name="connsiteX36" fmla="*/ 154914 w 204980"/>
                  <a:gd name="connsiteY36" fmla="*/ 20368 h 97073"/>
                  <a:gd name="connsiteX37" fmla="*/ 152540 w 204980"/>
                  <a:gd name="connsiteY37" fmla="*/ 19449 h 97073"/>
                  <a:gd name="connsiteX38" fmla="*/ 150778 w 204980"/>
                  <a:gd name="connsiteY38" fmla="*/ 18377 h 97073"/>
                  <a:gd name="connsiteX39" fmla="*/ 146795 w 204980"/>
                  <a:gd name="connsiteY39" fmla="*/ 14164 h 97073"/>
                  <a:gd name="connsiteX40" fmla="*/ 143578 w 204980"/>
                  <a:gd name="connsiteY40" fmla="*/ 11866 h 97073"/>
                  <a:gd name="connsiteX41" fmla="*/ 143348 w 204980"/>
                  <a:gd name="connsiteY41" fmla="*/ 10181 h 97073"/>
                  <a:gd name="connsiteX42" fmla="*/ 142659 w 204980"/>
                  <a:gd name="connsiteY42" fmla="*/ 8955 h 97073"/>
                  <a:gd name="connsiteX43" fmla="*/ 140131 w 204980"/>
                  <a:gd name="connsiteY43" fmla="*/ 8726 h 97073"/>
                  <a:gd name="connsiteX44" fmla="*/ 138216 w 204980"/>
                  <a:gd name="connsiteY44" fmla="*/ 8036 h 97073"/>
                  <a:gd name="connsiteX45" fmla="*/ 130786 w 204980"/>
                  <a:gd name="connsiteY45" fmla="*/ 4589 h 97073"/>
                  <a:gd name="connsiteX46" fmla="*/ 128029 w 204980"/>
                  <a:gd name="connsiteY46" fmla="*/ 3670 h 97073"/>
                  <a:gd name="connsiteX47" fmla="*/ 126727 w 204980"/>
                  <a:gd name="connsiteY47" fmla="*/ 2751 h 97073"/>
                  <a:gd name="connsiteX48" fmla="*/ 125424 w 204980"/>
                  <a:gd name="connsiteY48" fmla="*/ 2291 h 97073"/>
                  <a:gd name="connsiteX49" fmla="*/ 120752 w 204980"/>
                  <a:gd name="connsiteY49" fmla="*/ 2751 h 97073"/>
                  <a:gd name="connsiteX50" fmla="*/ 119220 w 204980"/>
                  <a:gd name="connsiteY50" fmla="*/ 2368 h 97073"/>
                  <a:gd name="connsiteX51" fmla="*/ 116693 w 204980"/>
                  <a:gd name="connsiteY51" fmla="*/ 223 h 97073"/>
                  <a:gd name="connsiteX52" fmla="*/ 115390 w 204980"/>
                  <a:gd name="connsiteY52" fmla="*/ 453 h 97073"/>
                  <a:gd name="connsiteX53" fmla="*/ 113093 w 204980"/>
                  <a:gd name="connsiteY53" fmla="*/ 1985 h 97073"/>
                  <a:gd name="connsiteX54" fmla="*/ 106965 w 204980"/>
                  <a:gd name="connsiteY54" fmla="*/ 4130 h 97073"/>
                  <a:gd name="connsiteX55" fmla="*/ 102446 w 204980"/>
                  <a:gd name="connsiteY55" fmla="*/ 4742 h 97073"/>
                  <a:gd name="connsiteX56" fmla="*/ 100990 w 204980"/>
                  <a:gd name="connsiteY56" fmla="*/ 4972 h 97073"/>
                  <a:gd name="connsiteX57" fmla="*/ 94786 w 204980"/>
                  <a:gd name="connsiteY57" fmla="*/ 7960 h 97073"/>
                  <a:gd name="connsiteX58" fmla="*/ 95399 w 204980"/>
                  <a:gd name="connsiteY58" fmla="*/ 16155 h 97073"/>
                  <a:gd name="connsiteX59" fmla="*/ 96548 w 204980"/>
                  <a:gd name="connsiteY59" fmla="*/ 31934 h 97073"/>
                  <a:gd name="connsiteX60" fmla="*/ 76786 w 204980"/>
                  <a:gd name="connsiteY60" fmla="*/ 44573 h 97073"/>
                  <a:gd name="connsiteX61" fmla="*/ 63535 w 204980"/>
                  <a:gd name="connsiteY61" fmla="*/ 34692 h 97073"/>
                  <a:gd name="connsiteX62" fmla="*/ 57637 w 204980"/>
                  <a:gd name="connsiteY62" fmla="*/ 27185 h 97073"/>
                  <a:gd name="connsiteX63" fmla="*/ 49518 w 204980"/>
                  <a:gd name="connsiteY63" fmla="*/ 19372 h 97073"/>
                  <a:gd name="connsiteX64" fmla="*/ 38947 w 204980"/>
                  <a:gd name="connsiteY64" fmla="*/ 16002 h 97073"/>
                  <a:gd name="connsiteX65" fmla="*/ 19185 w 204980"/>
                  <a:gd name="connsiteY65" fmla="*/ 21747 h 97073"/>
                  <a:gd name="connsiteX66" fmla="*/ 12675 w 204980"/>
                  <a:gd name="connsiteY66" fmla="*/ 34845 h 97073"/>
                  <a:gd name="connsiteX67" fmla="*/ 9458 w 204980"/>
                  <a:gd name="connsiteY67" fmla="*/ 44726 h 97073"/>
                  <a:gd name="connsiteX68" fmla="*/ 1798 w 204980"/>
                  <a:gd name="connsiteY68" fmla="*/ 56062 h 97073"/>
                  <a:gd name="connsiteX69" fmla="*/ 1491 w 204980"/>
                  <a:gd name="connsiteY69" fmla="*/ 67092 h 97073"/>
                  <a:gd name="connsiteX70" fmla="*/ 36 w 204980"/>
                  <a:gd name="connsiteY70" fmla="*/ 68547 h 97073"/>
                  <a:gd name="connsiteX71" fmla="*/ 1338 w 204980"/>
                  <a:gd name="connsiteY71" fmla="*/ 80037 h 97073"/>
                  <a:gd name="connsiteX72" fmla="*/ 2793 w 204980"/>
                  <a:gd name="connsiteY72" fmla="*/ 80343 h 97073"/>
                  <a:gd name="connsiteX73" fmla="*/ 6087 w 204980"/>
                  <a:gd name="connsiteY73" fmla="*/ 79041 h 97073"/>
                  <a:gd name="connsiteX74" fmla="*/ 7007 w 204980"/>
                  <a:gd name="connsiteY74" fmla="*/ 77816 h 97073"/>
                  <a:gd name="connsiteX75" fmla="*/ 8462 w 204980"/>
                  <a:gd name="connsiteY75" fmla="*/ 75748 h 97073"/>
                  <a:gd name="connsiteX76" fmla="*/ 15892 w 204980"/>
                  <a:gd name="connsiteY76" fmla="*/ 72377 h 97073"/>
                  <a:gd name="connsiteX77" fmla="*/ 27151 w 204980"/>
                  <a:gd name="connsiteY77" fmla="*/ 68701 h 97073"/>
                  <a:gd name="connsiteX78" fmla="*/ 31441 w 204980"/>
                  <a:gd name="connsiteY78" fmla="*/ 67781 h 97073"/>
                  <a:gd name="connsiteX79" fmla="*/ 45075 w 204980"/>
                  <a:gd name="connsiteY79" fmla="*/ 68011 h 97073"/>
                  <a:gd name="connsiteX80" fmla="*/ 47373 w 204980"/>
                  <a:gd name="connsiteY80" fmla="*/ 69313 h 97073"/>
                  <a:gd name="connsiteX81" fmla="*/ 49288 w 204980"/>
                  <a:gd name="connsiteY81" fmla="*/ 69313 h 97073"/>
                  <a:gd name="connsiteX82" fmla="*/ 53271 w 204980"/>
                  <a:gd name="connsiteY82" fmla="*/ 68011 h 97073"/>
                  <a:gd name="connsiteX83" fmla="*/ 56641 w 204980"/>
                  <a:gd name="connsiteY83" fmla="*/ 68241 h 97073"/>
                  <a:gd name="connsiteX84" fmla="*/ 58326 w 204980"/>
                  <a:gd name="connsiteY84" fmla="*/ 70769 h 97073"/>
                  <a:gd name="connsiteX85" fmla="*/ 60011 w 204980"/>
                  <a:gd name="connsiteY85" fmla="*/ 70922 h 97073"/>
                  <a:gd name="connsiteX86" fmla="*/ 63381 w 204980"/>
                  <a:gd name="connsiteY86" fmla="*/ 69237 h 97073"/>
                  <a:gd name="connsiteX87" fmla="*/ 67671 w 204980"/>
                  <a:gd name="connsiteY87" fmla="*/ 69467 h 97073"/>
                  <a:gd name="connsiteX88" fmla="*/ 73033 w 204980"/>
                  <a:gd name="connsiteY88" fmla="*/ 69696 h 97073"/>
                  <a:gd name="connsiteX89" fmla="*/ 80462 w 204980"/>
                  <a:gd name="connsiteY89" fmla="*/ 69850 h 97073"/>
                  <a:gd name="connsiteX90" fmla="*/ 86054 w 204980"/>
                  <a:gd name="connsiteY90" fmla="*/ 71535 h 97073"/>
                  <a:gd name="connsiteX91" fmla="*/ 88429 w 204980"/>
                  <a:gd name="connsiteY91" fmla="*/ 72990 h 97073"/>
                  <a:gd name="connsiteX92" fmla="*/ 89884 w 204980"/>
                  <a:gd name="connsiteY92" fmla="*/ 73450 h 97073"/>
                  <a:gd name="connsiteX93" fmla="*/ 94939 w 204980"/>
                  <a:gd name="connsiteY93" fmla="*/ 71994 h 97073"/>
                  <a:gd name="connsiteX94" fmla="*/ 98539 w 204980"/>
                  <a:gd name="connsiteY94" fmla="*/ 72837 h 97073"/>
                  <a:gd name="connsiteX95" fmla="*/ 100454 w 204980"/>
                  <a:gd name="connsiteY95" fmla="*/ 72377 h 97073"/>
                  <a:gd name="connsiteX96" fmla="*/ 104744 w 204980"/>
                  <a:gd name="connsiteY96" fmla="*/ 68930 h 97073"/>
                  <a:gd name="connsiteX97" fmla="*/ 109493 w 204980"/>
                  <a:gd name="connsiteY97" fmla="*/ 66633 h 97073"/>
                  <a:gd name="connsiteX98" fmla="*/ 110795 w 204980"/>
                  <a:gd name="connsiteY98" fmla="*/ 66633 h 97073"/>
                  <a:gd name="connsiteX99" fmla="*/ 115697 w 204980"/>
                  <a:gd name="connsiteY99" fmla="*/ 74062 h 97073"/>
                  <a:gd name="connsiteX100" fmla="*/ 117229 w 204980"/>
                  <a:gd name="connsiteY100" fmla="*/ 75977 h 97073"/>
                  <a:gd name="connsiteX101" fmla="*/ 118761 w 204980"/>
                  <a:gd name="connsiteY101" fmla="*/ 76590 h 97073"/>
                  <a:gd name="connsiteX102" fmla="*/ 122131 w 204980"/>
                  <a:gd name="connsiteY102" fmla="*/ 76820 h 97073"/>
                  <a:gd name="connsiteX103" fmla="*/ 124505 w 204980"/>
                  <a:gd name="connsiteY103" fmla="*/ 77279 h 97073"/>
                  <a:gd name="connsiteX104" fmla="*/ 128718 w 204980"/>
                  <a:gd name="connsiteY104" fmla="*/ 77126 h 97073"/>
                  <a:gd name="connsiteX105" fmla="*/ 132701 w 204980"/>
                  <a:gd name="connsiteY105" fmla="*/ 78582 h 97073"/>
                  <a:gd name="connsiteX106" fmla="*/ 136761 w 204980"/>
                  <a:gd name="connsiteY106" fmla="*/ 82028 h 97073"/>
                  <a:gd name="connsiteX107" fmla="*/ 139672 w 204980"/>
                  <a:gd name="connsiteY107" fmla="*/ 84403 h 97073"/>
                  <a:gd name="connsiteX108" fmla="*/ 143961 w 204980"/>
                  <a:gd name="connsiteY108" fmla="*/ 86931 h 97073"/>
                  <a:gd name="connsiteX109" fmla="*/ 148021 w 204980"/>
                  <a:gd name="connsiteY109" fmla="*/ 90148 h 97073"/>
                  <a:gd name="connsiteX110" fmla="*/ 151467 w 204980"/>
                  <a:gd name="connsiteY110" fmla="*/ 93748 h 97073"/>
                  <a:gd name="connsiteX111" fmla="*/ 154838 w 204980"/>
                  <a:gd name="connsiteY111" fmla="*/ 95816 h 97073"/>
                  <a:gd name="connsiteX112" fmla="*/ 158438 w 204980"/>
                  <a:gd name="connsiteY112" fmla="*/ 97041 h 97073"/>
                  <a:gd name="connsiteX113" fmla="*/ 159663 w 204980"/>
                  <a:gd name="connsiteY113" fmla="*/ 96965 h 9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204980" h="97073">
                    <a:moveTo>
                      <a:pt x="159663" y="96965"/>
                    </a:moveTo>
                    <a:cubicBezTo>
                      <a:pt x="160352" y="96888"/>
                      <a:pt x="161119" y="96812"/>
                      <a:pt x="161731" y="96812"/>
                    </a:cubicBezTo>
                    <a:cubicBezTo>
                      <a:pt x="162804" y="96812"/>
                      <a:pt x="166481" y="95586"/>
                      <a:pt x="167093" y="94897"/>
                    </a:cubicBezTo>
                    <a:cubicBezTo>
                      <a:pt x="167706" y="94207"/>
                      <a:pt x="169391" y="91450"/>
                      <a:pt x="169391" y="91450"/>
                    </a:cubicBezTo>
                    <a:cubicBezTo>
                      <a:pt x="169391" y="91450"/>
                      <a:pt x="170310" y="90837"/>
                      <a:pt x="171076" y="91067"/>
                    </a:cubicBezTo>
                    <a:cubicBezTo>
                      <a:pt x="171766" y="91297"/>
                      <a:pt x="187621" y="90914"/>
                      <a:pt x="187621" y="90914"/>
                    </a:cubicBezTo>
                    <a:cubicBezTo>
                      <a:pt x="187621" y="90914"/>
                      <a:pt x="189153" y="91067"/>
                      <a:pt x="188847" y="89458"/>
                    </a:cubicBezTo>
                    <a:cubicBezTo>
                      <a:pt x="188464" y="87926"/>
                      <a:pt x="189076" y="86701"/>
                      <a:pt x="189689" y="86471"/>
                    </a:cubicBezTo>
                    <a:cubicBezTo>
                      <a:pt x="190302" y="86241"/>
                      <a:pt x="192064" y="85169"/>
                      <a:pt x="192446" y="84709"/>
                    </a:cubicBezTo>
                    <a:cubicBezTo>
                      <a:pt x="192830" y="84250"/>
                      <a:pt x="195817" y="80726"/>
                      <a:pt x="196506" y="80267"/>
                    </a:cubicBezTo>
                    <a:cubicBezTo>
                      <a:pt x="197195" y="79807"/>
                      <a:pt x="197962" y="79194"/>
                      <a:pt x="198575" y="79041"/>
                    </a:cubicBezTo>
                    <a:cubicBezTo>
                      <a:pt x="198881" y="78965"/>
                      <a:pt x="201715" y="78352"/>
                      <a:pt x="204319" y="77816"/>
                    </a:cubicBezTo>
                    <a:cubicBezTo>
                      <a:pt x="204319" y="77816"/>
                      <a:pt x="204243" y="77816"/>
                      <a:pt x="204243" y="77816"/>
                    </a:cubicBezTo>
                    <a:cubicBezTo>
                      <a:pt x="203783" y="77050"/>
                      <a:pt x="204243" y="73986"/>
                      <a:pt x="204855" y="72224"/>
                    </a:cubicBezTo>
                    <a:cubicBezTo>
                      <a:pt x="205468" y="70462"/>
                      <a:pt x="203706" y="66326"/>
                      <a:pt x="202481" y="63952"/>
                    </a:cubicBezTo>
                    <a:cubicBezTo>
                      <a:pt x="201179" y="61577"/>
                      <a:pt x="198191" y="53381"/>
                      <a:pt x="198038" y="52309"/>
                    </a:cubicBezTo>
                    <a:cubicBezTo>
                      <a:pt x="197885" y="51160"/>
                      <a:pt x="195817" y="50088"/>
                      <a:pt x="194668" y="49934"/>
                    </a:cubicBezTo>
                    <a:cubicBezTo>
                      <a:pt x="193519" y="49781"/>
                      <a:pt x="193059" y="48326"/>
                      <a:pt x="190838" y="49322"/>
                    </a:cubicBezTo>
                    <a:cubicBezTo>
                      <a:pt x="188617" y="50317"/>
                      <a:pt x="189230" y="49015"/>
                      <a:pt x="189536" y="48019"/>
                    </a:cubicBezTo>
                    <a:cubicBezTo>
                      <a:pt x="189842" y="47024"/>
                      <a:pt x="191144" y="45109"/>
                      <a:pt x="191604" y="44190"/>
                    </a:cubicBezTo>
                    <a:cubicBezTo>
                      <a:pt x="192064" y="43271"/>
                      <a:pt x="191757" y="41968"/>
                      <a:pt x="191298" y="40973"/>
                    </a:cubicBezTo>
                    <a:cubicBezTo>
                      <a:pt x="190838" y="39977"/>
                      <a:pt x="191451" y="38598"/>
                      <a:pt x="191910" y="37756"/>
                    </a:cubicBezTo>
                    <a:cubicBezTo>
                      <a:pt x="192370" y="36913"/>
                      <a:pt x="193978" y="33160"/>
                      <a:pt x="194591" y="31858"/>
                    </a:cubicBezTo>
                    <a:cubicBezTo>
                      <a:pt x="195204" y="30555"/>
                      <a:pt x="192523" y="29790"/>
                      <a:pt x="191527" y="29330"/>
                    </a:cubicBezTo>
                    <a:cubicBezTo>
                      <a:pt x="190608" y="28870"/>
                      <a:pt x="189460" y="27415"/>
                      <a:pt x="187851" y="26955"/>
                    </a:cubicBezTo>
                    <a:cubicBezTo>
                      <a:pt x="186242" y="26496"/>
                      <a:pt x="183255" y="23738"/>
                      <a:pt x="181953" y="22513"/>
                    </a:cubicBezTo>
                    <a:cubicBezTo>
                      <a:pt x="181723" y="22283"/>
                      <a:pt x="181570" y="21900"/>
                      <a:pt x="181493" y="21594"/>
                    </a:cubicBezTo>
                    <a:cubicBezTo>
                      <a:pt x="180497" y="22130"/>
                      <a:pt x="179732" y="22130"/>
                      <a:pt x="179732" y="22130"/>
                    </a:cubicBezTo>
                    <a:cubicBezTo>
                      <a:pt x="179732" y="22130"/>
                      <a:pt x="174446" y="21211"/>
                      <a:pt x="173987" y="20904"/>
                    </a:cubicBezTo>
                    <a:cubicBezTo>
                      <a:pt x="173527" y="20675"/>
                      <a:pt x="172532" y="20521"/>
                      <a:pt x="171919" y="19985"/>
                    </a:cubicBezTo>
                    <a:cubicBezTo>
                      <a:pt x="171306" y="19372"/>
                      <a:pt x="168548" y="18300"/>
                      <a:pt x="167859" y="17841"/>
                    </a:cubicBezTo>
                    <a:cubicBezTo>
                      <a:pt x="167170" y="17381"/>
                      <a:pt x="166174" y="19296"/>
                      <a:pt x="165944" y="19602"/>
                    </a:cubicBezTo>
                    <a:cubicBezTo>
                      <a:pt x="165714" y="19985"/>
                      <a:pt x="164489" y="19985"/>
                      <a:pt x="164029" y="19832"/>
                    </a:cubicBezTo>
                    <a:cubicBezTo>
                      <a:pt x="163570" y="19679"/>
                      <a:pt x="162267" y="20675"/>
                      <a:pt x="162267" y="20675"/>
                    </a:cubicBezTo>
                    <a:cubicBezTo>
                      <a:pt x="162267" y="20675"/>
                      <a:pt x="159893" y="21977"/>
                      <a:pt x="159357" y="22207"/>
                    </a:cubicBezTo>
                    <a:cubicBezTo>
                      <a:pt x="158897" y="22436"/>
                      <a:pt x="157595" y="22590"/>
                      <a:pt x="156982" y="22436"/>
                    </a:cubicBezTo>
                    <a:cubicBezTo>
                      <a:pt x="156370" y="22283"/>
                      <a:pt x="155297" y="21134"/>
                      <a:pt x="154914" y="20368"/>
                    </a:cubicBezTo>
                    <a:cubicBezTo>
                      <a:pt x="154532" y="19679"/>
                      <a:pt x="153229" y="19526"/>
                      <a:pt x="152540" y="19449"/>
                    </a:cubicBezTo>
                    <a:cubicBezTo>
                      <a:pt x="151850" y="19296"/>
                      <a:pt x="151237" y="18760"/>
                      <a:pt x="150778" y="18377"/>
                    </a:cubicBezTo>
                    <a:cubicBezTo>
                      <a:pt x="150318" y="17994"/>
                      <a:pt x="147561" y="14700"/>
                      <a:pt x="146795" y="14164"/>
                    </a:cubicBezTo>
                    <a:cubicBezTo>
                      <a:pt x="146106" y="13704"/>
                      <a:pt x="144191" y="12096"/>
                      <a:pt x="143578" y="11866"/>
                    </a:cubicBezTo>
                    <a:cubicBezTo>
                      <a:pt x="142965" y="11636"/>
                      <a:pt x="142889" y="11406"/>
                      <a:pt x="143348" y="10181"/>
                    </a:cubicBezTo>
                    <a:cubicBezTo>
                      <a:pt x="143808" y="8955"/>
                      <a:pt x="142659" y="8955"/>
                      <a:pt x="142659" y="8955"/>
                    </a:cubicBezTo>
                    <a:cubicBezTo>
                      <a:pt x="142659" y="8955"/>
                      <a:pt x="140974" y="8802"/>
                      <a:pt x="140131" y="8726"/>
                    </a:cubicBezTo>
                    <a:cubicBezTo>
                      <a:pt x="139288" y="8572"/>
                      <a:pt x="138216" y="8036"/>
                      <a:pt x="138216" y="8036"/>
                    </a:cubicBezTo>
                    <a:cubicBezTo>
                      <a:pt x="138216" y="8036"/>
                      <a:pt x="132012" y="5279"/>
                      <a:pt x="130786" y="4589"/>
                    </a:cubicBezTo>
                    <a:cubicBezTo>
                      <a:pt x="129561" y="3900"/>
                      <a:pt x="128871" y="3900"/>
                      <a:pt x="128029" y="3670"/>
                    </a:cubicBezTo>
                    <a:cubicBezTo>
                      <a:pt x="127187" y="3440"/>
                      <a:pt x="126803" y="3287"/>
                      <a:pt x="126727" y="2751"/>
                    </a:cubicBezTo>
                    <a:cubicBezTo>
                      <a:pt x="126574" y="2138"/>
                      <a:pt x="126037" y="2368"/>
                      <a:pt x="125424" y="2291"/>
                    </a:cubicBezTo>
                    <a:cubicBezTo>
                      <a:pt x="124812" y="2138"/>
                      <a:pt x="121978" y="2521"/>
                      <a:pt x="120752" y="2751"/>
                    </a:cubicBezTo>
                    <a:cubicBezTo>
                      <a:pt x="119527" y="2981"/>
                      <a:pt x="119220" y="2368"/>
                      <a:pt x="119220" y="2368"/>
                    </a:cubicBezTo>
                    <a:cubicBezTo>
                      <a:pt x="119220" y="2368"/>
                      <a:pt x="117152" y="836"/>
                      <a:pt x="116693" y="223"/>
                    </a:cubicBezTo>
                    <a:cubicBezTo>
                      <a:pt x="116233" y="-389"/>
                      <a:pt x="115390" y="453"/>
                      <a:pt x="115390" y="453"/>
                    </a:cubicBezTo>
                    <a:cubicBezTo>
                      <a:pt x="115390" y="453"/>
                      <a:pt x="114165" y="1372"/>
                      <a:pt x="113093" y="1985"/>
                    </a:cubicBezTo>
                    <a:cubicBezTo>
                      <a:pt x="112020" y="2598"/>
                      <a:pt x="107807" y="3900"/>
                      <a:pt x="106965" y="4130"/>
                    </a:cubicBezTo>
                    <a:cubicBezTo>
                      <a:pt x="106122" y="4359"/>
                      <a:pt x="102982" y="4819"/>
                      <a:pt x="102446" y="4742"/>
                    </a:cubicBezTo>
                    <a:cubicBezTo>
                      <a:pt x="101833" y="4589"/>
                      <a:pt x="100990" y="4972"/>
                      <a:pt x="100990" y="4972"/>
                    </a:cubicBezTo>
                    <a:lnTo>
                      <a:pt x="94786" y="7960"/>
                    </a:lnTo>
                    <a:cubicBezTo>
                      <a:pt x="94403" y="10257"/>
                      <a:pt x="94403" y="13015"/>
                      <a:pt x="95399" y="16155"/>
                    </a:cubicBezTo>
                    <a:cubicBezTo>
                      <a:pt x="97007" y="21287"/>
                      <a:pt x="98769" y="29560"/>
                      <a:pt x="96548" y="31934"/>
                    </a:cubicBezTo>
                    <a:cubicBezTo>
                      <a:pt x="94326" y="34309"/>
                      <a:pt x="85365" y="45339"/>
                      <a:pt x="76786" y="44573"/>
                    </a:cubicBezTo>
                    <a:cubicBezTo>
                      <a:pt x="68207" y="43807"/>
                      <a:pt x="65450" y="39824"/>
                      <a:pt x="63535" y="34692"/>
                    </a:cubicBezTo>
                    <a:cubicBezTo>
                      <a:pt x="61620" y="29560"/>
                      <a:pt x="59092" y="27645"/>
                      <a:pt x="57637" y="27185"/>
                    </a:cubicBezTo>
                    <a:cubicBezTo>
                      <a:pt x="56181" y="26726"/>
                      <a:pt x="50437" y="20292"/>
                      <a:pt x="49518" y="19372"/>
                    </a:cubicBezTo>
                    <a:cubicBezTo>
                      <a:pt x="48598" y="18453"/>
                      <a:pt x="45841" y="14777"/>
                      <a:pt x="38947" y="16002"/>
                    </a:cubicBezTo>
                    <a:cubicBezTo>
                      <a:pt x="32053" y="17304"/>
                      <a:pt x="21866" y="18913"/>
                      <a:pt x="19185" y="21747"/>
                    </a:cubicBezTo>
                    <a:cubicBezTo>
                      <a:pt x="16504" y="24581"/>
                      <a:pt x="11832" y="32624"/>
                      <a:pt x="12675" y="34845"/>
                    </a:cubicBezTo>
                    <a:cubicBezTo>
                      <a:pt x="13440" y="37066"/>
                      <a:pt x="13134" y="42811"/>
                      <a:pt x="9458" y="44726"/>
                    </a:cubicBezTo>
                    <a:cubicBezTo>
                      <a:pt x="5781" y="46641"/>
                      <a:pt x="878" y="51773"/>
                      <a:pt x="1798" y="56062"/>
                    </a:cubicBezTo>
                    <a:cubicBezTo>
                      <a:pt x="2717" y="60352"/>
                      <a:pt x="2717" y="69620"/>
                      <a:pt x="1491" y="67092"/>
                    </a:cubicBezTo>
                    <a:cubicBezTo>
                      <a:pt x="189" y="64564"/>
                      <a:pt x="-117" y="65024"/>
                      <a:pt x="36" y="68547"/>
                    </a:cubicBezTo>
                    <a:cubicBezTo>
                      <a:pt x="189" y="72071"/>
                      <a:pt x="343" y="79884"/>
                      <a:pt x="1338" y="80037"/>
                    </a:cubicBezTo>
                    <a:cubicBezTo>
                      <a:pt x="1798" y="80113"/>
                      <a:pt x="2410" y="80113"/>
                      <a:pt x="2793" y="80343"/>
                    </a:cubicBezTo>
                    <a:lnTo>
                      <a:pt x="6087" y="79041"/>
                    </a:lnTo>
                    <a:cubicBezTo>
                      <a:pt x="6087" y="79041"/>
                      <a:pt x="6700" y="78582"/>
                      <a:pt x="7007" y="77816"/>
                    </a:cubicBezTo>
                    <a:cubicBezTo>
                      <a:pt x="7389" y="77126"/>
                      <a:pt x="7619" y="76284"/>
                      <a:pt x="8462" y="75748"/>
                    </a:cubicBezTo>
                    <a:cubicBezTo>
                      <a:pt x="9304" y="75288"/>
                      <a:pt x="14207" y="72760"/>
                      <a:pt x="15892" y="72377"/>
                    </a:cubicBezTo>
                    <a:cubicBezTo>
                      <a:pt x="17577" y="71994"/>
                      <a:pt x="26539" y="68777"/>
                      <a:pt x="27151" y="68701"/>
                    </a:cubicBezTo>
                    <a:cubicBezTo>
                      <a:pt x="27764" y="68547"/>
                      <a:pt x="29679" y="68011"/>
                      <a:pt x="31441" y="67781"/>
                    </a:cubicBezTo>
                    <a:cubicBezTo>
                      <a:pt x="33202" y="67552"/>
                      <a:pt x="44615" y="67781"/>
                      <a:pt x="45075" y="68011"/>
                    </a:cubicBezTo>
                    <a:cubicBezTo>
                      <a:pt x="45534" y="68241"/>
                      <a:pt x="47373" y="69313"/>
                      <a:pt x="47373" y="69313"/>
                    </a:cubicBezTo>
                    <a:cubicBezTo>
                      <a:pt x="47373" y="69313"/>
                      <a:pt x="48292" y="69773"/>
                      <a:pt x="49288" y="69313"/>
                    </a:cubicBezTo>
                    <a:cubicBezTo>
                      <a:pt x="50207" y="68854"/>
                      <a:pt x="52505" y="68088"/>
                      <a:pt x="53271" y="68011"/>
                    </a:cubicBezTo>
                    <a:cubicBezTo>
                      <a:pt x="53960" y="67858"/>
                      <a:pt x="56181" y="67398"/>
                      <a:pt x="56641" y="68241"/>
                    </a:cubicBezTo>
                    <a:cubicBezTo>
                      <a:pt x="57101" y="69084"/>
                      <a:pt x="58326" y="70769"/>
                      <a:pt x="58326" y="70769"/>
                    </a:cubicBezTo>
                    <a:cubicBezTo>
                      <a:pt x="58326" y="70769"/>
                      <a:pt x="58786" y="71611"/>
                      <a:pt x="60011" y="70922"/>
                    </a:cubicBezTo>
                    <a:cubicBezTo>
                      <a:pt x="61237" y="70233"/>
                      <a:pt x="62539" y="69160"/>
                      <a:pt x="63381" y="69237"/>
                    </a:cubicBezTo>
                    <a:cubicBezTo>
                      <a:pt x="64224" y="69390"/>
                      <a:pt x="66752" y="69467"/>
                      <a:pt x="67671" y="69467"/>
                    </a:cubicBezTo>
                    <a:cubicBezTo>
                      <a:pt x="68590" y="69467"/>
                      <a:pt x="70045" y="69696"/>
                      <a:pt x="73033" y="69696"/>
                    </a:cubicBezTo>
                    <a:cubicBezTo>
                      <a:pt x="76020" y="69696"/>
                      <a:pt x="78318" y="69543"/>
                      <a:pt x="80462" y="69850"/>
                    </a:cubicBezTo>
                    <a:cubicBezTo>
                      <a:pt x="82607" y="70079"/>
                      <a:pt x="84982" y="70922"/>
                      <a:pt x="86054" y="71535"/>
                    </a:cubicBezTo>
                    <a:cubicBezTo>
                      <a:pt x="87126" y="72147"/>
                      <a:pt x="88429" y="72990"/>
                      <a:pt x="88429" y="72990"/>
                    </a:cubicBezTo>
                    <a:cubicBezTo>
                      <a:pt x="88429" y="72990"/>
                      <a:pt x="89271" y="73833"/>
                      <a:pt x="89884" y="73450"/>
                    </a:cubicBezTo>
                    <a:cubicBezTo>
                      <a:pt x="90496" y="73067"/>
                      <a:pt x="93484" y="71764"/>
                      <a:pt x="94939" y="71994"/>
                    </a:cubicBezTo>
                    <a:cubicBezTo>
                      <a:pt x="96395" y="72224"/>
                      <a:pt x="98539" y="72837"/>
                      <a:pt x="98539" y="72837"/>
                    </a:cubicBezTo>
                    <a:cubicBezTo>
                      <a:pt x="98539" y="72837"/>
                      <a:pt x="99994" y="72990"/>
                      <a:pt x="100454" y="72377"/>
                    </a:cubicBezTo>
                    <a:cubicBezTo>
                      <a:pt x="100914" y="71764"/>
                      <a:pt x="104744" y="68930"/>
                      <a:pt x="104744" y="68930"/>
                    </a:cubicBezTo>
                    <a:cubicBezTo>
                      <a:pt x="104744" y="68930"/>
                      <a:pt x="109033" y="66862"/>
                      <a:pt x="109493" y="66633"/>
                    </a:cubicBezTo>
                    <a:cubicBezTo>
                      <a:pt x="109952" y="66403"/>
                      <a:pt x="110335" y="65943"/>
                      <a:pt x="110795" y="66633"/>
                    </a:cubicBezTo>
                    <a:cubicBezTo>
                      <a:pt x="111254" y="67322"/>
                      <a:pt x="115237" y="73603"/>
                      <a:pt x="115697" y="74062"/>
                    </a:cubicBezTo>
                    <a:cubicBezTo>
                      <a:pt x="116157" y="74522"/>
                      <a:pt x="117229" y="75977"/>
                      <a:pt x="117229" y="75977"/>
                    </a:cubicBezTo>
                    <a:cubicBezTo>
                      <a:pt x="117229" y="75977"/>
                      <a:pt x="118072" y="76820"/>
                      <a:pt x="118761" y="76590"/>
                    </a:cubicBezTo>
                    <a:cubicBezTo>
                      <a:pt x="119450" y="76360"/>
                      <a:pt x="121671" y="76743"/>
                      <a:pt x="122131" y="76820"/>
                    </a:cubicBezTo>
                    <a:cubicBezTo>
                      <a:pt x="122590" y="76973"/>
                      <a:pt x="123893" y="77203"/>
                      <a:pt x="124505" y="77279"/>
                    </a:cubicBezTo>
                    <a:cubicBezTo>
                      <a:pt x="125118" y="77433"/>
                      <a:pt x="128718" y="77126"/>
                      <a:pt x="128718" y="77126"/>
                    </a:cubicBezTo>
                    <a:cubicBezTo>
                      <a:pt x="128718" y="77126"/>
                      <a:pt x="131629" y="77509"/>
                      <a:pt x="132701" y="78582"/>
                    </a:cubicBezTo>
                    <a:cubicBezTo>
                      <a:pt x="133774" y="79654"/>
                      <a:pt x="136302" y="81569"/>
                      <a:pt x="136761" y="82028"/>
                    </a:cubicBezTo>
                    <a:cubicBezTo>
                      <a:pt x="137221" y="82488"/>
                      <a:pt x="138906" y="84173"/>
                      <a:pt x="139672" y="84403"/>
                    </a:cubicBezTo>
                    <a:cubicBezTo>
                      <a:pt x="140361" y="84633"/>
                      <a:pt x="143961" y="86931"/>
                      <a:pt x="143961" y="86931"/>
                    </a:cubicBezTo>
                    <a:cubicBezTo>
                      <a:pt x="143961" y="86931"/>
                      <a:pt x="147331" y="89688"/>
                      <a:pt x="148021" y="90148"/>
                    </a:cubicBezTo>
                    <a:cubicBezTo>
                      <a:pt x="148710" y="90607"/>
                      <a:pt x="150931" y="93518"/>
                      <a:pt x="151467" y="93748"/>
                    </a:cubicBezTo>
                    <a:cubicBezTo>
                      <a:pt x="152080" y="93977"/>
                      <a:pt x="154455" y="95663"/>
                      <a:pt x="154838" y="95816"/>
                    </a:cubicBezTo>
                    <a:cubicBezTo>
                      <a:pt x="155221" y="95969"/>
                      <a:pt x="157595" y="96888"/>
                      <a:pt x="158438" y="97041"/>
                    </a:cubicBezTo>
                    <a:cubicBezTo>
                      <a:pt x="158591" y="97118"/>
                      <a:pt x="159127" y="97041"/>
                      <a:pt x="159663" y="9696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30" name="Kombinationstegning: figur 12129">
                <a:extLst>
                  <a:ext uri="{FF2B5EF4-FFF2-40B4-BE49-F238E27FC236}">
                    <a16:creationId xmlns:a16="http://schemas.microsoft.com/office/drawing/2014/main" id="{5E22DB85-A933-4C69-8589-0515E12C9475}"/>
                  </a:ext>
                </a:extLst>
              </p:cNvPr>
              <p:cNvSpPr/>
              <p:nvPr/>
            </p:nvSpPr>
            <p:spPr>
              <a:xfrm>
                <a:off x="6902300" y="2504728"/>
                <a:ext cx="41458" cy="28123"/>
              </a:xfrm>
              <a:custGeom>
                <a:avLst/>
                <a:gdLst>
                  <a:gd name="connsiteX0" fmla="*/ 1873 w 41458"/>
                  <a:gd name="connsiteY0" fmla="*/ 13847 h 28123"/>
                  <a:gd name="connsiteX1" fmla="*/ 5473 w 41458"/>
                  <a:gd name="connsiteY1" fmla="*/ 23422 h 28123"/>
                  <a:gd name="connsiteX2" fmla="*/ 4248 w 41458"/>
                  <a:gd name="connsiteY2" fmla="*/ 27482 h 28123"/>
                  <a:gd name="connsiteX3" fmla="*/ 8307 w 41458"/>
                  <a:gd name="connsiteY3" fmla="*/ 25797 h 28123"/>
                  <a:gd name="connsiteX4" fmla="*/ 13822 w 41458"/>
                  <a:gd name="connsiteY4" fmla="*/ 16222 h 28123"/>
                  <a:gd name="connsiteX5" fmla="*/ 28222 w 41458"/>
                  <a:gd name="connsiteY5" fmla="*/ 11473 h 28123"/>
                  <a:gd name="connsiteX6" fmla="*/ 36342 w 41458"/>
                  <a:gd name="connsiteY6" fmla="*/ 6724 h 28123"/>
                  <a:gd name="connsiteX7" fmla="*/ 39942 w 41458"/>
                  <a:gd name="connsiteY7" fmla="*/ 4349 h 28123"/>
                  <a:gd name="connsiteX8" fmla="*/ 19874 w 41458"/>
                  <a:gd name="connsiteY8" fmla="*/ 290 h 28123"/>
                  <a:gd name="connsiteX9" fmla="*/ 6010 w 41458"/>
                  <a:gd name="connsiteY9" fmla="*/ 5039 h 28123"/>
                  <a:gd name="connsiteX10" fmla="*/ 954 w 41458"/>
                  <a:gd name="connsiteY10" fmla="*/ 5498 h 28123"/>
                  <a:gd name="connsiteX11" fmla="*/ 1414 w 41458"/>
                  <a:gd name="connsiteY11" fmla="*/ 9788 h 28123"/>
                  <a:gd name="connsiteX12" fmla="*/ 1873 w 41458"/>
                  <a:gd name="connsiteY12" fmla="*/ 13847 h 2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458" h="28123">
                    <a:moveTo>
                      <a:pt x="1873" y="13847"/>
                    </a:moveTo>
                    <a:cubicBezTo>
                      <a:pt x="4784" y="15303"/>
                      <a:pt x="10988" y="17907"/>
                      <a:pt x="5473" y="23422"/>
                    </a:cubicBezTo>
                    <a:cubicBezTo>
                      <a:pt x="5473" y="23422"/>
                      <a:pt x="2103" y="26562"/>
                      <a:pt x="4248" y="27482"/>
                    </a:cubicBezTo>
                    <a:cubicBezTo>
                      <a:pt x="6393" y="28401"/>
                      <a:pt x="7618" y="28707"/>
                      <a:pt x="8307" y="25797"/>
                    </a:cubicBezTo>
                    <a:cubicBezTo>
                      <a:pt x="8997" y="22886"/>
                      <a:pt x="10222" y="17218"/>
                      <a:pt x="13822" y="16222"/>
                    </a:cubicBezTo>
                    <a:cubicBezTo>
                      <a:pt x="17422" y="15303"/>
                      <a:pt x="25542" y="15533"/>
                      <a:pt x="28222" y="11473"/>
                    </a:cubicBezTo>
                    <a:cubicBezTo>
                      <a:pt x="30827" y="7413"/>
                      <a:pt x="34427" y="7183"/>
                      <a:pt x="36342" y="6724"/>
                    </a:cubicBezTo>
                    <a:cubicBezTo>
                      <a:pt x="38256" y="6264"/>
                      <a:pt x="44231" y="6724"/>
                      <a:pt x="39942" y="4349"/>
                    </a:cubicBezTo>
                    <a:cubicBezTo>
                      <a:pt x="35652" y="1975"/>
                      <a:pt x="25082" y="-936"/>
                      <a:pt x="19874" y="290"/>
                    </a:cubicBezTo>
                    <a:cubicBezTo>
                      <a:pt x="14588" y="1515"/>
                      <a:pt x="8384" y="5805"/>
                      <a:pt x="6010" y="5039"/>
                    </a:cubicBezTo>
                    <a:cubicBezTo>
                      <a:pt x="3635" y="4349"/>
                      <a:pt x="-961" y="3354"/>
                      <a:pt x="954" y="5498"/>
                    </a:cubicBezTo>
                    <a:cubicBezTo>
                      <a:pt x="2869" y="7643"/>
                      <a:pt x="2869" y="8639"/>
                      <a:pt x="1414" y="9788"/>
                    </a:cubicBezTo>
                    <a:cubicBezTo>
                      <a:pt x="-42" y="10937"/>
                      <a:pt x="-1038" y="12392"/>
                      <a:pt x="1873" y="1384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31" name="Kombinationstegning: figur 12130">
                <a:extLst>
                  <a:ext uri="{FF2B5EF4-FFF2-40B4-BE49-F238E27FC236}">
                    <a16:creationId xmlns:a16="http://schemas.microsoft.com/office/drawing/2014/main" id="{9309302F-1833-43B2-9BA6-834F29F7B888}"/>
                  </a:ext>
                </a:extLst>
              </p:cNvPr>
              <p:cNvSpPr/>
              <p:nvPr/>
            </p:nvSpPr>
            <p:spPr>
              <a:xfrm>
                <a:off x="6938215" y="2501892"/>
                <a:ext cx="7602" cy="5451"/>
              </a:xfrm>
              <a:custGeom>
                <a:avLst/>
                <a:gdLst>
                  <a:gd name="connsiteX0" fmla="*/ 886 w 7602"/>
                  <a:gd name="connsiteY0" fmla="*/ 369 h 5451"/>
                  <a:gd name="connsiteX1" fmla="*/ 3490 w 7602"/>
                  <a:gd name="connsiteY1" fmla="*/ 5424 h 5451"/>
                  <a:gd name="connsiteX2" fmla="*/ 6861 w 7602"/>
                  <a:gd name="connsiteY2" fmla="*/ 3050 h 5451"/>
                  <a:gd name="connsiteX3" fmla="*/ 886 w 7602"/>
                  <a:gd name="connsiteY3" fmla="*/ 369 h 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2" h="5451">
                    <a:moveTo>
                      <a:pt x="886" y="369"/>
                    </a:moveTo>
                    <a:cubicBezTo>
                      <a:pt x="-569" y="1288"/>
                      <a:pt x="-569" y="4888"/>
                      <a:pt x="3490" y="5424"/>
                    </a:cubicBezTo>
                    <a:cubicBezTo>
                      <a:pt x="3490" y="5424"/>
                      <a:pt x="9695" y="5884"/>
                      <a:pt x="6861" y="3050"/>
                    </a:cubicBezTo>
                    <a:cubicBezTo>
                      <a:pt x="4027" y="215"/>
                      <a:pt x="2341" y="-551"/>
                      <a:pt x="886" y="36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32" name="Kombinationstegning: figur 12131">
                <a:extLst>
                  <a:ext uri="{FF2B5EF4-FFF2-40B4-BE49-F238E27FC236}">
                    <a16:creationId xmlns:a16="http://schemas.microsoft.com/office/drawing/2014/main" id="{779F2519-85AA-44A6-B444-F89E1DA860D2}"/>
                  </a:ext>
                </a:extLst>
              </p:cNvPr>
              <p:cNvSpPr/>
              <p:nvPr/>
            </p:nvSpPr>
            <p:spPr>
              <a:xfrm>
                <a:off x="6910853" y="2486385"/>
                <a:ext cx="22417" cy="13041"/>
              </a:xfrm>
              <a:custGeom>
                <a:avLst/>
                <a:gdLst>
                  <a:gd name="connsiteX0" fmla="*/ 11014 w 22417"/>
                  <a:gd name="connsiteY0" fmla="*/ 12734 h 13041"/>
                  <a:gd name="connsiteX1" fmla="*/ 22044 w 22417"/>
                  <a:gd name="connsiteY1" fmla="*/ 6300 h 13041"/>
                  <a:gd name="connsiteX2" fmla="*/ 13695 w 22417"/>
                  <a:gd name="connsiteY2" fmla="*/ 326 h 13041"/>
                  <a:gd name="connsiteX3" fmla="*/ 1746 w 22417"/>
                  <a:gd name="connsiteY3" fmla="*/ 3466 h 13041"/>
                  <a:gd name="connsiteX4" fmla="*/ 2971 w 22417"/>
                  <a:gd name="connsiteY4" fmla="*/ 5841 h 13041"/>
                  <a:gd name="connsiteX5" fmla="*/ 8946 w 22417"/>
                  <a:gd name="connsiteY5" fmla="*/ 11126 h 13041"/>
                  <a:gd name="connsiteX6" fmla="*/ 11014 w 22417"/>
                  <a:gd name="connsiteY6" fmla="*/ 12734 h 1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17" h="13041">
                    <a:moveTo>
                      <a:pt x="11014" y="12734"/>
                    </a:moveTo>
                    <a:cubicBezTo>
                      <a:pt x="14844" y="11509"/>
                      <a:pt x="24418" y="8675"/>
                      <a:pt x="22044" y="6300"/>
                    </a:cubicBezTo>
                    <a:cubicBezTo>
                      <a:pt x="19669" y="3926"/>
                      <a:pt x="16758" y="-1359"/>
                      <a:pt x="13695" y="326"/>
                    </a:cubicBezTo>
                    <a:cubicBezTo>
                      <a:pt x="10554" y="2011"/>
                      <a:pt x="3431" y="3696"/>
                      <a:pt x="1746" y="3466"/>
                    </a:cubicBezTo>
                    <a:cubicBezTo>
                      <a:pt x="60" y="3236"/>
                      <a:pt x="-1624" y="4692"/>
                      <a:pt x="2971" y="5841"/>
                    </a:cubicBezTo>
                    <a:cubicBezTo>
                      <a:pt x="7491" y="7066"/>
                      <a:pt x="11550" y="8215"/>
                      <a:pt x="8946" y="11126"/>
                    </a:cubicBezTo>
                    <a:cubicBezTo>
                      <a:pt x="8869" y="11126"/>
                      <a:pt x="7184" y="13960"/>
                      <a:pt x="11014" y="1273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33" name="Kombinationstegning: figur 12132">
                <a:extLst>
                  <a:ext uri="{FF2B5EF4-FFF2-40B4-BE49-F238E27FC236}">
                    <a16:creationId xmlns:a16="http://schemas.microsoft.com/office/drawing/2014/main" id="{2D0456B4-72EE-4B89-91BB-048CB03B6468}"/>
                  </a:ext>
                </a:extLst>
              </p:cNvPr>
              <p:cNvSpPr/>
              <p:nvPr/>
            </p:nvSpPr>
            <p:spPr>
              <a:xfrm>
                <a:off x="6940556" y="2486922"/>
                <a:ext cx="3727" cy="2218"/>
              </a:xfrm>
              <a:custGeom>
                <a:avLst/>
                <a:gdLst>
                  <a:gd name="connsiteX0" fmla="*/ 0 w 3727"/>
                  <a:gd name="connsiteY0" fmla="*/ 19 h 2218"/>
                  <a:gd name="connsiteX1" fmla="*/ 3141 w 3727"/>
                  <a:gd name="connsiteY1" fmla="*/ 2164 h 2218"/>
                  <a:gd name="connsiteX2" fmla="*/ 0 w 3727"/>
                  <a:gd name="connsiteY2" fmla="*/ 19 h 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27" h="2218">
                    <a:moveTo>
                      <a:pt x="0" y="19"/>
                    </a:moveTo>
                    <a:cubicBezTo>
                      <a:pt x="0" y="19"/>
                      <a:pt x="1455" y="2623"/>
                      <a:pt x="3141" y="2164"/>
                    </a:cubicBezTo>
                    <a:cubicBezTo>
                      <a:pt x="4749" y="1704"/>
                      <a:pt x="2834" y="-211"/>
                      <a:pt x="0" y="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34" name="Kombinationstegning: figur 12133">
                <a:extLst>
                  <a:ext uri="{FF2B5EF4-FFF2-40B4-BE49-F238E27FC236}">
                    <a16:creationId xmlns:a16="http://schemas.microsoft.com/office/drawing/2014/main" id="{2B7A74E5-307F-4706-8869-47CE9B1DFF2B}"/>
                  </a:ext>
                </a:extLst>
              </p:cNvPr>
              <p:cNvSpPr/>
              <p:nvPr/>
            </p:nvSpPr>
            <p:spPr>
              <a:xfrm>
                <a:off x="6946675" y="2460963"/>
                <a:ext cx="133307" cy="88005"/>
              </a:xfrm>
              <a:custGeom>
                <a:avLst/>
                <a:gdLst>
                  <a:gd name="connsiteX0" fmla="*/ 33022 w 133307"/>
                  <a:gd name="connsiteY0" fmla="*/ 70250 h 88005"/>
                  <a:gd name="connsiteX1" fmla="*/ 37541 w 133307"/>
                  <a:gd name="connsiteY1" fmla="*/ 69638 h 88005"/>
                  <a:gd name="connsiteX2" fmla="*/ 43669 w 133307"/>
                  <a:gd name="connsiteY2" fmla="*/ 67493 h 88005"/>
                  <a:gd name="connsiteX3" fmla="*/ 45967 w 133307"/>
                  <a:gd name="connsiteY3" fmla="*/ 65961 h 88005"/>
                  <a:gd name="connsiteX4" fmla="*/ 47269 w 133307"/>
                  <a:gd name="connsiteY4" fmla="*/ 65731 h 88005"/>
                  <a:gd name="connsiteX5" fmla="*/ 49796 w 133307"/>
                  <a:gd name="connsiteY5" fmla="*/ 67876 h 88005"/>
                  <a:gd name="connsiteX6" fmla="*/ 51328 w 133307"/>
                  <a:gd name="connsiteY6" fmla="*/ 68259 h 88005"/>
                  <a:gd name="connsiteX7" fmla="*/ 56001 w 133307"/>
                  <a:gd name="connsiteY7" fmla="*/ 67799 h 88005"/>
                  <a:gd name="connsiteX8" fmla="*/ 57303 w 133307"/>
                  <a:gd name="connsiteY8" fmla="*/ 68259 h 88005"/>
                  <a:gd name="connsiteX9" fmla="*/ 58605 w 133307"/>
                  <a:gd name="connsiteY9" fmla="*/ 69178 h 88005"/>
                  <a:gd name="connsiteX10" fmla="*/ 61363 w 133307"/>
                  <a:gd name="connsiteY10" fmla="*/ 70097 h 88005"/>
                  <a:gd name="connsiteX11" fmla="*/ 68793 w 133307"/>
                  <a:gd name="connsiteY11" fmla="*/ 73544 h 88005"/>
                  <a:gd name="connsiteX12" fmla="*/ 70708 w 133307"/>
                  <a:gd name="connsiteY12" fmla="*/ 74233 h 88005"/>
                  <a:gd name="connsiteX13" fmla="*/ 73235 w 133307"/>
                  <a:gd name="connsiteY13" fmla="*/ 74463 h 88005"/>
                  <a:gd name="connsiteX14" fmla="*/ 73925 w 133307"/>
                  <a:gd name="connsiteY14" fmla="*/ 75689 h 88005"/>
                  <a:gd name="connsiteX15" fmla="*/ 74155 w 133307"/>
                  <a:gd name="connsiteY15" fmla="*/ 77374 h 88005"/>
                  <a:gd name="connsiteX16" fmla="*/ 77371 w 133307"/>
                  <a:gd name="connsiteY16" fmla="*/ 79672 h 88005"/>
                  <a:gd name="connsiteX17" fmla="*/ 81355 w 133307"/>
                  <a:gd name="connsiteY17" fmla="*/ 83885 h 88005"/>
                  <a:gd name="connsiteX18" fmla="*/ 83116 w 133307"/>
                  <a:gd name="connsiteY18" fmla="*/ 84957 h 88005"/>
                  <a:gd name="connsiteX19" fmla="*/ 85491 w 133307"/>
                  <a:gd name="connsiteY19" fmla="*/ 85876 h 88005"/>
                  <a:gd name="connsiteX20" fmla="*/ 87559 w 133307"/>
                  <a:gd name="connsiteY20" fmla="*/ 87944 h 88005"/>
                  <a:gd name="connsiteX21" fmla="*/ 89933 w 133307"/>
                  <a:gd name="connsiteY21" fmla="*/ 87714 h 88005"/>
                  <a:gd name="connsiteX22" fmla="*/ 92844 w 133307"/>
                  <a:gd name="connsiteY22" fmla="*/ 86183 h 88005"/>
                  <a:gd name="connsiteX23" fmla="*/ 94606 w 133307"/>
                  <a:gd name="connsiteY23" fmla="*/ 85340 h 88005"/>
                  <a:gd name="connsiteX24" fmla="*/ 96521 w 133307"/>
                  <a:gd name="connsiteY24" fmla="*/ 85110 h 88005"/>
                  <a:gd name="connsiteX25" fmla="*/ 98436 w 133307"/>
                  <a:gd name="connsiteY25" fmla="*/ 83348 h 88005"/>
                  <a:gd name="connsiteX26" fmla="*/ 102495 w 133307"/>
                  <a:gd name="connsiteY26" fmla="*/ 85493 h 88005"/>
                  <a:gd name="connsiteX27" fmla="*/ 104563 w 133307"/>
                  <a:gd name="connsiteY27" fmla="*/ 86412 h 88005"/>
                  <a:gd name="connsiteX28" fmla="*/ 110308 w 133307"/>
                  <a:gd name="connsiteY28" fmla="*/ 87638 h 88005"/>
                  <a:gd name="connsiteX29" fmla="*/ 112069 w 133307"/>
                  <a:gd name="connsiteY29" fmla="*/ 87102 h 88005"/>
                  <a:gd name="connsiteX30" fmla="*/ 112069 w 133307"/>
                  <a:gd name="connsiteY30" fmla="*/ 83195 h 88005"/>
                  <a:gd name="connsiteX31" fmla="*/ 116359 w 133307"/>
                  <a:gd name="connsiteY31" fmla="*/ 76455 h 88005"/>
                  <a:gd name="connsiteX32" fmla="*/ 121491 w 133307"/>
                  <a:gd name="connsiteY32" fmla="*/ 75306 h 88005"/>
                  <a:gd name="connsiteX33" fmla="*/ 121951 w 133307"/>
                  <a:gd name="connsiteY33" fmla="*/ 70174 h 88005"/>
                  <a:gd name="connsiteX34" fmla="*/ 115899 w 133307"/>
                  <a:gd name="connsiteY34" fmla="*/ 61595 h 88005"/>
                  <a:gd name="connsiteX35" fmla="*/ 114597 w 133307"/>
                  <a:gd name="connsiteY35" fmla="*/ 47042 h 88005"/>
                  <a:gd name="connsiteX36" fmla="*/ 113984 w 133307"/>
                  <a:gd name="connsiteY36" fmla="*/ 36471 h 88005"/>
                  <a:gd name="connsiteX37" fmla="*/ 121338 w 133307"/>
                  <a:gd name="connsiteY37" fmla="*/ 27663 h 88005"/>
                  <a:gd name="connsiteX38" fmla="*/ 125014 w 133307"/>
                  <a:gd name="connsiteY38" fmla="*/ 20003 h 88005"/>
                  <a:gd name="connsiteX39" fmla="*/ 129993 w 133307"/>
                  <a:gd name="connsiteY39" fmla="*/ 14565 h 88005"/>
                  <a:gd name="connsiteX40" fmla="*/ 130453 w 133307"/>
                  <a:gd name="connsiteY40" fmla="*/ 13109 h 88005"/>
                  <a:gd name="connsiteX41" fmla="*/ 132674 w 133307"/>
                  <a:gd name="connsiteY41" fmla="*/ 10582 h 88005"/>
                  <a:gd name="connsiteX42" fmla="*/ 132674 w 133307"/>
                  <a:gd name="connsiteY42" fmla="*/ 8360 h 88005"/>
                  <a:gd name="connsiteX43" fmla="*/ 130299 w 133307"/>
                  <a:gd name="connsiteY43" fmla="*/ 6445 h 88005"/>
                  <a:gd name="connsiteX44" fmla="*/ 126623 w 133307"/>
                  <a:gd name="connsiteY44" fmla="*/ 9509 h 88005"/>
                  <a:gd name="connsiteX45" fmla="*/ 108087 w 133307"/>
                  <a:gd name="connsiteY45" fmla="*/ 8054 h 88005"/>
                  <a:gd name="connsiteX46" fmla="*/ 96291 w 133307"/>
                  <a:gd name="connsiteY46" fmla="*/ 6445 h 88005"/>
                  <a:gd name="connsiteX47" fmla="*/ 86256 w 133307"/>
                  <a:gd name="connsiteY47" fmla="*/ 4224 h 88005"/>
                  <a:gd name="connsiteX48" fmla="*/ 67261 w 133307"/>
                  <a:gd name="connsiteY48" fmla="*/ 2769 h 88005"/>
                  <a:gd name="connsiteX49" fmla="*/ 59754 w 133307"/>
                  <a:gd name="connsiteY49" fmla="*/ 394 h 88005"/>
                  <a:gd name="connsiteX50" fmla="*/ 59141 w 133307"/>
                  <a:gd name="connsiteY50" fmla="*/ 1697 h 88005"/>
                  <a:gd name="connsiteX51" fmla="*/ 58529 w 133307"/>
                  <a:gd name="connsiteY51" fmla="*/ 4760 h 88005"/>
                  <a:gd name="connsiteX52" fmla="*/ 40529 w 133307"/>
                  <a:gd name="connsiteY52" fmla="*/ 5909 h 88005"/>
                  <a:gd name="connsiteX53" fmla="*/ 27890 w 133307"/>
                  <a:gd name="connsiteY53" fmla="*/ 8590 h 88005"/>
                  <a:gd name="connsiteX54" fmla="*/ 21686 w 133307"/>
                  <a:gd name="connsiteY54" fmla="*/ 11118 h 88005"/>
                  <a:gd name="connsiteX55" fmla="*/ 18162 w 133307"/>
                  <a:gd name="connsiteY55" fmla="*/ 14182 h 88005"/>
                  <a:gd name="connsiteX56" fmla="*/ 928 w 133307"/>
                  <a:gd name="connsiteY56" fmla="*/ 19161 h 88005"/>
                  <a:gd name="connsiteX57" fmla="*/ 1388 w 133307"/>
                  <a:gd name="connsiteY57" fmla="*/ 25901 h 88005"/>
                  <a:gd name="connsiteX58" fmla="*/ 4605 w 133307"/>
                  <a:gd name="connsiteY58" fmla="*/ 28582 h 88005"/>
                  <a:gd name="connsiteX59" fmla="*/ 1388 w 133307"/>
                  <a:gd name="connsiteY59" fmla="*/ 32258 h 88005"/>
                  <a:gd name="connsiteX60" fmla="*/ 1081 w 133307"/>
                  <a:gd name="connsiteY60" fmla="*/ 36242 h 88005"/>
                  <a:gd name="connsiteX61" fmla="*/ 9660 w 133307"/>
                  <a:gd name="connsiteY61" fmla="*/ 37008 h 88005"/>
                  <a:gd name="connsiteX62" fmla="*/ 2154 w 133307"/>
                  <a:gd name="connsiteY62" fmla="*/ 42599 h 88005"/>
                  <a:gd name="connsiteX63" fmla="*/ 4681 w 133307"/>
                  <a:gd name="connsiteY63" fmla="*/ 46276 h 88005"/>
                  <a:gd name="connsiteX64" fmla="*/ 14409 w 133307"/>
                  <a:gd name="connsiteY64" fmla="*/ 54395 h 88005"/>
                  <a:gd name="connsiteX65" fmla="*/ 24596 w 133307"/>
                  <a:gd name="connsiteY65" fmla="*/ 55544 h 88005"/>
                  <a:gd name="connsiteX66" fmla="*/ 30801 w 133307"/>
                  <a:gd name="connsiteY66" fmla="*/ 55391 h 88005"/>
                  <a:gd name="connsiteX67" fmla="*/ 26205 w 133307"/>
                  <a:gd name="connsiteY67" fmla="*/ 69944 h 88005"/>
                  <a:gd name="connsiteX68" fmla="*/ 25286 w 133307"/>
                  <a:gd name="connsiteY68" fmla="*/ 73544 h 88005"/>
                  <a:gd name="connsiteX69" fmla="*/ 31490 w 133307"/>
                  <a:gd name="connsiteY69" fmla="*/ 70557 h 88005"/>
                  <a:gd name="connsiteX70" fmla="*/ 33022 w 133307"/>
                  <a:gd name="connsiteY70" fmla="*/ 70250 h 8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33307" h="88005">
                    <a:moveTo>
                      <a:pt x="33022" y="70250"/>
                    </a:moveTo>
                    <a:cubicBezTo>
                      <a:pt x="33635" y="70404"/>
                      <a:pt x="36699" y="69867"/>
                      <a:pt x="37541" y="69638"/>
                    </a:cubicBezTo>
                    <a:cubicBezTo>
                      <a:pt x="38384" y="69408"/>
                      <a:pt x="42596" y="68106"/>
                      <a:pt x="43669" y="67493"/>
                    </a:cubicBezTo>
                    <a:cubicBezTo>
                      <a:pt x="44741" y="66880"/>
                      <a:pt x="45967" y="65961"/>
                      <a:pt x="45967" y="65961"/>
                    </a:cubicBezTo>
                    <a:cubicBezTo>
                      <a:pt x="45967" y="65961"/>
                      <a:pt x="46810" y="65118"/>
                      <a:pt x="47269" y="65731"/>
                    </a:cubicBezTo>
                    <a:cubicBezTo>
                      <a:pt x="47729" y="66344"/>
                      <a:pt x="49796" y="67876"/>
                      <a:pt x="49796" y="67876"/>
                    </a:cubicBezTo>
                    <a:cubicBezTo>
                      <a:pt x="49796" y="67876"/>
                      <a:pt x="50180" y="68489"/>
                      <a:pt x="51328" y="68259"/>
                    </a:cubicBezTo>
                    <a:cubicBezTo>
                      <a:pt x="52554" y="68029"/>
                      <a:pt x="55388" y="67646"/>
                      <a:pt x="56001" y="67799"/>
                    </a:cubicBezTo>
                    <a:cubicBezTo>
                      <a:pt x="56614" y="67952"/>
                      <a:pt x="57227" y="67646"/>
                      <a:pt x="57303" y="68259"/>
                    </a:cubicBezTo>
                    <a:cubicBezTo>
                      <a:pt x="57456" y="68872"/>
                      <a:pt x="57763" y="68948"/>
                      <a:pt x="58605" y="69178"/>
                    </a:cubicBezTo>
                    <a:cubicBezTo>
                      <a:pt x="59448" y="69408"/>
                      <a:pt x="60137" y="69408"/>
                      <a:pt x="61363" y="70097"/>
                    </a:cubicBezTo>
                    <a:cubicBezTo>
                      <a:pt x="62588" y="70787"/>
                      <a:pt x="68793" y="73544"/>
                      <a:pt x="68793" y="73544"/>
                    </a:cubicBezTo>
                    <a:cubicBezTo>
                      <a:pt x="68793" y="73544"/>
                      <a:pt x="69865" y="74157"/>
                      <a:pt x="70708" y="74233"/>
                    </a:cubicBezTo>
                    <a:cubicBezTo>
                      <a:pt x="71550" y="74387"/>
                      <a:pt x="73235" y="74463"/>
                      <a:pt x="73235" y="74463"/>
                    </a:cubicBezTo>
                    <a:cubicBezTo>
                      <a:pt x="73235" y="74463"/>
                      <a:pt x="74461" y="74463"/>
                      <a:pt x="73925" y="75689"/>
                    </a:cubicBezTo>
                    <a:cubicBezTo>
                      <a:pt x="73465" y="76914"/>
                      <a:pt x="73542" y="77144"/>
                      <a:pt x="74155" y="77374"/>
                    </a:cubicBezTo>
                    <a:cubicBezTo>
                      <a:pt x="74767" y="77604"/>
                      <a:pt x="76682" y="79136"/>
                      <a:pt x="77371" y="79672"/>
                    </a:cubicBezTo>
                    <a:cubicBezTo>
                      <a:pt x="78061" y="80131"/>
                      <a:pt x="80818" y="83502"/>
                      <a:pt x="81355" y="83885"/>
                    </a:cubicBezTo>
                    <a:cubicBezTo>
                      <a:pt x="81814" y="84268"/>
                      <a:pt x="82427" y="84804"/>
                      <a:pt x="83116" y="84957"/>
                    </a:cubicBezTo>
                    <a:cubicBezTo>
                      <a:pt x="83805" y="85110"/>
                      <a:pt x="85184" y="85187"/>
                      <a:pt x="85491" y="85876"/>
                    </a:cubicBezTo>
                    <a:cubicBezTo>
                      <a:pt x="85874" y="86566"/>
                      <a:pt x="86946" y="87791"/>
                      <a:pt x="87559" y="87944"/>
                    </a:cubicBezTo>
                    <a:cubicBezTo>
                      <a:pt x="88171" y="88097"/>
                      <a:pt x="89474" y="87944"/>
                      <a:pt x="89933" y="87714"/>
                    </a:cubicBezTo>
                    <a:cubicBezTo>
                      <a:pt x="90393" y="87485"/>
                      <a:pt x="92844" y="86183"/>
                      <a:pt x="92844" y="86183"/>
                    </a:cubicBezTo>
                    <a:cubicBezTo>
                      <a:pt x="92844" y="86183"/>
                      <a:pt x="94146" y="85263"/>
                      <a:pt x="94606" y="85340"/>
                    </a:cubicBezTo>
                    <a:cubicBezTo>
                      <a:pt x="95065" y="85493"/>
                      <a:pt x="96291" y="85493"/>
                      <a:pt x="96521" y="85110"/>
                    </a:cubicBezTo>
                    <a:cubicBezTo>
                      <a:pt x="96750" y="84727"/>
                      <a:pt x="97746" y="82812"/>
                      <a:pt x="98436" y="83348"/>
                    </a:cubicBezTo>
                    <a:cubicBezTo>
                      <a:pt x="99125" y="83808"/>
                      <a:pt x="101882" y="84880"/>
                      <a:pt x="102495" y="85493"/>
                    </a:cubicBezTo>
                    <a:cubicBezTo>
                      <a:pt x="103108" y="86106"/>
                      <a:pt x="104027" y="86183"/>
                      <a:pt x="104563" y="86412"/>
                    </a:cubicBezTo>
                    <a:cubicBezTo>
                      <a:pt x="105023" y="86642"/>
                      <a:pt x="110308" y="87638"/>
                      <a:pt x="110308" y="87638"/>
                    </a:cubicBezTo>
                    <a:cubicBezTo>
                      <a:pt x="110308" y="87638"/>
                      <a:pt x="111074" y="87638"/>
                      <a:pt x="112069" y="87102"/>
                    </a:cubicBezTo>
                    <a:cubicBezTo>
                      <a:pt x="111610" y="85723"/>
                      <a:pt x="112069" y="83885"/>
                      <a:pt x="112069" y="83195"/>
                    </a:cubicBezTo>
                    <a:cubicBezTo>
                      <a:pt x="112069" y="82429"/>
                      <a:pt x="115593" y="77757"/>
                      <a:pt x="116359" y="76455"/>
                    </a:cubicBezTo>
                    <a:cubicBezTo>
                      <a:pt x="117125" y="75153"/>
                      <a:pt x="118733" y="76301"/>
                      <a:pt x="121491" y="75306"/>
                    </a:cubicBezTo>
                    <a:cubicBezTo>
                      <a:pt x="124172" y="74387"/>
                      <a:pt x="123099" y="71629"/>
                      <a:pt x="121951" y="70174"/>
                    </a:cubicBezTo>
                    <a:cubicBezTo>
                      <a:pt x="120802" y="68718"/>
                      <a:pt x="118427" y="65884"/>
                      <a:pt x="115899" y="61595"/>
                    </a:cubicBezTo>
                    <a:cubicBezTo>
                      <a:pt x="113372" y="57306"/>
                      <a:pt x="114444" y="48650"/>
                      <a:pt x="114597" y="47042"/>
                    </a:cubicBezTo>
                    <a:cubicBezTo>
                      <a:pt x="114751" y="45433"/>
                      <a:pt x="114291" y="38769"/>
                      <a:pt x="113984" y="36471"/>
                    </a:cubicBezTo>
                    <a:cubicBezTo>
                      <a:pt x="113678" y="34250"/>
                      <a:pt x="120342" y="28352"/>
                      <a:pt x="121338" y="27663"/>
                    </a:cubicBezTo>
                    <a:cubicBezTo>
                      <a:pt x="122257" y="27050"/>
                      <a:pt x="124555" y="21305"/>
                      <a:pt x="125014" y="20003"/>
                    </a:cubicBezTo>
                    <a:cubicBezTo>
                      <a:pt x="125474" y="18701"/>
                      <a:pt x="127695" y="15560"/>
                      <a:pt x="129993" y="14565"/>
                    </a:cubicBezTo>
                    <a:cubicBezTo>
                      <a:pt x="132291" y="13569"/>
                      <a:pt x="131449" y="13416"/>
                      <a:pt x="130453" y="13109"/>
                    </a:cubicBezTo>
                    <a:cubicBezTo>
                      <a:pt x="129534" y="12803"/>
                      <a:pt x="131755" y="11654"/>
                      <a:pt x="132674" y="10582"/>
                    </a:cubicBezTo>
                    <a:cubicBezTo>
                      <a:pt x="133593" y="9433"/>
                      <a:pt x="133440" y="9663"/>
                      <a:pt x="132674" y="8360"/>
                    </a:cubicBezTo>
                    <a:cubicBezTo>
                      <a:pt x="132214" y="7594"/>
                      <a:pt x="131142" y="6905"/>
                      <a:pt x="130299" y="6445"/>
                    </a:cubicBezTo>
                    <a:cubicBezTo>
                      <a:pt x="129610" y="8131"/>
                      <a:pt x="128538" y="9356"/>
                      <a:pt x="126623" y="9509"/>
                    </a:cubicBezTo>
                    <a:cubicBezTo>
                      <a:pt x="120725" y="9969"/>
                      <a:pt x="113831" y="7288"/>
                      <a:pt x="108087" y="8054"/>
                    </a:cubicBezTo>
                    <a:cubicBezTo>
                      <a:pt x="102342" y="8820"/>
                      <a:pt x="98205" y="7288"/>
                      <a:pt x="96291" y="6445"/>
                    </a:cubicBezTo>
                    <a:cubicBezTo>
                      <a:pt x="94376" y="5603"/>
                      <a:pt x="87865" y="4224"/>
                      <a:pt x="86256" y="4224"/>
                    </a:cubicBezTo>
                    <a:cubicBezTo>
                      <a:pt x="84648" y="4224"/>
                      <a:pt x="69635" y="3075"/>
                      <a:pt x="67261" y="2769"/>
                    </a:cubicBezTo>
                    <a:cubicBezTo>
                      <a:pt x="64886" y="2462"/>
                      <a:pt x="60750" y="1160"/>
                      <a:pt x="59754" y="394"/>
                    </a:cubicBezTo>
                    <a:cubicBezTo>
                      <a:pt x="58759" y="-372"/>
                      <a:pt x="58452" y="-65"/>
                      <a:pt x="59141" y="1697"/>
                    </a:cubicBezTo>
                    <a:cubicBezTo>
                      <a:pt x="59754" y="3458"/>
                      <a:pt x="60443" y="4760"/>
                      <a:pt x="58529" y="4760"/>
                    </a:cubicBezTo>
                    <a:cubicBezTo>
                      <a:pt x="56614" y="4760"/>
                      <a:pt x="42290" y="5526"/>
                      <a:pt x="40529" y="5909"/>
                    </a:cubicBezTo>
                    <a:cubicBezTo>
                      <a:pt x="38767" y="6216"/>
                      <a:pt x="29652" y="8284"/>
                      <a:pt x="27890" y="8590"/>
                    </a:cubicBezTo>
                    <a:cubicBezTo>
                      <a:pt x="26128" y="8897"/>
                      <a:pt x="22911" y="10046"/>
                      <a:pt x="21686" y="11118"/>
                    </a:cubicBezTo>
                    <a:cubicBezTo>
                      <a:pt x="20384" y="12267"/>
                      <a:pt x="19617" y="13799"/>
                      <a:pt x="18162" y="14182"/>
                    </a:cubicBezTo>
                    <a:cubicBezTo>
                      <a:pt x="16707" y="14488"/>
                      <a:pt x="1388" y="17399"/>
                      <a:pt x="928" y="19161"/>
                    </a:cubicBezTo>
                    <a:cubicBezTo>
                      <a:pt x="468" y="20922"/>
                      <a:pt x="-1140" y="25901"/>
                      <a:pt x="1388" y="25901"/>
                    </a:cubicBezTo>
                    <a:cubicBezTo>
                      <a:pt x="3915" y="25901"/>
                      <a:pt x="8052" y="26820"/>
                      <a:pt x="4605" y="28582"/>
                    </a:cubicBezTo>
                    <a:cubicBezTo>
                      <a:pt x="1081" y="30344"/>
                      <a:pt x="1771" y="30650"/>
                      <a:pt x="1388" y="32258"/>
                    </a:cubicBezTo>
                    <a:cubicBezTo>
                      <a:pt x="1081" y="33867"/>
                      <a:pt x="-987" y="35935"/>
                      <a:pt x="1081" y="36242"/>
                    </a:cubicBezTo>
                    <a:cubicBezTo>
                      <a:pt x="3149" y="36548"/>
                      <a:pt x="16707" y="35322"/>
                      <a:pt x="9660" y="37008"/>
                    </a:cubicBezTo>
                    <a:cubicBezTo>
                      <a:pt x="2613" y="38769"/>
                      <a:pt x="1541" y="39382"/>
                      <a:pt x="2154" y="42599"/>
                    </a:cubicBezTo>
                    <a:cubicBezTo>
                      <a:pt x="2767" y="45816"/>
                      <a:pt x="3609" y="45127"/>
                      <a:pt x="4681" y="46276"/>
                    </a:cubicBezTo>
                    <a:cubicBezTo>
                      <a:pt x="5830" y="47425"/>
                      <a:pt x="10426" y="53016"/>
                      <a:pt x="14409" y="54395"/>
                    </a:cubicBezTo>
                    <a:cubicBezTo>
                      <a:pt x="18392" y="55850"/>
                      <a:pt x="21149" y="57459"/>
                      <a:pt x="24596" y="55544"/>
                    </a:cubicBezTo>
                    <a:cubicBezTo>
                      <a:pt x="28120" y="53629"/>
                      <a:pt x="32103" y="49952"/>
                      <a:pt x="30801" y="55391"/>
                    </a:cubicBezTo>
                    <a:cubicBezTo>
                      <a:pt x="29499" y="60829"/>
                      <a:pt x="27124" y="67493"/>
                      <a:pt x="26205" y="69944"/>
                    </a:cubicBezTo>
                    <a:cubicBezTo>
                      <a:pt x="25822" y="70863"/>
                      <a:pt x="25515" y="72089"/>
                      <a:pt x="25286" y="73544"/>
                    </a:cubicBezTo>
                    <a:lnTo>
                      <a:pt x="31490" y="70557"/>
                    </a:lnTo>
                    <a:cubicBezTo>
                      <a:pt x="31567" y="70480"/>
                      <a:pt x="32409" y="70174"/>
                      <a:pt x="33022" y="7025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35" name="Kombinationstegning: figur 12134">
                <a:extLst>
                  <a:ext uri="{FF2B5EF4-FFF2-40B4-BE49-F238E27FC236}">
                    <a16:creationId xmlns:a16="http://schemas.microsoft.com/office/drawing/2014/main" id="{1EDA07D1-2AD0-404B-B9EC-10DCB9D7962E}"/>
                  </a:ext>
                </a:extLst>
              </p:cNvPr>
              <p:cNvSpPr/>
              <p:nvPr/>
            </p:nvSpPr>
            <p:spPr>
              <a:xfrm>
                <a:off x="6759608" y="2857830"/>
                <a:ext cx="161799" cy="66477"/>
              </a:xfrm>
              <a:custGeom>
                <a:avLst/>
                <a:gdLst>
                  <a:gd name="connsiteX0" fmla="*/ 2785 w 161799"/>
                  <a:gd name="connsiteY0" fmla="*/ 34536 h 66477"/>
                  <a:gd name="connsiteX1" fmla="*/ 2556 w 161799"/>
                  <a:gd name="connsiteY1" fmla="*/ 36145 h 66477"/>
                  <a:gd name="connsiteX2" fmla="*/ 641 w 161799"/>
                  <a:gd name="connsiteY2" fmla="*/ 41200 h 66477"/>
                  <a:gd name="connsiteX3" fmla="*/ 1943 w 161799"/>
                  <a:gd name="connsiteY3" fmla="*/ 46715 h 66477"/>
                  <a:gd name="connsiteX4" fmla="*/ 2785 w 161799"/>
                  <a:gd name="connsiteY4" fmla="*/ 50086 h 66477"/>
                  <a:gd name="connsiteX5" fmla="*/ 4854 w 161799"/>
                  <a:gd name="connsiteY5" fmla="*/ 51541 h 66477"/>
                  <a:gd name="connsiteX6" fmla="*/ 5773 w 161799"/>
                  <a:gd name="connsiteY6" fmla="*/ 52843 h 66477"/>
                  <a:gd name="connsiteX7" fmla="*/ 6462 w 161799"/>
                  <a:gd name="connsiteY7" fmla="*/ 53915 h 66477"/>
                  <a:gd name="connsiteX8" fmla="*/ 8454 w 161799"/>
                  <a:gd name="connsiteY8" fmla="*/ 57515 h 66477"/>
                  <a:gd name="connsiteX9" fmla="*/ 9220 w 161799"/>
                  <a:gd name="connsiteY9" fmla="*/ 56979 h 66477"/>
                  <a:gd name="connsiteX10" fmla="*/ 12130 w 161799"/>
                  <a:gd name="connsiteY10" fmla="*/ 56750 h 66477"/>
                  <a:gd name="connsiteX11" fmla="*/ 15501 w 161799"/>
                  <a:gd name="connsiteY11" fmla="*/ 59124 h 66477"/>
                  <a:gd name="connsiteX12" fmla="*/ 22701 w 161799"/>
                  <a:gd name="connsiteY12" fmla="*/ 65022 h 66477"/>
                  <a:gd name="connsiteX13" fmla="*/ 26530 w 161799"/>
                  <a:gd name="connsiteY13" fmla="*/ 66477 h 66477"/>
                  <a:gd name="connsiteX14" fmla="*/ 42463 w 161799"/>
                  <a:gd name="connsiteY14" fmla="*/ 66324 h 66477"/>
                  <a:gd name="connsiteX15" fmla="*/ 49509 w 161799"/>
                  <a:gd name="connsiteY15" fmla="*/ 65405 h 66477"/>
                  <a:gd name="connsiteX16" fmla="*/ 54412 w 161799"/>
                  <a:gd name="connsiteY16" fmla="*/ 64179 h 66477"/>
                  <a:gd name="connsiteX17" fmla="*/ 55867 w 161799"/>
                  <a:gd name="connsiteY17" fmla="*/ 62648 h 66477"/>
                  <a:gd name="connsiteX18" fmla="*/ 54565 w 161799"/>
                  <a:gd name="connsiteY18" fmla="*/ 60043 h 66477"/>
                  <a:gd name="connsiteX19" fmla="*/ 55177 w 161799"/>
                  <a:gd name="connsiteY19" fmla="*/ 58128 h 66477"/>
                  <a:gd name="connsiteX20" fmla="*/ 60233 w 161799"/>
                  <a:gd name="connsiteY20" fmla="*/ 54758 h 66477"/>
                  <a:gd name="connsiteX21" fmla="*/ 74940 w 161799"/>
                  <a:gd name="connsiteY21" fmla="*/ 49856 h 66477"/>
                  <a:gd name="connsiteX22" fmla="*/ 77850 w 161799"/>
                  <a:gd name="connsiteY22" fmla="*/ 49626 h 66477"/>
                  <a:gd name="connsiteX23" fmla="*/ 84207 w 161799"/>
                  <a:gd name="connsiteY23" fmla="*/ 51311 h 66477"/>
                  <a:gd name="connsiteX24" fmla="*/ 87808 w 161799"/>
                  <a:gd name="connsiteY24" fmla="*/ 51541 h 66477"/>
                  <a:gd name="connsiteX25" fmla="*/ 92097 w 161799"/>
                  <a:gd name="connsiteY25" fmla="*/ 50009 h 66477"/>
                  <a:gd name="connsiteX26" fmla="*/ 100446 w 161799"/>
                  <a:gd name="connsiteY26" fmla="*/ 43039 h 66477"/>
                  <a:gd name="connsiteX27" fmla="*/ 102131 w 161799"/>
                  <a:gd name="connsiteY27" fmla="*/ 40894 h 66477"/>
                  <a:gd name="connsiteX28" fmla="*/ 103893 w 161799"/>
                  <a:gd name="connsiteY28" fmla="*/ 39439 h 66477"/>
                  <a:gd name="connsiteX29" fmla="*/ 110863 w 161799"/>
                  <a:gd name="connsiteY29" fmla="*/ 36834 h 66477"/>
                  <a:gd name="connsiteX30" fmla="*/ 113238 w 161799"/>
                  <a:gd name="connsiteY30" fmla="*/ 36451 h 66477"/>
                  <a:gd name="connsiteX31" fmla="*/ 131084 w 161799"/>
                  <a:gd name="connsiteY31" fmla="*/ 37524 h 66477"/>
                  <a:gd name="connsiteX32" fmla="*/ 132999 w 161799"/>
                  <a:gd name="connsiteY32" fmla="*/ 38366 h 66477"/>
                  <a:gd name="connsiteX33" fmla="*/ 142957 w 161799"/>
                  <a:gd name="connsiteY33" fmla="*/ 44341 h 66477"/>
                  <a:gd name="connsiteX34" fmla="*/ 150617 w 161799"/>
                  <a:gd name="connsiteY34" fmla="*/ 42273 h 66477"/>
                  <a:gd name="connsiteX35" fmla="*/ 150693 w 161799"/>
                  <a:gd name="connsiteY35" fmla="*/ 39209 h 66477"/>
                  <a:gd name="connsiteX36" fmla="*/ 150923 w 161799"/>
                  <a:gd name="connsiteY36" fmla="*/ 37141 h 66477"/>
                  <a:gd name="connsiteX37" fmla="*/ 161494 w 161799"/>
                  <a:gd name="connsiteY37" fmla="*/ 18604 h 66477"/>
                  <a:gd name="connsiteX38" fmla="*/ 161800 w 161799"/>
                  <a:gd name="connsiteY38" fmla="*/ 18221 h 66477"/>
                  <a:gd name="connsiteX39" fmla="*/ 154830 w 161799"/>
                  <a:gd name="connsiteY39" fmla="*/ 15387 h 66477"/>
                  <a:gd name="connsiteX40" fmla="*/ 147400 w 161799"/>
                  <a:gd name="connsiteY40" fmla="*/ 12400 h 66477"/>
                  <a:gd name="connsiteX41" fmla="*/ 139051 w 161799"/>
                  <a:gd name="connsiteY41" fmla="*/ 7651 h 66477"/>
                  <a:gd name="connsiteX42" fmla="*/ 130932 w 161799"/>
                  <a:gd name="connsiteY42" fmla="*/ 6119 h 66477"/>
                  <a:gd name="connsiteX43" fmla="*/ 128327 w 161799"/>
                  <a:gd name="connsiteY43" fmla="*/ 5277 h 66477"/>
                  <a:gd name="connsiteX44" fmla="*/ 118140 w 161799"/>
                  <a:gd name="connsiteY44" fmla="*/ 9260 h 66477"/>
                  <a:gd name="connsiteX45" fmla="*/ 115765 w 161799"/>
                  <a:gd name="connsiteY45" fmla="*/ 9030 h 66477"/>
                  <a:gd name="connsiteX46" fmla="*/ 102131 w 161799"/>
                  <a:gd name="connsiteY46" fmla="*/ 6885 h 66477"/>
                  <a:gd name="connsiteX47" fmla="*/ 99757 w 161799"/>
                  <a:gd name="connsiteY47" fmla="*/ 7345 h 66477"/>
                  <a:gd name="connsiteX48" fmla="*/ 88650 w 161799"/>
                  <a:gd name="connsiteY48" fmla="*/ 12094 h 66477"/>
                  <a:gd name="connsiteX49" fmla="*/ 85203 w 161799"/>
                  <a:gd name="connsiteY49" fmla="*/ 13779 h 66477"/>
                  <a:gd name="connsiteX50" fmla="*/ 83135 w 161799"/>
                  <a:gd name="connsiteY50" fmla="*/ 13319 h 66477"/>
                  <a:gd name="connsiteX51" fmla="*/ 82676 w 161799"/>
                  <a:gd name="connsiteY51" fmla="*/ 11558 h 66477"/>
                  <a:gd name="connsiteX52" fmla="*/ 83288 w 161799"/>
                  <a:gd name="connsiteY52" fmla="*/ 7038 h 66477"/>
                  <a:gd name="connsiteX53" fmla="*/ 81833 w 161799"/>
                  <a:gd name="connsiteY53" fmla="*/ 5966 h 66477"/>
                  <a:gd name="connsiteX54" fmla="*/ 78156 w 161799"/>
                  <a:gd name="connsiteY54" fmla="*/ 4740 h 66477"/>
                  <a:gd name="connsiteX55" fmla="*/ 76931 w 161799"/>
                  <a:gd name="connsiteY55" fmla="*/ 2672 h 66477"/>
                  <a:gd name="connsiteX56" fmla="*/ 75859 w 161799"/>
                  <a:gd name="connsiteY56" fmla="*/ 374 h 66477"/>
                  <a:gd name="connsiteX57" fmla="*/ 74403 w 161799"/>
                  <a:gd name="connsiteY57" fmla="*/ 374 h 66477"/>
                  <a:gd name="connsiteX58" fmla="*/ 65288 w 161799"/>
                  <a:gd name="connsiteY58" fmla="*/ 5506 h 66477"/>
                  <a:gd name="connsiteX59" fmla="*/ 63833 w 161799"/>
                  <a:gd name="connsiteY59" fmla="*/ 5736 h 66477"/>
                  <a:gd name="connsiteX60" fmla="*/ 56327 w 161799"/>
                  <a:gd name="connsiteY60" fmla="*/ 1906 h 66477"/>
                  <a:gd name="connsiteX61" fmla="*/ 56097 w 161799"/>
                  <a:gd name="connsiteY61" fmla="*/ 1677 h 66477"/>
                  <a:gd name="connsiteX62" fmla="*/ 45067 w 161799"/>
                  <a:gd name="connsiteY62" fmla="*/ 7728 h 66477"/>
                  <a:gd name="connsiteX63" fmla="*/ 40164 w 161799"/>
                  <a:gd name="connsiteY63" fmla="*/ 9872 h 66477"/>
                  <a:gd name="connsiteX64" fmla="*/ 36335 w 161799"/>
                  <a:gd name="connsiteY64" fmla="*/ 14392 h 66477"/>
                  <a:gd name="connsiteX65" fmla="*/ 35033 w 161799"/>
                  <a:gd name="connsiteY65" fmla="*/ 18604 h 66477"/>
                  <a:gd name="connsiteX66" fmla="*/ 30590 w 161799"/>
                  <a:gd name="connsiteY66" fmla="*/ 21975 h 66477"/>
                  <a:gd name="connsiteX67" fmla="*/ 22777 w 161799"/>
                  <a:gd name="connsiteY67" fmla="*/ 26264 h 66477"/>
                  <a:gd name="connsiteX68" fmla="*/ 18258 w 161799"/>
                  <a:gd name="connsiteY68" fmla="*/ 27183 h 66477"/>
                  <a:gd name="connsiteX69" fmla="*/ 13126 w 161799"/>
                  <a:gd name="connsiteY69" fmla="*/ 26341 h 66477"/>
                  <a:gd name="connsiteX70" fmla="*/ 7151 w 161799"/>
                  <a:gd name="connsiteY70" fmla="*/ 28102 h 66477"/>
                  <a:gd name="connsiteX71" fmla="*/ 4011 w 161799"/>
                  <a:gd name="connsiteY71" fmla="*/ 31779 h 66477"/>
                  <a:gd name="connsiteX72" fmla="*/ 2785 w 161799"/>
                  <a:gd name="connsiteY72" fmla="*/ 34536 h 6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61799" h="66477">
                    <a:moveTo>
                      <a:pt x="2785" y="34536"/>
                    </a:moveTo>
                    <a:cubicBezTo>
                      <a:pt x="2632" y="35226"/>
                      <a:pt x="2479" y="35839"/>
                      <a:pt x="2556" y="36145"/>
                    </a:cubicBezTo>
                    <a:cubicBezTo>
                      <a:pt x="2785" y="36988"/>
                      <a:pt x="2326" y="38673"/>
                      <a:pt x="641" y="41200"/>
                    </a:cubicBezTo>
                    <a:cubicBezTo>
                      <a:pt x="-1045" y="43728"/>
                      <a:pt x="1024" y="46103"/>
                      <a:pt x="1943" y="46715"/>
                    </a:cubicBezTo>
                    <a:cubicBezTo>
                      <a:pt x="2862" y="47328"/>
                      <a:pt x="2632" y="49243"/>
                      <a:pt x="2785" y="50086"/>
                    </a:cubicBezTo>
                    <a:cubicBezTo>
                      <a:pt x="2939" y="50928"/>
                      <a:pt x="4317" y="51541"/>
                      <a:pt x="4854" y="51541"/>
                    </a:cubicBezTo>
                    <a:cubicBezTo>
                      <a:pt x="5390" y="51541"/>
                      <a:pt x="5773" y="52383"/>
                      <a:pt x="5773" y="52843"/>
                    </a:cubicBezTo>
                    <a:cubicBezTo>
                      <a:pt x="5773" y="53303"/>
                      <a:pt x="6462" y="53915"/>
                      <a:pt x="6462" y="53915"/>
                    </a:cubicBezTo>
                    <a:lnTo>
                      <a:pt x="8454" y="57515"/>
                    </a:lnTo>
                    <a:cubicBezTo>
                      <a:pt x="8683" y="57362"/>
                      <a:pt x="8837" y="57209"/>
                      <a:pt x="9220" y="56979"/>
                    </a:cubicBezTo>
                    <a:cubicBezTo>
                      <a:pt x="10062" y="56520"/>
                      <a:pt x="11288" y="56290"/>
                      <a:pt x="12130" y="56750"/>
                    </a:cubicBezTo>
                    <a:cubicBezTo>
                      <a:pt x="12973" y="57209"/>
                      <a:pt x="14505" y="58281"/>
                      <a:pt x="15501" y="59124"/>
                    </a:cubicBezTo>
                    <a:cubicBezTo>
                      <a:pt x="16420" y="59967"/>
                      <a:pt x="22701" y="65022"/>
                      <a:pt x="22701" y="65022"/>
                    </a:cubicBezTo>
                    <a:cubicBezTo>
                      <a:pt x="22701" y="65022"/>
                      <a:pt x="24998" y="66477"/>
                      <a:pt x="26530" y="66477"/>
                    </a:cubicBezTo>
                    <a:cubicBezTo>
                      <a:pt x="28062" y="66477"/>
                      <a:pt x="40624" y="66247"/>
                      <a:pt x="42463" y="66324"/>
                    </a:cubicBezTo>
                    <a:cubicBezTo>
                      <a:pt x="44224" y="66477"/>
                      <a:pt x="48054" y="65635"/>
                      <a:pt x="49509" y="65405"/>
                    </a:cubicBezTo>
                    <a:cubicBezTo>
                      <a:pt x="50965" y="65175"/>
                      <a:pt x="53569" y="64333"/>
                      <a:pt x="54412" y="64179"/>
                    </a:cubicBezTo>
                    <a:cubicBezTo>
                      <a:pt x="55254" y="64026"/>
                      <a:pt x="56480" y="64179"/>
                      <a:pt x="55867" y="62648"/>
                    </a:cubicBezTo>
                    <a:cubicBezTo>
                      <a:pt x="55254" y="61115"/>
                      <a:pt x="54565" y="60043"/>
                      <a:pt x="54565" y="60043"/>
                    </a:cubicBezTo>
                    <a:cubicBezTo>
                      <a:pt x="54565" y="60043"/>
                      <a:pt x="53722" y="59354"/>
                      <a:pt x="55177" y="58128"/>
                    </a:cubicBezTo>
                    <a:cubicBezTo>
                      <a:pt x="56633" y="56903"/>
                      <a:pt x="59467" y="54911"/>
                      <a:pt x="60233" y="54758"/>
                    </a:cubicBezTo>
                    <a:cubicBezTo>
                      <a:pt x="60922" y="54605"/>
                      <a:pt x="74327" y="50239"/>
                      <a:pt x="74940" y="49856"/>
                    </a:cubicBezTo>
                    <a:cubicBezTo>
                      <a:pt x="75552" y="49473"/>
                      <a:pt x="76854" y="49243"/>
                      <a:pt x="77850" y="49626"/>
                    </a:cubicBezTo>
                    <a:cubicBezTo>
                      <a:pt x="78769" y="50009"/>
                      <a:pt x="83748" y="51311"/>
                      <a:pt x="84207" y="51311"/>
                    </a:cubicBezTo>
                    <a:cubicBezTo>
                      <a:pt x="84667" y="51311"/>
                      <a:pt x="86965" y="51541"/>
                      <a:pt x="87808" y="51541"/>
                    </a:cubicBezTo>
                    <a:cubicBezTo>
                      <a:pt x="88650" y="51541"/>
                      <a:pt x="90795" y="51388"/>
                      <a:pt x="92097" y="50009"/>
                    </a:cubicBezTo>
                    <a:cubicBezTo>
                      <a:pt x="93399" y="48554"/>
                      <a:pt x="99910" y="44111"/>
                      <a:pt x="100446" y="43039"/>
                    </a:cubicBezTo>
                    <a:cubicBezTo>
                      <a:pt x="101059" y="41966"/>
                      <a:pt x="101748" y="41354"/>
                      <a:pt x="102131" y="40894"/>
                    </a:cubicBezTo>
                    <a:cubicBezTo>
                      <a:pt x="102514" y="40434"/>
                      <a:pt x="103050" y="39975"/>
                      <a:pt x="103893" y="39439"/>
                    </a:cubicBezTo>
                    <a:cubicBezTo>
                      <a:pt x="104735" y="38979"/>
                      <a:pt x="110863" y="36834"/>
                      <a:pt x="110863" y="36834"/>
                    </a:cubicBezTo>
                    <a:cubicBezTo>
                      <a:pt x="110863" y="36834"/>
                      <a:pt x="112395" y="36222"/>
                      <a:pt x="113238" y="36451"/>
                    </a:cubicBezTo>
                    <a:cubicBezTo>
                      <a:pt x="114080" y="36681"/>
                      <a:pt x="131084" y="37524"/>
                      <a:pt x="131084" y="37524"/>
                    </a:cubicBezTo>
                    <a:cubicBezTo>
                      <a:pt x="131084" y="37524"/>
                      <a:pt x="132540" y="37371"/>
                      <a:pt x="132999" y="38366"/>
                    </a:cubicBezTo>
                    <a:cubicBezTo>
                      <a:pt x="133459" y="39362"/>
                      <a:pt x="135987" y="45796"/>
                      <a:pt x="142957" y="44341"/>
                    </a:cubicBezTo>
                    <a:cubicBezTo>
                      <a:pt x="146174" y="43651"/>
                      <a:pt x="148702" y="42886"/>
                      <a:pt x="150617" y="42273"/>
                    </a:cubicBezTo>
                    <a:cubicBezTo>
                      <a:pt x="150617" y="41813"/>
                      <a:pt x="150693" y="40051"/>
                      <a:pt x="150693" y="39209"/>
                    </a:cubicBezTo>
                    <a:cubicBezTo>
                      <a:pt x="150693" y="38213"/>
                      <a:pt x="150923" y="37141"/>
                      <a:pt x="150923" y="37141"/>
                    </a:cubicBezTo>
                    <a:cubicBezTo>
                      <a:pt x="150923" y="37141"/>
                      <a:pt x="161187" y="19524"/>
                      <a:pt x="161494" y="18604"/>
                    </a:cubicBezTo>
                    <a:cubicBezTo>
                      <a:pt x="161570" y="18375"/>
                      <a:pt x="161723" y="18298"/>
                      <a:pt x="161800" y="18221"/>
                    </a:cubicBezTo>
                    <a:cubicBezTo>
                      <a:pt x="159272" y="17226"/>
                      <a:pt x="155672" y="15770"/>
                      <a:pt x="154830" y="15387"/>
                    </a:cubicBezTo>
                    <a:cubicBezTo>
                      <a:pt x="153528" y="14775"/>
                      <a:pt x="148702" y="13626"/>
                      <a:pt x="147400" y="12400"/>
                    </a:cubicBezTo>
                    <a:cubicBezTo>
                      <a:pt x="146098" y="11175"/>
                      <a:pt x="140353" y="7881"/>
                      <a:pt x="139051" y="7651"/>
                    </a:cubicBezTo>
                    <a:cubicBezTo>
                      <a:pt x="137748" y="7421"/>
                      <a:pt x="132004" y="6732"/>
                      <a:pt x="130932" y="6119"/>
                    </a:cubicBezTo>
                    <a:cubicBezTo>
                      <a:pt x="129859" y="5506"/>
                      <a:pt x="129246" y="4817"/>
                      <a:pt x="128327" y="5277"/>
                    </a:cubicBezTo>
                    <a:cubicBezTo>
                      <a:pt x="127408" y="5736"/>
                      <a:pt x="118140" y="9260"/>
                      <a:pt x="118140" y="9260"/>
                    </a:cubicBezTo>
                    <a:cubicBezTo>
                      <a:pt x="118140" y="9260"/>
                      <a:pt x="116455" y="9030"/>
                      <a:pt x="115765" y="9030"/>
                    </a:cubicBezTo>
                    <a:lnTo>
                      <a:pt x="102131" y="6885"/>
                    </a:lnTo>
                    <a:cubicBezTo>
                      <a:pt x="102131" y="6885"/>
                      <a:pt x="100599" y="6655"/>
                      <a:pt x="99757" y="7345"/>
                    </a:cubicBezTo>
                    <a:cubicBezTo>
                      <a:pt x="98914" y="8034"/>
                      <a:pt x="89569" y="11404"/>
                      <a:pt x="88650" y="12094"/>
                    </a:cubicBezTo>
                    <a:cubicBezTo>
                      <a:pt x="87731" y="12783"/>
                      <a:pt x="85663" y="13779"/>
                      <a:pt x="85203" y="13779"/>
                    </a:cubicBezTo>
                    <a:cubicBezTo>
                      <a:pt x="84744" y="13779"/>
                      <a:pt x="83135" y="13319"/>
                      <a:pt x="83135" y="13319"/>
                    </a:cubicBezTo>
                    <a:cubicBezTo>
                      <a:pt x="83135" y="13319"/>
                      <a:pt x="82446" y="13319"/>
                      <a:pt x="82676" y="11558"/>
                    </a:cubicBezTo>
                    <a:cubicBezTo>
                      <a:pt x="82905" y="9796"/>
                      <a:pt x="83288" y="7038"/>
                      <a:pt x="83288" y="7038"/>
                    </a:cubicBezTo>
                    <a:cubicBezTo>
                      <a:pt x="83288" y="7038"/>
                      <a:pt x="82905" y="6119"/>
                      <a:pt x="81833" y="5966"/>
                    </a:cubicBezTo>
                    <a:cubicBezTo>
                      <a:pt x="80761" y="5813"/>
                      <a:pt x="78616" y="4894"/>
                      <a:pt x="78156" y="4740"/>
                    </a:cubicBezTo>
                    <a:cubicBezTo>
                      <a:pt x="77697" y="4587"/>
                      <a:pt x="77314" y="3285"/>
                      <a:pt x="76931" y="2672"/>
                    </a:cubicBezTo>
                    <a:cubicBezTo>
                      <a:pt x="76548" y="2060"/>
                      <a:pt x="75859" y="374"/>
                      <a:pt x="75859" y="374"/>
                    </a:cubicBezTo>
                    <a:cubicBezTo>
                      <a:pt x="75859" y="374"/>
                      <a:pt x="75399" y="-468"/>
                      <a:pt x="74403" y="374"/>
                    </a:cubicBezTo>
                    <a:cubicBezTo>
                      <a:pt x="73484" y="1217"/>
                      <a:pt x="65288" y="5506"/>
                      <a:pt x="65288" y="5506"/>
                    </a:cubicBezTo>
                    <a:cubicBezTo>
                      <a:pt x="65288" y="5506"/>
                      <a:pt x="64675" y="6119"/>
                      <a:pt x="63833" y="5736"/>
                    </a:cubicBezTo>
                    <a:cubicBezTo>
                      <a:pt x="62990" y="5353"/>
                      <a:pt x="57246" y="2366"/>
                      <a:pt x="56327" y="1906"/>
                    </a:cubicBezTo>
                    <a:cubicBezTo>
                      <a:pt x="56250" y="1906"/>
                      <a:pt x="56173" y="1753"/>
                      <a:pt x="56097" y="1677"/>
                    </a:cubicBezTo>
                    <a:cubicBezTo>
                      <a:pt x="52037" y="3898"/>
                      <a:pt x="45756" y="7345"/>
                      <a:pt x="45067" y="7728"/>
                    </a:cubicBezTo>
                    <a:cubicBezTo>
                      <a:pt x="44148" y="8340"/>
                      <a:pt x="41084" y="9413"/>
                      <a:pt x="40164" y="9872"/>
                    </a:cubicBezTo>
                    <a:cubicBezTo>
                      <a:pt x="39245" y="10332"/>
                      <a:pt x="36794" y="13472"/>
                      <a:pt x="36335" y="14392"/>
                    </a:cubicBezTo>
                    <a:cubicBezTo>
                      <a:pt x="35875" y="15311"/>
                      <a:pt x="35263" y="17532"/>
                      <a:pt x="35033" y="18604"/>
                    </a:cubicBezTo>
                    <a:cubicBezTo>
                      <a:pt x="34803" y="19677"/>
                      <a:pt x="31356" y="21362"/>
                      <a:pt x="30590" y="21975"/>
                    </a:cubicBezTo>
                    <a:cubicBezTo>
                      <a:pt x="29901" y="22587"/>
                      <a:pt x="23543" y="25651"/>
                      <a:pt x="22777" y="26264"/>
                    </a:cubicBezTo>
                    <a:cubicBezTo>
                      <a:pt x="22088" y="26877"/>
                      <a:pt x="19177" y="26953"/>
                      <a:pt x="18258" y="27183"/>
                    </a:cubicBezTo>
                    <a:cubicBezTo>
                      <a:pt x="17339" y="27413"/>
                      <a:pt x="15730" y="27643"/>
                      <a:pt x="13126" y="26341"/>
                    </a:cubicBezTo>
                    <a:cubicBezTo>
                      <a:pt x="10522" y="25039"/>
                      <a:pt x="7611" y="27566"/>
                      <a:pt x="7151" y="28102"/>
                    </a:cubicBezTo>
                    <a:cubicBezTo>
                      <a:pt x="6692" y="28715"/>
                      <a:pt x="4624" y="31013"/>
                      <a:pt x="4011" y="31779"/>
                    </a:cubicBezTo>
                    <a:cubicBezTo>
                      <a:pt x="3552" y="32392"/>
                      <a:pt x="3092" y="33541"/>
                      <a:pt x="2785" y="345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36" name="Kombinationstegning: figur 12135">
                <a:extLst>
                  <a:ext uri="{FF2B5EF4-FFF2-40B4-BE49-F238E27FC236}">
                    <a16:creationId xmlns:a16="http://schemas.microsoft.com/office/drawing/2014/main" id="{3FBD0C02-275C-4A40-91BB-4B4162380C26}"/>
                  </a:ext>
                </a:extLst>
              </p:cNvPr>
              <p:cNvSpPr/>
              <p:nvPr/>
            </p:nvSpPr>
            <p:spPr>
              <a:xfrm>
                <a:off x="6551293" y="2878053"/>
                <a:ext cx="216844" cy="94960"/>
              </a:xfrm>
              <a:custGeom>
                <a:avLst/>
                <a:gdLst>
                  <a:gd name="connsiteX0" fmla="*/ 118801 w 216844"/>
                  <a:gd name="connsiteY0" fmla="*/ 90144 h 94960"/>
                  <a:gd name="connsiteX1" fmla="*/ 120103 w 216844"/>
                  <a:gd name="connsiteY1" fmla="*/ 90374 h 94960"/>
                  <a:gd name="connsiteX2" fmla="*/ 128453 w 216844"/>
                  <a:gd name="connsiteY2" fmla="*/ 91676 h 94960"/>
                  <a:gd name="connsiteX3" fmla="*/ 130214 w 216844"/>
                  <a:gd name="connsiteY3" fmla="*/ 92136 h 94960"/>
                  <a:gd name="connsiteX4" fmla="*/ 132282 w 216844"/>
                  <a:gd name="connsiteY4" fmla="*/ 93208 h 94960"/>
                  <a:gd name="connsiteX5" fmla="*/ 138027 w 216844"/>
                  <a:gd name="connsiteY5" fmla="*/ 93208 h 94960"/>
                  <a:gd name="connsiteX6" fmla="*/ 139482 w 216844"/>
                  <a:gd name="connsiteY6" fmla="*/ 93438 h 94960"/>
                  <a:gd name="connsiteX7" fmla="*/ 142010 w 216844"/>
                  <a:gd name="connsiteY7" fmla="*/ 94663 h 94960"/>
                  <a:gd name="connsiteX8" fmla="*/ 143695 w 216844"/>
                  <a:gd name="connsiteY8" fmla="*/ 94510 h 94960"/>
                  <a:gd name="connsiteX9" fmla="*/ 149593 w 216844"/>
                  <a:gd name="connsiteY9" fmla="*/ 90833 h 94960"/>
                  <a:gd name="connsiteX10" fmla="*/ 150512 w 216844"/>
                  <a:gd name="connsiteY10" fmla="*/ 89148 h 94960"/>
                  <a:gd name="connsiteX11" fmla="*/ 152197 w 216844"/>
                  <a:gd name="connsiteY11" fmla="*/ 87004 h 94960"/>
                  <a:gd name="connsiteX12" fmla="*/ 154112 w 216844"/>
                  <a:gd name="connsiteY12" fmla="*/ 86544 h 94960"/>
                  <a:gd name="connsiteX13" fmla="*/ 156410 w 216844"/>
                  <a:gd name="connsiteY13" fmla="*/ 85855 h 94960"/>
                  <a:gd name="connsiteX14" fmla="*/ 158785 w 216844"/>
                  <a:gd name="connsiteY14" fmla="*/ 85472 h 94960"/>
                  <a:gd name="connsiteX15" fmla="*/ 166061 w 216844"/>
                  <a:gd name="connsiteY15" fmla="*/ 85701 h 94960"/>
                  <a:gd name="connsiteX16" fmla="*/ 168129 w 216844"/>
                  <a:gd name="connsiteY16" fmla="*/ 85931 h 94960"/>
                  <a:gd name="connsiteX17" fmla="*/ 171117 w 216844"/>
                  <a:gd name="connsiteY17" fmla="*/ 86084 h 94960"/>
                  <a:gd name="connsiteX18" fmla="*/ 173491 w 216844"/>
                  <a:gd name="connsiteY18" fmla="*/ 84170 h 94960"/>
                  <a:gd name="connsiteX19" fmla="*/ 174793 w 216844"/>
                  <a:gd name="connsiteY19" fmla="*/ 83480 h 94960"/>
                  <a:gd name="connsiteX20" fmla="*/ 179236 w 216844"/>
                  <a:gd name="connsiteY20" fmla="*/ 83863 h 94960"/>
                  <a:gd name="connsiteX21" fmla="*/ 183985 w 216844"/>
                  <a:gd name="connsiteY21" fmla="*/ 85548 h 94960"/>
                  <a:gd name="connsiteX22" fmla="*/ 184598 w 216844"/>
                  <a:gd name="connsiteY22" fmla="*/ 83863 h 94960"/>
                  <a:gd name="connsiteX23" fmla="*/ 183679 w 216844"/>
                  <a:gd name="connsiteY23" fmla="*/ 79880 h 94960"/>
                  <a:gd name="connsiteX24" fmla="*/ 185440 w 216844"/>
                  <a:gd name="connsiteY24" fmla="*/ 78655 h 94960"/>
                  <a:gd name="connsiteX25" fmla="*/ 186742 w 216844"/>
                  <a:gd name="connsiteY25" fmla="*/ 77812 h 94960"/>
                  <a:gd name="connsiteX26" fmla="*/ 185057 w 216844"/>
                  <a:gd name="connsiteY26" fmla="*/ 77582 h 94960"/>
                  <a:gd name="connsiteX27" fmla="*/ 186742 w 216844"/>
                  <a:gd name="connsiteY27" fmla="*/ 77812 h 94960"/>
                  <a:gd name="connsiteX28" fmla="*/ 188504 w 216844"/>
                  <a:gd name="connsiteY28" fmla="*/ 76203 h 94960"/>
                  <a:gd name="connsiteX29" fmla="*/ 191491 w 216844"/>
                  <a:gd name="connsiteY29" fmla="*/ 73063 h 94960"/>
                  <a:gd name="connsiteX30" fmla="*/ 192947 w 216844"/>
                  <a:gd name="connsiteY30" fmla="*/ 72220 h 94960"/>
                  <a:gd name="connsiteX31" fmla="*/ 197236 w 216844"/>
                  <a:gd name="connsiteY31" fmla="*/ 72680 h 94960"/>
                  <a:gd name="connsiteX32" fmla="*/ 197849 w 216844"/>
                  <a:gd name="connsiteY32" fmla="*/ 70765 h 94960"/>
                  <a:gd name="connsiteX33" fmla="*/ 196624 w 216844"/>
                  <a:gd name="connsiteY33" fmla="*/ 66246 h 94960"/>
                  <a:gd name="connsiteX34" fmla="*/ 196240 w 216844"/>
                  <a:gd name="connsiteY34" fmla="*/ 60961 h 94960"/>
                  <a:gd name="connsiteX35" fmla="*/ 197543 w 216844"/>
                  <a:gd name="connsiteY35" fmla="*/ 59276 h 94960"/>
                  <a:gd name="connsiteX36" fmla="*/ 201373 w 216844"/>
                  <a:gd name="connsiteY36" fmla="*/ 57208 h 94960"/>
                  <a:gd name="connsiteX37" fmla="*/ 202292 w 216844"/>
                  <a:gd name="connsiteY37" fmla="*/ 55905 h 94960"/>
                  <a:gd name="connsiteX38" fmla="*/ 201449 w 216844"/>
                  <a:gd name="connsiteY38" fmla="*/ 53378 h 94960"/>
                  <a:gd name="connsiteX39" fmla="*/ 198845 w 216844"/>
                  <a:gd name="connsiteY39" fmla="*/ 49931 h 94960"/>
                  <a:gd name="connsiteX40" fmla="*/ 197083 w 216844"/>
                  <a:gd name="connsiteY40" fmla="*/ 49548 h 94960"/>
                  <a:gd name="connsiteX41" fmla="*/ 196624 w 216844"/>
                  <a:gd name="connsiteY41" fmla="*/ 48246 h 94960"/>
                  <a:gd name="connsiteX42" fmla="*/ 198921 w 216844"/>
                  <a:gd name="connsiteY42" fmla="*/ 47173 h 94960"/>
                  <a:gd name="connsiteX43" fmla="*/ 199764 w 216844"/>
                  <a:gd name="connsiteY43" fmla="*/ 45718 h 94960"/>
                  <a:gd name="connsiteX44" fmla="*/ 202905 w 216844"/>
                  <a:gd name="connsiteY44" fmla="*/ 46101 h 94960"/>
                  <a:gd name="connsiteX45" fmla="*/ 204436 w 216844"/>
                  <a:gd name="connsiteY45" fmla="*/ 47173 h 94960"/>
                  <a:gd name="connsiteX46" fmla="*/ 206581 w 216844"/>
                  <a:gd name="connsiteY46" fmla="*/ 48399 h 94960"/>
                  <a:gd name="connsiteX47" fmla="*/ 210258 w 216844"/>
                  <a:gd name="connsiteY47" fmla="*/ 48016 h 94960"/>
                  <a:gd name="connsiteX48" fmla="*/ 213705 w 216844"/>
                  <a:gd name="connsiteY48" fmla="*/ 47633 h 94960"/>
                  <a:gd name="connsiteX49" fmla="*/ 214087 w 216844"/>
                  <a:gd name="connsiteY49" fmla="*/ 45948 h 94960"/>
                  <a:gd name="connsiteX50" fmla="*/ 216002 w 216844"/>
                  <a:gd name="connsiteY50" fmla="*/ 38441 h 94960"/>
                  <a:gd name="connsiteX51" fmla="*/ 216845 w 216844"/>
                  <a:gd name="connsiteY51" fmla="*/ 37139 h 94960"/>
                  <a:gd name="connsiteX52" fmla="*/ 214854 w 216844"/>
                  <a:gd name="connsiteY52" fmla="*/ 33539 h 94960"/>
                  <a:gd name="connsiteX53" fmla="*/ 214164 w 216844"/>
                  <a:gd name="connsiteY53" fmla="*/ 32467 h 94960"/>
                  <a:gd name="connsiteX54" fmla="*/ 213245 w 216844"/>
                  <a:gd name="connsiteY54" fmla="*/ 31165 h 94960"/>
                  <a:gd name="connsiteX55" fmla="*/ 211177 w 216844"/>
                  <a:gd name="connsiteY55" fmla="*/ 29709 h 94960"/>
                  <a:gd name="connsiteX56" fmla="*/ 210334 w 216844"/>
                  <a:gd name="connsiteY56" fmla="*/ 26339 h 94960"/>
                  <a:gd name="connsiteX57" fmla="*/ 209032 w 216844"/>
                  <a:gd name="connsiteY57" fmla="*/ 20824 h 94960"/>
                  <a:gd name="connsiteX58" fmla="*/ 210947 w 216844"/>
                  <a:gd name="connsiteY58" fmla="*/ 15769 h 94960"/>
                  <a:gd name="connsiteX59" fmla="*/ 211177 w 216844"/>
                  <a:gd name="connsiteY59" fmla="*/ 14160 h 94960"/>
                  <a:gd name="connsiteX60" fmla="*/ 204513 w 216844"/>
                  <a:gd name="connsiteY60" fmla="*/ 10101 h 94960"/>
                  <a:gd name="connsiteX61" fmla="*/ 196240 w 216844"/>
                  <a:gd name="connsiteY61" fmla="*/ 8339 h 94960"/>
                  <a:gd name="connsiteX62" fmla="*/ 191721 w 216844"/>
                  <a:gd name="connsiteY62" fmla="*/ 9564 h 94960"/>
                  <a:gd name="connsiteX63" fmla="*/ 189347 w 216844"/>
                  <a:gd name="connsiteY63" fmla="*/ 9411 h 94960"/>
                  <a:gd name="connsiteX64" fmla="*/ 175483 w 216844"/>
                  <a:gd name="connsiteY64" fmla="*/ 5352 h 94960"/>
                  <a:gd name="connsiteX65" fmla="*/ 171194 w 216844"/>
                  <a:gd name="connsiteY65" fmla="*/ 3820 h 94960"/>
                  <a:gd name="connsiteX66" fmla="*/ 169049 w 216844"/>
                  <a:gd name="connsiteY66" fmla="*/ 3360 h 94960"/>
                  <a:gd name="connsiteX67" fmla="*/ 160470 w 216844"/>
                  <a:gd name="connsiteY67" fmla="*/ 2441 h 94960"/>
                  <a:gd name="connsiteX68" fmla="*/ 156793 w 216844"/>
                  <a:gd name="connsiteY68" fmla="*/ 66 h 94960"/>
                  <a:gd name="connsiteX69" fmla="*/ 154878 w 216844"/>
                  <a:gd name="connsiteY69" fmla="*/ 6041 h 94960"/>
                  <a:gd name="connsiteX70" fmla="*/ 151431 w 216844"/>
                  <a:gd name="connsiteY70" fmla="*/ 12169 h 94960"/>
                  <a:gd name="connsiteX71" fmla="*/ 146989 w 216844"/>
                  <a:gd name="connsiteY71" fmla="*/ 15769 h 94960"/>
                  <a:gd name="connsiteX72" fmla="*/ 140784 w 216844"/>
                  <a:gd name="connsiteY72" fmla="*/ 16228 h 94960"/>
                  <a:gd name="connsiteX73" fmla="*/ 133508 w 216844"/>
                  <a:gd name="connsiteY73" fmla="*/ 15539 h 94960"/>
                  <a:gd name="connsiteX74" fmla="*/ 125236 w 216844"/>
                  <a:gd name="connsiteY74" fmla="*/ 10790 h 94960"/>
                  <a:gd name="connsiteX75" fmla="*/ 122478 w 216844"/>
                  <a:gd name="connsiteY75" fmla="*/ 8645 h 94960"/>
                  <a:gd name="connsiteX76" fmla="*/ 121252 w 216844"/>
                  <a:gd name="connsiteY76" fmla="*/ 10330 h 94960"/>
                  <a:gd name="connsiteX77" fmla="*/ 119568 w 216844"/>
                  <a:gd name="connsiteY77" fmla="*/ 17071 h 94960"/>
                  <a:gd name="connsiteX78" fmla="*/ 118725 w 216844"/>
                  <a:gd name="connsiteY78" fmla="*/ 18143 h 94960"/>
                  <a:gd name="connsiteX79" fmla="*/ 114512 w 216844"/>
                  <a:gd name="connsiteY79" fmla="*/ 16611 h 94960"/>
                  <a:gd name="connsiteX80" fmla="*/ 110299 w 216844"/>
                  <a:gd name="connsiteY80" fmla="*/ 22203 h 94960"/>
                  <a:gd name="connsiteX81" fmla="*/ 109227 w 216844"/>
                  <a:gd name="connsiteY81" fmla="*/ 23888 h 94960"/>
                  <a:gd name="connsiteX82" fmla="*/ 104478 w 216844"/>
                  <a:gd name="connsiteY82" fmla="*/ 25956 h 94960"/>
                  <a:gd name="connsiteX83" fmla="*/ 92529 w 216844"/>
                  <a:gd name="connsiteY83" fmla="*/ 31854 h 94960"/>
                  <a:gd name="connsiteX84" fmla="*/ 92069 w 216844"/>
                  <a:gd name="connsiteY84" fmla="*/ 33309 h 94960"/>
                  <a:gd name="connsiteX85" fmla="*/ 93142 w 216844"/>
                  <a:gd name="connsiteY85" fmla="*/ 35224 h 94960"/>
                  <a:gd name="connsiteX86" fmla="*/ 95516 w 216844"/>
                  <a:gd name="connsiteY86" fmla="*/ 38365 h 94960"/>
                  <a:gd name="connsiteX87" fmla="*/ 98120 w 216844"/>
                  <a:gd name="connsiteY87" fmla="*/ 41582 h 94960"/>
                  <a:gd name="connsiteX88" fmla="*/ 98120 w 216844"/>
                  <a:gd name="connsiteY88" fmla="*/ 43114 h 94960"/>
                  <a:gd name="connsiteX89" fmla="*/ 96205 w 216844"/>
                  <a:gd name="connsiteY89" fmla="*/ 46101 h 94960"/>
                  <a:gd name="connsiteX90" fmla="*/ 98580 w 216844"/>
                  <a:gd name="connsiteY90" fmla="*/ 47327 h 94960"/>
                  <a:gd name="connsiteX91" fmla="*/ 99652 w 216844"/>
                  <a:gd name="connsiteY91" fmla="*/ 48246 h 94960"/>
                  <a:gd name="connsiteX92" fmla="*/ 99806 w 216844"/>
                  <a:gd name="connsiteY92" fmla="*/ 51922 h 94960"/>
                  <a:gd name="connsiteX93" fmla="*/ 99346 w 216844"/>
                  <a:gd name="connsiteY93" fmla="*/ 55293 h 94960"/>
                  <a:gd name="connsiteX94" fmla="*/ 97891 w 216844"/>
                  <a:gd name="connsiteY94" fmla="*/ 55676 h 94960"/>
                  <a:gd name="connsiteX95" fmla="*/ 90920 w 216844"/>
                  <a:gd name="connsiteY95" fmla="*/ 49318 h 94960"/>
                  <a:gd name="connsiteX96" fmla="*/ 89158 w 216844"/>
                  <a:gd name="connsiteY96" fmla="*/ 48935 h 94960"/>
                  <a:gd name="connsiteX97" fmla="*/ 86861 w 216844"/>
                  <a:gd name="connsiteY97" fmla="*/ 50007 h 94960"/>
                  <a:gd name="connsiteX98" fmla="*/ 84946 w 216844"/>
                  <a:gd name="connsiteY98" fmla="*/ 50007 h 94960"/>
                  <a:gd name="connsiteX99" fmla="*/ 80963 w 216844"/>
                  <a:gd name="connsiteY99" fmla="*/ 48322 h 94960"/>
                  <a:gd name="connsiteX100" fmla="*/ 78665 w 216844"/>
                  <a:gd name="connsiteY100" fmla="*/ 48552 h 94960"/>
                  <a:gd name="connsiteX101" fmla="*/ 74222 w 216844"/>
                  <a:gd name="connsiteY101" fmla="*/ 50314 h 94960"/>
                  <a:gd name="connsiteX102" fmla="*/ 67865 w 216844"/>
                  <a:gd name="connsiteY102" fmla="*/ 51386 h 94960"/>
                  <a:gd name="connsiteX103" fmla="*/ 61277 w 216844"/>
                  <a:gd name="connsiteY103" fmla="*/ 51999 h 94960"/>
                  <a:gd name="connsiteX104" fmla="*/ 58520 w 216844"/>
                  <a:gd name="connsiteY104" fmla="*/ 52918 h 94960"/>
                  <a:gd name="connsiteX105" fmla="*/ 54537 w 216844"/>
                  <a:gd name="connsiteY105" fmla="*/ 54450 h 94960"/>
                  <a:gd name="connsiteX106" fmla="*/ 53465 w 216844"/>
                  <a:gd name="connsiteY106" fmla="*/ 56135 h 94960"/>
                  <a:gd name="connsiteX107" fmla="*/ 51933 w 216844"/>
                  <a:gd name="connsiteY107" fmla="*/ 57208 h 94960"/>
                  <a:gd name="connsiteX108" fmla="*/ 42128 w 216844"/>
                  <a:gd name="connsiteY108" fmla="*/ 58893 h 94960"/>
                  <a:gd name="connsiteX109" fmla="*/ 39984 w 216844"/>
                  <a:gd name="connsiteY109" fmla="*/ 57667 h 94960"/>
                  <a:gd name="connsiteX110" fmla="*/ 39065 w 216844"/>
                  <a:gd name="connsiteY110" fmla="*/ 54756 h 94960"/>
                  <a:gd name="connsiteX111" fmla="*/ 37302 w 216844"/>
                  <a:gd name="connsiteY111" fmla="*/ 53531 h 94960"/>
                  <a:gd name="connsiteX112" fmla="*/ 28111 w 216844"/>
                  <a:gd name="connsiteY112" fmla="*/ 51999 h 94960"/>
                  <a:gd name="connsiteX113" fmla="*/ 26885 w 216844"/>
                  <a:gd name="connsiteY113" fmla="*/ 52918 h 94960"/>
                  <a:gd name="connsiteX114" fmla="*/ 26656 w 216844"/>
                  <a:gd name="connsiteY114" fmla="*/ 55676 h 94960"/>
                  <a:gd name="connsiteX115" fmla="*/ 19456 w 216844"/>
                  <a:gd name="connsiteY115" fmla="*/ 62722 h 94960"/>
                  <a:gd name="connsiteX116" fmla="*/ 18996 w 216844"/>
                  <a:gd name="connsiteY116" fmla="*/ 60425 h 94960"/>
                  <a:gd name="connsiteX117" fmla="*/ 13022 w 216844"/>
                  <a:gd name="connsiteY117" fmla="*/ 54220 h 94960"/>
                  <a:gd name="connsiteX118" fmla="*/ 11107 w 216844"/>
                  <a:gd name="connsiteY118" fmla="*/ 53761 h 94960"/>
                  <a:gd name="connsiteX119" fmla="*/ 843 w 216844"/>
                  <a:gd name="connsiteY119" fmla="*/ 53837 h 94960"/>
                  <a:gd name="connsiteX120" fmla="*/ 2222 w 216844"/>
                  <a:gd name="connsiteY120" fmla="*/ 55293 h 94960"/>
                  <a:gd name="connsiteX121" fmla="*/ 3141 w 216844"/>
                  <a:gd name="connsiteY121" fmla="*/ 58050 h 94960"/>
                  <a:gd name="connsiteX122" fmla="*/ 2451 w 216844"/>
                  <a:gd name="connsiteY122" fmla="*/ 60195 h 94960"/>
                  <a:gd name="connsiteX123" fmla="*/ 153 w 216844"/>
                  <a:gd name="connsiteY123" fmla="*/ 63182 h 94960"/>
                  <a:gd name="connsiteX124" fmla="*/ 0 w 216844"/>
                  <a:gd name="connsiteY124" fmla="*/ 63488 h 94960"/>
                  <a:gd name="connsiteX125" fmla="*/ 2068 w 216844"/>
                  <a:gd name="connsiteY125" fmla="*/ 67165 h 94960"/>
                  <a:gd name="connsiteX126" fmla="*/ 1685 w 216844"/>
                  <a:gd name="connsiteY126" fmla="*/ 70765 h 94960"/>
                  <a:gd name="connsiteX127" fmla="*/ 3524 w 216844"/>
                  <a:gd name="connsiteY127" fmla="*/ 71071 h 94960"/>
                  <a:gd name="connsiteX128" fmla="*/ 15473 w 216844"/>
                  <a:gd name="connsiteY128" fmla="*/ 77889 h 94960"/>
                  <a:gd name="connsiteX129" fmla="*/ 17618 w 216844"/>
                  <a:gd name="connsiteY129" fmla="*/ 77889 h 94960"/>
                  <a:gd name="connsiteX130" fmla="*/ 20988 w 216844"/>
                  <a:gd name="connsiteY130" fmla="*/ 74748 h 94960"/>
                  <a:gd name="connsiteX131" fmla="*/ 25430 w 216844"/>
                  <a:gd name="connsiteY131" fmla="*/ 75361 h 94960"/>
                  <a:gd name="connsiteX132" fmla="*/ 27115 w 216844"/>
                  <a:gd name="connsiteY132" fmla="*/ 77582 h 94960"/>
                  <a:gd name="connsiteX133" fmla="*/ 29107 w 216844"/>
                  <a:gd name="connsiteY133" fmla="*/ 78348 h 94960"/>
                  <a:gd name="connsiteX134" fmla="*/ 37456 w 216844"/>
                  <a:gd name="connsiteY134" fmla="*/ 79803 h 94960"/>
                  <a:gd name="connsiteX135" fmla="*/ 43813 w 216844"/>
                  <a:gd name="connsiteY135" fmla="*/ 78348 h 94960"/>
                  <a:gd name="connsiteX136" fmla="*/ 45882 w 216844"/>
                  <a:gd name="connsiteY136" fmla="*/ 74901 h 94960"/>
                  <a:gd name="connsiteX137" fmla="*/ 47567 w 216844"/>
                  <a:gd name="connsiteY137" fmla="*/ 74059 h 94960"/>
                  <a:gd name="connsiteX138" fmla="*/ 72691 w 216844"/>
                  <a:gd name="connsiteY138" fmla="*/ 70382 h 94960"/>
                  <a:gd name="connsiteX139" fmla="*/ 75218 w 216844"/>
                  <a:gd name="connsiteY139" fmla="*/ 69923 h 94960"/>
                  <a:gd name="connsiteX140" fmla="*/ 76673 w 216844"/>
                  <a:gd name="connsiteY140" fmla="*/ 70765 h 94960"/>
                  <a:gd name="connsiteX141" fmla="*/ 75754 w 216844"/>
                  <a:gd name="connsiteY141" fmla="*/ 76740 h 94960"/>
                  <a:gd name="connsiteX142" fmla="*/ 82571 w 216844"/>
                  <a:gd name="connsiteY142" fmla="*/ 83174 h 94960"/>
                  <a:gd name="connsiteX143" fmla="*/ 86248 w 216844"/>
                  <a:gd name="connsiteY143" fmla="*/ 84706 h 94960"/>
                  <a:gd name="connsiteX144" fmla="*/ 90537 w 216844"/>
                  <a:gd name="connsiteY144" fmla="*/ 85548 h 94960"/>
                  <a:gd name="connsiteX145" fmla="*/ 96282 w 216844"/>
                  <a:gd name="connsiteY145" fmla="*/ 86467 h 94960"/>
                  <a:gd name="connsiteX146" fmla="*/ 113669 w 216844"/>
                  <a:gd name="connsiteY146" fmla="*/ 88765 h 94960"/>
                  <a:gd name="connsiteX147" fmla="*/ 118801 w 216844"/>
                  <a:gd name="connsiteY147" fmla="*/ 90144 h 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216844" h="94960">
                    <a:moveTo>
                      <a:pt x="118801" y="90144"/>
                    </a:moveTo>
                    <a:cubicBezTo>
                      <a:pt x="119338" y="90297"/>
                      <a:pt x="119797" y="90374"/>
                      <a:pt x="120103" y="90374"/>
                    </a:cubicBezTo>
                    <a:cubicBezTo>
                      <a:pt x="121176" y="90374"/>
                      <a:pt x="127533" y="92059"/>
                      <a:pt x="128453" y="91676"/>
                    </a:cubicBezTo>
                    <a:cubicBezTo>
                      <a:pt x="129372" y="91293"/>
                      <a:pt x="129908" y="91829"/>
                      <a:pt x="130214" y="92136"/>
                    </a:cubicBezTo>
                    <a:cubicBezTo>
                      <a:pt x="130597" y="92519"/>
                      <a:pt x="131287" y="93438"/>
                      <a:pt x="132282" y="93208"/>
                    </a:cubicBezTo>
                    <a:cubicBezTo>
                      <a:pt x="132282" y="93208"/>
                      <a:pt x="137185" y="93361"/>
                      <a:pt x="138027" y="93208"/>
                    </a:cubicBezTo>
                    <a:cubicBezTo>
                      <a:pt x="138870" y="93055"/>
                      <a:pt x="139100" y="92825"/>
                      <a:pt x="139482" y="93438"/>
                    </a:cubicBezTo>
                    <a:cubicBezTo>
                      <a:pt x="139865" y="94050"/>
                      <a:pt x="141780" y="94280"/>
                      <a:pt x="142010" y="94663"/>
                    </a:cubicBezTo>
                    <a:cubicBezTo>
                      <a:pt x="142240" y="95046"/>
                      <a:pt x="143082" y="95123"/>
                      <a:pt x="143695" y="94510"/>
                    </a:cubicBezTo>
                    <a:cubicBezTo>
                      <a:pt x="144308" y="93897"/>
                      <a:pt x="148980" y="91140"/>
                      <a:pt x="149593" y="90833"/>
                    </a:cubicBezTo>
                    <a:cubicBezTo>
                      <a:pt x="150206" y="90450"/>
                      <a:pt x="150053" y="89914"/>
                      <a:pt x="150512" y="89148"/>
                    </a:cubicBezTo>
                    <a:cubicBezTo>
                      <a:pt x="150972" y="88459"/>
                      <a:pt x="151585" y="86850"/>
                      <a:pt x="152197" y="87004"/>
                    </a:cubicBezTo>
                    <a:cubicBezTo>
                      <a:pt x="152810" y="87157"/>
                      <a:pt x="153729" y="87004"/>
                      <a:pt x="154112" y="86544"/>
                    </a:cubicBezTo>
                    <a:cubicBezTo>
                      <a:pt x="154496" y="86084"/>
                      <a:pt x="155644" y="85931"/>
                      <a:pt x="156410" y="85855"/>
                    </a:cubicBezTo>
                    <a:cubicBezTo>
                      <a:pt x="157100" y="85701"/>
                      <a:pt x="157866" y="85472"/>
                      <a:pt x="158785" y="85472"/>
                    </a:cubicBezTo>
                    <a:cubicBezTo>
                      <a:pt x="159704" y="85472"/>
                      <a:pt x="166061" y="85701"/>
                      <a:pt x="166061" y="85701"/>
                    </a:cubicBezTo>
                    <a:cubicBezTo>
                      <a:pt x="166061" y="85701"/>
                      <a:pt x="167364" y="85855"/>
                      <a:pt x="168129" y="85931"/>
                    </a:cubicBezTo>
                    <a:cubicBezTo>
                      <a:pt x="168819" y="86084"/>
                      <a:pt x="170274" y="86774"/>
                      <a:pt x="171117" y="86084"/>
                    </a:cubicBezTo>
                    <a:cubicBezTo>
                      <a:pt x="171959" y="85395"/>
                      <a:pt x="173261" y="84553"/>
                      <a:pt x="173491" y="84170"/>
                    </a:cubicBezTo>
                    <a:cubicBezTo>
                      <a:pt x="173721" y="83787"/>
                      <a:pt x="173874" y="83327"/>
                      <a:pt x="174793" y="83480"/>
                    </a:cubicBezTo>
                    <a:cubicBezTo>
                      <a:pt x="175712" y="83633"/>
                      <a:pt x="178394" y="83633"/>
                      <a:pt x="179236" y="83863"/>
                    </a:cubicBezTo>
                    <a:cubicBezTo>
                      <a:pt x="180079" y="84093"/>
                      <a:pt x="183985" y="85548"/>
                      <a:pt x="183985" y="85548"/>
                    </a:cubicBezTo>
                    <a:cubicBezTo>
                      <a:pt x="183985" y="85548"/>
                      <a:pt x="185440" y="85165"/>
                      <a:pt x="184598" y="83863"/>
                    </a:cubicBezTo>
                    <a:cubicBezTo>
                      <a:pt x="183755" y="82561"/>
                      <a:pt x="183295" y="80723"/>
                      <a:pt x="183679" y="79880"/>
                    </a:cubicBezTo>
                    <a:cubicBezTo>
                      <a:pt x="184062" y="79038"/>
                      <a:pt x="184981" y="78961"/>
                      <a:pt x="185440" y="78655"/>
                    </a:cubicBezTo>
                    <a:cubicBezTo>
                      <a:pt x="185670" y="78578"/>
                      <a:pt x="186206" y="78195"/>
                      <a:pt x="186742" y="77812"/>
                    </a:cubicBezTo>
                    <a:cubicBezTo>
                      <a:pt x="185823" y="77659"/>
                      <a:pt x="185057" y="77582"/>
                      <a:pt x="185057" y="77582"/>
                    </a:cubicBezTo>
                    <a:cubicBezTo>
                      <a:pt x="185057" y="77582"/>
                      <a:pt x="185823" y="77735"/>
                      <a:pt x="186742" y="77812"/>
                    </a:cubicBezTo>
                    <a:cubicBezTo>
                      <a:pt x="187355" y="77352"/>
                      <a:pt x="188121" y="76816"/>
                      <a:pt x="188504" y="76203"/>
                    </a:cubicBezTo>
                    <a:cubicBezTo>
                      <a:pt x="189347" y="75131"/>
                      <a:pt x="191491" y="73063"/>
                      <a:pt x="191491" y="73063"/>
                    </a:cubicBezTo>
                    <a:cubicBezTo>
                      <a:pt x="191491" y="73063"/>
                      <a:pt x="192410" y="71991"/>
                      <a:pt x="192947" y="72220"/>
                    </a:cubicBezTo>
                    <a:cubicBezTo>
                      <a:pt x="193406" y="72450"/>
                      <a:pt x="197236" y="72680"/>
                      <a:pt x="197236" y="72680"/>
                    </a:cubicBezTo>
                    <a:cubicBezTo>
                      <a:pt x="197236" y="72680"/>
                      <a:pt x="198155" y="72297"/>
                      <a:pt x="197849" y="70765"/>
                    </a:cubicBezTo>
                    <a:cubicBezTo>
                      <a:pt x="197466" y="69233"/>
                      <a:pt x="197007" y="68620"/>
                      <a:pt x="196624" y="66246"/>
                    </a:cubicBezTo>
                    <a:cubicBezTo>
                      <a:pt x="196240" y="63871"/>
                      <a:pt x="196240" y="60961"/>
                      <a:pt x="196240" y="60961"/>
                    </a:cubicBezTo>
                    <a:cubicBezTo>
                      <a:pt x="196240" y="60961"/>
                      <a:pt x="196011" y="59888"/>
                      <a:pt x="197543" y="59276"/>
                    </a:cubicBezTo>
                    <a:cubicBezTo>
                      <a:pt x="199075" y="58663"/>
                      <a:pt x="201373" y="57208"/>
                      <a:pt x="201373" y="57208"/>
                    </a:cubicBezTo>
                    <a:cubicBezTo>
                      <a:pt x="201373" y="57208"/>
                      <a:pt x="202292" y="56748"/>
                      <a:pt x="202292" y="55905"/>
                    </a:cubicBezTo>
                    <a:cubicBezTo>
                      <a:pt x="202292" y="55063"/>
                      <a:pt x="201832" y="53990"/>
                      <a:pt x="201449" y="53378"/>
                    </a:cubicBezTo>
                    <a:cubicBezTo>
                      <a:pt x="201066" y="52765"/>
                      <a:pt x="199381" y="50007"/>
                      <a:pt x="198845" y="49931"/>
                    </a:cubicBezTo>
                    <a:cubicBezTo>
                      <a:pt x="198232" y="49778"/>
                      <a:pt x="197083" y="49548"/>
                      <a:pt x="197083" y="49548"/>
                    </a:cubicBezTo>
                    <a:cubicBezTo>
                      <a:pt x="197083" y="49548"/>
                      <a:pt x="195321" y="49088"/>
                      <a:pt x="196624" y="48246"/>
                    </a:cubicBezTo>
                    <a:cubicBezTo>
                      <a:pt x="197926" y="47403"/>
                      <a:pt x="198921" y="47173"/>
                      <a:pt x="198921" y="47173"/>
                    </a:cubicBezTo>
                    <a:cubicBezTo>
                      <a:pt x="198921" y="47173"/>
                      <a:pt x="198921" y="45718"/>
                      <a:pt x="199764" y="45718"/>
                    </a:cubicBezTo>
                    <a:cubicBezTo>
                      <a:pt x="200606" y="45718"/>
                      <a:pt x="201832" y="45718"/>
                      <a:pt x="202905" y="46101"/>
                    </a:cubicBezTo>
                    <a:cubicBezTo>
                      <a:pt x="203977" y="46484"/>
                      <a:pt x="203977" y="46484"/>
                      <a:pt x="204436" y="47173"/>
                    </a:cubicBezTo>
                    <a:cubicBezTo>
                      <a:pt x="204896" y="47863"/>
                      <a:pt x="206198" y="48093"/>
                      <a:pt x="206581" y="48399"/>
                    </a:cubicBezTo>
                    <a:cubicBezTo>
                      <a:pt x="206964" y="48629"/>
                      <a:pt x="209185" y="48399"/>
                      <a:pt x="210258" y="48016"/>
                    </a:cubicBezTo>
                    <a:cubicBezTo>
                      <a:pt x="211330" y="47633"/>
                      <a:pt x="213705" y="47633"/>
                      <a:pt x="213705" y="47633"/>
                    </a:cubicBezTo>
                    <a:cubicBezTo>
                      <a:pt x="213705" y="47633"/>
                      <a:pt x="214547" y="47173"/>
                      <a:pt x="214087" y="45948"/>
                    </a:cubicBezTo>
                    <a:cubicBezTo>
                      <a:pt x="213628" y="44722"/>
                      <a:pt x="215543" y="39590"/>
                      <a:pt x="216002" y="38441"/>
                    </a:cubicBezTo>
                    <a:cubicBezTo>
                      <a:pt x="216309" y="37752"/>
                      <a:pt x="216539" y="37369"/>
                      <a:pt x="216845" y="37139"/>
                    </a:cubicBezTo>
                    <a:lnTo>
                      <a:pt x="214854" y="33539"/>
                    </a:lnTo>
                    <a:cubicBezTo>
                      <a:pt x="214854" y="33539"/>
                      <a:pt x="214164" y="32926"/>
                      <a:pt x="214164" y="32467"/>
                    </a:cubicBezTo>
                    <a:cubicBezTo>
                      <a:pt x="214164" y="32007"/>
                      <a:pt x="213705" y="31165"/>
                      <a:pt x="213245" y="31165"/>
                    </a:cubicBezTo>
                    <a:cubicBezTo>
                      <a:pt x="212785" y="31165"/>
                      <a:pt x="211330" y="30552"/>
                      <a:pt x="211177" y="29709"/>
                    </a:cubicBezTo>
                    <a:cubicBezTo>
                      <a:pt x="211024" y="28867"/>
                      <a:pt x="211330" y="26952"/>
                      <a:pt x="210334" y="26339"/>
                    </a:cubicBezTo>
                    <a:cubicBezTo>
                      <a:pt x="209415" y="25726"/>
                      <a:pt x="207347" y="23352"/>
                      <a:pt x="209032" y="20824"/>
                    </a:cubicBezTo>
                    <a:cubicBezTo>
                      <a:pt x="210717" y="18296"/>
                      <a:pt x="211177" y="16611"/>
                      <a:pt x="210947" y="15769"/>
                    </a:cubicBezTo>
                    <a:cubicBezTo>
                      <a:pt x="210870" y="15462"/>
                      <a:pt x="210947" y="14850"/>
                      <a:pt x="211177" y="14160"/>
                    </a:cubicBezTo>
                    <a:cubicBezTo>
                      <a:pt x="209109" y="13088"/>
                      <a:pt x="206045" y="11403"/>
                      <a:pt x="204513" y="10101"/>
                    </a:cubicBezTo>
                    <a:cubicBezTo>
                      <a:pt x="201985" y="8033"/>
                      <a:pt x="196853" y="8033"/>
                      <a:pt x="196240" y="8339"/>
                    </a:cubicBezTo>
                    <a:cubicBezTo>
                      <a:pt x="195628" y="8569"/>
                      <a:pt x="192640" y="9028"/>
                      <a:pt x="191721" y="9564"/>
                    </a:cubicBezTo>
                    <a:cubicBezTo>
                      <a:pt x="190802" y="10101"/>
                      <a:pt x="189347" y="9411"/>
                      <a:pt x="189347" y="9411"/>
                    </a:cubicBezTo>
                    <a:cubicBezTo>
                      <a:pt x="189347" y="9411"/>
                      <a:pt x="176096" y="5352"/>
                      <a:pt x="175483" y="5352"/>
                    </a:cubicBezTo>
                    <a:cubicBezTo>
                      <a:pt x="174870" y="5352"/>
                      <a:pt x="172036" y="4126"/>
                      <a:pt x="171194" y="3820"/>
                    </a:cubicBezTo>
                    <a:cubicBezTo>
                      <a:pt x="170351" y="3437"/>
                      <a:pt x="169049" y="3360"/>
                      <a:pt x="169049" y="3360"/>
                    </a:cubicBezTo>
                    <a:cubicBezTo>
                      <a:pt x="169049" y="3360"/>
                      <a:pt x="161236" y="2441"/>
                      <a:pt x="160470" y="2441"/>
                    </a:cubicBezTo>
                    <a:cubicBezTo>
                      <a:pt x="159704" y="2441"/>
                      <a:pt x="158172" y="679"/>
                      <a:pt x="156793" y="66"/>
                    </a:cubicBezTo>
                    <a:cubicBezTo>
                      <a:pt x="155338" y="-546"/>
                      <a:pt x="154878" y="3207"/>
                      <a:pt x="154878" y="6041"/>
                    </a:cubicBezTo>
                    <a:cubicBezTo>
                      <a:pt x="154878" y="8875"/>
                      <a:pt x="152504" y="11403"/>
                      <a:pt x="151431" y="12169"/>
                    </a:cubicBezTo>
                    <a:cubicBezTo>
                      <a:pt x="150359" y="12858"/>
                      <a:pt x="147448" y="15539"/>
                      <a:pt x="146989" y="15769"/>
                    </a:cubicBezTo>
                    <a:cubicBezTo>
                      <a:pt x="146529" y="15999"/>
                      <a:pt x="141934" y="16228"/>
                      <a:pt x="140784" y="16228"/>
                    </a:cubicBezTo>
                    <a:cubicBezTo>
                      <a:pt x="139559" y="16228"/>
                      <a:pt x="134197" y="15616"/>
                      <a:pt x="133508" y="15539"/>
                    </a:cubicBezTo>
                    <a:cubicBezTo>
                      <a:pt x="132819" y="15386"/>
                      <a:pt x="126538" y="11939"/>
                      <a:pt x="125236" y="10790"/>
                    </a:cubicBezTo>
                    <a:cubicBezTo>
                      <a:pt x="124853" y="10407"/>
                      <a:pt x="123780" y="9641"/>
                      <a:pt x="122478" y="8645"/>
                    </a:cubicBezTo>
                    <a:cubicBezTo>
                      <a:pt x="122018" y="9181"/>
                      <a:pt x="121559" y="9794"/>
                      <a:pt x="121252" y="10330"/>
                    </a:cubicBezTo>
                    <a:cubicBezTo>
                      <a:pt x="120563" y="11633"/>
                      <a:pt x="119338" y="15845"/>
                      <a:pt x="119568" y="17071"/>
                    </a:cubicBezTo>
                    <a:cubicBezTo>
                      <a:pt x="119797" y="18296"/>
                      <a:pt x="118725" y="18143"/>
                      <a:pt x="118725" y="18143"/>
                    </a:cubicBezTo>
                    <a:cubicBezTo>
                      <a:pt x="118725" y="18143"/>
                      <a:pt x="118265" y="17684"/>
                      <a:pt x="114512" y="16611"/>
                    </a:cubicBezTo>
                    <a:cubicBezTo>
                      <a:pt x="110835" y="15539"/>
                      <a:pt x="110529" y="20901"/>
                      <a:pt x="110299" y="22203"/>
                    </a:cubicBezTo>
                    <a:cubicBezTo>
                      <a:pt x="110069" y="23505"/>
                      <a:pt x="109227" y="23888"/>
                      <a:pt x="109227" y="23888"/>
                    </a:cubicBezTo>
                    <a:cubicBezTo>
                      <a:pt x="109227" y="23888"/>
                      <a:pt x="107082" y="25114"/>
                      <a:pt x="104478" y="25956"/>
                    </a:cubicBezTo>
                    <a:cubicBezTo>
                      <a:pt x="101874" y="26799"/>
                      <a:pt x="93371" y="31088"/>
                      <a:pt x="92529" y="31854"/>
                    </a:cubicBezTo>
                    <a:cubicBezTo>
                      <a:pt x="91686" y="32543"/>
                      <a:pt x="92069" y="33309"/>
                      <a:pt x="92069" y="33309"/>
                    </a:cubicBezTo>
                    <a:cubicBezTo>
                      <a:pt x="92069" y="33309"/>
                      <a:pt x="92759" y="34535"/>
                      <a:pt x="93142" y="35224"/>
                    </a:cubicBezTo>
                    <a:cubicBezTo>
                      <a:pt x="93525" y="35914"/>
                      <a:pt x="94597" y="37829"/>
                      <a:pt x="95516" y="38365"/>
                    </a:cubicBezTo>
                    <a:cubicBezTo>
                      <a:pt x="96435" y="38901"/>
                      <a:pt x="97584" y="40969"/>
                      <a:pt x="98120" y="41582"/>
                    </a:cubicBezTo>
                    <a:cubicBezTo>
                      <a:pt x="98733" y="42195"/>
                      <a:pt x="98120" y="43114"/>
                      <a:pt x="98120" y="43114"/>
                    </a:cubicBezTo>
                    <a:cubicBezTo>
                      <a:pt x="98120" y="43114"/>
                      <a:pt x="97048" y="44416"/>
                      <a:pt x="96205" y="46101"/>
                    </a:cubicBezTo>
                    <a:cubicBezTo>
                      <a:pt x="95363" y="47786"/>
                      <a:pt x="97737" y="47403"/>
                      <a:pt x="98580" y="47327"/>
                    </a:cubicBezTo>
                    <a:cubicBezTo>
                      <a:pt x="99423" y="47173"/>
                      <a:pt x="99652" y="48246"/>
                      <a:pt x="99652" y="48246"/>
                    </a:cubicBezTo>
                    <a:cubicBezTo>
                      <a:pt x="99652" y="48246"/>
                      <a:pt x="99882" y="51156"/>
                      <a:pt x="99806" y="51922"/>
                    </a:cubicBezTo>
                    <a:cubicBezTo>
                      <a:pt x="99652" y="52765"/>
                      <a:pt x="99806" y="54067"/>
                      <a:pt x="99346" y="55293"/>
                    </a:cubicBezTo>
                    <a:cubicBezTo>
                      <a:pt x="98886" y="56518"/>
                      <a:pt x="97891" y="55676"/>
                      <a:pt x="97891" y="55676"/>
                    </a:cubicBezTo>
                    <a:cubicBezTo>
                      <a:pt x="97891" y="55676"/>
                      <a:pt x="91533" y="50084"/>
                      <a:pt x="90920" y="49318"/>
                    </a:cubicBezTo>
                    <a:cubicBezTo>
                      <a:pt x="90308" y="48629"/>
                      <a:pt x="89158" y="48935"/>
                      <a:pt x="89158" y="48935"/>
                    </a:cubicBezTo>
                    <a:cubicBezTo>
                      <a:pt x="89158" y="48935"/>
                      <a:pt x="87703" y="49624"/>
                      <a:pt x="86861" y="50007"/>
                    </a:cubicBezTo>
                    <a:cubicBezTo>
                      <a:pt x="86018" y="50390"/>
                      <a:pt x="84946" y="50007"/>
                      <a:pt x="84946" y="50007"/>
                    </a:cubicBezTo>
                    <a:cubicBezTo>
                      <a:pt x="84946" y="50007"/>
                      <a:pt x="82035" y="48782"/>
                      <a:pt x="80963" y="48322"/>
                    </a:cubicBezTo>
                    <a:cubicBezTo>
                      <a:pt x="79890" y="47863"/>
                      <a:pt x="78665" y="48552"/>
                      <a:pt x="78665" y="48552"/>
                    </a:cubicBezTo>
                    <a:cubicBezTo>
                      <a:pt x="78665" y="48552"/>
                      <a:pt x="76290" y="49242"/>
                      <a:pt x="74222" y="50314"/>
                    </a:cubicBezTo>
                    <a:cubicBezTo>
                      <a:pt x="72154" y="51386"/>
                      <a:pt x="69167" y="50927"/>
                      <a:pt x="67865" y="51386"/>
                    </a:cubicBezTo>
                    <a:cubicBezTo>
                      <a:pt x="66562" y="51846"/>
                      <a:pt x="61890" y="51999"/>
                      <a:pt x="61277" y="51999"/>
                    </a:cubicBezTo>
                    <a:cubicBezTo>
                      <a:pt x="60665" y="51999"/>
                      <a:pt x="59209" y="52612"/>
                      <a:pt x="58520" y="52918"/>
                    </a:cubicBezTo>
                    <a:cubicBezTo>
                      <a:pt x="57831" y="53301"/>
                      <a:pt x="55150" y="54220"/>
                      <a:pt x="54537" y="54450"/>
                    </a:cubicBezTo>
                    <a:cubicBezTo>
                      <a:pt x="53924" y="54680"/>
                      <a:pt x="53235" y="55139"/>
                      <a:pt x="53465" y="56135"/>
                    </a:cubicBezTo>
                    <a:cubicBezTo>
                      <a:pt x="53694" y="57054"/>
                      <a:pt x="51933" y="57208"/>
                      <a:pt x="51933" y="57208"/>
                    </a:cubicBezTo>
                    <a:cubicBezTo>
                      <a:pt x="51933" y="57208"/>
                      <a:pt x="44120" y="58433"/>
                      <a:pt x="42128" y="58893"/>
                    </a:cubicBezTo>
                    <a:cubicBezTo>
                      <a:pt x="40060" y="59352"/>
                      <a:pt x="39984" y="57667"/>
                      <a:pt x="39984" y="57667"/>
                    </a:cubicBezTo>
                    <a:cubicBezTo>
                      <a:pt x="39984" y="57667"/>
                      <a:pt x="39371" y="55752"/>
                      <a:pt x="39065" y="54756"/>
                    </a:cubicBezTo>
                    <a:cubicBezTo>
                      <a:pt x="38682" y="53837"/>
                      <a:pt x="37302" y="53531"/>
                      <a:pt x="37302" y="53531"/>
                    </a:cubicBezTo>
                    <a:cubicBezTo>
                      <a:pt x="37302" y="53531"/>
                      <a:pt x="29030" y="52459"/>
                      <a:pt x="28111" y="51999"/>
                    </a:cubicBezTo>
                    <a:cubicBezTo>
                      <a:pt x="27192" y="51539"/>
                      <a:pt x="26885" y="52918"/>
                      <a:pt x="26885" y="52918"/>
                    </a:cubicBezTo>
                    <a:lnTo>
                      <a:pt x="26656" y="55676"/>
                    </a:lnTo>
                    <a:cubicBezTo>
                      <a:pt x="26273" y="59046"/>
                      <a:pt x="21141" y="62033"/>
                      <a:pt x="19456" y="62722"/>
                    </a:cubicBezTo>
                    <a:cubicBezTo>
                      <a:pt x="17770" y="63412"/>
                      <a:pt x="18230" y="62569"/>
                      <a:pt x="18996" y="60425"/>
                    </a:cubicBezTo>
                    <a:cubicBezTo>
                      <a:pt x="19685" y="58280"/>
                      <a:pt x="13864" y="54833"/>
                      <a:pt x="13022" y="54220"/>
                    </a:cubicBezTo>
                    <a:cubicBezTo>
                      <a:pt x="12179" y="53607"/>
                      <a:pt x="11107" y="53761"/>
                      <a:pt x="11107" y="53761"/>
                    </a:cubicBezTo>
                    <a:lnTo>
                      <a:pt x="843" y="53837"/>
                    </a:lnTo>
                    <a:cubicBezTo>
                      <a:pt x="1302" y="54220"/>
                      <a:pt x="1839" y="54680"/>
                      <a:pt x="2222" y="55293"/>
                    </a:cubicBezTo>
                    <a:cubicBezTo>
                      <a:pt x="3064" y="56595"/>
                      <a:pt x="3064" y="56978"/>
                      <a:pt x="3141" y="58050"/>
                    </a:cubicBezTo>
                    <a:cubicBezTo>
                      <a:pt x="3294" y="59122"/>
                      <a:pt x="2987" y="59812"/>
                      <a:pt x="2451" y="60195"/>
                    </a:cubicBezTo>
                    <a:cubicBezTo>
                      <a:pt x="1839" y="60578"/>
                      <a:pt x="536" y="62799"/>
                      <a:pt x="153" y="63182"/>
                    </a:cubicBezTo>
                    <a:cubicBezTo>
                      <a:pt x="77" y="63259"/>
                      <a:pt x="77" y="63412"/>
                      <a:pt x="0" y="63488"/>
                    </a:cubicBezTo>
                    <a:cubicBezTo>
                      <a:pt x="843" y="64791"/>
                      <a:pt x="1915" y="66629"/>
                      <a:pt x="2068" y="67165"/>
                    </a:cubicBezTo>
                    <a:cubicBezTo>
                      <a:pt x="2222" y="67701"/>
                      <a:pt x="1915" y="69463"/>
                      <a:pt x="1685" y="70765"/>
                    </a:cubicBezTo>
                    <a:cubicBezTo>
                      <a:pt x="2451" y="70765"/>
                      <a:pt x="3141" y="70918"/>
                      <a:pt x="3524" y="71071"/>
                    </a:cubicBezTo>
                    <a:cubicBezTo>
                      <a:pt x="4213" y="71454"/>
                      <a:pt x="15473" y="77889"/>
                      <a:pt x="15473" y="77889"/>
                    </a:cubicBezTo>
                    <a:cubicBezTo>
                      <a:pt x="15473" y="77889"/>
                      <a:pt x="16392" y="79114"/>
                      <a:pt x="17618" y="77889"/>
                    </a:cubicBezTo>
                    <a:cubicBezTo>
                      <a:pt x="18843" y="76663"/>
                      <a:pt x="20222" y="75361"/>
                      <a:pt x="20988" y="74748"/>
                    </a:cubicBezTo>
                    <a:cubicBezTo>
                      <a:pt x="21677" y="74135"/>
                      <a:pt x="23898" y="72144"/>
                      <a:pt x="25430" y="75361"/>
                    </a:cubicBezTo>
                    <a:cubicBezTo>
                      <a:pt x="25966" y="76586"/>
                      <a:pt x="26579" y="77199"/>
                      <a:pt x="27115" y="77582"/>
                    </a:cubicBezTo>
                    <a:cubicBezTo>
                      <a:pt x="28035" y="78348"/>
                      <a:pt x="28877" y="78348"/>
                      <a:pt x="29107" y="78348"/>
                    </a:cubicBezTo>
                    <a:cubicBezTo>
                      <a:pt x="29567" y="78348"/>
                      <a:pt x="36537" y="79267"/>
                      <a:pt x="37456" y="79803"/>
                    </a:cubicBezTo>
                    <a:cubicBezTo>
                      <a:pt x="37456" y="79803"/>
                      <a:pt x="41745" y="81872"/>
                      <a:pt x="43813" y="78348"/>
                    </a:cubicBezTo>
                    <a:cubicBezTo>
                      <a:pt x="45882" y="74901"/>
                      <a:pt x="45882" y="74901"/>
                      <a:pt x="45882" y="74901"/>
                    </a:cubicBezTo>
                    <a:cubicBezTo>
                      <a:pt x="45882" y="74901"/>
                      <a:pt x="46035" y="74059"/>
                      <a:pt x="47567" y="74059"/>
                    </a:cubicBezTo>
                    <a:cubicBezTo>
                      <a:pt x="49099" y="74059"/>
                      <a:pt x="71158" y="70842"/>
                      <a:pt x="72691" y="70382"/>
                    </a:cubicBezTo>
                    <a:cubicBezTo>
                      <a:pt x="74222" y="69923"/>
                      <a:pt x="74452" y="69923"/>
                      <a:pt x="75218" y="69923"/>
                    </a:cubicBezTo>
                    <a:cubicBezTo>
                      <a:pt x="75907" y="69923"/>
                      <a:pt x="76980" y="69923"/>
                      <a:pt x="76673" y="70765"/>
                    </a:cubicBezTo>
                    <a:cubicBezTo>
                      <a:pt x="76290" y="71608"/>
                      <a:pt x="74375" y="73752"/>
                      <a:pt x="75754" y="76740"/>
                    </a:cubicBezTo>
                    <a:cubicBezTo>
                      <a:pt x="77056" y="79727"/>
                      <a:pt x="81039" y="82101"/>
                      <a:pt x="82571" y="83174"/>
                    </a:cubicBezTo>
                    <a:cubicBezTo>
                      <a:pt x="84103" y="84246"/>
                      <a:pt x="84716" y="84476"/>
                      <a:pt x="86248" y="84706"/>
                    </a:cubicBezTo>
                    <a:cubicBezTo>
                      <a:pt x="87780" y="84935"/>
                      <a:pt x="89695" y="85318"/>
                      <a:pt x="90537" y="85548"/>
                    </a:cubicBezTo>
                    <a:cubicBezTo>
                      <a:pt x="91380" y="85778"/>
                      <a:pt x="94750" y="86391"/>
                      <a:pt x="96282" y="86467"/>
                    </a:cubicBezTo>
                    <a:cubicBezTo>
                      <a:pt x="97814" y="86621"/>
                      <a:pt x="112214" y="88535"/>
                      <a:pt x="113669" y="88765"/>
                    </a:cubicBezTo>
                    <a:cubicBezTo>
                      <a:pt x="114589" y="89148"/>
                      <a:pt x="117116" y="89838"/>
                      <a:pt x="118801" y="9014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37" name="Kombinationstegning: figur 12136">
                <a:extLst>
                  <a:ext uri="{FF2B5EF4-FFF2-40B4-BE49-F238E27FC236}">
                    <a16:creationId xmlns:a16="http://schemas.microsoft.com/office/drawing/2014/main" id="{C88FF5CB-EB84-4901-A085-E9211CBC7FEA}"/>
                  </a:ext>
                </a:extLst>
              </p:cNvPr>
              <p:cNvSpPr/>
              <p:nvPr/>
            </p:nvSpPr>
            <p:spPr>
              <a:xfrm>
                <a:off x="6682859" y="2656590"/>
                <a:ext cx="283675" cy="221894"/>
              </a:xfrm>
              <a:custGeom>
                <a:avLst/>
                <a:gdLst>
                  <a:gd name="connsiteX0" fmla="*/ 132769 w 283675"/>
                  <a:gd name="connsiteY0" fmla="*/ 202840 h 221894"/>
                  <a:gd name="connsiteX1" fmla="*/ 132999 w 283675"/>
                  <a:gd name="connsiteY1" fmla="*/ 203070 h 221894"/>
                  <a:gd name="connsiteX2" fmla="*/ 140505 w 283675"/>
                  <a:gd name="connsiteY2" fmla="*/ 206900 h 221894"/>
                  <a:gd name="connsiteX3" fmla="*/ 141960 w 283675"/>
                  <a:gd name="connsiteY3" fmla="*/ 206670 h 221894"/>
                  <a:gd name="connsiteX4" fmla="*/ 151075 w 283675"/>
                  <a:gd name="connsiteY4" fmla="*/ 201538 h 221894"/>
                  <a:gd name="connsiteX5" fmla="*/ 152531 w 283675"/>
                  <a:gd name="connsiteY5" fmla="*/ 201538 h 221894"/>
                  <a:gd name="connsiteX6" fmla="*/ 153603 w 283675"/>
                  <a:gd name="connsiteY6" fmla="*/ 203836 h 221894"/>
                  <a:gd name="connsiteX7" fmla="*/ 154829 w 283675"/>
                  <a:gd name="connsiteY7" fmla="*/ 205904 h 221894"/>
                  <a:gd name="connsiteX8" fmla="*/ 158505 w 283675"/>
                  <a:gd name="connsiteY8" fmla="*/ 207130 h 221894"/>
                  <a:gd name="connsiteX9" fmla="*/ 159960 w 283675"/>
                  <a:gd name="connsiteY9" fmla="*/ 208202 h 221894"/>
                  <a:gd name="connsiteX10" fmla="*/ 159348 w 283675"/>
                  <a:gd name="connsiteY10" fmla="*/ 212721 h 221894"/>
                  <a:gd name="connsiteX11" fmla="*/ 159808 w 283675"/>
                  <a:gd name="connsiteY11" fmla="*/ 214483 h 221894"/>
                  <a:gd name="connsiteX12" fmla="*/ 161875 w 283675"/>
                  <a:gd name="connsiteY12" fmla="*/ 214943 h 221894"/>
                  <a:gd name="connsiteX13" fmla="*/ 165322 w 283675"/>
                  <a:gd name="connsiteY13" fmla="*/ 213258 h 221894"/>
                  <a:gd name="connsiteX14" fmla="*/ 176429 w 283675"/>
                  <a:gd name="connsiteY14" fmla="*/ 208508 h 221894"/>
                  <a:gd name="connsiteX15" fmla="*/ 178803 w 283675"/>
                  <a:gd name="connsiteY15" fmla="*/ 208049 h 221894"/>
                  <a:gd name="connsiteX16" fmla="*/ 192438 w 283675"/>
                  <a:gd name="connsiteY16" fmla="*/ 210194 h 221894"/>
                  <a:gd name="connsiteX17" fmla="*/ 194812 w 283675"/>
                  <a:gd name="connsiteY17" fmla="*/ 210423 h 221894"/>
                  <a:gd name="connsiteX18" fmla="*/ 204999 w 283675"/>
                  <a:gd name="connsiteY18" fmla="*/ 206440 h 221894"/>
                  <a:gd name="connsiteX19" fmla="*/ 207604 w 283675"/>
                  <a:gd name="connsiteY19" fmla="*/ 207283 h 221894"/>
                  <a:gd name="connsiteX20" fmla="*/ 215723 w 283675"/>
                  <a:gd name="connsiteY20" fmla="*/ 208815 h 221894"/>
                  <a:gd name="connsiteX21" fmla="*/ 224072 w 283675"/>
                  <a:gd name="connsiteY21" fmla="*/ 213564 h 221894"/>
                  <a:gd name="connsiteX22" fmla="*/ 231502 w 283675"/>
                  <a:gd name="connsiteY22" fmla="*/ 216551 h 221894"/>
                  <a:gd name="connsiteX23" fmla="*/ 238472 w 283675"/>
                  <a:gd name="connsiteY23" fmla="*/ 219385 h 221894"/>
                  <a:gd name="connsiteX24" fmla="*/ 239621 w 283675"/>
                  <a:gd name="connsiteY24" fmla="*/ 219538 h 221894"/>
                  <a:gd name="connsiteX25" fmla="*/ 244983 w 283675"/>
                  <a:gd name="connsiteY25" fmla="*/ 221683 h 221894"/>
                  <a:gd name="connsiteX26" fmla="*/ 246438 w 283675"/>
                  <a:gd name="connsiteY26" fmla="*/ 220228 h 221894"/>
                  <a:gd name="connsiteX27" fmla="*/ 243068 w 283675"/>
                  <a:gd name="connsiteY27" fmla="*/ 213487 h 221894"/>
                  <a:gd name="connsiteX28" fmla="*/ 242378 w 283675"/>
                  <a:gd name="connsiteY28" fmla="*/ 202457 h 221894"/>
                  <a:gd name="connsiteX29" fmla="*/ 243834 w 283675"/>
                  <a:gd name="connsiteY29" fmla="*/ 198628 h 221894"/>
                  <a:gd name="connsiteX30" fmla="*/ 264668 w 283675"/>
                  <a:gd name="connsiteY30" fmla="*/ 177564 h 221894"/>
                  <a:gd name="connsiteX31" fmla="*/ 270642 w 283675"/>
                  <a:gd name="connsiteY31" fmla="*/ 174653 h 221894"/>
                  <a:gd name="connsiteX32" fmla="*/ 282362 w 283675"/>
                  <a:gd name="connsiteY32" fmla="*/ 163163 h 221894"/>
                  <a:gd name="connsiteX33" fmla="*/ 281443 w 283675"/>
                  <a:gd name="connsiteY33" fmla="*/ 159563 h 221894"/>
                  <a:gd name="connsiteX34" fmla="*/ 282668 w 283675"/>
                  <a:gd name="connsiteY34" fmla="*/ 152823 h 221894"/>
                  <a:gd name="connsiteX35" fmla="*/ 282668 w 283675"/>
                  <a:gd name="connsiteY35" fmla="*/ 151368 h 221894"/>
                  <a:gd name="connsiteX36" fmla="*/ 279528 w 283675"/>
                  <a:gd name="connsiteY36" fmla="*/ 149223 h 221894"/>
                  <a:gd name="connsiteX37" fmla="*/ 276387 w 283675"/>
                  <a:gd name="connsiteY37" fmla="*/ 145623 h 221894"/>
                  <a:gd name="connsiteX38" fmla="*/ 267808 w 283675"/>
                  <a:gd name="connsiteY38" fmla="*/ 126703 h 221894"/>
                  <a:gd name="connsiteX39" fmla="*/ 266889 w 283675"/>
                  <a:gd name="connsiteY39" fmla="*/ 121648 h 221894"/>
                  <a:gd name="connsiteX40" fmla="*/ 269494 w 283675"/>
                  <a:gd name="connsiteY40" fmla="*/ 108473 h 221894"/>
                  <a:gd name="connsiteX41" fmla="*/ 266583 w 283675"/>
                  <a:gd name="connsiteY41" fmla="*/ 104873 h 221894"/>
                  <a:gd name="connsiteX42" fmla="*/ 264438 w 283675"/>
                  <a:gd name="connsiteY42" fmla="*/ 102958 h 221894"/>
                  <a:gd name="connsiteX43" fmla="*/ 257698 w 283675"/>
                  <a:gd name="connsiteY43" fmla="*/ 99818 h 221894"/>
                  <a:gd name="connsiteX44" fmla="*/ 257468 w 283675"/>
                  <a:gd name="connsiteY44" fmla="*/ 97673 h 221894"/>
                  <a:gd name="connsiteX45" fmla="*/ 276847 w 283675"/>
                  <a:gd name="connsiteY45" fmla="*/ 80899 h 221894"/>
                  <a:gd name="connsiteX46" fmla="*/ 278073 w 283675"/>
                  <a:gd name="connsiteY46" fmla="*/ 73928 h 221894"/>
                  <a:gd name="connsiteX47" fmla="*/ 274702 w 283675"/>
                  <a:gd name="connsiteY47" fmla="*/ 59528 h 221894"/>
                  <a:gd name="connsiteX48" fmla="*/ 266353 w 283675"/>
                  <a:gd name="connsiteY48" fmla="*/ 38234 h 221894"/>
                  <a:gd name="connsiteX49" fmla="*/ 262064 w 283675"/>
                  <a:gd name="connsiteY49" fmla="*/ 24830 h 221894"/>
                  <a:gd name="connsiteX50" fmla="*/ 258923 w 283675"/>
                  <a:gd name="connsiteY50" fmla="*/ 22226 h 221894"/>
                  <a:gd name="connsiteX51" fmla="*/ 251493 w 283675"/>
                  <a:gd name="connsiteY51" fmla="*/ 17936 h 221894"/>
                  <a:gd name="connsiteX52" fmla="*/ 248123 w 283675"/>
                  <a:gd name="connsiteY52" fmla="*/ 17936 h 221894"/>
                  <a:gd name="connsiteX53" fmla="*/ 203084 w 283675"/>
                  <a:gd name="connsiteY53" fmla="*/ 19621 h 221894"/>
                  <a:gd name="connsiteX54" fmla="*/ 160497 w 283675"/>
                  <a:gd name="connsiteY54" fmla="*/ 15868 h 221894"/>
                  <a:gd name="connsiteX55" fmla="*/ 157126 w 283675"/>
                  <a:gd name="connsiteY55" fmla="*/ 17936 h 221894"/>
                  <a:gd name="connsiteX56" fmla="*/ 149773 w 283675"/>
                  <a:gd name="connsiteY56" fmla="*/ 22073 h 221894"/>
                  <a:gd name="connsiteX57" fmla="*/ 146250 w 283675"/>
                  <a:gd name="connsiteY57" fmla="*/ 22226 h 221894"/>
                  <a:gd name="connsiteX58" fmla="*/ 146863 w 283675"/>
                  <a:gd name="connsiteY58" fmla="*/ 18396 h 221894"/>
                  <a:gd name="connsiteX59" fmla="*/ 154982 w 283675"/>
                  <a:gd name="connsiteY59" fmla="*/ 15026 h 221894"/>
                  <a:gd name="connsiteX60" fmla="*/ 147782 w 283675"/>
                  <a:gd name="connsiteY60" fmla="*/ 15485 h 221894"/>
                  <a:gd name="connsiteX61" fmla="*/ 134377 w 283675"/>
                  <a:gd name="connsiteY61" fmla="*/ 18855 h 221894"/>
                  <a:gd name="connsiteX62" fmla="*/ 124496 w 283675"/>
                  <a:gd name="connsiteY62" fmla="*/ 13570 h 221894"/>
                  <a:gd name="connsiteX63" fmla="*/ 122275 w 283675"/>
                  <a:gd name="connsiteY63" fmla="*/ 2540 h 221894"/>
                  <a:gd name="connsiteX64" fmla="*/ 130854 w 283675"/>
                  <a:gd name="connsiteY64" fmla="*/ 6370 h 221894"/>
                  <a:gd name="connsiteX65" fmla="*/ 128326 w 283675"/>
                  <a:gd name="connsiteY65" fmla="*/ 3689 h 221894"/>
                  <a:gd name="connsiteX66" fmla="*/ 111092 w 283675"/>
                  <a:gd name="connsiteY66" fmla="*/ 166 h 221894"/>
                  <a:gd name="connsiteX67" fmla="*/ 92709 w 283675"/>
                  <a:gd name="connsiteY67" fmla="*/ 3843 h 221894"/>
                  <a:gd name="connsiteX68" fmla="*/ 70879 w 283675"/>
                  <a:gd name="connsiteY68" fmla="*/ 10889 h 221894"/>
                  <a:gd name="connsiteX69" fmla="*/ 62453 w 283675"/>
                  <a:gd name="connsiteY69" fmla="*/ 17247 h 221894"/>
                  <a:gd name="connsiteX70" fmla="*/ 52879 w 283675"/>
                  <a:gd name="connsiteY70" fmla="*/ 23604 h 221894"/>
                  <a:gd name="connsiteX71" fmla="*/ 35798 w 283675"/>
                  <a:gd name="connsiteY71" fmla="*/ 26668 h 221894"/>
                  <a:gd name="connsiteX72" fmla="*/ 15499 w 283675"/>
                  <a:gd name="connsiteY72" fmla="*/ 31800 h 221894"/>
                  <a:gd name="connsiteX73" fmla="*/ 5925 w 283675"/>
                  <a:gd name="connsiteY73" fmla="*/ 34481 h 221894"/>
                  <a:gd name="connsiteX74" fmla="*/ 1712 w 283675"/>
                  <a:gd name="connsiteY74" fmla="*/ 34941 h 221894"/>
                  <a:gd name="connsiteX75" fmla="*/ 1406 w 283675"/>
                  <a:gd name="connsiteY75" fmla="*/ 37851 h 221894"/>
                  <a:gd name="connsiteX76" fmla="*/ 10444 w 283675"/>
                  <a:gd name="connsiteY76" fmla="*/ 38311 h 221894"/>
                  <a:gd name="connsiteX77" fmla="*/ 12972 w 283675"/>
                  <a:gd name="connsiteY77" fmla="*/ 40532 h 221894"/>
                  <a:gd name="connsiteX78" fmla="*/ 12819 w 283675"/>
                  <a:gd name="connsiteY78" fmla="*/ 46583 h 221894"/>
                  <a:gd name="connsiteX79" fmla="*/ 10751 w 283675"/>
                  <a:gd name="connsiteY79" fmla="*/ 46890 h 221894"/>
                  <a:gd name="connsiteX80" fmla="*/ 3014 w 283675"/>
                  <a:gd name="connsiteY80" fmla="*/ 44056 h 221894"/>
                  <a:gd name="connsiteX81" fmla="*/ 5695 w 283675"/>
                  <a:gd name="connsiteY81" fmla="*/ 53860 h 221894"/>
                  <a:gd name="connsiteX82" fmla="*/ 6997 w 283675"/>
                  <a:gd name="connsiteY82" fmla="*/ 58532 h 221894"/>
                  <a:gd name="connsiteX83" fmla="*/ 5925 w 283675"/>
                  <a:gd name="connsiteY83" fmla="*/ 66652 h 221894"/>
                  <a:gd name="connsiteX84" fmla="*/ 5082 w 283675"/>
                  <a:gd name="connsiteY84" fmla="*/ 69256 h 221894"/>
                  <a:gd name="connsiteX85" fmla="*/ 2478 w 283675"/>
                  <a:gd name="connsiteY85" fmla="*/ 71018 h 221894"/>
                  <a:gd name="connsiteX86" fmla="*/ 103 w 283675"/>
                  <a:gd name="connsiteY86" fmla="*/ 72779 h 221894"/>
                  <a:gd name="connsiteX87" fmla="*/ 563 w 283675"/>
                  <a:gd name="connsiteY87" fmla="*/ 75767 h 221894"/>
                  <a:gd name="connsiteX88" fmla="*/ 7151 w 283675"/>
                  <a:gd name="connsiteY88" fmla="*/ 82814 h 221894"/>
                  <a:gd name="connsiteX89" fmla="*/ 9295 w 283675"/>
                  <a:gd name="connsiteY89" fmla="*/ 84499 h 221894"/>
                  <a:gd name="connsiteX90" fmla="*/ 12665 w 283675"/>
                  <a:gd name="connsiteY90" fmla="*/ 89631 h 221894"/>
                  <a:gd name="connsiteX91" fmla="*/ 10904 w 283675"/>
                  <a:gd name="connsiteY91" fmla="*/ 93920 h 221894"/>
                  <a:gd name="connsiteX92" fmla="*/ 10904 w 283675"/>
                  <a:gd name="connsiteY92" fmla="*/ 95988 h 221894"/>
                  <a:gd name="connsiteX93" fmla="*/ 12972 w 283675"/>
                  <a:gd name="connsiteY93" fmla="*/ 98746 h 221894"/>
                  <a:gd name="connsiteX94" fmla="*/ 13815 w 283675"/>
                  <a:gd name="connsiteY94" fmla="*/ 99665 h 221894"/>
                  <a:gd name="connsiteX95" fmla="*/ 15346 w 283675"/>
                  <a:gd name="connsiteY95" fmla="*/ 100967 h 221894"/>
                  <a:gd name="connsiteX96" fmla="*/ 15729 w 283675"/>
                  <a:gd name="connsiteY96" fmla="*/ 108167 h 221894"/>
                  <a:gd name="connsiteX97" fmla="*/ 15117 w 283675"/>
                  <a:gd name="connsiteY97" fmla="*/ 110771 h 221894"/>
                  <a:gd name="connsiteX98" fmla="*/ 13048 w 283675"/>
                  <a:gd name="connsiteY98" fmla="*/ 114601 h 221894"/>
                  <a:gd name="connsiteX99" fmla="*/ 12895 w 283675"/>
                  <a:gd name="connsiteY99" fmla="*/ 117818 h 221894"/>
                  <a:gd name="connsiteX100" fmla="*/ 16266 w 283675"/>
                  <a:gd name="connsiteY100" fmla="*/ 123793 h 221894"/>
                  <a:gd name="connsiteX101" fmla="*/ 16878 w 283675"/>
                  <a:gd name="connsiteY101" fmla="*/ 125708 h 221894"/>
                  <a:gd name="connsiteX102" fmla="*/ 16725 w 283675"/>
                  <a:gd name="connsiteY102" fmla="*/ 127469 h 221894"/>
                  <a:gd name="connsiteX103" fmla="*/ 21857 w 283675"/>
                  <a:gd name="connsiteY103" fmla="*/ 131759 h 221894"/>
                  <a:gd name="connsiteX104" fmla="*/ 23312 w 283675"/>
                  <a:gd name="connsiteY104" fmla="*/ 133444 h 221894"/>
                  <a:gd name="connsiteX105" fmla="*/ 24385 w 283675"/>
                  <a:gd name="connsiteY105" fmla="*/ 136891 h 221894"/>
                  <a:gd name="connsiteX106" fmla="*/ 21168 w 283675"/>
                  <a:gd name="connsiteY106" fmla="*/ 148150 h 221894"/>
                  <a:gd name="connsiteX107" fmla="*/ 18946 w 283675"/>
                  <a:gd name="connsiteY107" fmla="*/ 151674 h 221894"/>
                  <a:gd name="connsiteX108" fmla="*/ 23695 w 283675"/>
                  <a:gd name="connsiteY108" fmla="*/ 149453 h 221894"/>
                  <a:gd name="connsiteX109" fmla="*/ 23312 w 283675"/>
                  <a:gd name="connsiteY109" fmla="*/ 147308 h 221894"/>
                  <a:gd name="connsiteX110" fmla="*/ 26989 w 283675"/>
                  <a:gd name="connsiteY110" fmla="*/ 146082 h 221894"/>
                  <a:gd name="connsiteX111" fmla="*/ 33576 w 283675"/>
                  <a:gd name="connsiteY111" fmla="*/ 153895 h 221894"/>
                  <a:gd name="connsiteX112" fmla="*/ 36334 w 283675"/>
                  <a:gd name="connsiteY112" fmla="*/ 155580 h 221894"/>
                  <a:gd name="connsiteX113" fmla="*/ 51194 w 283675"/>
                  <a:gd name="connsiteY113" fmla="*/ 159180 h 221894"/>
                  <a:gd name="connsiteX114" fmla="*/ 57781 w 283675"/>
                  <a:gd name="connsiteY114" fmla="*/ 159640 h 221894"/>
                  <a:gd name="connsiteX115" fmla="*/ 61994 w 283675"/>
                  <a:gd name="connsiteY115" fmla="*/ 160023 h 221894"/>
                  <a:gd name="connsiteX116" fmla="*/ 62376 w 283675"/>
                  <a:gd name="connsiteY116" fmla="*/ 165308 h 221894"/>
                  <a:gd name="connsiteX117" fmla="*/ 60232 w 283675"/>
                  <a:gd name="connsiteY117" fmla="*/ 166534 h 221894"/>
                  <a:gd name="connsiteX118" fmla="*/ 58700 w 283675"/>
                  <a:gd name="connsiteY118" fmla="*/ 168066 h 221894"/>
                  <a:gd name="connsiteX119" fmla="*/ 60385 w 283675"/>
                  <a:gd name="connsiteY119" fmla="*/ 171053 h 221894"/>
                  <a:gd name="connsiteX120" fmla="*/ 67892 w 283675"/>
                  <a:gd name="connsiteY120" fmla="*/ 178329 h 221894"/>
                  <a:gd name="connsiteX121" fmla="*/ 74708 w 283675"/>
                  <a:gd name="connsiteY121" fmla="*/ 177947 h 221894"/>
                  <a:gd name="connsiteX122" fmla="*/ 78079 w 283675"/>
                  <a:gd name="connsiteY122" fmla="*/ 176185 h 221894"/>
                  <a:gd name="connsiteX123" fmla="*/ 80683 w 283675"/>
                  <a:gd name="connsiteY123" fmla="*/ 175725 h 221894"/>
                  <a:gd name="connsiteX124" fmla="*/ 81066 w 283675"/>
                  <a:gd name="connsiteY124" fmla="*/ 174423 h 221894"/>
                  <a:gd name="connsiteX125" fmla="*/ 78538 w 283675"/>
                  <a:gd name="connsiteY125" fmla="*/ 169521 h 221894"/>
                  <a:gd name="connsiteX126" fmla="*/ 79764 w 283675"/>
                  <a:gd name="connsiteY126" fmla="*/ 168678 h 221894"/>
                  <a:gd name="connsiteX127" fmla="*/ 90334 w 283675"/>
                  <a:gd name="connsiteY127" fmla="*/ 171819 h 221894"/>
                  <a:gd name="connsiteX128" fmla="*/ 100139 w 283675"/>
                  <a:gd name="connsiteY128" fmla="*/ 173044 h 221894"/>
                  <a:gd name="connsiteX129" fmla="*/ 101364 w 283675"/>
                  <a:gd name="connsiteY129" fmla="*/ 173657 h 221894"/>
                  <a:gd name="connsiteX130" fmla="*/ 99449 w 283675"/>
                  <a:gd name="connsiteY130" fmla="*/ 177257 h 221894"/>
                  <a:gd name="connsiteX131" fmla="*/ 97917 w 283675"/>
                  <a:gd name="connsiteY131" fmla="*/ 178789 h 221894"/>
                  <a:gd name="connsiteX132" fmla="*/ 100292 w 283675"/>
                  <a:gd name="connsiteY132" fmla="*/ 181700 h 221894"/>
                  <a:gd name="connsiteX133" fmla="*/ 103892 w 283675"/>
                  <a:gd name="connsiteY133" fmla="*/ 184610 h 221894"/>
                  <a:gd name="connsiteX134" fmla="*/ 109790 w 283675"/>
                  <a:gd name="connsiteY134" fmla="*/ 183078 h 221894"/>
                  <a:gd name="connsiteX135" fmla="*/ 111552 w 283675"/>
                  <a:gd name="connsiteY135" fmla="*/ 182925 h 221894"/>
                  <a:gd name="connsiteX136" fmla="*/ 123730 w 283675"/>
                  <a:gd name="connsiteY136" fmla="*/ 190432 h 221894"/>
                  <a:gd name="connsiteX137" fmla="*/ 127407 w 283675"/>
                  <a:gd name="connsiteY137" fmla="*/ 194032 h 221894"/>
                  <a:gd name="connsiteX138" fmla="*/ 132769 w 283675"/>
                  <a:gd name="connsiteY138" fmla="*/ 202840 h 221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283675" h="221894">
                    <a:moveTo>
                      <a:pt x="132769" y="202840"/>
                    </a:moveTo>
                    <a:cubicBezTo>
                      <a:pt x="132845" y="202917"/>
                      <a:pt x="132922" y="202994"/>
                      <a:pt x="132999" y="203070"/>
                    </a:cubicBezTo>
                    <a:cubicBezTo>
                      <a:pt x="133918" y="203530"/>
                      <a:pt x="139739" y="206517"/>
                      <a:pt x="140505" y="206900"/>
                    </a:cubicBezTo>
                    <a:cubicBezTo>
                      <a:pt x="141347" y="207283"/>
                      <a:pt x="141960" y="206670"/>
                      <a:pt x="141960" y="206670"/>
                    </a:cubicBezTo>
                    <a:cubicBezTo>
                      <a:pt x="141960" y="206670"/>
                      <a:pt x="150080" y="202381"/>
                      <a:pt x="151075" y="201538"/>
                    </a:cubicBezTo>
                    <a:cubicBezTo>
                      <a:pt x="151995" y="200696"/>
                      <a:pt x="152531" y="201538"/>
                      <a:pt x="152531" y="201538"/>
                    </a:cubicBezTo>
                    <a:cubicBezTo>
                      <a:pt x="152531" y="201538"/>
                      <a:pt x="153220" y="203223"/>
                      <a:pt x="153603" y="203836"/>
                    </a:cubicBezTo>
                    <a:cubicBezTo>
                      <a:pt x="153986" y="204449"/>
                      <a:pt x="154292" y="205751"/>
                      <a:pt x="154829" y="205904"/>
                    </a:cubicBezTo>
                    <a:cubicBezTo>
                      <a:pt x="155288" y="206057"/>
                      <a:pt x="157433" y="206977"/>
                      <a:pt x="158505" y="207130"/>
                    </a:cubicBezTo>
                    <a:cubicBezTo>
                      <a:pt x="159578" y="207283"/>
                      <a:pt x="159960" y="208202"/>
                      <a:pt x="159960" y="208202"/>
                    </a:cubicBezTo>
                    <a:cubicBezTo>
                      <a:pt x="159960" y="208202"/>
                      <a:pt x="159578" y="210960"/>
                      <a:pt x="159348" y="212721"/>
                    </a:cubicBezTo>
                    <a:cubicBezTo>
                      <a:pt x="159118" y="214483"/>
                      <a:pt x="159808" y="214483"/>
                      <a:pt x="159808" y="214483"/>
                    </a:cubicBezTo>
                    <a:cubicBezTo>
                      <a:pt x="159808" y="214483"/>
                      <a:pt x="161340" y="214943"/>
                      <a:pt x="161875" y="214943"/>
                    </a:cubicBezTo>
                    <a:cubicBezTo>
                      <a:pt x="162412" y="214943"/>
                      <a:pt x="164403" y="214023"/>
                      <a:pt x="165322" y="213258"/>
                    </a:cubicBezTo>
                    <a:cubicBezTo>
                      <a:pt x="166241" y="212568"/>
                      <a:pt x="175586" y="209198"/>
                      <a:pt x="176429" y="208508"/>
                    </a:cubicBezTo>
                    <a:cubicBezTo>
                      <a:pt x="177271" y="207819"/>
                      <a:pt x="178803" y="208049"/>
                      <a:pt x="178803" y="208049"/>
                    </a:cubicBezTo>
                    <a:lnTo>
                      <a:pt x="192438" y="210194"/>
                    </a:lnTo>
                    <a:cubicBezTo>
                      <a:pt x="193127" y="210194"/>
                      <a:pt x="194812" y="210423"/>
                      <a:pt x="194812" y="210423"/>
                    </a:cubicBezTo>
                    <a:cubicBezTo>
                      <a:pt x="194812" y="210423"/>
                      <a:pt x="204003" y="206977"/>
                      <a:pt x="204999" y="206440"/>
                    </a:cubicBezTo>
                    <a:cubicBezTo>
                      <a:pt x="205918" y="205981"/>
                      <a:pt x="206531" y="206670"/>
                      <a:pt x="207604" y="207283"/>
                    </a:cubicBezTo>
                    <a:cubicBezTo>
                      <a:pt x="208676" y="207896"/>
                      <a:pt x="214421" y="208585"/>
                      <a:pt x="215723" y="208815"/>
                    </a:cubicBezTo>
                    <a:cubicBezTo>
                      <a:pt x="217025" y="209045"/>
                      <a:pt x="222770" y="212415"/>
                      <a:pt x="224072" y="213564"/>
                    </a:cubicBezTo>
                    <a:cubicBezTo>
                      <a:pt x="225374" y="214789"/>
                      <a:pt x="230200" y="215938"/>
                      <a:pt x="231502" y="216551"/>
                    </a:cubicBezTo>
                    <a:cubicBezTo>
                      <a:pt x="232344" y="216934"/>
                      <a:pt x="235944" y="218390"/>
                      <a:pt x="238472" y="219385"/>
                    </a:cubicBezTo>
                    <a:cubicBezTo>
                      <a:pt x="238931" y="219155"/>
                      <a:pt x="239621" y="219538"/>
                      <a:pt x="239621" y="219538"/>
                    </a:cubicBezTo>
                    <a:cubicBezTo>
                      <a:pt x="239621" y="219538"/>
                      <a:pt x="241383" y="220764"/>
                      <a:pt x="244983" y="221683"/>
                    </a:cubicBezTo>
                    <a:cubicBezTo>
                      <a:pt x="248583" y="222602"/>
                      <a:pt x="246438" y="220228"/>
                      <a:pt x="246438" y="220228"/>
                    </a:cubicBezTo>
                    <a:cubicBezTo>
                      <a:pt x="243297" y="217317"/>
                      <a:pt x="243068" y="213487"/>
                      <a:pt x="243068" y="213487"/>
                    </a:cubicBezTo>
                    <a:cubicBezTo>
                      <a:pt x="243068" y="213487"/>
                      <a:pt x="242608" y="204372"/>
                      <a:pt x="242378" y="202457"/>
                    </a:cubicBezTo>
                    <a:cubicBezTo>
                      <a:pt x="242149" y="200542"/>
                      <a:pt x="243834" y="198628"/>
                      <a:pt x="243834" y="198628"/>
                    </a:cubicBezTo>
                    <a:cubicBezTo>
                      <a:pt x="243834" y="198628"/>
                      <a:pt x="262753" y="179938"/>
                      <a:pt x="264668" y="177564"/>
                    </a:cubicBezTo>
                    <a:cubicBezTo>
                      <a:pt x="266583" y="175189"/>
                      <a:pt x="270642" y="174653"/>
                      <a:pt x="270642" y="174653"/>
                    </a:cubicBezTo>
                    <a:cubicBezTo>
                      <a:pt x="281213" y="171512"/>
                      <a:pt x="281902" y="164619"/>
                      <a:pt x="282362" y="163163"/>
                    </a:cubicBezTo>
                    <a:cubicBezTo>
                      <a:pt x="282822" y="161708"/>
                      <a:pt x="281443" y="159563"/>
                      <a:pt x="281443" y="159563"/>
                    </a:cubicBezTo>
                    <a:cubicBezTo>
                      <a:pt x="276158" y="154278"/>
                      <a:pt x="281213" y="153359"/>
                      <a:pt x="282668" y="152823"/>
                    </a:cubicBezTo>
                    <a:cubicBezTo>
                      <a:pt x="284124" y="152363"/>
                      <a:pt x="283894" y="151904"/>
                      <a:pt x="282668" y="151368"/>
                    </a:cubicBezTo>
                    <a:cubicBezTo>
                      <a:pt x="281443" y="150831"/>
                      <a:pt x="280294" y="149682"/>
                      <a:pt x="279528" y="149223"/>
                    </a:cubicBezTo>
                    <a:cubicBezTo>
                      <a:pt x="278838" y="148763"/>
                      <a:pt x="277153" y="147078"/>
                      <a:pt x="276387" y="145623"/>
                    </a:cubicBezTo>
                    <a:cubicBezTo>
                      <a:pt x="275698" y="144167"/>
                      <a:pt x="268038" y="128389"/>
                      <a:pt x="267808" y="126703"/>
                    </a:cubicBezTo>
                    <a:cubicBezTo>
                      <a:pt x="267579" y="125018"/>
                      <a:pt x="265894" y="123563"/>
                      <a:pt x="266889" y="121648"/>
                    </a:cubicBezTo>
                    <a:cubicBezTo>
                      <a:pt x="267885" y="119733"/>
                      <a:pt x="269494" y="110618"/>
                      <a:pt x="269494" y="108473"/>
                    </a:cubicBezTo>
                    <a:cubicBezTo>
                      <a:pt x="269494" y="106329"/>
                      <a:pt x="267579" y="105563"/>
                      <a:pt x="266583" y="104873"/>
                    </a:cubicBezTo>
                    <a:cubicBezTo>
                      <a:pt x="265664" y="104184"/>
                      <a:pt x="264438" y="102958"/>
                      <a:pt x="264438" y="102958"/>
                    </a:cubicBezTo>
                    <a:cubicBezTo>
                      <a:pt x="264438" y="102958"/>
                      <a:pt x="260149" y="100814"/>
                      <a:pt x="257698" y="99818"/>
                    </a:cubicBezTo>
                    <a:cubicBezTo>
                      <a:pt x="255323" y="98899"/>
                      <a:pt x="257468" y="97673"/>
                      <a:pt x="257468" y="97673"/>
                    </a:cubicBezTo>
                    <a:cubicBezTo>
                      <a:pt x="257468" y="97673"/>
                      <a:pt x="276158" y="81665"/>
                      <a:pt x="276847" y="80899"/>
                    </a:cubicBezTo>
                    <a:cubicBezTo>
                      <a:pt x="277536" y="80209"/>
                      <a:pt x="278073" y="78294"/>
                      <a:pt x="278073" y="73928"/>
                    </a:cubicBezTo>
                    <a:cubicBezTo>
                      <a:pt x="278073" y="69639"/>
                      <a:pt x="277383" y="64813"/>
                      <a:pt x="274702" y="59528"/>
                    </a:cubicBezTo>
                    <a:cubicBezTo>
                      <a:pt x="272098" y="54243"/>
                      <a:pt x="267502" y="42064"/>
                      <a:pt x="266353" y="38234"/>
                    </a:cubicBezTo>
                    <a:cubicBezTo>
                      <a:pt x="265204" y="34405"/>
                      <a:pt x="262523" y="26515"/>
                      <a:pt x="262064" y="24830"/>
                    </a:cubicBezTo>
                    <a:cubicBezTo>
                      <a:pt x="261604" y="23145"/>
                      <a:pt x="259689" y="22456"/>
                      <a:pt x="258923" y="22226"/>
                    </a:cubicBezTo>
                    <a:cubicBezTo>
                      <a:pt x="258234" y="21996"/>
                      <a:pt x="253179" y="18855"/>
                      <a:pt x="251493" y="17936"/>
                    </a:cubicBezTo>
                    <a:cubicBezTo>
                      <a:pt x="249808" y="17017"/>
                      <a:pt x="248123" y="17936"/>
                      <a:pt x="248123" y="17936"/>
                    </a:cubicBezTo>
                    <a:cubicBezTo>
                      <a:pt x="241919" y="19162"/>
                      <a:pt x="213655" y="20081"/>
                      <a:pt x="203084" y="19621"/>
                    </a:cubicBezTo>
                    <a:cubicBezTo>
                      <a:pt x="194353" y="19238"/>
                      <a:pt x="168999" y="16711"/>
                      <a:pt x="160497" y="15868"/>
                    </a:cubicBezTo>
                    <a:cubicBezTo>
                      <a:pt x="158888" y="16787"/>
                      <a:pt x="157663" y="17553"/>
                      <a:pt x="157126" y="17936"/>
                    </a:cubicBezTo>
                    <a:cubicBezTo>
                      <a:pt x="155059" y="19545"/>
                      <a:pt x="150539" y="21153"/>
                      <a:pt x="149773" y="22073"/>
                    </a:cubicBezTo>
                    <a:cubicBezTo>
                      <a:pt x="149007" y="22992"/>
                      <a:pt x="147399" y="23834"/>
                      <a:pt x="146250" y="22226"/>
                    </a:cubicBezTo>
                    <a:cubicBezTo>
                      <a:pt x="145101" y="20617"/>
                      <a:pt x="143033" y="19545"/>
                      <a:pt x="146863" y="18396"/>
                    </a:cubicBezTo>
                    <a:cubicBezTo>
                      <a:pt x="150693" y="17247"/>
                      <a:pt x="157433" y="15179"/>
                      <a:pt x="154982" y="15026"/>
                    </a:cubicBezTo>
                    <a:cubicBezTo>
                      <a:pt x="152607" y="14872"/>
                      <a:pt x="149237" y="14719"/>
                      <a:pt x="147782" y="15485"/>
                    </a:cubicBezTo>
                    <a:cubicBezTo>
                      <a:pt x="146326" y="16251"/>
                      <a:pt x="136752" y="19621"/>
                      <a:pt x="134377" y="18855"/>
                    </a:cubicBezTo>
                    <a:cubicBezTo>
                      <a:pt x="132003" y="18089"/>
                      <a:pt x="125109" y="15485"/>
                      <a:pt x="124496" y="13570"/>
                    </a:cubicBezTo>
                    <a:cubicBezTo>
                      <a:pt x="123884" y="11655"/>
                      <a:pt x="118445" y="1315"/>
                      <a:pt x="122275" y="2540"/>
                    </a:cubicBezTo>
                    <a:cubicBezTo>
                      <a:pt x="126105" y="3843"/>
                      <a:pt x="129781" y="6217"/>
                      <a:pt x="130854" y="6370"/>
                    </a:cubicBezTo>
                    <a:cubicBezTo>
                      <a:pt x="132003" y="6523"/>
                      <a:pt x="130701" y="4915"/>
                      <a:pt x="128326" y="3689"/>
                    </a:cubicBezTo>
                    <a:cubicBezTo>
                      <a:pt x="125952" y="2387"/>
                      <a:pt x="116990" y="-753"/>
                      <a:pt x="111092" y="166"/>
                    </a:cubicBezTo>
                    <a:cubicBezTo>
                      <a:pt x="105194" y="1085"/>
                      <a:pt x="98990" y="1468"/>
                      <a:pt x="92709" y="3843"/>
                    </a:cubicBezTo>
                    <a:cubicBezTo>
                      <a:pt x="86505" y="6217"/>
                      <a:pt x="72104" y="10200"/>
                      <a:pt x="70879" y="10889"/>
                    </a:cubicBezTo>
                    <a:cubicBezTo>
                      <a:pt x="69577" y="11502"/>
                      <a:pt x="65594" y="11502"/>
                      <a:pt x="62453" y="17247"/>
                    </a:cubicBezTo>
                    <a:cubicBezTo>
                      <a:pt x="59236" y="22992"/>
                      <a:pt x="55100" y="22992"/>
                      <a:pt x="52879" y="23604"/>
                    </a:cubicBezTo>
                    <a:cubicBezTo>
                      <a:pt x="50657" y="24217"/>
                      <a:pt x="41236" y="25060"/>
                      <a:pt x="35798" y="26668"/>
                    </a:cubicBezTo>
                    <a:cubicBezTo>
                      <a:pt x="30359" y="28277"/>
                      <a:pt x="16649" y="31111"/>
                      <a:pt x="15499" y="31800"/>
                    </a:cubicBezTo>
                    <a:cubicBezTo>
                      <a:pt x="14351" y="32413"/>
                      <a:pt x="7840" y="33715"/>
                      <a:pt x="5925" y="34481"/>
                    </a:cubicBezTo>
                    <a:cubicBezTo>
                      <a:pt x="4163" y="35247"/>
                      <a:pt x="2785" y="35783"/>
                      <a:pt x="1712" y="34941"/>
                    </a:cubicBezTo>
                    <a:cubicBezTo>
                      <a:pt x="1559" y="35860"/>
                      <a:pt x="1406" y="36932"/>
                      <a:pt x="1406" y="37851"/>
                    </a:cubicBezTo>
                    <a:cubicBezTo>
                      <a:pt x="4010" y="37851"/>
                      <a:pt x="9601" y="38005"/>
                      <a:pt x="10444" y="38311"/>
                    </a:cubicBezTo>
                    <a:cubicBezTo>
                      <a:pt x="11363" y="38617"/>
                      <a:pt x="13661" y="37545"/>
                      <a:pt x="12972" y="40532"/>
                    </a:cubicBezTo>
                    <a:cubicBezTo>
                      <a:pt x="12359" y="43596"/>
                      <a:pt x="12819" y="45281"/>
                      <a:pt x="12819" y="46583"/>
                    </a:cubicBezTo>
                    <a:cubicBezTo>
                      <a:pt x="12819" y="47886"/>
                      <a:pt x="12512" y="49111"/>
                      <a:pt x="10751" y="46890"/>
                    </a:cubicBezTo>
                    <a:cubicBezTo>
                      <a:pt x="9295" y="45051"/>
                      <a:pt x="5312" y="44439"/>
                      <a:pt x="3014" y="44056"/>
                    </a:cubicBezTo>
                    <a:cubicBezTo>
                      <a:pt x="3780" y="47120"/>
                      <a:pt x="5312" y="52635"/>
                      <a:pt x="5695" y="53860"/>
                    </a:cubicBezTo>
                    <a:cubicBezTo>
                      <a:pt x="6308" y="55545"/>
                      <a:pt x="6997" y="57537"/>
                      <a:pt x="6997" y="58532"/>
                    </a:cubicBezTo>
                    <a:cubicBezTo>
                      <a:pt x="6997" y="59528"/>
                      <a:pt x="5925" y="66652"/>
                      <a:pt x="5925" y="66652"/>
                    </a:cubicBezTo>
                    <a:cubicBezTo>
                      <a:pt x="5925" y="66652"/>
                      <a:pt x="5772" y="68567"/>
                      <a:pt x="5082" y="69256"/>
                    </a:cubicBezTo>
                    <a:cubicBezTo>
                      <a:pt x="4393" y="69945"/>
                      <a:pt x="3014" y="70711"/>
                      <a:pt x="2478" y="71018"/>
                    </a:cubicBezTo>
                    <a:cubicBezTo>
                      <a:pt x="1866" y="71401"/>
                      <a:pt x="180" y="71630"/>
                      <a:pt x="103" y="72779"/>
                    </a:cubicBezTo>
                    <a:cubicBezTo>
                      <a:pt x="-49" y="74005"/>
                      <a:pt x="-126" y="75154"/>
                      <a:pt x="563" y="75767"/>
                    </a:cubicBezTo>
                    <a:cubicBezTo>
                      <a:pt x="1253" y="76379"/>
                      <a:pt x="7151" y="82814"/>
                      <a:pt x="7151" y="82814"/>
                    </a:cubicBezTo>
                    <a:cubicBezTo>
                      <a:pt x="7151" y="82814"/>
                      <a:pt x="8376" y="83886"/>
                      <a:pt x="9295" y="84499"/>
                    </a:cubicBezTo>
                    <a:cubicBezTo>
                      <a:pt x="10214" y="85111"/>
                      <a:pt x="13508" y="87103"/>
                      <a:pt x="12665" y="89631"/>
                    </a:cubicBezTo>
                    <a:cubicBezTo>
                      <a:pt x="11823" y="92158"/>
                      <a:pt x="10904" y="93920"/>
                      <a:pt x="10904" y="93920"/>
                    </a:cubicBezTo>
                    <a:cubicBezTo>
                      <a:pt x="10904" y="93920"/>
                      <a:pt x="10291" y="94992"/>
                      <a:pt x="10904" y="95988"/>
                    </a:cubicBezTo>
                    <a:cubicBezTo>
                      <a:pt x="11516" y="96907"/>
                      <a:pt x="12972" y="98746"/>
                      <a:pt x="12972" y="98746"/>
                    </a:cubicBezTo>
                    <a:cubicBezTo>
                      <a:pt x="12972" y="98746"/>
                      <a:pt x="13355" y="99588"/>
                      <a:pt x="13815" y="99665"/>
                    </a:cubicBezTo>
                    <a:cubicBezTo>
                      <a:pt x="14274" y="99818"/>
                      <a:pt x="15499" y="99665"/>
                      <a:pt x="15346" y="100967"/>
                    </a:cubicBezTo>
                    <a:cubicBezTo>
                      <a:pt x="15193" y="102269"/>
                      <a:pt x="15729" y="108167"/>
                      <a:pt x="15729" y="108167"/>
                    </a:cubicBezTo>
                    <a:cubicBezTo>
                      <a:pt x="15729" y="108167"/>
                      <a:pt x="15499" y="110082"/>
                      <a:pt x="15117" y="110771"/>
                    </a:cubicBezTo>
                    <a:cubicBezTo>
                      <a:pt x="14734" y="111461"/>
                      <a:pt x="13048" y="114601"/>
                      <a:pt x="13048" y="114601"/>
                    </a:cubicBezTo>
                    <a:cubicBezTo>
                      <a:pt x="13048" y="114601"/>
                      <a:pt x="12129" y="116363"/>
                      <a:pt x="12895" y="117818"/>
                    </a:cubicBezTo>
                    <a:cubicBezTo>
                      <a:pt x="13738" y="119274"/>
                      <a:pt x="16266" y="123793"/>
                      <a:pt x="16266" y="123793"/>
                    </a:cubicBezTo>
                    <a:cubicBezTo>
                      <a:pt x="16266" y="123793"/>
                      <a:pt x="17185" y="124712"/>
                      <a:pt x="16878" y="125708"/>
                    </a:cubicBezTo>
                    <a:cubicBezTo>
                      <a:pt x="16495" y="126627"/>
                      <a:pt x="16266" y="127010"/>
                      <a:pt x="16725" y="127469"/>
                    </a:cubicBezTo>
                    <a:cubicBezTo>
                      <a:pt x="17185" y="127929"/>
                      <a:pt x="21857" y="131759"/>
                      <a:pt x="21857" y="131759"/>
                    </a:cubicBezTo>
                    <a:cubicBezTo>
                      <a:pt x="21857" y="131759"/>
                      <a:pt x="23159" y="132831"/>
                      <a:pt x="23312" y="133444"/>
                    </a:cubicBezTo>
                    <a:cubicBezTo>
                      <a:pt x="23466" y="134057"/>
                      <a:pt x="24844" y="135972"/>
                      <a:pt x="24385" y="136891"/>
                    </a:cubicBezTo>
                    <a:cubicBezTo>
                      <a:pt x="23925" y="137810"/>
                      <a:pt x="21857" y="146925"/>
                      <a:pt x="21168" y="148150"/>
                    </a:cubicBezTo>
                    <a:cubicBezTo>
                      <a:pt x="20785" y="148763"/>
                      <a:pt x="19789" y="150372"/>
                      <a:pt x="18946" y="151674"/>
                    </a:cubicBezTo>
                    <a:cubicBezTo>
                      <a:pt x="20785" y="151904"/>
                      <a:pt x="22776" y="150372"/>
                      <a:pt x="23695" y="149453"/>
                    </a:cubicBezTo>
                    <a:cubicBezTo>
                      <a:pt x="24768" y="148380"/>
                      <a:pt x="24155" y="147921"/>
                      <a:pt x="23312" y="147308"/>
                    </a:cubicBezTo>
                    <a:cubicBezTo>
                      <a:pt x="22470" y="146695"/>
                      <a:pt x="24538" y="146006"/>
                      <a:pt x="26989" y="146082"/>
                    </a:cubicBezTo>
                    <a:cubicBezTo>
                      <a:pt x="29517" y="146236"/>
                      <a:pt x="33117" y="152516"/>
                      <a:pt x="33576" y="153895"/>
                    </a:cubicBezTo>
                    <a:cubicBezTo>
                      <a:pt x="34036" y="155197"/>
                      <a:pt x="35108" y="155121"/>
                      <a:pt x="36334" y="155580"/>
                    </a:cubicBezTo>
                    <a:cubicBezTo>
                      <a:pt x="37559" y="156040"/>
                      <a:pt x="50198" y="158568"/>
                      <a:pt x="51194" y="159180"/>
                    </a:cubicBezTo>
                    <a:cubicBezTo>
                      <a:pt x="52113" y="159793"/>
                      <a:pt x="55636" y="159793"/>
                      <a:pt x="57781" y="159640"/>
                    </a:cubicBezTo>
                    <a:cubicBezTo>
                      <a:pt x="59925" y="159487"/>
                      <a:pt x="60079" y="159257"/>
                      <a:pt x="61994" y="160023"/>
                    </a:cubicBezTo>
                    <a:cubicBezTo>
                      <a:pt x="63909" y="160712"/>
                      <a:pt x="62683" y="164542"/>
                      <a:pt x="62376" y="165308"/>
                    </a:cubicBezTo>
                    <a:cubicBezTo>
                      <a:pt x="61994" y="165997"/>
                      <a:pt x="60844" y="166227"/>
                      <a:pt x="60232" y="166534"/>
                    </a:cubicBezTo>
                    <a:cubicBezTo>
                      <a:pt x="59619" y="166763"/>
                      <a:pt x="59313" y="167223"/>
                      <a:pt x="58700" y="168066"/>
                    </a:cubicBezTo>
                    <a:cubicBezTo>
                      <a:pt x="58087" y="168908"/>
                      <a:pt x="59160" y="170134"/>
                      <a:pt x="60385" y="171053"/>
                    </a:cubicBezTo>
                    <a:cubicBezTo>
                      <a:pt x="61611" y="171972"/>
                      <a:pt x="65670" y="176415"/>
                      <a:pt x="67892" y="178329"/>
                    </a:cubicBezTo>
                    <a:cubicBezTo>
                      <a:pt x="70189" y="180244"/>
                      <a:pt x="74019" y="178176"/>
                      <a:pt x="74708" y="177947"/>
                    </a:cubicBezTo>
                    <a:cubicBezTo>
                      <a:pt x="75398" y="177717"/>
                      <a:pt x="77619" y="176644"/>
                      <a:pt x="78079" y="176185"/>
                    </a:cubicBezTo>
                    <a:cubicBezTo>
                      <a:pt x="78538" y="175725"/>
                      <a:pt x="79534" y="174729"/>
                      <a:pt x="80683" y="175725"/>
                    </a:cubicBezTo>
                    <a:cubicBezTo>
                      <a:pt x="81909" y="176644"/>
                      <a:pt x="81143" y="175036"/>
                      <a:pt x="81066" y="174423"/>
                    </a:cubicBezTo>
                    <a:cubicBezTo>
                      <a:pt x="80913" y="173810"/>
                      <a:pt x="79304" y="171283"/>
                      <a:pt x="78538" y="169521"/>
                    </a:cubicBezTo>
                    <a:cubicBezTo>
                      <a:pt x="77849" y="167759"/>
                      <a:pt x="78922" y="168449"/>
                      <a:pt x="79764" y="168678"/>
                    </a:cubicBezTo>
                    <a:cubicBezTo>
                      <a:pt x="80607" y="168908"/>
                      <a:pt x="85968" y="170363"/>
                      <a:pt x="90334" y="171819"/>
                    </a:cubicBezTo>
                    <a:cubicBezTo>
                      <a:pt x="94624" y="173274"/>
                      <a:pt x="99526" y="173580"/>
                      <a:pt x="100139" y="173044"/>
                    </a:cubicBezTo>
                    <a:cubicBezTo>
                      <a:pt x="100751" y="172432"/>
                      <a:pt x="101058" y="171819"/>
                      <a:pt x="101364" y="173657"/>
                    </a:cubicBezTo>
                    <a:cubicBezTo>
                      <a:pt x="101594" y="175419"/>
                      <a:pt x="100522" y="176874"/>
                      <a:pt x="99449" y="177257"/>
                    </a:cubicBezTo>
                    <a:cubicBezTo>
                      <a:pt x="98377" y="177640"/>
                      <a:pt x="97917" y="177640"/>
                      <a:pt x="97917" y="178789"/>
                    </a:cubicBezTo>
                    <a:cubicBezTo>
                      <a:pt x="97917" y="180015"/>
                      <a:pt x="99832" y="181317"/>
                      <a:pt x="100292" y="181700"/>
                    </a:cubicBezTo>
                    <a:cubicBezTo>
                      <a:pt x="100751" y="182083"/>
                      <a:pt x="101977" y="183155"/>
                      <a:pt x="103892" y="184610"/>
                    </a:cubicBezTo>
                    <a:cubicBezTo>
                      <a:pt x="105807" y="186066"/>
                      <a:pt x="108947" y="183691"/>
                      <a:pt x="109790" y="183078"/>
                    </a:cubicBezTo>
                    <a:cubicBezTo>
                      <a:pt x="110632" y="182466"/>
                      <a:pt x="111552" y="182925"/>
                      <a:pt x="111552" y="182925"/>
                    </a:cubicBezTo>
                    <a:cubicBezTo>
                      <a:pt x="111552" y="182925"/>
                      <a:pt x="122581" y="189896"/>
                      <a:pt x="123730" y="190432"/>
                    </a:cubicBezTo>
                    <a:cubicBezTo>
                      <a:pt x="124956" y="191044"/>
                      <a:pt x="125416" y="191734"/>
                      <a:pt x="127407" y="194032"/>
                    </a:cubicBezTo>
                    <a:cubicBezTo>
                      <a:pt x="129246" y="196636"/>
                      <a:pt x="131620" y="201768"/>
                      <a:pt x="132769" y="2028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38" name="Kombinationstegning: figur 12137">
                <a:extLst>
                  <a:ext uri="{FF2B5EF4-FFF2-40B4-BE49-F238E27FC236}">
                    <a16:creationId xmlns:a16="http://schemas.microsoft.com/office/drawing/2014/main" id="{3F58645A-CD6D-4281-AB0F-C7B8BD708073}"/>
                  </a:ext>
                </a:extLst>
              </p:cNvPr>
              <p:cNvSpPr/>
              <p:nvPr/>
            </p:nvSpPr>
            <p:spPr>
              <a:xfrm>
                <a:off x="6450633" y="2922701"/>
                <a:ext cx="128005" cy="69896"/>
              </a:xfrm>
              <a:custGeom>
                <a:avLst/>
                <a:gdLst>
                  <a:gd name="connsiteX0" fmla="*/ 102192 w 128005"/>
                  <a:gd name="connsiteY0" fmla="*/ 26271 h 69896"/>
                  <a:gd name="connsiteX1" fmla="*/ 99741 w 128005"/>
                  <a:gd name="connsiteY1" fmla="*/ 26501 h 69896"/>
                  <a:gd name="connsiteX2" fmla="*/ 98822 w 128005"/>
                  <a:gd name="connsiteY2" fmla="*/ 25811 h 69896"/>
                  <a:gd name="connsiteX3" fmla="*/ 99895 w 128005"/>
                  <a:gd name="connsiteY3" fmla="*/ 21292 h 69896"/>
                  <a:gd name="connsiteX4" fmla="*/ 100584 w 128005"/>
                  <a:gd name="connsiteY4" fmla="*/ 19071 h 69896"/>
                  <a:gd name="connsiteX5" fmla="*/ 100737 w 128005"/>
                  <a:gd name="connsiteY5" fmla="*/ 18764 h 69896"/>
                  <a:gd name="connsiteX6" fmla="*/ 103035 w 128005"/>
                  <a:gd name="connsiteY6" fmla="*/ 15777 h 69896"/>
                  <a:gd name="connsiteX7" fmla="*/ 103724 w 128005"/>
                  <a:gd name="connsiteY7" fmla="*/ 13632 h 69896"/>
                  <a:gd name="connsiteX8" fmla="*/ 102805 w 128005"/>
                  <a:gd name="connsiteY8" fmla="*/ 10875 h 69896"/>
                  <a:gd name="connsiteX9" fmla="*/ 101427 w 128005"/>
                  <a:gd name="connsiteY9" fmla="*/ 9419 h 69896"/>
                  <a:gd name="connsiteX10" fmla="*/ 100431 w 128005"/>
                  <a:gd name="connsiteY10" fmla="*/ 8730 h 69896"/>
                  <a:gd name="connsiteX11" fmla="*/ 90397 w 128005"/>
                  <a:gd name="connsiteY11" fmla="*/ 4441 h 69896"/>
                  <a:gd name="connsiteX12" fmla="*/ 84269 w 128005"/>
                  <a:gd name="connsiteY12" fmla="*/ 4824 h 69896"/>
                  <a:gd name="connsiteX13" fmla="*/ 80899 w 128005"/>
                  <a:gd name="connsiteY13" fmla="*/ 4594 h 69896"/>
                  <a:gd name="connsiteX14" fmla="*/ 77758 w 128005"/>
                  <a:gd name="connsiteY14" fmla="*/ 3905 h 69896"/>
                  <a:gd name="connsiteX15" fmla="*/ 76916 w 128005"/>
                  <a:gd name="connsiteY15" fmla="*/ 2602 h 69896"/>
                  <a:gd name="connsiteX16" fmla="*/ 74541 w 128005"/>
                  <a:gd name="connsiteY16" fmla="*/ 228 h 69896"/>
                  <a:gd name="connsiteX17" fmla="*/ 72243 w 128005"/>
                  <a:gd name="connsiteY17" fmla="*/ 841 h 69896"/>
                  <a:gd name="connsiteX18" fmla="*/ 70481 w 128005"/>
                  <a:gd name="connsiteY18" fmla="*/ 1683 h 69896"/>
                  <a:gd name="connsiteX19" fmla="*/ 70098 w 128005"/>
                  <a:gd name="connsiteY19" fmla="*/ 4058 h 69896"/>
                  <a:gd name="connsiteX20" fmla="*/ 71784 w 128005"/>
                  <a:gd name="connsiteY20" fmla="*/ 4977 h 69896"/>
                  <a:gd name="connsiteX21" fmla="*/ 73469 w 128005"/>
                  <a:gd name="connsiteY21" fmla="*/ 4364 h 69896"/>
                  <a:gd name="connsiteX22" fmla="*/ 73928 w 128005"/>
                  <a:gd name="connsiteY22" fmla="*/ 6432 h 69896"/>
                  <a:gd name="connsiteX23" fmla="*/ 72396 w 128005"/>
                  <a:gd name="connsiteY23" fmla="*/ 7275 h 69896"/>
                  <a:gd name="connsiteX24" fmla="*/ 69409 w 128005"/>
                  <a:gd name="connsiteY24" fmla="*/ 8117 h 69896"/>
                  <a:gd name="connsiteX25" fmla="*/ 63205 w 128005"/>
                  <a:gd name="connsiteY25" fmla="*/ 7428 h 69896"/>
                  <a:gd name="connsiteX26" fmla="*/ 60831 w 128005"/>
                  <a:gd name="connsiteY26" fmla="*/ 7581 h 69896"/>
                  <a:gd name="connsiteX27" fmla="*/ 56771 w 128005"/>
                  <a:gd name="connsiteY27" fmla="*/ 8500 h 69896"/>
                  <a:gd name="connsiteX28" fmla="*/ 54013 w 128005"/>
                  <a:gd name="connsiteY28" fmla="*/ 7888 h 69896"/>
                  <a:gd name="connsiteX29" fmla="*/ 49111 w 128005"/>
                  <a:gd name="connsiteY29" fmla="*/ 8960 h 69896"/>
                  <a:gd name="connsiteX30" fmla="*/ 46583 w 128005"/>
                  <a:gd name="connsiteY30" fmla="*/ 8271 h 69896"/>
                  <a:gd name="connsiteX31" fmla="*/ 45358 w 128005"/>
                  <a:gd name="connsiteY31" fmla="*/ 7964 h 69896"/>
                  <a:gd name="connsiteX32" fmla="*/ 44439 w 128005"/>
                  <a:gd name="connsiteY32" fmla="*/ 8271 h 69896"/>
                  <a:gd name="connsiteX33" fmla="*/ 42753 w 128005"/>
                  <a:gd name="connsiteY33" fmla="*/ 10186 h 69896"/>
                  <a:gd name="connsiteX34" fmla="*/ 40609 w 128005"/>
                  <a:gd name="connsiteY34" fmla="*/ 12483 h 69896"/>
                  <a:gd name="connsiteX35" fmla="*/ 38847 w 128005"/>
                  <a:gd name="connsiteY35" fmla="*/ 13096 h 69896"/>
                  <a:gd name="connsiteX36" fmla="*/ 36472 w 128005"/>
                  <a:gd name="connsiteY36" fmla="*/ 13249 h 69896"/>
                  <a:gd name="connsiteX37" fmla="*/ 34711 w 128005"/>
                  <a:gd name="connsiteY37" fmla="*/ 13020 h 69896"/>
                  <a:gd name="connsiteX38" fmla="*/ 33026 w 128005"/>
                  <a:gd name="connsiteY38" fmla="*/ 11488 h 69896"/>
                  <a:gd name="connsiteX39" fmla="*/ 29656 w 128005"/>
                  <a:gd name="connsiteY39" fmla="*/ 11028 h 69896"/>
                  <a:gd name="connsiteX40" fmla="*/ 27970 w 128005"/>
                  <a:gd name="connsiteY40" fmla="*/ 11947 h 69896"/>
                  <a:gd name="connsiteX41" fmla="*/ 25826 w 128005"/>
                  <a:gd name="connsiteY41" fmla="*/ 14551 h 69896"/>
                  <a:gd name="connsiteX42" fmla="*/ 26438 w 128005"/>
                  <a:gd name="connsiteY42" fmla="*/ 16237 h 69896"/>
                  <a:gd name="connsiteX43" fmla="*/ 28737 w 128005"/>
                  <a:gd name="connsiteY43" fmla="*/ 16237 h 69896"/>
                  <a:gd name="connsiteX44" fmla="*/ 29579 w 128005"/>
                  <a:gd name="connsiteY44" fmla="*/ 17692 h 69896"/>
                  <a:gd name="connsiteX45" fmla="*/ 27894 w 128005"/>
                  <a:gd name="connsiteY45" fmla="*/ 19147 h 69896"/>
                  <a:gd name="connsiteX46" fmla="*/ 22149 w 128005"/>
                  <a:gd name="connsiteY46" fmla="*/ 24892 h 69896"/>
                  <a:gd name="connsiteX47" fmla="*/ 14949 w 128005"/>
                  <a:gd name="connsiteY47" fmla="*/ 29411 h 69896"/>
                  <a:gd name="connsiteX48" fmla="*/ 14030 w 128005"/>
                  <a:gd name="connsiteY48" fmla="*/ 31096 h 69896"/>
                  <a:gd name="connsiteX49" fmla="*/ 13187 w 128005"/>
                  <a:gd name="connsiteY49" fmla="*/ 34696 h 69896"/>
                  <a:gd name="connsiteX50" fmla="*/ 11502 w 128005"/>
                  <a:gd name="connsiteY50" fmla="*/ 37224 h 69896"/>
                  <a:gd name="connsiteX51" fmla="*/ 5298 w 128005"/>
                  <a:gd name="connsiteY51" fmla="*/ 44041 h 69896"/>
                  <a:gd name="connsiteX52" fmla="*/ 2924 w 128005"/>
                  <a:gd name="connsiteY52" fmla="*/ 48024 h 69896"/>
                  <a:gd name="connsiteX53" fmla="*/ 2540 w 128005"/>
                  <a:gd name="connsiteY53" fmla="*/ 50169 h 69896"/>
                  <a:gd name="connsiteX54" fmla="*/ 3230 w 128005"/>
                  <a:gd name="connsiteY54" fmla="*/ 51701 h 69896"/>
                  <a:gd name="connsiteX55" fmla="*/ 2847 w 128005"/>
                  <a:gd name="connsiteY55" fmla="*/ 53616 h 69896"/>
                  <a:gd name="connsiteX56" fmla="*/ 1085 w 128005"/>
                  <a:gd name="connsiteY56" fmla="*/ 56603 h 69896"/>
                  <a:gd name="connsiteX57" fmla="*/ 1238 w 128005"/>
                  <a:gd name="connsiteY57" fmla="*/ 58288 h 69896"/>
                  <a:gd name="connsiteX58" fmla="*/ 5910 w 128005"/>
                  <a:gd name="connsiteY58" fmla="*/ 54305 h 69896"/>
                  <a:gd name="connsiteX59" fmla="*/ 7213 w 128005"/>
                  <a:gd name="connsiteY59" fmla="*/ 53386 h 69896"/>
                  <a:gd name="connsiteX60" fmla="*/ 8975 w 128005"/>
                  <a:gd name="connsiteY60" fmla="*/ 50782 h 69896"/>
                  <a:gd name="connsiteX61" fmla="*/ 11119 w 128005"/>
                  <a:gd name="connsiteY61" fmla="*/ 50322 h 69896"/>
                  <a:gd name="connsiteX62" fmla="*/ 15562 w 128005"/>
                  <a:gd name="connsiteY62" fmla="*/ 48867 h 69896"/>
                  <a:gd name="connsiteX63" fmla="*/ 18702 w 128005"/>
                  <a:gd name="connsiteY63" fmla="*/ 48254 h 69896"/>
                  <a:gd name="connsiteX64" fmla="*/ 21689 w 128005"/>
                  <a:gd name="connsiteY64" fmla="*/ 48867 h 69896"/>
                  <a:gd name="connsiteX65" fmla="*/ 23221 w 128005"/>
                  <a:gd name="connsiteY65" fmla="*/ 50552 h 69896"/>
                  <a:gd name="connsiteX66" fmla="*/ 24064 w 128005"/>
                  <a:gd name="connsiteY66" fmla="*/ 58671 h 69896"/>
                  <a:gd name="connsiteX67" fmla="*/ 24753 w 128005"/>
                  <a:gd name="connsiteY67" fmla="*/ 60586 h 69896"/>
                  <a:gd name="connsiteX68" fmla="*/ 28813 w 128005"/>
                  <a:gd name="connsiteY68" fmla="*/ 65105 h 69896"/>
                  <a:gd name="connsiteX69" fmla="*/ 29809 w 128005"/>
                  <a:gd name="connsiteY69" fmla="*/ 67097 h 69896"/>
                  <a:gd name="connsiteX70" fmla="*/ 30498 w 128005"/>
                  <a:gd name="connsiteY70" fmla="*/ 66790 h 69896"/>
                  <a:gd name="connsiteX71" fmla="*/ 41758 w 128005"/>
                  <a:gd name="connsiteY71" fmla="*/ 66178 h 69896"/>
                  <a:gd name="connsiteX72" fmla="*/ 43826 w 128005"/>
                  <a:gd name="connsiteY72" fmla="*/ 65335 h 69896"/>
                  <a:gd name="connsiteX73" fmla="*/ 45741 w 128005"/>
                  <a:gd name="connsiteY73" fmla="*/ 65182 h 69896"/>
                  <a:gd name="connsiteX74" fmla="*/ 52098 w 128005"/>
                  <a:gd name="connsiteY74" fmla="*/ 67097 h 69896"/>
                  <a:gd name="connsiteX75" fmla="*/ 53860 w 128005"/>
                  <a:gd name="connsiteY75" fmla="*/ 66484 h 69896"/>
                  <a:gd name="connsiteX76" fmla="*/ 57843 w 128005"/>
                  <a:gd name="connsiteY76" fmla="*/ 61812 h 69896"/>
                  <a:gd name="connsiteX77" fmla="*/ 59298 w 128005"/>
                  <a:gd name="connsiteY77" fmla="*/ 59284 h 69896"/>
                  <a:gd name="connsiteX78" fmla="*/ 61366 w 128005"/>
                  <a:gd name="connsiteY78" fmla="*/ 54382 h 69896"/>
                  <a:gd name="connsiteX79" fmla="*/ 62439 w 128005"/>
                  <a:gd name="connsiteY79" fmla="*/ 53463 h 69896"/>
                  <a:gd name="connsiteX80" fmla="*/ 64124 w 128005"/>
                  <a:gd name="connsiteY80" fmla="*/ 52237 h 69896"/>
                  <a:gd name="connsiteX81" fmla="*/ 67801 w 128005"/>
                  <a:gd name="connsiteY81" fmla="*/ 48867 h 69896"/>
                  <a:gd name="connsiteX82" fmla="*/ 69103 w 128005"/>
                  <a:gd name="connsiteY82" fmla="*/ 48177 h 69896"/>
                  <a:gd name="connsiteX83" fmla="*/ 70328 w 128005"/>
                  <a:gd name="connsiteY83" fmla="*/ 49633 h 69896"/>
                  <a:gd name="connsiteX84" fmla="*/ 70098 w 128005"/>
                  <a:gd name="connsiteY84" fmla="*/ 54765 h 69896"/>
                  <a:gd name="connsiteX85" fmla="*/ 70558 w 128005"/>
                  <a:gd name="connsiteY85" fmla="*/ 56680 h 69896"/>
                  <a:gd name="connsiteX86" fmla="*/ 76916 w 128005"/>
                  <a:gd name="connsiteY86" fmla="*/ 60280 h 69896"/>
                  <a:gd name="connsiteX87" fmla="*/ 79060 w 128005"/>
                  <a:gd name="connsiteY87" fmla="*/ 61122 h 69896"/>
                  <a:gd name="connsiteX88" fmla="*/ 81435 w 128005"/>
                  <a:gd name="connsiteY88" fmla="*/ 62195 h 69896"/>
                  <a:gd name="connsiteX89" fmla="*/ 82967 w 128005"/>
                  <a:gd name="connsiteY89" fmla="*/ 66714 h 69896"/>
                  <a:gd name="connsiteX90" fmla="*/ 83197 w 128005"/>
                  <a:gd name="connsiteY90" fmla="*/ 68475 h 69896"/>
                  <a:gd name="connsiteX91" fmla="*/ 84039 w 128005"/>
                  <a:gd name="connsiteY91" fmla="*/ 69395 h 69896"/>
                  <a:gd name="connsiteX92" fmla="*/ 86337 w 128005"/>
                  <a:gd name="connsiteY92" fmla="*/ 66024 h 69896"/>
                  <a:gd name="connsiteX93" fmla="*/ 87563 w 128005"/>
                  <a:gd name="connsiteY93" fmla="*/ 61122 h 69896"/>
                  <a:gd name="connsiteX94" fmla="*/ 89095 w 128005"/>
                  <a:gd name="connsiteY94" fmla="*/ 59207 h 69896"/>
                  <a:gd name="connsiteX95" fmla="*/ 91852 w 128005"/>
                  <a:gd name="connsiteY95" fmla="*/ 56450 h 69896"/>
                  <a:gd name="connsiteX96" fmla="*/ 92694 w 128005"/>
                  <a:gd name="connsiteY96" fmla="*/ 53846 h 69896"/>
                  <a:gd name="connsiteX97" fmla="*/ 93537 w 128005"/>
                  <a:gd name="connsiteY97" fmla="*/ 47871 h 69896"/>
                  <a:gd name="connsiteX98" fmla="*/ 94992 w 128005"/>
                  <a:gd name="connsiteY98" fmla="*/ 47258 h 69896"/>
                  <a:gd name="connsiteX99" fmla="*/ 100967 w 128005"/>
                  <a:gd name="connsiteY99" fmla="*/ 50705 h 69896"/>
                  <a:gd name="connsiteX100" fmla="*/ 116056 w 128005"/>
                  <a:gd name="connsiteY100" fmla="*/ 55990 h 69896"/>
                  <a:gd name="connsiteX101" fmla="*/ 118584 w 128005"/>
                  <a:gd name="connsiteY101" fmla="*/ 53922 h 69896"/>
                  <a:gd name="connsiteX102" fmla="*/ 117742 w 128005"/>
                  <a:gd name="connsiteY102" fmla="*/ 51165 h 69896"/>
                  <a:gd name="connsiteX103" fmla="*/ 117282 w 128005"/>
                  <a:gd name="connsiteY103" fmla="*/ 49250 h 69896"/>
                  <a:gd name="connsiteX104" fmla="*/ 115367 w 128005"/>
                  <a:gd name="connsiteY104" fmla="*/ 45803 h 69896"/>
                  <a:gd name="connsiteX105" fmla="*/ 116593 w 128005"/>
                  <a:gd name="connsiteY105" fmla="*/ 43505 h 69896"/>
                  <a:gd name="connsiteX106" fmla="*/ 118048 w 128005"/>
                  <a:gd name="connsiteY106" fmla="*/ 42816 h 69896"/>
                  <a:gd name="connsiteX107" fmla="*/ 126167 w 128005"/>
                  <a:gd name="connsiteY107" fmla="*/ 44960 h 69896"/>
                  <a:gd name="connsiteX108" fmla="*/ 127393 w 128005"/>
                  <a:gd name="connsiteY108" fmla="*/ 43275 h 69896"/>
                  <a:gd name="connsiteX109" fmla="*/ 128005 w 128005"/>
                  <a:gd name="connsiteY109" fmla="*/ 33318 h 69896"/>
                  <a:gd name="connsiteX110" fmla="*/ 126320 w 128005"/>
                  <a:gd name="connsiteY110" fmla="*/ 31096 h 69896"/>
                  <a:gd name="connsiteX111" fmla="*/ 121878 w 128005"/>
                  <a:gd name="connsiteY111" fmla="*/ 30484 h 69896"/>
                  <a:gd name="connsiteX112" fmla="*/ 118507 w 128005"/>
                  <a:gd name="connsiteY112" fmla="*/ 33624 h 69896"/>
                  <a:gd name="connsiteX113" fmla="*/ 116363 w 128005"/>
                  <a:gd name="connsiteY113" fmla="*/ 33624 h 69896"/>
                  <a:gd name="connsiteX114" fmla="*/ 104414 w 128005"/>
                  <a:gd name="connsiteY114" fmla="*/ 26807 h 69896"/>
                  <a:gd name="connsiteX115" fmla="*/ 102192 w 128005"/>
                  <a:gd name="connsiteY115" fmla="*/ 26271 h 6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28005" h="69896">
                    <a:moveTo>
                      <a:pt x="102192" y="26271"/>
                    </a:moveTo>
                    <a:cubicBezTo>
                      <a:pt x="101427" y="26271"/>
                      <a:pt x="100507" y="26271"/>
                      <a:pt x="99741" y="26501"/>
                    </a:cubicBezTo>
                    <a:cubicBezTo>
                      <a:pt x="98209" y="26883"/>
                      <a:pt x="98822" y="25811"/>
                      <a:pt x="98822" y="25811"/>
                    </a:cubicBezTo>
                    <a:cubicBezTo>
                      <a:pt x="98822" y="25811"/>
                      <a:pt x="99741" y="22135"/>
                      <a:pt x="99895" y="21292"/>
                    </a:cubicBezTo>
                    <a:cubicBezTo>
                      <a:pt x="99971" y="20603"/>
                      <a:pt x="100277" y="19607"/>
                      <a:pt x="100584" y="19071"/>
                    </a:cubicBezTo>
                    <a:cubicBezTo>
                      <a:pt x="100660" y="18994"/>
                      <a:pt x="100660" y="18841"/>
                      <a:pt x="100737" y="18764"/>
                    </a:cubicBezTo>
                    <a:cubicBezTo>
                      <a:pt x="101120" y="18381"/>
                      <a:pt x="102422" y="16160"/>
                      <a:pt x="103035" y="15777"/>
                    </a:cubicBezTo>
                    <a:cubicBezTo>
                      <a:pt x="103648" y="15394"/>
                      <a:pt x="103878" y="14705"/>
                      <a:pt x="103724" y="13632"/>
                    </a:cubicBezTo>
                    <a:cubicBezTo>
                      <a:pt x="103571" y="12560"/>
                      <a:pt x="103571" y="12177"/>
                      <a:pt x="102805" y="10875"/>
                    </a:cubicBezTo>
                    <a:cubicBezTo>
                      <a:pt x="102422" y="10262"/>
                      <a:pt x="101886" y="9803"/>
                      <a:pt x="101427" y="9419"/>
                    </a:cubicBezTo>
                    <a:cubicBezTo>
                      <a:pt x="100890" y="8960"/>
                      <a:pt x="100431" y="8730"/>
                      <a:pt x="100431" y="8730"/>
                    </a:cubicBezTo>
                    <a:cubicBezTo>
                      <a:pt x="100431" y="8730"/>
                      <a:pt x="91010" y="4671"/>
                      <a:pt x="90397" y="4441"/>
                    </a:cubicBezTo>
                    <a:cubicBezTo>
                      <a:pt x="89784" y="4211"/>
                      <a:pt x="85341" y="4594"/>
                      <a:pt x="84269" y="4824"/>
                    </a:cubicBezTo>
                    <a:cubicBezTo>
                      <a:pt x="83197" y="5054"/>
                      <a:pt x="81741" y="4824"/>
                      <a:pt x="80899" y="4594"/>
                    </a:cubicBezTo>
                    <a:cubicBezTo>
                      <a:pt x="80056" y="4364"/>
                      <a:pt x="78600" y="3981"/>
                      <a:pt x="77758" y="3905"/>
                    </a:cubicBezTo>
                    <a:cubicBezTo>
                      <a:pt x="76916" y="3751"/>
                      <a:pt x="76916" y="2602"/>
                      <a:pt x="76916" y="2602"/>
                    </a:cubicBezTo>
                    <a:cubicBezTo>
                      <a:pt x="76916" y="2602"/>
                      <a:pt x="75154" y="917"/>
                      <a:pt x="74541" y="228"/>
                    </a:cubicBezTo>
                    <a:cubicBezTo>
                      <a:pt x="73928" y="-461"/>
                      <a:pt x="73086" y="611"/>
                      <a:pt x="72243" y="841"/>
                    </a:cubicBezTo>
                    <a:cubicBezTo>
                      <a:pt x="71400" y="1070"/>
                      <a:pt x="71324" y="841"/>
                      <a:pt x="70481" y="1683"/>
                    </a:cubicBezTo>
                    <a:cubicBezTo>
                      <a:pt x="69639" y="2526"/>
                      <a:pt x="69869" y="2985"/>
                      <a:pt x="70098" y="4058"/>
                    </a:cubicBezTo>
                    <a:cubicBezTo>
                      <a:pt x="70328" y="5130"/>
                      <a:pt x="71400" y="5513"/>
                      <a:pt x="71784" y="4977"/>
                    </a:cubicBezTo>
                    <a:cubicBezTo>
                      <a:pt x="72167" y="4517"/>
                      <a:pt x="72703" y="4517"/>
                      <a:pt x="73469" y="4364"/>
                    </a:cubicBezTo>
                    <a:cubicBezTo>
                      <a:pt x="74158" y="4211"/>
                      <a:pt x="74158" y="5437"/>
                      <a:pt x="73928" y="6432"/>
                    </a:cubicBezTo>
                    <a:cubicBezTo>
                      <a:pt x="73699" y="7351"/>
                      <a:pt x="72396" y="7275"/>
                      <a:pt x="72396" y="7275"/>
                    </a:cubicBezTo>
                    <a:cubicBezTo>
                      <a:pt x="72396" y="7275"/>
                      <a:pt x="70481" y="7964"/>
                      <a:pt x="69409" y="8117"/>
                    </a:cubicBezTo>
                    <a:cubicBezTo>
                      <a:pt x="68337" y="8271"/>
                      <a:pt x="63894" y="7658"/>
                      <a:pt x="63205" y="7428"/>
                    </a:cubicBezTo>
                    <a:cubicBezTo>
                      <a:pt x="62515" y="7198"/>
                      <a:pt x="60831" y="7581"/>
                      <a:pt x="60831" y="7581"/>
                    </a:cubicBezTo>
                    <a:cubicBezTo>
                      <a:pt x="60831" y="7581"/>
                      <a:pt x="57843" y="8041"/>
                      <a:pt x="56771" y="8500"/>
                    </a:cubicBezTo>
                    <a:cubicBezTo>
                      <a:pt x="55698" y="8960"/>
                      <a:pt x="55086" y="8500"/>
                      <a:pt x="54013" y="7888"/>
                    </a:cubicBezTo>
                    <a:cubicBezTo>
                      <a:pt x="52941" y="7275"/>
                      <a:pt x="50030" y="8500"/>
                      <a:pt x="49111" y="8960"/>
                    </a:cubicBezTo>
                    <a:cubicBezTo>
                      <a:pt x="48192" y="9419"/>
                      <a:pt x="47196" y="8730"/>
                      <a:pt x="46583" y="8271"/>
                    </a:cubicBezTo>
                    <a:cubicBezTo>
                      <a:pt x="46277" y="8041"/>
                      <a:pt x="45741" y="7964"/>
                      <a:pt x="45358" y="7964"/>
                    </a:cubicBezTo>
                    <a:cubicBezTo>
                      <a:pt x="44975" y="7964"/>
                      <a:pt x="44592" y="8117"/>
                      <a:pt x="44439" y="8271"/>
                    </a:cubicBezTo>
                    <a:cubicBezTo>
                      <a:pt x="44056" y="8654"/>
                      <a:pt x="43213" y="8960"/>
                      <a:pt x="42753" y="10186"/>
                    </a:cubicBezTo>
                    <a:cubicBezTo>
                      <a:pt x="42294" y="11411"/>
                      <a:pt x="41222" y="11947"/>
                      <a:pt x="40609" y="12483"/>
                    </a:cubicBezTo>
                    <a:cubicBezTo>
                      <a:pt x="39996" y="12943"/>
                      <a:pt x="39383" y="13326"/>
                      <a:pt x="38847" y="13096"/>
                    </a:cubicBezTo>
                    <a:cubicBezTo>
                      <a:pt x="38234" y="12866"/>
                      <a:pt x="37392" y="12713"/>
                      <a:pt x="36472" y="13249"/>
                    </a:cubicBezTo>
                    <a:cubicBezTo>
                      <a:pt x="35553" y="13786"/>
                      <a:pt x="34711" y="13020"/>
                      <a:pt x="34711" y="13020"/>
                    </a:cubicBezTo>
                    <a:cubicBezTo>
                      <a:pt x="34711" y="13020"/>
                      <a:pt x="33638" y="12560"/>
                      <a:pt x="33026" y="11488"/>
                    </a:cubicBezTo>
                    <a:cubicBezTo>
                      <a:pt x="32413" y="10415"/>
                      <a:pt x="30498" y="11258"/>
                      <a:pt x="29656" y="11028"/>
                    </a:cubicBezTo>
                    <a:cubicBezTo>
                      <a:pt x="28813" y="10798"/>
                      <a:pt x="28200" y="11411"/>
                      <a:pt x="27970" y="11947"/>
                    </a:cubicBezTo>
                    <a:cubicBezTo>
                      <a:pt x="27741" y="12560"/>
                      <a:pt x="27281" y="12866"/>
                      <a:pt x="25826" y="14551"/>
                    </a:cubicBezTo>
                    <a:cubicBezTo>
                      <a:pt x="24370" y="16237"/>
                      <a:pt x="26438" y="16237"/>
                      <a:pt x="26438" y="16237"/>
                    </a:cubicBezTo>
                    <a:cubicBezTo>
                      <a:pt x="26438" y="16237"/>
                      <a:pt x="26438" y="16237"/>
                      <a:pt x="28737" y="16237"/>
                    </a:cubicBezTo>
                    <a:cubicBezTo>
                      <a:pt x="31034" y="16237"/>
                      <a:pt x="29579" y="17692"/>
                      <a:pt x="29579" y="17692"/>
                    </a:cubicBezTo>
                    <a:cubicBezTo>
                      <a:pt x="29579" y="17692"/>
                      <a:pt x="28507" y="18381"/>
                      <a:pt x="27894" y="19147"/>
                    </a:cubicBezTo>
                    <a:cubicBezTo>
                      <a:pt x="27281" y="19837"/>
                      <a:pt x="23911" y="23360"/>
                      <a:pt x="22149" y="24892"/>
                    </a:cubicBezTo>
                    <a:cubicBezTo>
                      <a:pt x="20387" y="26424"/>
                      <a:pt x="15945" y="28875"/>
                      <a:pt x="14949" y="29411"/>
                    </a:cubicBezTo>
                    <a:cubicBezTo>
                      <a:pt x="14030" y="30024"/>
                      <a:pt x="14030" y="31096"/>
                      <a:pt x="14030" y="31096"/>
                    </a:cubicBezTo>
                    <a:cubicBezTo>
                      <a:pt x="14030" y="31096"/>
                      <a:pt x="13417" y="33701"/>
                      <a:pt x="13187" y="34696"/>
                    </a:cubicBezTo>
                    <a:cubicBezTo>
                      <a:pt x="12958" y="35616"/>
                      <a:pt x="11962" y="36611"/>
                      <a:pt x="11502" y="37224"/>
                    </a:cubicBezTo>
                    <a:cubicBezTo>
                      <a:pt x="11043" y="37837"/>
                      <a:pt x="6140" y="43199"/>
                      <a:pt x="5298" y="44041"/>
                    </a:cubicBezTo>
                    <a:cubicBezTo>
                      <a:pt x="4455" y="44884"/>
                      <a:pt x="3613" y="46799"/>
                      <a:pt x="2924" y="48024"/>
                    </a:cubicBezTo>
                    <a:cubicBezTo>
                      <a:pt x="2234" y="49250"/>
                      <a:pt x="2540" y="50169"/>
                      <a:pt x="2540" y="50169"/>
                    </a:cubicBezTo>
                    <a:cubicBezTo>
                      <a:pt x="2540" y="50169"/>
                      <a:pt x="2924" y="50858"/>
                      <a:pt x="3230" y="51701"/>
                    </a:cubicBezTo>
                    <a:cubicBezTo>
                      <a:pt x="3613" y="52543"/>
                      <a:pt x="2847" y="53616"/>
                      <a:pt x="2847" y="53616"/>
                    </a:cubicBezTo>
                    <a:lnTo>
                      <a:pt x="1085" y="56603"/>
                    </a:lnTo>
                    <a:cubicBezTo>
                      <a:pt x="-1443" y="60586"/>
                      <a:pt x="1238" y="58288"/>
                      <a:pt x="1238" y="58288"/>
                    </a:cubicBezTo>
                    <a:cubicBezTo>
                      <a:pt x="1238" y="58288"/>
                      <a:pt x="5451" y="54841"/>
                      <a:pt x="5910" y="54305"/>
                    </a:cubicBezTo>
                    <a:cubicBezTo>
                      <a:pt x="6370" y="53769"/>
                      <a:pt x="7213" y="53386"/>
                      <a:pt x="7213" y="53386"/>
                    </a:cubicBezTo>
                    <a:cubicBezTo>
                      <a:pt x="7213" y="53386"/>
                      <a:pt x="8438" y="51701"/>
                      <a:pt x="8975" y="50782"/>
                    </a:cubicBezTo>
                    <a:cubicBezTo>
                      <a:pt x="9587" y="49862"/>
                      <a:pt x="10507" y="50169"/>
                      <a:pt x="11119" y="50322"/>
                    </a:cubicBezTo>
                    <a:cubicBezTo>
                      <a:pt x="11732" y="50475"/>
                      <a:pt x="14949" y="48867"/>
                      <a:pt x="15562" y="48867"/>
                    </a:cubicBezTo>
                    <a:cubicBezTo>
                      <a:pt x="16175" y="48867"/>
                      <a:pt x="18090" y="48254"/>
                      <a:pt x="18702" y="48254"/>
                    </a:cubicBezTo>
                    <a:cubicBezTo>
                      <a:pt x="19315" y="48254"/>
                      <a:pt x="20847" y="48484"/>
                      <a:pt x="21689" y="48867"/>
                    </a:cubicBezTo>
                    <a:cubicBezTo>
                      <a:pt x="22532" y="49250"/>
                      <a:pt x="23221" y="49709"/>
                      <a:pt x="23221" y="50552"/>
                    </a:cubicBezTo>
                    <a:cubicBezTo>
                      <a:pt x="23221" y="51394"/>
                      <a:pt x="23911" y="57599"/>
                      <a:pt x="24064" y="58671"/>
                    </a:cubicBezTo>
                    <a:cubicBezTo>
                      <a:pt x="24217" y="59743"/>
                      <a:pt x="24753" y="60586"/>
                      <a:pt x="24753" y="60586"/>
                    </a:cubicBezTo>
                    <a:cubicBezTo>
                      <a:pt x="24753" y="60586"/>
                      <a:pt x="28200" y="64646"/>
                      <a:pt x="28813" y="65105"/>
                    </a:cubicBezTo>
                    <a:cubicBezTo>
                      <a:pt x="29043" y="65335"/>
                      <a:pt x="29426" y="66178"/>
                      <a:pt x="29809" y="67097"/>
                    </a:cubicBezTo>
                    <a:cubicBezTo>
                      <a:pt x="30039" y="67020"/>
                      <a:pt x="30345" y="66790"/>
                      <a:pt x="30498" y="66790"/>
                    </a:cubicBezTo>
                    <a:cubicBezTo>
                      <a:pt x="31723" y="66790"/>
                      <a:pt x="41145" y="66407"/>
                      <a:pt x="41758" y="66178"/>
                    </a:cubicBezTo>
                    <a:cubicBezTo>
                      <a:pt x="42370" y="65948"/>
                      <a:pt x="43213" y="65718"/>
                      <a:pt x="43826" y="65335"/>
                    </a:cubicBezTo>
                    <a:cubicBezTo>
                      <a:pt x="44439" y="64952"/>
                      <a:pt x="45052" y="65105"/>
                      <a:pt x="45741" y="65182"/>
                    </a:cubicBezTo>
                    <a:cubicBezTo>
                      <a:pt x="46430" y="65335"/>
                      <a:pt x="52098" y="67097"/>
                      <a:pt x="52098" y="67097"/>
                    </a:cubicBezTo>
                    <a:cubicBezTo>
                      <a:pt x="52098" y="67097"/>
                      <a:pt x="53171" y="67709"/>
                      <a:pt x="53860" y="66484"/>
                    </a:cubicBezTo>
                    <a:cubicBezTo>
                      <a:pt x="54550" y="65258"/>
                      <a:pt x="57843" y="61812"/>
                      <a:pt x="57843" y="61812"/>
                    </a:cubicBezTo>
                    <a:cubicBezTo>
                      <a:pt x="57843" y="61812"/>
                      <a:pt x="59068" y="60356"/>
                      <a:pt x="59298" y="59284"/>
                    </a:cubicBezTo>
                    <a:cubicBezTo>
                      <a:pt x="59528" y="58212"/>
                      <a:pt x="61366" y="54382"/>
                      <a:pt x="61366" y="54382"/>
                    </a:cubicBezTo>
                    <a:cubicBezTo>
                      <a:pt x="61366" y="54382"/>
                      <a:pt x="61979" y="53539"/>
                      <a:pt x="62439" y="53463"/>
                    </a:cubicBezTo>
                    <a:cubicBezTo>
                      <a:pt x="62898" y="53309"/>
                      <a:pt x="63665" y="53003"/>
                      <a:pt x="64124" y="52237"/>
                    </a:cubicBezTo>
                    <a:cubicBezTo>
                      <a:pt x="64584" y="51548"/>
                      <a:pt x="67801" y="48867"/>
                      <a:pt x="67801" y="48867"/>
                    </a:cubicBezTo>
                    <a:cubicBezTo>
                      <a:pt x="67801" y="48867"/>
                      <a:pt x="68413" y="47948"/>
                      <a:pt x="69103" y="48177"/>
                    </a:cubicBezTo>
                    <a:cubicBezTo>
                      <a:pt x="69792" y="48407"/>
                      <a:pt x="70328" y="48637"/>
                      <a:pt x="70328" y="49633"/>
                    </a:cubicBezTo>
                    <a:cubicBezTo>
                      <a:pt x="70328" y="50628"/>
                      <a:pt x="70098" y="54765"/>
                      <a:pt x="70098" y="54765"/>
                    </a:cubicBezTo>
                    <a:cubicBezTo>
                      <a:pt x="70098" y="54765"/>
                      <a:pt x="69946" y="56450"/>
                      <a:pt x="70558" y="56680"/>
                    </a:cubicBezTo>
                    <a:cubicBezTo>
                      <a:pt x="71171" y="56909"/>
                      <a:pt x="76916" y="60280"/>
                      <a:pt x="76916" y="60280"/>
                    </a:cubicBezTo>
                    <a:cubicBezTo>
                      <a:pt x="76916" y="60280"/>
                      <a:pt x="78371" y="60969"/>
                      <a:pt x="79060" y="61122"/>
                    </a:cubicBezTo>
                    <a:cubicBezTo>
                      <a:pt x="79750" y="61275"/>
                      <a:pt x="81358" y="61582"/>
                      <a:pt x="81435" y="62195"/>
                    </a:cubicBezTo>
                    <a:cubicBezTo>
                      <a:pt x="81588" y="62807"/>
                      <a:pt x="82967" y="66714"/>
                      <a:pt x="82967" y="66714"/>
                    </a:cubicBezTo>
                    <a:cubicBezTo>
                      <a:pt x="82967" y="66714"/>
                      <a:pt x="83350" y="67633"/>
                      <a:pt x="83197" y="68475"/>
                    </a:cubicBezTo>
                    <a:cubicBezTo>
                      <a:pt x="83043" y="69318"/>
                      <a:pt x="83197" y="70620"/>
                      <a:pt x="84039" y="69395"/>
                    </a:cubicBezTo>
                    <a:cubicBezTo>
                      <a:pt x="84881" y="68169"/>
                      <a:pt x="86107" y="67863"/>
                      <a:pt x="86337" y="66024"/>
                    </a:cubicBezTo>
                    <a:cubicBezTo>
                      <a:pt x="86567" y="64263"/>
                      <a:pt x="87563" y="61122"/>
                      <a:pt x="87563" y="61122"/>
                    </a:cubicBezTo>
                    <a:cubicBezTo>
                      <a:pt x="87563" y="61122"/>
                      <a:pt x="88482" y="59820"/>
                      <a:pt x="89095" y="59207"/>
                    </a:cubicBezTo>
                    <a:cubicBezTo>
                      <a:pt x="89707" y="58594"/>
                      <a:pt x="91852" y="56450"/>
                      <a:pt x="91852" y="56450"/>
                    </a:cubicBezTo>
                    <a:cubicBezTo>
                      <a:pt x="91852" y="56450"/>
                      <a:pt x="92771" y="54688"/>
                      <a:pt x="92694" y="53846"/>
                    </a:cubicBezTo>
                    <a:cubicBezTo>
                      <a:pt x="92541" y="53003"/>
                      <a:pt x="93537" y="47871"/>
                      <a:pt x="93537" y="47871"/>
                    </a:cubicBezTo>
                    <a:cubicBezTo>
                      <a:pt x="93537" y="47871"/>
                      <a:pt x="93767" y="46109"/>
                      <a:pt x="94992" y="47258"/>
                    </a:cubicBezTo>
                    <a:cubicBezTo>
                      <a:pt x="96218" y="48484"/>
                      <a:pt x="99512" y="50245"/>
                      <a:pt x="100967" y="50705"/>
                    </a:cubicBezTo>
                    <a:cubicBezTo>
                      <a:pt x="102422" y="51165"/>
                      <a:pt x="114601" y="55990"/>
                      <a:pt x="116056" y="55990"/>
                    </a:cubicBezTo>
                    <a:cubicBezTo>
                      <a:pt x="117512" y="55990"/>
                      <a:pt x="119886" y="55377"/>
                      <a:pt x="118584" y="53922"/>
                    </a:cubicBezTo>
                    <a:cubicBezTo>
                      <a:pt x="117282" y="52467"/>
                      <a:pt x="117052" y="52160"/>
                      <a:pt x="117742" y="51165"/>
                    </a:cubicBezTo>
                    <a:cubicBezTo>
                      <a:pt x="118431" y="50169"/>
                      <a:pt x="118431" y="49862"/>
                      <a:pt x="117282" y="49250"/>
                    </a:cubicBezTo>
                    <a:cubicBezTo>
                      <a:pt x="116056" y="48637"/>
                      <a:pt x="114754" y="47182"/>
                      <a:pt x="115367" y="45803"/>
                    </a:cubicBezTo>
                    <a:cubicBezTo>
                      <a:pt x="115980" y="44348"/>
                      <a:pt x="116593" y="43505"/>
                      <a:pt x="116593" y="43505"/>
                    </a:cubicBezTo>
                    <a:cubicBezTo>
                      <a:pt x="116593" y="43505"/>
                      <a:pt x="117052" y="42433"/>
                      <a:pt x="118048" y="42816"/>
                    </a:cubicBezTo>
                    <a:cubicBezTo>
                      <a:pt x="118967" y="43199"/>
                      <a:pt x="126167" y="44960"/>
                      <a:pt x="126167" y="44960"/>
                    </a:cubicBezTo>
                    <a:cubicBezTo>
                      <a:pt x="126167" y="44960"/>
                      <a:pt x="127393" y="44577"/>
                      <a:pt x="127393" y="43275"/>
                    </a:cubicBezTo>
                    <a:cubicBezTo>
                      <a:pt x="127393" y="42509"/>
                      <a:pt x="127699" y="37454"/>
                      <a:pt x="128005" y="33318"/>
                    </a:cubicBezTo>
                    <a:cubicBezTo>
                      <a:pt x="127469" y="32858"/>
                      <a:pt x="126857" y="32245"/>
                      <a:pt x="126320" y="31096"/>
                    </a:cubicBezTo>
                    <a:cubicBezTo>
                      <a:pt x="124788" y="27879"/>
                      <a:pt x="122643" y="29871"/>
                      <a:pt x="121878" y="30484"/>
                    </a:cubicBezTo>
                    <a:cubicBezTo>
                      <a:pt x="121188" y="31096"/>
                      <a:pt x="119733" y="32398"/>
                      <a:pt x="118507" y="33624"/>
                    </a:cubicBezTo>
                    <a:cubicBezTo>
                      <a:pt x="117282" y="34850"/>
                      <a:pt x="116363" y="33624"/>
                      <a:pt x="116363" y="33624"/>
                    </a:cubicBezTo>
                    <a:cubicBezTo>
                      <a:pt x="116363" y="33624"/>
                      <a:pt x="105103" y="27190"/>
                      <a:pt x="104414" y="26807"/>
                    </a:cubicBezTo>
                    <a:cubicBezTo>
                      <a:pt x="103648" y="26424"/>
                      <a:pt x="103035" y="26271"/>
                      <a:pt x="102192" y="2627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39" name="Kombinationstegning: figur 12138">
                <a:extLst>
                  <a:ext uri="{FF2B5EF4-FFF2-40B4-BE49-F238E27FC236}">
                    <a16:creationId xmlns:a16="http://schemas.microsoft.com/office/drawing/2014/main" id="{E9D4EA09-C35C-476F-AF8D-B03D6C70BC71}"/>
                  </a:ext>
                </a:extLst>
              </p:cNvPr>
              <p:cNvSpPr/>
              <p:nvPr/>
            </p:nvSpPr>
            <p:spPr>
              <a:xfrm>
                <a:off x="6728121" y="3012766"/>
                <a:ext cx="109803" cy="93534"/>
              </a:xfrm>
              <a:custGeom>
                <a:avLst/>
                <a:gdLst>
                  <a:gd name="connsiteX0" fmla="*/ 98767 w 109803"/>
                  <a:gd name="connsiteY0" fmla="*/ 60368 h 93534"/>
                  <a:gd name="connsiteX1" fmla="*/ 103592 w 109803"/>
                  <a:gd name="connsiteY1" fmla="*/ 58070 h 93534"/>
                  <a:gd name="connsiteX2" fmla="*/ 106273 w 109803"/>
                  <a:gd name="connsiteY2" fmla="*/ 54777 h 93534"/>
                  <a:gd name="connsiteX3" fmla="*/ 104664 w 109803"/>
                  <a:gd name="connsiteY3" fmla="*/ 51943 h 93534"/>
                  <a:gd name="connsiteX4" fmla="*/ 99456 w 109803"/>
                  <a:gd name="connsiteY4" fmla="*/ 44896 h 93534"/>
                  <a:gd name="connsiteX5" fmla="*/ 102596 w 109803"/>
                  <a:gd name="connsiteY5" fmla="*/ 45815 h 93534"/>
                  <a:gd name="connsiteX6" fmla="*/ 109643 w 109803"/>
                  <a:gd name="connsiteY6" fmla="*/ 43287 h 93534"/>
                  <a:gd name="connsiteX7" fmla="*/ 107422 w 109803"/>
                  <a:gd name="connsiteY7" fmla="*/ 41909 h 93534"/>
                  <a:gd name="connsiteX8" fmla="*/ 102060 w 109803"/>
                  <a:gd name="connsiteY8" fmla="*/ 36241 h 93534"/>
                  <a:gd name="connsiteX9" fmla="*/ 99686 w 109803"/>
                  <a:gd name="connsiteY9" fmla="*/ 35321 h 93534"/>
                  <a:gd name="connsiteX10" fmla="*/ 97005 w 109803"/>
                  <a:gd name="connsiteY10" fmla="*/ 33713 h 93534"/>
                  <a:gd name="connsiteX11" fmla="*/ 95626 w 109803"/>
                  <a:gd name="connsiteY11" fmla="*/ 27126 h 93534"/>
                  <a:gd name="connsiteX12" fmla="*/ 98613 w 109803"/>
                  <a:gd name="connsiteY12" fmla="*/ 22223 h 93534"/>
                  <a:gd name="connsiteX13" fmla="*/ 102060 w 109803"/>
                  <a:gd name="connsiteY13" fmla="*/ 13874 h 93534"/>
                  <a:gd name="connsiteX14" fmla="*/ 100834 w 109803"/>
                  <a:gd name="connsiteY14" fmla="*/ 13108 h 93534"/>
                  <a:gd name="connsiteX15" fmla="*/ 94553 w 109803"/>
                  <a:gd name="connsiteY15" fmla="*/ 14334 h 93534"/>
                  <a:gd name="connsiteX16" fmla="*/ 93481 w 109803"/>
                  <a:gd name="connsiteY16" fmla="*/ 14334 h 93534"/>
                  <a:gd name="connsiteX17" fmla="*/ 86358 w 109803"/>
                  <a:gd name="connsiteY17" fmla="*/ 12036 h 93534"/>
                  <a:gd name="connsiteX18" fmla="*/ 85898 w 109803"/>
                  <a:gd name="connsiteY18" fmla="*/ 10427 h 93534"/>
                  <a:gd name="connsiteX19" fmla="*/ 84519 w 109803"/>
                  <a:gd name="connsiteY19" fmla="*/ 9508 h 93534"/>
                  <a:gd name="connsiteX20" fmla="*/ 80460 w 109803"/>
                  <a:gd name="connsiteY20" fmla="*/ 6981 h 93534"/>
                  <a:gd name="connsiteX21" fmla="*/ 78239 w 109803"/>
                  <a:gd name="connsiteY21" fmla="*/ 7134 h 93534"/>
                  <a:gd name="connsiteX22" fmla="*/ 75251 w 109803"/>
                  <a:gd name="connsiteY22" fmla="*/ 7287 h 93534"/>
                  <a:gd name="connsiteX23" fmla="*/ 39634 w 109803"/>
                  <a:gd name="connsiteY23" fmla="*/ 3840 h 93534"/>
                  <a:gd name="connsiteX24" fmla="*/ 33812 w 109803"/>
                  <a:gd name="connsiteY24" fmla="*/ 393 h 93534"/>
                  <a:gd name="connsiteX25" fmla="*/ 31745 w 109803"/>
                  <a:gd name="connsiteY25" fmla="*/ 853 h 93534"/>
                  <a:gd name="connsiteX26" fmla="*/ 30366 w 109803"/>
                  <a:gd name="connsiteY26" fmla="*/ 1466 h 93534"/>
                  <a:gd name="connsiteX27" fmla="*/ 27685 w 109803"/>
                  <a:gd name="connsiteY27" fmla="*/ 1466 h 93534"/>
                  <a:gd name="connsiteX28" fmla="*/ 17804 w 109803"/>
                  <a:gd name="connsiteY28" fmla="*/ 8206 h 93534"/>
                  <a:gd name="connsiteX29" fmla="*/ 15736 w 109803"/>
                  <a:gd name="connsiteY29" fmla="*/ 8359 h 93534"/>
                  <a:gd name="connsiteX30" fmla="*/ 9608 w 109803"/>
                  <a:gd name="connsiteY30" fmla="*/ 3764 h 93534"/>
                  <a:gd name="connsiteX31" fmla="*/ 2714 w 109803"/>
                  <a:gd name="connsiteY31" fmla="*/ 2232 h 93534"/>
                  <a:gd name="connsiteX32" fmla="*/ 1106 w 109803"/>
                  <a:gd name="connsiteY32" fmla="*/ 3993 h 93534"/>
                  <a:gd name="connsiteX33" fmla="*/ 953 w 109803"/>
                  <a:gd name="connsiteY33" fmla="*/ 8359 h 93534"/>
                  <a:gd name="connsiteX34" fmla="*/ 34 w 109803"/>
                  <a:gd name="connsiteY34" fmla="*/ 12725 h 93534"/>
                  <a:gd name="connsiteX35" fmla="*/ 3481 w 109803"/>
                  <a:gd name="connsiteY35" fmla="*/ 19159 h 93534"/>
                  <a:gd name="connsiteX36" fmla="*/ 8842 w 109803"/>
                  <a:gd name="connsiteY36" fmla="*/ 23908 h 93534"/>
                  <a:gd name="connsiteX37" fmla="*/ 13361 w 109803"/>
                  <a:gd name="connsiteY37" fmla="*/ 36164 h 93534"/>
                  <a:gd name="connsiteX38" fmla="*/ 15430 w 109803"/>
                  <a:gd name="connsiteY38" fmla="*/ 39304 h 93534"/>
                  <a:gd name="connsiteX39" fmla="*/ 26383 w 109803"/>
                  <a:gd name="connsiteY39" fmla="*/ 48879 h 93534"/>
                  <a:gd name="connsiteX40" fmla="*/ 42698 w 109803"/>
                  <a:gd name="connsiteY40" fmla="*/ 62513 h 93534"/>
                  <a:gd name="connsiteX41" fmla="*/ 48060 w 109803"/>
                  <a:gd name="connsiteY41" fmla="*/ 72854 h 93534"/>
                  <a:gd name="connsiteX42" fmla="*/ 54187 w 109803"/>
                  <a:gd name="connsiteY42" fmla="*/ 78369 h 93534"/>
                  <a:gd name="connsiteX43" fmla="*/ 52196 w 109803"/>
                  <a:gd name="connsiteY43" fmla="*/ 81126 h 93534"/>
                  <a:gd name="connsiteX44" fmla="*/ 54494 w 109803"/>
                  <a:gd name="connsiteY44" fmla="*/ 82964 h 93534"/>
                  <a:gd name="connsiteX45" fmla="*/ 75558 w 109803"/>
                  <a:gd name="connsiteY45" fmla="*/ 93535 h 93534"/>
                  <a:gd name="connsiteX46" fmla="*/ 77319 w 109803"/>
                  <a:gd name="connsiteY46" fmla="*/ 93305 h 93534"/>
                  <a:gd name="connsiteX47" fmla="*/ 78775 w 109803"/>
                  <a:gd name="connsiteY47" fmla="*/ 92309 h 93534"/>
                  <a:gd name="connsiteX48" fmla="*/ 79387 w 109803"/>
                  <a:gd name="connsiteY48" fmla="*/ 86028 h 93534"/>
                  <a:gd name="connsiteX49" fmla="*/ 77779 w 109803"/>
                  <a:gd name="connsiteY49" fmla="*/ 79288 h 93534"/>
                  <a:gd name="connsiteX50" fmla="*/ 82988 w 109803"/>
                  <a:gd name="connsiteY50" fmla="*/ 71398 h 93534"/>
                  <a:gd name="connsiteX51" fmla="*/ 87354 w 109803"/>
                  <a:gd name="connsiteY51" fmla="*/ 67339 h 93534"/>
                  <a:gd name="connsiteX52" fmla="*/ 91260 w 109803"/>
                  <a:gd name="connsiteY52" fmla="*/ 67645 h 93534"/>
                  <a:gd name="connsiteX53" fmla="*/ 93788 w 109803"/>
                  <a:gd name="connsiteY53" fmla="*/ 68717 h 93534"/>
                  <a:gd name="connsiteX54" fmla="*/ 94247 w 109803"/>
                  <a:gd name="connsiteY54" fmla="*/ 67109 h 93534"/>
                  <a:gd name="connsiteX55" fmla="*/ 90954 w 109803"/>
                  <a:gd name="connsiteY55" fmla="*/ 62054 h 93534"/>
                  <a:gd name="connsiteX56" fmla="*/ 92026 w 109803"/>
                  <a:gd name="connsiteY56" fmla="*/ 60445 h 93534"/>
                  <a:gd name="connsiteX57" fmla="*/ 93405 w 109803"/>
                  <a:gd name="connsiteY57" fmla="*/ 60905 h 93534"/>
                  <a:gd name="connsiteX58" fmla="*/ 94937 w 109803"/>
                  <a:gd name="connsiteY58" fmla="*/ 61364 h 93534"/>
                  <a:gd name="connsiteX59" fmla="*/ 98383 w 109803"/>
                  <a:gd name="connsiteY59" fmla="*/ 60751 h 93534"/>
                  <a:gd name="connsiteX60" fmla="*/ 98767 w 109803"/>
                  <a:gd name="connsiteY60" fmla="*/ 60368 h 93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09803" h="93534">
                    <a:moveTo>
                      <a:pt x="98767" y="60368"/>
                    </a:moveTo>
                    <a:cubicBezTo>
                      <a:pt x="100069" y="59832"/>
                      <a:pt x="102290" y="58453"/>
                      <a:pt x="103592" y="58070"/>
                    </a:cubicBezTo>
                    <a:cubicBezTo>
                      <a:pt x="105124" y="57611"/>
                      <a:pt x="105967" y="56156"/>
                      <a:pt x="106273" y="54777"/>
                    </a:cubicBezTo>
                    <a:cubicBezTo>
                      <a:pt x="106579" y="53398"/>
                      <a:pt x="105507" y="52862"/>
                      <a:pt x="104664" y="51943"/>
                    </a:cubicBezTo>
                    <a:cubicBezTo>
                      <a:pt x="103822" y="51024"/>
                      <a:pt x="100605" y="46734"/>
                      <a:pt x="99456" y="44896"/>
                    </a:cubicBezTo>
                    <a:cubicBezTo>
                      <a:pt x="98230" y="43134"/>
                      <a:pt x="101524" y="45509"/>
                      <a:pt x="102596" y="45815"/>
                    </a:cubicBezTo>
                    <a:cubicBezTo>
                      <a:pt x="103668" y="46121"/>
                      <a:pt x="109030" y="45202"/>
                      <a:pt x="109643" y="43287"/>
                    </a:cubicBezTo>
                    <a:cubicBezTo>
                      <a:pt x="110256" y="41372"/>
                      <a:pt x="109030" y="42521"/>
                      <a:pt x="107422" y="41909"/>
                    </a:cubicBezTo>
                    <a:cubicBezTo>
                      <a:pt x="105813" y="41296"/>
                      <a:pt x="102520" y="37236"/>
                      <a:pt x="102060" y="36241"/>
                    </a:cubicBezTo>
                    <a:cubicBezTo>
                      <a:pt x="101601" y="35168"/>
                      <a:pt x="100528" y="35168"/>
                      <a:pt x="99686" y="35321"/>
                    </a:cubicBezTo>
                    <a:cubicBezTo>
                      <a:pt x="98843" y="35475"/>
                      <a:pt x="97924" y="35015"/>
                      <a:pt x="97005" y="33713"/>
                    </a:cubicBezTo>
                    <a:cubicBezTo>
                      <a:pt x="96085" y="32334"/>
                      <a:pt x="95243" y="28657"/>
                      <a:pt x="95626" y="27126"/>
                    </a:cubicBezTo>
                    <a:cubicBezTo>
                      <a:pt x="96085" y="25594"/>
                      <a:pt x="97694" y="23525"/>
                      <a:pt x="98613" y="22223"/>
                    </a:cubicBezTo>
                    <a:cubicBezTo>
                      <a:pt x="99532" y="20921"/>
                      <a:pt x="101141" y="15636"/>
                      <a:pt x="102060" y="13874"/>
                    </a:cubicBezTo>
                    <a:cubicBezTo>
                      <a:pt x="102979" y="12113"/>
                      <a:pt x="100834" y="13108"/>
                      <a:pt x="100834" y="13108"/>
                    </a:cubicBezTo>
                    <a:cubicBezTo>
                      <a:pt x="100834" y="13108"/>
                      <a:pt x="95933" y="13721"/>
                      <a:pt x="94553" y="14334"/>
                    </a:cubicBezTo>
                    <a:cubicBezTo>
                      <a:pt x="94324" y="14410"/>
                      <a:pt x="93941" y="14410"/>
                      <a:pt x="93481" y="14334"/>
                    </a:cubicBezTo>
                    <a:cubicBezTo>
                      <a:pt x="91260" y="14027"/>
                      <a:pt x="87047" y="12189"/>
                      <a:pt x="86358" y="12036"/>
                    </a:cubicBezTo>
                    <a:cubicBezTo>
                      <a:pt x="85439" y="11883"/>
                      <a:pt x="85286" y="10964"/>
                      <a:pt x="85898" y="10427"/>
                    </a:cubicBezTo>
                    <a:cubicBezTo>
                      <a:pt x="86511" y="9815"/>
                      <a:pt x="85592" y="9662"/>
                      <a:pt x="84519" y="9508"/>
                    </a:cubicBezTo>
                    <a:cubicBezTo>
                      <a:pt x="83447" y="9355"/>
                      <a:pt x="82452" y="8129"/>
                      <a:pt x="80460" y="6981"/>
                    </a:cubicBezTo>
                    <a:cubicBezTo>
                      <a:pt x="78545" y="5755"/>
                      <a:pt x="78698" y="6521"/>
                      <a:pt x="78239" y="7134"/>
                    </a:cubicBezTo>
                    <a:cubicBezTo>
                      <a:pt x="77779" y="7747"/>
                      <a:pt x="75251" y="7287"/>
                      <a:pt x="75251" y="7287"/>
                    </a:cubicBezTo>
                    <a:cubicBezTo>
                      <a:pt x="75251" y="7287"/>
                      <a:pt x="40553" y="3687"/>
                      <a:pt x="39634" y="3840"/>
                    </a:cubicBezTo>
                    <a:cubicBezTo>
                      <a:pt x="38715" y="3993"/>
                      <a:pt x="34732" y="1312"/>
                      <a:pt x="33812" y="393"/>
                    </a:cubicBezTo>
                    <a:cubicBezTo>
                      <a:pt x="32893" y="-526"/>
                      <a:pt x="32357" y="393"/>
                      <a:pt x="31745" y="853"/>
                    </a:cubicBezTo>
                    <a:cubicBezTo>
                      <a:pt x="31132" y="1312"/>
                      <a:pt x="30366" y="1466"/>
                      <a:pt x="30366" y="1466"/>
                    </a:cubicBezTo>
                    <a:lnTo>
                      <a:pt x="27685" y="1466"/>
                    </a:lnTo>
                    <a:cubicBezTo>
                      <a:pt x="19796" y="1619"/>
                      <a:pt x="18723" y="6827"/>
                      <a:pt x="17804" y="8206"/>
                    </a:cubicBezTo>
                    <a:cubicBezTo>
                      <a:pt x="16885" y="9585"/>
                      <a:pt x="15736" y="8359"/>
                      <a:pt x="15736" y="8359"/>
                    </a:cubicBezTo>
                    <a:cubicBezTo>
                      <a:pt x="15736" y="8359"/>
                      <a:pt x="10987" y="4606"/>
                      <a:pt x="9608" y="3764"/>
                    </a:cubicBezTo>
                    <a:cubicBezTo>
                      <a:pt x="8229" y="2844"/>
                      <a:pt x="4859" y="1849"/>
                      <a:pt x="2714" y="2232"/>
                    </a:cubicBezTo>
                    <a:cubicBezTo>
                      <a:pt x="646" y="2691"/>
                      <a:pt x="1106" y="3993"/>
                      <a:pt x="1106" y="3993"/>
                    </a:cubicBezTo>
                    <a:cubicBezTo>
                      <a:pt x="1106" y="3993"/>
                      <a:pt x="1106" y="6674"/>
                      <a:pt x="953" y="8359"/>
                    </a:cubicBezTo>
                    <a:cubicBezTo>
                      <a:pt x="799" y="9968"/>
                      <a:pt x="340" y="9738"/>
                      <a:pt x="34" y="12725"/>
                    </a:cubicBezTo>
                    <a:cubicBezTo>
                      <a:pt x="-273" y="15713"/>
                      <a:pt x="1566" y="17781"/>
                      <a:pt x="3481" y="19159"/>
                    </a:cubicBezTo>
                    <a:cubicBezTo>
                      <a:pt x="5395" y="20538"/>
                      <a:pt x="7387" y="22147"/>
                      <a:pt x="8842" y="23908"/>
                    </a:cubicBezTo>
                    <a:cubicBezTo>
                      <a:pt x="10374" y="25670"/>
                      <a:pt x="12902" y="34862"/>
                      <a:pt x="13361" y="36164"/>
                    </a:cubicBezTo>
                    <a:cubicBezTo>
                      <a:pt x="13821" y="37543"/>
                      <a:pt x="14970" y="38692"/>
                      <a:pt x="15430" y="39304"/>
                    </a:cubicBezTo>
                    <a:cubicBezTo>
                      <a:pt x="15889" y="39917"/>
                      <a:pt x="25004" y="47807"/>
                      <a:pt x="26383" y="48879"/>
                    </a:cubicBezTo>
                    <a:cubicBezTo>
                      <a:pt x="27761" y="49951"/>
                      <a:pt x="40553" y="60368"/>
                      <a:pt x="42698" y="62513"/>
                    </a:cubicBezTo>
                    <a:cubicBezTo>
                      <a:pt x="44766" y="64581"/>
                      <a:pt x="47447" y="71015"/>
                      <a:pt x="48060" y="72854"/>
                    </a:cubicBezTo>
                    <a:cubicBezTo>
                      <a:pt x="48672" y="74615"/>
                      <a:pt x="51660" y="75381"/>
                      <a:pt x="54187" y="78369"/>
                    </a:cubicBezTo>
                    <a:cubicBezTo>
                      <a:pt x="55872" y="80360"/>
                      <a:pt x="53728" y="80973"/>
                      <a:pt x="52196" y="81126"/>
                    </a:cubicBezTo>
                    <a:cubicBezTo>
                      <a:pt x="52962" y="81662"/>
                      <a:pt x="54187" y="82505"/>
                      <a:pt x="54494" y="82964"/>
                    </a:cubicBezTo>
                    <a:lnTo>
                      <a:pt x="75558" y="93535"/>
                    </a:lnTo>
                    <a:cubicBezTo>
                      <a:pt x="75251" y="92233"/>
                      <a:pt x="76477" y="92156"/>
                      <a:pt x="77319" y="93305"/>
                    </a:cubicBezTo>
                    <a:cubicBezTo>
                      <a:pt x="77626" y="93152"/>
                      <a:pt x="78315" y="92845"/>
                      <a:pt x="78775" y="92309"/>
                    </a:cubicBezTo>
                    <a:cubicBezTo>
                      <a:pt x="79387" y="91696"/>
                      <a:pt x="79847" y="87943"/>
                      <a:pt x="79387" y="86028"/>
                    </a:cubicBezTo>
                    <a:cubicBezTo>
                      <a:pt x="78928" y="84113"/>
                      <a:pt x="78009" y="81509"/>
                      <a:pt x="77779" y="79288"/>
                    </a:cubicBezTo>
                    <a:cubicBezTo>
                      <a:pt x="77473" y="77066"/>
                      <a:pt x="81532" y="72547"/>
                      <a:pt x="82988" y="71398"/>
                    </a:cubicBezTo>
                    <a:cubicBezTo>
                      <a:pt x="84519" y="70173"/>
                      <a:pt x="85668" y="69024"/>
                      <a:pt x="87354" y="67339"/>
                    </a:cubicBezTo>
                    <a:cubicBezTo>
                      <a:pt x="88962" y="65730"/>
                      <a:pt x="90647" y="67339"/>
                      <a:pt x="91260" y="67645"/>
                    </a:cubicBezTo>
                    <a:cubicBezTo>
                      <a:pt x="91873" y="67951"/>
                      <a:pt x="93022" y="68717"/>
                      <a:pt x="93788" y="68717"/>
                    </a:cubicBezTo>
                    <a:cubicBezTo>
                      <a:pt x="94553" y="68717"/>
                      <a:pt x="94860" y="68105"/>
                      <a:pt x="94247" y="67109"/>
                    </a:cubicBezTo>
                    <a:cubicBezTo>
                      <a:pt x="93634" y="66037"/>
                      <a:pt x="91413" y="63049"/>
                      <a:pt x="90954" y="62054"/>
                    </a:cubicBezTo>
                    <a:cubicBezTo>
                      <a:pt x="90494" y="60981"/>
                      <a:pt x="91567" y="60675"/>
                      <a:pt x="92026" y="60445"/>
                    </a:cubicBezTo>
                    <a:cubicBezTo>
                      <a:pt x="92486" y="60139"/>
                      <a:pt x="93405" y="60139"/>
                      <a:pt x="93405" y="60905"/>
                    </a:cubicBezTo>
                    <a:cubicBezTo>
                      <a:pt x="93405" y="61671"/>
                      <a:pt x="94937" y="61364"/>
                      <a:pt x="94937" y="61364"/>
                    </a:cubicBezTo>
                    <a:cubicBezTo>
                      <a:pt x="94937" y="61364"/>
                      <a:pt x="97464" y="60905"/>
                      <a:pt x="98383" y="60751"/>
                    </a:cubicBezTo>
                    <a:cubicBezTo>
                      <a:pt x="98230" y="60598"/>
                      <a:pt x="98537" y="60445"/>
                      <a:pt x="98767" y="6036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40" name="Kombinationstegning: figur 12139">
                <a:extLst>
                  <a:ext uri="{FF2B5EF4-FFF2-40B4-BE49-F238E27FC236}">
                    <a16:creationId xmlns:a16="http://schemas.microsoft.com/office/drawing/2014/main" id="{D9004AAB-9B70-41B5-9A34-71DE03758A99}"/>
                  </a:ext>
                </a:extLst>
              </p:cNvPr>
              <p:cNvSpPr/>
              <p:nvPr/>
            </p:nvSpPr>
            <p:spPr>
              <a:xfrm>
                <a:off x="6738035" y="2894460"/>
                <a:ext cx="192946" cy="101277"/>
              </a:xfrm>
              <a:custGeom>
                <a:avLst/>
                <a:gdLst>
                  <a:gd name="connsiteX0" fmla="*/ 30102 w 192946"/>
                  <a:gd name="connsiteY0" fmla="*/ 20886 h 101277"/>
                  <a:gd name="connsiteX1" fmla="*/ 29260 w 192946"/>
                  <a:gd name="connsiteY1" fmla="*/ 22188 h 101277"/>
                  <a:gd name="connsiteX2" fmla="*/ 27345 w 192946"/>
                  <a:gd name="connsiteY2" fmla="*/ 29694 h 101277"/>
                  <a:gd name="connsiteX3" fmla="*/ 26962 w 192946"/>
                  <a:gd name="connsiteY3" fmla="*/ 31380 h 101277"/>
                  <a:gd name="connsiteX4" fmla="*/ 23515 w 192946"/>
                  <a:gd name="connsiteY4" fmla="*/ 31763 h 101277"/>
                  <a:gd name="connsiteX5" fmla="*/ 19839 w 192946"/>
                  <a:gd name="connsiteY5" fmla="*/ 32146 h 101277"/>
                  <a:gd name="connsiteX6" fmla="*/ 17694 w 192946"/>
                  <a:gd name="connsiteY6" fmla="*/ 30920 h 101277"/>
                  <a:gd name="connsiteX7" fmla="*/ 16162 w 192946"/>
                  <a:gd name="connsiteY7" fmla="*/ 29848 h 101277"/>
                  <a:gd name="connsiteX8" fmla="*/ 13022 w 192946"/>
                  <a:gd name="connsiteY8" fmla="*/ 29465 h 101277"/>
                  <a:gd name="connsiteX9" fmla="*/ 12179 w 192946"/>
                  <a:gd name="connsiteY9" fmla="*/ 30920 h 101277"/>
                  <a:gd name="connsiteX10" fmla="*/ 9881 w 192946"/>
                  <a:gd name="connsiteY10" fmla="*/ 31992 h 101277"/>
                  <a:gd name="connsiteX11" fmla="*/ 10341 w 192946"/>
                  <a:gd name="connsiteY11" fmla="*/ 33295 h 101277"/>
                  <a:gd name="connsiteX12" fmla="*/ 12102 w 192946"/>
                  <a:gd name="connsiteY12" fmla="*/ 33678 h 101277"/>
                  <a:gd name="connsiteX13" fmla="*/ 14707 w 192946"/>
                  <a:gd name="connsiteY13" fmla="*/ 37124 h 101277"/>
                  <a:gd name="connsiteX14" fmla="*/ 15549 w 192946"/>
                  <a:gd name="connsiteY14" fmla="*/ 39652 h 101277"/>
                  <a:gd name="connsiteX15" fmla="*/ 14630 w 192946"/>
                  <a:gd name="connsiteY15" fmla="*/ 40954 h 101277"/>
                  <a:gd name="connsiteX16" fmla="*/ 10800 w 192946"/>
                  <a:gd name="connsiteY16" fmla="*/ 43022 h 101277"/>
                  <a:gd name="connsiteX17" fmla="*/ 9498 w 192946"/>
                  <a:gd name="connsiteY17" fmla="*/ 44707 h 101277"/>
                  <a:gd name="connsiteX18" fmla="*/ 9881 w 192946"/>
                  <a:gd name="connsiteY18" fmla="*/ 49993 h 101277"/>
                  <a:gd name="connsiteX19" fmla="*/ 11107 w 192946"/>
                  <a:gd name="connsiteY19" fmla="*/ 54512 h 101277"/>
                  <a:gd name="connsiteX20" fmla="*/ 10494 w 192946"/>
                  <a:gd name="connsiteY20" fmla="*/ 56427 h 101277"/>
                  <a:gd name="connsiteX21" fmla="*/ 6204 w 192946"/>
                  <a:gd name="connsiteY21" fmla="*/ 55967 h 101277"/>
                  <a:gd name="connsiteX22" fmla="*/ 4749 w 192946"/>
                  <a:gd name="connsiteY22" fmla="*/ 56810 h 101277"/>
                  <a:gd name="connsiteX23" fmla="*/ 1762 w 192946"/>
                  <a:gd name="connsiteY23" fmla="*/ 59950 h 101277"/>
                  <a:gd name="connsiteX24" fmla="*/ 0 w 192946"/>
                  <a:gd name="connsiteY24" fmla="*/ 61559 h 101277"/>
                  <a:gd name="connsiteX25" fmla="*/ 2145 w 192946"/>
                  <a:gd name="connsiteY25" fmla="*/ 61788 h 101277"/>
                  <a:gd name="connsiteX26" fmla="*/ 5745 w 192946"/>
                  <a:gd name="connsiteY26" fmla="*/ 62478 h 101277"/>
                  <a:gd name="connsiteX27" fmla="*/ 7047 w 192946"/>
                  <a:gd name="connsiteY27" fmla="*/ 65695 h 101277"/>
                  <a:gd name="connsiteX28" fmla="*/ 8503 w 192946"/>
                  <a:gd name="connsiteY28" fmla="*/ 68682 h 101277"/>
                  <a:gd name="connsiteX29" fmla="*/ 9192 w 192946"/>
                  <a:gd name="connsiteY29" fmla="*/ 71210 h 101277"/>
                  <a:gd name="connsiteX30" fmla="*/ 13328 w 192946"/>
                  <a:gd name="connsiteY30" fmla="*/ 75346 h 101277"/>
                  <a:gd name="connsiteX31" fmla="*/ 17081 w 192946"/>
                  <a:gd name="connsiteY31" fmla="*/ 76955 h 101277"/>
                  <a:gd name="connsiteX32" fmla="*/ 20681 w 192946"/>
                  <a:gd name="connsiteY32" fmla="*/ 79329 h 101277"/>
                  <a:gd name="connsiteX33" fmla="*/ 21600 w 192946"/>
                  <a:gd name="connsiteY33" fmla="*/ 80784 h 101277"/>
                  <a:gd name="connsiteX34" fmla="*/ 23362 w 192946"/>
                  <a:gd name="connsiteY34" fmla="*/ 83772 h 101277"/>
                  <a:gd name="connsiteX35" fmla="*/ 35005 w 192946"/>
                  <a:gd name="connsiteY35" fmla="*/ 93499 h 101277"/>
                  <a:gd name="connsiteX36" fmla="*/ 40903 w 192946"/>
                  <a:gd name="connsiteY36" fmla="*/ 96257 h 101277"/>
                  <a:gd name="connsiteX37" fmla="*/ 47030 w 192946"/>
                  <a:gd name="connsiteY37" fmla="*/ 98785 h 101277"/>
                  <a:gd name="connsiteX38" fmla="*/ 53005 w 192946"/>
                  <a:gd name="connsiteY38" fmla="*/ 100240 h 101277"/>
                  <a:gd name="connsiteX39" fmla="*/ 60511 w 192946"/>
                  <a:gd name="connsiteY39" fmla="*/ 101159 h 101277"/>
                  <a:gd name="connsiteX40" fmla="*/ 62656 w 192946"/>
                  <a:gd name="connsiteY40" fmla="*/ 100929 h 101277"/>
                  <a:gd name="connsiteX41" fmla="*/ 79507 w 192946"/>
                  <a:gd name="connsiteY41" fmla="*/ 94878 h 101277"/>
                  <a:gd name="connsiteX42" fmla="*/ 100725 w 192946"/>
                  <a:gd name="connsiteY42" fmla="*/ 87295 h 101277"/>
                  <a:gd name="connsiteX43" fmla="*/ 104784 w 192946"/>
                  <a:gd name="connsiteY43" fmla="*/ 86453 h 101277"/>
                  <a:gd name="connsiteX44" fmla="*/ 112597 w 192946"/>
                  <a:gd name="connsiteY44" fmla="*/ 87065 h 101277"/>
                  <a:gd name="connsiteX45" fmla="*/ 116427 w 192946"/>
                  <a:gd name="connsiteY45" fmla="*/ 87448 h 101277"/>
                  <a:gd name="connsiteX46" fmla="*/ 118801 w 192946"/>
                  <a:gd name="connsiteY46" fmla="*/ 88904 h 101277"/>
                  <a:gd name="connsiteX47" fmla="*/ 130521 w 192946"/>
                  <a:gd name="connsiteY47" fmla="*/ 87065 h 101277"/>
                  <a:gd name="connsiteX48" fmla="*/ 131593 w 192946"/>
                  <a:gd name="connsiteY48" fmla="*/ 86376 h 101277"/>
                  <a:gd name="connsiteX49" fmla="*/ 132819 w 192946"/>
                  <a:gd name="connsiteY49" fmla="*/ 84078 h 101277"/>
                  <a:gd name="connsiteX50" fmla="*/ 133891 w 192946"/>
                  <a:gd name="connsiteY50" fmla="*/ 83235 h 101277"/>
                  <a:gd name="connsiteX51" fmla="*/ 139176 w 192946"/>
                  <a:gd name="connsiteY51" fmla="*/ 83235 h 101277"/>
                  <a:gd name="connsiteX52" fmla="*/ 143849 w 192946"/>
                  <a:gd name="connsiteY52" fmla="*/ 81320 h 101277"/>
                  <a:gd name="connsiteX53" fmla="*/ 145533 w 192946"/>
                  <a:gd name="connsiteY53" fmla="*/ 79635 h 101277"/>
                  <a:gd name="connsiteX54" fmla="*/ 150972 w 192946"/>
                  <a:gd name="connsiteY54" fmla="*/ 71057 h 101277"/>
                  <a:gd name="connsiteX55" fmla="*/ 152427 w 192946"/>
                  <a:gd name="connsiteY55" fmla="*/ 68912 h 101277"/>
                  <a:gd name="connsiteX56" fmla="*/ 153270 w 192946"/>
                  <a:gd name="connsiteY56" fmla="*/ 67457 h 101277"/>
                  <a:gd name="connsiteX57" fmla="*/ 157636 w 192946"/>
                  <a:gd name="connsiteY57" fmla="*/ 56963 h 101277"/>
                  <a:gd name="connsiteX58" fmla="*/ 170198 w 192946"/>
                  <a:gd name="connsiteY58" fmla="*/ 37048 h 101277"/>
                  <a:gd name="connsiteX59" fmla="*/ 172572 w 192946"/>
                  <a:gd name="connsiteY59" fmla="*/ 35746 h 101277"/>
                  <a:gd name="connsiteX60" fmla="*/ 192947 w 192946"/>
                  <a:gd name="connsiteY60" fmla="*/ 22648 h 101277"/>
                  <a:gd name="connsiteX61" fmla="*/ 172113 w 192946"/>
                  <a:gd name="connsiteY61" fmla="*/ 6026 h 101277"/>
                  <a:gd name="connsiteX62" fmla="*/ 172113 w 192946"/>
                  <a:gd name="connsiteY62" fmla="*/ 5873 h 101277"/>
                  <a:gd name="connsiteX63" fmla="*/ 164453 w 192946"/>
                  <a:gd name="connsiteY63" fmla="*/ 7941 h 101277"/>
                  <a:gd name="connsiteX64" fmla="*/ 154496 w 192946"/>
                  <a:gd name="connsiteY64" fmla="*/ 1966 h 101277"/>
                  <a:gd name="connsiteX65" fmla="*/ 152581 w 192946"/>
                  <a:gd name="connsiteY65" fmla="*/ 1124 h 101277"/>
                  <a:gd name="connsiteX66" fmla="*/ 134734 w 192946"/>
                  <a:gd name="connsiteY66" fmla="*/ 52 h 101277"/>
                  <a:gd name="connsiteX67" fmla="*/ 132359 w 192946"/>
                  <a:gd name="connsiteY67" fmla="*/ 435 h 101277"/>
                  <a:gd name="connsiteX68" fmla="*/ 125388 w 192946"/>
                  <a:gd name="connsiteY68" fmla="*/ 3039 h 101277"/>
                  <a:gd name="connsiteX69" fmla="*/ 123627 w 192946"/>
                  <a:gd name="connsiteY69" fmla="*/ 4494 h 101277"/>
                  <a:gd name="connsiteX70" fmla="*/ 121942 w 192946"/>
                  <a:gd name="connsiteY70" fmla="*/ 6639 h 101277"/>
                  <a:gd name="connsiteX71" fmla="*/ 113593 w 192946"/>
                  <a:gd name="connsiteY71" fmla="*/ 13609 h 101277"/>
                  <a:gd name="connsiteX72" fmla="*/ 109303 w 192946"/>
                  <a:gd name="connsiteY72" fmla="*/ 15141 h 101277"/>
                  <a:gd name="connsiteX73" fmla="*/ 105703 w 192946"/>
                  <a:gd name="connsiteY73" fmla="*/ 14911 h 101277"/>
                  <a:gd name="connsiteX74" fmla="*/ 99346 w 192946"/>
                  <a:gd name="connsiteY74" fmla="*/ 13226 h 101277"/>
                  <a:gd name="connsiteX75" fmla="*/ 96435 w 192946"/>
                  <a:gd name="connsiteY75" fmla="*/ 13456 h 101277"/>
                  <a:gd name="connsiteX76" fmla="*/ 81729 w 192946"/>
                  <a:gd name="connsiteY76" fmla="*/ 18358 h 101277"/>
                  <a:gd name="connsiteX77" fmla="*/ 76673 w 192946"/>
                  <a:gd name="connsiteY77" fmla="*/ 21728 h 101277"/>
                  <a:gd name="connsiteX78" fmla="*/ 76060 w 192946"/>
                  <a:gd name="connsiteY78" fmla="*/ 23643 h 101277"/>
                  <a:gd name="connsiteX79" fmla="*/ 77363 w 192946"/>
                  <a:gd name="connsiteY79" fmla="*/ 26248 h 101277"/>
                  <a:gd name="connsiteX80" fmla="*/ 75907 w 192946"/>
                  <a:gd name="connsiteY80" fmla="*/ 27780 h 101277"/>
                  <a:gd name="connsiteX81" fmla="*/ 71005 w 192946"/>
                  <a:gd name="connsiteY81" fmla="*/ 29005 h 101277"/>
                  <a:gd name="connsiteX82" fmla="*/ 63958 w 192946"/>
                  <a:gd name="connsiteY82" fmla="*/ 29924 h 101277"/>
                  <a:gd name="connsiteX83" fmla="*/ 48026 w 192946"/>
                  <a:gd name="connsiteY83" fmla="*/ 30078 h 101277"/>
                  <a:gd name="connsiteX84" fmla="*/ 44196 w 192946"/>
                  <a:gd name="connsiteY84" fmla="*/ 28622 h 101277"/>
                  <a:gd name="connsiteX85" fmla="*/ 36996 w 192946"/>
                  <a:gd name="connsiteY85" fmla="*/ 22724 h 101277"/>
                  <a:gd name="connsiteX86" fmla="*/ 33626 w 192946"/>
                  <a:gd name="connsiteY86" fmla="*/ 20350 h 101277"/>
                  <a:gd name="connsiteX87" fmla="*/ 30715 w 192946"/>
                  <a:gd name="connsiteY87" fmla="*/ 20579 h 101277"/>
                  <a:gd name="connsiteX88" fmla="*/ 30102 w 192946"/>
                  <a:gd name="connsiteY88" fmla="*/ 20886 h 1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92946" h="101277">
                    <a:moveTo>
                      <a:pt x="30102" y="20886"/>
                    </a:moveTo>
                    <a:cubicBezTo>
                      <a:pt x="29796" y="21116"/>
                      <a:pt x="29567" y="21422"/>
                      <a:pt x="29260" y="22188"/>
                    </a:cubicBezTo>
                    <a:cubicBezTo>
                      <a:pt x="28800" y="23414"/>
                      <a:pt x="26885" y="28545"/>
                      <a:pt x="27345" y="29694"/>
                    </a:cubicBezTo>
                    <a:cubicBezTo>
                      <a:pt x="27805" y="30920"/>
                      <a:pt x="26962" y="31380"/>
                      <a:pt x="26962" y="31380"/>
                    </a:cubicBezTo>
                    <a:cubicBezTo>
                      <a:pt x="26962" y="31380"/>
                      <a:pt x="24588" y="31380"/>
                      <a:pt x="23515" y="31763"/>
                    </a:cubicBezTo>
                    <a:cubicBezTo>
                      <a:pt x="22443" y="32146"/>
                      <a:pt x="20145" y="32375"/>
                      <a:pt x="19839" y="32146"/>
                    </a:cubicBezTo>
                    <a:cubicBezTo>
                      <a:pt x="19456" y="31916"/>
                      <a:pt x="18153" y="31686"/>
                      <a:pt x="17694" y="30920"/>
                    </a:cubicBezTo>
                    <a:cubicBezTo>
                      <a:pt x="17234" y="30231"/>
                      <a:pt x="17234" y="30231"/>
                      <a:pt x="16162" y="29848"/>
                    </a:cubicBezTo>
                    <a:cubicBezTo>
                      <a:pt x="15090" y="29465"/>
                      <a:pt x="13864" y="29465"/>
                      <a:pt x="13022" y="29465"/>
                    </a:cubicBezTo>
                    <a:cubicBezTo>
                      <a:pt x="12179" y="29465"/>
                      <a:pt x="12179" y="30920"/>
                      <a:pt x="12179" y="30920"/>
                    </a:cubicBezTo>
                    <a:cubicBezTo>
                      <a:pt x="12179" y="30920"/>
                      <a:pt x="11260" y="31150"/>
                      <a:pt x="9881" y="31992"/>
                    </a:cubicBezTo>
                    <a:cubicBezTo>
                      <a:pt x="8579" y="32835"/>
                      <a:pt x="10341" y="33295"/>
                      <a:pt x="10341" y="33295"/>
                    </a:cubicBezTo>
                    <a:cubicBezTo>
                      <a:pt x="10341" y="33295"/>
                      <a:pt x="11566" y="33524"/>
                      <a:pt x="12102" y="33678"/>
                    </a:cubicBezTo>
                    <a:cubicBezTo>
                      <a:pt x="12715" y="33831"/>
                      <a:pt x="14400" y="36588"/>
                      <a:pt x="14707" y="37124"/>
                    </a:cubicBezTo>
                    <a:cubicBezTo>
                      <a:pt x="15090" y="37737"/>
                      <a:pt x="15549" y="38810"/>
                      <a:pt x="15549" y="39652"/>
                    </a:cubicBezTo>
                    <a:cubicBezTo>
                      <a:pt x="15549" y="40495"/>
                      <a:pt x="14630" y="40954"/>
                      <a:pt x="14630" y="40954"/>
                    </a:cubicBezTo>
                    <a:cubicBezTo>
                      <a:pt x="14630" y="40954"/>
                      <a:pt x="12332" y="42410"/>
                      <a:pt x="10800" y="43022"/>
                    </a:cubicBezTo>
                    <a:cubicBezTo>
                      <a:pt x="9268" y="43635"/>
                      <a:pt x="9498" y="44707"/>
                      <a:pt x="9498" y="44707"/>
                    </a:cubicBezTo>
                    <a:cubicBezTo>
                      <a:pt x="9498" y="44707"/>
                      <a:pt x="9498" y="47618"/>
                      <a:pt x="9881" y="49993"/>
                    </a:cubicBezTo>
                    <a:cubicBezTo>
                      <a:pt x="10264" y="52367"/>
                      <a:pt x="10724" y="52980"/>
                      <a:pt x="11107" y="54512"/>
                    </a:cubicBezTo>
                    <a:cubicBezTo>
                      <a:pt x="11489" y="56044"/>
                      <a:pt x="10494" y="56427"/>
                      <a:pt x="10494" y="56427"/>
                    </a:cubicBezTo>
                    <a:cubicBezTo>
                      <a:pt x="10494" y="56427"/>
                      <a:pt x="6664" y="56197"/>
                      <a:pt x="6204" y="55967"/>
                    </a:cubicBezTo>
                    <a:cubicBezTo>
                      <a:pt x="5745" y="55737"/>
                      <a:pt x="4749" y="56810"/>
                      <a:pt x="4749" y="56810"/>
                    </a:cubicBezTo>
                    <a:cubicBezTo>
                      <a:pt x="4749" y="56810"/>
                      <a:pt x="2604" y="58878"/>
                      <a:pt x="1762" y="59950"/>
                    </a:cubicBezTo>
                    <a:cubicBezTo>
                      <a:pt x="1302" y="60486"/>
                      <a:pt x="613" y="61099"/>
                      <a:pt x="0" y="61559"/>
                    </a:cubicBezTo>
                    <a:cubicBezTo>
                      <a:pt x="843" y="61712"/>
                      <a:pt x="1685" y="61788"/>
                      <a:pt x="2145" y="61788"/>
                    </a:cubicBezTo>
                    <a:cubicBezTo>
                      <a:pt x="3064" y="61788"/>
                      <a:pt x="5515" y="60946"/>
                      <a:pt x="5745" y="62478"/>
                    </a:cubicBezTo>
                    <a:cubicBezTo>
                      <a:pt x="5975" y="64010"/>
                      <a:pt x="6588" y="64852"/>
                      <a:pt x="7047" y="65695"/>
                    </a:cubicBezTo>
                    <a:cubicBezTo>
                      <a:pt x="7507" y="66537"/>
                      <a:pt x="8579" y="67840"/>
                      <a:pt x="8503" y="68682"/>
                    </a:cubicBezTo>
                    <a:cubicBezTo>
                      <a:pt x="8349" y="69525"/>
                      <a:pt x="8119" y="70137"/>
                      <a:pt x="9192" y="71210"/>
                    </a:cubicBezTo>
                    <a:cubicBezTo>
                      <a:pt x="9805" y="71823"/>
                      <a:pt x="11643" y="73661"/>
                      <a:pt x="13328" y="75346"/>
                    </a:cubicBezTo>
                    <a:cubicBezTo>
                      <a:pt x="14783" y="75882"/>
                      <a:pt x="16238" y="76418"/>
                      <a:pt x="17081" y="76955"/>
                    </a:cubicBezTo>
                    <a:cubicBezTo>
                      <a:pt x="19839" y="78640"/>
                      <a:pt x="20681" y="79329"/>
                      <a:pt x="20681" y="79329"/>
                    </a:cubicBezTo>
                    <a:cubicBezTo>
                      <a:pt x="20681" y="79329"/>
                      <a:pt x="21524" y="79712"/>
                      <a:pt x="21600" y="80784"/>
                    </a:cubicBezTo>
                    <a:cubicBezTo>
                      <a:pt x="21754" y="81857"/>
                      <a:pt x="22902" y="83389"/>
                      <a:pt x="23362" y="83772"/>
                    </a:cubicBezTo>
                    <a:cubicBezTo>
                      <a:pt x="23362" y="83772"/>
                      <a:pt x="33779" y="93116"/>
                      <a:pt x="35005" y="93499"/>
                    </a:cubicBezTo>
                    <a:cubicBezTo>
                      <a:pt x="36230" y="93882"/>
                      <a:pt x="40060" y="95797"/>
                      <a:pt x="40903" y="96257"/>
                    </a:cubicBezTo>
                    <a:cubicBezTo>
                      <a:pt x="41745" y="96716"/>
                      <a:pt x="45805" y="98555"/>
                      <a:pt x="47030" y="98785"/>
                    </a:cubicBezTo>
                    <a:cubicBezTo>
                      <a:pt x="48256" y="99014"/>
                      <a:pt x="51320" y="100087"/>
                      <a:pt x="53005" y="100240"/>
                    </a:cubicBezTo>
                    <a:cubicBezTo>
                      <a:pt x="54690" y="100393"/>
                      <a:pt x="60511" y="101159"/>
                      <a:pt x="60511" y="101159"/>
                    </a:cubicBezTo>
                    <a:cubicBezTo>
                      <a:pt x="60511" y="101159"/>
                      <a:pt x="61737" y="101542"/>
                      <a:pt x="62656" y="100929"/>
                    </a:cubicBezTo>
                    <a:cubicBezTo>
                      <a:pt x="63115" y="100623"/>
                      <a:pt x="71005" y="97865"/>
                      <a:pt x="79507" y="94878"/>
                    </a:cubicBezTo>
                    <a:cubicBezTo>
                      <a:pt x="89465" y="91355"/>
                      <a:pt x="100188" y="87601"/>
                      <a:pt x="100725" y="87295"/>
                    </a:cubicBezTo>
                    <a:cubicBezTo>
                      <a:pt x="101644" y="86682"/>
                      <a:pt x="103635" y="86223"/>
                      <a:pt x="104784" y="86453"/>
                    </a:cubicBezTo>
                    <a:cubicBezTo>
                      <a:pt x="106010" y="86682"/>
                      <a:pt x="112214" y="86835"/>
                      <a:pt x="112597" y="87065"/>
                    </a:cubicBezTo>
                    <a:cubicBezTo>
                      <a:pt x="112980" y="87295"/>
                      <a:pt x="115584" y="86912"/>
                      <a:pt x="116427" y="87448"/>
                    </a:cubicBezTo>
                    <a:cubicBezTo>
                      <a:pt x="116810" y="87678"/>
                      <a:pt x="117805" y="88291"/>
                      <a:pt x="118801" y="88904"/>
                    </a:cubicBezTo>
                    <a:cubicBezTo>
                      <a:pt x="120946" y="88597"/>
                      <a:pt x="130214" y="87142"/>
                      <a:pt x="130521" y="87065"/>
                    </a:cubicBezTo>
                    <a:cubicBezTo>
                      <a:pt x="130904" y="86912"/>
                      <a:pt x="131593" y="86376"/>
                      <a:pt x="131593" y="86376"/>
                    </a:cubicBezTo>
                    <a:cubicBezTo>
                      <a:pt x="131593" y="86376"/>
                      <a:pt x="132436" y="85074"/>
                      <a:pt x="132819" y="84078"/>
                    </a:cubicBezTo>
                    <a:cubicBezTo>
                      <a:pt x="133201" y="83082"/>
                      <a:pt x="133891" y="83235"/>
                      <a:pt x="133891" y="83235"/>
                    </a:cubicBezTo>
                    <a:cubicBezTo>
                      <a:pt x="133891" y="83235"/>
                      <a:pt x="136878" y="83389"/>
                      <a:pt x="139176" y="83235"/>
                    </a:cubicBezTo>
                    <a:cubicBezTo>
                      <a:pt x="141474" y="83082"/>
                      <a:pt x="143389" y="81933"/>
                      <a:pt x="143849" y="81320"/>
                    </a:cubicBezTo>
                    <a:cubicBezTo>
                      <a:pt x="144308" y="80708"/>
                      <a:pt x="144308" y="80631"/>
                      <a:pt x="145533" y="79635"/>
                    </a:cubicBezTo>
                    <a:cubicBezTo>
                      <a:pt x="146759" y="78640"/>
                      <a:pt x="150589" y="71899"/>
                      <a:pt x="150972" y="71057"/>
                    </a:cubicBezTo>
                    <a:cubicBezTo>
                      <a:pt x="151355" y="70214"/>
                      <a:pt x="151968" y="69218"/>
                      <a:pt x="152427" y="68912"/>
                    </a:cubicBezTo>
                    <a:cubicBezTo>
                      <a:pt x="152887" y="68606"/>
                      <a:pt x="153116" y="67840"/>
                      <a:pt x="153270" y="67457"/>
                    </a:cubicBezTo>
                    <a:cubicBezTo>
                      <a:pt x="153423" y="67074"/>
                      <a:pt x="157100" y="58265"/>
                      <a:pt x="157636" y="56963"/>
                    </a:cubicBezTo>
                    <a:cubicBezTo>
                      <a:pt x="158095" y="55661"/>
                      <a:pt x="169662" y="37890"/>
                      <a:pt x="170198" y="37048"/>
                    </a:cubicBezTo>
                    <a:cubicBezTo>
                      <a:pt x="170657" y="36205"/>
                      <a:pt x="171653" y="36205"/>
                      <a:pt x="172572" y="35746"/>
                    </a:cubicBezTo>
                    <a:cubicBezTo>
                      <a:pt x="173491" y="35286"/>
                      <a:pt x="192947" y="22648"/>
                      <a:pt x="192947" y="22648"/>
                    </a:cubicBezTo>
                    <a:lnTo>
                      <a:pt x="172113" y="6026"/>
                    </a:lnTo>
                    <a:cubicBezTo>
                      <a:pt x="172113" y="6026"/>
                      <a:pt x="172113" y="5873"/>
                      <a:pt x="172113" y="5873"/>
                    </a:cubicBezTo>
                    <a:cubicBezTo>
                      <a:pt x="170274" y="6486"/>
                      <a:pt x="167747" y="7252"/>
                      <a:pt x="164453" y="7941"/>
                    </a:cubicBezTo>
                    <a:cubicBezTo>
                      <a:pt x="157482" y="9396"/>
                      <a:pt x="155031" y="2886"/>
                      <a:pt x="154496" y="1966"/>
                    </a:cubicBezTo>
                    <a:cubicBezTo>
                      <a:pt x="153959" y="1047"/>
                      <a:pt x="152581" y="1124"/>
                      <a:pt x="152581" y="1124"/>
                    </a:cubicBezTo>
                    <a:cubicBezTo>
                      <a:pt x="152581" y="1124"/>
                      <a:pt x="135576" y="281"/>
                      <a:pt x="134734" y="52"/>
                    </a:cubicBezTo>
                    <a:cubicBezTo>
                      <a:pt x="133891" y="-178"/>
                      <a:pt x="132359" y="435"/>
                      <a:pt x="132359" y="435"/>
                    </a:cubicBezTo>
                    <a:cubicBezTo>
                      <a:pt x="132359" y="435"/>
                      <a:pt x="126231" y="2579"/>
                      <a:pt x="125388" y="3039"/>
                    </a:cubicBezTo>
                    <a:cubicBezTo>
                      <a:pt x="124546" y="3498"/>
                      <a:pt x="123933" y="3958"/>
                      <a:pt x="123627" y="4494"/>
                    </a:cubicBezTo>
                    <a:cubicBezTo>
                      <a:pt x="123244" y="4954"/>
                      <a:pt x="122554" y="5567"/>
                      <a:pt x="121942" y="6639"/>
                    </a:cubicBezTo>
                    <a:cubicBezTo>
                      <a:pt x="121329" y="7711"/>
                      <a:pt x="114895" y="12154"/>
                      <a:pt x="113593" y="13609"/>
                    </a:cubicBezTo>
                    <a:cubicBezTo>
                      <a:pt x="112291" y="15065"/>
                      <a:pt x="110146" y="15141"/>
                      <a:pt x="109303" y="15141"/>
                    </a:cubicBezTo>
                    <a:cubicBezTo>
                      <a:pt x="108461" y="15141"/>
                      <a:pt x="106163" y="14911"/>
                      <a:pt x="105703" y="14911"/>
                    </a:cubicBezTo>
                    <a:cubicBezTo>
                      <a:pt x="105244" y="14911"/>
                      <a:pt x="100342" y="13609"/>
                      <a:pt x="99346" y="13226"/>
                    </a:cubicBezTo>
                    <a:cubicBezTo>
                      <a:pt x="98427" y="12843"/>
                      <a:pt x="97048" y="13073"/>
                      <a:pt x="96435" y="13456"/>
                    </a:cubicBezTo>
                    <a:cubicBezTo>
                      <a:pt x="95822" y="13839"/>
                      <a:pt x="82418" y="18205"/>
                      <a:pt x="81729" y="18358"/>
                    </a:cubicBezTo>
                    <a:cubicBezTo>
                      <a:pt x="81039" y="18511"/>
                      <a:pt x="78129" y="20503"/>
                      <a:pt x="76673" y="21728"/>
                    </a:cubicBezTo>
                    <a:cubicBezTo>
                      <a:pt x="75218" y="22954"/>
                      <a:pt x="76060" y="23643"/>
                      <a:pt x="76060" y="23643"/>
                    </a:cubicBezTo>
                    <a:cubicBezTo>
                      <a:pt x="76060" y="23643"/>
                      <a:pt x="76750" y="24716"/>
                      <a:pt x="77363" y="26248"/>
                    </a:cubicBezTo>
                    <a:cubicBezTo>
                      <a:pt x="77975" y="27780"/>
                      <a:pt x="76750" y="27703"/>
                      <a:pt x="75907" y="27780"/>
                    </a:cubicBezTo>
                    <a:cubicBezTo>
                      <a:pt x="75065" y="27856"/>
                      <a:pt x="72460" y="28699"/>
                      <a:pt x="71005" y="29005"/>
                    </a:cubicBezTo>
                    <a:cubicBezTo>
                      <a:pt x="69550" y="29235"/>
                      <a:pt x="65720" y="30078"/>
                      <a:pt x="63958" y="29924"/>
                    </a:cubicBezTo>
                    <a:cubicBezTo>
                      <a:pt x="62196" y="29771"/>
                      <a:pt x="49558" y="30078"/>
                      <a:pt x="48026" y="30078"/>
                    </a:cubicBezTo>
                    <a:cubicBezTo>
                      <a:pt x="46494" y="30078"/>
                      <a:pt x="44196" y="28622"/>
                      <a:pt x="44196" y="28622"/>
                    </a:cubicBezTo>
                    <a:cubicBezTo>
                      <a:pt x="44196" y="28622"/>
                      <a:pt x="37992" y="23567"/>
                      <a:pt x="36996" y="22724"/>
                    </a:cubicBezTo>
                    <a:cubicBezTo>
                      <a:pt x="36077" y="21882"/>
                      <a:pt x="34468" y="20809"/>
                      <a:pt x="33626" y="20350"/>
                    </a:cubicBezTo>
                    <a:cubicBezTo>
                      <a:pt x="32784" y="19890"/>
                      <a:pt x="31558" y="20120"/>
                      <a:pt x="30715" y="20579"/>
                    </a:cubicBezTo>
                    <a:cubicBezTo>
                      <a:pt x="30562" y="20579"/>
                      <a:pt x="30332" y="20656"/>
                      <a:pt x="30102" y="2088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41" name="Kombinationstegning: figur 12140">
                <a:extLst>
                  <a:ext uri="{FF2B5EF4-FFF2-40B4-BE49-F238E27FC236}">
                    <a16:creationId xmlns:a16="http://schemas.microsoft.com/office/drawing/2014/main" id="{01EEBEE0-3BCA-49B0-A09B-EF93A577E842}"/>
                  </a:ext>
                </a:extLst>
              </p:cNvPr>
              <p:cNvSpPr/>
              <p:nvPr/>
            </p:nvSpPr>
            <p:spPr>
              <a:xfrm>
                <a:off x="6624378" y="2802515"/>
                <a:ext cx="190866" cy="91689"/>
              </a:xfrm>
              <a:custGeom>
                <a:avLst/>
                <a:gdLst>
                  <a:gd name="connsiteX0" fmla="*/ 77427 w 190866"/>
                  <a:gd name="connsiteY0" fmla="*/ 6438 h 91689"/>
                  <a:gd name="connsiteX1" fmla="*/ 76431 w 190866"/>
                  <a:gd name="connsiteY1" fmla="*/ 6208 h 91689"/>
                  <a:gd name="connsiteX2" fmla="*/ 69231 w 190866"/>
                  <a:gd name="connsiteY2" fmla="*/ 1919 h 91689"/>
                  <a:gd name="connsiteX3" fmla="*/ 66321 w 190866"/>
                  <a:gd name="connsiteY3" fmla="*/ 1459 h 91689"/>
                  <a:gd name="connsiteX4" fmla="*/ 62721 w 190866"/>
                  <a:gd name="connsiteY4" fmla="*/ 157 h 91689"/>
                  <a:gd name="connsiteX5" fmla="*/ 62261 w 190866"/>
                  <a:gd name="connsiteY5" fmla="*/ 1842 h 91689"/>
                  <a:gd name="connsiteX6" fmla="*/ 63180 w 190866"/>
                  <a:gd name="connsiteY6" fmla="*/ 5289 h 91689"/>
                  <a:gd name="connsiteX7" fmla="*/ 62261 w 190866"/>
                  <a:gd name="connsiteY7" fmla="*/ 6744 h 91689"/>
                  <a:gd name="connsiteX8" fmla="*/ 49929 w 190866"/>
                  <a:gd name="connsiteY8" fmla="*/ 10574 h 91689"/>
                  <a:gd name="connsiteX9" fmla="*/ 43955 w 190866"/>
                  <a:gd name="connsiteY9" fmla="*/ 12336 h 91689"/>
                  <a:gd name="connsiteX10" fmla="*/ 39665 w 190866"/>
                  <a:gd name="connsiteY10" fmla="*/ 14021 h 91689"/>
                  <a:gd name="connsiteX11" fmla="*/ 31393 w 190866"/>
                  <a:gd name="connsiteY11" fmla="*/ 19766 h 91689"/>
                  <a:gd name="connsiteX12" fmla="*/ 25188 w 190866"/>
                  <a:gd name="connsiteY12" fmla="*/ 23136 h 91689"/>
                  <a:gd name="connsiteX13" fmla="*/ 22278 w 190866"/>
                  <a:gd name="connsiteY13" fmla="*/ 23825 h 91689"/>
                  <a:gd name="connsiteX14" fmla="*/ 14848 w 190866"/>
                  <a:gd name="connsiteY14" fmla="*/ 23825 h 91689"/>
                  <a:gd name="connsiteX15" fmla="*/ 10329 w 190866"/>
                  <a:gd name="connsiteY15" fmla="*/ 26430 h 91689"/>
                  <a:gd name="connsiteX16" fmla="*/ 7188 w 190866"/>
                  <a:gd name="connsiteY16" fmla="*/ 29417 h 91689"/>
                  <a:gd name="connsiteX17" fmla="*/ 3588 w 190866"/>
                  <a:gd name="connsiteY17" fmla="*/ 31715 h 91689"/>
                  <a:gd name="connsiteX18" fmla="*/ 677 w 190866"/>
                  <a:gd name="connsiteY18" fmla="*/ 30413 h 91689"/>
                  <a:gd name="connsiteX19" fmla="*/ 3282 w 190866"/>
                  <a:gd name="connsiteY19" fmla="*/ 36540 h 91689"/>
                  <a:gd name="connsiteX20" fmla="*/ 5043 w 190866"/>
                  <a:gd name="connsiteY20" fmla="*/ 38072 h 91689"/>
                  <a:gd name="connsiteX21" fmla="*/ 11478 w 190866"/>
                  <a:gd name="connsiteY21" fmla="*/ 41672 h 91689"/>
                  <a:gd name="connsiteX22" fmla="*/ 8720 w 190866"/>
                  <a:gd name="connsiteY22" fmla="*/ 47647 h 91689"/>
                  <a:gd name="connsiteX23" fmla="*/ 8490 w 190866"/>
                  <a:gd name="connsiteY23" fmla="*/ 49409 h 91689"/>
                  <a:gd name="connsiteX24" fmla="*/ 13775 w 190866"/>
                  <a:gd name="connsiteY24" fmla="*/ 56609 h 91689"/>
                  <a:gd name="connsiteX25" fmla="*/ 15231 w 190866"/>
                  <a:gd name="connsiteY25" fmla="*/ 59136 h 91689"/>
                  <a:gd name="connsiteX26" fmla="*/ 22890 w 190866"/>
                  <a:gd name="connsiteY26" fmla="*/ 64728 h 91689"/>
                  <a:gd name="connsiteX27" fmla="*/ 30780 w 190866"/>
                  <a:gd name="connsiteY27" fmla="*/ 70856 h 91689"/>
                  <a:gd name="connsiteX28" fmla="*/ 36142 w 190866"/>
                  <a:gd name="connsiteY28" fmla="*/ 76217 h 91689"/>
                  <a:gd name="connsiteX29" fmla="*/ 37904 w 190866"/>
                  <a:gd name="connsiteY29" fmla="*/ 76907 h 91689"/>
                  <a:gd name="connsiteX30" fmla="*/ 40431 w 190866"/>
                  <a:gd name="connsiteY30" fmla="*/ 77519 h 91689"/>
                  <a:gd name="connsiteX31" fmla="*/ 48933 w 190866"/>
                  <a:gd name="connsiteY31" fmla="*/ 84107 h 91689"/>
                  <a:gd name="connsiteX32" fmla="*/ 51691 w 190866"/>
                  <a:gd name="connsiteY32" fmla="*/ 86251 h 91689"/>
                  <a:gd name="connsiteX33" fmla="*/ 59963 w 190866"/>
                  <a:gd name="connsiteY33" fmla="*/ 91000 h 91689"/>
                  <a:gd name="connsiteX34" fmla="*/ 67240 w 190866"/>
                  <a:gd name="connsiteY34" fmla="*/ 91690 h 91689"/>
                  <a:gd name="connsiteX35" fmla="*/ 73444 w 190866"/>
                  <a:gd name="connsiteY35" fmla="*/ 91230 h 91689"/>
                  <a:gd name="connsiteX36" fmla="*/ 77887 w 190866"/>
                  <a:gd name="connsiteY36" fmla="*/ 87630 h 91689"/>
                  <a:gd name="connsiteX37" fmla="*/ 81334 w 190866"/>
                  <a:gd name="connsiteY37" fmla="*/ 81502 h 91689"/>
                  <a:gd name="connsiteX38" fmla="*/ 83249 w 190866"/>
                  <a:gd name="connsiteY38" fmla="*/ 75528 h 91689"/>
                  <a:gd name="connsiteX39" fmla="*/ 86925 w 190866"/>
                  <a:gd name="connsiteY39" fmla="*/ 77902 h 91689"/>
                  <a:gd name="connsiteX40" fmla="*/ 95504 w 190866"/>
                  <a:gd name="connsiteY40" fmla="*/ 78822 h 91689"/>
                  <a:gd name="connsiteX41" fmla="*/ 97649 w 190866"/>
                  <a:gd name="connsiteY41" fmla="*/ 79281 h 91689"/>
                  <a:gd name="connsiteX42" fmla="*/ 101938 w 190866"/>
                  <a:gd name="connsiteY42" fmla="*/ 80813 h 91689"/>
                  <a:gd name="connsiteX43" fmla="*/ 115802 w 190866"/>
                  <a:gd name="connsiteY43" fmla="*/ 84873 h 91689"/>
                  <a:gd name="connsiteX44" fmla="*/ 118177 w 190866"/>
                  <a:gd name="connsiteY44" fmla="*/ 85026 h 91689"/>
                  <a:gd name="connsiteX45" fmla="*/ 122696 w 190866"/>
                  <a:gd name="connsiteY45" fmla="*/ 83800 h 91689"/>
                  <a:gd name="connsiteX46" fmla="*/ 130968 w 190866"/>
                  <a:gd name="connsiteY46" fmla="*/ 85562 h 91689"/>
                  <a:gd name="connsiteX47" fmla="*/ 137632 w 190866"/>
                  <a:gd name="connsiteY47" fmla="*/ 89622 h 91689"/>
                  <a:gd name="connsiteX48" fmla="*/ 138781 w 190866"/>
                  <a:gd name="connsiteY48" fmla="*/ 86941 h 91689"/>
                  <a:gd name="connsiteX49" fmla="*/ 141921 w 190866"/>
                  <a:gd name="connsiteY49" fmla="*/ 83264 h 91689"/>
                  <a:gd name="connsiteX50" fmla="*/ 147896 w 190866"/>
                  <a:gd name="connsiteY50" fmla="*/ 81502 h 91689"/>
                  <a:gd name="connsiteX51" fmla="*/ 153028 w 190866"/>
                  <a:gd name="connsiteY51" fmla="*/ 82345 h 91689"/>
                  <a:gd name="connsiteX52" fmla="*/ 157547 w 190866"/>
                  <a:gd name="connsiteY52" fmla="*/ 81426 h 91689"/>
                  <a:gd name="connsiteX53" fmla="*/ 165360 w 190866"/>
                  <a:gd name="connsiteY53" fmla="*/ 77137 h 91689"/>
                  <a:gd name="connsiteX54" fmla="*/ 169803 w 190866"/>
                  <a:gd name="connsiteY54" fmla="*/ 73766 h 91689"/>
                  <a:gd name="connsiteX55" fmla="*/ 171105 w 190866"/>
                  <a:gd name="connsiteY55" fmla="*/ 69553 h 91689"/>
                  <a:gd name="connsiteX56" fmla="*/ 174934 w 190866"/>
                  <a:gd name="connsiteY56" fmla="*/ 65034 h 91689"/>
                  <a:gd name="connsiteX57" fmla="*/ 179837 w 190866"/>
                  <a:gd name="connsiteY57" fmla="*/ 62890 h 91689"/>
                  <a:gd name="connsiteX58" fmla="*/ 190867 w 190866"/>
                  <a:gd name="connsiteY58" fmla="*/ 56838 h 91689"/>
                  <a:gd name="connsiteX59" fmla="*/ 185428 w 190866"/>
                  <a:gd name="connsiteY59" fmla="*/ 48566 h 91689"/>
                  <a:gd name="connsiteX60" fmla="*/ 181752 w 190866"/>
                  <a:gd name="connsiteY60" fmla="*/ 44966 h 91689"/>
                  <a:gd name="connsiteX61" fmla="*/ 169573 w 190866"/>
                  <a:gd name="connsiteY61" fmla="*/ 37459 h 91689"/>
                  <a:gd name="connsiteX62" fmla="*/ 167811 w 190866"/>
                  <a:gd name="connsiteY62" fmla="*/ 37613 h 91689"/>
                  <a:gd name="connsiteX63" fmla="*/ 161913 w 190866"/>
                  <a:gd name="connsiteY63" fmla="*/ 39145 h 91689"/>
                  <a:gd name="connsiteX64" fmla="*/ 158313 w 190866"/>
                  <a:gd name="connsiteY64" fmla="*/ 36234 h 91689"/>
                  <a:gd name="connsiteX65" fmla="*/ 155939 w 190866"/>
                  <a:gd name="connsiteY65" fmla="*/ 33323 h 91689"/>
                  <a:gd name="connsiteX66" fmla="*/ 157471 w 190866"/>
                  <a:gd name="connsiteY66" fmla="*/ 31791 h 91689"/>
                  <a:gd name="connsiteX67" fmla="*/ 159386 w 190866"/>
                  <a:gd name="connsiteY67" fmla="*/ 28191 h 91689"/>
                  <a:gd name="connsiteX68" fmla="*/ 158160 w 190866"/>
                  <a:gd name="connsiteY68" fmla="*/ 27579 h 91689"/>
                  <a:gd name="connsiteX69" fmla="*/ 148356 w 190866"/>
                  <a:gd name="connsiteY69" fmla="*/ 26353 h 91689"/>
                  <a:gd name="connsiteX70" fmla="*/ 137785 w 190866"/>
                  <a:gd name="connsiteY70" fmla="*/ 23212 h 91689"/>
                  <a:gd name="connsiteX71" fmla="*/ 136559 w 190866"/>
                  <a:gd name="connsiteY71" fmla="*/ 24055 h 91689"/>
                  <a:gd name="connsiteX72" fmla="*/ 139087 w 190866"/>
                  <a:gd name="connsiteY72" fmla="*/ 28957 h 91689"/>
                  <a:gd name="connsiteX73" fmla="*/ 138704 w 190866"/>
                  <a:gd name="connsiteY73" fmla="*/ 30259 h 91689"/>
                  <a:gd name="connsiteX74" fmla="*/ 136100 w 190866"/>
                  <a:gd name="connsiteY74" fmla="*/ 30719 h 91689"/>
                  <a:gd name="connsiteX75" fmla="*/ 132730 w 190866"/>
                  <a:gd name="connsiteY75" fmla="*/ 32481 h 91689"/>
                  <a:gd name="connsiteX76" fmla="*/ 125913 w 190866"/>
                  <a:gd name="connsiteY76" fmla="*/ 32864 h 91689"/>
                  <a:gd name="connsiteX77" fmla="*/ 118406 w 190866"/>
                  <a:gd name="connsiteY77" fmla="*/ 25587 h 91689"/>
                  <a:gd name="connsiteX78" fmla="*/ 116721 w 190866"/>
                  <a:gd name="connsiteY78" fmla="*/ 22600 h 91689"/>
                  <a:gd name="connsiteX79" fmla="*/ 118253 w 190866"/>
                  <a:gd name="connsiteY79" fmla="*/ 21068 h 91689"/>
                  <a:gd name="connsiteX80" fmla="*/ 120398 w 190866"/>
                  <a:gd name="connsiteY80" fmla="*/ 19842 h 91689"/>
                  <a:gd name="connsiteX81" fmla="*/ 120015 w 190866"/>
                  <a:gd name="connsiteY81" fmla="*/ 14557 h 91689"/>
                  <a:gd name="connsiteX82" fmla="*/ 115802 w 190866"/>
                  <a:gd name="connsiteY82" fmla="*/ 14174 h 91689"/>
                  <a:gd name="connsiteX83" fmla="*/ 109215 w 190866"/>
                  <a:gd name="connsiteY83" fmla="*/ 13715 h 91689"/>
                  <a:gd name="connsiteX84" fmla="*/ 94355 w 190866"/>
                  <a:gd name="connsiteY84" fmla="*/ 10115 h 91689"/>
                  <a:gd name="connsiteX85" fmla="*/ 91597 w 190866"/>
                  <a:gd name="connsiteY85" fmla="*/ 8429 h 91689"/>
                  <a:gd name="connsiteX86" fmla="*/ 85010 w 190866"/>
                  <a:gd name="connsiteY86" fmla="*/ 617 h 91689"/>
                  <a:gd name="connsiteX87" fmla="*/ 81334 w 190866"/>
                  <a:gd name="connsiteY87" fmla="*/ 1842 h 91689"/>
                  <a:gd name="connsiteX88" fmla="*/ 81717 w 190866"/>
                  <a:gd name="connsiteY88" fmla="*/ 3987 h 91689"/>
                  <a:gd name="connsiteX89" fmla="*/ 77427 w 190866"/>
                  <a:gd name="connsiteY89" fmla="*/ 6438 h 9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90866" h="91689">
                    <a:moveTo>
                      <a:pt x="77427" y="6438"/>
                    </a:moveTo>
                    <a:cubicBezTo>
                      <a:pt x="77121" y="6361"/>
                      <a:pt x="76738" y="6438"/>
                      <a:pt x="76431" y="6208"/>
                    </a:cubicBezTo>
                    <a:cubicBezTo>
                      <a:pt x="74363" y="4983"/>
                      <a:pt x="69691" y="2608"/>
                      <a:pt x="69231" y="1919"/>
                    </a:cubicBezTo>
                    <a:cubicBezTo>
                      <a:pt x="68772" y="1229"/>
                      <a:pt x="67316" y="1689"/>
                      <a:pt x="66321" y="1459"/>
                    </a:cubicBezTo>
                    <a:cubicBezTo>
                      <a:pt x="65401" y="1229"/>
                      <a:pt x="63180" y="540"/>
                      <a:pt x="62721" y="157"/>
                    </a:cubicBezTo>
                    <a:cubicBezTo>
                      <a:pt x="62261" y="-226"/>
                      <a:pt x="62031" y="4"/>
                      <a:pt x="62261" y="1842"/>
                    </a:cubicBezTo>
                    <a:cubicBezTo>
                      <a:pt x="62491" y="3604"/>
                      <a:pt x="63180" y="5289"/>
                      <a:pt x="63180" y="5289"/>
                    </a:cubicBezTo>
                    <a:cubicBezTo>
                      <a:pt x="63180" y="5289"/>
                      <a:pt x="63640" y="6515"/>
                      <a:pt x="62261" y="6744"/>
                    </a:cubicBezTo>
                    <a:cubicBezTo>
                      <a:pt x="60806" y="6974"/>
                      <a:pt x="51384" y="9885"/>
                      <a:pt x="49929" y="10574"/>
                    </a:cubicBezTo>
                    <a:cubicBezTo>
                      <a:pt x="48473" y="11263"/>
                      <a:pt x="45027" y="12029"/>
                      <a:pt x="43955" y="12336"/>
                    </a:cubicBezTo>
                    <a:cubicBezTo>
                      <a:pt x="42882" y="12719"/>
                      <a:pt x="40354" y="13561"/>
                      <a:pt x="39665" y="14021"/>
                    </a:cubicBezTo>
                    <a:cubicBezTo>
                      <a:pt x="38976" y="14480"/>
                      <a:pt x="32005" y="19536"/>
                      <a:pt x="31393" y="19766"/>
                    </a:cubicBezTo>
                    <a:cubicBezTo>
                      <a:pt x="30780" y="19995"/>
                      <a:pt x="25801" y="22753"/>
                      <a:pt x="25188" y="23136"/>
                    </a:cubicBezTo>
                    <a:cubicBezTo>
                      <a:pt x="24575" y="23519"/>
                      <a:pt x="23273" y="23825"/>
                      <a:pt x="22278" y="23825"/>
                    </a:cubicBezTo>
                    <a:cubicBezTo>
                      <a:pt x="21282" y="23825"/>
                      <a:pt x="16073" y="23596"/>
                      <a:pt x="14848" y="23825"/>
                    </a:cubicBezTo>
                    <a:cubicBezTo>
                      <a:pt x="13622" y="24055"/>
                      <a:pt x="11248" y="25587"/>
                      <a:pt x="10329" y="26430"/>
                    </a:cubicBezTo>
                    <a:cubicBezTo>
                      <a:pt x="9409" y="27272"/>
                      <a:pt x="8031" y="27962"/>
                      <a:pt x="7188" y="29417"/>
                    </a:cubicBezTo>
                    <a:cubicBezTo>
                      <a:pt x="6345" y="30872"/>
                      <a:pt x="5656" y="33247"/>
                      <a:pt x="3588" y="31715"/>
                    </a:cubicBezTo>
                    <a:cubicBezTo>
                      <a:pt x="1520" y="30183"/>
                      <a:pt x="-1314" y="25970"/>
                      <a:pt x="677" y="30413"/>
                    </a:cubicBezTo>
                    <a:cubicBezTo>
                      <a:pt x="2746" y="34855"/>
                      <a:pt x="3282" y="36540"/>
                      <a:pt x="3282" y="36540"/>
                    </a:cubicBezTo>
                    <a:cubicBezTo>
                      <a:pt x="3282" y="36540"/>
                      <a:pt x="3741" y="37996"/>
                      <a:pt x="5043" y="38072"/>
                    </a:cubicBezTo>
                    <a:cubicBezTo>
                      <a:pt x="6345" y="38225"/>
                      <a:pt x="11248" y="39604"/>
                      <a:pt x="11478" y="41672"/>
                    </a:cubicBezTo>
                    <a:cubicBezTo>
                      <a:pt x="11707" y="43740"/>
                      <a:pt x="9180" y="47034"/>
                      <a:pt x="8720" y="47647"/>
                    </a:cubicBezTo>
                    <a:cubicBezTo>
                      <a:pt x="8260" y="48260"/>
                      <a:pt x="7877" y="48566"/>
                      <a:pt x="8490" y="49409"/>
                    </a:cubicBezTo>
                    <a:cubicBezTo>
                      <a:pt x="9103" y="50251"/>
                      <a:pt x="13239" y="55613"/>
                      <a:pt x="13775" y="56609"/>
                    </a:cubicBezTo>
                    <a:cubicBezTo>
                      <a:pt x="14312" y="57604"/>
                      <a:pt x="14618" y="58524"/>
                      <a:pt x="15231" y="59136"/>
                    </a:cubicBezTo>
                    <a:cubicBezTo>
                      <a:pt x="15844" y="59749"/>
                      <a:pt x="22048" y="63885"/>
                      <a:pt x="22890" y="64728"/>
                    </a:cubicBezTo>
                    <a:cubicBezTo>
                      <a:pt x="23733" y="65570"/>
                      <a:pt x="29708" y="69630"/>
                      <a:pt x="30780" y="70856"/>
                    </a:cubicBezTo>
                    <a:cubicBezTo>
                      <a:pt x="31852" y="72081"/>
                      <a:pt x="36142" y="76217"/>
                      <a:pt x="36142" y="76217"/>
                    </a:cubicBezTo>
                    <a:cubicBezTo>
                      <a:pt x="36142" y="76217"/>
                      <a:pt x="36754" y="76830"/>
                      <a:pt x="37904" y="76907"/>
                    </a:cubicBezTo>
                    <a:cubicBezTo>
                      <a:pt x="39129" y="77060"/>
                      <a:pt x="39665" y="76677"/>
                      <a:pt x="40431" y="77519"/>
                    </a:cubicBezTo>
                    <a:cubicBezTo>
                      <a:pt x="40967" y="78132"/>
                      <a:pt x="45716" y="81656"/>
                      <a:pt x="48933" y="84107"/>
                    </a:cubicBezTo>
                    <a:cubicBezTo>
                      <a:pt x="50236" y="85103"/>
                      <a:pt x="51308" y="85945"/>
                      <a:pt x="51691" y="86251"/>
                    </a:cubicBezTo>
                    <a:cubicBezTo>
                      <a:pt x="52993" y="87477"/>
                      <a:pt x="59197" y="90924"/>
                      <a:pt x="59963" y="91000"/>
                    </a:cubicBezTo>
                    <a:cubicBezTo>
                      <a:pt x="60653" y="91154"/>
                      <a:pt x="66091" y="91690"/>
                      <a:pt x="67240" y="91690"/>
                    </a:cubicBezTo>
                    <a:cubicBezTo>
                      <a:pt x="68466" y="91690"/>
                      <a:pt x="72984" y="91460"/>
                      <a:pt x="73444" y="91230"/>
                    </a:cubicBezTo>
                    <a:cubicBezTo>
                      <a:pt x="73904" y="91000"/>
                      <a:pt x="76814" y="88320"/>
                      <a:pt x="77887" y="87630"/>
                    </a:cubicBezTo>
                    <a:cubicBezTo>
                      <a:pt x="78959" y="86941"/>
                      <a:pt x="81334" y="84413"/>
                      <a:pt x="81334" y="81502"/>
                    </a:cubicBezTo>
                    <a:cubicBezTo>
                      <a:pt x="81334" y="78592"/>
                      <a:pt x="81793" y="74915"/>
                      <a:pt x="83249" y="75528"/>
                    </a:cubicBezTo>
                    <a:cubicBezTo>
                      <a:pt x="84704" y="76141"/>
                      <a:pt x="86159" y="77902"/>
                      <a:pt x="86925" y="77902"/>
                    </a:cubicBezTo>
                    <a:cubicBezTo>
                      <a:pt x="87691" y="77902"/>
                      <a:pt x="95504" y="78822"/>
                      <a:pt x="95504" y="78822"/>
                    </a:cubicBezTo>
                    <a:cubicBezTo>
                      <a:pt x="95504" y="78822"/>
                      <a:pt x="96806" y="78975"/>
                      <a:pt x="97649" y="79281"/>
                    </a:cubicBezTo>
                    <a:cubicBezTo>
                      <a:pt x="98491" y="79664"/>
                      <a:pt x="101325" y="80813"/>
                      <a:pt x="101938" y="80813"/>
                    </a:cubicBezTo>
                    <a:cubicBezTo>
                      <a:pt x="102551" y="80813"/>
                      <a:pt x="115802" y="84873"/>
                      <a:pt x="115802" y="84873"/>
                    </a:cubicBezTo>
                    <a:cubicBezTo>
                      <a:pt x="115802" y="84873"/>
                      <a:pt x="117257" y="85486"/>
                      <a:pt x="118177" y="85026"/>
                    </a:cubicBezTo>
                    <a:cubicBezTo>
                      <a:pt x="119096" y="84566"/>
                      <a:pt x="122160" y="84107"/>
                      <a:pt x="122696" y="83800"/>
                    </a:cubicBezTo>
                    <a:cubicBezTo>
                      <a:pt x="123308" y="83571"/>
                      <a:pt x="128440" y="83571"/>
                      <a:pt x="130968" y="85562"/>
                    </a:cubicBezTo>
                    <a:cubicBezTo>
                      <a:pt x="132500" y="86788"/>
                      <a:pt x="135564" y="88473"/>
                      <a:pt x="137632" y="89622"/>
                    </a:cubicBezTo>
                    <a:cubicBezTo>
                      <a:pt x="137939" y="88626"/>
                      <a:pt x="138398" y="87400"/>
                      <a:pt x="138781" y="86941"/>
                    </a:cubicBezTo>
                    <a:cubicBezTo>
                      <a:pt x="139394" y="86098"/>
                      <a:pt x="141385" y="83800"/>
                      <a:pt x="141921" y="83264"/>
                    </a:cubicBezTo>
                    <a:cubicBezTo>
                      <a:pt x="142381" y="82651"/>
                      <a:pt x="145292" y="80124"/>
                      <a:pt x="147896" y="81502"/>
                    </a:cubicBezTo>
                    <a:cubicBezTo>
                      <a:pt x="150500" y="82805"/>
                      <a:pt x="152109" y="82575"/>
                      <a:pt x="153028" y="82345"/>
                    </a:cubicBezTo>
                    <a:cubicBezTo>
                      <a:pt x="153947" y="82115"/>
                      <a:pt x="156858" y="81962"/>
                      <a:pt x="157547" y="81426"/>
                    </a:cubicBezTo>
                    <a:cubicBezTo>
                      <a:pt x="158236" y="80813"/>
                      <a:pt x="164594" y="77749"/>
                      <a:pt x="165360" y="77137"/>
                    </a:cubicBezTo>
                    <a:cubicBezTo>
                      <a:pt x="166049" y="76524"/>
                      <a:pt x="169573" y="74839"/>
                      <a:pt x="169803" y="73766"/>
                    </a:cubicBezTo>
                    <a:cubicBezTo>
                      <a:pt x="170033" y="72694"/>
                      <a:pt x="170645" y="70549"/>
                      <a:pt x="171105" y="69553"/>
                    </a:cubicBezTo>
                    <a:cubicBezTo>
                      <a:pt x="171564" y="68558"/>
                      <a:pt x="174015" y="65494"/>
                      <a:pt x="174934" y="65034"/>
                    </a:cubicBezTo>
                    <a:cubicBezTo>
                      <a:pt x="175854" y="64575"/>
                      <a:pt x="178918" y="63502"/>
                      <a:pt x="179837" y="62890"/>
                    </a:cubicBezTo>
                    <a:cubicBezTo>
                      <a:pt x="180450" y="62507"/>
                      <a:pt x="186807" y="58983"/>
                      <a:pt x="190867" y="56838"/>
                    </a:cubicBezTo>
                    <a:cubicBezTo>
                      <a:pt x="189794" y="55766"/>
                      <a:pt x="187343" y="50711"/>
                      <a:pt x="185428" y="48566"/>
                    </a:cubicBezTo>
                    <a:cubicBezTo>
                      <a:pt x="183360" y="46268"/>
                      <a:pt x="182901" y="45579"/>
                      <a:pt x="181752" y="44966"/>
                    </a:cubicBezTo>
                    <a:cubicBezTo>
                      <a:pt x="180526" y="44353"/>
                      <a:pt x="169573" y="37459"/>
                      <a:pt x="169573" y="37459"/>
                    </a:cubicBezTo>
                    <a:cubicBezTo>
                      <a:pt x="169573" y="37459"/>
                      <a:pt x="168653" y="37000"/>
                      <a:pt x="167811" y="37613"/>
                    </a:cubicBezTo>
                    <a:cubicBezTo>
                      <a:pt x="166969" y="38225"/>
                      <a:pt x="163828" y="40600"/>
                      <a:pt x="161913" y="39145"/>
                    </a:cubicBezTo>
                    <a:cubicBezTo>
                      <a:pt x="159998" y="37689"/>
                      <a:pt x="158773" y="36617"/>
                      <a:pt x="158313" y="36234"/>
                    </a:cubicBezTo>
                    <a:cubicBezTo>
                      <a:pt x="157854" y="35851"/>
                      <a:pt x="155939" y="34549"/>
                      <a:pt x="155939" y="33323"/>
                    </a:cubicBezTo>
                    <a:cubicBezTo>
                      <a:pt x="155939" y="32098"/>
                      <a:pt x="156398" y="32098"/>
                      <a:pt x="157471" y="31791"/>
                    </a:cubicBezTo>
                    <a:cubicBezTo>
                      <a:pt x="158543" y="31408"/>
                      <a:pt x="159615" y="30030"/>
                      <a:pt x="159386" y="28191"/>
                    </a:cubicBezTo>
                    <a:cubicBezTo>
                      <a:pt x="159156" y="26430"/>
                      <a:pt x="158773" y="26966"/>
                      <a:pt x="158160" y="27579"/>
                    </a:cubicBezTo>
                    <a:cubicBezTo>
                      <a:pt x="157547" y="28191"/>
                      <a:pt x="152645" y="27808"/>
                      <a:pt x="148356" y="26353"/>
                    </a:cubicBezTo>
                    <a:cubicBezTo>
                      <a:pt x="144066" y="24898"/>
                      <a:pt x="138628" y="23442"/>
                      <a:pt x="137785" y="23212"/>
                    </a:cubicBezTo>
                    <a:cubicBezTo>
                      <a:pt x="136943" y="22983"/>
                      <a:pt x="135870" y="22293"/>
                      <a:pt x="136559" y="24055"/>
                    </a:cubicBezTo>
                    <a:cubicBezTo>
                      <a:pt x="137249" y="25817"/>
                      <a:pt x="138934" y="28344"/>
                      <a:pt x="139087" y="28957"/>
                    </a:cubicBezTo>
                    <a:cubicBezTo>
                      <a:pt x="139241" y="29570"/>
                      <a:pt x="139930" y="31255"/>
                      <a:pt x="138704" y="30259"/>
                    </a:cubicBezTo>
                    <a:cubicBezTo>
                      <a:pt x="137479" y="29340"/>
                      <a:pt x="136559" y="30259"/>
                      <a:pt x="136100" y="30719"/>
                    </a:cubicBezTo>
                    <a:cubicBezTo>
                      <a:pt x="135640" y="31179"/>
                      <a:pt x="133496" y="32251"/>
                      <a:pt x="132730" y="32481"/>
                    </a:cubicBezTo>
                    <a:cubicBezTo>
                      <a:pt x="132041" y="32711"/>
                      <a:pt x="128211" y="34779"/>
                      <a:pt x="125913" y="32864"/>
                    </a:cubicBezTo>
                    <a:cubicBezTo>
                      <a:pt x="123615" y="30949"/>
                      <a:pt x="119555" y="26506"/>
                      <a:pt x="118406" y="25587"/>
                    </a:cubicBezTo>
                    <a:cubicBezTo>
                      <a:pt x="117181" y="24668"/>
                      <a:pt x="116108" y="23442"/>
                      <a:pt x="116721" y="22600"/>
                    </a:cubicBezTo>
                    <a:cubicBezTo>
                      <a:pt x="117334" y="21757"/>
                      <a:pt x="117640" y="21298"/>
                      <a:pt x="118253" y="21068"/>
                    </a:cubicBezTo>
                    <a:cubicBezTo>
                      <a:pt x="118866" y="20838"/>
                      <a:pt x="120015" y="20608"/>
                      <a:pt x="120398" y="19842"/>
                    </a:cubicBezTo>
                    <a:cubicBezTo>
                      <a:pt x="120781" y="19153"/>
                      <a:pt x="121930" y="15323"/>
                      <a:pt x="120015" y="14557"/>
                    </a:cubicBezTo>
                    <a:cubicBezTo>
                      <a:pt x="118100" y="13868"/>
                      <a:pt x="117947" y="14097"/>
                      <a:pt x="115802" y="14174"/>
                    </a:cubicBezTo>
                    <a:cubicBezTo>
                      <a:pt x="113657" y="14327"/>
                      <a:pt x="110210" y="14327"/>
                      <a:pt x="109215" y="13715"/>
                    </a:cubicBezTo>
                    <a:cubicBezTo>
                      <a:pt x="108295" y="13102"/>
                      <a:pt x="95581" y="10574"/>
                      <a:pt x="94355" y="10115"/>
                    </a:cubicBezTo>
                    <a:cubicBezTo>
                      <a:pt x="93129" y="9655"/>
                      <a:pt x="92057" y="9732"/>
                      <a:pt x="91597" y="8429"/>
                    </a:cubicBezTo>
                    <a:cubicBezTo>
                      <a:pt x="91138" y="7127"/>
                      <a:pt x="87538" y="770"/>
                      <a:pt x="85010" y="617"/>
                    </a:cubicBezTo>
                    <a:cubicBezTo>
                      <a:pt x="82482" y="463"/>
                      <a:pt x="80491" y="1229"/>
                      <a:pt x="81334" y="1842"/>
                    </a:cubicBezTo>
                    <a:cubicBezTo>
                      <a:pt x="82176" y="2455"/>
                      <a:pt x="82789" y="2914"/>
                      <a:pt x="81717" y="3987"/>
                    </a:cubicBezTo>
                    <a:cubicBezTo>
                      <a:pt x="81257" y="5136"/>
                      <a:pt x="79265" y="6668"/>
                      <a:pt x="77427" y="643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42" name="Kombinationstegning: figur 12141">
                <a:extLst>
                  <a:ext uri="{FF2B5EF4-FFF2-40B4-BE49-F238E27FC236}">
                    <a16:creationId xmlns:a16="http://schemas.microsoft.com/office/drawing/2014/main" id="{88A00782-0EAE-4738-B50B-5184BF94C766}"/>
                  </a:ext>
                </a:extLst>
              </p:cNvPr>
              <p:cNvSpPr/>
              <p:nvPr/>
            </p:nvSpPr>
            <p:spPr>
              <a:xfrm>
                <a:off x="6861900" y="3115109"/>
                <a:ext cx="72842" cy="50247"/>
              </a:xfrm>
              <a:custGeom>
                <a:avLst/>
                <a:gdLst>
                  <a:gd name="connsiteX0" fmla="*/ 3669 w 72842"/>
                  <a:gd name="connsiteY0" fmla="*/ 15549 h 50247"/>
                  <a:gd name="connsiteX1" fmla="*/ 3056 w 72842"/>
                  <a:gd name="connsiteY1" fmla="*/ 16009 h 50247"/>
                  <a:gd name="connsiteX2" fmla="*/ 2903 w 72842"/>
                  <a:gd name="connsiteY2" fmla="*/ 17924 h 50247"/>
                  <a:gd name="connsiteX3" fmla="*/ 2673 w 72842"/>
                  <a:gd name="connsiteY3" fmla="*/ 23515 h 50247"/>
                  <a:gd name="connsiteX4" fmla="*/ 1831 w 72842"/>
                  <a:gd name="connsiteY4" fmla="*/ 25583 h 50247"/>
                  <a:gd name="connsiteX5" fmla="*/ 69 w 72842"/>
                  <a:gd name="connsiteY5" fmla="*/ 27115 h 50247"/>
                  <a:gd name="connsiteX6" fmla="*/ 1524 w 72842"/>
                  <a:gd name="connsiteY6" fmla="*/ 29873 h 50247"/>
                  <a:gd name="connsiteX7" fmla="*/ 2750 w 72842"/>
                  <a:gd name="connsiteY7" fmla="*/ 31788 h 50247"/>
                  <a:gd name="connsiteX8" fmla="*/ 1218 w 72842"/>
                  <a:gd name="connsiteY8" fmla="*/ 35158 h 50247"/>
                  <a:gd name="connsiteX9" fmla="*/ 2520 w 72842"/>
                  <a:gd name="connsiteY9" fmla="*/ 39447 h 50247"/>
                  <a:gd name="connsiteX10" fmla="*/ 4282 w 72842"/>
                  <a:gd name="connsiteY10" fmla="*/ 42205 h 50247"/>
                  <a:gd name="connsiteX11" fmla="*/ 6580 w 72842"/>
                  <a:gd name="connsiteY11" fmla="*/ 43277 h 50247"/>
                  <a:gd name="connsiteX12" fmla="*/ 8878 w 72842"/>
                  <a:gd name="connsiteY12" fmla="*/ 46954 h 50247"/>
                  <a:gd name="connsiteX13" fmla="*/ 10333 w 72842"/>
                  <a:gd name="connsiteY13" fmla="*/ 48256 h 50247"/>
                  <a:gd name="connsiteX14" fmla="*/ 12018 w 72842"/>
                  <a:gd name="connsiteY14" fmla="*/ 47873 h 50247"/>
                  <a:gd name="connsiteX15" fmla="*/ 15312 w 72842"/>
                  <a:gd name="connsiteY15" fmla="*/ 50247 h 50247"/>
                  <a:gd name="connsiteX16" fmla="*/ 17993 w 72842"/>
                  <a:gd name="connsiteY16" fmla="*/ 50094 h 50247"/>
                  <a:gd name="connsiteX17" fmla="*/ 35533 w 72842"/>
                  <a:gd name="connsiteY17" fmla="*/ 47567 h 50247"/>
                  <a:gd name="connsiteX18" fmla="*/ 38750 w 72842"/>
                  <a:gd name="connsiteY18" fmla="*/ 46111 h 50247"/>
                  <a:gd name="connsiteX19" fmla="*/ 40972 w 72842"/>
                  <a:gd name="connsiteY19" fmla="*/ 42434 h 50247"/>
                  <a:gd name="connsiteX20" fmla="*/ 48937 w 72842"/>
                  <a:gd name="connsiteY20" fmla="*/ 39524 h 50247"/>
                  <a:gd name="connsiteX21" fmla="*/ 52921 w 72842"/>
                  <a:gd name="connsiteY21" fmla="*/ 39984 h 50247"/>
                  <a:gd name="connsiteX22" fmla="*/ 59814 w 72842"/>
                  <a:gd name="connsiteY22" fmla="*/ 40137 h 50247"/>
                  <a:gd name="connsiteX23" fmla="*/ 62036 w 72842"/>
                  <a:gd name="connsiteY23" fmla="*/ 39830 h 50247"/>
                  <a:gd name="connsiteX24" fmla="*/ 65253 w 72842"/>
                  <a:gd name="connsiteY24" fmla="*/ 36000 h 50247"/>
                  <a:gd name="connsiteX25" fmla="*/ 66019 w 72842"/>
                  <a:gd name="connsiteY25" fmla="*/ 33626 h 50247"/>
                  <a:gd name="connsiteX26" fmla="*/ 68393 w 72842"/>
                  <a:gd name="connsiteY26" fmla="*/ 33319 h 50247"/>
                  <a:gd name="connsiteX27" fmla="*/ 70614 w 72842"/>
                  <a:gd name="connsiteY27" fmla="*/ 33243 h 50247"/>
                  <a:gd name="connsiteX28" fmla="*/ 72836 w 72842"/>
                  <a:gd name="connsiteY28" fmla="*/ 21600 h 50247"/>
                  <a:gd name="connsiteX29" fmla="*/ 70155 w 72842"/>
                  <a:gd name="connsiteY29" fmla="*/ 15702 h 50247"/>
                  <a:gd name="connsiteX30" fmla="*/ 66785 w 72842"/>
                  <a:gd name="connsiteY30" fmla="*/ 12485 h 50247"/>
                  <a:gd name="connsiteX31" fmla="*/ 58972 w 72842"/>
                  <a:gd name="connsiteY31" fmla="*/ 5745 h 50247"/>
                  <a:gd name="connsiteX32" fmla="*/ 54376 w 72842"/>
                  <a:gd name="connsiteY32" fmla="*/ 77 h 50247"/>
                  <a:gd name="connsiteX33" fmla="*/ 54453 w 72842"/>
                  <a:gd name="connsiteY33" fmla="*/ 0 h 50247"/>
                  <a:gd name="connsiteX34" fmla="*/ 47406 w 72842"/>
                  <a:gd name="connsiteY34" fmla="*/ 536 h 50247"/>
                  <a:gd name="connsiteX35" fmla="*/ 43423 w 72842"/>
                  <a:gd name="connsiteY35" fmla="*/ 536 h 50247"/>
                  <a:gd name="connsiteX36" fmla="*/ 35380 w 72842"/>
                  <a:gd name="connsiteY36" fmla="*/ 2068 h 50247"/>
                  <a:gd name="connsiteX37" fmla="*/ 32239 w 72842"/>
                  <a:gd name="connsiteY37" fmla="*/ 2451 h 50247"/>
                  <a:gd name="connsiteX38" fmla="*/ 32087 w 72842"/>
                  <a:gd name="connsiteY38" fmla="*/ 2451 h 50247"/>
                  <a:gd name="connsiteX39" fmla="*/ 29023 w 72842"/>
                  <a:gd name="connsiteY39" fmla="*/ 2911 h 50247"/>
                  <a:gd name="connsiteX40" fmla="*/ 25422 w 72842"/>
                  <a:gd name="connsiteY40" fmla="*/ 4672 h 50247"/>
                  <a:gd name="connsiteX41" fmla="*/ 24350 w 72842"/>
                  <a:gd name="connsiteY41" fmla="*/ 6741 h 50247"/>
                  <a:gd name="connsiteX42" fmla="*/ 23507 w 72842"/>
                  <a:gd name="connsiteY42" fmla="*/ 7583 h 50247"/>
                  <a:gd name="connsiteX43" fmla="*/ 21133 w 72842"/>
                  <a:gd name="connsiteY43" fmla="*/ 7124 h 50247"/>
                  <a:gd name="connsiteX44" fmla="*/ 17916 w 72842"/>
                  <a:gd name="connsiteY44" fmla="*/ 6204 h 50247"/>
                  <a:gd name="connsiteX45" fmla="*/ 15771 w 72842"/>
                  <a:gd name="connsiteY45" fmla="*/ 5821 h 50247"/>
                  <a:gd name="connsiteX46" fmla="*/ 12784 w 72842"/>
                  <a:gd name="connsiteY46" fmla="*/ 7047 h 50247"/>
                  <a:gd name="connsiteX47" fmla="*/ 9184 w 72842"/>
                  <a:gd name="connsiteY47" fmla="*/ 11566 h 50247"/>
                  <a:gd name="connsiteX48" fmla="*/ 8724 w 72842"/>
                  <a:gd name="connsiteY48" fmla="*/ 12868 h 50247"/>
                  <a:gd name="connsiteX49" fmla="*/ 8724 w 72842"/>
                  <a:gd name="connsiteY49" fmla="*/ 14630 h 50247"/>
                  <a:gd name="connsiteX50" fmla="*/ 7039 w 72842"/>
                  <a:gd name="connsiteY50" fmla="*/ 15473 h 50247"/>
                  <a:gd name="connsiteX51" fmla="*/ 3669 w 72842"/>
                  <a:gd name="connsiteY51" fmla="*/ 15549 h 50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72842" h="50247">
                    <a:moveTo>
                      <a:pt x="3669" y="15549"/>
                    </a:moveTo>
                    <a:cubicBezTo>
                      <a:pt x="3363" y="15626"/>
                      <a:pt x="3133" y="15779"/>
                      <a:pt x="3056" y="16009"/>
                    </a:cubicBezTo>
                    <a:cubicBezTo>
                      <a:pt x="2597" y="16851"/>
                      <a:pt x="2903" y="16851"/>
                      <a:pt x="2903" y="17924"/>
                    </a:cubicBezTo>
                    <a:cubicBezTo>
                      <a:pt x="2903" y="18996"/>
                      <a:pt x="2673" y="23515"/>
                      <a:pt x="2673" y="23515"/>
                    </a:cubicBezTo>
                    <a:cubicBezTo>
                      <a:pt x="2673" y="23515"/>
                      <a:pt x="2673" y="25047"/>
                      <a:pt x="1831" y="25583"/>
                    </a:cubicBezTo>
                    <a:cubicBezTo>
                      <a:pt x="988" y="26043"/>
                      <a:pt x="-314" y="25736"/>
                      <a:pt x="69" y="27115"/>
                    </a:cubicBezTo>
                    <a:cubicBezTo>
                      <a:pt x="452" y="28570"/>
                      <a:pt x="988" y="29643"/>
                      <a:pt x="1524" y="29873"/>
                    </a:cubicBezTo>
                    <a:cubicBezTo>
                      <a:pt x="1984" y="30103"/>
                      <a:pt x="3286" y="30945"/>
                      <a:pt x="2750" y="31788"/>
                    </a:cubicBezTo>
                    <a:cubicBezTo>
                      <a:pt x="2137" y="32630"/>
                      <a:pt x="1065" y="34085"/>
                      <a:pt x="1218" y="35158"/>
                    </a:cubicBezTo>
                    <a:cubicBezTo>
                      <a:pt x="1371" y="36230"/>
                      <a:pt x="2137" y="38528"/>
                      <a:pt x="2520" y="39447"/>
                    </a:cubicBezTo>
                    <a:cubicBezTo>
                      <a:pt x="2903" y="40366"/>
                      <a:pt x="3363" y="42205"/>
                      <a:pt x="4282" y="42205"/>
                    </a:cubicBezTo>
                    <a:cubicBezTo>
                      <a:pt x="5201" y="42205"/>
                      <a:pt x="6197" y="42358"/>
                      <a:pt x="6580" y="43277"/>
                    </a:cubicBezTo>
                    <a:cubicBezTo>
                      <a:pt x="6963" y="44196"/>
                      <a:pt x="8878" y="46954"/>
                      <a:pt x="8878" y="46954"/>
                    </a:cubicBezTo>
                    <a:cubicBezTo>
                      <a:pt x="8878" y="46954"/>
                      <a:pt x="9950" y="48869"/>
                      <a:pt x="10333" y="48256"/>
                    </a:cubicBezTo>
                    <a:cubicBezTo>
                      <a:pt x="10716" y="47643"/>
                      <a:pt x="11175" y="47030"/>
                      <a:pt x="12018" y="47873"/>
                    </a:cubicBezTo>
                    <a:cubicBezTo>
                      <a:pt x="12554" y="48409"/>
                      <a:pt x="14163" y="49481"/>
                      <a:pt x="15312" y="50247"/>
                    </a:cubicBezTo>
                    <a:cubicBezTo>
                      <a:pt x="15771" y="49711"/>
                      <a:pt x="16920" y="49941"/>
                      <a:pt x="17993" y="50094"/>
                    </a:cubicBezTo>
                    <a:cubicBezTo>
                      <a:pt x="19295" y="50247"/>
                      <a:pt x="34767" y="47030"/>
                      <a:pt x="35533" y="47567"/>
                    </a:cubicBezTo>
                    <a:cubicBezTo>
                      <a:pt x="36299" y="48026"/>
                      <a:pt x="38061" y="46418"/>
                      <a:pt x="38750" y="46111"/>
                    </a:cubicBezTo>
                    <a:cubicBezTo>
                      <a:pt x="39363" y="45805"/>
                      <a:pt x="40052" y="43200"/>
                      <a:pt x="40972" y="42434"/>
                    </a:cubicBezTo>
                    <a:cubicBezTo>
                      <a:pt x="41891" y="41669"/>
                      <a:pt x="47865" y="39907"/>
                      <a:pt x="48937" y="39524"/>
                    </a:cubicBezTo>
                    <a:cubicBezTo>
                      <a:pt x="50087" y="39218"/>
                      <a:pt x="51848" y="39524"/>
                      <a:pt x="52921" y="39984"/>
                    </a:cubicBezTo>
                    <a:cubicBezTo>
                      <a:pt x="54070" y="40443"/>
                      <a:pt x="58972" y="39984"/>
                      <a:pt x="59814" y="40137"/>
                    </a:cubicBezTo>
                    <a:cubicBezTo>
                      <a:pt x="60580" y="40290"/>
                      <a:pt x="61729" y="40290"/>
                      <a:pt x="62036" y="39830"/>
                    </a:cubicBezTo>
                    <a:cubicBezTo>
                      <a:pt x="62342" y="39371"/>
                      <a:pt x="64716" y="36307"/>
                      <a:pt x="65253" y="36000"/>
                    </a:cubicBezTo>
                    <a:cubicBezTo>
                      <a:pt x="65789" y="35694"/>
                      <a:pt x="65559" y="34239"/>
                      <a:pt x="66019" y="33626"/>
                    </a:cubicBezTo>
                    <a:cubicBezTo>
                      <a:pt x="66478" y="33013"/>
                      <a:pt x="67321" y="33166"/>
                      <a:pt x="68393" y="33319"/>
                    </a:cubicBezTo>
                    <a:cubicBezTo>
                      <a:pt x="68623" y="33319"/>
                      <a:pt x="69465" y="33319"/>
                      <a:pt x="70614" y="33243"/>
                    </a:cubicBezTo>
                    <a:cubicBezTo>
                      <a:pt x="70844" y="28494"/>
                      <a:pt x="72683" y="22443"/>
                      <a:pt x="72836" y="21600"/>
                    </a:cubicBezTo>
                    <a:cubicBezTo>
                      <a:pt x="72989" y="20605"/>
                      <a:pt x="70538" y="16545"/>
                      <a:pt x="70155" y="15702"/>
                    </a:cubicBezTo>
                    <a:cubicBezTo>
                      <a:pt x="69772" y="14860"/>
                      <a:pt x="67780" y="13634"/>
                      <a:pt x="66785" y="12485"/>
                    </a:cubicBezTo>
                    <a:cubicBezTo>
                      <a:pt x="65789" y="11260"/>
                      <a:pt x="60044" y="6587"/>
                      <a:pt x="58972" y="5745"/>
                    </a:cubicBezTo>
                    <a:cubicBezTo>
                      <a:pt x="57900" y="4902"/>
                      <a:pt x="54376" y="77"/>
                      <a:pt x="54376" y="77"/>
                    </a:cubicBezTo>
                    <a:cubicBezTo>
                      <a:pt x="54376" y="77"/>
                      <a:pt x="54453" y="0"/>
                      <a:pt x="54453" y="0"/>
                    </a:cubicBezTo>
                    <a:cubicBezTo>
                      <a:pt x="52001" y="230"/>
                      <a:pt x="48018" y="536"/>
                      <a:pt x="47406" y="536"/>
                    </a:cubicBezTo>
                    <a:cubicBezTo>
                      <a:pt x="46563" y="536"/>
                      <a:pt x="44188" y="153"/>
                      <a:pt x="43423" y="536"/>
                    </a:cubicBezTo>
                    <a:cubicBezTo>
                      <a:pt x="42733" y="919"/>
                      <a:pt x="36376" y="1838"/>
                      <a:pt x="35380" y="2068"/>
                    </a:cubicBezTo>
                    <a:cubicBezTo>
                      <a:pt x="34461" y="2298"/>
                      <a:pt x="33082" y="2681"/>
                      <a:pt x="32239" y="2451"/>
                    </a:cubicBezTo>
                    <a:cubicBezTo>
                      <a:pt x="32163" y="2451"/>
                      <a:pt x="32087" y="2451"/>
                      <a:pt x="32087" y="2451"/>
                    </a:cubicBezTo>
                    <a:cubicBezTo>
                      <a:pt x="31244" y="2298"/>
                      <a:pt x="29788" y="2604"/>
                      <a:pt x="29023" y="2911"/>
                    </a:cubicBezTo>
                    <a:cubicBezTo>
                      <a:pt x="28180" y="3294"/>
                      <a:pt x="25882" y="4136"/>
                      <a:pt x="25422" y="4672"/>
                    </a:cubicBezTo>
                    <a:cubicBezTo>
                      <a:pt x="24963" y="5285"/>
                      <a:pt x="24197" y="6128"/>
                      <a:pt x="24350" y="6741"/>
                    </a:cubicBezTo>
                    <a:cubicBezTo>
                      <a:pt x="24503" y="7353"/>
                      <a:pt x="24120" y="7813"/>
                      <a:pt x="23507" y="7583"/>
                    </a:cubicBezTo>
                    <a:cubicBezTo>
                      <a:pt x="22895" y="7353"/>
                      <a:pt x="21822" y="7353"/>
                      <a:pt x="21133" y="7124"/>
                    </a:cubicBezTo>
                    <a:cubicBezTo>
                      <a:pt x="20444" y="6894"/>
                      <a:pt x="18222" y="6434"/>
                      <a:pt x="17916" y="6204"/>
                    </a:cubicBezTo>
                    <a:cubicBezTo>
                      <a:pt x="17533" y="5975"/>
                      <a:pt x="16691" y="5515"/>
                      <a:pt x="15771" y="5821"/>
                    </a:cubicBezTo>
                    <a:cubicBezTo>
                      <a:pt x="14852" y="6204"/>
                      <a:pt x="13473" y="6051"/>
                      <a:pt x="12784" y="7047"/>
                    </a:cubicBezTo>
                    <a:cubicBezTo>
                      <a:pt x="12095" y="7966"/>
                      <a:pt x="9184" y="11566"/>
                      <a:pt x="9184" y="11566"/>
                    </a:cubicBezTo>
                    <a:cubicBezTo>
                      <a:pt x="9184" y="11566"/>
                      <a:pt x="8265" y="12409"/>
                      <a:pt x="8724" y="12868"/>
                    </a:cubicBezTo>
                    <a:cubicBezTo>
                      <a:pt x="9184" y="13328"/>
                      <a:pt x="9108" y="14324"/>
                      <a:pt x="8724" y="14630"/>
                    </a:cubicBezTo>
                    <a:cubicBezTo>
                      <a:pt x="8341" y="15013"/>
                      <a:pt x="8112" y="15702"/>
                      <a:pt x="7039" y="15473"/>
                    </a:cubicBezTo>
                    <a:cubicBezTo>
                      <a:pt x="6120" y="15319"/>
                      <a:pt x="4588" y="15166"/>
                      <a:pt x="3669" y="1554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43" name="Kombinationstegning: figur 12142">
                <a:extLst>
                  <a:ext uri="{FF2B5EF4-FFF2-40B4-BE49-F238E27FC236}">
                    <a16:creationId xmlns:a16="http://schemas.microsoft.com/office/drawing/2014/main" id="{C84CF2DC-822D-4B2B-BD62-081931CD6E2D}"/>
                  </a:ext>
                </a:extLst>
              </p:cNvPr>
              <p:cNvSpPr/>
              <p:nvPr/>
            </p:nvSpPr>
            <p:spPr>
              <a:xfrm>
                <a:off x="6549257" y="2941618"/>
                <a:ext cx="3915" cy="7589"/>
              </a:xfrm>
              <a:custGeom>
                <a:avLst/>
                <a:gdLst>
                  <a:gd name="connsiteX0" fmla="*/ 121 w 3915"/>
                  <a:gd name="connsiteY0" fmla="*/ 6817 h 7589"/>
                  <a:gd name="connsiteX1" fmla="*/ 1040 w 3915"/>
                  <a:gd name="connsiteY1" fmla="*/ 7506 h 7589"/>
                  <a:gd name="connsiteX2" fmla="*/ 3491 w 3915"/>
                  <a:gd name="connsiteY2" fmla="*/ 7277 h 7589"/>
                  <a:gd name="connsiteX3" fmla="*/ 3875 w 3915"/>
                  <a:gd name="connsiteY3" fmla="*/ 3677 h 7589"/>
                  <a:gd name="connsiteX4" fmla="*/ 1806 w 3915"/>
                  <a:gd name="connsiteY4" fmla="*/ 0 h 7589"/>
                  <a:gd name="connsiteX5" fmla="*/ 1117 w 3915"/>
                  <a:gd name="connsiteY5" fmla="*/ 2221 h 7589"/>
                  <a:gd name="connsiteX6" fmla="*/ 121 w 3915"/>
                  <a:gd name="connsiteY6" fmla="*/ 6817 h 7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5" h="7589">
                    <a:moveTo>
                      <a:pt x="121" y="6817"/>
                    </a:moveTo>
                    <a:cubicBezTo>
                      <a:pt x="121" y="6817"/>
                      <a:pt x="-492" y="7889"/>
                      <a:pt x="1040" y="7506"/>
                    </a:cubicBezTo>
                    <a:cubicBezTo>
                      <a:pt x="1806" y="7353"/>
                      <a:pt x="2725" y="7277"/>
                      <a:pt x="3491" y="7277"/>
                    </a:cubicBezTo>
                    <a:cubicBezTo>
                      <a:pt x="3721" y="5898"/>
                      <a:pt x="4027" y="4136"/>
                      <a:pt x="3875" y="3677"/>
                    </a:cubicBezTo>
                    <a:cubicBezTo>
                      <a:pt x="3721" y="3140"/>
                      <a:pt x="2649" y="1379"/>
                      <a:pt x="1806" y="0"/>
                    </a:cubicBezTo>
                    <a:cubicBezTo>
                      <a:pt x="1500" y="536"/>
                      <a:pt x="1193" y="1455"/>
                      <a:pt x="1117" y="2221"/>
                    </a:cubicBezTo>
                    <a:cubicBezTo>
                      <a:pt x="1117" y="3140"/>
                      <a:pt x="121" y="6817"/>
                      <a:pt x="121" y="681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44" name="Kombinationstegning: figur 12143">
                <a:extLst>
                  <a:ext uri="{FF2B5EF4-FFF2-40B4-BE49-F238E27FC236}">
                    <a16:creationId xmlns:a16="http://schemas.microsoft.com/office/drawing/2014/main" id="{2C2B75AE-4992-4012-92B9-EAB02914B3EE}"/>
                  </a:ext>
                </a:extLst>
              </p:cNvPr>
              <p:cNvSpPr/>
              <p:nvPr/>
            </p:nvSpPr>
            <p:spPr>
              <a:xfrm>
                <a:off x="6661629" y="2956017"/>
                <a:ext cx="89580" cy="51051"/>
              </a:xfrm>
              <a:custGeom>
                <a:avLst/>
                <a:gdLst>
                  <a:gd name="connsiteX0" fmla="*/ 7316 w 89580"/>
                  <a:gd name="connsiteY0" fmla="*/ 49636 h 51051"/>
                  <a:gd name="connsiteX1" fmla="*/ 14822 w 89580"/>
                  <a:gd name="connsiteY1" fmla="*/ 48334 h 51051"/>
                  <a:gd name="connsiteX2" fmla="*/ 16737 w 89580"/>
                  <a:gd name="connsiteY2" fmla="*/ 48334 h 51051"/>
                  <a:gd name="connsiteX3" fmla="*/ 19341 w 89580"/>
                  <a:gd name="connsiteY3" fmla="*/ 49023 h 51051"/>
                  <a:gd name="connsiteX4" fmla="*/ 21103 w 89580"/>
                  <a:gd name="connsiteY4" fmla="*/ 48870 h 51051"/>
                  <a:gd name="connsiteX5" fmla="*/ 30065 w 89580"/>
                  <a:gd name="connsiteY5" fmla="*/ 46112 h 51051"/>
                  <a:gd name="connsiteX6" fmla="*/ 31520 w 89580"/>
                  <a:gd name="connsiteY6" fmla="*/ 45040 h 51051"/>
                  <a:gd name="connsiteX7" fmla="*/ 33052 w 89580"/>
                  <a:gd name="connsiteY7" fmla="*/ 43355 h 51051"/>
                  <a:gd name="connsiteX8" fmla="*/ 35810 w 89580"/>
                  <a:gd name="connsiteY8" fmla="*/ 45883 h 51051"/>
                  <a:gd name="connsiteX9" fmla="*/ 37112 w 89580"/>
                  <a:gd name="connsiteY9" fmla="*/ 47951 h 51051"/>
                  <a:gd name="connsiteX10" fmla="*/ 40022 w 89580"/>
                  <a:gd name="connsiteY10" fmla="*/ 48410 h 51051"/>
                  <a:gd name="connsiteX11" fmla="*/ 43852 w 89580"/>
                  <a:gd name="connsiteY11" fmla="*/ 48410 h 51051"/>
                  <a:gd name="connsiteX12" fmla="*/ 46457 w 89580"/>
                  <a:gd name="connsiteY12" fmla="*/ 49253 h 51051"/>
                  <a:gd name="connsiteX13" fmla="*/ 49367 w 89580"/>
                  <a:gd name="connsiteY13" fmla="*/ 50095 h 51051"/>
                  <a:gd name="connsiteX14" fmla="*/ 51512 w 89580"/>
                  <a:gd name="connsiteY14" fmla="*/ 50938 h 51051"/>
                  <a:gd name="connsiteX15" fmla="*/ 53657 w 89580"/>
                  <a:gd name="connsiteY15" fmla="*/ 49253 h 51051"/>
                  <a:gd name="connsiteX16" fmla="*/ 54270 w 89580"/>
                  <a:gd name="connsiteY16" fmla="*/ 47568 h 51051"/>
                  <a:gd name="connsiteX17" fmla="*/ 53886 w 89580"/>
                  <a:gd name="connsiteY17" fmla="*/ 45193 h 51051"/>
                  <a:gd name="connsiteX18" fmla="*/ 55342 w 89580"/>
                  <a:gd name="connsiteY18" fmla="*/ 44351 h 51051"/>
                  <a:gd name="connsiteX19" fmla="*/ 55342 w 89580"/>
                  <a:gd name="connsiteY19" fmla="*/ 42589 h 51051"/>
                  <a:gd name="connsiteX20" fmla="*/ 52738 w 89580"/>
                  <a:gd name="connsiteY20" fmla="*/ 41287 h 51051"/>
                  <a:gd name="connsiteX21" fmla="*/ 53580 w 89580"/>
                  <a:gd name="connsiteY21" fmla="*/ 39985 h 51051"/>
                  <a:gd name="connsiteX22" fmla="*/ 56720 w 89580"/>
                  <a:gd name="connsiteY22" fmla="*/ 38683 h 51051"/>
                  <a:gd name="connsiteX23" fmla="*/ 60550 w 89580"/>
                  <a:gd name="connsiteY23" fmla="*/ 36385 h 51051"/>
                  <a:gd name="connsiteX24" fmla="*/ 64763 w 89580"/>
                  <a:gd name="connsiteY24" fmla="*/ 31865 h 51051"/>
                  <a:gd name="connsiteX25" fmla="*/ 64916 w 89580"/>
                  <a:gd name="connsiteY25" fmla="*/ 29338 h 51051"/>
                  <a:gd name="connsiteX26" fmla="*/ 62848 w 89580"/>
                  <a:gd name="connsiteY26" fmla="*/ 26810 h 51051"/>
                  <a:gd name="connsiteX27" fmla="*/ 63768 w 89580"/>
                  <a:gd name="connsiteY27" fmla="*/ 23133 h 51051"/>
                  <a:gd name="connsiteX28" fmla="*/ 66372 w 89580"/>
                  <a:gd name="connsiteY28" fmla="*/ 22291 h 51051"/>
                  <a:gd name="connsiteX29" fmla="*/ 69589 w 89580"/>
                  <a:gd name="connsiteY29" fmla="*/ 21219 h 51051"/>
                  <a:gd name="connsiteX30" fmla="*/ 73648 w 89580"/>
                  <a:gd name="connsiteY30" fmla="*/ 20299 h 51051"/>
                  <a:gd name="connsiteX31" fmla="*/ 75104 w 89580"/>
                  <a:gd name="connsiteY31" fmla="*/ 18844 h 51051"/>
                  <a:gd name="connsiteX32" fmla="*/ 76636 w 89580"/>
                  <a:gd name="connsiteY32" fmla="*/ 17542 h 51051"/>
                  <a:gd name="connsiteX33" fmla="*/ 80083 w 89580"/>
                  <a:gd name="connsiteY33" fmla="*/ 17389 h 51051"/>
                  <a:gd name="connsiteX34" fmla="*/ 80925 w 89580"/>
                  <a:gd name="connsiteY34" fmla="*/ 15857 h 51051"/>
                  <a:gd name="connsiteX35" fmla="*/ 80695 w 89580"/>
                  <a:gd name="connsiteY35" fmla="*/ 12870 h 51051"/>
                  <a:gd name="connsiteX36" fmla="*/ 82457 w 89580"/>
                  <a:gd name="connsiteY36" fmla="*/ 11950 h 51051"/>
                  <a:gd name="connsiteX37" fmla="*/ 89581 w 89580"/>
                  <a:gd name="connsiteY37" fmla="*/ 13789 h 51051"/>
                  <a:gd name="connsiteX38" fmla="*/ 85444 w 89580"/>
                  <a:gd name="connsiteY38" fmla="*/ 9653 h 51051"/>
                  <a:gd name="connsiteX39" fmla="*/ 84755 w 89580"/>
                  <a:gd name="connsiteY39" fmla="*/ 7125 h 51051"/>
                  <a:gd name="connsiteX40" fmla="*/ 83300 w 89580"/>
                  <a:gd name="connsiteY40" fmla="*/ 4138 h 51051"/>
                  <a:gd name="connsiteX41" fmla="*/ 81998 w 89580"/>
                  <a:gd name="connsiteY41" fmla="*/ 921 h 51051"/>
                  <a:gd name="connsiteX42" fmla="*/ 78397 w 89580"/>
                  <a:gd name="connsiteY42" fmla="*/ 231 h 51051"/>
                  <a:gd name="connsiteX43" fmla="*/ 76253 w 89580"/>
                  <a:gd name="connsiteY43" fmla="*/ 1 h 51051"/>
                  <a:gd name="connsiteX44" fmla="*/ 74950 w 89580"/>
                  <a:gd name="connsiteY44" fmla="*/ 844 h 51051"/>
                  <a:gd name="connsiteX45" fmla="*/ 73189 w 89580"/>
                  <a:gd name="connsiteY45" fmla="*/ 2069 h 51051"/>
                  <a:gd name="connsiteX46" fmla="*/ 74108 w 89580"/>
                  <a:gd name="connsiteY46" fmla="*/ 6052 h 51051"/>
                  <a:gd name="connsiteX47" fmla="*/ 73495 w 89580"/>
                  <a:gd name="connsiteY47" fmla="*/ 7738 h 51051"/>
                  <a:gd name="connsiteX48" fmla="*/ 68746 w 89580"/>
                  <a:gd name="connsiteY48" fmla="*/ 6052 h 51051"/>
                  <a:gd name="connsiteX49" fmla="*/ 64304 w 89580"/>
                  <a:gd name="connsiteY49" fmla="*/ 5669 h 51051"/>
                  <a:gd name="connsiteX50" fmla="*/ 63001 w 89580"/>
                  <a:gd name="connsiteY50" fmla="*/ 6359 h 51051"/>
                  <a:gd name="connsiteX51" fmla="*/ 60627 w 89580"/>
                  <a:gd name="connsiteY51" fmla="*/ 8274 h 51051"/>
                  <a:gd name="connsiteX52" fmla="*/ 57640 w 89580"/>
                  <a:gd name="connsiteY52" fmla="*/ 8121 h 51051"/>
                  <a:gd name="connsiteX53" fmla="*/ 55572 w 89580"/>
                  <a:gd name="connsiteY53" fmla="*/ 7891 h 51051"/>
                  <a:gd name="connsiteX54" fmla="*/ 48295 w 89580"/>
                  <a:gd name="connsiteY54" fmla="*/ 7661 h 51051"/>
                  <a:gd name="connsiteX55" fmla="*/ 45920 w 89580"/>
                  <a:gd name="connsiteY55" fmla="*/ 8044 h 51051"/>
                  <a:gd name="connsiteX56" fmla="*/ 43623 w 89580"/>
                  <a:gd name="connsiteY56" fmla="*/ 8733 h 51051"/>
                  <a:gd name="connsiteX57" fmla="*/ 41708 w 89580"/>
                  <a:gd name="connsiteY57" fmla="*/ 9193 h 51051"/>
                  <a:gd name="connsiteX58" fmla="*/ 40022 w 89580"/>
                  <a:gd name="connsiteY58" fmla="*/ 11338 h 51051"/>
                  <a:gd name="connsiteX59" fmla="*/ 39103 w 89580"/>
                  <a:gd name="connsiteY59" fmla="*/ 13023 h 51051"/>
                  <a:gd name="connsiteX60" fmla="*/ 33206 w 89580"/>
                  <a:gd name="connsiteY60" fmla="*/ 16699 h 51051"/>
                  <a:gd name="connsiteX61" fmla="*/ 31520 w 89580"/>
                  <a:gd name="connsiteY61" fmla="*/ 16853 h 51051"/>
                  <a:gd name="connsiteX62" fmla="*/ 28992 w 89580"/>
                  <a:gd name="connsiteY62" fmla="*/ 15627 h 51051"/>
                  <a:gd name="connsiteX63" fmla="*/ 27537 w 89580"/>
                  <a:gd name="connsiteY63" fmla="*/ 15397 h 51051"/>
                  <a:gd name="connsiteX64" fmla="*/ 21792 w 89580"/>
                  <a:gd name="connsiteY64" fmla="*/ 15397 h 51051"/>
                  <a:gd name="connsiteX65" fmla="*/ 19725 w 89580"/>
                  <a:gd name="connsiteY65" fmla="*/ 14325 h 51051"/>
                  <a:gd name="connsiteX66" fmla="*/ 17963 w 89580"/>
                  <a:gd name="connsiteY66" fmla="*/ 13865 h 51051"/>
                  <a:gd name="connsiteX67" fmla="*/ 9614 w 89580"/>
                  <a:gd name="connsiteY67" fmla="*/ 12563 h 51051"/>
                  <a:gd name="connsiteX68" fmla="*/ 8312 w 89580"/>
                  <a:gd name="connsiteY68" fmla="*/ 12333 h 51051"/>
                  <a:gd name="connsiteX69" fmla="*/ 6014 w 89580"/>
                  <a:gd name="connsiteY69" fmla="*/ 16010 h 51051"/>
                  <a:gd name="connsiteX70" fmla="*/ 728 w 89580"/>
                  <a:gd name="connsiteY70" fmla="*/ 19457 h 51051"/>
                  <a:gd name="connsiteX71" fmla="*/ 575 w 89580"/>
                  <a:gd name="connsiteY71" fmla="*/ 20529 h 51051"/>
                  <a:gd name="connsiteX72" fmla="*/ 5861 w 89580"/>
                  <a:gd name="connsiteY72" fmla="*/ 24512 h 51051"/>
                  <a:gd name="connsiteX73" fmla="*/ 5401 w 89580"/>
                  <a:gd name="connsiteY73" fmla="*/ 26274 h 51051"/>
                  <a:gd name="connsiteX74" fmla="*/ 3333 w 89580"/>
                  <a:gd name="connsiteY74" fmla="*/ 27806 h 51051"/>
                  <a:gd name="connsiteX75" fmla="*/ 2720 w 89580"/>
                  <a:gd name="connsiteY75" fmla="*/ 29338 h 51051"/>
                  <a:gd name="connsiteX76" fmla="*/ 6167 w 89580"/>
                  <a:gd name="connsiteY76" fmla="*/ 34853 h 51051"/>
                  <a:gd name="connsiteX77" fmla="*/ 7469 w 89580"/>
                  <a:gd name="connsiteY77" fmla="*/ 38912 h 51051"/>
                  <a:gd name="connsiteX78" fmla="*/ 11988 w 89580"/>
                  <a:gd name="connsiteY78" fmla="*/ 42283 h 51051"/>
                  <a:gd name="connsiteX79" fmla="*/ 12142 w 89580"/>
                  <a:gd name="connsiteY79" fmla="*/ 45423 h 51051"/>
                  <a:gd name="connsiteX80" fmla="*/ 8235 w 89580"/>
                  <a:gd name="connsiteY80" fmla="*/ 45423 h 51051"/>
                  <a:gd name="connsiteX81" fmla="*/ 7699 w 89580"/>
                  <a:gd name="connsiteY81" fmla="*/ 46725 h 51051"/>
                  <a:gd name="connsiteX82" fmla="*/ 5631 w 89580"/>
                  <a:gd name="connsiteY82" fmla="*/ 48793 h 51051"/>
                  <a:gd name="connsiteX83" fmla="*/ 6014 w 89580"/>
                  <a:gd name="connsiteY83" fmla="*/ 49712 h 51051"/>
                  <a:gd name="connsiteX84" fmla="*/ 7316 w 89580"/>
                  <a:gd name="connsiteY84" fmla="*/ 49636 h 5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89580" h="51051">
                    <a:moveTo>
                      <a:pt x="7316" y="49636"/>
                    </a:moveTo>
                    <a:cubicBezTo>
                      <a:pt x="8158" y="49406"/>
                      <a:pt x="14822" y="48334"/>
                      <a:pt x="14822" y="48334"/>
                    </a:cubicBezTo>
                    <a:cubicBezTo>
                      <a:pt x="14822" y="48334"/>
                      <a:pt x="15895" y="48104"/>
                      <a:pt x="16737" y="48334"/>
                    </a:cubicBezTo>
                    <a:cubicBezTo>
                      <a:pt x="17580" y="48564"/>
                      <a:pt x="19341" y="49023"/>
                      <a:pt x="19341" y="49023"/>
                    </a:cubicBezTo>
                    <a:cubicBezTo>
                      <a:pt x="19341" y="49023"/>
                      <a:pt x="20031" y="49406"/>
                      <a:pt x="21103" y="48870"/>
                    </a:cubicBezTo>
                    <a:cubicBezTo>
                      <a:pt x="22176" y="48334"/>
                      <a:pt x="30065" y="46112"/>
                      <a:pt x="30065" y="46112"/>
                    </a:cubicBezTo>
                    <a:cubicBezTo>
                      <a:pt x="30065" y="46112"/>
                      <a:pt x="31291" y="45729"/>
                      <a:pt x="31520" y="45040"/>
                    </a:cubicBezTo>
                    <a:cubicBezTo>
                      <a:pt x="31750" y="44351"/>
                      <a:pt x="32210" y="42512"/>
                      <a:pt x="33052" y="43355"/>
                    </a:cubicBezTo>
                    <a:cubicBezTo>
                      <a:pt x="33895" y="44198"/>
                      <a:pt x="35580" y="45117"/>
                      <a:pt x="35810" y="45883"/>
                    </a:cubicBezTo>
                    <a:cubicBezTo>
                      <a:pt x="36040" y="46572"/>
                      <a:pt x="36269" y="47568"/>
                      <a:pt x="37112" y="47951"/>
                    </a:cubicBezTo>
                    <a:cubicBezTo>
                      <a:pt x="37955" y="48334"/>
                      <a:pt x="38874" y="48793"/>
                      <a:pt x="40022" y="48410"/>
                    </a:cubicBezTo>
                    <a:cubicBezTo>
                      <a:pt x="41095" y="48027"/>
                      <a:pt x="43393" y="48027"/>
                      <a:pt x="43852" y="48410"/>
                    </a:cubicBezTo>
                    <a:cubicBezTo>
                      <a:pt x="44312" y="48793"/>
                      <a:pt x="45920" y="49100"/>
                      <a:pt x="46457" y="49253"/>
                    </a:cubicBezTo>
                    <a:cubicBezTo>
                      <a:pt x="46993" y="49406"/>
                      <a:pt x="48601" y="49866"/>
                      <a:pt x="49367" y="50095"/>
                    </a:cubicBezTo>
                    <a:cubicBezTo>
                      <a:pt x="50057" y="50325"/>
                      <a:pt x="50899" y="51398"/>
                      <a:pt x="51512" y="50938"/>
                    </a:cubicBezTo>
                    <a:cubicBezTo>
                      <a:pt x="52125" y="50479"/>
                      <a:pt x="53657" y="49253"/>
                      <a:pt x="53657" y="49253"/>
                    </a:cubicBezTo>
                    <a:cubicBezTo>
                      <a:pt x="53657" y="49253"/>
                      <a:pt x="54729" y="48410"/>
                      <a:pt x="54270" y="47568"/>
                    </a:cubicBezTo>
                    <a:cubicBezTo>
                      <a:pt x="53810" y="46725"/>
                      <a:pt x="53197" y="45806"/>
                      <a:pt x="53886" y="45193"/>
                    </a:cubicBezTo>
                    <a:cubicBezTo>
                      <a:pt x="54576" y="44581"/>
                      <a:pt x="55342" y="44351"/>
                      <a:pt x="55342" y="44351"/>
                    </a:cubicBezTo>
                    <a:cubicBezTo>
                      <a:pt x="55342" y="44351"/>
                      <a:pt x="55955" y="43125"/>
                      <a:pt x="55342" y="42589"/>
                    </a:cubicBezTo>
                    <a:cubicBezTo>
                      <a:pt x="54729" y="41976"/>
                      <a:pt x="52738" y="41287"/>
                      <a:pt x="52738" y="41287"/>
                    </a:cubicBezTo>
                    <a:cubicBezTo>
                      <a:pt x="52738" y="41287"/>
                      <a:pt x="51819" y="40827"/>
                      <a:pt x="53580" y="39985"/>
                    </a:cubicBezTo>
                    <a:cubicBezTo>
                      <a:pt x="55342" y="39142"/>
                      <a:pt x="55878" y="39066"/>
                      <a:pt x="56720" y="38683"/>
                    </a:cubicBezTo>
                    <a:cubicBezTo>
                      <a:pt x="57563" y="38300"/>
                      <a:pt x="59938" y="36997"/>
                      <a:pt x="60550" y="36385"/>
                    </a:cubicBezTo>
                    <a:cubicBezTo>
                      <a:pt x="61163" y="35772"/>
                      <a:pt x="64151" y="33014"/>
                      <a:pt x="64763" y="31865"/>
                    </a:cubicBezTo>
                    <a:cubicBezTo>
                      <a:pt x="65376" y="30640"/>
                      <a:pt x="65835" y="29951"/>
                      <a:pt x="64916" y="29338"/>
                    </a:cubicBezTo>
                    <a:cubicBezTo>
                      <a:pt x="63997" y="28725"/>
                      <a:pt x="62848" y="28036"/>
                      <a:pt x="62848" y="26810"/>
                    </a:cubicBezTo>
                    <a:cubicBezTo>
                      <a:pt x="62848" y="25585"/>
                      <a:pt x="63078" y="23593"/>
                      <a:pt x="63768" y="23133"/>
                    </a:cubicBezTo>
                    <a:cubicBezTo>
                      <a:pt x="64457" y="22674"/>
                      <a:pt x="65529" y="22444"/>
                      <a:pt x="66372" y="22291"/>
                    </a:cubicBezTo>
                    <a:cubicBezTo>
                      <a:pt x="67214" y="22138"/>
                      <a:pt x="68517" y="21372"/>
                      <a:pt x="69589" y="21219"/>
                    </a:cubicBezTo>
                    <a:cubicBezTo>
                      <a:pt x="70661" y="21065"/>
                      <a:pt x="73035" y="20606"/>
                      <a:pt x="73648" y="20299"/>
                    </a:cubicBezTo>
                    <a:cubicBezTo>
                      <a:pt x="74261" y="19916"/>
                      <a:pt x="74874" y="19840"/>
                      <a:pt x="75104" y="18844"/>
                    </a:cubicBezTo>
                    <a:cubicBezTo>
                      <a:pt x="75334" y="17925"/>
                      <a:pt x="75334" y="17925"/>
                      <a:pt x="76636" y="17542"/>
                    </a:cubicBezTo>
                    <a:cubicBezTo>
                      <a:pt x="77938" y="17159"/>
                      <a:pt x="80083" y="17389"/>
                      <a:pt x="80083" y="17389"/>
                    </a:cubicBezTo>
                    <a:cubicBezTo>
                      <a:pt x="80083" y="17389"/>
                      <a:pt x="81385" y="17159"/>
                      <a:pt x="80925" y="15857"/>
                    </a:cubicBezTo>
                    <a:cubicBezTo>
                      <a:pt x="80466" y="14555"/>
                      <a:pt x="80466" y="13253"/>
                      <a:pt x="80695" y="12870"/>
                    </a:cubicBezTo>
                    <a:cubicBezTo>
                      <a:pt x="80925" y="12487"/>
                      <a:pt x="81768" y="12027"/>
                      <a:pt x="82457" y="11950"/>
                    </a:cubicBezTo>
                    <a:cubicBezTo>
                      <a:pt x="82917" y="11874"/>
                      <a:pt x="86440" y="12716"/>
                      <a:pt x="89581" y="13789"/>
                    </a:cubicBezTo>
                    <a:cubicBezTo>
                      <a:pt x="87895" y="12104"/>
                      <a:pt x="86057" y="10265"/>
                      <a:pt x="85444" y="9653"/>
                    </a:cubicBezTo>
                    <a:cubicBezTo>
                      <a:pt x="84372" y="8580"/>
                      <a:pt x="84602" y="7967"/>
                      <a:pt x="84755" y="7125"/>
                    </a:cubicBezTo>
                    <a:cubicBezTo>
                      <a:pt x="84908" y="6282"/>
                      <a:pt x="83836" y="4980"/>
                      <a:pt x="83300" y="4138"/>
                    </a:cubicBezTo>
                    <a:cubicBezTo>
                      <a:pt x="82840" y="3295"/>
                      <a:pt x="82227" y="2452"/>
                      <a:pt x="81998" y="921"/>
                    </a:cubicBezTo>
                    <a:cubicBezTo>
                      <a:pt x="81768" y="-611"/>
                      <a:pt x="79393" y="231"/>
                      <a:pt x="78397" y="231"/>
                    </a:cubicBezTo>
                    <a:cubicBezTo>
                      <a:pt x="77938" y="231"/>
                      <a:pt x="77095" y="155"/>
                      <a:pt x="76253" y="1"/>
                    </a:cubicBezTo>
                    <a:cubicBezTo>
                      <a:pt x="75717" y="384"/>
                      <a:pt x="75180" y="691"/>
                      <a:pt x="74950" y="844"/>
                    </a:cubicBezTo>
                    <a:cubicBezTo>
                      <a:pt x="74491" y="1074"/>
                      <a:pt x="73495" y="1227"/>
                      <a:pt x="73189" y="2069"/>
                    </a:cubicBezTo>
                    <a:cubicBezTo>
                      <a:pt x="72806" y="2912"/>
                      <a:pt x="73342" y="4674"/>
                      <a:pt x="74108" y="6052"/>
                    </a:cubicBezTo>
                    <a:cubicBezTo>
                      <a:pt x="74950" y="7355"/>
                      <a:pt x="73495" y="7738"/>
                      <a:pt x="73495" y="7738"/>
                    </a:cubicBezTo>
                    <a:cubicBezTo>
                      <a:pt x="73495" y="7738"/>
                      <a:pt x="69512" y="6282"/>
                      <a:pt x="68746" y="6052"/>
                    </a:cubicBezTo>
                    <a:cubicBezTo>
                      <a:pt x="67904" y="5823"/>
                      <a:pt x="65299" y="5823"/>
                      <a:pt x="64304" y="5669"/>
                    </a:cubicBezTo>
                    <a:cubicBezTo>
                      <a:pt x="63384" y="5516"/>
                      <a:pt x="63231" y="6052"/>
                      <a:pt x="63001" y="6359"/>
                    </a:cubicBezTo>
                    <a:cubicBezTo>
                      <a:pt x="62772" y="6742"/>
                      <a:pt x="61469" y="7584"/>
                      <a:pt x="60627" y="8274"/>
                    </a:cubicBezTo>
                    <a:cubicBezTo>
                      <a:pt x="59784" y="8963"/>
                      <a:pt x="58329" y="8274"/>
                      <a:pt x="57640" y="8121"/>
                    </a:cubicBezTo>
                    <a:cubicBezTo>
                      <a:pt x="56950" y="7967"/>
                      <a:pt x="55572" y="7891"/>
                      <a:pt x="55572" y="7891"/>
                    </a:cubicBezTo>
                    <a:cubicBezTo>
                      <a:pt x="55572" y="7891"/>
                      <a:pt x="49214" y="7661"/>
                      <a:pt x="48295" y="7661"/>
                    </a:cubicBezTo>
                    <a:cubicBezTo>
                      <a:pt x="47376" y="7661"/>
                      <a:pt x="46610" y="7891"/>
                      <a:pt x="45920" y="8044"/>
                    </a:cubicBezTo>
                    <a:cubicBezTo>
                      <a:pt x="45231" y="8197"/>
                      <a:pt x="44006" y="8274"/>
                      <a:pt x="43623" y="8733"/>
                    </a:cubicBezTo>
                    <a:cubicBezTo>
                      <a:pt x="43240" y="9193"/>
                      <a:pt x="42320" y="9346"/>
                      <a:pt x="41708" y="9193"/>
                    </a:cubicBezTo>
                    <a:cubicBezTo>
                      <a:pt x="41095" y="9040"/>
                      <a:pt x="40482" y="10648"/>
                      <a:pt x="40022" y="11338"/>
                    </a:cubicBezTo>
                    <a:cubicBezTo>
                      <a:pt x="39563" y="12027"/>
                      <a:pt x="39640" y="12640"/>
                      <a:pt x="39103" y="13023"/>
                    </a:cubicBezTo>
                    <a:cubicBezTo>
                      <a:pt x="38490" y="13406"/>
                      <a:pt x="33818" y="16163"/>
                      <a:pt x="33206" y="16699"/>
                    </a:cubicBezTo>
                    <a:cubicBezTo>
                      <a:pt x="32593" y="17312"/>
                      <a:pt x="31750" y="17159"/>
                      <a:pt x="31520" y="16853"/>
                    </a:cubicBezTo>
                    <a:cubicBezTo>
                      <a:pt x="31291" y="16470"/>
                      <a:pt x="29376" y="16240"/>
                      <a:pt x="28992" y="15627"/>
                    </a:cubicBezTo>
                    <a:cubicBezTo>
                      <a:pt x="28610" y="15014"/>
                      <a:pt x="28380" y="15244"/>
                      <a:pt x="27537" y="15397"/>
                    </a:cubicBezTo>
                    <a:cubicBezTo>
                      <a:pt x="26695" y="15550"/>
                      <a:pt x="21792" y="15397"/>
                      <a:pt x="21792" y="15397"/>
                    </a:cubicBezTo>
                    <a:cubicBezTo>
                      <a:pt x="20873" y="15627"/>
                      <a:pt x="20108" y="14708"/>
                      <a:pt x="19725" y="14325"/>
                    </a:cubicBezTo>
                    <a:cubicBezTo>
                      <a:pt x="19341" y="13942"/>
                      <a:pt x="18882" y="13482"/>
                      <a:pt x="17963" y="13865"/>
                    </a:cubicBezTo>
                    <a:cubicBezTo>
                      <a:pt x="17043" y="14248"/>
                      <a:pt x="10686" y="12563"/>
                      <a:pt x="9614" y="12563"/>
                    </a:cubicBezTo>
                    <a:cubicBezTo>
                      <a:pt x="9307" y="12563"/>
                      <a:pt x="8848" y="12487"/>
                      <a:pt x="8312" y="12333"/>
                    </a:cubicBezTo>
                    <a:cubicBezTo>
                      <a:pt x="7852" y="13636"/>
                      <a:pt x="7009" y="15550"/>
                      <a:pt x="6014" y="16010"/>
                    </a:cubicBezTo>
                    <a:cubicBezTo>
                      <a:pt x="4482" y="16699"/>
                      <a:pt x="728" y="19457"/>
                      <a:pt x="728" y="19457"/>
                    </a:cubicBezTo>
                    <a:cubicBezTo>
                      <a:pt x="728" y="19457"/>
                      <a:pt x="-803" y="19840"/>
                      <a:pt x="575" y="20529"/>
                    </a:cubicBezTo>
                    <a:cubicBezTo>
                      <a:pt x="2031" y="21219"/>
                      <a:pt x="5861" y="24512"/>
                      <a:pt x="5861" y="24512"/>
                    </a:cubicBezTo>
                    <a:cubicBezTo>
                      <a:pt x="5861" y="24512"/>
                      <a:pt x="6473" y="25355"/>
                      <a:pt x="5401" y="26274"/>
                    </a:cubicBezTo>
                    <a:cubicBezTo>
                      <a:pt x="4329" y="27193"/>
                      <a:pt x="3946" y="27346"/>
                      <a:pt x="3333" y="27806"/>
                    </a:cubicBezTo>
                    <a:cubicBezTo>
                      <a:pt x="2720" y="28265"/>
                      <a:pt x="1571" y="28725"/>
                      <a:pt x="2720" y="29338"/>
                    </a:cubicBezTo>
                    <a:cubicBezTo>
                      <a:pt x="3946" y="29951"/>
                      <a:pt x="5937" y="33857"/>
                      <a:pt x="6167" y="34853"/>
                    </a:cubicBezTo>
                    <a:cubicBezTo>
                      <a:pt x="6397" y="35772"/>
                      <a:pt x="6626" y="38529"/>
                      <a:pt x="7469" y="38912"/>
                    </a:cubicBezTo>
                    <a:cubicBezTo>
                      <a:pt x="8312" y="39295"/>
                      <a:pt x="11299" y="41287"/>
                      <a:pt x="11988" y="42283"/>
                    </a:cubicBezTo>
                    <a:cubicBezTo>
                      <a:pt x="12677" y="43202"/>
                      <a:pt x="13750" y="44198"/>
                      <a:pt x="12142" y="45423"/>
                    </a:cubicBezTo>
                    <a:cubicBezTo>
                      <a:pt x="11146" y="46112"/>
                      <a:pt x="9614" y="45883"/>
                      <a:pt x="8235" y="45423"/>
                    </a:cubicBezTo>
                    <a:cubicBezTo>
                      <a:pt x="8388" y="45959"/>
                      <a:pt x="8388" y="46419"/>
                      <a:pt x="7699" y="46725"/>
                    </a:cubicBezTo>
                    <a:cubicBezTo>
                      <a:pt x="5937" y="47491"/>
                      <a:pt x="4635" y="47644"/>
                      <a:pt x="5631" y="48793"/>
                    </a:cubicBezTo>
                    <a:cubicBezTo>
                      <a:pt x="6090" y="49329"/>
                      <a:pt x="6090" y="49559"/>
                      <a:pt x="6014" y="49712"/>
                    </a:cubicBezTo>
                    <a:cubicBezTo>
                      <a:pt x="6626" y="49636"/>
                      <a:pt x="7086" y="49712"/>
                      <a:pt x="7316" y="496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45" name="Kombinationstegning: figur 12144">
                <a:extLst>
                  <a:ext uri="{FF2B5EF4-FFF2-40B4-BE49-F238E27FC236}">
                    <a16:creationId xmlns:a16="http://schemas.microsoft.com/office/drawing/2014/main" id="{815F16AD-F24A-486B-A74A-0F3BD2A07F5F}"/>
                  </a:ext>
                </a:extLst>
              </p:cNvPr>
              <p:cNvSpPr/>
              <p:nvPr/>
            </p:nvSpPr>
            <p:spPr>
              <a:xfrm>
                <a:off x="6816451" y="2980699"/>
                <a:ext cx="117518" cy="136932"/>
              </a:xfrm>
              <a:custGeom>
                <a:avLst/>
                <a:gdLst>
                  <a:gd name="connsiteX0" fmla="*/ 34181 w 117518"/>
                  <a:gd name="connsiteY0" fmla="*/ 673 h 136932"/>
                  <a:gd name="connsiteX1" fmla="*/ 26368 w 117518"/>
                  <a:gd name="connsiteY1" fmla="*/ 60 h 136932"/>
                  <a:gd name="connsiteX2" fmla="*/ 22309 w 117518"/>
                  <a:gd name="connsiteY2" fmla="*/ 903 h 136932"/>
                  <a:gd name="connsiteX3" fmla="*/ 1092 w 117518"/>
                  <a:gd name="connsiteY3" fmla="*/ 8486 h 136932"/>
                  <a:gd name="connsiteX4" fmla="*/ 96 w 117518"/>
                  <a:gd name="connsiteY4" fmla="*/ 11090 h 136932"/>
                  <a:gd name="connsiteX5" fmla="*/ 479 w 117518"/>
                  <a:gd name="connsiteY5" fmla="*/ 12545 h 136932"/>
                  <a:gd name="connsiteX6" fmla="*/ 2011 w 117518"/>
                  <a:gd name="connsiteY6" fmla="*/ 14690 h 136932"/>
                  <a:gd name="connsiteX7" fmla="*/ 1168 w 117518"/>
                  <a:gd name="connsiteY7" fmla="*/ 20205 h 136932"/>
                  <a:gd name="connsiteX8" fmla="*/ 3313 w 117518"/>
                  <a:gd name="connsiteY8" fmla="*/ 23192 h 136932"/>
                  <a:gd name="connsiteX9" fmla="*/ 5840 w 117518"/>
                  <a:gd name="connsiteY9" fmla="*/ 25260 h 136932"/>
                  <a:gd name="connsiteX10" fmla="*/ 5381 w 117518"/>
                  <a:gd name="connsiteY10" fmla="*/ 27022 h 136932"/>
                  <a:gd name="connsiteX11" fmla="*/ 14266 w 117518"/>
                  <a:gd name="connsiteY11" fmla="*/ 32537 h 136932"/>
                  <a:gd name="connsiteX12" fmla="*/ 13883 w 117518"/>
                  <a:gd name="connsiteY12" fmla="*/ 33763 h 136932"/>
                  <a:gd name="connsiteX13" fmla="*/ 6453 w 117518"/>
                  <a:gd name="connsiteY13" fmla="*/ 38052 h 136932"/>
                  <a:gd name="connsiteX14" fmla="*/ 6223 w 117518"/>
                  <a:gd name="connsiteY14" fmla="*/ 43414 h 136932"/>
                  <a:gd name="connsiteX15" fmla="*/ 5075 w 117518"/>
                  <a:gd name="connsiteY15" fmla="*/ 46401 h 136932"/>
                  <a:gd name="connsiteX16" fmla="*/ 6147 w 117518"/>
                  <a:gd name="connsiteY16" fmla="*/ 46401 h 136932"/>
                  <a:gd name="connsiteX17" fmla="*/ 12428 w 117518"/>
                  <a:gd name="connsiteY17" fmla="*/ 45176 h 136932"/>
                  <a:gd name="connsiteX18" fmla="*/ 13653 w 117518"/>
                  <a:gd name="connsiteY18" fmla="*/ 45941 h 136932"/>
                  <a:gd name="connsiteX19" fmla="*/ 10207 w 117518"/>
                  <a:gd name="connsiteY19" fmla="*/ 54291 h 136932"/>
                  <a:gd name="connsiteX20" fmla="*/ 7219 w 117518"/>
                  <a:gd name="connsiteY20" fmla="*/ 59193 h 136932"/>
                  <a:gd name="connsiteX21" fmla="*/ 8598 w 117518"/>
                  <a:gd name="connsiteY21" fmla="*/ 65780 h 136932"/>
                  <a:gd name="connsiteX22" fmla="*/ 11279 w 117518"/>
                  <a:gd name="connsiteY22" fmla="*/ 67389 h 136932"/>
                  <a:gd name="connsiteX23" fmla="*/ 13653 w 117518"/>
                  <a:gd name="connsiteY23" fmla="*/ 68308 h 136932"/>
                  <a:gd name="connsiteX24" fmla="*/ 19015 w 117518"/>
                  <a:gd name="connsiteY24" fmla="*/ 73976 h 136932"/>
                  <a:gd name="connsiteX25" fmla="*/ 21236 w 117518"/>
                  <a:gd name="connsiteY25" fmla="*/ 75355 h 136932"/>
                  <a:gd name="connsiteX26" fmla="*/ 14190 w 117518"/>
                  <a:gd name="connsiteY26" fmla="*/ 77882 h 136932"/>
                  <a:gd name="connsiteX27" fmla="*/ 11049 w 117518"/>
                  <a:gd name="connsiteY27" fmla="*/ 76963 h 136932"/>
                  <a:gd name="connsiteX28" fmla="*/ 16258 w 117518"/>
                  <a:gd name="connsiteY28" fmla="*/ 84010 h 136932"/>
                  <a:gd name="connsiteX29" fmla="*/ 17866 w 117518"/>
                  <a:gd name="connsiteY29" fmla="*/ 86844 h 136932"/>
                  <a:gd name="connsiteX30" fmla="*/ 15185 w 117518"/>
                  <a:gd name="connsiteY30" fmla="*/ 90138 h 136932"/>
                  <a:gd name="connsiteX31" fmla="*/ 10360 w 117518"/>
                  <a:gd name="connsiteY31" fmla="*/ 92436 h 136932"/>
                  <a:gd name="connsiteX32" fmla="*/ 42071 w 117518"/>
                  <a:gd name="connsiteY32" fmla="*/ 117023 h 136932"/>
                  <a:gd name="connsiteX33" fmla="*/ 44292 w 117518"/>
                  <a:gd name="connsiteY33" fmla="*/ 116410 h 136932"/>
                  <a:gd name="connsiteX34" fmla="*/ 46207 w 117518"/>
                  <a:gd name="connsiteY34" fmla="*/ 115261 h 136932"/>
                  <a:gd name="connsiteX35" fmla="*/ 46667 w 117518"/>
                  <a:gd name="connsiteY35" fmla="*/ 112581 h 136932"/>
                  <a:gd name="connsiteX36" fmla="*/ 50343 w 117518"/>
                  <a:gd name="connsiteY36" fmla="*/ 110053 h 136932"/>
                  <a:gd name="connsiteX37" fmla="*/ 50343 w 117518"/>
                  <a:gd name="connsiteY37" fmla="*/ 106376 h 136932"/>
                  <a:gd name="connsiteX38" fmla="*/ 52718 w 117518"/>
                  <a:gd name="connsiteY38" fmla="*/ 103312 h 136932"/>
                  <a:gd name="connsiteX39" fmla="*/ 53867 w 117518"/>
                  <a:gd name="connsiteY39" fmla="*/ 100249 h 136932"/>
                  <a:gd name="connsiteX40" fmla="*/ 58462 w 117518"/>
                  <a:gd name="connsiteY40" fmla="*/ 96878 h 136932"/>
                  <a:gd name="connsiteX41" fmla="*/ 62599 w 117518"/>
                  <a:gd name="connsiteY41" fmla="*/ 104997 h 136932"/>
                  <a:gd name="connsiteX42" fmla="*/ 66581 w 117518"/>
                  <a:gd name="connsiteY42" fmla="*/ 106759 h 136932"/>
                  <a:gd name="connsiteX43" fmla="*/ 69799 w 117518"/>
                  <a:gd name="connsiteY43" fmla="*/ 109670 h 136932"/>
                  <a:gd name="connsiteX44" fmla="*/ 71407 w 117518"/>
                  <a:gd name="connsiteY44" fmla="*/ 114112 h 136932"/>
                  <a:gd name="connsiteX45" fmla="*/ 72862 w 117518"/>
                  <a:gd name="connsiteY45" fmla="*/ 117483 h 136932"/>
                  <a:gd name="connsiteX46" fmla="*/ 74165 w 117518"/>
                  <a:gd name="connsiteY46" fmla="*/ 120393 h 136932"/>
                  <a:gd name="connsiteX47" fmla="*/ 78761 w 117518"/>
                  <a:gd name="connsiteY47" fmla="*/ 121849 h 136932"/>
                  <a:gd name="connsiteX48" fmla="*/ 82744 w 117518"/>
                  <a:gd name="connsiteY48" fmla="*/ 122155 h 136932"/>
                  <a:gd name="connsiteX49" fmla="*/ 81825 w 117518"/>
                  <a:gd name="connsiteY49" fmla="*/ 125985 h 136932"/>
                  <a:gd name="connsiteX50" fmla="*/ 79297 w 117518"/>
                  <a:gd name="connsiteY50" fmla="*/ 130581 h 136932"/>
                  <a:gd name="connsiteX51" fmla="*/ 77382 w 117518"/>
                  <a:gd name="connsiteY51" fmla="*/ 133798 h 136932"/>
                  <a:gd name="connsiteX52" fmla="*/ 77382 w 117518"/>
                  <a:gd name="connsiteY52" fmla="*/ 136862 h 136932"/>
                  <a:gd name="connsiteX53" fmla="*/ 77535 w 117518"/>
                  <a:gd name="connsiteY53" fmla="*/ 136862 h 136932"/>
                  <a:gd name="connsiteX54" fmla="*/ 80675 w 117518"/>
                  <a:gd name="connsiteY54" fmla="*/ 136479 h 136932"/>
                  <a:gd name="connsiteX55" fmla="*/ 88718 w 117518"/>
                  <a:gd name="connsiteY55" fmla="*/ 134947 h 136932"/>
                  <a:gd name="connsiteX56" fmla="*/ 92701 w 117518"/>
                  <a:gd name="connsiteY56" fmla="*/ 134947 h 136932"/>
                  <a:gd name="connsiteX57" fmla="*/ 99748 w 117518"/>
                  <a:gd name="connsiteY57" fmla="*/ 134410 h 136932"/>
                  <a:gd name="connsiteX58" fmla="*/ 103271 w 117518"/>
                  <a:gd name="connsiteY58" fmla="*/ 130887 h 136932"/>
                  <a:gd name="connsiteX59" fmla="*/ 102812 w 117518"/>
                  <a:gd name="connsiteY59" fmla="*/ 125219 h 136932"/>
                  <a:gd name="connsiteX60" fmla="*/ 101816 w 117518"/>
                  <a:gd name="connsiteY60" fmla="*/ 123764 h 136932"/>
                  <a:gd name="connsiteX61" fmla="*/ 101816 w 117518"/>
                  <a:gd name="connsiteY61" fmla="*/ 121083 h 136932"/>
                  <a:gd name="connsiteX62" fmla="*/ 105569 w 117518"/>
                  <a:gd name="connsiteY62" fmla="*/ 113883 h 136932"/>
                  <a:gd name="connsiteX63" fmla="*/ 117518 w 117518"/>
                  <a:gd name="connsiteY63" fmla="*/ 104691 h 136932"/>
                  <a:gd name="connsiteX64" fmla="*/ 109782 w 117518"/>
                  <a:gd name="connsiteY64" fmla="*/ 99406 h 136932"/>
                  <a:gd name="connsiteX65" fmla="*/ 102046 w 117518"/>
                  <a:gd name="connsiteY65" fmla="*/ 89755 h 136932"/>
                  <a:gd name="connsiteX66" fmla="*/ 99978 w 117518"/>
                  <a:gd name="connsiteY66" fmla="*/ 84087 h 136932"/>
                  <a:gd name="connsiteX67" fmla="*/ 108174 w 117518"/>
                  <a:gd name="connsiteY67" fmla="*/ 68691 h 136932"/>
                  <a:gd name="connsiteX68" fmla="*/ 103808 w 117518"/>
                  <a:gd name="connsiteY68" fmla="*/ 63482 h 136932"/>
                  <a:gd name="connsiteX69" fmla="*/ 105110 w 117518"/>
                  <a:gd name="connsiteY69" fmla="*/ 58580 h 136932"/>
                  <a:gd name="connsiteX70" fmla="*/ 108097 w 117518"/>
                  <a:gd name="connsiteY70" fmla="*/ 57737 h 136932"/>
                  <a:gd name="connsiteX71" fmla="*/ 110395 w 117518"/>
                  <a:gd name="connsiteY71" fmla="*/ 57584 h 136932"/>
                  <a:gd name="connsiteX72" fmla="*/ 105339 w 117518"/>
                  <a:gd name="connsiteY72" fmla="*/ 53218 h 136932"/>
                  <a:gd name="connsiteX73" fmla="*/ 94846 w 117518"/>
                  <a:gd name="connsiteY73" fmla="*/ 58274 h 136932"/>
                  <a:gd name="connsiteX74" fmla="*/ 90480 w 117518"/>
                  <a:gd name="connsiteY74" fmla="*/ 56818 h 136932"/>
                  <a:gd name="connsiteX75" fmla="*/ 89254 w 117518"/>
                  <a:gd name="connsiteY75" fmla="*/ 55516 h 136932"/>
                  <a:gd name="connsiteX76" fmla="*/ 74165 w 117518"/>
                  <a:gd name="connsiteY76" fmla="*/ 49005 h 136932"/>
                  <a:gd name="connsiteX77" fmla="*/ 72710 w 117518"/>
                  <a:gd name="connsiteY77" fmla="*/ 46861 h 136932"/>
                  <a:gd name="connsiteX78" fmla="*/ 76080 w 117518"/>
                  <a:gd name="connsiteY78" fmla="*/ 43031 h 136932"/>
                  <a:gd name="connsiteX79" fmla="*/ 75084 w 117518"/>
                  <a:gd name="connsiteY79" fmla="*/ 37363 h 136932"/>
                  <a:gd name="connsiteX80" fmla="*/ 74241 w 117518"/>
                  <a:gd name="connsiteY80" fmla="*/ 35678 h 136932"/>
                  <a:gd name="connsiteX81" fmla="*/ 67731 w 117518"/>
                  <a:gd name="connsiteY81" fmla="*/ 32461 h 136932"/>
                  <a:gd name="connsiteX82" fmla="*/ 55322 w 117518"/>
                  <a:gd name="connsiteY82" fmla="*/ 24954 h 136932"/>
                  <a:gd name="connsiteX83" fmla="*/ 55552 w 117518"/>
                  <a:gd name="connsiteY83" fmla="*/ 23269 h 136932"/>
                  <a:gd name="connsiteX84" fmla="*/ 51569 w 117518"/>
                  <a:gd name="connsiteY84" fmla="*/ 16299 h 136932"/>
                  <a:gd name="connsiteX85" fmla="*/ 39620 w 117518"/>
                  <a:gd name="connsiteY85" fmla="*/ 2588 h 136932"/>
                  <a:gd name="connsiteX86" fmla="*/ 40079 w 117518"/>
                  <a:gd name="connsiteY86" fmla="*/ 2511 h 136932"/>
                  <a:gd name="connsiteX87" fmla="*/ 37705 w 117518"/>
                  <a:gd name="connsiteY87" fmla="*/ 1056 h 136932"/>
                  <a:gd name="connsiteX88" fmla="*/ 34181 w 117518"/>
                  <a:gd name="connsiteY88" fmla="*/ 673 h 136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7518" h="136932">
                    <a:moveTo>
                      <a:pt x="34181" y="673"/>
                    </a:moveTo>
                    <a:cubicBezTo>
                      <a:pt x="33798" y="443"/>
                      <a:pt x="27594" y="290"/>
                      <a:pt x="26368" y="60"/>
                    </a:cubicBezTo>
                    <a:cubicBezTo>
                      <a:pt x="25143" y="-170"/>
                      <a:pt x="23228" y="290"/>
                      <a:pt x="22309" y="903"/>
                    </a:cubicBezTo>
                    <a:cubicBezTo>
                      <a:pt x="21773" y="1209"/>
                      <a:pt x="11049" y="4962"/>
                      <a:pt x="1092" y="8486"/>
                    </a:cubicBezTo>
                    <a:lnTo>
                      <a:pt x="96" y="11090"/>
                    </a:lnTo>
                    <a:cubicBezTo>
                      <a:pt x="96" y="11090"/>
                      <a:pt x="-287" y="12162"/>
                      <a:pt x="479" y="12545"/>
                    </a:cubicBezTo>
                    <a:cubicBezTo>
                      <a:pt x="1168" y="12928"/>
                      <a:pt x="2011" y="14001"/>
                      <a:pt x="2011" y="14690"/>
                    </a:cubicBezTo>
                    <a:cubicBezTo>
                      <a:pt x="2011" y="15380"/>
                      <a:pt x="785" y="19133"/>
                      <a:pt x="1168" y="20205"/>
                    </a:cubicBezTo>
                    <a:cubicBezTo>
                      <a:pt x="1551" y="21277"/>
                      <a:pt x="1858" y="22962"/>
                      <a:pt x="3313" y="23192"/>
                    </a:cubicBezTo>
                    <a:cubicBezTo>
                      <a:pt x="4768" y="23422"/>
                      <a:pt x="7372" y="24112"/>
                      <a:pt x="5840" y="25260"/>
                    </a:cubicBezTo>
                    <a:cubicBezTo>
                      <a:pt x="4308" y="26333"/>
                      <a:pt x="3236" y="25720"/>
                      <a:pt x="5381" y="27022"/>
                    </a:cubicBezTo>
                    <a:cubicBezTo>
                      <a:pt x="7526" y="28324"/>
                      <a:pt x="14266" y="32537"/>
                      <a:pt x="14266" y="32537"/>
                    </a:cubicBezTo>
                    <a:cubicBezTo>
                      <a:pt x="14266" y="32537"/>
                      <a:pt x="16028" y="33456"/>
                      <a:pt x="13883" y="33763"/>
                    </a:cubicBezTo>
                    <a:cubicBezTo>
                      <a:pt x="11739" y="33992"/>
                      <a:pt x="6223" y="33916"/>
                      <a:pt x="6453" y="38052"/>
                    </a:cubicBezTo>
                    <a:cubicBezTo>
                      <a:pt x="6683" y="42265"/>
                      <a:pt x="6913" y="42035"/>
                      <a:pt x="6223" y="43414"/>
                    </a:cubicBezTo>
                    <a:cubicBezTo>
                      <a:pt x="5840" y="44256"/>
                      <a:pt x="5381" y="45482"/>
                      <a:pt x="5075" y="46401"/>
                    </a:cubicBezTo>
                    <a:cubicBezTo>
                      <a:pt x="5534" y="46478"/>
                      <a:pt x="5917" y="46478"/>
                      <a:pt x="6147" y="46401"/>
                    </a:cubicBezTo>
                    <a:cubicBezTo>
                      <a:pt x="7526" y="45788"/>
                      <a:pt x="12428" y="45176"/>
                      <a:pt x="12428" y="45176"/>
                    </a:cubicBezTo>
                    <a:cubicBezTo>
                      <a:pt x="12428" y="45176"/>
                      <a:pt x="14496" y="44103"/>
                      <a:pt x="13653" y="45941"/>
                    </a:cubicBezTo>
                    <a:cubicBezTo>
                      <a:pt x="12734" y="47703"/>
                      <a:pt x="11126" y="52988"/>
                      <a:pt x="10207" y="54291"/>
                    </a:cubicBezTo>
                    <a:cubicBezTo>
                      <a:pt x="9287" y="55593"/>
                      <a:pt x="7679" y="57737"/>
                      <a:pt x="7219" y="59193"/>
                    </a:cubicBezTo>
                    <a:cubicBezTo>
                      <a:pt x="6760" y="60725"/>
                      <a:pt x="7679" y="64401"/>
                      <a:pt x="8598" y="65780"/>
                    </a:cubicBezTo>
                    <a:cubicBezTo>
                      <a:pt x="9517" y="67159"/>
                      <a:pt x="10437" y="67542"/>
                      <a:pt x="11279" y="67389"/>
                    </a:cubicBezTo>
                    <a:cubicBezTo>
                      <a:pt x="12121" y="67235"/>
                      <a:pt x="13194" y="67235"/>
                      <a:pt x="13653" y="68308"/>
                    </a:cubicBezTo>
                    <a:cubicBezTo>
                      <a:pt x="14113" y="69380"/>
                      <a:pt x="17407" y="73363"/>
                      <a:pt x="19015" y="73976"/>
                    </a:cubicBezTo>
                    <a:cubicBezTo>
                      <a:pt x="20624" y="74589"/>
                      <a:pt x="21849" y="73363"/>
                      <a:pt x="21236" y="75355"/>
                    </a:cubicBezTo>
                    <a:cubicBezTo>
                      <a:pt x="20624" y="77270"/>
                      <a:pt x="15262" y="78189"/>
                      <a:pt x="14190" y="77882"/>
                    </a:cubicBezTo>
                    <a:cubicBezTo>
                      <a:pt x="13117" y="77576"/>
                      <a:pt x="9900" y="75201"/>
                      <a:pt x="11049" y="76963"/>
                    </a:cubicBezTo>
                    <a:cubicBezTo>
                      <a:pt x="12275" y="78725"/>
                      <a:pt x="15415" y="83091"/>
                      <a:pt x="16258" y="84010"/>
                    </a:cubicBezTo>
                    <a:cubicBezTo>
                      <a:pt x="17100" y="84929"/>
                      <a:pt x="18173" y="85542"/>
                      <a:pt x="17866" y="86844"/>
                    </a:cubicBezTo>
                    <a:cubicBezTo>
                      <a:pt x="17560" y="88223"/>
                      <a:pt x="16641" y="89678"/>
                      <a:pt x="15185" y="90138"/>
                    </a:cubicBezTo>
                    <a:cubicBezTo>
                      <a:pt x="13960" y="90521"/>
                      <a:pt x="11662" y="91823"/>
                      <a:pt x="10360" y="92436"/>
                    </a:cubicBezTo>
                    <a:lnTo>
                      <a:pt x="42071" y="117023"/>
                    </a:lnTo>
                    <a:cubicBezTo>
                      <a:pt x="42913" y="116640"/>
                      <a:pt x="43756" y="116410"/>
                      <a:pt x="44292" y="116410"/>
                    </a:cubicBezTo>
                    <a:cubicBezTo>
                      <a:pt x="45441" y="116410"/>
                      <a:pt x="46054" y="116410"/>
                      <a:pt x="46207" y="115261"/>
                    </a:cubicBezTo>
                    <a:cubicBezTo>
                      <a:pt x="46360" y="114112"/>
                      <a:pt x="45747" y="113040"/>
                      <a:pt x="46667" y="112581"/>
                    </a:cubicBezTo>
                    <a:cubicBezTo>
                      <a:pt x="47586" y="112121"/>
                      <a:pt x="49347" y="111815"/>
                      <a:pt x="50343" y="110053"/>
                    </a:cubicBezTo>
                    <a:cubicBezTo>
                      <a:pt x="51262" y="108291"/>
                      <a:pt x="50650" y="107678"/>
                      <a:pt x="50343" y="106376"/>
                    </a:cubicBezTo>
                    <a:cubicBezTo>
                      <a:pt x="50037" y="105074"/>
                      <a:pt x="49194" y="104002"/>
                      <a:pt x="52718" y="103312"/>
                    </a:cubicBezTo>
                    <a:cubicBezTo>
                      <a:pt x="56241" y="102700"/>
                      <a:pt x="54173" y="101397"/>
                      <a:pt x="53867" y="100249"/>
                    </a:cubicBezTo>
                    <a:cubicBezTo>
                      <a:pt x="53560" y="99099"/>
                      <a:pt x="53867" y="96112"/>
                      <a:pt x="58462" y="96878"/>
                    </a:cubicBezTo>
                    <a:cubicBezTo>
                      <a:pt x="63058" y="97644"/>
                      <a:pt x="61680" y="102317"/>
                      <a:pt x="62599" y="104997"/>
                    </a:cubicBezTo>
                    <a:cubicBezTo>
                      <a:pt x="63518" y="107678"/>
                      <a:pt x="64973" y="107908"/>
                      <a:pt x="66581" y="106759"/>
                    </a:cubicBezTo>
                    <a:cubicBezTo>
                      <a:pt x="68190" y="105610"/>
                      <a:pt x="68803" y="108368"/>
                      <a:pt x="69799" y="109670"/>
                    </a:cubicBezTo>
                    <a:cubicBezTo>
                      <a:pt x="70718" y="110972"/>
                      <a:pt x="70105" y="113193"/>
                      <a:pt x="71407" y="114112"/>
                    </a:cubicBezTo>
                    <a:cubicBezTo>
                      <a:pt x="72710" y="115032"/>
                      <a:pt x="72710" y="116181"/>
                      <a:pt x="72862" y="117483"/>
                    </a:cubicBezTo>
                    <a:cubicBezTo>
                      <a:pt x="73016" y="118785"/>
                      <a:pt x="72862" y="119857"/>
                      <a:pt x="74165" y="120393"/>
                    </a:cubicBezTo>
                    <a:cubicBezTo>
                      <a:pt x="75467" y="120853"/>
                      <a:pt x="77688" y="122155"/>
                      <a:pt x="78761" y="121849"/>
                    </a:cubicBezTo>
                    <a:cubicBezTo>
                      <a:pt x="79910" y="121542"/>
                      <a:pt x="82284" y="120930"/>
                      <a:pt x="82744" y="122155"/>
                    </a:cubicBezTo>
                    <a:cubicBezTo>
                      <a:pt x="83203" y="123457"/>
                      <a:pt x="82437" y="124530"/>
                      <a:pt x="81825" y="125985"/>
                    </a:cubicBezTo>
                    <a:cubicBezTo>
                      <a:pt x="81212" y="127440"/>
                      <a:pt x="79603" y="129355"/>
                      <a:pt x="79297" y="130581"/>
                    </a:cubicBezTo>
                    <a:cubicBezTo>
                      <a:pt x="78990" y="131883"/>
                      <a:pt x="77995" y="133108"/>
                      <a:pt x="77382" y="133798"/>
                    </a:cubicBezTo>
                    <a:cubicBezTo>
                      <a:pt x="76846" y="134334"/>
                      <a:pt x="76080" y="134564"/>
                      <a:pt x="77382" y="136862"/>
                    </a:cubicBezTo>
                    <a:cubicBezTo>
                      <a:pt x="77458" y="136862"/>
                      <a:pt x="77535" y="136862"/>
                      <a:pt x="77535" y="136862"/>
                    </a:cubicBezTo>
                    <a:cubicBezTo>
                      <a:pt x="78378" y="137091"/>
                      <a:pt x="79680" y="136708"/>
                      <a:pt x="80675" y="136479"/>
                    </a:cubicBezTo>
                    <a:cubicBezTo>
                      <a:pt x="81595" y="136249"/>
                      <a:pt x="87952" y="135253"/>
                      <a:pt x="88718" y="134947"/>
                    </a:cubicBezTo>
                    <a:cubicBezTo>
                      <a:pt x="89408" y="134564"/>
                      <a:pt x="91859" y="134947"/>
                      <a:pt x="92701" y="134947"/>
                    </a:cubicBezTo>
                    <a:cubicBezTo>
                      <a:pt x="93314" y="134947"/>
                      <a:pt x="97297" y="134640"/>
                      <a:pt x="99748" y="134410"/>
                    </a:cubicBezTo>
                    <a:cubicBezTo>
                      <a:pt x="99901" y="134181"/>
                      <a:pt x="100974" y="132649"/>
                      <a:pt x="103271" y="130887"/>
                    </a:cubicBezTo>
                    <a:cubicBezTo>
                      <a:pt x="105799" y="128972"/>
                      <a:pt x="103271" y="125678"/>
                      <a:pt x="102812" y="125219"/>
                    </a:cubicBezTo>
                    <a:cubicBezTo>
                      <a:pt x="102352" y="124759"/>
                      <a:pt x="101816" y="123764"/>
                      <a:pt x="101816" y="123764"/>
                    </a:cubicBezTo>
                    <a:lnTo>
                      <a:pt x="101816" y="121083"/>
                    </a:lnTo>
                    <a:cubicBezTo>
                      <a:pt x="101127" y="116410"/>
                      <a:pt x="105569" y="113883"/>
                      <a:pt x="105569" y="113883"/>
                    </a:cubicBezTo>
                    <a:lnTo>
                      <a:pt x="117518" y="104691"/>
                    </a:lnTo>
                    <a:cubicBezTo>
                      <a:pt x="117518" y="104691"/>
                      <a:pt x="114761" y="102546"/>
                      <a:pt x="109782" y="99406"/>
                    </a:cubicBezTo>
                    <a:cubicBezTo>
                      <a:pt x="104880" y="96265"/>
                      <a:pt x="102429" y="91363"/>
                      <a:pt x="102046" y="89755"/>
                    </a:cubicBezTo>
                    <a:cubicBezTo>
                      <a:pt x="101663" y="88223"/>
                      <a:pt x="99978" y="84087"/>
                      <a:pt x="99978" y="84087"/>
                    </a:cubicBezTo>
                    <a:lnTo>
                      <a:pt x="108174" y="68691"/>
                    </a:lnTo>
                    <a:cubicBezTo>
                      <a:pt x="108174" y="68691"/>
                      <a:pt x="104804" y="64095"/>
                      <a:pt x="103808" y="63482"/>
                    </a:cubicBezTo>
                    <a:cubicBezTo>
                      <a:pt x="102812" y="62869"/>
                      <a:pt x="104420" y="59652"/>
                      <a:pt x="105110" y="58580"/>
                    </a:cubicBezTo>
                    <a:cubicBezTo>
                      <a:pt x="105799" y="57508"/>
                      <a:pt x="107025" y="57354"/>
                      <a:pt x="108097" y="57737"/>
                    </a:cubicBezTo>
                    <a:cubicBezTo>
                      <a:pt x="109169" y="58120"/>
                      <a:pt x="109782" y="58580"/>
                      <a:pt x="110395" y="57584"/>
                    </a:cubicBezTo>
                    <a:cubicBezTo>
                      <a:pt x="111008" y="56588"/>
                      <a:pt x="108786" y="54827"/>
                      <a:pt x="105339" y="53218"/>
                    </a:cubicBezTo>
                    <a:cubicBezTo>
                      <a:pt x="101816" y="51686"/>
                      <a:pt x="96531" y="56971"/>
                      <a:pt x="94846" y="58274"/>
                    </a:cubicBezTo>
                    <a:cubicBezTo>
                      <a:pt x="93161" y="59576"/>
                      <a:pt x="91016" y="57278"/>
                      <a:pt x="90480" y="56818"/>
                    </a:cubicBezTo>
                    <a:cubicBezTo>
                      <a:pt x="89944" y="56359"/>
                      <a:pt x="89254" y="55516"/>
                      <a:pt x="89254" y="55516"/>
                    </a:cubicBezTo>
                    <a:cubicBezTo>
                      <a:pt x="89254" y="55516"/>
                      <a:pt x="75237" y="49771"/>
                      <a:pt x="74165" y="49005"/>
                    </a:cubicBezTo>
                    <a:cubicBezTo>
                      <a:pt x="73092" y="48316"/>
                      <a:pt x="68880" y="48163"/>
                      <a:pt x="72710" y="46861"/>
                    </a:cubicBezTo>
                    <a:cubicBezTo>
                      <a:pt x="76539" y="45559"/>
                      <a:pt x="76080" y="43031"/>
                      <a:pt x="76080" y="43031"/>
                    </a:cubicBezTo>
                    <a:cubicBezTo>
                      <a:pt x="76080" y="43031"/>
                      <a:pt x="75084" y="37975"/>
                      <a:pt x="75084" y="37363"/>
                    </a:cubicBezTo>
                    <a:cubicBezTo>
                      <a:pt x="75084" y="36750"/>
                      <a:pt x="74701" y="35831"/>
                      <a:pt x="74241" y="35678"/>
                    </a:cubicBezTo>
                    <a:cubicBezTo>
                      <a:pt x="73782" y="35524"/>
                      <a:pt x="71254" y="34222"/>
                      <a:pt x="67731" y="32461"/>
                    </a:cubicBezTo>
                    <a:cubicBezTo>
                      <a:pt x="64207" y="30622"/>
                      <a:pt x="56854" y="26409"/>
                      <a:pt x="55322" y="24954"/>
                    </a:cubicBezTo>
                    <a:cubicBezTo>
                      <a:pt x="53713" y="23499"/>
                      <a:pt x="55092" y="23729"/>
                      <a:pt x="55552" y="23269"/>
                    </a:cubicBezTo>
                    <a:cubicBezTo>
                      <a:pt x="56011" y="22809"/>
                      <a:pt x="52871" y="18060"/>
                      <a:pt x="51569" y="16299"/>
                    </a:cubicBezTo>
                    <a:cubicBezTo>
                      <a:pt x="50266" y="14460"/>
                      <a:pt x="39620" y="2588"/>
                      <a:pt x="39620" y="2588"/>
                    </a:cubicBezTo>
                    <a:cubicBezTo>
                      <a:pt x="39620" y="2588"/>
                      <a:pt x="39773" y="2588"/>
                      <a:pt x="40079" y="2511"/>
                    </a:cubicBezTo>
                    <a:cubicBezTo>
                      <a:pt x="39084" y="1898"/>
                      <a:pt x="38088" y="1286"/>
                      <a:pt x="37705" y="1056"/>
                    </a:cubicBezTo>
                    <a:cubicBezTo>
                      <a:pt x="37169" y="520"/>
                      <a:pt x="34564" y="903"/>
                      <a:pt x="34181" y="6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46" name="Kombinationstegning: figur 12145">
                <a:extLst>
                  <a:ext uri="{FF2B5EF4-FFF2-40B4-BE49-F238E27FC236}">
                    <a16:creationId xmlns:a16="http://schemas.microsoft.com/office/drawing/2014/main" id="{0F5FF55B-8D70-432B-8CD0-1BD98D13687E}"/>
                  </a:ext>
                </a:extLst>
              </p:cNvPr>
              <p:cNvSpPr/>
              <p:nvPr/>
            </p:nvSpPr>
            <p:spPr>
              <a:xfrm>
                <a:off x="6850890" y="3077453"/>
                <a:ext cx="48627" cy="53174"/>
              </a:xfrm>
              <a:custGeom>
                <a:avLst/>
                <a:gdLst>
                  <a:gd name="connsiteX0" fmla="*/ 508 w 48627"/>
                  <a:gd name="connsiteY0" fmla="*/ 29767 h 53174"/>
                  <a:gd name="connsiteX1" fmla="*/ 968 w 48627"/>
                  <a:gd name="connsiteY1" fmla="*/ 30763 h 53174"/>
                  <a:gd name="connsiteX2" fmla="*/ 6406 w 48627"/>
                  <a:gd name="connsiteY2" fmla="*/ 36507 h 53174"/>
                  <a:gd name="connsiteX3" fmla="*/ 9470 w 48627"/>
                  <a:gd name="connsiteY3" fmla="*/ 39035 h 53174"/>
                  <a:gd name="connsiteX4" fmla="*/ 12150 w 48627"/>
                  <a:gd name="connsiteY4" fmla="*/ 41410 h 53174"/>
                  <a:gd name="connsiteX5" fmla="*/ 13452 w 48627"/>
                  <a:gd name="connsiteY5" fmla="*/ 44473 h 53174"/>
                  <a:gd name="connsiteX6" fmla="*/ 14755 w 48627"/>
                  <a:gd name="connsiteY6" fmla="*/ 53129 h 53174"/>
                  <a:gd name="connsiteX7" fmla="*/ 18048 w 48627"/>
                  <a:gd name="connsiteY7" fmla="*/ 53129 h 53174"/>
                  <a:gd name="connsiteX8" fmla="*/ 19733 w 48627"/>
                  <a:gd name="connsiteY8" fmla="*/ 52286 h 53174"/>
                  <a:gd name="connsiteX9" fmla="*/ 19733 w 48627"/>
                  <a:gd name="connsiteY9" fmla="*/ 50525 h 53174"/>
                  <a:gd name="connsiteX10" fmla="*/ 20193 w 48627"/>
                  <a:gd name="connsiteY10" fmla="*/ 49222 h 53174"/>
                  <a:gd name="connsiteX11" fmla="*/ 23793 w 48627"/>
                  <a:gd name="connsiteY11" fmla="*/ 44703 h 53174"/>
                  <a:gd name="connsiteX12" fmla="*/ 26781 w 48627"/>
                  <a:gd name="connsiteY12" fmla="*/ 43478 h 53174"/>
                  <a:gd name="connsiteX13" fmla="*/ 28925 w 48627"/>
                  <a:gd name="connsiteY13" fmla="*/ 43861 h 53174"/>
                  <a:gd name="connsiteX14" fmla="*/ 32142 w 48627"/>
                  <a:gd name="connsiteY14" fmla="*/ 44780 h 53174"/>
                  <a:gd name="connsiteX15" fmla="*/ 34516 w 48627"/>
                  <a:gd name="connsiteY15" fmla="*/ 45239 h 53174"/>
                  <a:gd name="connsiteX16" fmla="*/ 35359 w 48627"/>
                  <a:gd name="connsiteY16" fmla="*/ 44397 h 53174"/>
                  <a:gd name="connsiteX17" fmla="*/ 36431 w 48627"/>
                  <a:gd name="connsiteY17" fmla="*/ 42329 h 53174"/>
                  <a:gd name="connsiteX18" fmla="*/ 40032 w 48627"/>
                  <a:gd name="connsiteY18" fmla="*/ 40567 h 53174"/>
                  <a:gd name="connsiteX19" fmla="*/ 43096 w 48627"/>
                  <a:gd name="connsiteY19" fmla="*/ 40107 h 53174"/>
                  <a:gd name="connsiteX20" fmla="*/ 43096 w 48627"/>
                  <a:gd name="connsiteY20" fmla="*/ 37043 h 53174"/>
                  <a:gd name="connsiteX21" fmla="*/ 45011 w 48627"/>
                  <a:gd name="connsiteY21" fmla="*/ 33826 h 53174"/>
                  <a:gd name="connsiteX22" fmla="*/ 47538 w 48627"/>
                  <a:gd name="connsiteY22" fmla="*/ 29231 h 53174"/>
                  <a:gd name="connsiteX23" fmla="*/ 48457 w 48627"/>
                  <a:gd name="connsiteY23" fmla="*/ 25401 h 53174"/>
                  <a:gd name="connsiteX24" fmla="*/ 44474 w 48627"/>
                  <a:gd name="connsiteY24" fmla="*/ 25094 h 53174"/>
                  <a:gd name="connsiteX25" fmla="*/ 39878 w 48627"/>
                  <a:gd name="connsiteY25" fmla="*/ 23639 h 53174"/>
                  <a:gd name="connsiteX26" fmla="*/ 38576 w 48627"/>
                  <a:gd name="connsiteY26" fmla="*/ 20728 h 53174"/>
                  <a:gd name="connsiteX27" fmla="*/ 37121 w 48627"/>
                  <a:gd name="connsiteY27" fmla="*/ 17358 h 53174"/>
                  <a:gd name="connsiteX28" fmla="*/ 35512 w 48627"/>
                  <a:gd name="connsiteY28" fmla="*/ 12916 h 53174"/>
                  <a:gd name="connsiteX29" fmla="*/ 32295 w 48627"/>
                  <a:gd name="connsiteY29" fmla="*/ 10005 h 53174"/>
                  <a:gd name="connsiteX30" fmla="*/ 28312 w 48627"/>
                  <a:gd name="connsiteY30" fmla="*/ 8243 h 53174"/>
                  <a:gd name="connsiteX31" fmla="*/ 24176 w 48627"/>
                  <a:gd name="connsiteY31" fmla="*/ 124 h 53174"/>
                  <a:gd name="connsiteX32" fmla="*/ 19580 w 48627"/>
                  <a:gd name="connsiteY32" fmla="*/ 3494 h 53174"/>
                  <a:gd name="connsiteX33" fmla="*/ 18431 w 48627"/>
                  <a:gd name="connsiteY33" fmla="*/ 6558 h 53174"/>
                  <a:gd name="connsiteX34" fmla="*/ 16057 w 48627"/>
                  <a:gd name="connsiteY34" fmla="*/ 9622 h 53174"/>
                  <a:gd name="connsiteX35" fmla="*/ 16057 w 48627"/>
                  <a:gd name="connsiteY35" fmla="*/ 13299 h 53174"/>
                  <a:gd name="connsiteX36" fmla="*/ 12380 w 48627"/>
                  <a:gd name="connsiteY36" fmla="*/ 15826 h 53174"/>
                  <a:gd name="connsiteX37" fmla="*/ 11921 w 48627"/>
                  <a:gd name="connsiteY37" fmla="*/ 18507 h 53174"/>
                  <a:gd name="connsiteX38" fmla="*/ 10006 w 48627"/>
                  <a:gd name="connsiteY38" fmla="*/ 19656 h 53174"/>
                  <a:gd name="connsiteX39" fmla="*/ 7784 w 48627"/>
                  <a:gd name="connsiteY39" fmla="*/ 20269 h 53174"/>
                  <a:gd name="connsiteX40" fmla="*/ 5869 w 48627"/>
                  <a:gd name="connsiteY40" fmla="*/ 21188 h 53174"/>
                  <a:gd name="connsiteX41" fmla="*/ 1120 w 48627"/>
                  <a:gd name="connsiteY41" fmla="*/ 21954 h 53174"/>
                  <a:gd name="connsiteX42" fmla="*/ 201 w 48627"/>
                  <a:gd name="connsiteY42" fmla="*/ 27546 h 53174"/>
                  <a:gd name="connsiteX43" fmla="*/ 508 w 48627"/>
                  <a:gd name="connsiteY43" fmla="*/ 29767 h 53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627" h="53174">
                    <a:moveTo>
                      <a:pt x="508" y="29767"/>
                    </a:moveTo>
                    <a:cubicBezTo>
                      <a:pt x="738" y="30380"/>
                      <a:pt x="968" y="30763"/>
                      <a:pt x="968" y="30763"/>
                    </a:cubicBezTo>
                    <a:cubicBezTo>
                      <a:pt x="968" y="30763"/>
                      <a:pt x="6099" y="36048"/>
                      <a:pt x="6406" y="36507"/>
                    </a:cubicBezTo>
                    <a:cubicBezTo>
                      <a:pt x="6712" y="36967"/>
                      <a:pt x="8627" y="38729"/>
                      <a:pt x="9470" y="39035"/>
                    </a:cubicBezTo>
                    <a:cubicBezTo>
                      <a:pt x="10235" y="39341"/>
                      <a:pt x="11385" y="40644"/>
                      <a:pt x="12150" y="41410"/>
                    </a:cubicBezTo>
                    <a:cubicBezTo>
                      <a:pt x="12917" y="42176"/>
                      <a:pt x="13452" y="44473"/>
                      <a:pt x="13452" y="44473"/>
                    </a:cubicBezTo>
                    <a:lnTo>
                      <a:pt x="14755" y="53129"/>
                    </a:lnTo>
                    <a:cubicBezTo>
                      <a:pt x="15674" y="52822"/>
                      <a:pt x="17282" y="52899"/>
                      <a:pt x="18048" y="53129"/>
                    </a:cubicBezTo>
                    <a:cubicBezTo>
                      <a:pt x="19121" y="53359"/>
                      <a:pt x="19350" y="52669"/>
                      <a:pt x="19733" y="52286"/>
                    </a:cubicBezTo>
                    <a:cubicBezTo>
                      <a:pt x="20117" y="51903"/>
                      <a:pt x="20193" y="50984"/>
                      <a:pt x="19733" y="50525"/>
                    </a:cubicBezTo>
                    <a:cubicBezTo>
                      <a:pt x="19274" y="50065"/>
                      <a:pt x="20193" y="49222"/>
                      <a:pt x="20193" y="49222"/>
                    </a:cubicBezTo>
                    <a:cubicBezTo>
                      <a:pt x="20193" y="49222"/>
                      <a:pt x="23104" y="45622"/>
                      <a:pt x="23793" y="44703"/>
                    </a:cubicBezTo>
                    <a:cubicBezTo>
                      <a:pt x="24482" y="43784"/>
                      <a:pt x="25861" y="43861"/>
                      <a:pt x="26781" y="43478"/>
                    </a:cubicBezTo>
                    <a:cubicBezTo>
                      <a:pt x="27700" y="43095"/>
                      <a:pt x="28542" y="43631"/>
                      <a:pt x="28925" y="43861"/>
                    </a:cubicBezTo>
                    <a:cubicBezTo>
                      <a:pt x="29308" y="44090"/>
                      <a:pt x="31453" y="44550"/>
                      <a:pt x="32142" y="44780"/>
                    </a:cubicBezTo>
                    <a:cubicBezTo>
                      <a:pt x="32832" y="45010"/>
                      <a:pt x="33904" y="45010"/>
                      <a:pt x="34516" y="45239"/>
                    </a:cubicBezTo>
                    <a:cubicBezTo>
                      <a:pt x="35129" y="45469"/>
                      <a:pt x="35436" y="45010"/>
                      <a:pt x="35359" y="44397"/>
                    </a:cubicBezTo>
                    <a:cubicBezTo>
                      <a:pt x="35206" y="43784"/>
                      <a:pt x="35972" y="42941"/>
                      <a:pt x="36431" y="42329"/>
                    </a:cubicBezTo>
                    <a:cubicBezTo>
                      <a:pt x="36891" y="41716"/>
                      <a:pt x="39189" y="40873"/>
                      <a:pt x="40032" y="40567"/>
                    </a:cubicBezTo>
                    <a:cubicBezTo>
                      <a:pt x="40797" y="40261"/>
                      <a:pt x="42253" y="39954"/>
                      <a:pt x="43096" y="40107"/>
                    </a:cubicBezTo>
                    <a:cubicBezTo>
                      <a:pt x="41793" y="37809"/>
                      <a:pt x="42559" y="37580"/>
                      <a:pt x="43096" y="37043"/>
                    </a:cubicBezTo>
                    <a:cubicBezTo>
                      <a:pt x="43708" y="36431"/>
                      <a:pt x="44704" y="35129"/>
                      <a:pt x="45011" y="33826"/>
                    </a:cubicBezTo>
                    <a:cubicBezTo>
                      <a:pt x="45317" y="32524"/>
                      <a:pt x="46926" y="30609"/>
                      <a:pt x="47538" y="29231"/>
                    </a:cubicBezTo>
                    <a:cubicBezTo>
                      <a:pt x="48151" y="27775"/>
                      <a:pt x="48993" y="26703"/>
                      <a:pt x="48457" y="25401"/>
                    </a:cubicBezTo>
                    <a:cubicBezTo>
                      <a:pt x="47998" y="24099"/>
                      <a:pt x="45546" y="24788"/>
                      <a:pt x="44474" y="25094"/>
                    </a:cubicBezTo>
                    <a:cubicBezTo>
                      <a:pt x="43325" y="25401"/>
                      <a:pt x="41104" y="24175"/>
                      <a:pt x="39878" y="23639"/>
                    </a:cubicBezTo>
                    <a:cubicBezTo>
                      <a:pt x="38576" y="23180"/>
                      <a:pt x="38730" y="22031"/>
                      <a:pt x="38576" y="20728"/>
                    </a:cubicBezTo>
                    <a:cubicBezTo>
                      <a:pt x="38423" y="19426"/>
                      <a:pt x="38423" y="18354"/>
                      <a:pt x="37121" y="17358"/>
                    </a:cubicBezTo>
                    <a:cubicBezTo>
                      <a:pt x="35819" y="16362"/>
                      <a:pt x="36508" y="14141"/>
                      <a:pt x="35512" y="12916"/>
                    </a:cubicBezTo>
                    <a:cubicBezTo>
                      <a:pt x="34593" y="11613"/>
                      <a:pt x="33904" y="8933"/>
                      <a:pt x="32295" y="10005"/>
                    </a:cubicBezTo>
                    <a:cubicBezTo>
                      <a:pt x="30687" y="11154"/>
                      <a:pt x="29231" y="10924"/>
                      <a:pt x="28312" y="8243"/>
                    </a:cubicBezTo>
                    <a:cubicBezTo>
                      <a:pt x="27393" y="5562"/>
                      <a:pt x="28772" y="890"/>
                      <a:pt x="24176" y="124"/>
                    </a:cubicBezTo>
                    <a:cubicBezTo>
                      <a:pt x="19580" y="-642"/>
                      <a:pt x="19197" y="2345"/>
                      <a:pt x="19580" y="3494"/>
                    </a:cubicBezTo>
                    <a:cubicBezTo>
                      <a:pt x="19963" y="4643"/>
                      <a:pt x="21955" y="5869"/>
                      <a:pt x="18431" y="6558"/>
                    </a:cubicBezTo>
                    <a:cubicBezTo>
                      <a:pt x="14908" y="7171"/>
                      <a:pt x="15751" y="8320"/>
                      <a:pt x="16057" y="9622"/>
                    </a:cubicBezTo>
                    <a:cubicBezTo>
                      <a:pt x="16363" y="10924"/>
                      <a:pt x="16976" y="11537"/>
                      <a:pt x="16057" y="13299"/>
                    </a:cubicBezTo>
                    <a:cubicBezTo>
                      <a:pt x="15138" y="15060"/>
                      <a:pt x="13376" y="15367"/>
                      <a:pt x="12380" y="15826"/>
                    </a:cubicBezTo>
                    <a:cubicBezTo>
                      <a:pt x="11461" y="16286"/>
                      <a:pt x="12074" y="17435"/>
                      <a:pt x="11921" y="18507"/>
                    </a:cubicBezTo>
                    <a:cubicBezTo>
                      <a:pt x="11767" y="19656"/>
                      <a:pt x="11155" y="19656"/>
                      <a:pt x="10006" y="19656"/>
                    </a:cubicBezTo>
                    <a:cubicBezTo>
                      <a:pt x="9470" y="19656"/>
                      <a:pt x="8551" y="19962"/>
                      <a:pt x="7784" y="20269"/>
                    </a:cubicBezTo>
                    <a:cubicBezTo>
                      <a:pt x="7019" y="20575"/>
                      <a:pt x="6252" y="20958"/>
                      <a:pt x="5869" y="21188"/>
                    </a:cubicBezTo>
                    <a:cubicBezTo>
                      <a:pt x="5104" y="21648"/>
                      <a:pt x="2806" y="21648"/>
                      <a:pt x="1120" y="21954"/>
                    </a:cubicBezTo>
                    <a:cubicBezTo>
                      <a:pt x="-641" y="22260"/>
                      <a:pt x="201" y="25477"/>
                      <a:pt x="201" y="27546"/>
                    </a:cubicBezTo>
                    <a:cubicBezTo>
                      <a:pt x="125" y="28541"/>
                      <a:pt x="278" y="29307"/>
                      <a:pt x="508" y="2976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47" name="Kombinationstegning: figur 12146">
                <a:extLst>
                  <a:ext uri="{FF2B5EF4-FFF2-40B4-BE49-F238E27FC236}">
                    <a16:creationId xmlns:a16="http://schemas.microsoft.com/office/drawing/2014/main" id="{D3EE173E-BD99-40C5-8655-3CF510717E54}"/>
                  </a:ext>
                </a:extLst>
              </p:cNvPr>
              <p:cNvSpPr/>
              <p:nvPr/>
            </p:nvSpPr>
            <p:spPr>
              <a:xfrm>
                <a:off x="6804981" y="3073096"/>
                <a:ext cx="53541" cy="57638"/>
              </a:xfrm>
              <a:custGeom>
                <a:avLst/>
                <a:gdLst>
                  <a:gd name="connsiteX0" fmla="*/ 25813 w 53541"/>
                  <a:gd name="connsiteY0" fmla="*/ 49137 h 57638"/>
                  <a:gd name="connsiteX1" fmla="*/ 24741 w 53541"/>
                  <a:gd name="connsiteY1" fmla="*/ 44617 h 57638"/>
                  <a:gd name="connsiteX2" fmla="*/ 28800 w 53541"/>
                  <a:gd name="connsiteY2" fmla="*/ 39332 h 57638"/>
                  <a:gd name="connsiteX3" fmla="*/ 33703 w 53541"/>
                  <a:gd name="connsiteY3" fmla="*/ 31826 h 57638"/>
                  <a:gd name="connsiteX4" fmla="*/ 36000 w 53541"/>
                  <a:gd name="connsiteY4" fmla="*/ 31673 h 57638"/>
                  <a:gd name="connsiteX5" fmla="*/ 37456 w 53541"/>
                  <a:gd name="connsiteY5" fmla="*/ 35656 h 57638"/>
                  <a:gd name="connsiteX6" fmla="*/ 38375 w 53541"/>
                  <a:gd name="connsiteY6" fmla="*/ 36881 h 57638"/>
                  <a:gd name="connsiteX7" fmla="*/ 40137 w 53541"/>
                  <a:gd name="connsiteY7" fmla="*/ 36651 h 57638"/>
                  <a:gd name="connsiteX8" fmla="*/ 46341 w 53541"/>
                  <a:gd name="connsiteY8" fmla="*/ 34277 h 57638"/>
                  <a:gd name="connsiteX9" fmla="*/ 45958 w 53541"/>
                  <a:gd name="connsiteY9" fmla="*/ 32056 h 57638"/>
                  <a:gd name="connsiteX10" fmla="*/ 46878 w 53541"/>
                  <a:gd name="connsiteY10" fmla="*/ 26464 h 57638"/>
                  <a:gd name="connsiteX11" fmla="*/ 51626 w 53541"/>
                  <a:gd name="connsiteY11" fmla="*/ 25698 h 57638"/>
                  <a:gd name="connsiteX12" fmla="*/ 53541 w 53541"/>
                  <a:gd name="connsiteY12" fmla="*/ 24779 h 57638"/>
                  <a:gd name="connsiteX13" fmla="*/ 21830 w 53541"/>
                  <a:gd name="connsiteY13" fmla="*/ 191 h 57638"/>
                  <a:gd name="connsiteX14" fmla="*/ 21064 w 53541"/>
                  <a:gd name="connsiteY14" fmla="*/ 498 h 57638"/>
                  <a:gd name="connsiteX15" fmla="*/ 17618 w 53541"/>
                  <a:gd name="connsiteY15" fmla="*/ 1111 h 57638"/>
                  <a:gd name="connsiteX16" fmla="*/ 16086 w 53541"/>
                  <a:gd name="connsiteY16" fmla="*/ 651 h 57638"/>
                  <a:gd name="connsiteX17" fmla="*/ 14707 w 53541"/>
                  <a:gd name="connsiteY17" fmla="*/ 191 h 57638"/>
                  <a:gd name="connsiteX18" fmla="*/ 13634 w 53541"/>
                  <a:gd name="connsiteY18" fmla="*/ 1800 h 57638"/>
                  <a:gd name="connsiteX19" fmla="*/ 16928 w 53541"/>
                  <a:gd name="connsiteY19" fmla="*/ 6855 h 57638"/>
                  <a:gd name="connsiteX20" fmla="*/ 16468 w 53541"/>
                  <a:gd name="connsiteY20" fmla="*/ 8464 h 57638"/>
                  <a:gd name="connsiteX21" fmla="*/ 13941 w 53541"/>
                  <a:gd name="connsiteY21" fmla="*/ 7392 h 57638"/>
                  <a:gd name="connsiteX22" fmla="*/ 10034 w 53541"/>
                  <a:gd name="connsiteY22" fmla="*/ 7085 h 57638"/>
                  <a:gd name="connsiteX23" fmla="*/ 5669 w 53541"/>
                  <a:gd name="connsiteY23" fmla="*/ 11145 h 57638"/>
                  <a:gd name="connsiteX24" fmla="*/ 460 w 53541"/>
                  <a:gd name="connsiteY24" fmla="*/ 19034 h 57638"/>
                  <a:gd name="connsiteX25" fmla="*/ 2068 w 53541"/>
                  <a:gd name="connsiteY25" fmla="*/ 25775 h 57638"/>
                  <a:gd name="connsiteX26" fmla="*/ 1455 w 53541"/>
                  <a:gd name="connsiteY26" fmla="*/ 32056 h 57638"/>
                  <a:gd name="connsiteX27" fmla="*/ 0 w 53541"/>
                  <a:gd name="connsiteY27" fmla="*/ 33051 h 57638"/>
                  <a:gd name="connsiteX28" fmla="*/ 383 w 53541"/>
                  <a:gd name="connsiteY28" fmla="*/ 33664 h 57638"/>
                  <a:gd name="connsiteX29" fmla="*/ 4979 w 53541"/>
                  <a:gd name="connsiteY29" fmla="*/ 36192 h 57638"/>
                  <a:gd name="connsiteX30" fmla="*/ 6588 w 53541"/>
                  <a:gd name="connsiteY30" fmla="*/ 39409 h 57638"/>
                  <a:gd name="connsiteX31" fmla="*/ 6128 w 53541"/>
                  <a:gd name="connsiteY31" fmla="*/ 41017 h 57638"/>
                  <a:gd name="connsiteX32" fmla="*/ 24511 w 53541"/>
                  <a:gd name="connsiteY32" fmla="*/ 56949 h 57638"/>
                  <a:gd name="connsiteX33" fmla="*/ 25583 w 53541"/>
                  <a:gd name="connsiteY33" fmla="*/ 57639 h 57638"/>
                  <a:gd name="connsiteX34" fmla="*/ 26196 w 53541"/>
                  <a:gd name="connsiteY34" fmla="*/ 50898 h 57638"/>
                  <a:gd name="connsiteX35" fmla="*/ 25813 w 53541"/>
                  <a:gd name="connsiteY35" fmla="*/ 49137 h 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3541" h="57638">
                    <a:moveTo>
                      <a:pt x="25813" y="49137"/>
                    </a:moveTo>
                    <a:cubicBezTo>
                      <a:pt x="25124" y="48524"/>
                      <a:pt x="22903" y="46992"/>
                      <a:pt x="24741" y="44617"/>
                    </a:cubicBezTo>
                    <a:cubicBezTo>
                      <a:pt x="26503" y="42243"/>
                      <a:pt x="28111" y="40634"/>
                      <a:pt x="28800" y="39332"/>
                    </a:cubicBezTo>
                    <a:cubicBezTo>
                      <a:pt x="29490" y="38030"/>
                      <a:pt x="32860" y="32515"/>
                      <a:pt x="33703" y="31826"/>
                    </a:cubicBezTo>
                    <a:cubicBezTo>
                      <a:pt x="34545" y="31136"/>
                      <a:pt x="35388" y="29758"/>
                      <a:pt x="36000" y="31673"/>
                    </a:cubicBezTo>
                    <a:cubicBezTo>
                      <a:pt x="36613" y="33588"/>
                      <a:pt x="37456" y="35656"/>
                      <a:pt x="37456" y="35656"/>
                    </a:cubicBezTo>
                    <a:cubicBezTo>
                      <a:pt x="37456" y="35656"/>
                      <a:pt x="37915" y="36728"/>
                      <a:pt x="38375" y="36881"/>
                    </a:cubicBezTo>
                    <a:cubicBezTo>
                      <a:pt x="38834" y="37034"/>
                      <a:pt x="39294" y="37111"/>
                      <a:pt x="40137" y="36651"/>
                    </a:cubicBezTo>
                    <a:cubicBezTo>
                      <a:pt x="40749" y="36345"/>
                      <a:pt x="44273" y="35043"/>
                      <a:pt x="46341" y="34277"/>
                    </a:cubicBezTo>
                    <a:cubicBezTo>
                      <a:pt x="46188" y="33741"/>
                      <a:pt x="45958" y="33051"/>
                      <a:pt x="45958" y="32056"/>
                    </a:cubicBezTo>
                    <a:cubicBezTo>
                      <a:pt x="45958" y="29988"/>
                      <a:pt x="45192" y="26770"/>
                      <a:pt x="46878" y="26464"/>
                    </a:cubicBezTo>
                    <a:cubicBezTo>
                      <a:pt x="48639" y="26158"/>
                      <a:pt x="50860" y="26158"/>
                      <a:pt x="51626" y="25698"/>
                    </a:cubicBezTo>
                    <a:cubicBezTo>
                      <a:pt x="52009" y="25468"/>
                      <a:pt x="52775" y="25085"/>
                      <a:pt x="53541" y="24779"/>
                    </a:cubicBezTo>
                    <a:lnTo>
                      <a:pt x="21830" y="191"/>
                    </a:lnTo>
                    <a:cubicBezTo>
                      <a:pt x="21524" y="345"/>
                      <a:pt x="21217" y="421"/>
                      <a:pt x="21064" y="498"/>
                    </a:cubicBezTo>
                    <a:cubicBezTo>
                      <a:pt x="20145" y="651"/>
                      <a:pt x="17618" y="1111"/>
                      <a:pt x="17618" y="1111"/>
                    </a:cubicBezTo>
                    <a:cubicBezTo>
                      <a:pt x="17618" y="1111"/>
                      <a:pt x="16086" y="1417"/>
                      <a:pt x="16086" y="651"/>
                    </a:cubicBezTo>
                    <a:cubicBezTo>
                      <a:pt x="16086" y="-115"/>
                      <a:pt x="15166" y="-115"/>
                      <a:pt x="14707" y="191"/>
                    </a:cubicBezTo>
                    <a:cubicBezTo>
                      <a:pt x="14247" y="498"/>
                      <a:pt x="13175" y="804"/>
                      <a:pt x="13634" y="1800"/>
                    </a:cubicBezTo>
                    <a:cubicBezTo>
                      <a:pt x="14094" y="2872"/>
                      <a:pt x="16315" y="5860"/>
                      <a:pt x="16928" y="6855"/>
                    </a:cubicBezTo>
                    <a:cubicBezTo>
                      <a:pt x="17541" y="7928"/>
                      <a:pt x="17234" y="8464"/>
                      <a:pt x="16468" y="8464"/>
                    </a:cubicBezTo>
                    <a:cubicBezTo>
                      <a:pt x="15703" y="8464"/>
                      <a:pt x="14554" y="7698"/>
                      <a:pt x="13941" y="7392"/>
                    </a:cubicBezTo>
                    <a:cubicBezTo>
                      <a:pt x="13328" y="7085"/>
                      <a:pt x="11719" y="5477"/>
                      <a:pt x="10034" y="7085"/>
                    </a:cubicBezTo>
                    <a:cubicBezTo>
                      <a:pt x="8426" y="8694"/>
                      <a:pt x="7200" y="9919"/>
                      <a:pt x="5669" y="11145"/>
                    </a:cubicBezTo>
                    <a:cubicBezTo>
                      <a:pt x="4137" y="12370"/>
                      <a:pt x="153" y="16813"/>
                      <a:pt x="460" y="19034"/>
                    </a:cubicBezTo>
                    <a:cubicBezTo>
                      <a:pt x="766" y="21256"/>
                      <a:pt x="1685" y="23783"/>
                      <a:pt x="2068" y="25775"/>
                    </a:cubicBezTo>
                    <a:cubicBezTo>
                      <a:pt x="2528" y="27690"/>
                      <a:pt x="2068" y="31443"/>
                      <a:pt x="1455" y="32056"/>
                    </a:cubicBezTo>
                    <a:cubicBezTo>
                      <a:pt x="996" y="32515"/>
                      <a:pt x="307" y="32898"/>
                      <a:pt x="0" y="33051"/>
                    </a:cubicBezTo>
                    <a:cubicBezTo>
                      <a:pt x="153" y="33281"/>
                      <a:pt x="307" y="33358"/>
                      <a:pt x="383" y="33664"/>
                    </a:cubicBezTo>
                    <a:cubicBezTo>
                      <a:pt x="1149" y="35885"/>
                      <a:pt x="1992" y="37341"/>
                      <a:pt x="4979" y="36192"/>
                    </a:cubicBezTo>
                    <a:cubicBezTo>
                      <a:pt x="8043" y="35043"/>
                      <a:pt x="9728" y="39715"/>
                      <a:pt x="6588" y="39409"/>
                    </a:cubicBezTo>
                    <a:cubicBezTo>
                      <a:pt x="3370" y="39103"/>
                      <a:pt x="2145" y="38260"/>
                      <a:pt x="6128" y="41017"/>
                    </a:cubicBezTo>
                    <a:cubicBezTo>
                      <a:pt x="10111" y="43698"/>
                      <a:pt x="24511" y="56949"/>
                      <a:pt x="24511" y="56949"/>
                    </a:cubicBezTo>
                    <a:cubicBezTo>
                      <a:pt x="24511" y="56949"/>
                      <a:pt x="24971" y="57256"/>
                      <a:pt x="25583" y="57639"/>
                    </a:cubicBezTo>
                    <a:lnTo>
                      <a:pt x="26196" y="50898"/>
                    </a:lnTo>
                    <a:cubicBezTo>
                      <a:pt x="26503" y="50822"/>
                      <a:pt x="26503" y="49749"/>
                      <a:pt x="25813" y="4913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48" name="Kombinationstegning: figur 12147">
                <a:extLst>
                  <a:ext uri="{FF2B5EF4-FFF2-40B4-BE49-F238E27FC236}">
                    <a16:creationId xmlns:a16="http://schemas.microsoft.com/office/drawing/2014/main" id="{C91FAB17-FBBA-4A00-9E3A-3D3154D0FCF9}"/>
                  </a:ext>
                </a:extLst>
              </p:cNvPr>
              <p:cNvSpPr/>
              <p:nvPr/>
            </p:nvSpPr>
            <p:spPr>
              <a:xfrm>
                <a:off x="6828889" y="3103697"/>
                <a:ext cx="49330" cy="100907"/>
              </a:xfrm>
              <a:custGeom>
                <a:avLst/>
                <a:gdLst>
                  <a:gd name="connsiteX0" fmla="*/ 43190 w 49330"/>
                  <a:gd name="connsiteY0" fmla="*/ 59668 h 100907"/>
                  <a:gd name="connsiteX1" fmla="*/ 41734 w 49330"/>
                  <a:gd name="connsiteY1" fmla="*/ 58366 h 100907"/>
                  <a:gd name="connsiteX2" fmla="*/ 39437 w 49330"/>
                  <a:gd name="connsiteY2" fmla="*/ 54690 h 100907"/>
                  <a:gd name="connsiteX3" fmla="*/ 37139 w 49330"/>
                  <a:gd name="connsiteY3" fmla="*/ 53617 h 100907"/>
                  <a:gd name="connsiteX4" fmla="*/ 35377 w 49330"/>
                  <a:gd name="connsiteY4" fmla="*/ 50860 h 100907"/>
                  <a:gd name="connsiteX5" fmla="*/ 34075 w 49330"/>
                  <a:gd name="connsiteY5" fmla="*/ 46570 h 100907"/>
                  <a:gd name="connsiteX6" fmla="*/ 35607 w 49330"/>
                  <a:gd name="connsiteY6" fmla="*/ 43200 h 100907"/>
                  <a:gd name="connsiteX7" fmla="*/ 34381 w 49330"/>
                  <a:gd name="connsiteY7" fmla="*/ 41285 h 100907"/>
                  <a:gd name="connsiteX8" fmla="*/ 32926 w 49330"/>
                  <a:gd name="connsiteY8" fmla="*/ 38528 h 100907"/>
                  <a:gd name="connsiteX9" fmla="*/ 34688 w 49330"/>
                  <a:gd name="connsiteY9" fmla="*/ 36996 h 100907"/>
                  <a:gd name="connsiteX10" fmla="*/ 35530 w 49330"/>
                  <a:gd name="connsiteY10" fmla="*/ 34928 h 100907"/>
                  <a:gd name="connsiteX11" fmla="*/ 35760 w 49330"/>
                  <a:gd name="connsiteY11" fmla="*/ 29336 h 100907"/>
                  <a:gd name="connsiteX12" fmla="*/ 35913 w 49330"/>
                  <a:gd name="connsiteY12" fmla="*/ 27421 h 100907"/>
                  <a:gd name="connsiteX13" fmla="*/ 36526 w 49330"/>
                  <a:gd name="connsiteY13" fmla="*/ 26962 h 100907"/>
                  <a:gd name="connsiteX14" fmla="*/ 35224 w 49330"/>
                  <a:gd name="connsiteY14" fmla="*/ 18306 h 100907"/>
                  <a:gd name="connsiteX15" fmla="*/ 33922 w 49330"/>
                  <a:gd name="connsiteY15" fmla="*/ 15242 h 100907"/>
                  <a:gd name="connsiteX16" fmla="*/ 31241 w 49330"/>
                  <a:gd name="connsiteY16" fmla="*/ 12868 h 100907"/>
                  <a:gd name="connsiteX17" fmla="*/ 28177 w 49330"/>
                  <a:gd name="connsiteY17" fmla="*/ 10340 h 100907"/>
                  <a:gd name="connsiteX18" fmla="*/ 22739 w 49330"/>
                  <a:gd name="connsiteY18" fmla="*/ 4595 h 100907"/>
                  <a:gd name="connsiteX19" fmla="*/ 22279 w 49330"/>
                  <a:gd name="connsiteY19" fmla="*/ 3600 h 100907"/>
                  <a:gd name="connsiteX20" fmla="*/ 16075 w 49330"/>
                  <a:gd name="connsiteY20" fmla="*/ 5974 h 100907"/>
                  <a:gd name="connsiteX21" fmla="*/ 14313 w 49330"/>
                  <a:gd name="connsiteY21" fmla="*/ 6204 h 100907"/>
                  <a:gd name="connsiteX22" fmla="*/ 13394 w 49330"/>
                  <a:gd name="connsiteY22" fmla="*/ 4978 h 100907"/>
                  <a:gd name="connsiteX23" fmla="*/ 11939 w 49330"/>
                  <a:gd name="connsiteY23" fmla="*/ 995 h 100907"/>
                  <a:gd name="connsiteX24" fmla="*/ 9640 w 49330"/>
                  <a:gd name="connsiteY24" fmla="*/ 1149 h 100907"/>
                  <a:gd name="connsiteX25" fmla="*/ 4739 w 49330"/>
                  <a:gd name="connsiteY25" fmla="*/ 8655 h 100907"/>
                  <a:gd name="connsiteX26" fmla="*/ 679 w 49330"/>
                  <a:gd name="connsiteY26" fmla="*/ 13940 h 100907"/>
                  <a:gd name="connsiteX27" fmla="*/ 1751 w 49330"/>
                  <a:gd name="connsiteY27" fmla="*/ 18459 h 100907"/>
                  <a:gd name="connsiteX28" fmla="*/ 2440 w 49330"/>
                  <a:gd name="connsiteY28" fmla="*/ 20145 h 100907"/>
                  <a:gd name="connsiteX29" fmla="*/ 1828 w 49330"/>
                  <a:gd name="connsiteY29" fmla="*/ 26885 h 100907"/>
                  <a:gd name="connsiteX30" fmla="*/ 4432 w 49330"/>
                  <a:gd name="connsiteY30" fmla="*/ 27804 h 100907"/>
                  <a:gd name="connsiteX31" fmla="*/ 7343 w 49330"/>
                  <a:gd name="connsiteY31" fmla="*/ 30179 h 100907"/>
                  <a:gd name="connsiteX32" fmla="*/ 6883 w 49330"/>
                  <a:gd name="connsiteY32" fmla="*/ 37072 h 100907"/>
                  <a:gd name="connsiteX33" fmla="*/ 3359 w 49330"/>
                  <a:gd name="connsiteY33" fmla="*/ 40289 h 100907"/>
                  <a:gd name="connsiteX34" fmla="*/ 4509 w 49330"/>
                  <a:gd name="connsiteY34" fmla="*/ 45268 h 100907"/>
                  <a:gd name="connsiteX35" fmla="*/ 5658 w 49330"/>
                  <a:gd name="connsiteY35" fmla="*/ 51319 h 100907"/>
                  <a:gd name="connsiteX36" fmla="*/ 4739 w 49330"/>
                  <a:gd name="connsiteY36" fmla="*/ 58673 h 100907"/>
                  <a:gd name="connsiteX37" fmla="*/ 3589 w 49330"/>
                  <a:gd name="connsiteY37" fmla="*/ 61353 h 100907"/>
                  <a:gd name="connsiteX38" fmla="*/ 1981 w 49330"/>
                  <a:gd name="connsiteY38" fmla="*/ 71388 h 100907"/>
                  <a:gd name="connsiteX39" fmla="*/ 3283 w 49330"/>
                  <a:gd name="connsiteY39" fmla="*/ 77898 h 100907"/>
                  <a:gd name="connsiteX40" fmla="*/ 2517 w 49330"/>
                  <a:gd name="connsiteY40" fmla="*/ 79660 h 100907"/>
                  <a:gd name="connsiteX41" fmla="*/ 11632 w 49330"/>
                  <a:gd name="connsiteY41" fmla="*/ 85711 h 100907"/>
                  <a:gd name="connsiteX42" fmla="*/ 18985 w 49330"/>
                  <a:gd name="connsiteY42" fmla="*/ 95133 h 100907"/>
                  <a:gd name="connsiteX43" fmla="*/ 21360 w 49330"/>
                  <a:gd name="connsiteY43" fmla="*/ 100648 h 100907"/>
                  <a:gd name="connsiteX44" fmla="*/ 28407 w 49330"/>
                  <a:gd name="connsiteY44" fmla="*/ 97354 h 100907"/>
                  <a:gd name="connsiteX45" fmla="*/ 30628 w 49330"/>
                  <a:gd name="connsiteY45" fmla="*/ 96588 h 100907"/>
                  <a:gd name="connsiteX46" fmla="*/ 29862 w 49330"/>
                  <a:gd name="connsiteY46" fmla="*/ 93065 h 100907"/>
                  <a:gd name="connsiteX47" fmla="*/ 32083 w 49330"/>
                  <a:gd name="connsiteY47" fmla="*/ 88086 h 100907"/>
                  <a:gd name="connsiteX48" fmla="*/ 36373 w 49330"/>
                  <a:gd name="connsiteY48" fmla="*/ 87320 h 100907"/>
                  <a:gd name="connsiteX49" fmla="*/ 38288 w 49330"/>
                  <a:gd name="connsiteY49" fmla="*/ 86018 h 100907"/>
                  <a:gd name="connsiteX50" fmla="*/ 40356 w 49330"/>
                  <a:gd name="connsiteY50" fmla="*/ 81728 h 100907"/>
                  <a:gd name="connsiteX51" fmla="*/ 42118 w 49330"/>
                  <a:gd name="connsiteY51" fmla="*/ 76443 h 100907"/>
                  <a:gd name="connsiteX52" fmla="*/ 43726 w 49330"/>
                  <a:gd name="connsiteY52" fmla="*/ 74375 h 100907"/>
                  <a:gd name="connsiteX53" fmla="*/ 48705 w 49330"/>
                  <a:gd name="connsiteY53" fmla="*/ 70545 h 100907"/>
                  <a:gd name="connsiteX54" fmla="*/ 48858 w 49330"/>
                  <a:gd name="connsiteY54" fmla="*/ 67022 h 100907"/>
                  <a:gd name="connsiteX55" fmla="*/ 48092 w 49330"/>
                  <a:gd name="connsiteY55" fmla="*/ 61890 h 100907"/>
                  <a:gd name="connsiteX56" fmla="*/ 48322 w 49330"/>
                  <a:gd name="connsiteY56" fmla="*/ 61583 h 100907"/>
                  <a:gd name="connsiteX57" fmla="*/ 45028 w 49330"/>
                  <a:gd name="connsiteY57" fmla="*/ 59209 h 100907"/>
                  <a:gd name="connsiteX58" fmla="*/ 43190 w 49330"/>
                  <a:gd name="connsiteY58" fmla="*/ 59668 h 10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9330" h="100907">
                    <a:moveTo>
                      <a:pt x="43190" y="59668"/>
                    </a:moveTo>
                    <a:cubicBezTo>
                      <a:pt x="42807" y="60281"/>
                      <a:pt x="41734" y="58366"/>
                      <a:pt x="41734" y="58366"/>
                    </a:cubicBezTo>
                    <a:cubicBezTo>
                      <a:pt x="41734" y="58366"/>
                      <a:pt x="39819" y="55609"/>
                      <a:pt x="39437" y="54690"/>
                    </a:cubicBezTo>
                    <a:cubicBezTo>
                      <a:pt x="39054" y="53771"/>
                      <a:pt x="38135" y="53617"/>
                      <a:pt x="37139" y="53617"/>
                    </a:cubicBezTo>
                    <a:cubicBezTo>
                      <a:pt x="36143" y="53617"/>
                      <a:pt x="35683" y="51856"/>
                      <a:pt x="35377" y="50860"/>
                    </a:cubicBezTo>
                    <a:cubicBezTo>
                      <a:pt x="35070" y="49864"/>
                      <a:pt x="34151" y="47643"/>
                      <a:pt x="34075" y="46570"/>
                    </a:cubicBezTo>
                    <a:cubicBezTo>
                      <a:pt x="33922" y="45498"/>
                      <a:pt x="34994" y="44043"/>
                      <a:pt x="35607" y="43200"/>
                    </a:cubicBezTo>
                    <a:cubicBezTo>
                      <a:pt x="36220" y="42357"/>
                      <a:pt x="34918" y="41515"/>
                      <a:pt x="34381" y="41285"/>
                    </a:cubicBezTo>
                    <a:cubicBezTo>
                      <a:pt x="33922" y="41055"/>
                      <a:pt x="33309" y="39983"/>
                      <a:pt x="32926" y="38528"/>
                    </a:cubicBezTo>
                    <a:cubicBezTo>
                      <a:pt x="32543" y="37072"/>
                      <a:pt x="33845" y="37455"/>
                      <a:pt x="34688" y="36996"/>
                    </a:cubicBezTo>
                    <a:cubicBezTo>
                      <a:pt x="35530" y="36536"/>
                      <a:pt x="35530" y="34928"/>
                      <a:pt x="35530" y="34928"/>
                    </a:cubicBezTo>
                    <a:cubicBezTo>
                      <a:pt x="35530" y="34928"/>
                      <a:pt x="35760" y="30408"/>
                      <a:pt x="35760" y="29336"/>
                    </a:cubicBezTo>
                    <a:cubicBezTo>
                      <a:pt x="35760" y="28264"/>
                      <a:pt x="35377" y="28264"/>
                      <a:pt x="35913" y="27421"/>
                    </a:cubicBezTo>
                    <a:cubicBezTo>
                      <a:pt x="35990" y="27192"/>
                      <a:pt x="36296" y="27115"/>
                      <a:pt x="36526" y="26962"/>
                    </a:cubicBezTo>
                    <a:lnTo>
                      <a:pt x="35224" y="18306"/>
                    </a:lnTo>
                    <a:cubicBezTo>
                      <a:pt x="35224" y="18306"/>
                      <a:pt x="34764" y="16085"/>
                      <a:pt x="33922" y="15242"/>
                    </a:cubicBezTo>
                    <a:cubicBezTo>
                      <a:pt x="33156" y="14476"/>
                      <a:pt x="32007" y="13174"/>
                      <a:pt x="31241" y="12868"/>
                    </a:cubicBezTo>
                    <a:cubicBezTo>
                      <a:pt x="30475" y="12562"/>
                      <a:pt x="28560" y="10800"/>
                      <a:pt x="28177" y="10340"/>
                    </a:cubicBezTo>
                    <a:cubicBezTo>
                      <a:pt x="27870" y="9881"/>
                      <a:pt x="22739" y="4595"/>
                      <a:pt x="22739" y="4595"/>
                    </a:cubicBezTo>
                    <a:cubicBezTo>
                      <a:pt x="22739" y="4595"/>
                      <a:pt x="22509" y="4212"/>
                      <a:pt x="22279" y="3600"/>
                    </a:cubicBezTo>
                    <a:cubicBezTo>
                      <a:pt x="20134" y="4366"/>
                      <a:pt x="16611" y="5668"/>
                      <a:pt x="16075" y="5974"/>
                    </a:cubicBezTo>
                    <a:cubicBezTo>
                      <a:pt x="15232" y="6434"/>
                      <a:pt x="14773" y="6357"/>
                      <a:pt x="14313" y="6204"/>
                    </a:cubicBezTo>
                    <a:cubicBezTo>
                      <a:pt x="13854" y="6051"/>
                      <a:pt x="13394" y="4978"/>
                      <a:pt x="13394" y="4978"/>
                    </a:cubicBezTo>
                    <a:cubicBezTo>
                      <a:pt x="13394" y="4978"/>
                      <a:pt x="12551" y="2910"/>
                      <a:pt x="11939" y="995"/>
                    </a:cubicBezTo>
                    <a:cubicBezTo>
                      <a:pt x="11326" y="-920"/>
                      <a:pt x="10483" y="383"/>
                      <a:pt x="9640" y="1149"/>
                    </a:cubicBezTo>
                    <a:cubicBezTo>
                      <a:pt x="8798" y="1838"/>
                      <a:pt x="5428" y="7353"/>
                      <a:pt x="4739" y="8655"/>
                    </a:cubicBezTo>
                    <a:cubicBezTo>
                      <a:pt x="4049" y="9957"/>
                      <a:pt x="2440" y="11566"/>
                      <a:pt x="679" y="13940"/>
                    </a:cubicBezTo>
                    <a:cubicBezTo>
                      <a:pt x="-1083" y="16315"/>
                      <a:pt x="1062" y="17923"/>
                      <a:pt x="1751" y="18459"/>
                    </a:cubicBezTo>
                    <a:cubicBezTo>
                      <a:pt x="2440" y="19072"/>
                      <a:pt x="2440" y="20145"/>
                      <a:pt x="2440" y="20145"/>
                    </a:cubicBezTo>
                    <a:lnTo>
                      <a:pt x="1828" y="26885"/>
                    </a:lnTo>
                    <a:cubicBezTo>
                      <a:pt x="2594" y="27345"/>
                      <a:pt x="3513" y="27804"/>
                      <a:pt x="4432" y="27804"/>
                    </a:cubicBezTo>
                    <a:cubicBezTo>
                      <a:pt x="6041" y="27804"/>
                      <a:pt x="7343" y="28570"/>
                      <a:pt x="7343" y="30179"/>
                    </a:cubicBezTo>
                    <a:cubicBezTo>
                      <a:pt x="7343" y="31787"/>
                      <a:pt x="9411" y="37379"/>
                      <a:pt x="6883" y="37072"/>
                    </a:cubicBezTo>
                    <a:cubicBezTo>
                      <a:pt x="4355" y="36766"/>
                      <a:pt x="3666" y="37379"/>
                      <a:pt x="3359" y="40289"/>
                    </a:cubicBezTo>
                    <a:cubicBezTo>
                      <a:pt x="3053" y="43200"/>
                      <a:pt x="2900" y="43660"/>
                      <a:pt x="4509" y="45268"/>
                    </a:cubicBezTo>
                    <a:cubicBezTo>
                      <a:pt x="6117" y="46877"/>
                      <a:pt x="6423" y="49864"/>
                      <a:pt x="5658" y="51319"/>
                    </a:cubicBezTo>
                    <a:cubicBezTo>
                      <a:pt x="4891" y="52775"/>
                      <a:pt x="4891" y="56758"/>
                      <a:pt x="4739" y="58673"/>
                    </a:cubicBezTo>
                    <a:cubicBezTo>
                      <a:pt x="4585" y="60587"/>
                      <a:pt x="4279" y="60741"/>
                      <a:pt x="3589" y="61353"/>
                    </a:cubicBezTo>
                    <a:cubicBezTo>
                      <a:pt x="2977" y="61966"/>
                      <a:pt x="-853" y="64877"/>
                      <a:pt x="1981" y="71388"/>
                    </a:cubicBezTo>
                    <a:cubicBezTo>
                      <a:pt x="4891" y="77898"/>
                      <a:pt x="5658" y="80809"/>
                      <a:pt x="3283" y="77898"/>
                    </a:cubicBezTo>
                    <a:cubicBezTo>
                      <a:pt x="909" y="74988"/>
                      <a:pt x="-1160" y="75677"/>
                      <a:pt x="2517" y="79660"/>
                    </a:cubicBezTo>
                    <a:cubicBezTo>
                      <a:pt x="6194" y="83643"/>
                      <a:pt x="7802" y="83184"/>
                      <a:pt x="11632" y="85711"/>
                    </a:cubicBezTo>
                    <a:cubicBezTo>
                      <a:pt x="15462" y="88239"/>
                      <a:pt x="17836" y="90996"/>
                      <a:pt x="18985" y="95133"/>
                    </a:cubicBezTo>
                    <a:cubicBezTo>
                      <a:pt x="19292" y="96358"/>
                      <a:pt x="20211" y="98426"/>
                      <a:pt x="21360" y="100648"/>
                    </a:cubicBezTo>
                    <a:cubicBezTo>
                      <a:pt x="27870" y="101950"/>
                      <a:pt x="27947" y="97967"/>
                      <a:pt x="28407" y="97354"/>
                    </a:cubicBezTo>
                    <a:cubicBezTo>
                      <a:pt x="28866" y="96741"/>
                      <a:pt x="29556" y="96205"/>
                      <a:pt x="30628" y="96588"/>
                    </a:cubicBezTo>
                    <a:cubicBezTo>
                      <a:pt x="31777" y="96894"/>
                      <a:pt x="30934" y="95822"/>
                      <a:pt x="29862" y="93065"/>
                    </a:cubicBezTo>
                    <a:cubicBezTo>
                      <a:pt x="28713" y="90384"/>
                      <a:pt x="31317" y="88622"/>
                      <a:pt x="32083" y="88086"/>
                    </a:cubicBezTo>
                    <a:cubicBezTo>
                      <a:pt x="32849" y="87626"/>
                      <a:pt x="35147" y="86937"/>
                      <a:pt x="36373" y="87320"/>
                    </a:cubicBezTo>
                    <a:cubicBezTo>
                      <a:pt x="37675" y="87626"/>
                      <a:pt x="38288" y="86018"/>
                      <a:pt x="38288" y="86018"/>
                    </a:cubicBezTo>
                    <a:cubicBezTo>
                      <a:pt x="38288" y="86018"/>
                      <a:pt x="39743" y="82188"/>
                      <a:pt x="40356" y="81728"/>
                    </a:cubicBezTo>
                    <a:cubicBezTo>
                      <a:pt x="40969" y="81269"/>
                      <a:pt x="41964" y="77439"/>
                      <a:pt x="42118" y="76443"/>
                    </a:cubicBezTo>
                    <a:cubicBezTo>
                      <a:pt x="42271" y="75524"/>
                      <a:pt x="43037" y="74681"/>
                      <a:pt x="43726" y="74375"/>
                    </a:cubicBezTo>
                    <a:cubicBezTo>
                      <a:pt x="44339" y="74069"/>
                      <a:pt x="47709" y="71311"/>
                      <a:pt x="48705" y="70545"/>
                    </a:cubicBezTo>
                    <a:cubicBezTo>
                      <a:pt x="49701" y="69779"/>
                      <a:pt x="49317" y="68324"/>
                      <a:pt x="48858" y="67022"/>
                    </a:cubicBezTo>
                    <a:cubicBezTo>
                      <a:pt x="48398" y="65720"/>
                      <a:pt x="47939" y="62886"/>
                      <a:pt x="48092" y="61890"/>
                    </a:cubicBezTo>
                    <a:cubicBezTo>
                      <a:pt x="48092" y="61736"/>
                      <a:pt x="48245" y="61660"/>
                      <a:pt x="48322" y="61583"/>
                    </a:cubicBezTo>
                    <a:cubicBezTo>
                      <a:pt x="47096" y="60817"/>
                      <a:pt x="45487" y="59745"/>
                      <a:pt x="45028" y="59209"/>
                    </a:cubicBezTo>
                    <a:cubicBezTo>
                      <a:pt x="44033" y="58519"/>
                      <a:pt x="43573" y="59056"/>
                      <a:pt x="43190" y="5966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49" name="Kombinationstegning: figur 12148">
                <a:extLst>
                  <a:ext uri="{FF2B5EF4-FFF2-40B4-BE49-F238E27FC236}">
                    <a16:creationId xmlns:a16="http://schemas.microsoft.com/office/drawing/2014/main" id="{89DE6F2A-75F5-4087-A767-B283342EA3E1}"/>
                  </a:ext>
                </a:extLst>
              </p:cNvPr>
              <p:cNvSpPr/>
              <p:nvPr/>
            </p:nvSpPr>
            <p:spPr>
              <a:xfrm>
                <a:off x="6839613" y="3200242"/>
                <a:ext cx="6784" cy="8759"/>
              </a:xfrm>
              <a:custGeom>
                <a:avLst/>
                <a:gdLst>
                  <a:gd name="connsiteX0" fmla="*/ 1368 w 6784"/>
                  <a:gd name="connsiteY0" fmla="*/ 43 h 8759"/>
                  <a:gd name="connsiteX1" fmla="*/ 679 w 6784"/>
                  <a:gd name="connsiteY1" fmla="*/ 2954 h 8759"/>
                  <a:gd name="connsiteX2" fmla="*/ 6653 w 6784"/>
                  <a:gd name="connsiteY2" fmla="*/ 8009 h 8759"/>
                  <a:gd name="connsiteX3" fmla="*/ 5427 w 6784"/>
                  <a:gd name="connsiteY3" fmla="*/ 5634 h 8759"/>
                  <a:gd name="connsiteX4" fmla="*/ 6117 w 6784"/>
                  <a:gd name="connsiteY4" fmla="*/ 3030 h 8759"/>
                  <a:gd name="connsiteX5" fmla="*/ 1368 w 6784"/>
                  <a:gd name="connsiteY5" fmla="*/ 43 h 8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4" h="8759">
                    <a:moveTo>
                      <a:pt x="1368" y="43"/>
                    </a:moveTo>
                    <a:cubicBezTo>
                      <a:pt x="-1236" y="-416"/>
                      <a:pt x="679" y="2954"/>
                      <a:pt x="679" y="2954"/>
                    </a:cubicBezTo>
                    <a:cubicBezTo>
                      <a:pt x="7112" y="9924"/>
                      <a:pt x="6423" y="9158"/>
                      <a:pt x="6653" y="8009"/>
                    </a:cubicBezTo>
                    <a:cubicBezTo>
                      <a:pt x="6883" y="6784"/>
                      <a:pt x="6423" y="5864"/>
                      <a:pt x="5427" y="5634"/>
                    </a:cubicBezTo>
                    <a:cubicBezTo>
                      <a:pt x="4508" y="5405"/>
                      <a:pt x="3742" y="5405"/>
                      <a:pt x="6117" y="3030"/>
                    </a:cubicBezTo>
                    <a:cubicBezTo>
                      <a:pt x="8491" y="503"/>
                      <a:pt x="3972" y="503"/>
                      <a:pt x="1368" y="4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50" name="Kombinationstegning: figur 12149">
                <a:extLst>
                  <a:ext uri="{FF2B5EF4-FFF2-40B4-BE49-F238E27FC236}">
                    <a16:creationId xmlns:a16="http://schemas.microsoft.com/office/drawing/2014/main" id="{F4750109-23BE-45CF-AEE0-662B58137C00}"/>
                  </a:ext>
                </a:extLst>
              </p:cNvPr>
              <p:cNvSpPr/>
              <p:nvPr/>
            </p:nvSpPr>
            <p:spPr>
              <a:xfrm>
                <a:off x="6864977" y="3233490"/>
                <a:ext cx="4231" cy="7170"/>
              </a:xfrm>
              <a:custGeom>
                <a:avLst/>
                <a:gdLst>
                  <a:gd name="connsiteX0" fmla="*/ 1817 w 4231"/>
                  <a:gd name="connsiteY0" fmla="*/ 7008 h 7170"/>
                  <a:gd name="connsiteX1" fmla="*/ 4191 w 4231"/>
                  <a:gd name="connsiteY1" fmla="*/ 2948 h 7170"/>
                  <a:gd name="connsiteX2" fmla="*/ 1051 w 4231"/>
                  <a:gd name="connsiteY2" fmla="*/ 2259 h 7170"/>
                  <a:gd name="connsiteX3" fmla="*/ 1817 w 4231"/>
                  <a:gd name="connsiteY3" fmla="*/ 7008 h 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1" h="7170">
                    <a:moveTo>
                      <a:pt x="1817" y="7008"/>
                    </a:moveTo>
                    <a:cubicBezTo>
                      <a:pt x="3272" y="6548"/>
                      <a:pt x="3732" y="9153"/>
                      <a:pt x="4191" y="2948"/>
                    </a:cubicBezTo>
                    <a:cubicBezTo>
                      <a:pt x="4651" y="-3256"/>
                      <a:pt x="1051" y="2259"/>
                      <a:pt x="1051" y="2259"/>
                    </a:cubicBezTo>
                    <a:cubicBezTo>
                      <a:pt x="-1017" y="6472"/>
                      <a:pt x="361" y="7467"/>
                      <a:pt x="1817" y="700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51" name="Kombinationstegning: figur 12150">
                <a:extLst>
                  <a:ext uri="{FF2B5EF4-FFF2-40B4-BE49-F238E27FC236}">
                    <a16:creationId xmlns:a16="http://schemas.microsoft.com/office/drawing/2014/main" id="{3A173A47-8742-4BA8-A750-D5C955887294}"/>
                  </a:ext>
                </a:extLst>
              </p:cNvPr>
              <p:cNvSpPr/>
              <p:nvPr/>
            </p:nvSpPr>
            <p:spPr>
              <a:xfrm>
                <a:off x="6858466" y="3245837"/>
                <a:ext cx="12400" cy="12069"/>
              </a:xfrm>
              <a:custGeom>
                <a:avLst/>
                <a:gdLst>
                  <a:gd name="connsiteX0" fmla="*/ 4958 w 12400"/>
                  <a:gd name="connsiteY0" fmla="*/ 2780 h 12069"/>
                  <a:gd name="connsiteX1" fmla="*/ 1818 w 12400"/>
                  <a:gd name="connsiteY1" fmla="*/ 5384 h 12069"/>
                  <a:gd name="connsiteX2" fmla="*/ 2277 w 12400"/>
                  <a:gd name="connsiteY2" fmla="*/ 7989 h 12069"/>
                  <a:gd name="connsiteX3" fmla="*/ 5877 w 12400"/>
                  <a:gd name="connsiteY3" fmla="*/ 10133 h 12069"/>
                  <a:gd name="connsiteX4" fmla="*/ 11622 w 12400"/>
                  <a:gd name="connsiteY4" fmla="*/ 11819 h 12069"/>
                  <a:gd name="connsiteX5" fmla="*/ 7792 w 12400"/>
                  <a:gd name="connsiteY5" fmla="*/ 1018 h 12069"/>
                  <a:gd name="connsiteX6" fmla="*/ 4958 w 12400"/>
                  <a:gd name="connsiteY6" fmla="*/ 2780 h 1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00" h="12069">
                    <a:moveTo>
                      <a:pt x="4958" y="2780"/>
                    </a:moveTo>
                    <a:cubicBezTo>
                      <a:pt x="4269" y="4236"/>
                      <a:pt x="4499" y="4236"/>
                      <a:pt x="1818" y="5384"/>
                    </a:cubicBezTo>
                    <a:cubicBezTo>
                      <a:pt x="-787" y="6610"/>
                      <a:pt x="-557" y="7989"/>
                      <a:pt x="2277" y="7989"/>
                    </a:cubicBezTo>
                    <a:cubicBezTo>
                      <a:pt x="5111" y="7989"/>
                      <a:pt x="4422" y="10363"/>
                      <a:pt x="5877" y="10133"/>
                    </a:cubicBezTo>
                    <a:cubicBezTo>
                      <a:pt x="7333" y="9904"/>
                      <a:pt x="8788" y="9904"/>
                      <a:pt x="11622" y="11819"/>
                    </a:cubicBezTo>
                    <a:cubicBezTo>
                      <a:pt x="14456" y="13733"/>
                      <a:pt x="8712" y="4159"/>
                      <a:pt x="7792" y="1018"/>
                    </a:cubicBezTo>
                    <a:cubicBezTo>
                      <a:pt x="6873" y="-2045"/>
                      <a:pt x="4958" y="2780"/>
                      <a:pt x="4958" y="278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52" name="Kombinationstegning: figur 12151">
                <a:extLst>
                  <a:ext uri="{FF2B5EF4-FFF2-40B4-BE49-F238E27FC236}">
                    <a16:creationId xmlns:a16="http://schemas.microsoft.com/office/drawing/2014/main" id="{AAE6D7C2-E787-440D-A702-CE1B35710125}"/>
                  </a:ext>
                </a:extLst>
              </p:cNvPr>
              <p:cNvSpPr/>
              <p:nvPr/>
            </p:nvSpPr>
            <p:spPr>
              <a:xfrm>
                <a:off x="6868370" y="3263005"/>
                <a:ext cx="7907" cy="7455"/>
              </a:xfrm>
              <a:custGeom>
                <a:avLst/>
                <a:gdLst>
                  <a:gd name="connsiteX0" fmla="*/ 1565 w 7907"/>
                  <a:gd name="connsiteY0" fmla="*/ 931 h 7455"/>
                  <a:gd name="connsiteX1" fmla="*/ 875 w 7907"/>
                  <a:gd name="connsiteY1" fmla="*/ 3306 h 7455"/>
                  <a:gd name="connsiteX2" fmla="*/ 5624 w 7907"/>
                  <a:gd name="connsiteY2" fmla="*/ 7136 h 7455"/>
                  <a:gd name="connsiteX3" fmla="*/ 5624 w 7907"/>
                  <a:gd name="connsiteY3" fmla="*/ 4531 h 7455"/>
                  <a:gd name="connsiteX4" fmla="*/ 1565 w 7907"/>
                  <a:gd name="connsiteY4" fmla="*/ 931 h 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7" h="7455">
                    <a:moveTo>
                      <a:pt x="1565" y="931"/>
                    </a:moveTo>
                    <a:cubicBezTo>
                      <a:pt x="1335" y="-294"/>
                      <a:pt x="-1346" y="-984"/>
                      <a:pt x="875" y="3306"/>
                    </a:cubicBezTo>
                    <a:cubicBezTo>
                      <a:pt x="875" y="3306"/>
                      <a:pt x="3479" y="8821"/>
                      <a:pt x="5624" y="7136"/>
                    </a:cubicBezTo>
                    <a:cubicBezTo>
                      <a:pt x="7769" y="5451"/>
                      <a:pt x="9454" y="6676"/>
                      <a:pt x="5624" y="4531"/>
                    </a:cubicBezTo>
                    <a:cubicBezTo>
                      <a:pt x="1794" y="2387"/>
                      <a:pt x="1794" y="2080"/>
                      <a:pt x="1565" y="93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53" name="Kombinationstegning: figur 12152">
                <a:extLst>
                  <a:ext uri="{FF2B5EF4-FFF2-40B4-BE49-F238E27FC236}">
                    <a16:creationId xmlns:a16="http://schemas.microsoft.com/office/drawing/2014/main" id="{2FDB8A12-64EC-46D5-960B-B9E4D0E82C1A}"/>
                  </a:ext>
                </a:extLst>
              </p:cNvPr>
              <p:cNvSpPr/>
              <p:nvPr/>
            </p:nvSpPr>
            <p:spPr>
              <a:xfrm>
                <a:off x="6932424" y="3314353"/>
                <a:ext cx="3000" cy="7114"/>
              </a:xfrm>
              <a:custGeom>
                <a:avLst/>
                <a:gdLst>
                  <a:gd name="connsiteX0" fmla="*/ 2618 w 3000"/>
                  <a:gd name="connsiteY0" fmla="*/ 3431 h 7114"/>
                  <a:gd name="connsiteX1" fmla="*/ 13 w 3000"/>
                  <a:gd name="connsiteY1" fmla="*/ 2971 h 7114"/>
                  <a:gd name="connsiteX2" fmla="*/ 1239 w 3000"/>
                  <a:gd name="connsiteY2" fmla="*/ 7031 h 7114"/>
                  <a:gd name="connsiteX3" fmla="*/ 2618 w 3000"/>
                  <a:gd name="connsiteY3" fmla="*/ 3431 h 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00" h="7114">
                    <a:moveTo>
                      <a:pt x="2618" y="3431"/>
                    </a:moveTo>
                    <a:cubicBezTo>
                      <a:pt x="1699" y="826"/>
                      <a:pt x="243" y="-2544"/>
                      <a:pt x="13" y="2971"/>
                    </a:cubicBezTo>
                    <a:cubicBezTo>
                      <a:pt x="13" y="2971"/>
                      <a:pt x="-216" y="6571"/>
                      <a:pt x="1239" y="7031"/>
                    </a:cubicBezTo>
                    <a:cubicBezTo>
                      <a:pt x="2694" y="7490"/>
                      <a:pt x="3537" y="6035"/>
                      <a:pt x="2618" y="343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54" name="Kombinationstegning: figur 12153">
                <a:extLst>
                  <a:ext uri="{FF2B5EF4-FFF2-40B4-BE49-F238E27FC236}">
                    <a16:creationId xmlns:a16="http://schemas.microsoft.com/office/drawing/2014/main" id="{7AC3DE13-E361-418B-9D20-0E43A34F3754}"/>
                  </a:ext>
                </a:extLst>
              </p:cNvPr>
              <p:cNvSpPr/>
              <p:nvPr/>
            </p:nvSpPr>
            <p:spPr>
              <a:xfrm>
                <a:off x="6931722" y="3226420"/>
                <a:ext cx="47723" cy="34667"/>
              </a:xfrm>
              <a:custGeom>
                <a:avLst/>
                <a:gdLst>
                  <a:gd name="connsiteX0" fmla="*/ 38708 w 47723"/>
                  <a:gd name="connsiteY0" fmla="*/ 24342 h 34667"/>
                  <a:gd name="connsiteX1" fmla="*/ 36793 w 47723"/>
                  <a:gd name="connsiteY1" fmla="*/ 16222 h 34667"/>
                  <a:gd name="connsiteX2" fmla="*/ 30052 w 47723"/>
                  <a:gd name="connsiteY2" fmla="*/ 11703 h 34667"/>
                  <a:gd name="connsiteX3" fmla="*/ 24997 w 47723"/>
                  <a:gd name="connsiteY3" fmla="*/ 9788 h 34667"/>
                  <a:gd name="connsiteX4" fmla="*/ 19942 w 47723"/>
                  <a:gd name="connsiteY4" fmla="*/ 7873 h 34667"/>
                  <a:gd name="connsiteX5" fmla="*/ 14197 w 47723"/>
                  <a:gd name="connsiteY5" fmla="*/ 2359 h 34667"/>
                  <a:gd name="connsiteX6" fmla="*/ 3626 w 47723"/>
                  <a:gd name="connsiteY6" fmla="*/ 2359 h 34667"/>
                  <a:gd name="connsiteX7" fmla="*/ 2171 w 47723"/>
                  <a:gd name="connsiteY7" fmla="*/ 5269 h 34667"/>
                  <a:gd name="connsiteX8" fmla="*/ 14350 w 47723"/>
                  <a:gd name="connsiteY8" fmla="*/ 13388 h 34667"/>
                  <a:gd name="connsiteX9" fmla="*/ 27295 w 47723"/>
                  <a:gd name="connsiteY9" fmla="*/ 20129 h 34667"/>
                  <a:gd name="connsiteX10" fmla="*/ 34035 w 47723"/>
                  <a:gd name="connsiteY10" fmla="*/ 25874 h 34667"/>
                  <a:gd name="connsiteX11" fmla="*/ 41925 w 47723"/>
                  <a:gd name="connsiteY11" fmla="*/ 33763 h 34667"/>
                  <a:gd name="connsiteX12" fmla="*/ 47669 w 47723"/>
                  <a:gd name="connsiteY12" fmla="*/ 31388 h 34667"/>
                  <a:gd name="connsiteX13" fmla="*/ 44070 w 47723"/>
                  <a:gd name="connsiteY13" fmla="*/ 29244 h 34667"/>
                  <a:gd name="connsiteX14" fmla="*/ 38708 w 47723"/>
                  <a:gd name="connsiteY14" fmla="*/ 24342 h 3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3" h="34667">
                    <a:moveTo>
                      <a:pt x="38708" y="24342"/>
                    </a:moveTo>
                    <a:cubicBezTo>
                      <a:pt x="36563" y="21967"/>
                      <a:pt x="37022" y="19286"/>
                      <a:pt x="36793" y="16222"/>
                    </a:cubicBezTo>
                    <a:cubicBezTo>
                      <a:pt x="36563" y="13082"/>
                      <a:pt x="31737" y="11703"/>
                      <a:pt x="30052" y="11703"/>
                    </a:cubicBezTo>
                    <a:cubicBezTo>
                      <a:pt x="28367" y="11703"/>
                      <a:pt x="26452" y="11474"/>
                      <a:pt x="24997" y="9788"/>
                    </a:cubicBezTo>
                    <a:cubicBezTo>
                      <a:pt x="23542" y="8103"/>
                      <a:pt x="22622" y="8563"/>
                      <a:pt x="19942" y="7873"/>
                    </a:cubicBezTo>
                    <a:cubicBezTo>
                      <a:pt x="17337" y="7184"/>
                      <a:pt x="15882" y="5729"/>
                      <a:pt x="14197" y="2359"/>
                    </a:cubicBezTo>
                    <a:cubicBezTo>
                      <a:pt x="12512" y="-1012"/>
                      <a:pt x="10827" y="-552"/>
                      <a:pt x="3626" y="2359"/>
                    </a:cubicBezTo>
                    <a:cubicBezTo>
                      <a:pt x="-3574" y="5269"/>
                      <a:pt x="2171" y="5269"/>
                      <a:pt x="2171" y="5269"/>
                    </a:cubicBezTo>
                    <a:cubicBezTo>
                      <a:pt x="7227" y="4810"/>
                      <a:pt x="10750" y="7414"/>
                      <a:pt x="14350" y="13388"/>
                    </a:cubicBezTo>
                    <a:cubicBezTo>
                      <a:pt x="17950" y="19363"/>
                      <a:pt x="23925" y="21048"/>
                      <a:pt x="27295" y="20129"/>
                    </a:cubicBezTo>
                    <a:cubicBezTo>
                      <a:pt x="30665" y="19210"/>
                      <a:pt x="33269" y="22503"/>
                      <a:pt x="34035" y="25874"/>
                    </a:cubicBezTo>
                    <a:cubicBezTo>
                      <a:pt x="34725" y="29244"/>
                      <a:pt x="37865" y="31388"/>
                      <a:pt x="41925" y="33763"/>
                    </a:cubicBezTo>
                    <a:cubicBezTo>
                      <a:pt x="45985" y="36138"/>
                      <a:pt x="47210" y="33303"/>
                      <a:pt x="47669" y="31388"/>
                    </a:cubicBezTo>
                    <a:cubicBezTo>
                      <a:pt x="48129" y="29474"/>
                      <a:pt x="45525" y="29474"/>
                      <a:pt x="44070" y="29244"/>
                    </a:cubicBezTo>
                    <a:cubicBezTo>
                      <a:pt x="42767" y="28861"/>
                      <a:pt x="40852" y="26716"/>
                      <a:pt x="38708" y="2434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55" name="Kombinationstegning: figur 12154">
                <a:extLst>
                  <a:ext uri="{FF2B5EF4-FFF2-40B4-BE49-F238E27FC236}">
                    <a16:creationId xmlns:a16="http://schemas.microsoft.com/office/drawing/2014/main" id="{9D94BAC8-2CDE-4FD9-9C34-879B56DF04A3}"/>
                  </a:ext>
                </a:extLst>
              </p:cNvPr>
              <p:cNvSpPr/>
              <p:nvPr/>
            </p:nvSpPr>
            <p:spPr>
              <a:xfrm>
                <a:off x="6949783" y="3336513"/>
                <a:ext cx="78673" cy="23180"/>
              </a:xfrm>
              <a:custGeom>
                <a:avLst/>
                <a:gdLst>
                  <a:gd name="connsiteX0" fmla="*/ 6783 w 78673"/>
                  <a:gd name="connsiteY0" fmla="*/ 1339 h 23180"/>
                  <a:gd name="connsiteX1" fmla="*/ 3642 w 78673"/>
                  <a:gd name="connsiteY1" fmla="*/ 3024 h 23180"/>
                  <a:gd name="connsiteX2" fmla="*/ 1497 w 78673"/>
                  <a:gd name="connsiteY2" fmla="*/ 7773 h 23180"/>
                  <a:gd name="connsiteX3" fmla="*/ 3642 w 78673"/>
                  <a:gd name="connsiteY3" fmla="*/ 12292 h 23180"/>
                  <a:gd name="connsiteX4" fmla="*/ 34511 w 78673"/>
                  <a:gd name="connsiteY4" fmla="*/ 20871 h 23180"/>
                  <a:gd name="connsiteX5" fmla="*/ 38340 w 78673"/>
                  <a:gd name="connsiteY5" fmla="*/ 22786 h 23180"/>
                  <a:gd name="connsiteX6" fmla="*/ 74724 w 78673"/>
                  <a:gd name="connsiteY6" fmla="*/ 20182 h 23180"/>
                  <a:gd name="connsiteX7" fmla="*/ 77634 w 78673"/>
                  <a:gd name="connsiteY7" fmla="*/ 18037 h 23180"/>
                  <a:gd name="connsiteX8" fmla="*/ 76409 w 78673"/>
                  <a:gd name="connsiteY8" fmla="*/ 12982 h 23180"/>
                  <a:gd name="connsiteX9" fmla="*/ 66834 w 78673"/>
                  <a:gd name="connsiteY9" fmla="*/ 15892 h 23180"/>
                  <a:gd name="connsiteX10" fmla="*/ 63464 w 78673"/>
                  <a:gd name="connsiteY10" fmla="*/ 15892 h 23180"/>
                  <a:gd name="connsiteX11" fmla="*/ 62008 w 78673"/>
                  <a:gd name="connsiteY11" fmla="*/ 10837 h 23180"/>
                  <a:gd name="connsiteX12" fmla="*/ 51209 w 78673"/>
                  <a:gd name="connsiteY12" fmla="*/ 10607 h 23180"/>
                  <a:gd name="connsiteX13" fmla="*/ 34204 w 78673"/>
                  <a:gd name="connsiteY13" fmla="*/ 9382 h 23180"/>
                  <a:gd name="connsiteX14" fmla="*/ 21489 w 78673"/>
                  <a:gd name="connsiteY14" fmla="*/ 8463 h 23180"/>
                  <a:gd name="connsiteX15" fmla="*/ 16970 w 78673"/>
                  <a:gd name="connsiteY15" fmla="*/ 6088 h 23180"/>
                  <a:gd name="connsiteX16" fmla="*/ 17659 w 78673"/>
                  <a:gd name="connsiteY16" fmla="*/ 2718 h 23180"/>
                  <a:gd name="connsiteX17" fmla="*/ 10459 w 78673"/>
                  <a:gd name="connsiteY17" fmla="*/ 3407 h 23180"/>
                  <a:gd name="connsiteX18" fmla="*/ 6783 w 78673"/>
                  <a:gd name="connsiteY18" fmla="*/ 1339 h 2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673" h="23180">
                    <a:moveTo>
                      <a:pt x="6783" y="1339"/>
                    </a:moveTo>
                    <a:cubicBezTo>
                      <a:pt x="6553" y="-1035"/>
                      <a:pt x="4638" y="-116"/>
                      <a:pt x="3642" y="3024"/>
                    </a:cubicBezTo>
                    <a:cubicBezTo>
                      <a:pt x="2723" y="6165"/>
                      <a:pt x="2723" y="7084"/>
                      <a:pt x="1497" y="7773"/>
                    </a:cubicBezTo>
                    <a:cubicBezTo>
                      <a:pt x="1497" y="7773"/>
                      <a:pt x="-3022" y="11373"/>
                      <a:pt x="3642" y="12292"/>
                    </a:cubicBezTo>
                    <a:cubicBezTo>
                      <a:pt x="10306" y="13211"/>
                      <a:pt x="36425" y="17348"/>
                      <a:pt x="34511" y="20871"/>
                    </a:cubicBezTo>
                    <a:cubicBezTo>
                      <a:pt x="32596" y="24471"/>
                      <a:pt x="35200" y="22786"/>
                      <a:pt x="38340" y="22786"/>
                    </a:cubicBezTo>
                    <a:cubicBezTo>
                      <a:pt x="41481" y="22786"/>
                      <a:pt x="72809" y="20182"/>
                      <a:pt x="74724" y="20182"/>
                    </a:cubicBezTo>
                    <a:cubicBezTo>
                      <a:pt x="76639" y="20182"/>
                      <a:pt x="77098" y="18956"/>
                      <a:pt x="77634" y="18037"/>
                    </a:cubicBezTo>
                    <a:cubicBezTo>
                      <a:pt x="78171" y="17118"/>
                      <a:pt x="80238" y="11603"/>
                      <a:pt x="76409" y="12982"/>
                    </a:cubicBezTo>
                    <a:cubicBezTo>
                      <a:pt x="72579" y="14361"/>
                      <a:pt x="68060" y="14897"/>
                      <a:pt x="66834" y="15892"/>
                    </a:cubicBezTo>
                    <a:cubicBezTo>
                      <a:pt x="65609" y="16812"/>
                      <a:pt x="63694" y="18037"/>
                      <a:pt x="63464" y="15892"/>
                    </a:cubicBezTo>
                    <a:cubicBezTo>
                      <a:pt x="63234" y="13748"/>
                      <a:pt x="63923" y="10377"/>
                      <a:pt x="62008" y="10837"/>
                    </a:cubicBezTo>
                    <a:cubicBezTo>
                      <a:pt x="60094" y="11297"/>
                      <a:pt x="54119" y="12063"/>
                      <a:pt x="51209" y="10607"/>
                    </a:cubicBezTo>
                    <a:cubicBezTo>
                      <a:pt x="48298" y="9152"/>
                      <a:pt x="39489" y="8233"/>
                      <a:pt x="34204" y="9382"/>
                    </a:cubicBezTo>
                    <a:cubicBezTo>
                      <a:pt x="28919" y="10607"/>
                      <a:pt x="23940" y="10071"/>
                      <a:pt x="21489" y="8463"/>
                    </a:cubicBezTo>
                    <a:cubicBezTo>
                      <a:pt x="19115" y="6777"/>
                      <a:pt x="18578" y="6548"/>
                      <a:pt x="16970" y="6088"/>
                    </a:cubicBezTo>
                    <a:cubicBezTo>
                      <a:pt x="15285" y="5629"/>
                      <a:pt x="21259" y="4173"/>
                      <a:pt x="17659" y="2718"/>
                    </a:cubicBezTo>
                    <a:cubicBezTo>
                      <a:pt x="14059" y="1262"/>
                      <a:pt x="13370" y="3407"/>
                      <a:pt x="10459" y="3407"/>
                    </a:cubicBezTo>
                    <a:cubicBezTo>
                      <a:pt x="7548" y="3407"/>
                      <a:pt x="7012" y="3790"/>
                      <a:pt x="6783" y="133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56" name="Kombinationstegning: figur 12155">
                <a:extLst>
                  <a:ext uri="{FF2B5EF4-FFF2-40B4-BE49-F238E27FC236}">
                    <a16:creationId xmlns:a16="http://schemas.microsoft.com/office/drawing/2014/main" id="{B204355A-914E-4AF0-A348-B7A46F03BF36}"/>
                  </a:ext>
                </a:extLst>
              </p:cNvPr>
              <p:cNvSpPr/>
              <p:nvPr/>
            </p:nvSpPr>
            <p:spPr>
              <a:xfrm>
                <a:off x="7050596" y="3333704"/>
                <a:ext cx="4262" cy="11380"/>
              </a:xfrm>
              <a:custGeom>
                <a:avLst/>
                <a:gdLst>
                  <a:gd name="connsiteX0" fmla="*/ 1026 w 4262"/>
                  <a:gd name="connsiteY0" fmla="*/ 1543 h 11380"/>
                  <a:gd name="connsiteX1" fmla="*/ 1026 w 4262"/>
                  <a:gd name="connsiteY1" fmla="*/ 8514 h 11380"/>
                  <a:gd name="connsiteX2" fmla="*/ 2711 w 4262"/>
                  <a:gd name="connsiteY2" fmla="*/ 10888 h 11380"/>
                  <a:gd name="connsiteX3" fmla="*/ 3630 w 4262"/>
                  <a:gd name="connsiteY3" fmla="*/ 6139 h 11380"/>
                  <a:gd name="connsiteX4" fmla="*/ 2941 w 4262"/>
                  <a:gd name="connsiteY4" fmla="*/ 2079 h 11380"/>
                  <a:gd name="connsiteX5" fmla="*/ 1026 w 4262"/>
                  <a:gd name="connsiteY5" fmla="*/ 1543 h 1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2" h="11380">
                    <a:moveTo>
                      <a:pt x="1026" y="1543"/>
                    </a:moveTo>
                    <a:cubicBezTo>
                      <a:pt x="-889" y="4454"/>
                      <a:pt x="337" y="5833"/>
                      <a:pt x="1026" y="8514"/>
                    </a:cubicBezTo>
                    <a:cubicBezTo>
                      <a:pt x="1026" y="8514"/>
                      <a:pt x="1256" y="12803"/>
                      <a:pt x="2711" y="10888"/>
                    </a:cubicBezTo>
                    <a:cubicBezTo>
                      <a:pt x="4166" y="8973"/>
                      <a:pt x="4856" y="8284"/>
                      <a:pt x="3630" y="6139"/>
                    </a:cubicBezTo>
                    <a:cubicBezTo>
                      <a:pt x="2404" y="3994"/>
                      <a:pt x="1945" y="3765"/>
                      <a:pt x="2941" y="2079"/>
                    </a:cubicBezTo>
                    <a:cubicBezTo>
                      <a:pt x="3860" y="318"/>
                      <a:pt x="2941" y="-1291"/>
                      <a:pt x="1026" y="154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57" name="Kombinationstegning: figur 12156">
                <a:extLst>
                  <a:ext uri="{FF2B5EF4-FFF2-40B4-BE49-F238E27FC236}">
                    <a16:creationId xmlns:a16="http://schemas.microsoft.com/office/drawing/2014/main" id="{4B9997B4-8B22-484A-9B1F-255142EF4F6B}"/>
                  </a:ext>
                </a:extLst>
              </p:cNvPr>
              <p:cNvSpPr/>
              <p:nvPr/>
            </p:nvSpPr>
            <p:spPr>
              <a:xfrm>
                <a:off x="7068379" y="3311558"/>
                <a:ext cx="15388" cy="16039"/>
              </a:xfrm>
              <a:custGeom>
                <a:avLst/>
                <a:gdLst>
                  <a:gd name="connsiteX0" fmla="*/ 4077 w 15388"/>
                  <a:gd name="connsiteY0" fmla="*/ 15341 h 16039"/>
                  <a:gd name="connsiteX1" fmla="*/ 8136 w 15388"/>
                  <a:gd name="connsiteY1" fmla="*/ 12737 h 16039"/>
                  <a:gd name="connsiteX2" fmla="*/ 11737 w 15388"/>
                  <a:gd name="connsiteY2" fmla="*/ 9137 h 16039"/>
                  <a:gd name="connsiteX3" fmla="*/ 14111 w 15388"/>
                  <a:gd name="connsiteY3" fmla="*/ 22 h 16039"/>
                  <a:gd name="connsiteX4" fmla="*/ 17 w 15388"/>
                  <a:gd name="connsiteY4" fmla="*/ 12430 h 16039"/>
                  <a:gd name="connsiteX5" fmla="*/ 4077 w 15388"/>
                  <a:gd name="connsiteY5" fmla="*/ 15341 h 16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88" h="16039">
                    <a:moveTo>
                      <a:pt x="4077" y="15341"/>
                    </a:moveTo>
                    <a:cubicBezTo>
                      <a:pt x="8136" y="12737"/>
                      <a:pt x="5992" y="13196"/>
                      <a:pt x="8136" y="12737"/>
                    </a:cubicBezTo>
                    <a:cubicBezTo>
                      <a:pt x="10281" y="12277"/>
                      <a:pt x="10741" y="11818"/>
                      <a:pt x="11737" y="9137"/>
                    </a:cubicBezTo>
                    <a:cubicBezTo>
                      <a:pt x="12656" y="6532"/>
                      <a:pt x="17711" y="-438"/>
                      <a:pt x="14111" y="22"/>
                    </a:cubicBezTo>
                    <a:cubicBezTo>
                      <a:pt x="10511" y="481"/>
                      <a:pt x="1703" y="2166"/>
                      <a:pt x="17" y="12430"/>
                    </a:cubicBezTo>
                    <a:cubicBezTo>
                      <a:pt x="-59" y="12430"/>
                      <a:pt x="-59" y="17945"/>
                      <a:pt x="4077" y="1534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58" name="Kombinationstegning: figur 12157">
                <a:extLst>
                  <a:ext uri="{FF2B5EF4-FFF2-40B4-BE49-F238E27FC236}">
                    <a16:creationId xmlns:a16="http://schemas.microsoft.com/office/drawing/2014/main" id="{6C58D06A-3670-4AB4-B9A7-87EAA3CC278F}"/>
                  </a:ext>
                </a:extLst>
              </p:cNvPr>
              <p:cNvSpPr/>
              <p:nvPr/>
            </p:nvSpPr>
            <p:spPr>
              <a:xfrm>
                <a:off x="6974579" y="3301032"/>
                <a:ext cx="3682" cy="3174"/>
              </a:xfrm>
              <a:custGeom>
                <a:avLst/>
                <a:gdLst>
                  <a:gd name="connsiteX0" fmla="*/ 3050 w 3682"/>
                  <a:gd name="connsiteY0" fmla="*/ 2658 h 3174"/>
                  <a:gd name="connsiteX1" fmla="*/ 2131 w 3682"/>
                  <a:gd name="connsiteY1" fmla="*/ 513 h 3174"/>
                  <a:gd name="connsiteX2" fmla="*/ 3050 w 3682"/>
                  <a:gd name="connsiteY2" fmla="*/ 2658 h 3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2" h="3174">
                    <a:moveTo>
                      <a:pt x="3050" y="2658"/>
                    </a:moveTo>
                    <a:cubicBezTo>
                      <a:pt x="3050" y="2658"/>
                      <a:pt x="4965" y="-1402"/>
                      <a:pt x="2131" y="513"/>
                    </a:cubicBezTo>
                    <a:cubicBezTo>
                      <a:pt x="-703" y="2428"/>
                      <a:pt x="-1010" y="4037"/>
                      <a:pt x="3050" y="265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59" name="Kombinationstegning: figur 12158">
                <a:extLst>
                  <a:ext uri="{FF2B5EF4-FFF2-40B4-BE49-F238E27FC236}">
                    <a16:creationId xmlns:a16="http://schemas.microsoft.com/office/drawing/2014/main" id="{8A4FFBB7-7263-41D3-A534-1DD053866735}"/>
                  </a:ext>
                </a:extLst>
              </p:cNvPr>
              <p:cNvSpPr/>
              <p:nvPr/>
            </p:nvSpPr>
            <p:spPr>
              <a:xfrm>
                <a:off x="7002166" y="3310479"/>
                <a:ext cx="2622" cy="4069"/>
              </a:xfrm>
              <a:custGeom>
                <a:avLst/>
                <a:gdLst>
                  <a:gd name="connsiteX0" fmla="*/ 127 w 2622"/>
                  <a:gd name="connsiteY0" fmla="*/ 2020 h 4069"/>
                  <a:gd name="connsiteX1" fmla="*/ 2502 w 2622"/>
                  <a:gd name="connsiteY1" fmla="*/ 2479 h 4069"/>
                  <a:gd name="connsiteX2" fmla="*/ 127 w 2622"/>
                  <a:gd name="connsiteY2" fmla="*/ 2020 h 4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2" h="4069">
                    <a:moveTo>
                      <a:pt x="127" y="2020"/>
                    </a:moveTo>
                    <a:cubicBezTo>
                      <a:pt x="127" y="2020"/>
                      <a:pt x="3268" y="6309"/>
                      <a:pt x="2502" y="2479"/>
                    </a:cubicBezTo>
                    <a:cubicBezTo>
                      <a:pt x="1736" y="-1351"/>
                      <a:pt x="-562" y="-125"/>
                      <a:pt x="127" y="202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60" name="Kombinationstegning: figur 12159">
                <a:extLst>
                  <a:ext uri="{FF2B5EF4-FFF2-40B4-BE49-F238E27FC236}">
                    <a16:creationId xmlns:a16="http://schemas.microsoft.com/office/drawing/2014/main" id="{A2849125-8B26-464F-B9AF-3104B090891D}"/>
                  </a:ext>
                </a:extLst>
              </p:cNvPr>
              <p:cNvSpPr/>
              <p:nvPr/>
            </p:nvSpPr>
            <p:spPr>
              <a:xfrm>
                <a:off x="7002702" y="3287451"/>
                <a:ext cx="6112" cy="7364"/>
              </a:xfrm>
              <a:custGeom>
                <a:avLst/>
                <a:gdLst>
                  <a:gd name="connsiteX0" fmla="*/ 1046 w 6112"/>
                  <a:gd name="connsiteY0" fmla="*/ 5898 h 7364"/>
                  <a:gd name="connsiteX1" fmla="*/ 4417 w 6112"/>
                  <a:gd name="connsiteY1" fmla="*/ 6128 h 7364"/>
                  <a:gd name="connsiteX2" fmla="*/ 4417 w 6112"/>
                  <a:gd name="connsiteY2" fmla="*/ 154 h 7364"/>
                  <a:gd name="connsiteX3" fmla="*/ 1046 w 6112"/>
                  <a:gd name="connsiteY3" fmla="*/ 5898 h 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2" h="7364">
                    <a:moveTo>
                      <a:pt x="1046" y="5898"/>
                    </a:moveTo>
                    <a:cubicBezTo>
                      <a:pt x="1046" y="5898"/>
                      <a:pt x="2272" y="9039"/>
                      <a:pt x="4417" y="6128"/>
                    </a:cubicBezTo>
                    <a:cubicBezTo>
                      <a:pt x="6562" y="3217"/>
                      <a:pt x="6791" y="-842"/>
                      <a:pt x="4417" y="154"/>
                    </a:cubicBezTo>
                    <a:cubicBezTo>
                      <a:pt x="1966" y="1149"/>
                      <a:pt x="-1864" y="154"/>
                      <a:pt x="1046" y="589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61" name="Kombinationstegning: figur 12160">
                <a:extLst>
                  <a:ext uri="{FF2B5EF4-FFF2-40B4-BE49-F238E27FC236}">
                    <a16:creationId xmlns:a16="http://schemas.microsoft.com/office/drawing/2014/main" id="{1249A62C-92C3-48D6-8F53-E6BBC3F3B1ED}"/>
                  </a:ext>
                </a:extLst>
              </p:cNvPr>
              <p:cNvSpPr/>
              <p:nvPr/>
            </p:nvSpPr>
            <p:spPr>
              <a:xfrm>
                <a:off x="6994838" y="3288222"/>
                <a:ext cx="4360" cy="5759"/>
              </a:xfrm>
              <a:custGeom>
                <a:avLst/>
                <a:gdLst>
                  <a:gd name="connsiteX0" fmla="*/ 2937 w 4360"/>
                  <a:gd name="connsiteY0" fmla="*/ 378 h 5759"/>
                  <a:gd name="connsiteX1" fmla="*/ 792 w 4360"/>
                  <a:gd name="connsiteY1" fmla="*/ 4208 h 5759"/>
                  <a:gd name="connsiteX2" fmla="*/ 3166 w 4360"/>
                  <a:gd name="connsiteY2" fmla="*/ 4438 h 5759"/>
                  <a:gd name="connsiteX3" fmla="*/ 2937 w 4360"/>
                  <a:gd name="connsiteY3" fmla="*/ 378 h 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0" h="5759">
                    <a:moveTo>
                      <a:pt x="2937" y="378"/>
                    </a:moveTo>
                    <a:cubicBezTo>
                      <a:pt x="-204" y="2293"/>
                      <a:pt x="-664" y="2064"/>
                      <a:pt x="792" y="4208"/>
                    </a:cubicBezTo>
                    <a:cubicBezTo>
                      <a:pt x="2247" y="6353"/>
                      <a:pt x="1711" y="6123"/>
                      <a:pt x="3166" y="4438"/>
                    </a:cubicBezTo>
                    <a:cubicBezTo>
                      <a:pt x="3166" y="4438"/>
                      <a:pt x="6000" y="-1536"/>
                      <a:pt x="2937" y="37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62" name="Kombinationstegning: figur 12161">
                <a:extLst>
                  <a:ext uri="{FF2B5EF4-FFF2-40B4-BE49-F238E27FC236}">
                    <a16:creationId xmlns:a16="http://schemas.microsoft.com/office/drawing/2014/main" id="{BF90C025-92F1-47FA-A670-02FF72D4D9D2}"/>
                  </a:ext>
                </a:extLst>
              </p:cNvPr>
              <p:cNvSpPr/>
              <p:nvPr/>
            </p:nvSpPr>
            <p:spPr>
              <a:xfrm>
                <a:off x="6947161" y="3268087"/>
                <a:ext cx="2895" cy="2447"/>
              </a:xfrm>
              <a:custGeom>
                <a:avLst/>
                <a:gdLst>
                  <a:gd name="connsiteX0" fmla="*/ 289 w 2895"/>
                  <a:gd name="connsiteY0" fmla="*/ 368 h 2447"/>
                  <a:gd name="connsiteX1" fmla="*/ 2893 w 2895"/>
                  <a:gd name="connsiteY1" fmla="*/ 1057 h 2447"/>
                  <a:gd name="connsiteX2" fmla="*/ 289 w 2895"/>
                  <a:gd name="connsiteY2" fmla="*/ 368 h 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5" h="2447">
                    <a:moveTo>
                      <a:pt x="289" y="368"/>
                    </a:moveTo>
                    <a:cubicBezTo>
                      <a:pt x="-630" y="1594"/>
                      <a:pt x="749" y="3968"/>
                      <a:pt x="2893" y="1057"/>
                    </a:cubicBezTo>
                    <a:cubicBezTo>
                      <a:pt x="2970" y="1134"/>
                      <a:pt x="1285" y="-781"/>
                      <a:pt x="289" y="36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63" name="Kombinationstegning: figur 12162">
                <a:extLst>
                  <a:ext uri="{FF2B5EF4-FFF2-40B4-BE49-F238E27FC236}">
                    <a16:creationId xmlns:a16="http://schemas.microsoft.com/office/drawing/2014/main" id="{1BABFCB3-0506-4ECD-97A4-E87EC2A145A8}"/>
                  </a:ext>
                </a:extLst>
              </p:cNvPr>
              <p:cNvSpPr/>
              <p:nvPr/>
            </p:nvSpPr>
            <p:spPr>
              <a:xfrm>
                <a:off x="6977741" y="3229445"/>
                <a:ext cx="4293" cy="5285"/>
              </a:xfrm>
              <a:custGeom>
                <a:avLst/>
                <a:gdLst>
                  <a:gd name="connsiteX0" fmla="*/ 348 w 4293"/>
                  <a:gd name="connsiteY0" fmla="*/ 2857 h 5285"/>
                  <a:gd name="connsiteX1" fmla="*/ 2033 w 4293"/>
                  <a:gd name="connsiteY1" fmla="*/ 5231 h 5285"/>
                  <a:gd name="connsiteX2" fmla="*/ 3488 w 4293"/>
                  <a:gd name="connsiteY2" fmla="*/ 3087 h 5285"/>
                  <a:gd name="connsiteX3" fmla="*/ 348 w 4293"/>
                  <a:gd name="connsiteY3" fmla="*/ 2857 h 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3" h="5285">
                    <a:moveTo>
                      <a:pt x="348" y="2857"/>
                    </a:moveTo>
                    <a:cubicBezTo>
                      <a:pt x="348" y="2857"/>
                      <a:pt x="-341" y="5002"/>
                      <a:pt x="2033" y="5231"/>
                    </a:cubicBezTo>
                    <a:cubicBezTo>
                      <a:pt x="4407" y="5461"/>
                      <a:pt x="4944" y="5002"/>
                      <a:pt x="3488" y="3087"/>
                    </a:cubicBezTo>
                    <a:cubicBezTo>
                      <a:pt x="2033" y="1172"/>
                      <a:pt x="-1031" y="-2658"/>
                      <a:pt x="348" y="285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64" name="Kombinationstegning: figur 12163">
                <a:extLst>
                  <a:ext uri="{FF2B5EF4-FFF2-40B4-BE49-F238E27FC236}">
                    <a16:creationId xmlns:a16="http://schemas.microsoft.com/office/drawing/2014/main" id="{E90DF229-1D1C-4F8C-8D40-0DC26A6FA2AD}"/>
                  </a:ext>
                </a:extLst>
              </p:cNvPr>
              <p:cNvSpPr/>
              <p:nvPr/>
            </p:nvSpPr>
            <p:spPr>
              <a:xfrm>
                <a:off x="6983892" y="3261387"/>
                <a:ext cx="5950" cy="8730"/>
              </a:xfrm>
              <a:custGeom>
                <a:avLst/>
                <a:gdLst>
                  <a:gd name="connsiteX0" fmla="*/ 2087 w 5950"/>
                  <a:gd name="connsiteY0" fmla="*/ 3468 h 8730"/>
                  <a:gd name="connsiteX1" fmla="*/ 5916 w 5950"/>
                  <a:gd name="connsiteY1" fmla="*/ 7298 h 8730"/>
                  <a:gd name="connsiteX2" fmla="*/ 4001 w 5950"/>
                  <a:gd name="connsiteY2" fmla="*/ 2243 h 8730"/>
                  <a:gd name="connsiteX3" fmla="*/ 2087 w 5950"/>
                  <a:gd name="connsiteY3" fmla="*/ 3468 h 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0" h="8730">
                    <a:moveTo>
                      <a:pt x="2087" y="3468"/>
                    </a:moveTo>
                    <a:cubicBezTo>
                      <a:pt x="2087" y="3468"/>
                      <a:pt x="6376" y="12047"/>
                      <a:pt x="5916" y="7298"/>
                    </a:cubicBezTo>
                    <a:cubicBezTo>
                      <a:pt x="5457" y="2549"/>
                      <a:pt x="5687" y="4388"/>
                      <a:pt x="4001" y="2243"/>
                    </a:cubicBezTo>
                    <a:cubicBezTo>
                      <a:pt x="2393" y="175"/>
                      <a:pt x="-2892" y="-2047"/>
                      <a:pt x="2087" y="346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65" name="Kombinationstegning: figur 12164">
                <a:extLst>
                  <a:ext uri="{FF2B5EF4-FFF2-40B4-BE49-F238E27FC236}">
                    <a16:creationId xmlns:a16="http://schemas.microsoft.com/office/drawing/2014/main" id="{97BA66E6-30C6-4890-9ED2-EA649442248F}"/>
                  </a:ext>
                </a:extLst>
              </p:cNvPr>
              <p:cNvSpPr/>
              <p:nvPr/>
            </p:nvSpPr>
            <p:spPr>
              <a:xfrm>
                <a:off x="6992163" y="3270868"/>
                <a:ext cx="6039" cy="3870"/>
              </a:xfrm>
              <a:custGeom>
                <a:avLst/>
                <a:gdLst>
                  <a:gd name="connsiteX0" fmla="*/ 2012 w 6039"/>
                  <a:gd name="connsiteY0" fmla="*/ 2643 h 3870"/>
                  <a:gd name="connsiteX1" fmla="*/ 5382 w 6039"/>
                  <a:gd name="connsiteY1" fmla="*/ 2413 h 3870"/>
                  <a:gd name="connsiteX2" fmla="*/ 2012 w 6039"/>
                  <a:gd name="connsiteY2" fmla="*/ 2643 h 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39" h="3870">
                    <a:moveTo>
                      <a:pt x="2012" y="2643"/>
                    </a:moveTo>
                    <a:cubicBezTo>
                      <a:pt x="2012" y="2643"/>
                      <a:pt x="7986" y="5553"/>
                      <a:pt x="5382" y="2413"/>
                    </a:cubicBezTo>
                    <a:cubicBezTo>
                      <a:pt x="2701" y="-728"/>
                      <a:pt x="-3044" y="-957"/>
                      <a:pt x="2012" y="264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66" name="Kombinationstegning: figur 12165">
                <a:extLst>
                  <a:ext uri="{FF2B5EF4-FFF2-40B4-BE49-F238E27FC236}">
                    <a16:creationId xmlns:a16="http://schemas.microsoft.com/office/drawing/2014/main" id="{4B61DEFD-4F4C-491B-A9E9-E37947727244}"/>
                  </a:ext>
                </a:extLst>
              </p:cNvPr>
              <p:cNvSpPr/>
              <p:nvPr/>
            </p:nvSpPr>
            <p:spPr>
              <a:xfrm>
                <a:off x="6978494" y="3167457"/>
                <a:ext cx="6740" cy="6814"/>
              </a:xfrm>
              <a:custGeom>
                <a:avLst/>
                <a:gdLst>
                  <a:gd name="connsiteX0" fmla="*/ 5110 w 6740"/>
                  <a:gd name="connsiteY0" fmla="*/ 274 h 6814"/>
                  <a:gd name="connsiteX1" fmla="*/ 591 w 6740"/>
                  <a:gd name="connsiteY1" fmla="*/ 3415 h 6814"/>
                  <a:gd name="connsiteX2" fmla="*/ 5646 w 6740"/>
                  <a:gd name="connsiteY2" fmla="*/ 5559 h 6814"/>
                  <a:gd name="connsiteX3" fmla="*/ 5110 w 6740"/>
                  <a:gd name="connsiteY3" fmla="*/ 274 h 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40" h="6814">
                    <a:moveTo>
                      <a:pt x="5110" y="274"/>
                    </a:moveTo>
                    <a:cubicBezTo>
                      <a:pt x="1740" y="-415"/>
                      <a:pt x="-1324" y="44"/>
                      <a:pt x="591" y="3415"/>
                    </a:cubicBezTo>
                    <a:cubicBezTo>
                      <a:pt x="2506" y="6785"/>
                      <a:pt x="2736" y="7934"/>
                      <a:pt x="5646" y="5559"/>
                    </a:cubicBezTo>
                    <a:cubicBezTo>
                      <a:pt x="5570" y="5483"/>
                      <a:pt x="8480" y="963"/>
                      <a:pt x="5110" y="27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67" name="Kombinationstegning: figur 12166">
                <a:extLst>
                  <a:ext uri="{FF2B5EF4-FFF2-40B4-BE49-F238E27FC236}">
                    <a16:creationId xmlns:a16="http://schemas.microsoft.com/office/drawing/2014/main" id="{B24C924F-2560-4446-B6B3-A4E49C5002BF}"/>
                  </a:ext>
                </a:extLst>
              </p:cNvPr>
              <p:cNvSpPr/>
              <p:nvPr/>
            </p:nvSpPr>
            <p:spPr>
              <a:xfrm>
                <a:off x="7015591" y="3240325"/>
                <a:ext cx="8507" cy="15294"/>
              </a:xfrm>
              <a:custGeom>
                <a:avLst/>
                <a:gdLst>
                  <a:gd name="connsiteX0" fmla="*/ 7078 w 8507"/>
                  <a:gd name="connsiteY0" fmla="*/ 1091 h 15294"/>
                  <a:gd name="connsiteX1" fmla="*/ 107 w 8507"/>
                  <a:gd name="connsiteY1" fmla="*/ 2317 h 15294"/>
                  <a:gd name="connsiteX2" fmla="*/ 1562 w 8507"/>
                  <a:gd name="connsiteY2" fmla="*/ 12351 h 15294"/>
                  <a:gd name="connsiteX3" fmla="*/ 5852 w 8507"/>
                  <a:gd name="connsiteY3" fmla="*/ 14266 h 15294"/>
                  <a:gd name="connsiteX4" fmla="*/ 8226 w 8507"/>
                  <a:gd name="connsiteY4" fmla="*/ 6606 h 15294"/>
                  <a:gd name="connsiteX5" fmla="*/ 7078 w 8507"/>
                  <a:gd name="connsiteY5" fmla="*/ 1091 h 1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07" h="15294">
                    <a:moveTo>
                      <a:pt x="7078" y="1091"/>
                    </a:moveTo>
                    <a:cubicBezTo>
                      <a:pt x="4167" y="402"/>
                      <a:pt x="337" y="-1513"/>
                      <a:pt x="107" y="2317"/>
                    </a:cubicBezTo>
                    <a:cubicBezTo>
                      <a:pt x="-122" y="6147"/>
                      <a:pt x="-122" y="9747"/>
                      <a:pt x="1562" y="12351"/>
                    </a:cubicBezTo>
                    <a:cubicBezTo>
                      <a:pt x="1562" y="12351"/>
                      <a:pt x="3937" y="17407"/>
                      <a:pt x="5852" y="14266"/>
                    </a:cubicBezTo>
                    <a:cubicBezTo>
                      <a:pt x="7767" y="11126"/>
                      <a:pt x="8993" y="8751"/>
                      <a:pt x="8226" y="6606"/>
                    </a:cubicBezTo>
                    <a:cubicBezTo>
                      <a:pt x="7537" y="4462"/>
                      <a:pt x="9912" y="1781"/>
                      <a:pt x="7078" y="109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68" name="Kombinationstegning: figur 12167">
                <a:extLst>
                  <a:ext uri="{FF2B5EF4-FFF2-40B4-BE49-F238E27FC236}">
                    <a16:creationId xmlns:a16="http://schemas.microsoft.com/office/drawing/2014/main" id="{A284F104-0D0C-49C1-AF19-CBDFE1277879}"/>
                  </a:ext>
                </a:extLst>
              </p:cNvPr>
              <p:cNvSpPr/>
              <p:nvPr/>
            </p:nvSpPr>
            <p:spPr>
              <a:xfrm>
                <a:off x="7016715" y="3214381"/>
                <a:ext cx="21338" cy="14987"/>
              </a:xfrm>
              <a:custGeom>
                <a:avLst/>
                <a:gdLst>
                  <a:gd name="connsiteX0" fmla="*/ 17672 w 21338"/>
                  <a:gd name="connsiteY0" fmla="*/ 9802 h 14987"/>
                  <a:gd name="connsiteX1" fmla="*/ 19127 w 21338"/>
                  <a:gd name="connsiteY1" fmla="*/ 8117 h 14987"/>
                  <a:gd name="connsiteX2" fmla="*/ 14609 w 21338"/>
                  <a:gd name="connsiteY2" fmla="*/ 2832 h 14987"/>
                  <a:gd name="connsiteX3" fmla="*/ 7638 w 21338"/>
                  <a:gd name="connsiteY3" fmla="*/ 1147 h 14987"/>
                  <a:gd name="connsiteX4" fmla="*/ 3579 w 21338"/>
                  <a:gd name="connsiteY4" fmla="*/ 5436 h 14987"/>
                  <a:gd name="connsiteX5" fmla="*/ 8634 w 21338"/>
                  <a:gd name="connsiteY5" fmla="*/ 8040 h 14987"/>
                  <a:gd name="connsiteX6" fmla="*/ 12464 w 21338"/>
                  <a:gd name="connsiteY6" fmla="*/ 13555 h 14987"/>
                  <a:gd name="connsiteX7" fmla="*/ 17519 w 21338"/>
                  <a:gd name="connsiteY7" fmla="*/ 13325 h 14987"/>
                  <a:gd name="connsiteX8" fmla="*/ 17672 w 21338"/>
                  <a:gd name="connsiteY8" fmla="*/ 9802 h 1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38" h="14987">
                    <a:moveTo>
                      <a:pt x="17672" y="9802"/>
                    </a:moveTo>
                    <a:cubicBezTo>
                      <a:pt x="19817" y="12942"/>
                      <a:pt x="23876" y="12176"/>
                      <a:pt x="19127" y="8117"/>
                    </a:cubicBezTo>
                    <a:cubicBezTo>
                      <a:pt x="14379" y="4057"/>
                      <a:pt x="15068" y="5206"/>
                      <a:pt x="14609" y="2832"/>
                    </a:cubicBezTo>
                    <a:cubicBezTo>
                      <a:pt x="14149" y="457"/>
                      <a:pt x="12694" y="-1228"/>
                      <a:pt x="7638" y="1147"/>
                    </a:cubicBezTo>
                    <a:cubicBezTo>
                      <a:pt x="2583" y="3521"/>
                      <a:pt x="-4311" y="4287"/>
                      <a:pt x="3579" y="5436"/>
                    </a:cubicBezTo>
                    <a:cubicBezTo>
                      <a:pt x="11468" y="6662"/>
                      <a:pt x="11008" y="6355"/>
                      <a:pt x="8634" y="8040"/>
                    </a:cubicBezTo>
                    <a:cubicBezTo>
                      <a:pt x="6259" y="9725"/>
                      <a:pt x="4344" y="10951"/>
                      <a:pt x="12464" y="13555"/>
                    </a:cubicBezTo>
                    <a:cubicBezTo>
                      <a:pt x="12464" y="13555"/>
                      <a:pt x="19434" y="16925"/>
                      <a:pt x="17519" y="13325"/>
                    </a:cubicBezTo>
                    <a:cubicBezTo>
                      <a:pt x="15528" y="9802"/>
                      <a:pt x="15528" y="6662"/>
                      <a:pt x="17672" y="980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69" name="Kombinationstegning: figur 12168">
                <a:extLst>
                  <a:ext uri="{FF2B5EF4-FFF2-40B4-BE49-F238E27FC236}">
                    <a16:creationId xmlns:a16="http://schemas.microsoft.com/office/drawing/2014/main" id="{D3A8059D-F88A-48AE-B504-3264510CA396}"/>
                  </a:ext>
                </a:extLst>
              </p:cNvPr>
              <p:cNvSpPr/>
              <p:nvPr/>
            </p:nvSpPr>
            <p:spPr>
              <a:xfrm>
                <a:off x="6992949" y="3192756"/>
                <a:ext cx="11124" cy="6798"/>
              </a:xfrm>
              <a:custGeom>
                <a:avLst/>
                <a:gdLst>
                  <a:gd name="connsiteX0" fmla="*/ 10034 w 11124"/>
                  <a:gd name="connsiteY0" fmla="*/ 558 h 6798"/>
                  <a:gd name="connsiteX1" fmla="*/ 5974 w 11124"/>
                  <a:gd name="connsiteY1" fmla="*/ 2473 h 6798"/>
                  <a:gd name="connsiteX2" fmla="*/ 2374 w 11124"/>
                  <a:gd name="connsiteY2" fmla="*/ 1554 h 6798"/>
                  <a:gd name="connsiteX3" fmla="*/ 0 w 11124"/>
                  <a:gd name="connsiteY3" fmla="*/ 4158 h 6798"/>
                  <a:gd name="connsiteX4" fmla="*/ 2144 w 11124"/>
                  <a:gd name="connsiteY4" fmla="*/ 5077 h 6798"/>
                  <a:gd name="connsiteX5" fmla="*/ 6893 w 11124"/>
                  <a:gd name="connsiteY5" fmla="*/ 5307 h 6798"/>
                  <a:gd name="connsiteX6" fmla="*/ 9038 w 11124"/>
                  <a:gd name="connsiteY6" fmla="*/ 4082 h 6798"/>
                  <a:gd name="connsiteX7" fmla="*/ 10034 w 11124"/>
                  <a:gd name="connsiteY7" fmla="*/ 558 h 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24" h="6798">
                    <a:moveTo>
                      <a:pt x="10034" y="558"/>
                    </a:moveTo>
                    <a:cubicBezTo>
                      <a:pt x="7123" y="2933"/>
                      <a:pt x="6893" y="4388"/>
                      <a:pt x="5974" y="2473"/>
                    </a:cubicBezTo>
                    <a:cubicBezTo>
                      <a:pt x="5055" y="558"/>
                      <a:pt x="4519" y="1248"/>
                      <a:pt x="2374" y="1554"/>
                    </a:cubicBezTo>
                    <a:cubicBezTo>
                      <a:pt x="230" y="1784"/>
                      <a:pt x="0" y="2014"/>
                      <a:pt x="0" y="4158"/>
                    </a:cubicBezTo>
                    <a:cubicBezTo>
                      <a:pt x="0" y="6303"/>
                      <a:pt x="689" y="5843"/>
                      <a:pt x="2144" y="5077"/>
                    </a:cubicBezTo>
                    <a:cubicBezTo>
                      <a:pt x="3600" y="4388"/>
                      <a:pt x="6204" y="4158"/>
                      <a:pt x="6893" y="5307"/>
                    </a:cubicBezTo>
                    <a:cubicBezTo>
                      <a:pt x="7583" y="6533"/>
                      <a:pt x="7813" y="8448"/>
                      <a:pt x="9038" y="4082"/>
                    </a:cubicBezTo>
                    <a:cubicBezTo>
                      <a:pt x="9115" y="4158"/>
                      <a:pt x="12945" y="-1816"/>
                      <a:pt x="10034" y="55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70" name="Kombinationstegning: figur 12169">
                <a:extLst>
                  <a:ext uri="{FF2B5EF4-FFF2-40B4-BE49-F238E27FC236}">
                    <a16:creationId xmlns:a16="http://schemas.microsoft.com/office/drawing/2014/main" id="{331EC88C-BA11-409D-912C-5A7E210FFA13}"/>
                  </a:ext>
                </a:extLst>
              </p:cNvPr>
              <p:cNvSpPr/>
              <p:nvPr/>
            </p:nvSpPr>
            <p:spPr>
              <a:xfrm>
                <a:off x="7005751" y="3178504"/>
                <a:ext cx="4624" cy="1942"/>
              </a:xfrm>
              <a:custGeom>
                <a:avLst/>
                <a:gdLst>
                  <a:gd name="connsiteX0" fmla="*/ 3972 w 4624"/>
                  <a:gd name="connsiteY0" fmla="*/ 717 h 1942"/>
                  <a:gd name="connsiteX1" fmla="*/ 2287 w 4624"/>
                  <a:gd name="connsiteY1" fmla="*/ 1942 h 1942"/>
                  <a:gd name="connsiteX2" fmla="*/ 3972 w 4624"/>
                  <a:gd name="connsiteY2" fmla="*/ 717 h 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24" h="1942">
                    <a:moveTo>
                      <a:pt x="3972" y="717"/>
                    </a:moveTo>
                    <a:cubicBezTo>
                      <a:pt x="1827" y="-509"/>
                      <a:pt x="-2769" y="-202"/>
                      <a:pt x="2287" y="1942"/>
                    </a:cubicBezTo>
                    <a:cubicBezTo>
                      <a:pt x="2287" y="1866"/>
                      <a:pt x="6116" y="1866"/>
                      <a:pt x="3972" y="71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71" name="Kombinationstegning: figur 12170">
                <a:extLst>
                  <a:ext uri="{FF2B5EF4-FFF2-40B4-BE49-F238E27FC236}">
                    <a16:creationId xmlns:a16="http://schemas.microsoft.com/office/drawing/2014/main" id="{D502321F-BC3E-4E80-A47D-B4BD71D471EE}"/>
                  </a:ext>
                </a:extLst>
              </p:cNvPr>
              <p:cNvSpPr/>
              <p:nvPr/>
            </p:nvSpPr>
            <p:spPr>
              <a:xfrm>
                <a:off x="7049254" y="3297139"/>
                <a:ext cx="8819" cy="3540"/>
              </a:xfrm>
              <a:custGeom>
                <a:avLst/>
                <a:gdLst>
                  <a:gd name="connsiteX0" fmla="*/ 6657 w 8819"/>
                  <a:gd name="connsiteY0" fmla="*/ 41 h 3540"/>
                  <a:gd name="connsiteX1" fmla="*/ 3746 w 8819"/>
                  <a:gd name="connsiteY1" fmla="*/ 3181 h 3540"/>
                  <a:gd name="connsiteX2" fmla="*/ 6657 w 8819"/>
                  <a:gd name="connsiteY2" fmla="*/ 41 h 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19" h="3540">
                    <a:moveTo>
                      <a:pt x="6657" y="41"/>
                    </a:moveTo>
                    <a:cubicBezTo>
                      <a:pt x="452" y="500"/>
                      <a:pt x="-3147" y="4789"/>
                      <a:pt x="3746" y="3181"/>
                    </a:cubicBezTo>
                    <a:cubicBezTo>
                      <a:pt x="3746" y="3181"/>
                      <a:pt x="12861" y="-419"/>
                      <a:pt x="6657" y="4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72" name="Kombinationstegning: figur 12171">
                <a:extLst>
                  <a:ext uri="{FF2B5EF4-FFF2-40B4-BE49-F238E27FC236}">
                    <a16:creationId xmlns:a16="http://schemas.microsoft.com/office/drawing/2014/main" id="{8A608554-6406-4F38-A6B2-1D31B1C0EFDC}"/>
                  </a:ext>
                </a:extLst>
              </p:cNvPr>
              <p:cNvSpPr/>
              <p:nvPr/>
            </p:nvSpPr>
            <p:spPr>
              <a:xfrm>
                <a:off x="7045647" y="3290966"/>
                <a:ext cx="2440" cy="4297"/>
              </a:xfrm>
              <a:custGeom>
                <a:avLst/>
                <a:gdLst>
                  <a:gd name="connsiteX0" fmla="*/ 2374 w 2440"/>
                  <a:gd name="connsiteY0" fmla="*/ 4298 h 4297"/>
                  <a:gd name="connsiteX1" fmla="*/ 0 w 2440"/>
                  <a:gd name="connsiteY1" fmla="*/ 8 h 4297"/>
                  <a:gd name="connsiteX2" fmla="*/ 2374 w 2440"/>
                  <a:gd name="connsiteY2" fmla="*/ 4298 h 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0" h="4297">
                    <a:moveTo>
                      <a:pt x="2374" y="4298"/>
                    </a:moveTo>
                    <a:cubicBezTo>
                      <a:pt x="2374" y="4298"/>
                      <a:pt x="3064" y="-221"/>
                      <a:pt x="0" y="8"/>
                    </a:cubicBezTo>
                    <a:cubicBezTo>
                      <a:pt x="0" y="8"/>
                      <a:pt x="230" y="2383"/>
                      <a:pt x="2374" y="429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73" name="Kombinationstegning: figur 12172">
                <a:extLst>
                  <a:ext uri="{FF2B5EF4-FFF2-40B4-BE49-F238E27FC236}">
                    <a16:creationId xmlns:a16="http://schemas.microsoft.com/office/drawing/2014/main" id="{1C55D951-7CED-4E44-84B4-31944EEC0891}"/>
                  </a:ext>
                </a:extLst>
              </p:cNvPr>
              <p:cNvSpPr/>
              <p:nvPr/>
            </p:nvSpPr>
            <p:spPr>
              <a:xfrm>
                <a:off x="7038067" y="3267087"/>
                <a:ext cx="13593" cy="5314"/>
              </a:xfrm>
              <a:custGeom>
                <a:avLst/>
                <a:gdLst>
                  <a:gd name="connsiteX0" fmla="*/ 11869 w 13593"/>
                  <a:gd name="connsiteY0" fmla="*/ 679 h 5314"/>
                  <a:gd name="connsiteX1" fmla="*/ 2065 w 13593"/>
                  <a:gd name="connsiteY1" fmla="*/ 2824 h 5314"/>
                  <a:gd name="connsiteX2" fmla="*/ 7120 w 13593"/>
                  <a:gd name="connsiteY2" fmla="*/ 4968 h 5314"/>
                  <a:gd name="connsiteX3" fmla="*/ 11869 w 13593"/>
                  <a:gd name="connsiteY3" fmla="*/ 679 h 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3" h="5314">
                    <a:moveTo>
                      <a:pt x="11869" y="679"/>
                    </a:moveTo>
                    <a:cubicBezTo>
                      <a:pt x="6814" y="-240"/>
                      <a:pt x="-4676" y="-776"/>
                      <a:pt x="2065" y="2824"/>
                    </a:cubicBezTo>
                    <a:cubicBezTo>
                      <a:pt x="2065" y="2824"/>
                      <a:pt x="4439" y="6424"/>
                      <a:pt x="7120" y="4968"/>
                    </a:cubicBezTo>
                    <a:cubicBezTo>
                      <a:pt x="9724" y="3513"/>
                      <a:pt x="16848" y="1598"/>
                      <a:pt x="11869" y="67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74" name="Kombinationstegning: figur 12173">
                <a:extLst>
                  <a:ext uri="{FF2B5EF4-FFF2-40B4-BE49-F238E27FC236}">
                    <a16:creationId xmlns:a16="http://schemas.microsoft.com/office/drawing/2014/main" id="{ADC208AE-C0A8-49CD-B9E0-89B2DED094A2}"/>
                  </a:ext>
                </a:extLst>
              </p:cNvPr>
              <p:cNvSpPr/>
              <p:nvPr/>
            </p:nvSpPr>
            <p:spPr>
              <a:xfrm>
                <a:off x="7020552" y="3271343"/>
                <a:ext cx="8670" cy="4804"/>
              </a:xfrm>
              <a:custGeom>
                <a:avLst/>
                <a:gdLst>
                  <a:gd name="connsiteX0" fmla="*/ 4951 w 8670"/>
                  <a:gd name="connsiteY0" fmla="*/ 3623 h 4804"/>
                  <a:gd name="connsiteX1" fmla="*/ 5640 w 8670"/>
                  <a:gd name="connsiteY1" fmla="*/ 1248 h 4804"/>
                  <a:gd name="connsiteX2" fmla="*/ 4951 w 8670"/>
                  <a:gd name="connsiteY2" fmla="*/ 3623 h 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70" h="4804">
                    <a:moveTo>
                      <a:pt x="4951" y="3623"/>
                    </a:moveTo>
                    <a:cubicBezTo>
                      <a:pt x="4951" y="3623"/>
                      <a:pt x="12840" y="-2581"/>
                      <a:pt x="5640" y="1248"/>
                    </a:cubicBezTo>
                    <a:cubicBezTo>
                      <a:pt x="-1484" y="5002"/>
                      <a:pt x="-2020" y="5768"/>
                      <a:pt x="4951" y="36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75" name="Kombinationstegning: figur 12174">
                <a:extLst>
                  <a:ext uri="{FF2B5EF4-FFF2-40B4-BE49-F238E27FC236}">
                    <a16:creationId xmlns:a16="http://schemas.microsoft.com/office/drawing/2014/main" id="{EA831733-C14F-4BAA-9F93-5E8A79C681BA}"/>
                  </a:ext>
                </a:extLst>
              </p:cNvPr>
              <p:cNvSpPr/>
              <p:nvPr/>
            </p:nvSpPr>
            <p:spPr>
              <a:xfrm>
                <a:off x="6849943" y="3135637"/>
                <a:ext cx="186837" cy="176895"/>
              </a:xfrm>
              <a:custGeom>
                <a:avLst/>
                <a:gdLst>
                  <a:gd name="connsiteX0" fmla="*/ 175023 w 186837"/>
                  <a:gd name="connsiteY0" fmla="*/ 29107 h 176895"/>
                  <a:gd name="connsiteX1" fmla="*/ 178699 w 186837"/>
                  <a:gd name="connsiteY1" fmla="*/ 24358 h 176895"/>
                  <a:gd name="connsiteX2" fmla="*/ 179159 w 186837"/>
                  <a:gd name="connsiteY2" fmla="*/ 21830 h 176895"/>
                  <a:gd name="connsiteX3" fmla="*/ 180768 w 186837"/>
                  <a:gd name="connsiteY3" fmla="*/ 14936 h 176895"/>
                  <a:gd name="connsiteX4" fmla="*/ 185517 w 186837"/>
                  <a:gd name="connsiteY4" fmla="*/ 11872 h 176895"/>
                  <a:gd name="connsiteX5" fmla="*/ 186819 w 186837"/>
                  <a:gd name="connsiteY5" fmla="*/ 8502 h 176895"/>
                  <a:gd name="connsiteX6" fmla="*/ 183142 w 186837"/>
                  <a:gd name="connsiteY6" fmla="*/ 2145 h 176895"/>
                  <a:gd name="connsiteX7" fmla="*/ 179695 w 186837"/>
                  <a:gd name="connsiteY7" fmla="*/ 0 h 176895"/>
                  <a:gd name="connsiteX8" fmla="*/ 178623 w 186837"/>
                  <a:gd name="connsiteY8" fmla="*/ 383 h 176895"/>
                  <a:gd name="connsiteX9" fmla="*/ 171882 w 186837"/>
                  <a:gd name="connsiteY9" fmla="*/ 689 h 176895"/>
                  <a:gd name="connsiteX10" fmla="*/ 172342 w 186837"/>
                  <a:gd name="connsiteY10" fmla="*/ 3064 h 176895"/>
                  <a:gd name="connsiteX11" fmla="*/ 174104 w 186837"/>
                  <a:gd name="connsiteY11" fmla="*/ 5438 h 176895"/>
                  <a:gd name="connsiteX12" fmla="*/ 170274 w 186837"/>
                  <a:gd name="connsiteY12" fmla="*/ 13251 h 176895"/>
                  <a:gd name="connsiteX13" fmla="*/ 149976 w 186837"/>
                  <a:gd name="connsiteY13" fmla="*/ 15626 h 176895"/>
                  <a:gd name="connsiteX14" fmla="*/ 147065 w 186837"/>
                  <a:gd name="connsiteY14" fmla="*/ 15166 h 176895"/>
                  <a:gd name="connsiteX15" fmla="*/ 144844 w 186837"/>
                  <a:gd name="connsiteY15" fmla="*/ 13711 h 176895"/>
                  <a:gd name="connsiteX16" fmla="*/ 137184 w 186837"/>
                  <a:gd name="connsiteY16" fmla="*/ 12562 h 176895"/>
                  <a:gd name="connsiteX17" fmla="*/ 133967 w 186837"/>
                  <a:gd name="connsiteY17" fmla="*/ 10953 h 176895"/>
                  <a:gd name="connsiteX18" fmla="*/ 122018 w 186837"/>
                  <a:gd name="connsiteY18" fmla="*/ 5209 h 176895"/>
                  <a:gd name="connsiteX19" fmla="*/ 103175 w 186837"/>
                  <a:gd name="connsiteY19" fmla="*/ 10494 h 176895"/>
                  <a:gd name="connsiteX20" fmla="*/ 95056 w 186837"/>
                  <a:gd name="connsiteY20" fmla="*/ 11796 h 176895"/>
                  <a:gd name="connsiteX21" fmla="*/ 80043 w 186837"/>
                  <a:gd name="connsiteY21" fmla="*/ 12715 h 176895"/>
                  <a:gd name="connsiteX22" fmla="*/ 77669 w 186837"/>
                  <a:gd name="connsiteY22" fmla="*/ 13021 h 176895"/>
                  <a:gd name="connsiteX23" fmla="*/ 76903 w 186837"/>
                  <a:gd name="connsiteY23" fmla="*/ 15396 h 176895"/>
                  <a:gd name="connsiteX24" fmla="*/ 73686 w 186837"/>
                  <a:gd name="connsiteY24" fmla="*/ 19226 h 176895"/>
                  <a:gd name="connsiteX25" fmla="*/ 71464 w 186837"/>
                  <a:gd name="connsiteY25" fmla="*/ 19532 h 176895"/>
                  <a:gd name="connsiteX26" fmla="*/ 64571 w 186837"/>
                  <a:gd name="connsiteY26" fmla="*/ 19379 h 176895"/>
                  <a:gd name="connsiteX27" fmla="*/ 60588 w 186837"/>
                  <a:gd name="connsiteY27" fmla="*/ 18919 h 176895"/>
                  <a:gd name="connsiteX28" fmla="*/ 52622 w 186837"/>
                  <a:gd name="connsiteY28" fmla="*/ 21830 h 176895"/>
                  <a:gd name="connsiteX29" fmla="*/ 50400 w 186837"/>
                  <a:gd name="connsiteY29" fmla="*/ 25507 h 176895"/>
                  <a:gd name="connsiteX30" fmla="*/ 47183 w 186837"/>
                  <a:gd name="connsiteY30" fmla="*/ 26962 h 176895"/>
                  <a:gd name="connsiteX31" fmla="*/ 29643 w 186837"/>
                  <a:gd name="connsiteY31" fmla="*/ 29490 h 176895"/>
                  <a:gd name="connsiteX32" fmla="*/ 26732 w 186837"/>
                  <a:gd name="connsiteY32" fmla="*/ 29949 h 176895"/>
                  <a:gd name="connsiteX33" fmla="*/ 27498 w 186837"/>
                  <a:gd name="connsiteY33" fmla="*/ 35081 h 176895"/>
                  <a:gd name="connsiteX34" fmla="*/ 27345 w 186837"/>
                  <a:gd name="connsiteY34" fmla="*/ 38605 h 176895"/>
                  <a:gd name="connsiteX35" fmla="*/ 22366 w 186837"/>
                  <a:gd name="connsiteY35" fmla="*/ 42435 h 176895"/>
                  <a:gd name="connsiteX36" fmla="*/ 20757 w 186837"/>
                  <a:gd name="connsiteY36" fmla="*/ 44503 h 176895"/>
                  <a:gd name="connsiteX37" fmla="*/ 18996 w 186837"/>
                  <a:gd name="connsiteY37" fmla="*/ 49788 h 176895"/>
                  <a:gd name="connsiteX38" fmla="*/ 16928 w 186837"/>
                  <a:gd name="connsiteY38" fmla="*/ 54077 h 176895"/>
                  <a:gd name="connsiteX39" fmla="*/ 15013 w 186837"/>
                  <a:gd name="connsiteY39" fmla="*/ 55379 h 176895"/>
                  <a:gd name="connsiteX40" fmla="*/ 10723 w 186837"/>
                  <a:gd name="connsiteY40" fmla="*/ 56145 h 176895"/>
                  <a:gd name="connsiteX41" fmla="*/ 8502 w 186837"/>
                  <a:gd name="connsiteY41" fmla="*/ 61124 h 176895"/>
                  <a:gd name="connsiteX42" fmla="*/ 9268 w 186837"/>
                  <a:gd name="connsiteY42" fmla="*/ 64648 h 176895"/>
                  <a:gd name="connsiteX43" fmla="*/ 7047 w 186837"/>
                  <a:gd name="connsiteY43" fmla="*/ 65414 h 176895"/>
                  <a:gd name="connsiteX44" fmla="*/ 0 w 186837"/>
                  <a:gd name="connsiteY44" fmla="*/ 68707 h 176895"/>
                  <a:gd name="connsiteX45" fmla="*/ 9881 w 186837"/>
                  <a:gd name="connsiteY45" fmla="*/ 82954 h 176895"/>
                  <a:gd name="connsiteX46" fmla="*/ 18689 w 186837"/>
                  <a:gd name="connsiteY46" fmla="*/ 89848 h 176895"/>
                  <a:gd name="connsiteX47" fmla="*/ 20757 w 186837"/>
                  <a:gd name="connsiteY47" fmla="*/ 91150 h 176895"/>
                  <a:gd name="connsiteX48" fmla="*/ 26043 w 186837"/>
                  <a:gd name="connsiteY48" fmla="*/ 88775 h 176895"/>
                  <a:gd name="connsiteX49" fmla="*/ 30332 w 186837"/>
                  <a:gd name="connsiteY49" fmla="*/ 92912 h 176895"/>
                  <a:gd name="connsiteX50" fmla="*/ 28111 w 186837"/>
                  <a:gd name="connsiteY50" fmla="*/ 94827 h 176895"/>
                  <a:gd name="connsiteX51" fmla="*/ 24894 w 186837"/>
                  <a:gd name="connsiteY51" fmla="*/ 94061 h 176895"/>
                  <a:gd name="connsiteX52" fmla="*/ 21830 w 186837"/>
                  <a:gd name="connsiteY52" fmla="*/ 93754 h 176895"/>
                  <a:gd name="connsiteX53" fmla="*/ 20681 w 186837"/>
                  <a:gd name="connsiteY53" fmla="*/ 95056 h 176895"/>
                  <a:gd name="connsiteX54" fmla="*/ 20374 w 186837"/>
                  <a:gd name="connsiteY54" fmla="*/ 96358 h 176895"/>
                  <a:gd name="connsiteX55" fmla="*/ 21294 w 186837"/>
                  <a:gd name="connsiteY55" fmla="*/ 99576 h 176895"/>
                  <a:gd name="connsiteX56" fmla="*/ 29259 w 186837"/>
                  <a:gd name="connsiteY56" fmla="*/ 109150 h 176895"/>
                  <a:gd name="connsiteX57" fmla="*/ 32477 w 186837"/>
                  <a:gd name="connsiteY57" fmla="*/ 112827 h 176895"/>
                  <a:gd name="connsiteX58" fmla="*/ 39677 w 186837"/>
                  <a:gd name="connsiteY58" fmla="*/ 112061 h 176895"/>
                  <a:gd name="connsiteX59" fmla="*/ 44655 w 186837"/>
                  <a:gd name="connsiteY59" fmla="*/ 114435 h 176895"/>
                  <a:gd name="connsiteX60" fmla="*/ 59209 w 186837"/>
                  <a:gd name="connsiteY60" fmla="*/ 112367 h 176895"/>
                  <a:gd name="connsiteX61" fmla="*/ 71464 w 186837"/>
                  <a:gd name="connsiteY61" fmla="*/ 112980 h 176895"/>
                  <a:gd name="connsiteX62" fmla="*/ 83413 w 186837"/>
                  <a:gd name="connsiteY62" fmla="*/ 116657 h 176895"/>
                  <a:gd name="connsiteX63" fmla="*/ 88546 w 186837"/>
                  <a:gd name="connsiteY63" fmla="*/ 122095 h 176895"/>
                  <a:gd name="connsiteX64" fmla="*/ 76443 w 186837"/>
                  <a:gd name="connsiteY64" fmla="*/ 125006 h 176895"/>
                  <a:gd name="connsiteX65" fmla="*/ 56987 w 186837"/>
                  <a:gd name="connsiteY65" fmla="*/ 115431 h 176895"/>
                  <a:gd name="connsiteX66" fmla="*/ 41821 w 186837"/>
                  <a:gd name="connsiteY66" fmla="*/ 118342 h 176895"/>
                  <a:gd name="connsiteX67" fmla="*/ 34775 w 186837"/>
                  <a:gd name="connsiteY67" fmla="*/ 125235 h 176895"/>
                  <a:gd name="connsiteX68" fmla="*/ 32554 w 186837"/>
                  <a:gd name="connsiteY68" fmla="*/ 132282 h 176895"/>
                  <a:gd name="connsiteX69" fmla="*/ 45805 w 186837"/>
                  <a:gd name="connsiteY69" fmla="*/ 149363 h 176895"/>
                  <a:gd name="connsiteX70" fmla="*/ 45805 w 186837"/>
                  <a:gd name="connsiteY70" fmla="*/ 158785 h 176895"/>
                  <a:gd name="connsiteX71" fmla="*/ 47107 w 186837"/>
                  <a:gd name="connsiteY71" fmla="*/ 162768 h 176895"/>
                  <a:gd name="connsiteX72" fmla="*/ 51396 w 186837"/>
                  <a:gd name="connsiteY72" fmla="*/ 162461 h 176895"/>
                  <a:gd name="connsiteX73" fmla="*/ 61737 w 186837"/>
                  <a:gd name="connsiteY73" fmla="*/ 160240 h 176895"/>
                  <a:gd name="connsiteX74" fmla="*/ 68094 w 186837"/>
                  <a:gd name="connsiteY74" fmla="*/ 173798 h 176895"/>
                  <a:gd name="connsiteX75" fmla="*/ 69549 w 186837"/>
                  <a:gd name="connsiteY75" fmla="*/ 174717 h 176895"/>
                  <a:gd name="connsiteX76" fmla="*/ 70852 w 186837"/>
                  <a:gd name="connsiteY76" fmla="*/ 169432 h 176895"/>
                  <a:gd name="connsiteX77" fmla="*/ 74834 w 186837"/>
                  <a:gd name="connsiteY77" fmla="*/ 164836 h 176895"/>
                  <a:gd name="connsiteX78" fmla="*/ 86631 w 186837"/>
                  <a:gd name="connsiteY78" fmla="*/ 173951 h 176895"/>
                  <a:gd name="connsiteX79" fmla="*/ 88546 w 186837"/>
                  <a:gd name="connsiteY79" fmla="*/ 171270 h 176895"/>
                  <a:gd name="connsiteX80" fmla="*/ 77975 w 186837"/>
                  <a:gd name="connsiteY80" fmla="*/ 143312 h 176895"/>
                  <a:gd name="connsiteX81" fmla="*/ 81498 w 186837"/>
                  <a:gd name="connsiteY81" fmla="*/ 143006 h 176895"/>
                  <a:gd name="connsiteX82" fmla="*/ 88852 w 186837"/>
                  <a:gd name="connsiteY82" fmla="*/ 147755 h 176895"/>
                  <a:gd name="connsiteX83" fmla="*/ 96052 w 186837"/>
                  <a:gd name="connsiteY83" fmla="*/ 145074 h 176895"/>
                  <a:gd name="connsiteX84" fmla="*/ 96665 w 186837"/>
                  <a:gd name="connsiteY84" fmla="*/ 141091 h 176895"/>
                  <a:gd name="connsiteX85" fmla="*/ 94290 w 186837"/>
                  <a:gd name="connsiteY85" fmla="*/ 137108 h 176895"/>
                  <a:gd name="connsiteX86" fmla="*/ 89158 w 186837"/>
                  <a:gd name="connsiteY86" fmla="*/ 136648 h 176895"/>
                  <a:gd name="connsiteX87" fmla="*/ 85941 w 186837"/>
                  <a:gd name="connsiteY87" fmla="*/ 130750 h 176895"/>
                  <a:gd name="connsiteX88" fmla="*/ 87243 w 186837"/>
                  <a:gd name="connsiteY88" fmla="*/ 126921 h 176895"/>
                  <a:gd name="connsiteX89" fmla="*/ 97584 w 186837"/>
                  <a:gd name="connsiteY89" fmla="*/ 124546 h 176895"/>
                  <a:gd name="connsiteX90" fmla="*/ 101260 w 186837"/>
                  <a:gd name="connsiteY90" fmla="*/ 124546 h 176895"/>
                  <a:gd name="connsiteX91" fmla="*/ 102716 w 186837"/>
                  <a:gd name="connsiteY91" fmla="*/ 127074 h 176895"/>
                  <a:gd name="connsiteX92" fmla="*/ 105780 w 186837"/>
                  <a:gd name="connsiteY92" fmla="*/ 129984 h 176895"/>
                  <a:gd name="connsiteX93" fmla="*/ 108460 w 186837"/>
                  <a:gd name="connsiteY93" fmla="*/ 132206 h 176895"/>
                  <a:gd name="connsiteX94" fmla="*/ 110682 w 186837"/>
                  <a:gd name="connsiteY94" fmla="*/ 134274 h 176895"/>
                  <a:gd name="connsiteX95" fmla="*/ 112903 w 186837"/>
                  <a:gd name="connsiteY95" fmla="*/ 135882 h 176895"/>
                  <a:gd name="connsiteX96" fmla="*/ 114205 w 186837"/>
                  <a:gd name="connsiteY96" fmla="*/ 129525 h 176895"/>
                  <a:gd name="connsiteX97" fmla="*/ 113056 w 186837"/>
                  <a:gd name="connsiteY97" fmla="*/ 120946 h 176895"/>
                  <a:gd name="connsiteX98" fmla="*/ 112750 w 186837"/>
                  <a:gd name="connsiteY98" fmla="*/ 117882 h 176895"/>
                  <a:gd name="connsiteX99" fmla="*/ 90077 w 186837"/>
                  <a:gd name="connsiteY99" fmla="*/ 105627 h 176895"/>
                  <a:gd name="connsiteX100" fmla="*/ 79737 w 186837"/>
                  <a:gd name="connsiteY100" fmla="*/ 99269 h 176895"/>
                  <a:gd name="connsiteX101" fmla="*/ 72996 w 186837"/>
                  <a:gd name="connsiteY101" fmla="*/ 97661 h 176895"/>
                  <a:gd name="connsiteX102" fmla="*/ 75065 w 186837"/>
                  <a:gd name="connsiteY102" fmla="*/ 95286 h 176895"/>
                  <a:gd name="connsiteX103" fmla="*/ 83030 w 186837"/>
                  <a:gd name="connsiteY103" fmla="*/ 93218 h 176895"/>
                  <a:gd name="connsiteX104" fmla="*/ 82724 w 186837"/>
                  <a:gd name="connsiteY104" fmla="*/ 89082 h 176895"/>
                  <a:gd name="connsiteX105" fmla="*/ 80503 w 186837"/>
                  <a:gd name="connsiteY105" fmla="*/ 87014 h 176895"/>
                  <a:gd name="connsiteX106" fmla="*/ 79583 w 186837"/>
                  <a:gd name="connsiteY106" fmla="*/ 83184 h 176895"/>
                  <a:gd name="connsiteX107" fmla="*/ 89005 w 186837"/>
                  <a:gd name="connsiteY107" fmla="*/ 83643 h 176895"/>
                  <a:gd name="connsiteX108" fmla="*/ 88546 w 186837"/>
                  <a:gd name="connsiteY108" fmla="*/ 87320 h 176895"/>
                  <a:gd name="connsiteX109" fmla="*/ 88698 w 186837"/>
                  <a:gd name="connsiteY109" fmla="*/ 88469 h 176895"/>
                  <a:gd name="connsiteX110" fmla="*/ 92375 w 186837"/>
                  <a:gd name="connsiteY110" fmla="*/ 84333 h 176895"/>
                  <a:gd name="connsiteX111" fmla="*/ 83796 w 186837"/>
                  <a:gd name="connsiteY111" fmla="*/ 73763 h 176895"/>
                  <a:gd name="connsiteX112" fmla="*/ 72613 w 186837"/>
                  <a:gd name="connsiteY112" fmla="*/ 48256 h 176895"/>
                  <a:gd name="connsiteX113" fmla="*/ 78051 w 186837"/>
                  <a:gd name="connsiteY113" fmla="*/ 39294 h 176895"/>
                  <a:gd name="connsiteX114" fmla="*/ 81115 w 186837"/>
                  <a:gd name="connsiteY114" fmla="*/ 39754 h 176895"/>
                  <a:gd name="connsiteX115" fmla="*/ 79660 w 186837"/>
                  <a:gd name="connsiteY115" fmla="*/ 43737 h 176895"/>
                  <a:gd name="connsiteX116" fmla="*/ 86860 w 186837"/>
                  <a:gd name="connsiteY116" fmla="*/ 48715 h 176895"/>
                  <a:gd name="connsiteX117" fmla="*/ 93065 w 186837"/>
                  <a:gd name="connsiteY117" fmla="*/ 53311 h 176895"/>
                  <a:gd name="connsiteX118" fmla="*/ 94673 w 186837"/>
                  <a:gd name="connsiteY118" fmla="*/ 57601 h 176895"/>
                  <a:gd name="connsiteX119" fmla="*/ 96588 w 186837"/>
                  <a:gd name="connsiteY119" fmla="*/ 59822 h 176895"/>
                  <a:gd name="connsiteX120" fmla="*/ 102639 w 186837"/>
                  <a:gd name="connsiteY120" fmla="*/ 61124 h 176895"/>
                  <a:gd name="connsiteX121" fmla="*/ 101337 w 186837"/>
                  <a:gd name="connsiteY121" fmla="*/ 58749 h 176895"/>
                  <a:gd name="connsiteX122" fmla="*/ 94443 w 186837"/>
                  <a:gd name="connsiteY122" fmla="*/ 53464 h 176895"/>
                  <a:gd name="connsiteX123" fmla="*/ 96052 w 186837"/>
                  <a:gd name="connsiteY123" fmla="*/ 51090 h 176895"/>
                  <a:gd name="connsiteX124" fmla="*/ 105933 w 186837"/>
                  <a:gd name="connsiteY124" fmla="*/ 54307 h 176895"/>
                  <a:gd name="connsiteX125" fmla="*/ 108997 w 186837"/>
                  <a:gd name="connsiteY125" fmla="*/ 58749 h 176895"/>
                  <a:gd name="connsiteX126" fmla="*/ 111371 w 186837"/>
                  <a:gd name="connsiteY126" fmla="*/ 58596 h 176895"/>
                  <a:gd name="connsiteX127" fmla="*/ 106928 w 186837"/>
                  <a:gd name="connsiteY127" fmla="*/ 46341 h 176895"/>
                  <a:gd name="connsiteX128" fmla="*/ 111907 w 186837"/>
                  <a:gd name="connsiteY128" fmla="*/ 47796 h 176895"/>
                  <a:gd name="connsiteX129" fmla="*/ 112827 w 186837"/>
                  <a:gd name="connsiteY129" fmla="*/ 46877 h 176895"/>
                  <a:gd name="connsiteX130" fmla="*/ 105780 w 186837"/>
                  <a:gd name="connsiteY130" fmla="*/ 35541 h 176895"/>
                  <a:gd name="connsiteX131" fmla="*/ 110375 w 186837"/>
                  <a:gd name="connsiteY131" fmla="*/ 31711 h 176895"/>
                  <a:gd name="connsiteX132" fmla="*/ 131593 w 186837"/>
                  <a:gd name="connsiteY132" fmla="*/ 27728 h 176895"/>
                  <a:gd name="connsiteX133" fmla="*/ 142163 w 186837"/>
                  <a:gd name="connsiteY133" fmla="*/ 25966 h 176895"/>
                  <a:gd name="connsiteX134" fmla="*/ 150282 w 186837"/>
                  <a:gd name="connsiteY134" fmla="*/ 26273 h 176895"/>
                  <a:gd name="connsiteX135" fmla="*/ 168972 w 186837"/>
                  <a:gd name="connsiteY135" fmla="*/ 32630 h 176895"/>
                  <a:gd name="connsiteX136" fmla="*/ 171346 w 186837"/>
                  <a:gd name="connsiteY136" fmla="*/ 33396 h 176895"/>
                  <a:gd name="connsiteX137" fmla="*/ 172955 w 186837"/>
                  <a:gd name="connsiteY137" fmla="*/ 32247 h 176895"/>
                  <a:gd name="connsiteX138" fmla="*/ 175023 w 186837"/>
                  <a:gd name="connsiteY138" fmla="*/ 29107 h 17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86837" h="176895">
                    <a:moveTo>
                      <a:pt x="175023" y="29107"/>
                    </a:moveTo>
                    <a:cubicBezTo>
                      <a:pt x="175636" y="28341"/>
                      <a:pt x="178699" y="24358"/>
                      <a:pt x="178699" y="24358"/>
                    </a:cubicBezTo>
                    <a:cubicBezTo>
                      <a:pt x="178699" y="24358"/>
                      <a:pt x="179312" y="23056"/>
                      <a:pt x="179159" y="21830"/>
                    </a:cubicBezTo>
                    <a:cubicBezTo>
                      <a:pt x="179006" y="20528"/>
                      <a:pt x="178010" y="16392"/>
                      <a:pt x="180768" y="14936"/>
                    </a:cubicBezTo>
                    <a:cubicBezTo>
                      <a:pt x="183448" y="13481"/>
                      <a:pt x="184291" y="13021"/>
                      <a:pt x="185517" y="11872"/>
                    </a:cubicBezTo>
                    <a:cubicBezTo>
                      <a:pt x="186819" y="10723"/>
                      <a:pt x="186666" y="9651"/>
                      <a:pt x="186819" y="8502"/>
                    </a:cubicBezTo>
                    <a:cubicBezTo>
                      <a:pt x="186972" y="7353"/>
                      <a:pt x="186206" y="4060"/>
                      <a:pt x="183142" y="2145"/>
                    </a:cubicBezTo>
                    <a:cubicBezTo>
                      <a:pt x="181993" y="1379"/>
                      <a:pt x="180844" y="689"/>
                      <a:pt x="179695" y="0"/>
                    </a:cubicBezTo>
                    <a:cubicBezTo>
                      <a:pt x="179312" y="153"/>
                      <a:pt x="178929" y="383"/>
                      <a:pt x="178623" y="383"/>
                    </a:cubicBezTo>
                    <a:cubicBezTo>
                      <a:pt x="177014" y="230"/>
                      <a:pt x="172418" y="-77"/>
                      <a:pt x="171882" y="689"/>
                    </a:cubicBezTo>
                    <a:cubicBezTo>
                      <a:pt x="171423" y="1455"/>
                      <a:pt x="171423" y="2145"/>
                      <a:pt x="172342" y="3064"/>
                    </a:cubicBezTo>
                    <a:cubicBezTo>
                      <a:pt x="173261" y="3983"/>
                      <a:pt x="174104" y="4213"/>
                      <a:pt x="174104" y="5438"/>
                    </a:cubicBezTo>
                    <a:cubicBezTo>
                      <a:pt x="174104" y="6741"/>
                      <a:pt x="175406" y="12332"/>
                      <a:pt x="170274" y="13251"/>
                    </a:cubicBezTo>
                    <a:cubicBezTo>
                      <a:pt x="165142" y="14170"/>
                      <a:pt x="151278" y="15319"/>
                      <a:pt x="149976" y="15626"/>
                    </a:cubicBezTo>
                    <a:cubicBezTo>
                      <a:pt x="148674" y="15932"/>
                      <a:pt x="147448" y="15626"/>
                      <a:pt x="147065" y="15166"/>
                    </a:cubicBezTo>
                    <a:cubicBezTo>
                      <a:pt x="146759" y="14706"/>
                      <a:pt x="145763" y="13864"/>
                      <a:pt x="144844" y="13711"/>
                    </a:cubicBezTo>
                    <a:cubicBezTo>
                      <a:pt x="143925" y="13558"/>
                      <a:pt x="137184" y="12562"/>
                      <a:pt x="137184" y="12562"/>
                    </a:cubicBezTo>
                    <a:cubicBezTo>
                      <a:pt x="137184" y="12562"/>
                      <a:pt x="135116" y="11949"/>
                      <a:pt x="133967" y="10953"/>
                    </a:cubicBezTo>
                    <a:cubicBezTo>
                      <a:pt x="132818" y="9957"/>
                      <a:pt x="127610" y="4213"/>
                      <a:pt x="122018" y="5209"/>
                    </a:cubicBezTo>
                    <a:cubicBezTo>
                      <a:pt x="116426" y="6128"/>
                      <a:pt x="105933" y="9651"/>
                      <a:pt x="103175" y="10494"/>
                    </a:cubicBezTo>
                    <a:cubicBezTo>
                      <a:pt x="100495" y="11260"/>
                      <a:pt x="97737" y="11796"/>
                      <a:pt x="95056" y="11796"/>
                    </a:cubicBezTo>
                    <a:cubicBezTo>
                      <a:pt x="92375" y="11796"/>
                      <a:pt x="81192" y="12945"/>
                      <a:pt x="80043" y="12715"/>
                    </a:cubicBezTo>
                    <a:cubicBezTo>
                      <a:pt x="78894" y="12562"/>
                      <a:pt x="78128" y="12409"/>
                      <a:pt x="77669" y="13021"/>
                    </a:cubicBezTo>
                    <a:cubicBezTo>
                      <a:pt x="77209" y="13634"/>
                      <a:pt x="77362" y="15090"/>
                      <a:pt x="76903" y="15396"/>
                    </a:cubicBezTo>
                    <a:cubicBezTo>
                      <a:pt x="76443" y="15702"/>
                      <a:pt x="73992" y="18766"/>
                      <a:pt x="73686" y="19226"/>
                    </a:cubicBezTo>
                    <a:cubicBezTo>
                      <a:pt x="73379" y="19685"/>
                      <a:pt x="72230" y="19685"/>
                      <a:pt x="71464" y="19532"/>
                    </a:cubicBezTo>
                    <a:cubicBezTo>
                      <a:pt x="70698" y="19379"/>
                      <a:pt x="65719" y="19838"/>
                      <a:pt x="64571" y="19379"/>
                    </a:cubicBezTo>
                    <a:cubicBezTo>
                      <a:pt x="63422" y="18919"/>
                      <a:pt x="61737" y="18613"/>
                      <a:pt x="60588" y="18919"/>
                    </a:cubicBezTo>
                    <a:cubicBezTo>
                      <a:pt x="59439" y="19226"/>
                      <a:pt x="53541" y="20987"/>
                      <a:pt x="52622" y="21830"/>
                    </a:cubicBezTo>
                    <a:cubicBezTo>
                      <a:pt x="51703" y="22596"/>
                      <a:pt x="51013" y="25200"/>
                      <a:pt x="50400" y="25507"/>
                    </a:cubicBezTo>
                    <a:cubicBezTo>
                      <a:pt x="49788" y="25813"/>
                      <a:pt x="48026" y="27421"/>
                      <a:pt x="47183" y="26962"/>
                    </a:cubicBezTo>
                    <a:cubicBezTo>
                      <a:pt x="46417" y="26502"/>
                      <a:pt x="30945" y="29643"/>
                      <a:pt x="29643" y="29490"/>
                    </a:cubicBezTo>
                    <a:cubicBezTo>
                      <a:pt x="28340" y="29336"/>
                      <a:pt x="26962" y="29030"/>
                      <a:pt x="26732" y="29949"/>
                    </a:cubicBezTo>
                    <a:cubicBezTo>
                      <a:pt x="26502" y="30868"/>
                      <a:pt x="27038" y="33779"/>
                      <a:pt x="27498" y="35081"/>
                    </a:cubicBezTo>
                    <a:cubicBezTo>
                      <a:pt x="27957" y="36383"/>
                      <a:pt x="28264" y="37762"/>
                      <a:pt x="27345" y="38605"/>
                    </a:cubicBezTo>
                    <a:cubicBezTo>
                      <a:pt x="26425" y="39447"/>
                      <a:pt x="23055" y="42128"/>
                      <a:pt x="22366" y="42435"/>
                    </a:cubicBezTo>
                    <a:cubicBezTo>
                      <a:pt x="21753" y="42741"/>
                      <a:pt x="20911" y="43583"/>
                      <a:pt x="20757" y="44503"/>
                    </a:cubicBezTo>
                    <a:cubicBezTo>
                      <a:pt x="20604" y="45422"/>
                      <a:pt x="19609" y="49252"/>
                      <a:pt x="18996" y="49788"/>
                    </a:cubicBezTo>
                    <a:cubicBezTo>
                      <a:pt x="18383" y="50247"/>
                      <a:pt x="16928" y="54077"/>
                      <a:pt x="16928" y="54077"/>
                    </a:cubicBezTo>
                    <a:cubicBezTo>
                      <a:pt x="16928" y="54077"/>
                      <a:pt x="16315" y="55686"/>
                      <a:pt x="15013" y="55379"/>
                    </a:cubicBezTo>
                    <a:cubicBezTo>
                      <a:pt x="13711" y="55073"/>
                      <a:pt x="11489" y="55686"/>
                      <a:pt x="10723" y="56145"/>
                    </a:cubicBezTo>
                    <a:cubicBezTo>
                      <a:pt x="9957" y="56605"/>
                      <a:pt x="7353" y="58367"/>
                      <a:pt x="8502" y="61124"/>
                    </a:cubicBezTo>
                    <a:cubicBezTo>
                      <a:pt x="9651" y="63805"/>
                      <a:pt x="10417" y="64954"/>
                      <a:pt x="9268" y="64648"/>
                    </a:cubicBezTo>
                    <a:cubicBezTo>
                      <a:pt x="8119" y="64341"/>
                      <a:pt x="7506" y="64801"/>
                      <a:pt x="7047" y="65414"/>
                    </a:cubicBezTo>
                    <a:cubicBezTo>
                      <a:pt x="6587" y="66026"/>
                      <a:pt x="6511" y="70009"/>
                      <a:pt x="0" y="68707"/>
                    </a:cubicBezTo>
                    <a:cubicBezTo>
                      <a:pt x="2681" y="73992"/>
                      <a:pt x="6970" y="80809"/>
                      <a:pt x="9881" y="82954"/>
                    </a:cubicBezTo>
                    <a:cubicBezTo>
                      <a:pt x="14017" y="86018"/>
                      <a:pt x="17540" y="88392"/>
                      <a:pt x="18689" y="89848"/>
                    </a:cubicBezTo>
                    <a:cubicBezTo>
                      <a:pt x="19838" y="91303"/>
                      <a:pt x="19149" y="94597"/>
                      <a:pt x="20757" y="91150"/>
                    </a:cubicBezTo>
                    <a:cubicBezTo>
                      <a:pt x="22366" y="87626"/>
                      <a:pt x="23132" y="87933"/>
                      <a:pt x="26043" y="88775"/>
                    </a:cubicBezTo>
                    <a:cubicBezTo>
                      <a:pt x="28953" y="89618"/>
                      <a:pt x="30639" y="90078"/>
                      <a:pt x="30332" y="92912"/>
                    </a:cubicBezTo>
                    <a:cubicBezTo>
                      <a:pt x="30026" y="95822"/>
                      <a:pt x="29872" y="96129"/>
                      <a:pt x="28111" y="94827"/>
                    </a:cubicBezTo>
                    <a:cubicBezTo>
                      <a:pt x="26349" y="93524"/>
                      <a:pt x="25736" y="93524"/>
                      <a:pt x="24894" y="94061"/>
                    </a:cubicBezTo>
                    <a:cubicBezTo>
                      <a:pt x="24128" y="94520"/>
                      <a:pt x="22672" y="93907"/>
                      <a:pt x="21830" y="93754"/>
                    </a:cubicBezTo>
                    <a:cubicBezTo>
                      <a:pt x="21064" y="93601"/>
                      <a:pt x="19915" y="94061"/>
                      <a:pt x="20681" y="95056"/>
                    </a:cubicBezTo>
                    <a:cubicBezTo>
                      <a:pt x="21447" y="96052"/>
                      <a:pt x="20374" y="96358"/>
                      <a:pt x="20374" y="96358"/>
                    </a:cubicBezTo>
                    <a:cubicBezTo>
                      <a:pt x="20374" y="96358"/>
                      <a:pt x="18460" y="97354"/>
                      <a:pt x="21294" y="99576"/>
                    </a:cubicBezTo>
                    <a:cubicBezTo>
                      <a:pt x="24204" y="101797"/>
                      <a:pt x="28647" y="106929"/>
                      <a:pt x="29259" y="109150"/>
                    </a:cubicBezTo>
                    <a:cubicBezTo>
                      <a:pt x="29872" y="111371"/>
                      <a:pt x="29872" y="113899"/>
                      <a:pt x="32477" y="112827"/>
                    </a:cubicBezTo>
                    <a:cubicBezTo>
                      <a:pt x="35004" y="111678"/>
                      <a:pt x="37226" y="108384"/>
                      <a:pt x="39677" y="112061"/>
                    </a:cubicBezTo>
                    <a:cubicBezTo>
                      <a:pt x="42051" y="115737"/>
                      <a:pt x="42051" y="115125"/>
                      <a:pt x="44655" y="114435"/>
                    </a:cubicBezTo>
                    <a:cubicBezTo>
                      <a:pt x="47183" y="113822"/>
                      <a:pt x="54383" y="111907"/>
                      <a:pt x="59209" y="112367"/>
                    </a:cubicBezTo>
                    <a:cubicBezTo>
                      <a:pt x="63958" y="112827"/>
                      <a:pt x="69396" y="112673"/>
                      <a:pt x="71464" y="112980"/>
                    </a:cubicBezTo>
                    <a:cubicBezTo>
                      <a:pt x="73532" y="113286"/>
                      <a:pt x="79431" y="115201"/>
                      <a:pt x="83413" y="116657"/>
                    </a:cubicBezTo>
                    <a:cubicBezTo>
                      <a:pt x="87396" y="118112"/>
                      <a:pt x="91992" y="118572"/>
                      <a:pt x="88546" y="122095"/>
                    </a:cubicBezTo>
                    <a:cubicBezTo>
                      <a:pt x="85022" y="125618"/>
                      <a:pt x="81345" y="128452"/>
                      <a:pt x="76443" y="125006"/>
                    </a:cubicBezTo>
                    <a:cubicBezTo>
                      <a:pt x="71464" y="121482"/>
                      <a:pt x="58443" y="116427"/>
                      <a:pt x="56987" y="115431"/>
                    </a:cubicBezTo>
                    <a:cubicBezTo>
                      <a:pt x="55532" y="114435"/>
                      <a:pt x="48026" y="113363"/>
                      <a:pt x="41821" y="118342"/>
                    </a:cubicBezTo>
                    <a:cubicBezTo>
                      <a:pt x="35617" y="123320"/>
                      <a:pt x="36230" y="124393"/>
                      <a:pt x="34775" y="125235"/>
                    </a:cubicBezTo>
                    <a:cubicBezTo>
                      <a:pt x="33319" y="126001"/>
                      <a:pt x="26655" y="127303"/>
                      <a:pt x="32554" y="132282"/>
                    </a:cubicBezTo>
                    <a:cubicBezTo>
                      <a:pt x="38451" y="137261"/>
                      <a:pt x="48639" y="143925"/>
                      <a:pt x="45805" y="149363"/>
                    </a:cubicBezTo>
                    <a:cubicBezTo>
                      <a:pt x="42894" y="154802"/>
                      <a:pt x="43890" y="155874"/>
                      <a:pt x="45805" y="158785"/>
                    </a:cubicBezTo>
                    <a:cubicBezTo>
                      <a:pt x="47719" y="161695"/>
                      <a:pt x="46953" y="162155"/>
                      <a:pt x="47107" y="162768"/>
                    </a:cubicBezTo>
                    <a:cubicBezTo>
                      <a:pt x="47260" y="163380"/>
                      <a:pt x="48026" y="165831"/>
                      <a:pt x="51396" y="162461"/>
                    </a:cubicBezTo>
                    <a:cubicBezTo>
                      <a:pt x="54766" y="159091"/>
                      <a:pt x="56834" y="152580"/>
                      <a:pt x="61737" y="160240"/>
                    </a:cubicBezTo>
                    <a:cubicBezTo>
                      <a:pt x="66715" y="167900"/>
                      <a:pt x="67175" y="170427"/>
                      <a:pt x="68094" y="173798"/>
                    </a:cubicBezTo>
                    <a:cubicBezTo>
                      <a:pt x="69013" y="177168"/>
                      <a:pt x="70009" y="178240"/>
                      <a:pt x="69549" y="174717"/>
                    </a:cubicBezTo>
                    <a:cubicBezTo>
                      <a:pt x="69090" y="171193"/>
                      <a:pt x="69856" y="170887"/>
                      <a:pt x="70852" y="169432"/>
                    </a:cubicBezTo>
                    <a:cubicBezTo>
                      <a:pt x="71771" y="167976"/>
                      <a:pt x="71158" y="163687"/>
                      <a:pt x="74834" y="164836"/>
                    </a:cubicBezTo>
                    <a:cubicBezTo>
                      <a:pt x="78511" y="165985"/>
                      <a:pt x="85022" y="172189"/>
                      <a:pt x="86631" y="173951"/>
                    </a:cubicBezTo>
                    <a:cubicBezTo>
                      <a:pt x="88239" y="175712"/>
                      <a:pt x="90920" y="176785"/>
                      <a:pt x="88546" y="171270"/>
                    </a:cubicBezTo>
                    <a:cubicBezTo>
                      <a:pt x="86171" y="165755"/>
                      <a:pt x="79966" y="147372"/>
                      <a:pt x="77975" y="143312"/>
                    </a:cubicBezTo>
                    <a:cubicBezTo>
                      <a:pt x="75984" y="139252"/>
                      <a:pt x="77056" y="141244"/>
                      <a:pt x="81498" y="143006"/>
                    </a:cubicBezTo>
                    <a:cubicBezTo>
                      <a:pt x="85941" y="144767"/>
                      <a:pt x="86477" y="147985"/>
                      <a:pt x="88852" y="147755"/>
                    </a:cubicBezTo>
                    <a:cubicBezTo>
                      <a:pt x="91226" y="147601"/>
                      <a:pt x="95056" y="145840"/>
                      <a:pt x="96052" y="145074"/>
                    </a:cubicBezTo>
                    <a:cubicBezTo>
                      <a:pt x="97048" y="144308"/>
                      <a:pt x="97661" y="143772"/>
                      <a:pt x="96665" y="141091"/>
                    </a:cubicBezTo>
                    <a:cubicBezTo>
                      <a:pt x="95669" y="138410"/>
                      <a:pt x="96971" y="136112"/>
                      <a:pt x="94290" y="137108"/>
                    </a:cubicBezTo>
                    <a:cubicBezTo>
                      <a:pt x="91609" y="138027"/>
                      <a:pt x="90307" y="139176"/>
                      <a:pt x="89158" y="136648"/>
                    </a:cubicBezTo>
                    <a:cubicBezTo>
                      <a:pt x="88009" y="134121"/>
                      <a:pt x="87090" y="131363"/>
                      <a:pt x="85941" y="130750"/>
                    </a:cubicBezTo>
                    <a:cubicBezTo>
                      <a:pt x="84792" y="130137"/>
                      <a:pt x="82265" y="127840"/>
                      <a:pt x="87243" y="126921"/>
                    </a:cubicBezTo>
                    <a:cubicBezTo>
                      <a:pt x="92222" y="126001"/>
                      <a:pt x="94903" y="126461"/>
                      <a:pt x="97584" y="124546"/>
                    </a:cubicBezTo>
                    <a:cubicBezTo>
                      <a:pt x="100265" y="122631"/>
                      <a:pt x="101567" y="122937"/>
                      <a:pt x="101260" y="124546"/>
                    </a:cubicBezTo>
                    <a:cubicBezTo>
                      <a:pt x="100954" y="126155"/>
                      <a:pt x="100954" y="126767"/>
                      <a:pt x="102716" y="127074"/>
                    </a:cubicBezTo>
                    <a:cubicBezTo>
                      <a:pt x="104477" y="127380"/>
                      <a:pt x="105396" y="128223"/>
                      <a:pt x="105780" y="129984"/>
                    </a:cubicBezTo>
                    <a:cubicBezTo>
                      <a:pt x="106163" y="131746"/>
                      <a:pt x="107388" y="131899"/>
                      <a:pt x="108460" y="132206"/>
                    </a:cubicBezTo>
                    <a:cubicBezTo>
                      <a:pt x="109610" y="132512"/>
                      <a:pt x="110375" y="132818"/>
                      <a:pt x="110682" y="134274"/>
                    </a:cubicBezTo>
                    <a:cubicBezTo>
                      <a:pt x="110988" y="135729"/>
                      <a:pt x="111448" y="136189"/>
                      <a:pt x="112903" y="135882"/>
                    </a:cubicBezTo>
                    <a:cubicBezTo>
                      <a:pt x="114359" y="135576"/>
                      <a:pt x="115967" y="133967"/>
                      <a:pt x="114205" y="129525"/>
                    </a:cubicBezTo>
                    <a:cubicBezTo>
                      <a:pt x="112444" y="125082"/>
                      <a:pt x="111831" y="121712"/>
                      <a:pt x="113056" y="120946"/>
                    </a:cubicBezTo>
                    <a:cubicBezTo>
                      <a:pt x="114359" y="120180"/>
                      <a:pt x="115584" y="119644"/>
                      <a:pt x="112750" y="117882"/>
                    </a:cubicBezTo>
                    <a:cubicBezTo>
                      <a:pt x="109916" y="116120"/>
                      <a:pt x="93447" y="107848"/>
                      <a:pt x="90077" y="105627"/>
                    </a:cubicBezTo>
                    <a:cubicBezTo>
                      <a:pt x="86707" y="103405"/>
                      <a:pt x="83567" y="100342"/>
                      <a:pt x="79737" y="99269"/>
                    </a:cubicBezTo>
                    <a:cubicBezTo>
                      <a:pt x="75907" y="98197"/>
                      <a:pt x="73992" y="97507"/>
                      <a:pt x="72996" y="97661"/>
                    </a:cubicBezTo>
                    <a:cubicBezTo>
                      <a:pt x="72000" y="97814"/>
                      <a:pt x="69013" y="96741"/>
                      <a:pt x="75065" y="95286"/>
                    </a:cubicBezTo>
                    <a:cubicBezTo>
                      <a:pt x="81115" y="93831"/>
                      <a:pt x="81805" y="94137"/>
                      <a:pt x="83030" y="93218"/>
                    </a:cubicBezTo>
                    <a:cubicBezTo>
                      <a:pt x="84256" y="92299"/>
                      <a:pt x="84332" y="91609"/>
                      <a:pt x="82724" y="89082"/>
                    </a:cubicBezTo>
                    <a:cubicBezTo>
                      <a:pt x="81115" y="86554"/>
                      <a:pt x="81269" y="85865"/>
                      <a:pt x="80503" y="87014"/>
                    </a:cubicBezTo>
                    <a:cubicBezTo>
                      <a:pt x="79737" y="88163"/>
                      <a:pt x="77592" y="85405"/>
                      <a:pt x="79583" y="83184"/>
                    </a:cubicBezTo>
                    <a:cubicBezTo>
                      <a:pt x="81498" y="80963"/>
                      <a:pt x="86937" y="80503"/>
                      <a:pt x="89005" y="83643"/>
                    </a:cubicBezTo>
                    <a:cubicBezTo>
                      <a:pt x="91073" y="86860"/>
                      <a:pt x="90154" y="86707"/>
                      <a:pt x="88546" y="87320"/>
                    </a:cubicBezTo>
                    <a:cubicBezTo>
                      <a:pt x="86937" y="87933"/>
                      <a:pt x="85022" y="88775"/>
                      <a:pt x="88698" y="88469"/>
                    </a:cubicBezTo>
                    <a:cubicBezTo>
                      <a:pt x="92375" y="88163"/>
                      <a:pt x="94443" y="86554"/>
                      <a:pt x="92375" y="84333"/>
                    </a:cubicBezTo>
                    <a:cubicBezTo>
                      <a:pt x="90307" y="82112"/>
                      <a:pt x="84869" y="75524"/>
                      <a:pt x="83796" y="73763"/>
                    </a:cubicBezTo>
                    <a:cubicBezTo>
                      <a:pt x="82647" y="72001"/>
                      <a:pt x="68784" y="57677"/>
                      <a:pt x="72613" y="48256"/>
                    </a:cubicBezTo>
                    <a:cubicBezTo>
                      <a:pt x="76443" y="38835"/>
                      <a:pt x="74988" y="41362"/>
                      <a:pt x="78051" y="39294"/>
                    </a:cubicBezTo>
                    <a:cubicBezTo>
                      <a:pt x="81115" y="37226"/>
                      <a:pt x="82494" y="35770"/>
                      <a:pt x="81115" y="39754"/>
                    </a:cubicBezTo>
                    <a:cubicBezTo>
                      <a:pt x="79737" y="43737"/>
                      <a:pt x="77439" y="41669"/>
                      <a:pt x="79660" y="43737"/>
                    </a:cubicBezTo>
                    <a:cubicBezTo>
                      <a:pt x="81881" y="45805"/>
                      <a:pt x="84792" y="48332"/>
                      <a:pt x="86860" y="48715"/>
                    </a:cubicBezTo>
                    <a:cubicBezTo>
                      <a:pt x="88928" y="49022"/>
                      <a:pt x="92758" y="49175"/>
                      <a:pt x="93065" y="53311"/>
                    </a:cubicBezTo>
                    <a:cubicBezTo>
                      <a:pt x="93371" y="57447"/>
                      <a:pt x="94060" y="56375"/>
                      <a:pt x="94673" y="57601"/>
                    </a:cubicBezTo>
                    <a:cubicBezTo>
                      <a:pt x="95286" y="58903"/>
                      <a:pt x="93371" y="59056"/>
                      <a:pt x="96588" y="59822"/>
                    </a:cubicBezTo>
                    <a:cubicBezTo>
                      <a:pt x="99805" y="60588"/>
                      <a:pt x="101490" y="60971"/>
                      <a:pt x="102639" y="61124"/>
                    </a:cubicBezTo>
                    <a:cubicBezTo>
                      <a:pt x="103788" y="61277"/>
                      <a:pt x="106163" y="61124"/>
                      <a:pt x="101337" y="58749"/>
                    </a:cubicBezTo>
                    <a:cubicBezTo>
                      <a:pt x="96588" y="56375"/>
                      <a:pt x="94750" y="54613"/>
                      <a:pt x="94443" y="53464"/>
                    </a:cubicBezTo>
                    <a:cubicBezTo>
                      <a:pt x="94137" y="52315"/>
                      <a:pt x="92835" y="51703"/>
                      <a:pt x="96052" y="51090"/>
                    </a:cubicBezTo>
                    <a:cubicBezTo>
                      <a:pt x="99269" y="50477"/>
                      <a:pt x="104171" y="50784"/>
                      <a:pt x="105933" y="54307"/>
                    </a:cubicBezTo>
                    <a:cubicBezTo>
                      <a:pt x="107695" y="57830"/>
                      <a:pt x="107235" y="57830"/>
                      <a:pt x="108997" y="58749"/>
                    </a:cubicBezTo>
                    <a:cubicBezTo>
                      <a:pt x="110758" y="59669"/>
                      <a:pt x="114129" y="61813"/>
                      <a:pt x="111371" y="58596"/>
                    </a:cubicBezTo>
                    <a:cubicBezTo>
                      <a:pt x="108690" y="55379"/>
                      <a:pt x="101950" y="47720"/>
                      <a:pt x="106928" y="46341"/>
                    </a:cubicBezTo>
                    <a:cubicBezTo>
                      <a:pt x="106928" y="46341"/>
                      <a:pt x="109303" y="45575"/>
                      <a:pt x="111907" y="47796"/>
                    </a:cubicBezTo>
                    <a:cubicBezTo>
                      <a:pt x="114435" y="50018"/>
                      <a:pt x="117805" y="49252"/>
                      <a:pt x="112827" y="46877"/>
                    </a:cubicBezTo>
                    <a:cubicBezTo>
                      <a:pt x="107848" y="44503"/>
                      <a:pt x="106316" y="38451"/>
                      <a:pt x="105780" y="35541"/>
                    </a:cubicBezTo>
                    <a:cubicBezTo>
                      <a:pt x="105244" y="32630"/>
                      <a:pt x="105626" y="33473"/>
                      <a:pt x="110375" y="31711"/>
                    </a:cubicBezTo>
                    <a:cubicBezTo>
                      <a:pt x="115124" y="29949"/>
                      <a:pt x="124393" y="25507"/>
                      <a:pt x="131593" y="27728"/>
                    </a:cubicBezTo>
                    <a:cubicBezTo>
                      <a:pt x="138793" y="29949"/>
                      <a:pt x="138640" y="27575"/>
                      <a:pt x="142163" y="25966"/>
                    </a:cubicBezTo>
                    <a:cubicBezTo>
                      <a:pt x="145686" y="24358"/>
                      <a:pt x="147755" y="25507"/>
                      <a:pt x="150282" y="26273"/>
                    </a:cubicBezTo>
                    <a:cubicBezTo>
                      <a:pt x="152810" y="27039"/>
                      <a:pt x="166750" y="32324"/>
                      <a:pt x="168972" y="32630"/>
                    </a:cubicBezTo>
                    <a:cubicBezTo>
                      <a:pt x="170121" y="32783"/>
                      <a:pt x="170887" y="33090"/>
                      <a:pt x="171346" y="33396"/>
                    </a:cubicBezTo>
                    <a:lnTo>
                      <a:pt x="172955" y="32247"/>
                    </a:lnTo>
                    <a:cubicBezTo>
                      <a:pt x="173261" y="31788"/>
                      <a:pt x="174410" y="29873"/>
                      <a:pt x="175023" y="2910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76" name="Kombinationstegning: figur 12175">
                <a:extLst>
                  <a:ext uri="{FF2B5EF4-FFF2-40B4-BE49-F238E27FC236}">
                    <a16:creationId xmlns:a16="http://schemas.microsoft.com/office/drawing/2014/main" id="{ECFAADD7-AE8F-461C-98CA-5A1DF8AC06D0}"/>
                  </a:ext>
                </a:extLst>
              </p:cNvPr>
              <p:cNvSpPr/>
              <p:nvPr/>
            </p:nvSpPr>
            <p:spPr>
              <a:xfrm>
                <a:off x="6689345" y="3021451"/>
                <a:ext cx="2966" cy="11424"/>
              </a:xfrm>
              <a:custGeom>
                <a:avLst/>
                <a:gdLst>
                  <a:gd name="connsiteX0" fmla="*/ 2273 w 2966"/>
                  <a:gd name="connsiteY0" fmla="*/ 1436 h 11424"/>
                  <a:gd name="connsiteX1" fmla="*/ 358 w 2966"/>
                  <a:gd name="connsiteY1" fmla="*/ 2126 h 11424"/>
                  <a:gd name="connsiteX2" fmla="*/ 2043 w 2966"/>
                  <a:gd name="connsiteY2" fmla="*/ 8560 h 11424"/>
                  <a:gd name="connsiteX3" fmla="*/ 2273 w 2966"/>
                  <a:gd name="connsiteY3" fmla="*/ 1436 h 11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6" h="11424">
                    <a:moveTo>
                      <a:pt x="2273" y="1436"/>
                    </a:moveTo>
                    <a:cubicBezTo>
                      <a:pt x="588" y="-249"/>
                      <a:pt x="-638" y="-938"/>
                      <a:pt x="358" y="2126"/>
                    </a:cubicBezTo>
                    <a:cubicBezTo>
                      <a:pt x="358" y="2126"/>
                      <a:pt x="3269" y="17675"/>
                      <a:pt x="2043" y="8560"/>
                    </a:cubicBezTo>
                    <a:cubicBezTo>
                      <a:pt x="2043" y="8636"/>
                      <a:pt x="3958" y="3121"/>
                      <a:pt x="2273" y="14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77" name="Kombinationstegning: figur 12176">
                <a:extLst>
                  <a:ext uri="{FF2B5EF4-FFF2-40B4-BE49-F238E27FC236}">
                    <a16:creationId xmlns:a16="http://schemas.microsoft.com/office/drawing/2014/main" id="{E718C1B7-1CAF-433A-82ED-B96F173AE30A}"/>
                  </a:ext>
                </a:extLst>
              </p:cNvPr>
              <p:cNvSpPr/>
              <p:nvPr/>
            </p:nvSpPr>
            <p:spPr>
              <a:xfrm>
                <a:off x="6691874" y="3015964"/>
                <a:ext cx="7900" cy="7723"/>
              </a:xfrm>
              <a:custGeom>
                <a:avLst/>
                <a:gdLst>
                  <a:gd name="connsiteX0" fmla="*/ 4723 w 7900"/>
                  <a:gd name="connsiteY0" fmla="*/ 949 h 7723"/>
                  <a:gd name="connsiteX1" fmla="*/ 1352 w 7900"/>
                  <a:gd name="connsiteY1" fmla="*/ 1638 h 7723"/>
                  <a:gd name="connsiteX2" fmla="*/ 126 w 7900"/>
                  <a:gd name="connsiteY2" fmla="*/ 3783 h 7723"/>
                  <a:gd name="connsiteX3" fmla="*/ 6561 w 7900"/>
                  <a:gd name="connsiteY3" fmla="*/ 7613 h 7723"/>
                  <a:gd name="connsiteX4" fmla="*/ 4723 w 7900"/>
                  <a:gd name="connsiteY4" fmla="*/ 949 h 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0" h="7723">
                    <a:moveTo>
                      <a:pt x="4723" y="949"/>
                    </a:moveTo>
                    <a:cubicBezTo>
                      <a:pt x="3037" y="-736"/>
                      <a:pt x="3037" y="30"/>
                      <a:pt x="1352" y="1638"/>
                    </a:cubicBezTo>
                    <a:cubicBezTo>
                      <a:pt x="-333" y="3323"/>
                      <a:pt x="126" y="3783"/>
                      <a:pt x="126" y="3783"/>
                    </a:cubicBezTo>
                    <a:cubicBezTo>
                      <a:pt x="-793" y="5008"/>
                      <a:pt x="3497" y="6693"/>
                      <a:pt x="6561" y="7613"/>
                    </a:cubicBezTo>
                    <a:cubicBezTo>
                      <a:pt x="9778" y="8608"/>
                      <a:pt x="6407" y="2634"/>
                      <a:pt x="4723" y="94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78" name="Kombinationstegning: figur 12177">
                <a:extLst>
                  <a:ext uri="{FF2B5EF4-FFF2-40B4-BE49-F238E27FC236}">
                    <a16:creationId xmlns:a16="http://schemas.microsoft.com/office/drawing/2014/main" id="{F6447A9D-0ECF-4B2F-A5DD-8E8E6043EBAA}"/>
                  </a:ext>
                </a:extLst>
              </p:cNvPr>
              <p:cNvSpPr/>
              <p:nvPr/>
            </p:nvSpPr>
            <p:spPr>
              <a:xfrm>
                <a:off x="6705369" y="3039188"/>
                <a:ext cx="6731" cy="7246"/>
              </a:xfrm>
              <a:custGeom>
                <a:avLst/>
                <a:gdLst>
                  <a:gd name="connsiteX0" fmla="*/ 6547 w 6731"/>
                  <a:gd name="connsiteY0" fmla="*/ 5988 h 7246"/>
                  <a:gd name="connsiteX1" fmla="*/ 343 w 6731"/>
                  <a:gd name="connsiteY1" fmla="*/ 1469 h 7246"/>
                  <a:gd name="connsiteX2" fmla="*/ 6547 w 6731"/>
                  <a:gd name="connsiteY2" fmla="*/ 5988 h 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31" h="7246">
                    <a:moveTo>
                      <a:pt x="6547" y="5988"/>
                    </a:moveTo>
                    <a:cubicBezTo>
                      <a:pt x="5092" y="1469"/>
                      <a:pt x="-1572" y="-2131"/>
                      <a:pt x="343" y="1469"/>
                    </a:cubicBezTo>
                    <a:cubicBezTo>
                      <a:pt x="343" y="1392"/>
                      <a:pt x="8003" y="10507"/>
                      <a:pt x="6547" y="598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79" name="Kombinationstegning: figur 12178">
                <a:extLst>
                  <a:ext uri="{FF2B5EF4-FFF2-40B4-BE49-F238E27FC236}">
                    <a16:creationId xmlns:a16="http://schemas.microsoft.com/office/drawing/2014/main" id="{589CCE1B-A0B3-4090-B674-A6E9A01272CE}"/>
                  </a:ext>
                </a:extLst>
              </p:cNvPr>
              <p:cNvSpPr/>
              <p:nvPr/>
            </p:nvSpPr>
            <p:spPr>
              <a:xfrm>
                <a:off x="6748199" y="3078275"/>
                <a:ext cx="11096" cy="4203"/>
              </a:xfrm>
              <a:custGeom>
                <a:avLst/>
                <a:gdLst>
                  <a:gd name="connsiteX0" fmla="*/ 9215 w 11096"/>
                  <a:gd name="connsiteY0" fmla="*/ 3974 h 4203"/>
                  <a:gd name="connsiteX1" fmla="*/ 8296 w 11096"/>
                  <a:gd name="connsiteY1" fmla="*/ 1370 h 4203"/>
                  <a:gd name="connsiteX2" fmla="*/ 2092 w 11096"/>
                  <a:gd name="connsiteY2" fmla="*/ 2825 h 4203"/>
                  <a:gd name="connsiteX3" fmla="*/ 9215 w 11096"/>
                  <a:gd name="connsiteY3" fmla="*/ 3974 h 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" h="4203">
                    <a:moveTo>
                      <a:pt x="9215" y="3974"/>
                    </a:moveTo>
                    <a:cubicBezTo>
                      <a:pt x="10900" y="3055"/>
                      <a:pt x="12815" y="2519"/>
                      <a:pt x="8296" y="1370"/>
                    </a:cubicBezTo>
                    <a:cubicBezTo>
                      <a:pt x="3777" y="145"/>
                      <a:pt x="-3653" y="-1541"/>
                      <a:pt x="2092" y="2825"/>
                    </a:cubicBezTo>
                    <a:cubicBezTo>
                      <a:pt x="2015" y="2749"/>
                      <a:pt x="7530" y="4893"/>
                      <a:pt x="9215" y="397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80" name="Kombinationstegning: figur 12179">
                <a:extLst>
                  <a:ext uri="{FF2B5EF4-FFF2-40B4-BE49-F238E27FC236}">
                    <a16:creationId xmlns:a16="http://schemas.microsoft.com/office/drawing/2014/main" id="{EB060DBB-3E79-4C1B-8695-FAFB645037A0}"/>
                  </a:ext>
                </a:extLst>
              </p:cNvPr>
              <p:cNvSpPr/>
              <p:nvPr/>
            </p:nvSpPr>
            <p:spPr>
              <a:xfrm>
                <a:off x="6747205" y="3084089"/>
                <a:ext cx="19783" cy="3691"/>
              </a:xfrm>
              <a:custGeom>
                <a:avLst/>
                <a:gdLst>
                  <a:gd name="connsiteX0" fmla="*/ 2319 w 19783"/>
                  <a:gd name="connsiteY0" fmla="*/ 1531 h 3691"/>
                  <a:gd name="connsiteX1" fmla="*/ 18098 w 19783"/>
                  <a:gd name="connsiteY1" fmla="*/ 3675 h 3691"/>
                  <a:gd name="connsiteX2" fmla="*/ 13043 w 19783"/>
                  <a:gd name="connsiteY2" fmla="*/ 1761 h 3691"/>
                  <a:gd name="connsiteX3" fmla="*/ 2319 w 19783"/>
                  <a:gd name="connsiteY3" fmla="*/ 1531 h 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83" h="3691">
                    <a:moveTo>
                      <a:pt x="2319" y="1531"/>
                    </a:moveTo>
                    <a:cubicBezTo>
                      <a:pt x="2319" y="1531"/>
                      <a:pt x="14728" y="3905"/>
                      <a:pt x="18098" y="3675"/>
                    </a:cubicBezTo>
                    <a:cubicBezTo>
                      <a:pt x="21468" y="3446"/>
                      <a:pt x="19784" y="2986"/>
                      <a:pt x="13043" y="1761"/>
                    </a:cubicBezTo>
                    <a:cubicBezTo>
                      <a:pt x="6379" y="535"/>
                      <a:pt x="-4881" y="-1380"/>
                      <a:pt x="2319" y="153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81" name="Kombinationstegning: figur 12180">
                <a:extLst>
                  <a:ext uri="{FF2B5EF4-FFF2-40B4-BE49-F238E27FC236}">
                    <a16:creationId xmlns:a16="http://schemas.microsoft.com/office/drawing/2014/main" id="{1FBCDC0A-E804-461E-B08B-19A3E37B8F60}"/>
                  </a:ext>
                </a:extLst>
              </p:cNvPr>
              <p:cNvSpPr/>
              <p:nvPr/>
            </p:nvSpPr>
            <p:spPr>
              <a:xfrm>
                <a:off x="6757295" y="3093121"/>
                <a:ext cx="9745" cy="1868"/>
              </a:xfrm>
              <a:custGeom>
                <a:avLst/>
                <a:gdLst>
                  <a:gd name="connsiteX0" fmla="*/ 809 w 9745"/>
                  <a:gd name="connsiteY0" fmla="*/ 618 h 1868"/>
                  <a:gd name="connsiteX1" fmla="*/ 5864 w 9745"/>
                  <a:gd name="connsiteY1" fmla="*/ 1844 h 1868"/>
                  <a:gd name="connsiteX2" fmla="*/ 4945 w 9745"/>
                  <a:gd name="connsiteY2" fmla="*/ 159 h 1868"/>
                  <a:gd name="connsiteX3" fmla="*/ 809 w 9745"/>
                  <a:gd name="connsiteY3" fmla="*/ 618 h 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45" h="1868">
                    <a:moveTo>
                      <a:pt x="809" y="618"/>
                    </a:moveTo>
                    <a:cubicBezTo>
                      <a:pt x="809" y="618"/>
                      <a:pt x="2035" y="2073"/>
                      <a:pt x="5864" y="1844"/>
                    </a:cubicBezTo>
                    <a:cubicBezTo>
                      <a:pt x="9694" y="1614"/>
                      <a:pt x="12605" y="618"/>
                      <a:pt x="4945" y="159"/>
                    </a:cubicBezTo>
                    <a:cubicBezTo>
                      <a:pt x="-2714" y="-378"/>
                      <a:pt x="809" y="618"/>
                      <a:pt x="809" y="61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82" name="Kombinationstegning: figur 12181">
                <a:extLst>
                  <a:ext uri="{FF2B5EF4-FFF2-40B4-BE49-F238E27FC236}">
                    <a16:creationId xmlns:a16="http://schemas.microsoft.com/office/drawing/2014/main" id="{EA06C34A-9B1D-4B5D-816F-195C6FEF02C3}"/>
                  </a:ext>
                </a:extLst>
              </p:cNvPr>
              <p:cNvSpPr/>
              <p:nvPr/>
            </p:nvSpPr>
            <p:spPr>
              <a:xfrm>
                <a:off x="6774878" y="3098717"/>
                <a:ext cx="6528" cy="3157"/>
              </a:xfrm>
              <a:custGeom>
                <a:avLst/>
                <a:gdLst>
                  <a:gd name="connsiteX0" fmla="*/ 5515 w 6528"/>
                  <a:gd name="connsiteY0" fmla="*/ 3140 h 3157"/>
                  <a:gd name="connsiteX1" fmla="*/ 0 w 6528"/>
                  <a:gd name="connsiteY1" fmla="*/ 0 h 3157"/>
                  <a:gd name="connsiteX2" fmla="*/ 5515 w 6528"/>
                  <a:gd name="connsiteY2" fmla="*/ 3140 h 3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28" h="3157">
                    <a:moveTo>
                      <a:pt x="5515" y="3140"/>
                    </a:moveTo>
                    <a:cubicBezTo>
                      <a:pt x="8426" y="3370"/>
                      <a:pt x="4596" y="1226"/>
                      <a:pt x="0" y="0"/>
                    </a:cubicBezTo>
                    <a:cubicBezTo>
                      <a:pt x="0" y="77"/>
                      <a:pt x="2681" y="2911"/>
                      <a:pt x="5515" y="31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83" name="Kombinationstegning: figur 12182">
                <a:extLst>
                  <a:ext uri="{FF2B5EF4-FFF2-40B4-BE49-F238E27FC236}">
                    <a16:creationId xmlns:a16="http://schemas.microsoft.com/office/drawing/2014/main" id="{E9C0B8C0-5C67-41DE-BB42-639B9CE84390}"/>
                  </a:ext>
                </a:extLst>
              </p:cNvPr>
              <p:cNvSpPr/>
              <p:nvPr/>
            </p:nvSpPr>
            <p:spPr>
              <a:xfrm>
                <a:off x="6770586" y="3092769"/>
                <a:ext cx="34820" cy="17072"/>
              </a:xfrm>
              <a:custGeom>
                <a:avLst/>
                <a:gdLst>
                  <a:gd name="connsiteX0" fmla="*/ 8735 w 34820"/>
                  <a:gd name="connsiteY0" fmla="*/ 2272 h 17072"/>
                  <a:gd name="connsiteX1" fmla="*/ 3143 w 34820"/>
                  <a:gd name="connsiteY1" fmla="*/ 1966 h 17072"/>
                  <a:gd name="connsiteX2" fmla="*/ 33322 w 34820"/>
                  <a:gd name="connsiteY2" fmla="*/ 16672 h 17072"/>
                  <a:gd name="connsiteX3" fmla="*/ 33322 w 34820"/>
                  <a:gd name="connsiteY3" fmla="*/ 14604 h 17072"/>
                  <a:gd name="connsiteX4" fmla="*/ 32939 w 34820"/>
                  <a:gd name="connsiteY4" fmla="*/ 13608 h 17072"/>
                  <a:gd name="connsiteX5" fmla="*/ 11875 w 34820"/>
                  <a:gd name="connsiteY5" fmla="*/ 3038 h 17072"/>
                  <a:gd name="connsiteX6" fmla="*/ 8735 w 34820"/>
                  <a:gd name="connsiteY6" fmla="*/ 2272 h 17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20" h="17072">
                    <a:moveTo>
                      <a:pt x="8735" y="2272"/>
                    </a:moveTo>
                    <a:cubicBezTo>
                      <a:pt x="2530" y="-256"/>
                      <a:pt x="-4057" y="-1098"/>
                      <a:pt x="3143" y="1966"/>
                    </a:cubicBezTo>
                    <a:cubicBezTo>
                      <a:pt x="10343" y="5029"/>
                      <a:pt x="31101" y="15829"/>
                      <a:pt x="33322" y="16672"/>
                    </a:cubicBezTo>
                    <a:cubicBezTo>
                      <a:pt x="35544" y="17438"/>
                      <a:pt x="35084" y="17285"/>
                      <a:pt x="33322" y="14604"/>
                    </a:cubicBezTo>
                    <a:cubicBezTo>
                      <a:pt x="33016" y="14144"/>
                      <a:pt x="33016" y="13915"/>
                      <a:pt x="32939" y="13608"/>
                    </a:cubicBezTo>
                    <a:lnTo>
                      <a:pt x="11875" y="3038"/>
                    </a:lnTo>
                    <a:cubicBezTo>
                      <a:pt x="12182" y="3344"/>
                      <a:pt x="11569" y="3421"/>
                      <a:pt x="8735" y="227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84" name="Kombinationstegning: figur 12183">
                <a:extLst>
                  <a:ext uri="{FF2B5EF4-FFF2-40B4-BE49-F238E27FC236}">
                    <a16:creationId xmlns:a16="http://schemas.microsoft.com/office/drawing/2014/main" id="{D671DC0F-DFEF-446F-B1A1-CDD8DCFD81C7}"/>
                  </a:ext>
                </a:extLst>
              </p:cNvPr>
              <p:cNvSpPr/>
              <p:nvPr/>
            </p:nvSpPr>
            <p:spPr>
              <a:xfrm>
                <a:off x="6665700" y="2967809"/>
                <a:ext cx="165851" cy="126006"/>
              </a:xfrm>
              <a:custGeom>
                <a:avLst/>
                <a:gdLst>
                  <a:gd name="connsiteX0" fmla="*/ 85663 w 165851"/>
                  <a:gd name="connsiteY0" fmla="*/ 1843 h 126006"/>
                  <a:gd name="connsiteX1" fmla="*/ 78540 w 165851"/>
                  <a:gd name="connsiteY1" fmla="*/ 5 h 126006"/>
                  <a:gd name="connsiteX2" fmla="*/ 76778 w 165851"/>
                  <a:gd name="connsiteY2" fmla="*/ 924 h 126006"/>
                  <a:gd name="connsiteX3" fmla="*/ 77008 w 165851"/>
                  <a:gd name="connsiteY3" fmla="*/ 3911 h 126006"/>
                  <a:gd name="connsiteX4" fmla="*/ 76165 w 165851"/>
                  <a:gd name="connsiteY4" fmla="*/ 5443 h 126006"/>
                  <a:gd name="connsiteX5" fmla="*/ 72718 w 165851"/>
                  <a:gd name="connsiteY5" fmla="*/ 5596 h 126006"/>
                  <a:gd name="connsiteX6" fmla="*/ 71187 w 165851"/>
                  <a:gd name="connsiteY6" fmla="*/ 6898 h 126006"/>
                  <a:gd name="connsiteX7" fmla="*/ 69731 w 165851"/>
                  <a:gd name="connsiteY7" fmla="*/ 8354 h 126006"/>
                  <a:gd name="connsiteX8" fmla="*/ 65671 w 165851"/>
                  <a:gd name="connsiteY8" fmla="*/ 9273 h 126006"/>
                  <a:gd name="connsiteX9" fmla="*/ 62454 w 165851"/>
                  <a:gd name="connsiteY9" fmla="*/ 10345 h 126006"/>
                  <a:gd name="connsiteX10" fmla="*/ 59850 w 165851"/>
                  <a:gd name="connsiteY10" fmla="*/ 11188 h 126006"/>
                  <a:gd name="connsiteX11" fmla="*/ 58931 w 165851"/>
                  <a:gd name="connsiteY11" fmla="*/ 14865 h 126006"/>
                  <a:gd name="connsiteX12" fmla="*/ 60999 w 165851"/>
                  <a:gd name="connsiteY12" fmla="*/ 17392 h 126006"/>
                  <a:gd name="connsiteX13" fmla="*/ 60846 w 165851"/>
                  <a:gd name="connsiteY13" fmla="*/ 19920 h 126006"/>
                  <a:gd name="connsiteX14" fmla="*/ 56633 w 165851"/>
                  <a:gd name="connsiteY14" fmla="*/ 24439 h 126006"/>
                  <a:gd name="connsiteX15" fmla="*/ 52803 w 165851"/>
                  <a:gd name="connsiteY15" fmla="*/ 26737 h 126006"/>
                  <a:gd name="connsiteX16" fmla="*/ 49663 w 165851"/>
                  <a:gd name="connsiteY16" fmla="*/ 28039 h 126006"/>
                  <a:gd name="connsiteX17" fmla="*/ 48820 w 165851"/>
                  <a:gd name="connsiteY17" fmla="*/ 29341 h 126006"/>
                  <a:gd name="connsiteX18" fmla="*/ 51425 w 165851"/>
                  <a:gd name="connsiteY18" fmla="*/ 30643 h 126006"/>
                  <a:gd name="connsiteX19" fmla="*/ 51425 w 165851"/>
                  <a:gd name="connsiteY19" fmla="*/ 32405 h 126006"/>
                  <a:gd name="connsiteX20" fmla="*/ 49969 w 165851"/>
                  <a:gd name="connsiteY20" fmla="*/ 33248 h 126006"/>
                  <a:gd name="connsiteX21" fmla="*/ 50352 w 165851"/>
                  <a:gd name="connsiteY21" fmla="*/ 35622 h 126006"/>
                  <a:gd name="connsiteX22" fmla="*/ 49739 w 165851"/>
                  <a:gd name="connsiteY22" fmla="*/ 37307 h 126006"/>
                  <a:gd name="connsiteX23" fmla="*/ 47595 w 165851"/>
                  <a:gd name="connsiteY23" fmla="*/ 38992 h 126006"/>
                  <a:gd name="connsiteX24" fmla="*/ 45450 w 165851"/>
                  <a:gd name="connsiteY24" fmla="*/ 38150 h 126006"/>
                  <a:gd name="connsiteX25" fmla="*/ 42540 w 165851"/>
                  <a:gd name="connsiteY25" fmla="*/ 37307 h 126006"/>
                  <a:gd name="connsiteX26" fmla="*/ 39935 w 165851"/>
                  <a:gd name="connsiteY26" fmla="*/ 36465 h 126006"/>
                  <a:gd name="connsiteX27" fmla="*/ 36105 w 165851"/>
                  <a:gd name="connsiteY27" fmla="*/ 36465 h 126006"/>
                  <a:gd name="connsiteX28" fmla="*/ 33195 w 165851"/>
                  <a:gd name="connsiteY28" fmla="*/ 36005 h 126006"/>
                  <a:gd name="connsiteX29" fmla="*/ 31893 w 165851"/>
                  <a:gd name="connsiteY29" fmla="*/ 33937 h 126006"/>
                  <a:gd name="connsiteX30" fmla="*/ 29135 w 165851"/>
                  <a:gd name="connsiteY30" fmla="*/ 31409 h 126006"/>
                  <a:gd name="connsiteX31" fmla="*/ 27603 w 165851"/>
                  <a:gd name="connsiteY31" fmla="*/ 33095 h 126006"/>
                  <a:gd name="connsiteX32" fmla="*/ 26148 w 165851"/>
                  <a:gd name="connsiteY32" fmla="*/ 34167 h 126006"/>
                  <a:gd name="connsiteX33" fmla="*/ 17186 w 165851"/>
                  <a:gd name="connsiteY33" fmla="*/ 36924 h 126006"/>
                  <a:gd name="connsiteX34" fmla="*/ 15424 w 165851"/>
                  <a:gd name="connsiteY34" fmla="*/ 37078 h 126006"/>
                  <a:gd name="connsiteX35" fmla="*/ 12820 w 165851"/>
                  <a:gd name="connsiteY35" fmla="*/ 36388 h 126006"/>
                  <a:gd name="connsiteX36" fmla="*/ 10905 w 165851"/>
                  <a:gd name="connsiteY36" fmla="*/ 36388 h 126006"/>
                  <a:gd name="connsiteX37" fmla="*/ 3398 w 165851"/>
                  <a:gd name="connsiteY37" fmla="*/ 37690 h 126006"/>
                  <a:gd name="connsiteX38" fmla="*/ 2250 w 165851"/>
                  <a:gd name="connsiteY38" fmla="*/ 37690 h 126006"/>
                  <a:gd name="connsiteX39" fmla="*/ 1254 w 165851"/>
                  <a:gd name="connsiteY39" fmla="*/ 38533 h 126006"/>
                  <a:gd name="connsiteX40" fmla="*/ 947 w 165851"/>
                  <a:gd name="connsiteY40" fmla="*/ 44124 h 126006"/>
                  <a:gd name="connsiteX41" fmla="*/ 1713 w 165851"/>
                  <a:gd name="connsiteY41" fmla="*/ 49103 h 126006"/>
                  <a:gd name="connsiteX42" fmla="*/ 4624 w 165851"/>
                  <a:gd name="connsiteY42" fmla="*/ 54235 h 126006"/>
                  <a:gd name="connsiteX43" fmla="*/ 7688 w 165851"/>
                  <a:gd name="connsiteY43" fmla="*/ 58525 h 126006"/>
                  <a:gd name="connsiteX44" fmla="*/ 11211 w 165851"/>
                  <a:gd name="connsiteY44" fmla="*/ 59673 h 126006"/>
                  <a:gd name="connsiteX45" fmla="*/ 15960 w 165851"/>
                  <a:gd name="connsiteY45" fmla="*/ 53776 h 126006"/>
                  <a:gd name="connsiteX46" fmla="*/ 18335 w 165851"/>
                  <a:gd name="connsiteY46" fmla="*/ 51095 h 126006"/>
                  <a:gd name="connsiteX47" fmla="*/ 25075 w 165851"/>
                  <a:gd name="connsiteY47" fmla="*/ 43282 h 126006"/>
                  <a:gd name="connsiteX48" fmla="*/ 36565 w 165851"/>
                  <a:gd name="connsiteY48" fmla="*/ 51554 h 126006"/>
                  <a:gd name="connsiteX49" fmla="*/ 39245 w 165851"/>
                  <a:gd name="connsiteY49" fmla="*/ 57299 h 126006"/>
                  <a:gd name="connsiteX50" fmla="*/ 48667 w 165851"/>
                  <a:gd name="connsiteY50" fmla="*/ 75682 h 126006"/>
                  <a:gd name="connsiteX51" fmla="*/ 58242 w 165851"/>
                  <a:gd name="connsiteY51" fmla="*/ 83955 h 126006"/>
                  <a:gd name="connsiteX52" fmla="*/ 47671 w 165851"/>
                  <a:gd name="connsiteY52" fmla="*/ 79206 h 126006"/>
                  <a:gd name="connsiteX53" fmla="*/ 47058 w 165851"/>
                  <a:gd name="connsiteY53" fmla="*/ 80355 h 126006"/>
                  <a:gd name="connsiteX54" fmla="*/ 46293 w 165851"/>
                  <a:gd name="connsiteY54" fmla="*/ 82423 h 126006"/>
                  <a:gd name="connsiteX55" fmla="*/ 64829 w 165851"/>
                  <a:gd name="connsiteY55" fmla="*/ 97895 h 126006"/>
                  <a:gd name="connsiteX56" fmla="*/ 69118 w 165851"/>
                  <a:gd name="connsiteY56" fmla="*/ 102338 h 126006"/>
                  <a:gd name="connsiteX57" fmla="*/ 73714 w 165851"/>
                  <a:gd name="connsiteY57" fmla="*/ 106321 h 126006"/>
                  <a:gd name="connsiteX58" fmla="*/ 80761 w 165851"/>
                  <a:gd name="connsiteY58" fmla="*/ 104559 h 126006"/>
                  <a:gd name="connsiteX59" fmla="*/ 91638 w 165851"/>
                  <a:gd name="connsiteY59" fmla="*/ 110304 h 126006"/>
                  <a:gd name="connsiteX60" fmla="*/ 108259 w 165851"/>
                  <a:gd name="connsiteY60" fmla="*/ 121027 h 126006"/>
                  <a:gd name="connsiteX61" fmla="*/ 114310 w 165851"/>
                  <a:gd name="connsiteY61" fmla="*/ 125776 h 126006"/>
                  <a:gd name="connsiteX62" fmla="*/ 114693 w 165851"/>
                  <a:gd name="connsiteY62" fmla="*/ 126006 h 126006"/>
                  <a:gd name="connsiteX63" fmla="*/ 116685 w 165851"/>
                  <a:gd name="connsiteY63" fmla="*/ 123249 h 126006"/>
                  <a:gd name="connsiteX64" fmla="*/ 110557 w 165851"/>
                  <a:gd name="connsiteY64" fmla="*/ 117734 h 126006"/>
                  <a:gd name="connsiteX65" fmla="*/ 105195 w 165851"/>
                  <a:gd name="connsiteY65" fmla="*/ 107393 h 126006"/>
                  <a:gd name="connsiteX66" fmla="*/ 88880 w 165851"/>
                  <a:gd name="connsiteY66" fmla="*/ 93759 h 126006"/>
                  <a:gd name="connsiteX67" fmla="*/ 77927 w 165851"/>
                  <a:gd name="connsiteY67" fmla="*/ 84184 h 126006"/>
                  <a:gd name="connsiteX68" fmla="*/ 75859 w 165851"/>
                  <a:gd name="connsiteY68" fmla="*/ 81044 h 126006"/>
                  <a:gd name="connsiteX69" fmla="*/ 71339 w 165851"/>
                  <a:gd name="connsiteY69" fmla="*/ 68789 h 126006"/>
                  <a:gd name="connsiteX70" fmla="*/ 65978 w 165851"/>
                  <a:gd name="connsiteY70" fmla="*/ 64040 h 126006"/>
                  <a:gd name="connsiteX71" fmla="*/ 62531 w 165851"/>
                  <a:gd name="connsiteY71" fmla="*/ 57605 h 126006"/>
                  <a:gd name="connsiteX72" fmla="*/ 63450 w 165851"/>
                  <a:gd name="connsiteY72" fmla="*/ 53239 h 126006"/>
                  <a:gd name="connsiteX73" fmla="*/ 63604 w 165851"/>
                  <a:gd name="connsiteY73" fmla="*/ 48873 h 126006"/>
                  <a:gd name="connsiteX74" fmla="*/ 65212 w 165851"/>
                  <a:gd name="connsiteY74" fmla="*/ 47112 h 126006"/>
                  <a:gd name="connsiteX75" fmla="*/ 72106 w 165851"/>
                  <a:gd name="connsiteY75" fmla="*/ 48644 h 126006"/>
                  <a:gd name="connsiteX76" fmla="*/ 78233 w 165851"/>
                  <a:gd name="connsiteY76" fmla="*/ 53239 h 126006"/>
                  <a:gd name="connsiteX77" fmla="*/ 80302 w 165851"/>
                  <a:gd name="connsiteY77" fmla="*/ 53086 h 126006"/>
                  <a:gd name="connsiteX78" fmla="*/ 90182 w 165851"/>
                  <a:gd name="connsiteY78" fmla="*/ 46346 h 126006"/>
                  <a:gd name="connsiteX79" fmla="*/ 92863 w 165851"/>
                  <a:gd name="connsiteY79" fmla="*/ 46346 h 126006"/>
                  <a:gd name="connsiteX80" fmla="*/ 94242 w 165851"/>
                  <a:gd name="connsiteY80" fmla="*/ 45733 h 126006"/>
                  <a:gd name="connsiteX81" fmla="*/ 96310 w 165851"/>
                  <a:gd name="connsiteY81" fmla="*/ 45273 h 126006"/>
                  <a:gd name="connsiteX82" fmla="*/ 102131 w 165851"/>
                  <a:gd name="connsiteY82" fmla="*/ 48720 h 126006"/>
                  <a:gd name="connsiteX83" fmla="*/ 137749 w 165851"/>
                  <a:gd name="connsiteY83" fmla="*/ 52167 h 126006"/>
                  <a:gd name="connsiteX84" fmla="*/ 140736 w 165851"/>
                  <a:gd name="connsiteY84" fmla="*/ 52014 h 126006"/>
                  <a:gd name="connsiteX85" fmla="*/ 142957 w 165851"/>
                  <a:gd name="connsiteY85" fmla="*/ 51861 h 126006"/>
                  <a:gd name="connsiteX86" fmla="*/ 147017 w 165851"/>
                  <a:gd name="connsiteY86" fmla="*/ 54388 h 126006"/>
                  <a:gd name="connsiteX87" fmla="*/ 148396 w 165851"/>
                  <a:gd name="connsiteY87" fmla="*/ 55308 h 126006"/>
                  <a:gd name="connsiteX88" fmla="*/ 148855 w 165851"/>
                  <a:gd name="connsiteY88" fmla="*/ 56916 h 126006"/>
                  <a:gd name="connsiteX89" fmla="*/ 155979 w 165851"/>
                  <a:gd name="connsiteY89" fmla="*/ 59214 h 126006"/>
                  <a:gd name="connsiteX90" fmla="*/ 157128 w 165851"/>
                  <a:gd name="connsiteY90" fmla="*/ 56227 h 126006"/>
                  <a:gd name="connsiteX91" fmla="*/ 157358 w 165851"/>
                  <a:gd name="connsiteY91" fmla="*/ 50865 h 126006"/>
                  <a:gd name="connsiteX92" fmla="*/ 164787 w 165851"/>
                  <a:gd name="connsiteY92" fmla="*/ 46576 h 126006"/>
                  <a:gd name="connsiteX93" fmla="*/ 165170 w 165851"/>
                  <a:gd name="connsiteY93" fmla="*/ 45350 h 126006"/>
                  <a:gd name="connsiteX94" fmla="*/ 156285 w 165851"/>
                  <a:gd name="connsiteY94" fmla="*/ 39835 h 126006"/>
                  <a:gd name="connsiteX95" fmla="*/ 156745 w 165851"/>
                  <a:gd name="connsiteY95" fmla="*/ 38073 h 126006"/>
                  <a:gd name="connsiteX96" fmla="*/ 154217 w 165851"/>
                  <a:gd name="connsiteY96" fmla="*/ 36005 h 126006"/>
                  <a:gd name="connsiteX97" fmla="*/ 152072 w 165851"/>
                  <a:gd name="connsiteY97" fmla="*/ 33018 h 126006"/>
                  <a:gd name="connsiteX98" fmla="*/ 152915 w 165851"/>
                  <a:gd name="connsiteY98" fmla="*/ 27503 h 126006"/>
                  <a:gd name="connsiteX99" fmla="*/ 151383 w 165851"/>
                  <a:gd name="connsiteY99" fmla="*/ 25358 h 126006"/>
                  <a:gd name="connsiteX100" fmla="*/ 151000 w 165851"/>
                  <a:gd name="connsiteY100" fmla="*/ 23903 h 126006"/>
                  <a:gd name="connsiteX101" fmla="*/ 151996 w 165851"/>
                  <a:gd name="connsiteY101" fmla="*/ 21299 h 126006"/>
                  <a:gd name="connsiteX102" fmla="*/ 135144 w 165851"/>
                  <a:gd name="connsiteY102" fmla="*/ 27350 h 126006"/>
                  <a:gd name="connsiteX103" fmla="*/ 133000 w 165851"/>
                  <a:gd name="connsiteY103" fmla="*/ 27580 h 126006"/>
                  <a:gd name="connsiteX104" fmla="*/ 125493 w 165851"/>
                  <a:gd name="connsiteY104" fmla="*/ 26660 h 126006"/>
                  <a:gd name="connsiteX105" fmla="*/ 119519 w 165851"/>
                  <a:gd name="connsiteY105" fmla="*/ 25205 h 126006"/>
                  <a:gd name="connsiteX106" fmla="*/ 113391 w 165851"/>
                  <a:gd name="connsiteY106" fmla="*/ 22677 h 126006"/>
                  <a:gd name="connsiteX107" fmla="*/ 107493 w 165851"/>
                  <a:gd name="connsiteY107" fmla="*/ 19920 h 126006"/>
                  <a:gd name="connsiteX108" fmla="*/ 95850 w 165851"/>
                  <a:gd name="connsiteY108" fmla="*/ 10192 h 126006"/>
                  <a:gd name="connsiteX109" fmla="*/ 94089 w 165851"/>
                  <a:gd name="connsiteY109" fmla="*/ 7205 h 126006"/>
                  <a:gd name="connsiteX110" fmla="*/ 93170 w 165851"/>
                  <a:gd name="connsiteY110" fmla="*/ 5750 h 126006"/>
                  <a:gd name="connsiteX111" fmla="*/ 89569 w 165851"/>
                  <a:gd name="connsiteY111" fmla="*/ 3375 h 126006"/>
                  <a:gd name="connsiteX112" fmla="*/ 85663 w 165851"/>
                  <a:gd name="connsiteY112" fmla="*/ 1843 h 12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65851" h="126006">
                    <a:moveTo>
                      <a:pt x="85663" y="1843"/>
                    </a:moveTo>
                    <a:cubicBezTo>
                      <a:pt x="82599" y="771"/>
                      <a:pt x="78999" y="-72"/>
                      <a:pt x="78540" y="5"/>
                    </a:cubicBezTo>
                    <a:cubicBezTo>
                      <a:pt x="77850" y="158"/>
                      <a:pt x="77008" y="618"/>
                      <a:pt x="76778" y="924"/>
                    </a:cubicBezTo>
                    <a:cubicBezTo>
                      <a:pt x="76548" y="1307"/>
                      <a:pt x="76548" y="2609"/>
                      <a:pt x="77008" y="3911"/>
                    </a:cubicBezTo>
                    <a:cubicBezTo>
                      <a:pt x="77468" y="5213"/>
                      <a:pt x="76165" y="5443"/>
                      <a:pt x="76165" y="5443"/>
                    </a:cubicBezTo>
                    <a:cubicBezTo>
                      <a:pt x="76165" y="5443"/>
                      <a:pt x="74021" y="5213"/>
                      <a:pt x="72718" y="5596"/>
                    </a:cubicBezTo>
                    <a:cubicBezTo>
                      <a:pt x="71416" y="5979"/>
                      <a:pt x="71416" y="5979"/>
                      <a:pt x="71187" y="6898"/>
                    </a:cubicBezTo>
                    <a:cubicBezTo>
                      <a:pt x="70957" y="7818"/>
                      <a:pt x="70344" y="7971"/>
                      <a:pt x="69731" y="8354"/>
                    </a:cubicBezTo>
                    <a:cubicBezTo>
                      <a:pt x="69118" y="8737"/>
                      <a:pt x="66744" y="9196"/>
                      <a:pt x="65671" y="9273"/>
                    </a:cubicBezTo>
                    <a:cubicBezTo>
                      <a:pt x="64599" y="9426"/>
                      <a:pt x="63297" y="10192"/>
                      <a:pt x="62454" y="10345"/>
                    </a:cubicBezTo>
                    <a:cubicBezTo>
                      <a:pt x="61612" y="10499"/>
                      <a:pt x="60540" y="10728"/>
                      <a:pt x="59850" y="11188"/>
                    </a:cubicBezTo>
                    <a:cubicBezTo>
                      <a:pt x="59161" y="11648"/>
                      <a:pt x="58931" y="13716"/>
                      <a:pt x="58931" y="14865"/>
                    </a:cubicBezTo>
                    <a:cubicBezTo>
                      <a:pt x="58931" y="16090"/>
                      <a:pt x="60003" y="16779"/>
                      <a:pt x="60999" y="17392"/>
                    </a:cubicBezTo>
                    <a:cubicBezTo>
                      <a:pt x="61918" y="18005"/>
                      <a:pt x="61459" y="18694"/>
                      <a:pt x="60846" y="19920"/>
                    </a:cubicBezTo>
                    <a:cubicBezTo>
                      <a:pt x="60233" y="21145"/>
                      <a:pt x="57246" y="23903"/>
                      <a:pt x="56633" y="24439"/>
                    </a:cubicBezTo>
                    <a:cubicBezTo>
                      <a:pt x="56020" y="25052"/>
                      <a:pt x="53646" y="26354"/>
                      <a:pt x="52803" y="26737"/>
                    </a:cubicBezTo>
                    <a:cubicBezTo>
                      <a:pt x="51961" y="27120"/>
                      <a:pt x="51501" y="27197"/>
                      <a:pt x="49663" y="28039"/>
                    </a:cubicBezTo>
                    <a:cubicBezTo>
                      <a:pt x="47901" y="28882"/>
                      <a:pt x="48820" y="29341"/>
                      <a:pt x="48820" y="29341"/>
                    </a:cubicBezTo>
                    <a:cubicBezTo>
                      <a:pt x="48820" y="29341"/>
                      <a:pt x="50888" y="30031"/>
                      <a:pt x="51425" y="30643"/>
                    </a:cubicBezTo>
                    <a:cubicBezTo>
                      <a:pt x="52037" y="31256"/>
                      <a:pt x="51425" y="32405"/>
                      <a:pt x="51425" y="32405"/>
                    </a:cubicBezTo>
                    <a:cubicBezTo>
                      <a:pt x="51425" y="32405"/>
                      <a:pt x="50735" y="32635"/>
                      <a:pt x="49969" y="33248"/>
                    </a:cubicBezTo>
                    <a:cubicBezTo>
                      <a:pt x="49280" y="33860"/>
                      <a:pt x="49816" y="34780"/>
                      <a:pt x="50352" y="35622"/>
                    </a:cubicBezTo>
                    <a:cubicBezTo>
                      <a:pt x="50812" y="36465"/>
                      <a:pt x="49739" y="37307"/>
                      <a:pt x="49739" y="37307"/>
                    </a:cubicBezTo>
                    <a:cubicBezTo>
                      <a:pt x="49739" y="37307"/>
                      <a:pt x="48208" y="38533"/>
                      <a:pt x="47595" y="38992"/>
                    </a:cubicBezTo>
                    <a:cubicBezTo>
                      <a:pt x="46982" y="39452"/>
                      <a:pt x="46139" y="38380"/>
                      <a:pt x="45450" y="38150"/>
                    </a:cubicBezTo>
                    <a:cubicBezTo>
                      <a:pt x="44761" y="37920"/>
                      <a:pt x="43152" y="37461"/>
                      <a:pt x="42540" y="37307"/>
                    </a:cubicBezTo>
                    <a:cubicBezTo>
                      <a:pt x="41927" y="37154"/>
                      <a:pt x="40395" y="36848"/>
                      <a:pt x="39935" y="36465"/>
                    </a:cubicBezTo>
                    <a:cubicBezTo>
                      <a:pt x="39476" y="36082"/>
                      <a:pt x="37178" y="36082"/>
                      <a:pt x="36105" y="36465"/>
                    </a:cubicBezTo>
                    <a:cubicBezTo>
                      <a:pt x="35033" y="36848"/>
                      <a:pt x="34037" y="36312"/>
                      <a:pt x="33195" y="36005"/>
                    </a:cubicBezTo>
                    <a:cubicBezTo>
                      <a:pt x="32352" y="35622"/>
                      <a:pt x="32122" y="34703"/>
                      <a:pt x="31893" y="33937"/>
                    </a:cubicBezTo>
                    <a:cubicBezTo>
                      <a:pt x="31663" y="33248"/>
                      <a:pt x="29978" y="32252"/>
                      <a:pt x="29135" y="31409"/>
                    </a:cubicBezTo>
                    <a:cubicBezTo>
                      <a:pt x="28292" y="30567"/>
                      <a:pt x="27833" y="32329"/>
                      <a:pt x="27603" y="33095"/>
                    </a:cubicBezTo>
                    <a:cubicBezTo>
                      <a:pt x="27373" y="33784"/>
                      <a:pt x="26148" y="34167"/>
                      <a:pt x="26148" y="34167"/>
                    </a:cubicBezTo>
                    <a:cubicBezTo>
                      <a:pt x="26148" y="34167"/>
                      <a:pt x="18258" y="36465"/>
                      <a:pt x="17186" y="36924"/>
                    </a:cubicBezTo>
                    <a:cubicBezTo>
                      <a:pt x="16114" y="37384"/>
                      <a:pt x="15424" y="37078"/>
                      <a:pt x="15424" y="37078"/>
                    </a:cubicBezTo>
                    <a:cubicBezTo>
                      <a:pt x="15424" y="37078"/>
                      <a:pt x="13663" y="36618"/>
                      <a:pt x="12820" y="36388"/>
                    </a:cubicBezTo>
                    <a:cubicBezTo>
                      <a:pt x="11977" y="36158"/>
                      <a:pt x="10905" y="36388"/>
                      <a:pt x="10905" y="36388"/>
                    </a:cubicBezTo>
                    <a:cubicBezTo>
                      <a:pt x="10905" y="36388"/>
                      <a:pt x="4165" y="37461"/>
                      <a:pt x="3398" y="37690"/>
                    </a:cubicBezTo>
                    <a:cubicBezTo>
                      <a:pt x="3092" y="37767"/>
                      <a:pt x="2709" y="37690"/>
                      <a:pt x="2250" y="37690"/>
                    </a:cubicBezTo>
                    <a:cubicBezTo>
                      <a:pt x="2096" y="37920"/>
                      <a:pt x="1713" y="38073"/>
                      <a:pt x="1254" y="38533"/>
                    </a:cubicBezTo>
                    <a:cubicBezTo>
                      <a:pt x="488" y="39299"/>
                      <a:pt x="-968" y="41444"/>
                      <a:pt x="947" y="44124"/>
                    </a:cubicBezTo>
                    <a:cubicBezTo>
                      <a:pt x="2862" y="46805"/>
                      <a:pt x="1713" y="48107"/>
                      <a:pt x="1713" y="49103"/>
                    </a:cubicBezTo>
                    <a:cubicBezTo>
                      <a:pt x="1713" y="50099"/>
                      <a:pt x="2326" y="52320"/>
                      <a:pt x="4624" y="54235"/>
                    </a:cubicBezTo>
                    <a:cubicBezTo>
                      <a:pt x="4624" y="54235"/>
                      <a:pt x="6999" y="55997"/>
                      <a:pt x="7688" y="58525"/>
                    </a:cubicBezTo>
                    <a:cubicBezTo>
                      <a:pt x="8301" y="61052"/>
                      <a:pt x="10216" y="62201"/>
                      <a:pt x="11211" y="59673"/>
                    </a:cubicBezTo>
                    <a:cubicBezTo>
                      <a:pt x="12130" y="57146"/>
                      <a:pt x="14275" y="52780"/>
                      <a:pt x="15960" y="53776"/>
                    </a:cubicBezTo>
                    <a:cubicBezTo>
                      <a:pt x="17722" y="54695"/>
                      <a:pt x="17416" y="53929"/>
                      <a:pt x="18335" y="51095"/>
                    </a:cubicBezTo>
                    <a:cubicBezTo>
                      <a:pt x="19254" y="48261"/>
                      <a:pt x="20556" y="39758"/>
                      <a:pt x="25075" y="43282"/>
                    </a:cubicBezTo>
                    <a:cubicBezTo>
                      <a:pt x="29518" y="46805"/>
                      <a:pt x="34803" y="50329"/>
                      <a:pt x="36565" y="51554"/>
                    </a:cubicBezTo>
                    <a:cubicBezTo>
                      <a:pt x="38326" y="52856"/>
                      <a:pt x="39245" y="54925"/>
                      <a:pt x="39245" y="57299"/>
                    </a:cubicBezTo>
                    <a:cubicBezTo>
                      <a:pt x="39245" y="59673"/>
                      <a:pt x="38939" y="69555"/>
                      <a:pt x="48667" y="75682"/>
                    </a:cubicBezTo>
                    <a:cubicBezTo>
                      <a:pt x="58395" y="81733"/>
                      <a:pt x="61612" y="86559"/>
                      <a:pt x="58242" y="83955"/>
                    </a:cubicBezTo>
                    <a:cubicBezTo>
                      <a:pt x="54871" y="81427"/>
                      <a:pt x="48360" y="78057"/>
                      <a:pt x="47671" y="79206"/>
                    </a:cubicBezTo>
                    <a:cubicBezTo>
                      <a:pt x="47058" y="80355"/>
                      <a:pt x="48667" y="80967"/>
                      <a:pt x="47058" y="80355"/>
                    </a:cubicBezTo>
                    <a:cubicBezTo>
                      <a:pt x="45450" y="79742"/>
                      <a:pt x="44378" y="79742"/>
                      <a:pt x="46293" y="82423"/>
                    </a:cubicBezTo>
                    <a:cubicBezTo>
                      <a:pt x="48208" y="85104"/>
                      <a:pt x="56020" y="94678"/>
                      <a:pt x="64829" y="97895"/>
                    </a:cubicBezTo>
                    <a:cubicBezTo>
                      <a:pt x="64829" y="97895"/>
                      <a:pt x="68353" y="99044"/>
                      <a:pt x="69118" y="102338"/>
                    </a:cubicBezTo>
                    <a:cubicBezTo>
                      <a:pt x="69884" y="105708"/>
                      <a:pt x="70420" y="106780"/>
                      <a:pt x="73714" y="106321"/>
                    </a:cubicBezTo>
                    <a:cubicBezTo>
                      <a:pt x="77084" y="105861"/>
                      <a:pt x="79459" y="104406"/>
                      <a:pt x="80761" y="104559"/>
                    </a:cubicBezTo>
                    <a:cubicBezTo>
                      <a:pt x="82063" y="104712"/>
                      <a:pt x="87502" y="106780"/>
                      <a:pt x="91638" y="110304"/>
                    </a:cubicBezTo>
                    <a:cubicBezTo>
                      <a:pt x="95774" y="113827"/>
                      <a:pt x="106804" y="119419"/>
                      <a:pt x="108259" y="121027"/>
                    </a:cubicBezTo>
                    <a:cubicBezTo>
                      <a:pt x="109714" y="122636"/>
                      <a:pt x="113008" y="125010"/>
                      <a:pt x="114310" y="125776"/>
                    </a:cubicBezTo>
                    <a:cubicBezTo>
                      <a:pt x="114387" y="125853"/>
                      <a:pt x="114540" y="125930"/>
                      <a:pt x="114693" y="126006"/>
                    </a:cubicBezTo>
                    <a:cubicBezTo>
                      <a:pt x="116302" y="125853"/>
                      <a:pt x="118447" y="125240"/>
                      <a:pt x="116685" y="123249"/>
                    </a:cubicBezTo>
                    <a:cubicBezTo>
                      <a:pt x="114157" y="120261"/>
                      <a:pt x="111170" y="119495"/>
                      <a:pt x="110557" y="117734"/>
                    </a:cubicBezTo>
                    <a:cubicBezTo>
                      <a:pt x="109944" y="115972"/>
                      <a:pt x="107263" y="109538"/>
                      <a:pt x="105195" y="107393"/>
                    </a:cubicBezTo>
                    <a:cubicBezTo>
                      <a:pt x="103127" y="105325"/>
                      <a:pt x="90259" y="94831"/>
                      <a:pt x="88880" y="93759"/>
                    </a:cubicBezTo>
                    <a:cubicBezTo>
                      <a:pt x="87502" y="92687"/>
                      <a:pt x="78387" y="84797"/>
                      <a:pt x="77927" y="84184"/>
                    </a:cubicBezTo>
                    <a:cubicBezTo>
                      <a:pt x="77468" y="83572"/>
                      <a:pt x="76318" y="82423"/>
                      <a:pt x="75859" y="81044"/>
                    </a:cubicBezTo>
                    <a:cubicBezTo>
                      <a:pt x="75399" y="79665"/>
                      <a:pt x="72871" y="70550"/>
                      <a:pt x="71339" y="68789"/>
                    </a:cubicBezTo>
                    <a:cubicBezTo>
                      <a:pt x="69808" y="67027"/>
                      <a:pt x="67893" y="65342"/>
                      <a:pt x="65978" y="64040"/>
                    </a:cubicBezTo>
                    <a:cubicBezTo>
                      <a:pt x="64063" y="62661"/>
                      <a:pt x="62224" y="60593"/>
                      <a:pt x="62531" y="57605"/>
                    </a:cubicBezTo>
                    <a:cubicBezTo>
                      <a:pt x="62837" y="54618"/>
                      <a:pt x="63297" y="54925"/>
                      <a:pt x="63450" y="53239"/>
                    </a:cubicBezTo>
                    <a:cubicBezTo>
                      <a:pt x="63604" y="51631"/>
                      <a:pt x="63604" y="48873"/>
                      <a:pt x="63604" y="48873"/>
                    </a:cubicBezTo>
                    <a:cubicBezTo>
                      <a:pt x="63604" y="48873"/>
                      <a:pt x="63144" y="47495"/>
                      <a:pt x="65212" y="47112"/>
                    </a:cubicBezTo>
                    <a:cubicBezTo>
                      <a:pt x="67280" y="46652"/>
                      <a:pt x="70727" y="47724"/>
                      <a:pt x="72106" y="48644"/>
                    </a:cubicBezTo>
                    <a:cubicBezTo>
                      <a:pt x="73484" y="49563"/>
                      <a:pt x="78233" y="53239"/>
                      <a:pt x="78233" y="53239"/>
                    </a:cubicBezTo>
                    <a:cubicBezTo>
                      <a:pt x="78233" y="53239"/>
                      <a:pt x="79459" y="54465"/>
                      <a:pt x="80302" y="53086"/>
                    </a:cubicBezTo>
                    <a:cubicBezTo>
                      <a:pt x="81221" y="51708"/>
                      <a:pt x="82216" y="46499"/>
                      <a:pt x="90182" y="46346"/>
                    </a:cubicBezTo>
                    <a:lnTo>
                      <a:pt x="92863" y="46346"/>
                    </a:lnTo>
                    <a:cubicBezTo>
                      <a:pt x="92863" y="46346"/>
                      <a:pt x="93629" y="46193"/>
                      <a:pt x="94242" y="45733"/>
                    </a:cubicBezTo>
                    <a:cubicBezTo>
                      <a:pt x="94855" y="45273"/>
                      <a:pt x="95468" y="44354"/>
                      <a:pt x="96310" y="45273"/>
                    </a:cubicBezTo>
                    <a:cubicBezTo>
                      <a:pt x="97229" y="46193"/>
                      <a:pt x="101212" y="48873"/>
                      <a:pt x="102131" y="48720"/>
                    </a:cubicBezTo>
                    <a:cubicBezTo>
                      <a:pt x="103051" y="48567"/>
                      <a:pt x="137749" y="52167"/>
                      <a:pt x="137749" y="52167"/>
                    </a:cubicBezTo>
                    <a:cubicBezTo>
                      <a:pt x="137749" y="52167"/>
                      <a:pt x="140276" y="52627"/>
                      <a:pt x="140736" y="52014"/>
                    </a:cubicBezTo>
                    <a:cubicBezTo>
                      <a:pt x="141195" y="51401"/>
                      <a:pt x="141043" y="50635"/>
                      <a:pt x="142957" y="51861"/>
                    </a:cubicBezTo>
                    <a:cubicBezTo>
                      <a:pt x="144872" y="53086"/>
                      <a:pt x="145945" y="54235"/>
                      <a:pt x="147017" y="54388"/>
                    </a:cubicBezTo>
                    <a:cubicBezTo>
                      <a:pt x="148089" y="54542"/>
                      <a:pt x="148932" y="54695"/>
                      <a:pt x="148396" y="55308"/>
                    </a:cubicBezTo>
                    <a:cubicBezTo>
                      <a:pt x="147783" y="55920"/>
                      <a:pt x="147936" y="56839"/>
                      <a:pt x="148855" y="56916"/>
                    </a:cubicBezTo>
                    <a:cubicBezTo>
                      <a:pt x="149621" y="57069"/>
                      <a:pt x="153834" y="58908"/>
                      <a:pt x="155979" y="59214"/>
                    </a:cubicBezTo>
                    <a:cubicBezTo>
                      <a:pt x="156285" y="58295"/>
                      <a:pt x="156745" y="57069"/>
                      <a:pt x="157128" y="56227"/>
                    </a:cubicBezTo>
                    <a:cubicBezTo>
                      <a:pt x="157817" y="54771"/>
                      <a:pt x="157587" y="55001"/>
                      <a:pt x="157358" y="50865"/>
                    </a:cubicBezTo>
                    <a:cubicBezTo>
                      <a:pt x="157128" y="46652"/>
                      <a:pt x="162643" y="46805"/>
                      <a:pt x="164787" y="46576"/>
                    </a:cubicBezTo>
                    <a:cubicBezTo>
                      <a:pt x="166932" y="46346"/>
                      <a:pt x="165170" y="45350"/>
                      <a:pt x="165170" y="45350"/>
                    </a:cubicBezTo>
                    <a:cubicBezTo>
                      <a:pt x="165170" y="45350"/>
                      <a:pt x="158430" y="41137"/>
                      <a:pt x="156285" y="39835"/>
                    </a:cubicBezTo>
                    <a:cubicBezTo>
                      <a:pt x="154140" y="38533"/>
                      <a:pt x="155213" y="39146"/>
                      <a:pt x="156745" y="38073"/>
                    </a:cubicBezTo>
                    <a:cubicBezTo>
                      <a:pt x="158277" y="37001"/>
                      <a:pt x="155672" y="36312"/>
                      <a:pt x="154217" y="36005"/>
                    </a:cubicBezTo>
                    <a:cubicBezTo>
                      <a:pt x="152762" y="35775"/>
                      <a:pt x="152455" y="34090"/>
                      <a:pt x="152072" y="33018"/>
                    </a:cubicBezTo>
                    <a:cubicBezTo>
                      <a:pt x="151690" y="31946"/>
                      <a:pt x="152915" y="28269"/>
                      <a:pt x="152915" y="27503"/>
                    </a:cubicBezTo>
                    <a:cubicBezTo>
                      <a:pt x="152915" y="26814"/>
                      <a:pt x="152072" y="25741"/>
                      <a:pt x="151383" y="25358"/>
                    </a:cubicBezTo>
                    <a:cubicBezTo>
                      <a:pt x="150694" y="24975"/>
                      <a:pt x="151000" y="23903"/>
                      <a:pt x="151000" y="23903"/>
                    </a:cubicBezTo>
                    <a:lnTo>
                      <a:pt x="151996" y="21299"/>
                    </a:lnTo>
                    <a:cubicBezTo>
                      <a:pt x="143494" y="24286"/>
                      <a:pt x="135604" y="27043"/>
                      <a:pt x="135144" y="27350"/>
                    </a:cubicBezTo>
                    <a:cubicBezTo>
                      <a:pt x="134225" y="27963"/>
                      <a:pt x="133000" y="27580"/>
                      <a:pt x="133000" y="27580"/>
                    </a:cubicBezTo>
                    <a:cubicBezTo>
                      <a:pt x="133000" y="27580"/>
                      <a:pt x="127102" y="26737"/>
                      <a:pt x="125493" y="26660"/>
                    </a:cubicBezTo>
                    <a:cubicBezTo>
                      <a:pt x="123808" y="26507"/>
                      <a:pt x="120744" y="25435"/>
                      <a:pt x="119519" y="25205"/>
                    </a:cubicBezTo>
                    <a:cubicBezTo>
                      <a:pt x="118293" y="24975"/>
                      <a:pt x="114234" y="23137"/>
                      <a:pt x="113391" y="22677"/>
                    </a:cubicBezTo>
                    <a:cubicBezTo>
                      <a:pt x="112548" y="22218"/>
                      <a:pt x="108719" y="20303"/>
                      <a:pt x="107493" y="19920"/>
                    </a:cubicBezTo>
                    <a:cubicBezTo>
                      <a:pt x="106267" y="19537"/>
                      <a:pt x="95850" y="10192"/>
                      <a:pt x="95850" y="10192"/>
                    </a:cubicBezTo>
                    <a:cubicBezTo>
                      <a:pt x="95391" y="9809"/>
                      <a:pt x="94166" y="8277"/>
                      <a:pt x="94089" y="7205"/>
                    </a:cubicBezTo>
                    <a:cubicBezTo>
                      <a:pt x="93936" y="6133"/>
                      <a:pt x="93170" y="5750"/>
                      <a:pt x="93170" y="5750"/>
                    </a:cubicBezTo>
                    <a:cubicBezTo>
                      <a:pt x="93170" y="5750"/>
                      <a:pt x="92327" y="5060"/>
                      <a:pt x="89569" y="3375"/>
                    </a:cubicBezTo>
                    <a:cubicBezTo>
                      <a:pt x="88574" y="2916"/>
                      <a:pt x="87118" y="2379"/>
                      <a:pt x="85663" y="184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85" name="Kombinationstegning: figur 12184">
                <a:extLst>
                  <a:ext uri="{FF2B5EF4-FFF2-40B4-BE49-F238E27FC236}">
                    <a16:creationId xmlns:a16="http://schemas.microsoft.com/office/drawing/2014/main" id="{AA9AA801-EDD5-4447-B69E-4ED815478FE3}"/>
                  </a:ext>
                </a:extLst>
              </p:cNvPr>
              <p:cNvSpPr/>
              <p:nvPr/>
            </p:nvSpPr>
            <p:spPr>
              <a:xfrm>
                <a:off x="6689394" y="3326507"/>
                <a:ext cx="3490" cy="5361"/>
              </a:xfrm>
              <a:custGeom>
                <a:avLst/>
                <a:gdLst>
                  <a:gd name="connsiteX0" fmla="*/ 309 w 3490"/>
                  <a:gd name="connsiteY0" fmla="*/ 1540 h 5361"/>
                  <a:gd name="connsiteX1" fmla="*/ 3449 w 3490"/>
                  <a:gd name="connsiteY1" fmla="*/ 4145 h 5361"/>
                  <a:gd name="connsiteX2" fmla="*/ 309 w 3490"/>
                  <a:gd name="connsiteY2" fmla="*/ 1540 h 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0" h="5361">
                    <a:moveTo>
                      <a:pt x="309" y="1540"/>
                    </a:moveTo>
                    <a:cubicBezTo>
                      <a:pt x="309" y="1540"/>
                      <a:pt x="3909" y="7974"/>
                      <a:pt x="3449" y="4145"/>
                    </a:cubicBezTo>
                    <a:cubicBezTo>
                      <a:pt x="2990" y="315"/>
                      <a:pt x="-1147" y="-1524"/>
                      <a:pt x="309" y="15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86" name="Kombinationstegning: figur 12185">
                <a:extLst>
                  <a:ext uri="{FF2B5EF4-FFF2-40B4-BE49-F238E27FC236}">
                    <a16:creationId xmlns:a16="http://schemas.microsoft.com/office/drawing/2014/main" id="{1F9C14BD-5146-42BC-A95E-BB861EF5DF75}"/>
                  </a:ext>
                </a:extLst>
              </p:cNvPr>
              <p:cNvSpPr/>
              <p:nvPr/>
            </p:nvSpPr>
            <p:spPr>
              <a:xfrm>
                <a:off x="6512410" y="3152272"/>
                <a:ext cx="46636" cy="80149"/>
              </a:xfrm>
              <a:custGeom>
                <a:avLst/>
                <a:gdLst>
                  <a:gd name="connsiteX0" fmla="*/ 2499 w 46636"/>
                  <a:gd name="connsiteY0" fmla="*/ 21663 h 80149"/>
                  <a:gd name="connsiteX1" fmla="*/ 6099 w 46636"/>
                  <a:gd name="connsiteY1" fmla="*/ 25723 h 80149"/>
                  <a:gd name="connsiteX2" fmla="*/ 7019 w 46636"/>
                  <a:gd name="connsiteY2" fmla="*/ 38668 h 80149"/>
                  <a:gd name="connsiteX3" fmla="*/ 9623 w 46636"/>
                  <a:gd name="connsiteY3" fmla="*/ 48472 h 80149"/>
                  <a:gd name="connsiteX4" fmla="*/ 9623 w 46636"/>
                  <a:gd name="connsiteY4" fmla="*/ 54217 h 80149"/>
                  <a:gd name="connsiteX5" fmla="*/ 6253 w 46636"/>
                  <a:gd name="connsiteY5" fmla="*/ 68847 h 80149"/>
                  <a:gd name="connsiteX6" fmla="*/ 8168 w 46636"/>
                  <a:gd name="connsiteY6" fmla="*/ 73366 h 80149"/>
                  <a:gd name="connsiteX7" fmla="*/ 13223 w 46636"/>
                  <a:gd name="connsiteY7" fmla="*/ 77425 h 80149"/>
                  <a:gd name="connsiteX8" fmla="*/ 18738 w 46636"/>
                  <a:gd name="connsiteY8" fmla="*/ 79111 h 80149"/>
                  <a:gd name="connsiteX9" fmla="*/ 24482 w 46636"/>
                  <a:gd name="connsiteY9" fmla="*/ 70225 h 80149"/>
                  <a:gd name="connsiteX10" fmla="*/ 27393 w 46636"/>
                  <a:gd name="connsiteY10" fmla="*/ 68540 h 80149"/>
                  <a:gd name="connsiteX11" fmla="*/ 31682 w 46636"/>
                  <a:gd name="connsiteY11" fmla="*/ 67851 h 80149"/>
                  <a:gd name="connsiteX12" fmla="*/ 37887 w 46636"/>
                  <a:gd name="connsiteY12" fmla="*/ 70991 h 80149"/>
                  <a:gd name="connsiteX13" fmla="*/ 42406 w 46636"/>
                  <a:gd name="connsiteY13" fmla="*/ 53987 h 80149"/>
                  <a:gd name="connsiteX14" fmla="*/ 46236 w 46636"/>
                  <a:gd name="connsiteY14" fmla="*/ 28633 h 80149"/>
                  <a:gd name="connsiteX15" fmla="*/ 46006 w 46636"/>
                  <a:gd name="connsiteY15" fmla="*/ 17604 h 80149"/>
                  <a:gd name="connsiteX16" fmla="*/ 39572 w 46636"/>
                  <a:gd name="connsiteY16" fmla="*/ 11859 h 80149"/>
                  <a:gd name="connsiteX17" fmla="*/ 39342 w 46636"/>
                  <a:gd name="connsiteY17" fmla="*/ 4199 h 80149"/>
                  <a:gd name="connsiteX18" fmla="*/ 30763 w 46636"/>
                  <a:gd name="connsiteY18" fmla="*/ 140 h 80149"/>
                  <a:gd name="connsiteX19" fmla="*/ 14525 w 46636"/>
                  <a:gd name="connsiteY19" fmla="*/ 12089 h 80149"/>
                  <a:gd name="connsiteX20" fmla="*/ 2576 w 46636"/>
                  <a:gd name="connsiteY20" fmla="*/ 10633 h 80149"/>
                  <a:gd name="connsiteX21" fmla="*/ 661 w 46636"/>
                  <a:gd name="connsiteY21" fmla="*/ 12778 h 80149"/>
                  <a:gd name="connsiteX22" fmla="*/ 201 w 46636"/>
                  <a:gd name="connsiteY22" fmla="*/ 18982 h 80149"/>
                  <a:gd name="connsiteX23" fmla="*/ 2499 w 46636"/>
                  <a:gd name="connsiteY23" fmla="*/ 21663 h 8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6" h="80149">
                    <a:moveTo>
                      <a:pt x="2499" y="21663"/>
                    </a:moveTo>
                    <a:cubicBezTo>
                      <a:pt x="4874" y="21204"/>
                      <a:pt x="4874" y="22582"/>
                      <a:pt x="6099" y="25723"/>
                    </a:cubicBezTo>
                    <a:cubicBezTo>
                      <a:pt x="7325" y="28863"/>
                      <a:pt x="8244" y="35068"/>
                      <a:pt x="7019" y="38668"/>
                    </a:cubicBezTo>
                    <a:cubicBezTo>
                      <a:pt x="5793" y="42268"/>
                      <a:pt x="7938" y="46327"/>
                      <a:pt x="9623" y="48472"/>
                    </a:cubicBezTo>
                    <a:cubicBezTo>
                      <a:pt x="11308" y="50617"/>
                      <a:pt x="10848" y="51076"/>
                      <a:pt x="9623" y="54217"/>
                    </a:cubicBezTo>
                    <a:cubicBezTo>
                      <a:pt x="8397" y="57357"/>
                      <a:pt x="7248" y="66166"/>
                      <a:pt x="6253" y="68847"/>
                    </a:cubicBezTo>
                    <a:cubicBezTo>
                      <a:pt x="5333" y="71451"/>
                      <a:pt x="5563" y="72676"/>
                      <a:pt x="8168" y="73366"/>
                    </a:cubicBezTo>
                    <a:cubicBezTo>
                      <a:pt x="10772" y="74055"/>
                      <a:pt x="11997" y="74285"/>
                      <a:pt x="13223" y="77425"/>
                    </a:cubicBezTo>
                    <a:cubicBezTo>
                      <a:pt x="14448" y="80566"/>
                      <a:pt x="15138" y="80796"/>
                      <a:pt x="18738" y="79111"/>
                    </a:cubicBezTo>
                    <a:cubicBezTo>
                      <a:pt x="22338" y="77425"/>
                      <a:pt x="24253" y="71910"/>
                      <a:pt x="24482" y="70225"/>
                    </a:cubicBezTo>
                    <a:cubicBezTo>
                      <a:pt x="24712" y="68540"/>
                      <a:pt x="26397" y="67621"/>
                      <a:pt x="27393" y="68540"/>
                    </a:cubicBezTo>
                    <a:cubicBezTo>
                      <a:pt x="28389" y="69459"/>
                      <a:pt x="29997" y="68540"/>
                      <a:pt x="31682" y="67851"/>
                    </a:cubicBezTo>
                    <a:cubicBezTo>
                      <a:pt x="33368" y="67161"/>
                      <a:pt x="35742" y="69536"/>
                      <a:pt x="37887" y="70991"/>
                    </a:cubicBezTo>
                    <a:cubicBezTo>
                      <a:pt x="40032" y="72447"/>
                      <a:pt x="41717" y="58813"/>
                      <a:pt x="42406" y="53987"/>
                    </a:cubicBezTo>
                    <a:cubicBezTo>
                      <a:pt x="43096" y="49238"/>
                      <a:pt x="45317" y="32463"/>
                      <a:pt x="46236" y="28633"/>
                    </a:cubicBezTo>
                    <a:cubicBezTo>
                      <a:pt x="47155" y="24804"/>
                      <a:pt x="46236" y="19289"/>
                      <a:pt x="46006" y="17604"/>
                    </a:cubicBezTo>
                    <a:cubicBezTo>
                      <a:pt x="45776" y="15918"/>
                      <a:pt x="43096" y="12318"/>
                      <a:pt x="39572" y="11859"/>
                    </a:cubicBezTo>
                    <a:cubicBezTo>
                      <a:pt x="35972" y="11399"/>
                      <a:pt x="38882" y="6803"/>
                      <a:pt x="39342" y="4199"/>
                    </a:cubicBezTo>
                    <a:cubicBezTo>
                      <a:pt x="39802" y="1595"/>
                      <a:pt x="33368" y="1595"/>
                      <a:pt x="30763" y="140"/>
                    </a:cubicBezTo>
                    <a:cubicBezTo>
                      <a:pt x="28159" y="-1316"/>
                      <a:pt x="18048" y="9025"/>
                      <a:pt x="14525" y="12089"/>
                    </a:cubicBezTo>
                    <a:cubicBezTo>
                      <a:pt x="10925" y="15229"/>
                      <a:pt x="5180" y="14463"/>
                      <a:pt x="2576" y="10633"/>
                    </a:cubicBezTo>
                    <a:cubicBezTo>
                      <a:pt x="-28" y="6803"/>
                      <a:pt x="661" y="12778"/>
                      <a:pt x="661" y="12778"/>
                    </a:cubicBezTo>
                    <a:cubicBezTo>
                      <a:pt x="661" y="12778"/>
                      <a:pt x="661" y="16378"/>
                      <a:pt x="201" y="18982"/>
                    </a:cubicBezTo>
                    <a:cubicBezTo>
                      <a:pt x="-335" y="21663"/>
                      <a:pt x="125" y="22123"/>
                      <a:pt x="2499" y="2166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87" name="Kombinationstegning: figur 12186">
                <a:extLst>
                  <a:ext uri="{FF2B5EF4-FFF2-40B4-BE49-F238E27FC236}">
                    <a16:creationId xmlns:a16="http://schemas.microsoft.com/office/drawing/2014/main" id="{EB95B060-2542-4E19-835F-C3EFA1491437}"/>
                  </a:ext>
                </a:extLst>
              </p:cNvPr>
              <p:cNvSpPr/>
              <p:nvPr/>
            </p:nvSpPr>
            <p:spPr>
              <a:xfrm>
                <a:off x="6570024" y="3097369"/>
                <a:ext cx="7019" cy="4148"/>
              </a:xfrm>
              <a:custGeom>
                <a:avLst/>
                <a:gdLst>
                  <a:gd name="connsiteX0" fmla="*/ 6929 w 7019"/>
                  <a:gd name="connsiteY0" fmla="*/ 2344 h 4148"/>
                  <a:gd name="connsiteX1" fmla="*/ 4324 w 7019"/>
                  <a:gd name="connsiteY1" fmla="*/ 429 h 4148"/>
                  <a:gd name="connsiteX2" fmla="*/ 4784 w 7019"/>
                  <a:gd name="connsiteY2" fmla="*/ 3570 h 4148"/>
                  <a:gd name="connsiteX3" fmla="*/ 6929 w 7019"/>
                  <a:gd name="connsiteY3" fmla="*/ 2344 h 4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9" h="4148">
                    <a:moveTo>
                      <a:pt x="6929" y="2344"/>
                    </a:moveTo>
                    <a:cubicBezTo>
                      <a:pt x="7158" y="-796"/>
                      <a:pt x="7158" y="-30"/>
                      <a:pt x="4324" y="429"/>
                    </a:cubicBezTo>
                    <a:cubicBezTo>
                      <a:pt x="1490" y="889"/>
                      <a:pt x="-4025" y="1119"/>
                      <a:pt x="4784" y="3570"/>
                    </a:cubicBezTo>
                    <a:cubicBezTo>
                      <a:pt x="4784" y="3570"/>
                      <a:pt x="6699" y="5485"/>
                      <a:pt x="6929" y="234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88" name="Kombinationstegning: figur 12187">
                <a:extLst>
                  <a:ext uri="{FF2B5EF4-FFF2-40B4-BE49-F238E27FC236}">
                    <a16:creationId xmlns:a16="http://schemas.microsoft.com/office/drawing/2014/main" id="{4BA30668-A638-424F-91BA-B750FCAB431A}"/>
                  </a:ext>
                </a:extLst>
              </p:cNvPr>
              <p:cNvSpPr/>
              <p:nvPr/>
            </p:nvSpPr>
            <p:spPr>
              <a:xfrm>
                <a:off x="6634654" y="3251451"/>
                <a:ext cx="89675" cy="52353"/>
              </a:xfrm>
              <a:custGeom>
                <a:avLst/>
                <a:gdLst>
                  <a:gd name="connsiteX0" fmla="*/ 73968 w 89675"/>
                  <a:gd name="connsiteY0" fmla="*/ 3830 h 52353"/>
                  <a:gd name="connsiteX1" fmla="*/ 53133 w 89675"/>
                  <a:gd name="connsiteY1" fmla="*/ 8119 h 52353"/>
                  <a:gd name="connsiteX2" fmla="*/ 25865 w 89675"/>
                  <a:gd name="connsiteY2" fmla="*/ 3064 h 52353"/>
                  <a:gd name="connsiteX3" fmla="*/ 12691 w 89675"/>
                  <a:gd name="connsiteY3" fmla="*/ 6894 h 52353"/>
                  <a:gd name="connsiteX4" fmla="*/ 8631 w 89675"/>
                  <a:gd name="connsiteY4" fmla="*/ 3523 h 52353"/>
                  <a:gd name="connsiteX5" fmla="*/ 6027 w 89675"/>
                  <a:gd name="connsiteY5" fmla="*/ 4979 h 52353"/>
                  <a:gd name="connsiteX6" fmla="*/ 1737 w 89675"/>
                  <a:gd name="connsiteY6" fmla="*/ 17924 h 52353"/>
                  <a:gd name="connsiteX7" fmla="*/ 10086 w 89675"/>
                  <a:gd name="connsiteY7" fmla="*/ 22979 h 52353"/>
                  <a:gd name="connsiteX8" fmla="*/ 30921 w 89675"/>
                  <a:gd name="connsiteY8" fmla="*/ 31558 h 52353"/>
                  <a:gd name="connsiteX9" fmla="*/ 56044 w 89675"/>
                  <a:gd name="connsiteY9" fmla="*/ 46188 h 52353"/>
                  <a:gd name="connsiteX10" fmla="*/ 71823 w 89675"/>
                  <a:gd name="connsiteY10" fmla="*/ 51473 h 52353"/>
                  <a:gd name="connsiteX11" fmla="*/ 76342 w 89675"/>
                  <a:gd name="connsiteY11" fmla="*/ 50018 h 52353"/>
                  <a:gd name="connsiteX12" fmla="*/ 80632 w 89675"/>
                  <a:gd name="connsiteY12" fmla="*/ 41439 h 52353"/>
                  <a:gd name="connsiteX13" fmla="*/ 75117 w 89675"/>
                  <a:gd name="connsiteY13" fmla="*/ 30409 h 52353"/>
                  <a:gd name="connsiteX14" fmla="*/ 87296 w 89675"/>
                  <a:gd name="connsiteY14" fmla="*/ 3600 h 52353"/>
                  <a:gd name="connsiteX15" fmla="*/ 73968 w 89675"/>
                  <a:gd name="connsiteY15" fmla="*/ 3830 h 52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675" h="52353">
                    <a:moveTo>
                      <a:pt x="73968" y="3830"/>
                    </a:moveTo>
                    <a:cubicBezTo>
                      <a:pt x="67534" y="4060"/>
                      <a:pt x="56963" y="8119"/>
                      <a:pt x="53133" y="8119"/>
                    </a:cubicBezTo>
                    <a:cubicBezTo>
                      <a:pt x="49304" y="8119"/>
                      <a:pt x="27780" y="7430"/>
                      <a:pt x="25865" y="3064"/>
                    </a:cubicBezTo>
                    <a:cubicBezTo>
                      <a:pt x="23950" y="-1226"/>
                      <a:pt x="15295" y="6434"/>
                      <a:pt x="12691" y="6894"/>
                    </a:cubicBezTo>
                    <a:cubicBezTo>
                      <a:pt x="10086" y="7353"/>
                      <a:pt x="10086" y="4749"/>
                      <a:pt x="8631" y="3523"/>
                    </a:cubicBezTo>
                    <a:cubicBezTo>
                      <a:pt x="7176" y="2298"/>
                      <a:pt x="6027" y="4979"/>
                      <a:pt x="6027" y="4979"/>
                    </a:cubicBezTo>
                    <a:cubicBezTo>
                      <a:pt x="-3088" y="14324"/>
                      <a:pt x="512" y="14324"/>
                      <a:pt x="1737" y="17924"/>
                    </a:cubicBezTo>
                    <a:cubicBezTo>
                      <a:pt x="2963" y="21524"/>
                      <a:pt x="7023" y="24128"/>
                      <a:pt x="10086" y="22979"/>
                    </a:cubicBezTo>
                    <a:cubicBezTo>
                      <a:pt x="13227" y="21753"/>
                      <a:pt x="25636" y="29720"/>
                      <a:pt x="30921" y="31558"/>
                    </a:cubicBezTo>
                    <a:cubicBezTo>
                      <a:pt x="36206" y="33396"/>
                      <a:pt x="52214" y="40443"/>
                      <a:pt x="56044" y="46188"/>
                    </a:cubicBezTo>
                    <a:cubicBezTo>
                      <a:pt x="59874" y="51932"/>
                      <a:pt x="69679" y="50707"/>
                      <a:pt x="71823" y="51473"/>
                    </a:cubicBezTo>
                    <a:cubicBezTo>
                      <a:pt x="73968" y="52162"/>
                      <a:pt x="75883" y="53618"/>
                      <a:pt x="76342" y="50018"/>
                    </a:cubicBezTo>
                    <a:cubicBezTo>
                      <a:pt x="76802" y="46418"/>
                      <a:pt x="78027" y="42128"/>
                      <a:pt x="80632" y="41439"/>
                    </a:cubicBezTo>
                    <a:cubicBezTo>
                      <a:pt x="83236" y="40749"/>
                      <a:pt x="76802" y="33779"/>
                      <a:pt x="75117" y="30409"/>
                    </a:cubicBezTo>
                    <a:cubicBezTo>
                      <a:pt x="73432" y="27039"/>
                      <a:pt x="79176" y="11719"/>
                      <a:pt x="87296" y="3600"/>
                    </a:cubicBezTo>
                    <a:cubicBezTo>
                      <a:pt x="95492" y="-4519"/>
                      <a:pt x="80402" y="3600"/>
                      <a:pt x="73968" y="383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89" name="Kombinationstegning: figur 12188">
                <a:extLst>
                  <a:ext uri="{FF2B5EF4-FFF2-40B4-BE49-F238E27FC236}">
                    <a16:creationId xmlns:a16="http://schemas.microsoft.com/office/drawing/2014/main" id="{177A482B-D2CF-4797-B3EB-DD970E6FCEFA}"/>
                  </a:ext>
                </a:extLst>
              </p:cNvPr>
              <p:cNvSpPr/>
              <p:nvPr/>
            </p:nvSpPr>
            <p:spPr>
              <a:xfrm>
                <a:off x="6469210" y="2948205"/>
                <a:ext cx="337147" cy="315658"/>
              </a:xfrm>
              <a:custGeom>
                <a:avLst/>
                <a:gdLst>
                  <a:gd name="connsiteX0" fmla="*/ 11078 w 337147"/>
                  <a:gd name="connsiteY0" fmla="*/ 41209 h 315658"/>
                  <a:gd name="connsiteX1" fmla="*/ 5180 w 337147"/>
                  <a:gd name="connsiteY1" fmla="*/ 45575 h 315658"/>
                  <a:gd name="connsiteX2" fmla="*/ 4721 w 337147"/>
                  <a:gd name="connsiteY2" fmla="*/ 47260 h 315658"/>
                  <a:gd name="connsiteX3" fmla="*/ 11078 w 337147"/>
                  <a:gd name="connsiteY3" fmla="*/ 55762 h 315658"/>
                  <a:gd name="connsiteX4" fmla="*/ 13606 w 337147"/>
                  <a:gd name="connsiteY4" fmla="*/ 58137 h 315658"/>
                  <a:gd name="connsiteX5" fmla="*/ 14219 w 337147"/>
                  <a:gd name="connsiteY5" fmla="*/ 61584 h 315658"/>
                  <a:gd name="connsiteX6" fmla="*/ 13530 w 337147"/>
                  <a:gd name="connsiteY6" fmla="*/ 64188 h 315658"/>
                  <a:gd name="connsiteX7" fmla="*/ 12457 w 337147"/>
                  <a:gd name="connsiteY7" fmla="*/ 65413 h 315658"/>
                  <a:gd name="connsiteX8" fmla="*/ 1120 w 337147"/>
                  <a:gd name="connsiteY8" fmla="*/ 69013 h 315658"/>
                  <a:gd name="connsiteX9" fmla="*/ 201 w 337147"/>
                  <a:gd name="connsiteY9" fmla="*/ 70316 h 315658"/>
                  <a:gd name="connsiteX10" fmla="*/ 10848 w 337147"/>
                  <a:gd name="connsiteY10" fmla="*/ 82877 h 315658"/>
                  <a:gd name="connsiteX11" fmla="*/ 9546 w 337147"/>
                  <a:gd name="connsiteY11" fmla="*/ 85482 h 315658"/>
                  <a:gd name="connsiteX12" fmla="*/ 8627 w 337147"/>
                  <a:gd name="connsiteY12" fmla="*/ 86707 h 315658"/>
                  <a:gd name="connsiteX13" fmla="*/ 7325 w 337147"/>
                  <a:gd name="connsiteY13" fmla="*/ 94827 h 315658"/>
                  <a:gd name="connsiteX14" fmla="*/ 8014 w 337147"/>
                  <a:gd name="connsiteY14" fmla="*/ 96512 h 315658"/>
                  <a:gd name="connsiteX15" fmla="*/ 28695 w 337147"/>
                  <a:gd name="connsiteY15" fmla="*/ 105244 h 315658"/>
                  <a:gd name="connsiteX16" fmla="*/ 29844 w 337147"/>
                  <a:gd name="connsiteY16" fmla="*/ 106469 h 315658"/>
                  <a:gd name="connsiteX17" fmla="*/ 29844 w 337147"/>
                  <a:gd name="connsiteY17" fmla="*/ 106469 h 315658"/>
                  <a:gd name="connsiteX18" fmla="*/ 29844 w 337147"/>
                  <a:gd name="connsiteY18" fmla="*/ 106469 h 315658"/>
                  <a:gd name="connsiteX19" fmla="*/ 25631 w 337147"/>
                  <a:gd name="connsiteY19" fmla="*/ 116733 h 315658"/>
                  <a:gd name="connsiteX20" fmla="*/ 32372 w 337147"/>
                  <a:gd name="connsiteY20" fmla="*/ 114818 h 315658"/>
                  <a:gd name="connsiteX21" fmla="*/ 45470 w 337147"/>
                  <a:gd name="connsiteY21" fmla="*/ 107771 h 315658"/>
                  <a:gd name="connsiteX22" fmla="*/ 54585 w 337147"/>
                  <a:gd name="connsiteY22" fmla="*/ 97048 h 315658"/>
                  <a:gd name="connsiteX23" fmla="*/ 61938 w 337147"/>
                  <a:gd name="connsiteY23" fmla="*/ 95899 h 315658"/>
                  <a:gd name="connsiteX24" fmla="*/ 97556 w 337147"/>
                  <a:gd name="connsiteY24" fmla="*/ 108154 h 315658"/>
                  <a:gd name="connsiteX25" fmla="*/ 103760 w 337147"/>
                  <a:gd name="connsiteY25" fmla="*/ 119491 h 315658"/>
                  <a:gd name="connsiteX26" fmla="*/ 109351 w 337147"/>
                  <a:gd name="connsiteY26" fmla="*/ 136112 h 315658"/>
                  <a:gd name="connsiteX27" fmla="*/ 110271 w 337147"/>
                  <a:gd name="connsiteY27" fmla="*/ 142010 h 315658"/>
                  <a:gd name="connsiteX28" fmla="*/ 111190 w 337147"/>
                  <a:gd name="connsiteY28" fmla="*/ 145074 h 315658"/>
                  <a:gd name="connsiteX29" fmla="*/ 119156 w 337147"/>
                  <a:gd name="connsiteY29" fmla="*/ 148750 h 315658"/>
                  <a:gd name="connsiteX30" fmla="*/ 127122 w 337147"/>
                  <a:gd name="connsiteY30" fmla="*/ 158938 h 315658"/>
                  <a:gd name="connsiteX31" fmla="*/ 128041 w 337147"/>
                  <a:gd name="connsiteY31" fmla="*/ 162768 h 315658"/>
                  <a:gd name="connsiteX32" fmla="*/ 128960 w 337147"/>
                  <a:gd name="connsiteY32" fmla="*/ 164529 h 315658"/>
                  <a:gd name="connsiteX33" fmla="*/ 142671 w 337147"/>
                  <a:gd name="connsiteY33" fmla="*/ 169661 h 315658"/>
                  <a:gd name="connsiteX34" fmla="*/ 177599 w 337147"/>
                  <a:gd name="connsiteY34" fmla="*/ 200453 h 315658"/>
                  <a:gd name="connsiteX35" fmla="*/ 181582 w 337147"/>
                  <a:gd name="connsiteY35" fmla="*/ 203364 h 315658"/>
                  <a:gd name="connsiteX36" fmla="*/ 188629 w 337147"/>
                  <a:gd name="connsiteY36" fmla="*/ 204513 h 315658"/>
                  <a:gd name="connsiteX37" fmla="*/ 205404 w 337147"/>
                  <a:gd name="connsiteY37" fmla="*/ 207883 h 315658"/>
                  <a:gd name="connsiteX38" fmla="*/ 219114 w 337147"/>
                  <a:gd name="connsiteY38" fmla="*/ 219526 h 315658"/>
                  <a:gd name="connsiteX39" fmla="*/ 220570 w 337147"/>
                  <a:gd name="connsiteY39" fmla="*/ 222207 h 315658"/>
                  <a:gd name="connsiteX40" fmla="*/ 221335 w 337147"/>
                  <a:gd name="connsiteY40" fmla="*/ 225117 h 315658"/>
                  <a:gd name="connsiteX41" fmla="*/ 229302 w 337147"/>
                  <a:gd name="connsiteY41" fmla="*/ 223815 h 315658"/>
                  <a:gd name="connsiteX42" fmla="*/ 232825 w 337147"/>
                  <a:gd name="connsiteY42" fmla="*/ 224581 h 315658"/>
                  <a:gd name="connsiteX43" fmla="*/ 236808 w 337147"/>
                  <a:gd name="connsiteY43" fmla="*/ 234768 h 315658"/>
                  <a:gd name="connsiteX44" fmla="*/ 237727 w 337147"/>
                  <a:gd name="connsiteY44" fmla="*/ 239211 h 315658"/>
                  <a:gd name="connsiteX45" fmla="*/ 250672 w 337147"/>
                  <a:gd name="connsiteY45" fmla="*/ 245109 h 315658"/>
                  <a:gd name="connsiteX46" fmla="*/ 260247 w 337147"/>
                  <a:gd name="connsiteY46" fmla="*/ 250088 h 315658"/>
                  <a:gd name="connsiteX47" fmla="*/ 270817 w 337147"/>
                  <a:gd name="connsiteY47" fmla="*/ 280267 h 315658"/>
                  <a:gd name="connsiteX48" fmla="*/ 268749 w 337147"/>
                  <a:gd name="connsiteY48" fmla="*/ 287314 h 315658"/>
                  <a:gd name="connsiteX49" fmla="*/ 263311 w 337147"/>
                  <a:gd name="connsiteY49" fmla="*/ 292752 h 315658"/>
                  <a:gd name="connsiteX50" fmla="*/ 261855 w 337147"/>
                  <a:gd name="connsiteY50" fmla="*/ 298956 h 315658"/>
                  <a:gd name="connsiteX51" fmla="*/ 258638 w 337147"/>
                  <a:gd name="connsiteY51" fmla="*/ 314429 h 315658"/>
                  <a:gd name="connsiteX52" fmla="*/ 274264 w 337147"/>
                  <a:gd name="connsiteY52" fmla="*/ 306769 h 315658"/>
                  <a:gd name="connsiteX53" fmla="*/ 280622 w 337147"/>
                  <a:gd name="connsiteY53" fmla="*/ 300718 h 315658"/>
                  <a:gd name="connsiteX54" fmla="*/ 282383 w 337147"/>
                  <a:gd name="connsiteY54" fmla="*/ 292752 h 315658"/>
                  <a:gd name="connsiteX55" fmla="*/ 288434 w 337147"/>
                  <a:gd name="connsiteY55" fmla="*/ 282718 h 315658"/>
                  <a:gd name="connsiteX56" fmla="*/ 296553 w 337147"/>
                  <a:gd name="connsiteY56" fmla="*/ 281799 h 315658"/>
                  <a:gd name="connsiteX57" fmla="*/ 299617 w 337147"/>
                  <a:gd name="connsiteY57" fmla="*/ 278735 h 315658"/>
                  <a:gd name="connsiteX58" fmla="*/ 299004 w 337147"/>
                  <a:gd name="connsiteY58" fmla="*/ 269620 h 315658"/>
                  <a:gd name="connsiteX59" fmla="*/ 291804 w 337147"/>
                  <a:gd name="connsiteY59" fmla="*/ 261807 h 315658"/>
                  <a:gd name="connsiteX60" fmla="*/ 284451 w 337147"/>
                  <a:gd name="connsiteY60" fmla="*/ 257977 h 315658"/>
                  <a:gd name="connsiteX61" fmla="*/ 284298 w 337147"/>
                  <a:gd name="connsiteY61" fmla="*/ 243424 h 315658"/>
                  <a:gd name="connsiteX62" fmla="*/ 300537 w 337147"/>
                  <a:gd name="connsiteY62" fmla="*/ 227492 h 315658"/>
                  <a:gd name="connsiteX63" fmla="*/ 301456 w 337147"/>
                  <a:gd name="connsiteY63" fmla="*/ 230709 h 315658"/>
                  <a:gd name="connsiteX64" fmla="*/ 304673 w 337147"/>
                  <a:gd name="connsiteY64" fmla="*/ 231858 h 315658"/>
                  <a:gd name="connsiteX65" fmla="*/ 318843 w 337147"/>
                  <a:gd name="connsiteY65" fmla="*/ 238368 h 315658"/>
                  <a:gd name="connsiteX66" fmla="*/ 332094 w 337147"/>
                  <a:gd name="connsiteY66" fmla="*/ 251620 h 315658"/>
                  <a:gd name="connsiteX67" fmla="*/ 335465 w 337147"/>
                  <a:gd name="connsiteY67" fmla="*/ 247024 h 315658"/>
                  <a:gd name="connsiteX68" fmla="*/ 334315 w 337147"/>
                  <a:gd name="connsiteY68" fmla="*/ 237143 h 315658"/>
                  <a:gd name="connsiteX69" fmla="*/ 325507 w 337147"/>
                  <a:gd name="connsiteY69" fmla="*/ 228181 h 315658"/>
                  <a:gd name="connsiteX70" fmla="*/ 314018 w 337147"/>
                  <a:gd name="connsiteY70" fmla="*/ 220675 h 315658"/>
                  <a:gd name="connsiteX71" fmla="*/ 291804 w 337147"/>
                  <a:gd name="connsiteY71" fmla="*/ 208419 h 315658"/>
                  <a:gd name="connsiteX72" fmla="*/ 266145 w 337147"/>
                  <a:gd name="connsiteY72" fmla="*/ 192793 h 315658"/>
                  <a:gd name="connsiteX73" fmla="*/ 267064 w 337147"/>
                  <a:gd name="connsiteY73" fmla="*/ 189423 h 315658"/>
                  <a:gd name="connsiteX74" fmla="*/ 271353 w 337147"/>
                  <a:gd name="connsiteY74" fmla="*/ 183066 h 315658"/>
                  <a:gd name="connsiteX75" fmla="*/ 266758 w 337147"/>
                  <a:gd name="connsiteY75" fmla="*/ 180538 h 315658"/>
                  <a:gd name="connsiteX76" fmla="*/ 236425 w 337147"/>
                  <a:gd name="connsiteY76" fmla="*/ 178470 h 315658"/>
                  <a:gd name="connsiteX77" fmla="*/ 204331 w 337147"/>
                  <a:gd name="connsiteY77" fmla="*/ 140784 h 315658"/>
                  <a:gd name="connsiteX78" fmla="*/ 192688 w 337147"/>
                  <a:gd name="connsiteY78" fmla="*/ 123550 h 315658"/>
                  <a:gd name="connsiteX79" fmla="*/ 160288 w 337147"/>
                  <a:gd name="connsiteY79" fmla="*/ 87320 h 315658"/>
                  <a:gd name="connsiteX80" fmla="*/ 161590 w 337147"/>
                  <a:gd name="connsiteY80" fmla="*/ 80809 h 315658"/>
                  <a:gd name="connsiteX81" fmla="*/ 166339 w 337147"/>
                  <a:gd name="connsiteY81" fmla="*/ 78128 h 315658"/>
                  <a:gd name="connsiteX82" fmla="*/ 163429 w 337147"/>
                  <a:gd name="connsiteY82" fmla="*/ 70316 h 315658"/>
                  <a:gd name="connsiteX83" fmla="*/ 158143 w 337147"/>
                  <a:gd name="connsiteY83" fmla="*/ 60894 h 315658"/>
                  <a:gd name="connsiteX84" fmla="*/ 164348 w 337147"/>
                  <a:gd name="connsiteY84" fmla="*/ 56911 h 315658"/>
                  <a:gd name="connsiteX85" fmla="*/ 172620 w 337147"/>
                  <a:gd name="connsiteY85" fmla="*/ 55609 h 315658"/>
                  <a:gd name="connsiteX86" fmla="*/ 184416 w 337147"/>
                  <a:gd name="connsiteY86" fmla="*/ 49711 h 315658"/>
                  <a:gd name="connsiteX87" fmla="*/ 189548 w 337147"/>
                  <a:gd name="connsiteY87" fmla="*/ 47643 h 315658"/>
                  <a:gd name="connsiteX88" fmla="*/ 196442 w 337147"/>
                  <a:gd name="connsiteY88" fmla="*/ 47490 h 315658"/>
                  <a:gd name="connsiteX89" fmla="*/ 199123 w 337147"/>
                  <a:gd name="connsiteY89" fmla="*/ 50018 h 315658"/>
                  <a:gd name="connsiteX90" fmla="*/ 200578 w 337147"/>
                  <a:gd name="connsiteY90" fmla="*/ 53158 h 315658"/>
                  <a:gd name="connsiteX91" fmla="*/ 204485 w 337147"/>
                  <a:gd name="connsiteY91" fmla="*/ 53158 h 315658"/>
                  <a:gd name="connsiteX92" fmla="*/ 204331 w 337147"/>
                  <a:gd name="connsiteY92" fmla="*/ 50018 h 315658"/>
                  <a:gd name="connsiteX93" fmla="*/ 199812 w 337147"/>
                  <a:gd name="connsiteY93" fmla="*/ 46647 h 315658"/>
                  <a:gd name="connsiteX94" fmla="*/ 198510 w 337147"/>
                  <a:gd name="connsiteY94" fmla="*/ 42588 h 315658"/>
                  <a:gd name="connsiteX95" fmla="*/ 195063 w 337147"/>
                  <a:gd name="connsiteY95" fmla="*/ 37073 h 315658"/>
                  <a:gd name="connsiteX96" fmla="*/ 195676 w 337147"/>
                  <a:gd name="connsiteY96" fmla="*/ 35541 h 315658"/>
                  <a:gd name="connsiteX97" fmla="*/ 197744 w 337147"/>
                  <a:gd name="connsiteY97" fmla="*/ 34009 h 315658"/>
                  <a:gd name="connsiteX98" fmla="*/ 198204 w 337147"/>
                  <a:gd name="connsiteY98" fmla="*/ 32247 h 315658"/>
                  <a:gd name="connsiteX99" fmla="*/ 192918 w 337147"/>
                  <a:gd name="connsiteY99" fmla="*/ 28264 h 315658"/>
                  <a:gd name="connsiteX100" fmla="*/ 193072 w 337147"/>
                  <a:gd name="connsiteY100" fmla="*/ 27192 h 315658"/>
                  <a:gd name="connsiteX101" fmla="*/ 198357 w 337147"/>
                  <a:gd name="connsiteY101" fmla="*/ 23745 h 315658"/>
                  <a:gd name="connsiteX102" fmla="*/ 200655 w 337147"/>
                  <a:gd name="connsiteY102" fmla="*/ 20068 h 315658"/>
                  <a:gd name="connsiteX103" fmla="*/ 195370 w 337147"/>
                  <a:gd name="connsiteY103" fmla="*/ 18843 h 315658"/>
                  <a:gd name="connsiteX104" fmla="*/ 177982 w 337147"/>
                  <a:gd name="connsiteY104" fmla="*/ 16545 h 315658"/>
                  <a:gd name="connsiteX105" fmla="*/ 172237 w 337147"/>
                  <a:gd name="connsiteY105" fmla="*/ 15626 h 315658"/>
                  <a:gd name="connsiteX106" fmla="*/ 167948 w 337147"/>
                  <a:gd name="connsiteY106" fmla="*/ 14783 h 315658"/>
                  <a:gd name="connsiteX107" fmla="*/ 164271 w 337147"/>
                  <a:gd name="connsiteY107" fmla="*/ 13251 h 315658"/>
                  <a:gd name="connsiteX108" fmla="*/ 157454 w 337147"/>
                  <a:gd name="connsiteY108" fmla="*/ 6817 h 315658"/>
                  <a:gd name="connsiteX109" fmla="*/ 158373 w 337147"/>
                  <a:gd name="connsiteY109" fmla="*/ 843 h 315658"/>
                  <a:gd name="connsiteX110" fmla="*/ 156918 w 337147"/>
                  <a:gd name="connsiteY110" fmla="*/ 0 h 315658"/>
                  <a:gd name="connsiteX111" fmla="*/ 154390 w 337147"/>
                  <a:gd name="connsiteY111" fmla="*/ 460 h 315658"/>
                  <a:gd name="connsiteX112" fmla="*/ 129267 w 337147"/>
                  <a:gd name="connsiteY112" fmla="*/ 4136 h 315658"/>
                  <a:gd name="connsiteX113" fmla="*/ 127581 w 337147"/>
                  <a:gd name="connsiteY113" fmla="*/ 4979 h 315658"/>
                  <a:gd name="connsiteX114" fmla="*/ 125514 w 337147"/>
                  <a:gd name="connsiteY114" fmla="*/ 8426 h 315658"/>
                  <a:gd name="connsiteX115" fmla="*/ 119156 w 337147"/>
                  <a:gd name="connsiteY115" fmla="*/ 9881 h 315658"/>
                  <a:gd name="connsiteX116" fmla="*/ 110807 w 337147"/>
                  <a:gd name="connsiteY116" fmla="*/ 8426 h 315658"/>
                  <a:gd name="connsiteX117" fmla="*/ 108816 w 337147"/>
                  <a:gd name="connsiteY117" fmla="*/ 7660 h 315658"/>
                  <a:gd name="connsiteX118" fmla="*/ 108203 w 337147"/>
                  <a:gd name="connsiteY118" fmla="*/ 17617 h 315658"/>
                  <a:gd name="connsiteX119" fmla="*/ 106977 w 337147"/>
                  <a:gd name="connsiteY119" fmla="*/ 19302 h 315658"/>
                  <a:gd name="connsiteX120" fmla="*/ 98858 w 337147"/>
                  <a:gd name="connsiteY120" fmla="*/ 17158 h 315658"/>
                  <a:gd name="connsiteX121" fmla="*/ 97402 w 337147"/>
                  <a:gd name="connsiteY121" fmla="*/ 17847 h 315658"/>
                  <a:gd name="connsiteX122" fmla="*/ 96177 w 337147"/>
                  <a:gd name="connsiteY122" fmla="*/ 20145 h 315658"/>
                  <a:gd name="connsiteX123" fmla="*/ 98092 w 337147"/>
                  <a:gd name="connsiteY123" fmla="*/ 23592 h 315658"/>
                  <a:gd name="connsiteX124" fmla="*/ 98551 w 337147"/>
                  <a:gd name="connsiteY124" fmla="*/ 25507 h 315658"/>
                  <a:gd name="connsiteX125" fmla="*/ 99394 w 337147"/>
                  <a:gd name="connsiteY125" fmla="*/ 28264 h 315658"/>
                  <a:gd name="connsiteX126" fmla="*/ 96866 w 337147"/>
                  <a:gd name="connsiteY126" fmla="*/ 30332 h 315658"/>
                  <a:gd name="connsiteX127" fmla="*/ 81777 w 337147"/>
                  <a:gd name="connsiteY127" fmla="*/ 25047 h 315658"/>
                  <a:gd name="connsiteX128" fmla="*/ 75802 w 337147"/>
                  <a:gd name="connsiteY128" fmla="*/ 21600 h 315658"/>
                  <a:gd name="connsiteX129" fmla="*/ 74347 w 337147"/>
                  <a:gd name="connsiteY129" fmla="*/ 22213 h 315658"/>
                  <a:gd name="connsiteX130" fmla="*/ 73504 w 337147"/>
                  <a:gd name="connsiteY130" fmla="*/ 28187 h 315658"/>
                  <a:gd name="connsiteX131" fmla="*/ 72662 w 337147"/>
                  <a:gd name="connsiteY131" fmla="*/ 30792 h 315658"/>
                  <a:gd name="connsiteX132" fmla="*/ 69904 w 337147"/>
                  <a:gd name="connsiteY132" fmla="*/ 33549 h 315658"/>
                  <a:gd name="connsiteX133" fmla="*/ 68372 w 337147"/>
                  <a:gd name="connsiteY133" fmla="*/ 35464 h 315658"/>
                  <a:gd name="connsiteX134" fmla="*/ 67147 w 337147"/>
                  <a:gd name="connsiteY134" fmla="*/ 40366 h 315658"/>
                  <a:gd name="connsiteX135" fmla="*/ 64849 w 337147"/>
                  <a:gd name="connsiteY135" fmla="*/ 43737 h 315658"/>
                  <a:gd name="connsiteX136" fmla="*/ 64006 w 337147"/>
                  <a:gd name="connsiteY136" fmla="*/ 42817 h 315658"/>
                  <a:gd name="connsiteX137" fmla="*/ 63777 w 337147"/>
                  <a:gd name="connsiteY137" fmla="*/ 41056 h 315658"/>
                  <a:gd name="connsiteX138" fmla="*/ 62245 w 337147"/>
                  <a:gd name="connsiteY138" fmla="*/ 36537 h 315658"/>
                  <a:gd name="connsiteX139" fmla="*/ 59870 w 337147"/>
                  <a:gd name="connsiteY139" fmla="*/ 35464 h 315658"/>
                  <a:gd name="connsiteX140" fmla="*/ 57725 w 337147"/>
                  <a:gd name="connsiteY140" fmla="*/ 34622 h 315658"/>
                  <a:gd name="connsiteX141" fmla="*/ 51368 w 337147"/>
                  <a:gd name="connsiteY141" fmla="*/ 31022 h 315658"/>
                  <a:gd name="connsiteX142" fmla="*/ 50908 w 337147"/>
                  <a:gd name="connsiteY142" fmla="*/ 29107 h 315658"/>
                  <a:gd name="connsiteX143" fmla="*/ 51138 w 337147"/>
                  <a:gd name="connsiteY143" fmla="*/ 23975 h 315658"/>
                  <a:gd name="connsiteX144" fmla="*/ 49913 w 337147"/>
                  <a:gd name="connsiteY144" fmla="*/ 22519 h 315658"/>
                  <a:gd name="connsiteX145" fmla="*/ 48610 w 337147"/>
                  <a:gd name="connsiteY145" fmla="*/ 23209 h 315658"/>
                  <a:gd name="connsiteX146" fmla="*/ 44934 w 337147"/>
                  <a:gd name="connsiteY146" fmla="*/ 26579 h 315658"/>
                  <a:gd name="connsiteX147" fmla="*/ 43249 w 337147"/>
                  <a:gd name="connsiteY147" fmla="*/ 27805 h 315658"/>
                  <a:gd name="connsiteX148" fmla="*/ 42177 w 337147"/>
                  <a:gd name="connsiteY148" fmla="*/ 28724 h 315658"/>
                  <a:gd name="connsiteX149" fmla="*/ 40108 w 337147"/>
                  <a:gd name="connsiteY149" fmla="*/ 33626 h 315658"/>
                  <a:gd name="connsiteX150" fmla="*/ 38653 w 337147"/>
                  <a:gd name="connsiteY150" fmla="*/ 36154 h 315658"/>
                  <a:gd name="connsiteX151" fmla="*/ 34670 w 337147"/>
                  <a:gd name="connsiteY151" fmla="*/ 40826 h 315658"/>
                  <a:gd name="connsiteX152" fmla="*/ 32908 w 337147"/>
                  <a:gd name="connsiteY152" fmla="*/ 41439 h 315658"/>
                  <a:gd name="connsiteX153" fmla="*/ 26551 w 337147"/>
                  <a:gd name="connsiteY153" fmla="*/ 39524 h 315658"/>
                  <a:gd name="connsiteX154" fmla="*/ 24636 w 337147"/>
                  <a:gd name="connsiteY154" fmla="*/ 39677 h 315658"/>
                  <a:gd name="connsiteX155" fmla="*/ 22568 w 337147"/>
                  <a:gd name="connsiteY155" fmla="*/ 40520 h 315658"/>
                  <a:gd name="connsiteX156" fmla="*/ 11308 w 337147"/>
                  <a:gd name="connsiteY156" fmla="*/ 41132 h 315658"/>
                  <a:gd name="connsiteX157" fmla="*/ 11078 w 337147"/>
                  <a:gd name="connsiteY157" fmla="*/ 41209 h 315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337147" h="315658">
                    <a:moveTo>
                      <a:pt x="11078" y="41209"/>
                    </a:moveTo>
                    <a:cubicBezTo>
                      <a:pt x="9546" y="41898"/>
                      <a:pt x="6636" y="44426"/>
                      <a:pt x="5180" y="45575"/>
                    </a:cubicBezTo>
                    <a:cubicBezTo>
                      <a:pt x="3495" y="46877"/>
                      <a:pt x="4721" y="47260"/>
                      <a:pt x="4721" y="47260"/>
                    </a:cubicBezTo>
                    <a:cubicBezTo>
                      <a:pt x="4721" y="47260"/>
                      <a:pt x="10619" y="55149"/>
                      <a:pt x="11078" y="55762"/>
                    </a:cubicBezTo>
                    <a:cubicBezTo>
                      <a:pt x="11538" y="56375"/>
                      <a:pt x="12150" y="57524"/>
                      <a:pt x="13606" y="58137"/>
                    </a:cubicBezTo>
                    <a:cubicBezTo>
                      <a:pt x="15061" y="58750"/>
                      <a:pt x="14525" y="61047"/>
                      <a:pt x="14219" y="61584"/>
                    </a:cubicBezTo>
                    <a:cubicBezTo>
                      <a:pt x="13836" y="62196"/>
                      <a:pt x="13606" y="63345"/>
                      <a:pt x="13530" y="64188"/>
                    </a:cubicBezTo>
                    <a:cubicBezTo>
                      <a:pt x="13376" y="65030"/>
                      <a:pt x="12457" y="65413"/>
                      <a:pt x="12457" y="65413"/>
                    </a:cubicBezTo>
                    <a:cubicBezTo>
                      <a:pt x="12457" y="65413"/>
                      <a:pt x="2883" y="68554"/>
                      <a:pt x="1120" y="69013"/>
                    </a:cubicBezTo>
                    <a:cubicBezTo>
                      <a:pt x="-641" y="69473"/>
                      <a:pt x="201" y="70316"/>
                      <a:pt x="201" y="70316"/>
                    </a:cubicBezTo>
                    <a:cubicBezTo>
                      <a:pt x="201" y="70316"/>
                      <a:pt x="9776" y="81805"/>
                      <a:pt x="10848" y="82877"/>
                    </a:cubicBezTo>
                    <a:cubicBezTo>
                      <a:pt x="11921" y="83950"/>
                      <a:pt x="10389" y="84946"/>
                      <a:pt x="9546" y="85482"/>
                    </a:cubicBezTo>
                    <a:cubicBezTo>
                      <a:pt x="8704" y="86094"/>
                      <a:pt x="8627" y="86707"/>
                      <a:pt x="8627" y="86707"/>
                    </a:cubicBezTo>
                    <a:cubicBezTo>
                      <a:pt x="8627" y="86707"/>
                      <a:pt x="7401" y="93524"/>
                      <a:pt x="7325" y="94827"/>
                    </a:cubicBezTo>
                    <a:cubicBezTo>
                      <a:pt x="7172" y="96129"/>
                      <a:pt x="8014" y="96512"/>
                      <a:pt x="8014" y="96512"/>
                    </a:cubicBezTo>
                    <a:cubicBezTo>
                      <a:pt x="8014" y="96512"/>
                      <a:pt x="27853" y="105014"/>
                      <a:pt x="28695" y="105244"/>
                    </a:cubicBezTo>
                    <a:cubicBezTo>
                      <a:pt x="29308" y="105397"/>
                      <a:pt x="29768" y="106239"/>
                      <a:pt x="29844" y="106469"/>
                    </a:cubicBezTo>
                    <a:cubicBezTo>
                      <a:pt x="29844" y="106469"/>
                      <a:pt x="29844" y="106393"/>
                      <a:pt x="29844" y="106469"/>
                    </a:cubicBezTo>
                    <a:cubicBezTo>
                      <a:pt x="29844" y="106622"/>
                      <a:pt x="29844" y="106622"/>
                      <a:pt x="29844" y="106469"/>
                    </a:cubicBezTo>
                    <a:cubicBezTo>
                      <a:pt x="29691" y="106393"/>
                      <a:pt x="27010" y="113210"/>
                      <a:pt x="25631" y="116733"/>
                    </a:cubicBezTo>
                    <a:cubicBezTo>
                      <a:pt x="27546" y="115967"/>
                      <a:pt x="29768" y="115278"/>
                      <a:pt x="32372" y="114818"/>
                    </a:cubicBezTo>
                    <a:cubicBezTo>
                      <a:pt x="38423" y="113669"/>
                      <a:pt x="42253" y="111984"/>
                      <a:pt x="45470" y="107771"/>
                    </a:cubicBezTo>
                    <a:cubicBezTo>
                      <a:pt x="48687" y="103635"/>
                      <a:pt x="54585" y="97048"/>
                      <a:pt x="54585" y="97048"/>
                    </a:cubicBezTo>
                    <a:cubicBezTo>
                      <a:pt x="54585" y="97048"/>
                      <a:pt x="55351" y="94673"/>
                      <a:pt x="61938" y="95899"/>
                    </a:cubicBezTo>
                    <a:cubicBezTo>
                      <a:pt x="68449" y="97201"/>
                      <a:pt x="89360" y="103865"/>
                      <a:pt x="97556" y="108154"/>
                    </a:cubicBezTo>
                    <a:cubicBezTo>
                      <a:pt x="105675" y="112444"/>
                      <a:pt x="102688" y="115661"/>
                      <a:pt x="103760" y="119491"/>
                    </a:cubicBezTo>
                    <a:cubicBezTo>
                      <a:pt x="104909" y="123320"/>
                      <a:pt x="107436" y="132742"/>
                      <a:pt x="109351" y="136112"/>
                    </a:cubicBezTo>
                    <a:cubicBezTo>
                      <a:pt x="111266" y="139482"/>
                      <a:pt x="110654" y="140555"/>
                      <a:pt x="110271" y="142010"/>
                    </a:cubicBezTo>
                    <a:cubicBezTo>
                      <a:pt x="109964" y="143465"/>
                      <a:pt x="108049" y="144921"/>
                      <a:pt x="111190" y="145074"/>
                    </a:cubicBezTo>
                    <a:cubicBezTo>
                      <a:pt x="114407" y="145227"/>
                      <a:pt x="117088" y="145840"/>
                      <a:pt x="119156" y="148750"/>
                    </a:cubicBezTo>
                    <a:cubicBezTo>
                      <a:pt x="121224" y="151661"/>
                      <a:pt x="125360" y="156410"/>
                      <a:pt x="127122" y="158938"/>
                    </a:cubicBezTo>
                    <a:cubicBezTo>
                      <a:pt x="128884" y="161466"/>
                      <a:pt x="129650" y="163227"/>
                      <a:pt x="128041" y="162768"/>
                    </a:cubicBezTo>
                    <a:cubicBezTo>
                      <a:pt x="126433" y="162308"/>
                      <a:pt x="124824" y="164223"/>
                      <a:pt x="128960" y="164529"/>
                    </a:cubicBezTo>
                    <a:cubicBezTo>
                      <a:pt x="133097" y="164836"/>
                      <a:pt x="138535" y="165295"/>
                      <a:pt x="142671" y="169661"/>
                    </a:cubicBezTo>
                    <a:cubicBezTo>
                      <a:pt x="146807" y="173951"/>
                      <a:pt x="175071" y="198691"/>
                      <a:pt x="177599" y="200453"/>
                    </a:cubicBezTo>
                    <a:cubicBezTo>
                      <a:pt x="180127" y="202215"/>
                      <a:pt x="181122" y="202368"/>
                      <a:pt x="181582" y="203364"/>
                    </a:cubicBezTo>
                    <a:cubicBezTo>
                      <a:pt x="182042" y="204283"/>
                      <a:pt x="184799" y="204972"/>
                      <a:pt x="188629" y="204513"/>
                    </a:cubicBezTo>
                    <a:cubicBezTo>
                      <a:pt x="192459" y="204053"/>
                      <a:pt x="201421" y="201832"/>
                      <a:pt x="205404" y="207883"/>
                    </a:cubicBezTo>
                    <a:cubicBezTo>
                      <a:pt x="209386" y="213934"/>
                      <a:pt x="214212" y="217917"/>
                      <a:pt x="219114" y="219526"/>
                    </a:cubicBezTo>
                    <a:cubicBezTo>
                      <a:pt x="219114" y="219526"/>
                      <a:pt x="222178" y="219985"/>
                      <a:pt x="220570" y="222207"/>
                    </a:cubicBezTo>
                    <a:cubicBezTo>
                      <a:pt x="218961" y="224428"/>
                      <a:pt x="217659" y="226036"/>
                      <a:pt x="221335" y="225117"/>
                    </a:cubicBezTo>
                    <a:cubicBezTo>
                      <a:pt x="225012" y="224198"/>
                      <a:pt x="228076" y="224658"/>
                      <a:pt x="229302" y="223815"/>
                    </a:cubicBezTo>
                    <a:cubicBezTo>
                      <a:pt x="230604" y="223049"/>
                      <a:pt x="231370" y="222513"/>
                      <a:pt x="232825" y="224581"/>
                    </a:cubicBezTo>
                    <a:cubicBezTo>
                      <a:pt x="234280" y="226649"/>
                      <a:pt x="237574" y="231781"/>
                      <a:pt x="236808" y="234768"/>
                    </a:cubicBezTo>
                    <a:cubicBezTo>
                      <a:pt x="236042" y="237832"/>
                      <a:pt x="236502" y="238445"/>
                      <a:pt x="237727" y="239211"/>
                    </a:cubicBezTo>
                    <a:cubicBezTo>
                      <a:pt x="239030" y="239977"/>
                      <a:pt x="245387" y="245722"/>
                      <a:pt x="250672" y="245109"/>
                    </a:cubicBezTo>
                    <a:cubicBezTo>
                      <a:pt x="255957" y="244496"/>
                      <a:pt x="257872" y="242428"/>
                      <a:pt x="260247" y="250088"/>
                    </a:cubicBezTo>
                    <a:cubicBezTo>
                      <a:pt x="262621" y="257747"/>
                      <a:pt x="266604" y="275288"/>
                      <a:pt x="270817" y="280267"/>
                    </a:cubicBezTo>
                    <a:cubicBezTo>
                      <a:pt x="275030" y="285245"/>
                      <a:pt x="271277" y="286777"/>
                      <a:pt x="268749" y="287314"/>
                    </a:cubicBezTo>
                    <a:cubicBezTo>
                      <a:pt x="266221" y="287773"/>
                      <a:pt x="261242" y="288922"/>
                      <a:pt x="263311" y="292752"/>
                    </a:cubicBezTo>
                    <a:cubicBezTo>
                      <a:pt x="265379" y="296582"/>
                      <a:pt x="262392" y="298344"/>
                      <a:pt x="261855" y="298956"/>
                    </a:cubicBezTo>
                    <a:cubicBezTo>
                      <a:pt x="261396" y="299569"/>
                      <a:pt x="250979" y="309833"/>
                      <a:pt x="258638" y="314429"/>
                    </a:cubicBezTo>
                    <a:cubicBezTo>
                      <a:pt x="266298" y="319025"/>
                      <a:pt x="272196" y="309450"/>
                      <a:pt x="274264" y="306769"/>
                    </a:cubicBezTo>
                    <a:cubicBezTo>
                      <a:pt x="276332" y="304088"/>
                      <a:pt x="279243" y="302633"/>
                      <a:pt x="280622" y="300718"/>
                    </a:cubicBezTo>
                    <a:cubicBezTo>
                      <a:pt x="282077" y="298803"/>
                      <a:pt x="283532" y="297501"/>
                      <a:pt x="282383" y="292752"/>
                    </a:cubicBezTo>
                    <a:cubicBezTo>
                      <a:pt x="281234" y="288003"/>
                      <a:pt x="282077" y="285399"/>
                      <a:pt x="288434" y="282718"/>
                    </a:cubicBezTo>
                    <a:cubicBezTo>
                      <a:pt x="294792" y="280037"/>
                      <a:pt x="295175" y="281416"/>
                      <a:pt x="296553" y="281799"/>
                    </a:cubicBezTo>
                    <a:cubicBezTo>
                      <a:pt x="298009" y="282105"/>
                      <a:pt x="299924" y="281339"/>
                      <a:pt x="299617" y="278735"/>
                    </a:cubicBezTo>
                    <a:cubicBezTo>
                      <a:pt x="299311" y="276207"/>
                      <a:pt x="299464" y="272224"/>
                      <a:pt x="299004" y="269620"/>
                    </a:cubicBezTo>
                    <a:cubicBezTo>
                      <a:pt x="298545" y="267092"/>
                      <a:pt x="296324" y="265024"/>
                      <a:pt x="291804" y="261807"/>
                    </a:cubicBezTo>
                    <a:cubicBezTo>
                      <a:pt x="287362" y="258590"/>
                      <a:pt x="288281" y="257824"/>
                      <a:pt x="284451" y="257977"/>
                    </a:cubicBezTo>
                    <a:cubicBezTo>
                      <a:pt x="280622" y="258130"/>
                      <a:pt x="280468" y="253535"/>
                      <a:pt x="284298" y="243424"/>
                    </a:cubicBezTo>
                    <a:cubicBezTo>
                      <a:pt x="288128" y="233313"/>
                      <a:pt x="295634" y="226802"/>
                      <a:pt x="300537" y="227492"/>
                    </a:cubicBezTo>
                    <a:cubicBezTo>
                      <a:pt x="305515" y="228105"/>
                      <a:pt x="303217" y="230019"/>
                      <a:pt x="301456" y="230709"/>
                    </a:cubicBezTo>
                    <a:cubicBezTo>
                      <a:pt x="299694" y="231322"/>
                      <a:pt x="302069" y="231858"/>
                      <a:pt x="304673" y="231858"/>
                    </a:cubicBezTo>
                    <a:cubicBezTo>
                      <a:pt x="307200" y="231858"/>
                      <a:pt x="316162" y="234232"/>
                      <a:pt x="318843" y="238368"/>
                    </a:cubicBezTo>
                    <a:cubicBezTo>
                      <a:pt x="321524" y="242505"/>
                      <a:pt x="329337" y="251160"/>
                      <a:pt x="332094" y="251620"/>
                    </a:cubicBezTo>
                    <a:cubicBezTo>
                      <a:pt x="334775" y="252079"/>
                      <a:pt x="334469" y="250471"/>
                      <a:pt x="335465" y="247024"/>
                    </a:cubicBezTo>
                    <a:cubicBezTo>
                      <a:pt x="336384" y="243500"/>
                      <a:pt x="339294" y="242428"/>
                      <a:pt x="334315" y="237143"/>
                    </a:cubicBezTo>
                    <a:cubicBezTo>
                      <a:pt x="329337" y="231858"/>
                      <a:pt x="326503" y="229177"/>
                      <a:pt x="325507" y="228181"/>
                    </a:cubicBezTo>
                    <a:cubicBezTo>
                      <a:pt x="324511" y="227185"/>
                      <a:pt x="316698" y="221977"/>
                      <a:pt x="314018" y="220675"/>
                    </a:cubicBezTo>
                    <a:cubicBezTo>
                      <a:pt x="311336" y="219372"/>
                      <a:pt x="303983" y="213168"/>
                      <a:pt x="291804" y="208419"/>
                    </a:cubicBezTo>
                    <a:cubicBezTo>
                      <a:pt x="279702" y="203670"/>
                      <a:pt x="269438" y="198998"/>
                      <a:pt x="266145" y="192793"/>
                    </a:cubicBezTo>
                    <a:cubicBezTo>
                      <a:pt x="266145" y="192793"/>
                      <a:pt x="264076" y="190878"/>
                      <a:pt x="267064" y="189423"/>
                    </a:cubicBezTo>
                    <a:cubicBezTo>
                      <a:pt x="270128" y="187968"/>
                      <a:pt x="272655" y="185594"/>
                      <a:pt x="271353" y="183066"/>
                    </a:cubicBezTo>
                    <a:cubicBezTo>
                      <a:pt x="270051" y="180538"/>
                      <a:pt x="269132" y="180385"/>
                      <a:pt x="266758" y="180538"/>
                    </a:cubicBezTo>
                    <a:cubicBezTo>
                      <a:pt x="264383" y="180691"/>
                      <a:pt x="242936" y="181840"/>
                      <a:pt x="236425" y="178470"/>
                    </a:cubicBezTo>
                    <a:cubicBezTo>
                      <a:pt x="229915" y="175100"/>
                      <a:pt x="208008" y="158019"/>
                      <a:pt x="204331" y="140784"/>
                    </a:cubicBezTo>
                    <a:cubicBezTo>
                      <a:pt x="204331" y="140784"/>
                      <a:pt x="204178" y="131210"/>
                      <a:pt x="192688" y="123550"/>
                    </a:cubicBezTo>
                    <a:cubicBezTo>
                      <a:pt x="181199" y="115891"/>
                      <a:pt x="160442" y="105320"/>
                      <a:pt x="160288" y="87320"/>
                    </a:cubicBezTo>
                    <a:cubicBezTo>
                      <a:pt x="160288" y="87320"/>
                      <a:pt x="158986" y="80656"/>
                      <a:pt x="161590" y="80809"/>
                    </a:cubicBezTo>
                    <a:cubicBezTo>
                      <a:pt x="164118" y="80962"/>
                      <a:pt x="166033" y="79354"/>
                      <a:pt x="166339" y="78128"/>
                    </a:cubicBezTo>
                    <a:cubicBezTo>
                      <a:pt x="166646" y="76826"/>
                      <a:pt x="166952" y="72997"/>
                      <a:pt x="163429" y="70316"/>
                    </a:cubicBezTo>
                    <a:cubicBezTo>
                      <a:pt x="159905" y="67635"/>
                      <a:pt x="155616" y="64418"/>
                      <a:pt x="158143" y="60894"/>
                    </a:cubicBezTo>
                    <a:cubicBezTo>
                      <a:pt x="160671" y="57371"/>
                      <a:pt x="165343" y="52315"/>
                      <a:pt x="164348" y="56911"/>
                    </a:cubicBezTo>
                    <a:cubicBezTo>
                      <a:pt x="163429" y="61507"/>
                      <a:pt x="166110" y="57218"/>
                      <a:pt x="172620" y="55609"/>
                    </a:cubicBezTo>
                    <a:cubicBezTo>
                      <a:pt x="179131" y="54001"/>
                      <a:pt x="184110" y="52392"/>
                      <a:pt x="184416" y="49711"/>
                    </a:cubicBezTo>
                    <a:cubicBezTo>
                      <a:pt x="184723" y="47030"/>
                      <a:pt x="184263" y="46188"/>
                      <a:pt x="189548" y="47643"/>
                    </a:cubicBezTo>
                    <a:cubicBezTo>
                      <a:pt x="194833" y="49098"/>
                      <a:pt x="195140" y="47643"/>
                      <a:pt x="196442" y="47490"/>
                    </a:cubicBezTo>
                    <a:cubicBezTo>
                      <a:pt x="197744" y="47337"/>
                      <a:pt x="198510" y="47949"/>
                      <a:pt x="199123" y="50018"/>
                    </a:cubicBezTo>
                    <a:cubicBezTo>
                      <a:pt x="199506" y="51320"/>
                      <a:pt x="200348" y="52315"/>
                      <a:pt x="200578" y="53158"/>
                    </a:cubicBezTo>
                    <a:cubicBezTo>
                      <a:pt x="201880" y="53618"/>
                      <a:pt x="203489" y="53924"/>
                      <a:pt x="204485" y="53158"/>
                    </a:cubicBezTo>
                    <a:cubicBezTo>
                      <a:pt x="206170" y="51932"/>
                      <a:pt x="205097" y="51013"/>
                      <a:pt x="204331" y="50018"/>
                    </a:cubicBezTo>
                    <a:cubicBezTo>
                      <a:pt x="203642" y="49098"/>
                      <a:pt x="200655" y="47030"/>
                      <a:pt x="199812" y="46647"/>
                    </a:cubicBezTo>
                    <a:cubicBezTo>
                      <a:pt x="198969" y="46264"/>
                      <a:pt x="198740" y="43507"/>
                      <a:pt x="198510" y="42588"/>
                    </a:cubicBezTo>
                    <a:cubicBezTo>
                      <a:pt x="198280" y="41669"/>
                      <a:pt x="196212" y="37685"/>
                      <a:pt x="195063" y="37073"/>
                    </a:cubicBezTo>
                    <a:cubicBezTo>
                      <a:pt x="193838" y="36460"/>
                      <a:pt x="195063" y="36000"/>
                      <a:pt x="195676" y="35541"/>
                    </a:cubicBezTo>
                    <a:cubicBezTo>
                      <a:pt x="196289" y="35081"/>
                      <a:pt x="196595" y="34928"/>
                      <a:pt x="197744" y="34009"/>
                    </a:cubicBezTo>
                    <a:cubicBezTo>
                      <a:pt x="198817" y="33090"/>
                      <a:pt x="198204" y="32247"/>
                      <a:pt x="198204" y="32247"/>
                    </a:cubicBezTo>
                    <a:cubicBezTo>
                      <a:pt x="198204" y="32247"/>
                      <a:pt x="194374" y="29030"/>
                      <a:pt x="192918" y="28264"/>
                    </a:cubicBezTo>
                    <a:cubicBezTo>
                      <a:pt x="191463" y="27575"/>
                      <a:pt x="193072" y="27192"/>
                      <a:pt x="193072" y="27192"/>
                    </a:cubicBezTo>
                    <a:cubicBezTo>
                      <a:pt x="193072" y="27192"/>
                      <a:pt x="196748" y="24434"/>
                      <a:pt x="198357" y="23745"/>
                    </a:cubicBezTo>
                    <a:cubicBezTo>
                      <a:pt x="199352" y="23285"/>
                      <a:pt x="200195" y="21447"/>
                      <a:pt x="200655" y="20068"/>
                    </a:cubicBezTo>
                    <a:cubicBezTo>
                      <a:pt x="198969" y="19685"/>
                      <a:pt x="196442" y="18996"/>
                      <a:pt x="195370" y="18843"/>
                    </a:cubicBezTo>
                    <a:cubicBezTo>
                      <a:pt x="193914" y="18613"/>
                      <a:pt x="179591" y="16698"/>
                      <a:pt x="177982" y="16545"/>
                    </a:cubicBezTo>
                    <a:cubicBezTo>
                      <a:pt x="176450" y="16392"/>
                      <a:pt x="173080" y="15855"/>
                      <a:pt x="172237" y="15626"/>
                    </a:cubicBezTo>
                    <a:cubicBezTo>
                      <a:pt x="171395" y="15396"/>
                      <a:pt x="169480" y="15013"/>
                      <a:pt x="167948" y="14783"/>
                    </a:cubicBezTo>
                    <a:cubicBezTo>
                      <a:pt x="166416" y="14553"/>
                      <a:pt x="165803" y="14324"/>
                      <a:pt x="164271" y="13251"/>
                    </a:cubicBezTo>
                    <a:cubicBezTo>
                      <a:pt x="162739" y="12179"/>
                      <a:pt x="158756" y="9804"/>
                      <a:pt x="157454" y="6817"/>
                    </a:cubicBezTo>
                    <a:cubicBezTo>
                      <a:pt x="156152" y="3830"/>
                      <a:pt x="158067" y="1685"/>
                      <a:pt x="158373" y="843"/>
                    </a:cubicBezTo>
                    <a:cubicBezTo>
                      <a:pt x="158756" y="0"/>
                      <a:pt x="157684" y="0"/>
                      <a:pt x="156918" y="0"/>
                    </a:cubicBezTo>
                    <a:cubicBezTo>
                      <a:pt x="156228" y="0"/>
                      <a:pt x="155999" y="0"/>
                      <a:pt x="154390" y="460"/>
                    </a:cubicBezTo>
                    <a:cubicBezTo>
                      <a:pt x="152859" y="919"/>
                      <a:pt x="130799" y="4136"/>
                      <a:pt x="129267" y="4136"/>
                    </a:cubicBezTo>
                    <a:cubicBezTo>
                      <a:pt x="127735" y="4136"/>
                      <a:pt x="127581" y="4979"/>
                      <a:pt x="127581" y="4979"/>
                    </a:cubicBezTo>
                    <a:cubicBezTo>
                      <a:pt x="127581" y="4979"/>
                      <a:pt x="127581" y="4979"/>
                      <a:pt x="125514" y="8426"/>
                    </a:cubicBezTo>
                    <a:cubicBezTo>
                      <a:pt x="123445" y="11872"/>
                      <a:pt x="119156" y="9881"/>
                      <a:pt x="119156" y="9881"/>
                    </a:cubicBezTo>
                    <a:cubicBezTo>
                      <a:pt x="118237" y="9421"/>
                      <a:pt x="111266" y="8426"/>
                      <a:pt x="110807" y="8426"/>
                    </a:cubicBezTo>
                    <a:cubicBezTo>
                      <a:pt x="110501" y="8426"/>
                      <a:pt x="109735" y="8426"/>
                      <a:pt x="108816" y="7660"/>
                    </a:cubicBezTo>
                    <a:cubicBezTo>
                      <a:pt x="108509" y="11796"/>
                      <a:pt x="108203" y="16851"/>
                      <a:pt x="108203" y="17617"/>
                    </a:cubicBezTo>
                    <a:cubicBezTo>
                      <a:pt x="108203" y="18919"/>
                      <a:pt x="106977" y="19302"/>
                      <a:pt x="106977" y="19302"/>
                    </a:cubicBezTo>
                    <a:cubicBezTo>
                      <a:pt x="106977" y="19302"/>
                      <a:pt x="99777" y="17541"/>
                      <a:pt x="98858" y="17158"/>
                    </a:cubicBezTo>
                    <a:cubicBezTo>
                      <a:pt x="97939" y="16775"/>
                      <a:pt x="97402" y="17847"/>
                      <a:pt x="97402" y="17847"/>
                    </a:cubicBezTo>
                    <a:cubicBezTo>
                      <a:pt x="97402" y="17847"/>
                      <a:pt x="96790" y="18690"/>
                      <a:pt x="96177" y="20145"/>
                    </a:cubicBezTo>
                    <a:cubicBezTo>
                      <a:pt x="95564" y="21600"/>
                      <a:pt x="96866" y="23056"/>
                      <a:pt x="98092" y="23592"/>
                    </a:cubicBezTo>
                    <a:cubicBezTo>
                      <a:pt x="99317" y="24205"/>
                      <a:pt x="99317" y="24511"/>
                      <a:pt x="98551" y="25507"/>
                    </a:cubicBezTo>
                    <a:cubicBezTo>
                      <a:pt x="97786" y="26502"/>
                      <a:pt x="98092" y="26809"/>
                      <a:pt x="99394" y="28264"/>
                    </a:cubicBezTo>
                    <a:cubicBezTo>
                      <a:pt x="100696" y="29719"/>
                      <a:pt x="98321" y="30332"/>
                      <a:pt x="96866" y="30332"/>
                    </a:cubicBezTo>
                    <a:cubicBezTo>
                      <a:pt x="95411" y="30332"/>
                      <a:pt x="83232" y="25583"/>
                      <a:pt x="81777" y="25047"/>
                    </a:cubicBezTo>
                    <a:cubicBezTo>
                      <a:pt x="80321" y="24587"/>
                      <a:pt x="77028" y="22749"/>
                      <a:pt x="75802" y="21600"/>
                    </a:cubicBezTo>
                    <a:cubicBezTo>
                      <a:pt x="74577" y="20375"/>
                      <a:pt x="74347" y="22213"/>
                      <a:pt x="74347" y="22213"/>
                    </a:cubicBezTo>
                    <a:cubicBezTo>
                      <a:pt x="74347" y="22213"/>
                      <a:pt x="73428" y="27345"/>
                      <a:pt x="73504" y="28187"/>
                    </a:cubicBezTo>
                    <a:cubicBezTo>
                      <a:pt x="73658" y="29030"/>
                      <a:pt x="72662" y="30792"/>
                      <a:pt x="72662" y="30792"/>
                    </a:cubicBezTo>
                    <a:cubicBezTo>
                      <a:pt x="72662" y="30792"/>
                      <a:pt x="70517" y="32937"/>
                      <a:pt x="69904" y="33549"/>
                    </a:cubicBezTo>
                    <a:cubicBezTo>
                      <a:pt x="69292" y="34162"/>
                      <a:pt x="68372" y="35464"/>
                      <a:pt x="68372" y="35464"/>
                    </a:cubicBezTo>
                    <a:cubicBezTo>
                      <a:pt x="68372" y="35464"/>
                      <a:pt x="67453" y="38605"/>
                      <a:pt x="67147" y="40366"/>
                    </a:cubicBezTo>
                    <a:cubicBezTo>
                      <a:pt x="66917" y="42128"/>
                      <a:pt x="65692" y="42511"/>
                      <a:pt x="64849" y="43737"/>
                    </a:cubicBezTo>
                    <a:cubicBezTo>
                      <a:pt x="64006" y="44962"/>
                      <a:pt x="63930" y="43583"/>
                      <a:pt x="64006" y="42817"/>
                    </a:cubicBezTo>
                    <a:cubicBezTo>
                      <a:pt x="64160" y="41975"/>
                      <a:pt x="63777" y="41056"/>
                      <a:pt x="63777" y="41056"/>
                    </a:cubicBezTo>
                    <a:cubicBezTo>
                      <a:pt x="63777" y="41056"/>
                      <a:pt x="62321" y="37073"/>
                      <a:pt x="62245" y="36537"/>
                    </a:cubicBezTo>
                    <a:cubicBezTo>
                      <a:pt x="62091" y="35924"/>
                      <a:pt x="60559" y="35617"/>
                      <a:pt x="59870" y="35464"/>
                    </a:cubicBezTo>
                    <a:cubicBezTo>
                      <a:pt x="59181" y="35311"/>
                      <a:pt x="57725" y="34622"/>
                      <a:pt x="57725" y="34622"/>
                    </a:cubicBezTo>
                    <a:cubicBezTo>
                      <a:pt x="57725" y="34622"/>
                      <a:pt x="51981" y="31251"/>
                      <a:pt x="51368" y="31022"/>
                    </a:cubicBezTo>
                    <a:cubicBezTo>
                      <a:pt x="50755" y="30792"/>
                      <a:pt x="50908" y="29107"/>
                      <a:pt x="50908" y="29107"/>
                    </a:cubicBezTo>
                    <a:cubicBezTo>
                      <a:pt x="50908" y="29107"/>
                      <a:pt x="51138" y="24894"/>
                      <a:pt x="51138" y="23975"/>
                    </a:cubicBezTo>
                    <a:cubicBezTo>
                      <a:pt x="51138" y="23056"/>
                      <a:pt x="50679" y="22749"/>
                      <a:pt x="49913" y="22519"/>
                    </a:cubicBezTo>
                    <a:cubicBezTo>
                      <a:pt x="49223" y="22290"/>
                      <a:pt x="48610" y="23209"/>
                      <a:pt x="48610" y="23209"/>
                    </a:cubicBezTo>
                    <a:cubicBezTo>
                      <a:pt x="48610" y="23209"/>
                      <a:pt x="45393" y="25813"/>
                      <a:pt x="44934" y="26579"/>
                    </a:cubicBezTo>
                    <a:cubicBezTo>
                      <a:pt x="44474" y="27268"/>
                      <a:pt x="43709" y="27651"/>
                      <a:pt x="43249" y="27805"/>
                    </a:cubicBezTo>
                    <a:cubicBezTo>
                      <a:pt x="42789" y="27958"/>
                      <a:pt x="42177" y="28724"/>
                      <a:pt x="42177" y="28724"/>
                    </a:cubicBezTo>
                    <a:cubicBezTo>
                      <a:pt x="42177" y="28724"/>
                      <a:pt x="40415" y="32554"/>
                      <a:pt x="40108" y="33626"/>
                    </a:cubicBezTo>
                    <a:cubicBezTo>
                      <a:pt x="39879" y="34698"/>
                      <a:pt x="38653" y="36154"/>
                      <a:pt x="38653" y="36154"/>
                    </a:cubicBezTo>
                    <a:cubicBezTo>
                      <a:pt x="38653" y="36154"/>
                      <a:pt x="35436" y="39600"/>
                      <a:pt x="34670" y="40826"/>
                    </a:cubicBezTo>
                    <a:cubicBezTo>
                      <a:pt x="33981" y="42051"/>
                      <a:pt x="32908" y="41439"/>
                      <a:pt x="32908" y="41439"/>
                    </a:cubicBezTo>
                    <a:cubicBezTo>
                      <a:pt x="32908" y="41439"/>
                      <a:pt x="27317" y="39677"/>
                      <a:pt x="26551" y="39524"/>
                    </a:cubicBezTo>
                    <a:cubicBezTo>
                      <a:pt x="25861" y="39371"/>
                      <a:pt x="25249" y="39294"/>
                      <a:pt x="24636" y="39677"/>
                    </a:cubicBezTo>
                    <a:cubicBezTo>
                      <a:pt x="24023" y="40060"/>
                      <a:pt x="23180" y="40290"/>
                      <a:pt x="22568" y="40520"/>
                    </a:cubicBezTo>
                    <a:cubicBezTo>
                      <a:pt x="21955" y="40749"/>
                      <a:pt x="12534" y="41132"/>
                      <a:pt x="11308" y="41132"/>
                    </a:cubicBezTo>
                    <a:cubicBezTo>
                      <a:pt x="11615" y="40903"/>
                      <a:pt x="11308" y="41132"/>
                      <a:pt x="11078" y="4120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90" name="Kombinationstegning: figur 12189">
                <a:extLst>
                  <a:ext uri="{FF2B5EF4-FFF2-40B4-BE49-F238E27FC236}">
                    <a16:creationId xmlns:a16="http://schemas.microsoft.com/office/drawing/2014/main" id="{79D2C156-0EE9-4D2D-901D-DE811CC89E18}"/>
                  </a:ext>
                </a:extLst>
              </p:cNvPr>
              <p:cNvSpPr/>
              <p:nvPr/>
            </p:nvSpPr>
            <p:spPr>
              <a:xfrm>
                <a:off x="6241947" y="2986412"/>
                <a:ext cx="4570" cy="6184"/>
              </a:xfrm>
              <a:custGeom>
                <a:avLst/>
                <a:gdLst>
                  <a:gd name="connsiteX0" fmla="*/ 2500 w 4570"/>
                  <a:gd name="connsiteY0" fmla="*/ 4841 h 6184"/>
                  <a:gd name="connsiteX1" fmla="*/ 2500 w 4570"/>
                  <a:gd name="connsiteY1" fmla="*/ 1700 h 6184"/>
                  <a:gd name="connsiteX2" fmla="*/ 126 w 4570"/>
                  <a:gd name="connsiteY2" fmla="*/ 1011 h 6184"/>
                  <a:gd name="connsiteX3" fmla="*/ 2500 w 4570"/>
                  <a:gd name="connsiteY3" fmla="*/ 4841 h 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0" h="6184">
                    <a:moveTo>
                      <a:pt x="2500" y="4841"/>
                    </a:moveTo>
                    <a:cubicBezTo>
                      <a:pt x="5411" y="7981"/>
                      <a:pt x="5105" y="5070"/>
                      <a:pt x="2500" y="1700"/>
                    </a:cubicBezTo>
                    <a:cubicBezTo>
                      <a:pt x="-104" y="-1670"/>
                      <a:pt x="126" y="1011"/>
                      <a:pt x="126" y="1011"/>
                    </a:cubicBezTo>
                    <a:cubicBezTo>
                      <a:pt x="-104" y="3232"/>
                      <a:pt x="-334" y="1777"/>
                      <a:pt x="2500" y="484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91" name="Kombinationstegning: figur 12190">
                <a:extLst>
                  <a:ext uri="{FF2B5EF4-FFF2-40B4-BE49-F238E27FC236}">
                    <a16:creationId xmlns:a16="http://schemas.microsoft.com/office/drawing/2014/main" id="{8F3DA393-B89F-4998-9A1E-174ACC52F6A7}"/>
                  </a:ext>
                </a:extLst>
              </p:cNvPr>
              <p:cNvSpPr/>
              <p:nvPr/>
            </p:nvSpPr>
            <p:spPr>
              <a:xfrm>
                <a:off x="6215371" y="2949191"/>
                <a:ext cx="3238" cy="4039"/>
              </a:xfrm>
              <a:custGeom>
                <a:avLst/>
                <a:gdLst>
                  <a:gd name="connsiteX0" fmla="*/ 3034 w 3238"/>
                  <a:gd name="connsiteY0" fmla="*/ 2844 h 4039"/>
                  <a:gd name="connsiteX1" fmla="*/ 123 w 3238"/>
                  <a:gd name="connsiteY1" fmla="*/ 1389 h 4039"/>
                  <a:gd name="connsiteX2" fmla="*/ 3034 w 3238"/>
                  <a:gd name="connsiteY2" fmla="*/ 2844 h 4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38" h="4039">
                    <a:moveTo>
                      <a:pt x="3034" y="2844"/>
                    </a:moveTo>
                    <a:cubicBezTo>
                      <a:pt x="1808" y="-526"/>
                      <a:pt x="-566" y="-756"/>
                      <a:pt x="123" y="1389"/>
                    </a:cubicBezTo>
                    <a:cubicBezTo>
                      <a:pt x="123" y="1389"/>
                      <a:pt x="4183" y="6215"/>
                      <a:pt x="3034" y="284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92" name="Kombinationstegning: figur 12191">
                <a:extLst>
                  <a:ext uri="{FF2B5EF4-FFF2-40B4-BE49-F238E27FC236}">
                    <a16:creationId xmlns:a16="http://schemas.microsoft.com/office/drawing/2014/main" id="{868922D0-EE8B-4D9F-A67C-E076A74B121F}"/>
                  </a:ext>
                </a:extLst>
              </p:cNvPr>
              <p:cNvSpPr/>
              <p:nvPr/>
            </p:nvSpPr>
            <p:spPr>
              <a:xfrm>
                <a:off x="6524707" y="3091780"/>
                <a:ext cx="28034" cy="55834"/>
              </a:xfrm>
              <a:custGeom>
                <a:avLst/>
                <a:gdLst>
                  <a:gd name="connsiteX0" fmla="*/ 19462 w 28034"/>
                  <a:gd name="connsiteY0" fmla="*/ 9618 h 55834"/>
                  <a:gd name="connsiteX1" fmla="*/ 9199 w 28034"/>
                  <a:gd name="connsiteY1" fmla="*/ 13448 h 55834"/>
                  <a:gd name="connsiteX2" fmla="*/ 84 w 28034"/>
                  <a:gd name="connsiteY2" fmla="*/ 24018 h 55834"/>
                  <a:gd name="connsiteX3" fmla="*/ 543 w 28034"/>
                  <a:gd name="connsiteY3" fmla="*/ 32597 h 55834"/>
                  <a:gd name="connsiteX4" fmla="*/ 1769 w 28034"/>
                  <a:gd name="connsiteY4" fmla="*/ 36427 h 55834"/>
                  <a:gd name="connsiteX5" fmla="*/ 4679 w 28034"/>
                  <a:gd name="connsiteY5" fmla="*/ 40257 h 55834"/>
                  <a:gd name="connsiteX6" fmla="*/ 3760 w 28034"/>
                  <a:gd name="connsiteY6" fmla="*/ 43167 h 55834"/>
                  <a:gd name="connsiteX7" fmla="*/ 6671 w 28034"/>
                  <a:gd name="connsiteY7" fmla="*/ 46538 h 55834"/>
                  <a:gd name="connsiteX8" fmla="*/ 8586 w 28034"/>
                  <a:gd name="connsiteY8" fmla="*/ 52053 h 55834"/>
                  <a:gd name="connsiteX9" fmla="*/ 18390 w 28034"/>
                  <a:gd name="connsiteY9" fmla="*/ 53738 h 55834"/>
                  <a:gd name="connsiteX10" fmla="*/ 26969 w 28034"/>
                  <a:gd name="connsiteY10" fmla="*/ 27848 h 55834"/>
                  <a:gd name="connsiteX11" fmla="*/ 27429 w 28034"/>
                  <a:gd name="connsiteY11" fmla="*/ 16588 h 55834"/>
                  <a:gd name="connsiteX12" fmla="*/ 25743 w 28034"/>
                  <a:gd name="connsiteY12" fmla="*/ 5558 h 55834"/>
                  <a:gd name="connsiteX13" fmla="*/ 24824 w 28034"/>
                  <a:gd name="connsiteY13" fmla="*/ 1269 h 55834"/>
                  <a:gd name="connsiteX14" fmla="*/ 21684 w 28034"/>
                  <a:gd name="connsiteY14" fmla="*/ 1729 h 55834"/>
                  <a:gd name="connsiteX15" fmla="*/ 19462 w 28034"/>
                  <a:gd name="connsiteY15" fmla="*/ 9618 h 5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34" h="55834">
                    <a:moveTo>
                      <a:pt x="19462" y="9618"/>
                    </a:moveTo>
                    <a:cubicBezTo>
                      <a:pt x="15173" y="10307"/>
                      <a:pt x="12262" y="10537"/>
                      <a:pt x="9199" y="13448"/>
                    </a:cubicBezTo>
                    <a:cubicBezTo>
                      <a:pt x="6058" y="16358"/>
                      <a:pt x="-835" y="19652"/>
                      <a:pt x="84" y="24018"/>
                    </a:cubicBezTo>
                    <a:cubicBezTo>
                      <a:pt x="1003" y="28308"/>
                      <a:pt x="1003" y="30222"/>
                      <a:pt x="543" y="32597"/>
                    </a:cubicBezTo>
                    <a:cubicBezTo>
                      <a:pt x="84" y="34971"/>
                      <a:pt x="-376" y="36427"/>
                      <a:pt x="1769" y="36427"/>
                    </a:cubicBezTo>
                    <a:cubicBezTo>
                      <a:pt x="3913" y="36427"/>
                      <a:pt x="5598" y="39031"/>
                      <a:pt x="4679" y="40257"/>
                    </a:cubicBezTo>
                    <a:cubicBezTo>
                      <a:pt x="3760" y="41482"/>
                      <a:pt x="1539" y="42631"/>
                      <a:pt x="3760" y="43167"/>
                    </a:cubicBezTo>
                    <a:cubicBezTo>
                      <a:pt x="5905" y="43627"/>
                      <a:pt x="7130" y="45312"/>
                      <a:pt x="6671" y="46538"/>
                    </a:cubicBezTo>
                    <a:cubicBezTo>
                      <a:pt x="6211" y="47763"/>
                      <a:pt x="5752" y="50827"/>
                      <a:pt x="8586" y="52053"/>
                    </a:cubicBezTo>
                    <a:cubicBezTo>
                      <a:pt x="11496" y="53278"/>
                      <a:pt x="17471" y="58793"/>
                      <a:pt x="18390" y="53738"/>
                    </a:cubicBezTo>
                    <a:cubicBezTo>
                      <a:pt x="19309" y="48682"/>
                      <a:pt x="25590" y="31448"/>
                      <a:pt x="26969" y="27848"/>
                    </a:cubicBezTo>
                    <a:cubicBezTo>
                      <a:pt x="28424" y="24248"/>
                      <a:pt x="28194" y="22793"/>
                      <a:pt x="27429" y="16588"/>
                    </a:cubicBezTo>
                    <a:cubicBezTo>
                      <a:pt x="26739" y="10384"/>
                      <a:pt x="25743" y="7703"/>
                      <a:pt x="25743" y="5558"/>
                    </a:cubicBezTo>
                    <a:cubicBezTo>
                      <a:pt x="25743" y="3414"/>
                      <a:pt x="25743" y="2418"/>
                      <a:pt x="24824" y="1269"/>
                    </a:cubicBezTo>
                    <a:cubicBezTo>
                      <a:pt x="24824" y="1269"/>
                      <a:pt x="20765" y="-1872"/>
                      <a:pt x="21684" y="1729"/>
                    </a:cubicBezTo>
                    <a:cubicBezTo>
                      <a:pt x="22526" y="5329"/>
                      <a:pt x="23752" y="8929"/>
                      <a:pt x="19462" y="961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93" name="Kombinationstegning: figur 12192">
                <a:extLst>
                  <a:ext uri="{FF2B5EF4-FFF2-40B4-BE49-F238E27FC236}">
                    <a16:creationId xmlns:a16="http://schemas.microsoft.com/office/drawing/2014/main" id="{E6649075-B2D4-40AB-AD01-9CD987F95A34}"/>
                  </a:ext>
                </a:extLst>
              </p:cNvPr>
              <p:cNvSpPr/>
              <p:nvPr/>
            </p:nvSpPr>
            <p:spPr>
              <a:xfrm>
                <a:off x="8235318" y="5898741"/>
                <a:ext cx="52130" cy="39248"/>
              </a:xfrm>
              <a:custGeom>
                <a:avLst/>
                <a:gdLst>
                  <a:gd name="connsiteX0" fmla="*/ 43226 w 52130"/>
                  <a:gd name="connsiteY0" fmla="*/ 16891 h 39248"/>
                  <a:gd name="connsiteX1" fmla="*/ 38937 w 52130"/>
                  <a:gd name="connsiteY1" fmla="*/ 18117 h 39248"/>
                  <a:gd name="connsiteX2" fmla="*/ 31507 w 52130"/>
                  <a:gd name="connsiteY2" fmla="*/ 22176 h 39248"/>
                  <a:gd name="connsiteX3" fmla="*/ 26758 w 52130"/>
                  <a:gd name="connsiteY3" fmla="*/ 24321 h 39248"/>
                  <a:gd name="connsiteX4" fmla="*/ 24384 w 52130"/>
                  <a:gd name="connsiteY4" fmla="*/ 23861 h 39248"/>
                  <a:gd name="connsiteX5" fmla="*/ 21014 w 52130"/>
                  <a:gd name="connsiteY5" fmla="*/ 23631 h 39248"/>
                  <a:gd name="connsiteX6" fmla="*/ 20095 w 52130"/>
                  <a:gd name="connsiteY6" fmla="*/ 21946 h 39248"/>
                  <a:gd name="connsiteX7" fmla="*/ 18869 w 52130"/>
                  <a:gd name="connsiteY7" fmla="*/ 20031 h 39248"/>
                  <a:gd name="connsiteX8" fmla="*/ 19099 w 52130"/>
                  <a:gd name="connsiteY8" fmla="*/ 18806 h 39248"/>
                  <a:gd name="connsiteX9" fmla="*/ 24613 w 52130"/>
                  <a:gd name="connsiteY9" fmla="*/ 18117 h 39248"/>
                  <a:gd name="connsiteX10" fmla="*/ 24843 w 52130"/>
                  <a:gd name="connsiteY10" fmla="*/ 14976 h 39248"/>
                  <a:gd name="connsiteX11" fmla="*/ 23618 w 52130"/>
                  <a:gd name="connsiteY11" fmla="*/ 12831 h 39248"/>
                  <a:gd name="connsiteX12" fmla="*/ 21473 w 52130"/>
                  <a:gd name="connsiteY12" fmla="*/ 14746 h 39248"/>
                  <a:gd name="connsiteX13" fmla="*/ 19328 w 52130"/>
                  <a:gd name="connsiteY13" fmla="*/ 15665 h 39248"/>
                  <a:gd name="connsiteX14" fmla="*/ 15269 w 52130"/>
                  <a:gd name="connsiteY14" fmla="*/ 17810 h 39248"/>
                  <a:gd name="connsiteX15" fmla="*/ 11439 w 52130"/>
                  <a:gd name="connsiteY15" fmla="*/ 15435 h 39248"/>
                  <a:gd name="connsiteX16" fmla="*/ 8835 w 52130"/>
                  <a:gd name="connsiteY16" fmla="*/ 14746 h 39248"/>
                  <a:gd name="connsiteX17" fmla="*/ 8835 w 52130"/>
                  <a:gd name="connsiteY17" fmla="*/ 13061 h 39248"/>
                  <a:gd name="connsiteX18" fmla="*/ 9754 w 52130"/>
                  <a:gd name="connsiteY18" fmla="*/ 11376 h 39248"/>
                  <a:gd name="connsiteX19" fmla="*/ 11669 w 52130"/>
                  <a:gd name="connsiteY19" fmla="*/ 8235 h 39248"/>
                  <a:gd name="connsiteX20" fmla="*/ 10979 w 52130"/>
                  <a:gd name="connsiteY20" fmla="*/ 6091 h 39248"/>
                  <a:gd name="connsiteX21" fmla="*/ 7150 w 52130"/>
                  <a:gd name="connsiteY21" fmla="*/ 7316 h 39248"/>
                  <a:gd name="connsiteX22" fmla="*/ 6460 w 52130"/>
                  <a:gd name="connsiteY22" fmla="*/ 6397 h 39248"/>
                  <a:gd name="connsiteX23" fmla="*/ 8145 w 52130"/>
                  <a:gd name="connsiteY23" fmla="*/ 4482 h 39248"/>
                  <a:gd name="connsiteX24" fmla="*/ 7915 w 52130"/>
                  <a:gd name="connsiteY24" fmla="*/ 3027 h 39248"/>
                  <a:gd name="connsiteX25" fmla="*/ 7686 w 52130"/>
                  <a:gd name="connsiteY25" fmla="*/ 116 h 39248"/>
                  <a:gd name="connsiteX26" fmla="*/ 6231 w 52130"/>
                  <a:gd name="connsiteY26" fmla="*/ 2031 h 39248"/>
                  <a:gd name="connsiteX27" fmla="*/ 2401 w 52130"/>
                  <a:gd name="connsiteY27" fmla="*/ 7316 h 39248"/>
                  <a:gd name="connsiteX28" fmla="*/ 1482 w 52130"/>
                  <a:gd name="connsiteY28" fmla="*/ 11146 h 39248"/>
                  <a:gd name="connsiteX29" fmla="*/ 1252 w 52130"/>
                  <a:gd name="connsiteY29" fmla="*/ 14746 h 39248"/>
                  <a:gd name="connsiteX30" fmla="*/ 792 w 52130"/>
                  <a:gd name="connsiteY30" fmla="*/ 17657 h 39248"/>
                  <a:gd name="connsiteX31" fmla="*/ 792 w 52130"/>
                  <a:gd name="connsiteY31" fmla="*/ 20261 h 39248"/>
                  <a:gd name="connsiteX32" fmla="*/ 2477 w 52130"/>
                  <a:gd name="connsiteY32" fmla="*/ 25776 h 39248"/>
                  <a:gd name="connsiteX33" fmla="*/ 2937 w 52130"/>
                  <a:gd name="connsiteY33" fmla="*/ 30525 h 39248"/>
                  <a:gd name="connsiteX34" fmla="*/ 562 w 52130"/>
                  <a:gd name="connsiteY34" fmla="*/ 37725 h 39248"/>
                  <a:gd name="connsiteX35" fmla="*/ 7992 w 52130"/>
                  <a:gd name="connsiteY35" fmla="*/ 35351 h 39248"/>
                  <a:gd name="connsiteX36" fmla="*/ 15881 w 52130"/>
                  <a:gd name="connsiteY36" fmla="*/ 33665 h 39248"/>
                  <a:gd name="connsiteX37" fmla="*/ 25226 w 52130"/>
                  <a:gd name="connsiteY37" fmla="*/ 37725 h 39248"/>
                  <a:gd name="connsiteX38" fmla="*/ 26452 w 52130"/>
                  <a:gd name="connsiteY38" fmla="*/ 34125 h 39248"/>
                  <a:gd name="connsiteX39" fmla="*/ 30052 w 52130"/>
                  <a:gd name="connsiteY39" fmla="*/ 36499 h 39248"/>
                  <a:gd name="connsiteX40" fmla="*/ 37252 w 52130"/>
                  <a:gd name="connsiteY40" fmla="*/ 39104 h 39248"/>
                  <a:gd name="connsiteX41" fmla="*/ 44912 w 52130"/>
                  <a:gd name="connsiteY41" fmla="*/ 35734 h 39248"/>
                  <a:gd name="connsiteX42" fmla="*/ 41311 w 52130"/>
                  <a:gd name="connsiteY42" fmla="*/ 34278 h 39248"/>
                  <a:gd name="connsiteX43" fmla="*/ 37941 w 52130"/>
                  <a:gd name="connsiteY43" fmla="*/ 36423 h 39248"/>
                  <a:gd name="connsiteX44" fmla="*/ 29056 w 52130"/>
                  <a:gd name="connsiteY44" fmla="*/ 30908 h 39248"/>
                  <a:gd name="connsiteX45" fmla="*/ 31201 w 52130"/>
                  <a:gd name="connsiteY45" fmla="*/ 29223 h 39248"/>
                  <a:gd name="connsiteX46" fmla="*/ 31201 w 52130"/>
                  <a:gd name="connsiteY46" fmla="*/ 27538 h 39248"/>
                  <a:gd name="connsiteX47" fmla="*/ 33346 w 52130"/>
                  <a:gd name="connsiteY47" fmla="*/ 26312 h 39248"/>
                  <a:gd name="connsiteX48" fmla="*/ 40316 w 52130"/>
                  <a:gd name="connsiteY48" fmla="*/ 25853 h 39248"/>
                  <a:gd name="connsiteX49" fmla="*/ 45831 w 52130"/>
                  <a:gd name="connsiteY49" fmla="*/ 29683 h 39248"/>
                  <a:gd name="connsiteX50" fmla="*/ 47746 w 52130"/>
                  <a:gd name="connsiteY50" fmla="*/ 28457 h 39248"/>
                  <a:gd name="connsiteX51" fmla="*/ 50350 w 52130"/>
                  <a:gd name="connsiteY51" fmla="*/ 25546 h 39248"/>
                  <a:gd name="connsiteX52" fmla="*/ 50350 w 52130"/>
                  <a:gd name="connsiteY52" fmla="*/ 17427 h 39248"/>
                  <a:gd name="connsiteX53" fmla="*/ 43226 w 52130"/>
                  <a:gd name="connsiteY53" fmla="*/ 16891 h 3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52130" h="39248">
                    <a:moveTo>
                      <a:pt x="43226" y="16891"/>
                    </a:moveTo>
                    <a:cubicBezTo>
                      <a:pt x="41311" y="18346"/>
                      <a:pt x="41771" y="18117"/>
                      <a:pt x="38937" y="18117"/>
                    </a:cubicBezTo>
                    <a:cubicBezTo>
                      <a:pt x="36103" y="18117"/>
                      <a:pt x="32963" y="20031"/>
                      <a:pt x="31507" y="22176"/>
                    </a:cubicBezTo>
                    <a:cubicBezTo>
                      <a:pt x="30052" y="24321"/>
                      <a:pt x="28367" y="23631"/>
                      <a:pt x="26758" y="24321"/>
                    </a:cubicBezTo>
                    <a:cubicBezTo>
                      <a:pt x="25073" y="25010"/>
                      <a:pt x="23618" y="24780"/>
                      <a:pt x="24384" y="23861"/>
                    </a:cubicBezTo>
                    <a:cubicBezTo>
                      <a:pt x="25150" y="22942"/>
                      <a:pt x="23465" y="22635"/>
                      <a:pt x="21014" y="23631"/>
                    </a:cubicBezTo>
                    <a:cubicBezTo>
                      <a:pt x="18562" y="24627"/>
                      <a:pt x="19328" y="22712"/>
                      <a:pt x="20095" y="21946"/>
                    </a:cubicBezTo>
                    <a:cubicBezTo>
                      <a:pt x="20784" y="21257"/>
                      <a:pt x="20324" y="21027"/>
                      <a:pt x="18869" y="20031"/>
                    </a:cubicBezTo>
                    <a:cubicBezTo>
                      <a:pt x="17413" y="19036"/>
                      <a:pt x="18869" y="20031"/>
                      <a:pt x="19099" y="18806"/>
                    </a:cubicBezTo>
                    <a:cubicBezTo>
                      <a:pt x="19328" y="17580"/>
                      <a:pt x="22929" y="18346"/>
                      <a:pt x="24613" y="18117"/>
                    </a:cubicBezTo>
                    <a:cubicBezTo>
                      <a:pt x="26299" y="17887"/>
                      <a:pt x="25839" y="16202"/>
                      <a:pt x="24843" y="14976"/>
                    </a:cubicBezTo>
                    <a:cubicBezTo>
                      <a:pt x="23924" y="13750"/>
                      <a:pt x="24843" y="13061"/>
                      <a:pt x="23618" y="12831"/>
                    </a:cubicBezTo>
                    <a:cubicBezTo>
                      <a:pt x="22392" y="12601"/>
                      <a:pt x="22162" y="13520"/>
                      <a:pt x="21473" y="14746"/>
                    </a:cubicBezTo>
                    <a:cubicBezTo>
                      <a:pt x="20784" y="15972"/>
                      <a:pt x="20247" y="16431"/>
                      <a:pt x="19328" y="15665"/>
                    </a:cubicBezTo>
                    <a:cubicBezTo>
                      <a:pt x="18409" y="14976"/>
                      <a:pt x="16954" y="16585"/>
                      <a:pt x="15269" y="17810"/>
                    </a:cubicBezTo>
                    <a:cubicBezTo>
                      <a:pt x="13584" y="19036"/>
                      <a:pt x="12128" y="16355"/>
                      <a:pt x="11439" y="15435"/>
                    </a:cubicBezTo>
                    <a:cubicBezTo>
                      <a:pt x="10749" y="14516"/>
                      <a:pt x="10520" y="12525"/>
                      <a:pt x="8835" y="14746"/>
                    </a:cubicBezTo>
                    <a:cubicBezTo>
                      <a:pt x="7150" y="16891"/>
                      <a:pt x="7915" y="14287"/>
                      <a:pt x="8835" y="13061"/>
                    </a:cubicBezTo>
                    <a:cubicBezTo>
                      <a:pt x="9754" y="11836"/>
                      <a:pt x="10979" y="12372"/>
                      <a:pt x="9754" y="11376"/>
                    </a:cubicBezTo>
                    <a:cubicBezTo>
                      <a:pt x="8528" y="10380"/>
                      <a:pt x="9524" y="10150"/>
                      <a:pt x="11669" y="8235"/>
                    </a:cubicBezTo>
                    <a:cubicBezTo>
                      <a:pt x="13814" y="6320"/>
                      <a:pt x="11669" y="8235"/>
                      <a:pt x="10979" y="6091"/>
                    </a:cubicBezTo>
                    <a:cubicBezTo>
                      <a:pt x="10290" y="3946"/>
                      <a:pt x="9524" y="4635"/>
                      <a:pt x="7150" y="7316"/>
                    </a:cubicBezTo>
                    <a:cubicBezTo>
                      <a:pt x="4775" y="9921"/>
                      <a:pt x="2630" y="9002"/>
                      <a:pt x="6460" y="6397"/>
                    </a:cubicBezTo>
                    <a:cubicBezTo>
                      <a:pt x="10290" y="3793"/>
                      <a:pt x="9830" y="3793"/>
                      <a:pt x="8145" y="4482"/>
                    </a:cubicBezTo>
                    <a:cubicBezTo>
                      <a:pt x="6460" y="5172"/>
                      <a:pt x="7226" y="4023"/>
                      <a:pt x="7915" y="3027"/>
                    </a:cubicBezTo>
                    <a:cubicBezTo>
                      <a:pt x="8605" y="2031"/>
                      <a:pt x="8835" y="882"/>
                      <a:pt x="7686" y="116"/>
                    </a:cubicBezTo>
                    <a:cubicBezTo>
                      <a:pt x="6460" y="-573"/>
                      <a:pt x="6231" y="2031"/>
                      <a:pt x="6231" y="2031"/>
                    </a:cubicBezTo>
                    <a:cubicBezTo>
                      <a:pt x="5311" y="5631"/>
                      <a:pt x="4316" y="5861"/>
                      <a:pt x="2401" y="7316"/>
                    </a:cubicBezTo>
                    <a:cubicBezTo>
                      <a:pt x="486" y="8772"/>
                      <a:pt x="715" y="8235"/>
                      <a:pt x="1482" y="11146"/>
                    </a:cubicBezTo>
                    <a:cubicBezTo>
                      <a:pt x="2247" y="14057"/>
                      <a:pt x="2707" y="14516"/>
                      <a:pt x="1252" y="14746"/>
                    </a:cubicBezTo>
                    <a:cubicBezTo>
                      <a:pt x="-204" y="14976"/>
                      <a:pt x="-433" y="15435"/>
                      <a:pt x="792" y="17657"/>
                    </a:cubicBezTo>
                    <a:cubicBezTo>
                      <a:pt x="2017" y="19801"/>
                      <a:pt x="2477" y="20261"/>
                      <a:pt x="792" y="20261"/>
                    </a:cubicBezTo>
                    <a:cubicBezTo>
                      <a:pt x="-893" y="20261"/>
                      <a:pt x="3166" y="23631"/>
                      <a:pt x="2477" y="25776"/>
                    </a:cubicBezTo>
                    <a:cubicBezTo>
                      <a:pt x="1788" y="27921"/>
                      <a:pt x="3932" y="28916"/>
                      <a:pt x="2937" y="30525"/>
                    </a:cubicBezTo>
                    <a:cubicBezTo>
                      <a:pt x="2017" y="32210"/>
                      <a:pt x="2017" y="34125"/>
                      <a:pt x="562" y="37725"/>
                    </a:cubicBezTo>
                    <a:cubicBezTo>
                      <a:pt x="-893" y="41325"/>
                      <a:pt x="6077" y="37725"/>
                      <a:pt x="7992" y="35351"/>
                    </a:cubicBezTo>
                    <a:cubicBezTo>
                      <a:pt x="9907" y="32976"/>
                      <a:pt x="12512" y="31750"/>
                      <a:pt x="15881" y="33665"/>
                    </a:cubicBezTo>
                    <a:cubicBezTo>
                      <a:pt x="19252" y="35580"/>
                      <a:pt x="23541" y="37266"/>
                      <a:pt x="25226" y="37725"/>
                    </a:cubicBezTo>
                    <a:cubicBezTo>
                      <a:pt x="26911" y="38185"/>
                      <a:pt x="27371" y="37036"/>
                      <a:pt x="26452" y="34125"/>
                    </a:cubicBezTo>
                    <a:cubicBezTo>
                      <a:pt x="25533" y="31214"/>
                      <a:pt x="28137" y="34585"/>
                      <a:pt x="30052" y="36499"/>
                    </a:cubicBezTo>
                    <a:cubicBezTo>
                      <a:pt x="31967" y="38414"/>
                      <a:pt x="34341" y="38644"/>
                      <a:pt x="37252" y="39104"/>
                    </a:cubicBezTo>
                    <a:cubicBezTo>
                      <a:pt x="40163" y="39563"/>
                      <a:pt x="42997" y="38414"/>
                      <a:pt x="44912" y="35734"/>
                    </a:cubicBezTo>
                    <a:cubicBezTo>
                      <a:pt x="46827" y="33129"/>
                      <a:pt x="42537" y="33589"/>
                      <a:pt x="41311" y="34278"/>
                    </a:cubicBezTo>
                    <a:cubicBezTo>
                      <a:pt x="40086" y="34968"/>
                      <a:pt x="40086" y="36193"/>
                      <a:pt x="37941" y="36423"/>
                    </a:cubicBezTo>
                    <a:cubicBezTo>
                      <a:pt x="35797" y="36653"/>
                      <a:pt x="31507" y="32593"/>
                      <a:pt x="29056" y="30908"/>
                    </a:cubicBezTo>
                    <a:cubicBezTo>
                      <a:pt x="26682" y="29223"/>
                      <a:pt x="29056" y="28993"/>
                      <a:pt x="31201" y="29223"/>
                    </a:cubicBezTo>
                    <a:cubicBezTo>
                      <a:pt x="33346" y="29453"/>
                      <a:pt x="32886" y="29223"/>
                      <a:pt x="31201" y="27538"/>
                    </a:cubicBezTo>
                    <a:cubicBezTo>
                      <a:pt x="29516" y="25853"/>
                      <a:pt x="31661" y="25853"/>
                      <a:pt x="33346" y="26312"/>
                    </a:cubicBezTo>
                    <a:cubicBezTo>
                      <a:pt x="35030" y="26772"/>
                      <a:pt x="38631" y="26772"/>
                      <a:pt x="40316" y="25853"/>
                    </a:cubicBezTo>
                    <a:cubicBezTo>
                      <a:pt x="42001" y="24934"/>
                      <a:pt x="44145" y="28993"/>
                      <a:pt x="45831" y="29683"/>
                    </a:cubicBezTo>
                    <a:cubicBezTo>
                      <a:pt x="47516" y="30372"/>
                      <a:pt x="48742" y="30142"/>
                      <a:pt x="47746" y="28457"/>
                    </a:cubicBezTo>
                    <a:cubicBezTo>
                      <a:pt x="46827" y="26772"/>
                      <a:pt x="47975" y="26312"/>
                      <a:pt x="50350" y="25546"/>
                    </a:cubicBezTo>
                    <a:cubicBezTo>
                      <a:pt x="52725" y="24857"/>
                      <a:pt x="52725" y="19801"/>
                      <a:pt x="50350" y="17427"/>
                    </a:cubicBezTo>
                    <a:cubicBezTo>
                      <a:pt x="47975" y="15053"/>
                      <a:pt x="45141" y="15435"/>
                      <a:pt x="43226" y="1689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94" name="Kombinationstegning: figur 12193">
                <a:extLst>
                  <a:ext uri="{FF2B5EF4-FFF2-40B4-BE49-F238E27FC236}">
                    <a16:creationId xmlns:a16="http://schemas.microsoft.com/office/drawing/2014/main" id="{7A24CFDF-63CB-4CBD-B77A-DE84D72F90C3}"/>
                  </a:ext>
                </a:extLst>
              </p:cNvPr>
              <p:cNvSpPr/>
              <p:nvPr/>
            </p:nvSpPr>
            <p:spPr>
              <a:xfrm>
                <a:off x="8249285" y="5910404"/>
                <a:ext cx="4365" cy="4916"/>
              </a:xfrm>
              <a:custGeom>
                <a:avLst/>
                <a:gdLst>
                  <a:gd name="connsiteX0" fmla="*/ 1761 w 4365"/>
                  <a:gd name="connsiteY0" fmla="*/ 3543 h 4916"/>
                  <a:gd name="connsiteX1" fmla="*/ 4365 w 4365"/>
                  <a:gd name="connsiteY1" fmla="*/ 632 h 4916"/>
                  <a:gd name="connsiteX2" fmla="*/ 1991 w 4365"/>
                  <a:gd name="connsiteY2" fmla="*/ 1552 h 4916"/>
                  <a:gd name="connsiteX3" fmla="*/ 1761 w 4365"/>
                  <a:gd name="connsiteY3" fmla="*/ 3543 h 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5" h="4916">
                    <a:moveTo>
                      <a:pt x="1761" y="3543"/>
                    </a:moveTo>
                    <a:cubicBezTo>
                      <a:pt x="4365" y="632"/>
                      <a:pt x="3446" y="3773"/>
                      <a:pt x="4365" y="632"/>
                    </a:cubicBezTo>
                    <a:cubicBezTo>
                      <a:pt x="4365" y="632"/>
                      <a:pt x="4365" y="-1282"/>
                      <a:pt x="1991" y="1552"/>
                    </a:cubicBezTo>
                    <a:cubicBezTo>
                      <a:pt x="-384" y="4386"/>
                      <a:pt x="-843" y="6377"/>
                      <a:pt x="1761" y="354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95" name="Kombinationstegning: figur 12194">
                <a:extLst>
                  <a:ext uri="{FF2B5EF4-FFF2-40B4-BE49-F238E27FC236}">
                    <a16:creationId xmlns:a16="http://schemas.microsoft.com/office/drawing/2014/main" id="{57ABA7EC-80FF-44B6-ACF9-55BB0D88A3C6}"/>
                  </a:ext>
                </a:extLst>
              </p:cNvPr>
              <p:cNvSpPr/>
              <p:nvPr/>
            </p:nvSpPr>
            <p:spPr>
              <a:xfrm>
                <a:off x="7852481" y="4997670"/>
                <a:ext cx="15420" cy="15002"/>
              </a:xfrm>
              <a:custGeom>
                <a:avLst/>
                <a:gdLst>
                  <a:gd name="connsiteX0" fmla="*/ 1489 w 15420"/>
                  <a:gd name="connsiteY0" fmla="*/ 1637 h 15002"/>
                  <a:gd name="connsiteX1" fmla="*/ 1948 w 15420"/>
                  <a:gd name="connsiteY1" fmla="*/ 10752 h 15002"/>
                  <a:gd name="connsiteX2" fmla="*/ 12749 w 15420"/>
                  <a:gd name="connsiteY2" fmla="*/ 14123 h 15002"/>
                  <a:gd name="connsiteX3" fmla="*/ 12519 w 15420"/>
                  <a:gd name="connsiteY3" fmla="*/ 4318 h 15002"/>
                  <a:gd name="connsiteX4" fmla="*/ 1489 w 15420"/>
                  <a:gd name="connsiteY4" fmla="*/ 1637 h 1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0" h="15002">
                    <a:moveTo>
                      <a:pt x="1489" y="1637"/>
                    </a:moveTo>
                    <a:cubicBezTo>
                      <a:pt x="-2111" y="4242"/>
                      <a:pt x="1948" y="10752"/>
                      <a:pt x="1948" y="10752"/>
                    </a:cubicBezTo>
                    <a:cubicBezTo>
                      <a:pt x="3863" y="15272"/>
                      <a:pt x="9149" y="15808"/>
                      <a:pt x="12749" y="14123"/>
                    </a:cubicBezTo>
                    <a:cubicBezTo>
                      <a:pt x="16349" y="12438"/>
                      <a:pt x="16349" y="9374"/>
                      <a:pt x="12519" y="4318"/>
                    </a:cubicBezTo>
                    <a:cubicBezTo>
                      <a:pt x="8612" y="-737"/>
                      <a:pt x="5089" y="-967"/>
                      <a:pt x="1489" y="163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96" name="Kombinationstegning: figur 12195">
                <a:extLst>
                  <a:ext uri="{FF2B5EF4-FFF2-40B4-BE49-F238E27FC236}">
                    <a16:creationId xmlns:a16="http://schemas.microsoft.com/office/drawing/2014/main" id="{439F6810-0BF7-43C8-8158-6065E387A0C1}"/>
                  </a:ext>
                </a:extLst>
              </p:cNvPr>
              <p:cNvSpPr/>
              <p:nvPr/>
            </p:nvSpPr>
            <p:spPr>
              <a:xfrm>
                <a:off x="7911779" y="4971264"/>
                <a:ext cx="11874" cy="15201"/>
              </a:xfrm>
              <a:custGeom>
                <a:avLst/>
                <a:gdLst>
                  <a:gd name="connsiteX0" fmla="*/ 7298 w 11874"/>
                  <a:gd name="connsiteY0" fmla="*/ 315 h 15201"/>
                  <a:gd name="connsiteX1" fmla="*/ 558 w 11874"/>
                  <a:gd name="connsiteY1" fmla="*/ 11345 h 15201"/>
                  <a:gd name="connsiteX2" fmla="*/ 3468 w 11874"/>
                  <a:gd name="connsiteY2" fmla="*/ 14715 h 15201"/>
                  <a:gd name="connsiteX3" fmla="*/ 11818 w 11874"/>
                  <a:gd name="connsiteY3" fmla="*/ 8741 h 15201"/>
                  <a:gd name="connsiteX4" fmla="*/ 7298 w 11874"/>
                  <a:gd name="connsiteY4" fmla="*/ 315 h 1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4" h="15201">
                    <a:moveTo>
                      <a:pt x="7298" y="315"/>
                    </a:moveTo>
                    <a:cubicBezTo>
                      <a:pt x="4694" y="-1600"/>
                      <a:pt x="2779" y="5600"/>
                      <a:pt x="558" y="11345"/>
                    </a:cubicBezTo>
                    <a:cubicBezTo>
                      <a:pt x="-1664" y="17090"/>
                      <a:pt x="3468" y="14715"/>
                      <a:pt x="3468" y="14715"/>
                    </a:cubicBezTo>
                    <a:cubicBezTo>
                      <a:pt x="7528" y="13796"/>
                      <a:pt x="11358" y="12341"/>
                      <a:pt x="11818" y="8741"/>
                    </a:cubicBezTo>
                    <a:cubicBezTo>
                      <a:pt x="12277" y="5064"/>
                      <a:pt x="9903" y="2230"/>
                      <a:pt x="7298" y="31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97" name="Kombinationstegning: figur 12196">
                <a:extLst>
                  <a:ext uri="{FF2B5EF4-FFF2-40B4-BE49-F238E27FC236}">
                    <a16:creationId xmlns:a16="http://schemas.microsoft.com/office/drawing/2014/main" id="{5903DC3E-62BA-4D66-ADBE-B5DB8074E7A9}"/>
                  </a:ext>
                </a:extLst>
              </p:cNvPr>
              <p:cNvSpPr/>
              <p:nvPr/>
            </p:nvSpPr>
            <p:spPr>
              <a:xfrm>
                <a:off x="10944040" y="4974830"/>
                <a:ext cx="85701" cy="67575"/>
              </a:xfrm>
              <a:custGeom>
                <a:avLst/>
                <a:gdLst>
                  <a:gd name="connsiteX0" fmla="*/ 84857 w 85701"/>
                  <a:gd name="connsiteY0" fmla="*/ 65380 h 67575"/>
                  <a:gd name="connsiteX1" fmla="*/ 75512 w 85701"/>
                  <a:gd name="connsiteY1" fmla="*/ 54121 h 67575"/>
                  <a:gd name="connsiteX2" fmla="*/ 54907 w 85701"/>
                  <a:gd name="connsiteY2" fmla="*/ 39031 h 67575"/>
                  <a:gd name="connsiteX3" fmla="*/ 41274 w 85701"/>
                  <a:gd name="connsiteY3" fmla="*/ 28767 h 67575"/>
                  <a:gd name="connsiteX4" fmla="*/ 25264 w 85701"/>
                  <a:gd name="connsiteY4" fmla="*/ 15133 h 67575"/>
                  <a:gd name="connsiteX5" fmla="*/ 14465 w 85701"/>
                  <a:gd name="connsiteY5" fmla="*/ 6784 h 67575"/>
                  <a:gd name="connsiteX6" fmla="*/ 10405 w 85701"/>
                  <a:gd name="connsiteY6" fmla="*/ 6784 h 67575"/>
                  <a:gd name="connsiteX7" fmla="*/ 2285 w 85701"/>
                  <a:gd name="connsiteY7" fmla="*/ 2035 h 67575"/>
                  <a:gd name="connsiteX8" fmla="*/ 1060 w 85701"/>
                  <a:gd name="connsiteY8" fmla="*/ 3261 h 67575"/>
                  <a:gd name="connsiteX9" fmla="*/ 7494 w 85701"/>
                  <a:gd name="connsiteY9" fmla="*/ 14750 h 67575"/>
                  <a:gd name="connsiteX10" fmla="*/ 41044 w 85701"/>
                  <a:gd name="connsiteY10" fmla="*/ 46844 h 67575"/>
                  <a:gd name="connsiteX11" fmla="*/ 48014 w 85701"/>
                  <a:gd name="connsiteY11" fmla="*/ 48989 h 67575"/>
                  <a:gd name="connsiteX12" fmla="*/ 52763 w 85701"/>
                  <a:gd name="connsiteY12" fmla="*/ 51363 h 67575"/>
                  <a:gd name="connsiteX13" fmla="*/ 64482 w 85701"/>
                  <a:gd name="connsiteY13" fmla="*/ 59712 h 67575"/>
                  <a:gd name="connsiteX14" fmla="*/ 84857 w 85701"/>
                  <a:gd name="connsiteY14" fmla="*/ 65380 h 6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701" h="67575">
                    <a:moveTo>
                      <a:pt x="84857" y="65380"/>
                    </a:moveTo>
                    <a:cubicBezTo>
                      <a:pt x="88686" y="59176"/>
                      <a:pt x="78423" y="55576"/>
                      <a:pt x="75512" y="54121"/>
                    </a:cubicBezTo>
                    <a:cubicBezTo>
                      <a:pt x="72601" y="52665"/>
                      <a:pt x="58048" y="40946"/>
                      <a:pt x="54907" y="39031"/>
                    </a:cubicBezTo>
                    <a:cubicBezTo>
                      <a:pt x="51767" y="37116"/>
                      <a:pt x="44108" y="32291"/>
                      <a:pt x="41274" y="28767"/>
                    </a:cubicBezTo>
                    <a:cubicBezTo>
                      <a:pt x="38363" y="25167"/>
                      <a:pt x="29554" y="17737"/>
                      <a:pt x="25264" y="15133"/>
                    </a:cubicBezTo>
                    <a:cubicBezTo>
                      <a:pt x="20975" y="12529"/>
                      <a:pt x="17145" y="10078"/>
                      <a:pt x="14465" y="6784"/>
                    </a:cubicBezTo>
                    <a:cubicBezTo>
                      <a:pt x="11783" y="3490"/>
                      <a:pt x="10635" y="5558"/>
                      <a:pt x="10405" y="6784"/>
                    </a:cubicBezTo>
                    <a:cubicBezTo>
                      <a:pt x="10175" y="8010"/>
                      <a:pt x="6575" y="7244"/>
                      <a:pt x="2285" y="2035"/>
                    </a:cubicBezTo>
                    <a:cubicBezTo>
                      <a:pt x="-2004" y="-3174"/>
                      <a:pt x="1060" y="3261"/>
                      <a:pt x="1060" y="3261"/>
                    </a:cubicBezTo>
                    <a:cubicBezTo>
                      <a:pt x="1979" y="5635"/>
                      <a:pt x="7494" y="14750"/>
                      <a:pt x="7494" y="14750"/>
                    </a:cubicBezTo>
                    <a:cubicBezTo>
                      <a:pt x="18984" y="30529"/>
                      <a:pt x="38822" y="45159"/>
                      <a:pt x="41044" y="46844"/>
                    </a:cubicBezTo>
                    <a:cubicBezTo>
                      <a:pt x="43188" y="48529"/>
                      <a:pt x="45792" y="48989"/>
                      <a:pt x="48014" y="48989"/>
                    </a:cubicBezTo>
                    <a:cubicBezTo>
                      <a:pt x="50235" y="48989"/>
                      <a:pt x="51384" y="50214"/>
                      <a:pt x="52763" y="51363"/>
                    </a:cubicBezTo>
                    <a:cubicBezTo>
                      <a:pt x="54218" y="52589"/>
                      <a:pt x="60193" y="56648"/>
                      <a:pt x="64482" y="59712"/>
                    </a:cubicBezTo>
                    <a:cubicBezTo>
                      <a:pt x="68771" y="62776"/>
                      <a:pt x="81027" y="71661"/>
                      <a:pt x="84857" y="6538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98" name="Kombinationstegning: figur 12197">
                <a:extLst>
                  <a:ext uri="{FF2B5EF4-FFF2-40B4-BE49-F238E27FC236}">
                    <a16:creationId xmlns:a16="http://schemas.microsoft.com/office/drawing/2014/main" id="{8C759736-5C23-4DF6-BE9F-8C6A2F663232}"/>
                  </a:ext>
                </a:extLst>
              </p:cNvPr>
              <p:cNvSpPr/>
              <p:nvPr/>
            </p:nvSpPr>
            <p:spPr>
              <a:xfrm>
                <a:off x="11028769" y="4991713"/>
                <a:ext cx="13513" cy="15149"/>
              </a:xfrm>
              <a:custGeom>
                <a:avLst/>
                <a:gdLst>
                  <a:gd name="connsiteX0" fmla="*/ 3727 w 13513"/>
                  <a:gd name="connsiteY0" fmla="*/ 5910 h 15149"/>
                  <a:gd name="connsiteX1" fmla="*/ 2502 w 13513"/>
                  <a:gd name="connsiteY1" fmla="*/ 10429 h 15149"/>
                  <a:gd name="connsiteX2" fmla="*/ 8476 w 13513"/>
                  <a:gd name="connsiteY2" fmla="*/ 13340 h 15149"/>
                  <a:gd name="connsiteX3" fmla="*/ 12766 w 13513"/>
                  <a:gd name="connsiteY3" fmla="*/ 13340 h 15149"/>
                  <a:gd name="connsiteX4" fmla="*/ 10621 w 13513"/>
                  <a:gd name="connsiteY4" fmla="*/ 4454 h 15149"/>
                  <a:gd name="connsiteX5" fmla="*/ 3421 w 13513"/>
                  <a:gd name="connsiteY5" fmla="*/ 625 h 15149"/>
                  <a:gd name="connsiteX6" fmla="*/ 3421 w 13513"/>
                  <a:gd name="connsiteY6" fmla="*/ 3229 h 15149"/>
                  <a:gd name="connsiteX7" fmla="*/ 3727 w 13513"/>
                  <a:gd name="connsiteY7" fmla="*/ 5910 h 1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13" h="15149">
                    <a:moveTo>
                      <a:pt x="3727" y="5910"/>
                    </a:moveTo>
                    <a:cubicBezTo>
                      <a:pt x="2502" y="6369"/>
                      <a:pt x="587" y="8820"/>
                      <a:pt x="2502" y="10429"/>
                    </a:cubicBezTo>
                    <a:cubicBezTo>
                      <a:pt x="4417" y="12114"/>
                      <a:pt x="5642" y="10888"/>
                      <a:pt x="8476" y="13340"/>
                    </a:cubicBezTo>
                    <a:cubicBezTo>
                      <a:pt x="11310" y="15791"/>
                      <a:pt x="10851" y="15714"/>
                      <a:pt x="12766" y="13340"/>
                    </a:cubicBezTo>
                    <a:cubicBezTo>
                      <a:pt x="14681" y="10965"/>
                      <a:pt x="12536" y="7365"/>
                      <a:pt x="10621" y="4454"/>
                    </a:cubicBezTo>
                    <a:cubicBezTo>
                      <a:pt x="8706" y="1544"/>
                      <a:pt x="8247" y="-1290"/>
                      <a:pt x="3421" y="625"/>
                    </a:cubicBezTo>
                    <a:cubicBezTo>
                      <a:pt x="-1404" y="2539"/>
                      <a:pt x="-869" y="3229"/>
                      <a:pt x="3421" y="3229"/>
                    </a:cubicBezTo>
                    <a:cubicBezTo>
                      <a:pt x="7710" y="3229"/>
                      <a:pt x="3727" y="5910"/>
                      <a:pt x="3727" y="591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99" name="Kombinationstegning: figur 12198">
                <a:extLst>
                  <a:ext uri="{FF2B5EF4-FFF2-40B4-BE49-F238E27FC236}">
                    <a16:creationId xmlns:a16="http://schemas.microsoft.com/office/drawing/2014/main" id="{2F14A1EE-C3ED-4F93-8426-04A963912D38}"/>
                  </a:ext>
                </a:extLst>
              </p:cNvPr>
              <p:cNvSpPr/>
              <p:nvPr/>
            </p:nvSpPr>
            <p:spPr>
              <a:xfrm>
                <a:off x="11053560" y="5011495"/>
                <a:ext cx="7453" cy="8378"/>
              </a:xfrm>
              <a:custGeom>
                <a:avLst/>
                <a:gdLst>
                  <a:gd name="connsiteX0" fmla="*/ 2375 w 7453"/>
                  <a:gd name="connsiteY0" fmla="*/ 298 h 8378"/>
                  <a:gd name="connsiteX1" fmla="*/ 0 w 7453"/>
                  <a:gd name="connsiteY1" fmla="*/ 3208 h 8378"/>
                  <a:gd name="connsiteX2" fmla="*/ 2911 w 7453"/>
                  <a:gd name="connsiteY2" fmla="*/ 7957 h 8378"/>
                  <a:gd name="connsiteX3" fmla="*/ 6051 w 7453"/>
                  <a:gd name="connsiteY3" fmla="*/ 6272 h 8378"/>
                  <a:gd name="connsiteX4" fmla="*/ 6281 w 7453"/>
                  <a:gd name="connsiteY4" fmla="*/ 2672 h 8378"/>
                  <a:gd name="connsiteX5" fmla="*/ 2375 w 7453"/>
                  <a:gd name="connsiteY5" fmla="*/ 298 h 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53" h="8378">
                    <a:moveTo>
                      <a:pt x="2375" y="298"/>
                    </a:moveTo>
                    <a:cubicBezTo>
                      <a:pt x="919" y="1217"/>
                      <a:pt x="0" y="757"/>
                      <a:pt x="0" y="3208"/>
                    </a:cubicBezTo>
                    <a:cubicBezTo>
                      <a:pt x="0" y="5659"/>
                      <a:pt x="690" y="8723"/>
                      <a:pt x="2911" y="7957"/>
                    </a:cubicBezTo>
                    <a:cubicBezTo>
                      <a:pt x="2911" y="7957"/>
                      <a:pt x="4597" y="9642"/>
                      <a:pt x="6051" y="6272"/>
                    </a:cubicBezTo>
                    <a:cubicBezTo>
                      <a:pt x="7507" y="2902"/>
                      <a:pt x="8196" y="4357"/>
                      <a:pt x="6281" y="2672"/>
                    </a:cubicBezTo>
                    <a:cubicBezTo>
                      <a:pt x="4290" y="987"/>
                      <a:pt x="3830" y="-698"/>
                      <a:pt x="2375" y="29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00" name="Kombinationstegning: figur 12199">
                <a:extLst>
                  <a:ext uri="{FF2B5EF4-FFF2-40B4-BE49-F238E27FC236}">
                    <a16:creationId xmlns:a16="http://schemas.microsoft.com/office/drawing/2014/main" id="{EB69887B-4FD5-48D1-BD39-09FB1B316CF7}"/>
                  </a:ext>
                </a:extLst>
              </p:cNvPr>
              <p:cNvSpPr/>
              <p:nvPr/>
            </p:nvSpPr>
            <p:spPr>
              <a:xfrm>
                <a:off x="11015916" y="4983349"/>
                <a:ext cx="2699" cy="8529"/>
              </a:xfrm>
              <a:custGeom>
                <a:avLst/>
                <a:gdLst>
                  <a:gd name="connsiteX0" fmla="*/ 1951 w 2699"/>
                  <a:gd name="connsiteY0" fmla="*/ 869 h 8529"/>
                  <a:gd name="connsiteX1" fmla="*/ 265 w 2699"/>
                  <a:gd name="connsiteY1" fmla="*/ 8529 h 8529"/>
                  <a:gd name="connsiteX2" fmla="*/ 1951 w 2699"/>
                  <a:gd name="connsiteY2" fmla="*/ 4699 h 8529"/>
                  <a:gd name="connsiteX3" fmla="*/ 1951 w 2699"/>
                  <a:gd name="connsiteY3" fmla="*/ 869 h 8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9" h="8529">
                    <a:moveTo>
                      <a:pt x="1951" y="869"/>
                    </a:moveTo>
                    <a:cubicBezTo>
                      <a:pt x="265" y="3474"/>
                      <a:pt x="-424" y="8529"/>
                      <a:pt x="265" y="8529"/>
                    </a:cubicBezTo>
                    <a:cubicBezTo>
                      <a:pt x="265" y="8529"/>
                      <a:pt x="1951" y="7304"/>
                      <a:pt x="1951" y="4699"/>
                    </a:cubicBezTo>
                    <a:cubicBezTo>
                      <a:pt x="1951" y="2095"/>
                      <a:pt x="3635" y="-1735"/>
                      <a:pt x="1951" y="86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01" name="Kombinationstegning: figur 12200">
                <a:extLst>
                  <a:ext uri="{FF2B5EF4-FFF2-40B4-BE49-F238E27FC236}">
                    <a16:creationId xmlns:a16="http://schemas.microsoft.com/office/drawing/2014/main" id="{D450A45B-AB69-426D-831D-2613E8DD3971}"/>
                  </a:ext>
                </a:extLst>
              </p:cNvPr>
              <p:cNvSpPr/>
              <p:nvPr/>
            </p:nvSpPr>
            <p:spPr>
              <a:xfrm>
                <a:off x="6144792" y="2800987"/>
                <a:ext cx="369056" cy="313372"/>
              </a:xfrm>
              <a:custGeom>
                <a:avLst/>
                <a:gdLst>
                  <a:gd name="connsiteX0" fmla="*/ 316040 w 369056"/>
                  <a:gd name="connsiteY0" fmla="*/ 60435 h 313372"/>
                  <a:gd name="connsiteX1" fmla="*/ 313896 w 369056"/>
                  <a:gd name="connsiteY1" fmla="*/ 59362 h 313372"/>
                  <a:gd name="connsiteX2" fmla="*/ 311751 w 369056"/>
                  <a:gd name="connsiteY2" fmla="*/ 59209 h 313372"/>
                  <a:gd name="connsiteX3" fmla="*/ 305393 w 369056"/>
                  <a:gd name="connsiteY3" fmla="*/ 59669 h 313372"/>
                  <a:gd name="connsiteX4" fmla="*/ 301947 w 369056"/>
                  <a:gd name="connsiteY4" fmla="*/ 58213 h 313372"/>
                  <a:gd name="connsiteX5" fmla="*/ 300261 w 369056"/>
                  <a:gd name="connsiteY5" fmla="*/ 57677 h 313372"/>
                  <a:gd name="connsiteX6" fmla="*/ 298806 w 369056"/>
                  <a:gd name="connsiteY6" fmla="*/ 57677 h 313372"/>
                  <a:gd name="connsiteX7" fmla="*/ 292065 w 369056"/>
                  <a:gd name="connsiteY7" fmla="*/ 59133 h 313372"/>
                  <a:gd name="connsiteX8" fmla="*/ 290534 w 369056"/>
                  <a:gd name="connsiteY8" fmla="*/ 58213 h 313372"/>
                  <a:gd name="connsiteX9" fmla="*/ 288465 w 369056"/>
                  <a:gd name="connsiteY9" fmla="*/ 55303 h 313372"/>
                  <a:gd name="connsiteX10" fmla="*/ 287393 w 369056"/>
                  <a:gd name="connsiteY10" fmla="*/ 54077 h 313372"/>
                  <a:gd name="connsiteX11" fmla="*/ 278048 w 369056"/>
                  <a:gd name="connsiteY11" fmla="*/ 48715 h 313372"/>
                  <a:gd name="connsiteX12" fmla="*/ 276516 w 369056"/>
                  <a:gd name="connsiteY12" fmla="*/ 48256 h 313372"/>
                  <a:gd name="connsiteX13" fmla="*/ 274371 w 369056"/>
                  <a:gd name="connsiteY13" fmla="*/ 48256 h 313372"/>
                  <a:gd name="connsiteX14" fmla="*/ 271844 w 369056"/>
                  <a:gd name="connsiteY14" fmla="*/ 36766 h 313372"/>
                  <a:gd name="connsiteX15" fmla="*/ 270925 w 369056"/>
                  <a:gd name="connsiteY15" fmla="*/ 35847 h 313372"/>
                  <a:gd name="connsiteX16" fmla="*/ 262193 w 369056"/>
                  <a:gd name="connsiteY16" fmla="*/ 41975 h 313372"/>
                  <a:gd name="connsiteX17" fmla="*/ 258746 w 369056"/>
                  <a:gd name="connsiteY17" fmla="*/ 42588 h 313372"/>
                  <a:gd name="connsiteX18" fmla="*/ 254227 w 369056"/>
                  <a:gd name="connsiteY18" fmla="*/ 41669 h 313372"/>
                  <a:gd name="connsiteX19" fmla="*/ 253614 w 369056"/>
                  <a:gd name="connsiteY19" fmla="*/ 40366 h 313372"/>
                  <a:gd name="connsiteX20" fmla="*/ 254533 w 369056"/>
                  <a:gd name="connsiteY20" fmla="*/ 34009 h 313372"/>
                  <a:gd name="connsiteX21" fmla="*/ 254993 w 369056"/>
                  <a:gd name="connsiteY21" fmla="*/ 31864 h 313372"/>
                  <a:gd name="connsiteX22" fmla="*/ 251393 w 369056"/>
                  <a:gd name="connsiteY22" fmla="*/ 28264 h 313372"/>
                  <a:gd name="connsiteX23" fmla="*/ 248635 w 369056"/>
                  <a:gd name="connsiteY23" fmla="*/ 27651 h 313372"/>
                  <a:gd name="connsiteX24" fmla="*/ 242048 w 369056"/>
                  <a:gd name="connsiteY24" fmla="*/ 28877 h 313372"/>
                  <a:gd name="connsiteX25" fmla="*/ 240516 w 369056"/>
                  <a:gd name="connsiteY25" fmla="*/ 28264 h 313372"/>
                  <a:gd name="connsiteX26" fmla="*/ 239673 w 369056"/>
                  <a:gd name="connsiteY26" fmla="*/ 25047 h 313372"/>
                  <a:gd name="connsiteX27" fmla="*/ 238754 w 369056"/>
                  <a:gd name="connsiteY27" fmla="*/ 22902 h 313372"/>
                  <a:gd name="connsiteX28" fmla="*/ 233010 w 369056"/>
                  <a:gd name="connsiteY28" fmla="*/ 22213 h 313372"/>
                  <a:gd name="connsiteX29" fmla="*/ 227648 w 369056"/>
                  <a:gd name="connsiteY29" fmla="*/ 14783 h 313372"/>
                  <a:gd name="connsiteX30" fmla="*/ 222976 w 369056"/>
                  <a:gd name="connsiteY30" fmla="*/ 11643 h 313372"/>
                  <a:gd name="connsiteX31" fmla="*/ 217843 w 369056"/>
                  <a:gd name="connsiteY31" fmla="*/ 14017 h 313372"/>
                  <a:gd name="connsiteX32" fmla="*/ 216158 w 369056"/>
                  <a:gd name="connsiteY32" fmla="*/ 14170 h 313372"/>
                  <a:gd name="connsiteX33" fmla="*/ 209801 w 369056"/>
                  <a:gd name="connsiteY33" fmla="*/ 7353 h 313372"/>
                  <a:gd name="connsiteX34" fmla="*/ 208958 w 369056"/>
                  <a:gd name="connsiteY34" fmla="*/ 5055 h 313372"/>
                  <a:gd name="connsiteX35" fmla="*/ 207656 w 369056"/>
                  <a:gd name="connsiteY35" fmla="*/ 0 h 313372"/>
                  <a:gd name="connsiteX36" fmla="*/ 205818 w 369056"/>
                  <a:gd name="connsiteY36" fmla="*/ 613 h 313372"/>
                  <a:gd name="connsiteX37" fmla="*/ 180311 w 369056"/>
                  <a:gd name="connsiteY37" fmla="*/ 15013 h 313372"/>
                  <a:gd name="connsiteX38" fmla="*/ 182226 w 369056"/>
                  <a:gd name="connsiteY38" fmla="*/ 30026 h 313372"/>
                  <a:gd name="connsiteX39" fmla="*/ 179162 w 369056"/>
                  <a:gd name="connsiteY39" fmla="*/ 36077 h 313372"/>
                  <a:gd name="connsiteX40" fmla="*/ 167979 w 369056"/>
                  <a:gd name="connsiteY40" fmla="*/ 41669 h 313372"/>
                  <a:gd name="connsiteX41" fmla="*/ 155341 w 369056"/>
                  <a:gd name="connsiteY41" fmla="*/ 46264 h 313372"/>
                  <a:gd name="connsiteX42" fmla="*/ 140175 w 369056"/>
                  <a:gd name="connsiteY42" fmla="*/ 53464 h 313372"/>
                  <a:gd name="connsiteX43" fmla="*/ 142090 w 369056"/>
                  <a:gd name="connsiteY43" fmla="*/ 60205 h 313372"/>
                  <a:gd name="connsiteX44" fmla="*/ 143009 w 369056"/>
                  <a:gd name="connsiteY44" fmla="*/ 62579 h 313372"/>
                  <a:gd name="connsiteX45" fmla="*/ 107927 w 369056"/>
                  <a:gd name="connsiteY45" fmla="*/ 65796 h 313372"/>
                  <a:gd name="connsiteX46" fmla="*/ 101570 w 369056"/>
                  <a:gd name="connsiteY46" fmla="*/ 62273 h 313372"/>
                  <a:gd name="connsiteX47" fmla="*/ 99195 w 369056"/>
                  <a:gd name="connsiteY47" fmla="*/ 54460 h 313372"/>
                  <a:gd name="connsiteX48" fmla="*/ 97280 w 369056"/>
                  <a:gd name="connsiteY48" fmla="*/ 51243 h 313372"/>
                  <a:gd name="connsiteX49" fmla="*/ 92685 w 369056"/>
                  <a:gd name="connsiteY49" fmla="*/ 52545 h 313372"/>
                  <a:gd name="connsiteX50" fmla="*/ 86327 w 369056"/>
                  <a:gd name="connsiteY50" fmla="*/ 52392 h 313372"/>
                  <a:gd name="connsiteX51" fmla="*/ 81731 w 369056"/>
                  <a:gd name="connsiteY51" fmla="*/ 53311 h 313372"/>
                  <a:gd name="connsiteX52" fmla="*/ 89697 w 369056"/>
                  <a:gd name="connsiteY52" fmla="*/ 69779 h 313372"/>
                  <a:gd name="connsiteX53" fmla="*/ 92608 w 369056"/>
                  <a:gd name="connsiteY53" fmla="*/ 74911 h 313372"/>
                  <a:gd name="connsiteX54" fmla="*/ 94523 w 369056"/>
                  <a:gd name="connsiteY54" fmla="*/ 88929 h 313372"/>
                  <a:gd name="connsiteX55" fmla="*/ 93374 w 369056"/>
                  <a:gd name="connsiteY55" fmla="*/ 91150 h 313372"/>
                  <a:gd name="connsiteX56" fmla="*/ 80276 w 369056"/>
                  <a:gd name="connsiteY56" fmla="*/ 91609 h 313372"/>
                  <a:gd name="connsiteX57" fmla="*/ 77365 w 369056"/>
                  <a:gd name="connsiteY57" fmla="*/ 92758 h 313372"/>
                  <a:gd name="connsiteX58" fmla="*/ 61893 w 369056"/>
                  <a:gd name="connsiteY58" fmla="*/ 94367 h 313372"/>
                  <a:gd name="connsiteX59" fmla="*/ 56914 w 369056"/>
                  <a:gd name="connsiteY59" fmla="*/ 93065 h 313372"/>
                  <a:gd name="connsiteX60" fmla="*/ 50710 w 369056"/>
                  <a:gd name="connsiteY60" fmla="*/ 85252 h 313372"/>
                  <a:gd name="connsiteX61" fmla="*/ 44506 w 369056"/>
                  <a:gd name="connsiteY61" fmla="*/ 83797 h 313372"/>
                  <a:gd name="connsiteX62" fmla="*/ 6360 w 369056"/>
                  <a:gd name="connsiteY62" fmla="*/ 94137 h 313372"/>
                  <a:gd name="connsiteX63" fmla="*/ 3 w 369056"/>
                  <a:gd name="connsiteY63" fmla="*/ 98120 h 313372"/>
                  <a:gd name="connsiteX64" fmla="*/ 4599 w 369056"/>
                  <a:gd name="connsiteY64" fmla="*/ 101337 h 313372"/>
                  <a:gd name="connsiteX65" fmla="*/ 10803 w 369056"/>
                  <a:gd name="connsiteY65" fmla="*/ 100878 h 313372"/>
                  <a:gd name="connsiteX66" fmla="*/ 11952 w 369056"/>
                  <a:gd name="connsiteY66" fmla="*/ 101490 h 313372"/>
                  <a:gd name="connsiteX67" fmla="*/ 11492 w 369056"/>
                  <a:gd name="connsiteY67" fmla="*/ 103405 h 313372"/>
                  <a:gd name="connsiteX68" fmla="*/ 5288 w 369056"/>
                  <a:gd name="connsiteY68" fmla="*/ 104171 h 313372"/>
                  <a:gd name="connsiteX69" fmla="*/ 7662 w 369056"/>
                  <a:gd name="connsiteY69" fmla="*/ 106546 h 313372"/>
                  <a:gd name="connsiteX70" fmla="*/ 12795 w 369056"/>
                  <a:gd name="connsiteY70" fmla="*/ 107695 h 313372"/>
                  <a:gd name="connsiteX71" fmla="*/ 8505 w 369056"/>
                  <a:gd name="connsiteY71" fmla="*/ 110912 h 313372"/>
                  <a:gd name="connsiteX72" fmla="*/ 2760 w 369056"/>
                  <a:gd name="connsiteY72" fmla="*/ 113593 h 313372"/>
                  <a:gd name="connsiteX73" fmla="*/ 15016 w 369056"/>
                  <a:gd name="connsiteY73" fmla="*/ 119337 h 313372"/>
                  <a:gd name="connsiteX74" fmla="*/ 43739 w 369056"/>
                  <a:gd name="connsiteY74" fmla="*/ 127610 h 313372"/>
                  <a:gd name="connsiteX75" fmla="*/ 46267 w 369056"/>
                  <a:gd name="connsiteY75" fmla="*/ 130980 h 313372"/>
                  <a:gd name="connsiteX76" fmla="*/ 47569 w 369056"/>
                  <a:gd name="connsiteY76" fmla="*/ 130214 h 313372"/>
                  <a:gd name="connsiteX77" fmla="*/ 49331 w 369056"/>
                  <a:gd name="connsiteY77" fmla="*/ 128759 h 313372"/>
                  <a:gd name="connsiteX78" fmla="*/ 52854 w 369056"/>
                  <a:gd name="connsiteY78" fmla="*/ 127610 h 313372"/>
                  <a:gd name="connsiteX79" fmla="*/ 64038 w 369056"/>
                  <a:gd name="connsiteY79" fmla="*/ 132742 h 313372"/>
                  <a:gd name="connsiteX80" fmla="*/ 64344 w 369056"/>
                  <a:gd name="connsiteY80" fmla="*/ 135270 h 313372"/>
                  <a:gd name="connsiteX81" fmla="*/ 73153 w 369056"/>
                  <a:gd name="connsiteY81" fmla="*/ 140401 h 313372"/>
                  <a:gd name="connsiteX82" fmla="*/ 84183 w 369056"/>
                  <a:gd name="connsiteY82" fmla="*/ 141857 h 313372"/>
                  <a:gd name="connsiteX83" fmla="*/ 81808 w 369056"/>
                  <a:gd name="connsiteY83" fmla="*/ 141397 h 313372"/>
                  <a:gd name="connsiteX84" fmla="*/ 74608 w 369056"/>
                  <a:gd name="connsiteY84" fmla="*/ 141857 h 313372"/>
                  <a:gd name="connsiteX85" fmla="*/ 74455 w 369056"/>
                  <a:gd name="connsiteY85" fmla="*/ 146453 h 313372"/>
                  <a:gd name="connsiteX86" fmla="*/ 77672 w 369056"/>
                  <a:gd name="connsiteY86" fmla="*/ 151585 h 313372"/>
                  <a:gd name="connsiteX87" fmla="*/ 78591 w 369056"/>
                  <a:gd name="connsiteY87" fmla="*/ 159704 h 313372"/>
                  <a:gd name="connsiteX88" fmla="*/ 84183 w 369056"/>
                  <a:gd name="connsiteY88" fmla="*/ 167364 h 313372"/>
                  <a:gd name="connsiteX89" fmla="*/ 88625 w 369056"/>
                  <a:gd name="connsiteY89" fmla="*/ 170274 h 313372"/>
                  <a:gd name="connsiteX90" fmla="*/ 102796 w 369056"/>
                  <a:gd name="connsiteY90" fmla="*/ 174563 h 313372"/>
                  <a:gd name="connsiteX91" fmla="*/ 102948 w 369056"/>
                  <a:gd name="connsiteY91" fmla="*/ 176632 h 313372"/>
                  <a:gd name="connsiteX92" fmla="*/ 103715 w 369056"/>
                  <a:gd name="connsiteY92" fmla="*/ 186972 h 313372"/>
                  <a:gd name="connsiteX93" fmla="*/ 104174 w 369056"/>
                  <a:gd name="connsiteY93" fmla="*/ 189653 h 313372"/>
                  <a:gd name="connsiteX94" fmla="*/ 103561 w 369056"/>
                  <a:gd name="connsiteY94" fmla="*/ 193483 h 313372"/>
                  <a:gd name="connsiteX95" fmla="*/ 102259 w 369056"/>
                  <a:gd name="connsiteY95" fmla="*/ 193330 h 313372"/>
                  <a:gd name="connsiteX96" fmla="*/ 101800 w 369056"/>
                  <a:gd name="connsiteY96" fmla="*/ 197160 h 313372"/>
                  <a:gd name="connsiteX97" fmla="*/ 103868 w 369056"/>
                  <a:gd name="connsiteY97" fmla="*/ 203517 h 313372"/>
                  <a:gd name="connsiteX98" fmla="*/ 104021 w 369056"/>
                  <a:gd name="connsiteY98" fmla="*/ 228871 h 313372"/>
                  <a:gd name="connsiteX99" fmla="*/ 105170 w 369056"/>
                  <a:gd name="connsiteY99" fmla="*/ 231092 h 313372"/>
                  <a:gd name="connsiteX100" fmla="*/ 104557 w 369056"/>
                  <a:gd name="connsiteY100" fmla="*/ 234309 h 313372"/>
                  <a:gd name="connsiteX101" fmla="*/ 98353 w 369056"/>
                  <a:gd name="connsiteY101" fmla="*/ 244496 h 313372"/>
                  <a:gd name="connsiteX102" fmla="*/ 89238 w 369056"/>
                  <a:gd name="connsiteY102" fmla="*/ 275288 h 313372"/>
                  <a:gd name="connsiteX103" fmla="*/ 88089 w 369056"/>
                  <a:gd name="connsiteY103" fmla="*/ 279118 h 313372"/>
                  <a:gd name="connsiteX104" fmla="*/ 96361 w 369056"/>
                  <a:gd name="connsiteY104" fmla="*/ 283714 h 313372"/>
                  <a:gd name="connsiteX105" fmla="*/ 96285 w 369056"/>
                  <a:gd name="connsiteY105" fmla="*/ 284863 h 313372"/>
                  <a:gd name="connsiteX106" fmla="*/ 95748 w 369056"/>
                  <a:gd name="connsiteY106" fmla="*/ 283560 h 313372"/>
                  <a:gd name="connsiteX107" fmla="*/ 95519 w 369056"/>
                  <a:gd name="connsiteY107" fmla="*/ 284939 h 313372"/>
                  <a:gd name="connsiteX108" fmla="*/ 97740 w 369056"/>
                  <a:gd name="connsiteY108" fmla="*/ 290224 h 313372"/>
                  <a:gd name="connsiteX109" fmla="*/ 113519 w 369056"/>
                  <a:gd name="connsiteY109" fmla="*/ 292905 h 313372"/>
                  <a:gd name="connsiteX110" fmla="*/ 115740 w 369056"/>
                  <a:gd name="connsiteY110" fmla="*/ 294360 h 313372"/>
                  <a:gd name="connsiteX111" fmla="*/ 125162 w 369056"/>
                  <a:gd name="connsiteY111" fmla="*/ 296429 h 313372"/>
                  <a:gd name="connsiteX112" fmla="*/ 127383 w 369056"/>
                  <a:gd name="connsiteY112" fmla="*/ 296735 h 313372"/>
                  <a:gd name="connsiteX113" fmla="*/ 137417 w 369056"/>
                  <a:gd name="connsiteY113" fmla="*/ 301178 h 313372"/>
                  <a:gd name="connsiteX114" fmla="*/ 152736 w 369056"/>
                  <a:gd name="connsiteY114" fmla="*/ 301178 h 313372"/>
                  <a:gd name="connsiteX115" fmla="*/ 154498 w 369056"/>
                  <a:gd name="connsiteY115" fmla="*/ 299263 h 313372"/>
                  <a:gd name="connsiteX116" fmla="*/ 158481 w 369056"/>
                  <a:gd name="connsiteY116" fmla="*/ 296046 h 313372"/>
                  <a:gd name="connsiteX117" fmla="*/ 176711 w 369056"/>
                  <a:gd name="connsiteY117" fmla="*/ 305084 h 313372"/>
                  <a:gd name="connsiteX118" fmla="*/ 177783 w 369056"/>
                  <a:gd name="connsiteY118" fmla="*/ 304165 h 313372"/>
                  <a:gd name="connsiteX119" fmla="*/ 183988 w 369056"/>
                  <a:gd name="connsiteY119" fmla="*/ 304931 h 313372"/>
                  <a:gd name="connsiteX120" fmla="*/ 185443 w 369056"/>
                  <a:gd name="connsiteY120" fmla="*/ 306233 h 313372"/>
                  <a:gd name="connsiteX121" fmla="*/ 183834 w 369056"/>
                  <a:gd name="connsiteY121" fmla="*/ 307382 h 313372"/>
                  <a:gd name="connsiteX122" fmla="*/ 196550 w 369056"/>
                  <a:gd name="connsiteY122" fmla="*/ 312361 h 313372"/>
                  <a:gd name="connsiteX123" fmla="*/ 214933 w 369056"/>
                  <a:gd name="connsiteY123" fmla="*/ 312667 h 313372"/>
                  <a:gd name="connsiteX124" fmla="*/ 226499 w 369056"/>
                  <a:gd name="connsiteY124" fmla="*/ 310216 h 313372"/>
                  <a:gd name="connsiteX125" fmla="*/ 224890 w 369056"/>
                  <a:gd name="connsiteY125" fmla="*/ 306080 h 313372"/>
                  <a:gd name="connsiteX126" fmla="*/ 221673 w 369056"/>
                  <a:gd name="connsiteY126" fmla="*/ 296505 h 313372"/>
                  <a:gd name="connsiteX127" fmla="*/ 221980 w 369056"/>
                  <a:gd name="connsiteY127" fmla="*/ 292982 h 313372"/>
                  <a:gd name="connsiteX128" fmla="*/ 236686 w 369056"/>
                  <a:gd name="connsiteY128" fmla="*/ 278582 h 313372"/>
                  <a:gd name="connsiteX129" fmla="*/ 248022 w 369056"/>
                  <a:gd name="connsiteY129" fmla="*/ 273143 h 313372"/>
                  <a:gd name="connsiteX130" fmla="*/ 255529 w 369056"/>
                  <a:gd name="connsiteY130" fmla="*/ 273603 h 313372"/>
                  <a:gd name="connsiteX131" fmla="*/ 267325 w 369056"/>
                  <a:gd name="connsiteY131" fmla="*/ 273909 h 313372"/>
                  <a:gd name="connsiteX132" fmla="*/ 269546 w 369056"/>
                  <a:gd name="connsiteY132" fmla="*/ 275058 h 313372"/>
                  <a:gd name="connsiteX133" fmla="*/ 271767 w 369056"/>
                  <a:gd name="connsiteY133" fmla="*/ 276207 h 313372"/>
                  <a:gd name="connsiteX134" fmla="*/ 277359 w 369056"/>
                  <a:gd name="connsiteY134" fmla="*/ 275901 h 313372"/>
                  <a:gd name="connsiteX135" fmla="*/ 278125 w 369056"/>
                  <a:gd name="connsiteY135" fmla="*/ 277509 h 313372"/>
                  <a:gd name="connsiteX136" fmla="*/ 285172 w 369056"/>
                  <a:gd name="connsiteY136" fmla="*/ 278275 h 313372"/>
                  <a:gd name="connsiteX137" fmla="*/ 287087 w 369056"/>
                  <a:gd name="connsiteY137" fmla="*/ 280343 h 313372"/>
                  <a:gd name="connsiteX138" fmla="*/ 290304 w 369056"/>
                  <a:gd name="connsiteY138" fmla="*/ 283407 h 313372"/>
                  <a:gd name="connsiteX139" fmla="*/ 299572 w 369056"/>
                  <a:gd name="connsiteY139" fmla="*/ 285782 h 313372"/>
                  <a:gd name="connsiteX140" fmla="*/ 304551 w 369056"/>
                  <a:gd name="connsiteY140" fmla="*/ 288003 h 313372"/>
                  <a:gd name="connsiteX141" fmla="*/ 309529 w 369056"/>
                  <a:gd name="connsiteY141" fmla="*/ 287390 h 313372"/>
                  <a:gd name="connsiteX142" fmla="*/ 311751 w 369056"/>
                  <a:gd name="connsiteY142" fmla="*/ 288309 h 313372"/>
                  <a:gd name="connsiteX143" fmla="*/ 327529 w 369056"/>
                  <a:gd name="connsiteY143" fmla="*/ 277279 h 313372"/>
                  <a:gd name="connsiteX144" fmla="*/ 336492 w 369056"/>
                  <a:gd name="connsiteY144" fmla="*/ 271382 h 313372"/>
                  <a:gd name="connsiteX145" fmla="*/ 344304 w 369056"/>
                  <a:gd name="connsiteY145" fmla="*/ 266633 h 313372"/>
                  <a:gd name="connsiteX146" fmla="*/ 349896 w 369056"/>
                  <a:gd name="connsiteY146" fmla="*/ 263799 h 313372"/>
                  <a:gd name="connsiteX147" fmla="*/ 354109 w 369056"/>
                  <a:gd name="connsiteY147" fmla="*/ 253535 h 313372"/>
                  <a:gd name="connsiteX148" fmla="*/ 352960 w 369056"/>
                  <a:gd name="connsiteY148" fmla="*/ 252309 h 313372"/>
                  <a:gd name="connsiteX149" fmla="*/ 332278 w 369056"/>
                  <a:gd name="connsiteY149" fmla="*/ 243577 h 313372"/>
                  <a:gd name="connsiteX150" fmla="*/ 331589 w 369056"/>
                  <a:gd name="connsiteY150" fmla="*/ 241892 h 313372"/>
                  <a:gd name="connsiteX151" fmla="*/ 332891 w 369056"/>
                  <a:gd name="connsiteY151" fmla="*/ 233773 h 313372"/>
                  <a:gd name="connsiteX152" fmla="*/ 333810 w 369056"/>
                  <a:gd name="connsiteY152" fmla="*/ 232547 h 313372"/>
                  <a:gd name="connsiteX153" fmla="*/ 335112 w 369056"/>
                  <a:gd name="connsiteY153" fmla="*/ 229943 h 313372"/>
                  <a:gd name="connsiteX154" fmla="*/ 324466 w 369056"/>
                  <a:gd name="connsiteY154" fmla="*/ 217381 h 313372"/>
                  <a:gd name="connsiteX155" fmla="*/ 325385 w 369056"/>
                  <a:gd name="connsiteY155" fmla="*/ 216079 h 313372"/>
                  <a:gd name="connsiteX156" fmla="*/ 336721 w 369056"/>
                  <a:gd name="connsiteY156" fmla="*/ 212479 h 313372"/>
                  <a:gd name="connsiteX157" fmla="*/ 337794 w 369056"/>
                  <a:gd name="connsiteY157" fmla="*/ 211253 h 313372"/>
                  <a:gd name="connsiteX158" fmla="*/ 338483 w 369056"/>
                  <a:gd name="connsiteY158" fmla="*/ 208649 h 313372"/>
                  <a:gd name="connsiteX159" fmla="*/ 337870 w 369056"/>
                  <a:gd name="connsiteY159" fmla="*/ 205202 h 313372"/>
                  <a:gd name="connsiteX160" fmla="*/ 335342 w 369056"/>
                  <a:gd name="connsiteY160" fmla="*/ 202828 h 313372"/>
                  <a:gd name="connsiteX161" fmla="*/ 328985 w 369056"/>
                  <a:gd name="connsiteY161" fmla="*/ 194325 h 313372"/>
                  <a:gd name="connsiteX162" fmla="*/ 329444 w 369056"/>
                  <a:gd name="connsiteY162" fmla="*/ 192640 h 313372"/>
                  <a:gd name="connsiteX163" fmla="*/ 335342 w 369056"/>
                  <a:gd name="connsiteY163" fmla="*/ 188274 h 313372"/>
                  <a:gd name="connsiteX164" fmla="*/ 334347 w 369056"/>
                  <a:gd name="connsiteY164" fmla="*/ 186283 h 313372"/>
                  <a:gd name="connsiteX165" fmla="*/ 330287 w 369056"/>
                  <a:gd name="connsiteY165" fmla="*/ 181764 h 313372"/>
                  <a:gd name="connsiteX166" fmla="*/ 329598 w 369056"/>
                  <a:gd name="connsiteY166" fmla="*/ 179849 h 313372"/>
                  <a:gd name="connsiteX167" fmla="*/ 328755 w 369056"/>
                  <a:gd name="connsiteY167" fmla="*/ 171729 h 313372"/>
                  <a:gd name="connsiteX168" fmla="*/ 327223 w 369056"/>
                  <a:gd name="connsiteY168" fmla="*/ 170044 h 313372"/>
                  <a:gd name="connsiteX169" fmla="*/ 324236 w 369056"/>
                  <a:gd name="connsiteY169" fmla="*/ 169432 h 313372"/>
                  <a:gd name="connsiteX170" fmla="*/ 321096 w 369056"/>
                  <a:gd name="connsiteY170" fmla="*/ 170044 h 313372"/>
                  <a:gd name="connsiteX171" fmla="*/ 316653 w 369056"/>
                  <a:gd name="connsiteY171" fmla="*/ 171500 h 313372"/>
                  <a:gd name="connsiteX172" fmla="*/ 314508 w 369056"/>
                  <a:gd name="connsiteY172" fmla="*/ 171959 h 313372"/>
                  <a:gd name="connsiteX173" fmla="*/ 312746 w 369056"/>
                  <a:gd name="connsiteY173" fmla="*/ 174563 h 313372"/>
                  <a:gd name="connsiteX174" fmla="*/ 311444 w 369056"/>
                  <a:gd name="connsiteY174" fmla="*/ 175483 h 313372"/>
                  <a:gd name="connsiteX175" fmla="*/ 306772 w 369056"/>
                  <a:gd name="connsiteY175" fmla="*/ 179466 h 313372"/>
                  <a:gd name="connsiteX176" fmla="*/ 306619 w 369056"/>
                  <a:gd name="connsiteY176" fmla="*/ 177781 h 313372"/>
                  <a:gd name="connsiteX177" fmla="*/ 308380 w 369056"/>
                  <a:gd name="connsiteY177" fmla="*/ 174793 h 313372"/>
                  <a:gd name="connsiteX178" fmla="*/ 308764 w 369056"/>
                  <a:gd name="connsiteY178" fmla="*/ 172878 h 313372"/>
                  <a:gd name="connsiteX179" fmla="*/ 308074 w 369056"/>
                  <a:gd name="connsiteY179" fmla="*/ 171346 h 313372"/>
                  <a:gd name="connsiteX180" fmla="*/ 308457 w 369056"/>
                  <a:gd name="connsiteY180" fmla="*/ 169202 h 313372"/>
                  <a:gd name="connsiteX181" fmla="*/ 310832 w 369056"/>
                  <a:gd name="connsiteY181" fmla="*/ 165219 h 313372"/>
                  <a:gd name="connsiteX182" fmla="*/ 317036 w 369056"/>
                  <a:gd name="connsiteY182" fmla="*/ 158402 h 313372"/>
                  <a:gd name="connsiteX183" fmla="*/ 318721 w 369056"/>
                  <a:gd name="connsiteY183" fmla="*/ 155874 h 313372"/>
                  <a:gd name="connsiteX184" fmla="*/ 319564 w 369056"/>
                  <a:gd name="connsiteY184" fmla="*/ 152274 h 313372"/>
                  <a:gd name="connsiteX185" fmla="*/ 320483 w 369056"/>
                  <a:gd name="connsiteY185" fmla="*/ 150589 h 313372"/>
                  <a:gd name="connsiteX186" fmla="*/ 327683 w 369056"/>
                  <a:gd name="connsiteY186" fmla="*/ 146070 h 313372"/>
                  <a:gd name="connsiteX187" fmla="*/ 333428 w 369056"/>
                  <a:gd name="connsiteY187" fmla="*/ 140325 h 313372"/>
                  <a:gd name="connsiteX188" fmla="*/ 335112 w 369056"/>
                  <a:gd name="connsiteY188" fmla="*/ 138870 h 313372"/>
                  <a:gd name="connsiteX189" fmla="*/ 334270 w 369056"/>
                  <a:gd name="connsiteY189" fmla="*/ 137414 h 313372"/>
                  <a:gd name="connsiteX190" fmla="*/ 331972 w 369056"/>
                  <a:gd name="connsiteY190" fmla="*/ 137414 h 313372"/>
                  <a:gd name="connsiteX191" fmla="*/ 331359 w 369056"/>
                  <a:gd name="connsiteY191" fmla="*/ 135729 h 313372"/>
                  <a:gd name="connsiteX192" fmla="*/ 333504 w 369056"/>
                  <a:gd name="connsiteY192" fmla="*/ 133125 h 313372"/>
                  <a:gd name="connsiteX193" fmla="*/ 335189 w 369056"/>
                  <a:gd name="connsiteY193" fmla="*/ 132206 h 313372"/>
                  <a:gd name="connsiteX194" fmla="*/ 338559 w 369056"/>
                  <a:gd name="connsiteY194" fmla="*/ 132665 h 313372"/>
                  <a:gd name="connsiteX195" fmla="*/ 340245 w 369056"/>
                  <a:gd name="connsiteY195" fmla="*/ 134197 h 313372"/>
                  <a:gd name="connsiteX196" fmla="*/ 342006 w 369056"/>
                  <a:gd name="connsiteY196" fmla="*/ 134427 h 313372"/>
                  <a:gd name="connsiteX197" fmla="*/ 344381 w 369056"/>
                  <a:gd name="connsiteY197" fmla="*/ 134274 h 313372"/>
                  <a:gd name="connsiteX198" fmla="*/ 346142 w 369056"/>
                  <a:gd name="connsiteY198" fmla="*/ 133661 h 313372"/>
                  <a:gd name="connsiteX199" fmla="*/ 348287 w 369056"/>
                  <a:gd name="connsiteY199" fmla="*/ 131363 h 313372"/>
                  <a:gd name="connsiteX200" fmla="*/ 349972 w 369056"/>
                  <a:gd name="connsiteY200" fmla="*/ 129448 h 313372"/>
                  <a:gd name="connsiteX201" fmla="*/ 350892 w 369056"/>
                  <a:gd name="connsiteY201" fmla="*/ 129142 h 313372"/>
                  <a:gd name="connsiteX202" fmla="*/ 350356 w 369056"/>
                  <a:gd name="connsiteY202" fmla="*/ 126538 h 313372"/>
                  <a:gd name="connsiteX203" fmla="*/ 349513 w 369056"/>
                  <a:gd name="connsiteY203" fmla="*/ 122248 h 313372"/>
                  <a:gd name="connsiteX204" fmla="*/ 350356 w 369056"/>
                  <a:gd name="connsiteY204" fmla="*/ 110912 h 313372"/>
                  <a:gd name="connsiteX205" fmla="*/ 353496 w 369056"/>
                  <a:gd name="connsiteY205" fmla="*/ 105397 h 313372"/>
                  <a:gd name="connsiteX206" fmla="*/ 360696 w 369056"/>
                  <a:gd name="connsiteY206" fmla="*/ 89388 h 313372"/>
                  <a:gd name="connsiteX207" fmla="*/ 361921 w 369056"/>
                  <a:gd name="connsiteY207" fmla="*/ 87320 h 313372"/>
                  <a:gd name="connsiteX208" fmla="*/ 368662 w 369056"/>
                  <a:gd name="connsiteY208" fmla="*/ 79277 h 313372"/>
                  <a:gd name="connsiteX209" fmla="*/ 368279 w 369056"/>
                  <a:gd name="connsiteY209" fmla="*/ 78052 h 313372"/>
                  <a:gd name="connsiteX210" fmla="*/ 360773 w 369056"/>
                  <a:gd name="connsiteY210" fmla="*/ 76290 h 313372"/>
                  <a:gd name="connsiteX211" fmla="*/ 359011 w 369056"/>
                  <a:gd name="connsiteY211" fmla="*/ 75831 h 313372"/>
                  <a:gd name="connsiteX212" fmla="*/ 354338 w 369056"/>
                  <a:gd name="connsiteY212" fmla="*/ 75984 h 313372"/>
                  <a:gd name="connsiteX213" fmla="*/ 351428 w 369056"/>
                  <a:gd name="connsiteY213" fmla="*/ 75371 h 313372"/>
                  <a:gd name="connsiteX214" fmla="*/ 345530 w 369056"/>
                  <a:gd name="connsiteY214" fmla="*/ 71924 h 313372"/>
                  <a:gd name="connsiteX215" fmla="*/ 343462 w 369056"/>
                  <a:gd name="connsiteY215" fmla="*/ 71311 h 313372"/>
                  <a:gd name="connsiteX216" fmla="*/ 337564 w 369056"/>
                  <a:gd name="connsiteY216" fmla="*/ 72154 h 313372"/>
                  <a:gd name="connsiteX217" fmla="*/ 335649 w 369056"/>
                  <a:gd name="connsiteY217" fmla="*/ 72154 h 313372"/>
                  <a:gd name="connsiteX218" fmla="*/ 327606 w 369056"/>
                  <a:gd name="connsiteY218" fmla="*/ 70009 h 313372"/>
                  <a:gd name="connsiteX219" fmla="*/ 325538 w 369056"/>
                  <a:gd name="connsiteY219" fmla="*/ 68707 h 313372"/>
                  <a:gd name="connsiteX220" fmla="*/ 321555 w 369056"/>
                  <a:gd name="connsiteY220" fmla="*/ 63575 h 313372"/>
                  <a:gd name="connsiteX221" fmla="*/ 319793 w 369056"/>
                  <a:gd name="connsiteY221" fmla="*/ 62120 h 313372"/>
                  <a:gd name="connsiteX222" fmla="*/ 316040 w 369056"/>
                  <a:gd name="connsiteY222" fmla="*/ 60435 h 31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</a:cxnLst>
                <a:rect l="l" t="t" r="r" b="b"/>
                <a:pathLst>
                  <a:path w="369056" h="313372">
                    <a:moveTo>
                      <a:pt x="316040" y="60435"/>
                    </a:moveTo>
                    <a:cubicBezTo>
                      <a:pt x="315121" y="59975"/>
                      <a:pt x="314278" y="59516"/>
                      <a:pt x="313896" y="59362"/>
                    </a:cubicBezTo>
                    <a:cubicBezTo>
                      <a:pt x="312823" y="58750"/>
                      <a:pt x="311751" y="59209"/>
                      <a:pt x="311751" y="59209"/>
                    </a:cubicBezTo>
                    <a:cubicBezTo>
                      <a:pt x="311751" y="59209"/>
                      <a:pt x="306695" y="59669"/>
                      <a:pt x="305393" y="59669"/>
                    </a:cubicBezTo>
                    <a:cubicBezTo>
                      <a:pt x="304091" y="59669"/>
                      <a:pt x="303095" y="59056"/>
                      <a:pt x="301947" y="58213"/>
                    </a:cubicBezTo>
                    <a:cubicBezTo>
                      <a:pt x="301410" y="57830"/>
                      <a:pt x="300797" y="57754"/>
                      <a:pt x="300261" y="57677"/>
                    </a:cubicBezTo>
                    <a:cubicBezTo>
                      <a:pt x="299495" y="57601"/>
                      <a:pt x="298806" y="57677"/>
                      <a:pt x="298806" y="57677"/>
                    </a:cubicBezTo>
                    <a:cubicBezTo>
                      <a:pt x="298806" y="57677"/>
                      <a:pt x="293444" y="58903"/>
                      <a:pt x="292065" y="59133"/>
                    </a:cubicBezTo>
                    <a:cubicBezTo>
                      <a:pt x="290763" y="59362"/>
                      <a:pt x="290534" y="58213"/>
                      <a:pt x="290534" y="58213"/>
                    </a:cubicBezTo>
                    <a:cubicBezTo>
                      <a:pt x="290534" y="58213"/>
                      <a:pt x="288848" y="55916"/>
                      <a:pt x="288465" y="55303"/>
                    </a:cubicBezTo>
                    <a:cubicBezTo>
                      <a:pt x="288083" y="54690"/>
                      <a:pt x="287393" y="54077"/>
                      <a:pt x="287393" y="54077"/>
                    </a:cubicBezTo>
                    <a:cubicBezTo>
                      <a:pt x="287393" y="54077"/>
                      <a:pt x="278814" y="49175"/>
                      <a:pt x="278048" y="48715"/>
                    </a:cubicBezTo>
                    <a:cubicBezTo>
                      <a:pt x="277359" y="48256"/>
                      <a:pt x="276823" y="48256"/>
                      <a:pt x="276516" y="48256"/>
                    </a:cubicBezTo>
                    <a:cubicBezTo>
                      <a:pt x="276134" y="48256"/>
                      <a:pt x="276363" y="48869"/>
                      <a:pt x="274371" y="48256"/>
                    </a:cubicBezTo>
                    <a:cubicBezTo>
                      <a:pt x="272304" y="47643"/>
                      <a:pt x="271844" y="39141"/>
                      <a:pt x="271844" y="36766"/>
                    </a:cubicBezTo>
                    <a:cubicBezTo>
                      <a:pt x="271844" y="34392"/>
                      <a:pt x="270925" y="35847"/>
                      <a:pt x="270925" y="35847"/>
                    </a:cubicBezTo>
                    <a:cubicBezTo>
                      <a:pt x="270925" y="35847"/>
                      <a:pt x="263265" y="41132"/>
                      <a:pt x="262193" y="41975"/>
                    </a:cubicBezTo>
                    <a:cubicBezTo>
                      <a:pt x="261120" y="42817"/>
                      <a:pt x="260738" y="42588"/>
                      <a:pt x="258746" y="42588"/>
                    </a:cubicBezTo>
                    <a:cubicBezTo>
                      <a:pt x="256678" y="42588"/>
                      <a:pt x="255069" y="41898"/>
                      <a:pt x="254227" y="41669"/>
                    </a:cubicBezTo>
                    <a:cubicBezTo>
                      <a:pt x="253384" y="41439"/>
                      <a:pt x="253001" y="41669"/>
                      <a:pt x="253614" y="40366"/>
                    </a:cubicBezTo>
                    <a:cubicBezTo>
                      <a:pt x="254227" y="39064"/>
                      <a:pt x="254839" y="35081"/>
                      <a:pt x="254533" y="34009"/>
                    </a:cubicBezTo>
                    <a:cubicBezTo>
                      <a:pt x="254303" y="32937"/>
                      <a:pt x="254533" y="32477"/>
                      <a:pt x="254993" y="31864"/>
                    </a:cubicBezTo>
                    <a:cubicBezTo>
                      <a:pt x="255452" y="31251"/>
                      <a:pt x="252388" y="29107"/>
                      <a:pt x="251393" y="28264"/>
                    </a:cubicBezTo>
                    <a:cubicBezTo>
                      <a:pt x="250473" y="27422"/>
                      <a:pt x="249937" y="27575"/>
                      <a:pt x="248635" y="27651"/>
                    </a:cubicBezTo>
                    <a:cubicBezTo>
                      <a:pt x="247333" y="27805"/>
                      <a:pt x="243120" y="28264"/>
                      <a:pt x="242048" y="28877"/>
                    </a:cubicBezTo>
                    <a:cubicBezTo>
                      <a:pt x="240976" y="29490"/>
                      <a:pt x="240746" y="29030"/>
                      <a:pt x="240516" y="28264"/>
                    </a:cubicBezTo>
                    <a:cubicBezTo>
                      <a:pt x="240286" y="27575"/>
                      <a:pt x="239827" y="25890"/>
                      <a:pt x="239673" y="25047"/>
                    </a:cubicBezTo>
                    <a:cubicBezTo>
                      <a:pt x="239520" y="24205"/>
                      <a:pt x="239291" y="23822"/>
                      <a:pt x="238754" y="22902"/>
                    </a:cubicBezTo>
                    <a:cubicBezTo>
                      <a:pt x="238141" y="21983"/>
                      <a:pt x="236992" y="22673"/>
                      <a:pt x="233010" y="22213"/>
                    </a:cubicBezTo>
                    <a:cubicBezTo>
                      <a:pt x="229026" y="21753"/>
                      <a:pt x="228107" y="16468"/>
                      <a:pt x="227648" y="14783"/>
                    </a:cubicBezTo>
                    <a:cubicBezTo>
                      <a:pt x="227188" y="13098"/>
                      <a:pt x="223971" y="11643"/>
                      <a:pt x="222976" y="11643"/>
                    </a:cubicBezTo>
                    <a:cubicBezTo>
                      <a:pt x="221980" y="11643"/>
                      <a:pt x="218992" y="13404"/>
                      <a:pt x="217843" y="14017"/>
                    </a:cubicBezTo>
                    <a:cubicBezTo>
                      <a:pt x="216618" y="14630"/>
                      <a:pt x="216158" y="14170"/>
                      <a:pt x="216158" y="14170"/>
                    </a:cubicBezTo>
                    <a:cubicBezTo>
                      <a:pt x="216158" y="14170"/>
                      <a:pt x="210567" y="8196"/>
                      <a:pt x="209801" y="7353"/>
                    </a:cubicBezTo>
                    <a:cubicBezTo>
                      <a:pt x="209112" y="6511"/>
                      <a:pt x="208958" y="5055"/>
                      <a:pt x="208958" y="5055"/>
                    </a:cubicBezTo>
                    <a:lnTo>
                      <a:pt x="207656" y="0"/>
                    </a:lnTo>
                    <a:cubicBezTo>
                      <a:pt x="206967" y="230"/>
                      <a:pt x="206354" y="460"/>
                      <a:pt x="205818" y="613"/>
                    </a:cubicBezTo>
                    <a:cubicBezTo>
                      <a:pt x="200226" y="2221"/>
                      <a:pt x="179315" y="5209"/>
                      <a:pt x="180311" y="15013"/>
                    </a:cubicBezTo>
                    <a:cubicBezTo>
                      <a:pt x="181230" y="24741"/>
                      <a:pt x="181767" y="26809"/>
                      <a:pt x="182226" y="30026"/>
                    </a:cubicBezTo>
                    <a:cubicBezTo>
                      <a:pt x="182686" y="33243"/>
                      <a:pt x="182379" y="34315"/>
                      <a:pt x="179162" y="36077"/>
                    </a:cubicBezTo>
                    <a:cubicBezTo>
                      <a:pt x="175945" y="37839"/>
                      <a:pt x="172115" y="39294"/>
                      <a:pt x="167979" y="41669"/>
                    </a:cubicBezTo>
                    <a:cubicBezTo>
                      <a:pt x="163843" y="44043"/>
                      <a:pt x="157945" y="45651"/>
                      <a:pt x="155341" y="46264"/>
                    </a:cubicBezTo>
                    <a:cubicBezTo>
                      <a:pt x="152813" y="46877"/>
                      <a:pt x="141936" y="49941"/>
                      <a:pt x="140175" y="53464"/>
                    </a:cubicBezTo>
                    <a:cubicBezTo>
                      <a:pt x="138413" y="56988"/>
                      <a:pt x="136651" y="60358"/>
                      <a:pt x="142090" y="60205"/>
                    </a:cubicBezTo>
                    <a:cubicBezTo>
                      <a:pt x="147528" y="60052"/>
                      <a:pt x="151051" y="59286"/>
                      <a:pt x="143009" y="62579"/>
                    </a:cubicBezTo>
                    <a:cubicBezTo>
                      <a:pt x="135042" y="65950"/>
                      <a:pt x="130600" y="68937"/>
                      <a:pt x="107927" y="65796"/>
                    </a:cubicBezTo>
                    <a:cubicBezTo>
                      <a:pt x="107927" y="65796"/>
                      <a:pt x="103178" y="65796"/>
                      <a:pt x="101570" y="62273"/>
                    </a:cubicBezTo>
                    <a:cubicBezTo>
                      <a:pt x="99961" y="58750"/>
                      <a:pt x="97893" y="56835"/>
                      <a:pt x="99195" y="54460"/>
                    </a:cubicBezTo>
                    <a:cubicBezTo>
                      <a:pt x="100498" y="52086"/>
                      <a:pt x="98889" y="51779"/>
                      <a:pt x="97280" y="51243"/>
                    </a:cubicBezTo>
                    <a:cubicBezTo>
                      <a:pt x="95672" y="50784"/>
                      <a:pt x="93910" y="51396"/>
                      <a:pt x="92685" y="52545"/>
                    </a:cubicBezTo>
                    <a:cubicBezTo>
                      <a:pt x="91459" y="53694"/>
                      <a:pt x="88549" y="53311"/>
                      <a:pt x="86327" y="52392"/>
                    </a:cubicBezTo>
                    <a:cubicBezTo>
                      <a:pt x="84106" y="51473"/>
                      <a:pt x="78974" y="48256"/>
                      <a:pt x="81731" y="53311"/>
                    </a:cubicBezTo>
                    <a:cubicBezTo>
                      <a:pt x="84412" y="58443"/>
                      <a:pt x="87476" y="68937"/>
                      <a:pt x="89697" y="69779"/>
                    </a:cubicBezTo>
                    <a:cubicBezTo>
                      <a:pt x="91918" y="70545"/>
                      <a:pt x="92379" y="73303"/>
                      <a:pt x="92608" y="74911"/>
                    </a:cubicBezTo>
                    <a:cubicBezTo>
                      <a:pt x="92761" y="76520"/>
                      <a:pt x="92149" y="87014"/>
                      <a:pt x="94523" y="88929"/>
                    </a:cubicBezTo>
                    <a:cubicBezTo>
                      <a:pt x="96897" y="90844"/>
                      <a:pt x="98047" y="91992"/>
                      <a:pt x="93374" y="91150"/>
                    </a:cubicBezTo>
                    <a:cubicBezTo>
                      <a:pt x="88778" y="90384"/>
                      <a:pt x="80276" y="87167"/>
                      <a:pt x="80276" y="91609"/>
                    </a:cubicBezTo>
                    <a:cubicBezTo>
                      <a:pt x="80276" y="96052"/>
                      <a:pt x="79969" y="93678"/>
                      <a:pt x="77365" y="92758"/>
                    </a:cubicBezTo>
                    <a:cubicBezTo>
                      <a:pt x="74838" y="91839"/>
                      <a:pt x="66336" y="92758"/>
                      <a:pt x="61893" y="94367"/>
                    </a:cubicBezTo>
                    <a:cubicBezTo>
                      <a:pt x="57450" y="95975"/>
                      <a:pt x="58676" y="95363"/>
                      <a:pt x="56914" y="93065"/>
                    </a:cubicBezTo>
                    <a:cubicBezTo>
                      <a:pt x="55152" y="90844"/>
                      <a:pt x="52778" y="86707"/>
                      <a:pt x="50710" y="85252"/>
                    </a:cubicBezTo>
                    <a:cubicBezTo>
                      <a:pt x="48642" y="83797"/>
                      <a:pt x="48795" y="81575"/>
                      <a:pt x="44506" y="83797"/>
                    </a:cubicBezTo>
                    <a:cubicBezTo>
                      <a:pt x="40216" y="86018"/>
                      <a:pt x="23288" y="91456"/>
                      <a:pt x="6360" y="94137"/>
                    </a:cubicBezTo>
                    <a:cubicBezTo>
                      <a:pt x="6360" y="94137"/>
                      <a:pt x="-150" y="94137"/>
                      <a:pt x="3" y="98120"/>
                    </a:cubicBezTo>
                    <a:cubicBezTo>
                      <a:pt x="156" y="102103"/>
                      <a:pt x="-763" y="102869"/>
                      <a:pt x="4599" y="101337"/>
                    </a:cubicBezTo>
                    <a:cubicBezTo>
                      <a:pt x="10037" y="99729"/>
                      <a:pt x="12565" y="99269"/>
                      <a:pt x="10803" y="100878"/>
                    </a:cubicBezTo>
                    <a:cubicBezTo>
                      <a:pt x="9041" y="102486"/>
                      <a:pt x="10497" y="102027"/>
                      <a:pt x="11952" y="101490"/>
                    </a:cubicBezTo>
                    <a:cubicBezTo>
                      <a:pt x="13407" y="101031"/>
                      <a:pt x="15169" y="102103"/>
                      <a:pt x="11492" y="103405"/>
                    </a:cubicBezTo>
                    <a:cubicBezTo>
                      <a:pt x="7816" y="104707"/>
                      <a:pt x="4599" y="101644"/>
                      <a:pt x="5288" y="104171"/>
                    </a:cubicBezTo>
                    <a:cubicBezTo>
                      <a:pt x="5901" y="106699"/>
                      <a:pt x="5441" y="108308"/>
                      <a:pt x="7662" y="106546"/>
                    </a:cubicBezTo>
                    <a:cubicBezTo>
                      <a:pt x="9884" y="104784"/>
                      <a:pt x="12947" y="106086"/>
                      <a:pt x="12795" y="107695"/>
                    </a:cubicBezTo>
                    <a:cubicBezTo>
                      <a:pt x="12641" y="109303"/>
                      <a:pt x="12641" y="110759"/>
                      <a:pt x="8505" y="110912"/>
                    </a:cubicBezTo>
                    <a:cubicBezTo>
                      <a:pt x="4369" y="111065"/>
                      <a:pt x="-1069" y="111525"/>
                      <a:pt x="2760" y="113593"/>
                    </a:cubicBezTo>
                    <a:cubicBezTo>
                      <a:pt x="6590" y="115661"/>
                      <a:pt x="11875" y="121406"/>
                      <a:pt x="15016" y="119337"/>
                    </a:cubicBezTo>
                    <a:cubicBezTo>
                      <a:pt x="18233" y="117269"/>
                      <a:pt x="26811" y="115048"/>
                      <a:pt x="43739" y="127610"/>
                    </a:cubicBezTo>
                    <a:cubicBezTo>
                      <a:pt x="43739" y="127610"/>
                      <a:pt x="45808" y="129525"/>
                      <a:pt x="46267" y="130980"/>
                    </a:cubicBezTo>
                    <a:cubicBezTo>
                      <a:pt x="46727" y="132435"/>
                      <a:pt x="46880" y="132435"/>
                      <a:pt x="47569" y="130214"/>
                    </a:cubicBezTo>
                    <a:cubicBezTo>
                      <a:pt x="48182" y="127993"/>
                      <a:pt x="48182" y="129448"/>
                      <a:pt x="49331" y="128759"/>
                    </a:cubicBezTo>
                    <a:cubicBezTo>
                      <a:pt x="50480" y="128146"/>
                      <a:pt x="50786" y="126691"/>
                      <a:pt x="52854" y="127610"/>
                    </a:cubicBezTo>
                    <a:cubicBezTo>
                      <a:pt x="54923" y="128529"/>
                      <a:pt x="64038" y="132742"/>
                      <a:pt x="64038" y="132742"/>
                    </a:cubicBezTo>
                    <a:cubicBezTo>
                      <a:pt x="64038" y="132742"/>
                      <a:pt x="65493" y="133201"/>
                      <a:pt x="64344" y="135270"/>
                    </a:cubicBezTo>
                    <a:cubicBezTo>
                      <a:pt x="63195" y="137338"/>
                      <a:pt x="65110" y="143236"/>
                      <a:pt x="73153" y="140401"/>
                    </a:cubicBezTo>
                    <a:cubicBezTo>
                      <a:pt x="81119" y="137491"/>
                      <a:pt x="81731" y="139482"/>
                      <a:pt x="84183" y="141857"/>
                    </a:cubicBezTo>
                    <a:cubicBezTo>
                      <a:pt x="84183" y="141857"/>
                      <a:pt x="84795" y="143465"/>
                      <a:pt x="81808" y="141397"/>
                    </a:cubicBezTo>
                    <a:cubicBezTo>
                      <a:pt x="78821" y="139329"/>
                      <a:pt x="76370" y="139023"/>
                      <a:pt x="74608" y="141857"/>
                    </a:cubicBezTo>
                    <a:cubicBezTo>
                      <a:pt x="72846" y="144767"/>
                      <a:pt x="71697" y="145533"/>
                      <a:pt x="74455" y="146453"/>
                    </a:cubicBezTo>
                    <a:cubicBezTo>
                      <a:pt x="77212" y="147372"/>
                      <a:pt x="79434" y="148827"/>
                      <a:pt x="77672" y="151585"/>
                    </a:cubicBezTo>
                    <a:cubicBezTo>
                      <a:pt x="75910" y="154265"/>
                      <a:pt x="74991" y="155874"/>
                      <a:pt x="78591" y="159704"/>
                    </a:cubicBezTo>
                    <a:cubicBezTo>
                      <a:pt x="82191" y="163534"/>
                      <a:pt x="83187" y="165755"/>
                      <a:pt x="84183" y="167364"/>
                    </a:cubicBezTo>
                    <a:cubicBezTo>
                      <a:pt x="85102" y="168972"/>
                      <a:pt x="86557" y="169432"/>
                      <a:pt x="88625" y="170274"/>
                    </a:cubicBezTo>
                    <a:cubicBezTo>
                      <a:pt x="90693" y="171040"/>
                      <a:pt x="102796" y="174563"/>
                      <a:pt x="102796" y="174563"/>
                    </a:cubicBezTo>
                    <a:cubicBezTo>
                      <a:pt x="102796" y="174563"/>
                      <a:pt x="104098" y="174870"/>
                      <a:pt x="102948" y="176632"/>
                    </a:cubicBezTo>
                    <a:cubicBezTo>
                      <a:pt x="101800" y="178393"/>
                      <a:pt x="102183" y="182070"/>
                      <a:pt x="103715" y="186972"/>
                    </a:cubicBezTo>
                    <a:cubicBezTo>
                      <a:pt x="103715" y="186972"/>
                      <a:pt x="104634" y="188428"/>
                      <a:pt x="104174" y="189653"/>
                    </a:cubicBezTo>
                    <a:cubicBezTo>
                      <a:pt x="103715" y="190955"/>
                      <a:pt x="103178" y="192181"/>
                      <a:pt x="103561" y="193483"/>
                    </a:cubicBezTo>
                    <a:cubicBezTo>
                      <a:pt x="103868" y="194785"/>
                      <a:pt x="103715" y="193636"/>
                      <a:pt x="102259" y="193330"/>
                    </a:cubicBezTo>
                    <a:cubicBezTo>
                      <a:pt x="100804" y="193023"/>
                      <a:pt x="99042" y="194632"/>
                      <a:pt x="101800" y="197160"/>
                    </a:cubicBezTo>
                    <a:cubicBezTo>
                      <a:pt x="104480" y="199687"/>
                      <a:pt x="104480" y="201449"/>
                      <a:pt x="103868" y="203517"/>
                    </a:cubicBezTo>
                    <a:cubicBezTo>
                      <a:pt x="103255" y="205585"/>
                      <a:pt x="103408" y="223968"/>
                      <a:pt x="104021" y="228871"/>
                    </a:cubicBezTo>
                    <a:cubicBezTo>
                      <a:pt x="104021" y="228871"/>
                      <a:pt x="103868" y="229866"/>
                      <a:pt x="105170" y="231092"/>
                    </a:cubicBezTo>
                    <a:cubicBezTo>
                      <a:pt x="106472" y="232394"/>
                      <a:pt x="105783" y="233007"/>
                      <a:pt x="104557" y="234309"/>
                    </a:cubicBezTo>
                    <a:cubicBezTo>
                      <a:pt x="103255" y="235611"/>
                      <a:pt x="98659" y="240513"/>
                      <a:pt x="98353" y="244496"/>
                    </a:cubicBezTo>
                    <a:cubicBezTo>
                      <a:pt x="98047" y="248479"/>
                      <a:pt x="95672" y="270999"/>
                      <a:pt x="89238" y="275288"/>
                    </a:cubicBezTo>
                    <a:cubicBezTo>
                      <a:pt x="89238" y="275288"/>
                      <a:pt x="84412" y="278658"/>
                      <a:pt x="88089" y="279118"/>
                    </a:cubicBezTo>
                    <a:cubicBezTo>
                      <a:pt x="91766" y="279577"/>
                      <a:pt x="96668" y="280267"/>
                      <a:pt x="96361" y="283714"/>
                    </a:cubicBezTo>
                    <a:cubicBezTo>
                      <a:pt x="96285" y="284326"/>
                      <a:pt x="96285" y="284633"/>
                      <a:pt x="96285" y="284863"/>
                    </a:cubicBezTo>
                    <a:cubicBezTo>
                      <a:pt x="96208" y="284556"/>
                      <a:pt x="96055" y="284097"/>
                      <a:pt x="95748" y="283560"/>
                    </a:cubicBezTo>
                    <a:cubicBezTo>
                      <a:pt x="95748" y="283943"/>
                      <a:pt x="95825" y="284403"/>
                      <a:pt x="95519" y="284939"/>
                    </a:cubicBezTo>
                    <a:cubicBezTo>
                      <a:pt x="94217" y="287467"/>
                      <a:pt x="94753" y="290224"/>
                      <a:pt x="97740" y="290224"/>
                    </a:cubicBezTo>
                    <a:cubicBezTo>
                      <a:pt x="100804" y="290224"/>
                      <a:pt x="112600" y="292752"/>
                      <a:pt x="113519" y="292905"/>
                    </a:cubicBezTo>
                    <a:cubicBezTo>
                      <a:pt x="114438" y="293058"/>
                      <a:pt x="115434" y="293824"/>
                      <a:pt x="115740" y="294360"/>
                    </a:cubicBezTo>
                    <a:cubicBezTo>
                      <a:pt x="116047" y="294820"/>
                      <a:pt x="119111" y="298956"/>
                      <a:pt x="125162" y="296429"/>
                    </a:cubicBezTo>
                    <a:cubicBezTo>
                      <a:pt x="125162" y="296429"/>
                      <a:pt x="126311" y="295663"/>
                      <a:pt x="127383" y="296735"/>
                    </a:cubicBezTo>
                    <a:cubicBezTo>
                      <a:pt x="128532" y="297884"/>
                      <a:pt x="132362" y="301178"/>
                      <a:pt x="137417" y="301178"/>
                    </a:cubicBezTo>
                    <a:cubicBezTo>
                      <a:pt x="142472" y="301178"/>
                      <a:pt x="151128" y="301024"/>
                      <a:pt x="152736" y="301178"/>
                    </a:cubicBezTo>
                    <a:cubicBezTo>
                      <a:pt x="154345" y="301331"/>
                      <a:pt x="154651" y="300565"/>
                      <a:pt x="154498" y="299263"/>
                    </a:cubicBezTo>
                    <a:cubicBezTo>
                      <a:pt x="154345" y="297961"/>
                      <a:pt x="154498" y="294820"/>
                      <a:pt x="158481" y="296046"/>
                    </a:cubicBezTo>
                    <a:cubicBezTo>
                      <a:pt x="161851" y="297118"/>
                      <a:pt x="172269" y="302710"/>
                      <a:pt x="176711" y="305084"/>
                    </a:cubicBezTo>
                    <a:cubicBezTo>
                      <a:pt x="177018" y="304318"/>
                      <a:pt x="177783" y="304165"/>
                      <a:pt x="177783" y="304165"/>
                    </a:cubicBezTo>
                    <a:cubicBezTo>
                      <a:pt x="177783" y="304165"/>
                      <a:pt x="183069" y="304931"/>
                      <a:pt x="183988" y="304931"/>
                    </a:cubicBezTo>
                    <a:cubicBezTo>
                      <a:pt x="184907" y="304931"/>
                      <a:pt x="185903" y="305544"/>
                      <a:pt x="185443" y="306233"/>
                    </a:cubicBezTo>
                    <a:cubicBezTo>
                      <a:pt x="185290" y="306463"/>
                      <a:pt x="184601" y="306922"/>
                      <a:pt x="183834" y="307382"/>
                    </a:cubicBezTo>
                    <a:cubicBezTo>
                      <a:pt x="186898" y="308761"/>
                      <a:pt x="194098" y="311824"/>
                      <a:pt x="196550" y="312361"/>
                    </a:cubicBezTo>
                    <a:cubicBezTo>
                      <a:pt x="199767" y="312973"/>
                      <a:pt x="209341" y="314122"/>
                      <a:pt x="214933" y="312667"/>
                    </a:cubicBezTo>
                    <a:cubicBezTo>
                      <a:pt x="218379" y="311748"/>
                      <a:pt x="222976" y="310905"/>
                      <a:pt x="226499" y="310216"/>
                    </a:cubicBezTo>
                    <a:cubicBezTo>
                      <a:pt x="225733" y="308990"/>
                      <a:pt x="225120" y="307688"/>
                      <a:pt x="224890" y="306080"/>
                    </a:cubicBezTo>
                    <a:cubicBezTo>
                      <a:pt x="224431" y="303552"/>
                      <a:pt x="222822" y="297654"/>
                      <a:pt x="221673" y="296505"/>
                    </a:cubicBezTo>
                    <a:cubicBezTo>
                      <a:pt x="220524" y="295356"/>
                      <a:pt x="220907" y="295050"/>
                      <a:pt x="221980" y="292982"/>
                    </a:cubicBezTo>
                    <a:cubicBezTo>
                      <a:pt x="223128" y="290914"/>
                      <a:pt x="228184" y="281492"/>
                      <a:pt x="236686" y="278582"/>
                    </a:cubicBezTo>
                    <a:cubicBezTo>
                      <a:pt x="245188" y="275671"/>
                      <a:pt x="247256" y="273603"/>
                      <a:pt x="248022" y="273143"/>
                    </a:cubicBezTo>
                    <a:cubicBezTo>
                      <a:pt x="248788" y="272684"/>
                      <a:pt x="250244" y="271075"/>
                      <a:pt x="255529" y="273603"/>
                    </a:cubicBezTo>
                    <a:cubicBezTo>
                      <a:pt x="260814" y="276131"/>
                      <a:pt x="264797" y="274216"/>
                      <a:pt x="267325" y="273909"/>
                    </a:cubicBezTo>
                    <a:cubicBezTo>
                      <a:pt x="269853" y="273603"/>
                      <a:pt x="269086" y="274216"/>
                      <a:pt x="269546" y="275058"/>
                    </a:cubicBezTo>
                    <a:cubicBezTo>
                      <a:pt x="270005" y="275824"/>
                      <a:pt x="270312" y="276360"/>
                      <a:pt x="271767" y="276207"/>
                    </a:cubicBezTo>
                    <a:cubicBezTo>
                      <a:pt x="273223" y="276054"/>
                      <a:pt x="276746" y="275901"/>
                      <a:pt x="277359" y="275901"/>
                    </a:cubicBezTo>
                    <a:cubicBezTo>
                      <a:pt x="277972" y="275901"/>
                      <a:pt x="277512" y="277203"/>
                      <a:pt x="278125" y="277509"/>
                    </a:cubicBezTo>
                    <a:cubicBezTo>
                      <a:pt x="278738" y="277816"/>
                      <a:pt x="279887" y="278658"/>
                      <a:pt x="285172" y="278275"/>
                    </a:cubicBezTo>
                    <a:cubicBezTo>
                      <a:pt x="285172" y="278275"/>
                      <a:pt x="286474" y="277662"/>
                      <a:pt x="287087" y="280343"/>
                    </a:cubicBezTo>
                    <a:cubicBezTo>
                      <a:pt x="287700" y="283024"/>
                      <a:pt x="288235" y="283024"/>
                      <a:pt x="290304" y="283407"/>
                    </a:cubicBezTo>
                    <a:cubicBezTo>
                      <a:pt x="292372" y="283714"/>
                      <a:pt x="297657" y="283407"/>
                      <a:pt x="299572" y="285782"/>
                    </a:cubicBezTo>
                    <a:cubicBezTo>
                      <a:pt x="301487" y="288156"/>
                      <a:pt x="300491" y="288463"/>
                      <a:pt x="304551" y="288003"/>
                    </a:cubicBezTo>
                    <a:cubicBezTo>
                      <a:pt x="308534" y="287543"/>
                      <a:pt x="309989" y="286548"/>
                      <a:pt x="309529" y="287390"/>
                    </a:cubicBezTo>
                    <a:cubicBezTo>
                      <a:pt x="309070" y="288156"/>
                      <a:pt x="309070" y="288846"/>
                      <a:pt x="311751" y="288309"/>
                    </a:cubicBezTo>
                    <a:cubicBezTo>
                      <a:pt x="314432" y="287850"/>
                      <a:pt x="317649" y="287390"/>
                      <a:pt x="327529" y="277279"/>
                    </a:cubicBezTo>
                    <a:cubicBezTo>
                      <a:pt x="327529" y="277279"/>
                      <a:pt x="332662" y="271994"/>
                      <a:pt x="336492" y="271382"/>
                    </a:cubicBezTo>
                    <a:cubicBezTo>
                      <a:pt x="340321" y="270769"/>
                      <a:pt x="342849" y="267858"/>
                      <a:pt x="344304" y="266633"/>
                    </a:cubicBezTo>
                    <a:cubicBezTo>
                      <a:pt x="345147" y="265867"/>
                      <a:pt x="347215" y="264794"/>
                      <a:pt x="349896" y="263799"/>
                    </a:cubicBezTo>
                    <a:cubicBezTo>
                      <a:pt x="351275" y="260275"/>
                      <a:pt x="353955" y="253458"/>
                      <a:pt x="354109" y="253535"/>
                    </a:cubicBezTo>
                    <a:cubicBezTo>
                      <a:pt x="353955" y="253305"/>
                      <a:pt x="353572" y="252462"/>
                      <a:pt x="352960" y="252309"/>
                    </a:cubicBezTo>
                    <a:cubicBezTo>
                      <a:pt x="352117" y="252079"/>
                      <a:pt x="332278" y="243577"/>
                      <a:pt x="332278" y="243577"/>
                    </a:cubicBezTo>
                    <a:cubicBezTo>
                      <a:pt x="332278" y="243577"/>
                      <a:pt x="331436" y="243194"/>
                      <a:pt x="331589" y="241892"/>
                    </a:cubicBezTo>
                    <a:cubicBezTo>
                      <a:pt x="331743" y="240590"/>
                      <a:pt x="332891" y="233773"/>
                      <a:pt x="332891" y="233773"/>
                    </a:cubicBezTo>
                    <a:cubicBezTo>
                      <a:pt x="332891" y="233773"/>
                      <a:pt x="333045" y="233160"/>
                      <a:pt x="333810" y="232547"/>
                    </a:cubicBezTo>
                    <a:cubicBezTo>
                      <a:pt x="334653" y="231934"/>
                      <a:pt x="336185" y="231015"/>
                      <a:pt x="335112" y="229943"/>
                    </a:cubicBezTo>
                    <a:cubicBezTo>
                      <a:pt x="334040" y="228871"/>
                      <a:pt x="324466" y="217381"/>
                      <a:pt x="324466" y="217381"/>
                    </a:cubicBezTo>
                    <a:cubicBezTo>
                      <a:pt x="324466" y="217381"/>
                      <a:pt x="323623" y="216538"/>
                      <a:pt x="325385" y="216079"/>
                    </a:cubicBezTo>
                    <a:cubicBezTo>
                      <a:pt x="327147" y="215619"/>
                      <a:pt x="336721" y="212479"/>
                      <a:pt x="336721" y="212479"/>
                    </a:cubicBezTo>
                    <a:cubicBezTo>
                      <a:pt x="336721" y="212479"/>
                      <a:pt x="337640" y="212096"/>
                      <a:pt x="337794" y="211253"/>
                    </a:cubicBezTo>
                    <a:cubicBezTo>
                      <a:pt x="337947" y="210411"/>
                      <a:pt x="338177" y="209185"/>
                      <a:pt x="338483" y="208649"/>
                    </a:cubicBezTo>
                    <a:cubicBezTo>
                      <a:pt x="338866" y="208036"/>
                      <a:pt x="339326" y="205738"/>
                      <a:pt x="337870" y="205202"/>
                    </a:cubicBezTo>
                    <a:cubicBezTo>
                      <a:pt x="336415" y="204589"/>
                      <a:pt x="335802" y="203440"/>
                      <a:pt x="335342" y="202828"/>
                    </a:cubicBezTo>
                    <a:cubicBezTo>
                      <a:pt x="334883" y="202215"/>
                      <a:pt x="328985" y="194325"/>
                      <a:pt x="328985" y="194325"/>
                    </a:cubicBezTo>
                    <a:cubicBezTo>
                      <a:pt x="328985" y="194325"/>
                      <a:pt x="327760" y="193942"/>
                      <a:pt x="329444" y="192640"/>
                    </a:cubicBezTo>
                    <a:cubicBezTo>
                      <a:pt x="330900" y="191491"/>
                      <a:pt x="333810" y="188964"/>
                      <a:pt x="335342" y="188274"/>
                    </a:cubicBezTo>
                    <a:cubicBezTo>
                      <a:pt x="335036" y="187355"/>
                      <a:pt x="334653" y="186513"/>
                      <a:pt x="334347" y="186283"/>
                    </a:cubicBezTo>
                    <a:cubicBezTo>
                      <a:pt x="333734" y="185823"/>
                      <a:pt x="330287" y="181764"/>
                      <a:pt x="330287" y="181764"/>
                    </a:cubicBezTo>
                    <a:cubicBezTo>
                      <a:pt x="330287" y="181764"/>
                      <a:pt x="329674" y="180921"/>
                      <a:pt x="329598" y="179849"/>
                    </a:cubicBezTo>
                    <a:cubicBezTo>
                      <a:pt x="329444" y="178776"/>
                      <a:pt x="328755" y="172572"/>
                      <a:pt x="328755" y="171729"/>
                    </a:cubicBezTo>
                    <a:cubicBezTo>
                      <a:pt x="328755" y="170887"/>
                      <a:pt x="328066" y="170427"/>
                      <a:pt x="327223" y="170044"/>
                    </a:cubicBezTo>
                    <a:cubicBezTo>
                      <a:pt x="326381" y="169661"/>
                      <a:pt x="324849" y="169432"/>
                      <a:pt x="324236" y="169432"/>
                    </a:cubicBezTo>
                    <a:cubicBezTo>
                      <a:pt x="323623" y="169432"/>
                      <a:pt x="321708" y="170044"/>
                      <a:pt x="321096" y="170044"/>
                    </a:cubicBezTo>
                    <a:cubicBezTo>
                      <a:pt x="320483" y="170044"/>
                      <a:pt x="317266" y="171576"/>
                      <a:pt x="316653" y="171500"/>
                    </a:cubicBezTo>
                    <a:cubicBezTo>
                      <a:pt x="316040" y="171346"/>
                      <a:pt x="315121" y="171040"/>
                      <a:pt x="314508" y="171959"/>
                    </a:cubicBezTo>
                    <a:cubicBezTo>
                      <a:pt x="313896" y="172878"/>
                      <a:pt x="312746" y="174563"/>
                      <a:pt x="312746" y="174563"/>
                    </a:cubicBezTo>
                    <a:cubicBezTo>
                      <a:pt x="312746" y="174563"/>
                      <a:pt x="311904" y="175023"/>
                      <a:pt x="311444" y="175483"/>
                    </a:cubicBezTo>
                    <a:cubicBezTo>
                      <a:pt x="310985" y="175942"/>
                      <a:pt x="306772" y="179466"/>
                      <a:pt x="306772" y="179466"/>
                    </a:cubicBezTo>
                    <a:cubicBezTo>
                      <a:pt x="306772" y="179466"/>
                      <a:pt x="304168" y="181764"/>
                      <a:pt x="306619" y="177781"/>
                    </a:cubicBezTo>
                    <a:lnTo>
                      <a:pt x="308380" y="174793"/>
                    </a:lnTo>
                    <a:cubicBezTo>
                      <a:pt x="308380" y="174793"/>
                      <a:pt x="309070" y="173721"/>
                      <a:pt x="308764" y="172878"/>
                    </a:cubicBezTo>
                    <a:cubicBezTo>
                      <a:pt x="308380" y="172036"/>
                      <a:pt x="308074" y="171346"/>
                      <a:pt x="308074" y="171346"/>
                    </a:cubicBezTo>
                    <a:cubicBezTo>
                      <a:pt x="308074" y="171346"/>
                      <a:pt x="307691" y="170427"/>
                      <a:pt x="308457" y="169202"/>
                    </a:cubicBezTo>
                    <a:cubicBezTo>
                      <a:pt x="309147" y="167976"/>
                      <a:pt x="309989" y="166061"/>
                      <a:pt x="310832" y="165219"/>
                    </a:cubicBezTo>
                    <a:cubicBezTo>
                      <a:pt x="311674" y="164376"/>
                      <a:pt x="316576" y="159014"/>
                      <a:pt x="317036" y="158402"/>
                    </a:cubicBezTo>
                    <a:cubicBezTo>
                      <a:pt x="317495" y="157789"/>
                      <a:pt x="318491" y="156870"/>
                      <a:pt x="318721" y="155874"/>
                    </a:cubicBezTo>
                    <a:cubicBezTo>
                      <a:pt x="318951" y="154955"/>
                      <a:pt x="319564" y="152274"/>
                      <a:pt x="319564" y="152274"/>
                    </a:cubicBezTo>
                    <a:cubicBezTo>
                      <a:pt x="319564" y="152274"/>
                      <a:pt x="319564" y="151202"/>
                      <a:pt x="320483" y="150589"/>
                    </a:cubicBezTo>
                    <a:cubicBezTo>
                      <a:pt x="321402" y="149976"/>
                      <a:pt x="325845" y="147602"/>
                      <a:pt x="327683" y="146070"/>
                    </a:cubicBezTo>
                    <a:cubicBezTo>
                      <a:pt x="329444" y="144538"/>
                      <a:pt x="332815" y="141014"/>
                      <a:pt x="333428" y="140325"/>
                    </a:cubicBezTo>
                    <a:cubicBezTo>
                      <a:pt x="334040" y="139635"/>
                      <a:pt x="335112" y="138870"/>
                      <a:pt x="335112" y="138870"/>
                    </a:cubicBezTo>
                    <a:cubicBezTo>
                      <a:pt x="335112" y="138870"/>
                      <a:pt x="336568" y="137414"/>
                      <a:pt x="334270" y="137414"/>
                    </a:cubicBezTo>
                    <a:cubicBezTo>
                      <a:pt x="331972" y="137414"/>
                      <a:pt x="331972" y="137414"/>
                      <a:pt x="331972" y="137414"/>
                    </a:cubicBezTo>
                    <a:cubicBezTo>
                      <a:pt x="331972" y="137414"/>
                      <a:pt x="329904" y="137414"/>
                      <a:pt x="331359" y="135729"/>
                    </a:cubicBezTo>
                    <a:cubicBezTo>
                      <a:pt x="332815" y="134044"/>
                      <a:pt x="333274" y="133661"/>
                      <a:pt x="333504" y="133125"/>
                    </a:cubicBezTo>
                    <a:cubicBezTo>
                      <a:pt x="333734" y="132512"/>
                      <a:pt x="334347" y="131899"/>
                      <a:pt x="335189" y="132206"/>
                    </a:cubicBezTo>
                    <a:cubicBezTo>
                      <a:pt x="336032" y="132435"/>
                      <a:pt x="337947" y="131593"/>
                      <a:pt x="338559" y="132665"/>
                    </a:cubicBezTo>
                    <a:cubicBezTo>
                      <a:pt x="339172" y="133738"/>
                      <a:pt x="340245" y="134197"/>
                      <a:pt x="340245" y="134197"/>
                    </a:cubicBezTo>
                    <a:cubicBezTo>
                      <a:pt x="340245" y="134197"/>
                      <a:pt x="341087" y="134887"/>
                      <a:pt x="342006" y="134427"/>
                    </a:cubicBezTo>
                    <a:cubicBezTo>
                      <a:pt x="342925" y="133967"/>
                      <a:pt x="343768" y="134044"/>
                      <a:pt x="344381" y="134274"/>
                    </a:cubicBezTo>
                    <a:cubicBezTo>
                      <a:pt x="344994" y="134504"/>
                      <a:pt x="345607" y="134121"/>
                      <a:pt x="346142" y="133661"/>
                    </a:cubicBezTo>
                    <a:cubicBezTo>
                      <a:pt x="346755" y="133201"/>
                      <a:pt x="347828" y="132589"/>
                      <a:pt x="348287" y="131363"/>
                    </a:cubicBezTo>
                    <a:cubicBezTo>
                      <a:pt x="348747" y="130138"/>
                      <a:pt x="349589" y="129831"/>
                      <a:pt x="349972" y="129448"/>
                    </a:cubicBezTo>
                    <a:cubicBezTo>
                      <a:pt x="350126" y="129295"/>
                      <a:pt x="350508" y="129218"/>
                      <a:pt x="350892" y="129142"/>
                    </a:cubicBezTo>
                    <a:cubicBezTo>
                      <a:pt x="350662" y="128069"/>
                      <a:pt x="350432" y="126997"/>
                      <a:pt x="350356" y="126538"/>
                    </a:cubicBezTo>
                    <a:cubicBezTo>
                      <a:pt x="350126" y="125465"/>
                      <a:pt x="349513" y="123397"/>
                      <a:pt x="349513" y="122248"/>
                    </a:cubicBezTo>
                    <a:cubicBezTo>
                      <a:pt x="349513" y="121023"/>
                      <a:pt x="350202" y="111984"/>
                      <a:pt x="350356" y="110912"/>
                    </a:cubicBezTo>
                    <a:cubicBezTo>
                      <a:pt x="350508" y="109839"/>
                      <a:pt x="352270" y="107082"/>
                      <a:pt x="353496" y="105397"/>
                    </a:cubicBezTo>
                    <a:cubicBezTo>
                      <a:pt x="354722" y="103712"/>
                      <a:pt x="360313" y="90537"/>
                      <a:pt x="360696" y="89388"/>
                    </a:cubicBezTo>
                    <a:cubicBezTo>
                      <a:pt x="361079" y="88163"/>
                      <a:pt x="361921" y="87320"/>
                      <a:pt x="361921" y="87320"/>
                    </a:cubicBezTo>
                    <a:cubicBezTo>
                      <a:pt x="361921" y="87320"/>
                      <a:pt x="367513" y="80350"/>
                      <a:pt x="368662" y="79277"/>
                    </a:cubicBezTo>
                    <a:cubicBezTo>
                      <a:pt x="369734" y="78205"/>
                      <a:pt x="368279" y="78052"/>
                      <a:pt x="368279" y="78052"/>
                    </a:cubicBezTo>
                    <a:cubicBezTo>
                      <a:pt x="368279" y="78052"/>
                      <a:pt x="362075" y="76750"/>
                      <a:pt x="360773" y="76290"/>
                    </a:cubicBezTo>
                    <a:cubicBezTo>
                      <a:pt x="359471" y="75831"/>
                      <a:pt x="359011" y="75831"/>
                      <a:pt x="359011" y="75831"/>
                    </a:cubicBezTo>
                    <a:cubicBezTo>
                      <a:pt x="359011" y="75831"/>
                      <a:pt x="355334" y="75831"/>
                      <a:pt x="354338" y="75984"/>
                    </a:cubicBezTo>
                    <a:cubicBezTo>
                      <a:pt x="353419" y="76137"/>
                      <a:pt x="351428" y="75371"/>
                      <a:pt x="351428" y="75371"/>
                    </a:cubicBezTo>
                    <a:cubicBezTo>
                      <a:pt x="351428" y="75371"/>
                      <a:pt x="346526" y="72843"/>
                      <a:pt x="345530" y="71924"/>
                    </a:cubicBezTo>
                    <a:cubicBezTo>
                      <a:pt x="344534" y="71005"/>
                      <a:pt x="343462" y="71311"/>
                      <a:pt x="343462" y="71311"/>
                    </a:cubicBezTo>
                    <a:cubicBezTo>
                      <a:pt x="343462" y="71311"/>
                      <a:pt x="338330" y="72154"/>
                      <a:pt x="337564" y="72154"/>
                    </a:cubicBezTo>
                    <a:cubicBezTo>
                      <a:pt x="336875" y="72154"/>
                      <a:pt x="335649" y="72154"/>
                      <a:pt x="335649" y="72154"/>
                    </a:cubicBezTo>
                    <a:cubicBezTo>
                      <a:pt x="335649" y="72154"/>
                      <a:pt x="328372" y="70239"/>
                      <a:pt x="327606" y="70009"/>
                    </a:cubicBezTo>
                    <a:cubicBezTo>
                      <a:pt x="326917" y="69779"/>
                      <a:pt x="326074" y="69320"/>
                      <a:pt x="325538" y="68707"/>
                    </a:cubicBezTo>
                    <a:cubicBezTo>
                      <a:pt x="325078" y="68094"/>
                      <a:pt x="322091" y="64264"/>
                      <a:pt x="321555" y="63575"/>
                    </a:cubicBezTo>
                    <a:cubicBezTo>
                      <a:pt x="321096" y="62886"/>
                      <a:pt x="320483" y="62350"/>
                      <a:pt x="319793" y="62120"/>
                    </a:cubicBezTo>
                    <a:cubicBezTo>
                      <a:pt x="319564" y="62196"/>
                      <a:pt x="317649" y="61277"/>
                      <a:pt x="316040" y="6043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02" name="Kombinationstegning: figur 12201">
                <a:extLst>
                  <a:ext uri="{FF2B5EF4-FFF2-40B4-BE49-F238E27FC236}">
                    <a16:creationId xmlns:a16="http://schemas.microsoft.com/office/drawing/2014/main" id="{3986B8C6-C47F-4CEA-9158-1BE8BFB794B7}"/>
                  </a:ext>
                </a:extLst>
              </p:cNvPr>
              <p:cNvSpPr/>
              <p:nvPr/>
            </p:nvSpPr>
            <p:spPr>
              <a:xfrm>
                <a:off x="6321435" y="3105381"/>
                <a:ext cx="8998" cy="5845"/>
              </a:xfrm>
              <a:custGeom>
                <a:avLst/>
                <a:gdLst>
                  <a:gd name="connsiteX0" fmla="*/ 7268 w 8998"/>
                  <a:gd name="connsiteY0" fmla="*/ 3217 h 5845"/>
                  <a:gd name="connsiteX1" fmla="*/ 8877 w 8998"/>
                  <a:gd name="connsiteY1" fmla="*/ 2068 h 5845"/>
                  <a:gd name="connsiteX2" fmla="*/ 7422 w 8998"/>
                  <a:gd name="connsiteY2" fmla="*/ 766 h 5845"/>
                  <a:gd name="connsiteX3" fmla="*/ 1217 w 8998"/>
                  <a:gd name="connsiteY3" fmla="*/ 0 h 5845"/>
                  <a:gd name="connsiteX4" fmla="*/ 145 w 8998"/>
                  <a:gd name="connsiteY4" fmla="*/ 919 h 5845"/>
                  <a:gd name="connsiteX5" fmla="*/ 145 w 8998"/>
                  <a:gd name="connsiteY5" fmla="*/ 2604 h 5845"/>
                  <a:gd name="connsiteX6" fmla="*/ 2673 w 8998"/>
                  <a:gd name="connsiteY6" fmla="*/ 5668 h 5845"/>
                  <a:gd name="connsiteX7" fmla="*/ 7268 w 8998"/>
                  <a:gd name="connsiteY7" fmla="*/ 3217 h 5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8" h="5845">
                    <a:moveTo>
                      <a:pt x="7268" y="3217"/>
                    </a:moveTo>
                    <a:cubicBezTo>
                      <a:pt x="8034" y="2757"/>
                      <a:pt x="8647" y="2298"/>
                      <a:pt x="8877" y="2068"/>
                    </a:cubicBezTo>
                    <a:cubicBezTo>
                      <a:pt x="9336" y="1455"/>
                      <a:pt x="8417" y="766"/>
                      <a:pt x="7422" y="766"/>
                    </a:cubicBezTo>
                    <a:cubicBezTo>
                      <a:pt x="6426" y="766"/>
                      <a:pt x="1217" y="0"/>
                      <a:pt x="1217" y="0"/>
                    </a:cubicBezTo>
                    <a:cubicBezTo>
                      <a:pt x="1217" y="0"/>
                      <a:pt x="452" y="153"/>
                      <a:pt x="145" y="919"/>
                    </a:cubicBezTo>
                    <a:cubicBezTo>
                      <a:pt x="-8" y="1302"/>
                      <a:pt x="-85" y="1762"/>
                      <a:pt x="145" y="2604"/>
                    </a:cubicBezTo>
                    <a:cubicBezTo>
                      <a:pt x="145" y="2604"/>
                      <a:pt x="145" y="6740"/>
                      <a:pt x="2673" y="5668"/>
                    </a:cubicBezTo>
                    <a:cubicBezTo>
                      <a:pt x="4281" y="4902"/>
                      <a:pt x="6043" y="3983"/>
                      <a:pt x="7268" y="321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03" name="Kombinationstegning: figur 12202">
                <a:extLst>
                  <a:ext uri="{FF2B5EF4-FFF2-40B4-BE49-F238E27FC236}">
                    <a16:creationId xmlns:a16="http://schemas.microsoft.com/office/drawing/2014/main" id="{355CD11D-C93F-4217-B5C2-BA46B0E885C0}"/>
                  </a:ext>
                </a:extLst>
              </p:cNvPr>
              <p:cNvSpPr/>
              <p:nvPr/>
            </p:nvSpPr>
            <p:spPr>
              <a:xfrm>
                <a:off x="5764843" y="3583851"/>
                <a:ext cx="5061" cy="5103"/>
              </a:xfrm>
              <a:custGeom>
                <a:avLst/>
                <a:gdLst>
                  <a:gd name="connsiteX0" fmla="*/ 876 w 5061"/>
                  <a:gd name="connsiteY0" fmla="*/ 1791 h 5103"/>
                  <a:gd name="connsiteX1" fmla="*/ 3021 w 5061"/>
                  <a:gd name="connsiteY1" fmla="*/ 4932 h 5103"/>
                  <a:gd name="connsiteX2" fmla="*/ 4936 w 5061"/>
                  <a:gd name="connsiteY2" fmla="*/ 2787 h 5103"/>
                  <a:gd name="connsiteX3" fmla="*/ 876 w 5061"/>
                  <a:gd name="connsiteY3" fmla="*/ 1791 h 5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61" h="5103">
                    <a:moveTo>
                      <a:pt x="876" y="1791"/>
                    </a:moveTo>
                    <a:cubicBezTo>
                      <a:pt x="-1039" y="3246"/>
                      <a:pt x="416" y="3936"/>
                      <a:pt x="3021" y="4932"/>
                    </a:cubicBezTo>
                    <a:cubicBezTo>
                      <a:pt x="5625" y="5851"/>
                      <a:pt x="4936" y="2787"/>
                      <a:pt x="4936" y="2787"/>
                    </a:cubicBezTo>
                    <a:cubicBezTo>
                      <a:pt x="5701" y="-1809"/>
                      <a:pt x="2791" y="336"/>
                      <a:pt x="876" y="179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04" name="Kombinationstegning: figur 12203">
                <a:extLst>
                  <a:ext uri="{FF2B5EF4-FFF2-40B4-BE49-F238E27FC236}">
                    <a16:creationId xmlns:a16="http://schemas.microsoft.com/office/drawing/2014/main" id="{EAEAD31D-6148-4D00-817A-E91CC62363D2}"/>
                  </a:ext>
                </a:extLst>
              </p:cNvPr>
              <p:cNvSpPr/>
              <p:nvPr/>
            </p:nvSpPr>
            <p:spPr>
              <a:xfrm>
                <a:off x="5768440" y="3551261"/>
                <a:ext cx="8002" cy="8732"/>
              </a:xfrm>
              <a:custGeom>
                <a:avLst/>
                <a:gdLst>
                  <a:gd name="connsiteX0" fmla="*/ 1339 w 8002"/>
                  <a:gd name="connsiteY0" fmla="*/ 602 h 8732"/>
                  <a:gd name="connsiteX1" fmla="*/ 1568 w 8002"/>
                  <a:gd name="connsiteY1" fmla="*/ 5887 h 8732"/>
                  <a:gd name="connsiteX2" fmla="*/ 8003 w 8002"/>
                  <a:gd name="connsiteY2" fmla="*/ 2746 h 8732"/>
                  <a:gd name="connsiteX3" fmla="*/ 1339 w 8002"/>
                  <a:gd name="connsiteY3" fmla="*/ 602 h 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02" h="8732">
                    <a:moveTo>
                      <a:pt x="1339" y="602"/>
                    </a:moveTo>
                    <a:cubicBezTo>
                      <a:pt x="-1802" y="1827"/>
                      <a:pt x="1568" y="5887"/>
                      <a:pt x="1568" y="5887"/>
                    </a:cubicBezTo>
                    <a:cubicBezTo>
                      <a:pt x="7543" y="12627"/>
                      <a:pt x="8003" y="5657"/>
                      <a:pt x="8003" y="2746"/>
                    </a:cubicBezTo>
                    <a:cubicBezTo>
                      <a:pt x="8003" y="-164"/>
                      <a:pt x="4479" y="-547"/>
                      <a:pt x="1339" y="60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05" name="Kombinationstegning: figur 12204">
                <a:extLst>
                  <a:ext uri="{FF2B5EF4-FFF2-40B4-BE49-F238E27FC236}">
                    <a16:creationId xmlns:a16="http://schemas.microsoft.com/office/drawing/2014/main" id="{0C8C73BE-3683-4D0C-BF43-606209A157C7}"/>
                  </a:ext>
                </a:extLst>
              </p:cNvPr>
              <p:cNvSpPr/>
              <p:nvPr/>
            </p:nvSpPr>
            <p:spPr>
              <a:xfrm>
                <a:off x="5788194" y="3572566"/>
                <a:ext cx="5945" cy="5161"/>
              </a:xfrm>
              <a:custGeom>
                <a:avLst/>
                <a:gdLst>
                  <a:gd name="connsiteX0" fmla="*/ 1500 w 5945"/>
                  <a:gd name="connsiteY0" fmla="*/ 131 h 5161"/>
                  <a:gd name="connsiteX1" fmla="*/ 811 w 5945"/>
                  <a:gd name="connsiteY1" fmla="*/ 3961 h 5161"/>
                  <a:gd name="connsiteX2" fmla="*/ 5330 w 5945"/>
                  <a:gd name="connsiteY2" fmla="*/ 2276 h 5161"/>
                  <a:gd name="connsiteX3" fmla="*/ 1500 w 5945"/>
                  <a:gd name="connsiteY3" fmla="*/ 131 h 5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5" h="5161">
                    <a:moveTo>
                      <a:pt x="1500" y="131"/>
                    </a:moveTo>
                    <a:cubicBezTo>
                      <a:pt x="-1411" y="361"/>
                      <a:pt x="811" y="3961"/>
                      <a:pt x="811" y="3961"/>
                    </a:cubicBezTo>
                    <a:cubicBezTo>
                      <a:pt x="2036" y="6335"/>
                      <a:pt x="3415" y="4880"/>
                      <a:pt x="5330" y="2276"/>
                    </a:cubicBezTo>
                    <a:cubicBezTo>
                      <a:pt x="7245" y="-329"/>
                      <a:pt x="4334" y="-99"/>
                      <a:pt x="1500" y="13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06" name="Kombinationstegning: figur 12205">
                <a:extLst>
                  <a:ext uri="{FF2B5EF4-FFF2-40B4-BE49-F238E27FC236}">
                    <a16:creationId xmlns:a16="http://schemas.microsoft.com/office/drawing/2014/main" id="{E2F8E2A4-A69F-4D98-9942-5E255D1400FB}"/>
                  </a:ext>
                </a:extLst>
              </p:cNvPr>
              <p:cNvSpPr/>
              <p:nvPr/>
            </p:nvSpPr>
            <p:spPr>
              <a:xfrm>
                <a:off x="5800430" y="3560523"/>
                <a:ext cx="19558" cy="18030"/>
              </a:xfrm>
              <a:custGeom>
                <a:avLst/>
                <a:gdLst>
                  <a:gd name="connsiteX0" fmla="*/ 4813 w 19558"/>
                  <a:gd name="connsiteY0" fmla="*/ 16693 h 18030"/>
                  <a:gd name="connsiteX1" fmla="*/ 8413 w 19558"/>
                  <a:gd name="connsiteY1" fmla="*/ 16003 h 18030"/>
                  <a:gd name="connsiteX2" fmla="*/ 17988 w 19558"/>
                  <a:gd name="connsiteY2" fmla="*/ 3288 h 18030"/>
                  <a:gd name="connsiteX3" fmla="*/ 18218 w 19558"/>
                  <a:gd name="connsiteY3" fmla="*/ 148 h 18030"/>
                  <a:gd name="connsiteX4" fmla="*/ 13469 w 19558"/>
                  <a:gd name="connsiteY4" fmla="*/ 3059 h 18030"/>
                  <a:gd name="connsiteX5" fmla="*/ 1290 w 19558"/>
                  <a:gd name="connsiteY5" fmla="*/ 6659 h 18030"/>
                  <a:gd name="connsiteX6" fmla="*/ 830 w 19558"/>
                  <a:gd name="connsiteY6" fmla="*/ 8803 h 18030"/>
                  <a:gd name="connsiteX7" fmla="*/ 4813 w 19558"/>
                  <a:gd name="connsiteY7" fmla="*/ 16693 h 18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" h="18030">
                    <a:moveTo>
                      <a:pt x="4813" y="16693"/>
                    </a:moveTo>
                    <a:cubicBezTo>
                      <a:pt x="6269" y="20063"/>
                      <a:pt x="8413" y="16003"/>
                      <a:pt x="8413" y="16003"/>
                    </a:cubicBezTo>
                    <a:cubicBezTo>
                      <a:pt x="8413" y="16003"/>
                      <a:pt x="15384" y="7118"/>
                      <a:pt x="17988" y="3288"/>
                    </a:cubicBezTo>
                    <a:cubicBezTo>
                      <a:pt x="20592" y="-541"/>
                      <a:pt x="19443" y="-82"/>
                      <a:pt x="18218" y="148"/>
                    </a:cubicBezTo>
                    <a:cubicBezTo>
                      <a:pt x="16992" y="378"/>
                      <a:pt x="15613" y="607"/>
                      <a:pt x="13469" y="3059"/>
                    </a:cubicBezTo>
                    <a:cubicBezTo>
                      <a:pt x="11324" y="5433"/>
                      <a:pt x="3894" y="6659"/>
                      <a:pt x="1290" y="6659"/>
                    </a:cubicBezTo>
                    <a:cubicBezTo>
                      <a:pt x="-1314" y="6659"/>
                      <a:pt x="830" y="8803"/>
                      <a:pt x="830" y="8803"/>
                    </a:cubicBezTo>
                    <a:cubicBezTo>
                      <a:pt x="2898" y="12403"/>
                      <a:pt x="3358" y="13399"/>
                      <a:pt x="4813" y="1669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07" name="Kombinationstegning: figur 12206">
                <a:extLst>
                  <a:ext uri="{FF2B5EF4-FFF2-40B4-BE49-F238E27FC236}">
                    <a16:creationId xmlns:a16="http://schemas.microsoft.com/office/drawing/2014/main" id="{16D18412-D57C-4376-B707-5E5A9892B77A}"/>
                  </a:ext>
                </a:extLst>
              </p:cNvPr>
              <p:cNvSpPr/>
              <p:nvPr/>
            </p:nvSpPr>
            <p:spPr>
              <a:xfrm>
                <a:off x="5830633" y="3573102"/>
                <a:ext cx="13137" cy="13010"/>
              </a:xfrm>
              <a:custGeom>
                <a:avLst/>
                <a:gdLst>
                  <a:gd name="connsiteX0" fmla="*/ 423 w 13137"/>
                  <a:gd name="connsiteY0" fmla="*/ 5569 h 13010"/>
                  <a:gd name="connsiteX1" fmla="*/ 3563 w 13137"/>
                  <a:gd name="connsiteY1" fmla="*/ 12003 h 13010"/>
                  <a:gd name="connsiteX2" fmla="*/ 8619 w 13137"/>
                  <a:gd name="connsiteY2" fmla="*/ 12003 h 13010"/>
                  <a:gd name="connsiteX3" fmla="*/ 13138 w 13137"/>
                  <a:gd name="connsiteY3" fmla="*/ 2888 h 13010"/>
                  <a:gd name="connsiteX4" fmla="*/ 9997 w 13137"/>
                  <a:gd name="connsiteY4" fmla="*/ 974 h 13010"/>
                  <a:gd name="connsiteX5" fmla="*/ 5478 w 13137"/>
                  <a:gd name="connsiteY5" fmla="*/ 54 h 13010"/>
                  <a:gd name="connsiteX6" fmla="*/ 3104 w 13137"/>
                  <a:gd name="connsiteY6" fmla="*/ 2199 h 13010"/>
                  <a:gd name="connsiteX7" fmla="*/ 423 w 13137"/>
                  <a:gd name="connsiteY7" fmla="*/ 5569 h 1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37" h="13010">
                    <a:moveTo>
                      <a:pt x="423" y="5569"/>
                    </a:moveTo>
                    <a:cubicBezTo>
                      <a:pt x="-1262" y="7944"/>
                      <a:pt x="2567" y="10855"/>
                      <a:pt x="3563" y="12003"/>
                    </a:cubicBezTo>
                    <a:cubicBezTo>
                      <a:pt x="4482" y="13229"/>
                      <a:pt x="5248" y="13459"/>
                      <a:pt x="8619" y="12003"/>
                    </a:cubicBezTo>
                    <a:cubicBezTo>
                      <a:pt x="11989" y="10548"/>
                      <a:pt x="13138" y="5033"/>
                      <a:pt x="13138" y="2888"/>
                    </a:cubicBezTo>
                    <a:cubicBezTo>
                      <a:pt x="13138" y="744"/>
                      <a:pt x="11223" y="284"/>
                      <a:pt x="9997" y="974"/>
                    </a:cubicBezTo>
                    <a:cubicBezTo>
                      <a:pt x="8772" y="1663"/>
                      <a:pt x="8312" y="514"/>
                      <a:pt x="5478" y="54"/>
                    </a:cubicBezTo>
                    <a:cubicBezTo>
                      <a:pt x="2644" y="-405"/>
                      <a:pt x="3104" y="2199"/>
                      <a:pt x="3104" y="2199"/>
                    </a:cubicBezTo>
                    <a:cubicBezTo>
                      <a:pt x="3104" y="3884"/>
                      <a:pt x="2108" y="3195"/>
                      <a:pt x="423" y="556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08" name="Kombinationstegning: figur 12207">
                <a:extLst>
                  <a:ext uri="{FF2B5EF4-FFF2-40B4-BE49-F238E27FC236}">
                    <a16:creationId xmlns:a16="http://schemas.microsoft.com/office/drawing/2014/main" id="{4A63DE05-69C8-4182-B3BA-0C08BF74D085}"/>
                  </a:ext>
                </a:extLst>
              </p:cNvPr>
              <p:cNvSpPr/>
              <p:nvPr/>
            </p:nvSpPr>
            <p:spPr>
              <a:xfrm>
                <a:off x="5869735" y="3555037"/>
                <a:ext cx="17876" cy="21480"/>
              </a:xfrm>
              <a:custGeom>
                <a:avLst/>
                <a:gdLst>
                  <a:gd name="connsiteX0" fmla="*/ 12564 w 17876"/>
                  <a:gd name="connsiteY0" fmla="*/ 2570 h 21480"/>
                  <a:gd name="connsiteX1" fmla="*/ 7509 w 17876"/>
                  <a:gd name="connsiteY1" fmla="*/ 12834 h 21480"/>
                  <a:gd name="connsiteX2" fmla="*/ 1994 w 17876"/>
                  <a:gd name="connsiteY2" fmla="*/ 19574 h 21480"/>
                  <a:gd name="connsiteX3" fmla="*/ 768 w 17876"/>
                  <a:gd name="connsiteY3" fmla="*/ 21260 h 21480"/>
                  <a:gd name="connsiteX4" fmla="*/ 14403 w 17876"/>
                  <a:gd name="connsiteY4" fmla="*/ 15515 h 21480"/>
                  <a:gd name="connsiteX5" fmla="*/ 16777 w 17876"/>
                  <a:gd name="connsiteY5" fmla="*/ 2110 h 21480"/>
                  <a:gd name="connsiteX6" fmla="*/ 12564 w 17876"/>
                  <a:gd name="connsiteY6" fmla="*/ 2570 h 2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6" h="21480">
                    <a:moveTo>
                      <a:pt x="12564" y="2570"/>
                    </a:moveTo>
                    <a:cubicBezTo>
                      <a:pt x="11109" y="4715"/>
                      <a:pt x="8275" y="9540"/>
                      <a:pt x="7509" y="12834"/>
                    </a:cubicBezTo>
                    <a:cubicBezTo>
                      <a:pt x="6820" y="16204"/>
                      <a:pt x="5594" y="17353"/>
                      <a:pt x="1994" y="19574"/>
                    </a:cubicBezTo>
                    <a:cubicBezTo>
                      <a:pt x="-1606" y="21719"/>
                      <a:pt x="768" y="21260"/>
                      <a:pt x="768" y="21260"/>
                    </a:cubicBezTo>
                    <a:cubicBezTo>
                      <a:pt x="2683" y="22485"/>
                      <a:pt x="9883" y="18349"/>
                      <a:pt x="14403" y="15515"/>
                    </a:cubicBezTo>
                    <a:cubicBezTo>
                      <a:pt x="18922" y="12604"/>
                      <a:pt x="18232" y="5940"/>
                      <a:pt x="16777" y="2110"/>
                    </a:cubicBezTo>
                    <a:cubicBezTo>
                      <a:pt x="15322" y="-1719"/>
                      <a:pt x="14020" y="425"/>
                      <a:pt x="12564" y="257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09" name="Kombinationstegning: figur 12208">
                <a:extLst>
                  <a:ext uri="{FF2B5EF4-FFF2-40B4-BE49-F238E27FC236}">
                    <a16:creationId xmlns:a16="http://schemas.microsoft.com/office/drawing/2014/main" id="{6040DFB1-9469-4E58-B0BE-8C033F8DEC2C}"/>
                  </a:ext>
                </a:extLst>
              </p:cNvPr>
              <p:cNvSpPr/>
              <p:nvPr/>
            </p:nvSpPr>
            <p:spPr>
              <a:xfrm>
                <a:off x="5888498" y="3540581"/>
                <a:ext cx="9989" cy="10474"/>
              </a:xfrm>
              <a:custGeom>
                <a:avLst/>
                <a:gdLst>
                  <a:gd name="connsiteX0" fmla="*/ 542 w 9989"/>
                  <a:gd name="connsiteY0" fmla="*/ 8448 h 10474"/>
                  <a:gd name="connsiteX1" fmla="*/ 4831 w 9989"/>
                  <a:gd name="connsiteY1" fmla="*/ 8218 h 10474"/>
                  <a:gd name="connsiteX2" fmla="*/ 9886 w 9989"/>
                  <a:gd name="connsiteY2" fmla="*/ 1784 h 10474"/>
                  <a:gd name="connsiteX3" fmla="*/ 1997 w 9989"/>
                  <a:gd name="connsiteY3" fmla="*/ 4159 h 10474"/>
                  <a:gd name="connsiteX4" fmla="*/ 542 w 9989"/>
                  <a:gd name="connsiteY4" fmla="*/ 8448 h 1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9" h="10474">
                    <a:moveTo>
                      <a:pt x="542" y="8448"/>
                    </a:moveTo>
                    <a:cubicBezTo>
                      <a:pt x="542" y="12048"/>
                      <a:pt x="1997" y="10133"/>
                      <a:pt x="4831" y="8218"/>
                    </a:cubicBezTo>
                    <a:cubicBezTo>
                      <a:pt x="7665" y="6303"/>
                      <a:pt x="8891" y="6073"/>
                      <a:pt x="9886" y="1784"/>
                    </a:cubicBezTo>
                    <a:cubicBezTo>
                      <a:pt x="10805" y="-2505"/>
                      <a:pt x="5367" y="2014"/>
                      <a:pt x="1997" y="4159"/>
                    </a:cubicBezTo>
                    <a:cubicBezTo>
                      <a:pt x="-1373" y="6303"/>
                      <a:pt x="542" y="8448"/>
                      <a:pt x="542" y="844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10" name="Kombinationstegning: figur 12209">
                <a:extLst>
                  <a:ext uri="{FF2B5EF4-FFF2-40B4-BE49-F238E27FC236}">
                    <a16:creationId xmlns:a16="http://schemas.microsoft.com/office/drawing/2014/main" id="{97D24BAD-CEAA-456D-ACB6-D7C5FBDAE08C}"/>
                  </a:ext>
                </a:extLst>
              </p:cNvPr>
              <p:cNvSpPr/>
              <p:nvPr/>
            </p:nvSpPr>
            <p:spPr>
              <a:xfrm>
                <a:off x="6316680" y="3223532"/>
                <a:ext cx="9925" cy="9959"/>
              </a:xfrm>
              <a:custGeom>
                <a:avLst/>
                <a:gdLst>
                  <a:gd name="connsiteX0" fmla="*/ 8654 w 9925"/>
                  <a:gd name="connsiteY0" fmla="*/ 3255 h 9959"/>
                  <a:gd name="connsiteX1" fmla="*/ 2679 w 9925"/>
                  <a:gd name="connsiteY1" fmla="*/ 1111 h 9959"/>
                  <a:gd name="connsiteX2" fmla="*/ 75 w 9925"/>
                  <a:gd name="connsiteY2" fmla="*/ 5400 h 9959"/>
                  <a:gd name="connsiteX3" fmla="*/ 8654 w 9925"/>
                  <a:gd name="connsiteY3" fmla="*/ 3255 h 9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25" h="9959">
                    <a:moveTo>
                      <a:pt x="8654" y="3255"/>
                    </a:moveTo>
                    <a:cubicBezTo>
                      <a:pt x="12713" y="-1800"/>
                      <a:pt x="6050" y="345"/>
                      <a:pt x="2679" y="1111"/>
                    </a:cubicBezTo>
                    <a:cubicBezTo>
                      <a:pt x="-691" y="1800"/>
                      <a:pt x="75" y="5400"/>
                      <a:pt x="75" y="5400"/>
                    </a:cubicBezTo>
                    <a:cubicBezTo>
                      <a:pt x="2449" y="14285"/>
                      <a:pt x="4594" y="8311"/>
                      <a:pt x="8654" y="325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11" name="Kombinationstegning: figur 12210">
                <a:extLst>
                  <a:ext uri="{FF2B5EF4-FFF2-40B4-BE49-F238E27FC236}">
                    <a16:creationId xmlns:a16="http://schemas.microsoft.com/office/drawing/2014/main" id="{0BF58CD7-2626-4C0C-AEB7-1C293A4B1E2E}"/>
                  </a:ext>
                </a:extLst>
              </p:cNvPr>
              <p:cNvSpPr/>
              <p:nvPr/>
            </p:nvSpPr>
            <p:spPr>
              <a:xfrm>
                <a:off x="6348557" y="3194754"/>
                <a:ext cx="30468" cy="23007"/>
              </a:xfrm>
              <a:custGeom>
                <a:avLst/>
                <a:gdLst>
                  <a:gd name="connsiteX0" fmla="*/ 22505 w 30468"/>
                  <a:gd name="connsiteY0" fmla="*/ 475 h 23007"/>
                  <a:gd name="connsiteX1" fmla="*/ 3356 w 30468"/>
                  <a:gd name="connsiteY1" fmla="*/ 9054 h 23007"/>
                  <a:gd name="connsiteX2" fmla="*/ 2437 w 30468"/>
                  <a:gd name="connsiteY2" fmla="*/ 14109 h 23007"/>
                  <a:gd name="connsiteX3" fmla="*/ 9637 w 30468"/>
                  <a:gd name="connsiteY3" fmla="*/ 17250 h 23007"/>
                  <a:gd name="connsiteX4" fmla="*/ 16377 w 30468"/>
                  <a:gd name="connsiteY4" fmla="*/ 22535 h 23007"/>
                  <a:gd name="connsiteX5" fmla="*/ 29552 w 30468"/>
                  <a:gd name="connsiteY5" fmla="*/ 11735 h 23007"/>
                  <a:gd name="connsiteX6" fmla="*/ 26181 w 30468"/>
                  <a:gd name="connsiteY6" fmla="*/ 7216 h 23007"/>
                  <a:gd name="connsiteX7" fmla="*/ 22351 w 30468"/>
                  <a:gd name="connsiteY7" fmla="*/ 5760 h 23007"/>
                  <a:gd name="connsiteX8" fmla="*/ 21662 w 30468"/>
                  <a:gd name="connsiteY8" fmla="*/ 3616 h 23007"/>
                  <a:gd name="connsiteX9" fmla="*/ 22505 w 30468"/>
                  <a:gd name="connsiteY9" fmla="*/ 475 h 2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68" h="23007">
                    <a:moveTo>
                      <a:pt x="22505" y="475"/>
                    </a:moveTo>
                    <a:cubicBezTo>
                      <a:pt x="25416" y="-1670"/>
                      <a:pt x="10326" y="3845"/>
                      <a:pt x="3356" y="9054"/>
                    </a:cubicBezTo>
                    <a:cubicBezTo>
                      <a:pt x="-3615" y="14339"/>
                      <a:pt x="2437" y="14109"/>
                      <a:pt x="2437" y="14109"/>
                    </a:cubicBezTo>
                    <a:cubicBezTo>
                      <a:pt x="5347" y="13190"/>
                      <a:pt x="9407" y="13650"/>
                      <a:pt x="9637" y="17250"/>
                    </a:cubicBezTo>
                    <a:cubicBezTo>
                      <a:pt x="9866" y="20850"/>
                      <a:pt x="12777" y="19854"/>
                      <a:pt x="16377" y="22535"/>
                    </a:cubicBezTo>
                    <a:cubicBezTo>
                      <a:pt x="19977" y="25139"/>
                      <a:pt x="26948" y="16331"/>
                      <a:pt x="29552" y="11735"/>
                    </a:cubicBezTo>
                    <a:cubicBezTo>
                      <a:pt x="32156" y="7216"/>
                      <a:pt x="28632" y="7445"/>
                      <a:pt x="26181" y="7216"/>
                    </a:cubicBezTo>
                    <a:cubicBezTo>
                      <a:pt x="23807" y="6986"/>
                      <a:pt x="22351" y="7216"/>
                      <a:pt x="22351" y="5760"/>
                    </a:cubicBezTo>
                    <a:cubicBezTo>
                      <a:pt x="22351" y="4305"/>
                      <a:pt x="23041" y="2850"/>
                      <a:pt x="21662" y="3616"/>
                    </a:cubicBezTo>
                    <a:cubicBezTo>
                      <a:pt x="20130" y="4305"/>
                      <a:pt x="19671" y="2620"/>
                      <a:pt x="22505" y="47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12" name="Kombinationstegning: figur 12211">
                <a:extLst>
                  <a:ext uri="{FF2B5EF4-FFF2-40B4-BE49-F238E27FC236}">
                    <a16:creationId xmlns:a16="http://schemas.microsoft.com/office/drawing/2014/main" id="{BA26D89F-0D2D-450D-BDFF-BD7DE75E0988}"/>
                  </a:ext>
                </a:extLst>
              </p:cNvPr>
              <p:cNvSpPr/>
              <p:nvPr/>
            </p:nvSpPr>
            <p:spPr>
              <a:xfrm>
                <a:off x="6389150" y="3191520"/>
                <a:ext cx="13882" cy="8739"/>
              </a:xfrm>
              <a:custGeom>
                <a:avLst/>
                <a:gdLst>
                  <a:gd name="connsiteX0" fmla="*/ 11631 w 13882"/>
                  <a:gd name="connsiteY0" fmla="*/ 7999 h 8739"/>
                  <a:gd name="connsiteX1" fmla="*/ 13087 w 13882"/>
                  <a:gd name="connsiteY1" fmla="*/ 3479 h 8739"/>
                  <a:gd name="connsiteX2" fmla="*/ 2516 w 13882"/>
                  <a:gd name="connsiteY2" fmla="*/ 339 h 8739"/>
                  <a:gd name="connsiteX3" fmla="*/ 1290 w 13882"/>
                  <a:gd name="connsiteY3" fmla="*/ 2943 h 8739"/>
                  <a:gd name="connsiteX4" fmla="*/ 11631 w 13882"/>
                  <a:gd name="connsiteY4" fmla="*/ 7999 h 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2" h="8739">
                    <a:moveTo>
                      <a:pt x="11631" y="7999"/>
                    </a:moveTo>
                    <a:cubicBezTo>
                      <a:pt x="15001" y="10373"/>
                      <a:pt x="13776" y="6543"/>
                      <a:pt x="13087" y="3479"/>
                    </a:cubicBezTo>
                    <a:cubicBezTo>
                      <a:pt x="12397" y="339"/>
                      <a:pt x="7342" y="-580"/>
                      <a:pt x="2516" y="339"/>
                    </a:cubicBezTo>
                    <a:cubicBezTo>
                      <a:pt x="-2309" y="1258"/>
                      <a:pt x="1290" y="2943"/>
                      <a:pt x="1290" y="2943"/>
                    </a:cubicBezTo>
                    <a:cubicBezTo>
                      <a:pt x="1290" y="2943"/>
                      <a:pt x="8261" y="5624"/>
                      <a:pt x="11631" y="799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13" name="Kombinationstegning: figur 12212">
                <a:extLst>
                  <a:ext uri="{FF2B5EF4-FFF2-40B4-BE49-F238E27FC236}">
                    <a16:creationId xmlns:a16="http://schemas.microsoft.com/office/drawing/2014/main" id="{B3445EFE-C26D-4DD4-9BB8-8C2650342D7E}"/>
                  </a:ext>
                </a:extLst>
              </p:cNvPr>
              <p:cNvSpPr/>
              <p:nvPr/>
            </p:nvSpPr>
            <p:spPr>
              <a:xfrm>
                <a:off x="6016952" y="3065013"/>
                <a:ext cx="358703" cy="259404"/>
              </a:xfrm>
              <a:custGeom>
                <a:avLst/>
                <a:gdLst>
                  <a:gd name="connsiteX0" fmla="*/ 324543 w 358703"/>
                  <a:gd name="connsiteY0" fmla="*/ 48487 h 259404"/>
                  <a:gd name="connsiteX1" fmla="*/ 311828 w 358703"/>
                  <a:gd name="connsiteY1" fmla="*/ 43509 h 259404"/>
                  <a:gd name="connsiteX2" fmla="*/ 307155 w 358703"/>
                  <a:gd name="connsiteY2" fmla="*/ 45883 h 259404"/>
                  <a:gd name="connsiteX3" fmla="*/ 304628 w 358703"/>
                  <a:gd name="connsiteY3" fmla="*/ 42819 h 259404"/>
                  <a:gd name="connsiteX4" fmla="*/ 304628 w 358703"/>
                  <a:gd name="connsiteY4" fmla="*/ 41134 h 259404"/>
                  <a:gd name="connsiteX5" fmla="*/ 286397 w 358703"/>
                  <a:gd name="connsiteY5" fmla="*/ 32096 h 259404"/>
                  <a:gd name="connsiteX6" fmla="*/ 282415 w 358703"/>
                  <a:gd name="connsiteY6" fmla="*/ 35313 h 259404"/>
                  <a:gd name="connsiteX7" fmla="*/ 280653 w 358703"/>
                  <a:gd name="connsiteY7" fmla="*/ 37228 h 259404"/>
                  <a:gd name="connsiteX8" fmla="*/ 265333 w 358703"/>
                  <a:gd name="connsiteY8" fmla="*/ 37228 h 259404"/>
                  <a:gd name="connsiteX9" fmla="*/ 255299 w 358703"/>
                  <a:gd name="connsiteY9" fmla="*/ 32785 h 259404"/>
                  <a:gd name="connsiteX10" fmla="*/ 253078 w 358703"/>
                  <a:gd name="connsiteY10" fmla="*/ 32479 h 259404"/>
                  <a:gd name="connsiteX11" fmla="*/ 243657 w 358703"/>
                  <a:gd name="connsiteY11" fmla="*/ 30411 h 259404"/>
                  <a:gd name="connsiteX12" fmla="*/ 241435 w 358703"/>
                  <a:gd name="connsiteY12" fmla="*/ 28955 h 259404"/>
                  <a:gd name="connsiteX13" fmla="*/ 225656 w 358703"/>
                  <a:gd name="connsiteY13" fmla="*/ 26274 h 259404"/>
                  <a:gd name="connsiteX14" fmla="*/ 223435 w 358703"/>
                  <a:gd name="connsiteY14" fmla="*/ 20989 h 259404"/>
                  <a:gd name="connsiteX15" fmla="*/ 223665 w 358703"/>
                  <a:gd name="connsiteY15" fmla="*/ 19610 h 259404"/>
                  <a:gd name="connsiteX16" fmla="*/ 222363 w 358703"/>
                  <a:gd name="connsiteY16" fmla="*/ 18462 h 259404"/>
                  <a:gd name="connsiteX17" fmla="*/ 213937 w 358703"/>
                  <a:gd name="connsiteY17" fmla="*/ 16240 h 259404"/>
                  <a:gd name="connsiteX18" fmla="*/ 208805 w 358703"/>
                  <a:gd name="connsiteY18" fmla="*/ 14478 h 259404"/>
                  <a:gd name="connsiteX19" fmla="*/ 187588 w 358703"/>
                  <a:gd name="connsiteY19" fmla="*/ 13023 h 259404"/>
                  <a:gd name="connsiteX20" fmla="*/ 179316 w 358703"/>
                  <a:gd name="connsiteY20" fmla="*/ 13023 h 259404"/>
                  <a:gd name="connsiteX21" fmla="*/ 167060 w 358703"/>
                  <a:gd name="connsiteY21" fmla="*/ 11721 h 259404"/>
                  <a:gd name="connsiteX22" fmla="*/ 143315 w 358703"/>
                  <a:gd name="connsiteY22" fmla="*/ 12334 h 259404"/>
                  <a:gd name="connsiteX23" fmla="*/ 132285 w 358703"/>
                  <a:gd name="connsiteY23" fmla="*/ 12181 h 259404"/>
                  <a:gd name="connsiteX24" fmla="*/ 105017 w 358703"/>
                  <a:gd name="connsiteY24" fmla="*/ 7049 h 259404"/>
                  <a:gd name="connsiteX25" fmla="*/ 100268 w 358703"/>
                  <a:gd name="connsiteY25" fmla="*/ 5287 h 259404"/>
                  <a:gd name="connsiteX26" fmla="*/ 92915 w 358703"/>
                  <a:gd name="connsiteY26" fmla="*/ 4827 h 259404"/>
                  <a:gd name="connsiteX27" fmla="*/ 66719 w 358703"/>
                  <a:gd name="connsiteY27" fmla="*/ 10112 h 259404"/>
                  <a:gd name="connsiteX28" fmla="*/ 58446 w 358703"/>
                  <a:gd name="connsiteY28" fmla="*/ 6742 h 259404"/>
                  <a:gd name="connsiteX29" fmla="*/ 42208 w 358703"/>
                  <a:gd name="connsiteY29" fmla="*/ 2453 h 259404"/>
                  <a:gd name="connsiteX30" fmla="*/ 40140 w 358703"/>
                  <a:gd name="connsiteY30" fmla="*/ 844 h 259404"/>
                  <a:gd name="connsiteX31" fmla="*/ 37612 w 358703"/>
                  <a:gd name="connsiteY31" fmla="*/ 1304 h 259404"/>
                  <a:gd name="connsiteX32" fmla="*/ 30259 w 358703"/>
                  <a:gd name="connsiteY32" fmla="*/ 6589 h 259404"/>
                  <a:gd name="connsiteX33" fmla="*/ 28650 w 358703"/>
                  <a:gd name="connsiteY33" fmla="*/ 8351 h 259404"/>
                  <a:gd name="connsiteX34" fmla="*/ 32021 w 358703"/>
                  <a:gd name="connsiteY34" fmla="*/ 10878 h 259404"/>
                  <a:gd name="connsiteX35" fmla="*/ 29493 w 358703"/>
                  <a:gd name="connsiteY35" fmla="*/ 12640 h 259404"/>
                  <a:gd name="connsiteX36" fmla="*/ 20914 w 358703"/>
                  <a:gd name="connsiteY36" fmla="*/ 15015 h 259404"/>
                  <a:gd name="connsiteX37" fmla="*/ 14556 w 358703"/>
                  <a:gd name="connsiteY37" fmla="*/ 15627 h 259404"/>
                  <a:gd name="connsiteX38" fmla="*/ 8199 w 358703"/>
                  <a:gd name="connsiteY38" fmla="*/ 18155 h 259404"/>
                  <a:gd name="connsiteX39" fmla="*/ 4829 w 358703"/>
                  <a:gd name="connsiteY39" fmla="*/ 20070 h 259404"/>
                  <a:gd name="connsiteX40" fmla="*/ 1612 w 358703"/>
                  <a:gd name="connsiteY40" fmla="*/ 22598 h 259404"/>
                  <a:gd name="connsiteX41" fmla="*/ 1458 w 358703"/>
                  <a:gd name="connsiteY41" fmla="*/ 30257 h 259404"/>
                  <a:gd name="connsiteX42" fmla="*/ 6897 w 358703"/>
                  <a:gd name="connsiteY42" fmla="*/ 38530 h 259404"/>
                  <a:gd name="connsiteX43" fmla="*/ 9578 w 358703"/>
                  <a:gd name="connsiteY43" fmla="*/ 39832 h 259404"/>
                  <a:gd name="connsiteX44" fmla="*/ 14327 w 358703"/>
                  <a:gd name="connsiteY44" fmla="*/ 39985 h 259404"/>
                  <a:gd name="connsiteX45" fmla="*/ 11416 w 358703"/>
                  <a:gd name="connsiteY45" fmla="*/ 43662 h 259404"/>
                  <a:gd name="connsiteX46" fmla="*/ 10497 w 358703"/>
                  <a:gd name="connsiteY46" fmla="*/ 45423 h 259404"/>
                  <a:gd name="connsiteX47" fmla="*/ 14939 w 358703"/>
                  <a:gd name="connsiteY47" fmla="*/ 48334 h 259404"/>
                  <a:gd name="connsiteX48" fmla="*/ 14786 w 358703"/>
                  <a:gd name="connsiteY48" fmla="*/ 52164 h 259404"/>
                  <a:gd name="connsiteX49" fmla="*/ 12718 w 358703"/>
                  <a:gd name="connsiteY49" fmla="*/ 55228 h 259404"/>
                  <a:gd name="connsiteX50" fmla="*/ 11110 w 358703"/>
                  <a:gd name="connsiteY50" fmla="*/ 62734 h 259404"/>
                  <a:gd name="connsiteX51" fmla="*/ 13791 w 358703"/>
                  <a:gd name="connsiteY51" fmla="*/ 63500 h 259404"/>
                  <a:gd name="connsiteX52" fmla="*/ 14174 w 358703"/>
                  <a:gd name="connsiteY52" fmla="*/ 63347 h 259404"/>
                  <a:gd name="connsiteX53" fmla="*/ 16778 w 358703"/>
                  <a:gd name="connsiteY53" fmla="*/ 60896 h 259404"/>
                  <a:gd name="connsiteX54" fmla="*/ 22139 w 358703"/>
                  <a:gd name="connsiteY54" fmla="*/ 58598 h 259404"/>
                  <a:gd name="connsiteX55" fmla="*/ 27425 w 358703"/>
                  <a:gd name="connsiteY55" fmla="*/ 57526 h 259404"/>
                  <a:gd name="connsiteX56" fmla="*/ 30565 w 358703"/>
                  <a:gd name="connsiteY56" fmla="*/ 55764 h 259404"/>
                  <a:gd name="connsiteX57" fmla="*/ 32633 w 358703"/>
                  <a:gd name="connsiteY57" fmla="*/ 60666 h 259404"/>
                  <a:gd name="connsiteX58" fmla="*/ 30106 w 358703"/>
                  <a:gd name="connsiteY58" fmla="*/ 63577 h 259404"/>
                  <a:gd name="connsiteX59" fmla="*/ 30565 w 358703"/>
                  <a:gd name="connsiteY59" fmla="*/ 66105 h 259404"/>
                  <a:gd name="connsiteX60" fmla="*/ 32327 w 358703"/>
                  <a:gd name="connsiteY60" fmla="*/ 67560 h 259404"/>
                  <a:gd name="connsiteX61" fmla="*/ 35314 w 358703"/>
                  <a:gd name="connsiteY61" fmla="*/ 66717 h 259404"/>
                  <a:gd name="connsiteX62" fmla="*/ 38072 w 358703"/>
                  <a:gd name="connsiteY62" fmla="*/ 64190 h 259404"/>
                  <a:gd name="connsiteX63" fmla="*/ 39987 w 358703"/>
                  <a:gd name="connsiteY63" fmla="*/ 63960 h 259404"/>
                  <a:gd name="connsiteX64" fmla="*/ 46114 w 358703"/>
                  <a:gd name="connsiteY64" fmla="*/ 66334 h 259404"/>
                  <a:gd name="connsiteX65" fmla="*/ 47876 w 358703"/>
                  <a:gd name="connsiteY65" fmla="*/ 66487 h 259404"/>
                  <a:gd name="connsiteX66" fmla="*/ 57451 w 358703"/>
                  <a:gd name="connsiteY66" fmla="*/ 65262 h 259404"/>
                  <a:gd name="connsiteX67" fmla="*/ 59136 w 358703"/>
                  <a:gd name="connsiteY67" fmla="*/ 64649 h 259404"/>
                  <a:gd name="connsiteX68" fmla="*/ 63808 w 358703"/>
                  <a:gd name="connsiteY68" fmla="*/ 62581 h 259404"/>
                  <a:gd name="connsiteX69" fmla="*/ 65110 w 358703"/>
                  <a:gd name="connsiteY69" fmla="*/ 62121 h 259404"/>
                  <a:gd name="connsiteX70" fmla="*/ 67714 w 358703"/>
                  <a:gd name="connsiteY70" fmla="*/ 63041 h 259404"/>
                  <a:gd name="connsiteX71" fmla="*/ 77060 w 358703"/>
                  <a:gd name="connsiteY71" fmla="*/ 63730 h 259404"/>
                  <a:gd name="connsiteX72" fmla="*/ 77289 w 358703"/>
                  <a:gd name="connsiteY72" fmla="*/ 68862 h 259404"/>
                  <a:gd name="connsiteX73" fmla="*/ 77519 w 358703"/>
                  <a:gd name="connsiteY73" fmla="*/ 70777 h 259404"/>
                  <a:gd name="connsiteX74" fmla="*/ 85868 w 358703"/>
                  <a:gd name="connsiteY74" fmla="*/ 74454 h 259404"/>
                  <a:gd name="connsiteX75" fmla="*/ 86557 w 358703"/>
                  <a:gd name="connsiteY75" fmla="*/ 76751 h 259404"/>
                  <a:gd name="connsiteX76" fmla="*/ 84872 w 358703"/>
                  <a:gd name="connsiteY76" fmla="*/ 78820 h 259404"/>
                  <a:gd name="connsiteX77" fmla="*/ 81502 w 358703"/>
                  <a:gd name="connsiteY77" fmla="*/ 83109 h 259404"/>
                  <a:gd name="connsiteX78" fmla="*/ 79357 w 358703"/>
                  <a:gd name="connsiteY78" fmla="*/ 84411 h 259404"/>
                  <a:gd name="connsiteX79" fmla="*/ 77902 w 358703"/>
                  <a:gd name="connsiteY79" fmla="*/ 85330 h 259404"/>
                  <a:gd name="connsiteX80" fmla="*/ 72540 w 358703"/>
                  <a:gd name="connsiteY80" fmla="*/ 87935 h 259404"/>
                  <a:gd name="connsiteX81" fmla="*/ 66182 w 358703"/>
                  <a:gd name="connsiteY81" fmla="*/ 93679 h 259404"/>
                  <a:gd name="connsiteX82" fmla="*/ 69093 w 358703"/>
                  <a:gd name="connsiteY82" fmla="*/ 101952 h 259404"/>
                  <a:gd name="connsiteX83" fmla="*/ 68710 w 358703"/>
                  <a:gd name="connsiteY83" fmla="*/ 112829 h 259404"/>
                  <a:gd name="connsiteX84" fmla="*/ 68327 w 358703"/>
                  <a:gd name="connsiteY84" fmla="*/ 118420 h 259404"/>
                  <a:gd name="connsiteX85" fmla="*/ 67485 w 358703"/>
                  <a:gd name="connsiteY85" fmla="*/ 119492 h 259404"/>
                  <a:gd name="connsiteX86" fmla="*/ 65417 w 358703"/>
                  <a:gd name="connsiteY86" fmla="*/ 120182 h 259404"/>
                  <a:gd name="connsiteX87" fmla="*/ 65800 w 358703"/>
                  <a:gd name="connsiteY87" fmla="*/ 125773 h 259404"/>
                  <a:gd name="connsiteX88" fmla="*/ 65340 w 358703"/>
                  <a:gd name="connsiteY88" fmla="*/ 132743 h 259404"/>
                  <a:gd name="connsiteX89" fmla="*/ 61357 w 358703"/>
                  <a:gd name="connsiteY89" fmla="*/ 139944 h 259404"/>
                  <a:gd name="connsiteX90" fmla="*/ 53468 w 358703"/>
                  <a:gd name="connsiteY90" fmla="*/ 139484 h 259404"/>
                  <a:gd name="connsiteX91" fmla="*/ 49867 w 358703"/>
                  <a:gd name="connsiteY91" fmla="*/ 139331 h 259404"/>
                  <a:gd name="connsiteX92" fmla="*/ 49408 w 358703"/>
                  <a:gd name="connsiteY92" fmla="*/ 140403 h 259404"/>
                  <a:gd name="connsiteX93" fmla="*/ 54540 w 358703"/>
                  <a:gd name="connsiteY93" fmla="*/ 149595 h 259404"/>
                  <a:gd name="connsiteX94" fmla="*/ 55612 w 358703"/>
                  <a:gd name="connsiteY94" fmla="*/ 151280 h 259404"/>
                  <a:gd name="connsiteX95" fmla="*/ 57527 w 358703"/>
                  <a:gd name="connsiteY95" fmla="*/ 152965 h 259404"/>
                  <a:gd name="connsiteX96" fmla="*/ 58217 w 358703"/>
                  <a:gd name="connsiteY96" fmla="*/ 155569 h 259404"/>
                  <a:gd name="connsiteX97" fmla="*/ 64421 w 358703"/>
                  <a:gd name="connsiteY97" fmla="*/ 160242 h 259404"/>
                  <a:gd name="connsiteX98" fmla="*/ 60974 w 358703"/>
                  <a:gd name="connsiteY98" fmla="*/ 166982 h 259404"/>
                  <a:gd name="connsiteX99" fmla="*/ 57297 w 358703"/>
                  <a:gd name="connsiteY99" fmla="*/ 172727 h 259404"/>
                  <a:gd name="connsiteX100" fmla="*/ 55383 w 358703"/>
                  <a:gd name="connsiteY100" fmla="*/ 177782 h 259404"/>
                  <a:gd name="connsiteX101" fmla="*/ 55536 w 358703"/>
                  <a:gd name="connsiteY101" fmla="*/ 179544 h 259404"/>
                  <a:gd name="connsiteX102" fmla="*/ 60897 w 358703"/>
                  <a:gd name="connsiteY102" fmla="*/ 188123 h 259404"/>
                  <a:gd name="connsiteX103" fmla="*/ 62200 w 358703"/>
                  <a:gd name="connsiteY103" fmla="*/ 188506 h 259404"/>
                  <a:gd name="connsiteX104" fmla="*/ 65417 w 358703"/>
                  <a:gd name="connsiteY104" fmla="*/ 188123 h 259404"/>
                  <a:gd name="connsiteX105" fmla="*/ 65570 w 358703"/>
                  <a:gd name="connsiteY105" fmla="*/ 189195 h 259404"/>
                  <a:gd name="connsiteX106" fmla="*/ 64344 w 358703"/>
                  <a:gd name="connsiteY106" fmla="*/ 191340 h 259404"/>
                  <a:gd name="connsiteX107" fmla="*/ 57987 w 358703"/>
                  <a:gd name="connsiteY107" fmla="*/ 194940 h 259404"/>
                  <a:gd name="connsiteX108" fmla="*/ 55383 w 358703"/>
                  <a:gd name="connsiteY108" fmla="*/ 197085 h 259404"/>
                  <a:gd name="connsiteX109" fmla="*/ 51706 w 358703"/>
                  <a:gd name="connsiteY109" fmla="*/ 204515 h 259404"/>
                  <a:gd name="connsiteX110" fmla="*/ 49944 w 358703"/>
                  <a:gd name="connsiteY110" fmla="*/ 209570 h 259404"/>
                  <a:gd name="connsiteX111" fmla="*/ 49944 w 358703"/>
                  <a:gd name="connsiteY111" fmla="*/ 211714 h 259404"/>
                  <a:gd name="connsiteX112" fmla="*/ 51859 w 358703"/>
                  <a:gd name="connsiteY112" fmla="*/ 216157 h 259404"/>
                  <a:gd name="connsiteX113" fmla="*/ 51936 w 358703"/>
                  <a:gd name="connsiteY113" fmla="*/ 219910 h 259404"/>
                  <a:gd name="connsiteX114" fmla="*/ 53927 w 358703"/>
                  <a:gd name="connsiteY114" fmla="*/ 219221 h 259404"/>
                  <a:gd name="connsiteX115" fmla="*/ 65263 w 358703"/>
                  <a:gd name="connsiteY115" fmla="*/ 219834 h 259404"/>
                  <a:gd name="connsiteX116" fmla="*/ 67485 w 358703"/>
                  <a:gd name="connsiteY116" fmla="*/ 219527 h 259404"/>
                  <a:gd name="connsiteX117" fmla="*/ 69093 w 358703"/>
                  <a:gd name="connsiteY117" fmla="*/ 222898 h 259404"/>
                  <a:gd name="connsiteX118" fmla="*/ 77366 w 358703"/>
                  <a:gd name="connsiteY118" fmla="*/ 229791 h 259404"/>
                  <a:gd name="connsiteX119" fmla="*/ 83110 w 358703"/>
                  <a:gd name="connsiteY119" fmla="*/ 231859 h 259404"/>
                  <a:gd name="connsiteX120" fmla="*/ 83723 w 358703"/>
                  <a:gd name="connsiteY120" fmla="*/ 232625 h 259404"/>
                  <a:gd name="connsiteX121" fmla="*/ 81349 w 358703"/>
                  <a:gd name="connsiteY121" fmla="*/ 238217 h 259404"/>
                  <a:gd name="connsiteX122" fmla="*/ 91383 w 358703"/>
                  <a:gd name="connsiteY122" fmla="*/ 252081 h 259404"/>
                  <a:gd name="connsiteX123" fmla="*/ 106089 w 358703"/>
                  <a:gd name="connsiteY123" fmla="*/ 258592 h 259404"/>
                  <a:gd name="connsiteX124" fmla="*/ 113290 w 358703"/>
                  <a:gd name="connsiteY124" fmla="*/ 253000 h 259404"/>
                  <a:gd name="connsiteX125" fmla="*/ 121103 w 358703"/>
                  <a:gd name="connsiteY125" fmla="*/ 246260 h 259404"/>
                  <a:gd name="connsiteX126" fmla="*/ 133358 w 358703"/>
                  <a:gd name="connsiteY126" fmla="*/ 240362 h 259404"/>
                  <a:gd name="connsiteX127" fmla="*/ 148983 w 358703"/>
                  <a:gd name="connsiteY127" fmla="*/ 236379 h 259404"/>
                  <a:gd name="connsiteX128" fmla="*/ 171503 w 358703"/>
                  <a:gd name="connsiteY128" fmla="*/ 236072 h 259404"/>
                  <a:gd name="connsiteX129" fmla="*/ 181537 w 358703"/>
                  <a:gd name="connsiteY129" fmla="*/ 237221 h 259404"/>
                  <a:gd name="connsiteX130" fmla="*/ 190346 w 358703"/>
                  <a:gd name="connsiteY130" fmla="*/ 236608 h 259404"/>
                  <a:gd name="connsiteX131" fmla="*/ 199461 w 358703"/>
                  <a:gd name="connsiteY131" fmla="*/ 235306 h 259404"/>
                  <a:gd name="connsiteX132" fmla="*/ 206507 w 358703"/>
                  <a:gd name="connsiteY132" fmla="*/ 232243 h 259404"/>
                  <a:gd name="connsiteX133" fmla="*/ 222133 w 358703"/>
                  <a:gd name="connsiteY133" fmla="*/ 212940 h 259404"/>
                  <a:gd name="connsiteX134" fmla="*/ 232857 w 358703"/>
                  <a:gd name="connsiteY134" fmla="*/ 209570 h 259404"/>
                  <a:gd name="connsiteX135" fmla="*/ 236993 w 358703"/>
                  <a:gd name="connsiteY135" fmla="*/ 208957 h 259404"/>
                  <a:gd name="connsiteX136" fmla="*/ 240363 w 358703"/>
                  <a:gd name="connsiteY136" fmla="*/ 208957 h 259404"/>
                  <a:gd name="connsiteX137" fmla="*/ 241512 w 358703"/>
                  <a:gd name="connsiteY137" fmla="*/ 206276 h 259404"/>
                  <a:gd name="connsiteX138" fmla="*/ 241206 w 358703"/>
                  <a:gd name="connsiteY138" fmla="*/ 201144 h 259404"/>
                  <a:gd name="connsiteX139" fmla="*/ 245648 w 358703"/>
                  <a:gd name="connsiteY139" fmla="*/ 191416 h 259404"/>
                  <a:gd name="connsiteX140" fmla="*/ 268474 w 358703"/>
                  <a:gd name="connsiteY140" fmla="*/ 172267 h 259404"/>
                  <a:gd name="connsiteX141" fmla="*/ 268321 w 358703"/>
                  <a:gd name="connsiteY141" fmla="*/ 168437 h 259404"/>
                  <a:gd name="connsiteX142" fmla="*/ 262576 w 358703"/>
                  <a:gd name="connsiteY142" fmla="*/ 131748 h 259404"/>
                  <a:gd name="connsiteX143" fmla="*/ 284942 w 358703"/>
                  <a:gd name="connsiteY143" fmla="*/ 103024 h 259404"/>
                  <a:gd name="connsiteX144" fmla="*/ 304704 w 358703"/>
                  <a:gd name="connsiteY144" fmla="*/ 89160 h 259404"/>
                  <a:gd name="connsiteX145" fmla="*/ 331513 w 358703"/>
                  <a:gd name="connsiteY145" fmla="*/ 78283 h 259404"/>
                  <a:gd name="connsiteX146" fmla="*/ 344917 w 358703"/>
                  <a:gd name="connsiteY146" fmla="*/ 72386 h 259404"/>
                  <a:gd name="connsiteX147" fmla="*/ 352883 w 358703"/>
                  <a:gd name="connsiteY147" fmla="*/ 57985 h 259404"/>
                  <a:gd name="connsiteX148" fmla="*/ 355794 w 358703"/>
                  <a:gd name="connsiteY148" fmla="*/ 51475 h 259404"/>
                  <a:gd name="connsiteX149" fmla="*/ 356253 w 358703"/>
                  <a:gd name="connsiteY149" fmla="*/ 48104 h 259404"/>
                  <a:gd name="connsiteX150" fmla="*/ 354722 w 358703"/>
                  <a:gd name="connsiteY150" fmla="*/ 45960 h 259404"/>
                  <a:gd name="connsiteX151" fmla="*/ 343156 w 358703"/>
                  <a:gd name="connsiteY151" fmla="*/ 48411 h 259404"/>
                  <a:gd name="connsiteX152" fmla="*/ 324543 w 358703"/>
                  <a:gd name="connsiteY152" fmla="*/ 48487 h 25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358703" h="259404">
                    <a:moveTo>
                      <a:pt x="324543" y="48487"/>
                    </a:moveTo>
                    <a:cubicBezTo>
                      <a:pt x="322015" y="48028"/>
                      <a:pt x="314815" y="44887"/>
                      <a:pt x="311828" y="43509"/>
                    </a:cubicBezTo>
                    <a:cubicBezTo>
                      <a:pt x="310526" y="44275"/>
                      <a:pt x="308764" y="45194"/>
                      <a:pt x="307155" y="45883"/>
                    </a:cubicBezTo>
                    <a:cubicBezTo>
                      <a:pt x="304628" y="47032"/>
                      <a:pt x="304628" y="42819"/>
                      <a:pt x="304628" y="42819"/>
                    </a:cubicBezTo>
                    <a:cubicBezTo>
                      <a:pt x="304398" y="42053"/>
                      <a:pt x="304475" y="41517"/>
                      <a:pt x="304628" y="41134"/>
                    </a:cubicBezTo>
                    <a:cubicBezTo>
                      <a:pt x="300185" y="38760"/>
                      <a:pt x="289768" y="33168"/>
                      <a:pt x="286397" y="32096"/>
                    </a:cubicBezTo>
                    <a:cubicBezTo>
                      <a:pt x="282415" y="30794"/>
                      <a:pt x="282261" y="34011"/>
                      <a:pt x="282415" y="35313"/>
                    </a:cubicBezTo>
                    <a:cubicBezTo>
                      <a:pt x="282568" y="36615"/>
                      <a:pt x="282261" y="37381"/>
                      <a:pt x="280653" y="37228"/>
                    </a:cubicBezTo>
                    <a:cubicBezTo>
                      <a:pt x="279045" y="37074"/>
                      <a:pt x="270466" y="37228"/>
                      <a:pt x="265333" y="37228"/>
                    </a:cubicBezTo>
                    <a:cubicBezTo>
                      <a:pt x="260202" y="37228"/>
                      <a:pt x="256372" y="33857"/>
                      <a:pt x="255299" y="32785"/>
                    </a:cubicBezTo>
                    <a:cubicBezTo>
                      <a:pt x="254151" y="31636"/>
                      <a:pt x="253078" y="32479"/>
                      <a:pt x="253078" y="32479"/>
                    </a:cubicBezTo>
                    <a:cubicBezTo>
                      <a:pt x="247027" y="35006"/>
                      <a:pt x="243963" y="30870"/>
                      <a:pt x="243657" y="30411"/>
                    </a:cubicBezTo>
                    <a:cubicBezTo>
                      <a:pt x="243350" y="29951"/>
                      <a:pt x="242354" y="29108"/>
                      <a:pt x="241435" y="28955"/>
                    </a:cubicBezTo>
                    <a:cubicBezTo>
                      <a:pt x="240516" y="28802"/>
                      <a:pt x="228644" y="26274"/>
                      <a:pt x="225656" y="26274"/>
                    </a:cubicBezTo>
                    <a:cubicBezTo>
                      <a:pt x="222593" y="26274"/>
                      <a:pt x="222133" y="23593"/>
                      <a:pt x="223435" y="20989"/>
                    </a:cubicBezTo>
                    <a:cubicBezTo>
                      <a:pt x="223665" y="20453"/>
                      <a:pt x="223665" y="20070"/>
                      <a:pt x="223665" y="19610"/>
                    </a:cubicBezTo>
                    <a:cubicBezTo>
                      <a:pt x="223359" y="19151"/>
                      <a:pt x="222976" y="18768"/>
                      <a:pt x="222363" y="18462"/>
                    </a:cubicBezTo>
                    <a:cubicBezTo>
                      <a:pt x="219682" y="17159"/>
                      <a:pt x="214857" y="17696"/>
                      <a:pt x="213937" y="16240"/>
                    </a:cubicBezTo>
                    <a:cubicBezTo>
                      <a:pt x="213018" y="14785"/>
                      <a:pt x="211410" y="14325"/>
                      <a:pt x="208805" y="14478"/>
                    </a:cubicBezTo>
                    <a:cubicBezTo>
                      <a:pt x="206201" y="14632"/>
                      <a:pt x="197469" y="17542"/>
                      <a:pt x="187588" y="13023"/>
                    </a:cubicBezTo>
                    <a:cubicBezTo>
                      <a:pt x="187588" y="13023"/>
                      <a:pt x="184371" y="11261"/>
                      <a:pt x="179316" y="13023"/>
                    </a:cubicBezTo>
                    <a:cubicBezTo>
                      <a:pt x="174184" y="14785"/>
                      <a:pt x="170737" y="13483"/>
                      <a:pt x="167060" y="11721"/>
                    </a:cubicBezTo>
                    <a:cubicBezTo>
                      <a:pt x="163383" y="9959"/>
                      <a:pt x="160703" y="8044"/>
                      <a:pt x="143315" y="12334"/>
                    </a:cubicBezTo>
                    <a:cubicBezTo>
                      <a:pt x="143315" y="12334"/>
                      <a:pt x="139332" y="13789"/>
                      <a:pt x="132285" y="12181"/>
                    </a:cubicBezTo>
                    <a:cubicBezTo>
                      <a:pt x="125239" y="10572"/>
                      <a:pt x="105017" y="7049"/>
                      <a:pt x="105017" y="7049"/>
                    </a:cubicBezTo>
                    <a:cubicBezTo>
                      <a:pt x="105017" y="7049"/>
                      <a:pt x="101647" y="6436"/>
                      <a:pt x="100268" y="5287"/>
                    </a:cubicBezTo>
                    <a:cubicBezTo>
                      <a:pt x="98889" y="4138"/>
                      <a:pt x="96132" y="3525"/>
                      <a:pt x="92915" y="4827"/>
                    </a:cubicBezTo>
                    <a:cubicBezTo>
                      <a:pt x="89698" y="6129"/>
                      <a:pt x="66719" y="10112"/>
                      <a:pt x="66719" y="10112"/>
                    </a:cubicBezTo>
                    <a:cubicBezTo>
                      <a:pt x="66719" y="10112"/>
                      <a:pt x="64038" y="11032"/>
                      <a:pt x="58446" y="6742"/>
                    </a:cubicBezTo>
                    <a:cubicBezTo>
                      <a:pt x="52855" y="2453"/>
                      <a:pt x="47263" y="-764"/>
                      <a:pt x="42208" y="2453"/>
                    </a:cubicBezTo>
                    <a:cubicBezTo>
                      <a:pt x="37076" y="5670"/>
                      <a:pt x="39144" y="2453"/>
                      <a:pt x="40140" y="844"/>
                    </a:cubicBezTo>
                    <a:cubicBezTo>
                      <a:pt x="41059" y="-764"/>
                      <a:pt x="39144" y="232"/>
                      <a:pt x="37612" y="1304"/>
                    </a:cubicBezTo>
                    <a:cubicBezTo>
                      <a:pt x="36003" y="2453"/>
                      <a:pt x="31561" y="6283"/>
                      <a:pt x="30259" y="6589"/>
                    </a:cubicBezTo>
                    <a:cubicBezTo>
                      <a:pt x="28957" y="6895"/>
                      <a:pt x="26736" y="7585"/>
                      <a:pt x="28650" y="8351"/>
                    </a:cubicBezTo>
                    <a:cubicBezTo>
                      <a:pt x="30565" y="9117"/>
                      <a:pt x="32327" y="9270"/>
                      <a:pt x="32021" y="10878"/>
                    </a:cubicBezTo>
                    <a:cubicBezTo>
                      <a:pt x="31714" y="12487"/>
                      <a:pt x="30565" y="12793"/>
                      <a:pt x="29493" y="12640"/>
                    </a:cubicBezTo>
                    <a:cubicBezTo>
                      <a:pt x="28344" y="12487"/>
                      <a:pt x="22293" y="14555"/>
                      <a:pt x="20914" y="15015"/>
                    </a:cubicBezTo>
                    <a:cubicBezTo>
                      <a:pt x="19459" y="15474"/>
                      <a:pt x="16625" y="16317"/>
                      <a:pt x="14556" y="15627"/>
                    </a:cubicBezTo>
                    <a:cubicBezTo>
                      <a:pt x="12488" y="15015"/>
                      <a:pt x="9578" y="16240"/>
                      <a:pt x="8199" y="18155"/>
                    </a:cubicBezTo>
                    <a:cubicBezTo>
                      <a:pt x="6743" y="20070"/>
                      <a:pt x="6437" y="20376"/>
                      <a:pt x="4829" y="20070"/>
                    </a:cubicBezTo>
                    <a:cubicBezTo>
                      <a:pt x="3220" y="19764"/>
                      <a:pt x="1995" y="21985"/>
                      <a:pt x="1612" y="22598"/>
                    </a:cubicBezTo>
                    <a:cubicBezTo>
                      <a:pt x="1305" y="23210"/>
                      <a:pt x="-1759" y="27040"/>
                      <a:pt x="1458" y="30257"/>
                    </a:cubicBezTo>
                    <a:cubicBezTo>
                      <a:pt x="4676" y="33474"/>
                      <a:pt x="7203" y="36615"/>
                      <a:pt x="6897" y="38530"/>
                    </a:cubicBezTo>
                    <a:cubicBezTo>
                      <a:pt x="6591" y="40445"/>
                      <a:pt x="5135" y="42053"/>
                      <a:pt x="9578" y="39832"/>
                    </a:cubicBezTo>
                    <a:cubicBezTo>
                      <a:pt x="14020" y="37611"/>
                      <a:pt x="16931" y="34240"/>
                      <a:pt x="14327" y="39985"/>
                    </a:cubicBezTo>
                    <a:cubicBezTo>
                      <a:pt x="11799" y="45730"/>
                      <a:pt x="12412" y="44428"/>
                      <a:pt x="11416" y="43662"/>
                    </a:cubicBezTo>
                    <a:cubicBezTo>
                      <a:pt x="10497" y="42896"/>
                      <a:pt x="8352" y="43968"/>
                      <a:pt x="10497" y="45423"/>
                    </a:cubicBezTo>
                    <a:cubicBezTo>
                      <a:pt x="12565" y="46879"/>
                      <a:pt x="18157" y="45423"/>
                      <a:pt x="14939" y="48334"/>
                    </a:cubicBezTo>
                    <a:cubicBezTo>
                      <a:pt x="11722" y="51245"/>
                      <a:pt x="10497" y="53313"/>
                      <a:pt x="14786" y="52164"/>
                    </a:cubicBezTo>
                    <a:cubicBezTo>
                      <a:pt x="19076" y="51015"/>
                      <a:pt x="14786" y="52930"/>
                      <a:pt x="12718" y="55228"/>
                    </a:cubicBezTo>
                    <a:cubicBezTo>
                      <a:pt x="10650" y="57449"/>
                      <a:pt x="10497" y="60206"/>
                      <a:pt x="11110" y="62734"/>
                    </a:cubicBezTo>
                    <a:cubicBezTo>
                      <a:pt x="11722" y="65262"/>
                      <a:pt x="11876" y="64956"/>
                      <a:pt x="13791" y="63500"/>
                    </a:cubicBezTo>
                    <a:cubicBezTo>
                      <a:pt x="14020" y="63347"/>
                      <a:pt x="14020" y="63424"/>
                      <a:pt x="14174" y="63347"/>
                    </a:cubicBezTo>
                    <a:cubicBezTo>
                      <a:pt x="15093" y="62351"/>
                      <a:pt x="16089" y="61356"/>
                      <a:pt x="16778" y="60896"/>
                    </a:cubicBezTo>
                    <a:cubicBezTo>
                      <a:pt x="18693" y="59594"/>
                      <a:pt x="20991" y="58598"/>
                      <a:pt x="22139" y="58598"/>
                    </a:cubicBezTo>
                    <a:cubicBezTo>
                      <a:pt x="23365" y="58598"/>
                      <a:pt x="26352" y="58368"/>
                      <a:pt x="27425" y="57526"/>
                    </a:cubicBezTo>
                    <a:cubicBezTo>
                      <a:pt x="28497" y="56683"/>
                      <a:pt x="30029" y="55228"/>
                      <a:pt x="30565" y="55764"/>
                    </a:cubicBezTo>
                    <a:cubicBezTo>
                      <a:pt x="31025" y="56224"/>
                      <a:pt x="33936" y="59211"/>
                      <a:pt x="32633" y="60666"/>
                    </a:cubicBezTo>
                    <a:cubicBezTo>
                      <a:pt x="31331" y="62121"/>
                      <a:pt x="30335" y="62734"/>
                      <a:pt x="30106" y="63577"/>
                    </a:cubicBezTo>
                    <a:cubicBezTo>
                      <a:pt x="29876" y="64419"/>
                      <a:pt x="30259" y="65492"/>
                      <a:pt x="30565" y="66105"/>
                    </a:cubicBezTo>
                    <a:cubicBezTo>
                      <a:pt x="30948" y="66717"/>
                      <a:pt x="31025" y="67636"/>
                      <a:pt x="32327" y="67560"/>
                    </a:cubicBezTo>
                    <a:cubicBezTo>
                      <a:pt x="33629" y="67407"/>
                      <a:pt x="34242" y="67943"/>
                      <a:pt x="35314" y="66717"/>
                    </a:cubicBezTo>
                    <a:cubicBezTo>
                      <a:pt x="36387" y="65492"/>
                      <a:pt x="37459" y="64419"/>
                      <a:pt x="38072" y="64190"/>
                    </a:cubicBezTo>
                    <a:cubicBezTo>
                      <a:pt x="38685" y="63960"/>
                      <a:pt x="39374" y="63730"/>
                      <a:pt x="39987" y="63960"/>
                    </a:cubicBezTo>
                    <a:cubicBezTo>
                      <a:pt x="40599" y="64190"/>
                      <a:pt x="46114" y="66334"/>
                      <a:pt x="46114" y="66334"/>
                    </a:cubicBezTo>
                    <a:cubicBezTo>
                      <a:pt x="46114" y="66334"/>
                      <a:pt x="46497" y="66564"/>
                      <a:pt x="47876" y="66487"/>
                    </a:cubicBezTo>
                    <a:cubicBezTo>
                      <a:pt x="49331" y="66334"/>
                      <a:pt x="57451" y="65262"/>
                      <a:pt x="57451" y="65262"/>
                    </a:cubicBezTo>
                    <a:cubicBezTo>
                      <a:pt x="57451" y="65262"/>
                      <a:pt x="58370" y="65032"/>
                      <a:pt x="59136" y="64649"/>
                    </a:cubicBezTo>
                    <a:cubicBezTo>
                      <a:pt x="59825" y="64266"/>
                      <a:pt x="63808" y="62581"/>
                      <a:pt x="63808" y="62581"/>
                    </a:cubicBezTo>
                    <a:cubicBezTo>
                      <a:pt x="63808" y="62581"/>
                      <a:pt x="64650" y="61662"/>
                      <a:pt x="65110" y="62121"/>
                    </a:cubicBezTo>
                    <a:cubicBezTo>
                      <a:pt x="65570" y="62581"/>
                      <a:pt x="66795" y="63347"/>
                      <a:pt x="67714" y="63041"/>
                    </a:cubicBezTo>
                    <a:cubicBezTo>
                      <a:pt x="68634" y="62811"/>
                      <a:pt x="75987" y="61509"/>
                      <a:pt x="77060" y="63730"/>
                    </a:cubicBezTo>
                    <a:cubicBezTo>
                      <a:pt x="78132" y="66028"/>
                      <a:pt x="77672" y="67790"/>
                      <a:pt x="77289" y="68862"/>
                    </a:cubicBezTo>
                    <a:cubicBezTo>
                      <a:pt x="76906" y="69934"/>
                      <a:pt x="76829" y="70547"/>
                      <a:pt x="77519" y="70777"/>
                    </a:cubicBezTo>
                    <a:cubicBezTo>
                      <a:pt x="78208" y="71007"/>
                      <a:pt x="85332" y="73917"/>
                      <a:pt x="85868" y="74454"/>
                    </a:cubicBezTo>
                    <a:cubicBezTo>
                      <a:pt x="86481" y="75066"/>
                      <a:pt x="87553" y="75985"/>
                      <a:pt x="86557" y="76751"/>
                    </a:cubicBezTo>
                    <a:cubicBezTo>
                      <a:pt x="85638" y="77441"/>
                      <a:pt x="85102" y="78207"/>
                      <a:pt x="84872" y="78820"/>
                    </a:cubicBezTo>
                    <a:cubicBezTo>
                      <a:pt x="84642" y="79432"/>
                      <a:pt x="82498" y="82803"/>
                      <a:pt x="81502" y="83109"/>
                    </a:cubicBezTo>
                    <a:cubicBezTo>
                      <a:pt x="80506" y="83415"/>
                      <a:pt x="79817" y="84181"/>
                      <a:pt x="79357" y="84411"/>
                    </a:cubicBezTo>
                    <a:cubicBezTo>
                      <a:pt x="78898" y="84641"/>
                      <a:pt x="78744" y="85254"/>
                      <a:pt x="77902" y="85330"/>
                    </a:cubicBezTo>
                    <a:cubicBezTo>
                      <a:pt x="77060" y="85483"/>
                      <a:pt x="73689" y="87015"/>
                      <a:pt x="72540" y="87935"/>
                    </a:cubicBezTo>
                    <a:cubicBezTo>
                      <a:pt x="71391" y="88854"/>
                      <a:pt x="66182" y="93679"/>
                      <a:pt x="66182" y="93679"/>
                    </a:cubicBezTo>
                    <a:lnTo>
                      <a:pt x="69093" y="101952"/>
                    </a:lnTo>
                    <a:cubicBezTo>
                      <a:pt x="69093" y="101952"/>
                      <a:pt x="68940" y="108999"/>
                      <a:pt x="68710" y="112829"/>
                    </a:cubicBezTo>
                    <a:cubicBezTo>
                      <a:pt x="68480" y="116658"/>
                      <a:pt x="68480" y="117884"/>
                      <a:pt x="68327" y="118420"/>
                    </a:cubicBezTo>
                    <a:cubicBezTo>
                      <a:pt x="68174" y="119033"/>
                      <a:pt x="67945" y="119492"/>
                      <a:pt x="67485" y="119492"/>
                    </a:cubicBezTo>
                    <a:cubicBezTo>
                      <a:pt x="67025" y="119492"/>
                      <a:pt x="65417" y="119645"/>
                      <a:pt x="65417" y="120182"/>
                    </a:cubicBezTo>
                    <a:cubicBezTo>
                      <a:pt x="65417" y="120794"/>
                      <a:pt x="65876" y="124471"/>
                      <a:pt x="65800" y="125773"/>
                    </a:cubicBezTo>
                    <a:cubicBezTo>
                      <a:pt x="65646" y="127075"/>
                      <a:pt x="65646" y="130063"/>
                      <a:pt x="65340" y="132743"/>
                    </a:cubicBezTo>
                    <a:cubicBezTo>
                      <a:pt x="64957" y="135348"/>
                      <a:pt x="64115" y="140173"/>
                      <a:pt x="61357" y="139944"/>
                    </a:cubicBezTo>
                    <a:cubicBezTo>
                      <a:pt x="58599" y="139714"/>
                      <a:pt x="54923" y="139331"/>
                      <a:pt x="53468" y="139484"/>
                    </a:cubicBezTo>
                    <a:cubicBezTo>
                      <a:pt x="52012" y="139637"/>
                      <a:pt x="49867" y="139331"/>
                      <a:pt x="49867" y="139331"/>
                    </a:cubicBezTo>
                    <a:cubicBezTo>
                      <a:pt x="49867" y="139331"/>
                      <a:pt x="48795" y="139101"/>
                      <a:pt x="49408" y="140403"/>
                    </a:cubicBezTo>
                    <a:cubicBezTo>
                      <a:pt x="50021" y="141705"/>
                      <a:pt x="54540" y="149595"/>
                      <a:pt x="54540" y="149595"/>
                    </a:cubicBezTo>
                    <a:cubicBezTo>
                      <a:pt x="54540" y="149595"/>
                      <a:pt x="55000" y="150820"/>
                      <a:pt x="55612" y="151280"/>
                    </a:cubicBezTo>
                    <a:cubicBezTo>
                      <a:pt x="56225" y="151739"/>
                      <a:pt x="57374" y="152199"/>
                      <a:pt x="57527" y="152965"/>
                    </a:cubicBezTo>
                    <a:cubicBezTo>
                      <a:pt x="57680" y="153654"/>
                      <a:pt x="57527" y="155033"/>
                      <a:pt x="58217" y="155569"/>
                    </a:cubicBezTo>
                    <a:cubicBezTo>
                      <a:pt x="58906" y="156182"/>
                      <a:pt x="64574" y="158710"/>
                      <a:pt x="64421" y="160242"/>
                    </a:cubicBezTo>
                    <a:cubicBezTo>
                      <a:pt x="64268" y="161774"/>
                      <a:pt x="64038" y="163689"/>
                      <a:pt x="60974" y="166982"/>
                    </a:cubicBezTo>
                    <a:cubicBezTo>
                      <a:pt x="57834" y="170199"/>
                      <a:pt x="57987" y="171425"/>
                      <a:pt x="57297" y="172727"/>
                    </a:cubicBezTo>
                    <a:cubicBezTo>
                      <a:pt x="56608" y="174029"/>
                      <a:pt x="55383" y="177782"/>
                      <a:pt x="55383" y="177782"/>
                    </a:cubicBezTo>
                    <a:cubicBezTo>
                      <a:pt x="55383" y="177782"/>
                      <a:pt x="55000" y="179008"/>
                      <a:pt x="55536" y="179544"/>
                    </a:cubicBezTo>
                    <a:cubicBezTo>
                      <a:pt x="55995" y="180157"/>
                      <a:pt x="60897" y="188123"/>
                      <a:pt x="60897" y="188123"/>
                    </a:cubicBezTo>
                    <a:cubicBezTo>
                      <a:pt x="60897" y="188123"/>
                      <a:pt x="61357" y="188735"/>
                      <a:pt x="62200" y="188506"/>
                    </a:cubicBezTo>
                    <a:cubicBezTo>
                      <a:pt x="63042" y="188276"/>
                      <a:pt x="65417" y="188123"/>
                      <a:pt x="65417" y="188123"/>
                    </a:cubicBezTo>
                    <a:cubicBezTo>
                      <a:pt x="65417" y="188123"/>
                      <a:pt x="65876" y="188123"/>
                      <a:pt x="65570" y="189195"/>
                    </a:cubicBezTo>
                    <a:cubicBezTo>
                      <a:pt x="65187" y="190268"/>
                      <a:pt x="64957" y="191110"/>
                      <a:pt x="64344" y="191340"/>
                    </a:cubicBezTo>
                    <a:cubicBezTo>
                      <a:pt x="63731" y="191570"/>
                      <a:pt x="57987" y="194940"/>
                      <a:pt x="57987" y="194940"/>
                    </a:cubicBezTo>
                    <a:cubicBezTo>
                      <a:pt x="57987" y="194940"/>
                      <a:pt x="55842" y="195859"/>
                      <a:pt x="55383" y="197085"/>
                    </a:cubicBezTo>
                    <a:cubicBezTo>
                      <a:pt x="54923" y="198310"/>
                      <a:pt x="52166" y="203289"/>
                      <a:pt x="51706" y="204515"/>
                    </a:cubicBezTo>
                    <a:cubicBezTo>
                      <a:pt x="51246" y="205740"/>
                      <a:pt x="50021" y="209264"/>
                      <a:pt x="49944" y="209570"/>
                    </a:cubicBezTo>
                    <a:cubicBezTo>
                      <a:pt x="49791" y="209800"/>
                      <a:pt x="49102" y="210489"/>
                      <a:pt x="49944" y="211714"/>
                    </a:cubicBezTo>
                    <a:cubicBezTo>
                      <a:pt x="50786" y="212940"/>
                      <a:pt x="51859" y="215315"/>
                      <a:pt x="51859" y="216157"/>
                    </a:cubicBezTo>
                    <a:cubicBezTo>
                      <a:pt x="51859" y="216617"/>
                      <a:pt x="51859" y="218379"/>
                      <a:pt x="51936" y="219910"/>
                    </a:cubicBezTo>
                    <a:cubicBezTo>
                      <a:pt x="52395" y="219527"/>
                      <a:pt x="53008" y="219144"/>
                      <a:pt x="53927" y="219221"/>
                    </a:cubicBezTo>
                    <a:cubicBezTo>
                      <a:pt x="55842" y="219374"/>
                      <a:pt x="64650" y="221595"/>
                      <a:pt x="65263" y="219834"/>
                    </a:cubicBezTo>
                    <a:cubicBezTo>
                      <a:pt x="65876" y="218072"/>
                      <a:pt x="67638" y="217766"/>
                      <a:pt x="67485" y="219527"/>
                    </a:cubicBezTo>
                    <a:cubicBezTo>
                      <a:pt x="67332" y="221289"/>
                      <a:pt x="68097" y="222055"/>
                      <a:pt x="69093" y="222898"/>
                    </a:cubicBezTo>
                    <a:cubicBezTo>
                      <a:pt x="70089" y="223740"/>
                      <a:pt x="74072" y="227876"/>
                      <a:pt x="77366" y="229791"/>
                    </a:cubicBezTo>
                    <a:cubicBezTo>
                      <a:pt x="80736" y="231706"/>
                      <a:pt x="81808" y="233621"/>
                      <a:pt x="83110" y="231859"/>
                    </a:cubicBezTo>
                    <a:cubicBezTo>
                      <a:pt x="84412" y="230098"/>
                      <a:pt x="85485" y="229944"/>
                      <a:pt x="83723" y="232625"/>
                    </a:cubicBezTo>
                    <a:cubicBezTo>
                      <a:pt x="81961" y="235306"/>
                      <a:pt x="79894" y="236149"/>
                      <a:pt x="81349" y="238217"/>
                    </a:cubicBezTo>
                    <a:cubicBezTo>
                      <a:pt x="82804" y="240285"/>
                      <a:pt x="89468" y="249553"/>
                      <a:pt x="91383" y="252081"/>
                    </a:cubicBezTo>
                    <a:cubicBezTo>
                      <a:pt x="93298" y="254609"/>
                      <a:pt x="100958" y="261809"/>
                      <a:pt x="106089" y="258592"/>
                    </a:cubicBezTo>
                    <a:cubicBezTo>
                      <a:pt x="111221" y="255375"/>
                      <a:pt x="110838" y="256370"/>
                      <a:pt x="113290" y="253000"/>
                    </a:cubicBezTo>
                    <a:cubicBezTo>
                      <a:pt x="115664" y="249630"/>
                      <a:pt x="115358" y="248711"/>
                      <a:pt x="121103" y="246260"/>
                    </a:cubicBezTo>
                    <a:cubicBezTo>
                      <a:pt x="126847" y="243885"/>
                      <a:pt x="130370" y="242889"/>
                      <a:pt x="133358" y="240362"/>
                    </a:cubicBezTo>
                    <a:cubicBezTo>
                      <a:pt x="136422" y="237834"/>
                      <a:pt x="138796" y="235919"/>
                      <a:pt x="148983" y="236379"/>
                    </a:cubicBezTo>
                    <a:cubicBezTo>
                      <a:pt x="159171" y="236838"/>
                      <a:pt x="168899" y="236532"/>
                      <a:pt x="171503" y="236072"/>
                    </a:cubicBezTo>
                    <a:cubicBezTo>
                      <a:pt x="174031" y="235613"/>
                      <a:pt x="179316" y="236532"/>
                      <a:pt x="181537" y="237221"/>
                    </a:cubicBezTo>
                    <a:cubicBezTo>
                      <a:pt x="183758" y="237834"/>
                      <a:pt x="185673" y="238983"/>
                      <a:pt x="190346" y="236608"/>
                    </a:cubicBezTo>
                    <a:cubicBezTo>
                      <a:pt x="194941" y="234234"/>
                      <a:pt x="197699" y="232779"/>
                      <a:pt x="199461" y="235306"/>
                    </a:cubicBezTo>
                    <a:cubicBezTo>
                      <a:pt x="201222" y="237834"/>
                      <a:pt x="203290" y="237221"/>
                      <a:pt x="206507" y="232243"/>
                    </a:cubicBezTo>
                    <a:cubicBezTo>
                      <a:pt x="209724" y="227264"/>
                      <a:pt x="216082" y="214702"/>
                      <a:pt x="222133" y="212940"/>
                    </a:cubicBezTo>
                    <a:cubicBezTo>
                      <a:pt x="228184" y="211178"/>
                      <a:pt x="230788" y="210566"/>
                      <a:pt x="232857" y="209570"/>
                    </a:cubicBezTo>
                    <a:cubicBezTo>
                      <a:pt x="234925" y="208651"/>
                      <a:pt x="235921" y="208114"/>
                      <a:pt x="236993" y="208957"/>
                    </a:cubicBezTo>
                    <a:cubicBezTo>
                      <a:pt x="238142" y="209723"/>
                      <a:pt x="239061" y="209264"/>
                      <a:pt x="240363" y="208957"/>
                    </a:cubicBezTo>
                    <a:cubicBezTo>
                      <a:pt x="241665" y="208651"/>
                      <a:pt x="243274" y="208651"/>
                      <a:pt x="241512" y="206276"/>
                    </a:cubicBezTo>
                    <a:cubicBezTo>
                      <a:pt x="239750" y="203902"/>
                      <a:pt x="239597" y="203059"/>
                      <a:pt x="241206" y="201144"/>
                    </a:cubicBezTo>
                    <a:cubicBezTo>
                      <a:pt x="242814" y="199229"/>
                      <a:pt x="245342" y="193638"/>
                      <a:pt x="245648" y="191416"/>
                    </a:cubicBezTo>
                    <a:cubicBezTo>
                      <a:pt x="245955" y="189195"/>
                      <a:pt x="244499" y="184370"/>
                      <a:pt x="268474" y="172267"/>
                    </a:cubicBezTo>
                    <a:cubicBezTo>
                      <a:pt x="268474" y="172267"/>
                      <a:pt x="273606" y="171118"/>
                      <a:pt x="268321" y="168437"/>
                    </a:cubicBezTo>
                    <a:cubicBezTo>
                      <a:pt x="263036" y="165757"/>
                      <a:pt x="246108" y="152812"/>
                      <a:pt x="262576" y="131748"/>
                    </a:cubicBezTo>
                    <a:cubicBezTo>
                      <a:pt x="279045" y="110684"/>
                      <a:pt x="282491" y="107160"/>
                      <a:pt x="284942" y="103024"/>
                    </a:cubicBezTo>
                    <a:cubicBezTo>
                      <a:pt x="287317" y="98888"/>
                      <a:pt x="287317" y="94062"/>
                      <a:pt x="304704" y="89160"/>
                    </a:cubicBezTo>
                    <a:cubicBezTo>
                      <a:pt x="322092" y="84181"/>
                      <a:pt x="327377" y="81500"/>
                      <a:pt x="331513" y="78283"/>
                    </a:cubicBezTo>
                    <a:cubicBezTo>
                      <a:pt x="335649" y="75066"/>
                      <a:pt x="341853" y="73994"/>
                      <a:pt x="344917" y="72386"/>
                    </a:cubicBezTo>
                    <a:cubicBezTo>
                      <a:pt x="347981" y="70777"/>
                      <a:pt x="357173" y="65645"/>
                      <a:pt x="352883" y="57985"/>
                    </a:cubicBezTo>
                    <a:cubicBezTo>
                      <a:pt x="352883" y="57985"/>
                      <a:pt x="350509" y="53543"/>
                      <a:pt x="355794" y="51475"/>
                    </a:cubicBezTo>
                    <a:cubicBezTo>
                      <a:pt x="361079" y="49406"/>
                      <a:pt x="357862" y="49713"/>
                      <a:pt x="356253" y="48104"/>
                    </a:cubicBezTo>
                    <a:cubicBezTo>
                      <a:pt x="355641" y="47492"/>
                      <a:pt x="355181" y="46726"/>
                      <a:pt x="354722" y="45960"/>
                    </a:cubicBezTo>
                    <a:cubicBezTo>
                      <a:pt x="351275" y="46649"/>
                      <a:pt x="346679" y="47492"/>
                      <a:pt x="343156" y="48411"/>
                    </a:cubicBezTo>
                    <a:cubicBezTo>
                      <a:pt x="337334" y="50249"/>
                      <a:pt x="327760" y="49177"/>
                      <a:pt x="324543" y="4848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14" name="Kombinationstegning: figur 12213">
                <a:extLst>
                  <a:ext uri="{FF2B5EF4-FFF2-40B4-BE49-F238E27FC236}">
                    <a16:creationId xmlns:a16="http://schemas.microsoft.com/office/drawing/2014/main" id="{84963C7C-2711-453E-858C-EFD8046291FA}"/>
                  </a:ext>
                </a:extLst>
              </p:cNvPr>
              <p:cNvSpPr/>
              <p:nvPr/>
            </p:nvSpPr>
            <p:spPr>
              <a:xfrm>
                <a:off x="6352372" y="2785692"/>
                <a:ext cx="109136" cy="74399"/>
              </a:xfrm>
              <a:custGeom>
                <a:avLst/>
                <a:gdLst>
                  <a:gd name="connsiteX0" fmla="*/ 2221 w 109136"/>
                  <a:gd name="connsiteY0" fmla="*/ 22571 h 74399"/>
                  <a:gd name="connsiteX1" fmla="*/ 8579 w 109136"/>
                  <a:gd name="connsiteY1" fmla="*/ 29388 h 74399"/>
                  <a:gd name="connsiteX2" fmla="*/ 10264 w 109136"/>
                  <a:gd name="connsiteY2" fmla="*/ 29235 h 74399"/>
                  <a:gd name="connsiteX3" fmla="*/ 15396 w 109136"/>
                  <a:gd name="connsiteY3" fmla="*/ 26861 h 74399"/>
                  <a:gd name="connsiteX4" fmla="*/ 20068 w 109136"/>
                  <a:gd name="connsiteY4" fmla="*/ 30001 h 74399"/>
                  <a:gd name="connsiteX5" fmla="*/ 25430 w 109136"/>
                  <a:gd name="connsiteY5" fmla="*/ 37431 h 74399"/>
                  <a:gd name="connsiteX6" fmla="*/ 31175 w 109136"/>
                  <a:gd name="connsiteY6" fmla="*/ 38120 h 74399"/>
                  <a:gd name="connsiteX7" fmla="*/ 32094 w 109136"/>
                  <a:gd name="connsiteY7" fmla="*/ 40265 h 74399"/>
                  <a:gd name="connsiteX8" fmla="*/ 32936 w 109136"/>
                  <a:gd name="connsiteY8" fmla="*/ 43482 h 74399"/>
                  <a:gd name="connsiteX9" fmla="*/ 34468 w 109136"/>
                  <a:gd name="connsiteY9" fmla="*/ 44095 h 74399"/>
                  <a:gd name="connsiteX10" fmla="*/ 41056 w 109136"/>
                  <a:gd name="connsiteY10" fmla="*/ 42870 h 74399"/>
                  <a:gd name="connsiteX11" fmla="*/ 43813 w 109136"/>
                  <a:gd name="connsiteY11" fmla="*/ 43482 h 74399"/>
                  <a:gd name="connsiteX12" fmla="*/ 47413 w 109136"/>
                  <a:gd name="connsiteY12" fmla="*/ 47082 h 74399"/>
                  <a:gd name="connsiteX13" fmla="*/ 46954 w 109136"/>
                  <a:gd name="connsiteY13" fmla="*/ 49227 h 74399"/>
                  <a:gd name="connsiteX14" fmla="*/ 46035 w 109136"/>
                  <a:gd name="connsiteY14" fmla="*/ 55584 h 74399"/>
                  <a:gd name="connsiteX15" fmla="*/ 46647 w 109136"/>
                  <a:gd name="connsiteY15" fmla="*/ 56887 h 74399"/>
                  <a:gd name="connsiteX16" fmla="*/ 51166 w 109136"/>
                  <a:gd name="connsiteY16" fmla="*/ 57806 h 74399"/>
                  <a:gd name="connsiteX17" fmla="*/ 54613 w 109136"/>
                  <a:gd name="connsiteY17" fmla="*/ 57193 h 74399"/>
                  <a:gd name="connsiteX18" fmla="*/ 63345 w 109136"/>
                  <a:gd name="connsiteY18" fmla="*/ 51065 h 74399"/>
                  <a:gd name="connsiteX19" fmla="*/ 64265 w 109136"/>
                  <a:gd name="connsiteY19" fmla="*/ 51984 h 74399"/>
                  <a:gd name="connsiteX20" fmla="*/ 66792 w 109136"/>
                  <a:gd name="connsiteY20" fmla="*/ 63474 h 74399"/>
                  <a:gd name="connsiteX21" fmla="*/ 68937 w 109136"/>
                  <a:gd name="connsiteY21" fmla="*/ 63474 h 74399"/>
                  <a:gd name="connsiteX22" fmla="*/ 70469 w 109136"/>
                  <a:gd name="connsiteY22" fmla="*/ 63934 h 74399"/>
                  <a:gd name="connsiteX23" fmla="*/ 79813 w 109136"/>
                  <a:gd name="connsiteY23" fmla="*/ 69295 h 74399"/>
                  <a:gd name="connsiteX24" fmla="*/ 80886 w 109136"/>
                  <a:gd name="connsiteY24" fmla="*/ 70521 h 74399"/>
                  <a:gd name="connsiteX25" fmla="*/ 82954 w 109136"/>
                  <a:gd name="connsiteY25" fmla="*/ 73432 h 74399"/>
                  <a:gd name="connsiteX26" fmla="*/ 84486 w 109136"/>
                  <a:gd name="connsiteY26" fmla="*/ 74351 h 74399"/>
                  <a:gd name="connsiteX27" fmla="*/ 91226 w 109136"/>
                  <a:gd name="connsiteY27" fmla="*/ 72895 h 74399"/>
                  <a:gd name="connsiteX28" fmla="*/ 92682 w 109136"/>
                  <a:gd name="connsiteY28" fmla="*/ 72895 h 74399"/>
                  <a:gd name="connsiteX29" fmla="*/ 93984 w 109136"/>
                  <a:gd name="connsiteY29" fmla="*/ 72129 h 74399"/>
                  <a:gd name="connsiteX30" fmla="*/ 94597 w 109136"/>
                  <a:gd name="connsiteY30" fmla="*/ 69985 h 74399"/>
                  <a:gd name="connsiteX31" fmla="*/ 94137 w 109136"/>
                  <a:gd name="connsiteY31" fmla="*/ 65925 h 74399"/>
                  <a:gd name="connsiteX32" fmla="*/ 91839 w 109136"/>
                  <a:gd name="connsiteY32" fmla="*/ 62555 h 74399"/>
                  <a:gd name="connsiteX33" fmla="*/ 91610 w 109136"/>
                  <a:gd name="connsiteY33" fmla="*/ 60793 h 74399"/>
                  <a:gd name="connsiteX34" fmla="*/ 93141 w 109136"/>
                  <a:gd name="connsiteY34" fmla="*/ 57806 h 74399"/>
                  <a:gd name="connsiteX35" fmla="*/ 95439 w 109136"/>
                  <a:gd name="connsiteY35" fmla="*/ 52904 h 74399"/>
                  <a:gd name="connsiteX36" fmla="*/ 99729 w 109136"/>
                  <a:gd name="connsiteY36" fmla="*/ 49304 h 74399"/>
                  <a:gd name="connsiteX37" fmla="*/ 102410 w 109136"/>
                  <a:gd name="connsiteY37" fmla="*/ 51219 h 74399"/>
                  <a:gd name="connsiteX38" fmla="*/ 102716 w 109136"/>
                  <a:gd name="connsiteY38" fmla="*/ 50529 h 74399"/>
                  <a:gd name="connsiteX39" fmla="*/ 108308 w 109136"/>
                  <a:gd name="connsiteY39" fmla="*/ 44938 h 74399"/>
                  <a:gd name="connsiteX40" fmla="*/ 108997 w 109136"/>
                  <a:gd name="connsiteY40" fmla="*/ 43023 h 74399"/>
                  <a:gd name="connsiteX41" fmla="*/ 105626 w 109136"/>
                  <a:gd name="connsiteY41" fmla="*/ 36282 h 74399"/>
                  <a:gd name="connsiteX42" fmla="*/ 99269 w 109136"/>
                  <a:gd name="connsiteY42" fmla="*/ 28393 h 74399"/>
                  <a:gd name="connsiteX43" fmla="*/ 98656 w 109136"/>
                  <a:gd name="connsiteY43" fmla="*/ 27857 h 74399"/>
                  <a:gd name="connsiteX44" fmla="*/ 95975 w 109136"/>
                  <a:gd name="connsiteY44" fmla="*/ 28316 h 74399"/>
                  <a:gd name="connsiteX45" fmla="*/ 93448 w 109136"/>
                  <a:gd name="connsiteY45" fmla="*/ 27703 h 74399"/>
                  <a:gd name="connsiteX46" fmla="*/ 90001 w 109136"/>
                  <a:gd name="connsiteY46" fmla="*/ 27474 h 74399"/>
                  <a:gd name="connsiteX47" fmla="*/ 89082 w 109136"/>
                  <a:gd name="connsiteY47" fmla="*/ 24869 h 74399"/>
                  <a:gd name="connsiteX48" fmla="*/ 89771 w 109136"/>
                  <a:gd name="connsiteY48" fmla="*/ 22725 h 74399"/>
                  <a:gd name="connsiteX49" fmla="*/ 90997 w 109136"/>
                  <a:gd name="connsiteY49" fmla="*/ 20656 h 74399"/>
                  <a:gd name="connsiteX50" fmla="*/ 91456 w 109136"/>
                  <a:gd name="connsiteY50" fmla="*/ 17746 h 74399"/>
                  <a:gd name="connsiteX51" fmla="*/ 92758 w 109136"/>
                  <a:gd name="connsiteY51" fmla="*/ 15984 h 74399"/>
                  <a:gd name="connsiteX52" fmla="*/ 93677 w 109136"/>
                  <a:gd name="connsiteY52" fmla="*/ 13916 h 74399"/>
                  <a:gd name="connsiteX53" fmla="*/ 92605 w 109136"/>
                  <a:gd name="connsiteY53" fmla="*/ 12231 h 74399"/>
                  <a:gd name="connsiteX54" fmla="*/ 90078 w 109136"/>
                  <a:gd name="connsiteY54" fmla="*/ 11541 h 74399"/>
                  <a:gd name="connsiteX55" fmla="*/ 86477 w 109136"/>
                  <a:gd name="connsiteY55" fmla="*/ 10699 h 74399"/>
                  <a:gd name="connsiteX56" fmla="*/ 84562 w 109136"/>
                  <a:gd name="connsiteY56" fmla="*/ 7788 h 74399"/>
                  <a:gd name="connsiteX57" fmla="*/ 82495 w 109136"/>
                  <a:gd name="connsiteY57" fmla="*/ 8018 h 74399"/>
                  <a:gd name="connsiteX58" fmla="*/ 80733 w 109136"/>
                  <a:gd name="connsiteY58" fmla="*/ 8478 h 74399"/>
                  <a:gd name="connsiteX59" fmla="*/ 77286 w 109136"/>
                  <a:gd name="connsiteY59" fmla="*/ 8861 h 74399"/>
                  <a:gd name="connsiteX60" fmla="*/ 75371 w 109136"/>
                  <a:gd name="connsiteY60" fmla="*/ 7329 h 74399"/>
                  <a:gd name="connsiteX61" fmla="*/ 73303 w 109136"/>
                  <a:gd name="connsiteY61" fmla="*/ 5184 h 74399"/>
                  <a:gd name="connsiteX62" fmla="*/ 72613 w 109136"/>
                  <a:gd name="connsiteY62" fmla="*/ 2656 h 74399"/>
                  <a:gd name="connsiteX63" fmla="*/ 70928 w 109136"/>
                  <a:gd name="connsiteY63" fmla="*/ 895 h 74399"/>
                  <a:gd name="connsiteX64" fmla="*/ 68324 w 109136"/>
                  <a:gd name="connsiteY64" fmla="*/ 1124 h 74399"/>
                  <a:gd name="connsiteX65" fmla="*/ 64035 w 109136"/>
                  <a:gd name="connsiteY65" fmla="*/ 52 h 74399"/>
                  <a:gd name="connsiteX66" fmla="*/ 60664 w 109136"/>
                  <a:gd name="connsiteY66" fmla="*/ 2120 h 74399"/>
                  <a:gd name="connsiteX67" fmla="*/ 57754 w 109136"/>
                  <a:gd name="connsiteY67" fmla="*/ 1201 h 74399"/>
                  <a:gd name="connsiteX68" fmla="*/ 54307 w 109136"/>
                  <a:gd name="connsiteY68" fmla="*/ 818 h 74399"/>
                  <a:gd name="connsiteX69" fmla="*/ 52775 w 109136"/>
                  <a:gd name="connsiteY69" fmla="*/ 2273 h 74399"/>
                  <a:gd name="connsiteX70" fmla="*/ 51703 w 109136"/>
                  <a:gd name="connsiteY70" fmla="*/ 4035 h 74399"/>
                  <a:gd name="connsiteX71" fmla="*/ 50247 w 109136"/>
                  <a:gd name="connsiteY71" fmla="*/ 4724 h 74399"/>
                  <a:gd name="connsiteX72" fmla="*/ 49098 w 109136"/>
                  <a:gd name="connsiteY72" fmla="*/ 4495 h 74399"/>
                  <a:gd name="connsiteX73" fmla="*/ 47413 w 109136"/>
                  <a:gd name="connsiteY73" fmla="*/ 5261 h 74399"/>
                  <a:gd name="connsiteX74" fmla="*/ 45268 w 109136"/>
                  <a:gd name="connsiteY74" fmla="*/ 7252 h 74399"/>
                  <a:gd name="connsiteX75" fmla="*/ 41592 w 109136"/>
                  <a:gd name="connsiteY75" fmla="*/ 9780 h 74399"/>
                  <a:gd name="connsiteX76" fmla="*/ 37762 w 109136"/>
                  <a:gd name="connsiteY76" fmla="*/ 10699 h 74399"/>
                  <a:gd name="connsiteX77" fmla="*/ 33473 w 109136"/>
                  <a:gd name="connsiteY77" fmla="*/ 8631 h 74399"/>
                  <a:gd name="connsiteX78" fmla="*/ 29413 w 109136"/>
                  <a:gd name="connsiteY78" fmla="*/ 7788 h 74399"/>
                  <a:gd name="connsiteX79" fmla="*/ 25966 w 109136"/>
                  <a:gd name="connsiteY79" fmla="*/ 8631 h 74399"/>
                  <a:gd name="connsiteX80" fmla="*/ 24281 w 109136"/>
                  <a:gd name="connsiteY80" fmla="*/ 8631 h 74399"/>
                  <a:gd name="connsiteX81" fmla="*/ 23821 w 109136"/>
                  <a:gd name="connsiteY81" fmla="*/ 7099 h 74399"/>
                  <a:gd name="connsiteX82" fmla="*/ 23745 w 109136"/>
                  <a:gd name="connsiteY82" fmla="*/ 5107 h 74399"/>
                  <a:gd name="connsiteX83" fmla="*/ 18077 w 109136"/>
                  <a:gd name="connsiteY83" fmla="*/ 6333 h 74399"/>
                  <a:gd name="connsiteX84" fmla="*/ 0 w 109136"/>
                  <a:gd name="connsiteY84" fmla="*/ 15142 h 74399"/>
                  <a:gd name="connsiteX85" fmla="*/ 1302 w 109136"/>
                  <a:gd name="connsiteY85" fmla="*/ 20197 h 74399"/>
                  <a:gd name="connsiteX86" fmla="*/ 2221 w 109136"/>
                  <a:gd name="connsiteY86" fmla="*/ 22571 h 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09136" h="74399">
                    <a:moveTo>
                      <a:pt x="2221" y="22571"/>
                    </a:moveTo>
                    <a:cubicBezTo>
                      <a:pt x="2911" y="23414"/>
                      <a:pt x="8579" y="29388"/>
                      <a:pt x="8579" y="29388"/>
                    </a:cubicBezTo>
                    <a:cubicBezTo>
                      <a:pt x="8579" y="29388"/>
                      <a:pt x="9038" y="29848"/>
                      <a:pt x="10264" y="29235"/>
                    </a:cubicBezTo>
                    <a:cubicBezTo>
                      <a:pt x="11489" y="28623"/>
                      <a:pt x="14477" y="26861"/>
                      <a:pt x="15396" y="26861"/>
                    </a:cubicBezTo>
                    <a:cubicBezTo>
                      <a:pt x="16315" y="26861"/>
                      <a:pt x="19609" y="28316"/>
                      <a:pt x="20068" y="30001"/>
                    </a:cubicBezTo>
                    <a:cubicBezTo>
                      <a:pt x="20528" y="31686"/>
                      <a:pt x="21524" y="36972"/>
                      <a:pt x="25430" y="37431"/>
                    </a:cubicBezTo>
                    <a:cubicBezTo>
                      <a:pt x="29413" y="37891"/>
                      <a:pt x="30562" y="37201"/>
                      <a:pt x="31175" y="38120"/>
                    </a:cubicBezTo>
                    <a:cubicBezTo>
                      <a:pt x="31787" y="39040"/>
                      <a:pt x="32017" y="39423"/>
                      <a:pt x="32094" y="40265"/>
                    </a:cubicBezTo>
                    <a:cubicBezTo>
                      <a:pt x="32247" y="41108"/>
                      <a:pt x="32707" y="42793"/>
                      <a:pt x="32936" y="43482"/>
                    </a:cubicBezTo>
                    <a:cubicBezTo>
                      <a:pt x="33166" y="44172"/>
                      <a:pt x="33396" y="44708"/>
                      <a:pt x="34468" y="44095"/>
                    </a:cubicBezTo>
                    <a:cubicBezTo>
                      <a:pt x="35541" y="43482"/>
                      <a:pt x="39754" y="43023"/>
                      <a:pt x="41056" y="42870"/>
                    </a:cubicBezTo>
                    <a:cubicBezTo>
                      <a:pt x="42358" y="42716"/>
                      <a:pt x="42817" y="42640"/>
                      <a:pt x="43813" y="43482"/>
                    </a:cubicBezTo>
                    <a:cubicBezTo>
                      <a:pt x="44732" y="44325"/>
                      <a:pt x="47873" y="46469"/>
                      <a:pt x="47413" y="47082"/>
                    </a:cubicBezTo>
                    <a:cubicBezTo>
                      <a:pt x="46954" y="47695"/>
                      <a:pt x="46724" y="48155"/>
                      <a:pt x="46954" y="49227"/>
                    </a:cubicBezTo>
                    <a:cubicBezTo>
                      <a:pt x="47183" y="50299"/>
                      <a:pt x="46571" y="54282"/>
                      <a:pt x="46035" y="55584"/>
                    </a:cubicBezTo>
                    <a:cubicBezTo>
                      <a:pt x="45422" y="56887"/>
                      <a:pt x="45805" y="56657"/>
                      <a:pt x="46647" y="56887"/>
                    </a:cubicBezTo>
                    <a:cubicBezTo>
                      <a:pt x="47490" y="57116"/>
                      <a:pt x="49175" y="57806"/>
                      <a:pt x="51166" y="57806"/>
                    </a:cubicBezTo>
                    <a:cubicBezTo>
                      <a:pt x="53235" y="57806"/>
                      <a:pt x="53541" y="58036"/>
                      <a:pt x="54613" y="57193"/>
                    </a:cubicBezTo>
                    <a:cubicBezTo>
                      <a:pt x="55686" y="56351"/>
                      <a:pt x="63345" y="51065"/>
                      <a:pt x="63345" y="51065"/>
                    </a:cubicBezTo>
                    <a:cubicBezTo>
                      <a:pt x="63345" y="51065"/>
                      <a:pt x="64265" y="49610"/>
                      <a:pt x="64265" y="51984"/>
                    </a:cubicBezTo>
                    <a:cubicBezTo>
                      <a:pt x="64265" y="54359"/>
                      <a:pt x="64724" y="62861"/>
                      <a:pt x="66792" y="63474"/>
                    </a:cubicBezTo>
                    <a:cubicBezTo>
                      <a:pt x="68860" y="64087"/>
                      <a:pt x="68554" y="63474"/>
                      <a:pt x="68937" y="63474"/>
                    </a:cubicBezTo>
                    <a:cubicBezTo>
                      <a:pt x="69320" y="63474"/>
                      <a:pt x="69779" y="63474"/>
                      <a:pt x="70469" y="63934"/>
                    </a:cubicBezTo>
                    <a:cubicBezTo>
                      <a:pt x="71158" y="64393"/>
                      <a:pt x="79813" y="69295"/>
                      <a:pt x="79813" y="69295"/>
                    </a:cubicBezTo>
                    <a:cubicBezTo>
                      <a:pt x="79813" y="69295"/>
                      <a:pt x="80503" y="69908"/>
                      <a:pt x="80886" y="70521"/>
                    </a:cubicBezTo>
                    <a:cubicBezTo>
                      <a:pt x="81269" y="71134"/>
                      <a:pt x="82954" y="73432"/>
                      <a:pt x="82954" y="73432"/>
                    </a:cubicBezTo>
                    <a:cubicBezTo>
                      <a:pt x="82954" y="73432"/>
                      <a:pt x="83184" y="74657"/>
                      <a:pt x="84486" y="74351"/>
                    </a:cubicBezTo>
                    <a:cubicBezTo>
                      <a:pt x="85788" y="74121"/>
                      <a:pt x="91226" y="72895"/>
                      <a:pt x="91226" y="72895"/>
                    </a:cubicBezTo>
                    <a:cubicBezTo>
                      <a:pt x="91226" y="72895"/>
                      <a:pt x="91916" y="72819"/>
                      <a:pt x="92682" y="72895"/>
                    </a:cubicBezTo>
                    <a:lnTo>
                      <a:pt x="93984" y="72129"/>
                    </a:lnTo>
                    <a:cubicBezTo>
                      <a:pt x="93984" y="72129"/>
                      <a:pt x="94597" y="71517"/>
                      <a:pt x="94597" y="69985"/>
                    </a:cubicBezTo>
                    <a:cubicBezTo>
                      <a:pt x="94597" y="68453"/>
                      <a:pt x="94827" y="67227"/>
                      <a:pt x="94137" y="65925"/>
                    </a:cubicBezTo>
                    <a:cubicBezTo>
                      <a:pt x="93448" y="64623"/>
                      <a:pt x="92069" y="62938"/>
                      <a:pt x="91839" y="62555"/>
                    </a:cubicBezTo>
                    <a:cubicBezTo>
                      <a:pt x="91610" y="62172"/>
                      <a:pt x="90920" y="61636"/>
                      <a:pt x="91610" y="60793"/>
                    </a:cubicBezTo>
                    <a:cubicBezTo>
                      <a:pt x="92299" y="59951"/>
                      <a:pt x="92835" y="58878"/>
                      <a:pt x="93141" y="57806"/>
                    </a:cubicBezTo>
                    <a:cubicBezTo>
                      <a:pt x="93525" y="56734"/>
                      <a:pt x="94214" y="53976"/>
                      <a:pt x="95439" y="52904"/>
                    </a:cubicBezTo>
                    <a:cubicBezTo>
                      <a:pt x="96665" y="51831"/>
                      <a:pt x="98809" y="48461"/>
                      <a:pt x="99729" y="49304"/>
                    </a:cubicBezTo>
                    <a:cubicBezTo>
                      <a:pt x="100265" y="49763"/>
                      <a:pt x="101414" y="50529"/>
                      <a:pt x="102410" y="51219"/>
                    </a:cubicBezTo>
                    <a:cubicBezTo>
                      <a:pt x="102486" y="50989"/>
                      <a:pt x="102563" y="50682"/>
                      <a:pt x="102716" y="50529"/>
                    </a:cubicBezTo>
                    <a:cubicBezTo>
                      <a:pt x="103635" y="49687"/>
                      <a:pt x="107771" y="45627"/>
                      <a:pt x="108308" y="44938"/>
                    </a:cubicBezTo>
                    <a:cubicBezTo>
                      <a:pt x="108920" y="44248"/>
                      <a:pt x="109380" y="43865"/>
                      <a:pt x="108997" y="43023"/>
                    </a:cubicBezTo>
                    <a:cubicBezTo>
                      <a:pt x="108614" y="42180"/>
                      <a:pt x="106852" y="37737"/>
                      <a:pt x="105626" y="36282"/>
                    </a:cubicBezTo>
                    <a:cubicBezTo>
                      <a:pt x="104401" y="34827"/>
                      <a:pt x="99269" y="28393"/>
                      <a:pt x="99269" y="28393"/>
                    </a:cubicBezTo>
                    <a:cubicBezTo>
                      <a:pt x="99269" y="28393"/>
                      <a:pt x="98963" y="28163"/>
                      <a:pt x="98656" y="27857"/>
                    </a:cubicBezTo>
                    <a:cubicBezTo>
                      <a:pt x="97661" y="27933"/>
                      <a:pt x="96435" y="28086"/>
                      <a:pt x="95975" y="28316"/>
                    </a:cubicBezTo>
                    <a:cubicBezTo>
                      <a:pt x="95133" y="28699"/>
                      <a:pt x="94214" y="27703"/>
                      <a:pt x="93448" y="27703"/>
                    </a:cubicBezTo>
                    <a:cubicBezTo>
                      <a:pt x="92758" y="27703"/>
                      <a:pt x="91073" y="27091"/>
                      <a:pt x="90001" y="27474"/>
                    </a:cubicBezTo>
                    <a:cubicBezTo>
                      <a:pt x="88928" y="27857"/>
                      <a:pt x="89311" y="25788"/>
                      <a:pt x="89082" y="24869"/>
                    </a:cubicBezTo>
                    <a:cubicBezTo>
                      <a:pt x="88852" y="23950"/>
                      <a:pt x="89465" y="23108"/>
                      <a:pt x="89771" y="22725"/>
                    </a:cubicBezTo>
                    <a:cubicBezTo>
                      <a:pt x="90154" y="22342"/>
                      <a:pt x="90690" y="21499"/>
                      <a:pt x="90997" y="20656"/>
                    </a:cubicBezTo>
                    <a:cubicBezTo>
                      <a:pt x="91226" y="19814"/>
                      <a:pt x="91839" y="18742"/>
                      <a:pt x="91456" y="17746"/>
                    </a:cubicBezTo>
                    <a:cubicBezTo>
                      <a:pt x="91073" y="16750"/>
                      <a:pt x="92299" y="16444"/>
                      <a:pt x="92758" y="15984"/>
                    </a:cubicBezTo>
                    <a:cubicBezTo>
                      <a:pt x="93218" y="15525"/>
                      <a:pt x="93601" y="14912"/>
                      <a:pt x="93677" y="13916"/>
                    </a:cubicBezTo>
                    <a:cubicBezTo>
                      <a:pt x="93831" y="12997"/>
                      <a:pt x="93065" y="12614"/>
                      <a:pt x="92605" y="12231"/>
                    </a:cubicBezTo>
                    <a:cubicBezTo>
                      <a:pt x="92145" y="11848"/>
                      <a:pt x="91073" y="11541"/>
                      <a:pt x="90078" y="11541"/>
                    </a:cubicBezTo>
                    <a:cubicBezTo>
                      <a:pt x="89082" y="11541"/>
                      <a:pt x="87320" y="11158"/>
                      <a:pt x="86477" y="10699"/>
                    </a:cubicBezTo>
                    <a:cubicBezTo>
                      <a:pt x="85635" y="10239"/>
                      <a:pt x="85022" y="8937"/>
                      <a:pt x="84562" y="7788"/>
                    </a:cubicBezTo>
                    <a:cubicBezTo>
                      <a:pt x="84103" y="6716"/>
                      <a:pt x="83030" y="7635"/>
                      <a:pt x="82495" y="8018"/>
                    </a:cubicBezTo>
                    <a:cubicBezTo>
                      <a:pt x="82035" y="8401"/>
                      <a:pt x="81192" y="8478"/>
                      <a:pt x="80733" y="8478"/>
                    </a:cubicBezTo>
                    <a:cubicBezTo>
                      <a:pt x="80273" y="8478"/>
                      <a:pt x="78358" y="8478"/>
                      <a:pt x="77286" y="8861"/>
                    </a:cubicBezTo>
                    <a:cubicBezTo>
                      <a:pt x="76214" y="9244"/>
                      <a:pt x="75984" y="8171"/>
                      <a:pt x="75371" y="7329"/>
                    </a:cubicBezTo>
                    <a:cubicBezTo>
                      <a:pt x="74758" y="6486"/>
                      <a:pt x="74452" y="5644"/>
                      <a:pt x="73303" y="5184"/>
                    </a:cubicBezTo>
                    <a:cubicBezTo>
                      <a:pt x="72230" y="4724"/>
                      <a:pt x="72843" y="3652"/>
                      <a:pt x="72613" y="2656"/>
                    </a:cubicBezTo>
                    <a:cubicBezTo>
                      <a:pt x="72384" y="1737"/>
                      <a:pt x="72000" y="895"/>
                      <a:pt x="70928" y="895"/>
                    </a:cubicBezTo>
                    <a:cubicBezTo>
                      <a:pt x="69856" y="895"/>
                      <a:pt x="69166" y="1278"/>
                      <a:pt x="68324" y="1124"/>
                    </a:cubicBezTo>
                    <a:cubicBezTo>
                      <a:pt x="67482" y="971"/>
                      <a:pt x="64954" y="435"/>
                      <a:pt x="64035" y="52"/>
                    </a:cubicBezTo>
                    <a:cubicBezTo>
                      <a:pt x="63115" y="-331"/>
                      <a:pt x="61277" y="1507"/>
                      <a:pt x="60664" y="2120"/>
                    </a:cubicBezTo>
                    <a:cubicBezTo>
                      <a:pt x="60051" y="2733"/>
                      <a:pt x="59132" y="1890"/>
                      <a:pt x="57754" y="1201"/>
                    </a:cubicBezTo>
                    <a:cubicBezTo>
                      <a:pt x="56452" y="512"/>
                      <a:pt x="55150" y="588"/>
                      <a:pt x="54307" y="818"/>
                    </a:cubicBezTo>
                    <a:cubicBezTo>
                      <a:pt x="53464" y="1048"/>
                      <a:pt x="52775" y="1507"/>
                      <a:pt x="52775" y="2273"/>
                    </a:cubicBezTo>
                    <a:cubicBezTo>
                      <a:pt x="52775" y="2963"/>
                      <a:pt x="52316" y="3499"/>
                      <a:pt x="51703" y="4035"/>
                    </a:cubicBezTo>
                    <a:cubicBezTo>
                      <a:pt x="51090" y="4648"/>
                      <a:pt x="50247" y="4724"/>
                      <a:pt x="50247" y="4724"/>
                    </a:cubicBezTo>
                    <a:lnTo>
                      <a:pt x="49098" y="4495"/>
                    </a:lnTo>
                    <a:cubicBezTo>
                      <a:pt x="50017" y="5031"/>
                      <a:pt x="49328" y="5337"/>
                      <a:pt x="47413" y="5261"/>
                    </a:cubicBezTo>
                    <a:cubicBezTo>
                      <a:pt x="46724" y="6027"/>
                      <a:pt x="45652" y="7099"/>
                      <a:pt x="45268" y="7252"/>
                    </a:cubicBezTo>
                    <a:cubicBezTo>
                      <a:pt x="44656" y="7482"/>
                      <a:pt x="42051" y="9167"/>
                      <a:pt x="41592" y="9780"/>
                    </a:cubicBezTo>
                    <a:cubicBezTo>
                      <a:pt x="41132" y="10393"/>
                      <a:pt x="39064" y="10622"/>
                      <a:pt x="37762" y="10699"/>
                    </a:cubicBezTo>
                    <a:cubicBezTo>
                      <a:pt x="36460" y="10852"/>
                      <a:pt x="34392" y="9473"/>
                      <a:pt x="33473" y="8631"/>
                    </a:cubicBezTo>
                    <a:cubicBezTo>
                      <a:pt x="32554" y="7788"/>
                      <a:pt x="30256" y="7941"/>
                      <a:pt x="29413" y="7788"/>
                    </a:cubicBezTo>
                    <a:cubicBezTo>
                      <a:pt x="28570" y="7635"/>
                      <a:pt x="26885" y="8171"/>
                      <a:pt x="25966" y="8631"/>
                    </a:cubicBezTo>
                    <a:cubicBezTo>
                      <a:pt x="25047" y="9090"/>
                      <a:pt x="25047" y="9014"/>
                      <a:pt x="24281" y="8631"/>
                    </a:cubicBezTo>
                    <a:cubicBezTo>
                      <a:pt x="23592" y="8248"/>
                      <a:pt x="23821" y="7099"/>
                      <a:pt x="23821" y="7099"/>
                    </a:cubicBezTo>
                    <a:lnTo>
                      <a:pt x="23745" y="5107"/>
                    </a:lnTo>
                    <a:cubicBezTo>
                      <a:pt x="21141" y="5337"/>
                      <a:pt x="19072" y="5797"/>
                      <a:pt x="18077" y="6333"/>
                    </a:cubicBezTo>
                    <a:cubicBezTo>
                      <a:pt x="14936" y="8324"/>
                      <a:pt x="5821" y="13073"/>
                      <a:pt x="0" y="15142"/>
                    </a:cubicBezTo>
                    <a:lnTo>
                      <a:pt x="1302" y="20197"/>
                    </a:lnTo>
                    <a:cubicBezTo>
                      <a:pt x="1379" y="20350"/>
                      <a:pt x="1455" y="21729"/>
                      <a:pt x="2221" y="2257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15" name="Kombinationstegning: figur 12214">
                <a:extLst>
                  <a:ext uri="{FF2B5EF4-FFF2-40B4-BE49-F238E27FC236}">
                    <a16:creationId xmlns:a16="http://schemas.microsoft.com/office/drawing/2014/main" id="{85BF2CE8-C6B4-48D4-849C-C18D6CADC8E3}"/>
                  </a:ext>
                </a:extLst>
              </p:cNvPr>
              <p:cNvSpPr/>
              <p:nvPr/>
            </p:nvSpPr>
            <p:spPr>
              <a:xfrm>
                <a:off x="6443683" y="2834862"/>
                <a:ext cx="21327" cy="26483"/>
              </a:xfrm>
              <a:custGeom>
                <a:avLst/>
                <a:gdLst>
                  <a:gd name="connsiteX0" fmla="*/ 17303 w 21327"/>
                  <a:gd name="connsiteY0" fmla="*/ 23726 h 26483"/>
                  <a:gd name="connsiteX1" fmla="*/ 18605 w 21327"/>
                  <a:gd name="connsiteY1" fmla="*/ 20585 h 26483"/>
                  <a:gd name="connsiteX2" fmla="*/ 20903 w 21327"/>
                  <a:gd name="connsiteY2" fmla="*/ 17598 h 26483"/>
                  <a:gd name="connsiteX3" fmla="*/ 21056 w 21327"/>
                  <a:gd name="connsiteY3" fmla="*/ 15913 h 26483"/>
                  <a:gd name="connsiteX4" fmla="*/ 19141 w 21327"/>
                  <a:gd name="connsiteY4" fmla="*/ 13845 h 26483"/>
                  <a:gd name="connsiteX5" fmla="*/ 13243 w 21327"/>
                  <a:gd name="connsiteY5" fmla="*/ 10015 h 26483"/>
                  <a:gd name="connsiteX6" fmla="*/ 11099 w 21327"/>
                  <a:gd name="connsiteY6" fmla="*/ 6415 h 26483"/>
                  <a:gd name="connsiteX7" fmla="*/ 11099 w 21327"/>
                  <a:gd name="connsiteY7" fmla="*/ 2049 h 26483"/>
                  <a:gd name="connsiteX8" fmla="*/ 8418 w 21327"/>
                  <a:gd name="connsiteY8" fmla="*/ 134 h 26483"/>
                  <a:gd name="connsiteX9" fmla="*/ 4128 w 21327"/>
                  <a:gd name="connsiteY9" fmla="*/ 3734 h 26483"/>
                  <a:gd name="connsiteX10" fmla="*/ 1830 w 21327"/>
                  <a:gd name="connsiteY10" fmla="*/ 8636 h 26483"/>
                  <a:gd name="connsiteX11" fmla="*/ 299 w 21327"/>
                  <a:gd name="connsiteY11" fmla="*/ 11623 h 26483"/>
                  <a:gd name="connsiteX12" fmla="*/ 528 w 21327"/>
                  <a:gd name="connsiteY12" fmla="*/ 13385 h 26483"/>
                  <a:gd name="connsiteX13" fmla="*/ 2826 w 21327"/>
                  <a:gd name="connsiteY13" fmla="*/ 16755 h 26483"/>
                  <a:gd name="connsiteX14" fmla="*/ 3286 w 21327"/>
                  <a:gd name="connsiteY14" fmla="*/ 20815 h 26483"/>
                  <a:gd name="connsiteX15" fmla="*/ 2673 w 21327"/>
                  <a:gd name="connsiteY15" fmla="*/ 22960 h 26483"/>
                  <a:gd name="connsiteX16" fmla="*/ 1371 w 21327"/>
                  <a:gd name="connsiteY16" fmla="*/ 23726 h 26483"/>
                  <a:gd name="connsiteX17" fmla="*/ 3056 w 21327"/>
                  <a:gd name="connsiteY17" fmla="*/ 24262 h 26483"/>
                  <a:gd name="connsiteX18" fmla="*/ 6503 w 21327"/>
                  <a:gd name="connsiteY18" fmla="*/ 25717 h 26483"/>
                  <a:gd name="connsiteX19" fmla="*/ 12860 w 21327"/>
                  <a:gd name="connsiteY19" fmla="*/ 25257 h 26483"/>
                  <a:gd name="connsiteX20" fmla="*/ 15005 w 21327"/>
                  <a:gd name="connsiteY20" fmla="*/ 25411 h 26483"/>
                  <a:gd name="connsiteX21" fmla="*/ 17149 w 21327"/>
                  <a:gd name="connsiteY21" fmla="*/ 26483 h 26483"/>
                  <a:gd name="connsiteX22" fmla="*/ 17303 w 21327"/>
                  <a:gd name="connsiteY22" fmla="*/ 23726 h 2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327" h="26483">
                    <a:moveTo>
                      <a:pt x="17303" y="23726"/>
                    </a:moveTo>
                    <a:cubicBezTo>
                      <a:pt x="17533" y="22653"/>
                      <a:pt x="17762" y="21657"/>
                      <a:pt x="18605" y="20585"/>
                    </a:cubicBezTo>
                    <a:cubicBezTo>
                      <a:pt x="19448" y="19513"/>
                      <a:pt x="20903" y="17598"/>
                      <a:pt x="20903" y="17598"/>
                    </a:cubicBezTo>
                    <a:cubicBezTo>
                      <a:pt x="20903" y="17598"/>
                      <a:pt x="21746" y="16985"/>
                      <a:pt x="21056" y="15913"/>
                    </a:cubicBezTo>
                    <a:cubicBezTo>
                      <a:pt x="20367" y="14840"/>
                      <a:pt x="20137" y="14381"/>
                      <a:pt x="19141" y="13845"/>
                    </a:cubicBezTo>
                    <a:cubicBezTo>
                      <a:pt x="18145" y="13308"/>
                      <a:pt x="14086" y="11470"/>
                      <a:pt x="13243" y="10015"/>
                    </a:cubicBezTo>
                    <a:cubicBezTo>
                      <a:pt x="12401" y="8559"/>
                      <a:pt x="11099" y="7487"/>
                      <a:pt x="11099" y="6415"/>
                    </a:cubicBezTo>
                    <a:cubicBezTo>
                      <a:pt x="11099" y="5496"/>
                      <a:pt x="10716" y="3351"/>
                      <a:pt x="11099" y="2049"/>
                    </a:cubicBezTo>
                    <a:cubicBezTo>
                      <a:pt x="10103" y="1436"/>
                      <a:pt x="8954" y="593"/>
                      <a:pt x="8418" y="134"/>
                    </a:cubicBezTo>
                    <a:cubicBezTo>
                      <a:pt x="7498" y="-709"/>
                      <a:pt x="5277" y="2661"/>
                      <a:pt x="4128" y="3734"/>
                    </a:cubicBezTo>
                    <a:cubicBezTo>
                      <a:pt x="2903" y="4806"/>
                      <a:pt x="2214" y="7564"/>
                      <a:pt x="1830" y="8636"/>
                    </a:cubicBezTo>
                    <a:cubicBezTo>
                      <a:pt x="1447" y="9708"/>
                      <a:pt x="988" y="10781"/>
                      <a:pt x="299" y="11623"/>
                    </a:cubicBezTo>
                    <a:cubicBezTo>
                      <a:pt x="-391" y="12466"/>
                      <a:pt x="299" y="13079"/>
                      <a:pt x="528" y="13385"/>
                    </a:cubicBezTo>
                    <a:cubicBezTo>
                      <a:pt x="758" y="13768"/>
                      <a:pt x="2060" y="15453"/>
                      <a:pt x="2826" y="16755"/>
                    </a:cubicBezTo>
                    <a:cubicBezTo>
                      <a:pt x="3516" y="18057"/>
                      <a:pt x="3286" y="19283"/>
                      <a:pt x="3286" y="20815"/>
                    </a:cubicBezTo>
                    <a:cubicBezTo>
                      <a:pt x="3286" y="22347"/>
                      <a:pt x="2673" y="22960"/>
                      <a:pt x="2673" y="22960"/>
                    </a:cubicBezTo>
                    <a:lnTo>
                      <a:pt x="1371" y="23726"/>
                    </a:lnTo>
                    <a:cubicBezTo>
                      <a:pt x="1907" y="23802"/>
                      <a:pt x="2520" y="23879"/>
                      <a:pt x="3056" y="24262"/>
                    </a:cubicBezTo>
                    <a:cubicBezTo>
                      <a:pt x="4281" y="25104"/>
                      <a:pt x="5200" y="25717"/>
                      <a:pt x="6503" y="25717"/>
                    </a:cubicBezTo>
                    <a:cubicBezTo>
                      <a:pt x="7805" y="25717"/>
                      <a:pt x="12860" y="25257"/>
                      <a:pt x="12860" y="25257"/>
                    </a:cubicBezTo>
                    <a:cubicBezTo>
                      <a:pt x="12860" y="25257"/>
                      <a:pt x="13933" y="24798"/>
                      <a:pt x="15005" y="25411"/>
                    </a:cubicBezTo>
                    <a:cubicBezTo>
                      <a:pt x="15388" y="25640"/>
                      <a:pt x="16230" y="26023"/>
                      <a:pt x="17149" y="26483"/>
                    </a:cubicBezTo>
                    <a:cubicBezTo>
                      <a:pt x="17149" y="25487"/>
                      <a:pt x="17149" y="24262"/>
                      <a:pt x="17303" y="2372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16" name="Kombinationstegning: figur 12215">
                <a:extLst>
                  <a:ext uri="{FF2B5EF4-FFF2-40B4-BE49-F238E27FC236}">
                    <a16:creationId xmlns:a16="http://schemas.microsoft.com/office/drawing/2014/main" id="{99F633B8-BB98-4040-BD5B-87716F71AF52}"/>
                  </a:ext>
                </a:extLst>
              </p:cNvPr>
              <p:cNvSpPr/>
              <p:nvPr/>
            </p:nvSpPr>
            <p:spPr>
              <a:xfrm>
                <a:off x="5391622" y="3209871"/>
                <a:ext cx="1539" cy="4806"/>
              </a:xfrm>
              <a:custGeom>
                <a:avLst/>
                <a:gdLst>
                  <a:gd name="connsiteX0" fmla="*/ 0 w 1539"/>
                  <a:gd name="connsiteY0" fmla="*/ 3818 h 4806"/>
                  <a:gd name="connsiteX1" fmla="*/ 1225 w 1539"/>
                  <a:gd name="connsiteY1" fmla="*/ 677 h 4806"/>
                  <a:gd name="connsiteX2" fmla="*/ 0 w 1539"/>
                  <a:gd name="connsiteY2" fmla="*/ 3818 h 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9" h="4806">
                    <a:moveTo>
                      <a:pt x="0" y="3818"/>
                    </a:moveTo>
                    <a:cubicBezTo>
                      <a:pt x="1455" y="6422"/>
                      <a:pt x="1915" y="3358"/>
                      <a:pt x="1225" y="677"/>
                    </a:cubicBezTo>
                    <a:cubicBezTo>
                      <a:pt x="460" y="-1927"/>
                      <a:pt x="0" y="3818"/>
                      <a:pt x="0" y="381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17" name="Kombinationstegning: figur 12216">
                <a:extLst>
                  <a:ext uri="{FF2B5EF4-FFF2-40B4-BE49-F238E27FC236}">
                    <a16:creationId xmlns:a16="http://schemas.microsoft.com/office/drawing/2014/main" id="{707E1FBC-BBCE-4B17-9483-7C14527002A4}"/>
                  </a:ext>
                </a:extLst>
              </p:cNvPr>
              <p:cNvSpPr/>
              <p:nvPr/>
            </p:nvSpPr>
            <p:spPr>
              <a:xfrm>
                <a:off x="5546708" y="3262737"/>
                <a:ext cx="19378" cy="7593"/>
              </a:xfrm>
              <a:custGeom>
                <a:avLst/>
                <a:gdLst>
                  <a:gd name="connsiteX0" fmla="*/ 8830 w 19378"/>
                  <a:gd name="connsiteY0" fmla="*/ 3344 h 7593"/>
                  <a:gd name="connsiteX1" fmla="*/ 1630 w 19378"/>
                  <a:gd name="connsiteY1" fmla="*/ 433 h 7593"/>
                  <a:gd name="connsiteX2" fmla="*/ 175 w 19378"/>
                  <a:gd name="connsiteY2" fmla="*/ 3574 h 7593"/>
                  <a:gd name="connsiteX3" fmla="*/ 8065 w 19378"/>
                  <a:gd name="connsiteY3" fmla="*/ 7403 h 7593"/>
                  <a:gd name="connsiteX4" fmla="*/ 18635 w 19378"/>
                  <a:gd name="connsiteY4" fmla="*/ 3344 h 7593"/>
                  <a:gd name="connsiteX5" fmla="*/ 8830 w 19378"/>
                  <a:gd name="connsiteY5" fmla="*/ 3344 h 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78" h="7593">
                    <a:moveTo>
                      <a:pt x="8830" y="3344"/>
                    </a:moveTo>
                    <a:cubicBezTo>
                      <a:pt x="5920" y="4569"/>
                      <a:pt x="4082" y="2425"/>
                      <a:pt x="1630" y="433"/>
                    </a:cubicBezTo>
                    <a:cubicBezTo>
                      <a:pt x="-744" y="-1482"/>
                      <a:pt x="175" y="3574"/>
                      <a:pt x="175" y="3574"/>
                    </a:cubicBezTo>
                    <a:cubicBezTo>
                      <a:pt x="865" y="6484"/>
                      <a:pt x="4235" y="6714"/>
                      <a:pt x="8065" y="7403"/>
                    </a:cubicBezTo>
                    <a:cubicBezTo>
                      <a:pt x="11894" y="8093"/>
                      <a:pt x="15035" y="6944"/>
                      <a:pt x="18635" y="3344"/>
                    </a:cubicBezTo>
                    <a:cubicBezTo>
                      <a:pt x="22235" y="-256"/>
                      <a:pt x="11741" y="2118"/>
                      <a:pt x="8830" y="334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18" name="Kombinationstegning: figur 12217">
                <a:extLst>
                  <a:ext uri="{FF2B5EF4-FFF2-40B4-BE49-F238E27FC236}">
                    <a16:creationId xmlns:a16="http://schemas.microsoft.com/office/drawing/2014/main" id="{980A7BBC-2F4E-4D8C-B5F5-68B7874216E5}"/>
                  </a:ext>
                </a:extLst>
              </p:cNvPr>
              <p:cNvSpPr/>
              <p:nvPr/>
            </p:nvSpPr>
            <p:spPr>
              <a:xfrm>
                <a:off x="5501591" y="3234123"/>
                <a:ext cx="8256" cy="5161"/>
              </a:xfrm>
              <a:custGeom>
                <a:avLst/>
                <a:gdLst>
                  <a:gd name="connsiteX0" fmla="*/ 5155 w 8256"/>
                  <a:gd name="connsiteY0" fmla="*/ 94 h 5161"/>
                  <a:gd name="connsiteX1" fmla="*/ 3470 w 8256"/>
                  <a:gd name="connsiteY1" fmla="*/ 4384 h 5161"/>
                  <a:gd name="connsiteX2" fmla="*/ 8219 w 8256"/>
                  <a:gd name="connsiteY2" fmla="*/ 3694 h 5161"/>
                  <a:gd name="connsiteX3" fmla="*/ 5155 w 8256"/>
                  <a:gd name="connsiteY3" fmla="*/ 94 h 5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6" h="5161">
                    <a:moveTo>
                      <a:pt x="5155" y="94"/>
                    </a:moveTo>
                    <a:cubicBezTo>
                      <a:pt x="2014" y="554"/>
                      <a:pt x="-3730" y="784"/>
                      <a:pt x="3470" y="4384"/>
                    </a:cubicBezTo>
                    <a:cubicBezTo>
                      <a:pt x="3470" y="4384"/>
                      <a:pt x="8755" y="6528"/>
                      <a:pt x="8219" y="3694"/>
                    </a:cubicBezTo>
                    <a:cubicBezTo>
                      <a:pt x="7682" y="860"/>
                      <a:pt x="8295" y="-365"/>
                      <a:pt x="5155" y="9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19" name="Kombinationstegning: figur 12218">
                <a:extLst>
                  <a:ext uri="{FF2B5EF4-FFF2-40B4-BE49-F238E27FC236}">
                    <a16:creationId xmlns:a16="http://schemas.microsoft.com/office/drawing/2014/main" id="{203BCA03-C987-4D55-95BA-46EF0C4E88C0}"/>
                  </a:ext>
                </a:extLst>
              </p:cNvPr>
              <p:cNvSpPr/>
              <p:nvPr/>
            </p:nvSpPr>
            <p:spPr>
              <a:xfrm>
                <a:off x="5469110" y="3242686"/>
                <a:ext cx="12885" cy="5507"/>
              </a:xfrm>
              <a:custGeom>
                <a:avLst/>
                <a:gdLst>
                  <a:gd name="connsiteX0" fmla="*/ 3168 w 12885"/>
                  <a:gd name="connsiteY0" fmla="*/ 187 h 5507"/>
                  <a:gd name="connsiteX1" fmla="*/ 5542 w 12885"/>
                  <a:gd name="connsiteY1" fmla="*/ 5472 h 5507"/>
                  <a:gd name="connsiteX2" fmla="*/ 11747 w 12885"/>
                  <a:gd name="connsiteY2" fmla="*/ 3557 h 5507"/>
                  <a:gd name="connsiteX3" fmla="*/ 3168 w 12885"/>
                  <a:gd name="connsiteY3" fmla="*/ 187 h 5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85" h="5507">
                    <a:moveTo>
                      <a:pt x="3168" y="187"/>
                    </a:moveTo>
                    <a:cubicBezTo>
                      <a:pt x="1023" y="876"/>
                      <a:pt x="-3802" y="2331"/>
                      <a:pt x="5542" y="5472"/>
                    </a:cubicBezTo>
                    <a:cubicBezTo>
                      <a:pt x="5542" y="5472"/>
                      <a:pt x="16343" y="5931"/>
                      <a:pt x="11747" y="3557"/>
                    </a:cubicBezTo>
                    <a:cubicBezTo>
                      <a:pt x="7228" y="1106"/>
                      <a:pt x="5313" y="-579"/>
                      <a:pt x="3168" y="18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20" name="Kombinationstegning: figur 12219">
                <a:extLst>
                  <a:ext uri="{FF2B5EF4-FFF2-40B4-BE49-F238E27FC236}">
                    <a16:creationId xmlns:a16="http://schemas.microsoft.com/office/drawing/2014/main" id="{191D260F-C8D6-49F4-8356-CFC6493E5610}"/>
                  </a:ext>
                </a:extLst>
              </p:cNvPr>
              <p:cNvSpPr/>
              <p:nvPr/>
            </p:nvSpPr>
            <p:spPr>
              <a:xfrm>
                <a:off x="5789790" y="3426845"/>
                <a:ext cx="15306" cy="6464"/>
              </a:xfrm>
              <a:custGeom>
                <a:avLst/>
                <a:gdLst>
                  <a:gd name="connsiteX0" fmla="*/ 13767 w 15306"/>
                  <a:gd name="connsiteY0" fmla="*/ 4378 h 6464"/>
                  <a:gd name="connsiteX1" fmla="*/ 11393 w 15306"/>
                  <a:gd name="connsiteY1" fmla="*/ 778 h 6464"/>
                  <a:gd name="connsiteX2" fmla="*/ 2278 w 15306"/>
                  <a:gd name="connsiteY2" fmla="*/ 548 h 6464"/>
                  <a:gd name="connsiteX3" fmla="*/ 822 w 15306"/>
                  <a:gd name="connsiteY3" fmla="*/ 3152 h 6464"/>
                  <a:gd name="connsiteX4" fmla="*/ 13767 w 15306"/>
                  <a:gd name="connsiteY4" fmla="*/ 4378 h 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06" h="6464">
                    <a:moveTo>
                      <a:pt x="13767" y="4378"/>
                    </a:moveTo>
                    <a:cubicBezTo>
                      <a:pt x="17597" y="2003"/>
                      <a:pt x="13308" y="1467"/>
                      <a:pt x="11393" y="778"/>
                    </a:cubicBezTo>
                    <a:cubicBezTo>
                      <a:pt x="9478" y="88"/>
                      <a:pt x="6338" y="-448"/>
                      <a:pt x="2278" y="548"/>
                    </a:cubicBezTo>
                    <a:cubicBezTo>
                      <a:pt x="-1782" y="1467"/>
                      <a:pt x="822" y="3152"/>
                      <a:pt x="822" y="3152"/>
                    </a:cubicBezTo>
                    <a:cubicBezTo>
                      <a:pt x="8942" y="7978"/>
                      <a:pt x="9937" y="6752"/>
                      <a:pt x="13767" y="437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21" name="Kombinationstegning: figur 12220">
                <a:extLst>
                  <a:ext uri="{FF2B5EF4-FFF2-40B4-BE49-F238E27FC236}">
                    <a16:creationId xmlns:a16="http://schemas.microsoft.com/office/drawing/2014/main" id="{470649C3-BD13-4552-9D4F-3D869B979788}"/>
                  </a:ext>
                </a:extLst>
              </p:cNvPr>
              <p:cNvSpPr/>
              <p:nvPr/>
            </p:nvSpPr>
            <p:spPr>
              <a:xfrm>
                <a:off x="6011083" y="3121069"/>
                <a:ext cx="92633" cy="171914"/>
              </a:xfrm>
              <a:custGeom>
                <a:avLst/>
                <a:gdLst>
                  <a:gd name="connsiteX0" fmla="*/ 55661 w 92633"/>
                  <a:gd name="connsiteY0" fmla="*/ 156042 h 171914"/>
                  <a:gd name="connsiteX1" fmla="*/ 55661 w 92633"/>
                  <a:gd name="connsiteY1" fmla="*/ 153897 h 171914"/>
                  <a:gd name="connsiteX2" fmla="*/ 57423 w 92633"/>
                  <a:gd name="connsiteY2" fmla="*/ 148842 h 171914"/>
                  <a:gd name="connsiteX3" fmla="*/ 61099 w 92633"/>
                  <a:gd name="connsiteY3" fmla="*/ 141412 h 171914"/>
                  <a:gd name="connsiteX4" fmla="*/ 63704 w 92633"/>
                  <a:gd name="connsiteY4" fmla="*/ 139267 h 171914"/>
                  <a:gd name="connsiteX5" fmla="*/ 70061 w 92633"/>
                  <a:gd name="connsiteY5" fmla="*/ 135667 h 171914"/>
                  <a:gd name="connsiteX6" fmla="*/ 71287 w 92633"/>
                  <a:gd name="connsiteY6" fmla="*/ 133523 h 171914"/>
                  <a:gd name="connsiteX7" fmla="*/ 71133 w 92633"/>
                  <a:gd name="connsiteY7" fmla="*/ 132450 h 171914"/>
                  <a:gd name="connsiteX8" fmla="*/ 67916 w 92633"/>
                  <a:gd name="connsiteY8" fmla="*/ 132833 h 171914"/>
                  <a:gd name="connsiteX9" fmla="*/ 66614 w 92633"/>
                  <a:gd name="connsiteY9" fmla="*/ 132450 h 171914"/>
                  <a:gd name="connsiteX10" fmla="*/ 61252 w 92633"/>
                  <a:gd name="connsiteY10" fmla="*/ 123871 h 171914"/>
                  <a:gd name="connsiteX11" fmla="*/ 61099 w 92633"/>
                  <a:gd name="connsiteY11" fmla="*/ 122110 h 171914"/>
                  <a:gd name="connsiteX12" fmla="*/ 63014 w 92633"/>
                  <a:gd name="connsiteY12" fmla="*/ 117054 h 171914"/>
                  <a:gd name="connsiteX13" fmla="*/ 66690 w 92633"/>
                  <a:gd name="connsiteY13" fmla="*/ 111310 h 171914"/>
                  <a:gd name="connsiteX14" fmla="*/ 70137 w 92633"/>
                  <a:gd name="connsiteY14" fmla="*/ 104569 h 171914"/>
                  <a:gd name="connsiteX15" fmla="*/ 63933 w 92633"/>
                  <a:gd name="connsiteY15" fmla="*/ 99897 h 171914"/>
                  <a:gd name="connsiteX16" fmla="*/ 63244 w 92633"/>
                  <a:gd name="connsiteY16" fmla="*/ 97292 h 171914"/>
                  <a:gd name="connsiteX17" fmla="*/ 61329 w 92633"/>
                  <a:gd name="connsiteY17" fmla="*/ 95607 h 171914"/>
                  <a:gd name="connsiteX18" fmla="*/ 60257 w 92633"/>
                  <a:gd name="connsiteY18" fmla="*/ 93922 h 171914"/>
                  <a:gd name="connsiteX19" fmla="*/ 55125 w 92633"/>
                  <a:gd name="connsiteY19" fmla="*/ 84731 h 171914"/>
                  <a:gd name="connsiteX20" fmla="*/ 55584 w 92633"/>
                  <a:gd name="connsiteY20" fmla="*/ 83658 h 171914"/>
                  <a:gd name="connsiteX21" fmla="*/ 59184 w 92633"/>
                  <a:gd name="connsiteY21" fmla="*/ 83812 h 171914"/>
                  <a:gd name="connsiteX22" fmla="*/ 67074 w 92633"/>
                  <a:gd name="connsiteY22" fmla="*/ 84271 h 171914"/>
                  <a:gd name="connsiteX23" fmla="*/ 71057 w 92633"/>
                  <a:gd name="connsiteY23" fmla="*/ 77071 h 171914"/>
                  <a:gd name="connsiteX24" fmla="*/ 71516 w 92633"/>
                  <a:gd name="connsiteY24" fmla="*/ 70101 h 171914"/>
                  <a:gd name="connsiteX25" fmla="*/ 71133 w 92633"/>
                  <a:gd name="connsiteY25" fmla="*/ 64509 h 171914"/>
                  <a:gd name="connsiteX26" fmla="*/ 73201 w 92633"/>
                  <a:gd name="connsiteY26" fmla="*/ 63820 h 171914"/>
                  <a:gd name="connsiteX27" fmla="*/ 74044 w 92633"/>
                  <a:gd name="connsiteY27" fmla="*/ 62748 h 171914"/>
                  <a:gd name="connsiteX28" fmla="*/ 74427 w 92633"/>
                  <a:gd name="connsiteY28" fmla="*/ 57156 h 171914"/>
                  <a:gd name="connsiteX29" fmla="*/ 74810 w 92633"/>
                  <a:gd name="connsiteY29" fmla="*/ 46279 h 171914"/>
                  <a:gd name="connsiteX30" fmla="*/ 71899 w 92633"/>
                  <a:gd name="connsiteY30" fmla="*/ 38007 h 171914"/>
                  <a:gd name="connsiteX31" fmla="*/ 78257 w 92633"/>
                  <a:gd name="connsiteY31" fmla="*/ 32262 h 171914"/>
                  <a:gd name="connsiteX32" fmla="*/ 83618 w 92633"/>
                  <a:gd name="connsiteY32" fmla="*/ 29658 h 171914"/>
                  <a:gd name="connsiteX33" fmla="*/ 85074 w 92633"/>
                  <a:gd name="connsiteY33" fmla="*/ 28739 h 171914"/>
                  <a:gd name="connsiteX34" fmla="*/ 87219 w 92633"/>
                  <a:gd name="connsiteY34" fmla="*/ 27436 h 171914"/>
                  <a:gd name="connsiteX35" fmla="*/ 90589 w 92633"/>
                  <a:gd name="connsiteY35" fmla="*/ 23147 h 171914"/>
                  <a:gd name="connsiteX36" fmla="*/ 92274 w 92633"/>
                  <a:gd name="connsiteY36" fmla="*/ 21079 h 171914"/>
                  <a:gd name="connsiteX37" fmla="*/ 91584 w 92633"/>
                  <a:gd name="connsiteY37" fmla="*/ 18781 h 171914"/>
                  <a:gd name="connsiteX38" fmla="*/ 83236 w 92633"/>
                  <a:gd name="connsiteY38" fmla="*/ 15104 h 171914"/>
                  <a:gd name="connsiteX39" fmla="*/ 83006 w 92633"/>
                  <a:gd name="connsiteY39" fmla="*/ 13190 h 171914"/>
                  <a:gd name="connsiteX40" fmla="*/ 82776 w 92633"/>
                  <a:gd name="connsiteY40" fmla="*/ 8057 h 171914"/>
                  <a:gd name="connsiteX41" fmla="*/ 73431 w 92633"/>
                  <a:gd name="connsiteY41" fmla="*/ 7368 h 171914"/>
                  <a:gd name="connsiteX42" fmla="*/ 70827 w 92633"/>
                  <a:gd name="connsiteY42" fmla="*/ 6449 h 171914"/>
                  <a:gd name="connsiteX43" fmla="*/ 69525 w 92633"/>
                  <a:gd name="connsiteY43" fmla="*/ 6909 h 171914"/>
                  <a:gd name="connsiteX44" fmla="*/ 64852 w 92633"/>
                  <a:gd name="connsiteY44" fmla="*/ 8977 h 171914"/>
                  <a:gd name="connsiteX45" fmla="*/ 63167 w 92633"/>
                  <a:gd name="connsiteY45" fmla="*/ 9589 h 171914"/>
                  <a:gd name="connsiteX46" fmla="*/ 53593 w 92633"/>
                  <a:gd name="connsiteY46" fmla="*/ 10815 h 171914"/>
                  <a:gd name="connsiteX47" fmla="*/ 51831 w 92633"/>
                  <a:gd name="connsiteY47" fmla="*/ 10662 h 171914"/>
                  <a:gd name="connsiteX48" fmla="*/ 45703 w 92633"/>
                  <a:gd name="connsiteY48" fmla="*/ 8287 h 171914"/>
                  <a:gd name="connsiteX49" fmla="*/ 43788 w 92633"/>
                  <a:gd name="connsiteY49" fmla="*/ 8517 h 171914"/>
                  <a:gd name="connsiteX50" fmla="*/ 41031 w 92633"/>
                  <a:gd name="connsiteY50" fmla="*/ 11045 h 171914"/>
                  <a:gd name="connsiteX51" fmla="*/ 38043 w 92633"/>
                  <a:gd name="connsiteY51" fmla="*/ 11887 h 171914"/>
                  <a:gd name="connsiteX52" fmla="*/ 36282 w 92633"/>
                  <a:gd name="connsiteY52" fmla="*/ 10432 h 171914"/>
                  <a:gd name="connsiteX53" fmla="*/ 35822 w 92633"/>
                  <a:gd name="connsiteY53" fmla="*/ 7904 h 171914"/>
                  <a:gd name="connsiteX54" fmla="*/ 38350 w 92633"/>
                  <a:gd name="connsiteY54" fmla="*/ 4994 h 171914"/>
                  <a:gd name="connsiteX55" fmla="*/ 36282 w 92633"/>
                  <a:gd name="connsiteY55" fmla="*/ 91 h 171914"/>
                  <a:gd name="connsiteX56" fmla="*/ 33142 w 92633"/>
                  <a:gd name="connsiteY56" fmla="*/ 1853 h 171914"/>
                  <a:gd name="connsiteX57" fmla="*/ 27856 w 92633"/>
                  <a:gd name="connsiteY57" fmla="*/ 2926 h 171914"/>
                  <a:gd name="connsiteX58" fmla="*/ 22495 w 92633"/>
                  <a:gd name="connsiteY58" fmla="*/ 5223 h 171914"/>
                  <a:gd name="connsiteX59" fmla="*/ 19890 w 92633"/>
                  <a:gd name="connsiteY59" fmla="*/ 7675 h 171914"/>
                  <a:gd name="connsiteX60" fmla="*/ 19048 w 92633"/>
                  <a:gd name="connsiteY60" fmla="*/ 10125 h 171914"/>
                  <a:gd name="connsiteX61" fmla="*/ 19354 w 92633"/>
                  <a:gd name="connsiteY61" fmla="*/ 20849 h 171914"/>
                  <a:gd name="connsiteX62" fmla="*/ 22571 w 92633"/>
                  <a:gd name="connsiteY62" fmla="*/ 31879 h 171914"/>
                  <a:gd name="connsiteX63" fmla="*/ 22571 w 92633"/>
                  <a:gd name="connsiteY63" fmla="*/ 43828 h 171914"/>
                  <a:gd name="connsiteX64" fmla="*/ 22265 w 92633"/>
                  <a:gd name="connsiteY64" fmla="*/ 48577 h 171914"/>
                  <a:gd name="connsiteX65" fmla="*/ 23720 w 92633"/>
                  <a:gd name="connsiteY65" fmla="*/ 50186 h 171914"/>
                  <a:gd name="connsiteX66" fmla="*/ 18129 w 92633"/>
                  <a:gd name="connsiteY66" fmla="*/ 62594 h 171914"/>
                  <a:gd name="connsiteX67" fmla="*/ 9320 w 92633"/>
                  <a:gd name="connsiteY67" fmla="*/ 90169 h 171914"/>
                  <a:gd name="connsiteX68" fmla="*/ 6945 w 92633"/>
                  <a:gd name="connsiteY68" fmla="*/ 93233 h 171914"/>
                  <a:gd name="connsiteX69" fmla="*/ 3575 w 92633"/>
                  <a:gd name="connsiteY69" fmla="*/ 98365 h 171914"/>
                  <a:gd name="connsiteX70" fmla="*/ 1354 w 92633"/>
                  <a:gd name="connsiteY70" fmla="*/ 108093 h 171914"/>
                  <a:gd name="connsiteX71" fmla="*/ 1507 w 92633"/>
                  <a:gd name="connsiteY71" fmla="*/ 115906 h 171914"/>
                  <a:gd name="connsiteX72" fmla="*/ 9473 w 92633"/>
                  <a:gd name="connsiteY72" fmla="*/ 113531 h 171914"/>
                  <a:gd name="connsiteX73" fmla="*/ 14912 w 92633"/>
                  <a:gd name="connsiteY73" fmla="*/ 110467 h 171914"/>
                  <a:gd name="connsiteX74" fmla="*/ 14452 w 92633"/>
                  <a:gd name="connsiteY74" fmla="*/ 114756 h 171914"/>
                  <a:gd name="connsiteX75" fmla="*/ 13533 w 92633"/>
                  <a:gd name="connsiteY75" fmla="*/ 116671 h 171914"/>
                  <a:gd name="connsiteX76" fmla="*/ 12920 w 92633"/>
                  <a:gd name="connsiteY76" fmla="*/ 118280 h 171914"/>
                  <a:gd name="connsiteX77" fmla="*/ 12001 w 92633"/>
                  <a:gd name="connsiteY77" fmla="*/ 119199 h 171914"/>
                  <a:gd name="connsiteX78" fmla="*/ 8784 w 92633"/>
                  <a:gd name="connsiteY78" fmla="*/ 117897 h 171914"/>
                  <a:gd name="connsiteX79" fmla="*/ 7022 w 92633"/>
                  <a:gd name="connsiteY79" fmla="*/ 119352 h 171914"/>
                  <a:gd name="connsiteX80" fmla="*/ 9396 w 92633"/>
                  <a:gd name="connsiteY80" fmla="*/ 124791 h 171914"/>
                  <a:gd name="connsiteX81" fmla="*/ 17822 w 92633"/>
                  <a:gd name="connsiteY81" fmla="*/ 122723 h 171914"/>
                  <a:gd name="connsiteX82" fmla="*/ 23873 w 92633"/>
                  <a:gd name="connsiteY82" fmla="*/ 124791 h 171914"/>
                  <a:gd name="connsiteX83" fmla="*/ 18435 w 92633"/>
                  <a:gd name="connsiteY83" fmla="*/ 125557 h 171914"/>
                  <a:gd name="connsiteX84" fmla="*/ 17133 w 92633"/>
                  <a:gd name="connsiteY84" fmla="*/ 126169 h 171914"/>
                  <a:gd name="connsiteX85" fmla="*/ 19048 w 92633"/>
                  <a:gd name="connsiteY85" fmla="*/ 131608 h 171914"/>
                  <a:gd name="connsiteX86" fmla="*/ 19354 w 92633"/>
                  <a:gd name="connsiteY86" fmla="*/ 137046 h 171914"/>
                  <a:gd name="connsiteX87" fmla="*/ 19507 w 92633"/>
                  <a:gd name="connsiteY87" fmla="*/ 146008 h 171914"/>
                  <a:gd name="connsiteX88" fmla="*/ 15064 w 92633"/>
                  <a:gd name="connsiteY88" fmla="*/ 168680 h 171914"/>
                  <a:gd name="connsiteX89" fmla="*/ 21575 w 92633"/>
                  <a:gd name="connsiteY89" fmla="*/ 169140 h 171914"/>
                  <a:gd name="connsiteX90" fmla="*/ 29848 w 92633"/>
                  <a:gd name="connsiteY90" fmla="*/ 168834 h 171914"/>
                  <a:gd name="connsiteX91" fmla="*/ 36205 w 92633"/>
                  <a:gd name="connsiteY91" fmla="*/ 169600 h 171914"/>
                  <a:gd name="connsiteX92" fmla="*/ 40495 w 92633"/>
                  <a:gd name="connsiteY92" fmla="*/ 171208 h 171914"/>
                  <a:gd name="connsiteX93" fmla="*/ 49763 w 92633"/>
                  <a:gd name="connsiteY93" fmla="*/ 169906 h 171914"/>
                  <a:gd name="connsiteX94" fmla="*/ 56963 w 92633"/>
                  <a:gd name="connsiteY94" fmla="*/ 165310 h 171914"/>
                  <a:gd name="connsiteX95" fmla="*/ 57729 w 92633"/>
                  <a:gd name="connsiteY95" fmla="*/ 164391 h 171914"/>
                  <a:gd name="connsiteX96" fmla="*/ 57652 w 92633"/>
                  <a:gd name="connsiteY96" fmla="*/ 160638 h 171914"/>
                  <a:gd name="connsiteX97" fmla="*/ 55661 w 92633"/>
                  <a:gd name="connsiteY97" fmla="*/ 156042 h 171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92633" h="171914">
                    <a:moveTo>
                      <a:pt x="55661" y="156042"/>
                    </a:moveTo>
                    <a:cubicBezTo>
                      <a:pt x="54818" y="154816"/>
                      <a:pt x="55508" y="154127"/>
                      <a:pt x="55661" y="153897"/>
                    </a:cubicBezTo>
                    <a:cubicBezTo>
                      <a:pt x="55814" y="153668"/>
                      <a:pt x="56963" y="150068"/>
                      <a:pt x="57423" y="148842"/>
                    </a:cubicBezTo>
                    <a:cubicBezTo>
                      <a:pt x="57882" y="147616"/>
                      <a:pt x="60640" y="142638"/>
                      <a:pt x="61099" y="141412"/>
                    </a:cubicBezTo>
                    <a:cubicBezTo>
                      <a:pt x="61559" y="140187"/>
                      <a:pt x="63704" y="139267"/>
                      <a:pt x="63704" y="139267"/>
                    </a:cubicBezTo>
                    <a:cubicBezTo>
                      <a:pt x="63704" y="139267"/>
                      <a:pt x="69448" y="135897"/>
                      <a:pt x="70061" y="135667"/>
                    </a:cubicBezTo>
                    <a:cubicBezTo>
                      <a:pt x="70674" y="135438"/>
                      <a:pt x="70904" y="134595"/>
                      <a:pt x="71287" y="133523"/>
                    </a:cubicBezTo>
                    <a:cubicBezTo>
                      <a:pt x="71669" y="132450"/>
                      <a:pt x="71133" y="132450"/>
                      <a:pt x="71133" y="132450"/>
                    </a:cubicBezTo>
                    <a:cubicBezTo>
                      <a:pt x="71133" y="132450"/>
                      <a:pt x="68759" y="132604"/>
                      <a:pt x="67916" y="132833"/>
                    </a:cubicBezTo>
                    <a:cubicBezTo>
                      <a:pt x="67074" y="133063"/>
                      <a:pt x="66614" y="132450"/>
                      <a:pt x="66614" y="132450"/>
                    </a:cubicBezTo>
                    <a:cubicBezTo>
                      <a:pt x="66614" y="132450"/>
                      <a:pt x="61712" y="124408"/>
                      <a:pt x="61252" y="123871"/>
                    </a:cubicBezTo>
                    <a:cubicBezTo>
                      <a:pt x="60793" y="123259"/>
                      <a:pt x="61099" y="122110"/>
                      <a:pt x="61099" y="122110"/>
                    </a:cubicBezTo>
                    <a:cubicBezTo>
                      <a:pt x="61099" y="122110"/>
                      <a:pt x="62325" y="118433"/>
                      <a:pt x="63014" y="117054"/>
                    </a:cubicBezTo>
                    <a:cubicBezTo>
                      <a:pt x="63704" y="115752"/>
                      <a:pt x="63627" y="114527"/>
                      <a:pt x="66690" y="111310"/>
                    </a:cubicBezTo>
                    <a:cubicBezTo>
                      <a:pt x="69831" y="108093"/>
                      <a:pt x="70061" y="106178"/>
                      <a:pt x="70137" y="104569"/>
                    </a:cubicBezTo>
                    <a:cubicBezTo>
                      <a:pt x="70291" y="103037"/>
                      <a:pt x="64623" y="100510"/>
                      <a:pt x="63933" y="99897"/>
                    </a:cubicBezTo>
                    <a:cubicBezTo>
                      <a:pt x="63244" y="99284"/>
                      <a:pt x="63321" y="97982"/>
                      <a:pt x="63244" y="97292"/>
                    </a:cubicBezTo>
                    <a:cubicBezTo>
                      <a:pt x="63091" y="96603"/>
                      <a:pt x="61942" y="96067"/>
                      <a:pt x="61329" y="95607"/>
                    </a:cubicBezTo>
                    <a:cubicBezTo>
                      <a:pt x="60716" y="95148"/>
                      <a:pt x="60257" y="93922"/>
                      <a:pt x="60257" y="93922"/>
                    </a:cubicBezTo>
                    <a:cubicBezTo>
                      <a:pt x="60257" y="93922"/>
                      <a:pt x="55737" y="86033"/>
                      <a:pt x="55125" y="84731"/>
                    </a:cubicBezTo>
                    <a:cubicBezTo>
                      <a:pt x="54512" y="83428"/>
                      <a:pt x="55584" y="83658"/>
                      <a:pt x="55584" y="83658"/>
                    </a:cubicBezTo>
                    <a:cubicBezTo>
                      <a:pt x="55584" y="83658"/>
                      <a:pt x="57729" y="83888"/>
                      <a:pt x="59184" y="83812"/>
                    </a:cubicBezTo>
                    <a:cubicBezTo>
                      <a:pt x="60640" y="83735"/>
                      <a:pt x="64316" y="84041"/>
                      <a:pt x="67074" y="84271"/>
                    </a:cubicBezTo>
                    <a:cubicBezTo>
                      <a:pt x="69831" y="84501"/>
                      <a:pt x="70674" y="79752"/>
                      <a:pt x="71057" y="77071"/>
                    </a:cubicBezTo>
                    <a:cubicBezTo>
                      <a:pt x="71440" y="74467"/>
                      <a:pt x="71440" y="71479"/>
                      <a:pt x="71516" y="70101"/>
                    </a:cubicBezTo>
                    <a:cubicBezTo>
                      <a:pt x="71669" y="68798"/>
                      <a:pt x="71133" y="65045"/>
                      <a:pt x="71133" y="64509"/>
                    </a:cubicBezTo>
                    <a:cubicBezTo>
                      <a:pt x="71133" y="63896"/>
                      <a:pt x="72665" y="63820"/>
                      <a:pt x="73201" y="63820"/>
                    </a:cubicBezTo>
                    <a:cubicBezTo>
                      <a:pt x="73738" y="63820"/>
                      <a:pt x="73891" y="63360"/>
                      <a:pt x="74044" y="62748"/>
                    </a:cubicBezTo>
                    <a:cubicBezTo>
                      <a:pt x="74197" y="62135"/>
                      <a:pt x="74197" y="60986"/>
                      <a:pt x="74427" y="57156"/>
                    </a:cubicBezTo>
                    <a:cubicBezTo>
                      <a:pt x="74657" y="53326"/>
                      <a:pt x="74810" y="46279"/>
                      <a:pt x="74810" y="46279"/>
                    </a:cubicBezTo>
                    <a:lnTo>
                      <a:pt x="71899" y="38007"/>
                    </a:lnTo>
                    <a:cubicBezTo>
                      <a:pt x="71899" y="38007"/>
                      <a:pt x="77031" y="33258"/>
                      <a:pt x="78257" y="32262"/>
                    </a:cubicBezTo>
                    <a:cubicBezTo>
                      <a:pt x="79482" y="31266"/>
                      <a:pt x="82776" y="29734"/>
                      <a:pt x="83618" y="29658"/>
                    </a:cubicBezTo>
                    <a:cubicBezTo>
                      <a:pt x="84461" y="29504"/>
                      <a:pt x="84538" y="28968"/>
                      <a:pt x="85074" y="28739"/>
                    </a:cubicBezTo>
                    <a:cubicBezTo>
                      <a:pt x="85533" y="28509"/>
                      <a:pt x="86300" y="27820"/>
                      <a:pt x="87219" y="27436"/>
                    </a:cubicBezTo>
                    <a:cubicBezTo>
                      <a:pt x="88138" y="27053"/>
                      <a:pt x="90359" y="23760"/>
                      <a:pt x="90589" y="23147"/>
                    </a:cubicBezTo>
                    <a:cubicBezTo>
                      <a:pt x="90819" y="22534"/>
                      <a:pt x="91278" y="21845"/>
                      <a:pt x="92274" y="21079"/>
                    </a:cubicBezTo>
                    <a:cubicBezTo>
                      <a:pt x="93193" y="20390"/>
                      <a:pt x="92121" y="19394"/>
                      <a:pt x="91584" y="18781"/>
                    </a:cubicBezTo>
                    <a:cubicBezTo>
                      <a:pt x="90972" y="18168"/>
                      <a:pt x="83925" y="15334"/>
                      <a:pt x="83236" y="15104"/>
                    </a:cubicBezTo>
                    <a:cubicBezTo>
                      <a:pt x="82546" y="14875"/>
                      <a:pt x="82623" y="14262"/>
                      <a:pt x="83006" y="13190"/>
                    </a:cubicBezTo>
                    <a:cubicBezTo>
                      <a:pt x="83389" y="12117"/>
                      <a:pt x="83848" y="10279"/>
                      <a:pt x="82776" y="8057"/>
                    </a:cubicBezTo>
                    <a:cubicBezTo>
                      <a:pt x="81704" y="5760"/>
                      <a:pt x="74427" y="7138"/>
                      <a:pt x="73431" y="7368"/>
                    </a:cubicBezTo>
                    <a:cubicBezTo>
                      <a:pt x="72512" y="7598"/>
                      <a:pt x="71287" y="6909"/>
                      <a:pt x="70827" y="6449"/>
                    </a:cubicBezTo>
                    <a:cubicBezTo>
                      <a:pt x="70367" y="5989"/>
                      <a:pt x="69525" y="6909"/>
                      <a:pt x="69525" y="6909"/>
                    </a:cubicBezTo>
                    <a:cubicBezTo>
                      <a:pt x="69525" y="6909"/>
                      <a:pt x="65542" y="8594"/>
                      <a:pt x="64852" y="8977"/>
                    </a:cubicBezTo>
                    <a:cubicBezTo>
                      <a:pt x="64163" y="9360"/>
                      <a:pt x="63167" y="9589"/>
                      <a:pt x="63167" y="9589"/>
                    </a:cubicBezTo>
                    <a:cubicBezTo>
                      <a:pt x="63167" y="9589"/>
                      <a:pt x="55048" y="10662"/>
                      <a:pt x="53593" y="10815"/>
                    </a:cubicBezTo>
                    <a:cubicBezTo>
                      <a:pt x="52137" y="10968"/>
                      <a:pt x="51831" y="10662"/>
                      <a:pt x="51831" y="10662"/>
                    </a:cubicBezTo>
                    <a:cubicBezTo>
                      <a:pt x="51831" y="10662"/>
                      <a:pt x="46316" y="8517"/>
                      <a:pt x="45703" y="8287"/>
                    </a:cubicBezTo>
                    <a:cubicBezTo>
                      <a:pt x="45091" y="8057"/>
                      <a:pt x="44401" y="8287"/>
                      <a:pt x="43788" y="8517"/>
                    </a:cubicBezTo>
                    <a:cubicBezTo>
                      <a:pt x="43176" y="8747"/>
                      <a:pt x="42103" y="9819"/>
                      <a:pt x="41031" y="11045"/>
                    </a:cubicBezTo>
                    <a:cubicBezTo>
                      <a:pt x="39958" y="12270"/>
                      <a:pt x="39346" y="11734"/>
                      <a:pt x="38043" y="11887"/>
                    </a:cubicBezTo>
                    <a:cubicBezTo>
                      <a:pt x="36741" y="12040"/>
                      <a:pt x="36588" y="11045"/>
                      <a:pt x="36282" y="10432"/>
                    </a:cubicBezTo>
                    <a:cubicBezTo>
                      <a:pt x="35899" y="9819"/>
                      <a:pt x="35592" y="8747"/>
                      <a:pt x="35822" y="7904"/>
                    </a:cubicBezTo>
                    <a:cubicBezTo>
                      <a:pt x="36052" y="7062"/>
                      <a:pt x="37048" y="6449"/>
                      <a:pt x="38350" y="4994"/>
                    </a:cubicBezTo>
                    <a:cubicBezTo>
                      <a:pt x="39652" y="3538"/>
                      <a:pt x="36818" y="551"/>
                      <a:pt x="36282" y="91"/>
                    </a:cubicBezTo>
                    <a:cubicBezTo>
                      <a:pt x="35822" y="-368"/>
                      <a:pt x="34214" y="1011"/>
                      <a:pt x="33142" y="1853"/>
                    </a:cubicBezTo>
                    <a:cubicBezTo>
                      <a:pt x="32069" y="2696"/>
                      <a:pt x="29082" y="2926"/>
                      <a:pt x="27856" y="2926"/>
                    </a:cubicBezTo>
                    <a:cubicBezTo>
                      <a:pt x="26631" y="2926"/>
                      <a:pt x="24410" y="3845"/>
                      <a:pt x="22495" y="5223"/>
                    </a:cubicBezTo>
                    <a:cubicBezTo>
                      <a:pt x="21805" y="5683"/>
                      <a:pt x="20809" y="6679"/>
                      <a:pt x="19890" y="7675"/>
                    </a:cubicBezTo>
                    <a:cubicBezTo>
                      <a:pt x="20886" y="7138"/>
                      <a:pt x="19507" y="9130"/>
                      <a:pt x="19048" y="10125"/>
                    </a:cubicBezTo>
                    <a:cubicBezTo>
                      <a:pt x="18588" y="11275"/>
                      <a:pt x="17592" y="15564"/>
                      <a:pt x="19354" y="20849"/>
                    </a:cubicBezTo>
                    <a:cubicBezTo>
                      <a:pt x="21116" y="26134"/>
                      <a:pt x="19967" y="28356"/>
                      <a:pt x="22571" y="31879"/>
                    </a:cubicBezTo>
                    <a:cubicBezTo>
                      <a:pt x="25099" y="35402"/>
                      <a:pt x="23184" y="40841"/>
                      <a:pt x="22571" y="43828"/>
                    </a:cubicBezTo>
                    <a:cubicBezTo>
                      <a:pt x="21958" y="46892"/>
                      <a:pt x="20503" y="51181"/>
                      <a:pt x="22265" y="48577"/>
                    </a:cubicBezTo>
                    <a:cubicBezTo>
                      <a:pt x="24027" y="45973"/>
                      <a:pt x="26861" y="46815"/>
                      <a:pt x="23720" y="50186"/>
                    </a:cubicBezTo>
                    <a:cubicBezTo>
                      <a:pt x="20503" y="53556"/>
                      <a:pt x="18588" y="56926"/>
                      <a:pt x="18129" y="62594"/>
                    </a:cubicBezTo>
                    <a:cubicBezTo>
                      <a:pt x="17669" y="68339"/>
                      <a:pt x="10928" y="86722"/>
                      <a:pt x="9320" y="90169"/>
                    </a:cubicBezTo>
                    <a:cubicBezTo>
                      <a:pt x="9320" y="90169"/>
                      <a:pt x="8401" y="92084"/>
                      <a:pt x="6945" y="93233"/>
                    </a:cubicBezTo>
                    <a:cubicBezTo>
                      <a:pt x="5490" y="94382"/>
                      <a:pt x="3882" y="95148"/>
                      <a:pt x="3575" y="98365"/>
                    </a:cubicBezTo>
                    <a:cubicBezTo>
                      <a:pt x="3269" y="101582"/>
                      <a:pt x="1507" y="103803"/>
                      <a:pt x="1354" y="108093"/>
                    </a:cubicBezTo>
                    <a:cubicBezTo>
                      <a:pt x="1201" y="112382"/>
                      <a:pt x="-1710" y="114450"/>
                      <a:pt x="1507" y="115906"/>
                    </a:cubicBezTo>
                    <a:cubicBezTo>
                      <a:pt x="4724" y="117361"/>
                      <a:pt x="6486" y="116671"/>
                      <a:pt x="9473" y="113531"/>
                    </a:cubicBezTo>
                    <a:cubicBezTo>
                      <a:pt x="12537" y="110314"/>
                      <a:pt x="14222" y="107480"/>
                      <a:pt x="14912" y="110467"/>
                    </a:cubicBezTo>
                    <a:cubicBezTo>
                      <a:pt x="15524" y="113531"/>
                      <a:pt x="16520" y="113837"/>
                      <a:pt x="14452" y="114756"/>
                    </a:cubicBezTo>
                    <a:cubicBezTo>
                      <a:pt x="12384" y="115676"/>
                      <a:pt x="12997" y="116365"/>
                      <a:pt x="13533" y="116671"/>
                    </a:cubicBezTo>
                    <a:cubicBezTo>
                      <a:pt x="13533" y="116671"/>
                      <a:pt x="13839" y="118127"/>
                      <a:pt x="12920" y="118280"/>
                    </a:cubicBezTo>
                    <a:cubicBezTo>
                      <a:pt x="12001" y="118433"/>
                      <a:pt x="11771" y="118586"/>
                      <a:pt x="12001" y="119199"/>
                    </a:cubicBezTo>
                    <a:cubicBezTo>
                      <a:pt x="12154" y="119812"/>
                      <a:pt x="11694" y="117897"/>
                      <a:pt x="8784" y="117897"/>
                    </a:cubicBezTo>
                    <a:cubicBezTo>
                      <a:pt x="5873" y="117897"/>
                      <a:pt x="5949" y="117437"/>
                      <a:pt x="7022" y="119352"/>
                    </a:cubicBezTo>
                    <a:cubicBezTo>
                      <a:pt x="8171" y="121267"/>
                      <a:pt x="6409" y="126093"/>
                      <a:pt x="9396" y="124791"/>
                    </a:cubicBezTo>
                    <a:cubicBezTo>
                      <a:pt x="12460" y="123489"/>
                      <a:pt x="14375" y="124178"/>
                      <a:pt x="17822" y="122723"/>
                    </a:cubicBezTo>
                    <a:cubicBezTo>
                      <a:pt x="21345" y="121267"/>
                      <a:pt x="22571" y="121956"/>
                      <a:pt x="23873" y="124791"/>
                    </a:cubicBezTo>
                    <a:cubicBezTo>
                      <a:pt x="25175" y="127701"/>
                      <a:pt x="19737" y="126399"/>
                      <a:pt x="18435" y="125557"/>
                    </a:cubicBezTo>
                    <a:cubicBezTo>
                      <a:pt x="17133" y="124714"/>
                      <a:pt x="16060" y="123642"/>
                      <a:pt x="17133" y="126169"/>
                    </a:cubicBezTo>
                    <a:cubicBezTo>
                      <a:pt x="18282" y="128697"/>
                      <a:pt x="18282" y="129999"/>
                      <a:pt x="19048" y="131608"/>
                    </a:cubicBezTo>
                    <a:cubicBezTo>
                      <a:pt x="19813" y="133216"/>
                      <a:pt x="19813" y="135131"/>
                      <a:pt x="19354" y="137046"/>
                    </a:cubicBezTo>
                    <a:cubicBezTo>
                      <a:pt x="18894" y="138961"/>
                      <a:pt x="18588" y="141795"/>
                      <a:pt x="19507" y="146008"/>
                    </a:cubicBezTo>
                    <a:cubicBezTo>
                      <a:pt x="20426" y="150144"/>
                      <a:pt x="18052" y="164698"/>
                      <a:pt x="15064" y="168680"/>
                    </a:cubicBezTo>
                    <a:cubicBezTo>
                      <a:pt x="12078" y="172663"/>
                      <a:pt x="14145" y="171898"/>
                      <a:pt x="21575" y="169140"/>
                    </a:cubicBezTo>
                    <a:cubicBezTo>
                      <a:pt x="29005" y="166383"/>
                      <a:pt x="27320" y="167685"/>
                      <a:pt x="29848" y="168834"/>
                    </a:cubicBezTo>
                    <a:cubicBezTo>
                      <a:pt x="32375" y="169983"/>
                      <a:pt x="34444" y="169293"/>
                      <a:pt x="36205" y="169600"/>
                    </a:cubicBezTo>
                    <a:cubicBezTo>
                      <a:pt x="37967" y="169906"/>
                      <a:pt x="38580" y="169906"/>
                      <a:pt x="40495" y="171208"/>
                    </a:cubicBezTo>
                    <a:cubicBezTo>
                      <a:pt x="42409" y="172510"/>
                      <a:pt x="46239" y="171974"/>
                      <a:pt x="49763" y="169906"/>
                    </a:cubicBezTo>
                    <a:cubicBezTo>
                      <a:pt x="53286" y="167838"/>
                      <a:pt x="53746" y="168604"/>
                      <a:pt x="56963" y="165310"/>
                    </a:cubicBezTo>
                    <a:cubicBezTo>
                      <a:pt x="56963" y="165310"/>
                      <a:pt x="57193" y="164851"/>
                      <a:pt x="57729" y="164391"/>
                    </a:cubicBezTo>
                    <a:cubicBezTo>
                      <a:pt x="57729" y="162859"/>
                      <a:pt x="57652" y="161097"/>
                      <a:pt x="57652" y="160638"/>
                    </a:cubicBezTo>
                    <a:cubicBezTo>
                      <a:pt x="57576" y="159642"/>
                      <a:pt x="56503" y="157191"/>
                      <a:pt x="55661" y="15604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22" name="Kombinationstegning: figur 12221">
                <a:extLst>
                  <a:ext uri="{FF2B5EF4-FFF2-40B4-BE49-F238E27FC236}">
                    <a16:creationId xmlns:a16="http://schemas.microsoft.com/office/drawing/2014/main" id="{096B563A-52D3-447A-85F7-8A77199734EC}"/>
                  </a:ext>
                </a:extLst>
              </p:cNvPr>
              <p:cNvSpPr/>
              <p:nvPr/>
            </p:nvSpPr>
            <p:spPr>
              <a:xfrm>
                <a:off x="6850743" y="2440818"/>
                <a:ext cx="4409" cy="6153"/>
              </a:xfrm>
              <a:custGeom>
                <a:avLst/>
                <a:gdLst>
                  <a:gd name="connsiteX0" fmla="*/ 1498 w 4409"/>
                  <a:gd name="connsiteY0" fmla="*/ 165 h 6153"/>
                  <a:gd name="connsiteX1" fmla="*/ 1728 w 4409"/>
                  <a:gd name="connsiteY1" fmla="*/ 3306 h 6153"/>
                  <a:gd name="connsiteX2" fmla="*/ 4332 w 4409"/>
                  <a:gd name="connsiteY2" fmla="*/ 4761 h 6153"/>
                  <a:gd name="connsiteX3" fmla="*/ 1498 w 4409"/>
                  <a:gd name="connsiteY3" fmla="*/ 165 h 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9" h="6153">
                    <a:moveTo>
                      <a:pt x="1498" y="165"/>
                    </a:moveTo>
                    <a:cubicBezTo>
                      <a:pt x="-187" y="855"/>
                      <a:pt x="-876" y="1850"/>
                      <a:pt x="1728" y="3306"/>
                    </a:cubicBezTo>
                    <a:cubicBezTo>
                      <a:pt x="1728" y="3306"/>
                      <a:pt x="3873" y="8591"/>
                      <a:pt x="4332" y="4761"/>
                    </a:cubicBezTo>
                    <a:cubicBezTo>
                      <a:pt x="4792" y="931"/>
                      <a:pt x="3107" y="-524"/>
                      <a:pt x="1498" y="16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23" name="Kombinationstegning: figur 12222">
                <a:extLst>
                  <a:ext uri="{FF2B5EF4-FFF2-40B4-BE49-F238E27FC236}">
                    <a16:creationId xmlns:a16="http://schemas.microsoft.com/office/drawing/2014/main" id="{709FF411-CCDA-4D23-A37A-E6B591E0C814}"/>
                  </a:ext>
                </a:extLst>
              </p:cNvPr>
              <p:cNvSpPr/>
              <p:nvPr/>
            </p:nvSpPr>
            <p:spPr>
              <a:xfrm>
                <a:off x="6837841" y="2434690"/>
                <a:ext cx="1796" cy="4640"/>
              </a:xfrm>
              <a:custGeom>
                <a:avLst/>
                <a:gdLst>
                  <a:gd name="connsiteX0" fmla="*/ 1455 w 1796"/>
                  <a:gd name="connsiteY0" fmla="*/ 3919 h 4640"/>
                  <a:gd name="connsiteX1" fmla="*/ 0 w 1796"/>
                  <a:gd name="connsiteY1" fmla="*/ 1315 h 4640"/>
                  <a:gd name="connsiteX2" fmla="*/ 1455 w 1796"/>
                  <a:gd name="connsiteY2" fmla="*/ 3919 h 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" h="4640">
                    <a:moveTo>
                      <a:pt x="1455" y="3919"/>
                    </a:moveTo>
                    <a:cubicBezTo>
                      <a:pt x="2681" y="1315"/>
                      <a:pt x="230" y="-1826"/>
                      <a:pt x="0" y="1315"/>
                    </a:cubicBezTo>
                    <a:cubicBezTo>
                      <a:pt x="0" y="1238"/>
                      <a:pt x="230" y="6523"/>
                      <a:pt x="1455" y="39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24" name="Kombinationstegning: figur 12223">
                <a:extLst>
                  <a:ext uri="{FF2B5EF4-FFF2-40B4-BE49-F238E27FC236}">
                    <a16:creationId xmlns:a16="http://schemas.microsoft.com/office/drawing/2014/main" id="{1649EB94-A212-43B4-AB75-1E006459D59E}"/>
                  </a:ext>
                </a:extLst>
              </p:cNvPr>
              <p:cNvSpPr/>
              <p:nvPr/>
            </p:nvSpPr>
            <p:spPr>
              <a:xfrm>
                <a:off x="6840679" y="2428152"/>
                <a:ext cx="16052" cy="12941"/>
              </a:xfrm>
              <a:custGeom>
                <a:avLst/>
                <a:gdLst>
                  <a:gd name="connsiteX0" fmla="*/ 15852 w 16052"/>
                  <a:gd name="connsiteY0" fmla="*/ 3945 h 12941"/>
                  <a:gd name="connsiteX1" fmla="*/ 10566 w 16052"/>
                  <a:gd name="connsiteY1" fmla="*/ 2030 h 12941"/>
                  <a:gd name="connsiteX2" fmla="*/ 7196 w 16052"/>
                  <a:gd name="connsiteY2" fmla="*/ 805 h 12941"/>
                  <a:gd name="connsiteX3" fmla="*/ 3366 w 16052"/>
                  <a:gd name="connsiteY3" fmla="*/ 1494 h 12941"/>
                  <a:gd name="connsiteX4" fmla="*/ 762 w 16052"/>
                  <a:gd name="connsiteY4" fmla="*/ 4405 h 12941"/>
                  <a:gd name="connsiteX5" fmla="*/ 1681 w 16052"/>
                  <a:gd name="connsiteY5" fmla="*/ 7316 h 12941"/>
                  <a:gd name="connsiteX6" fmla="*/ 8881 w 16052"/>
                  <a:gd name="connsiteY6" fmla="*/ 12831 h 12941"/>
                  <a:gd name="connsiteX7" fmla="*/ 8881 w 16052"/>
                  <a:gd name="connsiteY7" fmla="*/ 5171 h 12941"/>
                  <a:gd name="connsiteX8" fmla="*/ 13400 w 16052"/>
                  <a:gd name="connsiteY8" fmla="*/ 8771 h 12941"/>
                  <a:gd name="connsiteX9" fmla="*/ 15852 w 16052"/>
                  <a:gd name="connsiteY9" fmla="*/ 3945 h 1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52" h="12941">
                    <a:moveTo>
                      <a:pt x="15852" y="3945"/>
                    </a:moveTo>
                    <a:cubicBezTo>
                      <a:pt x="15162" y="2260"/>
                      <a:pt x="12481" y="1801"/>
                      <a:pt x="10566" y="2030"/>
                    </a:cubicBezTo>
                    <a:cubicBezTo>
                      <a:pt x="8652" y="2260"/>
                      <a:pt x="8881" y="1801"/>
                      <a:pt x="7196" y="805"/>
                    </a:cubicBezTo>
                    <a:cubicBezTo>
                      <a:pt x="5511" y="-114"/>
                      <a:pt x="4285" y="-650"/>
                      <a:pt x="3366" y="1494"/>
                    </a:cubicBezTo>
                    <a:cubicBezTo>
                      <a:pt x="2447" y="3639"/>
                      <a:pt x="2907" y="4635"/>
                      <a:pt x="762" y="4405"/>
                    </a:cubicBezTo>
                    <a:cubicBezTo>
                      <a:pt x="-1383" y="4175"/>
                      <a:pt x="1681" y="7316"/>
                      <a:pt x="1681" y="7316"/>
                    </a:cubicBezTo>
                    <a:cubicBezTo>
                      <a:pt x="3366" y="10916"/>
                      <a:pt x="7196" y="13520"/>
                      <a:pt x="8881" y="12831"/>
                    </a:cubicBezTo>
                    <a:cubicBezTo>
                      <a:pt x="10566" y="12141"/>
                      <a:pt x="9341" y="8082"/>
                      <a:pt x="8881" y="5171"/>
                    </a:cubicBezTo>
                    <a:cubicBezTo>
                      <a:pt x="8422" y="2260"/>
                      <a:pt x="11486" y="5171"/>
                      <a:pt x="13400" y="8771"/>
                    </a:cubicBezTo>
                    <a:cubicBezTo>
                      <a:pt x="15392" y="12371"/>
                      <a:pt x="16541" y="5631"/>
                      <a:pt x="15852" y="394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25" name="Kombinationstegning: figur 12224">
                <a:extLst>
                  <a:ext uri="{FF2B5EF4-FFF2-40B4-BE49-F238E27FC236}">
                    <a16:creationId xmlns:a16="http://schemas.microsoft.com/office/drawing/2014/main" id="{1B078B3D-8379-4064-8FA2-2F9FF0A5C890}"/>
                  </a:ext>
                </a:extLst>
              </p:cNvPr>
              <p:cNvSpPr/>
              <p:nvPr/>
            </p:nvSpPr>
            <p:spPr>
              <a:xfrm>
                <a:off x="6606491" y="2518208"/>
                <a:ext cx="11169" cy="5133"/>
              </a:xfrm>
              <a:custGeom>
                <a:avLst/>
                <a:gdLst>
                  <a:gd name="connsiteX0" fmla="*/ 11134 w 11169"/>
                  <a:gd name="connsiteY0" fmla="*/ 2512 h 5133"/>
                  <a:gd name="connsiteX1" fmla="*/ 6845 w 11169"/>
                  <a:gd name="connsiteY1" fmla="*/ 597 h 5133"/>
                  <a:gd name="connsiteX2" fmla="*/ 870 w 11169"/>
                  <a:gd name="connsiteY2" fmla="*/ 3201 h 5133"/>
                  <a:gd name="connsiteX3" fmla="*/ 2785 w 11169"/>
                  <a:gd name="connsiteY3" fmla="*/ 5116 h 5133"/>
                  <a:gd name="connsiteX4" fmla="*/ 11134 w 11169"/>
                  <a:gd name="connsiteY4" fmla="*/ 2512 h 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9" h="5133">
                    <a:moveTo>
                      <a:pt x="11134" y="2512"/>
                    </a:moveTo>
                    <a:cubicBezTo>
                      <a:pt x="10675" y="-858"/>
                      <a:pt x="9219" y="-92"/>
                      <a:pt x="6845" y="597"/>
                    </a:cubicBezTo>
                    <a:cubicBezTo>
                      <a:pt x="4470" y="1286"/>
                      <a:pt x="870" y="3201"/>
                      <a:pt x="870" y="3201"/>
                    </a:cubicBezTo>
                    <a:cubicBezTo>
                      <a:pt x="870" y="3201"/>
                      <a:pt x="-2041" y="5346"/>
                      <a:pt x="2785" y="5116"/>
                    </a:cubicBezTo>
                    <a:cubicBezTo>
                      <a:pt x="7534" y="4887"/>
                      <a:pt x="11594" y="5806"/>
                      <a:pt x="11134" y="251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26" name="Kombinationstegning: figur 12225">
                <a:extLst>
                  <a:ext uri="{FF2B5EF4-FFF2-40B4-BE49-F238E27FC236}">
                    <a16:creationId xmlns:a16="http://schemas.microsoft.com/office/drawing/2014/main" id="{3E376A30-B87A-4517-8C74-45334659BDEE}"/>
                  </a:ext>
                </a:extLst>
              </p:cNvPr>
              <p:cNvSpPr/>
              <p:nvPr/>
            </p:nvSpPr>
            <p:spPr>
              <a:xfrm>
                <a:off x="6608844" y="2525807"/>
                <a:ext cx="6714" cy="4636"/>
              </a:xfrm>
              <a:custGeom>
                <a:avLst/>
                <a:gdLst>
                  <a:gd name="connsiteX0" fmla="*/ 1351 w 6714"/>
                  <a:gd name="connsiteY0" fmla="*/ 3952 h 4636"/>
                  <a:gd name="connsiteX1" fmla="*/ 5181 w 6714"/>
                  <a:gd name="connsiteY1" fmla="*/ 3722 h 4636"/>
                  <a:gd name="connsiteX2" fmla="*/ 5181 w 6714"/>
                  <a:gd name="connsiteY2" fmla="*/ 122 h 4636"/>
                  <a:gd name="connsiteX3" fmla="*/ 1351 w 6714"/>
                  <a:gd name="connsiteY3" fmla="*/ 3952 h 4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4" h="4636">
                    <a:moveTo>
                      <a:pt x="1351" y="3952"/>
                    </a:moveTo>
                    <a:cubicBezTo>
                      <a:pt x="1351" y="3952"/>
                      <a:pt x="3496" y="5637"/>
                      <a:pt x="5181" y="3722"/>
                    </a:cubicBezTo>
                    <a:cubicBezTo>
                      <a:pt x="6866" y="1807"/>
                      <a:pt x="7556" y="-567"/>
                      <a:pt x="5181" y="122"/>
                    </a:cubicBezTo>
                    <a:cubicBezTo>
                      <a:pt x="2807" y="888"/>
                      <a:pt x="-2479" y="1807"/>
                      <a:pt x="1351" y="395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27" name="Kombinationstegning: figur 12226">
                <a:extLst>
                  <a:ext uri="{FF2B5EF4-FFF2-40B4-BE49-F238E27FC236}">
                    <a16:creationId xmlns:a16="http://schemas.microsoft.com/office/drawing/2014/main" id="{BFE49D44-E3D0-48A1-ACE6-07C677070288}"/>
                  </a:ext>
                </a:extLst>
              </p:cNvPr>
              <p:cNvSpPr/>
              <p:nvPr/>
            </p:nvSpPr>
            <p:spPr>
              <a:xfrm>
                <a:off x="6747681" y="2555057"/>
                <a:ext cx="20530" cy="44276"/>
              </a:xfrm>
              <a:custGeom>
                <a:avLst/>
                <a:gdLst>
                  <a:gd name="connsiteX0" fmla="*/ 3759 w 20530"/>
                  <a:gd name="connsiteY0" fmla="*/ 41723 h 44276"/>
                  <a:gd name="connsiteX1" fmla="*/ 19078 w 20530"/>
                  <a:gd name="connsiteY1" fmla="*/ 5799 h 44276"/>
                  <a:gd name="connsiteX2" fmla="*/ 17853 w 20530"/>
                  <a:gd name="connsiteY2" fmla="*/ 54 h 44276"/>
                  <a:gd name="connsiteX3" fmla="*/ 9963 w 20530"/>
                  <a:gd name="connsiteY3" fmla="*/ 15604 h 44276"/>
                  <a:gd name="connsiteX4" fmla="*/ 1844 w 20530"/>
                  <a:gd name="connsiteY4" fmla="*/ 28548 h 44276"/>
                  <a:gd name="connsiteX5" fmla="*/ 925 w 20530"/>
                  <a:gd name="connsiteY5" fmla="*/ 41723 h 44276"/>
                  <a:gd name="connsiteX6" fmla="*/ 3759 w 20530"/>
                  <a:gd name="connsiteY6" fmla="*/ 41723 h 4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30" h="44276">
                    <a:moveTo>
                      <a:pt x="3759" y="41723"/>
                    </a:moveTo>
                    <a:cubicBezTo>
                      <a:pt x="3759" y="36208"/>
                      <a:pt x="15938" y="9859"/>
                      <a:pt x="19078" y="5799"/>
                    </a:cubicBezTo>
                    <a:cubicBezTo>
                      <a:pt x="22219" y="1740"/>
                      <a:pt x="19538" y="1050"/>
                      <a:pt x="17853" y="54"/>
                    </a:cubicBezTo>
                    <a:cubicBezTo>
                      <a:pt x="16168" y="-865"/>
                      <a:pt x="11878" y="10089"/>
                      <a:pt x="9963" y="15604"/>
                    </a:cubicBezTo>
                    <a:cubicBezTo>
                      <a:pt x="8048" y="21118"/>
                      <a:pt x="3989" y="23033"/>
                      <a:pt x="1844" y="28548"/>
                    </a:cubicBezTo>
                    <a:cubicBezTo>
                      <a:pt x="-300" y="34063"/>
                      <a:pt x="-530" y="35978"/>
                      <a:pt x="925" y="41723"/>
                    </a:cubicBezTo>
                    <a:cubicBezTo>
                      <a:pt x="2304" y="47468"/>
                      <a:pt x="3759" y="41723"/>
                      <a:pt x="3759" y="4172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28" name="Kombinationstegning: figur 12227">
                <a:extLst>
                  <a:ext uri="{FF2B5EF4-FFF2-40B4-BE49-F238E27FC236}">
                    <a16:creationId xmlns:a16="http://schemas.microsoft.com/office/drawing/2014/main" id="{C8AF0F23-5AF1-4157-8903-7FA11D9AF11E}"/>
                  </a:ext>
                </a:extLst>
              </p:cNvPr>
              <p:cNvSpPr/>
              <p:nvPr/>
            </p:nvSpPr>
            <p:spPr>
              <a:xfrm>
                <a:off x="6794991" y="2532431"/>
                <a:ext cx="28120" cy="40396"/>
              </a:xfrm>
              <a:custGeom>
                <a:avLst/>
                <a:gdLst>
                  <a:gd name="connsiteX0" fmla="*/ 23470 w 28120"/>
                  <a:gd name="connsiteY0" fmla="*/ 8127 h 40396"/>
                  <a:gd name="connsiteX1" fmla="*/ 26841 w 28120"/>
                  <a:gd name="connsiteY1" fmla="*/ 4757 h 40396"/>
                  <a:gd name="connsiteX2" fmla="*/ 27300 w 28120"/>
                  <a:gd name="connsiteY2" fmla="*/ 1157 h 40396"/>
                  <a:gd name="connsiteX3" fmla="*/ 22551 w 28120"/>
                  <a:gd name="connsiteY3" fmla="*/ 698 h 40396"/>
                  <a:gd name="connsiteX4" fmla="*/ 18951 w 28120"/>
                  <a:gd name="connsiteY4" fmla="*/ 698 h 40396"/>
                  <a:gd name="connsiteX5" fmla="*/ 12747 w 28120"/>
                  <a:gd name="connsiteY5" fmla="*/ 2153 h 40396"/>
                  <a:gd name="connsiteX6" fmla="*/ 3173 w 28120"/>
                  <a:gd name="connsiteY6" fmla="*/ 13183 h 40396"/>
                  <a:gd name="connsiteX7" fmla="*/ 568 w 28120"/>
                  <a:gd name="connsiteY7" fmla="*/ 26817 h 40396"/>
                  <a:gd name="connsiteX8" fmla="*/ 2483 w 28120"/>
                  <a:gd name="connsiteY8" fmla="*/ 38306 h 40396"/>
                  <a:gd name="connsiteX9" fmla="*/ 5394 w 28120"/>
                  <a:gd name="connsiteY9" fmla="*/ 39532 h 40396"/>
                  <a:gd name="connsiteX10" fmla="*/ 10909 w 28120"/>
                  <a:gd name="connsiteY10" fmla="*/ 32332 h 40396"/>
                  <a:gd name="connsiteX11" fmla="*/ 16194 w 28120"/>
                  <a:gd name="connsiteY11" fmla="*/ 29728 h 40396"/>
                  <a:gd name="connsiteX12" fmla="*/ 18109 w 28120"/>
                  <a:gd name="connsiteY12" fmla="*/ 25208 h 40396"/>
                  <a:gd name="connsiteX13" fmla="*/ 21709 w 28120"/>
                  <a:gd name="connsiteY13" fmla="*/ 22604 h 40396"/>
                  <a:gd name="connsiteX14" fmla="*/ 21019 w 28120"/>
                  <a:gd name="connsiteY14" fmla="*/ 19464 h 40396"/>
                  <a:gd name="connsiteX15" fmla="*/ 20330 w 28120"/>
                  <a:gd name="connsiteY15" fmla="*/ 16553 h 40396"/>
                  <a:gd name="connsiteX16" fmla="*/ 19871 w 28120"/>
                  <a:gd name="connsiteY16" fmla="*/ 11804 h 40396"/>
                  <a:gd name="connsiteX17" fmla="*/ 23470 w 28120"/>
                  <a:gd name="connsiteY17" fmla="*/ 8127 h 4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120" h="40396">
                    <a:moveTo>
                      <a:pt x="23470" y="8127"/>
                    </a:moveTo>
                    <a:cubicBezTo>
                      <a:pt x="25615" y="8817"/>
                      <a:pt x="25615" y="5753"/>
                      <a:pt x="26841" y="4757"/>
                    </a:cubicBezTo>
                    <a:cubicBezTo>
                      <a:pt x="28066" y="3761"/>
                      <a:pt x="28756" y="2612"/>
                      <a:pt x="27300" y="1157"/>
                    </a:cubicBezTo>
                    <a:cubicBezTo>
                      <a:pt x="25845" y="-298"/>
                      <a:pt x="24390" y="-298"/>
                      <a:pt x="22551" y="698"/>
                    </a:cubicBezTo>
                    <a:cubicBezTo>
                      <a:pt x="20713" y="1693"/>
                      <a:pt x="19411" y="1617"/>
                      <a:pt x="18951" y="698"/>
                    </a:cubicBezTo>
                    <a:cubicBezTo>
                      <a:pt x="18492" y="-222"/>
                      <a:pt x="15811" y="468"/>
                      <a:pt x="12747" y="2153"/>
                    </a:cubicBezTo>
                    <a:cubicBezTo>
                      <a:pt x="9606" y="3838"/>
                      <a:pt x="6772" y="9353"/>
                      <a:pt x="3173" y="13183"/>
                    </a:cubicBezTo>
                    <a:cubicBezTo>
                      <a:pt x="-428" y="17013"/>
                      <a:pt x="-428" y="23447"/>
                      <a:pt x="568" y="26817"/>
                    </a:cubicBezTo>
                    <a:cubicBezTo>
                      <a:pt x="1564" y="30187"/>
                      <a:pt x="3709" y="34477"/>
                      <a:pt x="2483" y="38306"/>
                    </a:cubicBezTo>
                    <a:cubicBezTo>
                      <a:pt x="1258" y="42136"/>
                      <a:pt x="5394" y="39532"/>
                      <a:pt x="5394" y="39532"/>
                    </a:cubicBezTo>
                    <a:cubicBezTo>
                      <a:pt x="7539" y="39762"/>
                      <a:pt x="10143" y="35932"/>
                      <a:pt x="10909" y="32332"/>
                    </a:cubicBezTo>
                    <a:cubicBezTo>
                      <a:pt x="11598" y="28732"/>
                      <a:pt x="13513" y="29728"/>
                      <a:pt x="16194" y="29728"/>
                    </a:cubicBezTo>
                    <a:cubicBezTo>
                      <a:pt x="18798" y="29728"/>
                      <a:pt x="18569" y="27123"/>
                      <a:pt x="18109" y="25208"/>
                    </a:cubicBezTo>
                    <a:cubicBezTo>
                      <a:pt x="17649" y="23293"/>
                      <a:pt x="19334" y="23064"/>
                      <a:pt x="21709" y="22604"/>
                    </a:cubicBezTo>
                    <a:cubicBezTo>
                      <a:pt x="24083" y="22145"/>
                      <a:pt x="23394" y="20689"/>
                      <a:pt x="21019" y="19464"/>
                    </a:cubicBezTo>
                    <a:cubicBezTo>
                      <a:pt x="18645" y="18238"/>
                      <a:pt x="20100" y="18008"/>
                      <a:pt x="20330" y="16553"/>
                    </a:cubicBezTo>
                    <a:cubicBezTo>
                      <a:pt x="20560" y="15098"/>
                      <a:pt x="21555" y="14638"/>
                      <a:pt x="19871" y="11804"/>
                    </a:cubicBezTo>
                    <a:cubicBezTo>
                      <a:pt x="17956" y="8817"/>
                      <a:pt x="21326" y="7438"/>
                      <a:pt x="23470" y="812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29" name="Kombinationstegning: figur 12228">
                <a:extLst>
                  <a:ext uri="{FF2B5EF4-FFF2-40B4-BE49-F238E27FC236}">
                    <a16:creationId xmlns:a16="http://schemas.microsoft.com/office/drawing/2014/main" id="{97220ADF-0ADD-4D93-8F3A-645F01083245}"/>
                  </a:ext>
                </a:extLst>
              </p:cNvPr>
              <p:cNvSpPr/>
              <p:nvPr/>
            </p:nvSpPr>
            <p:spPr>
              <a:xfrm>
                <a:off x="6599327" y="2029660"/>
                <a:ext cx="368114" cy="605052"/>
              </a:xfrm>
              <a:custGeom>
                <a:avLst/>
                <a:gdLst>
                  <a:gd name="connsiteX0" fmla="*/ 359383 w 368114"/>
                  <a:gd name="connsiteY0" fmla="*/ 139865 h 605052"/>
                  <a:gd name="connsiteX1" fmla="*/ 356242 w 368114"/>
                  <a:gd name="connsiteY1" fmla="*/ 127457 h 605052"/>
                  <a:gd name="connsiteX2" fmla="*/ 358847 w 368114"/>
                  <a:gd name="connsiteY2" fmla="*/ 119567 h 605052"/>
                  <a:gd name="connsiteX3" fmla="*/ 362217 w 368114"/>
                  <a:gd name="connsiteY3" fmla="*/ 110912 h 605052"/>
                  <a:gd name="connsiteX4" fmla="*/ 362217 w 368114"/>
                  <a:gd name="connsiteY4" fmla="*/ 107542 h 605052"/>
                  <a:gd name="connsiteX5" fmla="*/ 352872 w 368114"/>
                  <a:gd name="connsiteY5" fmla="*/ 94827 h 605052"/>
                  <a:gd name="connsiteX6" fmla="*/ 356472 w 368114"/>
                  <a:gd name="connsiteY6" fmla="*/ 86248 h 605052"/>
                  <a:gd name="connsiteX7" fmla="*/ 353868 w 368114"/>
                  <a:gd name="connsiteY7" fmla="*/ 79507 h 605052"/>
                  <a:gd name="connsiteX8" fmla="*/ 349808 w 368114"/>
                  <a:gd name="connsiteY8" fmla="*/ 78588 h 605052"/>
                  <a:gd name="connsiteX9" fmla="*/ 348889 w 368114"/>
                  <a:gd name="connsiteY9" fmla="*/ 74988 h 605052"/>
                  <a:gd name="connsiteX10" fmla="*/ 350115 w 368114"/>
                  <a:gd name="connsiteY10" fmla="*/ 61584 h 605052"/>
                  <a:gd name="connsiteX11" fmla="*/ 353255 w 368114"/>
                  <a:gd name="connsiteY11" fmla="*/ 56528 h 605052"/>
                  <a:gd name="connsiteX12" fmla="*/ 346821 w 368114"/>
                  <a:gd name="connsiteY12" fmla="*/ 47184 h 605052"/>
                  <a:gd name="connsiteX13" fmla="*/ 341536 w 368114"/>
                  <a:gd name="connsiteY13" fmla="*/ 42894 h 605052"/>
                  <a:gd name="connsiteX14" fmla="*/ 267620 w 368114"/>
                  <a:gd name="connsiteY14" fmla="*/ 0 h 605052"/>
                  <a:gd name="connsiteX15" fmla="*/ 257509 w 368114"/>
                  <a:gd name="connsiteY15" fmla="*/ 536 h 605052"/>
                  <a:gd name="connsiteX16" fmla="*/ 258735 w 368114"/>
                  <a:gd name="connsiteY16" fmla="*/ 8426 h 605052"/>
                  <a:gd name="connsiteX17" fmla="*/ 253220 w 368114"/>
                  <a:gd name="connsiteY17" fmla="*/ 21370 h 605052"/>
                  <a:gd name="connsiteX18" fmla="*/ 250846 w 368114"/>
                  <a:gd name="connsiteY18" fmla="*/ 30485 h 605052"/>
                  <a:gd name="connsiteX19" fmla="*/ 245101 w 368114"/>
                  <a:gd name="connsiteY19" fmla="*/ 33396 h 605052"/>
                  <a:gd name="connsiteX20" fmla="*/ 200062 w 368114"/>
                  <a:gd name="connsiteY20" fmla="*/ 25966 h 605052"/>
                  <a:gd name="connsiteX21" fmla="*/ 198147 w 368114"/>
                  <a:gd name="connsiteY21" fmla="*/ 26885 h 605052"/>
                  <a:gd name="connsiteX22" fmla="*/ 197228 w 368114"/>
                  <a:gd name="connsiteY22" fmla="*/ 35234 h 605052"/>
                  <a:gd name="connsiteX23" fmla="*/ 191254 w 368114"/>
                  <a:gd name="connsiteY23" fmla="*/ 50784 h 605052"/>
                  <a:gd name="connsiteX24" fmla="*/ 175704 w 368114"/>
                  <a:gd name="connsiteY24" fmla="*/ 47184 h 605052"/>
                  <a:gd name="connsiteX25" fmla="*/ 172334 w 368114"/>
                  <a:gd name="connsiteY25" fmla="*/ 48103 h 605052"/>
                  <a:gd name="connsiteX26" fmla="*/ 166819 w 368114"/>
                  <a:gd name="connsiteY26" fmla="*/ 51013 h 605052"/>
                  <a:gd name="connsiteX27" fmla="*/ 155100 w 368114"/>
                  <a:gd name="connsiteY27" fmla="*/ 63728 h 605052"/>
                  <a:gd name="connsiteX28" fmla="*/ 150581 w 368114"/>
                  <a:gd name="connsiteY28" fmla="*/ 72614 h 605052"/>
                  <a:gd name="connsiteX29" fmla="*/ 142232 w 368114"/>
                  <a:gd name="connsiteY29" fmla="*/ 76443 h 605052"/>
                  <a:gd name="connsiteX30" fmla="*/ 148436 w 368114"/>
                  <a:gd name="connsiteY30" fmla="*/ 88622 h 605052"/>
                  <a:gd name="connsiteX31" fmla="*/ 146751 w 368114"/>
                  <a:gd name="connsiteY31" fmla="*/ 97737 h 605052"/>
                  <a:gd name="connsiteX32" fmla="*/ 133576 w 368114"/>
                  <a:gd name="connsiteY32" fmla="*/ 112137 h 605052"/>
                  <a:gd name="connsiteX33" fmla="*/ 123312 w 368114"/>
                  <a:gd name="connsiteY33" fmla="*/ 121942 h 605052"/>
                  <a:gd name="connsiteX34" fmla="*/ 121627 w 368114"/>
                  <a:gd name="connsiteY34" fmla="*/ 130061 h 605052"/>
                  <a:gd name="connsiteX35" fmla="*/ 119253 w 368114"/>
                  <a:gd name="connsiteY35" fmla="*/ 132665 h 605052"/>
                  <a:gd name="connsiteX36" fmla="*/ 97499 w 368114"/>
                  <a:gd name="connsiteY36" fmla="*/ 141550 h 605052"/>
                  <a:gd name="connsiteX37" fmla="*/ 96044 w 368114"/>
                  <a:gd name="connsiteY37" fmla="*/ 145380 h 605052"/>
                  <a:gd name="connsiteX38" fmla="*/ 97729 w 368114"/>
                  <a:gd name="connsiteY38" fmla="*/ 156180 h 605052"/>
                  <a:gd name="connsiteX39" fmla="*/ 94359 w 368114"/>
                  <a:gd name="connsiteY39" fmla="*/ 178470 h 605052"/>
                  <a:gd name="connsiteX40" fmla="*/ 76665 w 368114"/>
                  <a:gd name="connsiteY40" fmla="*/ 204053 h 605052"/>
                  <a:gd name="connsiteX41" fmla="*/ 76895 w 368114"/>
                  <a:gd name="connsiteY41" fmla="*/ 213858 h 605052"/>
                  <a:gd name="connsiteX42" fmla="*/ 82639 w 368114"/>
                  <a:gd name="connsiteY42" fmla="*/ 224428 h 605052"/>
                  <a:gd name="connsiteX43" fmla="*/ 78350 w 368114"/>
                  <a:gd name="connsiteY43" fmla="*/ 237143 h 605052"/>
                  <a:gd name="connsiteX44" fmla="*/ 61116 w 368114"/>
                  <a:gd name="connsiteY44" fmla="*/ 237143 h 605052"/>
                  <a:gd name="connsiteX45" fmla="*/ 55142 w 368114"/>
                  <a:gd name="connsiteY45" fmla="*/ 236913 h 605052"/>
                  <a:gd name="connsiteX46" fmla="*/ 43652 w 368114"/>
                  <a:gd name="connsiteY46" fmla="*/ 241662 h 605052"/>
                  <a:gd name="connsiteX47" fmla="*/ 39592 w 368114"/>
                  <a:gd name="connsiteY47" fmla="*/ 245032 h 605052"/>
                  <a:gd name="connsiteX48" fmla="*/ 29558 w 368114"/>
                  <a:gd name="connsiteY48" fmla="*/ 257441 h 605052"/>
                  <a:gd name="connsiteX49" fmla="*/ 23584 w 368114"/>
                  <a:gd name="connsiteY49" fmla="*/ 269160 h 605052"/>
                  <a:gd name="connsiteX50" fmla="*/ 28869 w 368114"/>
                  <a:gd name="connsiteY50" fmla="*/ 281875 h 605052"/>
                  <a:gd name="connsiteX51" fmla="*/ 28639 w 368114"/>
                  <a:gd name="connsiteY51" fmla="*/ 292675 h 605052"/>
                  <a:gd name="connsiteX52" fmla="*/ 26035 w 368114"/>
                  <a:gd name="connsiteY52" fmla="*/ 301254 h 605052"/>
                  <a:gd name="connsiteX53" fmla="*/ 31550 w 368114"/>
                  <a:gd name="connsiteY53" fmla="*/ 313969 h 605052"/>
                  <a:gd name="connsiteX54" fmla="*/ 31780 w 368114"/>
                  <a:gd name="connsiteY54" fmla="*/ 320403 h 605052"/>
                  <a:gd name="connsiteX55" fmla="*/ 29175 w 368114"/>
                  <a:gd name="connsiteY55" fmla="*/ 333578 h 605052"/>
                  <a:gd name="connsiteX56" fmla="*/ 37524 w 368114"/>
                  <a:gd name="connsiteY56" fmla="*/ 348897 h 605052"/>
                  <a:gd name="connsiteX57" fmla="*/ 43499 w 368114"/>
                  <a:gd name="connsiteY57" fmla="*/ 368736 h 605052"/>
                  <a:gd name="connsiteX58" fmla="*/ 40358 w 368114"/>
                  <a:gd name="connsiteY58" fmla="*/ 370651 h 605052"/>
                  <a:gd name="connsiteX59" fmla="*/ 32699 w 368114"/>
                  <a:gd name="connsiteY59" fmla="*/ 371570 h 605052"/>
                  <a:gd name="connsiteX60" fmla="*/ 30784 w 368114"/>
                  <a:gd name="connsiteY60" fmla="*/ 374174 h 605052"/>
                  <a:gd name="connsiteX61" fmla="*/ 38903 w 368114"/>
                  <a:gd name="connsiteY61" fmla="*/ 390719 h 605052"/>
                  <a:gd name="connsiteX62" fmla="*/ 38903 w 368114"/>
                  <a:gd name="connsiteY62" fmla="*/ 395008 h 605052"/>
                  <a:gd name="connsiteX63" fmla="*/ 33847 w 368114"/>
                  <a:gd name="connsiteY63" fmla="*/ 412932 h 605052"/>
                  <a:gd name="connsiteX64" fmla="*/ 31473 w 368114"/>
                  <a:gd name="connsiteY64" fmla="*/ 416302 h 605052"/>
                  <a:gd name="connsiteX65" fmla="*/ 20903 w 368114"/>
                  <a:gd name="connsiteY65" fmla="*/ 419672 h 605052"/>
                  <a:gd name="connsiteX66" fmla="*/ 19447 w 368114"/>
                  <a:gd name="connsiteY66" fmla="*/ 422047 h 605052"/>
                  <a:gd name="connsiteX67" fmla="*/ 19677 w 368114"/>
                  <a:gd name="connsiteY67" fmla="*/ 424651 h 605052"/>
                  <a:gd name="connsiteX68" fmla="*/ 16537 w 368114"/>
                  <a:gd name="connsiteY68" fmla="*/ 428941 h 605052"/>
                  <a:gd name="connsiteX69" fmla="*/ 15082 w 368114"/>
                  <a:gd name="connsiteY69" fmla="*/ 433230 h 605052"/>
                  <a:gd name="connsiteX70" fmla="*/ 17226 w 368114"/>
                  <a:gd name="connsiteY70" fmla="*/ 445179 h 605052"/>
                  <a:gd name="connsiteX71" fmla="*/ 14086 w 368114"/>
                  <a:gd name="connsiteY71" fmla="*/ 458813 h 605052"/>
                  <a:gd name="connsiteX72" fmla="*/ 10716 w 368114"/>
                  <a:gd name="connsiteY72" fmla="*/ 459503 h 605052"/>
                  <a:gd name="connsiteX73" fmla="*/ 1601 w 368114"/>
                  <a:gd name="connsiteY73" fmla="*/ 454218 h 605052"/>
                  <a:gd name="connsiteX74" fmla="*/ 145 w 368114"/>
                  <a:gd name="connsiteY74" fmla="*/ 454218 h 605052"/>
                  <a:gd name="connsiteX75" fmla="*/ 298 w 368114"/>
                  <a:gd name="connsiteY75" fmla="*/ 456056 h 605052"/>
                  <a:gd name="connsiteX76" fmla="*/ 1447 w 368114"/>
                  <a:gd name="connsiteY76" fmla="*/ 481103 h 605052"/>
                  <a:gd name="connsiteX77" fmla="*/ 3975 w 368114"/>
                  <a:gd name="connsiteY77" fmla="*/ 484780 h 605052"/>
                  <a:gd name="connsiteX78" fmla="*/ 5737 w 368114"/>
                  <a:gd name="connsiteY78" fmla="*/ 486848 h 605052"/>
                  <a:gd name="connsiteX79" fmla="*/ 9873 w 368114"/>
                  <a:gd name="connsiteY79" fmla="*/ 486235 h 605052"/>
                  <a:gd name="connsiteX80" fmla="*/ 13856 w 368114"/>
                  <a:gd name="connsiteY80" fmla="*/ 481103 h 605052"/>
                  <a:gd name="connsiteX81" fmla="*/ 12554 w 368114"/>
                  <a:gd name="connsiteY81" fmla="*/ 484473 h 605052"/>
                  <a:gd name="connsiteX82" fmla="*/ 13167 w 368114"/>
                  <a:gd name="connsiteY82" fmla="*/ 487154 h 605052"/>
                  <a:gd name="connsiteX83" fmla="*/ 19907 w 368114"/>
                  <a:gd name="connsiteY83" fmla="*/ 490678 h 605052"/>
                  <a:gd name="connsiteX84" fmla="*/ 17226 w 368114"/>
                  <a:gd name="connsiteY84" fmla="*/ 499486 h 605052"/>
                  <a:gd name="connsiteX85" fmla="*/ 15924 w 368114"/>
                  <a:gd name="connsiteY85" fmla="*/ 504771 h 605052"/>
                  <a:gd name="connsiteX86" fmla="*/ 16537 w 368114"/>
                  <a:gd name="connsiteY86" fmla="*/ 508142 h 605052"/>
                  <a:gd name="connsiteX87" fmla="*/ 16997 w 368114"/>
                  <a:gd name="connsiteY87" fmla="*/ 509903 h 605052"/>
                  <a:gd name="connsiteX88" fmla="*/ 18758 w 368114"/>
                  <a:gd name="connsiteY88" fmla="*/ 515035 h 605052"/>
                  <a:gd name="connsiteX89" fmla="*/ 20673 w 368114"/>
                  <a:gd name="connsiteY89" fmla="*/ 520627 h 605052"/>
                  <a:gd name="connsiteX90" fmla="*/ 24963 w 368114"/>
                  <a:gd name="connsiteY90" fmla="*/ 530048 h 605052"/>
                  <a:gd name="connsiteX91" fmla="*/ 28792 w 368114"/>
                  <a:gd name="connsiteY91" fmla="*/ 538474 h 605052"/>
                  <a:gd name="connsiteX92" fmla="*/ 36146 w 368114"/>
                  <a:gd name="connsiteY92" fmla="*/ 546440 h 605052"/>
                  <a:gd name="connsiteX93" fmla="*/ 40282 w 368114"/>
                  <a:gd name="connsiteY93" fmla="*/ 551036 h 605052"/>
                  <a:gd name="connsiteX94" fmla="*/ 45414 w 368114"/>
                  <a:gd name="connsiteY94" fmla="*/ 555478 h 605052"/>
                  <a:gd name="connsiteX95" fmla="*/ 48784 w 368114"/>
                  <a:gd name="connsiteY95" fmla="*/ 559461 h 605052"/>
                  <a:gd name="connsiteX96" fmla="*/ 45260 w 368114"/>
                  <a:gd name="connsiteY96" fmla="*/ 562831 h 605052"/>
                  <a:gd name="connsiteX97" fmla="*/ 41430 w 368114"/>
                  <a:gd name="connsiteY97" fmla="*/ 564134 h 605052"/>
                  <a:gd name="connsiteX98" fmla="*/ 43958 w 368114"/>
                  <a:gd name="connsiteY98" fmla="*/ 566355 h 605052"/>
                  <a:gd name="connsiteX99" fmla="*/ 43499 w 368114"/>
                  <a:gd name="connsiteY99" fmla="*/ 570797 h 605052"/>
                  <a:gd name="connsiteX100" fmla="*/ 37754 w 368114"/>
                  <a:gd name="connsiteY100" fmla="*/ 569495 h 605052"/>
                  <a:gd name="connsiteX101" fmla="*/ 43039 w 368114"/>
                  <a:gd name="connsiteY101" fmla="*/ 578610 h 605052"/>
                  <a:gd name="connsiteX102" fmla="*/ 45567 w 368114"/>
                  <a:gd name="connsiteY102" fmla="*/ 585657 h 605052"/>
                  <a:gd name="connsiteX103" fmla="*/ 50163 w 368114"/>
                  <a:gd name="connsiteY103" fmla="*/ 590942 h 605052"/>
                  <a:gd name="connsiteX104" fmla="*/ 52384 w 368114"/>
                  <a:gd name="connsiteY104" fmla="*/ 595079 h 605052"/>
                  <a:gd name="connsiteX105" fmla="*/ 50316 w 368114"/>
                  <a:gd name="connsiteY105" fmla="*/ 598602 h 605052"/>
                  <a:gd name="connsiteX106" fmla="*/ 49397 w 368114"/>
                  <a:gd name="connsiteY106" fmla="*/ 603887 h 605052"/>
                  <a:gd name="connsiteX107" fmla="*/ 51005 w 368114"/>
                  <a:gd name="connsiteY107" fmla="*/ 605036 h 605052"/>
                  <a:gd name="connsiteX108" fmla="*/ 84708 w 368114"/>
                  <a:gd name="connsiteY108" fmla="*/ 604423 h 605052"/>
                  <a:gd name="connsiteX109" fmla="*/ 88844 w 368114"/>
                  <a:gd name="connsiteY109" fmla="*/ 602049 h 605052"/>
                  <a:gd name="connsiteX110" fmla="*/ 89150 w 368114"/>
                  <a:gd name="connsiteY110" fmla="*/ 595845 h 605052"/>
                  <a:gd name="connsiteX111" fmla="*/ 96657 w 368114"/>
                  <a:gd name="connsiteY111" fmla="*/ 578457 h 605052"/>
                  <a:gd name="connsiteX112" fmla="*/ 123006 w 368114"/>
                  <a:gd name="connsiteY112" fmla="*/ 573019 h 605052"/>
                  <a:gd name="connsiteX113" fmla="*/ 129746 w 368114"/>
                  <a:gd name="connsiteY113" fmla="*/ 574321 h 605052"/>
                  <a:gd name="connsiteX114" fmla="*/ 135491 w 368114"/>
                  <a:gd name="connsiteY114" fmla="*/ 574321 h 605052"/>
                  <a:gd name="connsiteX115" fmla="*/ 145066 w 368114"/>
                  <a:gd name="connsiteY115" fmla="*/ 558389 h 605052"/>
                  <a:gd name="connsiteX116" fmla="*/ 149509 w 368114"/>
                  <a:gd name="connsiteY116" fmla="*/ 549427 h 605052"/>
                  <a:gd name="connsiteX117" fmla="*/ 149355 w 368114"/>
                  <a:gd name="connsiteY117" fmla="*/ 543529 h 605052"/>
                  <a:gd name="connsiteX118" fmla="*/ 150964 w 368114"/>
                  <a:gd name="connsiteY118" fmla="*/ 539086 h 605052"/>
                  <a:gd name="connsiteX119" fmla="*/ 151730 w 368114"/>
                  <a:gd name="connsiteY119" fmla="*/ 534338 h 605052"/>
                  <a:gd name="connsiteX120" fmla="*/ 153491 w 368114"/>
                  <a:gd name="connsiteY120" fmla="*/ 526218 h 605052"/>
                  <a:gd name="connsiteX121" fmla="*/ 153798 w 368114"/>
                  <a:gd name="connsiteY121" fmla="*/ 517257 h 605052"/>
                  <a:gd name="connsiteX122" fmla="*/ 154104 w 368114"/>
                  <a:gd name="connsiteY122" fmla="*/ 515035 h 605052"/>
                  <a:gd name="connsiteX123" fmla="*/ 154564 w 368114"/>
                  <a:gd name="connsiteY123" fmla="*/ 512967 h 605052"/>
                  <a:gd name="connsiteX124" fmla="*/ 155713 w 368114"/>
                  <a:gd name="connsiteY124" fmla="*/ 512661 h 605052"/>
                  <a:gd name="connsiteX125" fmla="*/ 156479 w 368114"/>
                  <a:gd name="connsiteY125" fmla="*/ 509750 h 605052"/>
                  <a:gd name="connsiteX126" fmla="*/ 153951 w 368114"/>
                  <a:gd name="connsiteY126" fmla="*/ 503393 h 605052"/>
                  <a:gd name="connsiteX127" fmla="*/ 158240 w 368114"/>
                  <a:gd name="connsiteY127" fmla="*/ 500865 h 605052"/>
                  <a:gd name="connsiteX128" fmla="*/ 157321 w 368114"/>
                  <a:gd name="connsiteY128" fmla="*/ 497954 h 605052"/>
                  <a:gd name="connsiteX129" fmla="*/ 160002 w 368114"/>
                  <a:gd name="connsiteY129" fmla="*/ 487231 h 605052"/>
                  <a:gd name="connsiteX130" fmla="*/ 156632 w 368114"/>
                  <a:gd name="connsiteY130" fmla="*/ 485622 h 605052"/>
                  <a:gd name="connsiteX131" fmla="*/ 157092 w 368114"/>
                  <a:gd name="connsiteY131" fmla="*/ 483554 h 605052"/>
                  <a:gd name="connsiteX132" fmla="*/ 150734 w 368114"/>
                  <a:gd name="connsiteY132" fmla="*/ 479877 h 605052"/>
                  <a:gd name="connsiteX133" fmla="*/ 161764 w 368114"/>
                  <a:gd name="connsiteY133" fmla="*/ 481180 h 605052"/>
                  <a:gd name="connsiteX134" fmla="*/ 161151 w 368114"/>
                  <a:gd name="connsiteY134" fmla="*/ 477962 h 605052"/>
                  <a:gd name="connsiteX135" fmla="*/ 150274 w 368114"/>
                  <a:gd name="connsiteY135" fmla="*/ 473979 h 605052"/>
                  <a:gd name="connsiteX136" fmla="*/ 145679 w 368114"/>
                  <a:gd name="connsiteY136" fmla="*/ 473979 h 605052"/>
                  <a:gd name="connsiteX137" fmla="*/ 148742 w 368114"/>
                  <a:gd name="connsiteY137" fmla="*/ 472831 h 605052"/>
                  <a:gd name="connsiteX138" fmla="*/ 161840 w 368114"/>
                  <a:gd name="connsiteY138" fmla="*/ 473137 h 605052"/>
                  <a:gd name="connsiteX139" fmla="*/ 181296 w 368114"/>
                  <a:gd name="connsiteY139" fmla="*/ 464558 h 605052"/>
                  <a:gd name="connsiteX140" fmla="*/ 183517 w 368114"/>
                  <a:gd name="connsiteY140" fmla="*/ 460881 h 605052"/>
                  <a:gd name="connsiteX141" fmla="*/ 185126 w 368114"/>
                  <a:gd name="connsiteY141" fmla="*/ 459732 h 605052"/>
                  <a:gd name="connsiteX142" fmla="*/ 187041 w 368114"/>
                  <a:gd name="connsiteY142" fmla="*/ 454447 h 605052"/>
                  <a:gd name="connsiteX143" fmla="*/ 191024 w 368114"/>
                  <a:gd name="connsiteY143" fmla="*/ 464022 h 605052"/>
                  <a:gd name="connsiteX144" fmla="*/ 199833 w 368114"/>
                  <a:gd name="connsiteY144" fmla="*/ 455903 h 605052"/>
                  <a:gd name="connsiteX145" fmla="*/ 206190 w 368114"/>
                  <a:gd name="connsiteY145" fmla="*/ 450618 h 605052"/>
                  <a:gd name="connsiteX146" fmla="*/ 205883 w 368114"/>
                  <a:gd name="connsiteY146" fmla="*/ 447247 h 605052"/>
                  <a:gd name="connsiteX147" fmla="*/ 213084 w 368114"/>
                  <a:gd name="connsiteY147" fmla="*/ 446941 h 605052"/>
                  <a:gd name="connsiteX148" fmla="*/ 211628 w 368114"/>
                  <a:gd name="connsiteY148" fmla="*/ 442958 h 605052"/>
                  <a:gd name="connsiteX149" fmla="*/ 206037 w 368114"/>
                  <a:gd name="connsiteY149" fmla="*/ 441043 h 605052"/>
                  <a:gd name="connsiteX150" fmla="*/ 205271 w 368114"/>
                  <a:gd name="connsiteY150" fmla="*/ 443264 h 605052"/>
                  <a:gd name="connsiteX151" fmla="*/ 199833 w 368114"/>
                  <a:gd name="connsiteY151" fmla="*/ 443724 h 605052"/>
                  <a:gd name="connsiteX152" fmla="*/ 198377 w 368114"/>
                  <a:gd name="connsiteY152" fmla="*/ 441503 h 605052"/>
                  <a:gd name="connsiteX153" fmla="*/ 202667 w 368114"/>
                  <a:gd name="connsiteY153" fmla="*/ 441503 h 605052"/>
                  <a:gd name="connsiteX154" fmla="*/ 202973 w 368114"/>
                  <a:gd name="connsiteY154" fmla="*/ 438132 h 605052"/>
                  <a:gd name="connsiteX155" fmla="*/ 218598 w 368114"/>
                  <a:gd name="connsiteY155" fmla="*/ 427792 h 605052"/>
                  <a:gd name="connsiteX156" fmla="*/ 222428 w 368114"/>
                  <a:gd name="connsiteY156" fmla="*/ 422353 h 605052"/>
                  <a:gd name="connsiteX157" fmla="*/ 218292 w 368114"/>
                  <a:gd name="connsiteY157" fmla="*/ 412932 h 605052"/>
                  <a:gd name="connsiteX158" fmla="*/ 213849 w 368114"/>
                  <a:gd name="connsiteY158" fmla="*/ 410557 h 605052"/>
                  <a:gd name="connsiteX159" fmla="*/ 210020 w 368114"/>
                  <a:gd name="connsiteY159" fmla="*/ 408030 h 605052"/>
                  <a:gd name="connsiteX160" fmla="*/ 208411 w 368114"/>
                  <a:gd name="connsiteY160" fmla="*/ 402591 h 605052"/>
                  <a:gd name="connsiteX161" fmla="*/ 195007 w 368114"/>
                  <a:gd name="connsiteY161" fmla="*/ 392557 h 605052"/>
                  <a:gd name="connsiteX162" fmla="*/ 189415 w 368114"/>
                  <a:gd name="connsiteY162" fmla="*/ 391638 h 605052"/>
                  <a:gd name="connsiteX163" fmla="*/ 180836 w 368114"/>
                  <a:gd name="connsiteY163" fmla="*/ 391179 h 605052"/>
                  <a:gd name="connsiteX164" fmla="*/ 173177 w 368114"/>
                  <a:gd name="connsiteY164" fmla="*/ 386736 h 605052"/>
                  <a:gd name="connsiteX165" fmla="*/ 172257 w 368114"/>
                  <a:gd name="connsiteY165" fmla="*/ 385127 h 605052"/>
                  <a:gd name="connsiteX166" fmla="*/ 174020 w 368114"/>
                  <a:gd name="connsiteY166" fmla="*/ 381604 h 605052"/>
                  <a:gd name="connsiteX167" fmla="*/ 169423 w 368114"/>
                  <a:gd name="connsiteY167" fmla="*/ 370268 h 605052"/>
                  <a:gd name="connsiteX168" fmla="*/ 170573 w 368114"/>
                  <a:gd name="connsiteY168" fmla="*/ 360540 h 605052"/>
                  <a:gd name="connsiteX169" fmla="*/ 170419 w 368114"/>
                  <a:gd name="connsiteY169" fmla="*/ 358319 h 605052"/>
                  <a:gd name="connsiteX170" fmla="*/ 169117 w 368114"/>
                  <a:gd name="connsiteY170" fmla="*/ 354336 h 605052"/>
                  <a:gd name="connsiteX171" fmla="*/ 168811 w 368114"/>
                  <a:gd name="connsiteY171" fmla="*/ 350659 h 605052"/>
                  <a:gd name="connsiteX172" fmla="*/ 169423 w 368114"/>
                  <a:gd name="connsiteY172" fmla="*/ 348897 h 605052"/>
                  <a:gd name="connsiteX173" fmla="*/ 169117 w 368114"/>
                  <a:gd name="connsiteY173" fmla="*/ 345987 h 605052"/>
                  <a:gd name="connsiteX174" fmla="*/ 170266 w 368114"/>
                  <a:gd name="connsiteY174" fmla="*/ 344072 h 605052"/>
                  <a:gd name="connsiteX175" fmla="*/ 169960 w 368114"/>
                  <a:gd name="connsiteY175" fmla="*/ 342157 h 605052"/>
                  <a:gd name="connsiteX176" fmla="*/ 172640 w 368114"/>
                  <a:gd name="connsiteY176" fmla="*/ 341850 h 605052"/>
                  <a:gd name="connsiteX177" fmla="*/ 176777 w 368114"/>
                  <a:gd name="connsiteY177" fmla="*/ 343765 h 605052"/>
                  <a:gd name="connsiteX178" fmla="*/ 176777 w 368114"/>
                  <a:gd name="connsiteY178" fmla="*/ 342310 h 605052"/>
                  <a:gd name="connsiteX179" fmla="*/ 175168 w 368114"/>
                  <a:gd name="connsiteY179" fmla="*/ 335416 h 605052"/>
                  <a:gd name="connsiteX180" fmla="*/ 179304 w 368114"/>
                  <a:gd name="connsiteY180" fmla="*/ 319791 h 605052"/>
                  <a:gd name="connsiteX181" fmla="*/ 175934 w 368114"/>
                  <a:gd name="connsiteY181" fmla="*/ 312284 h 605052"/>
                  <a:gd name="connsiteX182" fmla="*/ 179304 w 368114"/>
                  <a:gd name="connsiteY182" fmla="*/ 309603 h 605052"/>
                  <a:gd name="connsiteX183" fmla="*/ 188879 w 368114"/>
                  <a:gd name="connsiteY183" fmla="*/ 307535 h 605052"/>
                  <a:gd name="connsiteX184" fmla="*/ 191254 w 368114"/>
                  <a:gd name="connsiteY184" fmla="*/ 298956 h 605052"/>
                  <a:gd name="connsiteX185" fmla="*/ 190794 w 368114"/>
                  <a:gd name="connsiteY185" fmla="*/ 293518 h 605052"/>
                  <a:gd name="connsiteX186" fmla="*/ 189185 w 368114"/>
                  <a:gd name="connsiteY186" fmla="*/ 289995 h 605052"/>
                  <a:gd name="connsiteX187" fmla="*/ 185202 w 368114"/>
                  <a:gd name="connsiteY187" fmla="*/ 284556 h 605052"/>
                  <a:gd name="connsiteX188" fmla="*/ 188726 w 368114"/>
                  <a:gd name="connsiteY188" fmla="*/ 285475 h 605052"/>
                  <a:gd name="connsiteX189" fmla="*/ 191254 w 368114"/>
                  <a:gd name="connsiteY189" fmla="*/ 290454 h 605052"/>
                  <a:gd name="connsiteX190" fmla="*/ 194164 w 368114"/>
                  <a:gd name="connsiteY190" fmla="*/ 293135 h 605052"/>
                  <a:gd name="connsiteX191" fmla="*/ 197534 w 368114"/>
                  <a:gd name="connsiteY191" fmla="*/ 293748 h 605052"/>
                  <a:gd name="connsiteX192" fmla="*/ 199296 w 368114"/>
                  <a:gd name="connsiteY192" fmla="*/ 291986 h 605052"/>
                  <a:gd name="connsiteX193" fmla="*/ 205194 w 368114"/>
                  <a:gd name="connsiteY193" fmla="*/ 282871 h 605052"/>
                  <a:gd name="connsiteX194" fmla="*/ 220360 w 368114"/>
                  <a:gd name="connsiteY194" fmla="*/ 276360 h 605052"/>
                  <a:gd name="connsiteX195" fmla="*/ 224650 w 368114"/>
                  <a:gd name="connsiteY195" fmla="*/ 273833 h 605052"/>
                  <a:gd name="connsiteX196" fmla="*/ 233228 w 368114"/>
                  <a:gd name="connsiteY196" fmla="*/ 264871 h 605052"/>
                  <a:gd name="connsiteX197" fmla="*/ 235450 w 368114"/>
                  <a:gd name="connsiteY197" fmla="*/ 262956 h 605052"/>
                  <a:gd name="connsiteX198" fmla="*/ 237824 w 368114"/>
                  <a:gd name="connsiteY198" fmla="*/ 261654 h 605052"/>
                  <a:gd name="connsiteX199" fmla="*/ 244718 w 368114"/>
                  <a:gd name="connsiteY199" fmla="*/ 263262 h 605052"/>
                  <a:gd name="connsiteX200" fmla="*/ 260803 w 368114"/>
                  <a:gd name="connsiteY200" fmla="*/ 253535 h 605052"/>
                  <a:gd name="connsiteX201" fmla="*/ 265246 w 368114"/>
                  <a:gd name="connsiteY201" fmla="*/ 252232 h 605052"/>
                  <a:gd name="connsiteX202" fmla="*/ 269382 w 368114"/>
                  <a:gd name="connsiteY202" fmla="*/ 249552 h 605052"/>
                  <a:gd name="connsiteX203" fmla="*/ 273671 w 368114"/>
                  <a:gd name="connsiteY203" fmla="*/ 243960 h 605052"/>
                  <a:gd name="connsiteX204" fmla="*/ 284395 w 368114"/>
                  <a:gd name="connsiteY204" fmla="*/ 229100 h 605052"/>
                  <a:gd name="connsiteX205" fmla="*/ 291289 w 368114"/>
                  <a:gd name="connsiteY205" fmla="*/ 223968 h 605052"/>
                  <a:gd name="connsiteX206" fmla="*/ 294965 w 368114"/>
                  <a:gd name="connsiteY206" fmla="*/ 219985 h 605052"/>
                  <a:gd name="connsiteX207" fmla="*/ 292055 w 368114"/>
                  <a:gd name="connsiteY207" fmla="*/ 216768 h 605052"/>
                  <a:gd name="connsiteX208" fmla="*/ 292667 w 368114"/>
                  <a:gd name="connsiteY208" fmla="*/ 214853 h 605052"/>
                  <a:gd name="connsiteX209" fmla="*/ 285620 w 368114"/>
                  <a:gd name="connsiteY209" fmla="*/ 210870 h 605052"/>
                  <a:gd name="connsiteX210" fmla="*/ 285774 w 368114"/>
                  <a:gd name="connsiteY210" fmla="*/ 209262 h 605052"/>
                  <a:gd name="connsiteX211" fmla="*/ 285774 w 368114"/>
                  <a:gd name="connsiteY211" fmla="*/ 205279 h 605052"/>
                  <a:gd name="connsiteX212" fmla="*/ 281178 w 368114"/>
                  <a:gd name="connsiteY212" fmla="*/ 202062 h 605052"/>
                  <a:gd name="connsiteX213" fmla="*/ 291518 w 368114"/>
                  <a:gd name="connsiteY213" fmla="*/ 193253 h 605052"/>
                  <a:gd name="connsiteX214" fmla="*/ 295502 w 368114"/>
                  <a:gd name="connsiteY214" fmla="*/ 186742 h 605052"/>
                  <a:gd name="connsiteX215" fmla="*/ 296957 w 368114"/>
                  <a:gd name="connsiteY215" fmla="*/ 182147 h 605052"/>
                  <a:gd name="connsiteX216" fmla="*/ 296804 w 368114"/>
                  <a:gd name="connsiteY216" fmla="*/ 178930 h 605052"/>
                  <a:gd name="connsiteX217" fmla="*/ 294582 w 368114"/>
                  <a:gd name="connsiteY217" fmla="*/ 175713 h 605052"/>
                  <a:gd name="connsiteX218" fmla="*/ 304617 w 368114"/>
                  <a:gd name="connsiteY218" fmla="*/ 169508 h 605052"/>
                  <a:gd name="connsiteX219" fmla="*/ 312276 w 368114"/>
                  <a:gd name="connsiteY219" fmla="*/ 167134 h 605052"/>
                  <a:gd name="connsiteX220" fmla="*/ 319017 w 368114"/>
                  <a:gd name="connsiteY220" fmla="*/ 166981 h 605052"/>
                  <a:gd name="connsiteX221" fmla="*/ 316795 w 368114"/>
                  <a:gd name="connsiteY221" fmla="*/ 163610 h 605052"/>
                  <a:gd name="connsiteX222" fmla="*/ 316336 w 368114"/>
                  <a:gd name="connsiteY222" fmla="*/ 161083 h 605052"/>
                  <a:gd name="connsiteX223" fmla="*/ 317255 w 368114"/>
                  <a:gd name="connsiteY223" fmla="*/ 159014 h 605052"/>
                  <a:gd name="connsiteX224" fmla="*/ 318174 w 368114"/>
                  <a:gd name="connsiteY224" fmla="*/ 155951 h 605052"/>
                  <a:gd name="connsiteX225" fmla="*/ 321391 w 368114"/>
                  <a:gd name="connsiteY225" fmla="*/ 155951 h 605052"/>
                  <a:gd name="connsiteX226" fmla="*/ 326676 w 368114"/>
                  <a:gd name="connsiteY226" fmla="*/ 157712 h 605052"/>
                  <a:gd name="connsiteX227" fmla="*/ 330966 w 368114"/>
                  <a:gd name="connsiteY227" fmla="*/ 155951 h 605052"/>
                  <a:gd name="connsiteX228" fmla="*/ 336557 w 368114"/>
                  <a:gd name="connsiteY228" fmla="*/ 158631 h 605052"/>
                  <a:gd name="connsiteX229" fmla="*/ 340234 w 368114"/>
                  <a:gd name="connsiteY229" fmla="*/ 158938 h 605052"/>
                  <a:gd name="connsiteX230" fmla="*/ 344063 w 368114"/>
                  <a:gd name="connsiteY230" fmla="*/ 155414 h 605052"/>
                  <a:gd name="connsiteX231" fmla="*/ 368115 w 368114"/>
                  <a:gd name="connsiteY231" fmla="*/ 156946 h 605052"/>
                  <a:gd name="connsiteX232" fmla="*/ 361451 w 368114"/>
                  <a:gd name="connsiteY232" fmla="*/ 142087 h 605052"/>
                  <a:gd name="connsiteX233" fmla="*/ 359383 w 368114"/>
                  <a:gd name="connsiteY233" fmla="*/ 139865 h 60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368114" h="605052">
                    <a:moveTo>
                      <a:pt x="359383" y="139865"/>
                    </a:moveTo>
                    <a:cubicBezTo>
                      <a:pt x="352413" y="136495"/>
                      <a:pt x="355783" y="128376"/>
                      <a:pt x="356242" y="127457"/>
                    </a:cubicBezTo>
                    <a:cubicBezTo>
                      <a:pt x="356702" y="126537"/>
                      <a:pt x="358387" y="121712"/>
                      <a:pt x="358847" y="119567"/>
                    </a:cubicBezTo>
                    <a:cubicBezTo>
                      <a:pt x="359306" y="117423"/>
                      <a:pt x="360761" y="112597"/>
                      <a:pt x="362217" y="110912"/>
                    </a:cubicBezTo>
                    <a:cubicBezTo>
                      <a:pt x="363672" y="109227"/>
                      <a:pt x="362217" y="107542"/>
                      <a:pt x="362217" y="107542"/>
                    </a:cubicBezTo>
                    <a:cubicBezTo>
                      <a:pt x="362217" y="107542"/>
                      <a:pt x="354787" y="97278"/>
                      <a:pt x="352872" y="94827"/>
                    </a:cubicBezTo>
                    <a:cubicBezTo>
                      <a:pt x="350957" y="92375"/>
                      <a:pt x="353561" y="88622"/>
                      <a:pt x="356472" y="86248"/>
                    </a:cubicBezTo>
                    <a:cubicBezTo>
                      <a:pt x="359383" y="83873"/>
                      <a:pt x="355017" y="80733"/>
                      <a:pt x="353868" y="79507"/>
                    </a:cubicBezTo>
                    <a:cubicBezTo>
                      <a:pt x="352642" y="78282"/>
                      <a:pt x="351264" y="78282"/>
                      <a:pt x="349808" y="78588"/>
                    </a:cubicBezTo>
                    <a:cubicBezTo>
                      <a:pt x="348353" y="78818"/>
                      <a:pt x="345749" y="79048"/>
                      <a:pt x="348889" y="74988"/>
                    </a:cubicBezTo>
                    <a:cubicBezTo>
                      <a:pt x="352030" y="70928"/>
                      <a:pt x="350574" y="64954"/>
                      <a:pt x="350115" y="61584"/>
                    </a:cubicBezTo>
                    <a:cubicBezTo>
                      <a:pt x="349655" y="58213"/>
                      <a:pt x="350804" y="58673"/>
                      <a:pt x="353255" y="56528"/>
                    </a:cubicBezTo>
                    <a:cubicBezTo>
                      <a:pt x="355630" y="54384"/>
                      <a:pt x="348736" y="48869"/>
                      <a:pt x="346821" y="47184"/>
                    </a:cubicBezTo>
                    <a:cubicBezTo>
                      <a:pt x="344906" y="45498"/>
                      <a:pt x="341536" y="42894"/>
                      <a:pt x="341536" y="42894"/>
                    </a:cubicBezTo>
                    <a:lnTo>
                      <a:pt x="267620" y="0"/>
                    </a:lnTo>
                    <a:cubicBezTo>
                      <a:pt x="263484" y="153"/>
                      <a:pt x="259041" y="306"/>
                      <a:pt x="257509" y="536"/>
                    </a:cubicBezTo>
                    <a:cubicBezTo>
                      <a:pt x="254369" y="996"/>
                      <a:pt x="257050" y="4826"/>
                      <a:pt x="258735" y="8426"/>
                    </a:cubicBezTo>
                    <a:cubicBezTo>
                      <a:pt x="260420" y="12026"/>
                      <a:pt x="254216" y="19456"/>
                      <a:pt x="253220" y="21370"/>
                    </a:cubicBezTo>
                    <a:cubicBezTo>
                      <a:pt x="252224" y="23285"/>
                      <a:pt x="250616" y="24511"/>
                      <a:pt x="250846" y="30485"/>
                    </a:cubicBezTo>
                    <a:cubicBezTo>
                      <a:pt x="251076" y="36460"/>
                      <a:pt x="245101" y="33396"/>
                      <a:pt x="245101" y="33396"/>
                    </a:cubicBezTo>
                    <a:cubicBezTo>
                      <a:pt x="245101" y="33396"/>
                      <a:pt x="201747" y="26196"/>
                      <a:pt x="200062" y="25966"/>
                    </a:cubicBezTo>
                    <a:cubicBezTo>
                      <a:pt x="198377" y="25736"/>
                      <a:pt x="198147" y="26885"/>
                      <a:pt x="198147" y="26885"/>
                    </a:cubicBezTo>
                    <a:cubicBezTo>
                      <a:pt x="198147" y="26885"/>
                      <a:pt x="198377" y="28571"/>
                      <a:pt x="197228" y="35234"/>
                    </a:cubicBezTo>
                    <a:cubicBezTo>
                      <a:pt x="196003" y="41975"/>
                      <a:pt x="194317" y="47949"/>
                      <a:pt x="191254" y="50784"/>
                    </a:cubicBezTo>
                    <a:cubicBezTo>
                      <a:pt x="188113" y="53694"/>
                      <a:pt x="177389" y="48179"/>
                      <a:pt x="175704" y="47184"/>
                    </a:cubicBezTo>
                    <a:cubicBezTo>
                      <a:pt x="174020" y="46188"/>
                      <a:pt x="173330" y="46954"/>
                      <a:pt x="172334" y="48103"/>
                    </a:cubicBezTo>
                    <a:cubicBezTo>
                      <a:pt x="171415" y="49328"/>
                      <a:pt x="166819" y="51013"/>
                      <a:pt x="166819" y="51013"/>
                    </a:cubicBezTo>
                    <a:cubicBezTo>
                      <a:pt x="159389" y="54613"/>
                      <a:pt x="157015" y="58443"/>
                      <a:pt x="155100" y="63728"/>
                    </a:cubicBezTo>
                    <a:cubicBezTo>
                      <a:pt x="153185" y="69014"/>
                      <a:pt x="153185" y="70162"/>
                      <a:pt x="150581" y="72614"/>
                    </a:cubicBezTo>
                    <a:cubicBezTo>
                      <a:pt x="147977" y="74988"/>
                      <a:pt x="145525" y="72154"/>
                      <a:pt x="142232" y="76443"/>
                    </a:cubicBezTo>
                    <a:cubicBezTo>
                      <a:pt x="138862" y="80733"/>
                      <a:pt x="146981" y="86248"/>
                      <a:pt x="148436" y="88622"/>
                    </a:cubicBezTo>
                    <a:cubicBezTo>
                      <a:pt x="149891" y="90997"/>
                      <a:pt x="147211" y="96052"/>
                      <a:pt x="146751" y="97737"/>
                    </a:cubicBezTo>
                    <a:cubicBezTo>
                      <a:pt x="146291" y="99422"/>
                      <a:pt x="135491" y="110146"/>
                      <a:pt x="133576" y="112137"/>
                    </a:cubicBezTo>
                    <a:cubicBezTo>
                      <a:pt x="131661" y="114052"/>
                      <a:pt x="126147" y="120027"/>
                      <a:pt x="123312" y="121942"/>
                    </a:cubicBezTo>
                    <a:cubicBezTo>
                      <a:pt x="120478" y="123857"/>
                      <a:pt x="120402" y="128682"/>
                      <a:pt x="121627" y="130061"/>
                    </a:cubicBezTo>
                    <a:cubicBezTo>
                      <a:pt x="122853" y="131516"/>
                      <a:pt x="119253" y="132665"/>
                      <a:pt x="119253" y="132665"/>
                    </a:cubicBezTo>
                    <a:cubicBezTo>
                      <a:pt x="119253" y="132665"/>
                      <a:pt x="98878" y="140784"/>
                      <a:pt x="97499" y="141550"/>
                    </a:cubicBezTo>
                    <a:cubicBezTo>
                      <a:pt x="96044" y="142240"/>
                      <a:pt x="95355" y="142240"/>
                      <a:pt x="96044" y="145380"/>
                    </a:cubicBezTo>
                    <a:cubicBezTo>
                      <a:pt x="96733" y="148521"/>
                      <a:pt x="98648" y="152351"/>
                      <a:pt x="97729" y="156180"/>
                    </a:cubicBezTo>
                    <a:cubicBezTo>
                      <a:pt x="96810" y="160010"/>
                      <a:pt x="96044" y="170810"/>
                      <a:pt x="94359" y="178470"/>
                    </a:cubicBezTo>
                    <a:cubicBezTo>
                      <a:pt x="92674" y="186130"/>
                      <a:pt x="78810" y="201219"/>
                      <a:pt x="76665" y="204053"/>
                    </a:cubicBezTo>
                    <a:cubicBezTo>
                      <a:pt x="74520" y="206964"/>
                      <a:pt x="75210" y="209109"/>
                      <a:pt x="76895" y="213858"/>
                    </a:cubicBezTo>
                    <a:cubicBezTo>
                      <a:pt x="78580" y="218607"/>
                      <a:pt x="81644" y="217917"/>
                      <a:pt x="82639" y="224428"/>
                    </a:cubicBezTo>
                    <a:cubicBezTo>
                      <a:pt x="83559" y="230862"/>
                      <a:pt x="81950" y="234462"/>
                      <a:pt x="78350" y="237143"/>
                    </a:cubicBezTo>
                    <a:cubicBezTo>
                      <a:pt x="74750" y="239747"/>
                      <a:pt x="63031" y="237602"/>
                      <a:pt x="61116" y="237143"/>
                    </a:cubicBezTo>
                    <a:cubicBezTo>
                      <a:pt x="59201" y="236683"/>
                      <a:pt x="55142" y="236913"/>
                      <a:pt x="55142" y="236913"/>
                    </a:cubicBezTo>
                    <a:cubicBezTo>
                      <a:pt x="55142" y="236913"/>
                      <a:pt x="44877" y="240973"/>
                      <a:pt x="43652" y="241662"/>
                    </a:cubicBezTo>
                    <a:cubicBezTo>
                      <a:pt x="42426" y="242352"/>
                      <a:pt x="40282" y="244037"/>
                      <a:pt x="39592" y="245032"/>
                    </a:cubicBezTo>
                    <a:cubicBezTo>
                      <a:pt x="38903" y="245952"/>
                      <a:pt x="31013" y="255832"/>
                      <a:pt x="29558" y="257441"/>
                    </a:cubicBezTo>
                    <a:cubicBezTo>
                      <a:pt x="28103" y="259126"/>
                      <a:pt x="26647" y="264411"/>
                      <a:pt x="23584" y="269160"/>
                    </a:cubicBezTo>
                    <a:cubicBezTo>
                      <a:pt x="20520" y="273909"/>
                      <a:pt x="27184" y="279194"/>
                      <a:pt x="28869" y="281875"/>
                    </a:cubicBezTo>
                    <a:cubicBezTo>
                      <a:pt x="30554" y="284480"/>
                      <a:pt x="29099" y="290224"/>
                      <a:pt x="28639" y="292675"/>
                    </a:cubicBezTo>
                    <a:cubicBezTo>
                      <a:pt x="28179" y="295127"/>
                      <a:pt x="27414" y="297424"/>
                      <a:pt x="26035" y="301254"/>
                    </a:cubicBezTo>
                    <a:cubicBezTo>
                      <a:pt x="24580" y="305084"/>
                      <a:pt x="30554" y="312284"/>
                      <a:pt x="31550" y="313969"/>
                    </a:cubicBezTo>
                    <a:cubicBezTo>
                      <a:pt x="32469" y="315654"/>
                      <a:pt x="32239" y="319025"/>
                      <a:pt x="31780" y="320403"/>
                    </a:cubicBezTo>
                    <a:cubicBezTo>
                      <a:pt x="31320" y="321859"/>
                      <a:pt x="30324" y="326608"/>
                      <a:pt x="29175" y="333578"/>
                    </a:cubicBezTo>
                    <a:cubicBezTo>
                      <a:pt x="27950" y="340548"/>
                      <a:pt x="23660" y="336489"/>
                      <a:pt x="37524" y="348897"/>
                    </a:cubicBezTo>
                    <a:cubicBezTo>
                      <a:pt x="51388" y="361306"/>
                      <a:pt x="44265" y="367357"/>
                      <a:pt x="43499" y="368736"/>
                    </a:cubicBezTo>
                    <a:cubicBezTo>
                      <a:pt x="42810" y="370191"/>
                      <a:pt x="40358" y="370651"/>
                      <a:pt x="40358" y="370651"/>
                    </a:cubicBezTo>
                    <a:cubicBezTo>
                      <a:pt x="40358" y="370651"/>
                      <a:pt x="35303" y="371340"/>
                      <a:pt x="32699" y="371570"/>
                    </a:cubicBezTo>
                    <a:cubicBezTo>
                      <a:pt x="30094" y="371800"/>
                      <a:pt x="30784" y="374174"/>
                      <a:pt x="30784" y="374174"/>
                    </a:cubicBezTo>
                    <a:cubicBezTo>
                      <a:pt x="32928" y="382293"/>
                      <a:pt x="38214" y="389493"/>
                      <a:pt x="38903" y="390719"/>
                    </a:cubicBezTo>
                    <a:cubicBezTo>
                      <a:pt x="39592" y="391945"/>
                      <a:pt x="38903" y="395008"/>
                      <a:pt x="38903" y="395008"/>
                    </a:cubicBezTo>
                    <a:cubicBezTo>
                      <a:pt x="38903" y="395008"/>
                      <a:pt x="34614" y="411247"/>
                      <a:pt x="33847" y="412932"/>
                    </a:cubicBezTo>
                    <a:cubicBezTo>
                      <a:pt x="33158" y="414617"/>
                      <a:pt x="31473" y="416302"/>
                      <a:pt x="31473" y="416302"/>
                    </a:cubicBezTo>
                    <a:cubicBezTo>
                      <a:pt x="31473" y="416302"/>
                      <a:pt x="22588" y="419213"/>
                      <a:pt x="20903" y="419672"/>
                    </a:cubicBezTo>
                    <a:cubicBezTo>
                      <a:pt x="19218" y="420132"/>
                      <a:pt x="19677" y="421128"/>
                      <a:pt x="19447" y="422047"/>
                    </a:cubicBezTo>
                    <a:cubicBezTo>
                      <a:pt x="19218" y="422966"/>
                      <a:pt x="19677" y="424651"/>
                      <a:pt x="19677" y="424651"/>
                    </a:cubicBezTo>
                    <a:cubicBezTo>
                      <a:pt x="19677" y="424651"/>
                      <a:pt x="17992" y="427256"/>
                      <a:pt x="16537" y="428941"/>
                    </a:cubicBezTo>
                    <a:cubicBezTo>
                      <a:pt x="15082" y="430626"/>
                      <a:pt x="15082" y="433230"/>
                      <a:pt x="15082" y="433230"/>
                    </a:cubicBezTo>
                    <a:cubicBezTo>
                      <a:pt x="15082" y="433230"/>
                      <a:pt x="16997" y="441809"/>
                      <a:pt x="17226" y="445179"/>
                    </a:cubicBezTo>
                    <a:cubicBezTo>
                      <a:pt x="17456" y="448549"/>
                      <a:pt x="15082" y="456439"/>
                      <a:pt x="14086" y="458813"/>
                    </a:cubicBezTo>
                    <a:cubicBezTo>
                      <a:pt x="13167" y="461188"/>
                      <a:pt x="11481" y="460039"/>
                      <a:pt x="10716" y="459503"/>
                    </a:cubicBezTo>
                    <a:cubicBezTo>
                      <a:pt x="10026" y="459043"/>
                      <a:pt x="3745" y="455903"/>
                      <a:pt x="1601" y="454218"/>
                    </a:cubicBezTo>
                    <a:cubicBezTo>
                      <a:pt x="1294" y="453988"/>
                      <a:pt x="758" y="453988"/>
                      <a:pt x="145" y="454218"/>
                    </a:cubicBezTo>
                    <a:cubicBezTo>
                      <a:pt x="298" y="454830"/>
                      <a:pt x="375" y="455443"/>
                      <a:pt x="298" y="456056"/>
                    </a:cubicBezTo>
                    <a:cubicBezTo>
                      <a:pt x="-314" y="458967"/>
                      <a:pt x="-8" y="475971"/>
                      <a:pt x="1447" y="481103"/>
                    </a:cubicBezTo>
                    <a:cubicBezTo>
                      <a:pt x="2903" y="486235"/>
                      <a:pt x="2903" y="486082"/>
                      <a:pt x="3975" y="484780"/>
                    </a:cubicBezTo>
                    <a:cubicBezTo>
                      <a:pt x="5124" y="483477"/>
                      <a:pt x="5124" y="486082"/>
                      <a:pt x="5737" y="486848"/>
                    </a:cubicBezTo>
                    <a:cubicBezTo>
                      <a:pt x="6350" y="487614"/>
                      <a:pt x="8265" y="490065"/>
                      <a:pt x="9873" y="486235"/>
                    </a:cubicBezTo>
                    <a:cubicBezTo>
                      <a:pt x="11481" y="482405"/>
                      <a:pt x="13396" y="479724"/>
                      <a:pt x="13856" y="481103"/>
                    </a:cubicBezTo>
                    <a:cubicBezTo>
                      <a:pt x="14315" y="482558"/>
                      <a:pt x="13550" y="482865"/>
                      <a:pt x="12554" y="484473"/>
                    </a:cubicBezTo>
                    <a:cubicBezTo>
                      <a:pt x="11635" y="486082"/>
                      <a:pt x="8724" y="487690"/>
                      <a:pt x="13167" y="487154"/>
                    </a:cubicBezTo>
                    <a:cubicBezTo>
                      <a:pt x="17609" y="486694"/>
                      <a:pt x="21286" y="486388"/>
                      <a:pt x="19907" y="490678"/>
                    </a:cubicBezTo>
                    <a:cubicBezTo>
                      <a:pt x="18452" y="494967"/>
                      <a:pt x="17226" y="497571"/>
                      <a:pt x="17226" y="499486"/>
                    </a:cubicBezTo>
                    <a:cubicBezTo>
                      <a:pt x="17226" y="501401"/>
                      <a:pt x="16460" y="503622"/>
                      <a:pt x="15924" y="504771"/>
                    </a:cubicBezTo>
                    <a:cubicBezTo>
                      <a:pt x="15465" y="505920"/>
                      <a:pt x="15005" y="507988"/>
                      <a:pt x="16537" y="508142"/>
                    </a:cubicBezTo>
                    <a:cubicBezTo>
                      <a:pt x="18145" y="508295"/>
                      <a:pt x="17839" y="508754"/>
                      <a:pt x="16997" y="509903"/>
                    </a:cubicBezTo>
                    <a:cubicBezTo>
                      <a:pt x="16230" y="511052"/>
                      <a:pt x="15235" y="511512"/>
                      <a:pt x="18758" y="515035"/>
                    </a:cubicBezTo>
                    <a:cubicBezTo>
                      <a:pt x="22281" y="518559"/>
                      <a:pt x="20826" y="518712"/>
                      <a:pt x="20673" y="520627"/>
                    </a:cubicBezTo>
                    <a:cubicBezTo>
                      <a:pt x="20520" y="522542"/>
                      <a:pt x="21286" y="526525"/>
                      <a:pt x="24963" y="530048"/>
                    </a:cubicBezTo>
                    <a:cubicBezTo>
                      <a:pt x="28639" y="533572"/>
                      <a:pt x="27031" y="536252"/>
                      <a:pt x="28792" y="538474"/>
                    </a:cubicBezTo>
                    <a:cubicBezTo>
                      <a:pt x="30554" y="540695"/>
                      <a:pt x="34690" y="545367"/>
                      <a:pt x="36146" y="546440"/>
                    </a:cubicBezTo>
                    <a:cubicBezTo>
                      <a:pt x="37601" y="547589"/>
                      <a:pt x="39363" y="549810"/>
                      <a:pt x="40282" y="551036"/>
                    </a:cubicBezTo>
                    <a:cubicBezTo>
                      <a:pt x="41201" y="552338"/>
                      <a:pt x="42810" y="554712"/>
                      <a:pt x="45414" y="555478"/>
                    </a:cubicBezTo>
                    <a:cubicBezTo>
                      <a:pt x="47941" y="556244"/>
                      <a:pt x="48937" y="557393"/>
                      <a:pt x="48784" y="559461"/>
                    </a:cubicBezTo>
                    <a:cubicBezTo>
                      <a:pt x="48631" y="561529"/>
                      <a:pt x="48171" y="562678"/>
                      <a:pt x="45260" y="562831"/>
                    </a:cubicBezTo>
                    <a:cubicBezTo>
                      <a:pt x="42350" y="562985"/>
                      <a:pt x="41278" y="562678"/>
                      <a:pt x="41430" y="564134"/>
                    </a:cubicBezTo>
                    <a:cubicBezTo>
                      <a:pt x="41584" y="565589"/>
                      <a:pt x="43193" y="565283"/>
                      <a:pt x="43958" y="566355"/>
                    </a:cubicBezTo>
                    <a:cubicBezTo>
                      <a:pt x="44725" y="567504"/>
                      <a:pt x="46180" y="572406"/>
                      <a:pt x="43499" y="570797"/>
                    </a:cubicBezTo>
                    <a:cubicBezTo>
                      <a:pt x="40818" y="569189"/>
                      <a:pt x="36758" y="567734"/>
                      <a:pt x="37754" y="569495"/>
                    </a:cubicBezTo>
                    <a:cubicBezTo>
                      <a:pt x="38750" y="571257"/>
                      <a:pt x="41278" y="576389"/>
                      <a:pt x="43039" y="578610"/>
                    </a:cubicBezTo>
                    <a:cubicBezTo>
                      <a:pt x="44801" y="580832"/>
                      <a:pt x="44801" y="583896"/>
                      <a:pt x="45567" y="585657"/>
                    </a:cubicBezTo>
                    <a:cubicBezTo>
                      <a:pt x="46333" y="587419"/>
                      <a:pt x="48401" y="589487"/>
                      <a:pt x="50163" y="590942"/>
                    </a:cubicBezTo>
                    <a:cubicBezTo>
                      <a:pt x="51925" y="592398"/>
                      <a:pt x="54146" y="594006"/>
                      <a:pt x="52384" y="595079"/>
                    </a:cubicBezTo>
                    <a:cubicBezTo>
                      <a:pt x="50622" y="596228"/>
                      <a:pt x="50010" y="595845"/>
                      <a:pt x="50316" y="598602"/>
                    </a:cubicBezTo>
                    <a:cubicBezTo>
                      <a:pt x="50622" y="601283"/>
                      <a:pt x="50469" y="603581"/>
                      <a:pt x="49397" y="603887"/>
                    </a:cubicBezTo>
                    <a:cubicBezTo>
                      <a:pt x="48248" y="604194"/>
                      <a:pt x="47788" y="605189"/>
                      <a:pt x="51005" y="605036"/>
                    </a:cubicBezTo>
                    <a:cubicBezTo>
                      <a:pt x="54222" y="604883"/>
                      <a:pt x="84708" y="604423"/>
                      <a:pt x="84708" y="604423"/>
                    </a:cubicBezTo>
                    <a:cubicBezTo>
                      <a:pt x="84708" y="604423"/>
                      <a:pt x="87925" y="604883"/>
                      <a:pt x="88844" y="602049"/>
                    </a:cubicBezTo>
                    <a:cubicBezTo>
                      <a:pt x="89763" y="599215"/>
                      <a:pt x="90299" y="598219"/>
                      <a:pt x="89150" y="595845"/>
                    </a:cubicBezTo>
                    <a:cubicBezTo>
                      <a:pt x="88001" y="593470"/>
                      <a:pt x="81950" y="582440"/>
                      <a:pt x="96657" y="578457"/>
                    </a:cubicBezTo>
                    <a:cubicBezTo>
                      <a:pt x="111363" y="574474"/>
                      <a:pt x="120555" y="573861"/>
                      <a:pt x="123006" y="573019"/>
                    </a:cubicBezTo>
                    <a:cubicBezTo>
                      <a:pt x="125457" y="572176"/>
                      <a:pt x="127985" y="572712"/>
                      <a:pt x="129746" y="574321"/>
                    </a:cubicBezTo>
                    <a:cubicBezTo>
                      <a:pt x="131508" y="575930"/>
                      <a:pt x="132427" y="578764"/>
                      <a:pt x="135491" y="574321"/>
                    </a:cubicBezTo>
                    <a:cubicBezTo>
                      <a:pt x="138555" y="569878"/>
                      <a:pt x="142002" y="562065"/>
                      <a:pt x="145066" y="558389"/>
                    </a:cubicBezTo>
                    <a:cubicBezTo>
                      <a:pt x="148130" y="554712"/>
                      <a:pt x="150811" y="549121"/>
                      <a:pt x="149509" y="549427"/>
                    </a:cubicBezTo>
                    <a:cubicBezTo>
                      <a:pt x="148206" y="549733"/>
                      <a:pt x="149355" y="546210"/>
                      <a:pt x="149355" y="543529"/>
                    </a:cubicBezTo>
                    <a:cubicBezTo>
                      <a:pt x="149355" y="540848"/>
                      <a:pt x="149049" y="539546"/>
                      <a:pt x="150964" y="539086"/>
                    </a:cubicBezTo>
                    <a:cubicBezTo>
                      <a:pt x="152879" y="538627"/>
                      <a:pt x="153032" y="537631"/>
                      <a:pt x="151730" y="534338"/>
                    </a:cubicBezTo>
                    <a:cubicBezTo>
                      <a:pt x="150428" y="530967"/>
                      <a:pt x="151270" y="528133"/>
                      <a:pt x="153491" y="526218"/>
                    </a:cubicBezTo>
                    <a:cubicBezTo>
                      <a:pt x="155713" y="524303"/>
                      <a:pt x="157781" y="520320"/>
                      <a:pt x="153798" y="517257"/>
                    </a:cubicBezTo>
                    <a:cubicBezTo>
                      <a:pt x="149815" y="514193"/>
                      <a:pt x="153185" y="515342"/>
                      <a:pt x="154104" y="515035"/>
                    </a:cubicBezTo>
                    <a:cubicBezTo>
                      <a:pt x="155023" y="514729"/>
                      <a:pt x="155253" y="514422"/>
                      <a:pt x="154564" y="512967"/>
                    </a:cubicBezTo>
                    <a:cubicBezTo>
                      <a:pt x="153951" y="511512"/>
                      <a:pt x="155177" y="512814"/>
                      <a:pt x="155713" y="512661"/>
                    </a:cubicBezTo>
                    <a:cubicBezTo>
                      <a:pt x="156172" y="512507"/>
                      <a:pt x="158624" y="512354"/>
                      <a:pt x="156479" y="509750"/>
                    </a:cubicBezTo>
                    <a:cubicBezTo>
                      <a:pt x="154410" y="507222"/>
                      <a:pt x="148206" y="502550"/>
                      <a:pt x="153951" y="503393"/>
                    </a:cubicBezTo>
                    <a:cubicBezTo>
                      <a:pt x="159696" y="504158"/>
                      <a:pt x="160845" y="502780"/>
                      <a:pt x="158240" y="500865"/>
                    </a:cubicBezTo>
                    <a:cubicBezTo>
                      <a:pt x="155636" y="498950"/>
                      <a:pt x="156172" y="499410"/>
                      <a:pt x="157321" y="497954"/>
                    </a:cubicBezTo>
                    <a:cubicBezTo>
                      <a:pt x="158470" y="496499"/>
                      <a:pt x="162453" y="488533"/>
                      <a:pt x="160002" y="487231"/>
                    </a:cubicBezTo>
                    <a:cubicBezTo>
                      <a:pt x="157628" y="485929"/>
                      <a:pt x="155559" y="486082"/>
                      <a:pt x="156632" y="485622"/>
                    </a:cubicBezTo>
                    <a:cubicBezTo>
                      <a:pt x="157781" y="485163"/>
                      <a:pt x="159543" y="484703"/>
                      <a:pt x="157092" y="483554"/>
                    </a:cubicBezTo>
                    <a:cubicBezTo>
                      <a:pt x="154717" y="482405"/>
                      <a:pt x="146215" y="479111"/>
                      <a:pt x="150734" y="479877"/>
                    </a:cubicBezTo>
                    <a:cubicBezTo>
                      <a:pt x="155177" y="480643"/>
                      <a:pt x="159543" y="482788"/>
                      <a:pt x="161764" y="481180"/>
                    </a:cubicBezTo>
                    <a:cubicBezTo>
                      <a:pt x="163985" y="479571"/>
                      <a:pt x="162836" y="479265"/>
                      <a:pt x="161151" y="477962"/>
                    </a:cubicBezTo>
                    <a:cubicBezTo>
                      <a:pt x="159389" y="476660"/>
                      <a:pt x="152419" y="473214"/>
                      <a:pt x="150274" y="473979"/>
                    </a:cubicBezTo>
                    <a:cubicBezTo>
                      <a:pt x="148130" y="474745"/>
                      <a:pt x="147364" y="475282"/>
                      <a:pt x="145679" y="473979"/>
                    </a:cubicBezTo>
                    <a:cubicBezTo>
                      <a:pt x="143917" y="472677"/>
                      <a:pt x="145372" y="472371"/>
                      <a:pt x="148742" y="472831"/>
                    </a:cubicBezTo>
                    <a:cubicBezTo>
                      <a:pt x="152113" y="473290"/>
                      <a:pt x="158930" y="473979"/>
                      <a:pt x="161840" y="473137"/>
                    </a:cubicBezTo>
                    <a:cubicBezTo>
                      <a:pt x="164751" y="472371"/>
                      <a:pt x="180070" y="470226"/>
                      <a:pt x="181296" y="464558"/>
                    </a:cubicBezTo>
                    <a:cubicBezTo>
                      <a:pt x="182598" y="458813"/>
                      <a:pt x="182368" y="459579"/>
                      <a:pt x="183517" y="460881"/>
                    </a:cubicBezTo>
                    <a:cubicBezTo>
                      <a:pt x="184666" y="462184"/>
                      <a:pt x="184973" y="463103"/>
                      <a:pt x="185126" y="459732"/>
                    </a:cubicBezTo>
                    <a:cubicBezTo>
                      <a:pt x="185279" y="456362"/>
                      <a:pt x="186428" y="447324"/>
                      <a:pt x="187041" y="454447"/>
                    </a:cubicBezTo>
                    <a:cubicBezTo>
                      <a:pt x="187653" y="461647"/>
                      <a:pt x="188190" y="466856"/>
                      <a:pt x="191024" y="464022"/>
                    </a:cubicBezTo>
                    <a:cubicBezTo>
                      <a:pt x="193858" y="461188"/>
                      <a:pt x="196922" y="457664"/>
                      <a:pt x="199833" y="455903"/>
                    </a:cubicBezTo>
                    <a:cubicBezTo>
                      <a:pt x="202743" y="454141"/>
                      <a:pt x="207952" y="453375"/>
                      <a:pt x="206190" y="450618"/>
                    </a:cubicBezTo>
                    <a:cubicBezTo>
                      <a:pt x="204428" y="447937"/>
                      <a:pt x="202819" y="446022"/>
                      <a:pt x="205883" y="447247"/>
                    </a:cubicBezTo>
                    <a:cubicBezTo>
                      <a:pt x="208948" y="448549"/>
                      <a:pt x="212624" y="448166"/>
                      <a:pt x="213084" y="446941"/>
                    </a:cubicBezTo>
                    <a:cubicBezTo>
                      <a:pt x="213543" y="445639"/>
                      <a:pt x="214003" y="444413"/>
                      <a:pt x="211628" y="442958"/>
                    </a:cubicBezTo>
                    <a:cubicBezTo>
                      <a:pt x="209254" y="441503"/>
                      <a:pt x="205271" y="439128"/>
                      <a:pt x="206037" y="441043"/>
                    </a:cubicBezTo>
                    <a:cubicBezTo>
                      <a:pt x="206803" y="442958"/>
                      <a:pt x="207033" y="443954"/>
                      <a:pt x="205271" y="443264"/>
                    </a:cubicBezTo>
                    <a:cubicBezTo>
                      <a:pt x="203509" y="442651"/>
                      <a:pt x="200598" y="443417"/>
                      <a:pt x="199833" y="443724"/>
                    </a:cubicBezTo>
                    <a:cubicBezTo>
                      <a:pt x="199066" y="444030"/>
                      <a:pt x="196462" y="441349"/>
                      <a:pt x="198377" y="441503"/>
                    </a:cubicBezTo>
                    <a:cubicBezTo>
                      <a:pt x="200292" y="441656"/>
                      <a:pt x="203815" y="442805"/>
                      <a:pt x="202667" y="441503"/>
                    </a:cubicBezTo>
                    <a:cubicBezTo>
                      <a:pt x="201517" y="440200"/>
                      <a:pt x="200292" y="439741"/>
                      <a:pt x="202973" y="438132"/>
                    </a:cubicBezTo>
                    <a:cubicBezTo>
                      <a:pt x="205653" y="436524"/>
                      <a:pt x="214922" y="428711"/>
                      <a:pt x="218598" y="427792"/>
                    </a:cubicBezTo>
                    <a:cubicBezTo>
                      <a:pt x="222275" y="426873"/>
                      <a:pt x="224956" y="426796"/>
                      <a:pt x="222428" y="422353"/>
                    </a:cubicBezTo>
                    <a:cubicBezTo>
                      <a:pt x="219901" y="417911"/>
                      <a:pt x="219058" y="413545"/>
                      <a:pt x="218292" y="412932"/>
                    </a:cubicBezTo>
                    <a:cubicBezTo>
                      <a:pt x="217526" y="412319"/>
                      <a:pt x="217373" y="411170"/>
                      <a:pt x="213849" y="410557"/>
                    </a:cubicBezTo>
                    <a:cubicBezTo>
                      <a:pt x="210326" y="409945"/>
                      <a:pt x="208718" y="410098"/>
                      <a:pt x="210020" y="408030"/>
                    </a:cubicBezTo>
                    <a:cubicBezTo>
                      <a:pt x="211322" y="405962"/>
                      <a:pt x="209177" y="403434"/>
                      <a:pt x="208411" y="402591"/>
                    </a:cubicBezTo>
                    <a:cubicBezTo>
                      <a:pt x="207645" y="401825"/>
                      <a:pt x="196462" y="394472"/>
                      <a:pt x="195007" y="392557"/>
                    </a:cubicBezTo>
                    <a:cubicBezTo>
                      <a:pt x="193552" y="390642"/>
                      <a:pt x="192785" y="389647"/>
                      <a:pt x="189415" y="391638"/>
                    </a:cubicBezTo>
                    <a:cubicBezTo>
                      <a:pt x="186045" y="393630"/>
                      <a:pt x="183670" y="393859"/>
                      <a:pt x="180836" y="391179"/>
                    </a:cubicBezTo>
                    <a:cubicBezTo>
                      <a:pt x="178002" y="388498"/>
                      <a:pt x="175092" y="386889"/>
                      <a:pt x="173177" y="386736"/>
                    </a:cubicBezTo>
                    <a:cubicBezTo>
                      <a:pt x="171262" y="386583"/>
                      <a:pt x="170113" y="385970"/>
                      <a:pt x="172257" y="385127"/>
                    </a:cubicBezTo>
                    <a:cubicBezTo>
                      <a:pt x="174326" y="384361"/>
                      <a:pt x="175781" y="383059"/>
                      <a:pt x="174020" y="381604"/>
                    </a:cubicBezTo>
                    <a:cubicBezTo>
                      <a:pt x="172257" y="380149"/>
                      <a:pt x="169117" y="374940"/>
                      <a:pt x="169423" y="370268"/>
                    </a:cubicBezTo>
                    <a:cubicBezTo>
                      <a:pt x="169730" y="365672"/>
                      <a:pt x="168811" y="359544"/>
                      <a:pt x="170573" y="360540"/>
                    </a:cubicBezTo>
                    <a:cubicBezTo>
                      <a:pt x="172334" y="361536"/>
                      <a:pt x="171875" y="360540"/>
                      <a:pt x="170419" y="358319"/>
                    </a:cubicBezTo>
                    <a:cubicBezTo>
                      <a:pt x="168964" y="356097"/>
                      <a:pt x="168658" y="356251"/>
                      <a:pt x="169117" y="354336"/>
                    </a:cubicBezTo>
                    <a:cubicBezTo>
                      <a:pt x="169577" y="352421"/>
                      <a:pt x="169423" y="351655"/>
                      <a:pt x="168811" y="350659"/>
                    </a:cubicBezTo>
                    <a:cubicBezTo>
                      <a:pt x="168198" y="349663"/>
                      <a:pt x="167739" y="349204"/>
                      <a:pt x="169423" y="348897"/>
                    </a:cubicBezTo>
                    <a:cubicBezTo>
                      <a:pt x="171185" y="348591"/>
                      <a:pt x="169577" y="347289"/>
                      <a:pt x="169117" y="345987"/>
                    </a:cubicBezTo>
                    <a:cubicBezTo>
                      <a:pt x="168658" y="344685"/>
                      <a:pt x="169423" y="344685"/>
                      <a:pt x="170266" y="344072"/>
                    </a:cubicBezTo>
                    <a:cubicBezTo>
                      <a:pt x="171032" y="343459"/>
                      <a:pt x="170573" y="342770"/>
                      <a:pt x="169960" y="342157"/>
                    </a:cubicBezTo>
                    <a:cubicBezTo>
                      <a:pt x="169347" y="341544"/>
                      <a:pt x="170725" y="341850"/>
                      <a:pt x="172640" y="341850"/>
                    </a:cubicBezTo>
                    <a:cubicBezTo>
                      <a:pt x="174555" y="341850"/>
                      <a:pt x="175551" y="342463"/>
                      <a:pt x="176777" y="343765"/>
                    </a:cubicBezTo>
                    <a:cubicBezTo>
                      <a:pt x="178079" y="345068"/>
                      <a:pt x="178538" y="345527"/>
                      <a:pt x="176777" y="342310"/>
                    </a:cubicBezTo>
                    <a:cubicBezTo>
                      <a:pt x="175015" y="339093"/>
                      <a:pt x="174555" y="338480"/>
                      <a:pt x="175168" y="335416"/>
                    </a:cubicBezTo>
                    <a:cubicBezTo>
                      <a:pt x="175781" y="332352"/>
                      <a:pt x="180070" y="324923"/>
                      <a:pt x="179304" y="319791"/>
                    </a:cubicBezTo>
                    <a:cubicBezTo>
                      <a:pt x="178538" y="314659"/>
                      <a:pt x="175934" y="315348"/>
                      <a:pt x="175934" y="312284"/>
                    </a:cubicBezTo>
                    <a:cubicBezTo>
                      <a:pt x="175934" y="309220"/>
                      <a:pt x="176087" y="307842"/>
                      <a:pt x="179304" y="309603"/>
                    </a:cubicBezTo>
                    <a:cubicBezTo>
                      <a:pt x="182522" y="311365"/>
                      <a:pt x="187883" y="310905"/>
                      <a:pt x="188879" y="307535"/>
                    </a:cubicBezTo>
                    <a:cubicBezTo>
                      <a:pt x="189798" y="304165"/>
                      <a:pt x="190181" y="300795"/>
                      <a:pt x="191254" y="298956"/>
                    </a:cubicBezTo>
                    <a:cubicBezTo>
                      <a:pt x="192402" y="297041"/>
                      <a:pt x="192402" y="295892"/>
                      <a:pt x="190794" y="293518"/>
                    </a:cubicBezTo>
                    <a:cubicBezTo>
                      <a:pt x="189185" y="291143"/>
                      <a:pt x="190487" y="292063"/>
                      <a:pt x="189185" y="289995"/>
                    </a:cubicBezTo>
                    <a:cubicBezTo>
                      <a:pt x="187883" y="287926"/>
                      <a:pt x="183594" y="286318"/>
                      <a:pt x="185202" y="284556"/>
                    </a:cubicBezTo>
                    <a:cubicBezTo>
                      <a:pt x="186811" y="282794"/>
                      <a:pt x="187424" y="282641"/>
                      <a:pt x="188726" y="285475"/>
                    </a:cubicBezTo>
                    <a:cubicBezTo>
                      <a:pt x="190028" y="288386"/>
                      <a:pt x="191637" y="288846"/>
                      <a:pt x="191254" y="290454"/>
                    </a:cubicBezTo>
                    <a:cubicBezTo>
                      <a:pt x="190947" y="292063"/>
                      <a:pt x="191866" y="293135"/>
                      <a:pt x="194164" y="293135"/>
                    </a:cubicBezTo>
                    <a:cubicBezTo>
                      <a:pt x="196386" y="293135"/>
                      <a:pt x="198147" y="292522"/>
                      <a:pt x="197534" y="293748"/>
                    </a:cubicBezTo>
                    <a:cubicBezTo>
                      <a:pt x="196922" y="295050"/>
                      <a:pt x="198300" y="294361"/>
                      <a:pt x="199296" y="291986"/>
                    </a:cubicBezTo>
                    <a:cubicBezTo>
                      <a:pt x="200215" y="289612"/>
                      <a:pt x="201364" y="285246"/>
                      <a:pt x="205194" y="282871"/>
                    </a:cubicBezTo>
                    <a:cubicBezTo>
                      <a:pt x="209024" y="280497"/>
                      <a:pt x="218445" y="276973"/>
                      <a:pt x="220360" y="276360"/>
                    </a:cubicBezTo>
                    <a:cubicBezTo>
                      <a:pt x="222275" y="275748"/>
                      <a:pt x="222888" y="276514"/>
                      <a:pt x="224650" y="273833"/>
                    </a:cubicBezTo>
                    <a:cubicBezTo>
                      <a:pt x="226411" y="271152"/>
                      <a:pt x="230241" y="264258"/>
                      <a:pt x="233228" y="264871"/>
                    </a:cubicBezTo>
                    <a:cubicBezTo>
                      <a:pt x="236292" y="265484"/>
                      <a:pt x="236752" y="266020"/>
                      <a:pt x="235450" y="262956"/>
                    </a:cubicBezTo>
                    <a:cubicBezTo>
                      <a:pt x="234148" y="259892"/>
                      <a:pt x="234990" y="259586"/>
                      <a:pt x="237824" y="261654"/>
                    </a:cubicBezTo>
                    <a:cubicBezTo>
                      <a:pt x="240658" y="263722"/>
                      <a:pt x="241807" y="265790"/>
                      <a:pt x="244718" y="263262"/>
                    </a:cubicBezTo>
                    <a:cubicBezTo>
                      <a:pt x="247629" y="260735"/>
                      <a:pt x="258582" y="252922"/>
                      <a:pt x="260803" y="253535"/>
                    </a:cubicBezTo>
                    <a:cubicBezTo>
                      <a:pt x="263025" y="254147"/>
                      <a:pt x="263331" y="253994"/>
                      <a:pt x="265246" y="252232"/>
                    </a:cubicBezTo>
                    <a:cubicBezTo>
                      <a:pt x="267161" y="250471"/>
                      <a:pt x="268310" y="250164"/>
                      <a:pt x="269382" y="249552"/>
                    </a:cubicBezTo>
                    <a:cubicBezTo>
                      <a:pt x="270531" y="248939"/>
                      <a:pt x="272599" y="245415"/>
                      <a:pt x="273671" y="243960"/>
                    </a:cubicBezTo>
                    <a:cubicBezTo>
                      <a:pt x="274820" y="242505"/>
                      <a:pt x="281484" y="230862"/>
                      <a:pt x="284395" y="229100"/>
                    </a:cubicBezTo>
                    <a:cubicBezTo>
                      <a:pt x="287306" y="227339"/>
                      <a:pt x="289680" y="225883"/>
                      <a:pt x="291289" y="223968"/>
                    </a:cubicBezTo>
                    <a:cubicBezTo>
                      <a:pt x="292897" y="222053"/>
                      <a:pt x="298029" y="220751"/>
                      <a:pt x="294965" y="219985"/>
                    </a:cubicBezTo>
                    <a:cubicBezTo>
                      <a:pt x="291901" y="219219"/>
                      <a:pt x="289680" y="216921"/>
                      <a:pt x="292055" y="216768"/>
                    </a:cubicBezTo>
                    <a:cubicBezTo>
                      <a:pt x="294429" y="216615"/>
                      <a:pt x="296344" y="216462"/>
                      <a:pt x="292667" y="214853"/>
                    </a:cubicBezTo>
                    <a:cubicBezTo>
                      <a:pt x="288991" y="213245"/>
                      <a:pt x="286616" y="211636"/>
                      <a:pt x="285620" y="210870"/>
                    </a:cubicBezTo>
                    <a:cubicBezTo>
                      <a:pt x="284624" y="210104"/>
                      <a:pt x="282250" y="208955"/>
                      <a:pt x="285774" y="209262"/>
                    </a:cubicBezTo>
                    <a:cubicBezTo>
                      <a:pt x="289297" y="209568"/>
                      <a:pt x="287076" y="206734"/>
                      <a:pt x="285774" y="205279"/>
                    </a:cubicBezTo>
                    <a:cubicBezTo>
                      <a:pt x="284472" y="203823"/>
                      <a:pt x="278420" y="204972"/>
                      <a:pt x="281178" y="202062"/>
                    </a:cubicBezTo>
                    <a:cubicBezTo>
                      <a:pt x="283859" y="199151"/>
                      <a:pt x="288991" y="194555"/>
                      <a:pt x="291518" y="193253"/>
                    </a:cubicBezTo>
                    <a:cubicBezTo>
                      <a:pt x="294046" y="191951"/>
                      <a:pt x="295502" y="190879"/>
                      <a:pt x="295502" y="186742"/>
                    </a:cubicBezTo>
                    <a:cubicBezTo>
                      <a:pt x="295502" y="182606"/>
                      <a:pt x="295042" y="183372"/>
                      <a:pt x="296957" y="182147"/>
                    </a:cubicBezTo>
                    <a:cubicBezTo>
                      <a:pt x="298872" y="180845"/>
                      <a:pt x="300174" y="179772"/>
                      <a:pt x="296804" y="178930"/>
                    </a:cubicBezTo>
                    <a:cubicBezTo>
                      <a:pt x="293433" y="178087"/>
                      <a:pt x="291212" y="177627"/>
                      <a:pt x="294582" y="175713"/>
                    </a:cubicBezTo>
                    <a:cubicBezTo>
                      <a:pt x="297953" y="173798"/>
                      <a:pt x="302548" y="171576"/>
                      <a:pt x="304617" y="169508"/>
                    </a:cubicBezTo>
                    <a:cubicBezTo>
                      <a:pt x="306684" y="167440"/>
                      <a:pt x="309212" y="165832"/>
                      <a:pt x="312276" y="167134"/>
                    </a:cubicBezTo>
                    <a:cubicBezTo>
                      <a:pt x="315340" y="168436"/>
                      <a:pt x="319170" y="169049"/>
                      <a:pt x="319017" y="166981"/>
                    </a:cubicBezTo>
                    <a:cubicBezTo>
                      <a:pt x="318863" y="164912"/>
                      <a:pt x="317944" y="164453"/>
                      <a:pt x="316795" y="163610"/>
                    </a:cubicBezTo>
                    <a:cubicBezTo>
                      <a:pt x="315646" y="162844"/>
                      <a:pt x="314421" y="162155"/>
                      <a:pt x="316336" y="161083"/>
                    </a:cubicBezTo>
                    <a:cubicBezTo>
                      <a:pt x="318250" y="159934"/>
                      <a:pt x="317485" y="159780"/>
                      <a:pt x="317255" y="159014"/>
                    </a:cubicBezTo>
                    <a:cubicBezTo>
                      <a:pt x="317102" y="158248"/>
                      <a:pt x="316948" y="156640"/>
                      <a:pt x="318174" y="155951"/>
                    </a:cubicBezTo>
                    <a:cubicBezTo>
                      <a:pt x="319476" y="155338"/>
                      <a:pt x="319629" y="154649"/>
                      <a:pt x="321391" y="155951"/>
                    </a:cubicBezTo>
                    <a:cubicBezTo>
                      <a:pt x="323153" y="157253"/>
                      <a:pt x="325527" y="159627"/>
                      <a:pt x="326676" y="157712"/>
                    </a:cubicBezTo>
                    <a:cubicBezTo>
                      <a:pt x="327825" y="155797"/>
                      <a:pt x="328897" y="154495"/>
                      <a:pt x="330966" y="155951"/>
                    </a:cubicBezTo>
                    <a:cubicBezTo>
                      <a:pt x="333034" y="157406"/>
                      <a:pt x="335715" y="157406"/>
                      <a:pt x="336557" y="158631"/>
                    </a:cubicBezTo>
                    <a:cubicBezTo>
                      <a:pt x="337323" y="159934"/>
                      <a:pt x="338472" y="162155"/>
                      <a:pt x="340234" y="158938"/>
                    </a:cubicBezTo>
                    <a:cubicBezTo>
                      <a:pt x="341996" y="155721"/>
                      <a:pt x="341996" y="155568"/>
                      <a:pt x="344063" y="155414"/>
                    </a:cubicBezTo>
                    <a:cubicBezTo>
                      <a:pt x="345978" y="155261"/>
                      <a:pt x="361911" y="156104"/>
                      <a:pt x="368115" y="156946"/>
                    </a:cubicBezTo>
                    <a:cubicBezTo>
                      <a:pt x="367042" y="153423"/>
                      <a:pt x="362064" y="142929"/>
                      <a:pt x="361451" y="142087"/>
                    </a:cubicBezTo>
                    <a:cubicBezTo>
                      <a:pt x="360609" y="141321"/>
                      <a:pt x="359383" y="139865"/>
                      <a:pt x="359383" y="13986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30" name="Kombinationstegning: figur 12229">
                <a:extLst>
                  <a:ext uri="{FF2B5EF4-FFF2-40B4-BE49-F238E27FC236}">
                    <a16:creationId xmlns:a16="http://schemas.microsoft.com/office/drawing/2014/main" id="{8CAF31F9-26F1-4B23-909F-19CC386C5A15}"/>
                  </a:ext>
                </a:extLst>
              </p:cNvPr>
              <p:cNvSpPr/>
              <p:nvPr/>
            </p:nvSpPr>
            <p:spPr>
              <a:xfrm>
                <a:off x="6653888" y="2662968"/>
                <a:ext cx="18404" cy="17686"/>
              </a:xfrm>
              <a:custGeom>
                <a:avLst/>
                <a:gdLst>
                  <a:gd name="connsiteX0" fmla="*/ 5635 w 18404"/>
                  <a:gd name="connsiteY0" fmla="*/ 17379 h 17686"/>
                  <a:gd name="connsiteX1" fmla="*/ 9695 w 18404"/>
                  <a:gd name="connsiteY1" fmla="*/ 14009 h 17686"/>
                  <a:gd name="connsiteX2" fmla="*/ 17355 w 18404"/>
                  <a:gd name="connsiteY2" fmla="*/ 14239 h 17686"/>
                  <a:gd name="connsiteX3" fmla="*/ 14444 w 18404"/>
                  <a:gd name="connsiteY3" fmla="*/ 10409 h 17686"/>
                  <a:gd name="connsiteX4" fmla="*/ 15363 w 18404"/>
                  <a:gd name="connsiteY4" fmla="*/ 6350 h 17686"/>
                  <a:gd name="connsiteX5" fmla="*/ 10308 w 18404"/>
                  <a:gd name="connsiteY5" fmla="*/ 4435 h 17686"/>
                  <a:gd name="connsiteX6" fmla="*/ 8853 w 18404"/>
                  <a:gd name="connsiteY6" fmla="*/ 1524 h 17686"/>
                  <a:gd name="connsiteX7" fmla="*/ 4333 w 18404"/>
                  <a:gd name="connsiteY7" fmla="*/ 835 h 17686"/>
                  <a:gd name="connsiteX8" fmla="*/ 7244 w 18404"/>
                  <a:gd name="connsiteY8" fmla="*/ 4664 h 17686"/>
                  <a:gd name="connsiteX9" fmla="*/ 2495 w 18404"/>
                  <a:gd name="connsiteY9" fmla="*/ 5124 h 17686"/>
                  <a:gd name="connsiteX10" fmla="*/ 350 w 18404"/>
                  <a:gd name="connsiteY10" fmla="*/ 7498 h 17686"/>
                  <a:gd name="connsiteX11" fmla="*/ 5635 w 18404"/>
                  <a:gd name="connsiteY11" fmla="*/ 17379 h 17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404" h="17686">
                    <a:moveTo>
                      <a:pt x="5635" y="17379"/>
                    </a:moveTo>
                    <a:cubicBezTo>
                      <a:pt x="7780" y="18299"/>
                      <a:pt x="8546" y="17150"/>
                      <a:pt x="9695" y="14009"/>
                    </a:cubicBezTo>
                    <a:cubicBezTo>
                      <a:pt x="10921" y="10869"/>
                      <a:pt x="15210" y="14009"/>
                      <a:pt x="17355" y="14239"/>
                    </a:cubicBezTo>
                    <a:cubicBezTo>
                      <a:pt x="19499" y="14469"/>
                      <a:pt x="18274" y="13013"/>
                      <a:pt x="14444" y="10409"/>
                    </a:cubicBezTo>
                    <a:cubicBezTo>
                      <a:pt x="10614" y="7805"/>
                      <a:pt x="13755" y="8035"/>
                      <a:pt x="15363" y="6350"/>
                    </a:cubicBezTo>
                    <a:cubicBezTo>
                      <a:pt x="17048" y="4664"/>
                      <a:pt x="12759" y="4894"/>
                      <a:pt x="10308" y="4435"/>
                    </a:cubicBezTo>
                    <a:cubicBezTo>
                      <a:pt x="7933" y="3975"/>
                      <a:pt x="8853" y="3745"/>
                      <a:pt x="8853" y="1524"/>
                    </a:cubicBezTo>
                    <a:cubicBezTo>
                      <a:pt x="8853" y="-621"/>
                      <a:pt x="7168" y="-161"/>
                      <a:pt x="4333" y="835"/>
                    </a:cubicBezTo>
                    <a:cubicBezTo>
                      <a:pt x="1499" y="1830"/>
                      <a:pt x="8623" y="4205"/>
                      <a:pt x="7244" y="4664"/>
                    </a:cubicBezTo>
                    <a:cubicBezTo>
                      <a:pt x="5789" y="5124"/>
                      <a:pt x="5559" y="6350"/>
                      <a:pt x="2495" y="5124"/>
                    </a:cubicBezTo>
                    <a:cubicBezTo>
                      <a:pt x="-645" y="3899"/>
                      <a:pt x="350" y="7498"/>
                      <a:pt x="350" y="7498"/>
                    </a:cubicBezTo>
                    <a:cubicBezTo>
                      <a:pt x="-1335" y="10945"/>
                      <a:pt x="3491" y="16460"/>
                      <a:pt x="5635" y="1737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31" name="Kombinationstegning: figur 12230">
                <a:extLst>
                  <a:ext uri="{FF2B5EF4-FFF2-40B4-BE49-F238E27FC236}">
                    <a16:creationId xmlns:a16="http://schemas.microsoft.com/office/drawing/2014/main" id="{639667A3-8DE2-4EE6-BEB8-F14CD0891960}"/>
                  </a:ext>
                </a:extLst>
              </p:cNvPr>
              <p:cNvSpPr/>
              <p:nvPr/>
            </p:nvSpPr>
            <p:spPr>
              <a:xfrm>
                <a:off x="6447559" y="2648852"/>
                <a:ext cx="260083" cy="292235"/>
              </a:xfrm>
              <a:custGeom>
                <a:avLst/>
                <a:gdLst>
                  <a:gd name="connsiteX0" fmla="*/ 7222 w 260083"/>
                  <a:gd name="connsiteY0" fmla="*/ 188136 h 292235"/>
                  <a:gd name="connsiteX1" fmla="*/ 7222 w 260083"/>
                  <a:gd name="connsiteY1" fmla="*/ 192502 h 292235"/>
                  <a:gd name="connsiteX2" fmla="*/ 9366 w 260083"/>
                  <a:gd name="connsiteY2" fmla="*/ 196102 h 292235"/>
                  <a:gd name="connsiteX3" fmla="*/ 15265 w 260083"/>
                  <a:gd name="connsiteY3" fmla="*/ 199931 h 292235"/>
                  <a:gd name="connsiteX4" fmla="*/ 17179 w 260083"/>
                  <a:gd name="connsiteY4" fmla="*/ 202000 h 292235"/>
                  <a:gd name="connsiteX5" fmla="*/ 17026 w 260083"/>
                  <a:gd name="connsiteY5" fmla="*/ 203685 h 292235"/>
                  <a:gd name="connsiteX6" fmla="*/ 14728 w 260083"/>
                  <a:gd name="connsiteY6" fmla="*/ 206672 h 292235"/>
                  <a:gd name="connsiteX7" fmla="*/ 13426 w 260083"/>
                  <a:gd name="connsiteY7" fmla="*/ 209812 h 292235"/>
                  <a:gd name="connsiteX8" fmla="*/ 13273 w 260083"/>
                  <a:gd name="connsiteY8" fmla="*/ 212723 h 292235"/>
                  <a:gd name="connsiteX9" fmla="*/ 17256 w 260083"/>
                  <a:gd name="connsiteY9" fmla="*/ 214638 h 292235"/>
                  <a:gd name="connsiteX10" fmla="*/ 19018 w 260083"/>
                  <a:gd name="connsiteY10" fmla="*/ 216093 h 292235"/>
                  <a:gd name="connsiteX11" fmla="*/ 23001 w 260083"/>
                  <a:gd name="connsiteY11" fmla="*/ 221225 h 292235"/>
                  <a:gd name="connsiteX12" fmla="*/ 25069 w 260083"/>
                  <a:gd name="connsiteY12" fmla="*/ 222527 h 292235"/>
                  <a:gd name="connsiteX13" fmla="*/ 33112 w 260083"/>
                  <a:gd name="connsiteY13" fmla="*/ 224672 h 292235"/>
                  <a:gd name="connsiteX14" fmla="*/ 35027 w 260083"/>
                  <a:gd name="connsiteY14" fmla="*/ 224672 h 292235"/>
                  <a:gd name="connsiteX15" fmla="*/ 40925 w 260083"/>
                  <a:gd name="connsiteY15" fmla="*/ 223830 h 292235"/>
                  <a:gd name="connsiteX16" fmla="*/ 42992 w 260083"/>
                  <a:gd name="connsiteY16" fmla="*/ 224442 h 292235"/>
                  <a:gd name="connsiteX17" fmla="*/ 48891 w 260083"/>
                  <a:gd name="connsiteY17" fmla="*/ 227889 h 292235"/>
                  <a:gd name="connsiteX18" fmla="*/ 51801 w 260083"/>
                  <a:gd name="connsiteY18" fmla="*/ 228502 h 292235"/>
                  <a:gd name="connsiteX19" fmla="*/ 56474 w 260083"/>
                  <a:gd name="connsiteY19" fmla="*/ 228349 h 292235"/>
                  <a:gd name="connsiteX20" fmla="*/ 58235 w 260083"/>
                  <a:gd name="connsiteY20" fmla="*/ 228808 h 292235"/>
                  <a:gd name="connsiteX21" fmla="*/ 65742 w 260083"/>
                  <a:gd name="connsiteY21" fmla="*/ 230570 h 292235"/>
                  <a:gd name="connsiteX22" fmla="*/ 66125 w 260083"/>
                  <a:gd name="connsiteY22" fmla="*/ 231796 h 292235"/>
                  <a:gd name="connsiteX23" fmla="*/ 59384 w 260083"/>
                  <a:gd name="connsiteY23" fmla="*/ 239838 h 292235"/>
                  <a:gd name="connsiteX24" fmla="*/ 58159 w 260083"/>
                  <a:gd name="connsiteY24" fmla="*/ 241906 h 292235"/>
                  <a:gd name="connsiteX25" fmla="*/ 50959 w 260083"/>
                  <a:gd name="connsiteY25" fmla="*/ 257915 h 292235"/>
                  <a:gd name="connsiteX26" fmla="*/ 47818 w 260083"/>
                  <a:gd name="connsiteY26" fmla="*/ 263430 h 292235"/>
                  <a:gd name="connsiteX27" fmla="*/ 46976 w 260083"/>
                  <a:gd name="connsiteY27" fmla="*/ 274766 h 292235"/>
                  <a:gd name="connsiteX28" fmla="*/ 47818 w 260083"/>
                  <a:gd name="connsiteY28" fmla="*/ 279056 h 292235"/>
                  <a:gd name="connsiteX29" fmla="*/ 48354 w 260083"/>
                  <a:gd name="connsiteY29" fmla="*/ 281660 h 292235"/>
                  <a:gd name="connsiteX30" fmla="*/ 49580 w 260083"/>
                  <a:gd name="connsiteY30" fmla="*/ 281966 h 292235"/>
                  <a:gd name="connsiteX31" fmla="*/ 52107 w 260083"/>
                  <a:gd name="connsiteY31" fmla="*/ 282656 h 292235"/>
                  <a:gd name="connsiteX32" fmla="*/ 57010 w 260083"/>
                  <a:gd name="connsiteY32" fmla="*/ 281583 h 292235"/>
                  <a:gd name="connsiteX33" fmla="*/ 59767 w 260083"/>
                  <a:gd name="connsiteY33" fmla="*/ 282196 h 292235"/>
                  <a:gd name="connsiteX34" fmla="*/ 63827 w 260083"/>
                  <a:gd name="connsiteY34" fmla="*/ 281277 h 292235"/>
                  <a:gd name="connsiteX35" fmla="*/ 66201 w 260083"/>
                  <a:gd name="connsiteY35" fmla="*/ 281124 h 292235"/>
                  <a:gd name="connsiteX36" fmla="*/ 72406 w 260083"/>
                  <a:gd name="connsiteY36" fmla="*/ 281813 h 292235"/>
                  <a:gd name="connsiteX37" fmla="*/ 75393 w 260083"/>
                  <a:gd name="connsiteY37" fmla="*/ 280971 h 292235"/>
                  <a:gd name="connsiteX38" fmla="*/ 76925 w 260083"/>
                  <a:gd name="connsiteY38" fmla="*/ 280128 h 292235"/>
                  <a:gd name="connsiteX39" fmla="*/ 76465 w 260083"/>
                  <a:gd name="connsiteY39" fmla="*/ 278060 h 292235"/>
                  <a:gd name="connsiteX40" fmla="*/ 74780 w 260083"/>
                  <a:gd name="connsiteY40" fmla="*/ 278673 h 292235"/>
                  <a:gd name="connsiteX41" fmla="*/ 73095 w 260083"/>
                  <a:gd name="connsiteY41" fmla="*/ 277754 h 292235"/>
                  <a:gd name="connsiteX42" fmla="*/ 73478 w 260083"/>
                  <a:gd name="connsiteY42" fmla="*/ 275379 h 292235"/>
                  <a:gd name="connsiteX43" fmla="*/ 75240 w 260083"/>
                  <a:gd name="connsiteY43" fmla="*/ 274536 h 292235"/>
                  <a:gd name="connsiteX44" fmla="*/ 77538 w 260083"/>
                  <a:gd name="connsiteY44" fmla="*/ 273924 h 292235"/>
                  <a:gd name="connsiteX45" fmla="*/ 79912 w 260083"/>
                  <a:gd name="connsiteY45" fmla="*/ 276298 h 292235"/>
                  <a:gd name="connsiteX46" fmla="*/ 80754 w 260083"/>
                  <a:gd name="connsiteY46" fmla="*/ 277600 h 292235"/>
                  <a:gd name="connsiteX47" fmla="*/ 83895 w 260083"/>
                  <a:gd name="connsiteY47" fmla="*/ 278290 h 292235"/>
                  <a:gd name="connsiteX48" fmla="*/ 87265 w 260083"/>
                  <a:gd name="connsiteY48" fmla="*/ 278520 h 292235"/>
                  <a:gd name="connsiteX49" fmla="*/ 93393 w 260083"/>
                  <a:gd name="connsiteY49" fmla="*/ 278137 h 292235"/>
                  <a:gd name="connsiteX50" fmla="*/ 103427 w 260083"/>
                  <a:gd name="connsiteY50" fmla="*/ 282426 h 292235"/>
                  <a:gd name="connsiteX51" fmla="*/ 104423 w 260083"/>
                  <a:gd name="connsiteY51" fmla="*/ 283115 h 292235"/>
                  <a:gd name="connsiteX52" fmla="*/ 114687 w 260083"/>
                  <a:gd name="connsiteY52" fmla="*/ 283039 h 292235"/>
                  <a:gd name="connsiteX53" fmla="*/ 116602 w 260083"/>
                  <a:gd name="connsiteY53" fmla="*/ 283498 h 292235"/>
                  <a:gd name="connsiteX54" fmla="*/ 122576 w 260083"/>
                  <a:gd name="connsiteY54" fmla="*/ 289703 h 292235"/>
                  <a:gd name="connsiteX55" fmla="*/ 123036 w 260083"/>
                  <a:gd name="connsiteY55" fmla="*/ 292000 h 292235"/>
                  <a:gd name="connsiteX56" fmla="*/ 130236 w 260083"/>
                  <a:gd name="connsiteY56" fmla="*/ 284954 h 292235"/>
                  <a:gd name="connsiteX57" fmla="*/ 130466 w 260083"/>
                  <a:gd name="connsiteY57" fmla="*/ 282196 h 292235"/>
                  <a:gd name="connsiteX58" fmla="*/ 131691 w 260083"/>
                  <a:gd name="connsiteY58" fmla="*/ 281277 h 292235"/>
                  <a:gd name="connsiteX59" fmla="*/ 140883 w 260083"/>
                  <a:gd name="connsiteY59" fmla="*/ 282809 h 292235"/>
                  <a:gd name="connsiteX60" fmla="*/ 142645 w 260083"/>
                  <a:gd name="connsiteY60" fmla="*/ 284034 h 292235"/>
                  <a:gd name="connsiteX61" fmla="*/ 143564 w 260083"/>
                  <a:gd name="connsiteY61" fmla="*/ 286945 h 292235"/>
                  <a:gd name="connsiteX62" fmla="*/ 145709 w 260083"/>
                  <a:gd name="connsiteY62" fmla="*/ 288171 h 292235"/>
                  <a:gd name="connsiteX63" fmla="*/ 155513 w 260083"/>
                  <a:gd name="connsiteY63" fmla="*/ 286486 h 292235"/>
                  <a:gd name="connsiteX64" fmla="*/ 157045 w 260083"/>
                  <a:gd name="connsiteY64" fmla="*/ 285413 h 292235"/>
                  <a:gd name="connsiteX65" fmla="*/ 158117 w 260083"/>
                  <a:gd name="connsiteY65" fmla="*/ 283728 h 292235"/>
                  <a:gd name="connsiteX66" fmla="*/ 162100 w 260083"/>
                  <a:gd name="connsiteY66" fmla="*/ 282196 h 292235"/>
                  <a:gd name="connsiteX67" fmla="*/ 164858 w 260083"/>
                  <a:gd name="connsiteY67" fmla="*/ 281277 h 292235"/>
                  <a:gd name="connsiteX68" fmla="*/ 171445 w 260083"/>
                  <a:gd name="connsiteY68" fmla="*/ 280664 h 292235"/>
                  <a:gd name="connsiteX69" fmla="*/ 177803 w 260083"/>
                  <a:gd name="connsiteY69" fmla="*/ 279592 h 292235"/>
                  <a:gd name="connsiteX70" fmla="*/ 182245 w 260083"/>
                  <a:gd name="connsiteY70" fmla="*/ 277830 h 292235"/>
                  <a:gd name="connsiteX71" fmla="*/ 184543 w 260083"/>
                  <a:gd name="connsiteY71" fmla="*/ 277600 h 292235"/>
                  <a:gd name="connsiteX72" fmla="*/ 188526 w 260083"/>
                  <a:gd name="connsiteY72" fmla="*/ 279286 h 292235"/>
                  <a:gd name="connsiteX73" fmla="*/ 190441 w 260083"/>
                  <a:gd name="connsiteY73" fmla="*/ 279286 h 292235"/>
                  <a:gd name="connsiteX74" fmla="*/ 192739 w 260083"/>
                  <a:gd name="connsiteY74" fmla="*/ 278213 h 292235"/>
                  <a:gd name="connsiteX75" fmla="*/ 194501 w 260083"/>
                  <a:gd name="connsiteY75" fmla="*/ 278596 h 292235"/>
                  <a:gd name="connsiteX76" fmla="*/ 201471 w 260083"/>
                  <a:gd name="connsiteY76" fmla="*/ 284954 h 292235"/>
                  <a:gd name="connsiteX77" fmla="*/ 202926 w 260083"/>
                  <a:gd name="connsiteY77" fmla="*/ 284571 h 292235"/>
                  <a:gd name="connsiteX78" fmla="*/ 203386 w 260083"/>
                  <a:gd name="connsiteY78" fmla="*/ 281200 h 292235"/>
                  <a:gd name="connsiteX79" fmla="*/ 203233 w 260083"/>
                  <a:gd name="connsiteY79" fmla="*/ 277524 h 292235"/>
                  <a:gd name="connsiteX80" fmla="*/ 202160 w 260083"/>
                  <a:gd name="connsiteY80" fmla="*/ 276605 h 292235"/>
                  <a:gd name="connsiteX81" fmla="*/ 199786 w 260083"/>
                  <a:gd name="connsiteY81" fmla="*/ 275379 h 292235"/>
                  <a:gd name="connsiteX82" fmla="*/ 201701 w 260083"/>
                  <a:gd name="connsiteY82" fmla="*/ 272392 h 292235"/>
                  <a:gd name="connsiteX83" fmla="*/ 201701 w 260083"/>
                  <a:gd name="connsiteY83" fmla="*/ 270860 h 292235"/>
                  <a:gd name="connsiteX84" fmla="*/ 199096 w 260083"/>
                  <a:gd name="connsiteY84" fmla="*/ 267643 h 292235"/>
                  <a:gd name="connsiteX85" fmla="*/ 196722 w 260083"/>
                  <a:gd name="connsiteY85" fmla="*/ 264502 h 292235"/>
                  <a:gd name="connsiteX86" fmla="*/ 195649 w 260083"/>
                  <a:gd name="connsiteY86" fmla="*/ 262587 h 292235"/>
                  <a:gd name="connsiteX87" fmla="*/ 196109 w 260083"/>
                  <a:gd name="connsiteY87" fmla="*/ 261132 h 292235"/>
                  <a:gd name="connsiteX88" fmla="*/ 208058 w 260083"/>
                  <a:gd name="connsiteY88" fmla="*/ 255234 h 292235"/>
                  <a:gd name="connsiteX89" fmla="*/ 212807 w 260083"/>
                  <a:gd name="connsiteY89" fmla="*/ 253166 h 292235"/>
                  <a:gd name="connsiteX90" fmla="*/ 213879 w 260083"/>
                  <a:gd name="connsiteY90" fmla="*/ 251481 h 292235"/>
                  <a:gd name="connsiteX91" fmla="*/ 218092 w 260083"/>
                  <a:gd name="connsiteY91" fmla="*/ 245889 h 292235"/>
                  <a:gd name="connsiteX92" fmla="*/ 222305 w 260083"/>
                  <a:gd name="connsiteY92" fmla="*/ 247421 h 292235"/>
                  <a:gd name="connsiteX93" fmla="*/ 223148 w 260083"/>
                  <a:gd name="connsiteY93" fmla="*/ 246349 h 292235"/>
                  <a:gd name="connsiteX94" fmla="*/ 224833 w 260083"/>
                  <a:gd name="connsiteY94" fmla="*/ 239608 h 292235"/>
                  <a:gd name="connsiteX95" fmla="*/ 226058 w 260083"/>
                  <a:gd name="connsiteY95" fmla="*/ 237923 h 292235"/>
                  <a:gd name="connsiteX96" fmla="*/ 217556 w 260083"/>
                  <a:gd name="connsiteY96" fmla="*/ 231336 h 292235"/>
                  <a:gd name="connsiteX97" fmla="*/ 215028 w 260083"/>
                  <a:gd name="connsiteY97" fmla="*/ 230723 h 292235"/>
                  <a:gd name="connsiteX98" fmla="*/ 213267 w 260083"/>
                  <a:gd name="connsiteY98" fmla="*/ 230034 h 292235"/>
                  <a:gd name="connsiteX99" fmla="*/ 207905 w 260083"/>
                  <a:gd name="connsiteY99" fmla="*/ 224672 h 292235"/>
                  <a:gd name="connsiteX100" fmla="*/ 200015 w 260083"/>
                  <a:gd name="connsiteY100" fmla="*/ 218544 h 292235"/>
                  <a:gd name="connsiteX101" fmla="*/ 192356 w 260083"/>
                  <a:gd name="connsiteY101" fmla="*/ 212953 h 292235"/>
                  <a:gd name="connsiteX102" fmla="*/ 190900 w 260083"/>
                  <a:gd name="connsiteY102" fmla="*/ 210425 h 292235"/>
                  <a:gd name="connsiteX103" fmla="*/ 185615 w 260083"/>
                  <a:gd name="connsiteY103" fmla="*/ 203225 h 292235"/>
                  <a:gd name="connsiteX104" fmla="*/ 185845 w 260083"/>
                  <a:gd name="connsiteY104" fmla="*/ 201463 h 292235"/>
                  <a:gd name="connsiteX105" fmla="*/ 188603 w 260083"/>
                  <a:gd name="connsiteY105" fmla="*/ 195489 h 292235"/>
                  <a:gd name="connsiteX106" fmla="*/ 182169 w 260083"/>
                  <a:gd name="connsiteY106" fmla="*/ 191889 h 292235"/>
                  <a:gd name="connsiteX107" fmla="*/ 180407 w 260083"/>
                  <a:gd name="connsiteY107" fmla="*/ 190357 h 292235"/>
                  <a:gd name="connsiteX108" fmla="*/ 177803 w 260083"/>
                  <a:gd name="connsiteY108" fmla="*/ 184229 h 292235"/>
                  <a:gd name="connsiteX109" fmla="*/ 180713 w 260083"/>
                  <a:gd name="connsiteY109" fmla="*/ 185531 h 292235"/>
                  <a:gd name="connsiteX110" fmla="*/ 184313 w 260083"/>
                  <a:gd name="connsiteY110" fmla="*/ 183233 h 292235"/>
                  <a:gd name="connsiteX111" fmla="*/ 187453 w 260083"/>
                  <a:gd name="connsiteY111" fmla="*/ 180246 h 292235"/>
                  <a:gd name="connsiteX112" fmla="*/ 191973 w 260083"/>
                  <a:gd name="connsiteY112" fmla="*/ 177642 h 292235"/>
                  <a:gd name="connsiteX113" fmla="*/ 199403 w 260083"/>
                  <a:gd name="connsiteY113" fmla="*/ 177642 h 292235"/>
                  <a:gd name="connsiteX114" fmla="*/ 202313 w 260083"/>
                  <a:gd name="connsiteY114" fmla="*/ 176953 h 292235"/>
                  <a:gd name="connsiteX115" fmla="*/ 208517 w 260083"/>
                  <a:gd name="connsiteY115" fmla="*/ 173582 h 292235"/>
                  <a:gd name="connsiteX116" fmla="*/ 216790 w 260083"/>
                  <a:gd name="connsiteY116" fmla="*/ 167838 h 292235"/>
                  <a:gd name="connsiteX117" fmla="*/ 221079 w 260083"/>
                  <a:gd name="connsiteY117" fmla="*/ 166152 h 292235"/>
                  <a:gd name="connsiteX118" fmla="*/ 227054 w 260083"/>
                  <a:gd name="connsiteY118" fmla="*/ 164391 h 292235"/>
                  <a:gd name="connsiteX119" fmla="*/ 239386 w 260083"/>
                  <a:gd name="connsiteY119" fmla="*/ 160561 h 292235"/>
                  <a:gd name="connsiteX120" fmla="*/ 240305 w 260083"/>
                  <a:gd name="connsiteY120" fmla="*/ 159106 h 292235"/>
                  <a:gd name="connsiteX121" fmla="*/ 239386 w 260083"/>
                  <a:gd name="connsiteY121" fmla="*/ 155659 h 292235"/>
                  <a:gd name="connsiteX122" fmla="*/ 239846 w 260083"/>
                  <a:gd name="connsiteY122" fmla="*/ 153974 h 292235"/>
                  <a:gd name="connsiteX123" fmla="*/ 243446 w 260083"/>
                  <a:gd name="connsiteY123" fmla="*/ 155276 h 292235"/>
                  <a:gd name="connsiteX124" fmla="*/ 246356 w 260083"/>
                  <a:gd name="connsiteY124" fmla="*/ 155735 h 292235"/>
                  <a:gd name="connsiteX125" fmla="*/ 253556 w 260083"/>
                  <a:gd name="connsiteY125" fmla="*/ 160025 h 292235"/>
                  <a:gd name="connsiteX126" fmla="*/ 254552 w 260083"/>
                  <a:gd name="connsiteY126" fmla="*/ 160254 h 292235"/>
                  <a:gd name="connsiteX127" fmla="*/ 256774 w 260083"/>
                  <a:gd name="connsiteY127" fmla="*/ 156731 h 292235"/>
                  <a:gd name="connsiteX128" fmla="*/ 259991 w 260083"/>
                  <a:gd name="connsiteY128" fmla="*/ 145471 h 292235"/>
                  <a:gd name="connsiteX129" fmla="*/ 258918 w 260083"/>
                  <a:gd name="connsiteY129" fmla="*/ 142024 h 292235"/>
                  <a:gd name="connsiteX130" fmla="*/ 257463 w 260083"/>
                  <a:gd name="connsiteY130" fmla="*/ 140339 h 292235"/>
                  <a:gd name="connsiteX131" fmla="*/ 252331 w 260083"/>
                  <a:gd name="connsiteY131" fmla="*/ 136050 h 292235"/>
                  <a:gd name="connsiteX132" fmla="*/ 252484 w 260083"/>
                  <a:gd name="connsiteY132" fmla="*/ 134288 h 292235"/>
                  <a:gd name="connsiteX133" fmla="*/ 251871 w 260083"/>
                  <a:gd name="connsiteY133" fmla="*/ 132373 h 292235"/>
                  <a:gd name="connsiteX134" fmla="*/ 248501 w 260083"/>
                  <a:gd name="connsiteY134" fmla="*/ 126399 h 292235"/>
                  <a:gd name="connsiteX135" fmla="*/ 248654 w 260083"/>
                  <a:gd name="connsiteY135" fmla="*/ 123182 h 292235"/>
                  <a:gd name="connsiteX136" fmla="*/ 250722 w 260083"/>
                  <a:gd name="connsiteY136" fmla="*/ 119352 h 292235"/>
                  <a:gd name="connsiteX137" fmla="*/ 251335 w 260083"/>
                  <a:gd name="connsiteY137" fmla="*/ 116748 h 292235"/>
                  <a:gd name="connsiteX138" fmla="*/ 250952 w 260083"/>
                  <a:gd name="connsiteY138" fmla="*/ 109548 h 292235"/>
                  <a:gd name="connsiteX139" fmla="*/ 249420 w 260083"/>
                  <a:gd name="connsiteY139" fmla="*/ 108245 h 292235"/>
                  <a:gd name="connsiteX140" fmla="*/ 248578 w 260083"/>
                  <a:gd name="connsiteY140" fmla="*/ 107326 h 292235"/>
                  <a:gd name="connsiteX141" fmla="*/ 246509 w 260083"/>
                  <a:gd name="connsiteY141" fmla="*/ 104569 h 292235"/>
                  <a:gd name="connsiteX142" fmla="*/ 246509 w 260083"/>
                  <a:gd name="connsiteY142" fmla="*/ 102501 h 292235"/>
                  <a:gd name="connsiteX143" fmla="*/ 248271 w 260083"/>
                  <a:gd name="connsiteY143" fmla="*/ 98211 h 292235"/>
                  <a:gd name="connsiteX144" fmla="*/ 244901 w 260083"/>
                  <a:gd name="connsiteY144" fmla="*/ 93079 h 292235"/>
                  <a:gd name="connsiteX145" fmla="*/ 242756 w 260083"/>
                  <a:gd name="connsiteY145" fmla="*/ 91394 h 292235"/>
                  <a:gd name="connsiteX146" fmla="*/ 236169 w 260083"/>
                  <a:gd name="connsiteY146" fmla="*/ 84347 h 292235"/>
                  <a:gd name="connsiteX147" fmla="*/ 235710 w 260083"/>
                  <a:gd name="connsiteY147" fmla="*/ 81360 h 292235"/>
                  <a:gd name="connsiteX148" fmla="*/ 238084 w 260083"/>
                  <a:gd name="connsiteY148" fmla="*/ 79598 h 292235"/>
                  <a:gd name="connsiteX149" fmla="*/ 240688 w 260083"/>
                  <a:gd name="connsiteY149" fmla="*/ 77837 h 292235"/>
                  <a:gd name="connsiteX150" fmla="*/ 241531 w 260083"/>
                  <a:gd name="connsiteY150" fmla="*/ 75232 h 292235"/>
                  <a:gd name="connsiteX151" fmla="*/ 242603 w 260083"/>
                  <a:gd name="connsiteY151" fmla="*/ 67113 h 292235"/>
                  <a:gd name="connsiteX152" fmla="*/ 241301 w 260083"/>
                  <a:gd name="connsiteY152" fmla="*/ 62441 h 292235"/>
                  <a:gd name="connsiteX153" fmla="*/ 238620 w 260083"/>
                  <a:gd name="connsiteY153" fmla="*/ 52636 h 292235"/>
                  <a:gd name="connsiteX154" fmla="*/ 237318 w 260083"/>
                  <a:gd name="connsiteY154" fmla="*/ 52406 h 292235"/>
                  <a:gd name="connsiteX155" fmla="*/ 231267 w 260083"/>
                  <a:gd name="connsiteY155" fmla="*/ 49496 h 292235"/>
                  <a:gd name="connsiteX156" fmla="*/ 225675 w 260083"/>
                  <a:gd name="connsiteY156" fmla="*/ 45666 h 292235"/>
                  <a:gd name="connsiteX157" fmla="*/ 224526 w 260083"/>
                  <a:gd name="connsiteY157" fmla="*/ 38313 h 292235"/>
                  <a:gd name="connsiteX158" fmla="*/ 220237 w 260083"/>
                  <a:gd name="connsiteY158" fmla="*/ 35096 h 292235"/>
                  <a:gd name="connsiteX159" fmla="*/ 205377 w 260083"/>
                  <a:gd name="connsiteY159" fmla="*/ 26976 h 292235"/>
                  <a:gd name="connsiteX160" fmla="*/ 200245 w 260083"/>
                  <a:gd name="connsiteY160" fmla="*/ 25827 h 292235"/>
                  <a:gd name="connsiteX161" fmla="*/ 187990 w 260083"/>
                  <a:gd name="connsiteY161" fmla="*/ 26134 h 292235"/>
                  <a:gd name="connsiteX162" fmla="*/ 196109 w 260083"/>
                  <a:gd name="connsiteY162" fmla="*/ 22917 h 292235"/>
                  <a:gd name="connsiteX163" fmla="*/ 184160 w 260083"/>
                  <a:gd name="connsiteY163" fmla="*/ 28049 h 292235"/>
                  <a:gd name="connsiteX164" fmla="*/ 176500 w 260083"/>
                  <a:gd name="connsiteY164" fmla="*/ 36168 h 292235"/>
                  <a:gd name="connsiteX165" fmla="*/ 170603 w 260083"/>
                  <a:gd name="connsiteY165" fmla="*/ 35402 h 292235"/>
                  <a:gd name="connsiteX166" fmla="*/ 149385 w 260083"/>
                  <a:gd name="connsiteY166" fmla="*/ 43368 h 292235"/>
                  <a:gd name="connsiteX167" fmla="*/ 142645 w 260083"/>
                  <a:gd name="connsiteY167" fmla="*/ 37777 h 292235"/>
                  <a:gd name="connsiteX168" fmla="*/ 146781 w 260083"/>
                  <a:gd name="connsiteY168" fmla="*/ 26134 h 292235"/>
                  <a:gd name="connsiteX169" fmla="*/ 138968 w 260083"/>
                  <a:gd name="connsiteY169" fmla="*/ 28202 h 292235"/>
                  <a:gd name="connsiteX170" fmla="*/ 129853 w 260083"/>
                  <a:gd name="connsiteY170" fmla="*/ 25521 h 292235"/>
                  <a:gd name="connsiteX171" fmla="*/ 124261 w 260083"/>
                  <a:gd name="connsiteY171" fmla="*/ 25827 h 292235"/>
                  <a:gd name="connsiteX172" fmla="*/ 122959 w 260083"/>
                  <a:gd name="connsiteY172" fmla="*/ 23606 h 292235"/>
                  <a:gd name="connsiteX173" fmla="*/ 119896 w 260083"/>
                  <a:gd name="connsiteY173" fmla="*/ 22840 h 292235"/>
                  <a:gd name="connsiteX174" fmla="*/ 116372 w 260083"/>
                  <a:gd name="connsiteY174" fmla="*/ 21538 h 292235"/>
                  <a:gd name="connsiteX175" fmla="*/ 116219 w 260083"/>
                  <a:gd name="connsiteY175" fmla="*/ 11810 h 292235"/>
                  <a:gd name="connsiteX176" fmla="*/ 103963 w 260083"/>
                  <a:gd name="connsiteY176" fmla="*/ 8900 h 292235"/>
                  <a:gd name="connsiteX177" fmla="*/ 102968 w 260083"/>
                  <a:gd name="connsiteY177" fmla="*/ 8593 h 292235"/>
                  <a:gd name="connsiteX178" fmla="*/ 99751 w 260083"/>
                  <a:gd name="connsiteY178" fmla="*/ 8900 h 292235"/>
                  <a:gd name="connsiteX179" fmla="*/ 96763 w 260083"/>
                  <a:gd name="connsiteY179" fmla="*/ 8057 h 292235"/>
                  <a:gd name="connsiteX180" fmla="*/ 82286 w 260083"/>
                  <a:gd name="connsiteY180" fmla="*/ 5683 h 292235"/>
                  <a:gd name="connsiteX181" fmla="*/ 80754 w 260083"/>
                  <a:gd name="connsiteY181" fmla="*/ 5453 h 292235"/>
                  <a:gd name="connsiteX182" fmla="*/ 78840 w 260083"/>
                  <a:gd name="connsiteY182" fmla="*/ 5683 h 292235"/>
                  <a:gd name="connsiteX183" fmla="*/ 71946 w 260083"/>
                  <a:gd name="connsiteY183" fmla="*/ 4074 h 292235"/>
                  <a:gd name="connsiteX184" fmla="*/ 71027 w 260083"/>
                  <a:gd name="connsiteY184" fmla="*/ 1010 h 292235"/>
                  <a:gd name="connsiteX185" fmla="*/ 68499 w 260083"/>
                  <a:gd name="connsiteY185" fmla="*/ 9283 h 292235"/>
                  <a:gd name="connsiteX186" fmla="*/ 72176 w 260083"/>
                  <a:gd name="connsiteY186" fmla="*/ 7368 h 292235"/>
                  <a:gd name="connsiteX187" fmla="*/ 77155 w 260083"/>
                  <a:gd name="connsiteY187" fmla="*/ 6755 h 292235"/>
                  <a:gd name="connsiteX188" fmla="*/ 80525 w 260083"/>
                  <a:gd name="connsiteY188" fmla="*/ 8363 h 292235"/>
                  <a:gd name="connsiteX189" fmla="*/ 84968 w 260083"/>
                  <a:gd name="connsiteY189" fmla="*/ 15870 h 292235"/>
                  <a:gd name="connsiteX190" fmla="*/ 88031 w 260083"/>
                  <a:gd name="connsiteY190" fmla="*/ 23683 h 292235"/>
                  <a:gd name="connsiteX191" fmla="*/ 81291 w 260083"/>
                  <a:gd name="connsiteY191" fmla="*/ 24832 h 292235"/>
                  <a:gd name="connsiteX192" fmla="*/ 77920 w 260083"/>
                  <a:gd name="connsiteY192" fmla="*/ 27053 h 292235"/>
                  <a:gd name="connsiteX193" fmla="*/ 83053 w 260083"/>
                  <a:gd name="connsiteY193" fmla="*/ 29121 h 292235"/>
                  <a:gd name="connsiteX194" fmla="*/ 85274 w 260083"/>
                  <a:gd name="connsiteY194" fmla="*/ 31036 h 292235"/>
                  <a:gd name="connsiteX195" fmla="*/ 84661 w 260083"/>
                  <a:gd name="connsiteY195" fmla="*/ 35632 h 292235"/>
                  <a:gd name="connsiteX196" fmla="*/ 84508 w 260083"/>
                  <a:gd name="connsiteY196" fmla="*/ 38696 h 292235"/>
                  <a:gd name="connsiteX197" fmla="*/ 85963 w 260083"/>
                  <a:gd name="connsiteY197" fmla="*/ 39615 h 292235"/>
                  <a:gd name="connsiteX198" fmla="*/ 98372 w 260083"/>
                  <a:gd name="connsiteY198" fmla="*/ 48730 h 292235"/>
                  <a:gd name="connsiteX199" fmla="*/ 95155 w 260083"/>
                  <a:gd name="connsiteY199" fmla="*/ 47121 h 292235"/>
                  <a:gd name="connsiteX200" fmla="*/ 92244 w 260083"/>
                  <a:gd name="connsiteY200" fmla="*/ 46509 h 292235"/>
                  <a:gd name="connsiteX201" fmla="*/ 83819 w 260083"/>
                  <a:gd name="connsiteY201" fmla="*/ 45896 h 292235"/>
                  <a:gd name="connsiteX202" fmla="*/ 76159 w 260083"/>
                  <a:gd name="connsiteY202" fmla="*/ 48270 h 292235"/>
                  <a:gd name="connsiteX203" fmla="*/ 75699 w 260083"/>
                  <a:gd name="connsiteY203" fmla="*/ 55777 h 292235"/>
                  <a:gd name="connsiteX204" fmla="*/ 76465 w 260083"/>
                  <a:gd name="connsiteY204" fmla="*/ 61981 h 292235"/>
                  <a:gd name="connsiteX205" fmla="*/ 75546 w 260083"/>
                  <a:gd name="connsiteY205" fmla="*/ 60526 h 292235"/>
                  <a:gd name="connsiteX206" fmla="*/ 71257 w 260083"/>
                  <a:gd name="connsiteY206" fmla="*/ 56236 h 292235"/>
                  <a:gd name="connsiteX207" fmla="*/ 68346 w 260083"/>
                  <a:gd name="connsiteY207" fmla="*/ 57845 h 292235"/>
                  <a:gd name="connsiteX208" fmla="*/ 68653 w 260083"/>
                  <a:gd name="connsiteY208" fmla="*/ 62287 h 292235"/>
                  <a:gd name="connsiteX209" fmla="*/ 64056 w 260083"/>
                  <a:gd name="connsiteY209" fmla="*/ 60066 h 292235"/>
                  <a:gd name="connsiteX210" fmla="*/ 60840 w 260083"/>
                  <a:gd name="connsiteY210" fmla="*/ 54628 h 292235"/>
                  <a:gd name="connsiteX211" fmla="*/ 49197 w 260083"/>
                  <a:gd name="connsiteY211" fmla="*/ 53019 h 292235"/>
                  <a:gd name="connsiteX212" fmla="*/ 34031 w 260083"/>
                  <a:gd name="connsiteY212" fmla="*/ 59070 h 292235"/>
                  <a:gd name="connsiteX213" fmla="*/ 37095 w 260083"/>
                  <a:gd name="connsiteY213" fmla="*/ 66577 h 292235"/>
                  <a:gd name="connsiteX214" fmla="*/ 38703 w 260083"/>
                  <a:gd name="connsiteY214" fmla="*/ 70100 h 292235"/>
                  <a:gd name="connsiteX215" fmla="*/ 37937 w 260083"/>
                  <a:gd name="connsiteY215" fmla="*/ 71556 h 292235"/>
                  <a:gd name="connsiteX216" fmla="*/ 37631 w 260083"/>
                  <a:gd name="connsiteY216" fmla="*/ 70100 h 292235"/>
                  <a:gd name="connsiteX217" fmla="*/ 37707 w 260083"/>
                  <a:gd name="connsiteY217" fmla="*/ 75845 h 292235"/>
                  <a:gd name="connsiteX218" fmla="*/ 37248 w 260083"/>
                  <a:gd name="connsiteY218" fmla="*/ 78985 h 292235"/>
                  <a:gd name="connsiteX219" fmla="*/ 34644 w 260083"/>
                  <a:gd name="connsiteY219" fmla="*/ 85343 h 292235"/>
                  <a:gd name="connsiteX220" fmla="*/ 33571 w 260083"/>
                  <a:gd name="connsiteY220" fmla="*/ 91547 h 292235"/>
                  <a:gd name="connsiteX221" fmla="*/ 32116 w 260083"/>
                  <a:gd name="connsiteY221" fmla="*/ 93079 h 292235"/>
                  <a:gd name="connsiteX222" fmla="*/ 29588 w 260083"/>
                  <a:gd name="connsiteY222" fmla="*/ 93462 h 292235"/>
                  <a:gd name="connsiteX223" fmla="*/ 25069 w 260083"/>
                  <a:gd name="connsiteY223" fmla="*/ 93922 h 292235"/>
                  <a:gd name="connsiteX224" fmla="*/ 24456 w 260083"/>
                  <a:gd name="connsiteY224" fmla="*/ 95454 h 292235"/>
                  <a:gd name="connsiteX225" fmla="*/ 24226 w 260083"/>
                  <a:gd name="connsiteY225" fmla="*/ 97828 h 292235"/>
                  <a:gd name="connsiteX226" fmla="*/ 24226 w 260083"/>
                  <a:gd name="connsiteY226" fmla="*/ 99896 h 292235"/>
                  <a:gd name="connsiteX227" fmla="*/ 29818 w 260083"/>
                  <a:gd name="connsiteY227" fmla="*/ 101199 h 292235"/>
                  <a:gd name="connsiteX228" fmla="*/ 33265 w 260083"/>
                  <a:gd name="connsiteY228" fmla="*/ 103496 h 292235"/>
                  <a:gd name="connsiteX229" fmla="*/ 33495 w 260083"/>
                  <a:gd name="connsiteY229" fmla="*/ 107556 h 292235"/>
                  <a:gd name="connsiteX230" fmla="*/ 31810 w 260083"/>
                  <a:gd name="connsiteY230" fmla="*/ 109088 h 292235"/>
                  <a:gd name="connsiteX231" fmla="*/ 29205 w 260083"/>
                  <a:gd name="connsiteY231" fmla="*/ 111386 h 292235"/>
                  <a:gd name="connsiteX232" fmla="*/ 25835 w 260083"/>
                  <a:gd name="connsiteY232" fmla="*/ 113454 h 292235"/>
                  <a:gd name="connsiteX233" fmla="*/ 23231 w 260083"/>
                  <a:gd name="connsiteY233" fmla="*/ 115828 h 292235"/>
                  <a:gd name="connsiteX234" fmla="*/ 25988 w 260083"/>
                  <a:gd name="connsiteY234" fmla="*/ 118126 h 292235"/>
                  <a:gd name="connsiteX235" fmla="*/ 25529 w 260083"/>
                  <a:gd name="connsiteY235" fmla="*/ 120731 h 292235"/>
                  <a:gd name="connsiteX236" fmla="*/ 22541 w 260083"/>
                  <a:gd name="connsiteY236" fmla="*/ 121343 h 292235"/>
                  <a:gd name="connsiteX237" fmla="*/ 17639 w 260083"/>
                  <a:gd name="connsiteY237" fmla="*/ 123028 h 292235"/>
                  <a:gd name="connsiteX238" fmla="*/ 14192 w 260083"/>
                  <a:gd name="connsiteY238" fmla="*/ 123641 h 292235"/>
                  <a:gd name="connsiteX239" fmla="*/ 8447 w 260083"/>
                  <a:gd name="connsiteY239" fmla="*/ 121956 h 292235"/>
                  <a:gd name="connsiteX240" fmla="*/ 5843 w 260083"/>
                  <a:gd name="connsiteY240" fmla="*/ 122799 h 292235"/>
                  <a:gd name="connsiteX241" fmla="*/ 3086 w 260083"/>
                  <a:gd name="connsiteY241" fmla="*/ 124331 h 292235"/>
                  <a:gd name="connsiteX242" fmla="*/ 2013 w 260083"/>
                  <a:gd name="connsiteY242" fmla="*/ 126475 h 292235"/>
                  <a:gd name="connsiteX243" fmla="*/ 2626 w 260083"/>
                  <a:gd name="connsiteY243" fmla="*/ 128160 h 292235"/>
                  <a:gd name="connsiteX244" fmla="*/ 8984 w 260083"/>
                  <a:gd name="connsiteY244" fmla="*/ 136280 h 292235"/>
                  <a:gd name="connsiteX245" fmla="*/ 9443 w 260083"/>
                  <a:gd name="connsiteY245" fmla="*/ 141182 h 292235"/>
                  <a:gd name="connsiteX246" fmla="*/ 8524 w 260083"/>
                  <a:gd name="connsiteY246" fmla="*/ 143327 h 292235"/>
                  <a:gd name="connsiteX247" fmla="*/ 6150 w 260083"/>
                  <a:gd name="connsiteY247" fmla="*/ 145854 h 292235"/>
                  <a:gd name="connsiteX248" fmla="*/ 5460 w 260083"/>
                  <a:gd name="connsiteY248" fmla="*/ 148229 h 292235"/>
                  <a:gd name="connsiteX249" fmla="*/ 7605 w 260083"/>
                  <a:gd name="connsiteY249" fmla="*/ 149454 h 292235"/>
                  <a:gd name="connsiteX250" fmla="*/ 5920 w 260083"/>
                  <a:gd name="connsiteY250" fmla="*/ 150910 h 292235"/>
                  <a:gd name="connsiteX251" fmla="*/ 3775 w 260083"/>
                  <a:gd name="connsiteY251" fmla="*/ 152135 h 292235"/>
                  <a:gd name="connsiteX252" fmla="*/ 558 w 260083"/>
                  <a:gd name="connsiteY252" fmla="*/ 153591 h 292235"/>
                  <a:gd name="connsiteX253" fmla="*/ 175 w 260083"/>
                  <a:gd name="connsiteY253" fmla="*/ 155965 h 292235"/>
                  <a:gd name="connsiteX254" fmla="*/ 1477 w 260083"/>
                  <a:gd name="connsiteY254" fmla="*/ 156808 h 292235"/>
                  <a:gd name="connsiteX255" fmla="*/ 3009 w 260083"/>
                  <a:gd name="connsiteY255" fmla="*/ 157191 h 292235"/>
                  <a:gd name="connsiteX256" fmla="*/ 4771 w 260083"/>
                  <a:gd name="connsiteY256" fmla="*/ 158493 h 292235"/>
                  <a:gd name="connsiteX257" fmla="*/ 5384 w 260083"/>
                  <a:gd name="connsiteY257" fmla="*/ 159795 h 292235"/>
                  <a:gd name="connsiteX258" fmla="*/ 4311 w 260083"/>
                  <a:gd name="connsiteY258" fmla="*/ 161327 h 292235"/>
                  <a:gd name="connsiteX259" fmla="*/ 3086 w 260083"/>
                  <a:gd name="connsiteY259" fmla="*/ 163012 h 292235"/>
                  <a:gd name="connsiteX260" fmla="*/ 3928 w 260083"/>
                  <a:gd name="connsiteY260" fmla="*/ 164927 h 292235"/>
                  <a:gd name="connsiteX261" fmla="*/ 4541 w 260083"/>
                  <a:gd name="connsiteY261" fmla="*/ 165463 h 292235"/>
                  <a:gd name="connsiteX262" fmla="*/ 10898 w 260083"/>
                  <a:gd name="connsiteY262" fmla="*/ 173352 h 292235"/>
                  <a:gd name="connsiteX263" fmla="*/ 14269 w 260083"/>
                  <a:gd name="connsiteY263" fmla="*/ 180093 h 292235"/>
                  <a:gd name="connsiteX264" fmla="*/ 13580 w 260083"/>
                  <a:gd name="connsiteY264" fmla="*/ 182008 h 292235"/>
                  <a:gd name="connsiteX265" fmla="*/ 7988 w 260083"/>
                  <a:gd name="connsiteY265" fmla="*/ 187599 h 292235"/>
                  <a:gd name="connsiteX266" fmla="*/ 7222 w 260083"/>
                  <a:gd name="connsiteY266" fmla="*/ 188136 h 292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</a:cxnLst>
                <a:rect l="l" t="t" r="r" b="b"/>
                <a:pathLst>
                  <a:path w="260083" h="292235">
                    <a:moveTo>
                      <a:pt x="7222" y="188136"/>
                    </a:moveTo>
                    <a:cubicBezTo>
                      <a:pt x="6839" y="189361"/>
                      <a:pt x="7222" y="191582"/>
                      <a:pt x="7222" y="192502"/>
                    </a:cubicBezTo>
                    <a:cubicBezTo>
                      <a:pt x="7222" y="193574"/>
                      <a:pt x="8524" y="194646"/>
                      <a:pt x="9366" y="196102"/>
                    </a:cubicBezTo>
                    <a:cubicBezTo>
                      <a:pt x="10209" y="197557"/>
                      <a:pt x="14269" y="199472"/>
                      <a:pt x="15265" y="199931"/>
                    </a:cubicBezTo>
                    <a:cubicBezTo>
                      <a:pt x="16260" y="200391"/>
                      <a:pt x="16490" y="200851"/>
                      <a:pt x="17179" y="202000"/>
                    </a:cubicBezTo>
                    <a:cubicBezTo>
                      <a:pt x="17869" y="203072"/>
                      <a:pt x="17026" y="203685"/>
                      <a:pt x="17026" y="203685"/>
                    </a:cubicBezTo>
                    <a:cubicBezTo>
                      <a:pt x="17026" y="203685"/>
                      <a:pt x="15571" y="205600"/>
                      <a:pt x="14728" y="206672"/>
                    </a:cubicBezTo>
                    <a:cubicBezTo>
                      <a:pt x="13886" y="207744"/>
                      <a:pt x="13656" y="208740"/>
                      <a:pt x="13426" y="209812"/>
                    </a:cubicBezTo>
                    <a:cubicBezTo>
                      <a:pt x="13273" y="210349"/>
                      <a:pt x="13273" y="211651"/>
                      <a:pt x="13273" y="212723"/>
                    </a:cubicBezTo>
                    <a:cubicBezTo>
                      <a:pt x="14882" y="213566"/>
                      <a:pt x="16797" y="214485"/>
                      <a:pt x="17256" y="214638"/>
                    </a:cubicBezTo>
                    <a:cubicBezTo>
                      <a:pt x="17946" y="214868"/>
                      <a:pt x="18558" y="215327"/>
                      <a:pt x="19018" y="216093"/>
                    </a:cubicBezTo>
                    <a:cubicBezTo>
                      <a:pt x="19477" y="216783"/>
                      <a:pt x="22465" y="220613"/>
                      <a:pt x="23001" y="221225"/>
                    </a:cubicBezTo>
                    <a:cubicBezTo>
                      <a:pt x="23460" y="221838"/>
                      <a:pt x="24303" y="222298"/>
                      <a:pt x="25069" y="222527"/>
                    </a:cubicBezTo>
                    <a:cubicBezTo>
                      <a:pt x="25758" y="222757"/>
                      <a:pt x="33112" y="224672"/>
                      <a:pt x="33112" y="224672"/>
                    </a:cubicBezTo>
                    <a:cubicBezTo>
                      <a:pt x="33112" y="224672"/>
                      <a:pt x="34337" y="224672"/>
                      <a:pt x="35027" y="224672"/>
                    </a:cubicBezTo>
                    <a:cubicBezTo>
                      <a:pt x="35716" y="224672"/>
                      <a:pt x="40925" y="223830"/>
                      <a:pt x="40925" y="223830"/>
                    </a:cubicBezTo>
                    <a:cubicBezTo>
                      <a:pt x="40925" y="223830"/>
                      <a:pt x="41997" y="223447"/>
                      <a:pt x="42992" y="224442"/>
                    </a:cubicBezTo>
                    <a:cubicBezTo>
                      <a:pt x="43988" y="225438"/>
                      <a:pt x="48891" y="227889"/>
                      <a:pt x="48891" y="227889"/>
                    </a:cubicBezTo>
                    <a:cubicBezTo>
                      <a:pt x="48891" y="227889"/>
                      <a:pt x="50805" y="228579"/>
                      <a:pt x="51801" y="228502"/>
                    </a:cubicBezTo>
                    <a:cubicBezTo>
                      <a:pt x="52720" y="228349"/>
                      <a:pt x="56474" y="228349"/>
                      <a:pt x="56474" y="228349"/>
                    </a:cubicBezTo>
                    <a:cubicBezTo>
                      <a:pt x="56474" y="228349"/>
                      <a:pt x="56933" y="228349"/>
                      <a:pt x="58235" y="228808"/>
                    </a:cubicBezTo>
                    <a:cubicBezTo>
                      <a:pt x="59538" y="229268"/>
                      <a:pt x="65742" y="230570"/>
                      <a:pt x="65742" y="230570"/>
                    </a:cubicBezTo>
                    <a:cubicBezTo>
                      <a:pt x="65742" y="230570"/>
                      <a:pt x="67197" y="230723"/>
                      <a:pt x="66125" y="231796"/>
                    </a:cubicBezTo>
                    <a:cubicBezTo>
                      <a:pt x="65052" y="232868"/>
                      <a:pt x="59384" y="239838"/>
                      <a:pt x="59384" y="239838"/>
                    </a:cubicBezTo>
                    <a:cubicBezTo>
                      <a:pt x="59384" y="239838"/>
                      <a:pt x="58542" y="240681"/>
                      <a:pt x="58159" y="241906"/>
                    </a:cubicBezTo>
                    <a:cubicBezTo>
                      <a:pt x="57776" y="243132"/>
                      <a:pt x="52184" y="256307"/>
                      <a:pt x="50959" y="257915"/>
                    </a:cubicBezTo>
                    <a:cubicBezTo>
                      <a:pt x="49733" y="259600"/>
                      <a:pt x="47971" y="262358"/>
                      <a:pt x="47818" y="263430"/>
                    </a:cubicBezTo>
                    <a:cubicBezTo>
                      <a:pt x="47665" y="264502"/>
                      <a:pt x="46976" y="273617"/>
                      <a:pt x="46976" y="274766"/>
                    </a:cubicBezTo>
                    <a:cubicBezTo>
                      <a:pt x="46976" y="275992"/>
                      <a:pt x="47589" y="277983"/>
                      <a:pt x="47818" y="279056"/>
                    </a:cubicBezTo>
                    <a:cubicBezTo>
                      <a:pt x="47895" y="279515"/>
                      <a:pt x="48125" y="280511"/>
                      <a:pt x="48354" y="281660"/>
                    </a:cubicBezTo>
                    <a:cubicBezTo>
                      <a:pt x="48814" y="281660"/>
                      <a:pt x="49273" y="281660"/>
                      <a:pt x="49580" y="281966"/>
                    </a:cubicBezTo>
                    <a:cubicBezTo>
                      <a:pt x="50193" y="282426"/>
                      <a:pt x="51112" y="283192"/>
                      <a:pt x="52107" y="282656"/>
                    </a:cubicBezTo>
                    <a:cubicBezTo>
                      <a:pt x="53027" y="282196"/>
                      <a:pt x="55937" y="280971"/>
                      <a:pt x="57010" y="281583"/>
                    </a:cubicBezTo>
                    <a:cubicBezTo>
                      <a:pt x="58082" y="282196"/>
                      <a:pt x="58695" y="282656"/>
                      <a:pt x="59767" y="282196"/>
                    </a:cubicBezTo>
                    <a:cubicBezTo>
                      <a:pt x="60840" y="281737"/>
                      <a:pt x="63827" y="281277"/>
                      <a:pt x="63827" y="281277"/>
                    </a:cubicBezTo>
                    <a:cubicBezTo>
                      <a:pt x="63827" y="281277"/>
                      <a:pt x="65512" y="280894"/>
                      <a:pt x="66201" y="281124"/>
                    </a:cubicBezTo>
                    <a:cubicBezTo>
                      <a:pt x="66891" y="281354"/>
                      <a:pt x="71333" y="281966"/>
                      <a:pt x="72406" y="281813"/>
                    </a:cubicBezTo>
                    <a:cubicBezTo>
                      <a:pt x="73478" y="281660"/>
                      <a:pt x="75393" y="280971"/>
                      <a:pt x="75393" y="280971"/>
                    </a:cubicBezTo>
                    <a:cubicBezTo>
                      <a:pt x="75393" y="280971"/>
                      <a:pt x="76695" y="281124"/>
                      <a:pt x="76925" y="280128"/>
                    </a:cubicBezTo>
                    <a:cubicBezTo>
                      <a:pt x="77155" y="279209"/>
                      <a:pt x="77155" y="277983"/>
                      <a:pt x="76465" y="278060"/>
                    </a:cubicBezTo>
                    <a:cubicBezTo>
                      <a:pt x="75776" y="278213"/>
                      <a:pt x="75163" y="278213"/>
                      <a:pt x="74780" y="278673"/>
                    </a:cubicBezTo>
                    <a:cubicBezTo>
                      <a:pt x="74397" y="279132"/>
                      <a:pt x="73325" y="278826"/>
                      <a:pt x="73095" y="277754"/>
                    </a:cubicBezTo>
                    <a:cubicBezTo>
                      <a:pt x="72865" y="276681"/>
                      <a:pt x="72635" y="276222"/>
                      <a:pt x="73478" y="275379"/>
                    </a:cubicBezTo>
                    <a:cubicBezTo>
                      <a:pt x="74321" y="274536"/>
                      <a:pt x="74397" y="274766"/>
                      <a:pt x="75240" y="274536"/>
                    </a:cubicBezTo>
                    <a:cubicBezTo>
                      <a:pt x="76082" y="274307"/>
                      <a:pt x="76925" y="273234"/>
                      <a:pt x="77538" y="273924"/>
                    </a:cubicBezTo>
                    <a:cubicBezTo>
                      <a:pt x="78150" y="274613"/>
                      <a:pt x="79912" y="276298"/>
                      <a:pt x="79912" y="276298"/>
                    </a:cubicBezTo>
                    <a:cubicBezTo>
                      <a:pt x="79912" y="276298"/>
                      <a:pt x="79912" y="277524"/>
                      <a:pt x="80754" y="277600"/>
                    </a:cubicBezTo>
                    <a:cubicBezTo>
                      <a:pt x="81597" y="277754"/>
                      <a:pt x="83053" y="278060"/>
                      <a:pt x="83895" y="278290"/>
                    </a:cubicBezTo>
                    <a:cubicBezTo>
                      <a:pt x="84738" y="278520"/>
                      <a:pt x="86193" y="278749"/>
                      <a:pt x="87265" y="278520"/>
                    </a:cubicBezTo>
                    <a:cubicBezTo>
                      <a:pt x="88338" y="278290"/>
                      <a:pt x="92780" y="277907"/>
                      <a:pt x="93393" y="278137"/>
                    </a:cubicBezTo>
                    <a:cubicBezTo>
                      <a:pt x="94006" y="278366"/>
                      <a:pt x="103427" y="282426"/>
                      <a:pt x="103427" y="282426"/>
                    </a:cubicBezTo>
                    <a:cubicBezTo>
                      <a:pt x="103427" y="282426"/>
                      <a:pt x="103887" y="282656"/>
                      <a:pt x="104423" y="283115"/>
                    </a:cubicBezTo>
                    <a:lnTo>
                      <a:pt x="114687" y="283039"/>
                    </a:lnTo>
                    <a:cubicBezTo>
                      <a:pt x="114687" y="283039"/>
                      <a:pt x="115759" y="282885"/>
                      <a:pt x="116602" y="283498"/>
                    </a:cubicBezTo>
                    <a:cubicBezTo>
                      <a:pt x="117445" y="284111"/>
                      <a:pt x="123342" y="287558"/>
                      <a:pt x="122576" y="289703"/>
                    </a:cubicBezTo>
                    <a:cubicBezTo>
                      <a:pt x="121887" y="291847"/>
                      <a:pt x="121351" y="292690"/>
                      <a:pt x="123036" y="292000"/>
                    </a:cubicBezTo>
                    <a:cubicBezTo>
                      <a:pt x="124721" y="291311"/>
                      <a:pt x="129853" y="288324"/>
                      <a:pt x="130236" y="284954"/>
                    </a:cubicBezTo>
                    <a:lnTo>
                      <a:pt x="130466" y="282196"/>
                    </a:lnTo>
                    <a:cubicBezTo>
                      <a:pt x="130466" y="282196"/>
                      <a:pt x="130696" y="280741"/>
                      <a:pt x="131691" y="281277"/>
                    </a:cubicBezTo>
                    <a:cubicBezTo>
                      <a:pt x="132687" y="281813"/>
                      <a:pt x="140883" y="282809"/>
                      <a:pt x="140883" y="282809"/>
                    </a:cubicBezTo>
                    <a:cubicBezTo>
                      <a:pt x="140883" y="282809"/>
                      <a:pt x="142338" y="283039"/>
                      <a:pt x="142645" y="284034"/>
                    </a:cubicBezTo>
                    <a:cubicBezTo>
                      <a:pt x="143027" y="284954"/>
                      <a:pt x="143564" y="286945"/>
                      <a:pt x="143564" y="286945"/>
                    </a:cubicBezTo>
                    <a:cubicBezTo>
                      <a:pt x="143564" y="286945"/>
                      <a:pt x="143717" y="288630"/>
                      <a:pt x="145709" y="288171"/>
                    </a:cubicBezTo>
                    <a:cubicBezTo>
                      <a:pt x="147776" y="287711"/>
                      <a:pt x="155513" y="286486"/>
                      <a:pt x="155513" y="286486"/>
                    </a:cubicBezTo>
                    <a:cubicBezTo>
                      <a:pt x="155513" y="286486"/>
                      <a:pt x="157275" y="286332"/>
                      <a:pt x="157045" y="285413"/>
                    </a:cubicBezTo>
                    <a:cubicBezTo>
                      <a:pt x="156815" y="284494"/>
                      <a:pt x="157504" y="283958"/>
                      <a:pt x="158117" y="283728"/>
                    </a:cubicBezTo>
                    <a:cubicBezTo>
                      <a:pt x="158730" y="283498"/>
                      <a:pt x="161334" y="282503"/>
                      <a:pt x="162100" y="282196"/>
                    </a:cubicBezTo>
                    <a:cubicBezTo>
                      <a:pt x="162790" y="281813"/>
                      <a:pt x="164245" y="281277"/>
                      <a:pt x="164858" y="281277"/>
                    </a:cubicBezTo>
                    <a:cubicBezTo>
                      <a:pt x="165470" y="281277"/>
                      <a:pt x="170143" y="281124"/>
                      <a:pt x="171445" y="280664"/>
                    </a:cubicBezTo>
                    <a:cubicBezTo>
                      <a:pt x="172747" y="280205"/>
                      <a:pt x="175734" y="280664"/>
                      <a:pt x="177803" y="279592"/>
                    </a:cubicBezTo>
                    <a:cubicBezTo>
                      <a:pt x="179870" y="278520"/>
                      <a:pt x="182245" y="277830"/>
                      <a:pt x="182245" y="277830"/>
                    </a:cubicBezTo>
                    <a:cubicBezTo>
                      <a:pt x="182245" y="277830"/>
                      <a:pt x="183471" y="277141"/>
                      <a:pt x="184543" y="277600"/>
                    </a:cubicBezTo>
                    <a:cubicBezTo>
                      <a:pt x="185615" y="278060"/>
                      <a:pt x="188526" y="279286"/>
                      <a:pt x="188526" y="279286"/>
                    </a:cubicBezTo>
                    <a:cubicBezTo>
                      <a:pt x="188526" y="279286"/>
                      <a:pt x="189598" y="279668"/>
                      <a:pt x="190441" y="279286"/>
                    </a:cubicBezTo>
                    <a:cubicBezTo>
                      <a:pt x="191283" y="278903"/>
                      <a:pt x="192739" y="278213"/>
                      <a:pt x="192739" y="278213"/>
                    </a:cubicBezTo>
                    <a:cubicBezTo>
                      <a:pt x="192739" y="278213"/>
                      <a:pt x="193964" y="277830"/>
                      <a:pt x="194501" y="278596"/>
                    </a:cubicBezTo>
                    <a:cubicBezTo>
                      <a:pt x="195113" y="279286"/>
                      <a:pt x="201471" y="284954"/>
                      <a:pt x="201471" y="284954"/>
                    </a:cubicBezTo>
                    <a:cubicBezTo>
                      <a:pt x="201471" y="284954"/>
                      <a:pt x="202390" y="285796"/>
                      <a:pt x="202926" y="284571"/>
                    </a:cubicBezTo>
                    <a:cubicBezTo>
                      <a:pt x="203386" y="283345"/>
                      <a:pt x="203309" y="282043"/>
                      <a:pt x="203386" y="281200"/>
                    </a:cubicBezTo>
                    <a:cubicBezTo>
                      <a:pt x="203539" y="280358"/>
                      <a:pt x="203233" y="277524"/>
                      <a:pt x="203233" y="277524"/>
                    </a:cubicBezTo>
                    <a:cubicBezTo>
                      <a:pt x="203233" y="277524"/>
                      <a:pt x="203003" y="276451"/>
                      <a:pt x="202160" y="276605"/>
                    </a:cubicBezTo>
                    <a:cubicBezTo>
                      <a:pt x="201318" y="276758"/>
                      <a:pt x="198943" y="277064"/>
                      <a:pt x="199786" y="275379"/>
                    </a:cubicBezTo>
                    <a:cubicBezTo>
                      <a:pt x="200628" y="273694"/>
                      <a:pt x="201701" y="272392"/>
                      <a:pt x="201701" y="272392"/>
                    </a:cubicBezTo>
                    <a:cubicBezTo>
                      <a:pt x="201701" y="272392"/>
                      <a:pt x="202313" y="271473"/>
                      <a:pt x="201701" y="270860"/>
                    </a:cubicBezTo>
                    <a:cubicBezTo>
                      <a:pt x="201088" y="270247"/>
                      <a:pt x="200015" y="268102"/>
                      <a:pt x="199096" y="267643"/>
                    </a:cubicBezTo>
                    <a:cubicBezTo>
                      <a:pt x="198177" y="267183"/>
                      <a:pt x="197028" y="265268"/>
                      <a:pt x="196722" y="264502"/>
                    </a:cubicBezTo>
                    <a:cubicBezTo>
                      <a:pt x="196339" y="263813"/>
                      <a:pt x="195649" y="262587"/>
                      <a:pt x="195649" y="262587"/>
                    </a:cubicBezTo>
                    <a:cubicBezTo>
                      <a:pt x="195649" y="262587"/>
                      <a:pt x="195266" y="261898"/>
                      <a:pt x="196109" y="261132"/>
                    </a:cubicBezTo>
                    <a:cubicBezTo>
                      <a:pt x="196952" y="260443"/>
                      <a:pt x="205454" y="256077"/>
                      <a:pt x="208058" y="255234"/>
                    </a:cubicBezTo>
                    <a:cubicBezTo>
                      <a:pt x="210662" y="254392"/>
                      <a:pt x="212807" y="253166"/>
                      <a:pt x="212807" y="253166"/>
                    </a:cubicBezTo>
                    <a:cubicBezTo>
                      <a:pt x="212807" y="253166"/>
                      <a:pt x="213650" y="252783"/>
                      <a:pt x="213879" y="251481"/>
                    </a:cubicBezTo>
                    <a:cubicBezTo>
                      <a:pt x="214109" y="250179"/>
                      <a:pt x="214339" y="244740"/>
                      <a:pt x="218092" y="245889"/>
                    </a:cubicBezTo>
                    <a:cubicBezTo>
                      <a:pt x="221769" y="246962"/>
                      <a:pt x="222305" y="247421"/>
                      <a:pt x="222305" y="247421"/>
                    </a:cubicBezTo>
                    <a:cubicBezTo>
                      <a:pt x="222305" y="247421"/>
                      <a:pt x="223377" y="247574"/>
                      <a:pt x="223148" y="246349"/>
                    </a:cubicBezTo>
                    <a:cubicBezTo>
                      <a:pt x="222918" y="245123"/>
                      <a:pt x="224067" y="240987"/>
                      <a:pt x="224833" y="239608"/>
                    </a:cubicBezTo>
                    <a:cubicBezTo>
                      <a:pt x="225139" y="239072"/>
                      <a:pt x="225599" y="238460"/>
                      <a:pt x="226058" y="237923"/>
                    </a:cubicBezTo>
                    <a:cubicBezTo>
                      <a:pt x="222841" y="235472"/>
                      <a:pt x="218092" y="231949"/>
                      <a:pt x="217556" y="231336"/>
                    </a:cubicBezTo>
                    <a:cubicBezTo>
                      <a:pt x="216867" y="230493"/>
                      <a:pt x="216254" y="230876"/>
                      <a:pt x="215028" y="230723"/>
                    </a:cubicBezTo>
                    <a:cubicBezTo>
                      <a:pt x="213803" y="230570"/>
                      <a:pt x="213267" y="230034"/>
                      <a:pt x="213267" y="230034"/>
                    </a:cubicBezTo>
                    <a:cubicBezTo>
                      <a:pt x="213267" y="230034"/>
                      <a:pt x="208977" y="225821"/>
                      <a:pt x="207905" y="224672"/>
                    </a:cubicBezTo>
                    <a:cubicBezTo>
                      <a:pt x="206833" y="223447"/>
                      <a:pt x="200858" y="219387"/>
                      <a:pt x="200015" y="218544"/>
                    </a:cubicBezTo>
                    <a:cubicBezTo>
                      <a:pt x="199173" y="217702"/>
                      <a:pt x="192969" y="213489"/>
                      <a:pt x="192356" y="212953"/>
                    </a:cubicBezTo>
                    <a:cubicBezTo>
                      <a:pt x="191743" y="212340"/>
                      <a:pt x="191437" y="211421"/>
                      <a:pt x="190900" y="210425"/>
                    </a:cubicBezTo>
                    <a:cubicBezTo>
                      <a:pt x="190364" y="209429"/>
                      <a:pt x="186228" y="204068"/>
                      <a:pt x="185615" y="203225"/>
                    </a:cubicBezTo>
                    <a:cubicBezTo>
                      <a:pt x="185003" y="202383"/>
                      <a:pt x="185386" y="202000"/>
                      <a:pt x="185845" y="201463"/>
                    </a:cubicBezTo>
                    <a:cubicBezTo>
                      <a:pt x="186305" y="200851"/>
                      <a:pt x="188833" y="197480"/>
                      <a:pt x="188603" y="195489"/>
                    </a:cubicBezTo>
                    <a:cubicBezTo>
                      <a:pt x="188373" y="193421"/>
                      <a:pt x="183471" y="192042"/>
                      <a:pt x="182169" y="191889"/>
                    </a:cubicBezTo>
                    <a:cubicBezTo>
                      <a:pt x="180866" y="191736"/>
                      <a:pt x="180407" y="190357"/>
                      <a:pt x="180407" y="190357"/>
                    </a:cubicBezTo>
                    <a:cubicBezTo>
                      <a:pt x="180407" y="190357"/>
                      <a:pt x="179794" y="188672"/>
                      <a:pt x="177803" y="184229"/>
                    </a:cubicBezTo>
                    <a:cubicBezTo>
                      <a:pt x="175734" y="179787"/>
                      <a:pt x="178645" y="183999"/>
                      <a:pt x="180713" y="185531"/>
                    </a:cubicBezTo>
                    <a:cubicBezTo>
                      <a:pt x="182781" y="187063"/>
                      <a:pt x="183471" y="184689"/>
                      <a:pt x="184313" y="183233"/>
                    </a:cubicBezTo>
                    <a:cubicBezTo>
                      <a:pt x="185156" y="181778"/>
                      <a:pt x="186458" y="181089"/>
                      <a:pt x="187453" y="180246"/>
                    </a:cubicBezTo>
                    <a:cubicBezTo>
                      <a:pt x="188373" y="179404"/>
                      <a:pt x="190824" y="177872"/>
                      <a:pt x="191973" y="177642"/>
                    </a:cubicBezTo>
                    <a:cubicBezTo>
                      <a:pt x="193198" y="177412"/>
                      <a:pt x="198407" y="177642"/>
                      <a:pt x="199403" y="177642"/>
                    </a:cubicBezTo>
                    <a:cubicBezTo>
                      <a:pt x="200398" y="177642"/>
                      <a:pt x="201701" y="177259"/>
                      <a:pt x="202313" y="176953"/>
                    </a:cubicBezTo>
                    <a:cubicBezTo>
                      <a:pt x="202926" y="176570"/>
                      <a:pt x="207905" y="173812"/>
                      <a:pt x="208517" y="173582"/>
                    </a:cubicBezTo>
                    <a:cubicBezTo>
                      <a:pt x="209130" y="173352"/>
                      <a:pt x="216024" y="168297"/>
                      <a:pt x="216790" y="167838"/>
                    </a:cubicBezTo>
                    <a:cubicBezTo>
                      <a:pt x="217480" y="167378"/>
                      <a:pt x="220007" y="166535"/>
                      <a:pt x="221079" y="166152"/>
                    </a:cubicBezTo>
                    <a:cubicBezTo>
                      <a:pt x="222152" y="165769"/>
                      <a:pt x="225599" y="165080"/>
                      <a:pt x="227054" y="164391"/>
                    </a:cubicBezTo>
                    <a:cubicBezTo>
                      <a:pt x="228509" y="163701"/>
                      <a:pt x="237931" y="160791"/>
                      <a:pt x="239386" y="160561"/>
                    </a:cubicBezTo>
                    <a:cubicBezTo>
                      <a:pt x="240841" y="160331"/>
                      <a:pt x="240305" y="159106"/>
                      <a:pt x="240305" y="159106"/>
                    </a:cubicBezTo>
                    <a:cubicBezTo>
                      <a:pt x="240305" y="159106"/>
                      <a:pt x="239616" y="157420"/>
                      <a:pt x="239386" y="155659"/>
                    </a:cubicBezTo>
                    <a:cubicBezTo>
                      <a:pt x="239156" y="153897"/>
                      <a:pt x="239386" y="153591"/>
                      <a:pt x="239846" y="153974"/>
                    </a:cubicBezTo>
                    <a:cubicBezTo>
                      <a:pt x="240305" y="154356"/>
                      <a:pt x="242450" y="155046"/>
                      <a:pt x="243446" y="155276"/>
                    </a:cubicBezTo>
                    <a:cubicBezTo>
                      <a:pt x="244365" y="155505"/>
                      <a:pt x="245820" y="155046"/>
                      <a:pt x="246356" y="155735"/>
                    </a:cubicBezTo>
                    <a:cubicBezTo>
                      <a:pt x="246816" y="156425"/>
                      <a:pt x="251488" y="158876"/>
                      <a:pt x="253556" y="160025"/>
                    </a:cubicBezTo>
                    <a:cubicBezTo>
                      <a:pt x="253863" y="160178"/>
                      <a:pt x="254169" y="160178"/>
                      <a:pt x="254552" y="160254"/>
                    </a:cubicBezTo>
                    <a:cubicBezTo>
                      <a:pt x="255395" y="158952"/>
                      <a:pt x="256390" y="157344"/>
                      <a:pt x="256774" y="156731"/>
                    </a:cubicBezTo>
                    <a:cubicBezTo>
                      <a:pt x="257463" y="155505"/>
                      <a:pt x="259531" y="146467"/>
                      <a:pt x="259991" y="145471"/>
                    </a:cubicBezTo>
                    <a:cubicBezTo>
                      <a:pt x="260450" y="144476"/>
                      <a:pt x="259071" y="142561"/>
                      <a:pt x="258918" y="142024"/>
                    </a:cubicBezTo>
                    <a:cubicBezTo>
                      <a:pt x="258765" y="141412"/>
                      <a:pt x="257463" y="140339"/>
                      <a:pt x="257463" y="140339"/>
                    </a:cubicBezTo>
                    <a:cubicBezTo>
                      <a:pt x="257463" y="140339"/>
                      <a:pt x="252790" y="136509"/>
                      <a:pt x="252331" y="136050"/>
                    </a:cubicBezTo>
                    <a:cubicBezTo>
                      <a:pt x="251871" y="135590"/>
                      <a:pt x="252101" y="135207"/>
                      <a:pt x="252484" y="134288"/>
                    </a:cubicBezTo>
                    <a:cubicBezTo>
                      <a:pt x="252867" y="133369"/>
                      <a:pt x="251871" y="132373"/>
                      <a:pt x="251871" y="132373"/>
                    </a:cubicBezTo>
                    <a:cubicBezTo>
                      <a:pt x="251871" y="132373"/>
                      <a:pt x="249344" y="127854"/>
                      <a:pt x="248501" y="126399"/>
                    </a:cubicBezTo>
                    <a:cubicBezTo>
                      <a:pt x="247659" y="124943"/>
                      <a:pt x="248654" y="123182"/>
                      <a:pt x="248654" y="123182"/>
                    </a:cubicBezTo>
                    <a:cubicBezTo>
                      <a:pt x="248654" y="123182"/>
                      <a:pt x="250339" y="120041"/>
                      <a:pt x="250722" y="119352"/>
                    </a:cubicBezTo>
                    <a:cubicBezTo>
                      <a:pt x="251106" y="118663"/>
                      <a:pt x="251335" y="116748"/>
                      <a:pt x="251335" y="116748"/>
                    </a:cubicBezTo>
                    <a:cubicBezTo>
                      <a:pt x="251335" y="116748"/>
                      <a:pt x="250876" y="110850"/>
                      <a:pt x="250952" y="109548"/>
                    </a:cubicBezTo>
                    <a:cubicBezTo>
                      <a:pt x="251106" y="108245"/>
                      <a:pt x="249880" y="108322"/>
                      <a:pt x="249420" y="108245"/>
                    </a:cubicBezTo>
                    <a:cubicBezTo>
                      <a:pt x="248961" y="108092"/>
                      <a:pt x="248578" y="107326"/>
                      <a:pt x="248578" y="107326"/>
                    </a:cubicBezTo>
                    <a:cubicBezTo>
                      <a:pt x="248578" y="107326"/>
                      <a:pt x="247122" y="105564"/>
                      <a:pt x="246509" y="104569"/>
                    </a:cubicBezTo>
                    <a:cubicBezTo>
                      <a:pt x="245897" y="103650"/>
                      <a:pt x="246509" y="102501"/>
                      <a:pt x="246509" y="102501"/>
                    </a:cubicBezTo>
                    <a:cubicBezTo>
                      <a:pt x="246509" y="102501"/>
                      <a:pt x="247429" y="100739"/>
                      <a:pt x="248271" y="98211"/>
                    </a:cubicBezTo>
                    <a:cubicBezTo>
                      <a:pt x="249114" y="95684"/>
                      <a:pt x="245897" y="93692"/>
                      <a:pt x="244901" y="93079"/>
                    </a:cubicBezTo>
                    <a:cubicBezTo>
                      <a:pt x="243982" y="92466"/>
                      <a:pt x="242756" y="91394"/>
                      <a:pt x="242756" y="91394"/>
                    </a:cubicBezTo>
                    <a:cubicBezTo>
                      <a:pt x="242756" y="91394"/>
                      <a:pt x="236858" y="84960"/>
                      <a:pt x="236169" y="84347"/>
                    </a:cubicBezTo>
                    <a:cubicBezTo>
                      <a:pt x="235480" y="83734"/>
                      <a:pt x="235556" y="82586"/>
                      <a:pt x="235710" y="81360"/>
                    </a:cubicBezTo>
                    <a:cubicBezTo>
                      <a:pt x="235862" y="80135"/>
                      <a:pt x="237471" y="79905"/>
                      <a:pt x="238084" y="79598"/>
                    </a:cubicBezTo>
                    <a:cubicBezTo>
                      <a:pt x="238696" y="79215"/>
                      <a:pt x="239999" y="78526"/>
                      <a:pt x="240688" y="77837"/>
                    </a:cubicBezTo>
                    <a:cubicBezTo>
                      <a:pt x="241378" y="77147"/>
                      <a:pt x="241531" y="75232"/>
                      <a:pt x="241531" y="75232"/>
                    </a:cubicBezTo>
                    <a:cubicBezTo>
                      <a:pt x="241531" y="75232"/>
                      <a:pt x="242603" y="68032"/>
                      <a:pt x="242603" y="67113"/>
                    </a:cubicBezTo>
                    <a:cubicBezTo>
                      <a:pt x="242603" y="66194"/>
                      <a:pt x="241914" y="64126"/>
                      <a:pt x="241301" y="62441"/>
                    </a:cubicBezTo>
                    <a:cubicBezTo>
                      <a:pt x="240841" y="61215"/>
                      <a:pt x="239386" y="55700"/>
                      <a:pt x="238620" y="52636"/>
                    </a:cubicBezTo>
                    <a:cubicBezTo>
                      <a:pt x="238161" y="52560"/>
                      <a:pt x="237624" y="52483"/>
                      <a:pt x="237318" y="52406"/>
                    </a:cubicBezTo>
                    <a:cubicBezTo>
                      <a:pt x="235556" y="52100"/>
                      <a:pt x="232722" y="50492"/>
                      <a:pt x="231267" y="49496"/>
                    </a:cubicBezTo>
                    <a:cubicBezTo>
                      <a:pt x="229811" y="48500"/>
                      <a:pt x="225522" y="47887"/>
                      <a:pt x="225675" y="45666"/>
                    </a:cubicBezTo>
                    <a:cubicBezTo>
                      <a:pt x="225828" y="43445"/>
                      <a:pt x="225063" y="40074"/>
                      <a:pt x="224526" y="38313"/>
                    </a:cubicBezTo>
                    <a:cubicBezTo>
                      <a:pt x="223990" y="36551"/>
                      <a:pt x="222152" y="35249"/>
                      <a:pt x="220237" y="35096"/>
                    </a:cubicBezTo>
                    <a:cubicBezTo>
                      <a:pt x="218322" y="34942"/>
                      <a:pt x="212271" y="36398"/>
                      <a:pt x="205377" y="26976"/>
                    </a:cubicBezTo>
                    <a:cubicBezTo>
                      <a:pt x="205377" y="26976"/>
                      <a:pt x="204611" y="22687"/>
                      <a:pt x="200245" y="25827"/>
                    </a:cubicBezTo>
                    <a:cubicBezTo>
                      <a:pt x="195956" y="29045"/>
                      <a:pt x="181939" y="27589"/>
                      <a:pt x="187990" y="26134"/>
                    </a:cubicBezTo>
                    <a:cubicBezTo>
                      <a:pt x="194041" y="24679"/>
                      <a:pt x="202849" y="23606"/>
                      <a:pt x="196109" y="22917"/>
                    </a:cubicBezTo>
                    <a:cubicBezTo>
                      <a:pt x="189368" y="22304"/>
                      <a:pt x="186994" y="22610"/>
                      <a:pt x="184160" y="28049"/>
                    </a:cubicBezTo>
                    <a:cubicBezTo>
                      <a:pt x="181249" y="33487"/>
                      <a:pt x="178262" y="37777"/>
                      <a:pt x="176500" y="36168"/>
                    </a:cubicBezTo>
                    <a:cubicBezTo>
                      <a:pt x="174739" y="34559"/>
                      <a:pt x="172824" y="34100"/>
                      <a:pt x="170603" y="35402"/>
                    </a:cubicBezTo>
                    <a:cubicBezTo>
                      <a:pt x="168381" y="36704"/>
                      <a:pt x="154517" y="43828"/>
                      <a:pt x="149385" y="43368"/>
                    </a:cubicBezTo>
                    <a:cubicBezTo>
                      <a:pt x="144253" y="42909"/>
                      <a:pt x="138355" y="43368"/>
                      <a:pt x="142645" y="37777"/>
                    </a:cubicBezTo>
                    <a:cubicBezTo>
                      <a:pt x="146934" y="32185"/>
                      <a:pt x="152066" y="25368"/>
                      <a:pt x="146781" y="26134"/>
                    </a:cubicBezTo>
                    <a:cubicBezTo>
                      <a:pt x="141495" y="26900"/>
                      <a:pt x="141343" y="27742"/>
                      <a:pt x="138968" y="28202"/>
                    </a:cubicBezTo>
                    <a:cubicBezTo>
                      <a:pt x="136594" y="28662"/>
                      <a:pt x="132074" y="26440"/>
                      <a:pt x="129853" y="25521"/>
                    </a:cubicBezTo>
                    <a:cubicBezTo>
                      <a:pt x="127632" y="24602"/>
                      <a:pt x="126023" y="23913"/>
                      <a:pt x="124261" y="25827"/>
                    </a:cubicBezTo>
                    <a:cubicBezTo>
                      <a:pt x="122500" y="27742"/>
                      <a:pt x="122806" y="25981"/>
                      <a:pt x="122959" y="23606"/>
                    </a:cubicBezTo>
                    <a:cubicBezTo>
                      <a:pt x="123113" y="21232"/>
                      <a:pt x="122500" y="22687"/>
                      <a:pt x="119896" y="22840"/>
                    </a:cubicBezTo>
                    <a:cubicBezTo>
                      <a:pt x="117368" y="22993"/>
                      <a:pt x="113538" y="23300"/>
                      <a:pt x="116372" y="21538"/>
                    </a:cubicBezTo>
                    <a:cubicBezTo>
                      <a:pt x="119283" y="19776"/>
                      <a:pt x="119589" y="15181"/>
                      <a:pt x="116219" y="11810"/>
                    </a:cubicBezTo>
                    <a:cubicBezTo>
                      <a:pt x="112848" y="8440"/>
                      <a:pt x="105495" y="8900"/>
                      <a:pt x="103963" y="8900"/>
                    </a:cubicBezTo>
                    <a:cubicBezTo>
                      <a:pt x="103504" y="8900"/>
                      <a:pt x="103197" y="8746"/>
                      <a:pt x="102968" y="8593"/>
                    </a:cubicBezTo>
                    <a:cubicBezTo>
                      <a:pt x="101589" y="8823"/>
                      <a:pt x="100134" y="8976"/>
                      <a:pt x="99751" y="8900"/>
                    </a:cubicBezTo>
                    <a:cubicBezTo>
                      <a:pt x="98908" y="8746"/>
                      <a:pt x="98065" y="8670"/>
                      <a:pt x="96763" y="8057"/>
                    </a:cubicBezTo>
                    <a:cubicBezTo>
                      <a:pt x="95461" y="7444"/>
                      <a:pt x="84584" y="5759"/>
                      <a:pt x="82286" y="5683"/>
                    </a:cubicBezTo>
                    <a:cubicBezTo>
                      <a:pt x="81750" y="5683"/>
                      <a:pt x="81291" y="5529"/>
                      <a:pt x="80754" y="5453"/>
                    </a:cubicBezTo>
                    <a:cubicBezTo>
                      <a:pt x="80525" y="5759"/>
                      <a:pt x="79606" y="5606"/>
                      <a:pt x="78840" y="5683"/>
                    </a:cubicBezTo>
                    <a:cubicBezTo>
                      <a:pt x="77538" y="5836"/>
                      <a:pt x="70567" y="8057"/>
                      <a:pt x="71946" y="4074"/>
                    </a:cubicBezTo>
                    <a:cubicBezTo>
                      <a:pt x="73402" y="91"/>
                      <a:pt x="72559" y="-1058"/>
                      <a:pt x="71027" y="1010"/>
                    </a:cubicBezTo>
                    <a:cubicBezTo>
                      <a:pt x="69418" y="3078"/>
                      <a:pt x="67044" y="11580"/>
                      <a:pt x="68499" y="9283"/>
                    </a:cubicBezTo>
                    <a:cubicBezTo>
                      <a:pt x="69955" y="7061"/>
                      <a:pt x="69955" y="7061"/>
                      <a:pt x="72176" y="7368"/>
                    </a:cubicBezTo>
                    <a:cubicBezTo>
                      <a:pt x="74397" y="7674"/>
                      <a:pt x="76006" y="7061"/>
                      <a:pt x="77155" y="6755"/>
                    </a:cubicBezTo>
                    <a:cubicBezTo>
                      <a:pt x="78303" y="6449"/>
                      <a:pt x="79376" y="7061"/>
                      <a:pt x="80525" y="8363"/>
                    </a:cubicBezTo>
                    <a:cubicBezTo>
                      <a:pt x="81674" y="9666"/>
                      <a:pt x="83589" y="12347"/>
                      <a:pt x="84968" y="15870"/>
                    </a:cubicBezTo>
                    <a:cubicBezTo>
                      <a:pt x="86423" y="19393"/>
                      <a:pt x="91172" y="21921"/>
                      <a:pt x="88031" y="23683"/>
                    </a:cubicBezTo>
                    <a:cubicBezTo>
                      <a:pt x="84891" y="25444"/>
                      <a:pt x="82899" y="24296"/>
                      <a:pt x="81291" y="24832"/>
                    </a:cubicBezTo>
                    <a:cubicBezTo>
                      <a:pt x="79682" y="25291"/>
                      <a:pt x="77461" y="25138"/>
                      <a:pt x="77920" y="27053"/>
                    </a:cubicBezTo>
                    <a:cubicBezTo>
                      <a:pt x="78380" y="28968"/>
                      <a:pt x="80142" y="29428"/>
                      <a:pt x="83053" y="29121"/>
                    </a:cubicBezTo>
                    <a:cubicBezTo>
                      <a:pt x="85963" y="28815"/>
                      <a:pt x="87648" y="29121"/>
                      <a:pt x="85274" y="31036"/>
                    </a:cubicBezTo>
                    <a:cubicBezTo>
                      <a:pt x="82899" y="32951"/>
                      <a:pt x="83665" y="33947"/>
                      <a:pt x="84661" y="35632"/>
                    </a:cubicBezTo>
                    <a:cubicBezTo>
                      <a:pt x="85580" y="37394"/>
                      <a:pt x="85274" y="38006"/>
                      <a:pt x="84508" y="38696"/>
                    </a:cubicBezTo>
                    <a:cubicBezTo>
                      <a:pt x="83742" y="39309"/>
                      <a:pt x="84968" y="39309"/>
                      <a:pt x="85963" y="39615"/>
                    </a:cubicBezTo>
                    <a:cubicBezTo>
                      <a:pt x="86883" y="39921"/>
                      <a:pt x="95538" y="45206"/>
                      <a:pt x="98372" y="48730"/>
                    </a:cubicBezTo>
                    <a:cubicBezTo>
                      <a:pt x="98372" y="48730"/>
                      <a:pt x="99291" y="50338"/>
                      <a:pt x="95155" y="47121"/>
                    </a:cubicBezTo>
                    <a:cubicBezTo>
                      <a:pt x="95155" y="47121"/>
                      <a:pt x="93546" y="45972"/>
                      <a:pt x="92244" y="46509"/>
                    </a:cubicBezTo>
                    <a:cubicBezTo>
                      <a:pt x="90942" y="46968"/>
                      <a:pt x="86346" y="46355"/>
                      <a:pt x="83819" y="45896"/>
                    </a:cubicBezTo>
                    <a:cubicBezTo>
                      <a:pt x="81291" y="45436"/>
                      <a:pt x="76618" y="45589"/>
                      <a:pt x="76159" y="48270"/>
                    </a:cubicBezTo>
                    <a:cubicBezTo>
                      <a:pt x="75699" y="50951"/>
                      <a:pt x="73938" y="53096"/>
                      <a:pt x="75699" y="55777"/>
                    </a:cubicBezTo>
                    <a:cubicBezTo>
                      <a:pt x="77461" y="58458"/>
                      <a:pt x="76848" y="61062"/>
                      <a:pt x="76465" y="61981"/>
                    </a:cubicBezTo>
                    <a:cubicBezTo>
                      <a:pt x="76082" y="62900"/>
                      <a:pt x="75316" y="63896"/>
                      <a:pt x="75546" y="60526"/>
                    </a:cubicBezTo>
                    <a:cubicBezTo>
                      <a:pt x="75699" y="57156"/>
                      <a:pt x="73019" y="56849"/>
                      <a:pt x="71257" y="56236"/>
                    </a:cubicBezTo>
                    <a:cubicBezTo>
                      <a:pt x="69495" y="55624"/>
                      <a:pt x="67274" y="56083"/>
                      <a:pt x="68346" y="57845"/>
                    </a:cubicBezTo>
                    <a:cubicBezTo>
                      <a:pt x="69495" y="59607"/>
                      <a:pt x="69955" y="60755"/>
                      <a:pt x="68653" y="62287"/>
                    </a:cubicBezTo>
                    <a:cubicBezTo>
                      <a:pt x="67350" y="63896"/>
                      <a:pt x="61452" y="62594"/>
                      <a:pt x="64056" y="60066"/>
                    </a:cubicBezTo>
                    <a:cubicBezTo>
                      <a:pt x="66584" y="57538"/>
                      <a:pt x="64056" y="56696"/>
                      <a:pt x="60840" y="54628"/>
                    </a:cubicBezTo>
                    <a:cubicBezTo>
                      <a:pt x="57623" y="52560"/>
                      <a:pt x="53027" y="52406"/>
                      <a:pt x="49197" y="53019"/>
                    </a:cubicBezTo>
                    <a:cubicBezTo>
                      <a:pt x="45367" y="53632"/>
                      <a:pt x="35639" y="54781"/>
                      <a:pt x="34031" y="59070"/>
                    </a:cubicBezTo>
                    <a:cubicBezTo>
                      <a:pt x="32422" y="63360"/>
                      <a:pt x="32116" y="66577"/>
                      <a:pt x="37095" y="66577"/>
                    </a:cubicBezTo>
                    <a:cubicBezTo>
                      <a:pt x="42073" y="66577"/>
                      <a:pt x="38703" y="68492"/>
                      <a:pt x="38703" y="70100"/>
                    </a:cubicBezTo>
                    <a:cubicBezTo>
                      <a:pt x="38703" y="71709"/>
                      <a:pt x="38397" y="75079"/>
                      <a:pt x="37937" y="71556"/>
                    </a:cubicBezTo>
                    <a:cubicBezTo>
                      <a:pt x="37861" y="70866"/>
                      <a:pt x="37707" y="70407"/>
                      <a:pt x="37631" y="70100"/>
                    </a:cubicBezTo>
                    <a:cubicBezTo>
                      <a:pt x="37554" y="72475"/>
                      <a:pt x="37707" y="75309"/>
                      <a:pt x="37707" y="75845"/>
                    </a:cubicBezTo>
                    <a:cubicBezTo>
                      <a:pt x="37707" y="76534"/>
                      <a:pt x="37554" y="78449"/>
                      <a:pt x="37248" y="78985"/>
                    </a:cubicBezTo>
                    <a:cubicBezTo>
                      <a:pt x="36865" y="79445"/>
                      <a:pt x="35103" y="83734"/>
                      <a:pt x="34644" y="85343"/>
                    </a:cubicBezTo>
                    <a:cubicBezTo>
                      <a:pt x="34184" y="86875"/>
                      <a:pt x="33954" y="90245"/>
                      <a:pt x="33571" y="91547"/>
                    </a:cubicBezTo>
                    <a:cubicBezTo>
                      <a:pt x="33188" y="92849"/>
                      <a:pt x="32729" y="93003"/>
                      <a:pt x="32116" y="93079"/>
                    </a:cubicBezTo>
                    <a:cubicBezTo>
                      <a:pt x="31503" y="93232"/>
                      <a:pt x="30661" y="93692"/>
                      <a:pt x="29588" y="93462"/>
                    </a:cubicBezTo>
                    <a:cubicBezTo>
                      <a:pt x="28516" y="93232"/>
                      <a:pt x="26371" y="93615"/>
                      <a:pt x="25069" y="93922"/>
                    </a:cubicBezTo>
                    <a:cubicBezTo>
                      <a:pt x="23767" y="94305"/>
                      <a:pt x="24226" y="94764"/>
                      <a:pt x="24456" y="95454"/>
                    </a:cubicBezTo>
                    <a:cubicBezTo>
                      <a:pt x="24686" y="96143"/>
                      <a:pt x="25299" y="96373"/>
                      <a:pt x="24226" y="97828"/>
                    </a:cubicBezTo>
                    <a:cubicBezTo>
                      <a:pt x="23154" y="99284"/>
                      <a:pt x="24226" y="99896"/>
                      <a:pt x="24226" y="99896"/>
                    </a:cubicBezTo>
                    <a:cubicBezTo>
                      <a:pt x="24226" y="99896"/>
                      <a:pt x="28976" y="101122"/>
                      <a:pt x="29818" y="101199"/>
                    </a:cubicBezTo>
                    <a:cubicBezTo>
                      <a:pt x="30661" y="101352"/>
                      <a:pt x="32575" y="102654"/>
                      <a:pt x="33265" y="103496"/>
                    </a:cubicBezTo>
                    <a:cubicBezTo>
                      <a:pt x="33954" y="104339"/>
                      <a:pt x="33495" y="106867"/>
                      <a:pt x="33495" y="107556"/>
                    </a:cubicBezTo>
                    <a:cubicBezTo>
                      <a:pt x="33495" y="108245"/>
                      <a:pt x="32422" y="109088"/>
                      <a:pt x="31810" y="109088"/>
                    </a:cubicBezTo>
                    <a:cubicBezTo>
                      <a:pt x="31197" y="109088"/>
                      <a:pt x="30048" y="110543"/>
                      <a:pt x="29205" y="111386"/>
                    </a:cubicBezTo>
                    <a:cubicBezTo>
                      <a:pt x="28363" y="112228"/>
                      <a:pt x="27137" y="112918"/>
                      <a:pt x="25835" y="113454"/>
                    </a:cubicBezTo>
                    <a:cubicBezTo>
                      <a:pt x="24533" y="113913"/>
                      <a:pt x="23767" y="114680"/>
                      <a:pt x="23231" y="115828"/>
                    </a:cubicBezTo>
                    <a:cubicBezTo>
                      <a:pt x="22618" y="117054"/>
                      <a:pt x="24150" y="116901"/>
                      <a:pt x="25988" y="118126"/>
                    </a:cubicBezTo>
                    <a:cubicBezTo>
                      <a:pt x="27750" y="119352"/>
                      <a:pt x="26218" y="120194"/>
                      <a:pt x="25529" y="120731"/>
                    </a:cubicBezTo>
                    <a:cubicBezTo>
                      <a:pt x="24839" y="121343"/>
                      <a:pt x="23384" y="121190"/>
                      <a:pt x="22541" y="121343"/>
                    </a:cubicBezTo>
                    <a:cubicBezTo>
                      <a:pt x="21699" y="121497"/>
                      <a:pt x="18558" y="122569"/>
                      <a:pt x="17639" y="123028"/>
                    </a:cubicBezTo>
                    <a:cubicBezTo>
                      <a:pt x="16720" y="123488"/>
                      <a:pt x="15035" y="123412"/>
                      <a:pt x="14192" y="123641"/>
                    </a:cubicBezTo>
                    <a:cubicBezTo>
                      <a:pt x="13350" y="123871"/>
                      <a:pt x="9290" y="122339"/>
                      <a:pt x="8447" y="121956"/>
                    </a:cubicBezTo>
                    <a:cubicBezTo>
                      <a:pt x="7605" y="121573"/>
                      <a:pt x="6686" y="122109"/>
                      <a:pt x="5843" y="122799"/>
                    </a:cubicBezTo>
                    <a:cubicBezTo>
                      <a:pt x="5001" y="123488"/>
                      <a:pt x="3775" y="123871"/>
                      <a:pt x="3086" y="124331"/>
                    </a:cubicBezTo>
                    <a:cubicBezTo>
                      <a:pt x="2396" y="124790"/>
                      <a:pt x="2243" y="125250"/>
                      <a:pt x="2013" y="126475"/>
                    </a:cubicBezTo>
                    <a:cubicBezTo>
                      <a:pt x="1783" y="127701"/>
                      <a:pt x="2626" y="128160"/>
                      <a:pt x="2626" y="128160"/>
                    </a:cubicBezTo>
                    <a:cubicBezTo>
                      <a:pt x="2626" y="128160"/>
                      <a:pt x="8524" y="135590"/>
                      <a:pt x="8984" y="136280"/>
                    </a:cubicBezTo>
                    <a:cubicBezTo>
                      <a:pt x="9443" y="136969"/>
                      <a:pt x="9366" y="140263"/>
                      <a:pt x="9443" y="141182"/>
                    </a:cubicBezTo>
                    <a:cubicBezTo>
                      <a:pt x="9596" y="142101"/>
                      <a:pt x="9060" y="142867"/>
                      <a:pt x="8524" y="143327"/>
                    </a:cubicBezTo>
                    <a:cubicBezTo>
                      <a:pt x="7912" y="143786"/>
                      <a:pt x="6762" y="145012"/>
                      <a:pt x="6150" y="145854"/>
                    </a:cubicBezTo>
                    <a:cubicBezTo>
                      <a:pt x="5537" y="146697"/>
                      <a:pt x="5460" y="147156"/>
                      <a:pt x="5460" y="148229"/>
                    </a:cubicBezTo>
                    <a:cubicBezTo>
                      <a:pt x="5460" y="149301"/>
                      <a:pt x="6303" y="149071"/>
                      <a:pt x="7605" y="149454"/>
                    </a:cubicBezTo>
                    <a:cubicBezTo>
                      <a:pt x="8907" y="149837"/>
                      <a:pt x="6532" y="150527"/>
                      <a:pt x="5920" y="150910"/>
                    </a:cubicBezTo>
                    <a:cubicBezTo>
                      <a:pt x="5307" y="151293"/>
                      <a:pt x="4618" y="151752"/>
                      <a:pt x="3775" y="152135"/>
                    </a:cubicBezTo>
                    <a:cubicBezTo>
                      <a:pt x="2933" y="152518"/>
                      <a:pt x="1171" y="152978"/>
                      <a:pt x="558" y="153591"/>
                    </a:cubicBezTo>
                    <a:cubicBezTo>
                      <a:pt x="-55" y="154203"/>
                      <a:pt x="-131" y="154816"/>
                      <a:pt x="175" y="155965"/>
                    </a:cubicBezTo>
                    <a:cubicBezTo>
                      <a:pt x="558" y="157191"/>
                      <a:pt x="1477" y="156808"/>
                      <a:pt x="1477" y="156808"/>
                    </a:cubicBezTo>
                    <a:cubicBezTo>
                      <a:pt x="1477" y="156808"/>
                      <a:pt x="2396" y="156961"/>
                      <a:pt x="3009" y="157191"/>
                    </a:cubicBezTo>
                    <a:cubicBezTo>
                      <a:pt x="3622" y="157420"/>
                      <a:pt x="4235" y="158110"/>
                      <a:pt x="4771" y="158493"/>
                    </a:cubicBezTo>
                    <a:cubicBezTo>
                      <a:pt x="5384" y="158876"/>
                      <a:pt x="5613" y="159412"/>
                      <a:pt x="5384" y="159795"/>
                    </a:cubicBezTo>
                    <a:cubicBezTo>
                      <a:pt x="5154" y="160178"/>
                      <a:pt x="4541" y="160484"/>
                      <a:pt x="4311" y="161327"/>
                    </a:cubicBezTo>
                    <a:cubicBezTo>
                      <a:pt x="4082" y="162169"/>
                      <a:pt x="3698" y="162169"/>
                      <a:pt x="3086" y="163012"/>
                    </a:cubicBezTo>
                    <a:cubicBezTo>
                      <a:pt x="2703" y="163548"/>
                      <a:pt x="3392" y="164391"/>
                      <a:pt x="3928" y="164927"/>
                    </a:cubicBezTo>
                    <a:cubicBezTo>
                      <a:pt x="4235" y="165233"/>
                      <a:pt x="4541" y="165463"/>
                      <a:pt x="4541" y="165463"/>
                    </a:cubicBezTo>
                    <a:cubicBezTo>
                      <a:pt x="4541" y="165463"/>
                      <a:pt x="9673" y="171897"/>
                      <a:pt x="10898" y="173352"/>
                    </a:cubicBezTo>
                    <a:cubicBezTo>
                      <a:pt x="12124" y="174808"/>
                      <a:pt x="13886" y="179250"/>
                      <a:pt x="14269" y="180093"/>
                    </a:cubicBezTo>
                    <a:cubicBezTo>
                      <a:pt x="14652" y="180935"/>
                      <a:pt x="14116" y="181318"/>
                      <a:pt x="13580" y="182008"/>
                    </a:cubicBezTo>
                    <a:cubicBezTo>
                      <a:pt x="12967" y="182697"/>
                      <a:pt x="8907" y="186757"/>
                      <a:pt x="7988" y="187599"/>
                    </a:cubicBezTo>
                    <a:cubicBezTo>
                      <a:pt x="7375" y="187599"/>
                      <a:pt x="7299" y="187906"/>
                      <a:pt x="7222" y="18813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32" name="Kombinationstegning: figur 12231">
                <a:extLst>
                  <a:ext uri="{FF2B5EF4-FFF2-40B4-BE49-F238E27FC236}">
                    <a16:creationId xmlns:a16="http://schemas.microsoft.com/office/drawing/2014/main" id="{94983D81-B61F-4774-B46B-B000E5230FC4}"/>
                  </a:ext>
                </a:extLst>
              </p:cNvPr>
              <p:cNvSpPr/>
              <p:nvPr/>
            </p:nvSpPr>
            <p:spPr>
              <a:xfrm>
                <a:off x="6675311" y="2689046"/>
                <a:ext cx="9336" cy="5978"/>
              </a:xfrm>
              <a:custGeom>
                <a:avLst/>
                <a:gdLst>
                  <a:gd name="connsiteX0" fmla="*/ 9337 w 9336"/>
                  <a:gd name="connsiteY0" fmla="*/ 2867 h 5978"/>
                  <a:gd name="connsiteX1" fmla="*/ 9107 w 9336"/>
                  <a:gd name="connsiteY1" fmla="*/ 2714 h 5978"/>
                  <a:gd name="connsiteX2" fmla="*/ 2903 w 9336"/>
                  <a:gd name="connsiteY2" fmla="*/ 186 h 5978"/>
                  <a:gd name="connsiteX3" fmla="*/ 2137 w 9336"/>
                  <a:gd name="connsiteY3" fmla="*/ 5472 h 5978"/>
                  <a:gd name="connsiteX4" fmla="*/ 8188 w 9336"/>
                  <a:gd name="connsiteY4" fmla="*/ 5778 h 5978"/>
                  <a:gd name="connsiteX5" fmla="*/ 9107 w 9336"/>
                  <a:gd name="connsiteY5" fmla="*/ 5778 h 5978"/>
                  <a:gd name="connsiteX6" fmla="*/ 9337 w 9336"/>
                  <a:gd name="connsiteY6" fmla="*/ 2867 h 5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36" h="5978">
                    <a:moveTo>
                      <a:pt x="9337" y="2867"/>
                    </a:moveTo>
                    <a:cubicBezTo>
                      <a:pt x="9260" y="2791"/>
                      <a:pt x="9184" y="2791"/>
                      <a:pt x="9107" y="2714"/>
                    </a:cubicBezTo>
                    <a:cubicBezTo>
                      <a:pt x="7958" y="1565"/>
                      <a:pt x="4358" y="-656"/>
                      <a:pt x="2903" y="186"/>
                    </a:cubicBezTo>
                    <a:cubicBezTo>
                      <a:pt x="1447" y="952"/>
                      <a:pt x="-2383" y="4476"/>
                      <a:pt x="2137" y="5472"/>
                    </a:cubicBezTo>
                    <a:cubicBezTo>
                      <a:pt x="6580" y="6391"/>
                      <a:pt x="6273" y="5778"/>
                      <a:pt x="8188" y="5778"/>
                    </a:cubicBezTo>
                    <a:cubicBezTo>
                      <a:pt x="8418" y="5778"/>
                      <a:pt x="8724" y="5778"/>
                      <a:pt x="9107" y="5778"/>
                    </a:cubicBezTo>
                    <a:cubicBezTo>
                      <a:pt x="9030" y="4859"/>
                      <a:pt x="9184" y="3786"/>
                      <a:pt x="9337" y="286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33" name="Kombinationstegning: figur 12232">
                <a:extLst>
                  <a:ext uri="{FF2B5EF4-FFF2-40B4-BE49-F238E27FC236}">
                    <a16:creationId xmlns:a16="http://schemas.microsoft.com/office/drawing/2014/main" id="{F3FD0B0B-2C37-4E32-80BA-4A65647873CA}"/>
                  </a:ext>
                </a:extLst>
              </p:cNvPr>
              <p:cNvSpPr/>
              <p:nvPr/>
            </p:nvSpPr>
            <p:spPr>
              <a:xfrm>
                <a:off x="6866794" y="1978502"/>
                <a:ext cx="309815" cy="469632"/>
              </a:xfrm>
              <a:custGeom>
                <a:avLst/>
                <a:gdLst>
                  <a:gd name="connsiteX0" fmla="*/ 307995 w 309815"/>
                  <a:gd name="connsiteY0" fmla="*/ 336326 h 469632"/>
                  <a:gd name="connsiteX1" fmla="*/ 303552 w 309815"/>
                  <a:gd name="connsiteY1" fmla="*/ 329433 h 469632"/>
                  <a:gd name="connsiteX2" fmla="*/ 301025 w 309815"/>
                  <a:gd name="connsiteY2" fmla="*/ 327058 h 469632"/>
                  <a:gd name="connsiteX3" fmla="*/ 268931 w 309815"/>
                  <a:gd name="connsiteY3" fmla="*/ 304845 h 469632"/>
                  <a:gd name="connsiteX4" fmla="*/ 267475 w 309815"/>
                  <a:gd name="connsiteY4" fmla="*/ 302318 h 469632"/>
                  <a:gd name="connsiteX5" fmla="*/ 275135 w 309815"/>
                  <a:gd name="connsiteY5" fmla="*/ 297875 h 469632"/>
                  <a:gd name="connsiteX6" fmla="*/ 280726 w 309815"/>
                  <a:gd name="connsiteY6" fmla="*/ 292590 h 469632"/>
                  <a:gd name="connsiteX7" fmla="*/ 283101 w 309815"/>
                  <a:gd name="connsiteY7" fmla="*/ 283628 h 469632"/>
                  <a:gd name="connsiteX8" fmla="*/ 271918 w 309815"/>
                  <a:gd name="connsiteY8" fmla="*/ 275968 h 469632"/>
                  <a:gd name="connsiteX9" fmla="*/ 266939 w 309815"/>
                  <a:gd name="connsiteY9" fmla="*/ 266394 h 469632"/>
                  <a:gd name="connsiteX10" fmla="*/ 266939 w 309815"/>
                  <a:gd name="connsiteY10" fmla="*/ 264479 h 469632"/>
                  <a:gd name="connsiteX11" fmla="*/ 271229 w 309815"/>
                  <a:gd name="connsiteY11" fmla="*/ 262870 h 469632"/>
                  <a:gd name="connsiteX12" fmla="*/ 265790 w 309815"/>
                  <a:gd name="connsiteY12" fmla="*/ 255364 h 469632"/>
                  <a:gd name="connsiteX13" fmla="*/ 256828 w 309815"/>
                  <a:gd name="connsiteY13" fmla="*/ 250768 h 469632"/>
                  <a:gd name="connsiteX14" fmla="*/ 259739 w 309815"/>
                  <a:gd name="connsiteY14" fmla="*/ 242189 h 469632"/>
                  <a:gd name="connsiteX15" fmla="*/ 257365 w 309815"/>
                  <a:gd name="connsiteY15" fmla="*/ 235832 h 469632"/>
                  <a:gd name="connsiteX16" fmla="*/ 257824 w 309815"/>
                  <a:gd name="connsiteY16" fmla="*/ 226257 h 469632"/>
                  <a:gd name="connsiteX17" fmla="*/ 259126 w 309815"/>
                  <a:gd name="connsiteY17" fmla="*/ 217985 h 469632"/>
                  <a:gd name="connsiteX18" fmla="*/ 260582 w 309815"/>
                  <a:gd name="connsiteY18" fmla="*/ 215917 h 469632"/>
                  <a:gd name="connsiteX19" fmla="*/ 268701 w 309815"/>
                  <a:gd name="connsiteY19" fmla="*/ 215304 h 469632"/>
                  <a:gd name="connsiteX20" fmla="*/ 269314 w 309815"/>
                  <a:gd name="connsiteY20" fmla="*/ 213695 h 469632"/>
                  <a:gd name="connsiteX21" fmla="*/ 256522 w 309815"/>
                  <a:gd name="connsiteY21" fmla="*/ 183363 h 469632"/>
                  <a:gd name="connsiteX22" fmla="*/ 248709 w 309815"/>
                  <a:gd name="connsiteY22" fmla="*/ 169652 h 469632"/>
                  <a:gd name="connsiteX23" fmla="*/ 240743 w 309815"/>
                  <a:gd name="connsiteY23" fmla="*/ 158316 h 469632"/>
                  <a:gd name="connsiteX24" fmla="*/ 248096 w 309815"/>
                  <a:gd name="connsiteY24" fmla="*/ 143150 h 469632"/>
                  <a:gd name="connsiteX25" fmla="*/ 265330 w 309815"/>
                  <a:gd name="connsiteY25" fmla="*/ 120324 h 469632"/>
                  <a:gd name="connsiteX26" fmla="*/ 265484 w 309815"/>
                  <a:gd name="connsiteY26" fmla="*/ 118562 h 469632"/>
                  <a:gd name="connsiteX27" fmla="*/ 258590 w 309815"/>
                  <a:gd name="connsiteY27" fmla="*/ 112971 h 469632"/>
                  <a:gd name="connsiteX28" fmla="*/ 249628 w 309815"/>
                  <a:gd name="connsiteY28" fmla="*/ 101175 h 469632"/>
                  <a:gd name="connsiteX29" fmla="*/ 246411 w 309815"/>
                  <a:gd name="connsiteY29" fmla="*/ 98647 h 469632"/>
                  <a:gd name="connsiteX30" fmla="*/ 232011 w 309815"/>
                  <a:gd name="connsiteY30" fmla="*/ 94664 h 469632"/>
                  <a:gd name="connsiteX31" fmla="*/ 228947 w 309815"/>
                  <a:gd name="connsiteY31" fmla="*/ 92137 h 469632"/>
                  <a:gd name="connsiteX32" fmla="*/ 225117 w 309815"/>
                  <a:gd name="connsiteY32" fmla="*/ 82868 h 469632"/>
                  <a:gd name="connsiteX33" fmla="*/ 224352 w 309815"/>
                  <a:gd name="connsiteY33" fmla="*/ 78119 h 469632"/>
                  <a:gd name="connsiteX34" fmla="*/ 229483 w 309815"/>
                  <a:gd name="connsiteY34" fmla="*/ 61498 h 469632"/>
                  <a:gd name="connsiteX35" fmla="*/ 224504 w 309815"/>
                  <a:gd name="connsiteY35" fmla="*/ 60579 h 469632"/>
                  <a:gd name="connsiteX36" fmla="*/ 224198 w 309815"/>
                  <a:gd name="connsiteY36" fmla="*/ 58817 h 469632"/>
                  <a:gd name="connsiteX37" fmla="*/ 237603 w 309815"/>
                  <a:gd name="connsiteY37" fmla="*/ 53685 h 469632"/>
                  <a:gd name="connsiteX38" fmla="*/ 238522 w 309815"/>
                  <a:gd name="connsiteY38" fmla="*/ 53072 h 469632"/>
                  <a:gd name="connsiteX39" fmla="*/ 236071 w 309815"/>
                  <a:gd name="connsiteY39" fmla="*/ 44723 h 469632"/>
                  <a:gd name="connsiteX40" fmla="*/ 243271 w 309815"/>
                  <a:gd name="connsiteY40" fmla="*/ 34459 h 469632"/>
                  <a:gd name="connsiteX41" fmla="*/ 234692 w 309815"/>
                  <a:gd name="connsiteY41" fmla="*/ 16766 h 469632"/>
                  <a:gd name="connsiteX42" fmla="*/ 212632 w 309815"/>
                  <a:gd name="connsiteY42" fmla="*/ 5046 h 469632"/>
                  <a:gd name="connsiteX43" fmla="*/ 195168 w 309815"/>
                  <a:gd name="connsiteY43" fmla="*/ 1906 h 469632"/>
                  <a:gd name="connsiteX44" fmla="*/ 179619 w 309815"/>
                  <a:gd name="connsiteY44" fmla="*/ 5736 h 469632"/>
                  <a:gd name="connsiteX45" fmla="*/ 164070 w 309815"/>
                  <a:gd name="connsiteY45" fmla="*/ 11251 h 469632"/>
                  <a:gd name="connsiteX46" fmla="*/ 159014 w 309815"/>
                  <a:gd name="connsiteY46" fmla="*/ 14851 h 469632"/>
                  <a:gd name="connsiteX47" fmla="*/ 146606 w 309815"/>
                  <a:gd name="connsiteY47" fmla="*/ 49089 h 469632"/>
                  <a:gd name="connsiteX48" fmla="*/ 138946 w 309815"/>
                  <a:gd name="connsiteY48" fmla="*/ 58894 h 469632"/>
                  <a:gd name="connsiteX49" fmla="*/ 136342 w 309815"/>
                  <a:gd name="connsiteY49" fmla="*/ 60349 h 469632"/>
                  <a:gd name="connsiteX50" fmla="*/ 123933 w 309815"/>
                  <a:gd name="connsiteY50" fmla="*/ 73294 h 469632"/>
                  <a:gd name="connsiteX51" fmla="*/ 121023 w 309815"/>
                  <a:gd name="connsiteY51" fmla="*/ 73983 h 469632"/>
                  <a:gd name="connsiteX52" fmla="*/ 101414 w 309815"/>
                  <a:gd name="connsiteY52" fmla="*/ 65634 h 469632"/>
                  <a:gd name="connsiteX53" fmla="*/ 92835 w 309815"/>
                  <a:gd name="connsiteY53" fmla="*/ 62494 h 469632"/>
                  <a:gd name="connsiteX54" fmla="*/ 89695 w 309815"/>
                  <a:gd name="connsiteY54" fmla="*/ 65404 h 469632"/>
                  <a:gd name="connsiteX55" fmla="*/ 87320 w 309815"/>
                  <a:gd name="connsiteY55" fmla="*/ 67090 h 469632"/>
                  <a:gd name="connsiteX56" fmla="*/ 54307 w 309815"/>
                  <a:gd name="connsiteY56" fmla="*/ 68009 h 469632"/>
                  <a:gd name="connsiteX57" fmla="*/ 50247 w 309815"/>
                  <a:gd name="connsiteY57" fmla="*/ 64179 h 469632"/>
                  <a:gd name="connsiteX58" fmla="*/ 41132 w 309815"/>
                  <a:gd name="connsiteY58" fmla="*/ 53149 h 469632"/>
                  <a:gd name="connsiteX59" fmla="*/ 23898 w 309815"/>
                  <a:gd name="connsiteY59" fmla="*/ 40740 h 469632"/>
                  <a:gd name="connsiteX60" fmla="*/ 20068 w 309815"/>
                  <a:gd name="connsiteY60" fmla="*/ 39055 h 469632"/>
                  <a:gd name="connsiteX61" fmla="*/ 15319 w 309815"/>
                  <a:gd name="connsiteY61" fmla="*/ 40510 h 469632"/>
                  <a:gd name="connsiteX62" fmla="*/ 13864 w 309815"/>
                  <a:gd name="connsiteY62" fmla="*/ 45260 h 469632"/>
                  <a:gd name="connsiteX63" fmla="*/ 8349 w 309815"/>
                  <a:gd name="connsiteY63" fmla="*/ 51234 h 469632"/>
                  <a:gd name="connsiteX64" fmla="*/ 0 w 309815"/>
                  <a:gd name="connsiteY64" fmla="*/ 51387 h 469632"/>
                  <a:gd name="connsiteX65" fmla="*/ 73916 w 309815"/>
                  <a:gd name="connsiteY65" fmla="*/ 94281 h 469632"/>
                  <a:gd name="connsiteX66" fmla="*/ 79201 w 309815"/>
                  <a:gd name="connsiteY66" fmla="*/ 98571 h 469632"/>
                  <a:gd name="connsiteX67" fmla="*/ 85635 w 309815"/>
                  <a:gd name="connsiteY67" fmla="*/ 107915 h 469632"/>
                  <a:gd name="connsiteX68" fmla="*/ 82495 w 309815"/>
                  <a:gd name="connsiteY68" fmla="*/ 112971 h 469632"/>
                  <a:gd name="connsiteX69" fmla="*/ 81269 w 309815"/>
                  <a:gd name="connsiteY69" fmla="*/ 126375 h 469632"/>
                  <a:gd name="connsiteX70" fmla="*/ 82188 w 309815"/>
                  <a:gd name="connsiteY70" fmla="*/ 129975 h 469632"/>
                  <a:gd name="connsiteX71" fmla="*/ 86248 w 309815"/>
                  <a:gd name="connsiteY71" fmla="*/ 130894 h 469632"/>
                  <a:gd name="connsiteX72" fmla="*/ 88852 w 309815"/>
                  <a:gd name="connsiteY72" fmla="*/ 137635 h 469632"/>
                  <a:gd name="connsiteX73" fmla="*/ 85252 w 309815"/>
                  <a:gd name="connsiteY73" fmla="*/ 146214 h 469632"/>
                  <a:gd name="connsiteX74" fmla="*/ 94597 w 309815"/>
                  <a:gd name="connsiteY74" fmla="*/ 158929 h 469632"/>
                  <a:gd name="connsiteX75" fmla="*/ 94597 w 309815"/>
                  <a:gd name="connsiteY75" fmla="*/ 162299 h 469632"/>
                  <a:gd name="connsiteX76" fmla="*/ 91227 w 309815"/>
                  <a:gd name="connsiteY76" fmla="*/ 170954 h 469632"/>
                  <a:gd name="connsiteX77" fmla="*/ 88622 w 309815"/>
                  <a:gd name="connsiteY77" fmla="*/ 178844 h 469632"/>
                  <a:gd name="connsiteX78" fmla="*/ 91763 w 309815"/>
                  <a:gd name="connsiteY78" fmla="*/ 191253 h 469632"/>
                  <a:gd name="connsiteX79" fmla="*/ 93678 w 309815"/>
                  <a:gd name="connsiteY79" fmla="*/ 193627 h 469632"/>
                  <a:gd name="connsiteX80" fmla="*/ 100342 w 309815"/>
                  <a:gd name="connsiteY80" fmla="*/ 208487 h 469632"/>
                  <a:gd name="connsiteX81" fmla="*/ 101797 w 309815"/>
                  <a:gd name="connsiteY81" fmla="*/ 208717 h 469632"/>
                  <a:gd name="connsiteX82" fmla="*/ 112137 w 309815"/>
                  <a:gd name="connsiteY82" fmla="*/ 212853 h 469632"/>
                  <a:gd name="connsiteX83" fmla="*/ 124240 w 309815"/>
                  <a:gd name="connsiteY83" fmla="*/ 217985 h 469632"/>
                  <a:gd name="connsiteX84" fmla="*/ 133048 w 309815"/>
                  <a:gd name="connsiteY84" fmla="*/ 225185 h 469632"/>
                  <a:gd name="connsiteX85" fmla="*/ 132589 w 309815"/>
                  <a:gd name="connsiteY85" fmla="*/ 236368 h 469632"/>
                  <a:gd name="connsiteX86" fmla="*/ 134351 w 309815"/>
                  <a:gd name="connsiteY86" fmla="*/ 241653 h 469632"/>
                  <a:gd name="connsiteX87" fmla="*/ 136878 w 309815"/>
                  <a:gd name="connsiteY87" fmla="*/ 247704 h 469632"/>
                  <a:gd name="connsiteX88" fmla="*/ 133048 w 309815"/>
                  <a:gd name="connsiteY88" fmla="*/ 249006 h 469632"/>
                  <a:gd name="connsiteX89" fmla="*/ 132742 w 309815"/>
                  <a:gd name="connsiteY89" fmla="*/ 253449 h 469632"/>
                  <a:gd name="connsiteX90" fmla="*/ 127151 w 309815"/>
                  <a:gd name="connsiteY90" fmla="*/ 251381 h 469632"/>
                  <a:gd name="connsiteX91" fmla="*/ 122172 w 309815"/>
                  <a:gd name="connsiteY91" fmla="*/ 251994 h 469632"/>
                  <a:gd name="connsiteX92" fmla="*/ 114971 w 309815"/>
                  <a:gd name="connsiteY92" fmla="*/ 255364 h 469632"/>
                  <a:gd name="connsiteX93" fmla="*/ 108921 w 309815"/>
                  <a:gd name="connsiteY93" fmla="*/ 261875 h 469632"/>
                  <a:gd name="connsiteX94" fmla="*/ 100801 w 309815"/>
                  <a:gd name="connsiteY94" fmla="*/ 271909 h 469632"/>
                  <a:gd name="connsiteX95" fmla="*/ 88393 w 309815"/>
                  <a:gd name="connsiteY95" fmla="*/ 285007 h 469632"/>
                  <a:gd name="connsiteX96" fmla="*/ 84256 w 309815"/>
                  <a:gd name="connsiteY96" fmla="*/ 289449 h 469632"/>
                  <a:gd name="connsiteX97" fmla="*/ 79814 w 309815"/>
                  <a:gd name="connsiteY97" fmla="*/ 290215 h 469632"/>
                  <a:gd name="connsiteX98" fmla="*/ 77439 w 309815"/>
                  <a:gd name="connsiteY98" fmla="*/ 295194 h 469632"/>
                  <a:gd name="connsiteX99" fmla="*/ 68631 w 309815"/>
                  <a:gd name="connsiteY99" fmla="*/ 302394 h 469632"/>
                  <a:gd name="connsiteX100" fmla="*/ 59056 w 309815"/>
                  <a:gd name="connsiteY100" fmla="*/ 308139 h 469632"/>
                  <a:gd name="connsiteX101" fmla="*/ 46954 w 309815"/>
                  <a:gd name="connsiteY101" fmla="*/ 316718 h 469632"/>
                  <a:gd name="connsiteX102" fmla="*/ 48103 w 309815"/>
                  <a:gd name="connsiteY102" fmla="*/ 324224 h 469632"/>
                  <a:gd name="connsiteX103" fmla="*/ 42205 w 309815"/>
                  <a:gd name="connsiteY103" fmla="*/ 327441 h 469632"/>
                  <a:gd name="connsiteX104" fmla="*/ 40137 w 309815"/>
                  <a:gd name="connsiteY104" fmla="*/ 327441 h 469632"/>
                  <a:gd name="connsiteX105" fmla="*/ 36154 w 309815"/>
                  <a:gd name="connsiteY105" fmla="*/ 324531 h 469632"/>
                  <a:gd name="connsiteX106" fmla="*/ 27575 w 309815"/>
                  <a:gd name="connsiteY106" fmla="*/ 329663 h 469632"/>
                  <a:gd name="connsiteX107" fmla="*/ 30102 w 309815"/>
                  <a:gd name="connsiteY107" fmla="*/ 335101 h 469632"/>
                  <a:gd name="connsiteX108" fmla="*/ 16238 w 309815"/>
                  <a:gd name="connsiteY108" fmla="*/ 347203 h 469632"/>
                  <a:gd name="connsiteX109" fmla="*/ 17541 w 309815"/>
                  <a:gd name="connsiteY109" fmla="*/ 364437 h 469632"/>
                  <a:gd name="connsiteX110" fmla="*/ 22290 w 309815"/>
                  <a:gd name="connsiteY110" fmla="*/ 368880 h 469632"/>
                  <a:gd name="connsiteX111" fmla="*/ 21524 w 309815"/>
                  <a:gd name="connsiteY111" fmla="*/ 378301 h 469632"/>
                  <a:gd name="connsiteX112" fmla="*/ 25201 w 309815"/>
                  <a:gd name="connsiteY112" fmla="*/ 390250 h 469632"/>
                  <a:gd name="connsiteX113" fmla="*/ 29490 w 309815"/>
                  <a:gd name="connsiteY113" fmla="*/ 399825 h 469632"/>
                  <a:gd name="connsiteX114" fmla="*/ 24894 w 309815"/>
                  <a:gd name="connsiteY114" fmla="*/ 401280 h 469632"/>
                  <a:gd name="connsiteX115" fmla="*/ 26043 w 309815"/>
                  <a:gd name="connsiteY115" fmla="*/ 408327 h 469632"/>
                  <a:gd name="connsiteX116" fmla="*/ 24894 w 309815"/>
                  <a:gd name="connsiteY116" fmla="*/ 417749 h 469632"/>
                  <a:gd name="connsiteX117" fmla="*/ 21371 w 309815"/>
                  <a:gd name="connsiteY117" fmla="*/ 423800 h 469632"/>
                  <a:gd name="connsiteX118" fmla="*/ 23592 w 309815"/>
                  <a:gd name="connsiteY118" fmla="*/ 436591 h 469632"/>
                  <a:gd name="connsiteX119" fmla="*/ 28571 w 309815"/>
                  <a:gd name="connsiteY119" fmla="*/ 445553 h 469632"/>
                  <a:gd name="connsiteX120" fmla="*/ 30792 w 309815"/>
                  <a:gd name="connsiteY120" fmla="*/ 442642 h 469632"/>
                  <a:gd name="connsiteX121" fmla="*/ 34009 w 309815"/>
                  <a:gd name="connsiteY121" fmla="*/ 441493 h 469632"/>
                  <a:gd name="connsiteX122" fmla="*/ 39754 w 309815"/>
                  <a:gd name="connsiteY122" fmla="*/ 445476 h 469632"/>
                  <a:gd name="connsiteX123" fmla="*/ 47873 w 309815"/>
                  <a:gd name="connsiteY123" fmla="*/ 449153 h 469632"/>
                  <a:gd name="connsiteX124" fmla="*/ 56682 w 309815"/>
                  <a:gd name="connsiteY124" fmla="*/ 452983 h 469632"/>
                  <a:gd name="connsiteX125" fmla="*/ 58597 w 309815"/>
                  <a:gd name="connsiteY125" fmla="*/ 457119 h 469632"/>
                  <a:gd name="connsiteX126" fmla="*/ 68937 w 309815"/>
                  <a:gd name="connsiteY126" fmla="*/ 454055 h 469632"/>
                  <a:gd name="connsiteX127" fmla="*/ 61737 w 309815"/>
                  <a:gd name="connsiteY127" fmla="*/ 458192 h 469632"/>
                  <a:gd name="connsiteX128" fmla="*/ 52928 w 309815"/>
                  <a:gd name="connsiteY128" fmla="*/ 459953 h 469632"/>
                  <a:gd name="connsiteX129" fmla="*/ 53081 w 309815"/>
                  <a:gd name="connsiteY129" fmla="*/ 462481 h 469632"/>
                  <a:gd name="connsiteX130" fmla="*/ 51166 w 309815"/>
                  <a:gd name="connsiteY130" fmla="*/ 465392 h 469632"/>
                  <a:gd name="connsiteX131" fmla="*/ 53694 w 309815"/>
                  <a:gd name="connsiteY131" fmla="*/ 466694 h 469632"/>
                  <a:gd name="connsiteX132" fmla="*/ 62656 w 309815"/>
                  <a:gd name="connsiteY132" fmla="*/ 464626 h 469632"/>
                  <a:gd name="connsiteX133" fmla="*/ 65567 w 309815"/>
                  <a:gd name="connsiteY133" fmla="*/ 461409 h 469632"/>
                  <a:gd name="connsiteX134" fmla="*/ 72460 w 309815"/>
                  <a:gd name="connsiteY134" fmla="*/ 464089 h 469632"/>
                  <a:gd name="connsiteX135" fmla="*/ 74222 w 309815"/>
                  <a:gd name="connsiteY135" fmla="*/ 466464 h 469632"/>
                  <a:gd name="connsiteX136" fmla="*/ 74835 w 309815"/>
                  <a:gd name="connsiteY136" fmla="*/ 469528 h 469632"/>
                  <a:gd name="connsiteX137" fmla="*/ 78971 w 309815"/>
                  <a:gd name="connsiteY137" fmla="*/ 469375 h 469632"/>
                  <a:gd name="connsiteX138" fmla="*/ 84563 w 309815"/>
                  <a:gd name="connsiteY138" fmla="*/ 467919 h 469632"/>
                  <a:gd name="connsiteX139" fmla="*/ 102410 w 309815"/>
                  <a:gd name="connsiteY139" fmla="*/ 465698 h 469632"/>
                  <a:gd name="connsiteX140" fmla="*/ 107158 w 309815"/>
                  <a:gd name="connsiteY140" fmla="*/ 465392 h 469632"/>
                  <a:gd name="connsiteX141" fmla="*/ 112597 w 309815"/>
                  <a:gd name="connsiteY141" fmla="*/ 464626 h 469632"/>
                  <a:gd name="connsiteX142" fmla="*/ 114512 w 309815"/>
                  <a:gd name="connsiteY142" fmla="*/ 460030 h 469632"/>
                  <a:gd name="connsiteX143" fmla="*/ 136036 w 309815"/>
                  <a:gd name="connsiteY143" fmla="*/ 457502 h 469632"/>
                  <a:gd name="connsiteX144" fmla="*/ 141780 w 309815"/>
                  <a:gd name="connsiteY144" fmla="*/ 453979 h 469632"/>
                  <a:gd name="connsiteX145" fmla="*/ 145763 w 309815"/>
                  <a:gd name="connsiteY145" fmla="*/ 452677 h 469632"/>
                  <a:gd name="connsiteX146" fmla="*/ 151355 w 309815"/>
                  <a:gd name="connsiteY146" fmla="*/ 454898 h 469632"/>
                  <a:gd name="connsiteX147" fmla="*/ 152964 w 309815"/>
                  <a:gd name="connsiteY147" fmla="*/ 452217 h 469632"/>
                  <a:gd name="connsiteX148" fmla="*/ 154878 w 309815"/>
                  <a:gd name="connsiteY148" fmla="*/ 450762 h 469632"/>
                  <a:gd name="connsiteX149" fmla="*/ 156793 w 309815"/>
                  <a:gd name="connsiteY149" fmla="*/ 448081 h 469632"/>
                  <a:gd name="connsiteX150" fmla="*/ 166521 w 309815"/>
                  <a:gd name="connsiteY150" fmla="*/ 447162 h 469632"/>
                  <a:gd name="connsiteX151" fmla="*/ 188351 w 309815"/>
                  <a:gd name="connsiteY151" fmla="*/ 445400 h 469632"/>
                  <a:gd name="connsiteX152" fmla="*/ 203364 w 309815"/>
                  <a:gd name="connsiteY152" fmla="*/ 444634 h 469632"/>
                  <a:gd name="connsiteX153" fmla="*/ 203977 w 309815"/>
                  <a:gd name="connsiteY153" fmla="*/ 444481 h 469632"/>
                  <a:gd name="connsiteX154" fmla="*/ 207194 w 309815"/>
                  <a:gd name="connsiteY154" fmla="*/ 440651 h 469632"/>
                  <a:gd name="connsiteX155" fmla="*/ 215773 w 309815"/>
                  <a:gd name="connsiteY155" fmla="*/ 433757 h 469632"/>
                  <a:gd name="connsiteX156" fmla="*/ 230173 w 309815"/>
                  <a:gd name="connsiteY156" fmla="*/ 422881 h 469632"/>
                  <a:gd name="connsiteX157" fmla="*/ 241356 w 309815"/>
                  <a:gd name="connsiteY157" fmla="*/ 414608 h 469632"/>
                  <a:gd name="connsiteX158" fmla="*/ 255067 w 309815"/>
                  <a:gd name="connsiteY158" fmla="*/ 402812 h 469632"/>
                  <a:gd name="connsiteX159" fmla="*/ 260505 w 309815"/>
                  <a:gd name="connsiteY159" fmla="*/ 397374 h 469632"/>
                  <a:gd name="connsiteX160" fmla="*/ 265484 w 309815"/>
                  <a:gd name="connsiteY160" fmla="*/ 392625 h 469632"/>
                  <a:gd name="connsiteX161" fmla="*/ 283024 w 309815"/>
                  <a:gd name="connsiteY161" fmla="*/ 375391 h 469632"/>
                  <a:gd name="connsiteX162" fmla="*/ 299799 w 309815"/>
                  <a:gd name="connsiteY162" fmla="*/ 360378 h 469632"/>
                  <a:gd name="connsiteX163" fmla="*/ 309374 w 309815"/>
                  <a:gd name="connsiteY163" fmla="*/ 343603 h 469632"/>
                  <a:gd name="connsiteX164" fmla="*/ 307995 w 309815"/>
                  <a:gd name="connsiteY164" fmla="*/ 336326 h 46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309815" h="469632">
                    <a:moveTo>
                      <a:pt x="307995" y="336326"/>
                    </a:moveTo>
                    <a:cubicBezTo>
                      <a:pt x="307229" y="335407"/>
                      <a:pt x="304012" y="330428"/>
                      <a:pt x="303552" y="329433"/>
                    </a:cubicBezTo>
                    <a:cubicBezTo>
                      <a:pt x="303093" y="328514"/>
                      <a:pt x="301025" y="327058"/>
                      <a:pt x="301025" y="327058"/>
                    </a:cubicBezTo>
                    <a:cubicBezTo>
                      <a:pt x="301025" y="327058"/>
                      <a:pt x="270386" y="305994"/>
                      <a:pt x="268931" y="304845"/>
                    </a:cubicBezTo>
                    <a:cubicBezTo>
                      <a:pt x="267475" y="303696"/>
                      <a:pt x="265254" y="303237"/>
                      <a:pt x="267475" y="302318"/>
                    </a:cubicBezTo>
                    <a:cubicBezTo>
                      <a:pt x="269697" y="301398"/>
                      <a:pt x="274216" y="298641"/>
                      <a:pt x="275135" y="297875"/>
                    </a:cubicBezTo>
                    <a:cubicBezTo>
                      <a:pt x="276054" y="297109"/>
                      <a:pt x="278046" y="294198"/>
                      <a:pt x="280726" y="292590"/>
                    </a:cubicBezTo>
                    <a:cubicBezTo>
                      <a:pt x="283407" y="290981"/>
                      <a:pt x="284097" y="288760"/>
                      <a:pt x="283101" y="283628"/>
                    </a:cubicBezTo>
                    <a:cubicBezTo>
                      <a:pt x="282182" y="278496"/>
                      <a:pt x="273373" y="276428"/>
                      <a:pt x="271918" y="275968"/>
                    </a:cubicBezTo>
                    <a:cubicBezTo>
                      <a:pt x="270462" y="275509"/>
                      <a:pt x="267322" y="267389"/>
                      <a:pt x="266939" y="266394"/>
                    </a:cubicBezTo>
                    <a:cubicBezTo>
                      <a:pt x="266633" y="265475"/>
                      <a:pt x="265790" y="264479"/>
                      <a:pt x="266939" y="264479"/>
                    </a:cubicBezTo>
                    <a:cubicBezTo>
                      <a:pt x="268088" y="264479"/>
                      <a:pt x="267858" y="263866"/>
                      <a:pt x="271229" y="262870"/>
                    </a:cubicBezTo>
                    <a:cubicBezTo>
                      <a:pt x="274599" y="261951"/>
                      <a:pt x="268854" y="256819"/>
                      <a:pt x="265790" y="255364"/>
                    </a:cubicBezTo>
                    <a:cubicBezTo>
                      <a:pt x="262726" y="253909"/>
                      <a:pt x="259280" y="255211"/>
                      <a:pt x="256828" y="250768"/>
                    </a:cubicBezTo>
                    <a:cubicBezTo>
                      <a:pt x="254454" y="246325"/>
                      <a:pt x="255220" y="243721"/>
                      <a:pt x="259739" y="242189"/>
                    </a:cubicBezTo>
                    <a:cubicBezTo>
                      <a:pt x="264181" y="240581"/>
                      <a:pt x="261194" y="237593"/>
                      <a:pt x="257365" y="235832"/>
                    </a:cubicBezTo>
                    <a:cubicBezTo>
                      <a:pt x="253535" y="234070"/>
                      <a:pt x="257058" y="227713"/>
                      <a:pt x="257824" y="226257"/>
                    </a:cubicBezTo>
                    <a:cubicBezTo>
                      <a:pt x="258590" y="224802"/>
                      <a:pt x="259892" y="219746"/>
                      <a:pt x="259126" y="217985"/>
                    </a:cubicBezTo>
                    <a:cubicBezTo>
                      <a:pt x="258360" y="216223"/>
                      <a:pt x="259126" y="216223"/>
                      <a:pt x="260582" y="215917"/>
                    </a:cubicBezTo>
                    <a:cubicBezTo>
                      <a:pt x="262037" y="215610"/>
                      <a:pt x="266786" y="215151"/>
                      <a:pt x="268701" y="215304"/>
                    </a:cubicBezTo>
                    <a:cubicBezTo>
                      <a:pt x="270616" y="215457"/>
                      <a:pt x="269314" y="213695"/>
                      <a:pt x="269314" y="213695"/>
                    </a:cubicBezTo>
                    <a:cubicBezTo>
                      <a:pt x="269314" y="213695"/>
                      <a:pt x="257977" y="186887"/>
                      <a:pt x="256522" y="183363"/>
                    </a:cubicBezTo>
                    <a:cubicBezTo>
                      <a:pt x="255067" y="179840"/>
                      <a:pt x="250471" y="172640"/>
                      <a:pt x="248709" y="169652"/>
                    </a:cubicBezTo>
                    <a:cubicBezTo>
                      <a:pt x="246947" y="166588"/>
                      <a:pt x="242964" y="163601"/>
                      <a:pt x="240743" y="158316"/>
                    </a:cubicBezTo>
                    <a:cubicBezTo>
                      <a:pt x="238522" y="153031"/>
                      <a:pt x="245722" y="145218"/>
                      <a:pt x="248096" y="143150"/>
                    </a:cubicBezTo>
                    <a:cubicBezTo>
                      <a:pt x="250471" y="141082"/>
                      <a:pt x="264181" y="121090"/>
                      <a:pt x="265330" y="120324"/>
                    </a:cubicBezTo>
                    <a:cubicBezTo>
                      <a:pt x="266480" y="119558"/>
                      <a:pt x="265484" y="118562"/>
                      <a:pt x="265484" y="118562"/>
                    </a:cubicBezTo>
                    <a:cubicBezTo>
                      <a:pt x="265484" y="118562"/>
                      <a:pt x="260888" y="115039"/>
                      <a:pt x="258590" y="112971"/>
                    </a:cubicBezTo>
                    <a:cubicBezTo>
                      <a:pt x="256369" y="110903"/>
                      <a:pt x="250165" y="102784"/>
                      <a:pt x="249628" y="101175"/>
                    </a:cubicBezTo>
                    <a:cubicBezTo>
                      <a:pt x="249092" y="99566"/>
                      <a:pt x="247100" y="98954"/>
                      <a:pt x="246411" y="98647"/>
                    </a:cubicBezTo>
                    <a:cubicBezTo>
                      <a:pt x="245798" y="98341"/>
                      <a:pt x="233160" y="95277"/>
                      <a:pt x="232011" y="94664"/>
                    </a:cubicBezTo>
                    <a:cubicBezTo>
                      <a:pt x="230862" y="94052"/>
                      <a:pt x="229100" y="93209"/>
                      <a:pt x="228947" y="92137"/>
                    </a:cubicBezTo>
                    <a:cubicBezTo>
                      <a:pt x="228794" y="90988"/>
                      <a:pt x="225271" y="84017"/>
                      <a:pt x="225117" y="82868"/>
                    </a:cubicBezTo>
                    <a:cubicBezTo>
                      <a:pt x="224964" y="81719"/>
                      <a:pt x="223049" y="80341"/>
                      <a:pt x="224352" y="78119"/>
                    </a:cubicBezTo>
                    <a:cubicBezTo>
                      <a:pt x="225654" y="75898"/>
                      <a:pt x="228641" y="63949"/>
                      <a:pt x="229483" y="61498"/>
                    </a:cubicBezTo>
                    <a:cubicBezTo>
                      <a:pt x="230249" y="59123"/>
                      <a:pt x="227568" y="61038"/>
                      <a:pt x="224504" y="60579"/>
                    </a:cubicBezTo>
                    <a:cubicBezTo>
                      <a:pt x="221441" y="60119"/>
                      <a:pt x="222130" y="59430"/>
                      <a:pt x="224198" y="58817"/>
                    </a:cubicBezTo>
                    <a:cubicBezTo>
                      <a:pt x="226266" y="58204"/>
                      <a:pt x="236147" y="54068"/>
                      <a:pt x="237603" y="53685"/>
                    </a:cubicBezTo>
                    <a:cubicBezTo>
                      <a:pt x="237909" y="53609"/>
                      <a:pt x="238215" y="53379"/>
                      <a:pt x="238522" y="53072"/>
                    </a:cubicBezTo>
                    <a:cubicBezTo>
                      <a:pt x="237679" y="50162"/>
                      <a:pt x="236530" y="46025"/>
                      <a:pt x="236071" y="44723"/>
                    </a:cubicBezTo>
                    <a:cubicBezTo>
                      <a:pt x="235381" y="42579"/>
                      <a:pt x="243271" y="34459"/>
                      <a:pt x="243271" y="34459"/>
                    </a:cubicBezTo>
                    <a:cubicBezTo>
                      <a:pt x="251160" y="26110"/>
                      <a:pt x="239211" y="18221"/>
                      <a:pt x="234692" y="16766"/>
                    </a:cubicBezTo>
                    <a:cubicBezTo>
                      <a:pt x="230173" y="15310"/>
                      <a:pt x="221058" y="12936"/>
                      <a:pt x="212632" y="5046"/>
                    </a:cubicBezTo>
                    <a:cubicBezTo>
                      <a:pt x="204283" y="-2843"/>
                      <a:pt x="197772" y="527"/>
                      <a:pt x="195168" y="1906"/>
                    </a:cubicBezTo>
                    <a:cubicBezTo>
                      <a:pt x="192564" y="3361"/>
                      <a:pt x="186590" y="5506"/>
                      <a:pt x="179619" y="5736"/>
                    </a:cubicBezTo>
                    <a:cubicBezTo>
                      <a:pt x="172649" y="5965"/>
                      <a:pt x="165219" y="9795"/>
                      <a:pt x="164070" y="11251"/>
                    </a:cubicBezTo>
                    <a:cubicBezTo>
                      <a:pt x="162844" y="12706"/>
                      <a:pt x="159014" y="14851"/>
                      <a:pt x="159014" y="14851"/>
                    </a:cubicBezTo>
                    <a:cubicBezTo>
                      <a:pt x="148215" y="22740"/>
                      <a:pt x="147295" y="39285"/>
                      <a:pt x="146606" y="49089"/>
                    </a:cubicBezTo>
                    <a:cubicBezTo>
                      <a:pt x="145917" y="58894"/>
                      <a:pt x="140402" y="58894"/>
                      <a:pt x="138946" y="58894"/>
                    </a:cubicBezTo>
                    <a:cubicBezTo>
                      <a:pt x="137491" y="58894"/>
                      <a:pt x="136342" y="60349"/>
                      <a:pt x="136342" y="60349"/>
                    </a:cubicBezTo>
                    <a:cubicBezTo>
                      <a:pt x="136342" y="60349"/>
                      <a:pt x="125312" y="71609"/>
                      <a:pt x="123933" y="73294"/>
                    </a:cubicBezTo>
                    <a:cubicBezTo>
                      <a:pt x="122478" y="74979"/>
                      <a:pt x="121023" y="73983"/>
                      <a:pt x="121023" y="73983"/>
                    </a:cubicBezTo>
                    <a:cubicBezTo>
                      <a:pt x="121023" y="73983"/>
                      <a:pt x="103099" y="66553"/>
                      <a:pt x="101414" y="65634"/>
                    </a:cubicBezTo>
                    <a:cubicBezTo>
                      <a:pt x="99729" y="64715"/>
                      <a:pt x="93754" y="63030"/>
                      <a:pt x="92835" y="62494"/>
                    </a:cubicBezTo>
                    <a:cubicBezTo>
                      <a:pt x="91916" y="61958"/>
                      <a:pt x="90460" y="63949"/>
                      <a:pt x="89695" y="65404"/>
                    </a:cubicBezTo>
                    <a:cubicBezTo>
                      <a:pt x="89005" y="66860"/>
                      <a:pt x="87320" y="67090"/>
                      <a:pt x="87320" y="67090"/>
                    </a:cubicBezTo>
                    <a:cubicBezTo>
                      <a:pt x="87320" y="67090"/>
                      <a:pt x="57601" y="67779"/>
                      <a:pt x="54307" y="68009"/>
                    </a:cubicBezTo>
                    <a:cubicBezTo>
                      <a:pt x="50937" y="68238"/>
                      <a:pt x="50247" y="66094"/>
                      <a:pt x="50247" y="64179"/>
                    </a:cubicBezTo>
                    <a:cubicBezTo>
                      <a:pt x="50247" y="62264"/>
                      <a:pt x="43277" y="55830"/>
                      <a:pt x="41132" y="53149"/>
                    </a:cubicBezTo>
                    <a:cubicBezTo>
                      <a:pt x="38988" y="50545"/>
                      <a:pt x="24588" y="41430"/>
                      <a:pt x="23898" y="40740"/>
                    </a:cubicBezTo>
                    <a:cubicBezTo>
                      <a:pt x="23209" y="40051"/>
                      <a:pt x="20068" y="39055"/>
                      <a:pt x="20068" y="39055"/>
                    </a:cubicBezTo>
                    <a:cubicBezTo>
                      <a:pt x="20068" y="39055"/>
                      <a:pt x="17158" y="39745"/>
                      <a:pt x="15319" y="40510"/>
                    </a:cubicBezTo>
                    <a:cubicBezTo>
                      <a:pt x="13404" y="41200"/>
                      <a:pt x="13864" y="45260"/>
                      <a:pt x="13864" y="45260"/>
                    </a:cubicBezTo>
                    <a:cubicBezTo>
                      <a:pt x="13404" y="51234"/>
                      <a:pt x="8349" y="51234"/>
                      <a:pt x="8349" y="51234"/>
                    </a:cubicBezTo>
                    <a:cubicBezTo>
                      <a:pt x="8349" y="51234"/>
                      <a:pt x="4366" y="51311"/>
                      <a:pt x="0" y="51387"/>
                    </a:cubicBezTo>
                    <a:lnTo>
                      <a:pt x="73916" y="94281"/>
                    </a:lnTo>
                    <a:cubicBezTo>
                      <a:pt x="73916" y="94281"/>
                      <a:pt x="77286" y="96886"/>
                      <a:pt x="79201" y="98571"/>
                    </a:cubicBezTo>
                    <a:cubicBezTo>
                      <a:pt x="81116" y="100256"/>
                      <a:pt x="88086" y="105771"/>
                      <a:pt x="85635" y="107915"/>
                    </a:cubicBezTo>
                    <a:cubicBezTo>
                      <a:pt x="83260" y="110060"/>
                      <a:pt x="82035" y="109601"/>
                      <a:pt x="82495" y="112971"/>
                    </a:cubicBezTo>
                    <a:cubicBezTo>
                      <a:pt x="82954" y="116341"/>
                      <a:pt x="84410" y="122316"/>
                      <a:pt x="81269" y="126375"/>
                    </a:cubicBezTo>
                    <a:cubicBezTo>
                      <a:pt x="78129" y="130435"/>
                      <a:pt x="80810" y="130205"/>
                      <a:pt x="82188" y="129975"/>
                    </a:cubicBezTo>
                    <a:cubicBezTo>
                      <a:pt x="83644" y="129745"/>
                      <a:pt x="85099" y="129745"/>
                      <a:pt x="86248" y="130894"/>
                    </a:cubicBezTo>
                    <a:cubicBezTo>
                      <a:pt x="87474" y="132120"/>
                      <a:pt x="91763" y="135184"/>
                      <a:pt x="88852" y="137635"/>
                    </a:cubicBezTo>
                    <a:cubicBezTo>
                      <a:pt x="85942" y="140086"/>
                      <a:pt x="83337" y="143839"/>
                      <a:pt x="85252" y="146214"/>
                    </a:cubicBezTo>
                    <a:cubicBezTo>
                      <a:pt x="87167" y="148588"/>
                      <a:pt x="94597" y="158929"/>
                      <a:pt x="94597" y="158929"/>
                    </a:cubicBezTo>
                    <a:cubicBezTo>
                      <a:pt x="94597" y="158929"/>
                      <a:pt x="96052" y="160614"/>
                      <a:pt x="94597" y="162299"/>
                    </a:cubicBezTo>
                    <a:cubicBezTo>
                      <a:pt x="93142" y="163984"/>
                      <a:pt x="91686" y="168733"/>
                      <a:pt x="91227" y="170954"/>
                    </a:cubicBezTo>
                    <a:cubicBezTo>
                      <a:pt x="90767" y="173099"/>
                      <a:pt x="89082" y="177925"/>
                      <a:pt x="88622" y="178844"/>
                    </a:cubicBezTo>
                    <a:cubicBezTo>
                      <a:pt x="88163" y="179763"/>
                      <a:pt x="84792" y="187959"/>
                      <a:pt x="91763" y="191253"/>
                    </a:cubicBezTo>
                    <a:cubicBezTo>
                      <a:pt x="91763" y="191253"/>
                      <a:pt x="92988" y="192708"/>
                      <a:pt x="93678" y="193627"/>
                    </a:cubicBezTo>
                    <a:cubicBezTo>
                      <a:pt x="94290" y="194470"/>
                      <a:pt x="99269" y="204963"/>
                      <a:pt x="100342" y="208487"/>
                    </a:cubicBezTo>
                    <a:cubicBezTo>
                      <a:pt x="100878" y="208563"/>
                      <a:pt x="101414" y="208640"/>
                      <a:pt x="101797" y="208717"/>
                    </a:cubicBezTo>
                    <a:cubicBezTo>
                      <a:pt x="106546" y="209636"/>
                      <a:pt x="109916" y="211627"/>
                      <a:pt x="112137" y="212853"/>
                    </a:cubicBezTo>
                    <a:cubicBezTo>
                      <a:pt x="114359" y="214155"/>
                      <a:pt x="122172" y="217295"/>
                      <a:pt x="124240" y="217985"/>
                    </a:cubicBezTo>
                    <a:cubicBezTo>
                      <a:pt x="126308" y="218598"/>
                      <a:pt x="133355" y="219440"/>
                      <a:pt x="133048" y="225185"/>
                    </a:cubicBezTo>
                    <a:cubicBezTo>
                      <a:pt x="132742" y="230930"/>
                      <a:pt x="134503" y="234300"/>
                      <a:pt x="132589" y="236368"/>
                    </a:cubicBezTo>
                    <a:cubicBezTo>
                      <a:pt x="130674" y="238436"/>
                      <a:pt x="131287" y="240810"/>
                      <a:pt x="134351" y="241653"/>
                    </a:cubicBezTo>
                    <a:cubicBezTo>
                      <a:pt x="137414" y="242419"/>
                      <a:pt x="139789" y="248853"/>
                      <a:pt x="136878" y="247704"/>
                    </a:cubicBezTo>
                    <a:cubicBezTo>
                      <a:pt x="133967" y="246555"/>
                      <a:pt x="130980" y="246938"/>
                      <a:pt x="133048" y="249006"/>
                    </a:cubicBezTo>
                    <a:cubicBezTo>
                      <a:pt x="135116" y="251074"/>
                      <a:pt x="134503" y="253449"/>
                      <a:pt x="132742" y="253449"/>
                    </a:cubicBezTo>
                    <a:cubicBezTo>
                      <a:pt x="130980" y="253449"/>
                      <a:pt x="128453" y="251840"/>
                      <a:pt x="127151" y="251381"/>
                    </a:cubicBezTo>
                    <a:cubicBezTo>
                      <a:pt x="125848" y="250921"/>
                      <a:pt x="124086" y="251074"/>
                      <a:pt x="122172" y="251994"/>
                    </a:cubicBezTo>
                    <a:cubicBezTo>
                      <a:pt x="120257" y="252913"/>
                      <a:pt x="116121" y="254674"/>
                      <a:pt x="114971" y="255364"/>
                    </a:cubicBezTo>
                    <a:cubicBezTo>
                      <a:pt x="113823" y="255977"/>
                      <a:pt x="110682" y="257279"/>
                      <a:pt x="108921" y="261875"/>
                    </a:cubicBezTo>
                    <a:cubicBezTo>
                      <a:pt x="107158" y="266470"/>
                      <a:pt x="103176" y="269841"/>
                      <a:pt x="100801" y="271909"/>
                    </a:cubicBezTo>
                    <a:cubicBezTo>
                      <a:pt x="98427" y="273977"/>
                      <a:pt x="89618" y="282632"/>
                      <a:pt x="88393" y="285007"/>
                    </a:cubicBezTo>
                    <a:cubicBezTo>
                      <a:pt x="87090" y="287381"/>
                      <a:pt x="86784" y="289449"/>
                      <a:pt x="84256" y="289449"/>
                    </a:cubicBezTo>
                    <a:cubicBezTo>
                      <a:pt x="81729" y="289449"/>
                      <a:pt x="79967" y="287381"/>
                      <a:pt x="79814" y="290215"/>
                    </a:cubicBezTo>
                    <a:cubicBezTo>
                      <a:pt x="79661" y="293049"/>
                      <a:pt x="79967" y="294198"/>
                      <a:pt x="77439" y="295194"/>
                    </a:cubicBezTo>
                    <a:cubicBezTo>
                      <a:pt x="74912" y="296190"/>
                      <a:pt x="71082" y="299483"/>
                      <a:pt x="68631" y="302394"/>
                    </a:cubicBezTo>
                    <a:cubicBezTo>
                      <a:pt x="66180" y="305305"/>
                      <a:pt x="62043" y="307679"/>
                      <a:pt x="59056" y="308139"/>
                    </a:cubicBezTo>
                    <a:cubicBezTo>
                      <a:pt x="55992" y="308598"/>
                      <a:pt x="44503" y="313577"/>
                      <a:pt x="46954" y="316718"/>
                    </a:cubicBezTo>
                    <a:cubicBezTo>
                      <a:pt x="49328" y="319935"/>
                      <a:pt x="51933" y="321313"/>
                      <a:pt x="48103" y="324224"/>
                    </a:cubicBezTo>
                    <a:cubicBezTo>
                      <a:pt x="44273" y="327135"/>
                      <a:pt x="43124" y="326599"/>
                      <a:pt x="42205" y="327441"/>
                    </a:cubicBezTo>
                    <a:cubicBezTo>
                      <a:pt x="41286" y="328207"/>
                      <a:pt x="40597" y="329509"/>
                      <a:pt x="40137" y="327441"/>
                    </a:cubicBezTo>
                    <a:cubicBezTo>
                      <a:pt x="39677" y="325373"/>
                      <a:pt x="38528" y="323918"/>
                      <a:pt x="36154" y="324531"/>
                    </a:cubicBezTo>
                    <a:cubicBezTo>
                      <a:pt x="33779" y="325143"/>
                      <a:pt x="24971" y="326599"/>
                      <a:pt x="27575" y="329663"/>
                    </a:cubicBezTo>
                    <a:cubicBezTo>
                      <a:pt x="30102" y="332726"/>
                      <a:pt x="32860" y="334258"/>
                      <a:pt x="30102" y="335101"/>
                    </a:cubicBezTo>
                    <a:cubicBezTo>
                      <a:pt x="27422" y="335867"/>
                      <a:pt x="18307" y="338624"/>
                      <a:pt x="16238" y="347203"/>
                    </a:cubicBezTo>
                    <a:cubicBezTo>
                      <a:pt x="14171" y="355782"/>
                      <a:pt x="14783" y="361603"/>
                      <a:pt x="17541" y="364437"/>
                    </a:cubicBezTo>
                    <a:cubicBezTo>
                      <a:pt x="20222" y="367348"/>
                      <a:pt x="21677" y="365893"/>
                      <a:pt x="22290" y="368880"/>
                    </a:cubicBezTo>
                    <a:cubicBezTo>
                      <a:pt x="22902" y="371944"/>
                      <a:pt x="22749" y="376080"/>
                      <a:pt x="21524" y="378301"/>
                    </a:cubicBezTo>
                    <a:cubicBezTo>
                      <a:pt x="20222" y="380523"/>
                      <a:pt x="20681" y="385042"/>
                      <a:pt x="25201" y="390250"/>
                    </a:cubicBezTo>
                    <a:cubicBezTo>
                      <a:pt x="29643" y="395535"/>
                      <a:pt x="31405" y="400131"/>
                      <a:pt x="29490" y="399825"/>
                    </a:cubicBezTo>
                    <a:cubicBezTo>
                      <a:pt x="27575" y="399519"/>
                      <a:pt x="24051" y="399212"/>
                      <a:pt x="24894" y="401280"/>
                    </a:cubicBezTo>
                    <a:cubicBezTo>
                      <a:pt x="25660" y="403348"/>
                      <a:pt x="25047" y="405723"/>
                      <a:pt x="26043" y="408327"/>
                    </a:cubicBezTo>
                    <a:cubicBezTo>
                      <a:pt x="26962" y="410855"/>
                      <a:pt x="27192" y="416293"/>
                      <a:pt x="24894" y="417749"/>
                    </a:cubicBezTo>
                    <a:cubicBezTo>
                      <a:pt x="22673" y="419204"/>
                      <a:pt x="19456" y="419357"/>
                      <a:pt x="21371" y="423800"/>
                    </a:cubicBezTo>
                    <a:cubicBezTo>
                      <a:pt x="23286" y="428242"/>
                      <a:pt x="24434" y="433527"/>
                      <a:pt x="23592" y="436591"/>
                    </a:cubicBezTo>
                    <a:cubicBezTo>
                      <a:pt x="22826" y="439655"/>
                      <a:pt x="26273" y="445706"/>
                      <a:pt x="28571" y="445553"/>
                    </a:cubicBezTo>
                    <a:cubicBezTo>
                      <a:pt x="30792" y="445400"/>
                      <a:pt x="30792" y="443485"/>
                      <a:pt x="30792" y="442642"/>
                    </a:cubicBezTo>
                    <a:cubicBezTo>
                      <a:pt x="30792" y="441876"/>
                      <a:pt x="31098" y="439732"/>
                      <a:pt x="34009" y="441493"/>
                    </a:cubicBezTo>
                    <a:cubicBezTo>
                      <a:pt x="36920" y="443255"/>
                      <a:pt x="38758" y="444710"/>
                      <a:pt x="39754" y="445476"/>
                    </a:cubicBezTo>
                    <a:cubicBezTo>
                      <a:pt x="40673" y="446242"/>
                      <a:pt x="46111" y="448540"/>
                      <a:pt x="47873" y="449153"/>
                    </a:cubicBezTo>
                    <a:cubicBezTo>
                      <a:pt x="49635" y="449766"/>
                      <a:pt x="57295" y="450762"/>
                      <a:pt x="56682" y="452983"/>
                    </a:cubicBezTo>
                    <a:cubicBezTo>
                      <a:pt x="56069" y="455204"/>
                      <a:pt x="54920" y="458421"/>
                      <a:pt x="58597" y="457119"/>
                    </a:cubicBezTo>
                    <a:cubicBezTo>
                      <a:pt x="62273" y="455817"/>
                      <a:pt x="72307" y="449153"/>
                      <a:pt x="68937" y="454055"/>
                    </a:cubicBezTo>
                    <a:cubicBezTo>
                      <a:pt x="65567" y="459034"/>
                      <a:pt x="63039" y="458038"/>
                      <a:pt x="61737" y="458192"/>
                    </a:cubicBezTo>
                    <a:cubicBezTo>
                      <a:pt x="60435" y="458345"/>
                      <a:pt x="51856" y="458345"/>
                      <a:pt x="52928" y="459953"/>
                    </a:cubicBezTo>
                    <a:cubicBezTo>
                      <a:pt x="54077" y="461562"/>
                      <a:pt x="53771" y="462021"/>
                      <a:pt x="53081" y="462481"/>
                    </a:cubicBezTo>
                    <a:cubicBezTo>
                      <a:pt x="52469" y="462940"/>
                      <a:pt x="51014" y="464396"/>
                      <a:pt x="51166" y="465392"/>
                    </a:cubicBezTo>
                    <a:cubicBezTo>
                      <a:pt x="51320" y="466387"/>
                      <a:pt x="51014" y="467153"/>
                      <a:pt x="53694" y="466694"/>
                    </a:cubicBezTo>
                    <a:cubicBezTo>
                      <a:pt x="56375" y="466234"/>
                      <a:pt x="61201" y="466847"/>
                      <a:pt x="62656" y="464626"/>
                    </a:cubicBezTo>
                    <a:cubicBezTo>
                      <a:pt x="64111" y="462404"/>
                      <a:pt x="64571" y="460643"/>
                      <a:pt x="65567" y="461409"/>
                    </a:cubicBezTo>
                    <a:cubicBezTo>
                      <a:pt x="66486" y="462174"/>
                      <a:pt x="69856" y="463477"/>
                      <a:pt x="72460" y="464089"/>
                    </a:cubicBezTo>
                    <a:cubicBezTo>
                      <a:pt x="74988" y="464702"/>
                      <a:pt x="74835" y="465009"/>
                      <a:pt x="74222" y="466464"/>
                    </a:cubicBezTo>
                    <a:cubicBezTo>
                      <a:pt x="73610" y="467919"/>
                      <a:pt x="73226" y="470141"/>
                      <a:pt x="74835" y="469528"/>
                    </a:cubicBezTo>
                    <a:cubicBezTo>
                      <a:pt x="76444" y="468915"/>
                      <a:pt x="77516" y="469987"/>
                      <a:pt x="78971" y="469375"/>
                    </a:cubicBezTo>
                    <a:cubicBezTo>
                      <a:pt x="80426" y="468762"/>
                      <a:pt x="82801" y="467766"/>
                      <a:pt x="84563" y="467919"/>
                    </a:cubicBezTo>
                    <a:cubicBezTo>
                      <a:pt x="86324" y="468072"/>
                      <a:pt x="101184" y="466311"/>
                      <a:pt x="102410" y="465698"/>
                    </a:cubicBezTo>
                    <a:cubicBezTo>
                      <a:pt x="103712" y="465085"/>
                      <a:pt x="105091" y="463170"/>
                      <a:pt x="107158" y="465392"/>
                    </a:cubicBezTo>
                    <a:cubicBezTo>
                      <a:pt x="109227" y="467613"/>
                      <a:pt x="112444" y="467000"/>
                      <a:pt x="112597" y="464626"/>
                    </a:cubicBezTo>
                    <a:cubicBezTo>
                      <a:pt x="112750" y="462251"/>
                      <a:pt x="112903" y="460489"/>
                      <a:pt x="114512" y="460030"/>
                    </a:cubicBezTo>
                    <a:cubicBezTo>
                      <a:pt x="116121" y="459570"/>
                      <a:pt x="133661" y="458115"/>
                      <a:pt x="136036" y="457502"/>
                    </a:cubicBezTo>
                    <a:cubicBezTo>
                      <a:pt x="138410" y="456889"/>
                      <a:pt x="140172" y="455434"/>
                      <a:pt x="141780" y="453979"/>
                    </a:cubicBezTo>
                    <a:cubicBezTo>
                      <a:pt x="143389" y="452523"/>
                      <a:pt x="143389" y="450915"/>
                      <a:pt x="145763" y="452677"/>
                    </a:cubicBezTo>
                    <a:cubicBezTo>
                      <a:pt x="148138" y="454438"/>
                      <a:pt x="151049" y="457655"/>
                      <a:pt x="151355" y="454898"/>
                    </a:cubicBezTo>
                    <a:cubicBezTo>
                      <a:pt x="151662" y="452217"/>
                      <a:pt x="151049" y="451528"/>
                      <a:pt x="152964" y="452217"/>
                    </a:cubicBezTo>
                    <a:cubicBezTo>
                      <a:pt x="154878" y="452830"/>
                      <a:pt x="155491" y="452370"/>
                      <a:pt x="154878" y="450762"/>
                    </a:cubicBezTo>
                    <a:cubicBezTo>
                      <a:pt x="154266" y="449153"/>
                      <a:pt x="153270" y="447238"/>
                      <a:pt x="156793" y="448081"/>
                    </a:cubicBezTo>
                    <a:cubicBezTo>
                      <a:pt x="160316" y="448847"/>
                      <a:pt x="163687" y="448693"/>
                      <a:pt x="166521" y="447162"/>
                    </a:cubicBezTo>
                    <a:cubicBezTo>
                      <a:pt x="169431" y="445553"/>
                      <a:pt x="182989" y="444787"/>
                      <a:pt x="188351" y="445400"/>
                    </a:cubicBezTo>
                    <a:cubicBezTo>
                      <a:pt x="193790" y="446013"/>
                      <a:pt x="200147" y="445553"/>
                      <a:pt x="203364" y="444634"/>
                    </a:cubicBezTo>
                    <a:cubicBezTo>
                      <a:pt x="203594" y="444557"/>
                      <a:pt x="203747" y="444557"/>
                      <a:pt x="203977" y="444481"/>
                    </a:cubicBezTo>
                    <a:cubicBezTo>
                      <a:pt x="205432" y="442489"/>
                      <a:pt x="206734" y="440881"/>
                      <a:pt x="207194" y="440651"/>
                    </a:cubicBezTo>
                    <a:cubicBezTo>
                      <a:pt x="207806" y="440345"/>
                      <a:pt x="213398" y="435519"/>
                      <a:pt x="215773" y="433757"/>
                    </a:cubicBezTo>
                    <a:cubicBezTo>
                      <a:pt x="218147" y="431996"/>
                      <a:pt x="227875" y="424949"/>
                      <a:pt x="230173" y="422881"/>
                    </a:cubicBezTo>
                    <a:cubicBezTo>
                      <a:pt x="232471" y="420812"/>
                      <a:pt x="239441" y="415834"/>
                      <a:pt x="241356" y="414608"/>
                    </a:cubicBezTo>
                    <a:cubicBezTo>
                      <a:pt x="243271" y="413306"/>
                      <a:pt x="253994" y="403731"/>
                      <a:pt x="255067" y="402812"/>
                    </a:cubicBezTo>
                    <a:cubicBezTo>
                      <a:pt x="256215" y="401893"/>
                      <a:pt x="259356" y="398829"/>
                      <a:pt x="260505" y="397374"/>
                    </a:cubicBezTo>
                    <a:cubicBezTo>
                      <a:pt x="261654" y="395918"/>
                      <a:pt x="263186" y="394693"/>
                      <a:pt x="265484" y="392625"/>
                    </a:cubicBezTo>
                    <a:cubicBezTo>
                      <a:pt x="267705" y="390557"/>
                      <a:pt x="275671" y="382055"/>
                      <a:pt x="283024" y="375391"/>
                    </a:cubicBezTo>
                    <a:cubicBezTo>
                      <a:pt x="290378" y="368650"/>
                      <a:pt x="296582" y="363748"/>
                      <a:pt x="299799" y="360378"/>
                    </a:cubicBezTo>
                    <a:cubicBezTo>
                      <a:pt x="303016" y="357007"/>
                      <a:pt x="308071" y="346820"/>
                      <a:pt x="309374" y="343603"/>
                    </a:cubicBezTo>
                    <a:cubicBezTo>
                      <a:pt x="310676" y="340156"/>
                      <a:pt x="308761" y="337322"/>
                      <a:pt x="307995" y="33632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34" name="Kombinationstegning: figur 12233">
                <a:extLst>
                  <a:ext uri="{FF2B5EF4-FFF2-40B4-BE49-F238E27FC236}">
                    <a16:creationId xmlns:a16="http://schemas.microsoft.com/office/drawing/2014/main" id="{04D8DC3A-F982-49C6-8C2F-630C7DA5AEAB}"/>
                  </a:ext>
                </a:extLst>
              </p:cNvPr>
              <p:cNvSpPr/>
              <p:nvPr/>
            </p:nvSpPr>
            <p:spPr>
              <a:xfrm>
                <a:off x="6385932" y="2776213"/>
                <a:ext cx="9482" cy="4016"/>
              </a:xfrm>
              <a:custGeom>
                <a:avLst/>
                <a:gdLst>
                  <a:gd name="connsiteX0" fmla="*/ 4049 w 9482"/>
                  <a:gd name="connsiteY0" fmla="*/ 2791 h 4016"/>
                  <a:gd name="connsiteX1" fmla="*/ 8568 w 9482"/>
                  <a:gd name="connsiteY1" fmla="*/ 4016 h 4016"/>
                  <a:gd name="connsiteX2" fmla="*/ 6653 w 9482"/>
                  <a:gd name="connsiteY2" fmla="*/ 646 h 4016"/>
                  <a:gd name="connsiteX3" fmla="*/ 1368 w 9482"/>
                  <a:gd name="connsiteY3" fmla="*/ 416 h 4016"/>
                  <a:gd name="connsiteX4" fmla="*/ 678 w 9482"/>
                  <a:gd name="connsiteY4" fmla="*/ 2791 h 4016"/>
                  <a:gd name="connsiteX5" fmla="*/ 4049 w 9482"/>
                  <a:gd name="connsiteY5" fmla="*/ 2791 h 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82" h="4016">
                    <a:moveTo>
                      <a:pt x="4049" y="2791"/>
                    </a:moveTo>
                    <a:cubicBezTo>
                      <a:pt x="5504" y="2561"/>
                      <a:pt x="6194" y="4016"/>
                      <a:pt x="8568" y="4016"/>
                    </a:cubicBezTo>
                    <a:cubicBezTo>
                      <a:pt x="10943" y="4016"/>
                      <a:pt x="8109" y="1412"/>
                      <a:pt x="6653" y="646"/>
                    </a:cubicBezTo>
                    <a:cubicBezTo>
                      <a:pt x="5198" y="-43"/>
                      <a:pt x="4049" y="-273"/>
                      <a:pt x="1368" y="416"/>
                    </a:cubicBezTo>
                    <a:cubicBezTo>
                      <a:pt x="-1236" y="1106"/>
                      <a:pt x="678" y="2791"/>
                      <a:pt x="678" y="2791"/>
                    </a:cubicBezTo>
                    <a:cubicBezTo>
                      <a:pt x="1674" y="3940"/>
                      <a:pt x="2593" y="3021"/>
                      <a:pt x="4049" y="279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35" name="Kombinationstegning: figur 12234">
                <a:extLst>
                  <a:ext uri="{FF2B5EF4-FFF2-40B4-BE49-F238E27FC236}">
                    <a16:creationId xmlns:a16="http://schemas.microsoft.com/office/drawing/2014/main" id="{89E1D7E8-F9FC-4033-B9A6-71D324D0BB16}"/>
                  </a:ext>
                </a:extLst>
              </p:cNvPr>
              <p:cNvSpPr/>
              <p:nvPr/>
            </p:nvSpPr>
            <p:spPr>
              <a:xfrm>
                <a:off x="6392163" y="2773296"/>
                <a:ext cx="8736" cy="4984"/>
              </a:xfrm>
              <a:custGeom>
                <a:avLst/>
                <a:gdLst>
                  <a:gd name="connsiteX0" fmla="*/ 4558 w 8736"/>
                  <a:gd name="connsiteY0" fmla="*/ 3793 h 4984"/>
                  <a:gd name="connsiteX1" fmla="*/ 8388 w 8736"/>
                  <a:gd name="connsiteY1" fmla="*/ 3793 h 4984"/>
                  <a:gd name="connsiteX2" fmla="*/ 2413 w 8736"/>
                  <a:gd name="connsiteY2" fmla="*/ 193 h 4984"/>
                  <a:gd name="connsiteX3" fmla="*/ 39 w 8736"/>
                  <a:gd name="connsiteY3" fmla="*/ 882 h 4984"/>
                  <a:gd name="connsiteX4" fmla="*/ 4558 w 8736"/>
                  <a:gd name="connsiteY4" fmla="*/ 3793 h 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6" h="4984">
                    <a:moveTo>
                      <a:pt x="4558" y="3793"/>
                    </a:moveTo>
                    <a:cubicBezTo>
                      <a:pt x="6013" y="5938"/>
                      <a:pt x="6703" y="4712"/>
                      <a:pt x="8388" y="3793"/>
                    </a:cubicBezTo>
                    <a:cubicBezTo>
                      <a:pt x="10073" y="2874"/>
                      <a:pt x="5247" y="882"/>
                      <a:pt x="2413" y="193"/>
                    </a:cubicBezTo>
                    <a:cubicBezTo>
                      <a:pt x="-497" y="-496"/>
                      <a:pt x="39" y="882"/>
                      <a:pt x="39" y="882"/>
                    </a:cubicBezTo>
                    <a:cubicBezTo>
                      <a:pt x="1418" y="1342"/>
                      <a:pt x="3102" y="1572"/>
                      <a:pt x="4558" y="379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36" name="Kombinationstegning: figur 12235">
                <a:extLst>
                  <a:ext uri="{FF2B5EF4-FFF2-40B4-BE49-F238E27FC236}">
                    <a16:creationId xmlns:a16="http://schemas.microsoft.com/office/drawing/2014/main" id="{139FB9E8-DCF7-45FF-8608-0B3D51DA14EB}"/>
                  </a:ext>
                </a:extLst>
              </p:cNvPr>
              <p:cNvSpPr/>
              <p:nvPr/>
            </p:nvSpPr>
            <p:spPr>
              <a:xfrm>
                <a:off x="6416398" y="2721824"/>
                <a:ext cx="4607" cy="6812"/>
              </a:xfrm>
              <a:custGeom>
                <a:avLst/>
                <a:gdLst>
                  <a:gd name="connsiteX0" fmla="*/ 2995 w 4607"/>
                  <a:gd name="connsiteY0" fmla="*/ 3792 h 6812"/>
                  <a:gd name="connsiteX1" fmla="*/ 468 w 4607"/>
                  <a:gd name="connsiteY1" fmla="*/ 3485 h 6812"/>
                  <a:gd name="connsiteX2" fmla="*/ 2995 w 4607"/>
                  <a:gd name="connsiteY2" fmla="*/ 3792 h 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7" h="6812">
                    <a:moveTo>
                      <a:pt x="2995" y="3792"/>
                    </a:moveTo>
                    <a:cubicBezTo>
                      <a:pt x="7438" y="-3255"/>
                      <a:pt x="1387" y="1264"/>
                      <a:pt x="468" y="3485"/>
                    </a:cubicBezTo>
                    <a:cubicBezTo>
                      <a:pt x="391" y="3485"/>
                      <a:pt x="-1524" y="10762"/>
                      <a:pt x="2995" y="379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37" name="Kombinationstegning: figur 12236">
                <a:extLst>
                  <a:ext uri="{FF2B5EF4-FFF2-40B4-BE49-F238E27FC236}">
                    <a16:creationId xmlns:a16="http://schemas.microsoft.com/office/drawing/2014/main" id="{464EA917-229B-4FA7-8A2E-37A8F25012C2}"/>
                  </a:ext>
                </a:extLst>
              </p:cNvPr>
              <p:cNvSpPr/>
              <p:nvPr/>
            </p:nvSpPr>
            <p:spPr>
              <a:xfrm>
                <a:off x="6376040" y="2790466"/>
                <a:ext cx="23821" cy="6004"/>
              </a:xfrm>
              <a:custGeom>
                <a:avLst/>
                <a:gdLst>
                  <a:gd name="connsiteX0" fmla="*/ 690 w 23821"/>
                  <a:gd name="connsiteY0" fmla="*/ 3933 h 6004"/>
                  <a:gd name="connsiteX1" fmla="*/ 2374 w 23821"/>
                  <a:gd name="connsiteY1" fmla="*/ 3933 h 6004"/>
                  <a:gd name="connsiteX2" fmla="*/ 5821 w 23821"/>
                  <a:gd name="connsiteY2" fmla="*/ 3091 h 6004"/>
                  <a:gd name="connsiteX3" fmla="*/ 9881 w 23821"/>
                  <a:gd name="connsiteY3" fmla="*/ 3933 h 6004"/>
                  <a:gd name="connsiteX4" fmla="*/ 14171 w 23821"/>
                  <a:gd name="connsiteY4" fmla="*/ 6002 h 6004"/>
                  <a:gd name="connsiteX5" fmla="*/ 18000 w 23821"/>
                  <a:gd name="connsiteY5" fmla="*/ 5082 h 6004"/>
                  <a:gd name="connsiteX6" fmla="*/ 21677 w 23821"/>
                  <a:gd name="connsiteY6" fmla="*/ 2555 h 6004"/>
                  <a:gd name="connsiteX7" fmla="*/ 23822 w 23821"/>
                  <a:gd name="connsiteY7" fmla="*/ 563 h 6004"/>
                  <a:gd name="connsiteX8" fmla="*/ 21984 w 23821"/>
                  <a:gd name="connsiteY8" fmla="*/ 410 h 6004"/>
                  <a:gd name="connsiteX9" fmla="*/ 0 w 23821"/>
                  <a:gd name="connsiteY9" fmla="*/ 410 h 6004"/>
                  <a:gd name="connsiteX10" fmla="*/ 77 w 23821"/>
                  <a:gd name="connsiteY10" fmla="*/ 2402 h 6004"/>
                  <a:gd name="connsiteX11" fmla="*/ 690 w 23821"/>
                  <a:gd name="connsiteY11" fmla="*/ 3933 h 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821" h="6004">
                    <a:moveTo>
                      <a:pt x="690" y="3933"/>
                    </a:moveTo>
                    <a:cubicBezTo>
                      <a:pt x="1379" y="4316"/>
                      <a:pt x="1379" y="4393"/>
                      <a:pt x="2374" y="3933"/>
                    </a:cubicBezTo>
                    <a:cubicBezTo>
                      <a:pt x="3370" y="3474"/>
                      <a:pt x="4979" y="3014"/>
                      <a:pt x="5821" y="3091"/>
                    </a:cubicBezTo>
                    <a:cubicBezTo>
                      <a:pt x="6664" y="3244"/>
                      <a:pt x="8962" y="3091"/>
                      <a:pt x="9881" y="3933"/>
                    </a:cubicBezTo>
                    <a:cubicBezTo>
                      <a:pt x="10800" y="4776"/>
                      <a:pt x="12869" y="6078"/>
                      <a:pt x="14171" y="6002"/>
                    </a:cubicBezTo>
                    <a:cubicBezTo>
                      <a:pt x="15473" y="5848"/>
                      <a:pt x="17541" y="5619"/>
                      <a:pt x="18000" y="5082"/>
                    </a:cubicBezTo>
                    <a:cubicBezTo>
                      <a:pt x="18460" y="4470"/>
                      <a:pt x="21141" y="2785"/>
                      <a:pt x="21677" y="2555"/>
                    </a:cubicBezTo>
                    <a:cubicBezTo>
                      <a:pt x="22060" y="2402"/>
                      <a:pt x="23132" y="1329"/>
                      <a:pt x="23822" y="563"/>
                    </a:cubicBezTo>
                    <a:cubicBezTo>
                      <a:pt x="23286" y="563"/>
                      <a:pt x="22749" y="487"/>
                      <a:pt x="21984" y="410"/>
                    </a:cubicBezTo>
                    <a:cubicBezTo>
                      <a:pt x="18230" y="27"/>
                      <a:pt x="7124" y="-279"/>
                      <a:pt x="0" y="410"/>
                    </a:cubicBezTo>
                    <a:lnTo>
                      <a:pt x="77" y="2402"/>
                    </a:lnTo>
                    <a:cubicBezTo>
                      <a:pt x="153" y="2402"/>
                      <a:pt x="-76" y="3550"/>
                      <a:pt x="690" y="393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38" name="Kombinationstegning: figur 12237">
                <a:extLst>
                  <a:ext uri="{FF2B5EF4-FFF2-40B4-BE49-F238E27FC236}">
                    <a16:creationId xmlns:a16="http://schemas.microsoft.com/office/drawing/2014/main" id="{D8F8BA09-050B-4B09-B4E3-ED96F74A016F}"/>
                  </a:ext>
                </a:extLst>
              </p:cNvPr>
              <p:cNvSpPr/>
              <p:nvPr/>
            </p:nvSpPr>
            <p:spPr>
              <a:xfrm>
                <a:off x="6378752" y="2711396"/>
                <a:ext cx="106231" cy="102827"/>
              </a:xfrm>
              <a:custGeom>
                <a:avLst/>
                <a:gdLst>
                  <a:gd name="connsiteX0" fmla="*/ 106209 w 106231"/>
                  <a:gd name="connsiteY0" fmla="*/ 7326 h 102827"/>
                  <a:gd name="connsiteX1" fmla="*/ 104600 w 106231"/>
                  <a:gd name="connsiteY1" fmla="*/ 7020 h 102827"/>
                  <a:gd name="connsiteX2" fmla="*/ 99851 w 106231"/>
                  <a:gd name="connsiteY2" fmla="*/ 3343 h 102827"/>
                  <a:gd name="connsiteX3" fmla="*/ 82311 w 106231"/>
                  <a:gd name="connsiteY3" fmla="*/ 279 h 102827"/>
                  <a:gd name="connsiteX4" fmla="*/ 55043 w 106231"/>
                  <a:gd name="connsiteY4" fmla="*/ 10849 h 102827"/>
                  <a:gd name="connsiteX5" fmla="*/ 38574 w 106231"/>
                  <a:gd name="connsiteY5" fmla="*/ 20271 h 102827"/>
                  <a:gd name="connsiteX6" fmla="*/ 33978 w 106231"/>
                  <a:gd name="connsiteY6" fmla="*/ 26169 h 102827"/>
                  <a:gd name="connsiteX7" fmla="*/ 19272 w 106231"/>
                  <a:gd name="connsiteY7" fmla="*/ 55658 h 102827"/>
                  <a:gd name="connsiteX8" fmla="*/ 20038 w 106231"/>
                  <a:gd name="connsiteY8" fmla="*/ 61863 h 102827"/>
                  <a:gd name="connsiteX9" fmla="*/ 34591 w 106231"/>
                  <a:gd name="connsiteY9" fmla="*/ 64084 h 102827"/>
                  <a:gd name="connsiteX10" fmla="*/ 37655 w 106231"/>
                  <a:gd name="connsiteY10" fmla="*/ 64237 h 102827"/>
                  <a:gd name="connsiteX11" fmla="*/ 37349 w 106231"/>
                  <a:gd name="connsiteY11" fmla="*/ 65846 h 102827"/>
                  <a:gd name="connsiteX12" fmla="*/ 22336 w 106231"/>
                  <a:gd name="connsiteY12" fmla="*/ 68910 h 102827"/>
                  <a:gd name="connsiteX13" fmla="*/ 20267 w 106231"/>
                  <a:gd name="connsiteY13" fmla="*/ 70518 h 102827"/>
                  <a:gd name="connsiteX14" fmla="*/ 17050 w 106231"/>
                  <a:gd name="connsiteY14" fmla="*/ 71667 h 102827"/>
                  <a:gd name="connsiteX15" fmla="*/ 23408 w 106231"/>
                  <a:gd name="connsiteY15" fmla="*/ 75037 h 102827"/>
                  <a:gd name="connsiteX16" fmla="*/ 16208 w 106231"/>
                  <a:gd name="connsiteY16" fmla="*/ 74118 h 102827"/>
                  <a:gd name="connsiteX17" fmla="*/ 7093 w 106231"/>
                  <a:gd name="connsiteY17" fmla="*/ 69982 h 102827"/>
                  <a:gd name="connsiteX18" fmla="*/ 3876 w 106231"/>
                  <a:gd name="connsiteY18" fmla="*/ 75727 h 102827"/>
                  <a:gd name="connsiteX19" fmla="*/ 18583 w 106231"/>
                  <a:gd name="connsiteY19" fmla="*/ 77335 h 102827"/>
                  <a:gd name="connsiteX20" fmla="*/ 22872 w 106231"/>
                  <a:gd name="connsiteY20" fmla="*/ 78944 h 102827"/>
                  <a:gd name="connsiteX21" fmla="*/ 24021 w 106231"/>
                  <a:gd name="connsiteY21" fmla="*/ 79173 h 102827"/>
                  <a:gd name="connsiteX22" fmla="*/ 25476 w 106231"/>
                  <a:gd name="connsiteY22" fmla="*/ 78484 h 102827"/>
                  <a:gd name="connsiteX23" fmla="*/ 26548 w 106231"/>
                  <a:gd name="connsiteY23" fmla="*/ 76722 h 102827"/>
                  <a:gd name="connsiteX24" fmla="*/ 28080 w 106231"/>
                  <a:gd name="connsiteY24" fmla="*/ 75267 h 102827"/>
                  <a:gd name="connsiteX25" fmla="*/ 31527 w 106231"/>
                  <a:gd name="connsiteY25" fmla="*/ 75650 h 102827"/>
                  <a:gd name="connsiteX26" fmla="*/ 34438 w 106231"/>
                  <a:gd name="connsiteY26" fmla="*/ 76569 h 102827"/>
                  <a:gd name="connsiteX27" fmla="*/ 37808 w 106231"/>
                  <a:gd name="connsiteY27" fmla="*/ 74501 h 102827"/>
                  <a:gd name="connsiteX28" fmla="*/ 42098 w 106231"/>
                  <a:gd name="connsiteY28" fmla="*/ 75573 h 102827"/>
                  <a:gd name="connsiteX29" fmla="*/ 44702 w 106231"/>
                  <a:gd name="connsiteY29" fmla="*/ 75344 h 102827"/>
                  <a:gd name="connsiteX30" fmla="*/ 46387 w 106231"/>
                  <a:gd name="connsiteY30" fmla="*/ 77105 h 102827"/>
                  <a:gd name="connsiteX31" fmla="*/ 47076 w 106231"/>
                  <a:gd name="connsiteY31" fmla="*/ 79633 h 102827"/>
                  <a:gd name="connsiteX32" fmla="*/ 49144 w 106231"/>
                  <a:gd name="connsiteY32" fmla="*/ 81778 h 102827"/>
                  <a:gd name="connsiteX33" fmla="*/ 51059 w 106231"/>
                  <a:gd name="connsiteY33" fmla="*/ 83310 h 102827"/>
                  <a:gd name="connsiteX34" fmla="*/ 54506 w 106231"/>
                  <a:gd name="connsiteY34" fmla="*/ 82927 h 102827"/>
                  <a:gd name="connsiteX35" fmla="*/ 56268 w 106231"/>
                  <a:gd name="connsiteY35" fmla="*/ 82467 h 102827"/>
                  <a:gd name="connsiteX36" fmla="*/ 58336 w 106231"/>
                  <a:gd name="connsiteY36" fmla="*/ 82237 h 102827"/>
                  <a:gd name="connsiteX37" fmla="*/ 60251 w 106231"/>
                  <a:gd name="connsiteY37" fmla="*/ 85148 h 102827"/>
                  <a:gd name="connsiteX38" fmla="*/ 63851 w 106231"/>
                  <a:gd name="connsiteY38" fmla="*/ 85991 h 102827"/>
                  <a:gd name="connsiteX39" fmla="*/ 66379 w 106231"/>
                  <a:gd name="connsiteY39" fmla="*/ 86680 h 102827"/>
                  <a:gd name="connsiteX40" fmla="*/ 67451 w 106231"/>
                  <a:gd name="connsiteY40" fmla="*/ 88365 h 102827"/>
                  <a:gd name="connsiteX41" fmla="*/ 66532 w 106231"/>
                  <a:gd name="connsiteY41" fmla="*/ 90433 h 102827"/>
                  <a:gd name="connsiteX42" fmla="*/ 65230 w 106231"/>
                  <a:gd name="connsiteY42" fmla="*/ 92195 h 102827"/>
                  <a:gd name="connsiteX43" fmla="*/ 64770 w 106231"/>
                  <a:gd name="connsiteY43" fmla="*/ 95106 h 102827"/>
                  <a:gd name="connsiteX44" fmla="*/ 63545 w 106231"/>
                  <a:gd name="connsiteY44" fmla="*/ 97174 h 102827"/>
                  <a:gd name="connsiteX45" fmla="*/ 62855 w 106231"/>
                  <a:gd name="connsiteY45" fmla="*/ 99318 h 102827"/>
                  <a:gd name="connsiteX46" fmla="*/ 63775 w 106231"/>
                  <a:gd name="connsiteY46" fmla="*/ 101923 h 102827"/>
                  <a:gd name="connsiteX47" fmla="*/ 67221 w 106231"/>
                  <a:gd name="connsiteY47" fmla="*/ 102152 h 102827"/>
                  <a:gd name="connsiteX48" fmla="*/ 69749 w 106231"/>
                  <a:gd name="connsiteY48" fmla="*/ 102765 h 102827"/>
                  <a:gd name="connsiteX49" fmla="*/ 72430 w 106231"/>
                  <a:gd name="connsiteY49" fmla="*/ 102306 h 102827"/>
                  <a:gd name="connsiteX50" fmla="*/ 71587 w 106231"/>
                  <a:gd name="connsiteY50" fmla="*/ 100391 h 102827"/>
                  <a:gd name="connsiteX51" fmla="*/ 72813 w 106231"/>
                  <a:gd name="connsiteY51" fmla="*/ 98706 h 102827"/>
                  <a:gd name="connsiteX52" fmla="*/ 73885 w 106231"/>
                  <a:gd name="connsiteY52" fmla="*/ 97174 h 102827"/>
                  <a:gd name="connsiteX53" fmla="*/ 73273 w 106231"/>
                  <a:gd name="connsiteY53" fmla="*/ 95871 h 102827"/>
                  <a:gd name="connsiteX54" fmla="*/ 71510 w 106231"/>
                  <a:gd name="connsiteY54" fmla="*/ 94569 h 102827"/>
                  <a:gd name="connsiteX55" fmla="*/ 69979 w 106231"/>
                  <a:gd name="connsiteY55" fmla="*/ 94186 h 102827"/>
                  <a:gd name="connsiteX56" fmla="*/ 68676 w 106231"/>
                  <a:gd name="connsiteY56" fmla="*/ 93344 h 102827"/>
                  <a:gd name="connsiteX57" fmla="*/ 69060 w 106231"/>
                  <a:gd name="connsiteY57" fmla="*/ 90969 h 102827"/>
                  <a:gd name="connsiteX58" fmla="*/ 72277 w 106231"/>
                  <a:gd name="connsiteY58" fmla="*/ 89514 h 102827"/>
                  <a:gd name="connsiteX59" fmla="*/ 74421 w 106231"/>
                  <a:gd name="connsiteY59" fmla="*/ 88288 h 102827"/>
                  <a:gd name="connsiteX60" fmla="*/ 76107 w 106231"/>
                  <a:gd name="connsiteY60" fmla="*/ 86833 h 102827"/>
                  <a:gd name="connsiteX61" fmla="*/ 73962 w 106231"/>
                  <a:gd name="connsiteY61" fmla="*/ 85608 h 102827"/>
                  <a:gd name="connsiteX62" fmla="*/ 74651 w 106231"/>
                  <a:gd name="connsiteY62" fmla="*/ 83233 h 102827"/>
                  <a:gd name="connsiteX63" fmla="*/ 77026 w 106231"/>
                  <a:gd name="connsiteY63" fmla="*/ 80705 h 102827"/>
                  <a:gd name="connsiteX64" fmla="*/ 77945 w 106231"/>
                  <a:gd name="connsiteY64" fmla="*/ 78561 h 102827"/>
                  <a:gd name="connsiteX65" fmla="*/ 77485 w 106231"/>
                  <a:gd name="connsiteY65" fmla="*/ 73659 h 102827"/>
                  <a:gd name="connsiteX66" fmla="*/ 71128 w 106231"/>
                  <a:gd name="connsiteY66" fmla="*/ 65539 h 102827"/>
                  <a:gd name="connsiteX67" fmla="*/ 70515 w 106231"/>
                  <a:gd name="connsiteY67" fmla="*/ 63854 h 102827"/>
                  <a:gd name="connsiteX68" fmla="*/ 71587 w 106231"/>
                  <a:gd name="connsiteY68" fmla="*/ 61709 h 102827"/>
                  <a:gd name="connsiteX69" fmla="*/ 74345 w 106231"/>
                  <a:gd name="connsiteY69" fmla="*/ 60178 h 102827"/>
                  <a:gd name="connsiteX70" fmla="*/ 76949 w 106231"/>
                  <a:gd name="connsiteY70" fmla="*/ 59335 h 102827"/>
                  <a:gd name="connsiteX71" fmla="*/ 82694 w 106231"/>
                  <a:gd name="connsiteY71" fmla="*/ 61020 h 102827"/>
                  <a:gd name="connsiteX72" fmla="*/ 86141 w 106231"/>
                  <a:gd name="connsiteY72" fmla="*/ 60407 h 102827"/>
                  <a:gd name="connsiteX73" fmla="*/ 91043 w 106231"/>
                  <a:gd name="connsiteY73" fmla="*/ 58722 h 102827"/>
                  <a:gd name="connsiteX74" fmla="*/ 94030 w 106231"/>
                  <a:gd name="connsiteY74" fmla="*/ 58109 h 102827"/>
                  <a:gd name="connsiteX75" fmla="*/ 94489 w 106231"/>
                  <a:gd name="connsiteY75" fmla="*/ 55505 h 102827"/>
                  <a:gd name="connsiteX76" fmla="*/ 91732 w 106231"/>
                  <a:gd name="connsiteY76" fmla="*/ 53207 h 102827"/>
                  <a:gd name="connsiteX77" fmla="*/ 94337 w 106231"/>
                  <a:gd name="connsiteY77" fmla="*/ 50833 h 102827"/>
                  <a:gd name="connsiteX78" fmla="*/ 97707 w 106231"/>
                  <a:gd name="connsiteY78" fmla="*/ 48765 h 102827"/>
                  <a:gd name="connsiteX79" fmla="*/ 100311 w 106231"/>
                  <a:gd name="connsiteY79" fmla="*/ 46467 h 102827"/>
                  <a:gd name="connsiteX80" fmla="*/ 101996 w 106231"/>
                  <a:gd name="connsiteY80" fmla="*/ 44935 h 102827"/>
                  <a:gd name="connsiteX81" fmla="*/ 101766 w 106231"/>
                  <a:gd name="connsiteY81" fmla="*/ 40875 h 102827"/>
                  <a:gd name="connsiteX82" fmla="*/ 98319 w 106231"/>
                  <a:gd name="connsiteY82" fmla="*/ 38577 h 102827"/>
                  <a:gd name="connsiteX83" fmla="*/ 92728 w 106231"/>
                  <a:gd name="connsiteY83" fmla="*/ 37275 h 102827"/>
                  <a:gd name="connsiteX84" fmla="*/ 92728 w 106231"/>
                  <a:gd name="connsiteY84" fmla="*/ 35207 h 102827"/>
                  <a:gd name="connsiteX85" fmla="*/ 92958 w 106231"/>
                  <a:gd name="connsiteY85" fmla="*/ 32833 h 102827"/>
                  <a:gd name="connsiteX86" fmla="*/ 93570 w 106231"/>
                  <a:gd name="connsiteY86" fmla="*/ 31301 h 102827"/>
                  <a:gd name="connsiteX87" fmla="*/ 98090 w 106231"/>
                  <a:gd name="connsiteY87" fmla="*/ 30841 h 102827"/>
                  <a:gd name="connsiteX88" fmla="*/ 100618 w 106231"/>
                  <a:gd name="connsiteY88" fmla="*/ 30458 h 102827"/>
                  <a:gd name="connsiteX89" fmla="*/ 102073 w 106231"/>
                  <a:gd name="connsiteY89" fmla="*/ 28926 h 102827"/>
                  <a:gd name="connsiteX90" fmla="*/ 103145 w 106231"/>
                  <a:gd name="connsiteY90" fmla="*/ 22722 h 102827"/>
                  <a:gd name="connsiteX91" fmla="*/ 105749 w 106231"/>
                  <a:gd name="connsiteY91" fmla="*/ 16364 h 102827"/>
                  <a:gd name="connsiteX92" fmla="*/ 106209 w 106231"/>
                  <a:gd name="connsiteY92" fmla="*/ 13224 h 102827"/>
                  <a:gd name="connsiteX93" fmla="*/ 106209 w 106231"/>
                  <a:gd name="connsiteY93" fmla="*/ 7326 h 102827"/>
                  <a:gd name="connsiteX94" fmla="*/ 65306 w 106231"/>
                  <a:gd name="connsiteY94" fmla="*/ 33599 h 102827"/>
                  <a:gd name="connsiteX95" fmla="*/ 57647 w 106231"/>
                  <a:gd name="connsiteY95" fmla="*/ 34288 h 102827"/>
                  <a:gd name="connsiteX96" fmla="*/ 49068 w 106231"/>
                  <a:gd name="connsiteY96" fmla="*/ 41258 h 102827"/>
                  <a:gd name="connsiteX97" fmla="*/ 57953 w 106231"/>
                  <a:gd name="connsiteY97" fmla="*/ 42484 h 102827"/>
                  <a:gd name="connsiteX98" fmla="*/ 65613 w 106231"/>
                  <a:gd name="connsiteY98" fmla="*/ 37965 h 102827"/>
                  <a:gd name="connsiteX99" fmla="*/ 63698 w 106231"/>
                  <a:gd name="connsiteY99" fmla="*/ 41105 h 102827"/>
                  <a:gd name="connsiteX100" fmla="*/ 57953 w 106231"/>
                  <a:gd name="connsiteY100" fmla="*/ 44935 h 102827"/>
                  <a:gd name="connsiteX101" fmla="*/ 45238 w 106231"/>
                  <a:gd name="connsiteY101" fmla="*/ 40875 h 102827"/>
                  <a:gd name="connsiteX102" fmla="*/ 44778 w 106231"/>
                  <a:gd name="connsiteY102" fmla="*/ 33905 h 102827"/>
                  <a:gd name="connsiteX103" fmla="*/ 47919 w 106231"/>
                  <a:gd name="connsiteY103" fmla="*/ 30535 h 102827"/>
                  <a:gd name="connsiteX104" fmla="*/ 51519 w 106231"/>
                  <a:gd name="connsiteY104" fmla="*/ 26705 h 102827"/>
                  <a:gd name="connsiteX105" fmla="*/ 46004 w 106231"/>
                  <a:gd name="connsiteY105" fmla="*/ 22186 h 102827"/>
                  <a:gd name="connsiteX106" fmla="*/ 46464 w 106231"/>
                  <a:gd name="connsiteY106" fmla="*/ 19275 h 102827"/>
                  <a:gd name="connsiteX107" fmla="*/ 54353 w 106231"/>
                  <a:gd name="connsiteY107" fmla="*/ 16671 h 102827"/>
                  <a:gd name="connsiteX108" fmla="*/ 56268 w 106231"/>
                  <a:gd name="connsiteY108" fmla="*/ 20041 h 102827"/>
                  <a:gd name="connsiteX109" fmla="*/ 58413 w 106231"/>
                  <a:gd name="connsiteY109" fmla="*/ 22186 h 102827"/>
                  <a:gd name="connsiteX110" fmla="*/ 63162 w 106231"/>
                  <a:gd name="connsiteY110" fmla="*/ 23871 h 102827"/>
                  <a:gd name="connsiteX111" fmla="*/ 61706 w 106231"/>
                  <a:gd name="connsiteY111" fmla="*/ 30075 h 102827"/>
                  <a:gd name="connsiteX112" fmla="*/ 67451 w 106231"/>
                  <a:gd name="connsiteY112" fmla="*/ 32986 h 102827"/>
                  <a:gd name="connsiteX113" fmla="*/ 65306 w 106231"/>
                  <a:gd name="connsiteY113" fmla="*/ 33599 h 10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106231" h="102827">
                    <a:moveTo>
                      <a:pt x="106209" y="7326"/>
                    </a:moveTo>
                    <a:cubicBezTo>
                      <a:pt x="105749" y="6177"/>
                      <a:pt x="105213" y="7479"/>
                      <a:pt x="104600" y="7020"/>
                    </a:cubicBezTo>
                    <a:cubicBezTo>
                      <a:pt x="103834" y="6407"/>
                      <a:pt x="100770" y="4492"/>
                      <a:pt x="99851" y="3343"/>
                    </a:cubicBezTo>
                    <a:cubicBezTo>
                      <a:pt x="98932" y="2194"/>
                      <a:pt x="91732" y="-947"/>
                      <a:pt x="82311" y="279"/>
                    </a:cubicBezTo>
                    <a:cubicBezTo>
                      <a:pt x="72890" y="1581"/>
                      <a:pt x="61553" y="2500"/>
                      <a:pt x="55043" y="10849"/>
                    </a:cubicBezTo>
                    <a:cubicBezTo>
                      <a:pt x="48532" y="19122"/>
                      <a:pt x="41331" y="19505"/>
                      <a:pt x="38574" y="20271"/>
                    </a:cubicBezTo>
                    <a:cubicBezTo>
                      <a:pt x="35817" y="21037"/>
                      <a:pt x="34591" y="21726"/>
                      <a:pt x="33978" y="26169"/>
                    </a:cubicBezTo>
                    <a:cubicBezTo>
                      <a:pt x="33366" y="30611"/>
                      <a:pt x="29689" y="48382"/>
                      <a:pt x="19272" y="55658"/>
                    </a:cubicBezTo>
                    <a:cubicBezTo>
                      <a:pt x="19272" y="55658"/>
                      <a:pt x="15136" y="59641"/>
                      <a:pt x="20038" y="61863"/>
                    </a:cubicBezTo>
                    <a:cubicBezTo>
                      <a:pt x="25017" y="64084"/>
                      <a:pt x="27698" y="66995"/>
                      <a:pt x="34591" y="64084"/>
                    </a:cubicBezTo>
                    <a:cubicBezTo>
                      <a:pt x="41485" y="61173"/>
                      <a:pt x="36813" y="63471"/>
                      <a:pt x="37655" y="64237"/>
                    </a:cubicBezTo>
                    <a:cubicBezTo>
                      <a:pt x="38421" y="65003"/>
                      <a:pt x="39876" y="65846"/>
                      <a:pt x="37349" y="65846"/>
                    </a:cubicBezTo>
                    <a:cubicBezTo>
                      <a:pt x="34821" y="65846"/>
                      <a:pt x="24097" y="66305"/>
                      <a:pt x="22336" y="68910"/>
                    </a:cubicBezTo>
                    <a:cubicBezTo>
                      <a:pt x="22336" y="68910"/>
                      <a:pt x="21417" y="70824"/>
                      <a:pt x="20267" y="70518"/>
                    </a:cubicBezTo>
                    <a:cubicBezTo>
                      <a:pt x="19119" y="70212"/>
                      <a:pt x="13221" y="70365"/>
                      <a:pt x="17050" y="71667"/>
                    </a:cubicBezTo>
                    <a:cubicBezTo>
                      <a:pt x="20880" y="72969"/>
                      <a:pt x="23561" y="73122"/>
                      <a:pt x="23408" y="75037"/>
                    </a:cubicBezTo>
                    <a:cubicBezTo>
                      <a:pt x="23255" y="76952"/>
                      <a:pt x="19119" y="75497"/>
                      <a:pt x="16208" y="74118"/>
                    </a:cubicBezTo>
                    <a:cubicBezTo>
                      <a:pt x="13297" y="72663"/>
                      <a:pt x="10157" y="69369"/>
                      <a:pt x="7093" y="69982"/>
                    </a:cubicBezTo>
                    <a:cubicBezTo>
                      <a:pt x="4029" y="70595"/>
                      <a:pt x="-5162" y="73505"/>
                      <a:pt x="3876" y="75727"/>
                    </a:cubicBezTo>
                    <a:cubicBezTo>
                      <a:pt x="12991" y="77948"/>
                      <a:pt x="12148" y="75420"/>
                      <a:pt x="18583" y="77335"/>
                    </a:cubicBezTo>
                    <a:cubicBezTo>
                      <a:pt x="20880" y="78025"/>
                      <a:pt x="22259" y="78561"/>
                      <a:pt x="22872" y="78944"/>
                    </a:cubicBezTo>
                    <a:lnTo>
                      <a:pt x="24021" y="79173"/>
                    </a:lnTo>
                    <a:cubicBezTo>
                      <a:pt x="24021" y="79173"/>
                      <a:pt x="24863" y="79020"/>
                      <a:pt x="25476" y="78484"/>
                    </a:cubicBezTo>
                    <a:cubicBezTo>
                      <a:pt x="26089" y="77871"/>
                      <a:pt x="26548" y="77412"/>
                      <a:pt x="26548" y="76722"/>
                    </a:cubicBezTo>
                    <a:cubicBezTo>
                      <a:pt x="26548" y="76033"/>
                      <a:pt x="27238" y="75497"/>
                      <a:pt x="28080" y="75267"/>
                    </a:cubicBezTo>
                    <a:cubicBezTo>
                      <a:pt x="28923" y="75037"/>
                      <a:pt x="30225" y="74884"/>
                      <a:pt x="31527" y="75650"/>
                    </a:cubicBezTo>
                    <a:cubicBezTo>
                      <a:pt x="32829" y="76339"/>
                      <a:pt x="33825" y="77182"/>
                      <a:pt x="34438" y="76569"/>
                    </a:cubicBezTo>
                    <a:cubicBezTo>
                      <a:pt x="35051" y="75956"/>
                      <a:pt x="36813" y="74195"/>
                      <a:pt x="37808" y="74501"/>
                    </a:cubicBezTo>
                    <a:cubicBezTo>
                      <a:pt x="38727" y="74884"/>
                      <a:pt x="41255" y="75420"/>
                      <a:pt x="42098" y="75573"/>
                    </a:cubicBezTo>
                    <a:cubicBezTo>
                      <a:pt x="42940" y="75727"/>
                      <a:pt x="43630" y="75344"/>
                      <a:pt x="44702" y="75344"/>
                    </a:cubicBezTo>
                    <a:cubicBezTo>
                      <a:pt x="45774" y="75344"/>
                      <a:pt x="46157" y="76186"/>
                      <a:pt x="46387" y="77105"/>
                    </a:cubicBezTo>
                    <a:cubicBezTo>
                      <a:pt x="46617" y="78025"/>
                      <a:pt x="46004" y="79173"/>
                      <a:pt x="47076" y="79633"/>
                    </a:cubicBezTo>
                    <a:cubicBezTo>
                      <a:pt x="48149" y="80093"/>
                      <a:pt x="48532" y="80935"/>
                      <a:pt x="49144" y="81778"/>
                    </a:cubicBezTo>
                    <a:cubicBezTo>
                      <a:pt x="49757" y="82620"/>
                      <a:pt x="49987" y="83693"/>
                      <a:pt x="51059" y="83310"/>
                    </a:cubicBezTo>
                    <a:cubicBezTo>
                      <a:pt x="52132" y="82927"/>
                      <a:pt x="54047" y="82927"/>
                      <a:pt x="54506" y="82927"/>
                    </a:cubicBezTo>
                    <a:cubicBezTo>
                      <a:pt x="54966" y="82927"/>
                      <a:pt x="55808" y="82774"/>
                      <a:pt x="56268" y="82467"/>
                    </a:cubicBezTo>
                    <a:cubicBezTo>
                      <a:pt x="56727" y="82084"/>
                      <a:pt x="57800" y="81165"/>
                      <a:pt x="58336" y="82237"/>
                    </a:cubicBezTo>
                    <a:cubicBezTo>
                      <a:pt x="58796" y="83310"/>
                      <a:pt x="59409" y="84612"/>
                      <a:pt x="60251" y="85148"/>
                    </a:cubicBezTo>
                    <a:cubicBezTo>
                      <a:pt x="61093" y="85608"/>
                      <a:pt x="62855" y="85991"/>
                      <a:pt x="63851" y="85991"/>
                    </a:cubicBezTo>
                    <a:cubicBezTo>
                      <a:pt x="64847" y="85991"/>
                      <a:pt x="65919" y="86374"/>
                      <a:pt x="66379" y="86680"/>
                    </a:cubicBezTo>
                    <a:cubicBezTo>
                      <a:pt x="66838" y="86986"/>
                      <a:pt x="67604" y="87369"/>
                      <a:pt x="67451" y="88365"/>
                    </a:cubicBezTo>
                    <a:cubicBezTo>
                      <a:pt x="67298" y="89284"/>
                      <a:pt x="66992" y="89897"/>
                      <a:pt x="66532" y="90433"/>
                    </a:cubicBezTo>
                    <a:cubicBezTo>
                      <a:pt x="66072" y="90893"/>
                      <a:pt x="64847" y="91276"/>
                      <a:pt x="65230" y="92195"/>
                    </a:cubicBezTo>
                    <a:cubicBezTo>
                      <a:pt x="65613" y="93114"/>
                      <a:pt x="65000" y="94263"/>
                      <a:pt x="64770" y="95106"/>
                    </a:cubicBezTo>
                    <a:cubicBezTo>
                      <a:pt x="64540" y="95948"/>
                      <a:pt x="63928" y="96791"/>
                      <a:pt x="63545" y="97174"/>
                    </a:cubicBezTo>
                    <a:cubicBezTo>
                      <a:pt x="63162" y="97557"/>
                      <a:pt x="62626" y="98399"/>
                      <a:pt x="62855" y="99318"/>
                    </a:cubicBezTo>
                    <a:cubicBezTo>
                      <a:pt x="63085" y="100238"/>
                      <a:pt x="62702" y="102306"/>
                      <a:pt x="63775" y="101923"/>
                    </a:cubicBezTo>
                    <a:cubicBezTo>
                      <a:pt x="64847" y="101540"/>
                      <a:pt x="66532" y="102152"/>
                      <a:pt x="67221" y="102152"/>
                    </a:cubicBezTo>
                    <a:cubicBezTo>
                      <a:pt x="67911" y="102152"/>
                      <a:pt x="68906" y="103072"/>
                      <a:pt x="69749" y="102765"/>
                    </a:cubicBezTo>
                    <a:cubicBezTo>
                      <a:pt x="70208" y="102612"/>
                      <a:pt x="71358" y="102459"/>
                      <a:pt x="72430" y="102306"/>
                    </a:cubicBezTo>
                    <a:cubicBezTo>
                      <a:pt x="71894" y="101769"/>
                      <a:pt x="71204" y="100927"/>
                      <a:pt x="71587" y="100391"/>
                    </a:cubicBezTo>
                    <a:cubicBezTo>
                      <a:pt x="72200" y="99548"/>
                      <a:pt x="72506" y="99548"/>
                      <a:pt x="72813" y="98706"/>
                    </a:cubicBezTo>
                    <a:cubicBezTo>
                      <a:pt x="73043" y="97863"/>
                      <a:pt x="73655" y="97480"/>
                      <a:pt x="73885" y="97174"/>
                    </a:cubicBezTo>
                    <a:cubicBezTo>
                      <a:pt x="74115" y="96791"/>
                      <a:pt x="73885" y="96254"/>
                      <a:pt x="73273" y="95871"/>
                    </a:cubicBezTo>
                    <a:cubicBezTo>
                      <a:pt x="72660" y="95489"/>
                      <a:pt x="72047" y="94799"/>
                      <a:pt x="71510" y="94569"/>
                    </a:cubicBezTo>
                    <a:cubicBezTo>
                      <a:pt x="70898" y="94340"/>
                      <a:pt x="69979" y="94186"/>
                      <a:pt x="69979" y="94186"/>
                    </a:cubicBezTo>
                    <a:cubicBezTo>
                      <a:pt x="69979" y="94186"/>
                      <a:pt x="69060" y="94569"/>
                      <a:pt x="68676" y="93344"/>
                    </a:cubicBezTo>
                    <a:cubicBezTo>
                      <a:pt x="68294" y="92118"/>
                      <a:pt x="68447" y="91582"/>
                      <a:pt x="69060" y="90969"/>
                    </a:cubicBezTo>
                    <a:cubicBezTo>
                      <a:pt x="69672" y="90357"/>
                      <a:pt x="71434" y="89897"/>
                      <a:pt x="72277" y="89514"/>
                    </a:cubicBezTo>
                    <a:cubicBezTo>
                      <a:pt x="73119" y="89131"/>
                      <a:pt x="73809" y="88672"/>
                      <a:pt x="74421" y="88288"/>
                    </a:cubicBezTo>
                    <a:cubicBezTo>
                      <a:pt x="75034" y="87905"/>
                      <a:pt x="77409" y="87216"/>
                      <a:pt x="76107" y="86833"/>
                    </a:cubicBezTo>
                    <a:cubicBezTo>
                      <a:pt x="74805" y="86450"/>
                      <a:pt x="73962" y="86680"/>
                      <a:pt x="73962" y="85608"/>
                    </a:cubicBezTo>
                    <a:cubicBezTo>
                      <a:pt x="73962" y="84535"/>
                      <a:pt x="74115" y="84076"/>
                      <a:pt x="74651" y="83233"/>
                    </a:cubicBezTo>
                    <a:cubicBezTo>
                      <a:pt x="75264" y="82391"/>
                      <a:pt x="76413" y="81165"/>
                      <a:pt x="77026" y="80705"/>
                    </a:cubicBezTo>
                    <a:cubicBezTo>
                      <a:pt x="77639" y="80246"/>
                      <a:pt x="78098" y="79480"/>
                      <a:pt x="77945" y="78561"/>
                    </a:cubicBezTo>
                    <a:cubicBezTo>
                      <a:pt x="77791" y="77642"/>
                      <a:pt x="77945" y="74348"/>
                      <a:pt x="77485" y="73659"/>
                    </a:cubicBezTo>
                    <a:cubicBezTo>
                      <a:pt x="77026" y="72969"/>
                      <a:pt x="71128" y="65539"/>
                      <a:pt x="71128" y="65539"/>
                    </a:cubicBezTo>
                    <a:cubicBezTo>
                      <a:pt x="71128" y="65539"/>
                      <a:pt x="70285" y="65080"/>
                      <a:pt x="70515" y="63854"/>
                    </a:cubicBezTo>
                    <a:cubicBezTo>
                      <a:pt x="70745" y="62629"/>
                      <a:pt x="70898" y="62169"/>
                      <a:pt x="71587" y="61709"/>
                    </a:cubicBezTo>
                    <a:cubicBezTo>
                      <a:pt x="72277" y="61250"/>
                      <a:pt x="73502" y="60867"/>
                      <a:pt x="74345" y="60178"/>
                    </a:cubicBezTo>
                    <a:cubicBezTo>
                      <a:pt x="75187" y="59488"/>
                      <a:pt x="76107" y="58952"/>
                      <a:pt x="76949" y="59335"/>
                    </a:cubicBezTo>
                    <a:cubicBezTo>
                      <a:pt x="77791" y="59718"/>
                      <a:pt x="81851" y="61250"/>
                      <a:pt x="82694" y="61020"/>
                    </a:cubicBezTo>
                    <a:cubicBezTo>
                      <a:pt x="83536" y="60790"/>
                      <a:pt x="85222" y="60867"/>
                      <a:pt x="86141" y="60407"/>
                    </a:cubicBezTo>
                    <a:cubicBezTo>
                      <a:pt x="87060" y="59948"/>
                      <a:pt x="90200" y="58875"/>
                      <a:pt x="91043" y="58722"/>
                    </a:cubicBezTo>
                    <a:cubicBezTo>
                      <a:pt x="91885" y="58569"/>
                      <a:pt x="93341" y="58722"/>
                      <a:pt x="94030" y="58109"/>
                    </a:cubicBezTo>
                    <a:cubicBezTo>
                      <a:pt x="94719" y="57497"/>
                      <a:pt x="96328" y="56654"/>
                      <a:pt x="94489" y="55505"/>
                    </a:cubicBezTo>
                    <a:cubicBezTo>
                      <a:pt x="92728" y="54280"/>
                      <a:pt x="91119" y="54433"/>
                      <a:pt x="91732" y="53207"/>
                    </a:cubicBezTo>
                    <a:cubicBezTo>
                      <a:pt x="92345" y="51982"/>
                      <a:pt x="93034" y="51292"/>
                      <a:pt x="94337" y="50833"/>
                    </a:cubicBezTo>
                    <a:cubicBezTo>
                      <a:pt x="95639" y="50373"/>
                      <a:pt x="96864" y="49607"/>
                      <a:pt x="97707" y="48765"/>
                    </a:cubicBezTo>
                    <a:cubicBezTo>
                      <a:pt x="98549" y="47922"/>
                      <a:pt x="99775" y="46467"/>
                      <a:pt x="100311" y="46467"/>
                    </a:cubicBezTo>
                    <a:cubicBezTo>
                      <a:pt x="100924" y="46467"/>
                      <a:pt x="101996" y="45624"/>
                      <a:pt x="101996" y="44935"/>
                    </a:cubicBezTo>
                    <a:cubicBezTo>
                      <a:pt x="101996" y="44245"/>
                      <a:pt x="102456" y="41718"/>
                      <a:pt x="101766" y="40875"/>
                    </a:cubicBezTo>
                    <a:cubicBezTo>
                      <a:pt x="101077" y="40033"/>
                      <a:pt x="99162" y="38731"/>
                      <a:pt x="98319" y="38577"/>
                    </a:cubicBezTo>
                    <a:cubicBezTo>
                      <a:pt x="97477" y="38424"/>
                      <a:pt x="92728" y="37275"/>
                      <a:pt x="92728" y="37275"/>
                    </a:cubicBezTo>
                    <a:cubicBezTo>
                      <a:pt x="92728" y="37275"/>
                      <a:pt x="91655" y="36662"/>
                      <a:pt x="92728" y="35207"/>
                    </a:cubicBezTo>
                    <a:cubicBezTo>
                      <a:pt x="93800" y="33752"/>
                      <a:pt x="93187" y="33522"/>
                      <a:pt x="92958" y="32833"/>
                    </a:cubicBezTo>
                    <a:cubicBezTo>
                      <a:pt x="92728" y="32143"/>
                      <a:pt x="92268" y="31607"/>
                      <a:pt x="93570" y="31301"/>
                    </a:cubicBezTo>
                    <a:cubicBezTo>
                      <a:pt x="94873" y="30918"/>
                      <a:pt x="97017" y="30611"/>
                      <a:pt x="98090" y="30841"/>
                    </a:cubicBezTo>
                    <a:cubicBezTo>
                      <a:pt x="99162" y="31071"/>
                      <a:pt x="100005" y="30611"/>
                      <a:pt x="100618" y="30458"/>
                    </a:cubicBezTo>
                    <a:cubicBezTo>
                      <a:pt x="101230" y="30305"/>
                      <a:pt x="101690" y="30228"/>
                      <a:pt x="102073" y="28926"/>
                    </a:cubicBezTo>
                    <a:cubicBezTo>
                      <a:pt x="102456" y="27624"/>
                      <a:pt x="102685" y="24254"/>
                      <a:pt x="103145" y="22722"/>
                    </a:cubicBezTo>
                    <a:cubicBezTo>
                      <a:pt x="103604" y="21190"/>
                      <a:pt x="105443" y="16824"/>
                      <a:pt x="105749" y="16364"/>
                    </a:cubicBezTo>
                    <a:cubicBezTo>
                      <a:pt x="106132" y="15905"/>
                      <a:pt x="106209" y="13990"/>
                      <a:pt x="106209" y="13224"/>
                    </a:cubicBezTo>
                    <a:cubicBezTo>
                      <a:pt x="106286" y="12535"/>
                      <a:pt x="106132" y="9700"/>
                      <a:pt x="106209" y="7326"/>
                    </a:cubicBezTo>
                    <a:close/>
                    <a:moveTo>
                      <a:pt x="65306" y="33599"/>
                    </a:moveTo>
                    <a:cubicBezTo>
                      <a:pt x="60021" y="30994"/>
                      <a:pt x="59791" y="33369"/>
                      <a:pt x="57647" y="34288"/>
                    </a:cubicBezTo>
                    <a:cubicBezTo>
                      <a:pt x="55502" y="35207"/>
                      <a:pt x="46387" y="39343"/>
                      <a:pt x="49068" y="41258"/>
                    </a:cubicBezTo>
                    <a:cubicBezTo>
                      <a:pt x="51672" y="43173"/>
                      <a:pt x="55043" y="44169"/>
                      <a:pt x="57953" y="42484"/>
                    </a:cubicBezTo>
                    <a:cubicBezTo>
                      <a:pt x="60864" y="40799"/>
                      <a:pt x="64923" y="38424"/>
                      <a:pt x="65613" y="37965"/>
                    </a:cubicBezTo>
                    <a:cubicBezTo>
                      <a:pt x="66302" y="37505"/>
                      <a:pt x="66838" y="39650"/>
                      <a:pt x="63698" y="41105"/>
                    </a:cubicBezTo>
                    <a:cubicBezTo>
                      <a:pt x="60557" y="42560"/>
                      <a:pt x="60098" y="44935"/>
                      <a:pt x="57953" y="44935"/>
                    </a:cubicBezTo>
                    <a:cubicBezTo>
                      <a:pt x="55808" y="44935"/>
                      <a:pt x="43859" y="44245"/>
                      <a:pt x="45238" y="40875"/>
                    </a:cubicBezTo>
                    <a:cubicBezTo>
                      <a:pt x="46693" y="37505"/>
                      <a:pt x="45238" y="36586"/>
                      <a:pt x="44778" y="33905"/>
                    </a:cubicBezTo>
                    <a:cubicBezTo>
                      <a:pt x="44319" y="31301"/>
                      <a:pt x="45238" y="31301"/>
                      <a:pt x="47919" y="30535"/>
                    </a:cubicBezTo>
                    <a:cubicBezTo>
                      <a:pt x="50523" y="29845"/>
                      <a:pt x="54353" y="27624"/>
                      <a:pt x="51519" y="26705"/>
                    </a:cubicBezTo>
                    <a:cubicBezTo>
                      <a:pt x="48685" y="25786"/>
                      <a:pt x="46770" y="25786"/>
                      <a:pt x="46004" y="22186"/>
                    </a:cubicBezTo>
                    <a:cubicBezTo>
                      <a:pt x="46004" y="22186"/>
                      <a:pt x="44549" y="20271"/>
                      <a:pt x="46464" y="19275"/>
                    </a:cubicBezTo>
                    <a:cubicBezTo>
                      <a:pt x="48379" y="18279"/>
                      <a:pt x="53204" y="15905"/>
                      <a:pt x="54353" y="16671"/>
                    </a:cubicBezTo>
                    <a:cubicBezTo>
                      <a:pt x="55579" y="17360"/>
                      <a:pt x="56038" y="18586"/>
                      <a:pt x="56268" y="20041"/>
                    </a:cubicBezTo>
                    <a:cubicBezTo>
                      <a:pt x="56498" y="21496"/>
                      <a:pt x="56498" y="22186"/>
                      <a:pt x="58413" y="22186"/>
                    </a:cubicBezTo>
                    <a:cubicBezTo>
                      <a:pt x="60328" y="22186"/>
                      <a:pt x="64617" y="22645"/>
                      <a:pt x="63162" y="23871"/>
                    </a:cubicBezTo>
                    <a:cubicBezTo>
                      <a:pt x="61706" y="25096"/>
                      <a:pt x="58872" y="28926"/>
                      <a:pt x="61706" y="30075"/>
                    </a:cubicBezTo>
                    <a:cubicBezTo>
                      <a:pt x="64617" y="31301"/>
                      <a:pt x="66455" y="31760"/>
                      <a:pt x="67451" y="32986"/>
                    </a:cubicBezTo>
                    <a:cubicBezTo>
                      <a:pt x="67528" y="32833"/>
                      <a:pt x="70591" y="36203"/>
                      <a:pt x="65306" y="3359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39" name="Kombinationstegning: figur 12238">
                <a:extLst>
                  <a:ext uri="{FF2B5EF4-FFF2-40B4-BE49-F238E27FC236}">
                    <a16:creationId xmlns:a16="http://schemas.microsoft.com/office/drawing/2014/main" id="{9AE1C2AD-D2C4-4E61-B1D6-DEE41F7EA091}"/>
                  </a:ext>
                </a:extLst>
              </p:cNvPr>
              <p:cNvSpPr/>
              <p:nvPr/>
            </p:nvSpPr>
            <p:spPr>
              <a:xfrm>
                <a:off x="6100920" y="2501797"/>
                <a:ext cx="228950" cy="341881"/>
              </a:xfrm>
              <a:custGeom>
                <a:avLst/>
                <a:gdLst>
                  <a:gd name="connsiteX0" fmla="*/ 16454 w 228950"/>
                  <a:gd name="connsiteY0" fmla="*/ 51476 h 341881"/>
                  <a:gd name="connsiteX1" fmla="*/ 20053 w 228950"/>
                  <a:gd name="connsiteY1" fmla="*/ 53621 h 341881"/>
                  <a:gd name="connsiteX2" fmla="*/ 18369 w 228950"/>
                  <a:gd name="connsiteY2" fmla="*/ 55995 h 341881"/>
                  <a:gd name="connsiteX3" fmla="*/ 20973 w 228950"/>
                  <a:gd name="connsiteY3" fmla="*/ 57221 h 341881"/>
                  <a:gd name="connsiteX4" fmla="*/ 19517 w 228950"/>
                  <a:gd name="connsiteY4" fmla="*/ 61510 h 341881"/>
                  <a:gd name="connsiteX5" fmla="*/ 19747 w 228950"/>
                  <a:gd name="connsiteY5" fmla="*/ 63655 h 341881"/>
                  <a:gd name="connsiteX6" fmla="*/ 15917 w 228950"/>
                  <a:gd name="connsiteY6" fmla="*/ 66029 h 341881"/>
                  <a:gd name="connsiteX7" fmla="*/ 19517 w 228950"/>
                  <a:gd name="connsiteY7" fmla="*/ 68634 h 341881"/>
                  <a:gd name="connsiteX8" fmla="*/ 13313 w 228950"/>
                  <a:gd name="connsiteY8" fmla="*/ 69093 h 341881"/>
                  <a:gd name="connsiteX9" fmla="*/ 12394 w 228950"/>
                  <a:gd name="connsiteY9" fmla="*/ 76064 h 341881"/>
                  <a:gd name="connsiteX10" fmla="*/ 11705 w 228950"/>
                  <a:gd name="connsiteY10" fmla="*/ 77978 h 341881"/>
                  <a:gd name="connsiteX11" fmla="*/ 3585 w 228950"/>
                  <a:gd name="connsiteY11" fmla="*/ 78898 h 341881"/>
                  <a:gd name="connsiteX12" fmla="*/ 4811 w 228950"/>
                  <a:gd name="connsiteY12" fmla="*/ 81042 h 341881"/>
                  <a:gd name="connsiteX13" fmla="*/ 7339 w 228950"/>
                  <a:gd name="connsiteY13" fmla="*/ 82881 h 341881"/>
                  <a:gd name="connsiteX14" fmla="*/ 1441 w 228950"/>
                  <a:gd name="connsiteY14" fmla="*/ 84183 h 341881"/>
                  <a:gd name="connsiteX15" fmla="*/ 1671 w 228950"/>
                  <a:gd name="connsiteY15" fmla="*/ 86787 h 341881"/>
                  <a:gd name="connsiteX16" fmla="*/ 7185 w 228950"/>
                  <a:gd name="connsiteY16" fmla="*/ 89698 h 341881"/>
                  <a:gd name="connsiteX17" fmla="*/ 7875 w 228950"/>
                  <a:gd name="connsiteY17" fmla="*/ 92608 h 341881"/>
                  <a:gd name="connsiteX18" fmla="*/ 3126 w 228950"/>
                  <a:gd name="connsiteY18" fmla="*/ 93834 h 341881"/>
                  <a:gd name="connsiteX19" fmla="*/ 1211 w 228950"/>
                  <a:gd name="connsiteY19" fmla="*/ 97434 h 341881"/>
                  <a:gd name="connsiteX20" fmla="*/ 10326 w 228950"/>
                  <a:gd name="connsiteY20" fmla="*/ 95289 h 341881"/>
                  <a:gd name="connsiteX21" fmla="*/ 16760 w 228950"/>
                  <a:gd name="connsiteY21" fmla="*/ 94064 h 341881"/>
                  <a:gd name="connsiteX22" fmla="*/ 13160 w 228950"/>
                  <a:gd name="connsiteY22" fmla="*/ 88089 h 341881"/>
                  <a:gd name="connsiteX23" fmla="*/ 9100 w 228950"/>
                  <a:gd name="connsiteY23" fmla="*/ 84489 h 341881"/>
                  <a:gd name="connsiteX24" fmla="*/ 7721 w 228950"/>
                  <a:gd name="connsiteY24" fmla="*/ 83264 h 341881"/>
                  <a:gd name="connsiteX25" fmla="*/ 13390 w 228950"/>
                  <a:gd name="connsiteY25" fmla="*/ 86634 h 341881"/>
                  <a:gd name="connsiteX26" fmla="*/ 20590 w 228950"/>
                  <a:gd name="connsiteY26" fmla="*/ 87094 h 341881"/>
                  <a:gd name="connsiteX27" fmla="*/ 31620 w 228950"/>
                  <a:gd name="connsiteY27" fmla="*/ 78515 h 341881"/>
                  <a:gd name="connsiteX28" fmla="*/ 33994 w 228950"/>
                  <a:gd name="connsiteY28" fmla="*/ 76830 h 341881"/>
                  <a:gd name="connsiteX29" fmla="*/ 34913 w 228950"/>
                  <a:gd name="connsiteY29" fmla="*/ 80889 h 341881"/>
                  <a:gd name="connsiteX30" fmla="*/ 27713 w 228950"/>
                  <a:gd name="connsiteY30" fmla="*/ 85179 h 341881"/>
                  <a:gd name="connsiteX31" fmla="*/ 27253 w 228950"/>
                  <a:gd name="connsiteY31" fmla="*/ 86634 h 341881"/>
                  <a:gd name="connsiteX32" fmla="*/ 24649 w 228950"/>
                  <a:gd name="connsiteY32" fmla="*/ 88319 h 341881"/>
                  <a:gd name="connsiteX33" fmla="*/ 23960 w 228950"/>
                  <a:gd name="connsiteY33" fmla="*/ 92149 h 341881"/>
                  <a:gd name="connsiteX34" fmla="*/ 21049 w 228950"/>
                  <a:gd name="connsiteY34" fmla="*/ 98353 h 341881"/>
                  <a:gd name="connsiteX35" fmla="*/ 21049 w 228950"/>
                  <a:gd name="connsiteY35" fmla="*/ 100957 h 341881"/>
                  <a:gd name="connsiteX36" fmla="*/ 20590 w 228950"/>
                  <a:gd name="connsiteY36" fmla="*/ 103562 h 341881"/>
                  <a:gd name="connsiteX37" fmla="*/ 19364 w 228950"/>
                  <a:gd name="connsiteY37" fmla="*/ 106166 h 341881"/>
                  <a:gd name="connsiteX38" fmla="*/ 17449 w 228950"/>
                  <a:gd name="connsiteY38" fmla="*/ 110455 h 341881"/>
                  <a:gd name="connsiteX39" fmla="*/ 19364 w 228950"/>
                  <a:gd name="connsiteY39" fmla="*/ 112370 h 341881"/>
                  <a:gd name="connsiteX40" fmla="*/ 20283 w 228950"/>
                  <a:gd name="connsiteY40" fmla="*/ 115741 h 341881"/>
                  <a:gd name="connsiteX41" fmla="*/ 21968 w 228950"/>
                  <a:gd name="connsiteY41" fmla="*/ 117885 h 341881"/>
                  <a:gd name="connsiteX42" fmla="*/ 17449 w 228950"/>
                  <a:gd name="connsiteY42" fmla="*/ 127000 h 341881"/>
                  <a:gd name="connsiteX43" fmla="*/ 15994 w 228950"/>
                  <a:gd name="connsiteY43" fmla="*/ 135579 h 341881"/>
                  <a:gd name="connsiteX44" fmla="*/ 21968 w 228950"/>
                  <a:gd name="connsiteY44" fmla="*/ 133434 h 341881"/>
                  <a:gd name="connsiteX45" fmla="*/ 22428 w 228950"/>
                  <a:gd name="connsiteY45" fmla="*/ 127690 h 341881"/>
                  <a:gd name="connsiteX46" fmla="*/ 24113 w 228950"/>
                  <a:gd name="connsiteY46" fmla="*/ 124090 h 341881"/>
                  <a:gd name="connsiteX47" fmla="*/ 25569 w 228950"/>
                  <a:gd name="connsiteY47" fmla="*/ 119341 h 341881"/>
                  <a:gd name="connsiteX48" fmla="*/ 27713 w 228950"/>
                  <a:gd name="connsiteY48" fmla="*/ 114592 h 341881"/>
                  <a:gd name="connsiteX49" fmla="*/ 25798 w 228950"/>
                  <a:gd name="connsiteY49" fmla="*/ 108387 h 341881"/>
                  <a:gd name="connsiteX50" fmla="*/ 33917 w 228950"/>
                  <a:gd name="connsiteY50" fmla="*/ 99809 h 341881"/>
                  <a:gd name="connsiteX51" fmla="*/ 34377 w 228950"/>
                  <a:gd name="connsiteY51" fmla="*/ 101953 h 341881"/>
                  <a:gd name="connsiteX52" fmla="*/ 28403 w 228950"/>
                  <a:gd name="connsiteY52" fmla="*/ 109383 h 341881"/>
                  <a:gd name="connsiteX53" fmla="*/ 31543 w 228950"/>
                  <a:gd name="connsiteY53" fmla="*/ 112753 h 341881"/>
                  <a:gd name="connsiteX54" fmla="*/ 35603 w 228950"/>
                  <a:gd name="connsiteY54" fmla="*/ 111528 h 341881"/>
                  <a:gd name="connsiteX55" fmla="*/ 39892 w 228950"/>
                  <a:gd name="connsiteY55" fmla="*/ 110609 h 341881"/>
                  <a:gd name="connsiteX56" fmla="*/ 41117 w 228950"/>
                  <a:gd name="connsiteY56" fmla="*/ 102949 h 341881"/>
                  <a:gd name="connsiteX57" fmla="*/ 43722 w 228950"/>
                  <a:gd name="connsiteY57" fmla="*/ 102030 h 341881"/>
                  <a:gd name="connsiteX58" fmla="*/ 45177 w 228950"/>
                  <a:gd name="connsiteY58" fmla="*/ 105400 h 341881"/>
                  <a:gd name="connsiteX59" fmla="*/ 46403 w 228950"/>
                  <a:gd name="connsiteY59" fmla="*/ 111145 h 341881"/>
                  <a:gd name="connsiteX60" fmla="*/ 41884 w 228950"/>
                  <a:gd name="connsiteY60" fmla="*/ 115434 h 341881"/>
                  <a:gd name="connsiteX61" fmla="*/ 43569 w 228950"/>
                  <a:gd name="connsiteY61" fmla="*/ 123783 h 341881"/>
                  <a:gd name="connsiteX62" fmla="*/ 47169 w 228950"/>
                  <a:gd name="connsiteY62" fmla="*/ 130754 h 341881"/>
                  <a:gd name="connsiteX63" fmla="*/ 39050 w 228950"/>
                  <a:gd name="connsiteY63" fmla="*/ 144388 h 341881"/>
                  <a:gd name="connsiteX64" fmla="*/ 34990 w 228950"/>
                  <a:gd name="connsiteY64" fmla="*/ 150132 h 341881"/>
                  <a:gd name="connsiteX65" fmla="*/ 32385 w 228950"/>
                  <a:gd name="connsiteY65" fmla="*/ 153043 h 341881"/>
                  <a:gd name="connsiteX66" fmla="*/ 37441 w 228950"/>
                  <a:gd name="connsiteY66" fmla="*/ 158328 h 341881"/>
                  <a:gd name="connsiteX67" fmla="*/ 40581 w 228950"/>
                  <a:gd name="connsiteY67" fmla="*/ 162618 h 341881"/>
                  <a:gd name="connsiteX68" fmla="*/ 39356 w 228950"/>
                  <a:gd name="connsiteY68" fmla="*/ 155647 h 341881"/>
                  <a:gd name="connsiteX69" fmla="*/ 43875 w 228950"/>
                  <a:gd name="connsiteY69" fmla="*/ 154958 h 341881"/>
                  <a:gd name="connsiteX70" fmla="*/ 50309 w 228950"/>
                  <a:gd name="connsiteY70" fmla="*/ 159018 h 341881"/>
                  <a:gd name="connsiteX71" fmla="*/ 54599 w 228950"/>
                  <a:gd name="connsiteY71" fmla="*/ 160243 h 341881"/>
                  <a:gd name="connsiteX72" fmla="*/ 55824 w 228950"/>
                  <a:gd name="connsiteY72" fmla="*/ 156184 h 341881"/>
                  <a:gd name="connsiteX73" fmla="*/ 56284 w 228950"/>
                  <a:gd name="connsiteY73" fmla="*/ 153579 h 341881"/>
                  <a:gd name="connsiteX74" fmla="*/ 66318 w 228950"/>
                  <a:gd name="connsiteY74" fmla="*/ 157639 h 341881"/>
                  <a:gd name="connsiteX75" fmla="*/ 80948 w 228950"/>
                  <a:gd name="connsiteY75" fmla="*/ 148754 h 341881"/>
                  <a:gd name="connsiteX76" fmla="*/ 90063 w 228950"/>
                  <a:gd name="connsiteY76" fmla="*/ 150439 h 341881"/>
                  <a:gd name="connsiteX77" fmla="*/ 80718 w 228950"/>
                  <a:gd name="connsiteY77" fmla="*/ 158558 h 341881"/>
                  <a:gd name="connsiteX78" fmla="*/ 76888 w 228950"/>
                  <a:gd name="connsiteY78" fmla="*/ 168133 h 341881"/>
                  <a:gd name="connsiteX79" fmla="*/ 81407 w 228950"/>
                  <a:gd name="connsiteY79" fmla="*/ 175792 h 341881"/>
                  <a:gd name="connsiteX80" fmla="*/ 87612 w 228950"/>
                  <a:gd name="connsiteY80" fmla="*/ 183222 h 341881"/>
                  <a:gd name="connsiteX81" fmla="*/ 91671 w 228950"/>
                  <a:gd name="connsiteY81" fmla="*/ 182992 h 341881"/>
                  <a:gd name="connsiteX82" fmla="*/ 95731 w 228950"/>
                  <a:gd name="connsiteY82" fmla="*/ 179622 h 341881"/>
                  <a:gd name="connsiteX83" fmla="*/ 97646 w 228950"/>
                  <a:gd name="connsiteY83" fmla="*/ 184141 h 341881"/>
                  <a:gd name="connsiteX84" fmla="*/ 93127 w 228950"/>
                  <a:gd name="connsiteY84" fmla="*/ 193946 h 341881"/>
                  <a:gd name="connsiteX85" fmla="*/ 95042 w 228950"/>
                  <a:gd name="connsiteY85" fmla="*/ 200916 h 341881"/>
                  <a:gd name="connsiteX86" fmla="*/ 93127 w 228950"/>
                  <a:gd name="connsiteY86" fmla="*/ 207886 h 341881"/>
                  <a:gd name="connsiteX87" fmla="*/ 97876 w 228950"/>
                  <a:gd name="connsiteY87" fmla="*/ 214627 h 341881"/>
                  <a:gd name="connsiteX88" fmla="*/ 91901 w 228950"/>
                  <a:gd name="connsiteY88" fmla="*/ 210337 h 341881"/>
                  <a:gd name="connsiteX89" fmla="*/ 89297 w 228950"/>
                  <a:gd name="connsiteY89" fmla="*/ 213478 h 341881"/>
                  <a:gd name="connsiteX90" fmla="*/ 89527 w 228950"/>
                  <a:gd name="connsiteY90" fmla="*/ 216618 h 341881"/>
                  <a:gd name="connsiteX91" fmla="*/ 75893 w 228950"/>
                  <a:gd name="connsiteY91" fmla="*/ 214703 h 341881"/>
                  <a:gd name="connsiteX92" fmla="*/ 68922 w 228950"/>
                  <a:gd name="connsiteY92" fmla="*/ 215163 h 341881"/>
                  <a:gd name="connsiteX93" fmla="*/ 62948 w 228950"/>
                  <a:gd name="connsiteY93" fmla="*/ 217078 h 341881"/>
                  <a:gd name="connsiteX94" fmla="*/ 62488 w 228950"/>
                  <a:gd name="connsiteY94" fmla="*/ 214474 h 341881"/>
                  <a:gd name="connsiteX95" fmla="*/ 58199 w 228950"/>
                  <a:gd name="connsiteY95" fmla="*/ 212559 h 341881"/>
                  <a:gd name="connsiteX96" fmla="*/ 55058 w 228950"/>
                  <a:gd name="connsiteY96" fmla="*/ 210414 h 341881"/>
                  <a:gd name="connsiteX97" fmla="*/ 51228 w 228950"/>
                  <a:gd name="connsiteY97" fmla="*/ 214014 h 341881"/>
                  <a:gd name="connsiteX98" fmla="*/ 55977 w 228950"/>
                  <a:gd name="connsiteY98" fmla="*/ 221674 h 341881"/>
                  <a:gd name="connsiteX99" fmla="*/ 55748 w 228950"/>
                  <a:gd name="connsiteY99" fmla="*/ 224584 h 341881"/>
                  <a:gd name="connsiteX100" fmla="*/ 52377 w 228950"/>
                  <a:gd name="connsiteY100" fmla="*/ 228644 h 341881"/>
                  <a:gd name="connsiteX101" fmla="*/ 45407 w 228950"/>
                  <a:gd name="connsiteY101" fmla="*/ 233699 h 341881"/>
                  <a:gd name="connsiteX102" fmla="*/ 53066 w 228950"/>
                  <a:gd name="connsiteY102" fmla="*/ 232474 h 341881"/>
                  <a:gd name="connsiteX103" fmla="*/ 61645 w 228950"/>
                  <a:gd name="connsiteY103" fmla="*/ 230329 h 341881"/>
                  <a:gd name="connsiteX104" fmla="*/ 62564 w 228950"/>
                  <a:gd name="connsiteY104" fmla="*/ 233240 h 341881"/>
                  <a:gd name="connsiteX105" fmla="*/ 63024 w 228950"/>
                  <a:gd name="connsiteY105" fmla="*/ 241359 h 341881"/>
                  <a:gd name="connsiteX106" fmla="*/ 66165 w 228950"/>
                  <a:gd name="connsiteY106" fmla="*/ 245648 h 341881"/>
                  <a:gd name="connsiteX107" fmla="*/ 56590 w 228950"/>
                  <a:gd name="connsiteY107" fmla="*/ 257138 h 341881"/>
                  <a:gd name="connsiteX108" fmla="*/ 30241 w 228950"/>
                  <a:gd name="connsiteY108" fmla="*/ 269317 h 341881"/>
                  <a:gd name="connsiteX109" fmla="*/ 31926 w 228950"/>
                  <a:gd name="connsiteY109" fmla="*/ 274602 h 341881"/>
                  <a:gd name="connsiteX110" fmla="*/ 31696 w 228950"/>
                  <a:gd name="connsiteY110" fmla="*/ 276287 h 341881"/>
                  <a:gd name="connsiteX111" fmla="*/ 40811 w 228950"/>
                  <a:gd name="connsiteY111" fmla="*/ 274832 h 341881"/>
                  <a:gd name="connsiteX112" fmla="*/ 35526 w 228950"/>
                  <a:gd name="connsiteY112" fmla="*/ 278891 h 341881"/>
                  <a:gd name="connsiteX113" fmla="*/ 43186 w 228950"/>
                  <a:gd name="connsiteY113" fmla="*/ 278202 h 341881"/>
                  <a:gd name="connsiteX114" fmla="*/ 51075 w 228950"/>
                  <a:gd name="connsiteY114" fmla="*/ 275062 h 341881"/>
                  <a:gd name="connsiteX115" fmla="*/ 57815 w 228950"/>
                  <a:gd name="connsiteY115" fmla="*/ 274372 h 341881"/>
                  <a:gd name="connsiteX116" fmla="*/ 61875 w 228950"/>
                  <a:gd name="connsiteY116" fmla="*/ 278432 h 341881"/>
                  <a:gd name="connsiteX117" fmla="*/ 58505 w 228950"/>
                  <a:gd name="connsiteY117" fmla="*/ 282721 h 341881"/>
                  <a:gd name="connsiteX118" fmla="*/ 74743 w 228950"/>
                  <a:gd name="connsiteY118" fmla="*/ 283947 h 341881"/>
                  <a:gd name="connsiteX119" fmla="*/ 81714 w 228950"/>
                  <a:gd name="connsiteY119" fmla="*/ 285862 h 341881"/>
                  <a:gd name="connsiteX120" fmla="*/ 103237 w 228950"/>
                  <a:gd name="connsiteY120" fmla="*/ 281113 h 341881"/>
                  <a:gd name="connsiteX121" fmla="*/ 93893 w 228950"/>
                  <a:gd name="connsiteY121" fmla="*/ 291376 h 341881"/>
                  <a:gd name="connsiteX122" fmla="*/ 91748 w 228950"/>
                  <a:gd name="connsiteY122" fmla="*/ 296662 h 341881"/>
                  <a:gd name="connsiteX123" fmla="*/ 54139 w 228950"/>
                  <a:gd name="connsiteY123" fmla="*/ 300721 h 341881"/>
                  <a:gd name="connsiteX124" fmla="*/ 47398 w 228950"/>
                  <a:gd name="connsiteY124" fmla="*/ 313666 h 341881"/>
                  <a:gd name="connsiteX125" fmla="*/ 40428 w 228950"/>
                  <a:gd name="connsiteY125" fmla="*/ 320407 h 341881"/>
                  <a:gd name="connsiteX126" fmla="*/ 29168 w 228950"/>
                  <a:gd name="connsiteY126" fmla="*/ 325692 h 341881"/>
                  <a:gd name="connsiteX127" fmla="*/ 19134 w 228950"/>
                  <a:gd name="connsiteY127" fmla="*/ 335266 h 341881"/>
                  <a:gd name="connsiteX128" fmla="*/ 19364 w 228950"/>
                  <a:gd name="connsiteY128" fmla="*/ 337641 h 341881"/>
                  <a:gd name="connsiteX129" fmla="*/ 30164 w 228950"/>
                  <a:gd name="connsiteY129" fmla="*/ 340551 h 341881"/>
                  <a:gd name="connsiteX130" fmla="*/ 32769 w 228950"/>
                  <a:gd name="connsiteY130" fmla="*/ 340322 h 341881"/>
                  <a:gd name="connsiteX131" fmla="*/ 39739 w 228950"/>
                  <a:gd name="connsiteY131" fmla="*/ 332202 h 341881"/>
                  <a:gd name="connsiteX132" fmla="*/ 57203 w 228950"/>
                  <a:gd name="connsiteY132" fmla="*/ 328373 h 341881"/>
                  <a:gd name="connsiteX133" fmla="*/ 60573 w 228950"/>
                  <a:gd name="connsiteY133" fmla="*/ 326917 h 341881"/>
                  <a:gd name="connsiteX134" fmla="*/ 62258 w 228950"/>
                  <a:gd name="connsiteY134" fmla="*/ 327377 h 341881"/>
                  <a:gd name="connsiteX135" fmla="*/ 65399 w 228950"/>
                  <a:gd name="connsiteY135" fmla="*/ 328602 h 341881"/>
                  <a:gd name="connsiteX136" fmla="*/ 70148 w 228950"/>
                  <a:gd name="connsiteY136" fmla="*/ 330977 h 341881"/>
                  <a:gd name="connsiteX137" fmla="*/ 75663 w 228950"/>
                  <a:gd name="connsiteY137" fmla="*/ 330977 h 341881"/>
                  <a:gd name="connsiteX138" fmla="*/ 79263 w 228950"/>
                  <a:gd name="connsiteY138" fmla="*/ 321632 h 341881"/>
                  <a:gd name="connsiteX139" fmla="*/ 82633 w 228950"/>
                  <a:gd name="connsiteY139" fmla="*/ 315887 h 341881"/>
                  <a:gd name="connsiteX140" fmla="*/ 97492 w 228950"/>
                  <a:gd name="connsiteY140" fmla="*/ 313513 h 341881"/>
                  <a:gd name="connsiteX141" fmla="*/ 106607 w 228950"/>
                  <a:gd name="connsiteY141" fmla="*/ 316653 h 341881"/>
                  <a:gd name="connsiteX142" fmla="*/ 111357 w 228950"/>
                  <a:gd name="connsiteY142" fmla="*/ 319794 h 341881"/>
                  <a:gd name="connsiteX143" fmla="*/ 118327 w 228950"/>
                  <a:gd name="connsiteY143" fmla="*/ 318109 h 341881"/>
                  <a:gd name="connsiteX144" fmla="*/ 123076 w 228950"/>
                  <a:gd name="connsiteY144" fmla="*/ 316653 h 341881"/>
                  <a:gd name="connsiteX145" fmla="*/ 123765 w 228950"/>
                  <a:gd name="connsiteY145" fmla="*/ 312824 h 341881"/>
                  <a:gd name="connsiteX146" fmla="*/ 137859 w 228950"/>
                  <a:gd name="connsiteY146" fmla="*/ 308994 h 341881"/>
                  <a:gd name="connsiteX147" fmla="*/ 141459 w 228950"/>
                  <a:gd name="connsiteY147" fmla="*/ 306849 h 341881"/>
                  <a:gd name="connsiteX148" fmla="*/ 154864 w 228950"/>
                  <a:gd name="connsiteY148" fmla="*/ 311138 h 341881"/>
                  <a:gd name="connsiteX149" fmla="*/ 162064 w 228950"/>
                  <a:gd name="connsiteY149" fmla="*/ 312824 h 341881"/>
                  <a:gd name="connsiteX150" fmla="*/ 177383 w 228950"/>
                  <a:gd name="connsiteY150" fmla="*/ 310219 h 341881"/>
                  <a:gd name="connsiteX151" fmla="*/ 193391 w 228950"/>
                  <a:gd name="connsiteY151" fmla="*/ 310219 h 341881"/>
                  <a:gd name="connsiteX152" fmla="*/ 211085 w 228950"/>
                  <a:gd name="connsiteY152" fmla="*/ 302330 h 341881"/>
                  <a:gd name="connsiteX153" fmla="*/ 219204 w 228950"/>
                  <a:gd name="connsiteY153" fmla="*/ 294900 h 341881"/>
                  <a:gd name="connsiteX154" fmla="*/ 220124 w 228950"/>
                  <a:gd name="connsiteY154" fmla="*/ 289615 h 341881"/>
                  <a:gd name="connsiteX155" fmla="*/ 217213 w 228950"/>
                  <a:gd name="connsiteY155" fmla="*/ 287930 h 341881"/>
                  <a:gd name="connsiteX156" fmla="*/ 193545 w 228950"/>
                  <a:gd name="connsiteY156" fmla="*/ 286015 h 341881"/>
                  <a:gd name="connsiteX157" fmla="*/ 196455 w 228950"/>
                  <a:gd name="connsiteY157" fmla="*/ 284100 h 341881"/>
                  <a:gd name="connsiteX158" fmla="*/ 202889 w 228950"/>
                  <a:gd name="connsiteY158" fmla="*/ 282874 h 341881"/>
                  <a:gd name="connsiteX159" fmla="*/ 205264 w 228950"/>
                  <a:gd name="connsiteY159" fmla="*/ 277819 h 341881"/>
                  <a:gd name="connsiteX160" fmla="*/ 202889 w 228950"/>
                  <a:gd name="connsiteY160" fmla="*/ 273989 h 341881"/>
                  <a:gd name="connsiteX161" fmla="*/ 211468 w 228950"/>
                  <a:gd name="connsiteY161" fmla="*/ 273989 h 341881"/>
                  <a:gd name="connsiteX162" fmla="*/ 213153 w 228950"/>
                  <a:gd name="connsiteY162" fmla="*/ 270159 h 341881"/>
                  <a:gd name="connsiteX163" fmla="*/ 213383 w 228950"/>
                  <a:gd name="connsiteY163" fmla="*/ 266789 h 341881"/>
                  <a:gd name="connsiteX164" fmla="*/ 219358 w 228950"/>
                  <a:gd name="connsiteY164" fmla="*/ 265563 h 341881"/>
                  <a:gd name="connsiteX165" fmla="*/ 223877 w 228950"/>
                  <a:gd name="connsiteY165" fmla="*/ 262423 h 341881"/>
                  <a:gd name="connsiteX166" fmla="*/ 228932 w 228950"/>
                  <a:gd name="connsiteY166" fmla="*/ 245419 h 341881"/>
                  <a:gd name="connsiteX167" fmla="*/ 212694 w 228950"/>
                  <a:gd name="connsiteY167" fmla="*/ 228874 h 341881"/>
                  <a:gd name="connsiteX168" fmla="*/ 188796 w 228950"/>
                  <a:gd name="connsiteY168" fmla="*/ 233623 h 341881"/>
                  <a:gd name="connsiteX169" fmla="*/ 186191 w 228950"/>
                  <a:gd name="connsiteY169" fmla="*/ 233623 h 341881"/>
                  <a:gd name="connsiteX170" fmla="*/ 181672 w 228950"/>
                  <a:gd name="connsiteY170" fmla="*/ 231708 h 341881"/>
                  <a:gd name="connsiteX171" fmla="*/ 182132 w 228950"/>
                  <a:gd name="connsiteY171" fmla="*/ 228797 h 341881"/>
                  <a:gd name="connsiteX172" fmla="*/ 189102 w 228950"/>
                  <a:gd name="connsiteY172" fmla="*/ 218763 h 341881"/>
                  <a:gd name="connsiteX173" fmla="*/ 173553 w 228950"/>
                  <a:gd name="connsiteY173" fmla="*/ 202525 h 341881"/>
                  <a:gd name="connsiteX174" fmla="*/ 167119 w 228950"/>
                  <a:gd name="connsiteY174" fmla="*/ 199920 h 341881"/>
                  <a:gd name="connsiteX175" fmla="*/ 166889 w 228950"/>
                  <a:gd name="connsiteY175" fmla="*/ 198695 h 341881"/>
                  <a:gd name="connsiteX176" fmla="*/ 173094 w 228950"/>
                  <a:gd name="connsiteY176" fmla="*/ 199614 h 341881"/>
                  <a:gd name="connsiteX177" fmla="*/ 178608 w 228950"/>
                  <a:gd name="connsiteY177" fmla="*/ 201988 h 341881"/>
                  <a:gd name="connsiteX178" fmla="*/ 182209 w 228950"/>
                  <a:gd name="connsiteY178" fmla="*/ 200303 h 341881"/>
                  <a:gd name="connsiteX179" fmla="*/ 171638 w 228950"/>
                  <a:gd name="connsiteY179" fmla="*/ 180235 h 341881"/>
                  <a:gd name="connsiteX180" fmla="*/ 162753 w 228950"/>
                  <a:gd name="connsiteY180" fmla="*/ 171350 h 341881"/>
                  <a:gd name="connsiteX181" fmla="*/ 150574 w 228950"/>
                  <a:gd name="connsiteY181" fmla="*/ 163230 h 341881"/>
                  <a:gd name="connsiteX182" fmla="*/ 141995 w 228950"/>
                  <a:gd name="connsiteY182" fmla="*/ 155111 h 341881"/>
                  <a:gd name="connsiteX183" fmla="*/ 135561 w 228950"/>
                  <a:gd name="connsiteY183" fmla="*/ 137188 h 341881"/>
                  <a:gd name="connsiteX184" fmla="*/ 121467 w 228950"/>
                  <a:gd name="connsiteY184" fmla="*/ 116124 h 341881"/>
                  <a:gd name="connsiteX185" fmla="*/ 99178 w 228950"/>
                  <a:gd name="connsiteY185" fmla="*/ 109919 h 341881"/>
                  <a:gd name="connsiteX186" fmla="*/ 85314 w 228950"/>
                  <a:gd name="connsiteY186" fmla="*/ 107315 h 341881"/>
                  <a:gd name="connsiteX187" fmla="*/ 92743 w 228950"/>
                  <a:gd name="connsiteY187" fmla="*/ 103485 h 341881"/>
                  <a:gd name="connsiteX188" fmla="*/ 98259 w 228950"/>
                  <a:gd name="connsiteY188" fmla="*/ 101570 h 341881"/>
                  <a:gd name="connsiteX189" fmla="*/ 102548 w 228950"/>
                  <a:gd name="connsiteY189" fmla="*/ 97281 h 341881"/>
                  <a:gd name="connsiteX190" fmla="*/ 101858 w 228950"/>
                  <a:gd name="connsiteY190" fmla="*/ 89391 h 341881"/>
                  <a:gd name="connsiteX191" fmla="*/ 107603 w 228950"/>
                  <a:gd name="connsiteY191" fmla="*/ 83187 h 341881"/>
                  <a:gd name="connsiteX192" fmla="*/ 112123 w 228950"/>
                  <a:gd name="connsiteY192" fmla="*/ 77902 h 341881"/>
                  <a:gd name="connsiteX193" fmla="*/ 116642 w 228950"/>
                  <a:gd name="connsiteY193" fmla="*/ 72617 h 341881"/>
                  <a:gd name="connsiteX194" fmla="*/ 119016 w 228950"/>
                  <a:gd name="connsiteY194" fmla="*/ 66642 h 341881"/>
                  <a:gd name="connsiteX195" fmla="*/ 122157 w 228950"/>
                  <a:gd name="connsiteY195" fmla="*/ 60208 h 341881"/>
                  <a:gd name="connsiteX196" fmla="*/ 125757 w 228950"/>
                  <a:gd name="connsiteY196" fmla="*/ 54234 h 341881"/>
                  <a:gd name="connsiteX197" fmla="*/ 128897 w 228950"/>
                  <a:gd name="connsiteY197" fmla="*/ 47034 h 341881"/>
                  <a:gd name="connsiteX198" fmla="*/ 122922 w 228950"/>
                  <a:gd name="connsiteY198" fmla="*/ 43663 h 341881"/>
                  <a:gd name="connsiteX199" fmla="*/ 99714 w 228950"/>
                  <a:gd name="connsiteY199" fmla="*/ 41289 h 341881"/>
                  <a:gd name="connsiteX200" fmla="*/ 77424 w 228950"/>
                  <a:gd name="connsiteY200" fmla="*/ 41519 h 341881"/>
                  <a:gd name="connsiteX201" fmla="*/ 67160 w 228950"/>
                  <a:gd name="connsiteY201" fmla="*/ 44123 h 341881"/>
                  <a:gd name="connsiteX202" fmla="*/ 63331 w 228950"/>
                  <a:gd name="connsiteY202" fmla="*/ 46497 h 341881"/>
                  <a:gd name="connsiteX203" fmla="*/ 59501 w 228950"/>
                  <a:gd name="connsiteY203" fmla="*/ 45808 h 341881"/>
                  <a:gd name="connsiteX204" fmla="*/ 62871 w 228950"/>
                  <a:gd name="connsiteY204" fmla="*/ 39604 h 341881"/>
                  <a:gd name="connsiteX205" fmla="*/ 67160 w 228950"/>
                  <a:gd name="connsiteY205" fmla="*/ 38685 h 341881"/>
                  <a:gd name="connsiteX206" fmla="*/ 66471 w 228950"/>
                  <a:gd name="connsiteY206" fmla="*/ 35085 h 341881"/>
                  <a:gd name="connsiteX207" fmla="*/ 56896 w 228950"/>
                  <a:gd name="connsiteY207" fmla="*/ 32940 h 341881"/>
                  <a:gd name="connsiteX208" fmla="*/ 64096 w 228950"/>
                  <a:gd name="connsiteY208" fmla="*/ 32021 h 341881"/>
                  <a:gd name="connsiteX209" fmla="*/ 68156 w 228950"/>
                  <a:gd name="connsiteY209" fmla="*/ 27272 h 341881"/>
                  <a:gd name="connsiteX210" fmla="*/ 85620 w 228950"/>
                  <a:gd name="connsiteY210" fmla="*/ 16242 h 341881"/>
                  <a:gd name="connsiteX211" fmla="*/ 92591 w 228950"/>
                  <a:gd name="connsiteY211" fmla="*/ 5671 h 341881"/>
                  <a:gd name="connsiteX212" fmla="*/ 91901 w 228950"/>
                  <a:gd name="connsiteY212" fmla="*/ 616 h 341881"/>
                  <a:gd name="connsiteX213" fmla="*/ 84701 w 228950"/>
                  <a:gd name="connsiteY213" fmla="*/ 386 h 341881"/>
                  <a:gd name="connsiteX214" fmla="*/ 81790 w 228950"/>
                  <a:gd name="connsiteY214" fmla="*/ 1076 h 341881"/>
                  <a:gd name="connsiteX215" fmla="*/ 78420 w 228950"/>
                  <a:gd name="connsiteY215" fmla="*/ 2761 h 341881"/>
                  <a:gd name="connsiteX216" fmla="*/ 73901 w 228950"/>
                  <a:gd name="connsiteY216" fmla="*/ 3450 h 341881"/>
                  <a:gd name="connsiteX217" fmla="*/ 66241 w 228950"/>
                  <a:gd name="connsiteY217" fmla="*/ 4139 h 341881"/>
                  <a:gd name="connsiteX218" fmla="*/ 63331 w 228950"/>
                  <a:gd name="connsiteY218" fmla="*/ 4369 h 341881"/>
                  <a:gd name="connsiteX219" fmla="*/ 55441 w 228950"/>
                  <a:gd name="connsiteY219" fmla="*/ 6744 h 341881"/>
                  <a:gd name="connsiteX220" fmla="*/ 53066 w 228950"/>
                  <a:gd name="connsiteY220" fmla="*/ 7433 h 341881"/>
                  <a:gd name="connsiteX221" fmla="*/ 50692 w 228950"/>
                  <a:gd name="connsiteY221" fmla="*/ 4293 h 341881"/>
                  <a:gd name="connsiteX222" fmla="*/ 47322 w 228950"/>
                  <a:gd name="connsiteY222" fmla="*/ 6897 h 341881"/>
                  <a:gd name="connsiteX223" fmla="*/ 45637 w 228950"/>
                  <a:gd name="connsiteY223" fmla="*/ 5978 h 341881"/>
                  <a:gd name="connsiteX224" fmla="*/ 44718 w 228950"/>
                  <a:gd name="connsiteY224" fmla="*/ 2837 h 341881"/>
                  <a:gd name="connsiteX225" fmla="*/ 41347 w 228950"/>
                  <a:gd name="connsiteY225" fmla="*/ 2837 h 341881"/>
                  <a:gd name="connsiteX226" fmla="*/ 35832 w 228950"/>
                  <a:gd name="connsiteY226" fmla="*/ 4293 h 341881"/>
                  <a:gd name="connsiteX227" fmla="*/ 34607 w 228950"/>
                  <a:gd name="connsiteY227" fmla="*/ 15093 h 341881"/>
                  <a:gd name="connsiteX228" fmla="*/ 33917 w 228950"/>
                  <a:gd name="connsiteY228" fmla="*/ 17467 h 341881"/>
                  <a:gd name="connsiteX229" fmla="*/ 26488 w 228950"/>
                  <a:gd name="connsiteY229" fmla="*/ 18157 h 341881"/>
                  <a:gd name="connsiteX230" fmla="*/ 29092 w 228950"/>
                  <a:gd name="connsiteY230" fmla="*/ 22676 h 341881"/>
                  <a:gd name="connsiteX231" fmla="*/ 26488 w 228950"/>
                  <a:gd name="connsiteY231" fmla="*/ 23901 h 341881"/>
                  <a:gd name="connsiteX232" fmla="*/ 26028 w 228950"/>
                  <a:gd name="connsiteY232" fmla="*/ 25816 h 341881"/>
                  <a:gd name="connsiteX233" fmla="*/ 33688 w 228950"/>
                  <a:gd name="connsiteY233" fmla="*/ 33246 h 341881"/>
                  <a:gd name="connsiteX234" fmla="*/ 26488 w 228950"/>
                  <a:gd name="connsiteY234" fmla="*/ 30335 h 341881"/>
                  <a:gd name="connsiteX235" fmla="*/ 25262 w 228950"/>
                  <a:gd name="connsiteY235" fmla="*/ 32480 h 341881"/>
                  <a:gd name="connsiteX236" fmla="*/ 22351 w 228950"/>
                  <a:gd name="connsiteY236" fmla="*/ 32710 h 341881"/>
                  <a:gd name="connsiteX237" fmla="*/ 18751 w 228950"/>
                  <a:gd name="connsiteY237" fmla="*/ 32250 h 341881"/>
                  <a:gd name="connsiteX238" fmla="*/ 17296 w 228950"/>
                  <a:gd name="connsiteY238" fmla="*/ 34165 h 341881"/>
                  <a:gd name="connsiteX239" fmla="*/ 14692 w 228950"/>
                  <a:gd name="connsiteY239" fmla="*/ 33706 h 341881"/>
                  <a:gd name="connsiteX240" fmla="*/ 16147 w 228950"/>
                  <a:gd name="connsiteY240" fmla="*/ 39680 h 341881"/>
                  <a:gd name="connsiteX241" fmla="*/ 21662 w 228950"/>
                  <a:gd name="connsiteY241" fmla="*/ 47110 h 341881"/>
                  <a:gd name="connsiteX242" fmla="*/ 15687 w 228950"/>
                  <a:gd name="connsiteY242" fmla="*/ 46421 h 341881"/>
                  <a:gd name="connsiteX243" fmla="*/ 13313 w 228950"/>
                  <a:gd name="connsiteY243" fmla="*/ 47876 h 341881"/>
                  <a:gd name="connsiteX244" fmla="*/ 16454 w 228950"/>
                  <a:gd name="connsiteY244" fmla="*/ 51476 h 34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</a:cxnLst>
                <a:rect l="l" t="t" r="r" b="b"/>
                <a:pathLst>
                  <a:path w="228950" h="341881">
                    <a:moveTo>
                      <a:pt x="16454" y="51476"/>
                    </a:moveTo>
                    <a:cubicBezTo>
                      <a:pt x="20283" y="51017"/>
                      <a:pt x="21739" y="53161"/>
                      <a:pt x="20053" y="53621"/>
                    </a:cubicBezTo>
                    <a:cubicBezTo>
                      <a:pt x="18369" y="54080"/>
                      <a:pt x="14539" y="57680"/>
                      <a:pt x="18369" y="55995"/>
                    </a:cubicBezTo>
                    <a:cubicBezTo>
                      <a:pt x="22198" y="54310"/>
                      <a:pt x="22887" y="56225"/>
                      <a:pt x="20973" y="57221"/>
                    </a:cubicBezTo>
                    <a:cubicBezTo>
                      <a:pt x="19058" y="58217"/>
                      <a:pt x="18369" y="60361"/>
                      <a:pt x="19517" y="61510"/>
                    </a:cubicBezTo>
                    <a:cubicBezTo>
                      <a:pt x="20743" y="62736"/>
                      <a:pt x="21432" y="64115"/>
                      <a:pt x="19747" y="63655"/>
                    </a:cubicBezTo>
                    <a:cubicBezTo>
                      <a:pt x="18062" y="63195"/>
                      <a:pt x="14232" y="64574"/>
                      <a:pt x="15917" y="66029"/>
                    </a:cubicBezTo>
                    <a:cubicBezTo>
                      <a:pt x="17602" y="67485"/>
                      <a:pt x="22887" y="68940"/>
                      <a:pt x="19517" y="68634"/>
                    </a:cubicBezTo>
                    <a:cubicBezTo>
                      <a:pt x="16147" y="68404"/>
                      <a:pt x="13772" y="66719"/>
                      <a:pt x="13313" y="69093"/>
                    </a:cubicBezTo>
                    <a:cubicBezTo>
                      <a:pt x="12853" y="71468"/>
                      <a:pt x="11858" y="73153"/>
                      <a:pt x="12394" y="76064"/>
                    </a:cubicBezTo>
                    <a:cubicBezTo>
                      <a:pt x="12853" y="78974"/>
                      <a:pt x="14079" y="78438"/>
                      <a:pt x="11705" y="77978"/>
                    </a:cubicBezTo>
                    <a:cubicBezTo>
                      <a:pt x="9330" y="77519"/>
                      <a:pt x="4505" y="78208"/>
                      <a:pt x="3585" y="78898"/>
                    </a:cubicBezTo>
                    <a:cubicBezTo>
                      <a:pt x="2666" y="79587"/>
                      <a:pt x="2666" y="79587"/>
                      <a:pt x="4811" y="81042"/>
                    </a:cubicBezTo>
                    <a:cubicBezTo>
                      <a:pt x="5500" y="81502"/>
                      <a:pt x="6419" y="82191"/>
                      <a:pt x="7339" y="82881"/>
                    </a:cubicBezTo>
                    <a:cubicBezTo>
                      <a:pt x="5730" y="81962"/>
                      <a:pt x="3892" y="82421"/>
                      <a:pt x="1441" y="84183"/>
                    </a:cubicBezTo>
                    <a:cubicBezTo>
                      <a:pt x="-1930" y="86557"/>
                      <a:pt x="1671" y="86787"/>
                      <a:pt x="1671" y="86787"/>
                    </a:cubicBezTo>
                    <a:cubicBezTo>
                      <a:pt x="1671" y="86787"/>
                      <a:pt x="5270" y="89162"/>
                      <a:pt x="7185" y="89698"/>
                    </a:cubicBezTo>
                    <a:cubicBezTo>
                      <a:pt x="9100" y="90157"/>
                      <a:pt x="8871" y="89698"/>
                      <a:pt x="7875" y="92608"/>
                    </a:cubicBezTo>
                    <a:cubicBezTo>
                      <a:pt x="6879" y="95519"/>
                      <a:pt x="5270" y="93298"/>
                      <a:pt x="3126" y="93834"/>
                    </a:cubicBezTo>
                    <a:cubicBezTo>
                      <a:pt x="981" y="94294"/>
                      <a:pt x="215" y="94523"/>
                      <a:pt x="1211" y="97434"/>
                    </a:cubicBezTo>
                    <a:cubicBezTo>
                      <a:pt x="2207" y="100345"/>
                      <a:pt x="8181" y="96745"/>
                      <a:pt x="10326" y="95289"/>
                    </a:cubicBezTo>
                    <a:cubicBezTo>
                      <a:pt x="12470" y="93834"/>
                      <a:pt x="12241" y="96975"/>
                      <a:pt x="16760" y="94064"/>
                    </a:cubicBezTo>
                    <a:cubicBezTo>
                      <a:pt x="21279" y="91153"/>
                      <a:pt x="15534" y="89008"/>
                      <a:pt x="13160" y="88089"/>
                    </a:cubicBezTo>
                    <a:cubicBezTo>
                      <a:pt x="10786" y="87170"/>
                      <a:pt x="11245" y="87170"/>
                      <a:pt x="9100" y="84489"/>
                    </a:cubicBezTo>
                    <a:cubicBezTo>
                      <a:pt x="8641" y="83953"/>
                      <a:pt x="8181" y="83570"/>
                      <a:pt x="7721" y="83264"/>
                    </a:cubicBezTo>
                    <a:cubicBezTo>
                      <a:pt x="9483" y="84566"/>
                      <a:pt x="11475" y="85945"/>
                      <a:pt x="13390" y="86634"/>
                    </a:cubicBezTo>
                    <a:cubicBezTo>
                      <a:pt x="16530" y="87860"/>
                      <a:pt x="19364" y="88779"/>
                      <a:pt x="20590" y="87094"/>
                    </a:cubicBezTo>
                    <a:cubicBezTo>
                      <a:pt x="21815" y="85408"/>
                      <a:pt x="29168" y="80123"/>
                      <a:pt x="31620" y="78515"/>
                    </a:cubicBezTo>
                    <a:cubicBezTo>
                      <a:pt x="33994" y="76830"/>
                      <a:pt x="32845" y="74915"/>
                      <a:pt x="33994" y="76830"/>
                    </a:cubicBezTo>
                    <a:cubicBezTo>
                      <a:pt x="35220" y="78745"/>
                      <a:pt x="37135" y="79740"/>
                      <a:pt x="34913" y="80889"/>
                    </a:cubicBezTo>
                    <a:cubicBezTo>
                      <a:pt x="32769" y="82115"/>
                      <a:pt x="26028" y="83723"/>
                      <a:pt x="27713" y="85179"/>
                    </a:cubicBezTo>
                    <a:cubicBezTo>
                      <a:pt x="29628" y="86864"/>
                      <a:pt x="29858" y="84949"/>
                      <a:pt x="27253" y="86634"/>
                    </a:cubicBezTo>
                    <a:cubicBezTo>
                      <a:pt x="24649" y="88319"/>
                      <a:pt x="22505" y="86864"/>
                      <a:pt x="24649" y="88319"/>
                    </a:cubicBezTo>
                    <a:cubicBezTo>
                      <a:pt x="26794" y="89774"/>
                      <a:pt x="25339" y="90464"/>
                      <a:pt x="23960" y="92149"/>
                    </a:cubicBezTo>
                    <a:cubicBezTo>
                      <a:pt x="22505" y="93834"/>
                      <a:pt x="20360" y="97434"/>
                      <a:pt x="21049" y="98353"/>
                    </a:cubicBezTo>
                    <a:cubicBezTo>
                      <a:pt x="21739" y="99272"/>
                      <a:pt x="21968" y="99579"/>
                      <a:pt x="21049" y="100957"/>
                    </a:cubicBezTo>
                    <a:cubicBezTo>
                      <a:pt x="20130" y="102336"/>
                      <a:pt x="19594" y="103562"/>
                      <a:pt x="20590" y="103562"/>
                    </a:cubicBezTo>
                    <a:cubicBezTo>
                      <a:pt x="21585" y="103562"/>
                      <a:pt x="20360" y="104481"/>
                      <a:pt x="19364" y="106166"/>
                    </a:cubicBezTo>
                    <a:cubicBezTo>
                      <a:pt x="18445" y="107851"/>
                      <a:pt x="16454" y="110915"/>
                      <a:pt x="17449" y="110455"/>
                    </a:cubicBezTo>
                    <a:cubicBezTo>
                      <a:pt x="18445" y="109996"/>
                      <a:pt x="18138" y="113596"/>
                      <a:pt x="19364" y="112370"/>
                    </a:cubicBezTo>
                    <a:cubicBezTo>
                      <a:pt x="20590" y="111145"/>
                      <a:pt x="16990" y="116200"/>
                      <a:pt x="20283" y="115741"/>
                    </a:cubicBezTo>
                    <a:cubicBezTo>
                      <a:pt x="23577" y="115281"/>
                      <a:pt x="23883" y="115511"/>
                      <a:pt x="21968" y="117885"/>
                    </a:cubicBezTo>
                    <a:cubicBezTo>
                      <a:pt x="20053" y="120260"/>
                      <a:pt x="17679" y="124319"/>
                      <a:pt x="17449" y="127000"/>
                    </a:cubicBezTo>
                    <a:cubicBezTo>
                      <a:pt x="17219" y="129605"/>
                      <a:pt x="13160" y="135120"/>
                      <a:pt x="15994" y="135579"/>
                    </a:cubicBezTo>
                    <a:cubicBezTo>
                      <a:pt x="18905" y="136039"/>
                      <a:pt x="23194" y="136805"/>
                      <a:pt x="21968" y="133434"/>
                    </a:cubicBezTo>
                    <a:cubicBezTo>
                      <a:pt x="20743" y="130064"/>
                      <a:pt x="21279" y="129375"/>
                      <a:pt x="22428" y="127690"/>
                    </a:cubicBezTo>
                    <a:cubicBezTo>
                      <a:pt x="23654" y="126005"/>
                      <a:pt x="24343" y="126234"/>
                      <a:pt x="24113" y="124090"/>
                    </a:cubicBezTo>
                    <a:cubicBezTo>
                      <a:pt x="23883" y="121945"/>
                      <a:pt x="23654" y="121179"/>
                      <a:pt x="25569" y="119341"/>
                    </a:cubicBezTo>
                    <a:cubicBezTo>
                      <a:pt x="27484" y="117502"/>
                      <a:pt x="30318" y="117426"/>
                      <a:pt x="27713" y="114592"/>
                    </a:cubicBezTo>
                    <a:cubicBezTo>
                      <a:pt x="25109" y="111758"/>
                      <a:pt x="24113" y="109843"/>
                      <a:pt x="25798" y="108387"/>
                    </a:cubicBezTo>
                    <a:cubicBezTo>
                      <a:pt x="27484" y="106932"/>
                      <a:pt x="32232" y="101647"/>
                      <a:pt x="33917" y="99809"/>
                    </a:cubicBezTo>
                    <a:cubicBezTo>
                      <a:pt x="35603" y="97894"/>
                      <a:pt x="37518" y="99809"/>
                      <a:pt x="34377" y="101953"/>
                    </a:cubicBezTo>
                    <a:cubicBezTo>
                      <a:pt x="31237" y="104098"/>
                      <a:pt x="27636" y="105553"/>
                      <a:pt x="28403" y="109383"/>
                    </a:cubicBezTo>
                    <a:cubicBezTo>
                      <a:pt x="29092" y="113213"/>
                      <a:pt x="30777" y="114132"/>
                      <a:pt x="31543" y="112753"/>
                    </a:cubicBezTo>
                    <a:cubicBezTo>
                      <a:pt x="32232" y="111298"/>
                      <a:pt x="34454" y="113673"/>
                      <a:pt x="35603" y="111528"/>
                    </a:cubicBezTo>
                    <a:cubicBezTo>
                      <a:pt x="36828" y="109383"/>
                      <a:pt x="39203" y="114668"/>
                      <a:pt x="39892" y="110609"/>
                    </a:cubicBezTo>
                    <a:cubicBezTo>
                      <a:pt x="40581" y="106549"/>
                      <a:pt x="39892" y="102489"/>
                      <a:pt x="41117" y="102949"/>
                    </a:cubicBezTo>
                    <a:cubicBezTo>
                      <a:pt x="42343" y="103409"/>
                      <a:pt x="42803" y="103638"/>
                      <a:pt x="43722" y="102030"/>
                    </a:cubicBezTo>
                    <a:cubicBezTo>
                      <a:pt x="44641" y="100345"/>
                      <a:pt x="44181" y="102489"/>
                      <a:pt x="45177" y="105400"/>
                    </a:cubicBezTo>
                    <a:cubicBezTo>
                      <a:pt x="46173" y="108311"/>
                      <a:pt x="48777" y="111145"/>
                      <a:pt x="46403" y="111145"/>
                    </a:cubicBezTo>
                    <a:cubicBezTo>
                      <a:pt x="44028" y="111145"/>
                      <a:pt x="40198" y="111604"/>
                      <a:pt x="41884" y="115434"/>
                    </a:cubicBezTo>
                    <a:cubicBezTo>
                      <a:pt x="43569" y="119264"/>
                      <a:pt x="40198" y="122864"/>
                      <a:pt x="43569" y="123783"/>
                    </a:cubicBezTo>
                    <a:cubicBezTo>
                      <a:pt x="46939" y="124702"/>
                      <a:pt x="49773" y="126694"/>
                      <a:pt x="47169" y="130754"/>
                    </a:cubicBezTo>
                    <a:cubicBezTo>
                      <a:pt x="44564" y="134813"/>
                      <a:pt x="40428" y="140788"/>
                      <a:pt x="39050" y="144388"/>
                    </a:cubicBezTo>
                    <a:cubicBezTo>
                      <a:pt x="37594" y="147988"/>
                      <a:pt x="35909" y="149903"/>
                      <a:pt x="34990" y="150132"/>
                    </a:cubicBezTo>
                    <a:cubicBezTo>
                      <a:pt x="34071" y="150362"/>
                      <a:pt x="29935" y="150592"/>
                      <a:pt x="32385" y="153043"/>
                    </a:cubicBezTo>
                    <a:cubicBezTo>
                      <a:pt x="34760" y="155418"/>
                      <a:pt x="37135" y="156413"/>
                      <a:pt x="37441" y="158328"/>
                    </a:cubicBezTo>
                    <a:cubicBezTo>
                      <a:pt x="37747" y="160243"/>
                      <a:pt x="40811" y="165299"/>
                      <a:pt x="40581" y="162618"/>
                    </a:cubicBezTo>
                    <a:cubicBezTo>
                      <a:pt x="40352" y="160013"/>
                      <a:pt x="38207" y="157869"/>
                      <a:pt x="39356" y="155647"/>
                    </a:cubicBezTo>
                    <a:cubicBezTo>
                      <a:pt x="40581" y="153503"/>
                      <a:pt x="41271" y="154422"/>
                      <a:pt x="43875" y="154958"/>
                    </a:cubicBezTo>
                    <a:cubicBezTo>
                      <a:pt x="43875" y="154958"/>
                      <a:pt x="47705" y="156413"/>
                      <a:pt x="50309" y="159018"/>
                    </a:cubicBezTo>
                    <a:cubicBezTo>
                      <a:pt x="52914" y="161622"/>
                      <a:pt x="52454" y="162847"/>
                      <a:pt x="54599" y="160243"/>
                    </a:cubicBezTo>
                    <a:cubicBezTo>
                      <a:pt x="56743" y="157639"/>
                      <a:pt x="57739" y="158099"/>
                      <a:pt x="55824" y="156184"/>
                    </a:cubicBezTo>
                    <a:cubicBezTo>
                      <a:pt x="53909" y="154269"/>
                      <a:pt x="53679" y="151664"/>
                      <a:pt x="56284" y="153579"/>
                    </a:cubicBezTo>
                    <a:cubicBezTo>
                      <a:pt x="58888" y="155494"/>
                      <a:pt x="63254" y="159554"/>
                      <a:pt x="66318" y="157639"/>
                    </a:cubicBezTo>
                    <a:cubicBezTo>
                      <a:pt x="69458" y="155724"/>
                      <a:pt x="77348" y="148524"/>
                      <a:pt x="80948" y="148754"/>
                    </a:cubicBezTo>
                    <a:cubicBezTo>
                      <a:pt x="84548" y="148984"/>
                      <a:pt x="94812" y="148754"/>
                      <a:pt x="90063" y="150439"/>
                    </a:cubicBezTo>
                    <a:cubicBezTo>
                      <a:pt x="85314" y="152124"/>
                      <a:pt x="82173" y="154728"/>
                      <a:pt x="80718" y="158558"/>
                    </a:cubicBezTo>
                    <a:cubicBezTo>
                      <a:pt x="79263" y="162388"/>
                      <a:pt x="76428" y="165988"/>
                      <a:pt x="76888" y="168133"/>
                    </a:cubicBezTo>
                    <a:cubicBezTo>
                      <a:pt x="77348" y="170277"/>
                      <a:pt x="78803" y="173188"/>
                      <a:pt x="81407" y="175792"/>
                    </a:cubicBezTo>
                    <a:cubicBezTo>
                      <a:pt x="84012" y="178397"/>
                      <a:pt x="86922" y="181537"/>
                      <a:pt x="87612" y="183222"/>
                    </a:cubicBezTo>
                    <a:cubicBezTo>
                      <a:pt x="88301" y="184907"/>
                      <a:pt x="90216" y="186133"/>
                      <a:pt x="91671" y="182992"/>
                    </a:cubicBezTo>
                    <a:cubicBezTo>
                      <a:pt x="93127" y="179852"/>
                      <a:pt x="94046" y="178703"/>
                      <a:pt x="95731" y="179622"/>
                    </a:cubicBezTo>
                    <a:cubicBezTo>
                      <a:pt x="97416" y="180541"/>
                      <a:pt x="99331" y="180082"/>
                      <a:pt x="97646" y="184141"/>
                    </a:cubicBezTo>
                    <a:cubicBezTo>
                      <a:pt x="95961" y="188201"/>
                      <a:pt x="91441" y="191341"/>
                      <a:pt x="93127" y="193946"/>
                    </a:cubicBezTo>
                    <a:cubicBezTo>
                      <a:pt x="94812" y="196550"/>
                      <a:pt x="97416" y="198005"/>
                      <a:pt x="95042" y="200916"/>
                    </a:cubicBezTo>
                    <a:cubicBezTo>
                      <a:pt x="92667" y="203827"/>
                      <a:pt x="89757" y="204976"/>
                      <a:pt x="93127" y="207886"/>
                    </a:cubicBezTo>
                    <a:cubicBezTo>
                      <a:pt x="96497" y="210797"/>
                      <a:pt x="100556" y="215776"/>
                      <a:pt x="97876" y="214627"/>
                    </a:cubicBezTo>
                    <a:cubicBezTo>
                      <a:pt x="95271" y="213401"/>
                      <a:pt x="94505" y="209112"/>
                      <a:pt x="91901" y="210337"/>
                    </a:cubicBezTo>
                    <a:cubicBezTo>
                      <a:pt x="89297" y="211563"/>
                      <a:pt x="87152" y="210797"/>
                      <a:pt x="89297" y="213478"/>
                    </a:cubicBezTo>
                    <a:cubicBezTo>
                      <a:pt x="91441" y="216082"/>
                      <a:pt x="92667" y="217078"/>
                      <a:pt x="89527" y="216618"/>
                    </a:cubicBezTo>
                    <a:cubicBezTo>
                      <a:pt x="86386" y="216159"/>
                      <a:pt x="78037" y="215393"/>
                      <a:pt x="75893" y="214703"/>
                    </a:cubicBezTo>
                    <a:cubicBezTo>
                      <a:pt x="73748" y="214014"/>
                      <a:pt x="70607" y="213478"/>
                      <a:pt x="68922" y="215163"/>
                    </a:cubicBezTo>
                    <a:cubicBezTo>
                      <a:pt x="67237" y="216848"/>
                      <a:pt x="61262" y="218993"/>
                      <a:pt x="62948" y="217078"/>
                    </a:cubicBezTo>
                    <a:cubicBezTo>
                      <a:pt x="64633" y="215163"/>
                      <a:pt x="64403" y="215163"/>
                      <a:pt x="62488" y="214474"/>
                    </a:cubicBezTo>
                    <a:cubicBezTo>
                      <a:pt x="60573" y="213784"/>
                      <a:pt x="58658" y="214703"/>
                      <a:pt x="58199" y="212559"/>
                    </a:cubicBezTo>
                    <a:cubicBezTo>
                      <a:pt x="57739" y="210414"/>
                      <a:pt x="57509" y="209418"/>
                      <a:pt x="55058" y="210414"/>
                    </a:cubicBezTo>
                    <a:cubicBezTo>
                      <a:pt x="52684" y="211333"/>
                      <a:pt x="49313" y="210414"/>
                      <a:pt x="51228" y="214014"/>
                    </a:cubicBezTo>
                    <a:cubicBezTo>
                      <a:pt x="53143" y="217614"/>
                      <a:pt x="54829" y="222363"/>
                      <a:pt x="55977" y="221674"/>
                    </a:cubicBezTo>
                    <a:cubicBezTo>
                      <a:pt x="57203" y="220984"/>
                      <a:pt x="56896" y="222363"/>
                      <a:pt x="55748" y="224584"/>
                    </a:cubicBezTo>
                    <a:cubicBezTo>
                      <a:pt x="54522" y="226729"/>
                      <a:pt x="54829" y="227189"/>
                      <a:pt x="52377" y="228644"/>
                    </a:cubicBezTo>
                    <a:cubicBezTo>
                      <a:pt x="49926" y="230099"/>
                      <a:pt x="42343" y="232933"/>
                      <a:pt x="45407" y="233699"/>
                    </a:cubicBezTo>
                    <a:cubicBezTo>
                      <a:pt x="48548" y="234389"/>
                      <a:pt x="50462" y="233929"/>
                      <a:pt x="53066" y="232474"/>
                    </a:cubicBezTo>
                    <a:cubicBezTo>
                      <a:pt x="55671" y="231018"/>
                      <a:pt x="60037" y="230329"/>
                      <a:pt x="61645" y="230329"/>
                    </a:cubicBezTo>
                    <a:cubicBezTo>
                      <a:pt x="63331" y="230329"/>
                      <a:pt x="63560" y="230559"/>
                      <a:pt x="62564" y="233240"/>
                    </a:cubicBezTo>
                    <a:cubicBezTo>
                      <a:pt x="61645" y="235844"/>
                      <a:pt x="62335" y="238755"/>
                      <a:pt x="63024" y="241359"/>
                    </a:cubicBezTo>
                    <a:cubicBezTo>
                      <a:pt x="63714" y="243963"/>
                      <a:pt x="67314" y="242585"/>
                      <a:pt x="66165" y="245648"/>
                    </a:cubicBezTo>
                    <a:cubicBezTo>
                      <a:pt x="64939" y="248789"/>
                      <a:pt x="61416" y="254993"/>
                      <a:pt x="56590" y="257138"/>
                    </a:cubicBezTo>
                    <a:cubicBezTo>
                      <a:pt x="51841" y="259283"/>
                      <a:pt x="28556" y="266483"/>
                      <a:pt x="30241" y="269317"/>
                    </a:cubicBezTo>
                    <a:cubicBezTo>
                      <a:pt x="31926" y="272227"/>
                      <a:pt x="34530" y="273376"/>
                      <a:pt x="31926" y="274602"/>
                    </a:cubicBezTo>
                    <a:cubicBezTo>
                      <a:pt x="29322" y="275827"/>
                      <a:pt x="29781" y="276287"/>
                      <a:pt x="31696" y="276287"/>
                    </a:cubicBezTo>
                    <a:cubicBezTo>
                      <a:pt x="33611" y="276287"/>
                      <a:pt x="43875" y="271002"/>
                      <a:pt x="40811" y="274832"/>
                    </a:cubicBezTo>
                    <a:cubicBezTo>
                      <a:pt x="37671" y="278661"/>
                      <a:pt x="33381" y="276517"/>
                      <a:pt x="35526" y="278891"/>
                    </a:cubicBezTo>
                    <a:cubicBezTo>
                      <a:pt x="37671" y="281266"/>
                      <a:pt x="39356" y="281266"/>
                      <a:pt x="43186" y="278202"/>
                    </a:cubicBezTo>
                    <a:cubicBezTo>
                      <a:pt x="47016" y="275062"/>
                      <a:pt x="48700" y="275827"/>
                      <a:pt x="51075" y="275062"/>
                    </a:cubicBezTo>
                    <a:cubicBezTo>
                      <a:pt x="53449" y="274372"/>
                      <a:pt x="54675" y="272687"/>
                      <a:pt x="57815" y="274372"/>
                    </a:cubicBezTo>
                    <a:cubicBezTo>
                      <a:pt x="60956" y="276057"/>
                      <a:pt x="66701" y="276517"/>
                      <a:pt x="61875" y="278432"/>
                    </a:cubicBezTo>
                    <a:cubicBezTo>
                      <a:pt x="57050" y="280347"/>
                      <a:pt x="53756" y="283181"/>
                      <a:pt x="58505" y="282721"/>
                    </a:cubicBezTo>
                    <a:cubicBezTo>
                      <a:pt x="63254" y="282261"/>
                      <a:pt x="72905" y="281496"/>
                      <a:pt x="74743" y="283947"/>
                    </a:cubicBezTo>
                    <a:cubicBezTo>
                      <a:pt x="76658" y="286321"/>
                      <a:pt x="77884" y="286857"/>
                      <a:pt x="81714" y="285862"/>
                    </a:cubicBezTo>
                    <a:cubicBezTo>
                      <a:pt x="85543" y="284866"/>
                      <a:pt x="110437" y="274832"/>
                      <a:pt x="103237" y="281113"/>
                    </a:cubicBezTo>
                    <a:cubicBezTo>
                      <a:pt x="96037" y="287317"/>
                      <a:pt x="94658" y="288542"/>
                      <a:pt x="93893" y="291376"/>
                    </a:cubicBezTo>
                    <a:cubicBezTo>
                      <a:pt x="93203" y="294287"/>
                      <a:pt x="94582" y="297581"/>
                      <a:pt x="91748" y="296662"/>
                    </a:cubicBezTo>
                    <a:cubicBezTo>
                      <a:pt x="88914" y="295743"/>
                      <a:pt x="60879" y="289462"/>
                      <a:pt x="54139" y="300721"/>
                    </a:cubicBezTo>
                    <a:cubicBezTo>
                      <a:pt x="47398" y="311981"/>
                      <a:pt x="50309" y="310066"/>
                      <a:pt x="47398" y="313666"/>
                    </a:cubicBezTo>
                    <a:cubicBezTo>
                      <a:pt x="44488" y="317266"/>
                      <a:pt x="43109" y="320100"/>
                      <a:pt x="40428" y="320407"/>
                    </a:cubicBezTo>
                    <a:cubicBezTo>
                      <a:pt x="37824" y="320636"/>
                      <a:pt x="32079" y="322781"/>
                      <a:pt x="29168" y="325692"/>
                    </a:cubicBezTo>
                    <a:cubicBezTo>
                      <a:pt x="26258" y="328602"/>
                      <a:pt x="21049" y="333351"/>
                      <a:pt x="19134" y="335266"/>
                    </a:cubicBezTo>
                    <a:cubicBezTo>
                      <a:pt x="17219" y="337181"/>
                      <a:pt x="15075" y="337641"/>
                      <a:pt x="19364" y="337641"/>
                    </a:cubicBezTo>
                    <a:cubicBezTo>
                      <a:pt x="23654" y="337641"/>
                      <a:pt x="29168" y="337181"/>
                      <a:pt x="30164" y="340551"/>
                    </a:cubicBezTo>
                    <a:cubicBezTo>
                      <a:pt x="30164" y="340551"/>
                      <a:pt x="31083" y="343692"/>
                      <a:pt x="32769" y="340322"/>
                    </a:cubicBezTo>
                    <a:cubicBezTo>
                      <a:pt x="34454" y="336951"/>
                      <a:pt x="36369" y="332892"/>
                      <a:pt x="39739" y="332202"/>
                    </a:cubicBezTo>
                    <a:cubicBezTo>
                      <a:pt x="43109" y="331513"/>
                      <a:pt x="54599" y="328602"/>
                      <a:pt x="57203" y="328373"/>
                    </a:cubicBezTo>
                    <a:cubicBezTo>
                      <a:pt x="59807" y="328143"/>
                      <a:pt x="61033" y="329062"/>
                      <a:pt x="60573" y="326917"/>
                    </a:cubicBezTo>
                    <a:cubicBezTo>
                      <a:pt x="60114" y="324773"/>
                      <a:pt x="60803" y="325462"/>
                      <a:pt x="62258" y="327377"/>
                    </a:cubicBezTo>
                    <a:cubicBezTo>
                      <a:pt x="63714" y="329292"/>
                      <a:pt x="64403" y="328066"/>
                      <a:pt x="65399" y="328602"/>
                    </a:cubicBezTo>
                    <a:cubicBezTo>
                      <a:pt x="66318" y="329062"/>
                      <a:pt x="68999" y="329522"/>
                      <a:pt x="70148" y="330977"/>
                    </a:cubicBezTo>
                    <a:cubicBezTo>
                      <a:pt x="71373" y="332432"/>
                      <a:pt x="73978" y="334577"/>
                      <a:pt x="75663" y="330977"/>
                    </a:cubicBezTo>
                    <a:cubicBezTo>
                      <a:pt x="77348" y="327377"/>
                      <a:pt x="77807" y="324236"/>
                      <a:pt x="79263" y="321632"/>
                    </a:cubicBezTo>
                    <a:cubicBezTo>
                      <a:pt x="80718" y="319028"/>
                      <a:pt x="79263" y="317113"/>
                      <a:pt x="82633" y="315887"/>
                    </a:cubicBezTo>
                    <a:cubicBezTo>
                      <a:pt x="86003" y="314662"/>
                      <a:pt x="94123" y="313283"/>
                      <a:pt x="97492" y="313513"/>
                    </a:cubicBezTo>
                    <a:cubicBezTo>
                      <a:pt x="100863" y="313743"/>
                      <a:pt x="104922" y="314968"/>
                      <a:pt x="106607" y="316653"/>
                    </a:cubicBezTo>
                    <a:cubicBezTo>
                      <a:pt x="108293" y="318339"/>
                      <a:pt x="108982" y="320943"/>
                      <a:pt x="111357" y="319794"/>
                    </a:cubicBezTo>
                    <a:cubicBezTo>
                      <a:pt x="113731" y="318568"/>
                      <a:pt x="116642" y="317879"/>
                      <a:pt x="118327" y="318109"/>
                    </a:cubicBezTo>
                    <a:cubicBezTo>
                      <a:pt x="120012" y="318339"/>
                      <a:pt x="123076" y="318339"/>
                      <a:pt x="123076" y="316653"/>
                    </a:cubicBezTo>
                    <a:cubicBezTo>
                      <a:pt x="123076" y="314968"/>
                      <a:pt x="121161" y="312824"/>
                      <a:pt x="123765" y="312824"/>
                    </a:cubicBezTo>
                    <a:cubicBezTo>
                      <a:pt x="126369" y="312824"/>
                      <a:pt x="135714" y="311598"/>
                      <a:pt x="137859" y="308994"/>
                    </a:cubicBezTo>
                    <a:cubicBezTo>
                      <a:pt x="140004" y="306389"/>
                      <a:pt x="139314" y="306083"/>
                      <a:pt x="141459" y="306849"/>
                    </a:cubicBezTo>
                    <a:cubicBezTo>
                      <a:pt x="143604" y="307538"/>
                      <a:pt x="152259" y="308534"/>
                      <a:pt x="154864" y="311138"/>
                    </a:cubicBezTo>
                    <a:cubicBezTo>
                      <a:pt x="157468" y="313743"/>
                      <a:pt x="159383" y="313513"/>
                      <a:pt x="162064" y="312824"/>
                    </a:cubicBezTo>
                    <a:cubicBezTo>
                      <a:pt x="162064" y="312824"/>
                      <a:pt x="172327" y="308764"/>
                      <a:pt x="177383" y="310219"/>
                    </a:cubicBezTo>
                    <a:cubicBezTo>
                      <a:pt x="182438" y="311675"/>
                      <a:pt x="185962" y="314279"/>
                      <a:pt x="193391" y="310219"/>
                    </a:cubicBezTo>
                    <a:cubicBezTo>
                      <a:pt x="200821" y="306160"/>
                      <a:pt x="208251" y="304475"/>
                      <a:pt x="211085" y="302330"/>
                    </a:cubicBezTo>
                    <a:cubicBezTo>
                      <a:pt x="213996" y="300185"/>
                      <a:pt x="219664" y="299189"/>
                      <a:pt x="219204" y="294900"/>
                    </a:cubicBezTo>
                    <a:cubicBezTo>
                      <a:pt x="218745" y="290611"/>
                      <a:pt x="219434" y="290611"/>
                      <a:pt x="220124" y="289615"/>
                    </a:cubicBezTo>
                    <a:cubicBezTo>
                      <a:pt x="220813" y="288696"/>
                      <a:pt x="220124" y="288159"/>
                      <a:pt x="217213" y="287930"/>
                    </a:cubicBezTo>
                    <a:cubicBezTo>
                      <a:pt x="214302" y="287700"/>
                      <a:pt x="193545" y="286015"/>
                      <a:pt x="193545" y="286015"/>
                    </a:cubicBezTo>
                    <a:cubicBezTo>
                      <a:pt x="193545" y="286015"/>
                      <a:pt x="192319" y="286015"/>
                      <a:pt x="196455" y="284100"/>
                    </a:cubicBezTo>
                    <a:cubicBezTo>
                      <a:pt x="200515" y="282185"/>
                      <a:pt x="200285" y="284100"/>
                      <a:pt x="202889" y="282874"/>
                    </a:cubicBezTo>
                    <a:cubicBezTo>
                      <a:pt x="205494" y="281649"/>
                      <a:pt x="207409" y="279504"/>
                      <a:pt x="205264" y="277819"/>
                    </a:cubicBezTo>
                    <a:cubicBezTo>
                      <a:pt x="203119" y="276134"/>
                      <a:pt x="197145" y="274678"/>
                      <a:pt x="202889" y="273989"/>
                    </a:cubicBezTo>
                    <a:cubicBezTo>
                      <a:pt x="208634" y="273300"/>
                      <a:pt x="209324" y="274678"/>
                      <a:pt x="211468" y="273989"/>
                    </a:cubicBezTo>
                    <a:cubicBezTo>
                      <a:pt x="213613" y="273300"/>
                      <a:pt x="215068" y="272304"/>
                      <a:pt x="213153" y="270159"/>
                    </a:cubicBezTo>
                    <a:cubicBezTo>
                      <a:pt x="211239" y="268015"/>
                      <a:pt x="210013" y="266789"/>
                      <a:pt x="213383" y="266789"/>
                    </a:cubicBezTo>
                    <a:cubicBezTo>
                      <a:pt x="216753" y="266789"/>
                      <a:pt x="217902" y="267019"/>
                      <a:pt x="219358" y="265563"/>
                    </a:cubicBezTo>
                    <a:cubicBezTo>
                      <a:pt x="220813" y="264108"/>
                      <a:pt x="222498" y="263878"/>
                      <a:pt x="223877" y="262423"/>
                    </a:cubicBezTo>
                    <a:cubicBezTo>
                      <a:pt x="225332" y="260968"/>
                      <a:pt x="228932" y="250474"/>
                      <a:pt x="228932" y="245419"/>
                    </a:cubicBezTo>
                    <a:cubicBezTo>
                      <a:pt x="228932" y="245419"/>
                      <a:pt x="230158" y="233010"/>
                      <a:pt x="212694" y="228874"/>
                    </a:cubicBezTo>
                    <a:cubicBezTo>
                      <a:pt x="195230" y="224814"/>
                      <a:pt x="193774" y="231784"/>
                      <a:pt x="188796" y="233623"/>
                    </a:cubicBezTo>
                    <a:cubicBezTo>
                      <a:pt x="188796" y="233623"/>
                      <a:pt x="187110" y="234848"/>
                      <a:pt x="186191" y="233623"/>
                    </a:cubicBezTo>
                    <a:cubicBezTo>
                      <a:pt x="185272" y="232397"/>
                      <a:pt x="182591" y="231938"/>
                      <a:pt x="181672" y="231708"/>
                    </a:cubicBezTo>
                    <a:cubicBezTo>
                      <a:pt x="180753" y="231478"/>
                      <a:pt x="178532" y="231708"/>
                      <a:pt x="182132" y="228797"/>
                    </a:cubicBezTo>
                    <a:cubicBezTo>
                      <a:pt x="185732" y="225886"/>
                      <a:pt x="191476" y="222363"/>
                      <a:pt x="189102" y="218763"/>
                    </a:cubicBezTo>
                    <a:cubicBezTo>
                      <a:pt x="186728" y="215163"/>
                      <a:pt x="175928" y="203673"/>
                      <a:pt x="173553" y="202525"/>
                    </a:cubicBezTo>
                    <a:cubicBezTo>
                      <a:pt x="171179" y="201299"/>
                      <a:pt x="168498" y="198925"/>
                      <a:pt x="167119" y="199920"/>
                    </a:cubicBezTo>
                    <a:cubicBezTo>
                      <a:pt x="165740" y="200916"/>
                      <a:pt x="162370" y="199690"/>
                      <a:pt x="166889" y="198695"/>
                    </a:cubicBezTo>
                    <a:cubicBezTo>
                      <a:pt x="171408" y="197775"/>
                      <a:pt x="171638" y="198925"/>
                      <a:pt x="173094" y="199614"/>
                    </a:cubicBezTo>
                    <a:cubicBezTo>
                      <a:pt x="174549" y="200303"/>
                      <a:pt x="176004" y="202218"/>
                      <a:pt x="178608" y="201988"/>
                    </a:cubicBezTo>
                    <a:cubicBezTo>
                      <a:pt x="181213" y="201759"/>
                      <a:pt x="184583" y="204899"/>
                      <a:pt x="182209" y="200303"/>
                    </a:cubicBezTo>
                    <a:cubicBezTo>
                      <a:pt x="179834" y="195784"/>
                      <a:pt x="176234" y="184065"/>
                      <a:pt x="171638" y="180235"/>
                    </a:cubicBezTo>
                    <a:cubicBezTo>
                      <a:pt x="167119" y="176405"/>
                      <a:pt x="164668" y="174031"/>
                      <a:pt x="162753" y="171350"/>
                    </a:cubicBezTo>
                    <a:cubicBezTo>
                      <a:pt x="160838" y="168745"/>
                      <a:pt x="153408" y="164916"/>
                      <a:pt x="150574" y="163230"/>
                    </a:cubicBezTo>
                    <a:cubicBezTo>
                      <a:pt x="147663" y="161545"/>
                      <a:pt x="146055" y="162311"/>
                      <a:pt x="141995" y="155111"/>
                    </a:cubicBezTo>
                    <a:cubicBezTo>
                      <a:pt x="137936" y="147911"/>
                      <a:pt x="135791" y="142703"/>
                      <a:pt x="135561" y="137188"/>
                    </a:cubicBezTo>
                    <a:cubicBezTo>
                      <a:pt x="135331" y="131673"/>
                      <a:pt x="133187" y="123324"/>
                      <a:pt x="121467" y="116124"/>
                    </a:cubicBezTo>
                    <a:cubicBezTo>
                      <a:pt x="109748" y="108924"/>
                      <a:pt x="103544" y="109919"/>
                      <a:pt x="99178" y="109919"/>
                    </a:cubicBezTo>
                    <a:cubicBezTo>
                      <a:pt x="94812" y="109919"/>
                      <a:pt x="78343" y="109689"/>
                      <a:pt x="85314" y="107315"/>
                    </a:cubicBezTo>
                    <a:cubicBezTo>
                      <a:pt x="92284" y="104941"/>
                      <a:pt x="91059" y="105400"/>
                      <a:pt x="92743" y="103485"/>
                    </a:cubicBezTo>
                    <a:cubicBezTo>
                      <a:pt x="94429" y="101570"/>
                      <a:pt x="96114" y="102030"/>
                      <a:pt x="98259" y="101570"/>
                    </a:cubicBezTo>
                    <a:cubicBezTo>
                      <a:pt x="100403" y="101111"/>
                      <a:pt x="104692" y="102030"/>
                      <a:pt x="102548" y="97281"/>
                    </a:cubicBezTo>
                    <a:cubicBezTo>
                      <a:pt x="100403" y="92532"/>
                      <a:pt x="99407" y="90847"/>
                      <a:pt x="101858" y="89391"/>
                    </a:cubicBezTo>
                    <a:cubicBezTo>
                      <a:pt x="104233" y="87936"/>
                      <a:pt x="106378" y="84872"/>
                      <a:pt x="107603" y="83187"/>
                    </a:cubicBezTo>
                    <a:cubicBezTo>
                      <a:pt x="108829" y="81502"/>
                      <a:pt x="109518" y="79357"/>
                      <a:pt x="112123" y="77902"/>
                    </a:cubicBezTo>
                    <a:cubicBezTo>
                      <a:pt x="114727" y="76447"/>
                      <a:pt x="115722" y="75298"/>
                      <a:pt x="116642" y="72617"/>
                    </a:cubicBezTo>
                    <a:cubicBezTo>
                      <a:pt x="117561" y="70013"/>
                      <a:pt x="116872" y="68557"/>
                      <a:pt x="119016" y="66642"/>
                    </a:cubicBezTo>
                    <a:cubicBezTo>
                      <a:pt x="121161" y="64727"/>
                      <a:pt x="121620" y="63042"/>
                      <a:pt x="122157" y="60208"/>
                    </a:cubicBezTo>
                    <a:cubicBezTo>
                      <a:pt x="122693" y="57374"/>
                      <a:pt x="123842" y="56378"/>
                      <a:pt x="125757" y="54234"/>
                    </a:cubicBezTo>
                    <a:cubicBezTo>
                      <a:pt x="127671" y="52089"/>
                      <a:pt x="129357" y="49714"/>
                      <a:pt x="128897" y="47034"/>
                    </a:cubicBezTo>
                    <a:cubicBezTo>
                      <a:pt x="128438" y="44429"/>
                      <a:pt x="126523" y="44123"/>
                      <a:pt x="122922" y="43663"/>
                    </a:cubicBezTo>
                    <a:cubicBezTo>
                      <a:pt x="119323" y="43204"/>
                      <a:pt x="104233" y="41748"/>
                      <a:pt x="99714" y="41289"/>
                    </a:cubicBezTo>
                    <a:cubicBezTo>
                      <a:pt x="95195" y="40829"/>
                      <a:pt x="83705" y="38914"/>
                      <a:pt x="77424" y="41519"/>
                    </a:cubicBezTo>
                    <a:cubicBezTo>
                      <a:pt x="71220" y="44123"/>
                      <a:pt x="68845" y="43893"/>
                      <a:pt x="67160" y="44123"/>
                    </a:cubicBezTo>
                    <a:cubicBezTo>
                      <a:pt x="65475" y="44353"/>
                      <a:pt x="64556" y="45348"/>
                      <a:pt x="63331" y="46497"/>
                    </a:cubicBezTo>
                    <a:cubicBezTo>
                      <a:pt x="62105" y="47723"/>
                      <a:pt x="58045" y="51782"/>
                      <a:pt x="59501" y="45808"/>
                    </a:cubicBezTo>
                    <a:cubicBezTo>
                      <a:pt x="60956" y="39833"/>
                      <a:pt x="61416" y="40293"/>
                      <a:pt x="62871" y="39604"/>
                    </a:cubicBezTo>
                    <a:cubicBezTo>
                      <a:pt x="64326" y="38914"/>
                      <a:pt x="65246" y="41519"/>
                      <a:pt x="67160" y="38685"/>
                    </a:cubicBezTo>
                    <a:cubicBezTo>
                      <a:pt x="69075" y="35850"/>
                      <a:pt x="69075" y="35544"/>
                      <a:pt x="66471" y="35085"/>
                    </a:cubicBezTo>
                    <a:cubicBezTo>
                      <a:pt x="63867" y="34625"/>
                      <a:pt x="53297" y="32710"/>
                      <a:pt x="56896" y="32940"/>
                    </a:cubicBezTo>
                    <a:cubicBezTo>
                      <a:pt x="60497" y="33170"/>
                      <a:pt x="65016" y="34625"/>
                      <a:pt x="64096" y="32021"/>
                    </a:cubicBezTo>
                    <a:cubicBezTo>
                      <a:pt x="63177" y="29416"/>
                      <a:pt x="63407" y="29646"/>
                      <a:pt x="68156" y="27272"/>
                    </a:cubicBezTo>
                    <a:cubicBezTo>
                      <a:pt x="72905" y="24897"/>
                      <a:pt x="83935" y="17697"/>
                      <a:pt x="85620" y="16242"/>
                    </a:cubicBezTo>
                    <a:cubicBezTo>
                      <a:pt x="87305" y="14786"/>
                      <a:pt x="91365" y="10267"/>
                      <a:pt x="92591" y="5671"/>
                    </a:cubicBezTo>
                    <a:cubicBezTo>
                      <a:pt x="93816" y="1152"/>
                      <a:pt x="94735" y="156"/>
                      <a:pt x="91901" y="616"/>
                    </a:cubicBezTo>
                    <a:cubicBezTo>
                      <a:pt x="88990" y="1076"/>
                      <a:pt x="86156" y="846"/>
                      <a:pt x="84701" y="386"/>
                    </a:cubicBezTo>
                    <a:cubicBezTo>
                      <a:pt x="84701" y="386"/>
                      <a:pt x="83246" y="-839"/>
                      <a:pt x="81790" y="1076"/>
                    </a:cubicBezTo>
                    <a:cubicBezTo>
                      <a:pt x="80335" y="2991"/>
                      <a:pt x="79416" y="3220"/>
                      <a:pt x="78420" y="2761"/>
                    </a:cubicBezTo>
                    <a:cubicBezTo>
                      <a:pt x="77424" y="2301"/>
                      <a:pt x="75816" y="2531"/>
                      <a:pt x="73901" y="3450"/>
                    </a:cubicBezTo>
                    <a:cubicBezTo>
                      <a:pt x="71986" y="4369"/>
                      <a:pt x="66701" y="5595"/>
                      <a:pt x="66241" y="4139"/>
                    </a:cubicBezTo>
                    <a:cubicBezTo>
                      <a:pt x="65782" y="2684"/>
                      <a:pt x="65016" y="3450"/>
                      <a:pt x="63331" y="4369"/>
                    </a:cubicBezTo>
                    <a:cubicBezTo>
                      <a:pt x="61645" y="5288"/>
                      <a:pt x="57815" y="6054"/>
                      <a:pt x="55441" y="6744"/>
                    </a:cubicBezTo>
                    <a:cubicBezTo>
                      <a:pt x="53066" y="7433"/>
                      <a:pt x="53297" y="9884"/>
                      <a:pt x="53066" y="7433"/>
                    </a:cubicBezTo>
                    <a:cubicBezTo>
                      <a:pt x="52837" y="5059"/>
                      <a:pt x="52607" y="4293"/>
                      <a:pt x="50692" y="4293"/>
                    </a:cubicBezTo>
                    <a:cubicBezTo>
                      <a:pt x="48777" y="4293"/>
                      <a:pt x="48548" y="5978"/>
                      <a:pt x="47322" y="6897"/>
                    </a:cubicBezTo>
                    <a:cubicBezTo>
                      <a:pt x="46096" y="7816"/>
                      <a:pt x="43951" y="9808"/>
                      <a:pt x="45637" y="5978"/>
                    </a:cubicBezTo>
                    <a:cubicBezTo>
                      <a:pt x="47322" y="2148"/>
                      <a:pt x="45866" y="2837"/>
                      <a:pt x="44718" y="2837"/>
                    </a:cubicBezTo>
                    <a:cubicBezTo>
                      <a:pt x="43492" y="2837"/>
                      <a:pt x="42573" y="3527"/>
                      <a:pt x="41347" y="2837"/>
                    </a:cubicBezTo>
                    <a:cubicBezTo>
                      <a:pt x="40122" y="2148"/>
                      <a:pt x="36599" y="1918"/>
                      <a:pt x="35832" y="4293"/>
                    </a:cubicBezTo>
                    <a:cubicBezTo>
                      <a:pt x="35832" y="4293"/>
                      <a:pt x="30318" y="13178"/>
                      <a:pt x="34607" y="15093"/>
                    </a:cubicBezTo>
                    <a:cubicBezTo>
                      <a:pt x="38896" y="17008"/>
                      <a:pt x="37977" y="17697"/>
                      <a:pt x="33917" y="17467"/>
                    </a:cubicBezTo>
                    <a:cubicBezTo>
                      <a:pt x="29858" y="17237"/>
                      <a:pt x="24802" y="16778"/>
                      <a:pt x="26488" y="18157"/>
                    </a:cubicBezTo>
                    <a:cubicBezTo>
                      <a:pt x="28173" y="19612"/>
                      <a:pt x="30318" y="21757"/>
                      <a:pt x="29092" y="22676"/>
                    </a:cubicBezTo>
                    <a:cubicBezTo>
                      <a:pt x="27866" y="23595"/>
                      <a:pt x="27407" y="24591"/>
                      <a:pt x="26488" y="23901"/>
                    </a:cubicBezTo>
                    <a:cubicBezTo>
                      <a:pt x="25569" y="23212"/>
                      <a:pt x="22887" y="24361"/>
                      <a:pt x="26028" y="25816"/>
                    </a:cubicBezTo>
                    <a:cubicBezTo>
                      <a:pt x="29168" y="27272"/>
                      <a:pt x="37518" y="35621"/>
                      <a:pt x="33688" y="33246"/>
                    </a:cubicBezTo>
                    <a:cubicBezTo>
                      <a:pt x="29858" y="30872"/>
                      <a:pt x="25339" y="28957"/>
                      <a:pt x="26488" y="30335"/>
                    </a:cubicBezTo>
                    <a:cubicBezTo>
                      <a:pt x="27713" y="31791"/>
                      <a:pt x="27943" y="33246"/>
                      <a:pt x="25262" y="32480"/>
                    </a:cubicBezTo>
                    <a:cubicBezTo>
                      <a:pt x="22658" y="31791"/>
                      <a:pt x="23577" y="34395"/>
                      <a:pt x="22351" y="32710"/>
                    </a:cubicBezTo>
                    <a:cubicBezTo>
                      <a:pt x="21126" y="31025"/>
                      <a:pt x="18521" y="30106"/>
                      <a:pt x="18751" y="32250"/>
                    </a:cubicBezTo>
                    <a:cubicBezTo>
                      <a:pt x="18981" y="34395"/>
                      <a:pt x="18292" y="36080"/>
                      <a:pt x="17296" y="34165"/>
                    </a:cubicBezTo>
                    <a:cubicBezTo>
                      <a:pt x="16300" y="32250"/>
                      <a:pt x="15381" y="31561"/>
                      <a:pt x="14692" y="33706"/>
                    </a:cubicBezTo>
                    <a:cubicBezTo>
                      <a:pt x="14002" y="35850"/>
                      <a:pt x="14462" y="37536"/>
                      <a:pt x="16147" y="39680"/>
                    </a:cubicBezTo>
                    <a:cubicBezTo>
                      <a:pt x="17832" y="41825"/>
                      <a:pt x="24037" y="46880"/>
                      <a:pt x="21662" y="47110"/>
                    </a:cubicBezTo>
                    <a:cubicBezTo>
                      <a:pt x="19288" y="47340"/>
                      <a:pt x="16606" y="47570"/>
                      <a:pt x="15687" y="46421"/>
                    </a:cubicBezTo>
                    <a:cubicBezTo>
                      <a:pt x="14768" y="45195"/>
                      <a:pt x="12088" y="45731"/>
                      <a:pt x="13313" y="47876"/>
                    </a:cubicBezTo>
                    <a:cubicBezTo>
                      <a:pt x="14539" y="49791"/>
                      <a:pt x="12624" y="51936"/>
                      <a:pt x="16454" y="5147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40" name="Kombinationstegning: figur 12239">
                <a:extLst>
                  <a:ext uri="{FF2B5EF4-FFF2-40B4-BE49-F238E27FC236}">
                    <a16:creationId xmlns:a16="http://schemas.microsoft.com/office/drawing/2014/main" id="{F05F9A09-A4C2-4ECF-BD95-6B6830CF421E}"/>
                  </a:ext>
                </a:extLst>
              </p:cNvPr>
              <p:cNvSpPr/>
              <p:nvPr/>
            </p:nvSpPr>
            <p:spPr>
              <a:xfrm>
                <a:off x="6236043" y="2814071"/>
                <a:ext cx="14010" cy="5848"/>
              </a:xfrm>
              <a:custGeom>
                <a:avLst/>
                <a:gdLst>
                  <a:gd name="connsiteX0" fmla="*/ 2659 w 14010"/>
                  <a:gd name="connsiteY0" fmla="*/ 1009 h 5848"/>
                  <a:gd name="connsiteX1" fmla="*/ 1434 w 14010"/>
                  <a:gd name="connsiteY1" fmla="*/ 3154 h 5848"/>
                  <a:gd name="connsiteX2" fmla="*/ 10319 w 14010"/>
                  <a:gd name="connsiteY2" fmla="*/ 5299 h 5848"/>
                  <a:gd name="connsiteX3" fmla="*/ 13229 w 14010"/>
                  <a:gd name="connsiteY3" fmla="*/ 2695 h 5848"/>
                  <a:gd name="connsiteX4" fmla="*/ 12004 w 14010"/>
                  <a:gd name="connsiteY4" fmla="*/ 780 h 5848"/>
                  <a:gd name="connsiteX5" fmla="*/ 2659 w 14010"/>
                  <a:gd name="connsiteY5" fmla="*/ 1009 h 5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10" h="5848">
                    <a:moveTo>
                      <a:pt x="2659" y="1009"/>
                    </a:moveTo>
                    <a:cubicBezTo>
                      <a:pt x="2659" y="1009"/>
                      <a:pt x="-2396" y="1239"/>
                      <a:pt x="1434" y="3154"/>
                    </a:cubicBezTo>
                    <a:cubicBezTo>
                      <a:pt x="5264" y="5069"/>
                      <a:pt x="8863" y="6754"/>
                      <a:pt x="10319" y="5299"/>
                    </a:cubicBezTo>
                    <a:cubicBezTo>
                      <a:pt x="11774" y="3843"/>
                      <a:pt x="12234" y="3154"/>
                      <a:pt x="13229" y="2695"/>
                    </a:cubicBezTo>
                    <a:cubicBezTo>
                      <a:pt x="14225" y="2235"/>
                      <a:pt x="14685" y="2235"/>
                      <a:pt x="12004" y="780"/>
                    </a:cubicBezTo>
                    <a:cubicBezTo>
                      <a:pt x="9400" y="-599"/>
                      <a:pt x="4574" y="90"/>
                      <a:pt x="2659" y="100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41" name="Kombinationstegning: figur 12240">
                <a:extLst>
                  <a:ext uri="{FF2B5EF4-FFF2-40B4-BE49-F238E27FC236}">
                    <a16:creationId xmlns:a16="http://schemas.microsoft.com/office/drawing/2014/main" id="{B94F7A90-13D0-495F-8746-EBD865CE59A3}"/>
                  </a:ext>
                </a:extLst>
              </p:cNvPr>
              <p:cNvSpPr/>
              <p:nvPr/>
            </p:nvSpPr>
            <p:spPr>
              <a:xfrm>
                <a:off x="6232730" y="2419196"/>
                <a:ext cx="17763" cy="31984"/>
              </a:xfrm>
              <a:custGeom>
                <a:avLst/>
                <a:gdLst>
                  <a:gd name="connsiteX0" fmla="*/ 3828 w 17763"/>
                  <a:gd name="connsiteY0" fmla="*/ 16732 h 31984"/>
                  <a:gd name="connsiteX1" fmla="*/ 7887 w 17763"/>
                  <a:gd name="connsiteY1" fmla="*/ 17192 h 31984"/>
                  <a:gd name="connsiteX2" fmla="*/ 11258 w 17763"/>
                  <a:gd name="connsiteY2" fmla="*/ 15047 h 31984"/>
                  <a:gd name="connsiteX3" fmla="*/ 11258 w 17763"/>
                  <a:gd name="connsiteY3" fmla="*/ 20102 h 31984"/>
                  <a:gd name="connsiteX4" fmla="*/ 9343 w 17763"/>
                  <a:gd name="connsiteY4" fmla="*/ 27073 h 31984"/>
                  <a:gd name="connsiteX5" fmla="*/ 9802 w 17763"/>
                  <a:gd name="connsiteY5" fmla="*/ 30902 h 31984"/>
                  <a:gd name="connsiteX6" fmla="*/ 12943 w 17763"/>
                  <a:gd name="connsiteY6" fmla="*/ 29217 h 31984"/>
                  <a:gd name="connsiteX7" fmla="*/ 17462 w 17763"/>
                  <a:gd name="connsiteY7" fmla="*/ 10068 h 31984"/>
                  <a:gd name="connsiteX8" fmla="*/ 17002 w 17763"/>
                  <a:gd name="connsiteY8" fmla="*/ 7694 h 31984"/>
                  <a:gd name="connsiteX9" fmla="*/ 14628 w 17763"/>
                  <a:gd name="connsiteY9" fmla="*/ 7464 h 31984"/>
                  <a:gd name="connsiteX10" fmla="*/ 8883 w 17763"/>
                  <a:gd name="connsiteY10" fmla="*/ 34 h 31984"/>
                  <a:gd name="connsiteX11" fmla="*/ 7428 w 17763"/>
                  <a:gd name="connsiteY11" fmla="*/ 2408 h 31984"/>
                  <a:gd name="connsiteX12" fmla="*/ 6203 w 17763"/>
                  <a:gd name="connsiteY12" fmla="*/ 4323 h 31984"/>
                  <a:gd name="connsiteX13" fmla="*/ 2143 w 17763"/>
                  <a:gd name="connsiteY13" fmla="*/ 4783 h 31984"/>
                  <a:gd name="connsiteX14" fmla="*/ 5283 w 17763"/>
                  <a:gd name="connsiteY14" fmla="*/ 6238 h 31984"/>
                  <a:gd name="connsiteX15" fmla="*/ 7428 w 17763"/>
                  <a:gd name="connsiteY15" fmla="*/ 7694 h 31984"/>
                  <a:gd name="connsiteX16" fmla="*/ 9343 w 17763"/>
                  <a:gd name="connsiteY16" fmla="*/ 10298 h 31984"/>
                  <a:gd name="connsiteX17" fmla="*/ 9802 w 17763"/>
                  <a:gd name="connsiteY17" fmla="*/ 12213 h 31984"/>
                  <a:gd name="connsiteX18" fmla="*/ 4058 w 17763"/>
                  <a:gd name="connsiteY18" fmla="*/ 13898 h 31984"/>
                  <a:gd name="connsiteX19" fmla="*/ 458 w 17763"/>
                  <a:gd name="connsiteY19" fmla="*/ 15583 h 31984"/>
                  <a:gd name="connsiteX20" fmla="*/ 3828 w 17763"/>
                  <a:gd name="connsiteY20" fmla="*/ 16732 h 3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763" h="31984">
                    <a:moveTo>
                      <a:pt x="3828" y="16732"/>
                    </a:moveTo>
                    <a:cubicBezTo>
                      <a:pt x="4747" y="16043"/>
                      <a:pt x="4517" y="19336"/>
                      <a:pt x="7887" y="17192"/>
                    </a:cubicBezTo>
                    <a:cubicBezTo>
                      <a:pt x="11258" y="15047"/>
                      <a:pt x="11028" y="13132"/>
                      <a:pt x="11258" y="15047"/>
                    </a:cubicBezTo>
                    <a:cubicBezTo>
                      <a:pt x="11488" y="16962"/>
                      <a:pt x="10798" y="18187"/>
                      <a:pt x="11258" y="20102"/>
                    </a:cubicBezTo>
                    <a:cubicBezTo>
                      <a:pt x="11717" y="22017"/>
                      <a:pt x="10569" y="25617"/>
                      <a:pt x="9343" y="27073"/>
                    </a:cubicBezTo>
                    <a:cubicBezTo>
                      <a:pt x="9343" y="27073"/>
                      <a:pt x="7887" y="29447"/>
                      <a:pt x="9802" y="30902"/>
                    </a:cubicBezTo>
                    <a:cubicBezTo>
                      <a:pt x="11717" y="32358"/>
                      <a:pt x="12713" y="32817"/>
                      <a:pt x="12943" y="29217"/>
                    </a:cubicBezTo>
                    <a:cubicBezTo>
                      <a:pt x="13173" y="25617"/>
                      <a:pt x="17002" y="11523"/>
                      <a:pt x="17462" y="10068"/>
                    </a:cubicBezTo>
                    <a:cubicBezTo>
                      <a:pt x="17922" y="8613"/>
                      <a:pt x="17922" y="6698"/>
                      <a:pt x="17002" y="7694"/>
                    </a:cubicBezTo>
                    <a:cubicBezTo>
                      <a:pt x="17002" y="7694"/>
                      <a:pt x="15777" y="11064"/>
                      <a:pt x="14628" y="7464"/>
                    </a:cubicBezTo>
                    <a:cubicBezTo>
                      <a:pt x="13403" y="3864"/>
                      <a:pt x="11258" y="-426"/>
                      <a:pt x="8883" y="34"/>
                    </a:cubicBezTo>
                    <a:cubicBezTo>
                      <a:pt x="6509" y="494"/>
                      <a:pt x="6968" y="1259"/>
                      <a:pt x="7428" y="2408"/>
                    </a:cubicBezTo>
                    <a:cubicBezTo>
                      <a:pt x="7887" y="3634"/>
                      <a:pt x="7658" y="5013"/>
                      <a:pt x="6203" y="4323"/>
                    </a:cubicBezTo>
                    <a:cubicBezTo>
                      <a:pt x="4747" y="3634"/>
                      <a:pt x="1454" y="3634"/>
                      <a:pt x="2143" y="4783"/>
                    </a:cubicBezTo>
                    <a:cubicBezTo>
                      <a:pt x="2832" y="6009"/>
                      <a:pt x="3828" y="6468"/>
                      <a:pt x="5283" y="6238"/>
                    </a:cubicBezTo>
                    <a:cubicBezTo>
                      <a:pt x="6739" y="6009"/>
                      <a:pt x="6968" y="6468"/>
                      <a:pt x="7428" y="7694"/>
                    </a:cubicBezTo>
                    <a:cubicBezTo>
                      <a:pt x="7887" y="8919"/>
                      <a:pt x="8347" y="9838"/>
                      <a:pt x="9343" y="10298"/>
                    </a:cubicBezTo>
                    <a:cubicBezTo>
                      <a:pt x="10339" y="10757"/>
                      <a:pt x="11717" y="11217"/>
                      <a:pt x="9802" y="12213"/>
                    </a:cubicBezTo>
                    <a:cubicBezTo>
                      <a:pt x="7887" y="13209"/>
                      <a:pt x="5973" y="14128"/>
                      <a:pt x="4058" y="13898"/>
                    </a:cubicBezTo>
                    <a:cubicBezTo>
                      <a:pt x="2143" y="13668"/>
                      <a:pt x="-1228" y="14128"/>
                      <a:pt x="458" y="15583"/>
                    </a:cubicBezTo>
                    <a:cubicBezTo>
                      <a:pt x="2143" y="17038"/>
                      <a:pt x="2909" y="17498"/>
                      <a:pt x="3828" y="1673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42" name="Kombinationstegning: figur 12241">
                <a:extLst>
                  <a:ext uri="{FF2B5EF4-FFF2-40B4-BE49-F238E27FC236}">
                    <a16:creationId xmlns:a16="http://schemas.microsoft.com/office/drawing/2014/main" id="{4EC30819-7C71-46F3-A001-4852D1665E9D}"/>
                  </a:ext>
                </a:extLst>
              </p:cNvPr>
              <p:cNvSpPr/>
              <p:nvPr/>
            </p:nvSpPr>
            <p:spPr>
              <a:xfrm>
                <a:off x="6247503" y="2414576"/>
                <a:ext cx="4240" cy="8167"/>
              </a:xfrm>
              <a:custGeom>
                <a:avLst/>
                <a:gdLst>
                  <a:gd name="connsiteX0" fmla="*/ 3149 w 4240"/>
                  <a:gd name="connsiteY0" fmla="*/ 4653 h 8167"/>
                  <a:gd name="connsiteX1" fmla="*/ 3149 w 4240"/>
                  <a:gd name="connsiteY1" fmla="*/ 134 h 8167"/>
                  <a:gd name="connsiteX2" fmla="*/ 545 w 4240"/>
                  <a:gd name="connsiteY2" fmla="*/ 3045 h 8167"/>
                  <a:gd name="connsiteX3" fmla="*/ 545 w 4240"/>
                  <a:gd name="connsiteY3" fmla="*/ 7794 h 8167"/>
                  <a:gd name="connsiteX4" fmla="*/ 3149 w 4240"/>
                  <a:gd name="connsiteY4" fmla="*/ 4653 h 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0" h="8167">
                    <a:moveTo>
                      <a:pt x="3149" y="4653"/>
                    </a:moveTo>
                    <a:cubicBezTo>
                      <a:pt x="4604" y="-632"/>
                      <a:pt x="4604" y="-96"/>
                      <a:pt x="3149" y="134"/>
                    </a:cubicBezTo>
                    <a:cubicBezTo>
                      <a:pt x="1693" y="364"/>
                      <a:pt x="545" y="823"/>
                      <a:pt x="545" y="3045"/>
                    </a:cubicBezTo>
                    <a:cubicBezTo>
                      <a:pt x="545" y="5189"/>
                      <a:pt x="-681" y="6185"/>
                      <a:pt x="545" y="7794"/>
                    </a:cubicBezTo>
                    <a:cubicBezTo>
                      <a:pt x="545" y="7717"/>
                      <a:pt x="1770" y="9862"/>
                      <a:pt x="3149" y="465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43" name="Kombinationstegning: figur 12242">
                <a:extLst>
                  <a:ext uri="{FF2B5EF4-FFF2-40B4-BE49-F238E27FC236}">
                    <a16:creationId xmlns:a16="http://schemas.microsoft.com/office/drawing/2014/main" id="{E4B6BBAA-45B9-44C3-B610-820B8B75DBA8}"/>
                  </a:ext>
                </a:extLst>
              </p:cNvPr>
              <p:cNvSpPr/>
              <p:nvPr/>
            </p:nvSpPr>
            <p:spPr>
              <a:xfrm>
                <a:off x="6252821" y="2409396"/>
                <a:ext cx="5195" cy="6962"/>
              </a:xfrm>
              <a:custGeom>
                <a:avLst/>
                <a:gdLst>
                  <a:gd name="connsiteX0" fmla="*/ 4801 w 5195"/>
                  <a:gd name="connsiteY0" fmla="*/ 3552 h 6962"/>
                  <a:gd name="connsiteX1" fmla="*/ 3575 w 5195"/>
                  <a:gd name="connsiteY1" fmla="*/ 641 h 6962"/>
                  <a:gd name="connsiteX2" fmla="*/ 971 w 5195"/>
                  <a:gd name="connsiteY2" fmla="*/ 6616 h 6962"/>
                  <a:gd name="connsiteX3" fmla="*/ 4801 w 5195"/>
                  <a:gd name="connsiteY3" fmla="*/ 3552 h 6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5" h="6962">
                    <a:moveTo>
                      <a:pt x="4801" y="3552"/>
                    </a:moveTo>
                    <a:cubicBezTo>
                      <a:pt x="5031" y="-1197"/>
                      <a:pt x="6026" y="-48"/>
                      <a:pt x="3575" y="641"/>
                    </a:cubicBezTo>
                    <a:cubicBezTo>
                      <a:pt x="1201" y="1331"/>
                      <a:pt x="-1480" y="3246"/>
                      <a:pt x="971" y="6616"/>
                    </a:cubicBezTo>
                    <a:cubicBezTo>
                      <a:pt x="971" y="6693"/>
                      <a:pt x="4571" y="8378"/>
                      <a:pt x="4801" y="355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44" name="Kombinationstegning: figur 12243">
                <a:extLst>
                  <a:ext uri="{FF2B5EF4-FFF2-40B4-BE49-F238E27FC236}">
                    <a16:creationId xmlns:a16="http://schemas.microsoft.com/office/drawing/2014/main" id="{B9A36AB0-1477-43DC-AA67-0E8BCF155FAD}"/>
                  </a:ext>
                </a:extLst>
              </p:cNvPr>
              <p:cNvSpPr/>
              <p:nvPr/>
            </p:nvSpPr>
            <p:spPr>
              <a:xfrm>
                <a:off x="6184142" y="2490758"/>
                <a:ext cx="4558" cy="5902"/>
              </a:xfrm>
              <a:custGeom>
                <a:avLst/>
                <a:gdLst>
                  <a:gd name="connsiteX0" fmla="*/ 2398 w 4558"/>
                  <a:gd name="connsiteY0" fmla="*/ 4532 h 5902"/>
                  <a:gd name="connsiteX1" fmla="*/ 4543 w 4558"/>
                  <a:gd name="connsiteY1" fmla="*/ 4073 h 5902"/>
                  <a:gd name="connsiteX2" fmla="*/ 1172 w 4558"/>
                  <a:gd name="connsiteY2" fmla="*/ 13 h 5902"/>
                  <a:gd name="connsiteX3" fmla="*/ 2398 w 4558"/>
                  <a:gd name="connsiteY3" fmla="*/ 4532 h 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8" h="5902">
                    <a:moveTo>
                      <a:pt x="2398" y="4532"/>
                    </a:moveTo>
                    <a:cubicBezTo>
                      <a:pt x="2398" y="4532"/>
                      <a:pt x="4772" y="7903"/>
                      <a:pt x="4543" y="4073"/>
                    </a:cubicBezTo>
                    <a:cubicBezTo>
                      <a:pt x="4313" y="243"/>
                      <a:pt x="2628" y="243"/>
                      <a:pt x="1172" y="13"/>
                    </a:cubicBezTo>
                    <a:cubicBezTo>
                      <a:pt x="-206" y="-217"/>
                      <a:pt x="-973" y="2617"/>
                      <a:pt x="2398" y="453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45" name="Kombinationstegning: figur 12244">
                <a:extLst>
                  <a:ext uri="{FF2B5EF4-FFF2-40B4-BE49-F238E27FC236}">
                    <a16:creationId xmlns:a16="http://schemas.microsoft.com/office/drawing/2014/main" id="{BE44DB21-E046-4748-92D3-184506F2471E}"/>
                  </a:ext>
                </a:extLst>
              </p:cNvPr>
              <p:cNvSpPr/>
              <p:nvPr/>
            </p:nvSpPr>
            <p:spPr>
              <a:xfrm>
                <a:off x="6184034" y="2482075"/>
                <a:ext cx="19975" cy="10398"/>
              </a:xfrm>
              <a:custGeom>
                <a:avLst/>
                <a:gdLst>
                  <a:gd name="connsiteX0" fmla="*/ 2506 w 19975"/>
                  <a:gd name="connsiteY0" fmla="*/ 7240 h 10398"/>
                  <a:gd name="connsiteX1" fmla="*/ 15681 w 19975"/>
                  <a:gd name="connsiteY1" fmla="*/ 10381 h 10398"/>
                  <a:gd name="connsiteX2" fmla="*/ 19511 w 19975"/>
                  <a:gd name="connsiteY2" fmla="*/ 8006 h 10398"/>
                  <a:gd name="connsiteX3" fmla="*/ 13996 w 19975"/>
                  <a:gd name="connsiteY3" fmla="*/ 6092 h 10398"/>
                  <a:gd name="connsiteX4" fmla="*/ 9477 w 19975"/>
                  <a:gd name="connsiteY4" fmla="*/ 5862 h 10398"/>
                  <a:gd name="connsiteX5" fmla="*/ 9707 w 19975"/>
                  <a:gd name="connsiteY5" fmla="*/ 3487 h 10398"/>
                  <a:gd name="connsiteX6" fmla="*/ 8481 w 19975"/>
                  <a:gd name="connsiteY6" fmla="*/ 347 h 10398"/>
                  <a:gd name="connsiteX7" fmla="*/ 1511 w 19975"/>
                  <a:gd name="connsiteY7" fmla="*/ 2032 h 10398"/>
                  <a:gd name="connsiteX8" fmla="*/ 2506 w 19975"/>
                  <a:gd name="connsiteY8" fmla="*/ 7240 h 1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75" h="10398">
                    <a:moveTo>
                      <a:pt x="2506" y="7240"/>
                    </a:moveTo>
                    <a:cubicBezTo>
                      <a:pt x="7026" y="8466"/>
                      <a:pt x="10396" y="10611"/>
                      <a:pt x="15681" y="10381"/>
                    </a:cubicBezTo>
                    <a:cubicBezTo>
                      <a:pt x="15681" y="10381"/>
                      <a:pt x="21656" y="9692"/>
                      <a:pt x="19511" y="8006"/>
                    </a:cubicBezTo>
                    <a:cubicBezTo>
                      <a:pt x="17366" y="6321"/>
                      <a:pt x="14762" y="6781"/>
                      <a:pt x="13996" y="6092"/>
                    </a:cubicBezTo>
                    <a:cubicBezTo>
                      <a:pt x="13307" y="5402"/>
                      <a:pt x="10856" y="5402"/>
                      <a:pt x="9477" y="5862"/>
                    </a:cubicBezTo>
                    <a:cubicBezTo>
                      <a:pt x="8098" y="6321"/>
                      <a:pt x="7102" y="5402"/>
                      <a:pt x="9707" y="3487"/>
                    </a:cubicBezTo>
                    <a:cubicBezTo>
                      <a:pt x="12311" y="1572"/>
                      <a:pt x="10626" y="1113"/>
                      <a:pt x="8481" y="347"/>
                    </a:cubicBezTo>
                    <a:cubicBezTo>
                      <a:pt x="6336" y="-343"/>
                      <a:pt x="2277" y="-113"/>
                      <a:pt x="1511" y="2032"/>
                    </a:cubicBezTo>
                    <a:cubicBezTo>
                      <a:pt x="822" y="4177"/>
                      <a:pt x="-2013" y="6092"/>
                      <a:pt x="2506" y="72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46" name="Kombinationstegning: figur 12245">
                <a:extLst>
                  <a:ext uri="{FF2B5EF4-FFF2-40B4-BE49-F238E27FC236}">
                    <a16:creationId xmlns:a16="http://schemas.microsoft.com/office/drawing/2014/main" id="{B3A88B34-765F-4FC9-B998-1EDDE81126DD}"/>
                  </a:ext>
                </a:extLst>
              </p:cNvPr>
              <p:cNvSpPr/>
              <p:nvPr/>
            </p:nvSpPr>
            <p:spPr>
              <a:xfrm>
                <a:off x="6078015" y="2509223"/>
                <a:ext cx="28040" cy="24798"/>
              </a:xfrm>
              <a:custGeom>
                <a:avLst/>
                <a:gdLst>
                  <a:gd name="connsiteX0" fmla="*/ 14465 w 28040"/>
                  <a:gd name="connsiteY0" fmla="*/ 6212 h 24798"/>
                  <a:gd name="connsiteX1" fmla="*/ 7724 w 28040"/>
                  <a:gd name="connsiteY1" fmla="*/ 10271 h 24798"/>
                  <a:gd name="connsiteX2" fmla="*/ 3205 w 28040"/>
                  <a:gd name="connsiteY2" fmla="*/ 9812 h 24798"/>
                  <a:gd name="connsiteX3" fmla="*/ 65 w 28040"/>
                  <a:gd name="connsiteY3" fmla="*/ 18161 h 24798"/>
                  <a:gd name="connsiteX4" fmla="*/ 1749 w 28040"/>
                  <a:gd name="connsiteY4" fmla="*/ 20535 h 24798"/>
                  <a:gd name="connsiteX5" fmla="*/ 11324 w 28040"/>
                  <a:gd name="connsiteY5" fmla="*/ 24595 h 24798"/>
                  <a:gd name="connsiteX6" fmla="*/ 11554 w 28040"/>
                  <a:gd name="connsiteY6" fmla="*/ 22450 h 24798"/>
                  <a:gd name="connsiteX7" fmla="*/ 12779 w 28040"/>
                  <a:gd name="connsiteY7" fmla="*/ 18391 h 24798"/>
                  <a:gd name="connsiteX8" fmla="*/ 14694 w 28040"/>
                  <a:gd name="connsiteY8" fmla="*/ 22220 h 24798"/>
                  <a:gd name="connsiteX9" fmla="*/ 19750 w 28040"/>
                  <a:gd name="connsiteY9" fmla="*/ 21301 h 24798"/>
                  <a:gd name="connsiteX10" fmla="*/ 18295 w 28040"/>
                  <a:gd name="connsiteY10" fmla="*/ 17242 h 24798"/>
                  <a:gd name="connsiteX11" fmla="*/ 18524 w 28040"/>
                  <a:gd name="connsiteY11" fmla="*/ 15786 h 24798"/>
                  <a:gd name="connsiteX12" fmla="*/ 20669 w 28040"/>
                  <a:gd name="connsiteY12" fmla="*/ 12416 h 24798"/>
                  <a:gd name="connsiteX13" fmla="*/ 24958 w 28040"/>
                  <a:gd name="connsiteY13" fmla="*/ 12416 h 24798"/>
                  <a:gd name="connsiteX14" fmla="*/ 27562 w 28040"/>
                  <a:gd name="connsiteY14" fmla="*/ 8357 h 24798"/>
                  <a:gd name="connsiteX15" fmla="*/ 26337 w 28040"/>
                  <a:gd name="connsiteY15" fmla="*/ 1616 h 24798"/>
                  <a:gd name="connsiteX16" fmla="*/ 20133 w 28040"/>
                  <a:gd name="connsiteY16" fmla="*/ 1386 h 24798"/>
                  <a:gd name="connsiteX17" fmla="*/ 14465 w 28040"/>
                  <a:gd name="connsiteY17" fmla="*/ 6212 h 24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040" h="24798">
                    <a:moveTo>
                      <a:pt x="14465" y="6212"/>
                    </a:moveTo>
                    <a:cubicBezTo>
                      <a:pt x="11324" y="6671"/>
                      <a:pt x="9180" y="8127"/>
                      <a:pt x="7724" y="10271"/>
                    </a:cubicBezTo>
                    <a:cubicBezTo>
                      <a:pt x="6269" y="12416"/>
                      <a:pt x="5350" y="10271"/>
                      <a:pt x="3205" y="9812"/>
                    </a:cubicBezTo>
                    <a:cubicBezTo>
                      <a:pt x="1060" y="9352"/>
                      <a:pt x="601" y="15557"/>
                      <a:pt x="65" y="18161"/>
                    </a:cubicBezTo>
                    <a:cubicBezTo>
                      <a:pt x="-395" y="20765"/>
                      <a:pt x="1749" y="20535"/>
                      <a:pt x="1749" y="20535"/>
                    </a:cubicBezTo>
                    <a:cubicBezTo>
                      <a:pt x="1749" y="20535"/>
                      <a:pt x="9180" y="23906"/>
                      <a:pt x="11324" y="24595"/>
                    </a:cubicBezTo>
                    <a:cubicBezTo>
                      <a:pt x="13469" y="25284"/>
                      <a:pt x="12779" y="24135"/>
                      <a:pt x="11554" y="22450"/>
                    </a:cubicBezTo>
                    <a:cubicBezTo>
                      <a:pt x="10328" y="20765"/>
                      <a:pt x="11094" y="20076"/>
                      <a:pt x="12779" y="18391"/>
                    </a:cubicBezTo>
                    <a:cubicBezTo>
                      <a:pt x="14465" y="16706"/>
                      <a:pt x="15154" y="20076"/>
                      <a:pt x="14694" y="22220"/>
                    </a:cubicBezTo>
                    <a:cubicBezTo>
                      <a:pt x="14235" y="24365"/>
                      <a:pt x="18065" y="23140"/>
                      <a:pt x="19750" y="21301"/>
                    </a:cubicBezTo>
                    <a:cubicBezTo>
                      <a:pt x="21435" y="19386"/>
                      <a:pt x="22354" y="18697"/>
                      <a:pt x="18295" y="17242"/>
                    </a:cubicBezTo>
                    <a:cubicBezTo>
                      <a:pt x="14235" y="15786"/>
                      <a:pt x="16609" y="16552"/>
                      <a:pt x="18524" y="15786"/>
                    </a:cubicBezTo>
                    <a:cubicBezTo>
                      <a:pt x="20439" y="15097"/>
                      <a:pt x="21435" y="14331"/>
                      <a:pt x="20669" y="12416"/>
                    </a:cubicBezTo>
                    <a:cubicBezTo>
                      <a:pt x="19979" y="10501"/>
                      <a:pt x="22354" y="11957"/>
                      <a:pt x="24958" y="12416"/>
                    </a:cubicBezTo>
                    <a:cubicBezTo>
                      <a:pt x="27562" y="12876"/>
                      <a:pt x="28788" y="9505"/>
                      <a:pt x="27562" y="8357"/>
                    </a:cubicBezTo>
                    <a:cubicBezTo>
                      <a:pt x="26337" y="7131"/>
                      <a:pt x="26873" y="4986"/>
                      <a:pt x="26337" y="1616"/>
                    </a:cubicBezTo>
                    <a:cubicBezTo>
                      <a:pt x="25801" y="-1754"/>
                      <a:pt x="21282" y="1156"/>
                      <a:pt x="20133" y="1386"/>
                    </a:cubicBezTo>
                    <a:cubicBezTo>
                      <a:pt x="18984" y="1693"/>
                      <a:pt x="17528" y="5752"/>
                      <a:pt x="14465" y="621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47" name="Kombinationstegning: figur 12246">
                <a:extLst>
                  <a:ext uri="{FF2B5EF4-FFF2-40B4-BE49-F238E27FC236}">
                    <a16:creationId xmlns:a16="http://schemas.microsoft.com/office/drawing/2014/main" id="{71AC0364-DC3D-4E9F-BF54-9D6AC7E44C5C}"/>
                  </a:ext>
                </a:extLst>
              </p:cNvPr>
              <p:cNvSpPr/>
              <p:nvPr/>
            </p:nvSpPr>
            <p:spPr>
              <a:xfrm>
                <a:off x="6078886" y="2533438"/>
                <a:ext cx="8871" cy="5940"/>
              </a:xfrm>
              <a:custGeom>
                <a:avLst/>
                <a:gdLst>
                  <a:gd name="connsiteX0" fmla="*/ 1338 w 8871"/>
                  <a:gd name="connsiteY0" fmla="*/ 2832 h 5940"/>
                  <a:gd name="connsiteX1" fmla="*/ 1568 w 8871"/>
                  <a:gd name="connsiteY1" fmla="*/ 5436 h 5940"/>
                  <a:gd name="connsiteX2" fmla="*/ 8539 w 8871"/>
                  <a:gd name="connsiteY2" fmla="*/ 687 h 5940"/>
                  <a:gd name="connsiteX3" fmla="*/ 1338 w 8871"/>
                  <a:gd name="connsiteY3" fmla="*/ 2832 h 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71" h="5940">
                    <a:moveTo>
                      <a:pt x="1338" y="2832"/>
                    </a:moveTo>
                    <a:cubicBezTo>
                      <a:pt x="-1802" y="4976"/>
                      <a:pt x="1568" y="5436"/>
                      <a:pt x="1568" y="5436"/>
                    </a:cubicBezTo>
                    <a:cubicBezTo>
                      <a:pt x="5628" y="7581"/>
                      <a:pt x="10147" y="2295"/>
                      <a:pt x="8539" y="687"/>
                    </a:cubicBezTo>
                    <a:cubicBezTo>
                      <a:pt x="6854" y="-998"/>
                      <a:pt x="4479" y="687"/>
                      <a:pt x="1338" y="283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48" name="Kombinationstegning: figur 12247">
                <a:extLst>
                  <a:ext uri="{FF2B5EF4-FFF2-40B4-BE49-F238E27FC236}">
                    <a16:creationId xmlns:a16="http://schemas.microsoft.com/office/drawing/2014/main" id="{10CB9270-2ABA-4D36-899B-E491D9ACB97E}"/>
                  </a:ext>
                </a:extLst>
              </p:cNvPr>
              <p:cNvSpPr/>
              <p:nvPr/>
            </p:nvSpPr>
            <p:spPr>
              <a:xfrm>
                <a:off x="6066524" y="2544009"/>
                <a:ext cx="11740" cy="5629"/>
              </a:xfrm>
              <a:custGeom>
                <a:avLst/>
                <a:gdLst>
                  <a:gd name="connsiteX0" fmla="*/ 1981 w 11740"/>
                  <a:gd name="connsiteY0" fmla="*/ 2983 h 5629"/>
                  <a:gd name="connsiteX1" fmla="*/ 7036 w 11740"/>
                  <a:gd name="connsiteY1" fmla="*/ 4898 h 5629"/>
                  <a:gd name="connsiteX2" fmla="*/ 11555 w 11740"/>
                  <a:gd name="connsiteY2" fmla="*/ 1987 h 5629"/>
                  <a:gd name="connsiteX3" fmla="*/ 2440 w 11740"/>
                  <a:gd name="connsiteY3" fmla="*/ 302 h 5629"/>
                  <a:gd name="connsiteX4" fmla="*/ 1981 w 11740"/>
                  <a:gd name="connsiteY4" fmla="*/ 2983 h 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0" h="5629">
                    <a:moveTo>
                      <a:pt x="1981" y="2983"/>
                    </a:moveTo>
                    <a:cubicBezTo>
                      <a:pt x="1981" y="2983"/>
                      <a:pt x="4891" y="2753"/>
                      <a:pt x="7036" y="4898"/>
                    </a:cubicBezTo>
                    <a:cubicBezTo>
                      <a:pt x="9181" y="7043"/>
                      <a:pt x="10406" y="3979"/>
                      <a:pt x="11555" y="1987"/>
                    </a:cubicBezTo>
                    <a:cubicBezTo>
                      <a:pt x="12781" y="73"/>
                      <a:pt x="7726" y="-387"/>
                      <a:pt x="2440" y="302"/>
                    </a:cubicBezTo>
                    <a:cubicBezTo>
                      <a:pt x="-2768" y="1068"/>
                      <a:pt x="1981" y="2983"/>
                      <a:pt x="1981" y="298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49" name="Kombinationstegning: figur 12248">
                <a:extLst>
                  <a:ext uri="{FF2B5EF4-FFF2-40B4-BE49-F238E27FC236}">
                    <a16:creationId xmlns:a16="http://schemas.microsoft.com/office/drawing/2014/main" id="{E36210A3-E8FD-483F-B226-503297B333B9}"/>
                  </a:ext>
                </a:extLst>
              </p:cNvPr>
              <p:cNvSpPr/>
              <p:nvPr/>
            </p:nvSpPr>
            <p:spPr>
              <a:xfrm>
                <a:off x="6071416" y="2550383"/>
                <a:ext cx="3247" cy="3051"/>
              </a:xfrm>
              <a:custGeom>
                <a:avLst/>
                <a:gdLst>
                  <a:gd name="connsiteX0" fmla="*/ 2604 w 3247"/>
                  <a:gd name="connsiteY0" fmla="*/ 746 h 3051"/>
                  <a:gd name="connsiteX1" fmla="*/ 0 w 3247"/>
                  <a:gd name="connsiteY1" fmla="*/ 1206 h 3051"/>
                  <a:gd name="connsiteX2" fmla="*/ 2604 w 3247"/>
                  <a:gd name="connsiteY2" fmla="*/ 746 h 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7" h="3051">
                    <a:moveTo>
                      <a:pt x="2604" y="746"/>
                    </a:moveTo>
                    <a:cubicBezTo>
                      <a:pt x="460" y="-1169"/>
                      <a:pt x="0" y="1206"/>
                      <a:pt x="0" y="1206"/>
                    </a:cubicBezTo>
                    <a:cubicBezTo>
                      <a:pt x="919" y="4576"/>
                      <a:pt x="4749" y="2661"/>
                      <a:pt x="2604" y="74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50" name="Kombinationstegning: figur 12249">
                <a:extLst>
                  <a:ext uri="{FF2B5EF4-FFF2-40B4-BE49-F238E27FC236}">
                    <a16:creationId xmlns:a16="http://schemas.microsoft.com/office/drawing/2014/main" id="{684D4B12-04DA-468E-A906-8DED3F6D8AAA}"/>
                  </a:ext>
                </a:extLst>
              </p:cNvPr>
              <p:cNvSpPr/>
              <p:nvPr/>
            </p:nvSpPr>
            <p:spPr>
              <a:xfrm>
                <a:off x="6066820" y="2569567"/>
                <a:ext cx="2717" cy="2826"/>
              </a:xfrm>
              <a:custGeom>
                <a:avLst/>
                <a:gdLst>
                  <a:gd name="connsiteX0" fmla="*/ 0 w 2717"/>
                  <a:gd name="connsiteY0" fmla="*/ 1631 h 2826"/>
                  <a:gd name="connsiteX1" fmla="*/ 2604 w 2717"/>
                  <a:gd name="connsiteY1" fmla="*/ 2320 h 2826"/>
                  <a:gd name="connsiteX2" fmla="*/ 0 w 2717"/>
                  <a:gd name="connsiteY2" fmla="*/ 1631 h 2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7" h="2826">
                    <a:moveTo>
                      <a:pt x="0" y="1631"/>
                    </a:moveTo>
                    <a:cubicBezTo>
                      <a:pt x="0" y="1631"/>
                      <a:pt x="1915" y="3775"/>
                      <a:pt x="2604" y="2320"/>
                    </a:cubicBezTo>
                    <a:cubicBezTo>
                      <a:pt x="3370" y="941"/>
                      <a:pt x="0" y="-1740"/>
                      <a:pt x="0" y="163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51" name="Kombinationstegning: figur 12250">
                <a:extLst>
                  <a:ext uri="{FF2B5EF4-FFF2-40B4-BE49-F238E27FC236}">
                    <a16:creationId xmlns:a16="http://schemas.microsoft.com/office/drawing/2014/main" id="{A5EE7E03-8179-4E31-AD81-C5C25EDE98C6}"/>
                  </a:ext>
                </a:extLst>
              </p:cNvPr>
              <p:cNvSpPr/>
              <p:nvPr/>
            </p:nvSpPr>
            <p:spPr>
              <a:xfrm>
                <a:off x="6068833" y="2553866"/>
                <a:ext cx="6566" cy="12505"/>
              </a:xfrm>
              <a:custGeom>
                <a:avLst/>
                <a:gdLst>
                  <a:gd name="connsiteX0" fmla="*/ 5187 w 6566"/>
                  <a:gd name="connsiteY0" fmla="*/ 5383 h 12505"/>
                  <a:gd name="connsiteX1" fmla="*/ 4728 w 6566"/>
                  <a:gd name="connsiteY1" fmla="*/ 1323 h 12505"/>
                  <a:gd name="connsiteX2" fmla="*/ 209 w 6566"/>
                  <a:gd name="connsiteY2" fmla="*/ 3927 h 12505"/>
                  <a:gd name="connsiteX3" fmla="*/ 4728 w 6566"/>
                  <a:gd name="connsiteY3" fmla="*/ 12506 h 12505"/>
                  <a:gd name="connsiteX4" fmla="*/ 4039 w 6566"/>
                  <a:gd name="connsiteY4" fmla="*/ 8676 h 12505"/>
                  <a:gd name="connsiteX5" fmla="*/ 3579 w 6566"/>
                  <a:gd name="connsiteY5" fmla="*/ 6072 h 12505"/>
                  <a:gd name="connsiteX6" fmla="*/ 5187 w 6566"/>
                  <a:gd name="connsiteY6" fmla="*/ 5383 h 1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6" h="12505">
                    <a:moveTo>
                      <a:pt x="5187" y="5383"/>
                    </a:moveTo>
                    <a:cubicBezTo>
                      <a:pt x="6873" y="4693"/>
                      <a:pt x="7332" y="3008"/>
                      <a:pt x="4728" y="1323"/>
                    </a:cubicBezTo>
                    <a:cubicBezTo>
                      <a:pt x="2124" y="-362"/>
                      <a:pt x="1588" y="-1281"/>
                      <a:pt x="209" y="3927"/>
                    </a:cubicBezTo>
                    <a:cubicBezTo>
                      <a:pt x="-1170" y="9136"/>
                      <a:pt x="4728" y="12506"/>
                      <a:pt x="4728" y="12506"/>
                    </a:cubicBezTo>
                    <a:cubicBezTo>
                      <a:pt x="6183" y="12506"/>
                      <a:pt x="3502" y="9366"/>
                      <a:pt x="4039" y="8676"/>
                    </a:cubicBezTo>
                    <a:cubicBezTo>
                      <a:pt x="4498" y="7987"/>
                      <a:pt x="5264" y="7451"/>
                      <a:pt x="3579" y="6072"/>
                    </a:cubicBezTo>
                    <a:cubicBezTo>
                      <a:pt x="1817" y="4617"/>
                      <a:pt x="3502" y="6072"/>
                      <a:pt x="5187" y="538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52" name="Kombinationstegning: figur 12251">
                <a:extLst>
                  <a:ext uri="{FF2B5EF4-FFF2-40B4-BE49-F238E27FC236}">
                    <a16:creationId xmlns:a16="http://schemas.microsoft.com/office/drawing/2014/main" id="{46D712D8-E9C6-49E1-8C02-E73F1DE949FE}"/>
                  </a:ext>
                </a:extLst>
              </p:cNvPr>
              <p:cNvSpPr/>
              <p:nvPr/>
            </p:nvSpPr>
            <p:spPr>
              <a:xfrm>
                <a:off x="6087993" y="2542860"/>
                <a:ext cx="30978" cy="26192"/>
              </a:xfrm>
              <a:custGeom>
                <a:avLst/>
                <a:gdLst>
                  <a:gd name="connsiteX0" fmla="*/ 13602 w 30978"/>
                  <a:gd name="connsiteY0" fmla="*/ 73 h 26192"/>
                  <a:gd name="connsiteX1" fmla="*/ 10691 w 30978"/>
                  <a:gd name="connsiteY1" fmla="*/ 6047 h 26192"/>
                  <a:gd name="connsiteX2" fmla="*/ 5636 w 30978"/>
                  <a:gd name="connsiteY2" fmla="*/ 2677 h 26192"/>
                  <a:gd name="connsiteX3" fmla="*/ 3951 w 30978"/>
                  <a:gd name="connsiteY3" fmla="*/ 5588 h 26192"/>
                  <a:gd name="connsiteX4" fmla="*/ 810 w 30978"/>
                  <a:gd name="connsiteY4" fmla="*/ 6813 h 26192"/>
                  <a:gd name="connsiteX5" fmla="*/ 2036 w 30978"/>
                  <a:gd name="connsiteY5" fmla="*/ 9954 h 26192"/>
                  <a:gd name="connsiteX6" fmla="*/ 8470 w 30978"/>
                  <a:gd name="connsiteY6" fmla="*/ 12098 h 26192"/>
                  <a:gd name="connsiteX7" fmla="*/ 8700 w 30978"/>
                  <a:gd name="connsiteY7" fmla="*/ 14703 h 26192"/>
                  <a:gd name="connsiteX8" fmla="*/ 18044 w 30978"/>
                  <a:gd name="connsiteY8" fmla="*/ 20218 h 26192"/>
                  <a:gd name="connsiteX9" fmla="*/ 20419 w 30978"/>
                  <a:gd name="connsiteY9" fmla="*/ 18762 h 26192"/>
                  <a:gd name="connsiteX10" fmla="*/ 25168 w 30978"/>
                  <a:gd name="connsiteY10" fmla="*/ 20677 h 26192"/>
                  <a:gd name="connsiteX11" fmla="*/ 23253 w 30978"/>
                  <a:gd name="connsiteY11" fmla="*/ 23052 h 26192"/>
                  <a:gd name="connsiteX12" fmla="*/ 21798 w 30978"/>
                  <a:gd name="connsiteY12" fmla="*/ 26192 h 26192"/>
                  <a:gd name="connsiteX13" fmla="*/ 27543 w 30978"/>
                  <a:gd name="connsiteY13" fmla="*/ 22133 h 26192"/>
                  <a:gd name="connsiteX14" fmla="*/ 30913 w 30978"/>
                  <a:gd name="connsiteY14" fmla="*/ 18533 h 26192"/>
                  <a:gd name="connsiteX15" fmla="*/ 21339 w 30978"/>
                  <a:gd name="connsiteY15" fmla="*/ 15928 h 26192"/>
                  <a:gd name="connsiteX16" fmla="*/ 18734 w 30978"/>
                  <a:gd name="connsiteY16" fmla="*/ 14703 h 26192"/>
                  <a:gd name="connsiteX17" fmla="*/ 17279 w 30978"/>
                  <a:gd name="connsiteY17" fmla="*/ 12328 h 26192"/>
                  <a:gd name="connsiteX18" fmla="*/ 18198 w 30978"/>
                  <a:gd name="connsiteY18" fmla="*/ 7043 h 26192"/>
                  <a:gd name="connsiteX19" fmla="*/ 13602 w 30978"/>
                  <a:gd name="connsiteY19" fmla="*/ 73 h 2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978" h="26192">
                    <a:moveTo>
                      <a:pt x="13602" y="73"/>
                    </a:moveTo>
                    <a:cubicBezTo>
                      <a:pt x="11228" y="-387"/>
                      <a:pt x="10998" y="1298"/>
                      <a:pt x="10691" y="6047"/>
                    </a:cubicBezTo>
                    <a:cubicBezTo>
                      <a:pt x="10461" y="10796"/>
                      <a:pt x="6862" y="3903"/>
                      <a:pt x="5636" y="2677"/>
                    </a:cubicBezTo>
                    <a:cubicBezTo>
                      <a:pt x="4411" y="1452"/>
                      <a:pt x="3261" y="1452"/>
                      <a:pt x="3951" y="5588"/>
                    </a:cubicBezTo>
                    <a:cubicBezTo>
                      <a:pt x="4640" y="9647"/>
                      <a:pt x="3261" y="7273"/>
                      <a:pt x="810" y="6813"/>
                    </a:cubicBezTo>
                    <a:cubicBezTo>
                      <a:pt x="-1564" y="6354"/>
                      <a:pt x="2036" y="9954"/>
                      <a:pt x="2036" y="9954"/>
                    </a:cubicBezTo>
                    <a:cubicBezTo>
                      <a:pt x="2496" y="11409"/>
                      <a:pt x="6785" y="11179"/>
                      <a:pt x="8470" y="12098"/>
                    </a:cubicBezTo>
                    <a:cubicBezTo>
                      <a:pt x="10155" y="13018"/>
                      <a:pt x="10615" y="14703"/>
                      <a:pt x="8700" y="14703"/>
                    </a:cubicBezTo>
                    <a:cubicBezTo>
                      <a:pt x="6785" y="14703"/>
                      <a:pt x="16360" y="20447"/>
                      <a:pt x="18044" y="20218"/>
                    </a:cubicBezTo>
                    <a:cubicBezTo>
                      <a:pt x="19730" y="19988"/>
                      <a:pt x="20649" y="20907"/>
                      <a:pt x="20419" y="18762"/>
                    </a:cubicBezTo>
                    <a:cubicBezTo>
                      <a:pt x="20189" y="16618"/>
                      <a:pt x="22564" y="19988"/>
                      <a:pt x="25168" y="20677"/>
                    </a:cubicBezTo>
                    <a:cubicBezTo>
                      <a:pt x="27772" y="21367"/>
                      <a:pt x="25168" y="20677"/>
                      <a:pt x="23253" y="23052"/>
                    </a:cubicBezTo>
                    <a:cubicBezTo>
                      <a:pt x="21339" y="25426"/>
                      <a:pt x="21798" y="26192"/>
                      <a:pt x="21798" y="26192"/>
                    </a:cubicBezTo>
                    <a:cubicBezTo>
                      <a:pt x="21798" y="26192"/>
                      <a:pt x="26087" y="24507"/>
                      <a:pt x="27543" y="22133"/>
                    </a:cubicBezTo>
                    <a:cubicBezTo>
                      <a:pt x="28998" y="19758"/>
                      <a:pt x="29917" y="20907"/>
                      <a:pt x="30913" y="18533"/>
                    </a:cubicBezTo>
                    <a:cubicBezTo>
                      <a:pt x="31832" y="16158"/>
                      <a:pt x="22794" y="15392"/>
                      <a:pt x="21339" y="15928"/>
                    </a:cubicBezTo>
                    <a:cubicBezTo>
                      <a:pt x="19883" y="16388"/>
                      <a:pt x="20419" y="14243"/>
                      <a:pt x="18734" y="14703"/>
                    </a:cubicBezTo>
                    <a:cubicBezTo>
                      <a:pt x="17049" y="15162"/>
                      <a:pt x="18504" y="13477"/>
                      <a:pt x="17279" y="12328"/>
                    </a:cubicBezTo>
                    <a:cubicBezTo>
                      <a:pt x="16053" y="11103"/>
                      <a:pt x="17509" y="10184"/>
                      <a:pt x="18198" y="7043"/>
                    </a:cubicBezTo>
                    <a:cubicBezTo>
                      <a:pt x="19040" y="3903"/>
                      <a:pt x="15977" y="609"/>
                      <a:pt x="13602" y="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53" name="Kombinationstegning: figur 12252">
                <a:extLst>
                  <a:ext uri="{FF2B5EF4-FFF2-40B4-BE49-F238E27FC236}">
                    <a16:creationId xmlns:a16="http://schemas.microsoft.com/office/drawing/2014/main" id="{52E18475-917A-4154-8FD4-3B5AAE356C74}"/>
                  </a:ext>
                </a:extLst>
              </p:cNvPr>
              <p:cNvSpPr/>
              <p:nvPr/>
            </p:nvSpPr>
            <p:spPr>
              <a:xfrm>
                <a:off x="6097808" y="2568410"/>
                <a:ext cx="4715" cy="3751"/>
              </a:xfrm>
              <a:custGeom>
                <a:avLst/>
                <a:gdLst>
                  <a:gd name="connsiteX0" fmla="*/ 4706 w 4715"/>
                  <a:gd name="connsiteY0" fmla="*/ 2327 h 3751"/>
                  <a:gd name="connsiteX1" fmla="*/ 646 w 4715"/>
                  <a:gd name="connsiteY1" fmla="*/ 2557 h 3751"/>
                  <a:gd name="connsiteX2" fmla="*/ 4706 w 4715"/>
                  <a:gd name="connsiteY2" fmla="*/ 2327 h 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15" h="3751">
                    <a:moveTo>
                      <a:pt x="4706" y="2327"/>
                    </a:moveTo>
                    <a:cubicBezTo>
                      <a:pt x="4476" y="-813"/>
                      <a:pt x="-2034" y="-813"/>
                      <a:pt x="646" y="2557"/>
                    </a:cubicBezTo>
                    <a:cubicBezTo>
                      <a:pt x="646" y="2557"/>
                      <a:pt x="4936" y="5391"/>
                      <a:pt x="4706" y="232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54" name="Kombinationstegning: figur 12253">
                <a:extLst>
                  <a:ext uri="{FF2B5EF4-FFF2-40B4-BE49-F238E27FC236}">
                    <a16:creationId xmlns:a16="http://schemas.microsoft.com/office/drawing/2014/main" id="{7DD8E892-2039-499F-872E-A9B6332F9C43}"/>
                  </a:ext>
                </a:extLst>
              </p:cNvPr>
              <p:cNvSpPr/>
              <p:nvPr/>
            </p:nvSpPr>
            <p:spPr>
              <a:xfrm>
                <a:off x="6091254" y="2582679"/>
                <a:ext cx="5082" cy="5063"/>
              </a:xfrm>
              <a:custGeom>
                <a:avLst/>
                <a:gdLst>
                  <a:gd name="connsiteX0" fmla="*/ 0 w 5082"/>
                  <a:gd name="connsiteY0" fmla="*/ 5063 h 5063"/>
                  <a:gd name="connsiteX1" fmla="*/ 5056 w 5082"/>
                  <a:gd name="connsiteY1" fmla="*/ 774 h 5063"/>
                  <a:gd name="connsiteX2" fmla="*/ 0 w 5082"/>
                  <a:gd name="connsiteY2" fmla="*/ 5063 h 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2" h="5063">
                    <a:moveTo>
                      <a:pt x="0" y="5063"/>
                    </a:moveTo>
                    <a:cubicBezTo>
                      <a:pt x="0" y="5063"/>
                      <a:pt x="4519" y="3838"/>
                      <a:pt x="5056" y="774"/>
                    </a:cubicBezTo>
                    <a:cubicBezTo>
                      <a:pt x="5515" y="-2366"/>
                      <a:pt x="0" y="5063"/>
                      <a:pt x="0" y="506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55" name="Kombinationstegning: figur 12254">
                <a:extLst>
                  <a:ext uri="{FF2B5EF4-FFF2-40B4-BE49-F238E27FC236}">
                    <a16:creationId xmlns:a16="http://schemas.microsoft.com/office/drawing/2014/main" id="{B31582AD-62BD-4509-B351-75F585EC31AE}"/>
                  </a:ext>
                </a:extLst>
              </p:cNvPr>
              <p:cNvSpPr/>
              <p:nvPr/>
            </p:nvSpPr>
            <p:spPr>
              <a:xfrm>
                <a:off x="6096074" y="2613954"/>
                <a:ext cx="13405" cy="13976"/>
              </a:xfrm>
              <a:custGeom>
                <a:avLst/>
                <a:gdLst>
                  <a:gd name="connsiteX0" fmla="*/ 10730 w 13405"/>
                  <a:gd name="connsiteY0" fmla="*/ 11091 h 13976"/>
                  <a:gd name="connsiteX1" fmla="*/ 12645 w 13405"/>
                  <a:gd name="connsiteY1" fmla="*/ 6035 h 13976"/>
                  <a:gd name="connsiteX2" fmla="*/ 10270 w 13405"/>
                  <a:gd name="connsiteY2" fmla="*/ 1287 h 13976"/>
                  <a:gd name="connsiteX3" fmla="*/ 6210 w 13405"/>
                  <a:gd name="connsiteY3" fmla="*/ 1287 h 13976"/>
                  <a:gd name="connsiteX4" fmla="*/ 4066 w 13405"/>
                  <a:gd name="connsiteY4" fmla="*/ 1746 h 13976"/>
                  <a:gd name="connsiteX5" fmla="*/ 466 w 13405"/>
                  <a:gd name="connsiteY5" fmla="*/ 3201 h 13976"/>
                  <a:gd name="connsiteX6" fmla="*/ 4295 w 13405"/>
                  <a:gd name="connsiteY6" fmla="*/ 5346 h 13976"/>
                  <a:gd name="connsiteX7" fmla="*/ 5214 w 13405"/>
                  <a:gd name="connsiteY7" fmla="*/ 12316 h 13976"/>
                  <a:gd name="connsiteX8" fmla="*/ 10730 w 13405"/>
                  <a:gd name="connsiteY8" fmla="*/ 11091 h 1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05" h="13976">
                    <a:moveTo>
                      <a:pt x="10730" y="11091"/>
                    </a:moveTo>
                    <a:cubicBezTo>
                      <a:pt x="13870" y="9865"/>
                      <a:pt x="13870" y="7491"/>
                      <a:pt x="12645" y="6035"/>
                    </a:cubicBezTo>
                    <a:cubicBezTo>
                      <a:pt x="11419" y="4580"/>
                      <a:pt x="10270" y="1287"/>
                      <a:pt x="10270" y="1287"/>
                    </a:cubicBezTo>
                    <a:cubicBezTo>
                      <a:pt x="9351" y="-858"/>
                      <a:pt x="7359" y="61"/>
                      <a:pt x="6210" y="1287"/>
                    </a:cubicBezTo>
                    <a:cubicBezTo>
                      <a:pt x="4985" y="2512"/>
                      <a:pt x="4525" y="2742"/>
                      <a:pt x="4066" y="1746"/>
                    </a:cubicBezTo>
                    <a:cubicBezTo>
                      <a:pt x="3606" y="750"/>
                      <a:pt x="1921" y="827"/>
                      <a:pt x="466" y="3201"/>
                    </a:cubicBezTo>
                    <a:cubicBezTo>
                      <a:pt x="-990" y="5576"/>
                      <a:pt x="1155" y="5346"/>
                      <a:pt x="4295" y="5346"/>
                    </a:cubicBezTo>
                    <a:cubicBezTo>
                      <a:pt x="7436" y="5346"/>
                      <a:pt x="5751" y="8487"/>
                      <a:pt x="5214" y="12316"/>
                    </a:cubicBezTo>
                    <a:cubicBezTo>
                      <a:pt x="4755" y="16146"/>
                      <a:pt x="7666" y="12316"/>
                      <a:pt x="10730" y="1109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56" name="Kombinationstegning: figur 12255">
                <a:extLst>
                  <a:ext uri="{FF2B5EF4-FFF2-40B4-BE49-F238E27FC236}">
                    <a16:creationId xmlns:a16="http://schemas.microsoft.com/office/drawing/2014/main" id="{C7533581-F27D-4EC1-94BC-E766B16D1103}"/>
                  </a:ext>
                </a:extLst>
              </p:cNvPr>
              <p:cNvSpPr/>
              <p:nvPr/>
            </p:nvSpPr>
            <p:spPr>
              <a:xfrm>
                <a:off x="6108672" y="2604836"/>
                <a:ext cx="9910" cy="12929"/>
              </a:xfrm>
              <a:custGeom>
                <a:avLst/>
                <a:gdLst>
                  <a:gd name="connsiteX0" fmla="*/ 3187 w 9910"/>
                  <a:gd name="connsiteY0" fmla="*/ 11094 h 12929"/>
                  <a:gd name="connsiteX1" fmla="*/ 7476 w 9910"/>
                  <a:gd name="connsiteY1" fmla="*/ 4123 h 12929"/>
                  <a:gd name="connsiteX2" fmla="*/ 8396 w 9910"/>
                  <a:gd name="connsiteY2" fmla="*/ 753 h 12929"/>
                  <a:gd name="connsiteX3" fmla="*/ 276 w 9910"/>
                  <a:gd name="connsiteY3" fmla="*/ 11017 h 12929"/>
                  <a:gd name="connsiteX4" fmla="*/ 3187 w 9910"/>
                  <a:gd name="connsiteY4" fmla="*/ 11094 h 1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10" h="12929">
                    <a:moveTo>
                      <a:pt x="3187" y="11094"/>
                    </a:moveTo>
                    <a:cubicBezTo>
                      <a:pt x="5332" y="7034"/>
                      <a:pt x="6328" y="6038"/>
                      <a:pt x="7476" y="4123"/>
                    </a:cubicBezTo>
                    <a:cubicBezTo>
                      <a:pt x="8626" y="2208"/>
                      <a:pt x="11766" y="-1622"/>
                      <a:pt x="8396" y="753"/>
                    </a:cubicBezTo>
                    <a:cubicBezTo>
                      <a:pt x="5025" y="3128"/>
                      <a:pt x="-1409" y="5272"/>
                      <a:pt x="276" y="11017"/>
                    </a:cubicBezTo>
                    <a:cubicBezTo>
                      <a:pt x="276" y="11094"/>
                      <a:pt x="1043" y="15230"/>
                      <a:pt x="3187" y="1109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57" name="Kombinationstegning: figur 12256">
                <a:extLst>
                  <a:ext uri="{FF2B5EF4-FFF2-40B4-BE49-F238E27FC236}">
                    <a16:creationId xmlns:a16="http://schemas.microsoft.com/office/drawing/2014/main" id="{7B6872C9-26EA-4F26-8C05-DF566B0E3167}"/>
                  </a:ext>
                </a:extLst>
              </p:cNvPr>
              <p:cNvSpPr/>
              <p:nvPr/>
            </p:nvSpPr>
            <p:spPr>
              <a:xfrm>
                <a:off x="6128101" y="2621838"/>
                <a:ext cx="8173" cy="10872"/>
              </a:xfrm>
              <a:custGeom>
                <a:avLst/>
                <a:gdLst>
                  <a:gd name="connsiteX0" fmla="*/ 6507 w 8173"/>
                  <a:gd name="connsiteY0" fmla="*/ 10866 h 10872"/>
                  <a:gd name="connsiteX1" fmla="*/ 6967 w 8173"/>
                  <a:gd name="connsiteY1" fmla="*/ 4432 h 10872"/>
                  <a:gd name="connsiteX2" fmla="*/ 1682 w 8173"/>
                  <a:gd name="connsiteY2" fmla="*/ 142 h 10872"/>
                  <a:gd name="connsiteX3" fmla="*/ 763 w 8173"/>
                  <a:gd name="connsiteY3" fmla="*/ 3513 h 10872"/>
                  <a:gd name="connsiteX4" fmla="*/ 6507 w 8173"/>
                  <a:gd name="connsiteY4" fmla="*/ 10866 h 1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3" h="10872">
                    <a:moveTo>
                      <a:pt x="6507" y="10866"/>
                    </a:moveTo>
                    <a:cubicBezTo>
                      <a:pt x="8882" y="10636"/>
                      <a:pt x="8422" y="7036"/>
                      <a:pt x="6967" y="4432"/>
                    </a:cubicBezTo>
                    <a:cubicBezTo>
                      <a:pt x="5511" y="1828"/>
                      <a:pt x="4822" y="-624"/>
                      <a:pt x="1682" y="142"/>
                    </a:cubicBezTo>
                    <a:cubicBezTo>
                      <a:pt x="-1459" y="832"/>
                      <a:pt x="763" y="3513"/>
                      <a:pt x="763" y="3513"/>
                    </a:cubicBezTo>
                    <a:cubicBezTo>
                      <a:pt x="1222" y="5581"/>
                      <a:pt x="4133" y="11096"/>
                      <a:pt x="6507" y="1086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58" name="Kombinationstegning: figur 12257">
                <a:extLst>
                  <a:ext uri="{FF2B5EF4-FFF2-40B4-BE49-F238E27FC236}">
                    <a16:creationId xmlns:a16="http://schemas.microsoft.com/office/drawing/2014/main" id="{F165923C-43D0-44FD-B327-43F40B88BE70}"/>
                  </a:ext>
                </a:extLst>
              </p:cNvPr>
              <p:cNvSpPr/>
              <p:nvPr/>
            </p:nvSpPr>
            <p:spPr>
              <a:xfrm>
                <a:off x="6144354" y="2673647"/>
                <a:ext cx="12833" cy="14501"/>
              </a:xfrm>
              <a:custGeom>
                <a:avLst/>
                <a:gdLst>
                  <a:gd name="connsiteX0" fmla="*/ 2203 w 12833"/>
                  <a:gd name="connsiteY0" fmla="*/ 14360 h 14501"/>
                  <a:gd name="connsiteX1" fmla="*/ 10552 w 12833"/>
                  <a:gd name="connsiteY1" fmla="*/ 8845 h 14501"/>
                  <a:gd name="connsiteX2" fmla="*/ 12697 w 12833"/>
                  <a:gd name="connsiteY2" fmla="*/ 3560 h 14501"/>
                  <a:gd name="connsiteX3" fmla="*/ 9556 w 12833"/>
                  <a:gd name="connsiteY3" fmla="*/ 1415 h 14501"/>
                  <a:gd name="connsiteX4" fmla="*/ 441 w 12833"/>
                  <a:gd name="connsiteY4" fmla="*/ 10760 h 14501"/>
                  <a:gd name="connsiteX5" fmla="*/ 2203 w 12833"/>
                  <a:gd name="connsiteY5" fmla="*/ 14360 h 1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3" h="14501">
                    <a:moveTo>
                      <a:pt x="2203" y="14360"/>
                    </a:moveTo>
                    <a:cubicBezTo>
                      <a:pt x="5803" y="13441"/>
                      <a:pt x="8637" y="10990"/>
                      <a:pt x="10552" y="8845"/>
                    </a:cubicBezTo>
                    <a:cubicBezTo>
                      <a:pt x="12467" y="6700"/>
                      <a:pt x="13156" y="7160"/>
                      <a:pt x="12697" y="3560"/>
                    </a:cubicBezTo>
                    <a:cubicBezTo>
                      <a:pt x="12237" y="-40"/>
                      <a:pt x="12467" y="-1189"/>
                      <a:pt x="9556" y="1415"/>
                    </a:cubicBezTo>
                    <a:cubicBezTo>
                      <a:pt x="6646" y="4020"/>
                      <a:pt x="2126" y="7390"/>
                      <a:pt x="441" y="10760"/>
                    </a:cubicBezTo>
                    <a:cubicBezTo>
                      <a:pt x="518" y="10760"/>
                      <a:pt x="-1397" y="15356"/>
                      <a:pt x="2203" y="1436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59" name="Kombinationstegning: figur 12258">
                <a:extLst>
                  <a:ext uri="{FF2B5EF4-FFF2-40B4-BE49-F238E27FC236}">
                    <a16:creationId xmlns:a16="http://schemas.microsoft.com/office/drawing/2014/main" id="{54602FE2-5DE4-468F-BC22-A56DDB09FDF4}"/>
                  </a:ext>
                </a:extLst>
              </p:cNvPr>
              <p:cNvSpPr/>
              <p:nvPr/>
            </p:nvSpPr>
            <p:spPr>
              <a:xfrm>
                <a:off x="6048170" y="2641985"/>
                <a:ext cx="77471" cy="46326"/>
              </a:xfrm>
              <a:custGeom>
                <a:avLst/>
                <a:gdLst>
                  <a:gd name="connsiteX0" fmla="*/ 74719 w 77471"/>
                  <a:gd name="connsiteY0" fmla="*/ 23503 h 46326"/>
                  <a:gd name="connsiteX1" fmla="*/ 66829 w 77471"/>
                  <a:gd name="connsiteY1" fmla="*/ 23273 h 46326"/>
                  <a:gd name="connsiteX2" fmla="*/ 68055 w 77471"/>
                  <a:gd name="connsiteY2" fmla="*/ 18984 h 46326"/>
                  <a:gd name="connsiteX3" fmla="*/ 67825 w 77471"/>
                  <a:gd name="connsiteY3" fmla="*/ 13698 h 46326"/>
                  <a:gd name="connsiteX4" fmla="*/ 60855 w 77471"/>
                  <a:gd name="connsiteY4" fmla="*/ 3434 h 46326"/>
                  <a:gd name="connsiteX5" fmla="*/ 49365 w 77471"/>
                  <a:gd name="connsiteY5" fmla="*/ 64 h 46326"/>
                  <a:gd name="connsiteX6" fmla="*/ 34505 w 77471"/>
                  <a:gd name="connsiteY6" fmla="*/ 3664 h 46326"/>
                  <a:gd name="connsiteX7" fmla="*/ 28072 w 77471"/>
                  <a:gd name="connsiteY7" fmla="*/ 5579 h 46326"/>
                  <a:gd name="connsiteX8" fmla="*/ 26999 w 77471"/>
                  <a:gd name="connsiteY8" fmla="*/ 5426 h 46326"/>
                  <a:gd name="connsiteX9" fmla="*/ 22250 w 77471"/>
                  <a:gd name="connsiteY9" fmla="*/ 9103 h 46326"/>
                  <a:gd name="connsiteX10" fmla="*/ 19722 w 77471"/>
                  <a:gd name="connsiteY10" fmla="*/ 13698 h 46326"/>
                  <a:gd name="connsiteX11" fmla="*/ 13824 w 77471"/>
                  <a:gd name="connsiteY11" fmla="*/ 18984 h 46326"/>
                  <a:gd name="connsiteX12" fmla="*/ 8156 w 77471"/>
                  <a:gd name="connsiteY12" fmla="*/ 21511 h 46326"/>
                  <a:gd name="connsiteX13" fmla="*/ 11526 w 77471"/>
                  <a:gd name="connsiteY13" fmla="*/ 24652 h 46326"/>
                  <a:gd name="connsiteX14" fmla="*/ 1263 w 77471"/>
                  <a:gd name="connsiteY14" fmla="*/ 28635 h 46326"/>
                  <a:gd name="connsiteX15" fmla="*/ 1033 w 77471"/>
                  <a:gd name="connsiteY15" fmla="*/ 30933 h 46326"/>
                  <a:gd name="connsiteX16" fmla="*/ 8386 w 77471"/>
                  <a:gd name="connsiteY16" fmla="*/ 36984 h 46326"/>
                  <a:gd name="connsiteX17" fmla="*/ 22556 w 77471"/>
                  <a:gd name="connsiteY17" fmla="*/ 42882 h 46326"/>
                  <a:gd name="connsiteX18" fmla="*/ 24471 w 77471"/>
                  <a:gd name="connsiteY18" fmla="*/ 41733 h 46326"/>
                  <a:gd name="connsiteX19" fmla="*/ 26693 w 77471"/>
                  <a:gd name="connsiteY19" fmla="*/ 35988 h 46326"/>
                  <a:gd name="connsiteX20" fmla="*/ 28761 w 77471"/>
                  <a:gd name="connsiteY20" fmla="*/ 34226 h 46326"/>
                  <a:gd name="connsiteX21" fmla="*/ 34965 w 77471"/>
                  <a:gd name="connsiteY21" fmla="*/ 34686 h 46326"/>
                  <a:gd name="connsiteX22" fmla="*/ 37493 w 77471"/>
                  <a:gd name="connsiteY22" fmla="*/ 35605 h 46326"/>
                  <a:gd name="connsiteX23" fmla="*/ 41936 w 77471"/>
                  <a:gd name="connsiteY23" fmla="*/ 39894 h 46326"/>
                  <a:gd name="connsiteX24" fmla="*/ 43238 w 77471"/>
                  <a:gd name="connsiteY24" fmla="*/ 42269 h 46326"/>
                  <a:gd name="connsiteX25" fmla="*/ 43697 w 77471"/>
                  <a:gd name="connsiteY25" fmla="*/ 44950 h 46326"/>
                  <a:gd name="connsiteX26" fmla="*/ 45306 w 77471"/>
                  <a:gd name="connsiteY26" fmla="*/ 45716 h 46326"/>
                  <a:gd name="connsiteX27" fmla="*/ 57025 w 77471"/>
                  <a:gd name="connsiteY27" fmla="*/ 45103 h 46326"/>
                  <a:gd name="connsiteX28" fmla="*/ 59629 w 77471"/>
                  <a:gd name="connsiteY28" fmla="*/ 46022 h 46326"/>
                  <a:gd name="connsiteX29" fmla="*/ 63919 w 77471"/>
                  <a:gd name="connsiteY29" fmla="*/ 42422 h 46326"/>
                  <a:gd name="connsiteX30" fmla="*/ 71348 w 77471"/>
                  <a:gd name="connsiteY30" fmla="*/ 38133 h 46326"/>
                  <a:gd name="connsiteX31" fmla="*/ 71348 w 77471"/>
                  <a:gd name="connsiteY31" fmla="*/ 34073 h 46326"/>
                  <a:gd name="connsiteX32" fmla="*/ 70659 w 77471"/>
                  <a:gd name="connsiteY32" fmla="*/ 31699 h 46326"/>
                  <a:gd name="connsiteX33" fmla="*/ 73034 w 77471"/>
                  <a:gd name="connsiteY33" fmla="*/ 31239 h 46326"/>
                  <a:gd name="connsiteX34" fmla="*/ 76864 w 77471"/>
                  <a:gd name="connsiteY34" fmla="*/ 33614 h 46326"/>
                  <a:gd name="connsiteX35" fmla="*/ 74719 w 77471"/>
                  <a:gd name="connsiteY35" fmla="*/ 23503 h 4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7471" h="46326">
                    <a:moveTo>
                      <a:pt x="74719" y="23503"/>
                    </a:moveTo>
                    <a:cubicBezTo>
                      <a:pt x="73800" y="20362"/>
                      <a:pt x="71808" y="22047"/>
                      <a:pt x="66829" y="23273"/>
                    </a:cubicBezTo>
                    <a:cubicBezTo>
                      <a:pt x="61774" y="24499"/>
                      <a:pt x="64685" y="20898"/>
                      <a:pt x="68055" y="18984"/>
                    </a:cubicBezTo>
                    <a:cubicBezTo>
                      <a:pt x="71425" y="17069"/>
                      <a:pt x="71425" y="16839"/>
                      <a:pt x="67825" y="13698"/>
                    </a:cubicBezTo>
                    <a:cubicBezTo>
                      <a:pt x="64225" y="10558"/>
                      <a:pt x="63536" y="6728"/>
                      <a:pt x="60855" y="3434"/>
                    </a:cubicBezTo>
                    <a:cubicBezTo>
                      <a:pt x="58251" y="64"/>
                      <a:pt x="54421" y="-166"/>
                      <a:pt x="49365" y="64"/>
                    </a:cubicBezTo>
                    <a:cubicBezTo>
                      <a:pt x="44310" y="294"/>
                      <a:pt x="36650" y="2439"/>
                      <a:pt x="34505" y="3664"/>
                    </a:cubicBezTo>
                    <a:cubicBezTo>
                      <a:pt x="32361" y="4890"/>
                      <a:pt x="31135" y="5349"/>
                      <a:pt x="28072" y="5579"/>
                    </a:cubicBezTo>
                    <a:cubicBezTo>
                      <a:pt x="27535" y="5656"/>
                      <a:pt x="27229" y="5579"/>
                      <a:pt x="26999" y="5426"/>
                    </a:cubicBezTo>
                    <a:cubicBezTo>
                      <a:pt x="25314" y="6651"/>
                      <a:pt x="23093" y="8260"/>
                      <a:pt x="22250" y="9103"/>
                    </a:cubicBezTo>
                    <a:cubicBezTo>
                      <a:pt x="20795" y="10558"/>
                      <a:pt x="20335" y="12473"/>
                      <a:pt x="19722" y="13698"/>
                    </a:cubicBezTo>
                    <a:cubicBezTo>
                      <a:pt x="19109" y="14924"/>
                      <a:pt x="17654" y="18294"/>
                      <a:pt x="13824" y="18984"/>
                    </a:cubicBezTo>
                    <a:cubicBezTo>
                      <a:pt x="10071" y="19596"/>
                      <a:pt x="3944" y="19443"/>
                      <a:pt x="8156" y="21511"/>
                    </a:cubicBezTo>
                    <a:cubicBezTo>
                      <a:pt x="12369" y="23579"/>
                      <a:pt x="12752" y="24039"/>
                      <a:pt x="11526" y="24652"/>
                    </a:cubicBezTo>
                    <a:cubicBezTo>
                      <a:pt x="10301" y="25264"/>
                      <a:pt x="1263" y="28635"/>
                      <a:pt x="1263" y="28635"/>
                    </a:cubicBezTo>
                    <a:cubicBezTo>
                      <a:pt x="1263" y="28635"/>
                      <a:pt x="-1418" y="29171"/>
                      <a:pt x="1033" y="30933"/>
                    </a:cubicBezTo>
                    <a:cubicBezTo>
                      <a:pt x="3407" y="32694"/>
                      <a:pt x="5322" y="35375"/>
                      <a:pt x="8386" y="36984"/>
                    </a:cubicBezTo>
                    <a:cubicBezTo>
                      <a:pt x="11450" y="38592"/>
                      <a:pt x="22556" y="42882"/>
                      <a:pt x="22556" y="42882"/>
                    </a:cubicBezTo>
                    <a:cubicBezTo>
                      <a:pt x="22556" y="42882"/>
                      <a:pt x="23706" y="43494"/>
                      <a:pt x="24471" y="41733"/>
                    </a:cubicBezTo>
                    <a:cubicBezTo>
                      <a:pt x="25238" y="39971"/>
                      <a:pt x="26693" y="35988"/>
                      <a:pt x="26693" y="35988"/>
                    </a:cubicBezTo>
                    <a:cubicBezTo>
                      <a:pt x="26693" y="35988"/>
                      <a:pt x="27305" y="34226"/>
                      <a:pt x="28761" y="34226"/>
                    </a:cubicBezTo>
                    <a:cubicBezTo>
                      <a:pt x="30216" y="34226"/>
                      <a:pt x="34965" y="34686"/>
                      <a:pt x="34965" y="34686"/>
                    </a:cubicBezTo>
                    <a:cubicBezTo>
                      <a:pt x="34965" y="34686"/>
                      <a:pt x="36574" y="34686"/>
                      <a:pt x="37493" y="35605"/>
                    </a:cubicBezTo>
                    <a:cubicBezTo>
                      <a:pt x="38412" y="36524"/>
                      <a:pt x="41936" y="39894"/>
                      <a:pt x="41936" y="39894"/>
                    </a:cubicBezTo>
                    <a:cubicBezTo>
                      <a:pt x="41936" y="39894"/>
                      <a:pt x="42855" y="41043"/>
                      <a:pt x="43238" y="42269"/>
                    </a:cubicBezTo>
                    <a:cubicBezTo>
                      <a:pt x="43544" y="43571"/>
                      <a:pt x="43697" y="44950"/>
                      <a:pt x="43697" y="44950"/>
                    </a:cubicBezTo>
                    <a:cubicBezTo>
                      <a:pt x="43697" y="44950"/>
                      <a:pt x="44003" y="46099"/>
                      <a:pt x="45306" y="45716"/>
                    </a:cubicBezTo>
                    <a:cubicBezTo>
                      <a:pt x="46454" y="45409"/>
                      <a:pt x="53578" y="44031"/>
                      <a:pt x="57025" y="45103"/>
                    </a:cubicBezTo>
                    <a:cubicBezTo>
                      <a:pt x="57178" y="44490"/>
                      <a:pt x="58710" y="45333"/>
                      <a:pt x="59629" y="46022"/>
                    </a:cubicBezTo>
                    <a:cubicBezTo>
                      <a:pt x="60855" y="46941"/>
                      <a:pt x="61544" y="45792"/>
                      <a:pt x="63919" y="42422"/>
                    </a:cubicBezTo>
                    <a:cubicBezTo>
                      <a:pt x="66293" y="39052"/>
                      <a:pt x="68208" y="39511"/>
                      <a:pt x="71348" y="38133"/>
                    </a:cubicBezTo>
                    <a:cubicBezTo>
                      <a:pt x="74489" y="36677"/>
                      <a:pt x="73034" y="34073"/>
                      <a:pt x="71348" y="34073"/>
                    </a:cubicBezTo>
                    <a:cubicBezTo>
                      <a:pt x="69663" y="34073"/>
                      <a:pt x="69663" y="34073"/>
                      <a:pt x="70659" y="31699"/>
                    </a:cubicBezTo>
                    <a:cubicBezTo>
                      <a:pt x="71578" y="29324"/>
                      <a:pt x="72574" y="29784"/>
                      <a:pt x="73034" y="31239"/>
                    </a:cubicBezTo>
                    <a:cubicBezTo>
                      <a:pt x="73493" y="32694"/>
                      <a:pt x="74949" y="33843"/>
                      <a:pt x="76864" y="33614"/>
                    </a:cubicBezTo>
                    <a:cubicBezTo>
                      <a:pt x="78778" y="33614"/>
                      <a:pt x="75638" y="26643"/>
                      <a:pt x="74719" y="2350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60" name="Kombinationstegning: figur 12259">
                <a:extLst>
                  <a:ext uri="{FF2B5EF4-FFF2-40B4-BE49-F238E27FC236}">
                    <a16:creationId xmlns:a16="http://schemas.microsoft.com/office/drawing/2014/main" id="{6C98D7FF-492E-41A3-ADE5-CDB35EE77947}"/>
                  </a:ext>
                </a:extLst>
              </p:cNvPr>
              <p:cNvSpPr/>
              <p:nvPr/>
            </p:nvSpPr>
            <p:spPr>
              <a:xfrm>
                <a:off x="6216492" y="2869387"/>
                <a:ext cx="5038" cy="2572"/>
              </a:xfrm>
              <a:custGeom>
                <a:avLst/>
                <a:gdLst>
                  <a:gd name="connsiteX0" fmla="*/ 2373 w 5038"/>
                  <a:gd name="connsiteY0" fmla="*/ 78 h 2572"/>
                  <a:gd name="connsiteX1" fmla="*/ 2373 w 5038"/>
                  <a:gd name="connsiteY1" fmla="*/ 2452 h 2572"/>
                  <a:gd name="connsiteX2" fmla="*/ 4977 w 5038"/>
                  <a:gd name="connsiteY2" fmla="*/ 1226 h 2572"/>
                  <a:gd name="connsiteX3" fmla="*/ 2373 w 5038"/>
                  <a:gd name="connsiteY3" fmla="*/ 78 h 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8" h="2572">
                    <a:moveTo>
                      <a:pt x="2373" y="78"/>
                    </a:moveTo>
                    <a:cubicBezTo>
                      <a:pt x="917" y="-382"/>
                      <a:pt x="-2147" y="1303"/>
                      <a:pt x="2373" y="2452"/>
                    </a:cubicBezTo>
                    <a:cubicBezTo>
                      <a:pt x="2373" y="2452"/>
                      <a:pt x="5513" y="3141"/>
                      <a:pt x="4977" y="1226"/>
                    </a:cubicBezTo>
                    <a:cubicBezTo>
                      <a:pt x="4517" y="-688"/>
                      <a:pt x="3828" y="537"/>
                      <a:pt x="2373" y="7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61" name="Kombinationstegning: figur 12260">
                <a:extLst>
                  <a:ext uri="{FF2B5EF4-FFF2-40B4-BE49-F238E27FC236}">
                    <a16:creationId xmlns:a16="http://schemas.microsoft.com/office/drawing/2014/main" id="{B3D45D2D-4717-499D-BC93-A8813BC276A9}"/>
                  </a:ext>
                </a:extLst>
              </p:cNvPr>
              <p:cNvSpPr/>
              <p:nvPr/>
            </p:nvSpPr>
            <p:spPr>
              <a:xfrm>
                <a:off x="5984185" y="2635819"/>
                <a:ext cx="125470" cy="151564"/>
              </a:xfrm>
              <a:custGeom>
                <a:avLst/>
                <a:gdLst>
                  <a:gd name="connsiteX0" fmla="*/ 109291 w 125470"/>
                  <a:gd name="connsiteY0" fmla="*/ 52111 h 151564"/>
                  <a:gd name="connsiteX1" fmla="*/ 107682 w 125470"/>
                  <a:gd name="connsiteY1" fmla="*/ 51345 h 151564"/>
                  <a:gd name="connsiteX2" fmla="*/ 107223 w 125470"/>
                  <a:gd name="connsiteY2" fmla="*/ 48664 h 151564"/>
                  <a:gd name="connsiteX3" fmla="*/ 105921 w 125470"/>
                  <a:gd name="connsiteY3" fmla="*/ 46290 h 151564"/>
                  <a:gd name="connsiteX4" fmla="*/ 101478 w 125470"/>
                  <a:gd name="connsiteY4" fmla="*/ 42001 h 151564"/>
                  <a:gd name="connsiteX5" fmla="*/ 98950 w 125470"/>
                  <a:gd name="connsiteY5" fmla="*/ 41081 h 151564"/>
                  <a:gd name="connsiteX6" fmla="*/ 92746 w 125470"/>
                  <a:gd name="connsiteY6" fmla="*/ 40622 h 151564"/>
                  <a:gd name="connsiteX7" fmla="*/ 90678 w 125470"/>
                  <a:gd name="connsiteY7" fmla="*/ 42384 h 151564"/>
                  <a:gd name="connsiteX8" fmla="*/ 88457 w 125470"/>
                  <a:gd name="connsiteY8" fmla="*/ 48128 h 151564"/>
                  <a:gd name="connsiteX9" fmla="*/ 86542 w 125470"/>
                  <a:gd name="connsiteY9" fmla="*/ 49277 h 151564"/>
                  <a:gd name="connsiteX10" fmla="*/ 72371 w 125470"/>
                  <a:gd name="connsiteY10" fmla="*/ 43379 h 151564"/>
                  <a:gd name="connsiteX11" fmla="*/ 65018 w 125470"/>
                  <a:gd name="connsiteY11" fmla="*/ 37328 h 151564"/>
                  <a:gd name="connsiteX12" fmla="*/ 65248 w 125470"/>
                  <a:gd name="connsiteY12" fmla="*/ 35030 h 151564"/>
                  <a:gd name="connsiteX13" fmla="*/ 75512 w 125470"/>
                  <a:gd name="connsiteY13" fmla="*/ 31047 h 151564"/>
                  <a:gd name="connsiteX14" fmla="*/ 72141 w 125470"/>
                  <a:gd name="connsiteY14" fmla="*/ 27907 h 151564"/>
                  <a:gd name="connsiteX15" fmla="*/ 77810 w 125470"/>
                  <a:gd name="connsiteY15" fmla="*/ 25379 h 151564"/>
                  <a:gd name="connsiteX16" fmla="*/ 83708 w 125470"/>
                  <a:gd name="connsiteY16" fmla="*/ 20094 h 151564"/>
                  <a:gd name="connsiteX17" fmla="*/ 86235 w 125470"/>
                  <a:gd name="connsiteY17" fmla="*/ 15498 h 151564"/>
                  <a:gd name="connsiteX18" fmla="*/ 90984 w 125470"/>
                  <a:gd name="connsiteY18" fmla="*/ 11822 h 151564"/>
                  <a:gd name="connsiteX19" fmla="*/ 92057 w 125470"/>
                  <a:gd name="connsiteY19" fmla="*/ 9141 h 151564"/>
                  <a:gd name="connsiteX20" fmla="*/ 97342 w 125470"/>
                  <a:gd name="connsiteY20" fmla="*/ 6230 h 151564"/>
                  <a:gd name="connsiteX21" fmla="*/ 90371 w 125470"/>
                  <a:gd name="connsiteY21" fmla="*/ 485 h 151564"/>
                  <a:gd name="connsiteX22" fmla="*/ 89682 w 125470"/>
                  <a:gd name="connsiteY22" fmla="*/ 2630 h 151564"/>
                  <a:gd name="connsiteX23" fmla="*/ 85393 w 125470"/>
                  <a:gd name="connsiteY23" fmla="*/ 3090 h 151564"/>
                  <a:gd name="connsiteX24" fmla="*/ 83938 w 125470"/>
                  <a:gd name="connsiteY24" fmla="*/ 9524 h 151564"/>
                  <a:gd name="connsiteX25" fmla="*/ 80567 w 125470"/>
                  <a:gd name="connsiteY25" fmla="*/ 13124 h 151564"/>
                  <a:gd name="connsiteX26" fmla="*/ 80797 w 125470"/>
                  <a:gd name="connsiteY26" fmla="*/ 7149 h 151564"/>
                  <a:gd name="connsiteX27" fmla="*/ 76738 w 125470"/>
                  <a:gd name="connsiteY27" fmla="*/ 4239 h 151564"/>
                  <a:gd name="connsiteX28" fmla="*/ 76967 w 125470"/>
                  <a:gd name="connsiteY28" fmla="*/ 8987 h 151564"/>
                  <a:gd name="connsiteX29" fmla="*/ 74593 w 125470"/>
                  <a:gd name="connsiteY29" fmla="*/ 6383 h 151564"/>
                  <a:gd name="connsiteX30" fmla="*/ 72218 w 125470"/>
                  <a:gd name="connsiteY30" fmla="*/ 6383 h 151564"/>
                  <a:gd name="connsiteX31" fmla="*/ 69614 w 125470"/>
                  <a:gd name="connsiteY31" fmla="*/ 6383 h 151564"/>
                  <a:gd name="connsiteX32" fmla="*/ 67240 w 125470"/>
                  <a:gd name="connsiteY32" fmla="*/ 8068 h 151564"/>
                  <a:gd name="connsiteX33" fmla="*/ 61954 w 125470"/>
                  <a:gd name="connsiteY33" fmla="*/ 9294 h 151564"/>
                  <a:gd name="connsiteX34" fmla="*/ 54754 w 125470"/>
                  <a:gd name="connsiteY34" fmla="*/ 18639 h 151564"/>
                  <a:gd name="connsiteX35" fmla="*/ 48780 w 125470"/>
                  <a:gd name="connsiteY35" fmla="*/ 25379 h 151564"/>
                  <a:gd name="connsiteX36" fmla="*/ 59810 w 125470"/>
                  <a:gd name="connsiteY36" fmla="*/ 29439 h 151564"/>
                  <a:gd name="connsiteX37" fmla="*/ 63639 w 125470"/>
                  <a:gd name="connsiteY37" fmla="*/ 30664 h 151564"/>
                  <a:gd name="connsiteX38" fmla="*/ 59810 w 125470"/>
                  <a:gd name="connsiteY38" fmla="*/ 35183 h 151564"/>
                  <a:gd name="connsiteX39" fmla="*/ 55750 w 125470"/>
                  <a:gd name="connsiteY39" fmla="*/ 39473 h 151564"/>
                  <a:gd name="connsiteX40" fmla="*/ 54524 w 125470"/>
                  <a:gd name="connsiteY40" fmla="*/ 43992 h 151564"/>
                  <a:gd name="connsiteX41" fmla="*/ 44950 w 125470"/>
                  <a:gd name="connsiteY41" fmla="*/ 42767 h 151564"/>
                  <a:gd name="connsiteX42" fmla="*/ 37750 w 125470"/>
                  <a:gd name="connsiteY42" fmla="*/ 45907 h 151564"/>
                  <a:gd name="connsiteX43" fmla="*/ 34609 w 125470"/>
                  <a:gd name="connsiteY43" fmla="*/ 44452 h 151564"/>
                  <a:gd name="connsiteX44" fmla="*/ 26950 w 125470"/>
                  <a:gd name="connsiteY44" fmla="*/ 41847 h 151564"/>
                  <a:gd name="connsiteX45" fmla="*/ 18831 w 125470"/>
                  <a:gd name="connsiteY45" fmla="*/ 40928 h 151564"/>
                  <a:gd name="connsiteX46" fmla="*/ 15920 w 125470"/>
                  <a:gd name="connsiteY46" fmla="*/ 43073 h 151564"/>
                  <a:gd name="connsiteX47" fmla="*/ 12779 w 125470"/>
                  <a:gd name="connsiteY47" fmla="*/ 43992 h 151564"/>
                  <a:gd name="connsiteX48" fmla="*/ 9868 w 125470"/>
                  <a:gd name="connsiteY48" fmla="*/ 43762 h 151564"/>
                  <a:gd name="connsiteX49" fmla="*/ 14924 w 125470"/>
                  <a:gd name="connsiteY49" fmla="*/ 48511 h 151564"/>
                  <a:gd name="connsiteX50" fmla="*/ 14005 w 125470"/>
                  <a:gd name="connsiteY50" fmla="*/ 57090 h 151564"/>
                  <a:gd name="connsiteX51" fmla="*/ 21894 w 125470"/>
                  <a:gd name="connsiteY51" fmla="*/ 57779 h 151564"/>
                  <a:gd name="connsiteX52" fmla="*/ 17375 w 125470"/>
                  <a:gd name="connsiteY52" fmla="*/ 62529 h 151564"/>
                  <a:gd name="connsiteX53" fmla="*/ 18064 w 125470"/>
                  <a:gd name="connsiteY53" fmla="*/ 66588 h 151564"/>
                  <a:gd name="connsiteX54" fmla="*/ 14694 w 125470"/>
                  <a:gd name="connsiteY54" fmla="*/ 68733 h 151564"/>
                  <a:gd name="connsiteX55" fmla="*/ 9179 w 125470"/>
                  <a:gd name="connsiteY55" fmla="*/ 70418 h 151564"/>
                  <a:gd name="connsiteX56" fmla="*/ 6575 w 125470"/>
                  <a:gd name="connsiteY56" fmla="*/ 72333 h 151564"/>
                  <a:gd name="connsiteX57" fmla="*/ 8030 w 125470"/>
                  <a:gd name="connsiteY57" fmla="*/ 75933 h 151564"/>
                  <a:gd name="connsiteX58" fmla="*/ 19750 w 125470"/>
                  <a:gd name="connsiteY58" fmla="*/ 76852 h 151564"/>
                  <a:gd name="connsiteX59" fmla="*/ 23580 w 125470"/>
                  <a:gd name="connsiteY59" fmla="*/ 80452 h 151564"/>
                  <a:gd name="connsiteX60" fmla="*/ 39128 w 125470"/>
                  <a:gd name="connsiteY60" fmla="*/ 82367 h 151564"/>
                  <a:gd name="connsiteX61" fmla="*/ 40354 w 125470"/>
                  <a:gd name="connsiteY61" fmla="*/ 86197 h 151564"/>
                  <a:gd name="connsiteX62" fmla="*/ 34839 w 125470"/>
                  <a:gd name="connsiteY62" fmla="*/ 87652 h 151564"/>
                  <a:gd name="connsiteX63" fmla="*/ 31469 w 125470"/>
                  <a:gd name="connsiteY63" fmla="*/ 88342 h 151564"/>
                  <a:gd name="connsiteX64" fmla="*/ 27179 w 125470"/>
                  <a:gd name="connsiteY64" fmla="*/ 99142 h 151564"/>
                  <a:gd name="connsiteX65" fmla="*/ 20745 w 125470"/>
                  <a:gd name="connsiteY65" fmla="*/ 104886 h 151564"/>
                  <a:gd name="connsiteX66" fmla="*/ 19520 w 125470"/>
                  <a:gd name="connsiteY66" fmla="*/ 107491 h 151564"/>
                  <a:gd name="connsiteX67" fmla="*/ 36754 w 125470"/>
                  <a:gd name="connsiteY67" fmla="*/ 102971 h 151564"/>
                  <a:gd name="connsiteX68" fmla="*/ 44873 w 125470"/>
                  <a:gd name="connsiteY68" fmla="*/ 102742 h 151564"/>
                  <a:gd name="connsiteX69" fmla="*/ 45333 w 125470"/>
                  <a:gd name="connsiteY69" fmla="*/ 106112 h 151564"/>
                  <a:gd name="connsiteX70" fmla="*/ 24958 w 125470"/>
                  <a:gd name="connsiteY70" fmla="*/ 108716 h 151564"/>
                  <a:gd name="connsiteX71" fmla="*/ 19443 w 125470"/>
                  <a:gd name="connsiteY71" fmla="*/ 112086 h 151564"/>
                  <a:gd name="connsiteX72" fmla="*/ 15843 w 125470"/>
                  <a:gd name="connsiteY72" fmla="*/ 114997 h 151564"/>
                  <a:gd name="connsiteX73" fmla="*/ 17069 w 125470"/>
                  <a:gd name="connsiteY73" fmla="*/ 119516 h 151564"/>
                  <a:gd name="connsiteX74" fmla="*/ 14158 w 125470"/>
                  <a:gd name="connsiteY74" fmla="*/ 121431 h 151564"/>
                  <a:gd name="connsiteX75" fmla="*/ 11783 w 125470"/>
                  <a:gd name="connsiteY75" fmla="*/ 119746 h 151564"/>
                  <a:gd name="connsiteX76" fmla="*/ 8873 w 125470"/>
                  <a:gd name="connsiteY76" fmla="*/ 120972 h 151564"/>
                  <a:gd name="connsiteX77" fmla="*/ 6958 w 125470"/>
                  <a:gd name="connsiteY77" fmla="*/ 120052 h 151564"/>
                  <a:gd name="connsiteX78" fmla="*/ 1443 w 125470"/>
                  <a:gd name="connsiteY78" fmla="*/ 123193 h 151564"/>
                  <a:gd name="connsiteX79" fmla="*/ 2898 w 125470"/>
                  <a:gd name="connsiteY79" fmla="*/ 125338 h 151564"/>
                  <a:gd name="connsiteX80" fmla="*/ 15613 w 125470"/>
                  <a:gd name="connsiteY80" fmla="*/ 124648 h 151564"/>
                  <a:gd name="connsiteX81" fmla="*/ 16073 w 125470"/>
                  <a:gd name="connsiteY81" fmla="*/ 125874 h 151564"/>
                  <a:gd name="connsiteX82" fmla="*/ 14158 w 125470"/>
                  <a:gd name="connsiteY82" fmla="*/ 127559 h 151564"/>
                  <a:gd name="connsiteX83" fmla="*/ 7954 w 125470"/>
                  <a:gd name="connsiteY83" fmla="*/ 129933 h 151564"/>
                  <a:gd name="connsiteX84" fmla="*/ 2668 w 125470"/>
                  <a:gd name="connsiteY84" fmla="*/ 134223 h 151564"/>
                  <a:gd name="connsiteX85" fmla="*/ 17988 w 125470"/>
                  <a:gd name="connsiteY85" fmla="*/ 136827 h 151564"/>
                  <a:gd name="connsiteX86" fmla="*/ 21817 w 125470"/>
                  <a:gd name="connsiteY86" fmla="*/ 137057 h 151564"/>
                  <a:gd name="connsiteX87" fmla="*/ 9103 w 125470"/>
                  <a:gd name="connsiteY87" fmla="*/ 145636 h 151564"/>
                  <a:gd name="connsiteX88" fmla="*/ 19673 w 125470"/>
                  <a:gd name="connsiteY88" fmla="*/ 144946 h 151564"/>
                  <a:gd name="connsiteX89" fmla="*/ 19213 w 125470"/>
                  <a:gd name="connsiteY89" fmla="*/ 146631 h 151564"/>
                  <a:gd name="connsiteX90" fmla="*/ 19903 w 125470"/>
                  <a:gd name="connsiteY90" fmla="*/ 147857 h 151564"/>
                  <a:gd name="connsiteX91" fmla="*/ 17528 w 125470"/>
                  <a:gd name="connsiteY91" fmla="*/ 150232 h 151564"/>
                  <a:gd name="connsiteX92" fmla="*/ 28788 w 125470"/>
                  <a:gd name="connsiteY92" fmla="*/ 150921 h 151564"/>
                  <a:gd name="connsiteX93" fmla="*/ 49622 w 125470"/>
                  <a:gd name="connsiteY93" fmla="*/ 146631 h 151564"/>
                  <a:gd name="connsiteX94" fmla="*/ 57052 w 125470"/>
                  <a:gd name="connsiteY94" fmla="*/ 139661 h 151564"/>
                  <a:gd name="connsiteX95" fmla="*/ 60882 w 125470"/>
                  <a:gd name="connsiteY95" fmla="*/ 138436 h 151564"/>
                  <a:gd name="connsiteX96" fmla="*/ 69001 w 125470"/>
                  <a:gd name="connsiteY96" fmla="*/ 134836 h 151564"/>
                  <a:gd name="connsiteX97" fmla="*/ 79572 w 125470"/>
                  <a:gd name="connsiteY97" fmla="*/ 129091 h 151564"/>
                  <a:gd name="connsiteX98" fmla="*/ 93206 w 125470"/>
                  <a:gd name="connsiteY98" fmla="*/ 125950 h 151564"/>
                  <a:gd name="connsiteX99" fmla="*/ 97035 w 125470"/>
                  <a:gd name="connsiteY99" fmla="*/ 121891 h 151564"/>
                  <a:gd name="connsiteX100" fmla="*/ 98491 w 125470"/>
                  <a:gd name="connsiteY100" fmla="*/ 123806 h 151564"/>
                  <a:gd name="connsiteX101" fmla="*/ 103240 w 125470"/>
                  <a:gd name="connsiteY101" fmla="*/ 122350 h 151564"/>
                  <a:gd name="connsiteX102" fmla="*/ 113274 w 125470"/>
                  <a:gd name="connsiteY102" fmla="*/ 123576 h 151564"/>
                  <a:gd name="connsiteX103" fmla="*/ 113274 w 125470"/>
                  <a:gd name="connsiteY103" fmla="*/ 120435 h 151564"/>
                  <a:gd name="connsiteX104" fmla="*/ 114193 w 125470"/>
                  <a:gd name="connsiteY104" fmla="*/ 117065 h 151564"/>
                  <a:gd name="connsiteX105" fmla="*/ 117104 w 125470"/>
                  <a:gd name="connsiteY105" fmla="*/ 112776 h 151564"/>
                  <a:gd name="connsiteX106" fmla="*/ 123844 w 125470"/>
                  <a:gd name="connsiteY106" fmla="*/ 98146 h 151564"/>
                  <a:gd name="connsiteX107" fmla="*/ 123844 w 125470"/>
                  <a:gd name="connsiteY107" fmla="*/ 86886 h 151564"/>
                  <a:gd name="connsiteX108" fmla="*/ 123844 w 125470"/>
                  <a:gd name="connsiteY108" fmla="*/ 73941 h 151564"/>
                  <a:gd name="connsiteX109" fmla="*/ 119555 w 125470"/>
                  <a:gd name="connsiteY109" fmla="*/ 65363 h 151564"/>
                  <a:gd name="connsiteX110" fmla="*/ 115495 w 125470"/>
                  <a:gd name="connsiteY110" fmla="*/ 57703 h 151564"/>
                  <a:gd name="connsiteX111" fmla="*/ 121010 w 125470"/>
                  <a:gd name="connsiteY111" fmla="*/ 54562 h 151564"/>
                  <a:gd name="connsiteX112" fmla="*/ 121470 w 125470"/>
                  <a:gd name="connsiteY112" fmla="*/ 52647 h 151564"/>
                  <a:gd name="connsiteX113" fmla="*/ 121010 w 125470"/>
                  <a:gd name="connsiteY113" fmla="*/ 51499 h 151564"/>
                  <a:gd name="connsiteX114" fmla="*/ 109291 w 125470"/>
                  <a:gd name="connsiteY114" fmla="*/ 52111 h 151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25470" h="151564">
                    <a:moveTo>
                      <a:pt x="109291" y="52111"/>
                    </a:moveTo>
                    <a:cubicBezTo>
                      <a:pt x="107989" y="52418"/>
                      <a:pt x="107682" y="51345"/>
                      <a:pt x="107682" y="51345"/>
                    </a:cubicBezTo>
                    <a:cubicBezTo>
                      <a:pt x="107682" y="51345"/>
                      <a:pt x="107529" y="49890"/>
                      <a:pt x="107223" y="48664"/>
                    </a:cubicBezTo>
                    <a:cubicBezTo>
                      <a:pt x="106917" y="47362"/>
                      <a:pt x="105921" y="46290"/>
                      <a:pt x="105921" y="46290"/>
                    </a:cubicBezTo>
                    <a:cubicBezTo>
                      <a:pt x="105921" y="46290"/>
                      <a:pt x="102397" y="42920"/>
                      <a:pt x="101478" y="42001"/>
                    </a:cubicBezTo>
                    <a:cubicBezTo>
                      <a:pt x="100559" y="41081"/>
                      <a:pt x="98950" y="41081"/>
                      <a:pt x="98950" y="41081"/>
                    </a:cubicBezTo>
                    <a:cubicBezTo>
                      <a:pt x="98950" y="41081"/>
                      <a:pt x="94201" y="40622"/>
                      <a:pt x="92746" y="40622"/>
                    </a:cubicBezTo>
                    <a:cubicBezTo>
                      <a:pt x="91291" y="40622"/>
                      <a:pt x="90678" y="42384"/>
                      <a:pt x="90678" y="42384"/>
                    </a:cubicBezTo>
                    <a:cubicBezTo>
                      <a:pt x="90678" y="42384"/>
                      <a:pt x="89223" y="46367"/>
                      <a:pt x="88457" y="48128"/>
                    </a:cubicBezTo>
                    <a:cubicBezTo>
                      <a:pt x="87691" y="49890"/>
                      <a:pt x="86542" y="49277"/>
                      <a:pt x="86542" y="49277"/>
                    </a:cubicBezTo>
                    <a:cubicBezTo>
                      <a:pt x="86542" y="49277"/>
                      <a:pt x="75359" y="44988"/>
                      <a:pt x="72371" y="43379"/>
                    </a:cubicBezTo>
                    <a:cubicBezTo>
                      <a:pt x="69307" y="41771"/>
                      <a:pt x="67393" y="39090"/>
                      <a:pt x="65018" y="37328"/>
                    </a:cubicBezTo>
                    <a:cubicBezTo>
                      <a:pt x="62644" y="35566"/>
                      <a:pt x="65248" y="35030"/>
                      <a:pt x="65248" y="35030"/>
                    </a:cubicBezTo>
                    <a:cubicBezTo>
                      <a:pt x="65248" y="35030"/>
                      <a:pt x="74286" y="31660"/>
                      <a:pt x="75512" y="31047"/>
                    </a:cubicBezTo>
                    <a:cubicBezTo>
                      <a:pt x="76738" y="30435"/>
                      <a:pt x="76354" y="29975"/>
                      <a:pt x="72141" y="27907"/>
                    </a:cubicBezTo>
                    <a:cubicBezTo>
                      <a:pt x="67929" y="25839"/>
                      <a:pt x="74056" y="25992"/>
                      <a:pt x="77810" y="25379"/>
                    </a:cubicBezTo>
                    <a:cubicBezTo>
                      <a:pt x="81563" y="24766"/>
                      <a:pt x="83095" y="21396"/>
                      <a:pt x="83708" y="20094"/>
                    </a:cubicBezTo>
                    <a:cubicBezTo>
                      <a:pt x="84321" y="18868"/>
                      <a:pt x="84780" y="16953"/>
                      <a:pt x="86235" y="15498"/>
                    </a:cubicBezTo>
                    <a:cubicBezTo>
                      <a:pt x="87078" y="14656"/>
                      <a:pt x="89299" y="13047"/>
                      <a:pt x="90984" y="11822"/>
                    </a:cubicBezTo>
                    <a:cubicBezTo>
                      <a:pt x="89912" y="11209"/>
                      <a:pt x="92057" y="9141"/>
                      <a:pt x="92057" y="9141"/>
                    </a:cubicBezTo>
                    <a:cubicBezTo>
                      <a:pt x="92057" y="9141"/>
                      <a:pt x="93742" y="7685"/>
                      <a:pt x="97342" y="6230"/>
                    </a:cubicBezTo>
                    <a:cubicBezTo>
                      <a:pt x="100942" y="4775"/>
                      <a:pt x="93742" y="1941"/>
                      <a:pt x="90371" y="485"/>
                    </a:cubicBezTo>
                    <a:cubicBezTo>
                      <a:pt x="87001" y="-970"/>
                      <a:pt x="88457" y="1175"/>
                      <a:pt x="89682" y="2630"/>
                    </a:cubicBezTo>
                    <a:cubicBezTo>
                      <a:pt x="90908" y="4085"/>
                      <a:pt x="86772" y="4085"/>
                      <a:pt x="85393" y="3090"/>
                    </a:cubicBezTo>
                    <a:cubicBezTo>
                      <a:pt x="84014" y="2094"/>
                      <a:pt x="83708" y="4775"/>
                      <a:pt x="83938" y="9524"/>
                    </a:cubicBezTo>
                    <a:cubicBezTo>
                      <a:pt x="84167" y="14273"/>
                      <a:pt x="82252" y="13813"/>
                      <a:pt x="80567" y="13124"/>
                    </a:cubicBezTo>
                    <a:cubicBezTo>
                      <a:pt x="78882" y="12434"/>
                      <a:pt x="81486" y="8834"/>
                      <a:pt x="80797" y="7149"/>
                    </a:cubicBezTo>
                    <a:cubicBezTo>
                      <a:pt x="80108" y="5464"/>
                      <a:pt x="78422" y="4009"/>
                      <a:pt x="76738" y="4239"/>
                    </a:cubicBezTo>
                    <a:cubicBezTo>
                      <a:pt x="75052" y="4468"/>
                      <a:pt x="76738" y="5694"/>
                      <a:pt x="76967" y="8987"/>
                    </a:cubicBezTo>
                    <a:cubicBezTo>
                      <a:pt x="77197" y="12358"/>
                      <a:pt x="75282" y="8298"/>
                      <a:pt x="74593" y="6383"/>
                    </a:cubicBezTo>
                    <a:cubicBezTo>
                      <a:pt x="73904" y="4468"/>
                      <a:pt x="73673" y="5158"/>
                      <a:pt x="72218" y="6383"/>
                    </a:cubicBezTo>
                    <a:cubicBezTo>
                      <a:pt x="70763" y="7609"/>
                      <a:pt x="69307" y="7609"/>
                      <a:pt x="69614" y="6383"/>
                    </a:cubicBezTo>
                    <a:cubicBezTo>
                      <a:pt x="69844" y="5158"/>
                      <a:pt x="68388" y="6613"/>
                      <a:pt x="67240" y="8068"/>
                    </a:cubicBezTo>
                    <a:cubicBezTo>
                      <a:pt x="66014" y="9524"/>
                      <a:pt x="65095" y="8758"/>
                      <a:pt x="61954" y="9294"/>
                    </a:cubicBezTo>
                    <a:cubicBezTo>
                      <a:pt x="58814" y="9753"/>
                      <a:pt x="55980" y="14809"/>
                      <a:pt x="54754" y="18639"/>
                    </a:cubicBezTo>
                    <a:cubicBezTo>
                      <a:pt x="53529" y="22468"/>
                      <a:pt x="52839" y="23388"/>
                      <a:pt x="48780" y="25379"/>
                    </a:cubicBezTo>
                    <a:cubicBezTo>
                      <a:pt x="44720" y="27371"/>
                      <a:pt x="52839" y="28979"/>
                      <a:pt x="59810" y="29439"/>
                    </a:cubicBezTo>
                    <a:cubicBezTo>
                      <a:pt x="66780" y="29898"/>
                      <a:pt x="64329" y="29898"/>
                      <a:pt x="63639" y="30664"/>
                    </a:cubicBezTo>
                    <a:cubicBezTo>
                      <a:pt x="62950" y="31354"/>
                      <a:pt x="61724" y="34494"/>
                      <a:pt x="59810" y="35183"/>
                    </a:cubicBezTo>
                    <a:cubicBezTo>
                      <a:pt x="57895" y="35873"/>
                      <a:pt x="56669" y="36869"/>
                      <a:pt x="55750" y="39473"/>
                    </a:cubicBezTo>
                    <a:cubicBezTo>
                      <a:pt x="54831" y="42077"/>
                      <a:pt x="55750" y="43303"/>
                      <a:pt x="54524" y="43992"/>
                    </a:cubicBezTo>
                    <a:cubicBezTo>
                      <a:pt x="53299" y="44681"/>
                      <a:pt x="48550" y="43762"/>
                      <a:pt x="44950" y="42767"/>
                    </a:cubicBezTo>
                    <a:cubicBezTo>
                      <a:pt x="41350" y="41771"/>
                      <a:pt x="38976" y="43686"/>
                      <a:pt x="37750" y="45907"/>
                    </a:cubicBezTo>
                    <a:cubicBezTo>
                      <a:pt x="36524" y="48052"/>
                      <a:pt x="35605" y="46367"/>
                      <a:pt x="34609" y="44452"/>
                    </a:cubicBezTo>
                    <a:cubicBezTo>
                      <a:pt x="33614" y="42537"/>
                      <a:pt x="29324" y="41847"/>
                      <a:pt x="26950" y="41847"/>
                    </a:cubicBezTo>
                    <a:cubicBezTo>
                      <a:pt x="24575" y="41847"/>
                      <a:pt x="18831" y="40928"/>
                      <a:pt x="18831" y="40928"/>
                    </a:cubicBezTo>
                    <a:cubicBezTo>
                      <a:pt x="16916" y="40928"/>
                      <a:pt x="17145" y="40009"/>
                      <a:pt x="15920" y="43073"/>
                    </a:cubicBezTo>
                    <a:cubicBezTo>
                      <a:pt x="14694" y="46213"/>
                      <a:pt x="13315" y="45677"/>
                      <a:pt x="12779" y="43992"/>
                    </a:cubicBezTo>
                    <a:cubicBezTo>
                      <a:pt x="12320" y="42307"/>
                      <a:pt x="10864" y="41847"/>
                      <a:pt x="9868" y="43762"/>
                    </a:cubicBezTo>
                    <a:cubicBezTo>
                      <a:pt x="8873" y="45677"/>
                      <a:pt x="11554" y="47133"/>
                      <a:pt x="14924" y="48511"/>
                    </a:cubicBezTo>
                    <a:cubicBezTo>
                      <a:pt x="18294" y="49890"/>
                      <a:pt x="15613" y="53567"/>
                      <a:pt x="14005" y="57090"/>
                    </a:cubicBezTo>
                    <a:cubicBezTo>
                      <a:pt x="12320" y="60690"/>
                      <a:pt x="16149" y="58775"/>
                      <a:pt x="21894" y="57779"/>
                    </a:cubicBezTo>
                    <a:cubicBezTo>
                      <a:pt x="27639" y="56784"/>
                      <a:pt x="20209" y="61839"/>
                      <a:pt x="17375" y="62529"/>
                    </a:cubicBezTo>
                    <a:cubicBezTo>
                      <a:pt x="14465" y="63218"/>
                      <a:pt x="14771" y="63448"/>
                      <a:pt x="18064" y="66588"/>
                    </a:cubicBezTo>
                    <a:cubicBezTo>
                      <a:pt x="21435" y="69728"/>
                      <a:pt x="16609" y="68963"/>
                      <a:pt x="14694" y="68733"/>
                    </a:cubicBezTo>
                    <a:cubicBezTo>
                      <a:pt x="12779" y="68503"/>
                      <a:pt x="11324" y="69958"/>
                      <a:pt x="9179" y="70418"/>
                    </a:cubicBezTo>
                    <a:cubicBezTo>
                      <a:pt x="7034" y="70877"/>
                      <a:pt x="5809" y="69958"/>
                      <a:pt x="6575" y="72333"/>
                    </a:cubicBezTo>
                    <a:cubicBezTo>
                      <a:pt x="7341" y="74707"/>
                      <a:pt x="8720" y="73788"/>
                      <a:pt x="8030" y="75933"/>
                    </a:cubicBezTo>
                    <a:cubicBezTo>
                      <a:pt x="7341" y="78078"/>
                      <a:pt x="16149" y="76852"/>
                      <a:pt x="19750" y="76852"/>
                    </a:cubicBezTo>
                    <a:cubicBezTo>
                      <a:pt x="23350" y="76852"/>
                      <a:pt x="26184" y="76622"/>
                      <a:pt x="23580" y="80452"/>
                    </a:cubicBezTo>
                    <a:cubicBezTo>
                      <a:pt x="20975" y="84282"/>
                      <a:pt x="34609" y="83363"/>
                      <a:pt x="39128" y="82367"/>
                    </a:cubicBezTo>
                    <a:cubicBezTo>
                      <a:pt x="43648" y="81371"/>
                      <a:pt x="40814" y="84512"/>
                      <a:pt x="40354" y="86197"/>
                    </a:cubicBezTo>
                    <a:cubicBezTo>
                      <a:pt x="39895" y="87882"/>
                      <a:pt x="36754" y="88342"/>
                      <a:pt x="34839" y="87652"/>
                    </a:cubicBezTo>
                    <a:cubicBezTo>
                      <a:pt x="32924" y="86963"/>
                      <a:pt x="32695" y="86733"/>
                      <a:pt x="31469" y="88342"/>
                    </a:cubicBezTo>
                    <a:cubicBezTo>
                      <a:pt x="30243" y="90027"/>
                      <a:pt x="27409" y="95771"/>
                      <a:pt x="27179" y="99142"/>
                    </a:cubicBezTo>
                    <a:cubicBezTo>
                      <a:pt x="26950" y="102512"/>
                      <a:pt x="23809" y="102052"/>
                      <a:pt x="20745" y="104886"/>
                    </a:cubicBezTo>
                    <a:cubicBezTo>
                      <a:pt x="17605" y="107797"/>
                      <a:pt x="17145" y="108486"/>
                      <a:pt x="19520" y="107491"/>
                    </a:cubicBezTo>
                    <a:cubicBezTo>
                      <a:pt x="21894" y="106572"/>
                      <a:pt x="33384" y="104120"/>
                      <a:pt x="36754" y="102971"/>
                    </a:cubicBezTo>
                    <a:cubicBezTo>
                      <a:pt x="40124" y="101746"/>
                      <a:pt x="41503" y="100827"/>
                      <a:pt x="44873" y="102742"/>
                    </a:cubicBezTo>
                    <a:cubicBezTo>
                      <a:pt x="48243" y="104657"/>
                      <a:pt x="47784" y="104427"/>
                      <a:pt x="45333" y="106112"/>
                    </a:cubicBezTo>
                    <a:cubicBezTo>
                      <a:pt x="42958" y="107797"/>
                      <a:pt x="27103" y="109482"/>
                      <a:pt x="24958" y="108716"/>
                    </a:cubicBezTo>
                    <a:cubicBezTo>
                      <a:pt x="22813" y="108027"/>
                      <a:pt x="20898" y="109406"/>
                      <a:pt x="19443" y="112086"/>
                    </a:cubicBezTo>
                    <a:cubicBezTo>
                      <a:pt x="17988" y="114691"/>
                      <a:pt x="17528" y="114691"/>
                      <a:pt x="15843" y="114997"/>
                    </a:cubicBezTo>
                    <a:cubicBezTo>
                      <a:pt x="14158" y="115227"/>
                      <a:pt x="14158" y="115916"/>
                      <a:pt x="17069" y="119516"/>
                    </a:cubicBezTo>
                    <a:cubicBezTo>
                      <a:pt x="19979" y="123116"/>
                      <a:pt x="16379" y="121431"/>
                      <a:pt x="14158" y="121431"/>
                    </a:cubicBezTo>
                    <a:cubicBezTo>
                      <a:pt x="11937" y="121431"/>
                      <a:pt x="11783" y="120742"/>
                      <a:pt x="11783" y="119746"/>
                    </a:cubicBezTo>
                    <a:cubicBezTo>
                      <a:pt x="11783" y="118750"/>
                      <a:pt x="10098" y="119746"/>
                      <a:pt x="8873" y="120972"/>
                    </a:cubicBezTo>
                    <a:cubicBezTo>
                      <a:pt x="7647" y="122197"/>
                      <a:pt x="6958" y="121431"/>
                      <a:pt x="6958" y="120052"/>
                    </a:cubicBezTo>
                    <a:cubicBezTo>
                      <a:pt x="6958" y="118597"/>
                      <a:pt x="3358" y="120972"/>
                      <a:pt x="1443" y="123193"/>
                    </a:cubicBezTo>
                    <a:cubicBezTo>
                      <a:pt x="-472" y="125338"/>
                      <a:pt x="-931" y="123882"/>
                      <a:pt x="2898" y="125338"/>
                    </a:cubicBezTo>
                    <a:cubicBezTo>
                      <a:pt x="6728" y="126793"/>
                      <a:pt x="11477" y="125797"/>
                      <a:pt x="15613" y="124648"/>
                    </a:cubicBezTo>
                    <a:cubicBezTo>
                      <a:pt x="19673" y="123423"/>
                      <a:pt x="17528" y="125567"/>
                      <a:pt x="16073" y="125874"/>
                    </a:cubicBezTo>
                    <a:cubicBezTo>
                      <a:pt x="14617" y="126104"/>
                      <a:pt x="14847" y="126563"/>
                      <a:pt x="14158" y="127559"/>
                    </a:cubicBezTo>
                    <a:cubicBezTo>
                      <a:pt x="13469" y="128555"/>
                      <a:pt x="11018" y="129014"/>
                      <a:pt x="7954" y="129933"/>
                    </a:cubicBezTo>
                    <a:cubicBezTo>
                      <a:pt x="4813" y="130853"/>
                      <a:pt x="5043" y="130623"/>
                      <a:pt x="2668" y="134223"/>
                    </a:cubicBezTo>
                    <a:cubicBezTo>
                      <a:pt x="294" y="137823"/>
                      <a:pt x="12243" y="137363"/>
                      <a:pt x="17988" y="136827"/>
                    </a:cubicBezTo>
                    <a:cubicBezTo>
                      <a:pt x="23732" y="136368"/>
                      <a:pt x="21817" y="137057"/>
                      <a:pt x="21817" y="137057"/>
                    </a:cubicBezTo>
                    <a:cubicBezTo>
                      <a:pt x="21817" y="137057"/>
                      <a:pt x="14617" y="142802"/>
                      <a:pt x="9103" y="145636"/>
                    </a:cubicBezTo>
                    <a:cubicBezTo>
                      <a:pt x="3587" y="148546"/>
                      <a:pt x="16303" y="145636"/>
                      <a:pt x="19673" y="144946"/>
                    </a:cubicBezTo>
                    <a:cubicBezTo>
                      <a:pt x="23043" y="144257"/>
                      <a:pt x="21358" y="145176"/>
                      <a:pt x="19213" y="146631"/>
                    </a:cubicBezTo>
                    <a:cubicBezTo>
                      <a:pt x="17069" y="148087"/>
                      <a:pt x="18524" y="148087"/>
                      <a:pt x="19903" y="147857"/>
                    </a:cubicBezTo>
                    <a:cubicBezTo>
                      <a:pt x="21358" y="147627"/>
                      <a:pt x="20362" y="149083"/>
                      <a:pt x="17528" y="150232"/>
                    </a:cubicBezTo>
                    <a:cubicBezTo>
                      <a:pt x="14617" y="151457"/>
                      <a:pt x="25188" y="152146"/>
                      <a:pt x="28788" y="150921"/>
                    </a:cubicBezTo>
                    <a:cubicBezTo>
                      <a:pt x="32388" y="149695"/>
                      <a:pt x="44107" y="148776"/>
                      <a:pt x="49622" y="146631"/>
                    </a:cubicBezTo>
                    <a:cubicBezTo>
                      <a:pt x="55137" y="144487"/>
                      <a:pt x="56056" y="141882"/>
                      <a:pt x="57052" y="139661"/>
                    </a:cubicBezTo>
                    <a:cubicBezTo>
                      <a:pt x="57971" y="137516"/>
                      <a:pt x="58967" y="137287"/>
                      <a:pt x="60882" y="138436"/>
                    </a:cubicBezTo>
                    <a:cubicBezTo>
                      <a:pt x="62797" y="139661"/>
                      <a:pt x="63793" y="139355"/>
                      <a:pt x="69001" y="134836"/>
                    </a:cubicBezTo>
                    <a:cubicBezTo>
                      <a:pt x="74286" y="130316"/>
                      <a:pt x="75971" y="131465"/>
                      <a:pt x="79572" y="129091"/>
                    </a:cubicBezTo>
                    <a:cubicBezTo>
                      <a:pt x="83171" y="126716"/>
                      <a:pt x="87920" y="127636"/>
                      <a:pt x="93206" y="125950"/>
                    </a:cubicBezTo>
                    <a:cubicBezTo>
                      <a:pt x="98491" y="124265"/>
                      <a:pt x="96576" y="124265"/>
                      <a:pt x="97035" y="121891"/>
                    </a:cubicBezTo>
                    <a:cubicBezTo>
                      <a:pt x="97495" y="119516"/>
                      <a:pt x="97954" y="121661"/>
                      <a:pt x="98491" y="123806"/>
                    </a:cubicBezTo>
                    <a:cubicBezTo>
                      <a:pt x="98950" y="125950"/>
                      <a:pt x="100865" y="124036"/>
                      <a:pt x="103240" y="122350"/>
                    </a:cubicBezTo>
                    <a:cubicBezTo>
                      <a:pt x="105614" y="120665"/>
                      <a:pt x="110670" y="122810"/>
                      <a:pt x="113274" y="123576"/>
                    </a:cubicBezTo>
                    <a:cubicBezTo>
                      <a:pt x="115878" y="124265"/>
                      <a:pt x="114959" y="123576"/>
                      <a:pt x="113274" y="120435"/>
                    </a:cubicBezTo>
                    <a:cubicBezTo>
                      <a:pt x="111589" y="117295"/>
                      <a:pt x="113044" y="117295"/>
                      <a:pt x="114193" y="117065"/>
                    </a:cubicBezTo>
                    <a:cubicBezTo>
                      <a:pt x="115419" y="116835"/>
                      <a:pt x="116338" y="116146"/>
                      <a:pt x="117104" y="112776"/>
                    </a:cubicBezTo>
                    <a:cubicBezTo>
                      <a:pt x="117793" y="109406"/>
                      <a:pt x="121163" y="103431"/>
                      <a:pt x="123844" y="98146"/>
                    </a:cubicBezTo>
                    <a:cubicBezTo>
                      <a:pt x="126449" y="92861"/>
                      <a:pt x="125529" y="90716"/>
                      <a:pt x="123844" y="86886"/>
                    </a:cubicBezTo>
                    <a:cubicBezTo>
                      <a:pt x="122159" y="83056"/>
                      <a:pt x="123385" y="77082"/>
                      <a:pt x="123844" y="73941"/>
                    </a:cubicBezTo>
                    <a:cubicBezTo>
                      <a:pt x="124304" y="70801"/>
                      <a:pt x="121240" y="67737"/>
                      <a:pt x="119555" y="65363"/>
                    </a:cubicBezTo>
                    <a:cubicBezTo>
                      <a:pt x="117870" y="62988"/>
                      <a:pt x="116644" y="61533"/>
                      <a:pt x="115495" y="57703"/>
                    </a:cubicBezTo>
                    <a:cubicBezTo>
                      <a:pt x="114270" y="53873"/>
                      <a:pt x="119325" y="54792"/>
                      <a:pt x="121010" y="54562"/>
                    </a:cubicBezTo>
                    <a:cubicBezTo>
                      <a:pt x="122695" y="54333"/>
                      <a:pt x="122925" y="55022"/>
                      <a:pt x="121470" y="52647"/>
                    </a:cubicBezTo>
                    <a:cubicBezTo>
                      <a:pt x="121087" y="52035"/>
                      <a:pt x="121010" y="51652"/>
                      <a:pt x="121010" y="51499"/>
                    </a:cubicBezTo>
                    <a:cubicBezTo>
                      <a:pt x="117563" y="50426"/>
                      <a:pt x="110440" y="51805"/>
                      <a:pt x="109291" y="5211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62" name="Kombinationstegning: figur 12261">
                <a:extLst>
                  <a:ext uri="{FF2B5EF4-FFF2-40B4-BE49-F238E27FC236}">
                    <a16:creationId xmlns:a16="http://schemas.microsoft.com/office/drawing/2014/main" id="{8EE1B923-8BBC-48A0-B49C-A54C7F1A730A}"/>
                  </a:ext>
                </a:extLst>
              </p:cNvPr>
              <p:cNvSpPr/>
              <p:nvPr/>
            </p:nvSpPr>
            <p:spPr>
              <a:xfrm>
                <a:off x="5990059" y="2688476"/>
                <a:ext cx="7135" cy="4782"/>
              </a:xfrm>
              <a:custGeom>
                <a:avLst/>
                <a:gdLst>
                  <a:gd name="connsiteX0" fmla="*/ 7135 w 7135"/>
                  <a:gd name="connsiteY0" fmla="*/ 2672 h 4782"/>
                  <a:gd name="connsiteX1" fmla="*/ 395 w 7135"/>
                  <a:gd name="connsiteY1" fmla="*/ 2672 h 4782"/>
                  <a:gd name="connsiteX2" fmla="*/ 7135 w 7135"/>
                  <a:gd name="connsiteY2" fmla="*/ 2672 h 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5" h="4782">
                    <a:moveTo>
                      <a:pt x="7135" y="2672"/>
                    </a:moveTo>
                    <a:cubicBezTo>
                      <a:pt x="7135" y="-2077"/>
                      <a:pt x="-1980" y="527"/>
                      <a:pt x="395" y="2672"/>
                    </a:cubicBezTo>
                    <a:cubicBezTo>
                      <a:pt x="471" y="2672"/>
                      <a:pt x="7135" y="7421"/>
                      <a:pt x="7135" y="267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63" name="Kombinationstegning: figur 12262">
                <a:extLst>
                  <a:ext uri="{FF2B5EF4-FFF2-40B4-BE49-F238E27FC236}">
                    <a16:creationId xmlns:a16="http://schemas.microsoft.com/office/drawing/2014/main" id="{9AF19158-5279-4FFF-A255-0C1927650970}"/>
                  </a:ext>
                </a:extLst>
              </p:cNvPr>
              <p:cNvSpPr/>
              <p:nvPr/>
            </p:nvSpPr>
            <p:spPr>
              <a:xfrm>
                <a:off x="4204059" y="1161953"/>
                <a:ext cx="1738064" cy="1283936"/>
              </a:xfrm>
              <a:custGeom>
                <a:avLst/>
                <a:gdLst>
                  <a:gd name="connsiteX0" fmla="*/ 1375454 w 1738064"/>
                  <a:gd name="connsiteY0" fmla="*/ 849630 h 1283936"/>
                  <a:gd name="connsiteX1" fmla="*/ 1379743 w 1738064"/>
                  <a:gd name="connsiteY1" fmla="*/ 851775 h 1283936"/>
                  <a:gd name="connsiteX2" fmla="*/ 1388322 w 1738064"/>
                  <a:gd name="connsiteY2" fmla="*/ 849860 h 1283936"/>
                  <a:gd name="connsiteX3" fmla="*/ 1386867 w 1738064"/>
                  <a:gd name="connsiteY3" fmla="*/ 842430 h 1283936"/>
                  <a:gd name="connsiteX4" fmla="*/ 1387786 w 1738064"/>
                  <a:gd name="connsiteY4" fmla="*/ 840975 h 1283936"/>
                  <a:gd name="connsiteX5" fmla="*/ 1392305 w 1738064"/>
                  <a:gd name="connsiteY5" fmla="*/ 841894 h 1283936"/>
                  <a:gd name="connsiteX6" fmla="*/ 1396595 w 1738064"/>
                  <a:gd name="connsiteY6" fmla="*/ 843349 h 1283936"/>
                  <a:gd name="connsiteX7" fmla="*/ 1400884 w 1738064"/>
                  <a:gd name="connsiteY7" fmla="*/ 841204 h 1283936"/>
                  <a:gd name="connsiteX8" fmla="*/ 1398510 w 1738064"/>
                  <a:gd name="connsiteY8" fmla="*/ 833774 h 1283936"/>
                  <a:gd name="connsiteX9" fmla="*/ 1413140 w 1738064"/>
                  <a:gd name="connsiteY9" fmla="*/ 832549 h 1283936"/>
                  <a:gd name="connsiteX10" fmla="*/ 1413599 w 1738064"/>
                  <a:gd name="connsiteY10" fmla="*/ 829945 h 1283936"/>
                  <a:gd name="connsiteX11" fmla="*/ 1418884 w 1738064"/>
                  <a:gd name="connsiteY11" fmla="*/ 831400 h 1283936"/>
                  <a:gd name="connsiteX12" fmla="*/ 1422025 w 1738064"/>
                  <a:gd name="connsiteY12" fmla="*/ 830711 h 1283936"/>
                  <a:gd name="connsiteX13" fmla="*/ 1416510 w 1738064"/>
                  <a:gd name="connsiteY13" fmla="*/ 827800 h 1283936"/>
                  <a:gd name="connsiteX14" fmla="*/ 1426774 w 1738064"/>
                  <a:gd name="connsiteY14" fmla="*/ 823740 h 1283936"/>
                  <a:gd name="connsiteX15" fmla="*/ 1446842 w 1738064"/>
                  <a:gd name="connsiteY15" fmla="*/ 815162 h 1283936"/>
                  <a:gd name="connsiteX16" fmla="*/ 1441097 w 1738064"/>
                  <a:gd name="connsiteY16" fmla="*/ 811791 h 1283936"/>
                  <a:gd name="connsiteX17" fmla="*/ 1398280 w 1738064"/>
                  <a:gd name="connsiteY17" fmla="*/ 811102 h 1283936"/>
                  <a:gd name="connsiteX18" fmla="*/ 1374075 w 1738064"/>
                  <a:gd name="connsiteY18" fmla="*/ 805357 h 1283936"/>
                  <a:gd name="connsiteX19" fmla="*/ 1366646 w 1738064"/>
                  <a:gd name="connsiteY19" fmla="*/ 802217 h 1283936"/>
                  <a:gd name="connsiteX20" fmla="*/ 1360441 w 1738064"/>
                  <a:gd name="connsiteY20" fmla="*/ 801298 h 1283936"/>
                  <a:gd name="connsiteX21" fmla="*/ 1358756 w 1738064"/>
                  <a:gd name="connsiteY21" fmla="*/ 800072 h 1283936"/>
                  <a:gd name="connsiteX22" fmla="*/ 1349181 w 1738064"/>
                  <a:gd name="connsiteY22" fmla="*/ 802676 h 1283936"/>
                  <a:gd name="connsiteX23" fmla="*/ 1307513 w 1738064"/>
                  <a:gd name="connsiteY23" fmla="*/ 813706 h 1283936"/>
                  <a:gd name="connsiteX24" fmla="*/ 1299853 w 1738064"/>
                  <a:gd name="connsiteY24" fmla="*/ 821366 h 1283936"/>
                  <a:gd name="connsiteX25" fmla="*/ 1268295 w 1738064"/>
                  <a:gd name="connsiteY25" fmla="*/ 816617 h 1283936"/>
                  <a:gd name="connsiteX26" fmla="*/ 1269981 w 1738064"/>
                  <a:gd name="connsiteY26" fmla="*/ 814013 h 1283936"/>
                  <a:gd name="connsiteX27" fmla="*/ 1280245 w 1738064"/>
                  <a:gd name="connsiteY27" fmla="*/ 815238 h 1283936"/>
                  <a:gd name="connsiteX28" fmla="*/ 1287675 w 1738064"/>
                  <a:gd name="connsiteY28" fmla="*/ 814319 h 1283936"/>
                  <a:gd name="connsiteX29" fmla="*/ 1303683 w 1738064"/>
                  <a:gd name="connsiteY29" fmla="*/ 806889 h 1283936"/>
                  <a:gd name="connsiteX30" fmla="*/ 1314713 w 1738064"/>
                  <a:gd name="connsiteY30" fmla="*/ 804515 h 1283936"/>
                  <a:gd name="connsiteX31" fmla="*/ 1325283 w 1738064"/>
                  <a:gd name="connsiteY31" fmla="*/ 802140 h 1283936"/>
                  <a:gd name="connsiteX32" fmla="*/ 1322373 w 1738064"/>
                  <a:gd name="connsiteY32" fmla="*/ 796625 h 1283936"/>
                  <a:gd name="connsiteX33" fmla="*/ 1312568 w 1738064"/>
                  <a:gd name="connsiteY33" fmla="*/ 797315 h 1283936"/>
                  <a:gd name="connsiteX34" fmla="*/ 1299853 w 1738064"/>
                  <a:gd name="connsiteY34" fmla="*/ 797544 h 1283936"/>
                  <a:gd name="connsiteX35" fmla="*/ 1276415 w 1738064"/>
                  <a:gd name="connsiteY35" fmla="*/ 801374 h 1283936"/>
                  <a:gd name="connsiteX36" fmla="*/ 1270900 w 1738064"/>
                  <a:gd name="connsiteY36" fmla="*/ 795400 h 1283936"/>
                  <a:gd name="connsiteX37" fmla="*/ 1256806 w 1738064"/>
                  <a:gd name="connsiteY37" fmla="*/ 796855 h 1283936"/>
                  <a:gd name="connsiteX38" fmla="*/ 1248457 w 1738064"/>
                  <a:gd name="connsiteY38" fmla="*/ 800455 h 1283936"/>
                  <a:gd name="connsiteX39" fmla="*/ 1248457 w 1738064"/>
                  <a:gd name="connsiteY39" fmla="*/ 796395 h 1283936"/>
                  <a:gd name="connsiteX40" fmla="*/ 1262321 w 1738064"/>
                  <a:gd name="connsiteY40" fmla="*/ 793255 h 1283936"/>
                  <a:gd name="connsiteX41" fmla="*/ 1272355 w 1738064"/>
                  <a:gd name="connsiteY41" fmla="*/ 791110 h 1283936"/>
                  <a:gd name="connsiteX42" fmla="*/ 1279096 w 1738064"/>
                  <a:gd name="connsiteY42" fmla="*/ 777246 h 1283936"/>
                  <a:gd name="connsiteX43" fmla="*/ 1274806 w 1738064"/>
                  <a:gd name="connsiteY43" fmla="*/ 772957 h 1283936"/>
                  <a:gd name="connsiteX44" fmla="*/ 1273581 w 1738064"/>
                  <a:gd name="connsiteY44" fmla="*/ 770046 h 1283936"/>
                  <a:gd name="connsiteX45" fmla="*/ 1288900 w 1738064"/>
                  <a:gd name="connsiteY45" fmla="*/ 772421 h 1283936"/>
                  <a:gd name="connsiteX46" fmla="*/ 1285300 w 1738064"/>
                  <a:gd name="connsiteY46" fmla="*/ 765987 h 1283936"/>
                  <a:gd name="connsiteX47" fmla="*/ 1286755 w 1738064"/>
                  <a:gd name="connsiteY47" fmla="*/ 763842 h 1283936"/>
                  <a:gd name="connsiteX48" fmla="*/ 1296100 w 1738064"/>
                  <a:gd name="connsiteY48" fmla="*/ 771731 h 1283936"/>
                  <a:gd name="connsiteX49" fmla="*/ 1305215 w 1738064"/>
                  <a:gd name="connsiteY49" fmla="*/ 771731 h 1283936"/>
                  <a:gd name="connsiteX50" fmla="*/ 1314560 w 1738064"/>
                  <a:gd name="connsiteY50" fmla="*/ 771961 h 1283936"/>
                  <a:gd name="connsiteX51" fmla="*/ 1308585 w 1738064"/>
                  <a:gd name="connsiteY51" fmla="*/ 774106 h 1283936"/>
                  <a:gd name="connsiteX52" fmla="*/ 1297555 w 1738064"/>
                  <a:gd name="connsiteY52" fmla="*/ 780540 h 1283936"/>
                  <a:gd name="connsiteX53" fmla="*/ 1285836 w 1738064"/>
                  <a:gd name="connsiteY53" fmla="*/ 786055 h 1283936"/>
                  <a:gd name="connsiteX54" fmla="*/ 1277717 w 1738064"/>
                  <a:gd name="connsiteY54" fmla="*/ 792795 h 1283936"/>
                  <a:gd name="connsiteX55" fmla="*/ 1286066 w 1738064"/>
                  <a:gd name="connsiteY55" fmla="*/ 797544 h 1283936"/>
                  <a:gd name="connsiteX56" fmla="*/ 1305445 w 1738064"/>
                  <a:gd name="connsiteY56" fmla="*/ 794404 h 1283936"/>
                  <a:gd name="connsiteX57" fmla="*/ 1315479 w 1738064"/>
                  <a:gd name="connsiteY57" fmla="*/ 793485 h 1283936"/>
                  <a:gd name="connsiteX58" fmla="*/ 1327428 w 1738064"/>
                  <a:gd name="connsiteY58" fmla="*/ 790574 h 1283936"/>
                  <a:gd name="connsiteX59" fmla="*/ 1334628 w 1738064"/>
                  <a:gd name="connsiteY59" fmla="*/ 792259 h 1283936"/>
                  <a:gd name="connsiteX60" fmla="*/ 1341598 w 1738064"/>
                  <a:gd name="connsiteY60" fmla="*/ 790574 h 1283936"/>
                  <a:gd name="connsiteX61" fmla="*/ 1355233 w 1738064"/>
                  <a:gd name="connsiteY61" fmla="*/ 786744 h 1283936"/>
                  <a:gd name="connsiteX62" fmla="*/ 1355003 w 1738064"/>
                  <a:gd name="connsiteY62" fmla="*/ 782455 h 1283936"/>
                  <a:gd name="connsiteX63" fmla="*/ 1354773 w 1738064"/>
                  <a:gd name="connsiteY63" fmla="*/ 779314 h 1283936"/>
                  <a:gd name="connsiteX64" fmla="*/ 1355233 w 1738064"/>
                  <a:gd name="connsiteY64" fmla="*/ 776174 h 1283936"/>
                  <a:gd name="connsiteX65" fmla="*/ 1350483 w 1738064"/>
                  <a:gd name="connsiteY65" fmla="*/ 770659 h 1283936"/>
                  <a:gd name="connsiteX66" fmla="*/ 1345964 w 1738064"/>
                  <a:gd name="connsiteY66" fmla="*/ 766829 h 1283936"/>
                  <a:gd name="connsiteX67" fmla="*/ 1340679 w 1738064"/>
                  <a:gd name="connsiteY67" fmla="*/ 766370 h 1283936"/>
                  <a:gd name="connsiteX68" fmla="*/ 1321300 w 1738064"/>
                  <a:gd name="connsiteY68" fmla="*/ 769740 h 1283936"/>
                  <a:gd name="connsiteX69" fmla="*/ 1345198 w 1738064"/>
                  <a:gd name="connsiteY69" fmla="*/ 760855 h 1283936"/>
                  <a:gd name="connsiteX70" fmla="*/ 1347113 w 1738064"/>
                  <a:gd name="connsiteY70" fmla="*/ 758250 h 1283936"/>
                  <a:gd name="connsiteX71" fmla="*/ 1349718 w 1738064"/>
                  <a:gd name="connsiteY71" fmla="*/ 758250 h 1283936"/>
                  <a:gd name="connsiteX72" fmla="*/ 1351633 w 1738064"/>
                  <a:gd name="connsiteY72" fmla="*/ 751280 h 1283936"/>
                  <a:gd name="connsiteX73" fmla="*/ 1337003 w 1738064"/>
                  <a:gd name="connsiteY73" fmla="*/ 743161 h 1283936"/>
                  <a:gd name="connsiteX74" fmla="*/ 1325973 w 1738064"/>
                  <a:gd name="connsiteY74" fmla="*/ 742931 h 1283936"/>
                  <a:gd name="connsiteX75" fmla="*/ 1314943 w 1738064"/>
                  <a:gd name="connsiteY75" fmla="*/ 742471 h 1283936"/>
                  <a:gd name="connsiteX76" fmla="*/ 1303223 w 1738064"/>
                  <a:gd name="connsiteY76" fmla="*/ 742701 h 1283936"/>
                  <a:gd name="connsiteX77" fmla="*/ 1298705 w 1738064"/>
                  <a:gd name="connsiteY77" fmla="*/ 737952 h 1283936"/>
                  <a:gd name="connsiteX78" fmla="*/ 1272355 w 1738064"/>
                  <a:gd name="connsiteY78" fmla="*/ 740556 h 1283936"/>
                  <a:gd name="connsiteX79" fmla="*/ 1271666 w 1738064"/>
                  <a:gd name="connsiteY79" fmla="*/ 738412 h 1283936"/>
                  <a:gd name="connsiteX80" fmla="*/ 1289590 w 1738064"/>
                  <a:gd name="connsiteY80" fmla="*/ 735042 h 1283936"/>
                  <a:gd name="connsiteX81" fmla="*/ 1297249 w 1738064"/>
                  <a:gd name="connsiteY81" fmla="*/ 733586 h 1283936"/>
                  <a:gd name="connsiteX82" fmla="*/ 1284841 w 1738064"/>
                  <a:gd name="connsiteY82" fmla="*/ 724701 h 1283936"/>
                  <a:gd name="connsiteX83" fmla="*/ 1283921 w 1738064"/>
                  <a:gd name="connsiteY83" fmla="*/ 722327 h 1283936"/>
                  <a:gd name="connsiteX84" fmla="*/ 1269291 w 1738064"/>
                  <a:gd name="connsiteY84" fmla="*/ 719722 h 1283936"/>
                  <a:gd name="connsiteX85" fmla="*/ 1268372 w 1738064"/>
                  <a:gd name="connsiteY85" fmla="*/ 713748 h 1283936"/>
                  <a:gd name="connsiteX86" fmla="*/ 1273427 w 1738064"/>
                  <a:gd name="connsiteY86" fmla="*/ 714207 h 1283936"/>
                  <a:gd name="connsiteX87" fmla="*/ 1281547 w 1738064"/>
                  <a:gd name="connsiteY87" fmla="*/ 716812 h 1283936"/>
                  <a:gd name="connsiteX88" fmla="*/ 1291351 w 1738064"/>
                  <a:gd name="connsiteY88" fmla="*/ 722097 h 1283936"/>
                  <a:gd name="connsiteX89" fmla="*/ 1295410 w 1738064"/>
                  <a:gd name="connsiteY89" fmla="*/ 726846 h 1283936"/>
                  <a:gd name="connsiteX90" fmla="*/ 1303990 w 1738064"/>
                  <a:gd name="connsiteY90" fmla="*/ 733050 h 1283936"/>
                  <a:gd name="connsiteX91" fmla="*/ 1322219 w 1738064"/>
                  <a:gd name="connsiteY91" fmla="*/ 739484 h 1283936"/>
                  <a:gd name="connsiteX92" fmla="*/ 1327504 w 1738064"/>
                  <a:gd name="connsiteY92" fmla="*/ 738029 h 1283936"/>
                  <a:gd name="connsiteX93" fmla="*/ 1328654 w 1738064"/>
                  <a:gd name="connsiteY93" fmla="*/ 738565 h 1283936"/>
                  <a:gd name="connsiteX94" fmla="*/ 1336313 w 1738064"/>
                  <a:gd name="connsiteY94" fmla="*/ 738565 h 1283936"/>
                  <a:gd name="connsiteX95" fmla="*/ 1361207 w 1738064"/>
                  <a:gd name="connsiteY95" fmla="*/ 751740 h 1283936"/>
                  <a:gd name="connsiteX96" fmla="*/ 1372927 w 1738064"/>
                  <a:gd name="connsiteY96" fmla="*/ 751510 h 1283936"/>
                  <a:gd name="connsiteX97" fmla="*/ 1375531 w 1738064"/>
                  <a:gd name="connsiteY97" fmla="*/ 752199 h 1283936"/>
                  <a:gd name="connsiteX98" fmla="*/ 1376986 w 1738064"/>
                  <a:gd name="connsiteY98" fmla="*/ 756029 h 1283936"/>
                  <a:gd name="connsiteX99" fmla="*/ 1380127 w 1738064"/>
                  <a:gd name="connsiteY99" fmla="*/ 759859 h 1283936"/>
                  <a:gd name="connsiteX100" fmla="*/ 1387556 w 1738064"/>
                  <a:gd name="connsiteY100" fmla="*/ 770659 h 1283936"/>
                  <a:gd name="connsiteX101" fmla="*/ 1396671 w 1738064"/>
                  <a:gd name="connsiteY101" fmla="*/ 790268 h 1283936"/>
                  <a:gd name="connsiteX102" fmla="*/ 1430221 w 1738064"/>
                  <a:gd name="connsiteY102" fmla="*/ 797697 h 1283936"/>
                  <a:gd name="connsiteX103" fmla="*/ 1437191 w 1738064"/>
                  <a:gd name="connsiteY103" fmla="*/ 777629 h 1283936"/>
                  <a:gd name="connsiteX104" fmla="*/ 1439565 w 1738064"/>
                  <a:gd name="connsiteY104" fmla="*/ 795859 h 1283936"/>
                  <a:gd name="connsiteX105" fmla="*/ 1449829 w 1738064"/>
                  <a:gd name="connsiteY105" fmla="*/ 796089 h 1283936"/>
                  <a:gd name="connsiteX106" fmla="*/ 1450748 w 1738064"/>
                  <a:gd name="connsiteY106" fmla="*/ 800149 h 1283936"/>
                  <a:gd name="connsiteX107" fmla="*/ 1454348 w 1738064"/>
                  <a:gd name="connsiteY107" fmla="*/ 798923 h 1283936"/>
                  <a:gd name="connsiteX108" fmla="*/ 1460783 w 1738064"/>
                  <a:gd name="connsiteY108" fmla="*/ 798004 h 1283936"/>
                  <a:gd name="connsiteX109" fmla="*/ 1456493 w 1738064"/>
                  <a:gd name="connsiteY109" fmla="*/ 790574 h 1283936"/>
                  <a:gd name="connsiteX110" fmla="*/ 1461548 w 1738064"/>
                  <a:gd name="connsiteY110" fmla="*/ 786974 h 1283936"/>
                  <a:gd name="connsiteX111" fmla="*/ 1458638 w 1738064"/>
                  <a:gd name="connsiteY111" fmla="*/ 784370 h 1283936"/>
                  <a:gd name="connsiteX112" fmla="*/ 1460093 w 1738064"/>
                  <a:gd name="connsiteY112" fmla="*/ 781765 h 1283936"/>
                  <a:gd name="connsiteX113" fmla="*/ 1456263 w 1738064"/>
                  <a:gd name="connsiteY113" fmla="*/ 780540 h 1283936"/>
                  <a:gd name="connsiteX114" fmla="*/ 1457489 w 1738064"/>
                  <a:gd name="connsiteY114" fmla="*/ 778625 h 1283936"/>
                  <a:gd name="connsiteX115" fmla="*/ 1459404 w 1738064"/>
                  <a:gd name="connsiteY115" fmla="*/ 776480 h 1283936"/>
                  <a:gd name="connsiteX116" fmla="*/ 1461548 w 1738064"/>
                  <a:gd name="connsiteY116" fmla="*/ 772650 h 1283936"/>
                  <a:gd name="connsiteX117" fmla="*/ 1458408 w 1738064"/>
                  <a:gd name="connsiteY117" fmla="*/ 771195 h 1283936"/>
                  <a:gd name="connsiteX118" fmla="*/ 1454578 w 1738064"/>
                  <a:gd name="connsiteY118" fmla="*/ 770736 h 1283936"/>
                  <a:gd name="connsiteX119" fmla="*/ 1456493 w 1738064"/>
                  <a:gd name="connsiteY119" fmla="*/ 769050 h 1283936"/>
                  <a:gd name="connsiteX120" fmla="*/ 1459633 w 1738064"/>
                  <a:gd name="connsiteY120" fmla="*/ 767135 h 1283936"/>
                  <a:gd name="connsiteX121" fmla="*/ 1447225 w 1738064"/>
                  <a:gd name="connsiteY121" fmla="*/ 766446 h 1283936"/>
                  <a:gd name="connsiteX122" fmla="*/ 1450825 w 1738064"/>
                  <a:gd name="connsiteY122" fmla="*/ 764531 h 1283936"/>
                  <a:gd name="connsiteX123" fmla="*/ 1456570 w 1738064"/>
                  <a:gd name="connsiteY123" fmla="*/ 762616 h 1283936"/>
                  <a:gd name="connsiteX124" fmla="*/ 1458485 w 1738064"/>
                  <a:gd name="connsiteY124" fmla="*/ 761161 h 1283936"/>
                  <a:gd name="connsiteX125" fmla="*/ 1458025 w 1738064"/>
                  <a:gd name="connsiteY125" fmla="*/ 757791 h 1283936"/>
                  <a:gd name="connsiteX126" fmla="*/ 1453276 w 1738064"/>
                  <a:gd name="connsiteY126" fmla="*/ 755876 h 1283936"/>
                  <a:gd name="connsiteX127" fmla="*/ 1456417 w 1738064"/>
                  <a:gd name="connsiteY127" fmla="*/ 753272 h 1283936"/>
                  <a:gd name="connsiteX128" fmla="*/ 1457106 w 1738064"/>
                  <a:gd name="connsiteY128" fmla="*/ 751357 h 1283936"/>
                  <a:gd name="connsiteX129" fmla="*/ 1456876 w 1738064"/>
                  <a:gd name="connsiteY129" fmla="*/ 749671 h 1283936"/>
                  <a:gd name="connsiteX130" fmla="*/ 1457795 w 1738064"/>
                  <a:gd name="connsiteY130" fmla="*/ 747757 h 1283936"/>
                  <a:gd name="connsiteX131" fmla="*/ 1455651 w 1738064"/>
                  <a:gd name="connsiteY131" fmla="*/ 745612 h 1283936"/>
                  <a:gd name="connsiteX132" fmla="*/ 1456570 w 1738064"/>
                  <a:gd name="connsiteY132" fmla="*/ 743927 h 1283936"/>
                  <a:gd name="connsiteX133" fmla="*/ 1452970 w 1738064"/>
                  <a:gd name="connsiteY133" fmla="*/ 743927 h 1283936"/>
                  <a:gd name="connsiteX134" fmla="*/ 1446995 w 1738064"/>
                  <a:gd name="connsiteY134" fmla="*/ 743927 h 1283936"/>
                  <a:gd name="connsiteX135" fmla="*/ 1440791 w 1738064"/>
                  <a:gd name="connsiteY135" fmla="*/ 752276 h 1283936"/>
                  <a:gd name="connsiteX136" fmla="*/ 1438417 w 1738064"/>
                  <a:gd name="connsiteY136" fmla="*/ 755416 h 1283936"/>
                  <a:gd name="connsiteX137" fmla="*/ 1436272 w 1738064"/>
                  <a:gd name="connsiteY137" fmla="*/ 743237 h 1283936"/>
                  <a:gd name="connsiteX138" fmla="*/ 1441021 w 1738064"/>
                  <a:gd name="connsiteY138" fmla="*/ 738718 h 1283936"/>
                  <a:gd name="connsiteX139" fmla="*/ 1446076 w 1738064"/>
                  <a:gd name="connsiteY139" fmla="*/ 737493 h 1283936"/>
                  <a:gd name="connsiteX140" fmla="*/ 1446076 w 1738064"/>
                  <a:gd name="connsiteY140" fmla="*/ 735348 h 1283936"/>
                  <a:gd name="connsiteX141" fmla="*/ 1451361 w 1738064"/>
                  <a:gd name="connsiteY141" fmla="*/ 732437 h 1283936"/>
                  <a:gd name="connsiteX142" fmla="*/ 1448987 w 1738064"/>
                  <a:gd name="connsiteY142" fmla="*/ 731518 h 1283936"/>
                  <a:gd name="connsiteX143" fmla="*/ 1445617 w 1738064"/>
                  <a:gd name="connsiteY143" fmla="*/ 731059 h 1283936"/>
                  <a:gd name="connsiteX144" fmla="*/ 1441327 w 1738064"/>
                  <a:gd name="connsiteY144" fmla="*/ 733663 h 1283936"/>
                  <a:gd name="connsiteX145" fmla="*/ 1434893 w 1738064"/>
                  <a:gd name="connsiteY145" fmla="*/ 737263 h 1283936"/>
                  <a:gd name="connsiteX146" fmla="*/ 1432748 w 1738064"/>
                  <a:gd name="connsiteY146" fmla="*/ 737493 h 1283936"/>
                  <a:gd name="connsiteX147" fmla="*/ 1435352 w 1738064"/>
                  <a:gd name="connsiteY147" fmla="*/ 732973 h 1283936"/>
                  <a:gd name="connsiteX148" fmla="*/ 1437497 w 1738064"/>
                  <a:gd name="connsiteY148" fmla="*/ 730063 h 1283936"/>
                  <a:gd name="connsiteX149" fmla="*/ 1434357 w 1738064"/>
                  <a:gd name="connsiteY149" fmla="*/ 729833 h 1283936"/>
                  <a:gd name="connsiteX150" fmla="*/ 1425778 w 1738064"/>
                  <a:gd name="connsiteY150" fmla="*/ 732207 h 1283936"/>
                  <a:gd name="connsiteX151" fmla="*/ 1419804 w 1738064"/>
                  <a:gd name="connsiteY151" fmla="*/ 736037 h 1283936"/>
                  <a:gd name="connsiteX152" fmla="*/ 1421719 w 1738064"/>
                  <a:gd name="connsiteY152" fmla="*/ 731978 h 1283936"/>
                  <a:gd name="connsiteX153" fmla="*/ 1427463 w 1738064"/>
                  <a:gd name="connsiteY153" fmla="*/ 727688 h 1283936"/>
                  <a:gd name="connsiteX154" fmla="*/ 1430834 w 1738064"/>
                  <a:gd name="connsiteY154" fmla="*/ 724778 h 1283936"/>
                  <a:gd name="connsiteX155" fmla="*/ 1435123 w 1738064"/>
                  <a:gd name="connsiteY155" fmla="*/ 722173 h 1283936"/>
                  <a:gd name="connsiteX156" fmla="*/ 1429378 w 1738064"/>
                  <a:gd name="connsiteY156" fmla="*/ 718343 h 1283936"/>
                  <a:gd name="connsiteX157" fmla="*/ 1420493 w 1738064"/>
                  <a:gd name="connsiteY157" fmla="*/ 716429 h 1283936"/>
                  <a:gd name="connsiteX158" fmla="*/ 1416663 w 1738064"/>
                  <a:gd name="connsiteY158" fmla="*/ 713058 h 1283936"/>
                  <a:gd name="connsiteX159" fmla="*/ 1408544 w 1738064"/>
                  <a:gd name="connsiteY159" fmla="*/ 709229 h 1283936"/>
                  <a:gd name="connsiteX160" fmla="*/ 1403029 w 1738064"/>
                  <a:gd name="connsiteY160" fmla="*/ 709458 h 1283936"/>
                  <a:gd name="connsiteX161" fmla="*/ 1399199 w 1738064"/>
                  <a:gd name="connsiteY161" fmla="*/ 709229 h 1283936"/>
                  <a:gd name="connsiteX162" fmla="*/ 1396595 w 1738064"/>
                  <a:gd name="connsiteY162" fmla="*/ 703484 h 1283936"/>
                  <a:gd name="connsiteX163" fmla="*/ 1390850 w 1738064"/>
                  <a:gd name="connsiteY163" fmla="*/ 700879 h 1283936"/>
                  <a:gd name="connsiteX164" fmla="*/ 1382961 w 1738064"/>
                  <a:gd name="connsiteY164" fmla="*/ 697969 h 1283936"/>
                  <a:gd name="connsiteX165" fmla="*/ 1377216 w 1738064"/>
                  <a:gd name="connsiteY165" fmla="*/ 694599 h 1283936"/>
                  <a:gd name="connsiteX166" fmla="*/ 1367871 w 1738064"/>
                  <a:gd name="connsiteY166" fmla="*/ 695058 h 1283936"/>
                  <a:gd name="connsiteX167" fmla="*/ 1360441 w 1738064"/>
                  <a:gd name="connsiteY167" fmla="*/ 697433 h 1283936"/>
                  <a:gd name="connsiteX168" fmla="*/ 1354467 w 1738064"/>
                  <a:gd name="connsiteY168" fmla="*/ 707007 h 1283936"/>
                  <a:gd name="connsiteX169" fmla="*/ 1354007 w 1738064"/>
                  <a:gd name="connsiteY169" fmla="*/ 700037 h 1283936"/>
                  <a:gd name="connsiteX170" fmla="*/ 1345122 w 1738064"/>
                  <a:gd name="connsiteY170" fmla="*/ 694752 h 1283936"/>
                  <a:gd name="connsiteX171" fmla="*/ 1356152 w 1738064"/>
                  <a:gd name="connsiteY171" fmla="*/ 693296 h 1283936"/>
                  <a:gd name="connsiteX172" fmla="*/ 1374382 w 1738064"/>
                  <a:gd name="connsiteY172" fmla="*/ 689696 h 1283936"/>
                  <a:gd name="connsiteX173" fmla="*/ 1375071 w 1738064"/>
                  <a:gd name="connsiteY173" fmla="*/ 687092 h 1283936"/>
                  <a:gd name="connsiteX174" fmla="*/ 1373156 w 1738064"/>
                  <a:gd name="connsiteY174" fmla="*/ 681347 h 1283936"/>
                  <a:gd name="connsiteX175" fmla="*/ 1370016 w 1738064"/>
                  <a:gd name="connsiteY175" fmla="*/ 678437 h 1283936"/>
                  <a:gd name="connsiteX176" fmla="*/ 1360901 w 1738064"/>
                  <a:gd name="connsiteY176" fmla="*/ 675066 h 1283936"/>
                  <a:gd name="connsiteX177" fmla="*/ 1356611 w 1738064"/>
                  <a:gd name="connsiteY177" fmla="*/ 674147 h 1283936"/>
                  <a:gd name="connsiteX178" fmla="*/ 1350407 w 1738064"/>
                  <a:gd name="connsiteY178" fmla="*/ 672003 h 1283936"/>
                  <a:gd name="connsiteX179" fmla="*/ 1335777 w 1738064"/>
                  <a:gd name="connsiteY179" fmla="*/ 677977 h 1283936"/>
                  <a:gd name="connsiteX180" fmla="*/ 1327428 w 1738064"/>
                  <a:gd name="connsiteY180" fmla="*/ 683033 h 1283936"/>
                  <a:gd name="connsiteX181" fmla="*/ 1325973 w 1738064"/>
                  <a:gd name="connsiteY181" fmla="*/ 679203 h 1283936"/>
                  <a:gd name="connsiteX182" fmla="*/ 1319539 w 1738064"/>
                  <a:gd name="connsiteY182" fmla="*/ 677977 h 1283936"/>
                  <a:gd name="connsiteX183" fmla="*/ 1315709 w 1738064"/>
                  <a:gd name="connsiteY183" fmla="*/ 674607 h 1283936"/>
                  <a:gd name="connsiteX184" fmla="*/ 1304909 w 1738064"/>
                  <a:gd name="connsiteY184" fmla="*/ 673152 h 1283936"/>
                  <a:gd name="connsiteX185" fmla="*/ 1302534 w 1738064"/>
                  <a:gd name="connsiteY185" fmla="*/ 671466 h 1283936"/>
                  <a:gd name="connsiteX186" fmla="*/ 1311113 w 1738064"/>
                  <a:gd name="connsiteY186" fmla="*/ 670011 h 1283936"/>
                  <a:gd name="connsiteX187" fmla="*/ 1321683 w 1738064"/>
                  <a:gd name="connsiteY187" fmla="*/ 671237 h 1283936"/>
                  <a:gd name="connsiteX188" fmla="*/ 1341292 w 1738064"/>
                  <a:gd name="connsiteY188" fmla="*/ 671237 h 1283936"/>
                  <a:gd name="connsiteX189" fmla="*/ 1354467 w 1738064"/>
                  <a:gd name="connsiteY189" fmla="*/ 667866 h 1283936"/>
                  <a:gd name="connsiteX190" fmla="*/ 1361897 w 1738064"/>
                  <a:gd name="connsiteY190" fmla="*/ 660896 h 1283936"/>
                  <a:gd name="connsiteX191" fmla="*/ 1358756 w 1738064"/>
                  <a:gd name="connsiteY191" fmla="*/ 657756 h 1283936"/>
                  <a:gd name="connsiteX192" fmla="*/ 1350637 w 1738064"/>
                  <a:gd name="connsiteY192" fmla="*/ 655841 h 1283936"/>
                  <a:gd name="connsiteX193" fmla="*/ 1337922 w 1738064"/>
                  <a:gd name="connsiteY193" fmla="*/ 652011 h 1283936"/>
                  <a:gd name="connsiteX194" fmla="*/ 1329036 w 1738064"/>
                  <a:gd name="connsiteY194" fmla="*/ 652241 h 1283936"/>
                  <a:gd name="connsiteX195" fmla="*/ 1319462 w 1738064"/>
                  <a:gd name="connsiteY195" fmla="*/ 655841 h 1283936"/>
                  <a:gd name="connsiteX196" fmla="*/ 1306057 w 1738064"/>
                  <a:gd name="connsiteY196" fmla="*/ 655611 h 1283936"/>
                  <a:gd name="connsiteX197" fmla="*/ 1300772 w 1738064"/>
                  <a:gd name="connsiteY197" fmla="*/ 659671 h 1283936"/>
                  <a:gd name="connsiteX198" fmla="*/ 1296713 w 1738064"/>
                  <a:gd name="connsiteY198" fmla="*/ 664190 h 1283936"/>
                  <a:gd name="connsiteX199" fmla="*/ 1296942 w 1738064"/>
                  <a:gd name="connsiteY199" fmla="*/ 658445 h 1283936"/>
                  <a:gd name="connsiteX200" fmla="*/ 1294568 w 1738064"/>
                  <a:gd name="connsiteY200" fmla="*/ 655841 h 1283936"/>
                  <a:gd name="connsiteX201" fmla="*/ 1293649 w 1738064"/>
                  <a:gd name="connsiteY201" fmla="*/ 654615 h 1283936"/>
                  <a:gd name="connsiteX202" fmla="*/ 1300389 w 1738064"/>
                  <a:gd name="connsiteY202" fmla="*/ 652930 h 1283936"/>
                  <a:gd name="connsiteX203" fmla="*/ 1315249 w 1738064"/>
                  <a:gd name="connsiteY203" fmla="*/ 654385 h 1283936"/>
                  <a:gd name="connsiteX204" fmla="*/ 1321453 w 1738064"/>
                  <a:gd name="connsiteY204" fmla="*/ 648181 h 1283936"/>
                  <a:gd name="connsiteX205" fmla="*/ 1314253 w 1738064"/>
                  <a:gd name="connsiteY205" fmla="*/ 645577 h 1283936"/>
                  <a:gd name="connsiteX206" fmla="*/ 1303683 w 1738064"/>
                  <a:gd name="connsiteY206" fmla="*/ 641747 h 1283936"/>
                  <a:gd name="connsiteX207" fmla="*/ 1298934 w 1738064"/>
                  <a:gd name="connsiteY207" fmla="*/ 638147 h 1283936"/>
                  <a:gd name="connsiteX208" fmla="*/ 1300849 w 1738064"/>
                  <a:gd name="connsiteY208" fmla="*/ 636692 h 1283936"/>
                  <a:gd name="connsiteX209" fmla="*/ 1308968 w 1738064"/>
                  <a:gd name="connsiteY209" fmla="*/ 641441 h 1283936"/>
                  <a:gd name="connsiteX210" fmla="*/ 1323062 w 1738064"/>
                  <a:gd name="connsiteY210" fmla="*/ 645041 h 1283936"/>
                  <a:gd name="connsiteX211" fmla="*/ 1332177 w 1738064"/>
                  <a:gd name="connsiteY211" fmla="*/ 647951 h 1283936"/>
                  <a:gd name="connsiteX212" fmla="*/ 1342977 w 1738064"/>
                  <a:gd name="connsiteY212" fmla="*/ 648411 h 1283936"/>
                  <a:gd name="connsiteX213" fmla="*/ 1355156 w 1738064"/>
                  <a:gd name="connsiteY213" fmla="*/ 638836 h 1283936"/>
                  <a:gd name="connsiteX214" fmla="*/ 1362586 w 1738064"/>
                  <a:gd name="connsiteY214" fmla="*/ 626657 h 1283936"/>
                  <a:gd name="connsiteX215" fmla="*/ 1355156 w 1738064"/>
                  <a:gd name="connsiteY215" fmla="*/ 620683 h 1283936"/>
                  <a:gd name="connsiteX216" fmla="*/ 1347956 w 1738064"/>
                  <a:gd name="connsiteY216" fmla="*/ 614249 h 1283936"/>
                  <a:gd name="connsiteX217" fmla="*/ 1352705 w 1738064"/>
                  <a:gd name="connsiteY217" fmla="*/ 616164 h 1283936"/>
                  <a:gd name="connsiteX218" fmla="*/ 1362969 w 1738064"/>
                  <a:gd name="connsiteY218" fmla="*/ 623134 h 1283936"/>
                  <a:gd name="connsiteX219" fmla="*/ 1366798 w 1738064"/>
                  <a:gd name="connsiteY219" fmla="*/ 627883 h 1283936"/>
                  <a:gd name="connsiteX220" fmla="*/ 1373769 w 1738064"/>
                  <a:gd name="connsiteY220" fmla="*/ 631253 h 1283936"/>
                  <a:gd name="connsiteX221" fmla="*/ 1380203 w 1738064"/>
                  <a:gd name="connsiteY221" fmla="*/ 632709 h 1283936"/>
                  <a:gd name="connsiteX222" fmla="*/ 1380892 w 1738064"/>
                  <a:gd name="connsiteY222" fmla="*/ 626964 h 1283936"/>
                  <a:gd name="connsiteX223" fmla="*/ 1385182 w 1738064"/>
                  <a:gd name="connsiteY223" fmla="*/ 620989 h 1283936"/>
                  <a:gd name="connsiteX224" fmla="*/ 1398356 w 1738064"/>
                  <a:gd name="connsiteY224" fmla="*/ 621908 h 1283936"/>
                  <a:gd name="connsiteX225" fmla="*/ 1406246 w 1738064"/>
                  <a:gd name="connsiteY225" fmla="*/ 622828 h 1283936"/>
                  <a:gd name="connsiteX226" fmla="*/ 1425855 w 1738064"/>
                  <a:gd name="connsiteY226" fmla="*/ 629798 h 1283936"/>
                  <a:gd name="connsiteX227" fmla="*/ 1439489 w 1738064"/>
                  <a:gd name="connsiteY227" fmla="*/ 628113 h 1283936"/>
                  <a:gd name="connsiteX228" fmla="*/ 1439719 w 1738064"/>
                  <a:gd name="connsiteY228" fmla="*/ 630257 h 1283936"/>
                  <a:gd name="connsiteX229" fmla="*/ 1428919 w 1738064"/>
                  <a:gd name="connsiteY229" fmla="*/ 632402 h 1283936"/>
                  <a:gd name="connsiteX230" fmla="*/ 1409080 w 1738064"/>
                  <a:gd name="connsiteY230" fmla="*/ 625202 h 1283936"/>
                  <a:gd name="connsiteX231" fmla="*/ 1396365 w 1738064"/>
                  <a:gd name="connsiteY231" fmla="*/ 623747 h 1283936"/>
                  <a:gd name="connsiteX232" fmla="*/ 1395446 w 1738064"/>
                  <a:gd name="connsiteY232" fmla="*/ 630947 h 1283936"/>
                  <a:gd name="connsiteX233" fmla="*/ 1415055 w 1738064"/>
                  <a:gd name="connsiteY233" fmla="*/ 640751 h 1283936"/>
                  <a:gd name="connsiteX234" fmla="*/ 1421259 w 1738064"/>
                  <a:gd name="connsiteY234" fmla="*/ 644351 h 1283936"/>
                  <a:gd name="connsiteX235" fmla="*/ 1432518 w 1738064"/>
                  <a:gd name="connsiteY235" fmla="*/ 646496 h 1283936"/>
                  <a:gd name="connsiteX236" fmla="*/ 1442323 w 1738064"/>
                  <a:gd name="connsiteY236" fmla="*/ 648870 h 1283936"/>
                  <a:gd name="connsiteX237" fmla="*/ 1450672 w 1738064"/>
                  <a:gd name="connsiteY237" fmla="*/ 645270 h 1283936"/>
                  <a:gd name="connsiteX238" fmla="*/ 1460017 w 1738064"/>
                  <a:gd name="connsiteY238" fmla="*/ 641670 h 1283936"/>
                  <a:gd name="connsiteX239" fmla="*/ 1463617 w 1738064"/>
                  <a:gd name="connsiteY239" fmla="*/ 637151 h 1283936"/>
                  <a:gd name="connsiteX240" fmla="*/ 1472502 w 1738064"/>
                  <a:gd name="connsiteY240" fmla="*/ 638070 h 1283936"/>
                  <a:gd name="connsiteX241" fmla="*/ 1483992 w 1738064"/>
                  <a:gd name="connsiteY241" fmla="*/ 636845 h 1283936"/>
                  <a:gd name="connsiteX242" fmla="*/ 1493566 w 1738064"/>
                  <a:gd name="connsiteY242" fmla="*/ 636845 h 1283936"/>
                  <a:gd name="connsiteX243" fmla="*/ 1494255 w 1738064"/>
                  <a:gd name="connsiteY243" fmla="*/ 631330 h 1283936"/>
                  <a:gd name="connsiteX244" fmla="*/ 1493336 w 1738064"/>
                  <a:gd name="connsiteY244" fmla="*/ 623900 h 1283936"/>
                  <a:gd name="connsiteX245" fmla="*/ 1494791 w 1738064"/>
                  <a:gd name="connsiteY245" fmla="*/ 620759 h 1283936"/>
                  <a:gd name="connsiteX246" fmla="*/ 1498621 w 1738064"/>
                  <a:gd name="connsiteY246" fmla="*/ 617159 h 1283936"/>
                  <a:gd name="connsiteX247" fmla="*/ 1495021 w 1738064"/>
                  <a:gd name="connsiteY247" fmla="*/ 612410 h 1283936"/>
                  <a:gd name="connsiteX248" fmla="*/ 1460093 w 1738064"/>
                  <a:gd name="connsiteY248" fmla="*/ 604981 h 1283936"/>
                  <a:gd name="connsiteX249" fmla="*/ 1453889 w 1738064"/>
                  <a:gd name="connsiteY249" fmla="*/ 607355 h 1283936"/>
                  <a:gd name="connsiteX250" fmla="*/ 1455574 w 1738064"/>
                  <a:gd name="connsiteY250" fmla="*/ 612410 h 1283936"/>
                  <a:gd name="connsiteX251" fmla="*/ 1457949 w 1738064"/>
                  <a:gd name="connsiteY251" fmla="*/ 620300 h 1283936"/>
                  <a:gd name="connsiteX252" fmla="*/ 1456723 w 1738064"/>
                  <a:gd name="connsiteY252" fmla="*/ 626504 h 1283936"/>
                  <a:gd name="connsiteX253" fmla="*/ 1455497 w 1738064"/>
                  <a:gd name="connsiteY253" fmla="*/ 619304 h 1283936"/>
                  <a:gd name="connsiteX254" fmla="*/ 1452587 w 1738064"/>
                  <a:gd name="connsiteY254" fmla="*/ 613559 h 1283936"/>
                  <a:gd name="connsiteX255" fmla="*/ 1441097 w 1738064"/>
                  <a:gd name="connsiteY255" fmla="*/ 604981 h 1283936"/>
                  <a:gd name="connsiteX256" fmla="*/ 1442323 w 1738064"/>
                  <a:gd name="connsiteY256" fmla="*/ 602606 h 1283936"/>
                  <a:gd name="connsiteX257" fmla="*/ 1446153 w 1738064"/>
                  <a:gd name="connsiteY257" fmla="*/ 599695 h 1283936"/>
                  <a:gd name="connsiteX258" fmla="*/ 1447608 w 1738064"/>
                  <a:gd name="connsiteY258" fmla="*/ 595636 h 1283936"/>
                  <a:gd name="connsiteX259" fmla="*/ 1446689 w 1738064"/>
                  <a:gd name="connsiteY259" fmla="*/ 592036 h 1283936"/>
                  <a:gd name="connsiteX260" fmla="*/ 1446459 w 1738064"/>
                  <a:gd name="connsiteY260" fmla="*/ 590351 h 1283936"/>
                  <a:gd name="connsiteX261" fmla="*/ 1453200 w 1738064"/>
                  <a:gd name="connsiteY261" fmla="*/ 587440 h 1283936"/>
                  <a:gd name="connsiteX262" fmla="*/ 1451974 w 1738064"/>
                  <a:gd name="connsiteY262" fmla="*/ 578095 h 1283936"/>
                  <a:gd name="connsiteX263" fmla="*/ 1450748 w 1738064"/>
                  <a:gd name="connsiteY263" fmla="*/ 575491 h 1283936"/>
                  <a:gd name="connsiteX264" fmla="*/ 1455497 w 1738064"/>
                  <a:gd name="connsiteY264" fmla="*/ 579321 h 1283936"/>
                  <a:gd name="connsiteX265" fmla="*/ 1467217 w 1738064"/>
                  <a:gd name="connsiteY265" fmla="*/ 581925 h 1283936"/>
                  <a:gd name="connsiteX266" fmla="*/ 1488740 w 1738064"/>
                  <a:gd name="connsiteY266" fmla="*/ 581925 h 1283936"/>
                  <a:gd name="connsiteX267" fmla="*/ 1500000 w 1738064"/>
                  <a:gd name="connsiteY267" fmla="*/ 587440 h 1283936"/>
                  <a:gd name="connsiteX268" fmla="*/ 1516238 w 1738064"/>
                  <a:gd name="connsiteY268" fmla="*/ 594180 h 1283936"/>
                  <a:gd name="connsiteX269" fmla="*/ 1530869 w 1738064"/>
                  <a:gd name="connsiteY269" fmla="*/ 587210 h 1283936"/>
                  <a:gd name="connsiteX270" fmla="*/ 1537073 w 1738064"/>
                  <a:gd name="connsiteY270" fmla="*/ 581465 h 1283936"/>
                  <a:gd name="connsiteX271" fmla="*/ 1530639 w 1738064"/>
                  <a:gd name="connsiteY271" fmla="*/ 578555 h 1283936"/>
                  <a:gd name="connsiteX272" fmla="*/ 1527498 w 1738064"/>
                  <a:gd name="connsiteY272" fmla="*/ 577099 h 1283936"/>
                  <a:gd name="connsiteX273" fmla="*/ 1527728 w 1738064"/>
                  <a:gd name="connsiteY273" fmla="*/ 573729 h 1283936"/>
                  <a:gd name="connsiteX274" fmla="*/ 1527268 w 1738064"/>
                  <a:gd name="connsiteY274" fmla="*/ 569899 h 1283936"/>
                  <a:gd name="connsiteX275" fmla="*/ 1519149 w 1738064"/>
                  <a:gd name="connsiteY275" fmla="*/ 572504 h 1283936"/>
                  <a:gd name="connsiteX276" fmla="*/ 1506740 w 1738064"/>
                  <a:gd name="connsiteY276" fmla="*/ 570359 h 1283936"/>
                  <a:gd name="connsiteX277" fmla="*/ 1492340 w 1738064"/>
                  <a:gd name="connsiteY277" fmla="*/ 570359 h 1283936"/>
                  <a:gd name="connsiteX278" fmla="*/ 1479395 w 1738064"/>
                  <a:gd name="connsiteY278" fmla="*/ 571814 h 1283936"/>
                  <a:gd name="connsiteX279" fmla="*/ 1479166 w 1738064"/>
                  <a:gd name="connsiteY279" fmla="*/ 570129 h 1283936"/>
                  <a:gd name="connsiteX280" fmla="*/ 1487515 w 1738064"/>
                  <a:gd name="connsiteY280" fmla="*/ 568214 h 1283936"/>
                  <a:gd name="connsiteX281" fmla="*/ 1487515 w 1738064"/>
                  <a:gd name="connsiteY281" fmla="*/ 564384 h 1283936"/>
                  <a:gd name="connsiteX282" fmla="*/ 1486289 w 1738064"/>
                  <a:gd name="connsiteY282" fmla="*/ 557950 h 1283936"/>
                  <a:gd name="connsiteX283" fmla="*/ 1487208 w 1738064"/>
                  <a:gd name="connsiteY283" fmla="*/ 553661 h 1283936"/>
                  <a:gd name="connsiteX284" fmla="*/ 1488128 w 1738064"/>
                  <a:gd name="connsiteY284" fmla="*/ 549142 h 1283936"/>
                  <a:gd name="connsiteX285" fmla="*/ 1485217 w 1738064"/>
                  <a:gd name="connsiteY285" fmla="*/ 547916 h 1283936"/>
                  <a:gd name="connsiteX286" fmla="*/ 1478247 w 1738064"/>
                  <a:gd name="connsiteY286" fmla="*/ 547227 h 1283936"/>
                  <a:gd name="connsiteX287" fmla="*/ 1477557 w 1738064"/>
                  <a:gd name="connsiteY287" fmla="*/ 545082 h 1283936"/>
                  <a:gd name="connsiteX288" fmla="*/ 1488128 w 1738064"/>
                  <a:gd name="connsiteY288" fmla="*/ 544393 h 1283936"/>
                  <a:gd name="connsiteX289" fmla="*/ 1489047 w 1738064"/>
                  <a:gd name="connsiteY289" fmla="*/ 540103 h 1283936"/>
                  <a:gd name="connsiteX290" fmla="*/ 1471812 w 1738064"/>
                  <a:gd name="connsiteY290" fmla="*/ 530529 h 1283936"/>
                  <a:gd name="connsiteX291" fmla="*/ 1464153 w 1738064"/>
                  <a:gd name="connsiteY291" fmla="*/ 526239 h 1283936"/>
                  <a:gd name="connsiteX292" fmla="*/ 1438569 w 1738064"/>
                  <a:gd name="connsiteY292" fmla="*/ 522869 h 1283936"/>
                  <a:gd name="connsiteX293" fmla="*/ 1444085 w 1738064"/>
                  <a:gd name="connsiteY293" fmla="*/ 521184 h 1283936"/>
                  <a:gd name="connsiteX294" fmla="*/ 1460859 w 1738064"/>
                  <a:gd name="connsiteY294" fmla="*/ 524784 h 1283936"/>
                  <a:gd name="connsiteX295" fmla="*/ 1463999 w 1738064"/>
                  <a:gd name="connsiteY295" fmla="*/ 523329 h 1283936"/>
                  <a:gd name="connsiteX296" fmla="*/ 1447761 w 1738064"/>
                  <a:gd name="connsiteY296" fmla="*/ 516129 h 1283936"/>
                  <a:gd name="connsiteX297" fmla="*/ 1459710 w 1738064"/>
                  <a:gd name="connsiteY297" fmla="*/ 517814 h 1283936"/>
                  <a:gd name="connsiteX298" fmla="*/ 1474110 w 1738064"/>
                  <a:gd name="connsiteY298" fmla="*/ 526393 h 1283936"/>
                  <a:gd name="connsiteX299" fmla="*/ 1480851 w 1738064"/>
                  <a:gd name="connsiteY299" fmla="*/ 530682 h 1283936"/>
                  <a:gd name="connsiteX300" fmla="*/ 1489736 w 1738064"/>
                  <a:gd name="connsiteY300" fmla="*/ 534512 h 1283936"/>
                  <a:gd name="connsiteX301" fmla="*/ 1502911 w 1738064"/>
                  <a:gd name="connsiteY301" fmla="*/ 532137 h 1283936"/>
                  <a:gd name="connsiteX302" fmla="*/ 1507430 w 1738064"/>
                  <a:gd name="connsiteY302" fmla="*/ 538112 h 1283936"/>
                  <a:gd name="connsiteX303" fmla="*/ 1518000 w 1738064"/>
                  <a:gd name="connsiteY303" fmla="*/ 542631 h 1283936"/>
                  <a:gd name="connsiteX304" fmla="*/ 1526120 w 1738064"/>
                  <a:gd name="connsiteY304" fmla="*/ 528231 h 1283936"/>
                  <a:gd name="connsiteX305" fmla="*/ 1518230 w 1738064"/>
                  <a:gd name="connsiteY305" fmla="*/ 512682 h 1283936"/>
                  <a:gd name="connsiteX306" fmla="*/ 1523745 w 1738064"/>
                  <a:gd name="connsiteY306" fmla="*/ 509541 h 1283936"/>
                  <a:gd name="connsiteX307" fmla="*/ 1519226 w 1738064"/>
                  <a:gd name="connsiteY307" fmla="*/ 504256 h 1283936"/>
                  <a:gd name="connsiteX308" fmla="*/ 1513251 w 1738064"/>
                  <a:gd name="connsiteY308" fmla="*/ 499737 h 1283936"/>
                  <a:gd name="connsiteX309" fmla="*/ 1505362 w 1738064"/>
                  <a:gd name="connsiteY309" fmla="*/ 497592 h 1283936"/>
                  <a:gd name="connsiteX310" fmla="*/ 1493642 w 1738064"/>
                  <a:gd name="connsiteY310" fmla="*/ 496367 h 1283936"/>
                  <a:gd name="connsiteX311" fmla="*/ 1466604 w 1738064"/>
                  <a:gd name="connsiteY311" fmla="*/ 495907 h 1283936"/>
                  <a:gd name="connsiteX312" fmla="*/ 1453889 w 1738064"/>
                  <a:gd name="connsiteY312" fmla="*/ 493992 h 1283936"/>
                  <a:gd name="connsiteX313" fmla="*/ 1458944 w 1738064"/>
                  <a:gd name="connsiteY313" fmla="*/ 495218 h 1283936"/>
                  <a:gd name="connsiteX314" fmla="*/ 1465685 w 1738064"/>
                  <a:gd name="connsiteY314" fmla="*/ 494299 h 1283936"/>
                  <a:gd name="connsiteX315" fmla="*/ 1489583 w 1738064"/>
                  <a:gd name="connsiteY315" fmla="*/ 494069 h 1283936"/>
                  <a:gd name="connsiteX316" fmla="*/ 1501302 w 1738064"/>
                  <a:gd name="connsiteY316" fmla="*/ 493150 h 1283936"/>
                  <a:gd name="connsiteX317" fmla="*/ 1510187 w 1738064"/>
                  <a:gd name="connsiteY317" fmla="*/ 490239 h 1283936"/>
                  <a:gd name="connsiteX318" fmla="*/ 1516162 w 1738064"/>
                  <a:gd name="connsiteY318" fmla="*/ 488784 h 1283936"/>
                  <a:gd name="connsiteX319" fmla="*/ 1510877 w 1738064"/>
                  <a:gd name="connsiteY319" fmla="*/ 482043 h 1283936"/>
                  <a:gd name="connsiteX320" fmla="*/ 1501072 w 1738064"/>
                  <a:gd name="connsiteY320" fmla="*/ 480128 h 1283936"/>
                  <a:gd name="connsiteX321" fmla="*/ 1494638 w 1738064"/>
                  <a:gd name="connsiteY321" fmla="*/ 479898 h 1283936"/>
                  <a:gd name="connsiteX322" fmla="*/ 1485064 w 1738064"/>
                  <a:gd name="connsiteY322" fmla="*/ 476298 h 1283936"/>
                  <a:gd name="connsiteX323" fmla="*/ 1478323 w 1738064"/>
                  <a:gd name="connsiteY323" fmla="*/ 476069 h 1283936"/>
                  <a:gd name="connsiteX324" fmla="*/ 1490272 w 1738064"/>
                  <a:gd name="connsiteY324" fmla="*/ 483039 h 1283936"/>
                  <a:gd name="connsiteX325" fmla="*/ 1493872 w 1738064"/>
                  <a:gd name="connsiteY325" fmla="*/ 485643 h 1283936"/>
                  <a:gd name="connsiteX326" fmla="*/ 1489353 w 1738064"/>
                  <a:gd name="connsiteY326" fmla="*/ 485413 h 1283936"/>
                  <a:gd name="connsiteX327" fmla="*/ 1481004 w 1738064"/>
                  <a:gd name="connsiteY327" fmla="*/ 479669 h 1283936"/>
                  <a:gd name="connsiteX328" fmla="*/ 1472425 w 1738064"/>
                  <a:gd name="connsiteY328" fmla="*/ 477984 h 1283936"/>
                  <a:gd name="connsiteX329" fmla="*/ 1468825 w 1738064"/>
                  <a:gd name="connsiteY329" fmla="*/ 478673 h 1283936"/>
                  <a:gd name="connsiteX330" fmla="*/ 1465455 w 1738064"/>
                  <a:gd name="connsiteY330" fmla="*/ 479898 h 1283936"/>
                  <a:gd name="connsiteX331" fmla="*/ 1460706 w 1738064"/>
                  <a:gd name="connsiteY331" fmla="*/ 479439 h 1283936"/>
                  <a:gd name="connsiteX332" fmla="*/ 1462161 w 1738064"/>
                  <a:gd name="connsiteY332" fmla="*/ 471549 h 1283936"/>
                  <a:gd name="connsiteX333" fmla="*/ 1453276 w 1738064"/>
                  <a:gd name="connsiteY333" fmla="*/ 469175 h 1283936"/>
                  <a:gd name="connsiteX334" fmla="*/ 1439872 w 1738064"/>
                  <a:gd name="connsiteY334" fmla="*/ 468256 h 1283936"/>
                  <a:gd name="connsiteX335" fmla="*/ 1439642 w 1738064"/>
                  <a:gd name="connsiteY335" fmla="*/ 466111 h 1283936"/>
                  <a:gd name="connsiteX336" fmla="*/ 1443931 w 1738064"/>
                  <a:gd name="connsiteY336" fmla="*/ 467030 h 1283936"/>
                  <a:gd name="connsiteX337" fmla="*/ 1458331 w 1738064"/>
                  <a:gd name="connsiteY337" fmla="*/ 466341 h 1283936"/>
                  <a:gd name="connsiteX338" fmla="*/ 1451898 w 1738064"/>
                  <a:gd name="connsiteY338" fmla="*/ 465881 h 1283936"/>
                  <a:gd name="connsiteX339" fmla="*/ 1457872 w 1738064"/>
                  <a:gd name="connsiteY339" fmla="*/ 462741 h 1283936"/>
                  <a:gd name="connsiteX340" fmla="*/ 1451131 w 1738064"/>
                  <a:gd name="connsiteY340" fmla="*/ 462511 h 1283936"/>
                  <a:gd name="connsiteX341" fmla="*/ 1454272 w 1738064"/>
                  <a:gd name="connsiteY341" fmla="*/ 459907 h 1283936"/>
                  <a:gd name="connsiteX342" fmla="*/ 1448987 w 1738064"/>
                  <a:gd name="connsiteY342" fmla="*/ 456996 h 1283936"/>
                  <a:gd name="connsiteX343" fmla="*/ 1441557 w 1738064"/>
                  <a:gd name="connsiteY343" fmla="*/ 461285 h 1283936"/>
                  <a:gd name="connsiteX344" fmla="*/ 1437267 w 1738064"/>
                  <a:gd name="connsiteY344" fmla="*/ 458375 h 1283936"/>
                  <a:gd name="connsiteX345" fmla="*/ 1433208 w 1738064"/>
                  <a:gd name="connsiteY345" fmla="*/ 453856 h 1283936"/>
                  <a:gd name="connsiteX346" fmla="*/ 1440178 w 1738064"/>
                  <a:gd name="connsiteY346" fmla="*/ 449796 h 1283936"/>
                  <a:gd name="connsiteX347" fmla="*/ 1440408 w 1738064"/>
                  <a:gd name="connsiteY347" fmla="*/ 445736 h 1283936"/>
                  <a:gd name="connsiteX348" fmla="*/ 1442093 w 1738064"/>
                  <a:gd name="connsiteY348" fmla="*/ 443592 h 1283936"/>
                  <a:gd name="connsiteX349" fmla="*/ 1447149 w 1738064"/>
                  <a:gd name="connsiteY349" fmla="*/ 444817 h 1283936"/>
                  <a:gd name="connsiteX350" fmla="*/ 1450518 w 1738064"/>
                  <a:gd name="connsiteY350" fmla="*/ 448187 h 1283936"/>
                  <a:gd name="connsiteX351" fmla="*/ 1456263 w 1738064"/>
                  <a:gd name="connsiteY351" fmla="*/ 452477 h 1283936"/>
                  <a:gd name="connsiteX352" fmla="*/ 1463234 w 1738064"/>
                  <a:gd name="connsiteY352" fmla="*/ 454392 h 1283936"/>
                  <a:gd name="connsiteX353" fmla="*/ 1473497 w 1738064"/>
                  <a:gd name="connsiteY353" fmla="*/ 447651 h 1283936"/>
                  <a:gd name="connsiteX354" fmla="*/ 1481847 w 1738064"/>
                  <a:gd name="connsiteY354" fmla="*/ 445507 h 1283936"/>
                  <a:gd name="connsiteX355" fmla="*/ 1482077 w 1738064"/>
                  <a:gd name="connsiteY355" fmla="*/ 443132 h 1283936"/>
                  <a:gd name="connsiteX356" fmla="*/ 1464842 w 1738064"/>
                  <a:gd name="connsiteY356" fmla="*/ 442213 h 1283936"/>
                  <a:gd name="connsiteX357" fmla="*/ 1465072 w 1738064"/>
                  <a:gd name="connsiteY357" fmla="*/ 440068 h 1283936"/>
                  <a:gd name="connsiteX358" fmla="*/ 1481617 w 1738064"/>
                  <a:gd name="connsiteY358" fmla="*/ 441294 h 1283936"/>
                  <a:gd name="connsiteX359" fmla="*/ 1487821 w 1738064"/>
                  <a:gd name="connsiteY359" fmla="*/ 441064 h 1283936"/>
                  <a:gd name="connsiteX360" fmla="*/ 1480851 w 1738064"/>
                  <a:gd name="connsiteY360" fmla="*/ 437924 h 1283936"/>
                  <a:gd name="connsiteX361" fmla="*/ 1490885 w 1738064"/>
                  <a:gd name="connsiteY361" fmla="*/ 435319 h 1283936"/>
                  <a:gd name="connsiteX362" fmla="*/ 1502374 w 1738064"/>
                  <a:gd name="connsiteY362" fmla="*/ 437694 h 1283936"/>
                  <a:gd name="connsiteX363" fmla="*/ 1515090 w 1738064"/>
                  <a:gd name="connsiteY363" fmla="*/ 438613 h 1283936"/>
                  <a:gd name="connsiteX364" fmla="*/ 1534928 w 1738064"/>
                  <a:gd name="connsiteY364" fmla="*/ 442443 h 1283936"/>
                  <a:gd name="connsiteX365" fmla="*/ 1542128 w 1738064"/>
                  <a:gd name="connsiteY365" fmla="*/ 445353 h 1283936"/>
                  <a:gd name="connsiteX366" fmla="*/ 1547184 w 1738064"/>
                  <a:gd name="connsiteY366" fmla="*/ 445813 h 1283936"/>
                  <a:gd name="connsiteX367" fmla="*/ 1550094 w 1738064"/>
                  <a:gd name="connsiteY367" fmla="*/ 447038 h 1283936"/>
                  <a:gd name="connsiteX368" fmla="*/ 1552009 w 1738064"/>
                  <a:gd name="connsiteY368" fmla="*/ 447498 h 1283936"/>
                  <a:gd name="connsiteX369" fmla="*/ 1554920 w 1738064"/>
                  <a:gd name="connsiteY369" fmla="*/ 446579 h 1283936"/>
                  <a:gd name="connsiteX370" fmla="*/ 1556375 w 1738064"/>
                  <a:gd name="connsiteY370" fmla="*/ 443668 h 1283936"/>
                  <a:gd name="connsiteX371" fmla="*/ 1558520 w 1738064"/>
                  <a:gd name="connsiteY371" fmla="*/ 441753 h 1283936"/>
                  <a:gd name="connsiteX372" fmla="*/ 1561431 w 1738064"/>
                  <a:gd name="connsiteY372" fmla="*/ 435779 h 1283936"/>
                  <a:gd name="connsiteX373" fmla="*/ 1559286 w 1738064"/>
                  <a:gd name="connsiteY373" fmla="*/ 420460 h 1283936"/>
                  <a:gd name="connsiteX374" fmla="*/ 1556682 w 1738064"/>
                  <a:gd name="connsiteY374" fmla="*/ 417319 h 1283936"/>
                  <a:gd name="connsiteX375" fmla="*/ 1538758 w 1738064"/>
                  <a:gd name="connsiteY375" fmla="*/ 418774 h 1283936"/>
                  <a:gd name="connsiteX376" fmla="*/ 1536154 w 1738064"/>
                  <a:gd name="connsiteY376" fmla="*/ 420689 h 1283936"/>
                  <a:gd name="connsiteX377" fmla="*/ 1530409 w 1738064"/>
                  <a:gd name="connsiteY377" fmla="*/ 420689 h 1283936"/>
                  <a:gd name="connsiteX378" fmla="*/ 1519609 w 1738064"/>
                  <a:gd name="connsiteY378" fmla="*/ 416170 h 1283936"/>
                  <a:gd name="connsiteX379" fmla="*/ 1497319 w 1738064"/>
                  <a:gd name="connsiteY379" fmla="*/ 402076 h 1283936"/>
                  <a:gd name="connsiteX380" fmla="*/ 1498238 w 1738064"/>
                  <a:gd name="connsiteY380" fmla="*/ 400621 h 1283936"/>
                  <a:gd name="connsiteX381" fmla="*/ 1496093 w 1738064"/>
                  <a:gd name="connsiteY381" fmla="*/ 397481 h 1283936"/>
                  <a:gd name="connsiteX382" fmla="*/ 1486978 w 1738064"/>
                  <a:gd name="connsiteY382" fmla="*/ 393191 h 1283936"/>
                  <a:gd name="connsiteX383" fmla="*/ 1492953 w 1738064"/>
                  <a:gd name="connsiteY383" fmla="*/ 390817 h 1283936"/>
                  <a:gd name="connsiteX384" fmla="*/ 1502528 w 1738064"/>
                  <a:gd name="connsiteY384" fmla="*/ 390817 h 1283936"/>
                  <a:gd name="connsiteX385" fmla="*/ 1520451 w 1738064"/>
                  <a:gd name="connsiteY385" fmla="*/ 397557 h 1283936"/>
                  <a:gd name="connsiteX386" fmla="*/ 1535311 w 1738064"/>
                  <a:gd name="connsiteY386" fmla="*/ 397098 h 1283936"/>
                  <a:gd name="connsiteX387" fmla="*/ 1516162 w 1738064"/>
                  <a:gd name="connsiteY387" fmla="*/ 385608 h 1283936"/>
                  <a:gd name="connsiteX388" fmla="*/ 1493413 w 1738064"/>
                  <a:gd name="connsiteY388" fmla="*/ 378638 h 1283936"/>
                  <a:gd name="connsiteX389" fmla="*/ 1490502 w 1738064"/>
                  <a:gd name="connsiteY389" fmla="*/ 375727 h 1283936"/>
                  <a:gd name="connsiteX390" fmla="*/ 1483302 w 1738064"/>
                  <a:gd name="connsiteY390" fmla="*/ 375038 h 1283936"/>
                  <a:gd name="connsiteX391" fmla="*/ 1470128 w 1738064"/>
                  <a:gd name="connsiteY391" fmla="*/ 387753 h 1283936"/>
                  <a:gd name="connsiteX392" fmla="*/ 1469668 w 1738064"/>
                  <a:gd name="connsiteY392" fmla="*/ 395412 h 1283936"/>
                  <a:gd name="connsiteX393" fmla="*/ 1468213 w 1738064"/>
                  <a:gd name="connsiteY393" fmla="*/ 397327 h 1283936"/>
                  <a:gd name="connsiteX394" fmla="*/ 1464842 w 1738064"/>
                  <a:gd name="connsiteY394" fmla="*/ 396408 h 1283936"/>
                  <a:gd name="connsiteX395" fmla="*/ 1451438 w 1738064"/>
                  <a:gd name="connsiteY395" fmla="*/ 393804 h 1283936"/>
                  <a:gd name="connsiteX396" fmla="*/ 1449753 w 1738064"/>
                  <a:gd name="connsiteY396" fmla="*/ 392349 h 1283936"/>
                  <a:gd name="connsiteX397" fmla="*/ 1461242 w 1738064"/>
                  <a:gd name="connsiteY397" fmla="*/ 378255 h 1283936"/>
                  <a:gd name="connsiteX398" fmla="*/ 1456187 w 1738064"/>
                  <a:gd name="connsiteY398" fmla="*/ 379480 h 1283936"/>
                  <a:gd name="connsiteX399" fmla="*/ 1463157 w 1738064"/>
                  <a:gd name="connsiteY399" fmla="*/ 372280 h 1283936"/>
                  <a:gd name="connsiteX400" fmla="*/ 1463617 w 1738064"/>
                  <a:gd name="connsiteY400" fmla="*/ 366995 h 1283936"/>
                  <a:gd name="connsiteX401" fmla="*/ 1467906 w 1738064"/>
                  <a:gd name="connsiteY401" fmla="*/ 365080 h 1283936"/>
                  <a:gd name="connsiteX402" fmla="*/ 1469361 w 1738064"/>
                  <a:gd name="connsiteY402" fmla="*/ 358340 h 1283936"/>
                  <a:gd name="connsiteX403" fmla="*/ 1469821 w 1738064"/>
                  <a:gd name="connsiteY403" fmla="*/ 353821 h 1283936"/>
                  <a:gd name="connsiteX404" fmla="*/ 1475336 w 1738064"/>
                  <a:gd name="connsiteY404" fmla="*/ 343020 h 1283936"/>
                  <a:gd name="connsiteX405" fmla="*/ 1480621 w 1738064"/>
                  <a:gd name="connsiteY405" fmla="*/ 336050 h 1283936"/>
                  <a:gd name="connsiteX406" fmla="*/ 1474187 w 1738064"/>
                  <a:gd name="connsiteY406" fmla="*/ 334595 h 1283936"/>
                  <a:gd name="connsiteX407" fmla="*/ 1468672 w 1738064"/>
                  <a:gd name="connsiteY407" fmla="*/ 333905 h 1283936"/>
                  <a:gd name="connsiteX408" fmla="*/ 1480621 w 1738064"/>
                  <a:gd name="connsiteY408" fmla="*/ 331761 h 1283936"/>
                  <a:gd name="connsiteX409" fmla="*/ 1475106 w 1738064"/>
                  <a:gd name="connsiteY409" fmla="*/ 329386 h 1283936"/>
                  <a:gd name="connsiteX410" fmla="*/ 1476332 w 1738064"/>
                  <a:gd name="connsiteY410" fmla="*/ 327701 h 1283936"/>
                  <a:gd name="connsiteX411" fmla="*/ 1475872 w 1738064"/>
                  <a:gd name="connsiteY411" fmla="*/ 324561 h 1283936"/>
                  <a:gd name="connsiteX412" fmla="*/ 1479242 w 1738064"/>
                  <a:gd name="connsiteY412" fmla="*/ 323105 h 1283936"/>
                  <a:gd name="connsiteX413" fmla="*/ 1487132 w 1738064"/>
                  <a:gd name="connsiteY413" fmla="*/ 320731 h 1283936"/>
                  <a:gd name="connsiteX414" fmla="*/ 1493566 w 1738064"/>
                  <a:gd name="connsiteY414" fmla="*/ 319275 h 1283936"/>
                  <a:gd name="connsiteX415" fmla="*/ 1507200 w 1738064"/>
                  <a:gd name="connsiteY415" fmla="*/ 319735 h 1283936"/>
                  <a:gd name="connsiteX416" fmla="*/ 1508655 w 1738064"/>
                  <a:gd name="connsiteY416" fmla="*/ 312535 h 1283936"/>
                  <a:gd name="connsiteX417" fmla="*/ 1509345 w 1738064"/>
                  <a:gd name="connsiteY417" fmla="*/ 305335 h 1283936"/>
                  <a:gd name="connsiteX418" fmla="*/ 1514094 w 1738064"/>
                  <a:gd name="connsiteY418" fmla="*/ 304109 h 1283936"/>
                  <a:gd name="connsiteX419" fmla="*/ 1516698 w 1738064"/>
                  <a:gd name="connsiteY419" fmla="*/ 304109 h 1283936"/>
                  <a:gd name="connsiteX420" fmla="*/ 1520068 w 1738064"/>
                  <a:gd name="connsiteY420" fmla="*/ 303880 h 1283936"/>
                  <a:gd name="connsiteX421" fmla="*/ 1524817 w 1738064"/>
                  <a:gd name="connsiteY421" fmla="*/ 296909 h 1283936"/>
                  <a:gd name="connsiteX422" fmla="*/ 1530562 w 1738064"/>
                  <a:gd name="connsiteY422" fmla="*/ 293999 h 1283936"/>
                  <a:gd name="connsiteX423" fmla="*/ 1529643 w 1738064"/>
                  <a:gd name="connsiteY423" fmla="*/ 299054 h 1283936"/>
                  <a:gd name="connsiteX424" fmla="*/ 1531558 w 1738064"/>
                  <a:gd name="connsiteY424" fmla="*/ 300509 h 1283936"/>
                  <a:gd name="connsiteX425" fmla="*/ 1535618 w 1738064"/>
                  <a:gd name="connsiteY425" fmla="*/ 295760 h 1283936"/>
                  <a:gd name="connsiteX426" fmla="*/ 1527268 w 1738064"/>
                  <a:gd name="connsiteY426" fmla="*/ 291930 h 1283936"/>
                  <a:gd name="connsiteX427" fmla="*/ 1521064 w 1738064"/>
                  <a:gd name="connsiteY427" fmla="*/ 291701 h 1283936"/>
                  <a:gd name="connsiteX428" fmla="*/ 1517234 w 1738064"/>
                  <a:gd name="connsiteY428" fmla="*/ 296756 h 1283936"/>
                  <a:gd name="connsiteX429" fmla="*/ 1515090 w 1738064"/>
                  <a:gd name="connsiteY429" fmla="*/ 300356 h 1283936"/>
                  <a:gd name="connsiteX430" fmla="*/ 1512945 w 1738064"/>
                  <a:gd name="connsiteY430" fmla="*/ 302501 h 1283936"/>
                  <a:gd name="connsiteX431" fmla="*/ 1515090 w 1738064"/>
                  <a:gd name="connsiteY431" fmla="*/ 296526 h 1283936"/>
                  <a:gd name="connsiteX432" fmla="*/ 1518920 w 1738064"/>
                  <a:gd name="connsiteY432" fmla="*/ 282662 h 1283936"/>
                  <a:gd name="connsiteX433" fmla="*/ 1518920 w 1738064"/>
                  <a:gd name="connsiteY433" fmla="*/ 277377 h 1283936"/>
                  <a:gd name="connsiteX434" fmla="*/ 1522060 w 1738064"/>
                  <a:gd name="connsiteY434" fmla="*/ 268032 h 1283936"/>
                  <a:gd name="connsiteX435" fmla="*/ 1549558 w 1738064"/>
                  <a:gd name="connsiteY435" fmla="*/ 263973 h 1283936"/>
                  <a:gd name="connsiteX436" fmla="*/ 1567788 w 1738064"/>
                  <a:gd name="connsiteY436" fmla="*/ 258228 h 1283936"/>
                  <a:gd name="connsiteX437" fmla="*/ 1579507 w 1738064"/>
                  <a:gd name="connsiteY437" fmla="*/ 247198 h 1283936"/>
                  <a:gd name="connsiteX438" fmla="*/ 1579048 w 1738064"/>
                  <a:gd name="connsiteY438" fmla="*/ 244824 h 1283936"/>
                  <a:gd name="connsiteX439" fmla="*/ 1526655 w 1738064"/>
                  <a:gd name="connsiteY439" fmla="*/ 251258 h 1283936"/>
                  <a:gd name="connsiteX440" fmla="*/ 1503217 w 1738064"/>
                  <a:gd name="connsiteY440" fmla="*/ 254858 h 1283936"/>
                  <a:gd name="connsiteX441" fmla="*/ 1501992 w 1738064"/>
                  <a:gd name="connsiteY441" fmla="*/ 257998 h 1283936"/>
                  <a:gd name="connsiteX442" fmla="*/ 1505591 w 1738064"/>
                  <a:gd name="connsiteY442" fmla="*/ 258917 h 1283936"/>
                  <a:gd name="connsiteX443" fmla="*/ 1506051 w 1738064"/>
                  <a:gd name="connsiteY443" fmla="*/ 260832 h 1283936"/>
                  <a:gd name="connsiteX444" fmla="*/ 1495021 w 1738064"/>
                  <a:gd name="connsiteY444" fmla="*/ 260373 h 1283936"/>
                  <a:gd name="connsiteX445" fmla="*/ 1488587 w 1738064"/>
                  <a:gd name="connsiteY445" fmla="*/ 257002 h 1283936"/>
                  <a:gd name="connsiteX446" fmla="*/ 1496247 w 1738064"/>
                  <a:gd name="connsiteY446" fmla="*/ 245743 h 1283936"/>
                  <a:gd name="connsiteX447" fmla="*/ 1494791 w 1738064"/>
                  <a:gd name="connsiteY447" fmla="*/ 241453 h 1283936"/>
                  <a:gd name="connsiteX448" fmla="*/ 1509881 w 1738064"/>
                  <a:gd name="connsiteY448" fmla="*/ 231649 h 1283936"/>
                  <a:gd name="connsiteX449" fmla="*/ 1537915 w 1738064"/>
                  <a:gd name="connsiteY449" fmla="*/ 232568 h 1283936"/>
                  <a:gd name="connsiteX450" fmla="*/ 1586248 w 1738064"/>
                  <a:gd name="connsiteY450" fmla="*/ 232568 h 1283936"/>
                  <a:gd name="connsiteX451" fmla="*/ 1618112 w 1738064"/>
                  <a:gd name="connsiteY451" fmla="*/ 217479 h 1283936"/>
                  <a:gd name="connsiteX452" fmla="*/ 1602792 w 1738064"/>
                  <a:gd name="connsiteY452" fmla="*/ 210738 h 1283936"/>
                  <a:gd name="connsiteX453" fmla="*/ 1588928 w 1738064"/>
                  <a:gd name="connsiteY453" fmla="*/ 208364 h 1283936"/>
                  <a:gd name="connsiteX454" fmla="*/ 1574069 w 1738064"/>
                  <a:gd name="connsiteY454" fmla="*/ 209819 h 1283936"/>
                  <a:gd name="connsiteX455" fmla="*/ 1547260 w 1738064"/>
                  <a:gd name="connsiteY455" fmla="*/ 211504 h 1283936"/>
                  <a:gd name="connsiteX456" fmla="*/ 1531481 w 1738064"/>
                  <a:gd name="connsiteY456" fmla="*/ 210049 h 1283936"/>
                  <a:gd name="connsiteX457" fmla="*/ 1515243 w 1738064"/>
                  <a:gd name="connsiteY457" fmla="*/ 205530 h 1283936"/>
                  <a:gd name="connsiteX458" fmla="*/ 1503294 w 1738064"/>
                  <a:gd name="connsiteY458" fmla="*/ 207674 h 1283936"/>
                  <a:gd name="connsiteX459" fmla="*/ 1498238 w 1738064"/>
                  <a:gd name="connsiteY459" fmla="*/ 210585 h 1283936"/>
                  <a:gd name="connsiteX460" fmla="*/ 1490579 w 1738064"/>
                  <a:gd name="connsiteY460" fmla="*/ 212959 h 1283936"/>
                  <a:gd name="connsiteX461" fmla="*/ 1480774 w 1738064"/>
                  <a:gd name="connsiteY461" fmla="*/ 211504 h 1283936"/>
                  <a:gd name="connsiteX462" fmla="*/ 1481004 w 1738064"/>
                  <a:gd name="connsiteY462" fmla="*/ 209130 h 1283936"/>
                  <a:gd name="connsiteX463" fmla="*/ 1498008 w 1738064"/>
                  <a:gd name="connsiteY463" fmla="*/ 206755 h 1283936"/>
                  <a:gd name="connsiteX464" fmla="*/ 1519532 w 1738064"/>
                  <a:gd name="connsiteY464" fmla="*/ 204151 h 1283936"/>
                  <a:gd name="connsiteX465" fmla="*/ 1561890 w 1738064"/>
                  <a:gd name="connsiteY465" fmla="*/ 199861 h 1283936"/>
                  <a:gd name="connsiteX466" fmla="*/ 1572460 w 1738064"/>
                  <a:gd name="connsiteY466" fmla="*/ 196491 h 1283936"/>
                  <a:gd name="connsiteX467" fmla="*/ 1583490 w 1738064"/>
                  <a:gd name="connsiteY467" fmla="*/ 199402 h 1283936"/>
                  <a:gd name="connsiteX468" fmla="*/ 1602409 w 1738064"/>
                  <a:gd name="connsiteY468" fmla="*/ 201087 h 1283936"/>
                  <a:gd name="connsiteX469" fmla="*/ 1616273 w 1738064"/>
                  <a:gd name="connsiteY469" fmla="*/ 198483 h 1283936"/>
                  <a:gd name="connsiteX470" fmla="*/ 1643542 w 1738064"/>
                  <a:gd name="connsiteY470" fmla="*/ 191283 h 1283936"/>
                  <a:gd name="connsiteX471" fmla="*/ 1661466 w 1738064"/>
                  <a:gd name="connsiteY471" fmla="*/ 187683 h 1283936"/>
                  <a:gd name="connsiteX472" fmla="*/ 1661695 w 1738064"/>
                  <a:gd name="connsiteY472" fmla="*/ 184312 h 1283936"/>
                  <a:gd name="connsiteX473" fmla="*/ 1663150 w 1738064"/>
                  <a:gd name="connsiteY473" fmla="*/ 182857 h 1283936"/>
                  <a:gd name="connsiteX474" fmla="*/ 1736607 w 1738064"/>
                  <a:gd name="connsiteY474" fmla="*/ 143640 h 1283936"/>
                  <a:gd name="connsiteX475" fmla="*/ 1736836 w 1738064"/>
                  <a:gd name="connsiteY475" fmla="*/ 141495 h 1283936"/>
                  <a:gd name="connsiteX476" fmla="*/ 1677934 w 1738064"/>
                  <a:gd name="connsiteY476" fmla="*/ 124490 h 1283936"/>
                  <a:gd name="connsiteX477" fmla="*/ 1650895 w 1738064"/>
                  <a:gd name="connsiteY477" fmla="*/ 119435 h 1283936"/>
                  <a:gd name="connsiteX478" fmla="*/ 1601797 w 1738064"/>
                  <a:gd name="connsiteY478" fmla="*/ 119665 h 1283936"/>
                  <a:gd name="connsiteX479" fmla="*/ 1597737 w 1738064"/>
                  <a:gd name="connsiteY479" fmla="*/ 122039 h 1283936"/>
                  <a:gd name="connsiteX480" fmla="*/ 1583107 w 1738064"/>
                  <a:gd name="connsiteY480" fmla="*/ 122959 h 1283936"/>
                  <a:gd name="connsiteX481" fmla="*/ 1581193 w 1738064"/>
                  <a:gd name="connsiteY481" fmla="*/ 129163 h 1283936"/>
                  <a:gd name="connsiteX482" fmla="*/ 1573303 w 1738064"/>
                  <a:gd name="connsiteY482" fmla="*/ 132074 h 1283936"/>
                  <a:gd name="connsiteX483" fmla="*/ 1569933 w 1738064"/>
                  <a:gd name="connsiteY483" fmla="*/ 135674 h 1283936"/>
                  <a:gd name="connsiteX484" fmla="*/ 1571848 w 1738064"/>
                  <a:gd name="connsiteY484" fmla="*/ 139963 h 1283936"/>
                  <a:gd name="connsiteX485" fmla="*/ 1572767 w 1738064"/>
                  <a:gd name="connsiteY485" fmla="*/ 141878 h 1283936"/>
                  <a:gd name="connsiteX486" fmla="*/ 1564188 w 1738064"/>
                  <a:gd name="connsiteY486" fmla="*/ 142567 h 1283936"/>
                  <a:gd name="connsiteX487" fmla="*/ 1562273 w 1738064"/>
                  <a:gd name="connsiteY487" fmla="*/ 144023 h 1283936"/>
                  <a:gd name="connsiteX488" fmla="*/ 1560588 w 1738064"/>
                  <a:gd name="connsiteY488" fmla="*/ 150457 h 1283936"/>
                  <a:gd name="connsiteX489" fmla="*/ 1540519 w 1738064"/>
                  <a:gd name="connsiteY489" fmla="*/ 148082 h 1283936"/>
                  <a:gd name="connsiteX490" fmla="*/ 1525660 w 1738064"/>
                  <a:gd name="connsiteY490" fmla="*/ 144942 h 1283936"/>
                  <a:gd name="connsiteX491" fmla="*/ 1504596 w 1738064"/>
                  <a:gd name="connsiteY491" fmla="*/ 152601 h 1283936"/>
                  <a:gd name="connsiteX492" fmla="*/ 1501455 w 1738064"/>
                  <a:gd name="connsiteY492" fmla="*/ 149997 h 1283936"/>
                  <a:gd name="connsiteX493" fmla="*/ 1503141 w 1738064"/>
                  <a:gd name="connsiteY493" fmla="*/ 140652 h 1283936"/>
                  <a:gd name="connsiteX494" fmla="*/ 1496706 w 1738064"/>
                  <a:gd name="connsiteY494" fmla="*/ 140652 h 1283936"/>
                  <a:gd name="connsiteX495" fmla="*/ 1482612 w 1738064"/>
                  <a:gd name="connsiteY495" fmla="*/ 146167 h 1283936"/>
                  <a:gd name="connsiteX496" fmla="*/ 1469898 w 1738064"/>
                  <a:gd name="connsiteY496" fmla="*/ 152372 h 1283936"/>
                  <a:gd name="connsiteX497" fmla="*/ 1466757 w 1738064"/>
                  <a:gd name="connsiteY497" fmla="*/ 158116 h 1283936"/>
                  <a:gd name="connsiteX498" fmla="*/ 1459327 w 1738064"/>
                  <a:gd name="connsiteY498" fmla="*/ 163631 h 1283936"/>
                  <a:gd name="connsiteX499" fmla="*/ 1383190 w 1738064"/>
                  <a:gd name="connsiteY499" fmla="*/ 208900 h 1283936"/>
                  <a:gd name="connsiteX500" fmla="*/ 1381735 w 1738064"/>
                  <a:gd name="connsiteY500" fmla="*/ 205759 h 1283936"/>
                  <a:gd name="connsiteX501" fmla="*/ 1390850 w 1738064"/>
                  <a:gd name="connsiteY501" fmla="*/ 201470 h 1283936"/>
                  <a:gd name="connsiteX502" fmla="*/ 1396595 w 1738064"/>
                  <a:gd name="connsiteY502" fmla="*/ 192355 h 1283936"/>
                  <a:gd name="connsiteX503" fmla="*/ 1404484 w 1738064"/>
                  <a:gd name="connsiteY503" fmla="*/ 184236 h 1283936"/>
                  <a:gd name="connsiteX504" fmla="*/ 1411914 w 1738064"/>
                  <a:gd name="connsiteY504" fmla="*/ 178491 h 1283936"/>
                  <a:gd name="connsiteX505" fmla="*/ 1417659 w 1738064"/>
                  <a:gd name="connsiteY505" fmla="*/ 173972 h 1283936"/>
                  <a:gd name="connsiteX506" fmla="*/ 1422714 w 1738064"/>
                  <a:gd name="connsiteY506" fmla="*/ 167997 h 1283936"/>
                  <a:gd name="connsiteX507" fmla="*/ 1428919 w 1738064"/>
                  <a:gd name="connsiteY507" fmla="*/ 162712 h 1283936"/>
                  <a:gd name="connsiteX508" fmla="*/ 1437038 w 1738064"/>
                  <a:gd name="connsiteY508" fmla="*/ 158193 h 1283936"/>
                  <a:gd name="connsiteX509" fmla="*/ 1451131 w 1738064"/>
                  <a:gd name="connsiteY509" fmla="*/ 130159 h 1283936"/>
                  <a:gd name="connsiteX510" fmla="*/ 1446612 w 1738064"/>
                  <a:gd name="connsiteY510" fmla="*/ 111469 h 1283936"/>
                  <a:gd name="connsiteX511" fmla="*/ 1436578 w 1738064"/>
                  <a:gd name="connsiteY511" fmla="*/ 109324 h 1283936"/>
                  <a:gd name="connsiteX512" fmla="*/ 1400884 w 1738064"/>
                  <a:gd name="connsiteY512" fmla="*/ 112695 h 1283936"/>
                  <a:gd name="connsiteX513" fmla="*/ 1391539 w 1738064"/>
                  <a:gd name="connsiteY513" fmla="*/ 118899 h 1283936"/>
                  <a:gd name="connsiteX514" fmla="*/ 1389395 w 1738064"/>
                  <a:gd name="connsiteY514" fmla="*/ 128244 h 1283936"/>
                  <a:gd name="connsiteX515" fmla="*/ 1374994 w 1738064"/>
                  <a:gd name="connsiteY515" fmla="*/ 137359 h 1283936"/>
                  <a:gd name="connsiteX516" fmla="*/ 1307513 w 1738064"/>
                  <a:gd name="connsiteY516" fmla="*/ 154363 h 1283936"/>
                  <a:gd name="connsiteX517" fmla="*/ 1302994 w 1738064"/>
                  <a:gd name="connsiteY517" fmla="*/ 154363 h 1283936"/>
                  <a:gd name="connsiteX518" fmla="*/ 1300389 w 1738064"/>
                  <a:gd name="connsiteY518" fmla="*/ 152218 h 1283936"/>
                  <a:gd name="connsiteX519" fmla="*/ 1290585 w 1738064"/>
                  <a:gd name="connsiteY519" fmla="*/ 150533 h 1283936"/>
                  <a:gd name="connsiteX520" fmla="*/ 1306824 w 1738064"/>
                  <a:gd name="connsiteY520" fmla="*/ 145248 h 1283936"/>
                  <a:gd name="connsiteX521" fmla="*/ 1324747 w 1738064"/>
                  <a:gd name="connsiteY521" fmla="*/ 140729 h 1283936"/>
                  <a:gd name="connsiteX522" fmla="*/ 1351326 w 1738064"/>
                  <a:gd name="connsiteY522" fmla="*/ 132610 h 1283936"/>
                  <a:gd name="connsiteX523" fmla="*/ 1358986 w 1738064"/>
                  <a:gd name="connsiteY523" fmla="*/ 122116 h 1283936"/>
                  <a:gd name="connsiteX524" fmla="*/ 1353471 w 1738064"/>
                  <a:gd name="connsiteY524" fmla="*/ 118746 h 1283936"/>
                  <a:gd name="connsiteX525" fmla="*/ 1321607 w 1738064"/>
                  <a:gd name="connsiteY525" fmla="*/ 117290 h 1283936"/>
                  <a:gd name="connsiteX526" fmla="*/ 1265844 w 1738064"/>
                  <a:gd name="connsiteY526" fmla="*/ 114686 h 1283936"/>
                  <a:gd name="connsiteX527" fmla="*/ 1244551 w 1738064"/>
                  <a:gd name="connsiteY527" fmla="*/ 116601 h 1283936"/>
                  <a:gd name="connsiteX528" fmla="*/ 1188788 w 1738064"/>
                  <a:gd name="connsiteY528" fmla="*/ 124490 h 1283936"/>
                  <a:gd name="connsiteX529" fmla="*/ 1143750 w 1738064"/>
                  <a:gd name="connsiteY529" fmla="*/ 135980 h 1283936"/>
                  <a:gd name="connsiteX530" fmla="*/ 1135860 w 1738064"/>
                  <a:gd name="connsiteY530" fmla="*/ 133376 h 1283936"/>
                  <a:gd name="connsiteX531" fmla="*/ 1139230 w 1738064"/>
                  <a:gd name="connsiteY531" fmla="*/ 125256 h 1283936"/>
                  <a:gd name="connsiteX532" fmla="*/ 1173239 w 1738064"/>
                  <a:gd name="connsiteY532" fmla="*/ 118822 h 1283936"/>
                  <a:gd name="connsiteX533" fmla="*/ 1194073 w 1738064"/>
                  <a:gd name="connsiteY533" fmla="*/ 114763 h 1283936"/>
                  <a:gd name="connsiteX534" fmla="*/ 1218508 w 1738064"/>
                  <a:gd name="connsiteY534" fmla="*/ 110014 h 1283936"/>
                  <a:gd name="connsiteX535" fmla="*/ 1217589 w 1738064"/>
                  <a:gd name="connsiteY535" fmla="*/ 107869 h 1283936"/>
                  <a:gd name="connsiteX536" fmla="*/ 1178831 w 1738064"/>
                  <a:gd name="connsiteY536" fmla="*/ 100669 h 1283936"/>
                  <a:gd name="connsiteX537" fmla="*/ 1197291 w 1738064"/>
                  <a:gd name="connsiteY537" fmla="*/ 100669 h 1283936"/>
                  <a:gd name="connsiteX538" fmla="*/ 1217895 w 1738064"/>
                  <a:gd name="connsiteY538" fmla="*/ 102814 h 1283936"/>
                  <a:gd name="connsiteX539" fmla="*/ 1226780 w 1738064"/>
                  <a:gd name="connsiteY539" fmla="*/ 104499 h 1283936"/>
                  <a:gd name="connsiteX540" fmla="*/ 1238270 w 1738064"/>
                  <a:gd name="connsiteY540" fmla="*/ 105188 h 1283936"/>
                  <a:gd name="connsiteX541" fmla="*/ 1319921 w 1738064"/>
                  <a:gd name="connsiteY541" fmla="*/ 103503 h 1283936"/>
                  <a:gd name="connsiteX542" fmla="*/ 1392459 w 1738064"/>
                  <a:gd name="connsiteY542" fmla="*/ 96303 h 1283936"/>
                  <a:gd name="connsiteX543" fmla="*/ 1430986 w 1738064"/>
                  <a:gd name="connsiteY543" fmla="*/ 92933 h 1283936"/>
                  <a:gd name="connsiteX544" fmla="*/ 1467600 w 1738064"/>
                  <a:gd name="connsiteY544" fmla="*/ 74013 h 1283936"/>
                  <a:gd name="connsiteX545" fmla="*/ 1468059 w 1738064"/>
                  <a:gd name="connsiteY545" fmla="*/ 70184 h 1283936"/>
                  <a:gd name="connsiteX546" fmla="*/ 1459940 w 1738064"/>
                  <a:gd name="connsiteY546" fmla="*/ 68498 h 1283936"/>
                  <a:gd name="connsiteX547" fmla="*/ 1452740 w 1738064"/>
                  <a:gd name="connsiteY547" fmla="*/ 65128 h 1283936"/>
                  <a:gd name="connsiteX548" fmla="*/ 1441480 w 1738064"/>
                  <a:gd name="connsiteY548" fmla="*/ 60839 h 1283936"/>
                  <a:gd name="connsiteX549" fmla="*/ 1395982 w 1738064"/>
                  <a:gd name="connsiteY549" fmla="*/ 61528 h 1283936"/>
                  <a:gd name="connsiteX550" fmla="*/ 1395982 w 1738064"/>
                  <a:gd name="connsiteY550" fmla="*/ 59383 h 1283936"/>
                  <a:gd name="connsiteX551" fmla="*/ 1394067 w 1738064"/>
                  <a:gd name="connsiteY551" fmla="*/ 52183 h 1283936"/>
                  <a:gd name="connsiteX552" fmla="*/ 1363199 w 1738064"/>
                  <a:gd name="connsiteY552" fmla="*/ 55094 h 1283936"/>
                  <a:gd name="connsiteX553" fmla="*/ 1358450 w 1738064"/>
                  <a:gd name="connsiteY553" fmla="*/ 55324 h 1283936"/>
                  <a:gd name="connsiteX554" fmla="*/ 1362969 w 1738064"/>
                  <a:gd name="connsiteY554" fmla="*/ 51954 h 1283936"/>
                  <a:gd name="connsiteX555" fmla="*/ 1370169 w 1738064"/>
                  <a:gd name="connsiteY555" fmla="*/ 46898 h 1283936"/>
                  <a:gd name="connsiteX556" fmla="*/ 1361820 w 1738064"/>
                  <a:gd name="connsiteY556" fmla="*/ 35409 h 1283936"/>
                  <a:gd name="connsiteX557" fmla="*/ 1335930 w 1738064"/>
                  <a:gd name="connsiteY557" fmla="*/ 37324 h 1283936"/>
                  <a:gd name="connsiteX558" fmla="*/ 1318237 w 1738064"/>
                  <a:gd name="connsiteY558" fmla="*/ 38549 h 1283936"/>
                  <a:gd name="connsiteX559" fmla="*/ 1233291 w 1738064"/>
                  <a:gd name="connsiteY559" fmla="*/ 34949 h 1283936"/>
                  <a:gd name="connsiteX560" fmla="*/ 1210772 w 1738064"/>
                  <a:gd name="connsiteY560" fmla="*/ 38549 h 1283936"/>
                  <a:gd name="connsiteX561" fmla="*/ 1194993 w 1738064"/>
                  <a:gd name="connsiteY561" fmla="*/ 41383 h 1283936"/>
                  <a:gd name="connsiteX562" fmla="*/ 1169869 w 1738064"/>
                  <a:gd name="connsiteY562" fmla="*/ 45673 h 1283936"/>
                  <a:gd name="connsiteX563" fmla="*/ 1130345 w 1738064"/>
                  <a:gd name="connsiteY563" fmla="*/ 47128 h 1283936"/>
                  <a:gd name="connsiteX564" fmla="*/ 1117171 w 1738064"/>
                  <a:gd name="connsiteY564" fmla="*/ 53332 h 1283936"/>
                  <a:gd name="connsiteX565" fmla="*/ 1107596 w 1738064"/>
                  <a:gd name="connsiteY565" fmla="*/ 57162 h 1283936"/>
                  <a:gd name="connsiteX566" fmla="*/ 1086302 w 1738064"/>
                  <a:gd name="connsiteY566" fmla="*/ 51188 h 1283936"/>
                  <a:gd name="connsiteX567" fmla="*/ 1066923 w 1738064"/>
                  <a:gd name="connsiteY567" fmla="*/ 60992 h 1283936"/>
                  <a:gd name="connsiteX568" fmla="*/ 1069298 w 1738064"/>
                  <a:gd name="connsiteY568" fmla="*/ 56473 h 1283936"/>
                  <a:gd name="connsiteX569" fmla="*/ 1064242 w 1738064"/>
                  <a:gd name="connsiteY569" fmla="*/ 51417 h 1283936"/>
                  <a:gd name="connsiteX570" fmla="*/ 1078106 w 1738064"/>
                  <a:gd name="connsiteY570" fmla="*/ 49962 h 1283936"/>
                  <a:gd name="connsiteX571" fmla="*/ 1093196 w 1738064"/>
                  <a:gd name="connsiteY571" fmla="*/ 48736 h 1283936"/>
                  <a:gd name="connsiteX572" fmla="*/ 1116175 w 1738064"/>
                  <a:gd name="connsiteY572" fmla="*/ 46132 h 1283936"/>
                  <a:gd name="connsiteX573" fmla="*/ 1130575 w 1738064"/>
                  <a:gd name="connsiteY573" fmla="*/ 44217 h 1283936"/>
                  <a:gd name="connsiteX574" fmla="*/ 1138924 w 1738064"/>
                  <a:gd name="connsiteY574" fmla="*/ 43528 h 1283936"/>
                  <a:gd name="connsiteX575" fmla="*/ 1140839 w 1738064"/>
                  <a:gd name="connsiteY575" fmla="*/ 41843 h 1283936"/>
                  <a:gd name="connsiteX576" fmla="*/ 1128890 w 1738064"/>
                  <a:gd name="connsiteY576" fmla="*/ 36328 h 1283936"/>
                  <a:gd name="connsiteX577" fmla="*/ 1130115 w 1738064"/>
                  <a:gd name="connsiteY577" fmla="*/ 33417 h 1283936"/>
                  <a:gd name="connsiteX578" fmla="*/ 1147809 w 1738064"/>
                  <a:gd name="connsiteY578" fmla="*/ 36787 h 1283936"/>
                  <a:gd name="connsiteX579" fmla="*/ 1174388 w 1738064"/>
                  <a:gd name="connsiteY579" fmla="*/ 39698 h 1283936"/>
                  <a:gd name="connsiteX580" fmla="*/ 1215597 w 1738064"/>
                  <a:gd name="connsiteY580" fmla="*/ 32728 h 1283936"/>
                  <a:gd name="connsiteX581" fmla="*/ 1277564 w 1738064"/>
                  <a:gd name="connsiteY581" fmla="*/ 34643 h 1283936"/>
                  <a:gd name="connsiteX582" fmla="*/ 1319692 w 1738064"/>
                  <a:gd name="connsiteY582" fmla="*/ 32498 h 1283936"/>
                  <a:gd name="connsiteX583" fmla="*/ 1330951 w 1738064"/>
                  <a:gd name="connsiteY583" fmla="*/ 30583 h 1283936"/>
                  <a:gd name="connsiteX584" fmla="*/ 1344356 w 1738064"/>
                  <a:gd name="connsiteY584" fmla="*/ 25834 h 1283936"/>
                  <a:gd name="connsiteX585" fmla="*/ 1343130 w 1738064"/>
                  <a:gd name="connsiteY585" fmla="*/ 22694 h 1283936"/>
                  <a:gd name="connsiteX586" fmla="*/ 1215827 w 1738064"/>
                  <a:gd name="connsiteY586" fmla="*/ 1170 h 1283936"/>
                  <a:gd name="connsiteX587" fmla="*/ 1203878 w 1738064"/>
                  <a:gd name="connsiteY587" fmla="*/ 2625 h 1283936"/>
                  <a:gd name="connsiteX588" fmla="*/ 1158379 w 1738064"/>
                  <a:gd name="connsiteY588" fmla="*/ 21 h 1283936"/>
                  <a:gd name="connsiteX589" fmla="*/ 1116941 w 1738064"/>
                  <a:gd name="connsiteY589" fmla="*/ 1247 h 1283936"/>
                  <a:gd name="connsiteX590" fmla="*/ 1109281 w 1738064"/>
                  <a:gd name="connsiteY590" fmla="*/ 6532 h 1283936"/>
                  <a:gd name="connsiteX591" fmla="*/ 1104532 w 1738064"/>
                  <a:gd name="connsiteY591" fmla="*/ 5306 h 1283936"/>
                  <a:gd name="connsiteX592" fmla="*/ 1089672 w 1738064"/>
                  <a:gd name="connsiteY592" fmla="*/ 1476 h 1283936"/>
                  <a:gd name="connsiteX593" fmla="*/ 1083468 w 1738064"/>
                  <a:gd name="connsiteY593" fmla="*/ 3621 h 1283936"/>
                  <a:gd name="connsiteX594" fmla="*/ 1074353 w 1738064"/>
                  <a:gd name="connsiteY594" fmla="*/ 5306 h 1283936"/>
                  <a:gd name="connsiteX595" fmla="*/ 1036285 w 1738064"/>
                  <a:gd name="connsiteY595" fmla="*/ 6225 h 1283936"/>
                  <a:gd name="connsiteX596" fmla="*/ 1030540 w 1738064"/>
                  <a:gd name="connsiteY596" fmla="*/ 8370 h 1283936"/>
                  <a:gd name="connsiteX597" fmla="*/ 1029850 w 1738064"/>
                  <a:gd name="connsiteY597" fmla="*/ 10055 h 1283936"/>
                  <a:gd name="connsiteX598" fmla="*/ 1037740 w 1738064"/>
                  <a:gd name="connsiteY598" fmla="*/ 16030 h 1283936"/>
                  <a:gd name="connsiteX599" fmla="*/ 1021961 w 1738064"/>
                  <a:gd name="connsiteY599" fmla="*/ 12659 h 1283936"/>
                  <a:gd name="connsiteX600" fmla="*/ 1001356 w 1738064"/>
                  <a:gd name="connsiteY600" fmla="*/ 9519 h 1283936"/>
                  <a:gd name="connsiteX601" fmla="*/ 997527 w 1738064"/>
                  <a:gd name="connsiteY601" fmla="*/ 15723 h 1283936"/>
                  <a:gd name="connsiteX602" fmla="*/ 996837 w 1738064"/>
                  <a:gd name="connsiteY602" fmla="*/ 17868 h 1283936"/>
                  <a:gd name="connsiteX603" fmla="*/ 975314 w 1738064"/>
                  <a:gd name="connsiteY603" fmla="*/ 14268 h 1283936"/>
                  <a:gd name="connsiteX604" fmla="*/ 973169 w 1738064"/>
                  <a:gd name="connsiteY604" fmla="*/ 16643 h 1283936"/>
                  <a:gd name="connsiteX605" fmla="*/ 973399 w 1738064"/>
                  <a:gd name="connsiteY605" fmla="*/ 24532 h 1283936"/>
                  <a:gd name="connsiteX606" fmla="*/ 983433 w 1738064"/>
                  <a:gd name="connsiteY606" fmla="*/ 30736 h 1283936"/>
                  <a:gd name="connsiteX607" fmla="*/ 998063 w 1738064"/>
                  <a:gd name="connsiteY607" fmla="*/ 31655 h 1283936"/>
                  <a:gd name="connsiteX608" fmla="*/ 1019357 w 1738064"/>
                  <a:gd name="connsiteY608" fmla="*/ 33800 h 1283936"/>
                  <a:gd name="connsiteX609" fmla="*/ 1018438 w 1738064"/>
                  <a:gd name="connsiteY609" fmla="*/ 35255 h 1283936"/>
                  <a:gd name="connsiteX610" fmla="*/ 999518 w 1738064"/>
                  <a:gd name="connsiteY610" fmla="*/ 35945 h 1283936"/>
                  <a:gd name="connsiteX611" fmla="*/ 977229 w 1738064"/>
                  <a:gd name="connsiteY611" fmla="*/ 40004 h 1283936"/>
                  <a:gd name="connsiteX612" fmla="*/ 992088 w 1738064"/>
                  <a:gd name="connsiteY612" fmla="*/ 41919 h 1283936"/>
                  <a:gd name="connsiteX613" fmla="*/ 1006489 w 1738064"/>
                  <a:gd name="connsiteY613" fmla="*/ 40694 h 1283936"/>
                  <a:gd name="connsiteX614" fmla="*/ 1008863 w 1738064"/>
                  <a:gd name="connsiteY614" fmla="*/ 42839 h 1283936"/>
                  <a:gd name="connsiteX615" fmla="*/ 997603 w 1738064"/>
                  <a:gd name="connsiteY615" fmla="*/ 42839 h 1283936"/>
                  <a:gd name="connsiteX616" fmla="*/ 982744 w 1738064"/>
                  <a:gd name="connsiteY616" fmla="*/ 43758 h 1283936"/>
                  <a:gd name="connsiteX617" fmla="*/ 967884 w 1738064"/>
                  <a:gd name="connsiteY617" fmla="*/ 45213 h 1283936"/>
                  <a:gd name="connsiteX618" fmla="*/ 967654 w 1738064"/>
                  <a:gd name="connsiteY618" fmla="*/ 48124 h 1283936"/>
                  <a:gd name="connsiteX619" fmla="*/ 972709 w 1738064"/>
                  <a:gd name="connsiteY619" fmla="*/ 50728 h 1283936"/>
                  <a:gd name="connsiteX620" fmla="*/ 977765 w 1738064"/>
                  <a:gd name="connsiteY620" fmla="*/ 57468 h 1283936"/>
                  <a:gd name="connsiteX621" fmla="*/ 977305 w 1738064"/>
                  <a:gd name="connsiteY621" fmla="*/ 60609 h 1283936"/>
                  <a:gd name="connsiteX622" fmla="*/ 972250 w 1738064"/>
                  <a:gd name="connsiteY622" fmla="*/ 58694 h 1283936"/>
                  <a:gd name="connsiteX623" fmla="*/ 966735 w 1738064"/>
                  <a:gd name="connsiteY623" fmla="*/ 52719 h 1283936"/>
                  <a:gd name="connsiteX624" fmla="*/ 962446 w 1738064"/>
                  <a:gd name="connsiteY624" fmla="*/ 50575 h 1283936"/>
                  <a:gd name="connsiteX625" fmla="*/ 933722 w 1738064"/>
                  <a:gd name="connsiteY625" fmla="*/ 47971 h 1283936"/>
                  <a:gd name="connsiteX626" fmla="*/ 917943 w 1738064"/>
                  <a:gd name="connsiteY626" fmla="*/ 44370 h 1283936"/>
                  <a:gd name="connsiteX627" fmla="*/ 904768 w 1738064"/>
                  <a:gd name="connsiteY627" fmla="*/ 38396 h 1283936"/>
                  <a:gd name="connsiteX628" fmla="*/ 892053 w 1738064"/>
                  <a:gd name="connsiteY628" fmla="*/ 37170 h 1283936"/>
                  <a:gd name="connsiteX629" fmla="*/ 888913 w 1738064"/>
                  <a:gd name="connsiteY629" fmla="*/ 32651 h 1283936"/>
                  <a:gd name="connsiteX630" fmla="*/ 880564 w 1738064"/>
                  <a:gd name="connsiteY630" fmla="*/ 28821 h 1283936"/>
                  <a:gd name="connsiteX631" fmla="*/ 849466 w 1738064"/>
                  <a:gd name="connsiteY631" fmla="*/ 25681 h 1283936"/>
                  <a:gd name="connsiteX632" fmla="*/ 831772 w 1738064"/>
                  <a:gd name="connsiteY632" fmla="*/ 28821 h 1283936"/>
                  <a:gd name="connsiteX633" fmla="*/ 832002 w 1738064"/>
                  <a:gd name="connsiteY633" fmla="*/ 32421 h 1283936"/>
                  <a:gd name="connsiteX634" fmla="*/ 848547 w 1738064"/>
                  <a:gd name="connsiteY634" fmla="*/ 34336 h 1283936"/>
                  <a:gd name="connsiteX635" fmla="*/ 851687 w 1738064"/>
                  <a:gd name="connsiteY635" fmla="*/ 36941 h 1283936"/>
                  <a:gd name="connsiteX636" fmla="*/ 841883 w 1738064"/>
                  <a:gd name="connsiteY636" fmla="*/ 36021 h 1283936"/>
                  <a:gd name="connsiteX637" fmla="*/ 805729 w 1738064"/>
                  <a:gd name="connsiteY637" fmla="*/ 34566 h 1283936"/>
                  <a:gd name="connsiteX638" fmla="*/ 785661 w 1738064"/>
                  <a:gd name="connsiteY638" fmla="*/ 33877 h 1283936"/>
                  <a:gd name="connsiteX639" fmla="*/ 788265 w 1738064"/>
                  <a:gd name="connsiteY639" fmla="*/ 39162 h 1283936"/>
                  <a:gd name="connsiteX640" fmla="*/ 797150 w 1738064"/>
                  <a:gd name="connsiteY640" fmla="*/ 42992 h 1283936"/>
                  <a:gd name="connsiteX641" fmla="*/ 833074 w 1738064"/>
                  <a:gd name="connsiteY641" fmla="*/ 49426 h 1283936"/>
                  <a:gd name="connsiteX642" fmla="*/ 817065 w 1738064"/>
                  <a:gd name="connsiteY642" fmla="*/ 50115 h 1283936"/>
                  <a:gd name="connsiteX643" fmla="*/ 802206 w 1738064"/>
                  <a:gd name="connsiteY643" fmla="*/ 48890 h 1283936"/>
                  <a:gd name="connsiteX644" fmla="*/ 794546 w 1738064"/>
                  <a:gd name="connsiteY644" fmla="*/ 47971 h 1283936"/>
                  <a:gd name="connsiteX645" fmla="*/ 764827 w 1738064"/>
                  <a:gd name="connsiteY645" fmla="*/ 47281 h 1283936"/>
                  <a:gd name="connsiteX646" fmla="*/ 756937 w 1738064"/>
                  <a:gd name="connsiteY646" fmla="*/ 47971 h 1283936"/>
                  <a:gd name="connsiteX647" fmla="*/ 820359 w 1738064"/>
                  <a:gd name="connsiteY647" fmla="*/ 53715 h 1283936"/>
                  <a:gd name="connsiteX648" fmla="*/ 919015 w 1738064"/>
                  <a:gd name="connsiteY648" fmla="*/ 62830 h 1283936"/>
                  <a:gd name="connsiteX649" fmla="*/ 938854 w 1738064"/>
                  <a:gd name="connsiteY649" fmla="*/ 65435 h 1283936"/>
                  <a:gd name="connsiteX650" fmla="*/ 940539 w 1738064"/>
                  <a:gd name="connsiteY650" fmla="*/ 73784 h 1283936"/>
                  <a:gd name="connsiteX651" fmla="*/ 942684 w 1738064"/>
                  <a:gd name="connsiteY651" fmla="*/ 78839 h 1283936"/>
                  <a:gd name="connsiteX652" fmla="*/ 944369 w 1738064"/>
                  <a:gd name="connsiteY652" fmla="*/ 83894 h 1283936"/>
                  <a:gd name="connsiteX653" fmla="*/ 939620 w 1738064"/>
                  <a:gd name="connsiteY653" fmla="*/ 87035 h 1283936"/>
                  <a:gd name="connsiteX654" fmla="*/ 937475 w 1738064"/>
                  <a:gd name="connsiteY654" fmla="*/ 82516 h 1283936"/>
                  <a:gd name="connsiteX655" fmla="*/ 935790 w 1738064"/>
                  <a:gd name="connsiteY655" fmla="*/ 78226 h 1283936"/>
                  <a:gd name="connsiteX656" fmla="*/ 928360 w 1738064"/>
                  <a:gd name="connsiteY656" fmla="*/ 75086 h 1283936"/>
                  <a:gd name="connsiteX657" fmla="*/ 917790 w 1738064"/>
                  <a:gd name="connsiteY657" fmla="*/ 72175 h 1283936"/>
                  <a:gd name="connsiteX658" fmla="*/ 891670 w 1738064"/>
                  <a:gd name="connsiteY658" fmla="*/ 62600 h 1283936"/>
                  <a:gd name="connsiteX659" fmla="*/ 894045 w 1738064"/>
                  <a:gd name="connsiteY659" fmla="*/ 74779 h 1283936"/>
                  <a:gd name="connsiteX660" fmla="*/ 889296 w 1738064"/>
                  <a:gd name="connsiteY660" fmla="*/ 80524 h 1283936"/>
                  <a:gd name="connsiteX661" fmla="*/ 887611 w 1738064"/>
                  <a:gd name="connsiteY661" fmla="*/ 72635 h 1283936"/>
                  <a:gd name="connsiteX662" fmla="*/ 882096 w 1738064"/>
                  <a:gd name="connsiteY662" fmla="*/ 63290 h 1283936"/>
                  <a:gd name="connsiteX663" fmla="*/ 825338 w 1738064"/>
                  <a:gd name="connsiteY663" fmla="*/ 60379 h 1283936"/>
                  <a:gd name="connsiteX664" fmla="*/ 788725 w 1738064"/>
                  <a:gd name="connsiteY664" fmla="*/ 60149 h 1283936"/>
                  <a:gd name="connsiteX665" fmla="*/ 790410 w 1738064"/>
                  <a:gd name="connsiteY665" fmla="*/ 63749 h 1283936"/>
                  <a:gd name="connsiteX666" fmla="*/ 819823 w 1738064"/>
                  <a:gd name="connsiteY666" fmla="*/ 83818 h 1283936"/>
                  <a:gd name="connsiteX667" fmla="*/ 848547 w 1738064"/>
                  <a:gd name="connsiteY667" fmla="*/ 95077 h 1283936"/>
                  <a:gd name="connsiteX668" fmla="*/ 854062 w 1738064"/>
                  <a:gd name="connsiteY668" fmla="*/ 96992 h 1283936"/>
                  <a:gd name="connsiteX669" fmla="*/ 827483 w 1738064"/>
                  <a:gd name="connsiteY669" fmla="*/ 93392 h 1283936"/>
                  <a:gd name="connsiteX670" fmla="*/ 812853 w 1738064"/>
                  <a:gd name="connsiteY670" fmla="*/ 93852 h 1283936"/>
                  <a:gd name="connsiteX671" fmla="*/ 809023 w 1738064"/>
                  <a:gd name="connsiteY671" fmla="*/ 100822 h 1283936"/>
                  <a:gd name="connsiteX672" fmla="*/ 810478 w 1738064"/>
                  <a:gd name="connsiteY672" fmla="*/ 108482 h 1283936"/>
                  <a:gd name="connsiteX673" fmla="*/ 815227 w 1738064"/>
                  <a:gd name="connsiteY673" fmla="*/ 123571 h 1283936"/>
                  <a:gd name="connsiteX674" fmla="*/ 813542 w 1738064"/>
                  <a:gd name="connsiteY674" fmla="*/ 128627 h 1283936"/>
                  <a:gd name="connsiteX675" fmla="*/ 805652 w 1738064"/>
                  <a:gd name="connsiteY675" fmla="*/ 130312 h 1283936"/>
                  <a:gd name="connsiteX676" fmla="*/ 794393 w 1738064"/>
                  <a:gd name="connsiteY676" fmla="*/ 128627 h 1283936"/>
                  <a:gd name="connsiteX677" fmla="*/ 781678 w 1738064"/>
                  <a:gd name="connsiteY677" fmla="*/ 121963 h 1283936"/>
                  <a:gd name="connsiteX678" fmla="*/ 770648 w 1738064"/>
                  <a:gd name="connsiteY678" fmla="*/ 118133 h 1283936"/>
                  <a:gd name="connsiteX679" fmla="*/ 768963 w 1738064"/>
                  <a:gd name="connsiteY679" fmla="*/ 115758 h 1283936"/>
                  <a:gd name="connsiteX680" fmla="*/ 767278 w 1738064"/>
                  <a:gd name="connsiteY680" fmla="*/ 112388 h 1283936"/>
                  <a:gd name="connsiteX681" fmla="*/ 753873 w 1738064"/>
                  <a:gd name="connsiteY681" fmla="*/ 107103 h 1283936"/>
                  <a:gd name="connsiteX682" fmla="*/ 741465 w 1738064"/>
                  <a:gd name="connsiteY682" fmla="*/ 104729 h 1283936"/>
                  <a:gd name="connsiteX683" fmla="*/ 727371 w 1738064"/>
                  <a:gd name="connsiteY683" fmla="*/ 103043 h 1283936"/>
                  <a:gd name="connsiteX684" fmla="*/ 723311 w 1738064"/>
                  <a:gd name="connsiteY684" fmla="*/ 98984 h 1283936"/>
                  <a:gd name="connsiteX685" fmla="*/ 707532 w 1738064"/>
                  <a:gd name="connsiteY685" fmla="*/ 93928 h 1283936"/>
                  <a:gd name="connsiteX686" fmla="*/ 686698 w 1738064"/>
                  <a:gd name="connsiteY686" fmla="*/ 85350 h 1283936"/>
                  <a:gd name="connsiteX687" fmla="*/ 646715 w 1738064"/>
                  <a:gd name="connsiteY687" fmla="*/ 78916 h 1283936"/>
                  <a:gd name="connsiteX688" fmla="*/ 627336 w 1738064"/>
                  <a:gd name="connsiteY688" fmla="*/ 78916 h 1283936"/>
                  <a:gd name="connsiteX689" fmla="*/ 626417 w 1738064"/>
                  <a:gd name="connsiteY689" fmla="*/ 84660 h 1283936"/>
                  <a:gd name="connsiteX690" fmla="*/ 632391 w 1738064"/>
                  <a:gd name="connsiteY690" fmla="*/ 95231 h 1283936"/>
                  <a:gd name="connsiteX691" fmla="*/ 642195 w 1738064"/>
                  <a:gd name="connsiteY691" fmla="*/ 105495 h 1283936"/>
                  <a:gd name="connsiteX692" fmla="*/ 662034 w 1738064"/>
                  <a:gd name="connsiteY692" fmla="*/ 115452 h 1283936"/>
                  <a:gd name="connsiteX693" fmla="*/ 667932 w 1738064"/>
                  <a:gd name="connsiteY693" fmla="*/ 121197 h 1283936"/>
                  <a:gd name="connsiteX694" fmla="*/ 654987 w 1738064"/>
                  <a:gd name="connsiteY694" fmla="*/ 121810 h 1283936"/>
                  <a:gd name="connsiteX695" fmla="*/ 645412 w 1738064"/>
                  <a:gd name="connsiteY695" fmla="*/ 120890 h 1283936"/>
                  <a:gd name="connsiteX696" fmla="*/ 634229 w 1738064"/>
                  <a:gd name="connsiteY696" fmla="*/ 119588 h 1283936"/>
                  <a:gd name="connsiteX697" fmla="*/ 625268 w 1738064"/>
                  <a:gd name="connsiteY697" fmla="*/ 119435 h 1283936"/>
                  <a:gd name="connsiteX698" fmla="*/ 632314 w 1738064"/>
                  <a:gd name="connsiteY698" fmla="*/ 123878 h 1283936"/>
                  <a:gd name="connsiteX699" fmla="*/ 637447 w 1738064"/>
                  <a:gd name="connsiteY699" fmla="*/ 126099 h 1283936"/>
                  <a:gd name="connsiteX700" fmla="*/ 642885 w 1738064"/>
                  <a:gd name="connsiteY700" fmla="*/ 129776 h 1283936"/>
                  <a:gd name="connsiteX701" fmla="*/ 655293 w 1738064"/>
                  <a:gd name="connsiteY701" fmla="*/ 133759 h 1283936"/>
                  <a:gd name="connsiteX702" fmla="*/ 661038 w 1738064"/>
                  <a:gd name="connsiteY702" fmla="*/ 138048 h 1283936"/>
                  <a:gd name="connsiteX703" fmla="*/ 661038 w 1738064"/>
                  <a:gd name="connsiteY703" fmla="*/ 140576 h 1283936"/>
                  <a:gd name="connsiteX704" fmla="*/ 649549 w 1738064"/>
                  <a:gd name="connsiteY704" fmla="*/ 137205 h 1283936"/>
                  <a:gd name="connsiteX705" fmla="*/ 643498 w 1738064"/>
                  <a:gd name="connsiteY705" fmla="*/ 132457 h 1283936"/>
                  <a:gd name="connsiteX706" fmla="*/ 633617 w 1738064"/>
                  <a:gd name="connsiteY706" fmla="*/ 128933 h 1283936"/>
                  <a:gd name="connsiteX707" fmla="*/ 625651 w 1738064"/>
                  <a:gd name="connsiteY707" fmla="*/ 125256 h 1283936"/>
                  <a:gd name="connsiteX708" fmla="*/ 617838 w 1738064"/>
                  <a:gd name="connsiteY708" fmla="*/ 122193 h 1283936"/>
                  <a:gd name="connsiteX709" fmla="*/ 610178 w 1738064"/>
                  <a:gd name="connsiteY709" fmla="*/ 120278 h 1283936"/>
                  <a:gd name="connsiteX710" fmla="*/ 598689 w 1738064"/>
                  <a:gd name="connsiteY710" fmla="*/ 118669 h 1283936"/>
                  <a:gd name="connsiteX711" fmla="*/ 586433 w 1738064"/>
                  <a:gd name="connsiteY711" fmla="*/ 114380 h 1283936"/>
                  <a:gd name="connsiteX712" fmla="*/ 570807 w 1738064"/>
                  <a:gd name="connsiteY712" fmla="*/ 113461 h 1283936"/>
                  <a:gd name="connsiteX713" fmla="*/ 568893 w 1738064"/>
                  <a:gd name="connsiteY713" fmla="*/ 118593 h 1283936"/>
                  <a:gd name="connsiteX714" fmla="*/ 554876 w 1738064"/>
                  <a:gd name="connsiteY714" fmla="*/ 136440 h 1283936"/>
                  <a:gd name="connsiteX715" fmla="*/ 554569 w 1738064"/>
                  <a:gd name="connsiteY715" fmla="*/ 141878 h 1283936"/>
                  <a:gd name="connsiteX716" fmla="*/ 553803 w 1738064"/>
                  <a:gd name="connsiteY716" fmla="*/ 146320 h 1283936"/>
                  <a:gd name="connsiteX717" fmla="*/ 549514 w 1738064"/>
                  <a:gd name="connsiteY717" fmla="*/ 146014 h 1283936"/>
                  <a:gd name="connsiteX718" fmla="*/ 547139 w 1738064"/>
                  <a:gd name="connsiteY718" fmla="*/ 135674 h 1283936"/>
                  <a:gd name="connsiteX719" fmla="*/ 553650 w 1738064"/>
                  <a:gd name="connsiteY719" fmla="*/ 125333 h 1283936"/>
                  <a:gd name="connsiteX720" fmla="*/ 553956 w 1738064"/>
                  <a:gd name="connsiteY720" fmla="*/ 115758 h 1283936"/>
                  <a:gd name="connsiteX721" fmla="*/ 552654 w 1738064"/>
                  <a:gd name="connsiteY721" fmla="*/ 110473 h 1283936"/>
                  <a:gd name="connsiteX722" fmla="*/ 550892 w 1738064"/>
                  <a:gd name="connsiteY722" fmla="*/ 106337 h 1283936"/>
                  <a:gd name="connsiteX723" fmla="*/ 529522 w 1738064"/>
                  <a:gd name="connsiteY723" fmla="*/ 90865 h 1283936"/>
                  <a:gd name="connsiteX724" fmla="*/ 516577 w 1738064"/>
                  <a:gd name="connsiteY724" fmla="*/ 91018 h 1283936"/>
                  <a:gd name="connsiteX725" fmla="*/ 501411 w 1738064"/>
                  <a:gd name="connsiteY725" fmla="*/ 93239 h 1283936"/>
                  <a:gd name="connsiteX726" fmla="*/ 503019 w 1738064"/>
                  <a:gd name="connsiteY726" fmla="*/ 94848 h 1283936"/>
                  <a:gd name="connsiteX727" fmla="*/ 499496 w 1738064"/>
                  <a:gd name="connsiteY727" fmla="*/ 95997 h 1283936"/>
                  <a:gd name="connsiteX728" fmla="*/ 484790 w 1738064"/>
                  <a:gd name="connsiteY728" fmla="*/ 96303 h 1283936"/>
                  <a:gd name="connsiteX729" fmla="*/ 473147 w 1738064"/>
                  <a:gd name="connsiteY729" fmla="*/ 97911 h 1283936"/>
                  <a:gd name="connsiteX730" fmla="*/ 460202 w 1738064"/>
                  <a:gd name="connsiteY730" fmla="*/ 99980 h 1283936"/>
                  <a:gd name="connsiteX731" fmla="*/ 439444 w 1738064"/>
                  <a:gd name="connsiteY731" fmla="*/ 103043 h 1283936"/>
                  <a:gd name="connsiteX732" fmla="*/ 388354 w 1738064"/>
                  <a:gd name="connsiteY732" fmla="*/ 113767 h 1283936"/>
                  <a:gd name="connsiteX733" fmla="*/ 387895 w 1738064"/>
                  <a:gd name="connsiteY733" fmla="*/ 115222 h 1283936"/>
                  <a:gd name="connsiteX734" fmla="*/ 457981 w 1738064"/>
                  <a:gd name="connsiteY734" fmla="*/ 152372 h 1283936"/>
                  <a:gd name="connsiteX735" fmla="*/ 471385 w 1738064"/>
                  <a:gd name="connsiteY735" fmla="*/ 159572 h 1283936"/>
                  <a:gd name="connsiteX736" fmla="*/ 466253 w 1738064"/>
                  <a:gd name="connsiteY736" fmla="*/ 157657 h 1283936"/>
                  <a:gd name="connsiteX737" fmla="*/ 460355 w 1738064"/>
                  <a:gd name="connsiteY737" fmla="*/ 156048 h 1283936"/>
                  <a:gd name="connsiteX738" fmla="*/ 451394 w 1738064"/>
                  <a:gd name="connsiteY738" fmla="*/ 154133 h 1283936"/>
                  <a:gd name="connsiteX739" fmla="*/ 448713 w 1738064"/>
                  <a:gd name="connsiteY739" fmla="*/ 149538 h 1283936"/>
                  <a:gd name="connsiteX740" fmla="*/ 440900 w 1738064"/>
                  <a:gd name="connsiteY740" fmla="*/ 145095 h 1283936"/>
                  <a:gd name="connsiteX741" fmla="*/ 431632 w 1738064"/>
                  <a:gd name="connsiteY741" fmla="*/ 142567 h 1283936"/>
                  <a:gd name="connsiteX742" fmla="*/ 417461 w 1738064"/>
                  <a:gd name="connsiteY742" fmla="*/ 139657 h 1283936"/>
                  <a:gd name="connsiteX743" fmla="*/ 406584 w 1738064"/>
                  <a:gd name="connsiteY743" fmla="*/ 131844 h 1283936"/>
                  <a:gd name="connsiteX744" fmla="*/ 404976 w 1738064"/>
                  <a:gd name="connsiteY744" fmla="*/ 127248 h 1283936"/>
                  <a:gd name="connsiteX745" fmla="*/ 400993 w 1738064"/>
                  <a:gd name="connsiteY745" fmla="*/ 123418 h 1283936"/>
                  <a:gd name="connsiteX746" fmla="*/ 378014 w 1738064"/>
                  <a:gd name="connsiteY746" fmla="*/ 122959 h 1283936"/>
                  <a:gd name="connsiteX747" fmla="*/ 351358 w 1738064"/>
                  <a:gd name="connsiteY747" fmla="*/ 127554 h 1283936"/>
                  <a:gd name="connsiteX748" fmla="*/ 331750 w 1738064"/>
                  <a:gd name="connsiteY748" fmla="*/ 130465 h 1283936"/>
                  <a:gd name="connsiteX749" fmla="*/ 337954 w 1738064"/>
                  <a:gd name="connsiteY749" fmla="*/ 141189 h 1283936"/>
                  <a:gd name="connsiteX750" fmla="*/ 340482 w 1738064"/>
                  <a:gd name="connsiteY750" fmla="*/ 147393 h 1283936"/>
                  <a:gd name="connsiteX751" fmla="*/ 333588 w 1738064"/>
                  <a:gd name="connsiteY751" fmla="*/ 156967 h 1283936"/>
                  <a:gd name="connsiteX752" fmla="*/ 335350 w 1738064"/>
                  <a:gd name="connsiteY752" fmla="*/ 160950 h 1283936"/>
                  <a:gd name="connsiteX753" fmla="*/ 339333 w 1738064"/>
                  <a:gd name="connsiteY753" fmla="*/ 168610 h 1283936"/>
                  <a:gd name="connsiteX754" fmla="*/ 336269 w 1738064"/>
                  <a:gd name="connsiteY754" fmla="*/ 174202 h 1283936"/>
                  <a:gd name="connsiteX755" fmla="*/ 326847 w 1738064"/>
                  <a:gd name="connsiteY755" fmla="*/ 177419 h 1283936"/>
                  <a:gd name="connsiteX756" fmla="*/ 309767 w 1738064"/>
                  <a:gd name="connsiteY756" fmla="*/ 170065 h 1283936"/>
                  <a:gd name="connsiteX757" fmla="*/ 298430 w 1738064"/>
                  <a:gd name="connsiteY757" fmla="*/ 168610 h 1283936"/>
                  <a:gd name="connsiteX758" fmla="*/ 276064 w 1738064"/>
                  <a:gd name="connsiteY758" fmla="*/ 171521 h 1283936"/>
                  <a:gd name="connsiteX759" fmla="*/ 278592 w 1738064"/>
                  <a:gd name="connsiteY759" fmla="*/ 183623 h 1283936"/>
                  <a:gd name="connsiteX760" fmla="*/ 289162 w 1738064"/>
                  <a:gd name="connsiteY760" fmla="*/ 193964 h 1283936"/>
                  <a:gd name="connsiteX761" fmla="*/ 289009 w 1738064"/>
                  <a:gd name="connsiteY761" fmla="*/ 197027 h 1283936"/>
                  <a:gd name="connsiteX762" fmla="*/ 280736 w 1738064"/>
                  <a:gd name="connsiteY762" fmla="*/ 189061 h 1283936"/>
                  <a:gd name="connsiteX763" fmla="*/ 273077 w 1738064"/>
                  <a:gd name="connsiteY763" fmla="*/ 178185 h 1283936"/>
                  <a:gd name="connsiteX764" fmla="*/ 271621 w 1738064"/>
                  <a:gd name="connsiteY764" fmla="*/ 178338 h 1283936"/>
                  <a:gd name="connsiteX765" fmla="*/ 172199 w 1738064"/>
                  <a:gd name="connsiteY765" fmla="*/ 219547 h 1283936"/>
                  <a:gd name="connsiteX766" fmla="*/ 162778 w 1738064"/>
                  <a:gd name="connsiteY766" fmla="*/ 223223 h 1283936"/>
                  <a:gd name="connsiteX767" fmla="*/ 157799 w 1738064"/>
                  <a:gd name="connsiteY767" fmla="*/ 227206 h 1283936"/>
                  <a:gd name="connsiteX768" fmla="*/ 157033 w 1738064"/>
                  <a:gd name="connsiteY768" fmla="*/ 230883 h 1283936"/>
                  <a:gd name="connsiteX769" fmla="*/ 157340 w 1738064"/>
                  <a:gd name="connsiteY769" fmla="*/ 234713 h 1283936"/>
                  <a:gd name="connsiteX770" fmla="*/ 167220 w 1738064"/>
                  <a:gd name="connsiteY770" fmla="*/ 239462 h 1283936"/>
                  <a:gd name="connsiteX771" fmla="*/ 168982 w 1738064"/>
                  <a:gd name="connsiteY771" fmla="*/ 243598 h 1283936"/>
                  <a:gd name="connsiteX772" fmla="*/ 172965 w 1738064"/>
                  <a:gd name="connsiteY772" fmla="*/ 244364 h 1283936"/>
                  <a:gd name="connsiteX773" fmla="*/ 184761 w 1738064"/>
                  <a:gd name="connsiteY773" fmla="*/ 242143 h 1283936"/>
                  <a:gd name="connsiteX774" fmla="*/ 195944 w 1738064"/>
                  <a:gd name="connsiteY774" fmla="*/ 245360 h 1283936"/>
                  <a:gd name="connsiteX775" fmla="*/ 215553 w 1738064"/>
                  <a:gd name="connsiteY775" fmla="*/ 244364 h 1283936"/>
                  <a:gd name="connsiteX776" fmla="*/ 228957 w 1738064"/>
                  <a:gd name="connsiteY776" fmla="*/ 243751 h 1283936"/>
                  <a:gd name="connsiteX777" fmla="*/ 248872 w 1738064"/>
                  <a:gd name="connsiteY777" fmla="*/ 233028 h 1283936"/>
                  <a:gd name="connsiteX778" fmla="*/ 251247 w 1738064"/>
                  <a:gd name="connsiteY778" fmla="*/ 235096 h 1283936"/>
                  <a:gd name="connsiteX779" fmla="*/ 255383 w 1738064"/>
                  <a:gd name="connsiteY779" fmla="*/ 238313 h 1283936"/>
                  <a:gd name="connsiteX780" fmla="*/ 258753 w 1738064"/>
                  <a:gd name="connsiteY780" fmla="*/ 238773 h 1283936"/>
                  <a:gd name="connsiteX781" fmla="*/ 252396 w 1738064"/>
                  <a:gd name="connsiteY781" fmla="*/ 239385 h 1283936"/>
                  <a:gd name="connsiteX782" fmla="*/ 246038 w 1738064"/>
                  <a:gd name="connsiteY782" fmla="*/ 243368 h 1283936"/>
                  <a:gd name="connsiteX783" fmla="*/ 229110 w 1738064"/>
                  <a:gd name="connsiteY783" fmla="*/ 247198 h 1283936"/>
                  <a:gd name="connsiteX784" fmla="*/ 228651 w 1738064"/>
                  <a:gd name="connsiteY784" fmla="*/ 250109 h 1283936"/>
                  <a:gd name="connsiteX785" fmla="*/ 226583 w 1738064"/>
                  <a:gd name="connsiteY785" fmla="*/ 255394 h 1283936"/>
                  <a:gd name="connsiteX786" fmla="*/ 227349 w 1738064"/>
                  <a:gd name="connsiteY786" fmla="*/ 261905 h 1283936"/>
                  <a:gd name="connsiteX787" fmla="*/ 228804 w 1738064"/>
                  <a:gd name="connsiteY787" fmla="*/ 265122 h 1283936"/>
                  <a:gd name="connsiteX788" fmla="*/ 229723 w 1738064"/>
                  <a:gd name="connsiteY788" fmla="*/ 268186 h 1283936"/>
                  <a:gd name="connsiteX789" fmla="*/ 206285 w 1738064"/>
                  <a:gd name="connsiteY789" fmla="*/ 302041 h 1283936"/>
                  <a:gd name="connsiteX790" fmla="*/ 194642 w 1738064"/>
                  <a:gd name="connsiteY790" fmla="*/ 305412 h 1283936"/>
                  <a:gd name="connsiteX791" fmla="*/ 191272 w 1738064"/>
                  <a:gd name="connsiteY791" fmla="*/ 305258 h 1283936"/>
                  <a:gd name="connsiteX792" fmla="*/ 187289 w 1738064"/>
                  <a:gd name="connsiteY792" fmla="*/ 303956 h 1283936"/>
                  <a:gd name="connsiteX793" fmla="*/ 181238 w 1738064"/>
                  <a:gd name="connsiteY793" fmla="*/ 302807 h 1283936"/>
                  <a:gd name="connsiteX794" fmla="*/ 176948 w 1738064"/>
                  <a:gd name="connsiteY794" fmla="*/ 304569 h 1283936"/>
                  <a:gd name="connsiteX795" fmla="*/ 174267 w 1738064"/>
                  <a:gd name="connsiteY795" fmla="*/ 304875 h 1283936"/>
                  <a:gd name="connsiteX796" fmla="*/ 172965 w 1738064"/>
                  <a:gd name="connsiteY796" fmla="*/ 304109 h 1283936"/>
                  <a:gd name="connsiteX797" fmla="*/ 169901 w 1738064"/>
                  <a:gd name="connsiteY797" fmla="*/ 304109 h 1283936"/>
                  <a:gd name="connsiteX798" fmla="*/ 167220 w 1738064"/>
                  <a:gd name="connsiteY798" fmla="*/ 303956 h 1283936"/>
                  <a:gd name="connsiteX799" fmla="*/ 162624 w 1738064"/>
                  <a:gd name="connsiteY799" fmla="*/ 304109 h 1283936"/>
                  <a:gd name="connsiteX800" fmla="*/ 154965 w 1738064"/>
                  <a:gd name="connsiteY800" fmla="*/ 303650 h 1283936"/>
                  <a:gd name="connsiteX801" fmla="*/ 110922 w 1738064"/>
                  <a:gd name="connsiteY801" fmla="*/ 314680 h 1283936"/>
                  <a:gd name="connsiteX802" fmla="*/ 112684 w 1738064"/>
                  <a:gd name="connsiteY802" fmla="*/ 318050 h 1283936"/>
                  <a:gd name="connsiteX803" fmla="*/ 118428 w 1738064"/>
                  <a:gd name="connsiteY803" fmla="*/ 320118 h 1283936"/>
                  <a:gd name="connsiteX804" fmla="*/ 117662 w 1738064"/>
                  <a:gd name="connsiteY804" fmla="*/ 323641 h 1283936"/>
                  <a:gd name="connsiteX805" fmla="*/ 69943 w 1738064"/>
                  <a:gd name="connsiteY805" fmla="*/ 335744 h 1283936"/>
                  <a:gd name="connsiteX806" fmla="*/ 62436 w 1738064"/>
                  <a:gd name="connsiteY806" fmla="*/ 336893 h 1283936"/>
                  <a:gd name="connsiteX807" fmla="*/ 55926 w 1738064"/>
                  <a:gd name="connsiteY807" fmla="*/ 336739 h 1283936"/>
                  <a:gd name="connsiteX808" fmla="*/ 14564 w 1738064"/>
                  <a:gd name="connsiteY808" fmla="*/ 341718 h 1283936"/>
                  <a:gd name="connsiteX809" fmla="*/ 12189 w 1738064"/>
                  <a:gd name="connsiteY809" fmla="*/ 343786 h 1283936"/>
                  <a:gd name="connsiteX810" fmla="*/ 11270 w 1738064"/>
                  <a:gd name="connsiteY810" fmla="*/ 346161 h 1283936"/>
                  <a:gd name="connsiteX811" fmla="*/ 11883 w 1738064"/>
                  <a:gd name="connsiteY811" fmla="*/ 348076 h 1283936"/>
                  <a:gd name="connsiteX812" fmla="*/ 10121 w 1738064"/>
                  <a:gd name="connsiteY812" fmla="*/ 350603 h 1283936"/>
                  <a:gd name="connsiteX813" fmla="*/ 5985 w 1738064"/>
                  <a:gd name="connsiteY813" fmla="*/ 355735 h 1283936"/>
                  <a:gd name="connsiteX814" fmla="*/ 1006 w 1738064"/>
                  <a:gd name="connsiteY814" fmla="*/ 362476 h 1283936"/>
                  <a:gd name="connsiteX815" fmla="*/ 700 w 1738064"/>
                  <a:gd name="connsiteY815" fmla="*/ 364850 h 1283936"/>
                  <a:gd name="connsiteX816" fmla="*/ 43670 w 1738064"/>
                  <a:gd name="connsiteY816" fmla="*/ 378868 h 1283936"/>
                  <a:gd name="connsiteX817" fmla="*/ 50104 w 1738064"/>
                  <a:gd name="connsiteY817" fmla="*/ 387217 h 1283936"/>
                  <a:gd name="connsiteX818" fmla="*/ 73543 w 1738064"/>
                  <a:gd name="connsiteY818" fmla="*/ 386297 h 1283936"/>
                  <a:gd name="connsiteX819" fmla="*/ 79977 w 1738064"/>
                  <a:gd name="connsiteY819" fmla="*/ 387217 h 1283936"/>
                  <a:gd name="connsiteX820" fmla="*/ 69943 w 1738064"/>
                  <a:gd name="connsiteY820" fmla="*/ 392272 h 1283936"/>
                  <a:gd name="connsiteX821" fmla="*/ 75228 w 1738064"/>
                  <a:gd name="connsiteY821" fmla="*/ 394876 h 1283936"/>
                  <a:gd name="connsiteX822" fmla="*/ 96752 w 1738064"/>
                  <a:gd name="connsiteY822" fmla="*/ 391046 h 1283936"/>
                  <a:gd name="connsiteX823" fmla="*/ 97441 w 1738064"/>
                  <a:gd name="connsiteY823" fmla="*/ 394876 h 1283936"/>
                  <a:gd name="connsiteX824" fmla="*/ 104871 w 1738064"/>
                  <a:gd name="connsiteY824" fmla="*/ 404221 h 1283936"/>
                  <a:gd name="connsiteX825" fmla="*/ 117816 w 1738064"/>
                  <a:gd name="connsiteY825" fmla="*/ 406366 h 1283936"/>
                  <a:gd name="connsiteX826" fmla="*/ 125705 w 1738064"/>
                  <a:gd name="connsiteY826" fmla="*/ 399932 h 1283936"/>
                  <a:gd name="connsiteX827" fmla="*/ 135509 w 1738064"/>
                  <a:gd name="connsiteY827" fmla="*/ 403991 h 1283936"/>
                  <a:gd name="connsiteX828" fmla="*/ 162088 w 1738064"/>
                  <a:gd name="connsiteY828" fmla="*/ 401387 h 1283936"/>
                  <a:gd name="connsiteX829" fmla="*/ 181008 w 1738064"/>
                  <a:gd name="connsiteY829" fmla="*/ 398783 h 1283936"/>
                  <a:gd name="connsiteX830" fmla="*/ 197553 w 1738064"/>
                  <a:gd name="connsiteY830" fmla="*/ 404298 h 1283936"/>
                  <a:gd name="connsiteX831" fmla="*/ 187978 w 1738064"/>
                  <a:gd name="connsiteY831" fmla="*/ 409583 h 1283936"/>
                  <a:gd name="connsiteX832" fmla="*/ 189663 w 1738064"/>
                  <a:gd name="connsiteY832" fmla="*/ 414868 h 1283936"/>
                  <a:gd name="connsiteX833" fmla="*/ 190353 w 1738064"/>
                  <a:gd name="connsiteY833" fmla="*/ 419923 h 1283936"/>
                  <a:gd name="connsiteX834" fmla="*/ 182923 w 1738064"/>
                  <a:gd name="connsiteY834" fmla="*/ 416323 h 1283936"/>
                  <a:gd name="connsiteX835" fmla="*/ 160633 w 1738064"/>
                  <a:gd name="connsiteY835" fmla="*/ 412034 h 1283936"/>
                  <a:gd name="connsiteX836" fmla="*/ 132139 w 1738064"/>
                  <a:gd name="connsiteY836" fmla="*/ 413719 h 1283936"/>
                  <a:gd name="connsiteX837" fmla="*/ 117509 w 1738064"/>
                  <a:gd name="connsiteY837" fmla="*/ 419234 h 1283936"/>
                  <a:gd name="connsiteX838" fmla="*/ 144548 w 1738064"/>
                  <a:gd name="connsiteY838" fmla="*/ 421608 h 1283936"/>
                  <a:gd name="connsiteX839" fmla="*/ 150752 w 1738064"/>
                  <a:gd name="connsiteY839" fmla="*/ 423983 h 1283936"/>
                  <a:gd name="connsiteX840" fmla="*/ 138573 w 1738064"/>
                  <a:gd name="connsiteY840" fmla="*/ 424213 h 1283936"/>
                  <a:gd name="connsiteX841" fmla="*/ 122335 w 1738064"/>
                  <a:gd name="connsiteY841" fmla="*/ 424443 h 1283936"/>
                  <a:gd name="connsiteX842" fmla="*/ 83347 w 1738064"/>
                  <a:gd name="connsiteY842" fmla="*/ 420613 h 1283936"/>
                  <a:gd name="connsiteX843" fmla="*/ 66343 w 1738064"/>
                  <a:gd name="connsiteY843" fmla="*/ 423983 h 1283936"/>
                  <a:gd name="connsiteX844" fmla="*/ 60828 w 1738064"/>
                  <a:gd name="connsiteY844" fmla="*/ 426128 h 1283936"/>
                  <a:gd name="connsiteX845" fmla="*/ 52709 w 1738064"/>
                  <a:gd name="connsiteY845" fmla="*/ 428272 h 1283936"/>
                  <a:gd name="connsiteX846" fmla="*/ 49338 w 1738064"/>
                  <a:gd name="connsiteY846" fmla="*/ 435013 h 1283936"/>
                  <a:gd name="connsiteX847" fmla="*/ 60828 w 1738064"/>
                  <a:gd name="connsiteY847" fmla="*/ 437924 h 1283936"/>
                  <a:gd name="connsiteX848" fmla="*/ 62743 w 1738064"/>
                  <a:gd name="connsiteY848" fmla="*/ 443668 h 1283936"/>
                  <a:gd name="connsiteX849" fmla="*/ 71628 w 1738064"/>
                  <a:gd name="connsiteY849" fmla="*/ 447728 h 1283936"/>
                  <a:gd name="connsiteX850" fmla="*/ 87866 w 1738064"/>
                  <a:gd name="connsiteY850" fmla="*/ 438843 h 1283936"/>
                  <a:gd name="connsiteX851" fmla="*/ 94607 w 1738064"/>
                  <a:gd name="connsiteY851" fmla="*/ 436698 h 1283936"/>
                  <a:gd name="connsiteX852" fmla="*/ 87177 w 1738064"/>
                  <a:gd name="connsiteY852" fmla="*/ 446962 h 1283936"/>
                  <a:gd name="connsiteX853" fmla="*/ 107552 w 1738064"/>
                  <a:gd name="connsiteY853" fmla="*/ 453702 h 1283936"/>
                  <a:gd name="connsiteX854" fmla="*/ 138420 w 1738064"/>
                  <a:gd name="connsiteY854" fmla="*/ 454392 h 1283936"/>
                  <a:gd name="connsiteX855" fmla="*/ 143169 w 1738064"/>
                  <a:gd name="connsiteY855" fmla="*/ 457302 h 1283936"/>
                  <a:gd name="connsiteX856" fmla="*/ 139339 w 1738064"/>
                  <a:gd name="connsiteY856" fmla="*/ 459447 h 1283936"/>
                  <a:gd name="connsiteX857" fmla="*/ 129305 w 1738064"/>
                  <a:gd name="connsiteY857" fmla="*/ 460137 h 1283936"/>
                  <a:gd name="connsiteX858" fmla="*/ 119731 w 1738064"/>
                  <a:gd name="connsiteY858" fmla="*/ 461592 h 1283936"/>
                  <a:gd name="connsiteX859" fmla="*/ 109160 w 1738064"/>
                  <a:gd name="connsiteY859" fmla="*/ 466877 h 1283936"/>
                  <a:gd name="connsiteX860" fmla="*/ 98896 w 1738064"/>
                  <a:gd name="connsiteY860" fmla="*/ 470707 h 1283936"/>
                  <a:gd name="connsiteX861" fmla="*/ 104641 w 1738064"/>
                  <a:gd name="connsiteY861" fmla="*/ 475762 h 1283936"/>
                  <a:gd name="connsiteX862" fmla="*/ 112531 w 1738064"/>
                  <a:gd name="connsiteY862" fmla="*/ 480281 h 1283936"/>
                  <a:gd name="connsiteX863" fmla="*/ 125246 w 1738064"/>
                  <a:gd name="connsiteY863" fmla="*/ 486716 h 1283936"/>
                  <a:gd name="connsiteX864" fmla="*/ 134361 w 1738064"/>
                  <a:gd name="connsiteY864" fmla="*/ 489626 h 1283936"/>
                  <a:gd name="connsiteX865" fmla="*/ 166914 w 1738064"/>
                  <a:gd name="connsiteY865" fmla="*/ 495141 h 1283936"/>
                  <a:gd name="connsiteX866" fmla="*/ 186293 w 1738064"/>
                  <a:gd name="connsiteY866" fmla="*/ 498511 h 1283936"/>
                  <a:gd name="connsiteX867" fmla="*/ 181238 w 1738064"/>
                  <a:gd name="connsiteY867" fmla="*/ 494222 h 1283936"/>
                  <a:gd name="connsiteX868" fmla="*/ 171433 w 1738064"/>
                  <a:gd name="connsiteY868" fmla="*/ 490162 h 1283936"/>
                  <a:gd name="connsiteX869" fmla="*/ 169748 w 1738064"/>
                  <a:gd name="connsiteY869" fmla="*/ 482043 h 1283936"/>
                  <a:gd name="connsiteX870" fmla="*/ 177408 w 1738064"/>
                  <a:gd name="connsiteY870" fmla="*/ 481124 h 1283936"/>
                  <a:gd name="connsiteX871" fmla="*/ 180012 w 1738064"/>
                  <a:gd name="connsiteY871" fmla="*/ 483498 h 1283936"/>
                  <a:gd name="connsiteX872" fmla="*/ 186446 w 1738064"/>
                  <a:gd name="connsiteY872" fmla="*/ 488784 h 1283936"/>
                  <a:gd name="connsiteX873" fmla="*/ 191731 w 1738064"/>
                  <a:gd name="connsiteY873" fmla="*/ 481813 h 1283936"/>
                  <a:gd name="connsiteX874" fmla="*/ 209655 w 1738064"/>
                  <a:gd name="connsiteY874" fmla="*/ 478443 h 1283936"/>
                  <a:gd name="connsiteX875" fmla="*/ 207280 w 1738064"/>
                  <a:gd name="connsiteY875" fmla="*/ 484877 h 1283936"/>
                  <a:gd name="connsiteX876" fmla="*/ 214480 w 1738064"/>
                  <a:gd name="connsiteY876" fmla="*/ 490622 h 1283936"/>
                  <a:gd name="connsiteX877" fmla="*/ 222370 w 1738064"/>
                  <a:gd name="connsiteY877" fmla="*/ 491541 h 1283936"/>
                  <a:gd name="connsiteX878" fmla="*/ 235545 w 1738064"/>
                  <a:gd name="connsiteY878" fmla="*/ 487941 h 1283936"/>
                  <a:gd name="connsiteX879" fmla="*/ 239145 w 1738064"/>
                  <a:gd name="connsiteY879" fmla="*/ 484801 h 1283936"/>
                  <a:gd name="connsiteX880" fmla="*/ 242285 w 1738064"/>
                  <a:gd name="connsiteY880" fmla="*/ 481430 h 1283936"/>
                  <a:gd name="connsiteX881" fmla="*/ 245885 w 1738064"/>
                  <a:gd name="connsiteY881" fmla="*/ 475915 h 1283936"/>
                  <a:gd name="connsiteX882" fmla="*/ 255230 w 1738064"/>
                  <a:gd name="connsiteY882" fmla="*/ 484494 h 1283936"/>
                  <a:gd name="connsiteX883" fmla="*/ 259290 w 1738064"/>
                  <a:gd name="connsiteY883" fmla="*/ 485720 h 1283936"/>
                  <a:gd name="connsiteX884" fmla="*/ 263579 w 1738064"/>
                  <a:gd name="connsiteY884" fmla="*/ 483345 h 1283936"/>
                  <a:gd name="connsiteX885" fmla="*/ 268328 w 1738064"/>
                  <a:gd name="connsiteY885" fmla="*/ 482120 h 1283936"/>
                  <a:gd name="connsiteX886" fmla="*/ 341324 w 1738064"/>
                  <a:gd name="connsiteY886" fmla="*/ 484494 h 1283936"/>
                  <a:gd name="connsiteX887" fmla="*/ 346610 w 1738064"/>
                  <a:gd name="connsiteY887" fmla="*/ 487635 h 1283936"/>
                  <a:gd name="connsiteX888" fmla="*/ 354959 w 1738064"/>
                  <a:gd name="connsiteY888" fmla="*/ 489779 h 1283936"/>
                  <a:gd name="connsiteX889" fmla="*/ 411946 w 1738064"/>
                  <a:gd name="connsiteY889" fmla="*/ 508469 h 1283936"/>
                  <a:gd name="connsiteX890" fmla="*/ 415776 w 1738064"/>
                  <a:gd name="connsiteY890" fmla="*/ 512988 h 1283936"/>
                  <a:gd name="connsiteX891" fmla="*/ 416466 w 1738064"/>
                  <a:gd name="connsiteY891" fmla="*/ 516129 h 1283936"/>
                  <a:gd name="connsiteX892" fmla="*/ 418610 w 1738064"/>
                  <a:gd name="connsiteY892" fmla="*/ 520418 h 1283936"/>
                  <a:gd name="connsiteX893" fmla="*/ 422210 w 1738064"/>
                  <a:gd name="connsiteY893" fmla="*/ 523022 h 1283936"/>
                  <a:gd name="connsiteX894" fmla="*/ 420295 w 1738064"/>
                  <a:gd name="connsiteY894" fmla="*/ 526163 h 1283936"/>
                  <a:gd name="connsiteX895" fmla="*/ 412176 w 1738064"/>
                  <a:gd name="connsiteY895" fmla="*/ 529533 h 1283936"/>
                  <a:gd name="connsiteX896" fmla="*/ 416006 w 1738064"/>
                  <a:gd name="connsiteY896" fmla="*/ 530759 h 1283936"/>
                  <a:gd name="connsiteX897" fmla="*/ 416695 w 1738064"/>
                  <a:gd name="connsiteY897" fmla="*/ 533899 h 1283936"/>
                  <a:gd name="connsiteX898" fmla="*/ 417385 w 1738064"/>
                  <a:gd name="connsiteY898" fmla="*/ 537039 h 1283936"/>
                  <a:gd name="connsiteX899" fmla="*/ 428874 w 1738064"/>
                  <a:gd name="connsiteY899" fmla="*/ 541559 h 1283936"/>
                  <a:gd name="connsiteX900" fmla="*/ 443964 w 1738064"/>
                  <a:gd name="connsiteY900" fmla="*/ 555193 h 1283936"/>
                  <a:gd name="connsiteX901" fmla="*/ 451394 w 1738064"/>
                  <a:gd name="connsiteY901" fmla="*/ 557338 h 1283936"/>
                  <a:gd name="connsiteX902" fmla="*/ 457598 w 1738064"/>
                  <a:gd name="connsiteY902" fmla="*/ 560248 h 1283936"/>
                  <a:gd name="connsiteX903" fmla="*/ 459283 w 1738064"/>
                  <a:gd name="connsiteY903" fmla="*/ 562163 h 1283936"/>
                  <a:gd name="connsiteX904" fmla="*/ 454534 w 1738064"/>
                  <a:gd name="connsiteY904" fmla="*/ 564538 h 1283936"/>
                  <a:gd name="connsiteX905" fmla="*/ 453308 w 1738064"/>
                  <a:gd name="connsiteY905" fmla="*/ 566453 h 1283936"/>
                  <a:gd name="connsiteX906" fmla="*/ 460509 w 1738064"/>
                  <a:gd name="connsiteY906" fmla="*/ 569057 h 1283936"/>
                  <a:gd name="connsiteX907" fmla="*/ 466943 w 1738064"/>
                  <a:gd name="connsiteY907" fmla="*/ 572197 h 1283936"/>
                  <a:gd name="connsiteX908" fmla="*/ 469317 w 1738064"/>
                  <a:gd name="connsiteY908" fmla="*/ 574342 h 1283936"/>
                  <a:gd name="connsiteX909" fmla="*/ 475062 w 1738064"/>
                  <a:gd name="connsiteY909" fmla="*/ 577942 h 1283936"/>
                  <a:gd name="connsiteX910" fmla="*/ 476747 w 1738064"/>
                  <a:gd name="connsiteY910" fmla="*/ 579397 h 1283936"/>
                  <a:gd name="connsiteX911" fmla="*/ 467862 w 1738064"/>
                  <a:gd name="connsiteY911" fmla="*/ 582002 h 1283936"/>
                  <a:gd name="connsiteX912" fmla="*/ 463572 w 1738064"/>
                  <a:gd name="connsiteY912" fmla="*/ 583457 h 1283936"/>
                  <a:gd name="connsiteX913" fmla="*/ 475521 w 1738064"/>
                  <a:gd name="connsiteY913" fmla="*/ 585372 h 1283936"/>
                  <a:gd name="connsiteX914" fmla="*/ 469547 w 1738064"/>
                  <a:gd name="connsiteY914" fmla="*/ 588742 h 1283936"/>
                  <a:gd name="connsiteX915" fmla="*/ 470006 w 1738064"/>
                  <a:gd name="connsiteY915" fmla="*/ 590887 h 1283936"/>
                  <a:gd name="connsiteX916" fmla="*/ 470696 w 1738064"/>
                  <a:gd name="connsiteY916" fmla="*/ 594027 h 1283936"/>
                  <a:gd name="connsiteX917" fmla="*/ 453462 w 1738064"/>
                  <a:gd name="connsiteY917" fmla="*/ 598776 h 1283936"/>
                  <a:gd name="connsiteX918" fmla="*/ 451547 w 1738064"/>
                  <a:gd name="connsiteY918" fmla="*/ 602147 h 1283936"/>
                  <a:gd name="connsiteX919" fmla="*/ 478585 w 1738064"/>
                  <a:gd name="connsiteY919" fmla="*/ 594257 h 1283936"/>
                  <a:gd name="connsiteX920" fmla="*/ 475675 w 1738064"/>
                  <a:gd name="connsiteY920" fmla="*/ 601457 h 1283936"/>
                  <a:gd name="connsiteX921" fmla="*/ 478585 w 1738064"/>
                  <a:gd name="connsiteY921" fmla="*/ 605747 h 1283936"/>
                  <a:gd name="connsiteX922" fmla="*/ 481726 w 1738064"/>
                  <a:gd name="connsiteY922" fmla="*/ 606972 h 1283936"/>
                  <a:gd name="connsiteX923" fmla="*/ 491070 w 1738064"/>
                  <a:gd name="connsiteY923" fmla="*/ 613713 h 1283936"/>
                  <a:gd name="connsiteX924" fmla="*/ 487470 w 1738064"/>
                  <a:gd name="connsiteY924" fmla="*/ 616317 h 1283936"/>
                  <a:gd name="connsiteX925" fmla="*/ 489615 w 1738064"/>
                  <a:gd name="connsiteY925" fmla="*/ 620836 h 1283936"/>
                  <a:gd name="connsiteX926" fmla="*/ 492219 w 1738064"/>
                  <a:gd name="connsiteY926" fmla="*/ 623440 h 1283936"/>
                  <a:gd name="connsiteX927" fmla="*/ 486475 w 1738064"/>
                  <a:gd name="connsiteY927" fmla="*/ 623440 h 1283936"/>
                  <a:gd name="connsiteX928" fmla="*/ 484790 w 1738064"/>
                  <a:gd name="connsiteY928" fmla="*/ 626351 h 1283936"/>
                  <a:gd name="connsiteX929" fmla="*/ 486475 w 1738064"/>
                  <a:gd name="connsiteY929" fmla="*/ 628726 h 1283936"/>
                  <a:gd name="connsiteX930" fmla="*/ 496739 w 1738064"/>
                  <a:gd name="connsiteY930" fmla="*/ 634930 h 1283936"/>
                  <a:gd name="connsiteX931" fmla="*/ 504858 w 1738064"/>
                  <a:gd name="connsiteY931" fmla="*/ 639219 h 1283936"/>
                  <a:gd name="connsiteX932" fmla="*/ 506084 w 1738064"/>
                  <a:gd name="connsiteY932" fmla="*/ 641594 h 1283936"/>
                  <a:gd name="connsiteX933" fmla="*/ 502024 w 1738064"/>
                  <a:gd name="connsiteY933" fmla="*/ 645424 h 1283936"/>
                  <a:gd name="connsiteX934" fmla="*/ 504628 w 1738064"/>
                  <a:gd name="connsiteY934" fmla="*/ 649483 h 1283936"/>
                  <a:gd name="connsiteX935" fmla="*/ 502483 w 1738064"/>
                  <a:gd name="connsiteY935" fmla="*/ 652624 h 1283936"/>
                  <a:gd name="connsiteX936" fmla="*/ 500798 w 1738064"/>
                  <a:gd name="connsiteY936" fmla="*/ 654079 h 1283936"/>
                  <a:gd name="connsiteX937" fmla="*/ 498194 w 1738064"/>
                  <a:gd name="connsiteY937" fmla="*/ 656683 h 1283936"/>
                  <a:gd name="connsiteX938" fmla="*/ 492679 w 1738064"/>
                  <a:gd name="connsiteY938" fmla="*/ 657909 h 1283936"/>
                  <a:gd name="connsiteX939" fmla="*/ 496509 w 1738064"/>
                  <a:gd name="connsiteY939" fmla="*/ 659594 h 1283936"/>
                  <a:gd name="connsiteX940" fmla="*/ 502254 w 1738064"/>
                  <a:gd name="connsiteY940" fmla="*/ 659824 h 1283936"/>
                  <a:gd name="connsiteX941" fmla="*/ 509454 w 1738064"/>
                  <a:gd name="connsiteY941" fmla="*/ 661049 h 1283936"/>
                  <a:gd name="connsiteX942" fmla="*/ 514203 w 1738064"/>
                  <a:gd name="connsiteY942" fmla="*/ 662275 h 1283936"/>
                  <a:gd name="connsiteX943" fmla="*/ 518492 w 1738064"/>
                  <a:gd name="connsiteY943" fmla="*/ 665185 h 1283936"/>
                  <a:gd name="connsiteX944" fmla="*/ 517803 w 1738064"/>
                  <a:gd name="connsiteY944" fmla="*/ 673075 h 1283936"/>
                  <a:gd name="connsiteX945" fmla="*/ 519028 w 1738064"/>
                  <a:gd name="connsiteY945" fmla="*/ 675449 h 1283936"/>
                  <a:gd name="connsiteX946" fmla="*/ 519488 w 1738064"/>
                  <a:gd name="connsiteY946" fmla="*/ 679279 h 1283936"/>
                  <a:gd name="connsiteX947" fmla="*/ 518033 w 1738064"/>
                  <a:gd name="connsiteY947" fmla="*/ 682420 h 1283936"/>
                  <a:gd name="connsiteX948" fmla="*/ 513743 w 1738064"/>
                  <a:gd name="connsiteY948" fmla="*/ 685790 h 1283936"/>
                  <a:gd name="connsiteX949" fmla="*/ 514662 w 1738064"/>
                  <a:gd name="connsiteY949" fmla="*/ 688394 h 1283936"/>
                  <a:gd name="connsiteX950" fmla="*/ 519718 w 1738064"/>
                  <a:gd name="connsiteY950" fmla="*/ 689850 h 1283936"/>
                  <a:gd name="connsiteX951" fmla="*/ 518033 w 1738064"/>
                  <a:gd name="connsiteY951" fmla="*/ 691994 h 1283936"/>
                  <a:gd name="connsiteX952" fmla="*/ 507769 w 1738064"/>
                  <a:gd name="connsiteY952" fmla="*/ 690079 h 1283936"/>
                  <a:gd name="connsiteX953" fmla="*/ 495360 w 1738064"/>
                  <a:gd name="connsiteY953" fmla="*/ 691994 h 1283936"/>
                  <a:gd name="connsiteX954" fmla="*/ 501105 w 1738064"/>
                  <a:gd name="connsiteY954" fmla="*/ 694369 h 1283936"/>
                  <a:gd name="connsiteX955" fmla="*/ 507079 w 1738064"/>
                  <a:gd name="connsiteY955" fmla="*/ 695058 h 1283936"/>
                  <a:gd name="connsiteX956" fmla="*/ 515964 w 1738064"/>
                  <a:gd name="connsiteY956" fmla="*/ 694828 h 1283936"/>
                  <a:gd name="connsiteX957" fmla="*/ 516654 w 1738064"/>
                  <a:gd name="connsiteY957" fmla="*/ 697739 h 1283936"/>
                  <a:gd name="connsiteX958" fmla="*/ 514279 w 1738064"/>
                  <a:gd name="connsiteY958" fmla="*/ 703024 h 1283936"/>
                  <a:gd name="connsiteX959" fmla="*/ 498500 w 1738064"/>
                  <a:gd name="connsiteY959" fmla="*/ 714284 h 1283936"/>
                  <a:gd name="connsiteX960" fmla="*/ 498500 w 1738064"/>
                  <a:gd name="connsiteY960" fmla="*/ 718573 h 1283936"/>
                  <a:gd name="connsiteX961" fmla="*/ 519105 w 1738064"/>
                  <a:gd name="connsiteY961" fmla="*/ 717654 h 1283936"/>
                  <a:gd name="connsiteX962" fmla="*/ 522245 w 1738064"/>
                  <a:gd name="connsiteY962" fmla="*/ 718343 h 1283936"/>
                  <a:gd name="connsiteX963" fmla="*/ 511675 w 1738064"/>
                  <a:gd name="connsiteY963" fmla="*/ 721944 h 1283936"/>
                  <a:gd name="connsiteX964" fmla="*/ 503786 w 1738064"/>
                  <a:gd name="connsiteY964" fmla="*/ 726003 h 1283936"/>
                  <a:gd name="connsiteX965" fmla="*/ 497811 w 1738064"/>
                  <a:gd name="connsiteY965" fmla="*/ 729144 h 1283936"/>
                  <a:gd name="connsiteX966" fmla="*/ 490611 w 1738064"/>
                  <a:gd name="connsiteY966" fmla="*/ 731288 h 1283936"/>
                  <a:gd name="connsiteX967" fmla="*/ 490611 w 1738064"/>
                  <a:gd name="connsiteY967" fmla="*/ 736037 h 1283936"/>
                  <a:gd name="connsiteX968" fmla="*/ 516883 w 1738064"/>
                  <a:gd name="connsiteY968" fmla="*/ 748906 h 1283936"/>
                  <a:gd name="connsiteX969" fmla="*/ 531437 w 1738064"/>
                  <a:gd name="connsiteY969" fmla="*/ 749671 h 1283936"/>
                  <a:gd name="connsiteX970" fmla="*/ 540399 w 1738064"/>
                  <a:gd name="connsiteY970" fmla="*/ 746608 h 1283936"/>
                  <a:gd name="connsiteX971" fmla="*/ 545684 w 1738064"/>
                  <a:gd name="connsiteY971" fmla="*/ 741629 h 1283936"/>
                  <a:gd name="connsiteX972" fmla="*/ 540399 w 1738064"/>
                  <a:gd name="connsiteY972" fmla="*/ 735118 h 1283936"/>
                  <a:gd name="connsiteX973" fmla="*/ 542007 w 1738064"/>
                  <a:gd name="connsiteY973" fmla="*/ 733510 h 1283936"/>
                  <a:gd name="connsiteX974" fmla="*/ 548212 w 1738064"/>
                  <a:gd name="connsiteY974" fmla="*/ 734659 h 1283936"/>
                  <a:gd name="connsiteX975" fmla="*/ 547752 w 1738064"/>
                  <a:gd name="connsiteY975" fmla="*/ 731288 h 1283936"/>
                  <a:gd name="connsiteX976" fmla="*/ 549820 w 1738064"/>
                  <a:gd name="connsiteY976" fmla="*/ 729986 h 1283936"/>
                  <a:gd name="connsiteX977" fmla="*/ 557480 w 1738064"/>
                  <a:gd name="connsiteY977" fmla="*/ 726616 h 1283936"/>
                  <a:gd name="connsiteX978" fmla="*/ 553497 w 1738064"/>
                  <a:gd name="connsiteY978" fmla="*/ 715586 h 1283936"/>
                  <a:gd name="connsiteX979" fmla="*/ 545837 w 1738064"/>
                  <a:gd name="connsiteY979" fmla="*/ 707620 h 1283936"/>
                  <a:gd name="connsiteX980" fmla="*/ 547446 w 1738064"/>
                  <a:gd name="connsiteY980" fmla="*/ 705399 h 1283936"/>
                  <a:gd name="connsiteX981" fmla="*/ 552731 w 1738064"/>
                  <a:gd name="connsiteY981" fmla="*/ 711143 h 1283936"/>
                  <a:gd name="connsiteX982" fmla="*/ 558169 w 1738064"/>
                  <a:gd name="connsiteY982" fmla="*/ 715126 h 1283936"/>
                  <a:gd name="connsiteX983" fmla="*/ 559931 w 1738064"/>
                  <a:gd name="connsiteY983" fmla="*/ 726616 h 1283936"/>
                  <a:gd name="connsiteX984" fmla="*/ 561692 w 1738064"/>
                  <a:gd name="connsiteY984" fmla="*/ 727229 h 1283936"/>
                  <a:gd name="connsiteX985" fmla="*/ 567284 w 1738064"/>
                  <a:gd name="connsiteY985" fmla="*/ 725467 h 1283936"/>
                  <a:gd name="connsiteX986" fmla="*/ 568893 w 1738064"/>
                  <a:gd name="connsiteY986" fmla="*/ 721331 h 1283936"/>
                  <a:gd name="connsiteX987" fmla="*/ 574331 w 1738064"/>
                  <a:gd name="connsiteY987" fmla="*/ 717195 h 1283936"/>
                  <a:gd name="connsiteX988" fmla="*/ 576706 w 1738064"/>
                  <a:gd name="connsiteY988" fmla="*/ 717807 h 1283936"/>
                  <a:gd name="connsiteX989" fmla="*/ 573488 w 1738064"/>
                  <a:gd name="connsiteY989" fmla="*/ 721024 h 1283936"/>
                  <a:gd name="connsiteX990" fmla="*/ 572722 w 1738064"/>
                  <a:gd name="connsiteY990" fmla="*/ 722939 h 1283936"/>
                  <a:gd name="connsiteX991" fmla="*/ 566212 w 1738064"/>
                  <a:gd name="connsiteY991" fmla="*/ 729297 h 1283936"/>
                  <a:gd name="connsiteX992" fmla="*/ 575633 w 1738064"/>
                  <a:gd name="connsiteY992" fmla="*/ 732973 h 1283936"/>
                  <a:gd name="connsiteX993" fmla="*/ 587889 w 1738064"/>
                  <a:gd name="connsiteY993" fmla="*/ 736803 h 1283936"/>
                  <a:gd name="connsiteX994" fmla="*/ 603667 w 1738064"/>
                  <a:gd name="connsiteY994" fmla="*/ 732207 h 1283936"/>
                  <a:gd name="connsiteX995" fmla="*/ 606042 w 1738064"/>
                  <a:gd name="connsiteY995" fmla="*/ 735118 h 1283936"/>
                  <a:gd name="connsiteX996" fmla="*/ 596467 w 1738064"/>
                  <a:gd name="connsiteY996" fmla="*/ 738642 h 1283936"/>
                  <a:gd name="connsiteX997" fmla="*/ 574791 w 1738064"/>
                  <a:gd name="connsiteY997" fmla="*/ 743391 h 1283936"/>
                  <a:gd name="connsiteX998" fmla="*/ 572876 w 1738064"/>
                  <a:gd name="connsiteY998" fmla="*/ 747680 h 1283936"/>
                  <a:gd name="connsiteX999" fmla="*/ 595395 w 1738064"/>
                  <a:gd name="connsiteY999" fmla="*/ 745152 h 1283936"/>
                  <a:gd name="connsiteX1000" fmla="*/ 611327 w 1738064"/>
                  <a:gd name="connsiteY1000" fmla="*/ 742242 h 1283936"/>
                  <a:gd name="connsiteX1001" fmla="*/ 609565 w 1738064"/>
                  <a:gd name="connsiteY1001" fmla="*/ 745612 h 1283936"/>
                  <a:gd name="connsiteX1002" fmla="*/ 593940 w 1738064"/>
                  <a:gd name="connsiteY1002" fmla="*/ 748140 h 1283936"/>
                  <a:gd name="connsiteX1003" fmla="*/ 589650 w 1738064"/>
                  <a:gd name="connsiteY1003" fmla="*/ 753884 h 1283936"/>
                  <a:gd name="connsiteX1004" fmla="*/ 588042 w 1738064"/>
                  <a:gd name="connsiteY1004" fmla="*/ 756795 h 1283936"/>
                  <a:gd name="connsiteX1005" fmla="*/ 584059 w 1738064"/>
                  <a:gd name="connsiteY1005" fmla="*/ 758557 h 1283936"/>
                  <a:gd name="connsiteX1006" fmla="*/ 587889 w 1738064"/>
                  <a:gd name="connsiteY1006" fmla="*/ 760472 h 1283936"/>
                  <a:gd name="connsiteX1007" fmla="*/ 603361 w 1738064"/>
                  <a:gd name="connsiteY1007" fmla="*/ 751893 h 1283936"/>
                  <a:gd name="connsiteX1008" fmla="*/ 609719 w 1738064"/>
                  <a:gd name="connsiteY1008" fmla="*/ 753042 h 1283936"/>
                  <a:gd name="connsiteX1009" fmla="*/ 605582 w 1738064"/>
                  <a:gd name="connsiteY1009" fmla="*/ 755723 h 1283936"/>
                  <a:gd name="connsiteX1010" fmla="*/ 594552 w 1738064"/>
                  <a:gd name="connsiteY1010" fmla="*/ 759859 h 1283936"/>
                  <a:gd name="connsiteX1011" fmla="*/ 592791 w 1738064"/>
                  <a:gd name="connsiteY1011" fmla="*/ 762386 h 1283936"/>
                  <a:gd name="connsiteX1012" fmla="*/ 597770 w 1738064"/>
                  <a:gd name="connsiteY1012" fmla="*/ 763152 h 1283936"/>
                  <a:gd name="connsiteX1013" fmla="*/ 603974 w 1738064"/>
                  <a:gd name="connsiteY1013" fmla="*/ 762233 h 1283936"/>
                  <a:gd name="connsiteX1014" fmla="*/ 612782 w 1738064"/>
                  <a:gd name="connsiteY1014" fmla="*/ 763152 h 1283936"/>
                  <a:gd name="connsiteX1015" fmla="*/ 614850 w 1738064"/>
                  <a:gd name="connsiteY1015" fmla="*/ 764455 h 1283936"/>
                  <a:gd name="connsiteX1016" fmla="*/ 623965 w 1738064"/>
                  <a:gd name="connsiteY1016" fmla="*/ 768284 h 1283936"/>
                  <a:gd name="connsiteX1017" fmla="*/ 625574 w 1738064"/>
                  <a:gd name="connsiteY1017" fmla="*/ 770659 h 1283936"/>
                  <a:gd name="connsiteX1018" fmla="*/ 615846 w 1738064"/>
                  <a:gd name="connsiteY1018" fmla="*/ 769510 h 1283936"/>
                  <a:gd name="connsiteX1019" fmla="*/ 601293 w 1738064"/>
                  <a:gd name="connsiteY1019" fmla="*/ 766599 h 1283936"/>
                  <a:gd name="connsiteX1020" fmla="*/ 605735 w 1738064"/>
                  <a:gd name="connsiteY1020" fmla="*/ 770429 h 1283936"/>
                  <a:gd name="connsiteX1021" fmla="*/ 621208 w 1738064"/>
                  <a:gd name="connsiteY1021" fmla="*/ 775867 h 1283936"/>
                  <a:gd name="connsiteX1022" fmla="*/ 627259 w 1738064"/>
                  <a:gd name="connsiteY1022" fmla="*/ 776327 h 1283936"/>
                  <a:gd name="connsiteX1023" fmla="*/ 632851 w 1738064"/>
                  <a:gd name="connsiteY1023" fmla="*/ 778855 h 1283936"/>
                  <a:gd name="connsiteX1024" fmla="*/ 633770 w 1738064"/>
                  <a:gd name="connsiteY1024" fmla="*/ 782685 h 1283936"/>
                  <a:gd name="connsiteX1025" fmla="*/ 629021 w 1738064"/>
                  <a:gd name="connsiteY1025" fmla="*/ 781765 h 1283936"/>
                  <a:gd name="connsiteX1026" fmla="*/ 621668 w 1738064"/>
                  <a:gd name="connsiteY1026" fmla="*/ 779697 h 1283936"/>
                  <a:gd name="connsiteX1027" fmla="*/ 617072 w 1738064"/>
                  <a:gd name="connsiteY1027" fmla="*/ 781612 h 1283936"/>
                  <a:gd name="connsiteX1028" fmla="*/ 618221 w 1738064"/>
                  <a:gd name="connsiteY1028" fmla="*/ 784523 h 1283936"/>
                  <a:gd name="connsiteX1029" fmla="*/ 622510 w 1738064"/>
                  <a:gd name="connsiteY1029" fmla="*/ 784063 h 1283936"/>
                  <a:gd name="connsiteX1030" fmla="*/ 626034 w 1738064"/>
                  <a:gd name="connsiteY1030" fmla="*/ 784523 h 1283936"/>
                  <a:gd name="connsiteX1031" fmla="*/ 630170 w 1738064"/>
                  <a:gd name="connsiteY1031" fmla="*/ 785672 h 1283936"/>
                  <a:gd name="connsiteX1032" fmla="*/ 629557 w 1738064"/>
                  <a:gd name="connsiteY1032" fmla="*/ 787280 h 1283936"/>
                  <a:gd name="connsiteX1033" fmla="*/ 631012 w 1738064"/>
                  <a:gd name="connsiteY1033" fmla="*/ 789502 h 1283936"/>
                  <a:gd name="connsiteX1034" fmla="*/ 630400 w 1738064"/>
                  <a:gd name="connsiteY1034" fmla="*/ 791263 h 1283936"/>
                  <a:gd name="connsiteX1035" fmla="*/ 627872 w 1738064"/>
                  <a:gd name="connsiteY1035" fmla="*/ 792183 h 1283936"/>
                  <a:gd name="connsiteX1036" fmla="*/ 622127 w 1738064"/>
                  <a:gd name="connsiteY1036" fmla="*/ 789808 h 1283936"/>
                  <a:gd name="connsiteX1037" fmla="*/ 618144 w 1738064"/>
                  <a:gd name="connsiteY1037" fmla="*/ 789961 h 1283936"/>
                  <a:gd name="connsiteX1038" fmla="*/ 625651 w 1738064"/>
                  <a:gd name="connsiteY1038" fmla="*/ 795706 h 1283936"/>
                  <a:gd name="connsiteX1039" fmla="*/ 625957 w 1738064"/>
                  <a:gd name="connsiteY1039" fmla="*/ 797468 h 1283936"/>
                  <a:gd name="connsiteX1040" fmla="*/ 633004 w 1738064"/>
                  <a:gd name="connsiteY1040" fmla="*/ 798923 h 1283936"/>
                  <a:gd name="connsiteX1041" fmla="*/ 639055 w 1738064"/>
                  <a:gd name="connsiteY1041" fmla="*/ 793485 h 1283936"/>
                  <a:gd name="connsiteX1042" fmla="*/ 637906 w 1738064"/>
                  <a:gd name="connsiteY1042" fmla="*/ 797621 h 1283936"/>
                  <a:gd name="connsiteX1043" fmla="*/ 637447 w 1738064"/>
                  <a:gd name="connsiteY1043" fmla="*/ 800532 h 1283936"/>
                  <a:gd name="connsiteX1044" fmla="*/ 639515 w 1738064"/>
                  <a:gd name="connsiteY1044" fmla="*/ 802753 h 1283936"/>
                  <a:gd name="connsiteX1045" fmla="*/ 634229 w 1738064"/>
                  <a:gd name="connsiteY1045" fmla="*/ 803059 h 1283936"/>
                  <a:gd name="connsiteX1046" fmla="*/ 616995 w 1738064"/>
                  <a:gd name="connsiteY1046" fmla="*/ 799842 h 1283936"/>
                  <a:gd name="connsiteX1047" fmla="*/ 599148 w 1738064"/>
                  <a:gd name="connsiteY1047" fmla="*/ 792795 h 1283936"/>
                  <a:gd name="connsiteX1048" fmla="*/ 563531 w 1738064"/>
                  <a:gd name="connsiteY1048" fmla="*/ 781459 h 1283936"/>
                  <a:gd name="connsiteX1049" fmla="*/ 542620 w 1738064"/>
                  <a:gd name="connsiteY1049" fmla="*/ 778548 h 1283936"/>
                  <a:gd name="connsiteX1050" fmla="*/ 525386 w 1738064"/>
                  <a:gd name="connsiteY1050" fmla="*/ 784446 h 1283936"/>
                  <a:gd name="connsiteX1051" fmla="*/ 525539 w 1738064"/>
                  <a:gd name="connsiteY1051" fmla="*/ 787510 h 1283936"/>
                  <a:gd name="connsiteX1052" fmla="*/ 605659 w 1738064"/>
                  <a:gd name="connsiteY1052" fmla="*/ 819604 h 1283936"/>
                  <a:gd name="connsiteX1053" fmla="*/ 613778 w 1738064"/>
                  <a:gd name="connsiteY1053" fmla="*/ 819757 h 1283936"/>
                  <a:gd name="connsiteX1054" fmla="*/ 621285 w 1738064"/>
                  <a:gd name="connsiteY1054" fmla="*/ 817076 h 1283936"/>
                  <a:gd name="connsiteX1055" fmla="*/ 627029 w 1738064"/>
                  <a:gd name="connsiteY1055" fmla="*/ 817842 h 1283936"/>
                  <a:gd name="connsiteX1056" fmla="*/ 625574 w 1738064"/>
                  <a:gd name="connsiteY1056" fmla="*/ 819145 h 1283936"/>
                  <a:gd name="connsiteX1057" fmla="*/ 621591 w 1738064"/>
                  <a:gd name="connsiteY1057" fmla="*/ 820753 h 1283936"/>
                  <a:gd name="connsiteX1058" fmla="*/ 621744 w 1738064"/>
                  <a:gd name="connsiteY1058" fmla="*/ 822515 h 1283936"/>
                  <a:gd name="connsiteX1059" fmla="*/ 634689 w 1738064"/>
                  <a:gd name="connsiteY1059" fmla="*/ 820600 h 1283936"/>
                  <a:gd name="connsiteX1060" fmla="*/ 641429 w 1738064"/>
                  <a:gd name="connsiteY1060" fmla="*/ 818225 h 1283936"/>
                  <a:gd name="connsiteX1061" fmla="*/ 642885 w 1738064"/>
                  <a:gd name="connsiteY1061" fmla="*/ 819834 h 1283936"/>
                  <a:gd name="connsiteX1062" fmla="*/ 639208 w 1738064"/>
                  <a:gd name="connsiteY1062" fmla="*/ 822208 h 1283936"/>
                  <a:gd name="connsiteX1063" fmla="*/ 642578 w 1738064"/>
                  <a:gd name="connsiteY1063" fmla="*/ 825425 h 1283936"/>
                  <a:gd name="connsiteX1064" fmla="*/ 647021 w 1738064"/>
                  <a:gd name="connsiteY1064" fmla="*/ 830404 h 1283936"/>
                  <a:gd name="connsiteX1065" fmla="*/ 638749 w 1738064"/>
                  <a:gd name="connsiteY1065" fmla="*/ 835536 h 1283936"/>
                  <a:gd name="connsiteX1066" fmla="*/ 634000 w 1738064"/>
                  <a:gd name="connsiteY1066" fmla="*/ 837451 h 1283936"/>
                  <a:gd name="connsiteX1067" fmla="*/ 642119 w 1738064"/>
                  <a:gd name="connsiteY1067" fmla="*/ 839213 h 1283936"/>
                  <a:gd name="connsiteX1068" fmla="*/ 634153 w 1738064"/>
                  <a:gd name="connsiteY1068" fmla="*/ 839213 h 1283936"/>
                  <a:gd name="connsiteX1069" fmla="*/ 630629 w 1738064"/>
                  <a:gd name="connsiteY1069" fmla="*/ 845417 h 1283936"/>
                  <a:gd name="connsiteX1070" fmla="*/ 635378 w 1738064"/>
                  <a:gd name="connsiteY1070" fmla="*/ 845570 h 1283936"/>
                  <a:gd name="connsiteX1071" fmla="*/ 643651 w 1738064"/>
                  <a:gd name="connsiteY1071" fmla="*/ 843809 h 1283936"/>
                  <a:gd name="connsiteX1072" fmla="*/ 645719 w 1738064"/>
                  <a:gd name="connsiteY1072" fmla="*/ 845264 h 1283936"/>
                  <a:gd name="connsiteX1073" fmla="*/ 640127 w 1738064"/>
                  <a:gd name="connsiteY1073" fmla="*/ 846719 h 1283936"/>
                  <a:gd name="connsiteX1074" fmla="*/ 634076 w 1738064"/>
                  <a:gd name="connsiteY1074" fmla="*/ 847179 h 1283936"/>
                  <a:gd name="connsiteX1075" fmla="*/ 631548 w 1738064"/>
                  <a:gd name="connsiteY1075" fmla="*/ 852004 h 1283936"/>
                  <a:gd name="connsiteX1076" fmla="*/ 627412 w 1738064"/>
                  <a:gd name="connsiteY1076" fmla="*/ 860813 h 1283936"/>
                  <a:gd name="connsiteX1077" fmla="*/ 634459 w 1738064"/>
                  <a:gd name="connsiteY1077" fmla="*/ 860200 h 1283936"/>
                  <a:gd name="connsiteX1078" fmla="*/ 639208 w 1738064"/>
                  <a:gd name="connsiteY1078" fmla="*/ 859281 h 1283936"/>
                  <a:gd name="connsiteX1079" fmla="*/ 642272 w 1738064"/>
                  <a:gd name="connsiteY1079" fmla="*/ 857060 h 1283936"/>
                  <a:gd name="connsiteX1080" fmla="*/ 647710 w 1738064"/>
                  <a:gd name="connsiteY1080" fmla="*/ 860736 h 1283936"/>
                  <a:gd name="connsiteX1081" fmla="*/ 649625 w 1738064"/>
                  <a:gd name="connsiteY1081" fmla="*/ 862498 h 1283936"/>
                  <a:gd name="connsiteX1082" fmla="*/ 641047 w 1738064"/>
                  <a:gd name="connsiteY1082" fmla="*/ 864413 h 1283936"/>
                  <a:gd name="connsiteX1083" fmla="*/ 636604 w 1738064"/>
                  <a:gd name="connsiteY1083" fmla="*/ 864873 h 1283936"/>
                  <a:gd name="connsiteX1084" fmla="*/ 644110 w 1738064"/>
                  <a:gd name="connsiteY1084" fmla="*/ 867554 h 1283936"/>
                  <a:gd name="connsiteX1085" fmla="*/ 643651 w 1738064"/>
                  <a:gd name="connsiteY1085" fmla="*/ 870464 h 1283936"/>
                  <a:gd name="connsiteX1086" fmla="*/ 644417 w 1738064"/>
                  <a:gd name="connsiteY1086" fmla="*/ 873834 h 1283936"/>
                  <a:gd name="connsiteX1087" fmla="*/ 639438 w 1738064"/>
                  <a:gd name="connsiteY1087" fmla="*/ 870005 h 1283936"/>
                  <a:gd name="connsiteX1088" fmla="*/ 631319 w 1738064"/>
                  <a:gd name="connsiteY1088" fmla="*/ 869085 h 1283936"/>
                  <a:gd name="connsiteX1089" fmla="*/ 630859 w 1738064"/>
                  <a:gd name="connsiteY1089" fmla="*/ 866175 h 1283936"/>
                  <a:gd name="connsiteX1090" fmla="*/ 626723 w 1738064"/>
                  <a:gd name="connsiteY1090" fmla="*/ 864107 h 1283936"/>
                  <a:gd name="connsiteX1091" fmla="*/ 622893 w 1738064"/>
                  <a:gd name="connsiteY1091" fmla="*/ 873834 h 1283936"/>
                  <a:gd name="connsiteX1092" fmla="*/ 624502 w 1738064"/>
                  <a:gd name="connsiteY1092" fmla="*/ 875596 h 1283936"/>
                  <a:gd name="connsiteX1093" fmla="*/ 620825 w 1738064"/>
                  <a:gd name="connsiteY1093" fmla="*/ 882796 h 1283936"/>
                  <a:gd name="connsiteX1094" fmla="*/ 633080 w 1738064"/>
                  <a:gd name="connsiteY1094" fmla="*/ 880115 h 1283936"/>
                  <a:gd name="connsiteX1095" fmla="*/ 635761 w 1738064"/>
                  <a:gd name="connsiteY1095" fmla="*/ 880881 h 1283936"/>
                  <a:gd name="connsiteX1096" fmla="*/ 632085 w 1738064"/>
                  <a:gd name="connsiteY1096" fmla="*/ 886626 h 1283936"/>
                  <a:gd name="connsiteX1097" fmla="*/ 627489 w 1738064"/>
                  <a:gd name="connsiteY1097" fmla="*/ 887545 h 1283936"/>
                  <a:gd name="connsiteX1098" fmla="*/ 625727 w 1738064"/>
                  <a:gd name="connsiteY1098" fmla="*/ 890073 h 1283936"/>
                  <a:gd name="connsiteX1099" fmla="*/ 618221 w 1738064"/>
                  <a:gd name="connsiteY1099" fmla="*/ 891835 h 1283936"/>
                  <a:gd name="connsiteX1100" fmla="*/ 609412 w 1738064"/>
                  <a:gd name="connsiteY1100" fmla="*/ 894056 h 1283936"/>
                  <a:gd name="connsiteX1101" fmla="*/ 602059 w 1738064"/>
                  <a:gd name="connsiteY1101" fmla="*/ 894822 h 1283936"/>
                  <a:gd name="connsiteX1102" fmla="*/ 599685 w 1738064"/>
                  <a:gd name="connsiteY1102" fmla="*/ 894056 h 1283936"/>
                  <a:gd name="connsiteX1103" fmla="*/ 599838 w 1738064"/>
                  <a:gd name="connsiteY1103" fmla="*/ 891528 h 1283936"/>
                  <a:gd name="connsiteX1104" fmla="*/ 593480 w 1738064"/>
                  <a:gd name="connsiteY1104" fmla="*/ 892984 h 1283936"/>
                  <a:gd name="connsiteX1105" fmla="*/ 584059 w 1738064"/>
                  <a:gd name="connsiteY1105" fmla="*/ 893596 h 1283936"/>
                  <a:gd name="connsiteX1106" fmla="*/ 585514 w 1738064"/>
                  <a:gd name="connsiteY1106" fmla="*/ 895205 h 1283936"/>
                  <a:gd name="connsiteX1107" fmla="*/ 581225 w 1738064"/>
                  <a:gd name="connsiteY1107" fmla="*/ 898116 h 1283936"/>
                  <a:gd name="connsiteX1108" fmla="*/ 571344 w 1738064"/>
                  <a:gd name="connsiteY1108" fmla="*/ 902865 h 1283936"/>
                  <a:gd name="connsiteX1109" fmla="*/ 562535 w 1738064"/>
                  <a:gd name="connsiteY1109" fmla="*/ 903324 h 1283936"/>
                  <a:gd name="connsiteX1110" fmla="*/ 560620 w 1738064"/>
                  <a:gd name="connsiteY1110" fmla="*/ 904933 h 1283936"/>
                  <a:gd name="connsiteX1111" fmla="*/ 563148 w 1738064"/>
                  <a:gd name="connsiteY1111" fmla="*/ 905699 h 1283936"/>
                  <a:gd name="connsiteX1112" fmla="*/ 566212 w 1738064"/>
                  <a:gd name="connsiteY1112" fmla="*/ 906158 h 1283936"/>
                  <a:gd name="connsiteX1113" fmla="*/ 575020 w 1738064"/>
                  <a:gd name="connsiteY1113" fmla="*/ 904243 h 1283936"/>
                  <a:gd name="connsiteX1114" fmla="*/ 574101 w 1738064"/>
                  <a:gd name="connsiteY1114" fmla="*/ 906005 h 1283936"/>
                  <a:gd name="connsiteX1115" fmla="*/ 577318 w 1738064"/>
                  <a:gd name="connsiteY1115" fmla="*/ 909375 h 1283936"/>
                  <a:gd name="connsiteX1116" fmla="*/ 577931 w 1738064"/>
                  <a:gd name="connsiteY1116" fmla="*/ 907614 h 1283936"/>
                  <a:gd name="connsiteX1117" fmla="*/ 580612 w 1738064"/>
                  <a:gd name="connsiteY1117" fmla="*/ 906005 h 1283936"/>
                  <a:gd name="connsiteX1118" fmla="*/ 585055 w 1738064"/>
                  <a:gd name="connsiteY1118" fmla="*/ 909528 h 1283936"/>
                  <a:gd name="connsiteX1119" fmla="*/ 594476 w 1738064"/>
                  <a:gd name="connsiteY1119" fmla="*/ 909069 h 1283936"/>
                  <a:gd name="connsiteX1120" fmla="*/ 617455 w 1738064"/>
                  <a:gd name="connsiteY1120" fmla="*/ 906388 h 1283936"/>
                  <a:gd name="connsiteX1121" fmla="*/ 617608 w 1738064"/>
                  <a:gd name="connsiteY1121" fmla="*/ 903860 h 1283936"/>
                  <a:gd name="connsiteX1122" fmla="*/ 611404 w 1738064"/>
                  <a:gd name="connsiteY1122" fmla="*/ 901639 h 1283936"/>
                  <a:gd name="connsiteX1123" fmla="*/ 616842 w 1738064"/>
                  <a:gd name="connsiteY1123" fmla="*/ 900184 h 1283936"/>
                  <a:gd name="connsiteX1124" fmla="*/ 631012 w 1738064"/>
                  <a:gd name="connsiteY1124" fmla="*/ 895894 h 1283936"/>
                  <a:gd name="connsiteX1125" fmla="*/ 625727 w 1738064"/>
                  <a:gd name="connsiteY1125" fmla="*/ 905009 h 1283936"/>
                  <a:gd name="connsiteX1126" fmla="*/ 624578 w 1738064"/>
                  <a:gd name="connsiteY1126" fmla="*/ 909758 h 1283936"/>
                  <a:gd name="connsiteX1127" fmla="*/ 616459 w 1738064"/>
                  <a:gd name="connsiteY1127" fmla="*/ 910065 h 1283936"/>
                  <a:gd name="connsiteX1128" fmla="*/ 625727 w 1738064"/>
                  <a:gd name="connsiteY1128" fmla="*/ 914814 h 1283936"/>
                  <a:gd name="connsiteX1129" fmla="*/ 627948 w 1738064"/>
                  <a:gd name="connsiteY1129" fmla="*/ 915963 h 1283936"/>
                  <a:gd name="connsiteX1130" fmla="*/ 632544 w 1738064"/>
                  <a:gd name="connsiteY1130" fmla="*/ 918873 h 1283936"/>
                  <a:gd name="connsiteX1131" fmla="*/ 634919 w 1738064"/>
                  <a:gd name="connsiteY1131" fmla="*/ 919792 h 1283936"/>
                  <a:gd name="connsiteX1132" fmla="*/ 638442 w 1738064"/>
                  <a:gd name="connsiteY1132" fmla="*/ 920405 h 1283936"/>
                  <a:gd name="connsiteX1133" fmla="*/ 640357 w 1738064"/>
                  <a:gd name="connsiteY1133" fmla="*/ 922014 h 1283936"/>
                  <a:gd name="connsiteX1134" fmla="*/ 640204 w 1738064"/>
                  <a:gd name="connsiteY1134" fmla="*/ 923163 h 1283936"/>
                  <a:gd name="connsiteX1135" fmla="*/ 623429 w 1738064"/>
                  <a:gd name="connsiteY1135" fmla="*/ 917724 h 1283936"/>
                  <a:gd name="connsiteX1136" fmla="*/ 615463 w 1738064"/>
                  <a:gd name="connsiteY1136" fmla="*/ 917265 h 1283936"/>
                  <a:gd name="connsiteX1137" fmla="*/ 596774 w 1738064"/>
                  <a:gd name="connsiteY1137" fmla="*/ 916652 h 1283936"/>
                  <a:gd name="connsiteX1138" fmla="*/ 580995 w 1738064"/>
                  <a:gd name="connsiteY1138" fmla="*/ 911214 h 1283936"/>
                  <a:gd name="connsiteX1139" fmla="*/ 580229 w 1738064"/>
                  <a:gd name="connsiteY1139" fmla="*/ 912975 h 1283936"/>
                  <a:gd name="connsiteX1140" fmla="*/ 581837 w 1738064"/>
                  <a:gd name="connsiteY1140" fmla="*/ 915043 h 1283936"/>
                  <a:gd name="connsiteX1141" fmla="*/ 569199 w 1738064"/>
                  <a:gd name="connsiteY1141" fmla="*/ 911673 h 1283936"/>
                  <a:gd name="connsiteX1142" fmla="*/ 563148 w 1738064"/>
                  <a:gd name="connsiteY1142" fmla="*/ 911520 h 1283936"/>
                  <a:gd name="connsiteX1143" fmla="*/ 565829 w 1738064"/>
                  <a:gd name="connsiteY1143" fmla="*/ 912286 h 1283936"/>
                  <a:gd name="connsiteX1144" fmla="*/ 567744 w 1738064"/>
                  <a:gd name="connsiteY1144" fmla="*/ 915503 h 1283936"/>
                  <a:gd name="connsiteX1145" fmla="*/ 574484 w 1738064"/>
                  <a:gd name="connsiteY1145" fmla="*/ 919486 h 1283936"/>
                  <a:gd name="connsiteX1146" fmla="*/ 576552 w 1738064"/>
                  <a:gd name="connsiteY1146" fmla="*/ 921860 h 1283936"/>
                  <a:gd name="connsiteX1147" fmla="*/ 572416 w 1738064"/>
                  <a:gd name="connsiteY1147" fmla="*/ 919639 h 1283936"/>
                  <a:gd name="connsiteX1148" fmla="*/ 566059 w 1738064"/>
                  <a:gd name="connsiteY1148" fmla="*/ 918184 h 1283936"/>
                  <a:gd name="connsiteX1149" fmla="*/ 569735 w 1738064"/>
                  <a:gd name="connsiteY1149" fmla="*/ 920712 h 1283936"/>
                  <a:gd name="connsiteX1150" fmla="*/ 565905 w 1738064"/>
                  <a:gd name="connsiteY1150" fmla="*/ 922167 h 1283936"/>
                  <a:gd name="connsiteX1151" fmla="*/ 566365 w 1738064"/>
                  <a:gd name="connsiteY1151" fmla="*/ 924388 h 1283936"/>
                  <a:gd name="connsiteX1152" fmla="*/ 561233 w 1738064"/>
                  <a:gd name="connsiteY1152" fmla="*/ 927452 h 1283936"/>
                  <a:gd name="connsiteX1153" fmla="*/ 558169 w 1738064"/>
                  <a:gd name="connsiteY1153" fmla="*/ 925078 h 1283936"/>
                  <a:gd name="connsiteX1154" fmla="*/ 559318 w 1738064"/>
                  <a:gd name="connsiteY1154" fmla="*/ 928141 h 1283936"/>
                  <a:gd name="connsiteX1155" fmla="*/ 560237 w 1738064"/>
                  <a:gd name="connsiteY1155" fmla="*/ 930056 h 1283936"/>
                  <a:gd name="connsiteX1156" fmla="*/ 556101 w 1738064"/>
                  <a:gd name="connsiteY1156" fmla="*/ 928754 h 1283936"/>
                  <a:gd name="connsiteX1157" fmla="*/ 552424 w 1738064"/>
                  <a:gd name="connsiteY1157" fmla="*/ 928754 h 1283936"/>
                  <a:gd name="connsiteX1158" fmla="*/ 553190 w 1738064"/>
                  <a:gd name="connsiteY1158" fmla="*/ 932431 h 1283936"/>
                  <a:gd name="connsiteX1159" fmla="*/ 553497 w 1738064"/>
                  <a:gd name="connsiteY1159" fmla="*/ 942312 h 1283936"/>
                  <a:gd name="connsiteX1160" fmla="*/ 564986 w 1738064"/>
                  <a:gd name="connsiteY1160" fmla="*/ 935571 h 1283936"/>
                  <a:gd name="connsiteX1161" fmla="*/ 575174 w 1738064"/>
                  <a:gd name="connsiteY1161" fmla="*/ 931282 h 1283936"/>
                  <a:gd name="connsiteX1162" fmla="*/ 587276 w 1738064"/>
                  <a:gd name="connsiteY1162" fmla="*/ 927912 h 1283936"/>
                  <a:gd name="connsiteX1163" fmla="*/ 594935 w 1738064"/>
                  <a:gd name="connsiteY1163" fmla="*/ 924848 h 1283936"/>
                  <a:gd name="connsiteX1164" fmla="*/ 607191 w 1738064"/>
                  <a:gd name="connsiteY1164" fmla="*/ 921937 h 1283936"/>
                  <a:gd name="connsiteX1165" fmla="*/ 601446 w 1738064"/>
                  <a:gd name="connsiteY1165" fmla="*/ 930363 h 1283936"/>
                  <a:gd name="connsiteX1166" fmla="*/ 606425 w 1738064"/>
                  <a:gd name="connsiteY1166" fmla="*/ 930975 h 1283936"/>
                  <a:gd name="connsiteX1167" fmla="*/ 608034 w 1738064"/>
                  <a:gd name="connsiteY1167" fmla="*/ 932124 h 1283936"/>
                  <a:gd name="connsiteX1168" fmla="*/ 610408 w 1738064"/>
                  <a:gd name="connsiteY1168" fmla="*/ 932431 h 1283936"/>
                  <a:gd name="connsiteX1169" fmla="*/ 616153 w 1738064"/>
                  <a:gd name="connsiteY1169" fmla="*/ 931971 h 1283936"/>
                  <a:gd name="connsiteX1170" fmla="*/ 611710 w 1738064"/>
                  <a:gd name="connsiteY1170" fmla="*/ 924618 h 1283936"/>
                  <a:gd name="connsiteX1171" fmla="*/ 622740 w 1738064"/>
                  <a:gd name="connsiteY1171" fmla="*/ 921248 h 1283936"/>
                  <a:gd name="connsiteX1172" fmla="*/ 626263 w 1738064"/>
                  <a:gd name="connsiteY1172" fmla="*/ 923775 h 1283936"/>
                  <a:gd name="connsiteX1173" fmla="*/ 625957 w 1738064"/>
                  <a:gd name="connsiteY1173" fmla="*/ 929980 h 1283936"/>
                  <a:gd name="connsiteX1174" fmla="*/ 628638 w 1738064"/>
                  <a:gd name="connsiteY1174" fmla="*/ 930439 h 1283936"/>
                  <a:gd name="connsiteX1175" fmla="*/ 632927 w 1738064"/>
                  <a:gd name="connsiteY1175" fmla="*/ 929520 h 1283936"/>
                  <a:gd name="connsiteX1176" fmla="*/ 640587 w 1738064"/>
                  <a:gd name="connsiteY1176" fmla="*/ 925537 h 1283936"/>
                  <a:gd name="connsiteX1177" fmla="*/ 645030 w 1738064"/>
                  <a:gd name="connsiteY1177" fmla="*/ 927758 h 1283936"/>
                  <a:gd name="connsiteX1178" fmla="*/ 644417 w 1738064"/>
                  <a:gd name="connsiteY1178" fmla="*/ 930669 h 1283936"/>
                  <a:gd name="connsiteX1179" fmla="*/ 631778 w 1738064"/>
                  <a:gd name="connsiteY1179" fmla="*/ 936107 h 1283936"/>
                  <a:gd name="connsiteX1180" fmla="*/ 630017 w 1738064"/>
                  <a:gd name="connsiteY1180" fmla="*/ 938329 h 1283936"/>
                  <a:gd name="connsiteX1181" fmla="*/ 639438 w 1738064"/>
                  <a:gd name="connsiteY1181" fmla="*/ 935265 h 1283936"/>
                  <a:gd name="connsiteX1182" fmla="*/ 653608 w 1738064"/>
                  <a:gd name="connsiteY1182" fmla="*/ 933963 h 1283936"/>
                  <a:gd name="connsiteX1183" fmla="*/ 652306 w 1738064"/>
                  <a:gd name="connsiteY1183" fmla="*/ 937180 h 1283936"/>
                  <a:gd name="connsiteX1184" fmla="*/ 637293 w 1738064"/>
                  <a:gd name="connsiteY1184" fmla="*/ 941622 h 1283936"/>
                  <a:gd name="connsiteX1185" fmla="*/ 619906 w 1738064"/>
                  <a:gd name="connsiteY1185" fmla="*/ 937333 h 1283936"/>
                  <a:gd name="connsiteX1186" fmla="*/ 613395 w 1738064"/>
                  <a:gd name="connsiteY1186" fmla="*/ 936031 h 1283936"/>
                  <a:gd name="connsiteX1187" fmla="*/ 587199 w 1738064"/>
                  <a:gd name="connsiteY1187" fmla="*/ 932048 h 1283936"/>
                  <a:gd name="connsiteX1188" fmla="*/ 579846 w 1738064"/>
                  <a:gd name="connsiteY1188" fmla="*/ 933350 h 1283936"/>
                  <a:gd name="connsiteX1189" fmla="*/ 552731 w 1738064"/>
                  <a:gd name="connsiteY1189" fmla="*/ 946908 h 1283936"/>
                  <a:gd name="connsiteX1190" fmla="*/ 545531 w 1738064"/>
                  <a:gd name="connsiteY1190" fmla="*/ 952652 h 1283936"/>
                  <a:gd name="connsiteX1191" fmla="*/ 546680 w 1738064"/>
                  <a:gd name="connsiteY1191" fmla="*/ 957784 h 1283936"/>
                  <a:gd name="connsiteX1192" fmla="*/ 553037 w 1738064"/>
                  <a:gd name="connsiteY1192" fmla="*/ 956865 h 1283936"/>
                  <a:gd name="connsiteX1193" fmla="*/ 557020 w 1738064"/>
                  <a:gd name="connsiteY1193" fmla="*/ 955410 h 1283936"/>
                  <a:gd name="connsiteX1194" fmla="*/ 561616 w 1738064"/>
                  <a:gd name="connsiteY1194" fmla="*/ 953495 h 1283936"/>
                  <a:gd name="connsiteX1195" fmla="*/ 565905 w 1738064"/>
                  <a:gd name="connsiteY1195" fmla="*/ 954108 h 1283936"/>
                  <a:gd name="connsiteX1196" fmla="*/ 570654 w 1738064"/>
                  <a:gd name="connsiteY1196" fmla="*/ 953954 h 1283936"/>
                  <a:gd name="connsiteX1197" fmla="*/ 582603 w 1738064"/>
                  <a:gd name="connsiteY1197" fmla="*/ 951274 h 1283936"/>
                  <a:gd name="connsiteX1198" fmla="*/ 597770 w 1738064"/>
                  <a:gd name="connsiteY1198" fmla="*/ 950125 h 1283936"/>
                  <a:gd name="connsiteX1199" fmla="*/ 612936 w 1738064"/>
                  <a:gd name="connsiteY1199" fmla="*/ 949818 h 1283936"/>
                  <a:gd name="connsiteX1200" fmla="*/ 615616 w 1738064"/>
                  <a:gd name="connsiteY1200" fmla="*/ 951274 h 1283936"/>
                  <a:gd name="connsiteX1201" fmla="*/ 615770 w 1738064"/>
                  <a:gd name="connsiteY1201" fmla="*/ 955716 h 1283936"/>
                  <a:gd name="connsiteX1202" fmla="*/ 614008 w 1738064"/>
                  <a:gd name="connsiteY1202" fmla="*/ 955869 h 1283936"/>
                  <a:gd name="connsiteX1203" fmla="*/ 605889 w 1738064"/>
                  <a:gd name="connsiteY1203" fmla="*/ 952499 h 1283936"/>
                  <a:gd name="connsiteX1204" fmla="*/ 596774 w 1738064"/>
                  <a:gd name="connsiteY1204" fmla="*/ 952499 h 1283936"/>
                  <a:gd name="connsiteX1205" fmla="*/ 585744 w 1738064"/>
                  <a:gd name="connsiteY1205" fmla="*/ 952805 h 1283936"/>
                  <a:gd name="connsiteX1206" fmla="*/ 579003 w 1738064"/>
                  <a:gd name="connsiteY1206" fmla="*/ 953725 h 1283936"/>
                  <a:gd name="connsiteX1207" fmla="*/ 570578 w 1738064"/>
                  <a:gd name="connsiteY1207" fmla="*/ 955793 h 1283936"/>
                  <a:gd name="connsiteX1208" fmla="*/ 557786 w 1738064"/>
                  <a:gd name="connsiteY1208" fmla="*/ 957248 h 1283936"/>
                  <a:gd name="connsiteX1209" fmla="*/ 556484 w 1738064"/>
                  <a:gd name="connsiteY1209" fmla="*/ 959010 h 1283936"/>
                  <a:gd name="connsiteX1210" fmla="*/ 549743 w 1738064"/>
                  <a:gd name="connsiteY1210" fmla="*/ 959316 h 1283936"/>
                  <a:gd name="connsiteX1211" fmla="*/ 543692 w 1738064"/>
                  <a:gd name="connsiteY1211" fmla="*/ 961844 h 1283936"/>
                  <a:gd name="connsiteX1212" fmla="*/ 547216 w 1738064"/>
                  <a:gd name="connsiteY1212" fmla="*/ 964218 h 1283936"/>
                  <a:gd name="connsiteX1213" fmla="*/ 547829 w 1738064"/>
                  <a:gd name="connsiteY1213" fmla="*/ 965521 h 1283936"/>
                  <a:gd name="connsiteX1214" fmla="*/ 551352 w 1738064"/>
                  <a:gd name="connsiteY1214" fmla="*/ 968048 h 1283936"/>
                  <a:gd name="connsiteX1215" fmla="*/ 550050 w 1738064"/>
                  <a:gd name="connsiteY1215" fmla="*/ 968967 h 1283936"/>
                  <a:gd name="connsiteX1216" fmla="*/ 547675 w 1738064"/>
                  <a:gd name="connsiteY1216" fmla="*/ 970423 h 1283936"/>
                  <a:gd name="connsiteX1217" fmla="*/ 557710 w 1738064"/>
                  <a:gd name="connsiteY1217" fmla="*/ 972797 h 1283936"/>
                  <a:gd name="connsiteX1218" fmla="*/ 573488 w 1738064"/>
                  <a:gd name="connsiteY1218" fmla="*/ 973410 h 1283936"/>
                  <a:gd name="connsiteX1219" fmla="*/ 582450 w 1738064"/>
                  <a:gd name="connsiteY1219" fmla="*/ 970499 h 1283936"/>
                  <a:gd name="connsiteX1220" fmla="*/ 586433 w 1738064"/>
                  <a:gd name="connsiteY1220" fmla="*/ 971418 h 1283936"/>
                  <a:gd name="connsiteX1221" fmla="*/ 586893 w 1738064"/>
                  <a:gd name="connsiteY1221" fmla="*/ 973180 h 1283936"/>
                  <a:gd name="connsiteX1222" fmla="*/ 586433 w 1738064"/>
                  <a:gd name="connsiteY1222" fmla="*/ 975401 h 1283936"/>
                  <a:gd name="connsiteX1223" fmla="*/ 582603 w 1738064"/>
                  <a:gd name="connsiteY1223" fmla="*/ 975861 h 1283936"/>
                  <a:gd name="connsiteX1224" fmla="*/ 574791 w 1738064"/>
                  <a:gd name="connsiteY1224" fmla="*/ 975555 h 1283936"/>
                  <a:gd name="connsiteX1225" fmla="*/ 568739 w 1738064"/>
                  <a:gd name="connsiteY1225" fmla="*/ 976321 h 1283936"/>
                  <a:gd name="connsiteX1226" fmla="*/ 572722 w 1738064"/>
                  <a:gd name="connsiteY1226" fmla="*/ 977776 h 1283936"/>
                  <a:gd name="connsiteX1227" fmla="*/ 569812 w 1738064"/>
                  <a:gd name="connsiteY1227" fmla="*/ 980457 h 1283936"/>
                  <a:gd name="connsiteX1228" fmla="*/ 565982 w 1738064"/>
                  <a:gd name="connsiteY1228" fmla="*/ 980916 h 1283936"/>
                  <a:gd name="connsiteX1229" fmla="*/ 573948 w 1738064"/>
                  <a:gd name="connsiteY1229" fmla="*/ 981682 h 1283936"/>
                  <a:gd name="connsiteX1230" fmla="*/ 576629 w 1738064"/>
                  <a:gd name="connsiteY1230" fmla="*/ 983444 h 1283936"/>
                  <a:gd name="connsiteX1231" fmla="*/ 568816 w 1738064"/>
                  <a:gd name="connsiteY1231" fmla="*/ 983444 h 1283936"/>
                  <a:gd name="connsiteX1232" fmla="*/ 559701 w 1738064"/>
                  <a:gd name="connsiteY1232" fmla="*/ 983904 h 1283936"/>
                  <a:gd name="connsiteX1233" fmla="*/ 559088 w 1738064"/>
                  <a:gd name="connsiteY1233" fmla="*/ 988346 h 1283936"/>
                  <a:gd name="connsiteX1234" fmla="*/ 568203 w 1738064"/>
                  <a:gd name="connsiteY1234" fmla="*/ 988806 h 1283936"/>
                  <a:gd name="connsiteX1235" fmla="*/ 577931 w 1738064"/>
                  <a:gd name="connsiteY1235" fmla="*/ 988653 h 1283936"/>
                  <a:gd name="connsiteX1236" fmla="*/ 576322 w 1738064"/>
                  <a:gd name="connsiteY1236" fmla="*/ 990261 h 1283936"/>
                  <a:gd name="connsiteX1237" fmla="*/ 567207 w 1738064"/>
                  <a:gd name="connsiteY1237" fmla="*/ 991410 h 1283936"/>
                  <a:gd name="connsiteX1238" fmla="*/ 559701 w 1738064"/>
                  <a:gd name="connsiteY1238" fmla="*/ 991257 h 1283936"/>
                  <a:gd name="connsiteX1239" fmla="*/ 553343 w 1738064"/>
                  <a:gd name="connsiteY1239" fmla="*/ 991257 h 1283936"/>
                  <a:gd name="connsiteX1240" fmla="*/ 552884 w 1738064"/>
                  <a:gd name="connsiteY1240" fmla="*/ 993325 h 1283936"/>
                  <a:gd name="connsiteX1241" fmla="*/ 550509 w 1738064"/>
                  <a:gd name="connsiteY1241" fmla="*/ 997461 h 1283936"/>
                  <a:gd name="connsiteX1242" fmla="*/ 556867 w 1738064"/>
                  <a:gd name="connsiteY1242" fmla="*/ 1002746 h 1283936"/>
                  <a:gd name="connsiteX1243" fmla="*/ 559395 w 1738064"/>
                  <a:gd name="connsiteY1243" fmla="*/ 1004049 h 1283936"/>
                  <a:gd name="connsiteX1244" fmla="*/ 552654 w 1738064"/>
                  <a:gd name="connsiteY1244" fmla="*/ 1006959 h 1283936"/>
                  <a:gd name="connsiteX1245" fmla="*/ 556790 w 1738064"/>
                  <a:gd name="connsiteY1245" fmla="*/ 1010483 h 1283936"/>
                  <a:gd name="connsiteX1246" fmla="*/ 577395 w 1738064"/>
                  <a:gd name="connsiteY1246" fmla="*/ 998687 h 1283936"/>
                  <a:gd name="connsiteX1247" fmla="*/ 589650 w 1738064"/>
                  <a:gd name="connsiteY1247" fmla="*/ 993402 h 1283936"/>
                  <a:gd name="connsiteX1248" fmla="*/ 597310 w 1738064"/>
                  <a:gd name="connsiteY1248" fmla="*/ 986202 h 1283936"/>
                  <a:gd name="connsiteX1249" fmla="*/ 601446 w 1738064"/>
                  <a:gd name="connsiteY1249" fmla="*/ 983291 h 1283936"/>
                  <a:gd name="connsiteX1250" fmla="*/ 607650 w 1738064"/>
                  <a:gd name="connsiteY1250" fmla="*/ 979767 h 1283936"/>
                  <a:gd name="connsiteX1251" fmla="*/ 620059 w 1738064"/>
                  <a:gd name="connsiteY1251" fmla="*/ 972567 h 1283936"/>
                  <a:gd name="connsiteX1252" fmla="*/ 637753 w 1738064"/>
                  <a:gd name="connsiteY1252" fmla="*/ 965367 h 1283936"/>
                  <a:gd name="connsiteX1253" fmla="*/ 640434 w 1738064"/>
                  <a:gd name="connsiteY1253" fmla="*/ 966286 h 1283936"/>
                  <a:gd name="connsiteX1254" fmla="*/ 644417 w 1738064"/>
                  <a:gd name="connsiteY1254" fmla="*/ 968355 h 1283936"/>
                  <a:gd name="connsiteX1255" fmla="*/ 646944 w 1738064"/>
                  <a:gd name="connsiteY1255" fmla="*/ 969504 h 1283936"/>
                  <a:gd name="connsiteX1256" fmla="*/ 637829 w 1738064"/>
                  <a:gd name="connsiteY1256" fmla="*/ 968355 h 1283936"/>
                  <a:gd name="connsiteX1257" fmla="*/ 629557 w 1738064"/>
                  <a:gd name="connsiteY1257" fmla="*/ 970116 h 1283936"/>
                  <a:gd name="connsiteX1258" fmla="*/ 627029 w 1738064"/>
                  <a:gd name="connsiteY1258" fmla="*/ 973180 h 1283936"/>
                  <a:gd name="connsiteX1259" fmla="*/ 640893 w 1738064"/>
                  <a:gd name="connsiteY1259" fmla="*/ 974636 h 1283936"/>
                  <a:gd name="connsiteX1260" fmla="*/ 640740 w 1738064"/>
                  <a:gd name="connsiteY1260" fmla="*/ 976244 h 1283936"/>
                  <a:gd name="connsiteX1261" fmla="*/ 633847 w 1738064"/>
                  <a:gd name="connsiteY1261" fmla="*/ 976091 h 1283936"/>
                  <a:gd name="connsiteX1262" fmla="*/ 624119 w 1738064"/>
                  <a:gd name="connsiteY1262" fmla="*/ 974942 h 1283936"/>
                  <a:gd name="connsiteX1263" fmla="*/ 613242 w 1738064"/>
                  <a:gd name="connsiteY1263" fmla="*/ 978772 h 1283936"/>
                  <a:gd name="connsiteX1264" fmla="*/ 607038 w 1738064"/>
                  <a:gd name="connsiteY1264" fmla="*/ 983214 h 1283936"/>
                  <a:gd name="connsiteX1265" fmla="*/ 599378 w 1738064"/>
                  <a:gd name="connsiteY1265" fmla="*/ 987963 h 1283936"/>
                  <a:gd name="connsiteX1266" fmla="*/ 588655 w 1738064"/>
                  <a:gd name="connsiteY1266" fmla="*/ 995163 h 1283936"/>
                  <a:gd name="connsiteX1267" fmla="*/ 576016 w 1738064"/>
                  <a:gd name="connsiteY1267" fmla="*/ 1002210 h 1283936"/>
                  <a:gd name="connsiteX1268" fmla="*/ 569122 w 1738064"/>
                  <a:gd name="connsiteY1268" fmla="*/ 1008108 h 1283936"/>
                  <a:gd name="connsiteX1269" fmla="*/ 559241 w 1738064"/>
                  <a:gd name="connsiteY1269" fmla="*/ 1012551 h 1283936"/>
                  <a:gd name="connsiteX1270" fmla="*/ 562305 w 1738064"/>
                  <a:gd name="connsiteY1270" fmla="*/ 1014159 h 1283936"/>
                  <a:gd name="connsiteX1271" fmla="*/ 558476 w 1738064"/>
                  <a:gd name="connsiteY1271" fmla="*/ 1016687 h 1283936"/>
                  <a:gd name="connsiteX1272" fmla="*/ 565522 w 1738064"/>
                  <a:gd name="connsiteY1272" fmla="*/ 1016074 h 1283936"/>
                  <a:gd name="connsiteX1273" fmla="*/ 566671 w 1738064"/>
                  <a:gd name="connsiteY1273" fmla="*/ 1017530 h 1283936"/>
                  <a:gd name="connsiteX1274" fmla="*/ 564756 w 1738064"/>
                  <a:gd name="connsiteY1274" fmla="*/ 1020440 h 1283936"/>
                  <a:gd name="connsiteX1275" fmla="*/ 571650 w 1738064"/>
                  <a:gd name="connsiteY1275" fmla="*/ 1019521 h 1283936"/>
                  <a:gd name="connsiteX1276" fmla="*/ 575020 w 1738064"/>
                  <a:gd name="connsiteY1276" fmla="*/ 1017453 h 1283936"/>
                  <a:gd name="connsiteX1277" fmla="*/ 579769 w 1738064"/>
                  <a:gd name="connsiteY1277" fmla="*/ 1016304 h 1283936"/>
                  <a:gd name="connsiteX1278" fmla="*/ 583599 w 1738064"/>
                  <a:gd name="connsiteY1278" fmla="*/ 1017070 h 1283936"/>
                  <a:gd name="connsiteX1279" fmla="*/ 588195 w 1738064"/>
                  <a:gd name="connsiteY1279" fmla="*/ 1020287 h 1283936"/>
                  <a:gd name="connsiteX1280" fmla="*/ 591412 w 1738064"/>
                  <a:gd name="connsiteY1280" fmla="*/ 1017147 h 1283936"/>
                  <a:gd name="connsiteX1281" fmla="*/ 598612 w 1738064"/>
                  <a:gd name="connsiteY1281" fmla="*/ 1014006 h 1283936"/>
                  <a:gd name="connsiteX1282" fmla="*/ 605582 w 1738064"/>
                  <a:gd name="connsiteY1282" fmla="*/ 1014236 h 1283936"/>
                  <a:gd name="connsiteX1283" fmla="*/ 600527 w 1738064"/>
                  <a:gd name="connsiteY1283" fmla="*/ 1016381 h 1283936"/>
                  <a:gd name="connsiteX1284" fmla="*/ 592178 w 1738064"/>
                  <a:gd name="connsiteY1284" fmla="*/ 1018295 h 1283936"/>
                  <a:gd name="connsiteX1285" fmla="*/ 588271 w 1738064"/>
                  <a:gd name="connsiteY1285" fmla="*/ 1021972 h 1283936"/>
                  <a:gd name="connsiteX1286" fmla="*/ 580765 w 1738064"/>
                  <a:gd name="connsiteY1286" fmla="*/ 1019904 h 1283936"/>
                  <a:gd name="connsiteX1287" fmla="*/ 569888 w 1738064"/>
                  <a:gd name="connsiteY1287" fmla="*/ 1021359 h 1283936"/>
                  <a:gd name="connsiteX1288" fmla="*/ 565293 w 1738064"/>
                  <a:gd name="connsiteY1288" fmla="*/ 1024730 h 1283936"/>
                  <a:gd name="connsiteX1289" fmla="*/ 567054 w 1738064"/>
                  <a:gd name="connsiteY1289" fmla="*/ 1026185 h 1283936"/>
                  <a:gd name="connsiteX1290" fmla="*/ 565446 w 1738064"/>
                  <a:gd name="connsiteY1290" fmla="*/ 1028406 h 1283936"/>
                  <a:gd name="connsiteX1291" fmla="*/ 565139 w 1738064"/>
                  <a:gd name="connsiteY1291" fmla="*/ 1030474 h 1283936"/>
                  <a:gd name="connsiteX1292" fmla="*/ 575020 w 1738064"/>
                  <a:gd name="connsiteY1292" fmla="*/ 1030015 h 1283936"/>
                  <a:gd name="connsiteX1293" fmla="*/ 576322 w 1738064"/>
                  <a:gd name="connsiteY1293" fmla="*/ 1030168 h 1283936"/>
                  <a:gd name="connsiteX1294" fmla="*/ 576782 w 1738064"/>
                  <a:gd name="connsiteY1294" fmla="*/ 1032083 h 1283936"/>
                  <a:gd name="connsiteX1295" fmla="*/ 577701 w 1738064"/>
                  <a:gd name="connsiteY1295" fmla="*/ 1032696 h 1283936"/>
                  <a:gd name="connsiteX1296" fmla="*/ 575480 w 1738064"/>
                  <a:gd name="connsiteY1296" fmla="*/ 1035760 h 1283936"/>
                  <a:gd name="connsiteX1297" fmla="*/ 579463 w 1738064"/>
                  <a:gd name="connsiteY1297" fmla="*/ 1036526 h 1283936"/>
                  <a:gd name="connsiteX1298" fmla="*/ 580918 w 1738064"/>
                  <a:gd name="connsiteY1298" fmla="*/ 1037292 h 1283936"/>
                  <a:gd name="connsiteX1299" fmla="*/ 583599 w 1738064"/>
                  <a:gd name="connsiteY1299" fmla="*/ 1037904 h 1283936"/>
                  <a:gd name="connsiteX1300" fmla="*/ 585208 w 1738064"/>
                  <a:gd name="connsiteY1300" fmla="*/ 1039513 h 1283936"/>
                  <a:gd name="connsiteX1301" fmla="*/ 587123 w 1738064"/>
                  <a:gd name="connsiteY1301" fmla="*/ 1041887 h 1283936"/>
                  <a:gd name="connsiteX1302" fmla="*/ 585667 w 1738064"/>
                  <a:gd name="connsiteY1302" fmla="*/ 1043955 h 1283936"/>
                  <a:gd name="connsiteX1303" fmla="*/ 583140 w 1738064"/>
                  <a:gd name="connsiteY1303" fmla="*/ 1050313 h 1283936"/>
                  <a:gd name="connsiteX1304" fmla="*/ 584289 w 1738064"/>
                  <a:gd name="connsiteY1304" fmla="*/ 1052075 h 1283936"/>
                  <a:gd name="connsiteX1305" fmla="*/ 586816 w 1738064"/>
                  <a:gd name="connsiteY1305" fmla="*/ 1048245 h 1283936"/>
                  <a:gd name="connsiteX1306" fmla="*/ 590033 w 1738064"/>
                  <a:gd name="connsiteY1306" fmla="*/ 1047479 h 1283936"/>
                  <a:gd name="connsiteX1307" fmla="*/ 589727 w 1738064"/>
                  <a:gd name="connsiteY1307" fmla="*/ 1051615 h 1283936"/>
                  <a:gd name="connsiteX1308" fmla="*/ 592408 w 1738064"/>
                  <a:gd name="connsiteY1308" fmla="*/ 1051615 h 1283936"/>
                  <a:gd name="connsiteX1309" fmla="*/ 594016 w 1738064"/>
                  <a:gd name="connsiteY1309" fmla="*/ 1051615 h 1283936"/>
                  <a:gd name="connsiteX1310" fmla="*/ 591642 w 1738064"/>
                  <a:gd name="connsiteY1310" fmla="*/ 1056058 h 1283936"/>
                  <a:gd name="connsiteX1311" fmla="*/ 591489 w 1738064"/>
                  <a:gd name="connsiteY1311" fmla="*/ 1058739 h 1283936"/>
                  <a:gd name="connsiteX1312" fmla="*/ 595472 w 1738064"/>
                  <a:gd name="connsiteY1312" fmla="*/ 1061802 h 1283936"/>
                  <a:gd name="connsiteX1313" fmla="*/ 591795 w 1738064"/>
                  <a:gd name="connsiteY1313" fmla="*/ 1067241 h 1283936"/>
                  <a:gd name="connsiteX1314" fmla="*/ 592255 w 1738064"/>
                  <a:gd name="connsiteY1314" fmla="*/ 1070151 h 1283936"/>
                  <a:gd name="connsiteX1315" fmla="*/ 596697 w 1738064"/>
                  <a:gd name="connsiteY1315" fmla="*/ 1066934 h 1283936"/>
                  <a:gd name="connsiteX1316" fmla="*/ 597157 w 1738064"/>
                  <a:gd name="connsiteY1316" fmla="*/ 1069003 h 1283936"/>
                  <a:gd name="connsiteX1317" fmla="*/ 596697 w 1738064"/>
                  <a:gd name="connsiteY1317" fmla="*/ 1070917 h 1283936"/>
                  <a:gd name="connsiteX1318" fmla="*/ 600374 w 1738064"/>
                  <a:gd name="connsiteY1318" fmla="*/ 1069309 h 1283936"/>
                  <a:gd name="connsiteX1319" fmla="*/ 602442 w 1738064"/>
                  <a:gd name="connsiteY1319" fmla="*/ 1067853 h 1283936"/>
                  <a:gd name="connsiteX1320" fmla="*/ 603744 w 1738064"/>
                  <a:gd name="connsiteY1320" fmla="*/ 1066398 h 1283936"/>
                  <a:gd name="connsiteX1321" fmla="*/ 605659 w 1738064"/>
                  <a:gd name="connsiteY1321" fmla="*/ 1062568 h 1283936"/>
                  <a:gd name="connsiteX1322" fmla="*/ 606961 w 1738064"/>
                  <a:gd name="connsiteY1322" fmla="*/ 1064943 h 1283936"/>
                  <a:gd name="connsiteX1323" fmla="*/ 614008 w 1738064"/>
                  <a:gd name="connsiteY1323" fmla="*/ 1063181 h 1283936"/>
                  <a:gd name="connsiteX1324" fmla="*/ 616076 w 1738064"/>
                  <a:gd name="connsiteY1324" fmla="*/ 1064330 h 1283936"/>
                  <a:gd name="connsiteX1325" fmla="*/ 609872 w 1738064"/>
                  <a:gd name="connsiteY1325" fmla="*/ 1068160 h 1283936"/>
                  <a:gd name="connsiteX1326" fmla="*/ 605429 w 1738064"/>
                  <a:gd name="connsiteY1326" fmla="*/ 1068620 h 1283936"/>
                  <a:gd name="connsiteX1327" fmla="*/ 599838 w 1738064"/>
                  <a:gd name="connsiteY1327" fmla="*/ 1071990 h 1283936"/>
                  <a:gd name="connsiteX1328" fmla="*/ 593940 w 1738064"/>
                  <a:gd name="connsiteY1328" fmla="*/ 1076432 h 1283936"/>
                  <a:gd name="connsiteX1329" fmla="*/ 594859 w 1738064"/>
                  <a:gd name="connsiteY1329" fmla="*/ 1091139 h 1283936"/>
                  <a:gd name="connsiteX1330" fmla="*/ 603131 w 1738064"/>
                  <a:gd name="connsiteY1330" fmla="*/ 1096424 h 1283936"/>
                  <a:gd name="connsiteX1331" fmla="*/ 606808 w 1738064"/>
                  <a:gd name="connsiteY1331" fmla="*/ 1091675 h 1283936"/>
                  <a:gd name="connsiteX1332" fmla="*/ 609489 w 1738064"/>
                  <a:gd name="connsiteY1332" fmla="*/ 1089147 h 1283936"/>
                  <a:gd name="connsiteX1333" fmla="*/ 613165 w 1738064"/>
                  <a:gd name="connsiteY1333" fmla="*/ 1083403 h 1283936"/>
                  <a:gd name="connsiteX1334" fmla="*/ 615234 w 1738064"/>
                  <a:gd name="connsiteY1334" fmla="*/ 1079420 h 1283936"/>
                  <a:gd name="connsiteX1335" fmla="*/ 617302 w 1738064"/>
                  <a:gd name="connsiteY1335" fmla="*/ 1075896 h 1283936"/>
                  <a:gd name="connsiteX1336" fmla="*/ 622280 w 1738064"/>
                  <a:gd name="connsiteY1336" fmla="*/ 1071913 h 1283936"/>
                  <a:gd name="connsiteX1337" fmla="*/ 622127 w 1738064"/>
                  <a:gd name="connsiteY1337" fmla="*/ 1075437 h 1283936"/>
                  <a:gd name="connsiteX1338" fmla="*/ 621821 w 1738064"/>
                  <a:gd name="connsiteY1338" fmla="*/ 1079266 h 1283936"/>
                  <a:gd name="connsiteX1339" fmla="*/ 626953 w 1738064"/>
                  <a:gd name="connsiteY1339" fmla="*/ 1077505 h 1283936"/>
                  <a:gd name="connsiteX1340" fmla="*/ 635072 w 1738064"/>
                  <a:gd name="connsiteY1340" fmla="*/ 1072526 h 1283936"/>
                  <a:gd name="connsiteX1341" fmla="*/ 633770 w 1738064"/>
                  <a:gd name="connsiteY1341" fmla="*/ 1069156 h 1283936"/>
                  <a:gd name="connsiteX1342" fmla="*/ 633157 w 1738064"/>
                  <a:gd name="connsiteY1342" fmla="*/ 1065173 h 1283936"/>
                  <a:gd name="connsiteX1343" fmla="*/ 630629 w 1738064"/>
                  <a:gd name="connsiteY1343" fmla="*/ 1062492 h 1283936"/>
                  <a:gd name="connsiteX1344" fmla="*/ 628714 w 1738064"/>
                  <a:gd name="connsiteY1344" fmla="*/ 1059275 h 1283936"/>
                  <a:gd name="connsiteX1345" fmla="*/ 627259 w 1738064"/>
                  <a:gd name="connsiteY1345" fmla="*/ 1054526 h 1283936"/>
                  <a:gd name="connsiteX1346" fmla="*/ 632391 w 1738064"/>
                  <a:gd name="connsiteY1346" fmla="*/ 1053760 h 1283936"/>
                  <a:gd name="connsiteX1347" fmla="*/ 632851 w 1738064"/>
                  <a:gd name="connsiteY1347" fmla="*/ 1057436 h 1283936"/>
                  <a:gd name="connsiteX1348" fmla="*/ 634306 w 1738064"/>
                  <a:gd name="connsiteY1348" fmla="*/ 1061419 h 1283936"/>
                  <a:gd name="connsiteX1349" fmla="*/ 636681 w 1738064"/>
                  <a:gd name="connsiteY1349" fmla="*/ 1067777 h 1283936"/>
                  <a:gd name="connsiteX1350" fmla="*/ 639208 w 1738064"/>
                  <a:gd name="connsiteY1350" fmla="*/ 1072909 h 1283936"/>
                  <a:gd name="connsiteX1351" fmla="*/ 647174 w 1738064"/>
                  <a:gd name="connsiteY1351" fmla="*/ 1072603 h 1283936"/>
                  <a:gd name="connsiteX1352" fmla="*/ 652766 w 1738064"/>
                  <a:gd name="connsiteY1352" fmla="*/ 1069232 h 1283936"/>
                  <a:gd name="connsiteX1353" fmla="*/ 654221 w 1738064"/>
                  <a:gd name="connsiteY1353" fmla="*/ 1071454 h 1283936"/>
                  <a:gd name="connsiteX1354" fmla="*/ 653072 w 1738064"/>
                  <a:gd name="connsiteY1354" fmla="*/ 1079113 h 1283936"/>
                  <a:gd name="connsiteX1355" fmla="*/ 660426 w 1738064"/>
                  <a:gd name="connsiteY1355" fmla="*/ 1087922 h 1283936"/>
                  <a:gd name="connsiteX1356" fmla="*/ 655293 w 1738064"/>
                  <a:gd name="connsiteY1356" fmla="*/ 1089071 h 1283936"/>
                  <a:gd name="connsiteX1357" fmla="*/ 646868 w 1738064"/>
                  <a:gd name="connsiteY1357" fmla="*/ 1079956 h 1283936"/>
                  <a:gd name="connsiteX1358" fmla="*/ 640663 w 1738064"/>
                  <a:gd name="connsiteY1358" fmla="*/ 1076126 h 1283936"/>
                  <a:gd name="connsiteX1359" fmla="*/ 639515 w 1738064"/>
                  <a:gd name="connsiteY1359" fmla="*/ 1076892 h 1283936"/>
                  <a:gd name="connsiteX1360" fmla="*/ 632468 w 1738064"/>
                  <a:gd name="connsiteY1360" fmla="*/ 1078960 h 1283936"/>
                  <a:gd name="connsiteX1361" fmla="*/ 634536 w 1738064"/>
                  <a:gd name="connsiteY1361" fmla="*/ 1081871 h 1283936"/>
                  <a:gd name="connsiteX1362" fmla="*/ 636144 w 1738064"/>
                  <a:gd name="connsiteY1362" fmla="*/ 1083326 h 1283936"/>
                  <a:gd name="connsiteX1363" fmla="*/ 639821 w 1738064"/>
                  <a:gd name="connsiteY1363" fmla="*/ 1083939 h 1283936"/>
                  <a:gd name="connsiteX1364" fmla="*/ 641429 w 1738064"/>
                  <a:gd name="connsiteY1364" fmla="*/ 1087003 h 1283936"/>
                  <a:gd name="connsiteX1365" fmla="*/ 647481 w 1738064"/>
                  <a:gd name="connsiteY1365" fmla="*/ 1086390 h 1283936"/>
                  <a:gd name="connsiteX1366" fmla="*/ 646178 w 1738064"/>
                  <a:gd name="connsiteY1366" fmla="*/ 1088918 h 1283936"/>
                  <a:gd name="connsiteX1367" fmla="*/ 637370 w 1738064"/>
                  <a:gd name="connsiteY1367" fmla="*/ 1089071 h 1283936"/>
                  <a:gd name="connsiteX1368" fmla="*/ 636451 w 1738064"/>
                  <a:gd name="connsiteY1368" fmla="*/ 1089684 h 1283936"/>
                  <a:gd name="connsiteX1369" fmla="*/ 631472 w 1738064"/>
                  <a:gd name="connsiteY1369" fmla="*/ 1088918 h 1283936"/>
                  <a:gd name="connsiteX1370" fmla="*/ 629098 w 1738064"/>
                  <a:gd name="connsiteY1370" fmla="*/ 1093896 h 1283936"/>
                  <a:gd name="connsiteX1371" fmla="*/ 624808 w 1738064"/>
                  <a:gd name="connsiteY1371" fmla="*/ 1097573 h 1283936"/>
                  <a:gd name="connsiteX1372" fmla="*/ 616383 w 1738064"/>
                  <a:gd name="connsiteY1372" fmla="*/ 1098722 h 1283936"/>
                  <a:gd name="connsiteX1373" fmla="*/ 610331 w 1738064"/>
                  <a:gd name="connsiteY1373" fmla="*/ 1097956 h 1283936"/>
                  <a:gd name="connsiteX1374" fmla="*/ 607421 w 1738064"/>
                  <a:gd name="connsiteY1374" fmla="*/ 1099105 h 1283936"/>
                  <a:gd name="connsiteX1375" fmla="*/ 613165 w 1738064"/>
                  <a:gd name="connsiteY1375" fmla="*/ 1099564 h 1283936"/>
                  <a:gd name="connsiteX1376" fmla="*/ 610791 w 1738064"/>
                  <a:gd name="connsiteY1376" fmla="*/ 1100484 h 1283936"/>
                  <a:gd name="connsiteX1377" fmla="*/ 609489 w 1738064"/>
                  <a:gd name="connsiteY1377" fmla="*/ 1103394 h 1283936"/>
                  <a:gd name="connsiteX1378" fmla="*/ 623889 w 1738064"/>
                  <a:gd name="connsiteY1378" fmla="*/ 1102628 h 1283936"/>
                  <a:gd name="connsiteX1379" fmla="*/ 642272 w 1738064"/>
                  <a:gd name="connsiteY1379" fmla="*/ 1092594 h 1283936"/>
                  <a:gd name="connsiteX1380" fmla="*/ 644493 w 1738064"/>
                  <a:gd name="connsiteY1380" fmla="*/ 1096730 h 1283936"/>
                  <a:gd name="connsiteX1381" fmla="*/ 647021 w 1738064"/>
                  <a:gd name="connsiteY1381" fmla="*/ 1098033 h 1283936"/>
                  <a:gd name="connsiteX1382" fmla="*/ 649089 w 1738064"/>
                  <a:gd name="connsiteY1382" fmla="*/ 1099182 h 1283936"/>
                  <a:gd name="connsiteX1383" fmla="*/ 645412 w 1738064"/>
                  <a:gd name="connsiteY1383" fmla="*/ 1100330 h 1283936"/>
                  <a:gd name="connsiteX1384" fmla="*/ 637753 w 1738064"/>
                  <a:gd name="connsiteY1384" fmla="*/ 1101096 h 1283936"/>
                  <a:gd name="connsiteX1385" fmla="*/ 629940 w 1738064"/>
                  <a:gd name="connsiteY1385" fmla="*/ 1103011 h 1283936"/>
                  <a:gd name="connsiteX1386" fmla="*/ 613012 w 1738064"/>
                  <a:gd name="connsiteY1386" fmla="*/ 1106382 h 1283936"/>
                  <a:gd name="connsiteX1387" fmla="*/ 613165 w 1738064"/>
                  <a:gd name="connsiteY1387" fmla="*/ 1108450 h 1283936"/>
                  <a:gd name="connsiteX1388" fmla="*/ 613931 w 1738064"/>
                  <a:gd name="connsiteY1388" fmla="*/ 1113199 h 1283936"/>
                  <a:gd name="connsiteX1389" fmla="*/ 618221 w 1738064"/>
                  <a:gd name="connsiteY1389" fmla="*/ 1114960 h 1283936"/>
                  <a:gd name="connsiteX1390" fmla="*/ 615999 w 1738064"/>
                  <a:gd name="connsiteY1390" fmla="*/ 1117182 h 1283936"/>
                  <a:gd name="connsiteX1391" fmla="*/ 612782 w 1738064"/>
                  <a:gd name="connsiteY1391" fmla="*/ 1119250 h 1283936"/>
                  <a:gd name="connsiteX1392" fmla="*/ 612170 w 1738064"/>
                  <a:gd name="connsiteY1392" fmla="*/ 1122161 h 1283936"/>
                  <a:gd name="connsiteX1393" fmla="*/ 614084 w 1738064"/>
                  <a:gd name="connsiteY1393" fmla="*/ 1126909 h 1283936"/>
                  <a:gd name="connsiteX1394" fmla="*/ 619523 w 1738064"/>
                  <a:gd name="connsiteY1394" fmla="*/ 1130127 h 1283936"/>
                  <a:gd name="connsiteX1395" fmla="*/ 620978 w 1738064"/>
                  <a:gd name="connsiteY1395" fmla="*/ 1128058 h 1283936"/>
                  <a:gd name="connsiteX1396" fmla="*/ 624042 w 1738064"/>
                  <a:gd name="connsiteY1396" fmla="*/ 1123616 h 1283936"/>
                  <a:gd name="connsiteX1397" fmla="*/ 621974 w 1738064"/>
                  <a:gd name="connsiteY1397" fmla="*/ 1126526 h 1283936"/>
                  <a:gd name="connsiteX1398" fmla="*/ 628485 w 1738064"/>
                  <a:gd name="connsiteY1398" fmla="*/ 1128595 h 1283936"/>
                  <a:gd name="connsiteX1399" fmla="*/ 627566 w 1738064"/>
                  <a:gd name="connsiteY1399" fmla="*/ 1130203 h 1283936"/>
                  <a:gd name="connsiteX1400" fmla="*/ 620672 w 1738064"/>
                  <a:gd name="connsiteY1400" fmla="*/ 1132731 h 1283936"/>
                  <a:gd name="connsiteX1401" fmla="*/ 624042 w 1738064"/>
                  <a:gd name="connsiteY1401" fmla="*/ 1133190 h 1283936"/>
                  <a:gd name="connsiteX1402" fmla="*/ 624655 w 1738064"/>
                  <a:gd name="connsiteY1402" fmla="*/ 1133956 h 1283936"/>
                  <a:gd name="connsiteX1403" fmla="*/ 625421 w 1738064"/>
                  <a:gd name="connsiteY1403" fmla="*/ 1136331 h 1283936"/>
                  <a:gd name="connsiteX1404" fmla="*/ 639591 w 1738064"/>
                  <a:gd name="connsiteY1404" fmla="*/ 1134722 h 1283936"/>
                  <a:gd name="connsiteX1405" fmla="*/ 636527 w 1738064"/>
                  <a:gd name="connsiteY1405" fmla="*/ 1136484 h 1283936"/>
                  <a:gd name="connsiteX1406" fmla="*/ 625344 w 1738064"/>
                  <a:gd name="connsiteY1406" fmla="*/ 1137786 h 1283936"/>
                  <a:gd name="connsiteX1407" fmla="*/ 623736 w 1738064"/>
                  <a:gd name="connsiteY1407" fmla="*/ 1142076 h 1283936"/>
                  <a:gd name="connsiteX1408" fmla="*/ 627872 w 1738064"/>
                  <a:gd name="connsiteY1408" fmla="*/ 1143378 h 1283936"/>
                  <a:gd name="connsiteX1409" fmla="*/ 628485 w 1738064"/>
                  <a:gd name="connsiteY1409" fmla="*/ 1144986 h 1283936"/>
                  <a:gd name="connsiteX1410" fmla="*/ 630706 w 1738064"/>
                  <a:gd name="connsiteY1410" fmla="*/ 1145446 h 1283936"/>
                  <a:gd name="connsiteX1411" fmla="*/ 637753 w 1738064"/>
                  <a:gd name="connsiteY1411" fmla="*/ 1143990 h 1283936"/>
                  <a:gd name="connsiteX1412" fmla="*/ 643804 w 1738064"/>
                  <a:gd name="connsiteY1412" fmla="*/ 1143837 h 1283936"/>
                  <a:gd name="connsiteX1413" fmla="*/ 644570 w 1738064"/>
                  <a:gd name="connsiteY1413" fmla="*/ 1144297 h 1283936"/>
                  <a:gd name="connsiteX1414" fmla="*/ 639821 w 1738064"/>
                  <a:gd name="connsiteY1414" fmla="*/ 1148280 h 1283936"/>
                  <a:gd name="connsiteX1415" fmla="*/ 637753 w 1738064"/>
                  <a:gd name="connsiteY1415" fmla="*/ 1152569 h 1283936"/>
                  <a:gd name="connsiteX1416" fmla="*/ 647481 w 1738064"/>
                  <a:gd name="connsiteY1416" fmla="*/ 1152110 h 1283936"/>
                  <a:gd name="connsiteX1417" fmla="*/ 645872 w 1738064"/>
                  <a:gd name="connsiteY1417" fmla="*/ 1155633 h 1283936"/>
                  <a:gd name="connsiteX1418" fmla="*/ 644110 w 1738064"/>
                  <a:gd name="connsiteY1418" fmla="*/ 1160765 h 1283936"/>
                  <a:gd name="connsiteX1419" fmla="*/ 646178 w 1738064"/>
                  <a:gd name="connsiteY1419" fmla="*/ 1159310 h 1283936"/>
                  <a:gd name="connsiteX1420" fmla="*/ 649242 w 1738064"/>
                  <a:gd name="connsiteY1420" fmla="*/ 1155633 h 1283936"/>
                  <a:gd name="connsiteX1421" fmla="*/ 659430 w 1738064"/>
                  <a:gd name="connsiteY1421" fmla="*/ 1150501 h 1283936"/>
                  <a:gd name="connsiteX1422" fmla="*/ 655447 w 1738064"/>
                  <a:gd name="connsiteY1422" fmla="*/ 1154025 h 1283936"/>
                  <a:gd name="connsiteX1423" fmla="*/ 647021 w 1738064"/>
                  <a:gd name="connsiteY1423" fmla="*/ 1160765 h 1283936"/>
                  <a:gd name="connsiteX1424" fmla="*/ 646255 w 1738064"/>
                  <a:gd name="connsiteY1424" fmla="*/ 1165361 h 1283936"/>
                  <a:gd name="connsiteX1425" fmla="*/ 648783 w 1738064"/>
                  <a:gd name="connsiteY1425" fmla="*/ 1162833 h 1283936"/>
                  <a:gd name="connsiteX1426" fmla="*/ 650085 w 1738064"/>
                  <a:gd name="connsiteY1426" fmla="*/ 1161531 h 1283936"/>
                  <a:gd name="connsiteX1427" fmla="*/ 654221 w 1738064"/>
                  <a:gd name="connsiteY1427" fmla="*/ 1159923 h 1283936"/>
                  <a:gd name="connsiteX1428" fmla="*/ 656136 w 1738064"/>
                  <a:gd name="connsiteY1428" fmla="*/ 1159923 h 1283936"/>
                  <a:gd name="connsiteX1429" fmla="*/ 652459 w 1738064"/>
                  <a:gd name="connsiteY1429" fmla="*/ 1163446 h 1283936"/>
                  <a:gd name="connsiteX1430" fmla="*/ 650391 w 1738064"/>
                  <a:gd name="connsiteY1430" fmla="*/ 1167123 h 1283936"/>
                  <a:gd name="connsiteX1431" fmla="*/ 646255 w 1738064"/>
                  <a:gd name="connsiteY1431" fmla="*/ 1171872 h 1283936"/>
                  <a:gd name="connsiteX1432" fmla="*/ 651004 w 1738064"/>
                  <a:gd name="connsiteY1432" fmla="*/ 1179991 h 1283936"/>
                  <a:gd name="connsiteX1433" fmla="*/ 663949 w 1738064"/>
                  <a:gd name="connsiteY1433" fmla="*/ 1185429 h 1283936"/>
                  <a:gd name="connsiteX1434" fmla="*/ 669234 w 1738064"/>
                  <a:gd name="connsiteY1434" fmla="*/ 1184510 h 1283936"/>
                  <a:gd name="connsiteX1435" fmla="*/ 665864 w 1738064"/>
                  <a:gd name="connsiteY1435" fmla="*/ 1188493 h 1283936"/>
                  <a:gd name="connsiteX1436" fmla="*/ 670613 w 1738064"/>
                  <a:gd name="connsiteY1436" fmla="*/ 1189106 h 1283936"/>
                  <a:gd name="connsiteX1437" fmla="*/ 671915 w 1738064"/>
                  <a:gd name="connsiteY1437" fmla="*/ 1190868 h 1283936"/>
                  <a:gd name="connsiteX1438" fmla="*/ 666630 w 1738064"/>
                  <a:gd name="connsiteY1438" fmla="*/ 1192170 h 1283936"/>
                  <a:gd name="connsiteX1439" fmla="*/ 665328 w 1738064"/>
                  <a:gd name="connsiteY1439" fmla="*/ 1195846 h 1283936"/>
                  <a:gd name="connsiteX1440" fmla="*/ 669311 w 1738064"/>
                  <a:gd name="connsiteY1440" fmla="*/ 1195080 h 1283936"/>
                  <a:gd name="connsiteX1441" fmla="*/ 673753 w 1738064"/>
                  <a:gd name="connsiteY1441" fmla="*/ 1195846 h 1283936"/>
                  <a:gd name="connsiteX1442" fmla="*/ 678885 w 1738064"/>
                  <a:gd name="connsiteY1442" fmla="*/ 1194927 h 1283936"/>
                  <a:gd name="connsiteX1443" fmla="*/ 684170 w 1738064"/>
                  <a:gd name="connsiteY1443" fmla="*/ 1193778 h 1283936"/>
                  <a:gd name="connsiteX1444" fmla="*/ 683711 w 1738064"/>
                  <a:gd name="connsiteY1444" fmla="*/ 1195693 h 1283936"/>
                  <a:gd name="connsiteX1445" fmla="*/ 675898 w 1738064"/>
                  <a:gd name="connsiteY1445" fmla="*/ 1198068 h 1283936"/>
                  <a:gd name="connsiteX1446" fmla="*/ 671149 w 1738064"/>
                  <a:gd name="connsiteY1446" fmla="*/ 1203046 h 1283936"/>
                  <a:gd name="connsiteX1447" fmla="*/ 675438 w 1738064"/>
                  <a:gd name="connsiteY1447" fmla="*/ 1202434 h 1283936"/>
                  <a:gd name="connsiteX1448" fmla="*/ 675591 w 1738064"/>
                  <a:gd name="connsiteY1448" fmla="*/ 1204195 h 1283936"/>
                  <a:gd name="connsiteX1449" fmla="*/ 675898 w 1738064"/>
                  <a:gd name="connsiteY1449" fmla="*/ 1205957 h 1283936"/>
                  <a:gd name="connsiteX1450" fmla="*/ 681183 w 1738064"/>
                  <a:gd name="connsiteY1450" fmla="*/ 1200978 h 1283936"/>
                  <a:gd name="connsiteX1451" fmla="*/ 687924 w 1738064"/>
                  <a:gd name="connsiteY1451" fmla="*/ 1197915 h 1283936"/>
                  <a:gd name="connsiteX1452" fmla="*/ 683787 w 1738064"/>
                  <a:gd name="connsiteY1452" fmla="*/ 1202357 h 1283936"/>
                  <a:gd name="connsiteX1453" fmla="*/ 679804 w 1738064"/>
                  <a:gd name="connsiteY1453" fmla="*/ 1206187 h 1283936"/>
                  <a:gd name="connsiteX1454" fmla="*/ 682485 w 1738064"/>
                  <a:gd name="connsiteY1454" fmla="*/ 1208561 h 1283936"/>
                  <a:gd name="connsiteX1455" fmla="*/ 681719 w 1738064"/>
                  <a:gd name="connsiteY1455" fmla="*/ 1211932 h 1283936"/>
                  <a:gd name="connsiteX1456" fmla="*/ 689992 w 1738064"/>
                  <a:gd name="connsiteY1456" fmla="*/ 1213387 h 1283936"/>
                  <a:gd name="connsiteX1457" fmla="*/ 680877 w 1738064"/>
                  <a:gd name="connsiteY1457" fmla="*/ 1214842 h 1283936"/>
                  <a:gd name="connsiteX1458" fmla="*/ 677506 w 1738064"/>
                  <a:gd name="connsiteY1458" fmla="*/ 1217064 h 1283936"/>
                  <a:gd name="connsiteX1459" fmla="*/ 696196 w 1738064"/>
                  <a:gd name="connsiteY1459" fmla="*/ 1217217 h 1283936"/>
                  <a:gd name="connsiteX1460" fmla="*/ 691907 w 1738064"/>
                  <a:gd name="connsiteY1460" fmla="*/ 1220127 h 1283936"/>
                  <a:gd name="connsiteX1461" fmla="*/ 687771 w 1738064"/>
                  <a:gd name="connsiteY1461" fmla="*/ 1222502 h 1283936"/>
                  <a:gd name="connsiteX1462" fmla="*/ 695277 w 1738064"/>
                  <a:gd name="connsiteY1462" fmla="*/ 1222961 h 1283936"/>
                  <a:gd name="connsiteX1463" fmla="*/ 699720 w 1738064"/>
                  <a:gd name="connsiteY1463" fmla="*/ 1225642 h 1283936"/>
                  <a:gd name="connsiteX1464" fmla="*/ 694970 w 1738064"/>
                  <a:gd name="connsiteY1464" fmla="*/ 1229166 h 1283936"/>
                  <a:gd name="connsiteX1465" fmla="*/ 697039 w 1738064"/>
                  <a:gd name="connsiteY1465" fmla="*/ 1231387 h 1283936"/>
                  <a:gd name="connsiteX1466" fmla="*/ 699107 w 1738064"/>
                  <a:gd name="connsiteY1466" fmla="*/ 1233608 h 1283936"/>
                  <a:gd name="connsiteX1467" fmla="*/ 705005 w 1738064"/>
                  <a:gd name="connsiteY1467" fmla="*/ 1229625 h 1283936"/>
                  <a:gd name="connsiteX1468" fmla="*/ 707685 w 1738064"/>
                  <a:gd name="connsiteY1468" fmla="*/ 1229472 h 1283936"/>
                  <a:gd name="connsiteX1469" fmla="*/ 705771 w 1738064"/>
                  <a:gd name="connsiteY1469" fmla="*/ 1232996 h 1283936"/>
                  <a:gd name="connsiteX1470" fmla="*/ 712971 w 1738064"/>
                  <a:gd name="connsiteY1470" fmla="*/ 1235064 h 1283936"/>
                  <a:gd name="connsiteX1471" fmla="*/ 714886 w 1738064"/>
                  <a:gd name="connsiteY1471" fmla="*/ 1236826 h 1283936"/>
                  <a:gd name="connsiteX1472" fmla="*/ 710903 w 1738064"/>
                  <a:gd name="connsiteY1472" fmla="*/ 1239200 h 1283936"/>
                  <a:gd name="connsiteX1473" fmla="*/ 708528 w 1738064"/>
                  <a:gd name="connsiteY1473" fmla="*/ 1240962 h 1283936"/>
                  <a:gd name="connsiteX1474" fmla="*/ 716800 w 1738064"/>
                  <a:gd name="connsiteY1474" fmla="*/ 1240962 h 1283936"/>
                  <a:gd name="connsiteX1475" fmla="*/ 711056 w 1738064"/>
                  <a:gd name="connsiteY1475" fmla="*/ 1245558 h 1283936"/>
                  <a:gd name="connsiteX1476" fmla="*/ 709294 w 1738064"/>
                  <a:gd name="connsiteY1476" fmla="*/ 1246706 h 1283936"/>
                  <a:gd name="connsiteX1477" fmla="*/ 715039 w 1738064"/>
                  <a:gd name="connsiteY1477" fmla="*/ 1246094 h 1283936"/>
                  <a:gd name="connsiteX1478" fmla="*/ 722239 w 1738064"/>
                  <a:gd name="connsiteY1478" fmla="*/ 1245634 h 1283936"/>
                  <a:gd name="connsiteX1479" fmla="*/ 728137 w 1738064"/>
                  <a:gd name="connsiteY1479" fmla="*/ 1243566 h 1283936"/>
                  <a:gd name="connsiteX1480" fmla="*/ 737098 w 1738064"/>
                  <a:gd name="connsiteY1480" fmla="*/ 1242800 h 1283936"/>
                  <a:gd name="connsiteX1481" fmla="*/ 738860 w 1738064"/>
                  <a:gd name="connsiteY1481" fmla="*/ 1244102 h 1283936"/>
                  <a:gd name="connsiteX1482" fmla="*/ 739779 w 1738064"/>
                  <a:gd name="connsiteY1482" fmla="*/ 1247319 h 1283936"/>
                  <a:gd name="connsiteX1483" fmla="*/ 741541 w 1738064"/>
                  <a:gd name="connsiteY1483" fmla="*/ 1247319 h 1283936"/>
                  <a:gd name="connsiteX1484" fmla="*/ 744222 w 1738064"/>
                  <a:gd name="connsiteY1484" fmla="*/ 1248928 h 1283936"/>
                  <a:gd name="connsiteX1485" fmla="*/ 747439 w 1738064"/>
                  <a:gd name="connsiteY1485" fmla="*/ 1243796 h 1283936"/>
                  <a:gd name="connsiteX1486" fmla="*/ 750120 w 1738064"/>
                  <a:gd name="connsiteY1486" fmla="*/ 1242877 h 1283936"/>
                  <a:gd name="connsiteX1487" fmla="*/ 751575 w 1738064"/>
                  <a:gd name="connsiteY1487" fmla="*/ 1241115 h 1283936"/>
                  <a:gd name="connsiteX1488" fmla="*/ 757320 w 1738064"/>
                  <a:gd name="connsiteY1488" fmla="*/ 1238204 h 1283936"/>
                  <a:gd name="connsiteX1489" fmla="*/ 762912 w 1738064"/>
                  <a:gd name="connsiteY1489" fmla="*/ 1237285 h 1283936"/>
                  <a:gd name="connsiteX1490" fmla="*/ 769958 w 1738064"/>
                  <a:gd name="connsiteY1490" fmla="*/ 1236136 h 1283936"/>
                  <a:gd name="connsiteX1491" fmla="*/ 771107 w 1738064"/>
                  <a:gd name="connsiteY1491" fmla="*/ 1235370 h 1283936"/>
                  <a:gd name="connsiteX1492" fmla="*/ 769652 w 1738064"/>
                  <a:gd name="connsiteY1492" fmla="*/ 1231693 h 1283936"/>
                  <a:gd name="connsiteX1493" fmla="*/ 767737 w 1738064"/>
                  <a:gd name="connsiteY1493" fmla="*/ 1230085 h 1283936"/>
                  <a:gd name="connsiteX1494" fmla="*/ 773176 w 1738064"/>
                  <a:gd name="connsiteY1494" fmla="*/ 1226715 h 1283936"/>
                  <a:gd name="connsiteX1495" fmla="*/ 772716 w 1738064"/>
                  <a:gd name="connsiteY1495" fmla="*/ 1229396 h 1283936"/>
                  <a:gd name="connsiteX1496" fmla="*/ 776239 w 1738064"/>
                  <a:gd name="connsiteY1496" fmla="*/ 1233532 h 1283936"/>
                  <a:gd name="connsiteX1497" fmla="*/ 776393 w 1738064"/>
                  <a:gd name="connsiteY1497" fmla="*/ 1235447 h 1283936"/>
                  <a:gd name="connsiteX1498" fmla="*/ 774631 w 1738064"/>
                  <a:gd name="connsiteY1498" fmla="*/ 1237362 h 1283936"/>
                  <a:gd name="connsiteX1499" fmla="*/ 773176 w 1738064"/>
                  <a:gd name="connsiteY1499" fmla="*/ 1238817 h 1283936"/>
                  <a:gd name="connsiteX1500" fmla="*/ 767584 w 1738064"/>
                  <a:gd name="connsiteY1500" fmla="*/ 1241192 h 1283936"/>
                  <a:gd name="connsiteX1501" fmla="*/ 767890 w 1738064"/>
                  <a:gd name="connsiteY1501" fmla="*/ 1242800 h 1283936"/>
                  <a:gd name="connsiteX1502" fmla="*/ 782061 w 1738064"/>
                  <a:gd name="connsiteY1502" fmla="*/ 1232460 h 1283936"/>
                  <a:gd name="connsiteX1503" fmla="*/ 784129 w 1738064"/>
                  <a:gd name="connsiteY1503" fmla="*/ 1232613 h 1283936"/>
                  <a:gd name="connsiteX1504" fmla="*/ 788725 w 1738064"/>
                  <a:gd name="connsiteY1504" fmla="*/ 1233915 h 1283936"/>
                  <a:gd name="connsiteX1505" fmla="*/ 787959 w 1738064"/>
                  <a:gd name="connsiteY1505" fmla="*/ 1236443 h 1283936"/>
                  <a:gd name="connsiteX1506" fmla="*/ 780452 w 1738064"/>
                  <a:gd name="connsiteY1506" fmla="*/ 1242647 h 1283936"/>
                  <a:gd name="connsiteX1507" fmla="*/ 769422 w 1738064"/>
                  <a:gd name="connsiteY1507" fmla="*/ 1245175 h 1283936"/>
                  <a:gd name="connsiteX1508" fmla="*/ 769269 w 1738064"/>
                  <a:gd name="connsiteY1508" fmla="*/ 1246477 h 1283936"/>
                  <a:gd name="connsiteX1509" fmla="*/ 764673 w 1738064"/>
                  <a:gd name="connsiteY1509" fmla="*/ 1249694 h 1283936"/>
                  <a:gd name="connsiteX1510" fmla="*/ 765976 w 1738064"/>
                  <a:gd name="connsiteY1510" fmla="*/ 1251609 h 1283936"/>
                  <a:gd name="connsiteX1511" fmla="*/ 768656 w 1738064"/>
                  <a:gd name="connsiteY1511" fmla="*/ 1249541 h 1283936"/>
                  <a:gd name="connsiteX1512" fmla="*/ 771184 w 1738064"/>
                  <a:gd name="connsiteY1512" fmla="*/ 1248085 h 1283936"/>
                  <a:gd name="connsiteX1513" fmla="*/ 773099 w 1738064"/>
                  <a:gd name="connsiteY1513" fmla="*/ 1249387 h 1283936"/>
                  <a:gd name="connsiteX1514" fmla="*/ 775473 w 1738064"/>
                  <a:gd name="connsiteY1514" fmla="*/ 1250843 h 1283936"/>
                  <a:gd name="connsiteX1515" fmla="*/ 784895 w 1738064"/>
                  <a:gd name="connsiteY1515" fmla="*/ 1242877 h 1283936"/>
                  <a:gd name="connsiteX1516" fmla="*/ 785508 w 1738064"/>
                  <a:gd name="connsiteY1516" fmla="*/ 1244945 h 1283936"/>
                  <a:gd name="connsiteX1517" fmla="*/ 776699 w 1738064"/>
                  <a:gd name="connsiteY1517" fmla="*/ 1252451 h 1283936"/>
                  <a:gd name="connsiteX1518" fmla="*/ 776546 w 1738064"/>
                  <a:gd name="connsiteY1518" fmla="*/ 1254213 h 1283936"/>
                  <a:gd name="connsiteX1519" fmla="*/ 772563 w 1738064"/>
                  <a:gd name="connsiteY1519" fmla="*/ 1257124 h 1283936"/>
                  <a:gd name="connsiteX1520" fmla="*/ 774171 w 1738064"/>
                  <a:gd name="connsiteY1520" fmla="*/ 1257890 h 1283936"/>
                  <a:gd name="connsiteX1521" fmla="*/ 776546 w 1738064"/>
                  <a:gd name="connsiteY1521" fmla="*/ 1258043 h 1283936"/>
                  <a:gd name="connsiteX1522" fmla="*/ 780529 w 1738064"/>
                  <a:gd name="connsiteY1522" fmla="*/ 1259498 h 1283936"/>
                  <a:gd name="connsiteX1523" fmla="*/ 783210 w 1738064"/>
                  <a:gd name="connsiteY1523" fmla="*/ 1258349 h 1283936"/>
                  <a:gd name="connsiteX1524" fmla="*/ 785584 w 1738064"/>
                  <a:gd name="connsiteY1524" fmla="*/ 1255285 h 1283936"/>
                  <a:gd name="connsiteX1525" fmla="*/ 788954 w 1738064"/>
                  <a:gd name="connsiteY1525" fmla="*/ 1254366 h 1283936"/>
                  <a:gd name="connsiteX1526" fmla="*/ 788188 w 1738064"/>
                  <a:gd name="connsiteY1526" fmla="*/ 1256281 h 1283936"/>
                  <a:gd name="connsiteX1527" fmla="*/ 784512 w 1738064"/>
                  <a:gd name="connsiteY1527" fmla="*/ 1260264 h 1283936"/>
                  <a:gd name="connsiteX1528" fmla="*/ 784206 w 1738064"/>
                  <a:gd name="connsiteY1528" fmla="*/ 1262179 h 1283936"/>
                  <a:gd name="connsiteX1529" fmla="*/ 788495 w 1738064"/>
                  <a:gd name="connsiteY1529" fmla="*/ 1259268 h 1283936"/>
                  <a:gd name="connsiteX1530" fmla="*/ 789644 w 1738064"/>
                  <a:gd name="connsiteY1530" fmla="*/ 1258349 h 1283936"/>
                  <a:gd name="connsiteX1531" fmla="*/ 790410 w 1738064"/>
                  <a:gd name="connsiteY1531" fmla="*/ 1257047 h 1283936"/>
                  <a:gd name="connsiteX1532" fmla="*/ 792631 w 1738064"/>
                  <a:gd name="connsiteY1532" fmla="*/ 1256434 h 1283936"/>
                  <a:gd name="connsiteX1533" fmla="*/ 790869 w 1738064"/>
                  <a:gd name="connsiteY1533" fmla="*/ 1260724 h 1283936"/>
                  <a:gd name="connsiteX1534" fmla="*/ 791635 w 1738064"/>
                  <a:gd name="connsiteY1534" fmla="*/ 1263941 h 1283936"/>
                  <a:gd name="connsiteX1535" fmla="*/ 799755 w 1738064"/>
                  <a:gd name="connsiteY1535" fmla="*/ 1258809 h 1283936"/>
                  <a:gd name="connsiteX1536" fmla="*/ 804504 w 1738064"/>
                  <a:gd name="connsiteY1536" fmla="*/ 1252911 h 1283936"/>
                  <a:gd name="connsiteX1537" fmla="*/ 805423 w 1738064"/>
                  <a:gd name="connsiteY1537" fmla="*/ 1254213 h 1283936"/>
                  <a:gd name="connsiteX1538" fmla="*/ 799984 w 1738064"/>
                  <a:gd name="connsiteY1538" fmla="*/ 1261260 h 1283936"/>
                  <a:gd name="connsiteX1539" fmla="*/ 799831 w 1738064"/>
                  <a:gd name="connsiteY1539" fmla="*/ 1264936 h 1283936"/>
                  <a:gd name="connsiteX1540" fmla="*/ 792784 w 1738064"/>
                  <a:gd name="connsiteY1540" fmla="*/ 1273209 h 1283936"/>
                  <a:gd name="connsiteX1541" fmla="*/ 797074 w 1738064"/>
                  <a:gd name="connsiteY1541" fmla="*/ 1274817 h 1283936"/>
                  <a:gd name="connsiteX1542" fmla="*/ 808410 w 1738064"/>
                  <a:gd name="connsiteY1542" fmla="*/ 1263022 h 1283936"/>
                  <a:gd name="connsiteX1543" fmla="*/ 809865 w 1738064"/>
                  <a:gd name="connsiteY1543" fmla="*/ 1262562 h 1283936"/>
                  <a:gd name="connsiteX1544" fmla="*/ 794852 w 1738064"/>
                  <a:gd name="connsiteY1544" fmla="*/ 1277575 h 1283936"/>
                  <a:gd name="connsiteX1545" fmla="*/ 795006 w 1738064"/>
                  <a:gd name="connsiteY1545" fmla="*/ 1281558 h 1283936"/>
                  <a:gd name="connsiteX1546" fmla="*/ 798529 w 1738064"/>
                  <a:gd name="connsiteY1546" fmla="*/ 1278877 h 1283936"/>
                  <a:gd name="connsiteX1547" fmla="*/ 801440 w 1738064"/>
                  <a:gd name="connsiteY1547" fmla="*/ 1281788 h 1283936"/>
                  <a:gd name="connsiteX1548" fmla="*/ 805882 w 1738064"/>
                  <a:gd name="connsiteY1548" fmla="*/ 1283549 h 1283936"/>
                  <a:gd name="connsiteX1549" fmla="*/ 809865 w 1738064"/>
                  <a:gd name="connsiteY1549" fmla="*/ 1280332 h 1283936"/>
                  <a:gd name="connsiteX1550" fmla="*/ 814997 w 1738064"/>
                  <a:gd name="connsiteY1550" fmla="*/ 1277115 h 1283936"/>
                  <a:gd name="connsiteX1551" fmla="*/ 817065 w 1738064"/>
                  <a:gd name="connsiteY1551" fmla="*/ 1273898 h 1283936"/>
                  <a:gd name="connsiteX1552" fmla="*/ 817525 w 1738064"/>
                  <a:gd name="connsiteY1552" fmla="*/ 1270988 h 1283936"/>
                  <a:gd name="connsiteX1553" fmla="*/ 820436 w 1738064"/>
                  <a:gd name="connsiteY1553" fmla="*/ 1268919 h 1283936"/>
                  <a:gd name="connsiteX1554" fmla="*/ 822197 w 1738064"/>
                  <a:gd name="connsiteY1554" fmla="*/ 1268766 h 1283936"/>
                  <a:gd name="connsiteX1555" fmla="*/ 820742 w 1738064"/>
                  <a:gd name="connsiteY1555" fmla="*/ 1274205 h 1283936"/>
                  <a:gd name="connsiteX1556" fmla="*/ 822504 w 1738064"/>
                  <a:gd name="connsiteY1556" fmla="*/ 1276426 h 1283936"/>
                  <a:gd name="connsiteX1557" fmla="*/ 849772 w 1738064"/>
                  <a:gd name="connsiteY1557" fmla="*/ 1279490 h 1283936"/>
                  <a:gd name="connsiteX1558" fmla="*/ 849313 w 1738064"/>
                  <a:gd name="connsiteY1558" fmla="*/ 1276120 h 1283936"/>
                  <a:gd name="connsiteX1559" fmla="*/ 850078 w 1738064"/>
                  <a:gd name="connsiteY1559" fmla="*/ 1273592 h 1283936"/>
                  <a:gd name="connsiteX1560" fmla="*/ 848929 w 1738064"/>
                  <a:gd name="connsiteY1560" fmla="*/ 1269609 h 1283936"/>
                  <a:gd name="connsiteX1561" fmla="*/ 846861 w 1738064"/>
                  <a:gd name="connsiteY1561" fmla="*/ 1268000 h 1283936"/>
                  <a:gd name="connsiteX1562" fmla="*/ 839814 w 1738064"/>
                  <a:gd name="connsiteY1562" fmla="*/ 1269762 h 1283936"/>
                  <a:gd name="connsiteX1563" fmla="*/ 838053 w 1738064"/>
                  <a:gd name="connsiteY1563" fmla="*/ 1268843 h 1283936"/>
                  <a:gd name="connsiteX1564" fmla="*/ 843032 w 1738064"/>
                  <a:gd name="connsiteY1564" fmla="*/ 1265932 h 1283936"/>
                  <a:gd name="connsiteX1565" fmla="*/ 822274 w 1738064"/>
                  <a:gd name="connsiteY1565" fmla="*/ 1259575 h 1283936"/>
                  <a:gd name="connsiteX1566" fmla="*/ 833457 w 1738064"/>
                  <a:gd name="connsiteY1566" fmla="*/ 1260187 h 1283936"/>
                  <a:gd name="connsiteX1567" fmla="*/ 833304 w 1738064"/>
                  <a:gd name="connsiteY1567" fmla="*/ 1255898 h 1283936"/>
                  <a:gd name="connsiteX1568" fmla="*/ 835985 w 1738064"/>
                  <a:gd name="connsiteY1568" fmla="*/ 1258809 h 1283936"/>
                  <a:gd name="connsiteX1569" fmla="*/ 846325 w 1738064"/>
                  <a:gd name="connsiteY1569" fmla="*/ 1263787 h 1283936"/>
                  <a:gd name="connsiteX1570" fmla="*/ 845406 w 1738064"/>
                  <a:gd name="connsiteY1570" fmla="*/ 1261566 h 1283936"/>
                  <a:gd name="connsiteX1571" fmla="*/ 848087 w 1738064"/>
                  <a:gd name="connsiteY1571" fmla="*/ 1261566 h 1283936"/>
                  <a:gd name="connsiteX1572" fmla="*/ 853985 w 1738064"/>
                  <a:gd name="connsiteY1572" fmla="*/ 1261107 h 1283936"/>
                  <a:gd name="connsiteX1573" fmla="*/ 851763 w 1738064"/>
                  <a:gd name="connsiteY1573" fmla="*/ 1259039 h 1283936"/>
                  <a:gd name="connsiteX1574" fmla="*/ 853525 w 1738064"/>
                  <a:gd name="connsiteY1574" fmla="*/ 1258426 h 1283936"/>
                  <a:gd name="connsiteX1575" fmla="*/ 855134 w 1738064"/>
                  <a:gd name="connsiteY1575" fmla="*/ 1257507 h 1283936"/>
                  <a:gd name="connsiteX1576" fmla="*/ 847168 w 1738064"/>
                  <a:gd name="connsiteY1576" fmla="*/ 1256204 h 1283936"/>
                  <a:gd name="connsiteX1577" fmla="*/ 847934 w 1738064"/>
                  <a:gd name="connsiteY1577" fmla="*/ 1255285 h 1283936"/>
                  <a:gd name="connsiteX1578" fmla="*/ 854291 w 1738064"/>
                  <a:gd name="connsiteY1578" fmla="*/ 1255592 h 1283936"/>
                  <a:gd name="connsiteX1579" fmla="*/ 857968 w 1738064"/>
                  <a:gd name="connsiteY1579" fmla="*/ 1252528 h 1283936"/>
                  <a:gd name="connsiteX1580" fmla="*/ 847627 w 1738064"/>
                  <a:gd name="connsiteY1580" fmla="*/ 1250766 h 1283936"/>
                  <a:gd name="connsiteX1581" fmla="*/ 842648 w 1738064"/>
                  <a:gd name="connsiteY1581" fmla="*/ 1249464 h 1283936"/>
                  <a:gd name="connsiteX1582" fmla="*/ 839585 w 1738064"/>
                  <a:gd name="connsiteY1582" fmla="*/ 1248315 h 1283936"/>
                  <a:gd name="connsiteX1583" fmla="*/ 849006 w 1738064"/>
                  <a:gd name="connsiteY1583" fmla="*/ 1249234 h 1283936"/>
                  <a:gd name="connsiteX1584" fmla="*/ 857585 w 1738064"/>
                  <a:gd name="connsiteY1584" fmla="*/ 1249234 h 1283936"/>
                  <a:gd name="connsiteX1585" fmla="*/ 851381 w 1738064"/>
                  <a:gd name="connsiteY1585" fmla="*/ 1247626 h 1283936"/>
                  <a:gd name="connsiteX1586" fmla="*/ 849006 w 1738064"/>
                  <a:gd name="connsiteY1586" fmla="*/ 1246860 h 1283936"/>
                  <a:gd name="connsiteX1587" fmla="*/ 842266 w 1738064"/>
                  <a:gd name="connsiteY1587" fmla="*/ 1245558 h 1283936"/>
                  <a:gd name="connsiteX1588" fmla="*/ 843568 w 1738064"/>
                  <a:gd name="connsiteY1588" fmla="*/ 1244255 h 1283936"/>
                  <a:gd name="connsiteX1589" fmla="*/ 854062 w 1738064"/>
                  <a:gd name="connsiteY1589" fmla="*/ 1245711 h 1283936"/>
                  <a:gd name="connsiteX1590" fmla="*/ 858351 w 1738064"/>
                  <a:gd name="connsiteY1590" fmla="*/ 1244409 h 1283936"/>
                  <a:gd name="connsiteX1591" fmla="*/ 859117 w 1738064"/>
                  <a:gd name="connsiteY1591" fmla="*/ 1242340 h 1283936"/>
                  <a:gd name="connsiteX1592" fmla="*/ 861032 w 1738064"/>
                  <a:gd name="connsiteY1592" fmla="*/ 1241421 h 1283936"/>
                  <a:gd name="connsiteX1593" fmla="*/ 860572 w 1738064"/>
                  <a:gd name="connsiteY1593" fmla="*/ 1239660 h 1283936"/>
                  <a:gd name="connsiteX1594" fmla="*/ 854368 w 1738064"/>
                  <a:gd name="connsiteY1594" fmla="*/ 1238204 h 1283936"/>
                  <a:gd name="connsiteX1595" fmla="*/ 852606 w 1738064"/>
                  <a:gd name="connsiteY1595" fmla="*/ 1237438 h 1283936"/>
                  <a:gd name="connsiteX1596" fmla="*/ 841729 w 1738064"/>
                  <a:gd name="connsiteY1596" fmla="*/ 1236672 h 1283936"/>
                  <a:gd name="connsiteX1597" fmla="*/ 839355 w 1738064"/>
                  <a:gd name="connsiteY1597" fmla="*/ 1235370 h 1283936"/>
                  <a:gd name="connsiteX1598" fmla="*/ 860113 w 1738064"/>
                  <a:gd name="connsiteY1598" fmla="*/ 1236672 h 1283936"/>
                  <a:gd name="connsiteX1599" fmla="*/ 861568 w 1738064"/>
                  <a:gd name="connsiteY1599" fmla="*/ 1235370 h 1283936"/>
                  <a:gd name="connsiteX1600" fmla="*/ 849772 w 1738064"/>
                  <a:gd name="connsiteY1600" fmla="*/ 1232306 h 1283936"/>
                  <a:gd name="connsiteX1601" fmla="*/ 863483 w 1738064"/>
                  <a:gd name="connsiteY1601" fmla="*/ 1232766 h 1283936"/>
                  <a:gd name="connsiteX1602" fmla="*/ 859193 w 1738064"/>
                  <a:gd name="connsiteY1602" fmla="*/ 1230698 h 1283936"/>
                  <a:gd name="connsiteX1603" fmla="*/ 856130 w 1738064"/>
                  <a:gd name="connsiteY1603" fmla="*/ 1228936 h 1283936"/>
                  <a:gd name="connsiteX1604" fmla="*/ 849925 w 1738064"/>
                  <a:gd name="connsiteY1604" fmla="*/ 1227174 h 1283936"/>
                  <a:gd name="connsiteX1605" fmla="*/ 848470 w 1738064"/>
                  <a:gd name="connsiteY1605" fmla="*/ 1226255 h 1283936"/>
                  <a:gd name="connsiteX1606" fmla="*/ 859959 w 1738064"/>
                  <a:gd name="connsiteY1606" fmla="*/ 1227864 h 1283936"/>
                  <a:gd name="connsiteX1607" fmla="*/ 867006 w 1738064"/>
                  <a:gd name="connsiteY1607" fmla="*/ 1225336 h 1283936"/>
                  <a:gd name="connsiteX1608" fmla="*/ 867925 w 1738064"/>
                  <a:gd name="connsiteY1608" fmla="*/ 1223115 h 1283936"/>
                  <a:gd name="connsiteX1609" fmla="*/ 865704 w 1738064"/>
                  <a:gd name="connsiteY1609" fmla="*/ 1219438 h 1283936"/>
                  <a:gd name="connsiteX1610" fmla="*/ 854062 w 1738064"/>
                  <a:gd name="connsiteY1610" fmla="*/ 1218136 h 1283936"/>
                  <a:gd name="connsiteX1611" fmla="*/ 853755 w 1738064"/>
                  <a:gd name="connsiteY1611" fmla="*/ 1216068 h 1283936"/>
                  <a:gd name="connsiteX1612" fmla="*/ 863483 w 1738064"/>
                  <a:gd name="connsiteY1612" fmla="*/ 1217830 h 1283936"/>
                  <a:gd name="connsiteX1613" fmla="*/ 870989 w 1738064"/>
                  <a:gd name="connsiteY1613" fmla="*/ 1213234 h 1283936"/>
                  <a:gd name="connsiteX1614" fmla="*/ 866547 w 1738064"/>
                  <a:gd name="connsiteY1614" fmla="*/ 1211166 h 1283936"/>
                  <a:gd name="connsiteX1615" fmla="*/ 862104 w 1738064"/>
                  <a:gd name="connsiteY1615" fmla="*/ 1209404 h 1283936"/>
                  <a:gd name="connsiteX1616" fmla="*/ 857815 w 1738064"/>
                  <a:gd name="connsiteY1616" fmla="*/ 1207642 h 1283936"/>
                  <a:gd name="connsiteX1617" fmla="*/ 863100 w 1738064"/>
                  <a:gd name="connsiteY1617" fmla="*/ 1207795 h 1283936"/>
                  <a:gd name="connsiteX1618" fmla="*/ 871526 w 1738064"/>
                  <a:gd name="connsiteY1618" fmla="*/ 1208255 h 1283936"/>
                  <a:gd name="connsiteX1619" fmla="*/ 870913 w 1738064"/>
                  <a:gd name="connsiteY1619" fmla="*/ 1202663 h 1283936"/>
                  <a:gd name="connsiteX1620" fmla="*/ 871372 w 1738064"/>
                  <a:gd name="connsiteY1620" fmla="*/ 1201361 h 1283936"/>
                  <a:gd name="connsiteX1621" fmla="*/ 875049 w 1738064"/>
                  <a:gd name="connsiteY1621" fmla="*/ 1200749 h 1283936"/>
                  <a:gd name="connsiteX1622" fmla="*/ 872828 w 1738064"/>
                  <a:gd name="connsiteY1622" fmla="*/ 1197072 h 1283936"/>
                  <a:gd name="connsiteX1623" fmla="*/ 867849 w 1738064"/>
                  <a:gd name="connsiteY1623" fmla="*/ 1200289 h 1283936"/>
                  <a:gd name="connsiteX1624" fmla="*/ 866700 w 1738064"/>
                  <a:gd name="connsiteY1624" fmla="*/ 1197915 h 1283936"/>
                  <a:gd name="connsiteX1625" fmla="*/ 866547 w 1738064"/>
                  <a:gd name="connsiteY1625" fmla="*/ 1196306 h 1283936"/>
                  <a:gd name="connsiteX1626" fmla="*/ 871832 w 1738064"/>
                  <a:gd name="connsiteY1626" fmla="*/ 1189106 h 1283936"/>
                  <a:gd name="connsiteX1627" fmla="*/ 872292 w 1738064"/>
                  <a:gd name="connsiteY1627" fmla="*/ 1185123 h 1283936"/>
                  <a:gd name="connsiteX1628" fmla="*/ 867542 w 1738064"/>
                  <a:gd name="connsiteY1628" fmla="*/ 1182902 h 1283936"/>
                  <a:gd name="connsiteX1629" fmla="*/ 862793 w 1738064"/>
                  <a:gd name="connsiteY1629" fmla="*/ 1180987 h 1283936"/>
                  <a:gd name="connsiteX1630" fmla="*/ 853832 w 1738064"/>
                  <a:gd name="connsiteY1630" fmla="*/ 1176544 h 1283936"/>
                  <a:gd name="connsiteX1631" fmla="*/ 861951 w 1738064"/>
                  <a:gd name="connsiteY1631" fmla="*/ 1176850 h 1283936"/>
                  <a:gd name="connsiteX1632" fmla="*/ 874896 w 1738064"/>
                  <a:gd name="connsiteY1632" fmla="*/ 1181446 h 1283936"/>
                  <a:gd name="connsiteX1633" fmla="*/ 870300 w 1738064"/>
                  <a:gd name="connsiteY1633" fmla="*/ 1178918 h 1283936"/>
                  <a:gd name="connsiteX1634" fmla="*/ 865704 w 1738064"/>
                  <a:gd name="connsiteY1634" fmla="*/ 1175701 h 1283936"/>
                  <a:gd name="connsiteX1635" fmla="*/ 869227 w 1738064"/>
                  <a:gd name="connsiteY1635" fmla="*/ 1176850 h 1283936"/>
                  <a:gd name="connsiteX1636" fmla="*/ 871602 w 1738064"/>
                  <a:gd name="connsiteY1636" fmla="*/ 1174476 h 1283936"/>
                  <a:gd name="connsiteX1637" fmla="*/ 864249 w 1738064"/>
                  <a:gd name="connsiteY1637" fmla="*/ 1170799 h 1283936"/>
                  <a:gd name="connsiteX1638" fmla="*/ 859653 w 1738064"/>
                  <a:gd name="connsiteY1638" fmla="*/ 1169880 h 1283936"/>
                  <a:gd name="connsiteX1639" fmla="*/ 852759 w 1738064"/>
                  <a:gd name="connsiteY1639" fmla="*/ 1167659 h 1283936"/>
                  <a:gd name="connsiteX1640" fmla="*/ 849083 w 1738064"/>
                  <a:gd name="connsiteY1640" fmla="*/ 1165744 h 1283936"/>
                  <a:gd name="connsiteX1641" fmla="*/ 850998 w 1738064"/>
                  <a:gd name="connsiteY1641" fmla="*/ 1165284 h 1283936"/>
                  <a:gd name="connsiteX1642" fmla="*/ 862947 w 1738064"/>
                  <a:gd name="connsiteY1642" fmla="*/ 1167352 h 1283936"/>
                  <a:gd name="connsiteX1643" fmla="*/ 866011 w 1738064"/>
                  <a:gd name="connsiteY1643" fmla="*/ 1166586 h 1283936"/>
                  <a:gd name="connsiteX1644" fmla="*/ 865857 w 1738064"/>
                  <a:gd name="connsiteY1644" fmla="*/ 1164365 h 1283936"/>
                  <a:gd name="connsiteX1645" fmla="*/ 864555 w 1738064"/>
                  <a:gd name="connsiteY1645" fmla="*/ 1160535 h 1283936"/>
                  <a:gd name="connsiteX1646" fmla="*/ 869687 w 1738064"/>
                  <a:gd name="connsiteY1646" fmla="*/ 1157165 h 1283936"/>
                  <a:gd name="connsiteX1647" fmla="*/ 872598 w 1738064"/>
                  <a:gd name="connsiteY1647" fmla="*/ 1157931 h 1283936"/>
                  <a:gd name="connsiteX1648" fmla="*/ 873211 w 1738064"/>
                  <a:gd name="connsiteY1648" fmla="*/ 1159540 h 1283936"/>
                  <a:gd name="connsiteX1649" fmla="*/ 873670 w 1738064"/>
                  <a:gd name="connsiteY1649" fmla="*/ 1161608 h 1283936"/>
                  <a:gd name="connsiteX1650" fmla="*/ 880717 w 1738064"/>
                  <a:gd name="connsiteY1650" fmla="*/ 1162757 h 1283936"/>
                  <a:gd name="connsiteX1651" fmla="*/ 885160 w 1738064"/>
                  <a:gd name="connsiteY1651" fmla="*/ 1160995 h 1283936"/>
                  <a:gd name="connsiteX1652" fmla="*/ 889756 w 1738064"/>
                  <a:gd name="connsiteY1652" fmla="*/ 1155250 h 1283936"/>
                  <a:gd name="connsiteX1653" fmla="*/ 883551 w 1738064"/>
                  <a:gd name="connsiteY1653" fmla="*/ 1152569 h 1283936"/>
                  <a:gd name="connsiteX1654" fmla="*/ 878266 w 1738064"/>
                  <a:gd name="connsiteY1654" fmla="*/ 1150195 h 1283936"/>
                  <a:gd name="connsiteX1655" fmla="*/ 876351 w 1738064"/>
                  <a:gd name="connsiteY1655" fmla="*/ 1148433 h 1283936"/>
                  <a:gd name="connsiteX1656" fmla="*/ 876964 w 1738064"/>
                  <a:gd name="connsiteY1656" fmla="*/ 1145752 h 1283936"/>
                  <a:gd name="connsiteX1657" fmla="*/ 879492 w 1738064"/>
                  <a:gd name="connsiteY1657" fmla="*/ 1147361 h 1283936"/>
                  <a:gd name="connsiteX1658" fmla="*/ 882402 w 1738064"/>
                  <a:gd name="connsiteY1658" fmla="*/ 1149582 h 1283936"/>
                  <a:gd name="connsiteX1659" fmla="*/ 885772 w 1738064"/>
                  <a:gd name="connsiteY1659" fmla="*/ 1150501 h 1283936"/>
                  <a:gd name="connsiteX1660" fmla="*/ 891211 w 1738064"/>
                  <a:gd name="connsiteY1660" fmla="*/ 1152263 h 1283936"/>
                  <a:gd name="connsiteX1661" fmla="*/ 893279 w 1738064"/>
                  <a:gd name="connsiteY1661" fmla="*/ 1150348 h 1283936"/>
                  <a:gd name="connsiteX1662" fmla="*/ 884317 w 1738064"/>
                  <a:gd name="connsiteY1662" fmla="*/ 1144910 h 1283936"/>
                  <a:gd name="connsiteX1663" fmla="*/ 883857 w 1738064"/>
                  <a:gd name="connsiteY1663" fmla="*/ 1143148 h 1283936"/>
                  <a:gd name="connsiteX1664" fmla="*/ 894734 w 1738064"/>
                  <a:gd name="connsiteY1664" fmla="*/ 1148586 h 1283936"/>
                  <a:gd name="connsiteX1665" fmla="*/ 896956 w 1738064"/>
                  <a:gd name="connsiteY1665" fmla="*/ 1145369 h 1283936"/>
                  <a:gd name="connsiteX1666" fmla="*/ 891058 w 1738064"/>
                  <a:gd name="connsiteY1666" fmla="*/ 1139931 h 1283936"/>
                  <a:gd name="connsiteX1667" fmla="*/ 887841 w 1738064"/>
                  <a:gd name="connsiteY1667" fmla="*/ 1137710 h 1283936"/>
                  <a:gd name="connsiteX1668" fmla="*/ 884623 w 1738064"/>
                  <a:gd name="connsiteY1668" fmla="*/ 1134186 h 1283936"/>
                  <a:gd name="connsiteX1669" fmla="*/ 887841 w 1738064"/>
                  <a:gd name="connsiteY1669" fmla="*/ 1134339 h 1283936"/>
                  <a:gd name="connsiteX1670" fmla="*/ 900479 w 1738064"/>
                  <a:gd name="connsiteY1670" fmla="*/ 1140697 h 1283936"/>
                  <a:gd name="connsiteX1671" fmla="*/ 905611 w 1738064"/>
                  <a:gd name="connsiteY1671" fmla="*/ 1141846 h 1283936"/>
                  <a:gd name="connsiteX1672" fmla="*/ 899560 w 1738064"/>
                  <a:gd name="connsiteY1672" fmla="*/ 1138169 h 1283936"/>
                  <a:gd name="connsiteX1673" fmla="*/ 897798 w 1738064"/>
                  <a:gd name="connsiteY1673" fmla="*/ 1137250 h 1283936"/>
                  <a:gd name="connsiteX1674" fmla="*/ 893662 w 1738064"/>
                  <a:gd name="connsiteY1674" fmla="*/ 1133573 h 1283936"/>
                  <a:gd name="connsiteX1675" fmla="*/ 887304 w 1738064"/>
                  <a:gd name="connsiteY1675" fmla="*/ 1131965 h 1283936"/>
                  <a:gd name="connsiteX1676" fmla="*/ 892283 w 1738064"/>
                  <a:gd name="connsiteY1676" fmla="*/ 1131965 h 1283936"/>
                  <a:gd name="connsiteX1677" fmla="*/ 901705 w 1738064"/>
                  <a:gd name="connsiteY1677" fmla="*/ 1137710 h 1283936"/>
                  <a:gd name="connsiteX1678" fmla="*/ 904921 w 1738064"/>
                  <a:gd name="connsiteY1678" fmla="*/ 1138016 h 1283936"/>
                  <a:gd name="connsiteX1679" fmla="*/ 895347 w 1738064"/>
                  <a:gd name="connsiteY1679" fmla="*/ 1132884 h 1283936"/>
                  <a:gd name="connsiteX1680" fmla="*/ 901858 w 1738064"/>
                  <a:gd name="connsiteY1680" fmla="*/ 1134952 h 1283936"/>
                  <a:gd name="connsiteX1681" fmla="*/ 899483 w 1738064"/>
                  <a:gd name="connsiteY1681" fmla="*/ 1130356 h 1283936"/>
                  <a:gd name="connsiteX1682" fmla="*/ 903313 w 1738064"/>
                  <a:gd name="connsiteY1682" fmla="*/ 1133573 h 1283936"/>
                  <a:gd name="connsiteX1683" fmla="*/ 907143 w 1738064"/>
                  <a:gd name="connsiteY1683" fmla="*/ 1136101 h 1283936"/>
                  <a:gd name="connsiteX1684" fmla="*/ 907296 w 1738064"/>
                  <a:gd name="connsiteY1684" fmla="*/ 1134493 h 1283936"/>
                  <a:gd name="connsiteX1685" fmla="*/ 902547 w 1738064"/>
                  <a:gd name="connsiteY1685" fmla="*/ 1130510 h 1283936"/>
                  <a:gd name="connsiteX1686" fmla="*/ 907296 w 1738064"/>
                  <a:gd name="connsiteY1686" fmla="*/ 1133190 h 1283936"/>
                  <a:gd name="connsiteX1687" fmla="*/ 907143 w 1738064"/>
                  <a:gd name="connsiteY1687" fmla="*/ 1131582 h 1283936"/>
                  <a:gd name="connsiteX1688" fmla="*/ 914343 w 1738064"/>
                  <a:gd name="connsiteY1688" fmla="*/ 1130969 h 1283936"/>
                  <a:gd name="connsiteX1689" fmla="*/ 914803 w 1738064"/>
                  <a:gd name="connsiteY1689" fmla="*/ 1129514 h 1283936"/>
                  <a:gd name="connsiteX1690" fmla="*/ 913500 w 1738064"/>
                  <a:gd name="connsiteY1690" fmla="*/ 1125378 h 1283936"/>
                  <a:gd name="connsiteX1691" fmla="*/ 908215 w 1738064"/>
                  <a:gd name="connsiteY1691" fmla="*/ 1123003 h 1283936"/>
                  <a:gd name="connsiteX1692" fmla="*/ 901168 w 1738064"/>
                  <a:gd name="connsiteY1692" fmla="*/ 1121088 h 1283936"/>
                  <a:gd name="connsiteX1693" fmla="*/ 893049 w 1738064"/>
                  <a:gd name="connsiteY1693" fmla="*/ 1119480 h 1283936"/>
                  <a:gd name="connsiteX1694" fmla="*/ 902317 w 1738064"/>
                  <a:gd name="connsiteY1694" fmla="*/ 1119633 h 1283936"/>
                  <a:gd name="connsiteX1695" fmla="*/ 918403 w 1738064"/>
                  <a:gd name="connsiteY1695" fmla="*/ 1123309 h 1283936"/>
                  <a:gd name="connsiteX1696" fmla="*/ 921620 w 1738064"/>
                  <a:gd name="connsiteY1696" fmla="*/ 1123003 h 1283936"/>
                  <a:gd name="connsiteX1697" fmla="*/ 922385 w 1738064"/>
                  <a:gd name="connsiteY1697" fmla="*/ 1120935 h 1283936"/>
                  <a:gd name="connsiteX1698" fmla="*/ 920777 w 1738064"/>
                  <a:gd name="connsiteY1698" fmla="*/ 1114424 h 1283936"/>
                  <a:gd name="connsiteX1699" fmla="*/ 916181 w 1738064"/>
                  <a:gd name="connsiteY1699" fmla="*/ 1111360 h 1283936"/>
                  <a:gd name="connsiteX1700" fmla="*/ 918709 w 1738064"/>
                  <a:gd name="connsiteY1700" fmla="*/ 1105462 h 1283936"/>
                  <a:gd name="connsiteX1701" fmla="*/ 918709 w 1738064"/>
                  <a:gd name="connsiteY1701" fmla="*/ 1102092 h 1283936"/>
                  <a:gd name="connsiteX1702" fmla="*/ 910896 w 1738064"/>
                  <a:gd name="connsiteY1702" fmla="*/ 1102245 h 1283936"/>
                  <a:gd name="connsiteX1703" fmla="*/ 908675 w 1738064"/>
                  <a:gd name="connsiteY1703" fmla="*/ 1102858 h 1283936"/>
                  <a:gd name="connsiteX1704" fmla="*/ 906760 w 1738064"/>
                  <a:gd name="connsiteY1704" fmla="*/ 1102092 h 1283936"/>
                  <a:gd name="connsiteX1705" fmla="*/ 896572 w 1738064"/>
                  <a:gd name="connsiteY1705" fmla="*/ 1097803 h 1283936"/>
                  <a:gd name="connsiteX1706" fmla="*/ 894811 w 1738064"/>
                  <a:gd name="connsiteY1706" fmla="*/ 1097190 h 1283936"/>
                  <a:gd name="connsiteX1707" fmla="*/ 898947 w 1738064"/>
                  <a:gd name="connsiteY1707" fmla="*/ 1093973 h 1283936"/>
                  <a:gd name="connsiteX1708" fmla="*/ 915032 w 1738064"/>
                  <a:gd name="connsiteY1708" fmla="*/ 1092364 h 1283936"/>
                  <a:gd name="connsiteX1709" fmla="*/ 922232 w 1738064"/>
                  <a:gd name="connsiteY1709" fmla="*/ 1092518 h 1283936"/>
                  <a:gd name="connsiteX1710" fmla="*/ 925909 w 1738064"/>
                  <a:gd name="connsiteY1710" fmla="*/ 1093284 h 1283936"/>
                  <a:gd name="connsiteX1711" fmla="*/ 922539 w 1738064"/>
                  <a:gd name="connsiteY1711" fmla="*/ 1088305 h 1283936"/>
                  <a:gd name="connsiteX1712" fmla="*/ 921620 w 1738064"/>
                  <a:gd name="connsiteY1712" fmla="*/ 1085241 h 1283936"/>
                  <a:gd name="connsiteX1713" fmla="*/ 918249 w 1738064"/>
                  <a:gd name="connsiteY1713" fmla="*/ 1075973 h 1283936"/>
                  <a:gd name="connsiteX1714" fmla="*/ 914036 w 1738064"/>
                  <a:gd name="connsiteY1714" fmla="*/ 1073445 h 1283936"/>
                  <a:gd name="connsiteX1715" fmla="*/ 912811 w 1738064"/>
                  <a:gd name="connsiteY1715" fmla="*/ 1071760 h 1283936"/>
                  <a:gd name="connsiteX1716" fmla="*/ 908522 w 1738064"/>
                  <a:gd name="connsiteY1716" fmla="*/ 1067930 h 1283936"/>
                  <a:gd name="connsiteX1717" fmla="*/ 906607 w 1738064"/>
                  <a:gd name="connsiteY1717" fmla="*/ 1062185 h 1283936"/>
                  <a:gd name="connsiteX1718" fmla="*/ 906836 w 1738064"/>
                  <a:gd name="connsiteY1718" fmla="*/ 1060041 h 1283936"/>
                  <a:gd name="connsiteX1719" fmla="*/ 914036 w 1738064"/>
                  <a:gd name="connsiteY1719" fmla="*/ 1059581 h 1283936"/>
                  <a:gd name="connsiteX1720" fmla="*/ 920241 w 1738064"/>
                  <a:gd name="connsiteY1720" fmla="*/ 1061036 h 1283936"/>
                  <a:gd name="connsiteX1721" fmla="*/ 929356 w 1738064"/>
                  <a:gd name="connsiteY1721" fmla="*/ 1061956 h 1283936"/>
                  <a:gd name="connsiteX1722" fmla="*/ 933415 w 1738064"/>
                  <a:gd name="connsiteY1722" fmla="*/ 1057666 h 1283936"/>
                  <a:gd name="connsiteX1723" fmla="*/ 941535 w 1738064"/>
                  <a:gd name="connsiteY1723" fmla="*/ 1050236 h 1283936"/>
                  <a:gd name="connsiteX1724" fmla="*/ 940845 w 1738064"/>
                  <a:gd name="connsiteY1724" fmla="*/ 1046177 h 1283936"/>
                  <a:gd name="connsiteX1725" fmla="*/ 941764 w 1738064"/>
                  <a:gd name="connsiteY1725" fmla="*/ 1042347 h 1283936"/>
                  <a:gd name="connsiteX1726" fmla="*/ 934105 w 1738064"/>
                  <a:gd name="connsiteY1726" fmla="*/ 1040432 h 1283936"/>
                  <a:gd name="connsiteX1727" fmla="*/ 940079 w 1738064"/>
                  <a:gd name="connsiteY1727" fmla="*/ 1038517 h 1283936"/>
                  <a:gd name="connsiteX1728" fmla="*/ 945594 w 1738064"/>
                  <a:gd name="connsiteY1728" fmla="*/ 1033998 h 1283936"/>
                  <a:gd name="connsiteX1729" fmla="*/ 954479 w 1738064"/>
                  <a:gd name="connsiteY1729" fmla="*/ 1037138 h 1283936"/>
                  <a:gd name="connsiteX1730" fmla="*/ 957084 w 1738064"/>
                  <a:gd name="connsiteY1730" fmla="*/ 1030398 h 1283936"/>
                  <a:gd name="connsiteX1731" fmla="*/ 963824 w 1738064"/>
                  <a:gd name="connsiteY1731" fmla="*/ 1034457 h 1283936"/>
                  <a:gd name="connsiteX1732" fmla="*/ 971254 w 1738064"/>
                  <a:gd name="connsiteY1732" fmla="*/ 1036143 h 1283936"/>
                  <a:gd name="connsiteX1733" fmla="*/ 973858 w 1738064"/>
                  <a:gd name="connsiteY1733" fmla="*/ 1033002 h 1283936"/>
                  <a:gd name="connsiteX1734" fmla="*/ 980063 w 1738064"/>
                  <a:gd name="connsiteY1734" fmla="*/ 1034917 h 1283936"/>
                  <a:gd name="connsiteX1735" fmla="*/ 989867 w 1738064"/>
                  <a:gd name="connsiteY1735" fmla="*/ 1027487 h 1283936"/>
                  <a:gd name="connsiteX1736" fmla="*/ 987263 w 1738064"/>
                  <a:gd name="connsiteY1736" fmla="*/ 1022432 h 1283936"/>
                  <a:gd name="connsiteX1737" fmla="*/ 983433 w 1738064"/>
                  <a:gd name="connsiteY1737" fmla="*/ 1015691 h 1283936"/>
                  <a:gd name="connsiteX1738" fmla="*/ 995382 w 1738064"/>
                  <a:gd name="connsiteY1738" fmla="*/ 1013547 h 1283936"/>
                  <a:gd name="connsiteX1739" fmla="*/ 992778 w 1738064"/>
                  <a:gd name="connsiteY1739" fmla="*/ 1010942 h 1283936"/>
                  <a:gd name="connsiteX1740" fmla="*/ 997833 w 1738064"/>
                  <a:gd name="connsiteY1740" fmla="*/ 1008032 h 1283936"/>
                  <a:gd name="connsiteX1741" fmla="*/ 997374 w 1738064"/>
                  <a:gd name="connsiteY1741" fmla="*/ 1005427 h 1283936"/>
                  <a:gd name="connsiteX1742" fmla="*/ 1000514 w 1738064"/>
                  <a:gd name="connsiteY1742" fmla="*/ 1004738 h 1283936"/>
                  <a:gd name="connsiteX1743" fmla="*/ 1002199 w 1738064"/>
                  <a:gd name="connsiteY1743" fmla="*/ 1002134 h 1283936"/>
                  <a:gd name="connsiteX1744" fmla="*/ 993620 w 1738064"/>
                  <a:gd name="connsiteY1744" fmla="*/ 1000219 h 1283936"/>
                  <a:gd name="connsiteX1745" fmla="*/ 995076 w 1738064"/>
                  <a:gd name="connsiteY1745" fmla="*/ 998074 h 1283936"/>
                  <a:gd name="connsiteX1746" fmla="*/ 998906 w 1738064"/>
                  <a:gd name="connsiteY1746" fmla="*/ 996619 h 1283936"/>
                  <a:gd name="connsiteX1747" fmla="*/ 1003655 w 1738064"/>
                  <a:gd name="connsiteY1747" fmla="*/ 999759 h 1283936"/>
                  <a:gd name="connsiteX1748" fmla="*/ 1015604 w 1738064"/>
                  <a:gd name="connsiteY1748" fmla="*/ 1000219 h 1283936"/>
                  <a:gd name="connsiteX1749" fmla="*/ 1011544 w 1738064"/>
                  <a:gd name="connsiteY1749" fmla="*/ 1004968 h 1283936"/>
                  <a:gd name="connsiteX1750" fmla="*/ 1002965 w 1738064"/>
                  <a:gd name="connsiteY1750" fmla="*/ 1012857 h 1283936"/>
                  <a:gd name="connsiteX1751" fmla="*/ 1000591 w 1738064"/>
                  <a:gd name="connsiteY1751" fmla="*/ 1020057 h 1283936"/>
                  <a:gd name="connsiteX1752" fmla="*/ 1004421 w 1738064"/>
                  <a:gd name="connsiteY1752" fmla="*/ 1021283 h 1283936"/>
                  <a:gd name="connsiteX1753" fmla="*/ 1017595 w 1738064"/>
                  <a:gd name="connsiteY1753" fmla="*/ 1027257 h 1283936"/>
                  <a:gd name="connsiteX1754" fmla="*/ 1017595 w 1738064"/>
                  <a:gd name="connsiteY1754" fmla="*/ 1022202 h 1283936"/>
                  <a:gd name="connsiteX1755" fmla="*/ 1019740 w 1738064"/>
                  <a:gd name="connsiteY1755" fmla="*/ 1016457 h 1283936"/>
                  <a:gd name="connsiteX1756" fmla="*/ 1022344 w 1738064"/>
                  <a:gd name="connsiteY1756" fmla="*/ 1021513 h 1283936"/>
                  <a:gd name="connsiteX1757" fmla="*/ 1031689 w 1738064"/>
                  <a:gd name="connsiteY1757" fmla="*/ 1016764 h 1283936"/>
                  <a:gd name="connsiteX1758" fmla="*/ 1040804 w 1738064"/>
                  <a:gd name="connsiteY1758" fmla="*/ 1018449 h 1283936"/>
                  <a:gd name="connsiteX1759" fmla="*/ 1046778 w 1738064"/>
                  <a:gd name="connsiteY1759" fmla="*/ 1019904 h 1283936"/>
                  <a:gd name="connsiteX1760" fmla="*/ 1052983 w 1738064"/>
                  <a:gd name="connsiteY1760" fmla="*/ 1015615 h 1283936"/>
                  <a:gd name="connsiteX1761" fmla="*/ 1055893 w 1738064"/>
                  <a:gd name="connsiteY1761" fmla="*/ 1011096 h 1283936"/>
                  <a:gd name="connsiteX1762" fmla="*/ 1059034 w 1738064"/>
                  <a:gd name="connsiteY1762" fmla="*/ 1008721 h 1283936"/>
                  <a:gd name="connsiteX1763" fmla="*/ 1063094 w 1738064"/>
                  <a:gd name="connsiteY1763" fmla="*/ 1010866 h 1283936"/>
                  <a:gd name="connsiteX1764" fmla="*/ 1063323 w 1738064"/>
                  <a:gd name="connsiteY1764" fmla="*/ 1008261 h 1283936"/>
                  <a:gd name="connsiteX1765" fmla="*/ 1062098 w 1738064"/>
                  <a:gd name="connsiteY1765" fmla="*/ 1005657 h 1283936"/>
                  <a:gd name="connsiteX1766" fmla="*/ 1060642 w 1738064"/>
                  <a:gd name="connsiteY1766" fmla="*/ 1003053 h 1283936"/>
                  <a:gd name="connsiteX1767" fmla="*/ 1058498 w 1738064"/>
                  <a:gd name="connsiteY1767" fmla="*/ 998763 h 1283936"/>
                  <a:gd name="connsiteX1768" fmla="*/ 1062328 w 1738064"/>
                  <a:gd name="connsiteY1768" fmla="*/ 1000908 h 1283936"/>
                  <a:gd name="connsiteX1769" fmla="*/ 1068072 w 1738064"/>
                  <a:gd name="connsiteY1769" fmla="*/ 1003053 h 1283936"/>
                  <a:gd name="connsiteX1770" fmla="*/ 1076957 w 1738064"/>
                  <a:gd name="connsiteY1770" fmla="*/ 1005427 h 1283936"/>
                  <a:gd name="connsiteX1771" fmla="*/ 1076038 w 1738064"/>
                  <a:gd name="connsiteY1771" fmla="*/ 1002517 h 1283936"/>
                  <a:gd name="connsiteX1772" fmla="*/ 1075579 w 1738064"/>
                  <a:gd name="connsiteY1772" fmla="*/ 998227 h 1283936"/>
                  <a:gd name="connsiteX1773" fmla="*/ 1078489 w 1738064"/>
                  <a:gd name="connsiteY1773" fmla="*/ 1001138 h 1283936"/>
                  <a:gd name="connsiteX1774" fmla="*/ 1090438 w 1738064"/>
                  <a:gd name="connsiteY1774" fmla="*/ 997308 h 1283936"/>
                  <a:gd name="connsiteX1775" fmla="*/ 1094268 w 1738064"/>
                  <a:gd name="connsiteY1775" fmla="*/ 992023 h 1283936"/>
                  <a:gd name="connsiteX1776" fmla="*/ 1095494 w 1738064"/>
                  <a:gd name="connsiteY1776" fmla="*/ 989419 h 1283936"/>
                  <a:gd name="connsiteX1777" fmla="*/ 1095264 w 1738064"/>
                  <a:gd name="connsiteY1777" fmla="*/ 986048 h 1283936"/>
                  <a:gd name="connsiteX1778" fmla="*/ 1097409 w 1738064"/>
                  <a:gd name="connsiteY1778" fmla="*/ 987274 h 1283936"/>
                  <a:gd name="connsiteX1779" fmla="*/ 1101009 w 1738064"/>
                  <a:gd name="connsiteY1779" fmla="*/ 988729 h 1283936"/>
                  <a:gd name="connsiteX1780" fmla="*/ 1106983 w 1738064"/>
                  <a:gd name="connsiteY1780" fmla="*/ 979155 h 1283936"/>
                  <a:gd name="connsiteX1781" fmla="*/ 1109358 w 1738064"/>
                  <a:gd name="connsiteY1781" fmla="*/ 972721 h 1283936"/>
                  <a:gd name="connsiteX1782" fmla="*/ 1109817 w 1738064"/>
                  <a:gd name="connsiteY1782" fmla="*/ 969580 h 1283936"/>
                  <a:gd name="connsiteX1783" fmla="*/ 1120388 w 1738064"/>
                  <a:gd name="connsiteY1783" fmla="*/ 963376 h 1283936"/>
                  <a:gd name="connsiteX1784" fmla="*/ 1119468 w 1738064"/>
                  <a:gd name="connsiteY1784" fmla="*/ 959316 h 1283936"/>
                  <a:gd name="connsiteX1785" fmla="*/ 1124524 w 1738064"/>
                  <a:gd name="connsiteY1785" fmla="*/ 954567 h 1283936"/>
                  <a:gd name="connsiteX1786" fmla="*/ 1122609 w 1738064"/>
                  <a:gd name="connsiteY1786" fmla="*/ 951963 h 1283936"/>
                  <a:gd name="connsiteX1787" fmla="*/ 1128354 w 1738064"/>
                  <a:gd name="connsiteY1787" fmla="*/ 947444 h 1283936"/>
                  <a:gd name="connsiteX1788" fmla="*/ 1127894 w 1738064"/>
                  <a:gd name="connsiteY1788" fmla="*/ 943844 h 1283936"/>
                  <a:gd name="connsiteX1789" fmla="*/ 1134098 w 1738064"/>
                  <a:gd name="connsiteY1789" fmla="*/ 939325 h 1283936"/>
                  <a:gd name="connsiteX1790" fmla="*/ 1133409 w 1738064"/>
                  <a:gd name="connsiteY1790" fmla="*/ 937410 h 1283936"/>
                  <a:gd name="connsiteX1791" fmla="*/ 1135094 w 1738064"/>
                  <a:gd name="connsiteY1791" fmla="*/ 935035 h 1283936"/>
                  <a:gd name="connsiteX1792" fmla="*/ 1160984 w 1738064"/>
                  <a:gd name="connsiteY1792" fmla="*/ 923086 h 1283936"/>
                  <a:gd name="connsiteX1793" fmla="*/ 1162439 w 1738064"/>
                  <a:gd name="connsiteY1793" fmla="*/ 920482 h 1283936"/>
                  <a:gd name="connsiteX1794" fmla="*/ 1164584 w 1738064"/>
                  <a:gd name="connsiteY1794" fmla="*/ 917112 h 1283936"/>
                  <a:gd name="connsiteX1795" fmla="*/ 1164354 w 1738064"/>
                  <a:gd name="connsiteY1795" fmla="*/ 913741 h 1283936"/>
                  <a:gd name="connsiteX1796" fmla="*/ 1159835 w 1738064"/>
                  <a:gd name="connsiteY1796" fmla="*/ 912516 h 1283936"/>
                  <a:gd name="connsiteX1797" fmla="*/ 1154090 w 1738064"/>
                  <a:gd name="connsiteY1797" fmla="*/ 910601 h 1283936"/>
                  <a:gd name="connsiteX1798" fmla="*/ 1159605 w 1738064"/>
                  <a:gd name="connsiteY1798" fmla="*/ 905545 h 1283936"/>
                  <a:gd name="connsiteX1799" fmla="*/ 1156005 w 1738064"/>
                  <a:gd name="connsiteY1799" fmla="*/ 902941 h 1283936"/>
                  <a:gd name="connsiteX1800" fmla="*/ 1151256 w 1738064"/>
                  <a:gd name="connsiteY1800" fmla="*/ 898422 h 1283936"/>
                  <a:gd name="connsiteX1801" fmla="*/ 1151256 w 1738064"/>
                  <a:gd name="connsiteY1801" fmla="*/ 895282 h 1283936"/>
                  <a:gd name="connsiteX1802" fmla="*/ 1152482 w 1738064"/>
                  <a:gd name="connsiteY1802" fmla="*/ 891452 h 1283936"/>
                  <a:gd name="connsiteX1803" fmla="*/ 1156771 w 1738064"/>
                  <a:gd name="connsiteY1803" fmla="*/ 896201 h 1283936"/>
                  <a:gd name="connsiteX1804" fmla="*/ 1159145 w 1738064"/>
                  <a:gd name="connsiteY1804" fmla="*/ 900260 h 1283936"/>
                  <a:gd name="connsiteX1805" fmla="*/ 1164660 w 1738064"/>
                  <a:gd name="connsiteY1805" fmla="*/ 904320 h 1283936"/>
                  <a:gd name="connsiteX1806" fmla="*/ 1173546 w 1738064"/>
                  <a:gd name="connsiteY1806" fmla="*/ 907920 h 1283936"/>
                  <a:gd name="connsiteX1807" fmla="*/ 1175461 w 1738064"/>
                  <a:gd name="connsiteY1807" fmla="*/ 910065 h 1283936"/>
                  <a:gd name="connsiteX1808" fmla="*/ 1175231 w 1738064"/>
                  <a:gd name="connsiteY1808" fmla="*/ 915120 h 1283936"/>
                  <a:gd name="connsiteX1809" fmla="*/ 1182431 w 1738064"/>
                  <a:gd name="connsiteY1809" fmla="*/ 917035 h 1283936"/>
                  <a:gd name="connsiteX1810" fmla="*/ 1193231 w 1738064"/>
                  <a:gd name="connsiteY1810" fmla="*/ 917954 h 1283936"/>
                  <a:gd name="connsiteX1811" fmla="*/ 1204491 w 1738064"/>
                  <a:gd name="connsiteY1811" fmla="*/ 913435 h 1283936"/>
                  <a:gd name="connsiteX1812" fmla="*/ 1204950 w 1738064"/>
                  <a:gd name="connsiteY1812" fmla="*/ 911060 h 1283936"/>
                  <a:gd name="connsiteX1813" fmla="*/ 1209699 w 1738064"/>
                  <a:gd name="connsiteY1813" fmla="*/ 910371 h 1283936"/>
                  <a:gd name="connsiteX1814" fmla="*/ 1212610 w 1738064"/>
                  <a:gd name="connsiteY1814" fmla="*/ 913741 h 1283936"/>
                  <a:gd name="connsiteX1815" fmla="*/ 1219580 w 1738064"/>
                  <a:gd name="connsiteY1815" fmla="*/ 914201 h 1283936"/>
                  <a:gd name="connsiteX1816" fmla="*/ 1218125 w 1738064"/>
                  <a:gd name="connsiteY1816" fmla="*/ 908686 h 1283936"/>
                  <a:gd name="connsiteX1817" fmla="*/ 1219350 w 1738064"/>
                  <a:gd name="connsiteY1817" fmla="*/ 906541 h 1283936"/>
                  <a:gd name="connsiteX1818" fmla="*/ 1223870 w 1738064"/>
                  <a:gd name="connsiteY1818" fmla="*/ 903171 h 1283936"/>
                  <a:gd name="connsiteX1819" fmla="*/ 1228389 w 1738064"/>
                  <a:gd name="connsiteY1819" fmla="*/ 902711 h 1283936"/>
                  <a:gd name="connsiteX1820" fmla="*/ 1234133 w 1738064"/>
                  <a:gd name="connsiteY1820" fmla="*/ 907231 h 1283936"/>
                  <a:gd name="connsiteX1821" fmla="*/ 1237044 w 1738064"/>
                  <a:gd name="connsiteY1821" fmla="*/ 909605 h 1283936"/>
                  <a:gd name="connsiteX1822" fmla="*/ 1243248 w 1738064"/>
                  <a:gd name="connsiteY1822" fmla="*/ 906694 h 1283936"/>
                  <a:gd name="connsiteX1823" fmla="*/ 1245853 w 1738064"/>
                  <a:gd name="connsiteY1823" fmla="*/ 902865 h 1283936"/>
                  <a:gd name="connsiteX1824" fmla="*/ 1251597 w 1738064"/>
                  <a:gd name="connsiteY1824" fmla="*/ 903784 h 1283936"/>
                  <a:gd name="connsiteX1825" fmla="*/ 1260482 w 1738064"/>
                  <a:gd name="connsiteY1825" fmla="*/ 903324 h 1283936"/>
                  <a:gd name="connsiteX1826" fmla="*/ 1275342 w 1738064"/>
                  <a:gd name="connsiteY1826" fmla="*/ 894975 h 1283936"/>
                  <a:gd name="connsiteX1827" fmla="*/ 1282313 w 1738064"/>
                  <a:gd name="connsiteY1827" fmla="*/ 895664 h 1283936"/>
                  <a:gd name="connsiteX1828" fmla="*/ 1289053 w 1738064"/>
                  <a:gd name="connsiteY1828" fmla="*/ 897120 h 1283936"/>
                  <a:gd name="connsiteX1829" fmla="*/ 1334781 w 1738064"/>
                  <a:gd name="connsiteY1829" fmla="*/ 883026 h 1283936"/>
                  <a:gd name="connsiteX1830" fmla="*/ 1348186 w 1738064"/>
                  <a:gd name="connsiteY1830" fmla="*/ 869162 h 1283936"/>
                  <a:gd name="connsiteX1831" fmla="*/ 1350331 w 1738064"/>
                  <a:gd name="connsiteY1831" fmla="*/ 867477 h 1283936"/>
                  <a:gd name="connsiteX1832" fmla="*/ 1355616 w 1738064"/>
                  <a:gd name="connsiteY1832" fmla="*/ 868932 h 1283936"/>
                  <a:gd name="connsiteX1833" fmla="*/ 1357531 w 1738064"/>
                  <a:gd name="connsiteY1833" fmla="*/ 867247 h 1283936"/>
                  <a:gd name="connsiteX1834" fmla="*/ 1360901 w 1738064"/>
                  <a:gd name="connsiteY1834" fmla="*/ 861732 h 1283936"/>
                  <a:gd name="connsiteX1835" fmla="*/ 1359982 w 1738064"/>
                  <a:gd name="connsiteY1835" fmla="*/ 859817 h 1283936"/>
                  <a:gd name="connsiteX1836" fmla="*/ 1361207 w 1738064"/>
                  <a:gd name="connsiteY1836" fmla="*/ 857673 h 1283936"/>
                  <a:gd name="connsiteX1837" fmla="*/ 1371777 w 1738064"/>
                  <a:gd name="connsiteY1837" fmla="*/ 858898 h 1283936"/>
                  <a:gd name="connsiteX1838" fmla="*/ 1375377 w 1738064"/>
                  <a:gd name="connsiteY1838" fmla="*/ 856753 h 1283936"/>
                  <a:gd name="connsiteX1839" fmla="*/ 1374152 w 1738064"/>
                  <a:gd name="connsiteY1839" fmla="*/ 852234 h 1283936"/>
                  <a:gd name="connsiteX1840" fmla="*/ 1375454 w 1738064"/>
                  <a:gd name="connsiteY1840" fmla="*/ 849630 h 128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</a:cxnLst>
                <a:rect l="l" t="t" r="r" b="b"/>
                <a:pathLst>
                  <a:path w="1738064" h="1283936">
                    <a:moveTo>
                      <a:pt x="1375454" y="849630"/>
                    </a:moveTo>
                    <a:cubicBezTo>
                      <a:pt x="1376373" y="849860"/>
                      <a:pt x="1379284" y="850319"/>
                      <a:pt x="1379743" y="851775"/>
                    </a:cubicBezTo>
                    <a:cubicBezTo>
                      <a:pt x="1380203" y="853230"/>
                      <a:pt x="1384492" y="851315"/>
                      <a:pt x="1388322" y="849860"/>
                    </a:cubicBezTo>
                    <a:cubicBezTo>
                      <a:pt x="1392152" y="848404"/>
                      <a:pt x="1392841" y="845111"/>
                      <a:pt x="1386867" y="842430"/>
                    </a:cubicBezTo>
                    <a:cubicBezTo>
                      <a:pt x="1380892" y="839826"/>
                      <a:pt x="1386407" y="840515"/>
                      <a:pt x="1387786" y="840975"/>
                    </a:cubicBezTo>
                    <a:cubicBezTo>
                      <a:pt x="1389241" y="841434"/>
                      <a:pt x="1390927" y="841664"/>
                      <a:pt x="1392305" y="841894"/>
                    </a:cubicBezTo>
                    <a:cubicBezTo>
                      <a:pt x="1393761" y="842124"/>
                      <a:pt x="1394680" y="839979"/>
                      <a:pt x="1396595" y="843349"/>
                    </a:cubicBezTo>
                    <a:cubicBezTo>
                      <a:pt x="1398510" y="846719"/>
                      <a:pt x="1398969" y="844575"/>
                      <a:pt x="1400884" y="841204"/>
                    </a:cubicBezTo>
                    <a:cubicBezTo>
                      <a:pt x="1402799" y="837834"/>
                      <a:pt x="1404025" y="836149"/>
                      <a:pt x="1398510" y="833774"/>
                    </a:cubicBezTo>
                    <a:cubicBezTo>
                      <a:pt x="1392995" y="831400"/>
                      <a:pt x="1410229" y="832549"/>
                      <a:pt x="1413140" y="832549"/>
                    </a:cubicBezTo>
                    <a:cubicBezTo>
                      <a:pt x="1416050" y="832549"/>
                      <a:pt x="1415744" y="832089"/>
                      <a:pt x="1413599" y="829945"/>
                    </a:cubicBezTo>
                    <a:cubicBezTo>
                      <a:pt x="1411454" y="827800"/>
                      <a:pt x="1415974" y="830404"/>
                      <a:pt x="1418884" y="831400"/>
                    </a:cubicBezTo>
                    <a:cubicBezTo>
                      <a:pt x="1421795" y="832396"/>
                      <a:pt x="1421795" y="832089"/>
                      <a:pt x="1422025" y="830711"/>
                    </a:cubicBezTo>
                    <a:cubicBezTo>
                      <a:pt x="1422255" y="829255"/>
                      <a:pt x="1420340" y="828336"/>
                      <a:pt x="1416510" y="827800"/>
                    </a:cubicBezTo>
                    <a:cubicBezTo>
                      <a:pt x="1412680" y="827340"/>
                      <a:pt x="1419880" y="824889"/>
                      <a:pt x="1426774" y="823740"/>
                    </a:cubicBezTo>
                    <a:cubicBezTo>
                      <a:pt x="1433744" y="822515"/>
                      <a:pt x="1441174" y="819451"/>
                      <a:pt x="1446842" y="815162"/>
                    </a:cubicBezTo>
                    <a:cubicBezTo>
                      <a:pt x="1452510" y="810872"/>
                      <a:pt x="1442553" y="811561"/>
                      <a:pt x="1441097" y="811791"/>
                    </a:cubicBezTo>
                    <a:cubicBezTo>
                      <a:pt x="1439642" y="812021"/>
                      <a:pt x="1408084" y="810872"/>
                      <a:pt x="1398280" y="811102"/>
                    </a:cubicBezTo>
                    <a:cubicBezTo>
                      <a:pt x="1388475" y="811332"/>
                      <a:pt x="1377446" y="806812"/>
                      <a:pt x="1374075" y="805357"/>
                    </a:cubicBezTo>
                    <a:cubicBezTo>
                      <a:pt x="1370705" y="803902"/>
                      <a:pt x="1369020" y="803672"/>
                      <a:pt x="1366646" y="802217"/>
                    </a:cubicBezTo>
                    <a:cubicBezTo>
                      <a:pt x="1364271" y="800761"/>
                      <a:pt x="1362126" y="801757"/>
                      <a:pt x="1360441" y="801298"/>
                    </a:cubicBezTo>
                    <a:cubicBezTo>
                      <a:pt x="1358756" y="800838"/>
                      <a:pt x="1354697" y="803672"/>
                      <a:pt x="1358756" y="800072"/>
                    </a:cubicBezTo>
                    <a:cubicBezTo>
                      <a:pt x="1362816" y="796472"/>
                      <a:pt x="1349181" y="802676"/>
                      <a:pt x="1349181" y="802676"/>
                    </a:cubicBezTo>
                    <a:cubicBezTo>
                      <a:pt x="1337922" y="808651"/>
                      <a:pt x="1310883" y="812940"/>
                      <a:pt x="1307513" y="813706"/>
                    </a:cubicBezTo>
                    <a:cubicBezTo>
                      <a:pt x="1304143" y="814396"/>
                      <a:pt x="1301539" y="817306"/>
                      <a:pt x="1299853" y="821366"/>
                    </a:cubicBezTo>
                    <a:cubicBezTo>
                      <a:pt x="1298168" y="825425"/>
                      <a:pt x="1276185" y="817996"/>
                      <a:pt x="1268295" y="816617"/>
                    </a:cubicBezTo>
                    <a:cubicBezTo>
                      <a:pt x="1260406" y="815162"/>
                      <a:pt x="1267606" y="814702"/>
                      <a:pt x="1269981" y="814013"/>
                    </a:cubicBezTo>
                    <a:cubicBezTo>
                      <a:pt x="1272355" y="813323"/>
                      <a:pt x="1276721" y="813323"/>
                      <a:pt x="1280245" y="815238"/>
                    </a:cubicBezTo>
                    <a:cubicBezTo>
                      <a:pt x="1283845" y="817153"/>
                      <a:pt x="1285760" y="814779"/>
                      <a:pt x="1287675" y="814319"/>
                    </a:cubicBezTo>
                    <a:cubicBezTo>
                      <a:pt x="1289590" y="813859"/>
                      <a:pt x="1300389" y="808574"/>
                      <a:pt x="1303683" y="806889"/>
                    </a:cubicBezTo>
                    <a:cubicBezTo>
                      <a:pt x="1307053" y="805204"/>
                      <a:pt x="1309428" y="803289"/>
                      <a:pt x="1314713" y="804515"/>
                    </a:cubicBezTo>
                    <a:cubicBezTo>
                      <a:pt x="1319998" y="805740"/>
                      <a:pt x="1322603" y="803825"/>
                      <a:pt x="1325283" y="802140"/>
                    </a:cubicBezTo>
                    <a:cubicBezTo>
                      <a:pt x="1327888" y="800455"/>
                      <a:pt x="1325054" y="797851"/>
                      <a:pt x="1322373" y="796625"/>
                    </a:cubicBezTo>
                    <a:cubicBezTo>
                      <a:pt x="1319769" y="795400"/>
                      <a:pt x="1315173" y="796395"/>
                      <a:pt x="1312568" y="797315"/>
                    </a:cubicBezTo>
                    <a:cubicBezTo>
                      <a:pt x="1309964" y="798234"/>
                      <a:pt x="1302994" y="797544"/>
                      <a:pt x="1299853" y="797544"/>
                    </a:cubicBezTo>
                    <a:cubicBezTo>
                      <a:pt x="1296713" y="797544"/>
                      <a:pt x="1281394" y="801144"/>
                      <a:pt x="1276415" y="801374"/>
                    </a:cubicBezTo>
                    <a:cubicBezTo>
                      <a:pt x="1271360" y="801604"/>
                      <a:pt x="1270440" y="796625"/>
                      <a:pt x="1270900" y="795400"/>
                    </a:cubicBezTo>
                    <a:cubicBezTo>
                      <a:pt x="1271360" y="794174"/>
                      <a:pt x="1260866" y="796089"/>
                      <a:pt x="1256806" y="796855"/>
                    </a:cubicBezTo>
                    <a:cubicBezTo>
                      <a:pt x="1252747" y="797544"/>
                      <a:pt x="1252976" y="798540"/>
                      <a:pt x="1248457" y="800455"/>
                    </a:cubicBezTo>
                    <a:cubicBezTo>
                      <a:pt x="1243938" y="802370"/>
                      <a:pt x="1247002" y="797085"/>
                      <a:pt x="1248457" y="796395"/>
                    </a:cubicBezTo>
                    <a:cubicBezTo>
                      <a:pt x="1249913" y="795706"/>
                      <a:pt x="1258491" y="793485"/>
                      <a:pt x="1262321" y="793255"/>
                    </a:cubicBezTo>
                    <a:cubicBezTo>
                      <a:pt x="1266151" y="793025"/>
                      <a:pt x="1270210" y="792566"/>
                      <a:pt x="1272355" y="791110"/>
                    </a:cubicBezTo>
                    <a:cubicBezTo>
                      <a:pt x="1274500" y="789655"/>
                      <a:pt x="1278789" y="778702"/>
                      <a:pt x="1279096" y="777246"/>
                    </a:cubicBezTo>
                    <a:cubicBezTo>
                      <a:pt x="1279325" y="775791"/>
                      <a:pt x="1281700" y="774872"/>
                      <a:pt x="1274806" y="772957"/>
                    </a:cubicBezTo>
                    <a:cubicBezTo>
                      <a:pt x="1267836" y="771042"/>
                      <a:pt x="1272202" y="770353"/>
                      <a:pt x="1273581" y="770046"/>
                    </a:cubicBezTo>
                    <a:cubicBezTo>
                      <a:pt x="1275036" y="769816"/>
                      <a:pt x="1284611" y="770965"/>
                      <a:pt x="1288900" y="772421"/>
                    </a:cubicBezTo>
                    <a:cubicBezTo>
                      <a:pt x="1293189" y="773876"/>
                      <a:pt x="1288440" y="769816"/>
                      <a:pt x="1285300" y="765987"/>
                    </a:cubicBezTo>
                    <a:cubicBezTo>
                      <a:pt x="1282159" y="762157"/>
                      <a:pt x="1284611" y="762386"/>
                      <a:pt x="1286755" y="763842"/>
                    </a:cubicBezTo>
                    <a:cubicBezTo>
                      <a:pt x="1288900" y="765297"/>
                      <a:pt x="1293956" y="769816"/>
                      <a:pt x="1296100" y="771731"/>
                    </a:cubicBezTo>
                    <a:cubicBezTo>
                      <a:pt x="1298245" y="773646"/>
                      <a:pt x="1302841" y="771961"/>
                      <a:pt x="1305215" y="771731"/>
                    </a:cubicBezTo>
                    <a:cubicBezTo>
                      <a:pt x="1307590" y="771501"/>
                      <a:pt x="1311649" y="771731"/>
                      <a:pt x="1314560" y="771961"/>
                    </a:cubicBezTo>
                    <a:cubicBezTo>
                      <a:pt x="1317470" y="772191"/>
                      <a:pt x="1311190" y="774106"/>
                      <a:pt x="1308585" y="774106"/>
                    </a:cubicBezTo>
                    <a:cubicBezTo>
                      <a:pt x="1305981" y="774106"/>
                      <a:pt x="1299011" y="778855"/>
                      <a:pt x="1297555" y="780540"/>
                    </a:cubicBezTo>
                    <a:cubicBezTo>
                      <a:pt x="1296100" y="782225"/>
                      <a:pt x="1289666" y="784599"/>
                      <a:pt x="1285836" y="786055"/>
                    </a:cubicBezTo>
                    <a:cubicBezTo>
                      <a:pt x="1282006" y="787510"/>
                      <a:pt x="1280321" y="788429"/>
                      <a:pt x="1277717" y="792795"/>
                    </a:cubicBezTo>
                    <a:cubicBezTo>
                      <a:pt x="1275113" y="797085"/>
                      <a:pt x="1281087" y="798310"/>
                      <a:pt x="1286066" y="797544"/>
                    </a:cubicBezTo>
                    <a:cubicBezTo>
                      <a:pt x="1291121" y="796855"/>
                      <a:pt x="1303990" y="795170"/>
                      <a:pt x="1305445" y="794404"/>
                    </a:cubicBezTo>
                    <a:cubicBezTo>
                      <a:pt x="1306900" y="793714"/>
                      <a:pt x="1312645" y="792949"/>
                      <a:pt x="1315479" y="793485"/>
                    </a:cubicBezTo>
                    <a:cubicBezTo>
                      <a:pt x="1318389" y="793944"/>
                      <a:pt x="1325743" y="791570"/>
                      <a:pt x="1327428" y="790574"/>
                    </a:cubicBezTo>
                    <a:cubicBezTo>
                      <a:pt x="1329113" y="789655"/>
                      <a:pt x="1332483" y="791263"/>
                      <a:pt x="1334628" y="792259"/>
                    </a:cubicBezTo>
                    <a:cubicBezTo>
                      <a:pt x="1336773" y="793255"/>
                      <a:pt x="1338458" y="792029"/>
                      <a:pt x="1341598" y="790574"/>
                    </a:cubicBezTo>
                    <a:cubicBezTo>
                      <a:pt x="1344739" y="789119"/>
                      <a:pt x="1350943" y="787970"/>
                      <a:pt x="1355233" y="786744"/>
                    </a:cubicBezTo>
                    <a:cubicBezTo>
                      <a:pt x="1359522" y="785519"/>
                      <a:pt x="1357377" y="784140"/>
                      <a:pt x="1355003" y="782455"/>
                    </a:cubicBezTo>
                    <a:cubicBezTo>
                      <a:pt x="1352628" y="780770"/>
                      <a:pt x="1353547" y="779851"/>
                      <a:pt x="1354773" y="779314"/>
                    </a:cubicBezTo>
                    <a:cubicBezTo>
                      <a:pt x="1355999" y="778778"/>
                      <a:pt x="1355692" y="778855"/>
                      <a:pt x="1355233" y="776174"/>
                    </a:cubicBezTo>
                    <a:cubicBezTo>
                      <a:pt x="1354773" y="773570"/>
                      <a:pt x="1352628" y="772344"/>
                      <a:pt x="1350483" y="770659"/>
                    </a:cubicBezTo>
                    <a:cubicBezTo>
                      <a:pt x="1348339" y="768974"/>
                      <a:pt x="1346884" y="768284"/>
                      <a:pt x="1345964" y="766829"/>
                    </a:cubicBezTo>
                    <a:cubicBezTo>
                      <a:pt x="1345045" y="765374"/>
                      <a:pt x="1349335" y="764225"/>
                      <a:pt x="1340679" y="766370"/>
                    </a:cubicBezTo>
                    <a:cubicBezTo>
                      <a:pt x="1332101" y="768514"/>
                      <a:pt x="1319156" y="770889"/>
                      <a:pt x="1321300" y="769740"/>
                    </a:cubicBezTo>
                    <a:cubicBezTo>
                      <a:pt x="1323445" y="768514"/>
                      <a:pt x="1343360" y="762310"/>
                      <a:pt x="1345198" y="760855"/>
                    </a:cubicBezTo>
                    <a:cubicBezTo>
                      <a:pt x="1347113" y="759399"/>
                      <a:pt x="1348568" y="760625"/>
                      <a:pt x="1347113" y="758250"/>
                    </a:cubicBezTo>
                    <a:cubicBezTo>
                      <a:pt x="1345658" y="755876"/>
                      <a:pt x="1346194" y="756335"/>
                      <a:pt x="1349718" y="758250"/>
                    </a:cubicBezTo>
                    <a:cubicBezTo>
                      <a:pt x="1353318" y="760165"/>
                      <a:pt x="1352322" y="755646"/>
                      <a:pt x="1351633" y="751280"/>
                    </a:cubicBezTo>
                    <a:cubicBezTo>
                      <a:pt x="1350943" y="746991"/>
                      <a:pt x="1340833" y="742701"/>
                      <a:pt x="1337003" y="743161"/>
                    </a:cubicBezTo>
                    <a:cubicBezTo>
                      <a:pt x="1333173" y="743620"/>
                      <a:pt x="1330798" y="743161"/>
                      <a:pt x="1325973" y="742931"/>
                    </a:cubicBezTo>
                    <a:cubicBezTo>
                      <a:pt x="1321224" y="742701"/>
                      <a:pt x="1317624" y="743620"/>
                      <a:pt x="1314943" y="742471"/>
                    </a:cubicBezTo>
                    <a:cubicBezTo>
                      <a:pt x="1312338" y="741246"/>
                      <a:pt x="1306824" y="741246"/>
                      <a:pt x="1303223" y="742701"/>
                    </a:cubicBezTo>
                    <a:cubicBezTo>
                      <a:pt x="1299624" y="744157"/>
                      <a:pt x="1299394" y="740327"/>
                      <a:pt x="1298705" y="737952"/>
                    </a:cubicBezTo>
                    <a:cubicBezTo>
                      <a:pt x="1298015" y="735578"/>
                      <a:pt x="1281240" y="739637"/>
                      <a:pt x="1272355" y="740556"/>
                    </a:cubicBezTo>
                    <a:cubicBezTo>
                      <a:pt x="1263470" y="741476"/>
                      <a:pt x="1267606" y="738412"/>
                      <a:pt x="1271666" y="738412"/>
                    </a:cubicBezTo>
                    <a:cubicBezTo>
                      <a:pt x="1275726" y="738412"/>
                      <a:pt x="1286525" y="735501"/>
                      <a:pt x="1289590" y="735042"/>
                    </a:cubicBezTo>
                    <a:cubicBezTo>
                      <a:pt x="1292730" y="734582"/>
                      <a:pt x="1294645" y="736267"/>
                      <a:pt x="1297249" y="733586"/>
                    </a:cubicBezTo>
                    <a:cubicBezTo>
                      <a:pt x="1299853" y="730982"/>
                      <a:pt x="1289590" y="726386"/>
                      <a:pt x="1284841" y="724701"/>
                    </a:cubicBezTo>
                    <a:cubicBezTo>
                      <a:pt x="1280091" y="723016"/>
                      <a:pt x="1280781" y="723475"/>
                      <a:pt x="1283921" y="722327"/>
                    </a:cubicBezTo>
                    <a:cubicBezTo>
                      <a:pt x="1287062" y="721101"/>
                      <a:pt x="1273351" y="720182"/>
                      <a:pt x="1269291" y="719722"/>
                    </a:cubicBezTo>
                    <a:cubicBezTo>
                      <a:pt x="1265232" y="719263"/>
                      <a:pt x="1268066" y="717578"/>
                      <a:pt x="1268372" y="713748"/>
                    </a:cubicBezTo>
                    <a:cubicBezTo>
                      <a:pt x="1268602" y="709918"/>
                      <a:pt x="1270747" y="713058"/>
                      <a:pt x="1273427" y="714207"/>
                    </a:cubicBezTo>
                    <a:cubicBezTo>
                      <a:pt x="1276032" y="715433"/>
                      <a:pt x="1278176" y="716352"/>
                      <a:pt x="1281547" y="716812"/>
                    </a:cubicBezTo>
                    <a:cubicBezTo>
                      <a:pt x="1284917" y="717271"/>
                      <a:pt x="1289896" y="720412"/>
                      <a:pt x="1291351" y="722097"/>
                    </a:cubicBezTo>
                    <a:cubicBezTo>
                      <a:pt x="1292806" y="723782"/>
                      <a:pt x="1293266" y="725697"/>
                      <a:pt x="1295410" y="726846"/>
                    </a:cubicBezTo>
                    <a:cubicBezTo>
                      <a:pt x="1297555" y="728071"/>
                      <a:pt x="1294721" y="723475"/>
                      <a:pt x="1303990" y="733050"/>
                    </a:cubicBezTo>
                    <a:cubicBezTo>
                      <a:pt x="1313258" y="742625"/>
                      <a:pt x="1320534" y="740250"/>
                      <a:pt x="1322219" y="739484"/>
                    </a:cubicBezTo>
                    <a:cubicBezTo>
                      <a:pt x="1323905" y="738795"/>
                      <a:pt x="1323905" y="736880"/>
                      <a:pt x="1327504" y="738029"/>
                    </a:cubicBezTo>
                    <a:cubicBezTo>
                      <a:pt x="1328424" y="738335"/>
                      <a:pt x="1328654" y="738488"/>
                      <a:pt x="1328654" y="738565"/>
                    </a:cubicBezTo>
                    <a:cubicBezTo>
                      <a:pt x="1328807" y="738488"/>
                      <a:pt x="1329956" y="738259"/>
                      <a:pt x="1336313" y="738565"/>
                    </a:cubicBezTo>
                    <a:cubicBezTo>
                      <a:pt x="1348492" y="739025"/>
                      <a:pt x="1358603" y="749825"/>
                      <a:pt x="1361207" y="751740"/>
                    </a:cubicBezTo>
                    <a:cubicBezTo>
                      <a:pt x="1363812" y="753654"/>
                      <a:pt x="1369326" y="752659"/>
                      <a:pt x="1372927" y="751510"/>
                    </a:cubicBezTo>
                    <a:cubicBezTo>
                      <a:pt x="1376526" y="750284"/>
                      <a:pt x="1377676" y="750284"/>
                      <a:pt x="1375531" y="752199"/>
                    </a:cubicBezTo>
                    <a:cubicBezTo>
                      <a:pt x="1373386" y="754114"/>
                      <a:pt x="1375761" y="754574"/>
                      <a:pt x="1376986" y="756029"/>
                    </a:cubicBezTo>
                    <a:cubicBezTo>
                      <a:pt x="1378212" y="757484"/>
                      <a:pt x="1376756" y="757714"/>
                      <a:pt x="1380127" y="759859"/>
                    </a:cubicBezTo>
                    <a:cubicBezTo>
                      <a:pt x="1383496" y="762004"/>
                      <a:pt x="1388475" y="766829"/>
                      <a:pt x="1387556" y="770659"/>
                    </a:cubicBezTo>
                    <a:cubicBezTo>
                      <a:pt x="1386637" y="774489"/>
                      <a:pt x="1387556" y="781229"/>
                      <a:pt x="1396671" y="790268"/>
                    </a:cubicBezTo>
                    <a:cubicBezTo>
                      <a:pt x="1405786" y="799306"/>
                      <a:pt x="1425165" y="797927"/>
                      <a:pt x="1430221" y="797697"/>
                    </a:cubicBezTo>
                    <a:cubicBezTo>
                      <a:pt x="1435276" y="797468"/>
                      <a:pt x="1434740" y="781689"/>
                      <a:pt x="1437191" y="777629"/>
                    </a:cubicBezTo>
                    <a:cubicBezTo>
                      <a:pt x="1439565" y="773570"/>
                      <a:pt x="1439565" y="791723"/>
                      <a:pt x="1439565" y="795859"/>
                    </a:cubicBezTo>
                    <a:cubicBezTo>
                      <a:pt x="1439565" y="799919"/>
                      <a:pt x="1446765" y="797544"/>
                      <a:pt x="1449829" y="796089"/>
                    </a:cubicBezTo>
                    <a:cubicBezTo>
                      <a:pt x="1452970" y="794634"/>
                      <a:pt x="1450748" y="798004"/>
                      <a:pt x="1450748" y="800149"/>
                    </a:cubicBezTo>
                    <a:cubicBezTo>
                      <a:pt x="1450748" y="802293"/>
                      <a:pt x="1452204" y="800149"/>
                      <a:pt x="1454348" y="798923"/>
                    </a:cubicBezTo>
                    <a:cubicBezTo>
                      <a:pt x="1456493" y="797697"/>
                      <a:pt x="1456263" y="799153"/>
                      <a:pt x="1460783" y="798004"/>
                    </a:cubicBezTo>
                    <a:cubicBezTo>
                      <a:pt x="1465302" y="796778"/>
                      <a:pt x="1459863" y="790804"/>
                      <a:pt x="1456493" y="790574"/>
                    </a:cubicBezTo>
                    <a:cubicBezTo>
                      <a:pt x="1453123" y="790344"/>
                      <a:pt x="1457949" y="789348"/>
                      <a:pt x="1461548" y="786974"/>
                    </a:cubicBezTo>
                    <a:cubicBezTo>
                      <a:pt x="1465149" y="784599"/>
                      <a:pt x="1462468" y="783834"/>
                      <a:pt x="1458638" y="784370"/>
                    </a:cubicBezTo>
                    <a:cubicBezTo>
                      <a:pt x="1454808" y="784829"/>
                      <a:pt x="1460093" y="781765"/>
                      <a:pt x="1460093" y="781765"/>
                    </a:cubicBezTo>
                    <a:cubicBezTo>
                      <a:pt x="1460093" y="781765"/>
                      <a:pt x="1459633" y="780080"/>
                      <a:pt x="1456263" y="780540"/>
                    </a:cubicBezTo>
                    <a:cubicBezTo>
                      <a:pt x="1452893" y="780999"/>
                      <a:pt x="1453889" y="778855"/>
                      <a:pt x="1457489" y="778625"/>
                    </a:cubicBezTo>
                    <a:cubicBezTo>
                      <a:pt x="1461089" y="778395"/>
                      <a:pt x="1458944" y="778625"/>
                      <a:pt x="1459404" y="776480"/>
                    </a:cubicBezTo>
                    <a:cubicBezTo>
                      <a:pt x="1459863" y="774336"/>
                      <a:pt x="1458178" y="773876"/>
                      <a:pt x="1461548" y="772650"/>
                    </a:cubicBezTo>
                    <a:cubicBezTo>
                      <a:pt x="1464919" y="771425"/>
                      <a:pt x="1460859" y="771195"/>
                      <a:pt x="1458408" y="771195"/>
                    </a:cubicBezTo>
                    <a:cubicBezTo>
                      <a:pt x="1455957" y="771195"/>
                      <a:pt x="1459633" y="769970"/>
                      <a:pt x="1454578" y="770736"/>
                    </a:cubicBezTo>
                    <a:cubicBezTo>
                      <a:pt x="1449523" y="771425"/>
                      <a:pt x="1456263" y="770506"/>
                      <a:pt x="1456493" y="769050"/>
                    </a:cubicBezTo>
                    <a:cubicBezTo>
                      <a:pt x="1456647" y="768055"/>
                      <a:pt x="1461013" y="768361"/>
                      <a:pt x="1459633" y="767135"/>
                    </a:cubicBezTo>
                    <a:cubicBezTo>
                      <a:pt x="1458178" y="765910"/>
                      <a:pt x="1454348" y="765680"/>
                      <a:pt x="1447225" y="766446"/>
                    </a:cubicBezTo>
                    <a:cubicBezTo>
                      <a:pt x="1440025" y="767135"/>
                      <a:pt x="1448451" y="764761"/>
                      <a:pt x="1450825" y="764531"/>
                    </a:cubicBezTo>
                    <a:cubicBezTo>
                      <a:pt x="1453200" y="764301"/>
                      <a:pt x="1457259" y="764072"/>
                      <a:pt x="1456570" y="762616"/>
                    </a:cubicBezTo>
                    <a:cubicBezTo>
                      <a:pt x="1455880" y="761161"/>
                      <a:pt x="1456110" y="759706"/>
                      <a:pt x="1458485" y="761161"/>
                    </a:cubicBezTo>
                    <a:cubicBezTo>
                      <a:pt x="1460859" y="762616"/>
                      <a:pt x="1459940" y="760242"/>
                      <a:pt x="1458025" y="757791"/>
                    </a:cubicBezTo>
                    <a:cubicBezTo>
                      <a:pt x="1456110" y="755340"/>
                      <a:pt x="1455880" y="755876"/>
                      <a:pt x="1453276" y="755876"/>
                    </a:cubicBezTo>
                    <a:cubicBezTo>
                      <a:pt x="1450672" y="755876"/>
                      <a:pt x="1453506" y="754191"/>
                      <a:pt x="1456417" y="753272"/>
                    </a:cubicBezTo>
                    <a:cubicBezTo>
                      <a:pt x="1459327" y="752352"/>
                      <a:pt x="1458331" y="751586"/>
                      <a:pt x="1457106" y="751357"/>
                    </a:cubicBezTo>
                    <a:cubicBezTo>
                      <a:pt x="1455880" y="751127"/>
                      <a:pt x="1455651" y="750667"/>
                      <a:pt x="1456876" y="749671"/>
                    </a:cubicBezTo>
                    <a:cubicBezTo>
                      <a:pt x="1458102" y="748752"/>
                      <a:pt x="1457795" y="747757"/>
                      <a:pt x="1457795" y="747757"/>
                    </a:cubicBezTo>
                    <a:cubicBezTo>
                      <a:pt x="1457795" y="747757"/>
                      <a:pt x="1457336" y="746301"/>
                      <a:pt x="1455651" y="745612"/>
                    </a:cubicBezTo>
                    <a:cubicBezTo>
                      <a:pt x="1453965" y="744922"/>
                      <a:pt x="1455651" y="745612"/>
                      <a:pt x="1456570" y="743927"/>
                    </a:cubicBezTo>
                    <a:cubicBezTo>
                      <a:pt x="1457489" y="742242"/>
                      <a:pt x="1453965" y="743008"/>
                      <a:pt x="1452970" y="743927"/>
                    </a:cubicBezTo>
                    <a:cubicBezTo>
                      <a:pt x="1451974" y="744846"/>
                      <a:pt x="1450059" y="743927"/>
                      <a:pt x="1446995" y="743927"/>
                    </a:cubicBezTo>
                    <a:cubicBezTo>
                      <a:pt x="1443855" y="743927"/>
                      <a:pt x="1441021" y="749212"/>
                      <a:pt x="1440791" y="752276"/>
                    </a:cubicBezTo>
                    <a:cubicBezTo>
                      <a:pt x="1440561" y="755416"/>
                      <a:pt x="1440791" y="756565"/>
                      <a:pt x="1438417" y="755416"/>
                    </a:cubicBezTo>
                    <a:cubicBezTo>
                      <a:pt x="1436042" y="754191"/>
                      <a:pt x="1436502" y="746301"/>
                      <a:pt x="1436272" y="743237"/>
                    </a:cubicBezTo>
                    <a:cubicBezTo>
                      <a:pt x="1436042" y="740097"/>
                      <a:pt x="1438417" y="738948"/>
                      <a:pt x="1441021" y="738718"/>
                    </a:cubicBezTo>
                    <a:cubicBezTo>
                      <a:pt x="1443625" y="738488"/>
                      <a:pt x="1443625" y="738948"/>
                      <a:pt x="1446076" y="737493"/>
                    </a:cubicBezTo>
                    <a:cubicBezTo>
                      <a:pt x="1448451" y="736037"/>
                      <a:pt x="1445157" y="736803"/>
                      <a:pt x="1446076" y="735348"/>
                    </a:cubicBezTo>
                    <a:cubicBezTo>
                      <a:pt x="1446995" y="733893"/>
                      <a:pt x="1448451" y="735348"/>
                      <a:pt x="1451361" y="732437"/>
                    </a:cubicBezTo>
                    <a:cubicBezTo>
                      <a:pt x="1454272" y="729527"/>
                      <a:pt x="1449906" y="731212"/>
                      <a:pt x="1448987" y="731518"/>
                    </a:cubicBezTo>
                    <a:cubicBezTo>
                      <a:pt x="1448068" y="731748"/>
                      <a:pt x="1447072" y="732437"/>
                      <a:pt x="1445617" y="731059"/>
                    </a:cubicBezTo>
                    <a:cubicBezTo>
                      <a:pt x="1444161" y="729680"/>
                      <a:pt x="1442476" y="731288"/>
                      <a:pt x="1441327" y="733663"/>
                    </a:cubicBezTo>
                    <a:cubicBezTo>
                      <a:pt x="1440101" y="736037"/>
                      <a:pt x="1437267" y="735808"/>
                      <a:pt x="1434893" y="737263"/>
                    </a:cubicBezTo>
                    <a:cubicBezTo>
                      <a:pt x="1432518" y="738718"/>
                      <a:pt x="1433438" y="740403"/>
                      <a:pt x="1432748" y="737493"/>
                    </a:cubicBezTo>
                    <a:cubicBezTo>
                      <a:pt x="1432059" y="734582"/>
                      <a:pt x="1435352" y="732973"/>
                      <a:pt x="1435352" y="732973"/>
                    </a:cubicBezTo>
                    <a:cubicBezTo>
                      <a:pt x="1435352" y="732973"/>
                      <a:pt x="1435352" y="732973"/>
                      <a:pt x="1437497" y="730063"/>
                    </a:cubicBezTo>
                    <a:cubicBezTo>
                      <a:pt x="1439642" y="727152"/>
                      <a:pt x="1436808" y="729144"/>
                      <a:pt x="1434357" y="729833"/>
                    </a:cubicBezTo>
                    <a:cubicBezTo>
                      <a:pt x="1431982" y="730522"/>
                      <a:pt x="1427923" y="730522"/>
                      <a:pt x="1425778" y="732207"/>
                    </a:cubicBezTo>
                    <a:cubicBezTo>
                      <a:pt x="1423633" y="733893"/>
                      <a:pt x="1421489" y="735578"/>
                      <a:pt x="1419804" y="736037"/>
                    </a:cubicBezTo>
                    <a:cubicBezTo>
                      <a:pt x="1418118" y="736497"/>
                      <a:pt x="1420493" y="733433"/>
                      <a:pt x="1421719" y="731978"/>
                    </a:cubicBezTo>
                    <a:cubicBezTo>
                      <a:pt x="1422944" y="730522"/>
                      <a:pt x="1425318" y="729603"/>
                      <a:pt x="1427463" y="727688"/>
                    </a:cubicBezTo>
                    <a:cubicBezTo>
                      <a:pt x="1429608" y="725773"/>
                      <a:pt x="1428919" y="724778"/>
                      <a:pt x="1430834" y="724778"/>
                    </a:cubicBezTo>
                    <a:cubicBezTo>
                      <a:pt x="1432748" y="724778"/>
                      <a:pt x="1433208" y="724088"/>
                      <a:pt x="1435123" y="722173"/>
                    </a:cubicBezTo>
                    <a:cubicBezTo>
                      <a:pt x="1437038" y="720258"/>
                      <a:pt x="1429378" y="718343"/>
                      <a:pt x="1429378" y="718343"/>
                    </a:cubicBezTo>
                    <a:cubicBezTo>
                      <a:pt x="1429378" y="718343"/>
                      <a:pt x="1422408" y="716199"/>
                      <a:pt x="1420493" y="716429"/>
                    </a:cubicBezTo>
                    <a:cubicBezTo>
                      <a:pt x="1418578" y="716658"/>
                      <a:pt x="1417582" y="715203"/>
                      <a:pt x="1416663" y="713058"/>
                    </a:cubicBezTo>
                    <a:cubicBezTo>
                      <a:pt x="1415744" y="710914"/>
                      <a:pt x="1409693" y="709918"/>
                      <a:pt x="1408544" y="709229"/>
                    </a:cubicBezTo>
                    <a:cubicBezTo>
                      <a:pt x="1407318" y="708539"/>
                      <a:pt x="1404484" y="708999"/>
                      <a:pt x="1403029" y="709458"/>
                    </a:cubicBezTo>
                    <a:cubicBezTo>
                      <a:pt x="1401574" y="709918"/>
                      <a:pt x="1401574" y="710914"/>
                      <a:pt x="1399199" y="709229"/>
                    </a:cubicBezTo>
                    <a:cubicBezTo>
                      <a:pt x="1396825" y="707543"/>
                      <a:pt x="1397973" y="706318"/>
                      <a:pt x="1396595" y="703484"/>
                    </a:cubicBezTo>
                    <a:cubicBezTo>
                      <a:pt x="1395139" y="700573"/>
                      <a:pt x="1392305" y="701799"/>
                      <a:pt x="1390850" y="700879"/>
                    </a:cubicBezTo>
                    <a:cubicBezTo>
                      <a:pt x="1389395" y="699960"/>
                      <a:pt x="1384646" y="699194"/>
                      <a:pt x="1382961" y="697969"/>
                    </a:cubicBezTo>
                    <a:cubicBezTo>
                      <a:pt x="1381275" y="696743"/>
                      <a:pt x="1379360" y="694828"/>
                      <a:pt x="1377216" y="694599"/>
                    </a:cubicBezTo>
                    <a:cubicBezTo>
                      <a:pt x="1375071" y="694369"/>
                      <a:pt x="1369326" y="694369"/>
                      <a:pt x="1367871" y="695058"/>
                    </a:cubicBezTo>
                    <a:cubicBezTo>
                      <a:pt x="1366416" y="695748"/>
                      <a:pt x="1362126" y="696973"/>
                      <a:pt x="1360441" y="697433"/>
                    </a:cubicBezTo>
                    <a:cubicBezTo>
                      <a:pt x="1358756" y="697892"/>
                      <a:pt x="1357837" y="697662"/>
                      <a:pt x="1354467" y="707007"/>
                    </a:cubicBezTo>
                    <a:cubicBezTo>
                      <a:pt x="1351096" y="716352"/>
                      <a:pt x="1351863" y="706548"/>
                      <a:pt x="1354007" y="700037"/>
                    </a:cubicBezTo>
                    <a:cubicBezTo>
                      <a:pt x="1356152" y="693603"/>
                      <a:pt x="1354467" y="695748"/>
                      <a:pt x="1345122" y="694752"/>
                    </a:cubicBezTo>
                    <a:cubicBezTo>
                      <a:pt x="1335777" y="693833"/>
                      <a:pt x="1353471" y="692837"/>
                      <a:pt x="1356152" y="693296"/>
                    </a:cubicBezTo>
                    <a:cubicBezTo>
                      <a:pt x="1358756" y="693756"/>
                      <a:pt x="1371241" y="690922"/>
                      <a:pt x="1374382" y="689696"/>
                    </a:cubicBezTo>
                    <a:cubicBezTo>
                      <a:pt x="1377522" y="688471"/>
                      <a:pt x="1376297" y="688777"/>
                      <a:pt x="1375071" y="687092"/>
                    </a:cubicBezTo>
                    <a:cubicBezTo>
                      <a:pt x="1373846" y="685407"/>
                      <a:pt x="1374382" y="684947"/>
                      <a:pt x="1373156" y="681347"/>
                    </a:cubicBezTo>
                    <a:cubicBezTo>
                      <a:pt x="1371931" y="677747"/>
                      <a:pt x="1371701" y="678743"/>
                      <a:pt x="1370016" y="678437"/>
                    </a:cubicBezTo>
                    <a:cubicBezTo>
                      <a:pt x="1368331" y="678207"/>
                      <a:pt x="1363045" y="676062"/>
                      <a:pt x="1360901" y="675066"/>
                    </a:cubicBezTo>
                    <a:cubicBezTo>
                      <a:pt x="1358756" y="674147"/>
                      <a:pt x="1359446" y="675066"/>
                      <a:pt x="1356611" y="674147"/>
                    </a:cubicBezTo>
                    <a:cubicBezTo>
                      <a:pt x="1353777" y="673228"/>
                      <a:pt x="1353011" y="672922"/>
                      <a:pt x="1350407" y="672003"/>
                    </a:cubicBezTo>
                    <a:cubicBezTo>
                      <a:pt x="1347803" y="671083"/>
                      <a:pt x="1338228" y="676752"/>
                      <a:pt x="1335777" y="677977"/>
                    </a:cubicBezTo>
                    <a:cubicBezTo>
                      <a:pt x="1333403" y="679203"/>
                      <a:pt x="1332866" y="676752"/>
                      <a:pt x="1327428" y="683033"/>
                    </a:cubicBezTo>
                    <a:cubicBezTo>
                      <a:pt x="1321913" y="689237"/>
                      <a:pt x="1325283" y="681807"/>
                      <a:pt x="1325973" y="679203"/>
                    </a:cubicBezTo>
                    <a:cubicBezTo>
                      <a:pt x="1326662" y="676598"/>
                      <a:pt x="1323598" y="677058"/>
                      <a:pt x="1319539" y="677977"/>
                    </a:cubicBezTo>
                    <a:cubicBezTo>
                      <a:pt x="1315479" y="678896"/>
                      <a:pt x="1315020" y="677288"/>
                      <a:pt x="1315709" y="674607"/>
                    </a:cubicBezTo>
                    <a:cubicBezTo>
                      <a:pt x="1316398" y="672003"/>
                      <a:pt x="1314253" y="673152"/>
                      <a:pt x="1304909" y="673152"/>
                    </a:cubicBezTo>
                    <a:cubicBezTo>
                      <a:pt x="1295564" y="673152"/>
                      <a:pt x="1301309" y="671237"/>
                      <a:pt x="1302534" y="671466"/>
                    </a:cubicBezTo>
                    <a:cubicBezTo>
                      <a:pt x="1303760" y="671696"/>
                      <a:pt x="1306364" y="671237"/>
                      <a:pt x="1311113" y="670011"/>
                    </a:cubicBezTo>
                    <a:cubicBezTo>
                      <a:pt x="1315862" y="668786"/>
                      <a:pt x="1321683" y="671237"/>
                      <a:pt x="1321683" y="671237"/>
                    </a:cubicBezTo>
                    <a:cubicBezTo>
                      <a:pt x="1333403" y="674607"/>
                      <a:pt x="1337692" y="673152"/>
                      <a:pt x="1341292" y="671237"/>
                    </a:cubicBezTo>
                    <a:cubicBezTo>
                      <a:pt x="1344892" y="669322"/>
                      <a:pt x="1347266" y="667407"/>
                      <a:pt x="1354467" y="667866"/>
                    </a:cubicBezTo>
                    <a:cubicBezTo>
                      <a:pt x="1361667" y="668326"/>
                      <a:pt x="1360901" y="664037"/>
                      <a:pt x="1361897" y="660896"/>
                    </a:cubicBezTo>
                    <a:cubicBezTo>
                      <a:pt x="1362816" y="657756"/>
                      <a:pt x="1361437" y="658292"/>
                      <a:pt x="1358756" y="657756"/>
                    </a:cubicBezTo>
                    <a:cubicBezTo>
                      <a:pt x="1356152" y="657296"/>
                      <a:pt x="1353471" y="656530"/>
                      <a:pt x="1350637" y="655841"/>
                    </a:cubicBezTo>
                    <a:cubicBezTo>
                      <a:pt x="1347726" y="655151"/>
                      <a:pt x="1341062" y="652241"/>
                      <a:pt x="1337922" y="652011"/>
                    </a:cubicBezTo>
                    <a:cubicBezTo>
                      <a:pt x="1334781" y="651781"/>
                      <a:pt x="1331488" y="652241"/>
                      <a:pt x="1329036" y="652241"/>
                    </a:cubicBezTo>
                    <a:cubicBezTo>
                      <a:pt x="1326662" y="652241"/>
                      <a:pt x="1321607" y="654156"/>
                      <a:pt x="1319462" y="655841"/>
                    </a:cubicBezTo>
                    <a:cubicBezTo>
                      <a:pt x="1317317" y="657526"/>
                      <a:pt x="1309887" y="656070"/>
                      <a:pt x="1306057" y="655611"/>
                    </a:cubicBezTo>
                    <a:cubicBezTo>
                      <a:pt x="1302228" y="655151"/>
                      <a:pt x="1301768" y="656836"/>
                      <a:pt x="1300772" y="659671"/>
                    </a:cubicBezTo>
                    <a:cubicBezTo>
                      <a:pt x="1299777" y="662505"/>
                      <a:pt x="1299853" y="663730"/>
                      <a:pt x="1296713" y="664190"/>
                    </a:cubicBezTo>
                    <a:cubicBezTo>
                      <a:pt x="1293572" y="664649"/>
                      <a:pt x="1295487" y="660590"/>
                      <a:pt x="1296942" y="658445"/>
                    </a:cubicBezTo>
                    <a:cubicBezTo>
                      <a:pt x="1298398" y="656300"/>
                      <a:pt x="1297402" y="655841"/>
                      <a:pt x="1294568" y="655841"/>
                    </a:cubicBezTo>
                    <a:cubicBezTo>
                      <a:pt x="1291734" y="655841"/>
                      <a:pt x="1292194" y="655151"/>
                      <a:pt x="1293649" y="654615"/>
                    </a:cubicBezTo>
                    <a:cubicBezTo>
                      <a:pt x="1295104" y="654156"/>
                      <a:pt x="1297019" y="653696"/>
                      <a:pt x="1300389" y="652930"/>
                    </a:cubicBezTo>
                    <a:cubicBezTo>
                      <a:pt x="1303760" y="652241"/>
                      <a:pt x="1312109" y="653390"/>
                      <a:pt x="1315249" y="654385"/>
                    </a:cubicBezTo>
                    <a:cubicBezTo>
                      <a:pt x="1318389" y="655305"/>
                      <a:pt x="1320534" y="649866"/>
                      <a:pt x="1321453" y="648181"/>
                    </a:cubicBezTo>
                    <a:cubicBezTo>
                      <a:pt x="1322373" y="646496"/>
                      <a:pt x="1315709" y="646036"/>
                      <a:pt x="1314253" y="645577"/>
                    </a:cubicBezTo>
                    <a:cubicBezTo>
                      <a:pt x="1312798" y="645117"/>
                      <a:pt x="1305368" y="642666"/>
                      <a:pt x="1303683" y="641747"/>
                    </a:cubicBezTo>
                    <a:cubicBezTo>
                      <a:pt x="1301998" y="640828"/>
                      <a:pt x="1302764" y="639143"/>
                      <a:pt x="1298934" y="638147"/>
                    </a:cubicBezTo>
                    <a:cubicBezTo>
                      <a:pt x="1295104" y="637151"/>
                      <a:pt x="1299853" y="636232"/>
                      <a:pt x="1300849" y="636692"/>
                    </a:cubicBezTo>
                    <a:cubicBezTo>
                      <a:pt x="1301768" y="637151"/>
                      <a:pt x="1306824" y="640062"/>
                      <a:pt x="1308968" y="641441"/>
                    </a:cubicBezTo>
                    <a:cubicBezTo>
                      <a:pt x="1311113" y="642896"/>
                      <a:pt x="1320688" y="645270"/>
                      <a:pt x="1323062" y="645041"/>
                    </a:cubicBezTo>
                    <a:cubicBezTo>
                      <a:pt x="1325437" y="644811"/>
                      <a:pt x="1330032" y="645960"/>
                      <a:pt x="1332177" y="647951"/>
                    </a:cubicBezTo>
                    <a:cubicBezTo>
                      <a:pt x="1334322" y="649866"/>
                      <a:pt x="1339837" y="648870"/>
                      <a:pt x="1342977" y="648411"/>
                    </a:cubicBezTo>
                    <a:cubicBezTo>
                      <a:pt x="1346118" y="647951"/>
                      <a:pt x="1349181" y="642896"/>
                      <a:pt x="1355156" y="638836"/>
                    </a:cubicBezTo>
                    <a:cubicBezTo>
                      <a:pt x="1361130" y="634777"/>
                      <a:pt x="1361897" y="629491"/>
                      <a:pt x="1362586" y="626657"/>
                    </a:cubicBezTo>
                    <a:cubicBezTo>
                      <a:pt x="1363275" y="623823"/>
                      <a:pt x="1356841" y="621602"/>
                      <a:pt x="1355156" y="620683"/>
                    </a:cubicBezTo>
                    <a:cubicBezTo>
                      <a:pt x="1353471" y="619764"/>
                      <a:pt x="1351786" y="619228"/>
                      <a:pt x="1347956" y="614249"/>
                    </a:cubicBezTo>
                    <a:cubicBezTo>
                      <a:pt x="1344126" y="609193"/>
                      <a:pt x="1351326" y="614708"/>
                      <a:pt x="1352705" y="616164"/>
                    </a:cubicBezTo>
                    <a:cubicBezTo>
                      <a:pt x="1354160" y="617619"/>
                      <a:pt x="1361284" y="622138"/>
                      <a:pt x="1362969" y="623134"/>
                    </a:cubicBezTo>
                    <a:cubicBezTo>
                      <a:pt x="1364654" y="624053"/>
                      <a:pt x="1366339" y="624819"/>
                      <a:pt x="1366798" y="627883"/>
                    </a:cubicBezTo>
                    <a:cubicBezTo>
                      <a:pt x="1367258" y="631023"/>
                      <a:pt x="1370628" y="631253"/>
                      <a:pt x="1373769" y="631253"/>
                    </a:cubicBezTo>
                    <a:cubicBezTo>
                      <a:pt x="1376909" y="631253"/>
                      <a:pt x="1377599" y="631483"/>
                      <a:pt x="1380203" y="632709"/>
                    </a:cubicBezTo>
                    <a:cubicBezTo>
                      <a:pt x="1382807" y="633934"/>
                      <a:pt x="1381122" y="629568"/>
                      <a:pt x="1380892" y="626964"/>
                    </a:cubicBezTo>
                    <a:cubicBezTo>
                      <a:pt x="1380662" y="624360"/>
                      <a:pt x="1382577" y="622215"/>
                      <a:pt x="1385182" y="620989"/>
                    </a:cubicBezTo>
                    <a:cubicBezTo>
                      <a:pt x="1387786" y="619764"/>
                      <a:pt x="1395982" y="621679"/>
                      <a:pt x="1398356" y="621908"/>
                    </a:cubicBezTo>
                    <a:cubicBezTo>
                      <a:pt x="1400731" y="622138"/>
                      <a:pt x="1403641" y="622828"/>
                      <a:pt x="1406246" y="622828"/>
                    </a:cubicBezTo>
                    <a:cubicBezTo>
                      <a:pt x="1408850" y="622828"/>
                      <a:pt x="1420646" y="628113"/>
                      <a:pt x="1425855" y="629798"/>
                    </a:cubicBezTo>
                    <a:cubicBezTo>
                      <a:pt x="1431140" y="631483"/>
                      <a:pt x="1429225" y="631253"/>
                      <a:pt x="1439489" y="628113"/>
                    </a:cubicBezTo>
                    <a:cubicBezTo>
                      <a:pt x="1449753" y="624972"/>
                      <a:pt x="1441863" y="629338"/>
                      <a:pt x="1439719" y="630257"/>
                    </a:cubicBezTo>
                    <a:cubicBezTo>
                      <a:pt x="1437574" y="631177"/>
                      <a:pt x="1431599" y="633168"/>
                      <a:pt x="1428919" y="632402"/>
                    </a:cubicBezTo>
                    <a:cubicBezTo>
                      <a:pt x="1426314" y="631713"/>
                      <a:pt x="1412144" y="626428"/>
                      <a:pt x="1409080" y="625202"/>
                    </a:cubicBezTo>
                    <a:cubicBezTo>
                      <a:pt x="1405940" y="623977"/>
                      <a:pt x="1404025" y="623977"/>
                      <a:pt x="1396365" y="623747"/>
                    </a:cubicBezTo>
                    <a:cubicBezTo>
                      <a:pt x="1388705" y="623517"/>
                      <a:pt x="1393991" y="629262"/>
                      <a:pt x="1395446" y="630947"/>
                    </a:cubicBezTo>
                    <a:cubicBezTo>
                      <a:pt x="1396901" y="632632"/>
                      <a:pt x="1411991" y="640062"/>
                      <a:pt x="1415055" y="640751"/>
                    </a:cubicBezTo>
                    <a:cubicBezTo>
                      <a:pt x="1418195" y="641441"/>
                      <a:pt x="1418195" y="643662"/>
                      <a:pt x="1421259" y="644351"/>
                    </a:cubicBezTo>
                    <a:cubicBezTo>
                      <a:pt x="1424399" y="645041"/>
                      <a:pt x="1430604" y="646036"/>
                      <a:pt x="1432518" y="646496"/>
                    </a:cubicBezTo>
                    <a:cubicBezTo>
                      <a:pt x="1434433" y="646955"/>
                      <a:pt x="1439719" y="648411"/>
                      <a:pt x="1442323" y="648870"/>
                    </a:cubicBezTo>
                    <a:cubicBezTo>
                      <a:pt x="1444927" y="649330"/>
                      <a:pt x="1449064" y="646726"/>
                      <a:pt x="1450672" y="645270"/>
                    </a:cubicBezTo>
                    <a:cubicBezTo>
                      <a:pt x="1452357" y="643815"/>
                      <a:pt x="1456187" y="642130"/>
                      <a:pt x="1460017" y="641670"/>
                    </a:cubicBezTo>
                    <a:cubicBezTo>
                      <a:pt x="1463847" y="641211"/>
                      <a:pt x="1463157" y="639755"/>
                      <a:pt x="1463617" y="637151"/>
                    </a:cubicBezTo>
                    <a:cubicBezTo>
                      <a:pt x="1464076" y="634547"/>
                      <a:pt x="1468902" y="637381"/>
                      <a:pt x="1472502" y="638070"/>
                    </a:cubicBezTo>
                    <a:cubicBezTo>
                      <a:pt x="1476102" y="638760"/>
                      <a:pt x="1480162" y="637611"/>
                      <a:pt x="1483992" y="636845"/>
                    </a:cubicBezTo>
                    <a:cubicBezTo>
                      <a:pt x="1487821" y="636155"/>
                      <a:pt x="1490425" y="639219"/>
                      <a:pt x="1493566" y="636845"/>
                    </a:cubicBezTo>
                    <a:cubicBezTo>
                      <a:pt x="1496706" y="634470"/>
                      <a:pt x="1495021" y="632785"/>
                      <a:pt x="1494255" y="631330"/>
                    </a:cubicBezTo>
                    <a:cubicBezTo>
                      <a:pt x="1493566" y="629874"/>
                      <a:pt x="1493336" y="625585"/>
                      <a:pt x="1493336" y="623900"/>
                    </a:cubicBezTo>
                    <a:cubicBezTo>
                      <a:pt x="1493336" y="622215"/>
                      <a:pt x="1494561" y="622215"/>
                      <a:pt x="1494791" y="620759"/>
                    </a:cubicBezTo>
                    <a:cubicBezTo>
                      <a:pt x="1495021" y="619304"/>
                      <a:pt x="1496017" y="619840"/>
                      <a:pt x="1498621" y="617159"/>
                    </a:cubicBezTo>
                    <a:cubicBezTo>
                      <a:pt x="1501226" y="614555"/>
                      <a:pt x="1495021" y="612410"/>
                      <a:pt x="1495021" y="612410"/>
                    </a:cubicBezTo>
                    <a:cubicBezTo>
                      <a:pt x="1495021" y="612410"/>
                      <a:pt x="1464383" y="605440"/>
                      <a:pt x="1460093" y="604981"/>
                    </a:cubicBezTo>
                    <a:cubicBezTo>
                      <a:pt x="1455804" y="604521"/>
                      <a:pt x="1455344" y="605210"/>
                      <a:pt x="1453889" y="607355"/>
                    </a:cubicBezTo>
                    <a:cubicBezTo>
                      <a:pt x="1452433" y="609500"/>
                      <a:pt x="1453659" y="610496"/>
                      <a:pt x="1455574" y="612410"/>
                    </a:cubicBezTo>
                    <a:cubicBezTo>
                      <a:pt x="1457489" y="614325"/>
                      <a:pt x="1457259" y="616700"/>
                      <a:pt x="1457949" y="620300"/>
                    </a:cubicBezTo>
                    <a:cubicBezTo>
                      <a:pt x="1458638" y="623900"/>
                      <a:pt x="1458638" y="626504"/>
                      <a:pt x="1456723" y="626504"/>
                    </a:cubicBezTo>
                    <a:cubicBezTo>
                      <a:pt x="1454808" y="626504"/>
                      <a:pt x="1455038" y="621755"/>
                      <a:pt x="1455497" y="619304"/>
                    </a:cubicBezTo>
                    <a:cubicBezTo>
                      <a:pt x="1455957" y="616930"/>
                      <a:pt x="1454578" y="615474"/>
                      <a:pt x="1452587" y="613559"/>
                    </a:cubicBezTo>
                    <a:cubicBezTo>
                      <a:pt x="1450595" y="611644"/>
                      <a:pt x="1444927" y="607125"/>
                      <a:pt x="1441097" y="604981"/>
                    </a:cubicBezTo>
                    <a:cubicBezTo>
                      <a:pt x="1437267" y="602836"/>
                      <a:pt x="1440408" y="602606"/>
                      <a:pt x="1442323" y="602606"/>
                    </a:cubicBezTo>
                    <a:cubicBezTo>
                      <a:pt x="1444238" y="602606"/>
                      <a:pt x="1444697" y="601917"/>
                      <a:pt x="1446153" y="599695"/>
                    </a:cubicBezTo>
                    <a:cubicBezTo>
                      <a:pt x="1447608" y="597551"/>
                      <a:pt x="1446382" y="597091"/>
                      <a:pt x="1447608" y="595636"/>
                    </a:cubicBezTo>
                    <a:cubicBezTo>
                      <a:pt x="1448834" y="594180"/>
                      <a:pt x="1448068" y="592725"/>
                      <a:pt x="1446689" y="592036"/>
                    </a:cubicBezTo>
                    <a:cubicBezTo>
                      <a:pt x="1445234" y="591346"/>
                      <a:pt x="1444085" y="591346"/>
                      <a:pt x="1446459" y="590351"/>
                    </a:cubicBezTo>
                    <a:cubicBezTo>
                      <a:pt x="1448834" y="589355"/>
                      <a:pt x="1450059" y="590121"/>
                      <a:pt x="1453200" y="587440"/>
                    </a:cubicBezTo>
                    <a:cubicBezTo>
                      <a:pt x="1456340" y="584836"/>
                      <a:pt x="1455804" y="581465"/>
                      <a:pt x="1451974" y="578095"/>
                    </a:cubicBezTo>
                    <a:cubicBezTo>
                      <a:pt x="1448144" y="574725"/>
                      <a:pt x="1449064" y="574955"/>
                      <a:pt x="1450748" y="575491"/>
                    </a:cubicBezTo>
                    <a:cubicBezTo>
                      <a:pt x="1452433" y="575951"/>
                      <a:pt x="1452663" y="576410"/>
                      <a:pt x="1455497" y="579321"/>
                    </a:cubicBezTo>
                    <a:cubicBezTo>
                      <a:pt x="1458331" y="582231"/>
                      <a:pt x="1463387" y="582921"/>
                      <a:pt x="1467217" y="581925"/>
                    </a:cubicBezTo>
                    <a:cubicBezTo>
                      <a:pt x="1471047" y="580929"/>
                      <a:pt x="1485676" y="581695"/>
                      <a:pt x="1488740" y="581925"/>
                    </a:cubicBezTo>
                    <a:cubicBezTo>
                      <a:pt x="1491881" y="582155"/>
                      <a:pt x="1496400" y="581925"/>
                      <a:pt x="1500000" y="587440"/>
                    </a:cubicBezTo>
                    <a:cubicBezTo>
                      <a:pt x="1503600" y="592955"/>
                      <a:pt x="1507430" y="592725"/>
                      <a:pt x="1516238" y="594180"/>
                    </a:cubicBezTo>
                    <a:cubicBezTo>
                      <a:pt x="1525124" y="595636"/>
                      <a:pt x="1529643" y="588666"/>
                      <a:pt x="1530869" y="587210"/>
                    </a:cubicBezTo>
                    <a:cubicBezTo>
                      <a:pt x="1532094" y="585755"/>
                      <a:pt x="1534928" y="583380"/>
                      <a:pt x="1537073" y="581465"/>
                    </a:cubicBezTo>
                    <a:cubicBezTo>
                      <a:pt x="1539217" y="579551"/>
                      <a:pt x="1532553" y="579091"/>
                      <a:pt x="1530639" y="578555"/>
                    </a:cubicBezTo>
                    <a:cubicBezTo>
                      <a:pt x="1528724" y="578095"/>
                      <a:pt x="1528724" y="577329"/>
                      <a:pt x="1527498" y="577099"/>
                    </a:cubicBezTo>
                    <a:cubicBezTo>
                      <a:pt x="1526273" y="576870"/>
                      <a:pt x="1527039" y="574955"/>
                      <a:pt x="1527728" y="573729"/>
                    </a:cubicBezTo>
                    <a:cubicBezTo>
                      <a:pt x="1528417" y="572504"/>
                      <a:pt x="1529413" y="571355"/>
                      <a:pt x="1527268" y="569899"/>
                    </a:cubicBezTo>
                    <a:cubicBezTo>
                      <a:pt x="1525124" y="568444"/>
                      <a:pt x="1522749" y="570129"/>
                      <a:pt x="1519149" y="572504"/>
                    </a:cubicBezTo>
                    <a:cubicBezTo>
                      <a:pt x="1515549" y="574878"/>
                      <a:pt x="1510264" y="572504"/>
                      <a:pt x="1506740" y="570359"/>
                    </a:cubicBezTo>
                    <a:cubicBezTo>
                      <a:pt x="1503141" y="568214"/>
                      <a:pt x="1494561" y="569670"/>
                      <a:pt x="1492340" y="570359"/>
                    </a:cubicBezTo>
                    <a:cubicBezTo>
                      <a:pt x="1490196" y="571048"/>
                      <a:pt x="1484911" y="571814"/>
                      <a:pt x="1479395" y="571814"/>
                    </a:cubicBezTo>
                    <a:cubicBezTo>
                      <a:pt x="1473881" y="571814"/>
                      <a:pt x="1477481" y="570129"/>
                      <a:pt x="1479166" y="570129"/>
                    </a:cubicBezTo>
                    <a:cubicBezTo>
                      <a:pt x="1480851" y="570129"/>
                      <a:pt x="1485370" y="569899"/>
                      <a:pt x="1487515" y="568214"/>
                    </a:cubicBezTo>
                    <a:cubicBezTo>
                      <a:pt x="1489660" y="566529"/>
                      <a:pt x="1488970" y="565610"/>
                      <a:pt x="1487515" y="564384"/>
                    </a:cubicBezTo>
                    <a:cubicBezTo>
                      <a:pt x="1486059" y="563159"/>
                      <a:pt x="1486059" y="559099"/>
                      <a:pt x="1486289" y="557950"/>
                    </a:cubicBezTo>
                    <a:cubicBezTo>
                      <a:pt x="1486519" y="556725"/>
                      <a:pt x="1487745" y="555040"/>
                      <a:pt x="1487208" y="553661"/>
                    </a:cubicBezTo>
                    <a:cubicBezTo>
                      <a:pt x="1486749" y="552206"/>
                      <a:pt x="1487668" y="551286"/>
                      <a:pt x="1488128" y="549142"/>
                    </a:cubicBezTo>
                    <a:cubicBezTo>
                      <a:pt x="1488587" y="546997"/>
                      <a:pt x="1487208" y="547227"/>
                      <a:pt x="1485217" y="547916"/>
                    </a:cubicBezTo>
                    <a:cubicBezTo>
                      <a:pt x="1483302" y="548606"/>
                      <a:pt x="1482306" y="547686"/>
                      <a:pt x="1478247" y="547227"/>
                    </a:cubicBezTo>
                    <a:cubicBezTo>
                      <a:pt x="1474187" y="546767"/>
                      <a:pt x="1475642" y="546308"/>
                      <a:pt x="1477557" y="545082"/>
                    </a:cubicBezTo>
                    <a:cubicBezTo>
                      <a:pt x="1479472" y="543857"/>
                      <a:pt x="1483992" y="543627"/>
                      <a:pt x="1488128" y="544393"/>
                    </a:cubicBezTo>
                    <a:cubicBezTo>
                      <a:pt x="1492187" y="545082"/>
                      <a:pt x="1490502" y="541023"/>
                      <a:pt x="1489047" y="540103"/>
                    </a:cubicBezTo>
                    <a:cubicBezTo>
                      <a:pt x="1487591" y="539184"/>
                      <a:pt x="1475412" y="531754"/>
                      <a:pt x="1471812" y="530529"/>
                    </a:cubicBezTo>
                    <a:cubicBezTo>
                      <a:pt x="1468213" y="529303"/>
                      <a:pt x="1467753" y="527618"/>
                      <a:pt x="1464153" y="526239"/>
                    </a:cubicBezTo>
                    <a:cubicBezTo>
                      <a:pt x="1460553" y="524784"/>
                      <a:pt x="1445923" y="525014"/>
                      <a:pt x="1438569" y="522869"/>
                    </a:cubicBezTo>
                    <a:cubicBezTo>
                      <a:pt x="1431140" y="520724"/>
                      <a:pt x="1440025" y="518350"/>
                      <a:pt x="1444085" y="521184"/>
                    </a:cubicBezTo>
                    <a:cubicBezTo>
                      <a:pt x="1448144" y="524095"/>
                      <a:pt x="1455344" y="523788"/>
                      <a:pt x="1460859" y="524784"/>
                    </a:cubicBezTo>
                    <a:cubicBezTo>
                      <a:pt x="1466374" y="525780"/>
                      <a:pt x="1464919" y="524554"/>
                      <a:pt x="1463999" y="523329"/>
                    </a:cubicBezTo>
                    <a:cubicBezTo>
                      <a:pt x="1463080" y="522103"/>
                      <a:pt x="1458944" y="520418"/>
                      <a:pt x="1447761" y="516129"/>
                    </a:cubicBezTo>
                    <a:cubicBezTo>
                      <a:pt x="1436502" y="511839"/>
                      <a:pt x="1454195" y="515899"/>
                      <a:pt x="1459710" y="517814"/>
                    </a:cubicBezTo>
                    <a:cubicBezTo>
                      <a:pt x="1465225" y="519729"/>
                      <a:pt x="1473115" y="524554"/>
                      <a:pt x="1474110" y="526393"/>
                    </a:cubicBezTo>
                    <a:cubicBezTo>
                      <a:pt x="1475106" y="528231"/>
                      <a:pt x="1479166" y="529993"/>
                      <a:pt x="1480851" y="530682"/>
                    </a:cubicBezTo>
                    <a:cubicBezTo>
                      <a:pt x="1482536" y="531371"/>
                      <a:pt x="1487055" y="534052"/>
                      <a:pt x="1489736" y="534512"/>
                    </a:cubicBezTo>
                    <a:cubicBezTo>
                      <a:pt x="1492340" y="534971"/>
                      <a:pt x="1499540" y="532367"/>
                      <a:pt x="1502911" y="532137"/>
                    </a:cubicBezTo>
                    <a:cubicBezTo>
                      <a:pt x="1506281" y="531907"/>
                      <a:pt x="1508885" y="533822"/>
                      <a:pt x="1507430" y="538112"/>
                    </a:cubicBezTo>
                    <a:cubicBezTo>
                      <a:pt x="1505975" y="542401"/>
                      <a:pt x="1511260" y="543857"/>
                      <a:pt x="1518000" y="542631"/>
                    </a:cubicBezTo>
                    <a:cubicBezTo>
                      <a:pt x="1524740" y="541405"/>
                      <a:pt x="1525660" y="531601"/>
                      <a:pt x="1526120" y="528231"/>
                    </a:cubicBezTo>
                    <a:cubicBezTo>
                      <a:pt x="1526579" y="524861"/>
                      <a:pt x="1519379" y="513831"/>
                      <a:pt x="1518230" y="512682"/>
                    </a:cubicBezTo>
                    <a:cubicBezTo>
                      <a:pt x="1517005" y="511456"/>
                      <a:pt x="1519915" y="510767"/>
                      <a:pt x="1523745" y="509541"/>
                    </a:cubicBezTo>
                    <a:cubicBezTo>
                      <a:pt x="1527575" y="508316"/>
                      <a:pt x="1521370" y="505711"/>
                      <a:pt x="1519226" y="504256"/>
                    </a:cubicBezTo>
                    <a:cubicBezTo>
                      <a:pt x="1517081" y="502801"/>
                      <a:pt x="1515166" y="501345"/>
                      <a:pt x="1513251" y="499737"/>
                    </a:cubicBezTo>
                    <a:cubicBezTo>
                      <a:pt x="1511336" y="498052"/>
                      <a:pt x="1507277" y="497133"/>
                      <a:pt x="1505362" y="497592"/>
                    </a:cubicBezTo>
                    <a:cubicBezTo>
                      <a:pt x="1503447" y="498052"/>
                      <a:pt x="1496783" y="496903"/>
                      <a:pt x="1493642" y="496367"/>
                    </a:cubicBezTo>
                    <a:cubicBezTo>
                      <a:pt x="1490502" y="495831"/>
                      <a:pt x="1475412" y="495448"/>
                      <a:pt x="1466604" y="495907"/>
                    </a:cubicBezTo>
                    <a:cubicBezTo>
                      <a:pt x="1457719" y="496367"/>
                      <a:pt x="1454884" y="495907"/>
                      <a:pt x="1453889" y="493992"/>
                    </a:cubicBezTo>
                    <a:cubicBezTo>
                      <a:pt x="1452893" y="492077"/>
                      <a:pt x="1457029" y="494222"/>
                      <a:pt x="1458944" y="495218"/>
                    </a:cubicBezTo>
                    <a:cubicBezTo>
                      <a:pt x="1460859" y="496213"/>
                      <a:pt x="1462085" y="494988"/>
                      <a:pt x="1465685" y="494299"/>
                    </a:cubicBezTo>
                    <a:cubicBezTo>
                      <a:pt x="1469285" y="493609"/>
                      <a:pt x="1486978" y="493839"/>
                      <a:pt x="1489583" y="494069"/>
                    </a:cubicBezTo>
                    <a:cubicBezTo>
                      <a:pt x="1492187" y="494299"/>
                      <a:pt x="1499847" y="494069"/>
                      <a:pt x="1501302" y="493150"/>
                    </a:cubicBezTo>
                    <a:cubicBezTo>
                      <a:pt x="1502757" y="492230"/>
                      <a:pt x="1508732" y="490009"/>
                      <a:pt x="1510187" y="490239"/>
                    </a:cubicBezTo>
                    <a:cubicBezTo>
                      <a:pt x="1511643" y="490469"/>
                      <a:pt x="1513098" y="491694"/>
                      <a:pt x="1516162" y="488784"/>
                    </a:cubicBezTo>
                    <a:cubicBezTo>
                      <a:pt x="1519302" y="485873"/>
                      <a:pt x="1513021" y="484035"/>
                      <a:pt x="1510877" y="482043"/>
                    </a:cubicBezTo>
                    <a:cubicBezTo>
                      <a:pt x="1508732" y="480052"/>
                      <a:pt x="1502757" y="479132"/>
                      <a:pt x="1501072" y="480128"/>
                    </a:cubicBezTo>
                    <a:cubicBezTo>
                      <a:pt x="1499387" y="481047"/>
                      <a:pt x="1497013" y="480588"/>
                      <a:pt x="1494638" y="479898"/>
                    </a:cubicBezTo>
                    <a:cubicBezTo>
                      <a:pt x="1492264" y="479209"/>
                      <a:pt x="1487438" y="477754"/>
                      <a:pt x="1485064" y="476298"/>
                    </a:cubicBezTo>
                    <a:cubicBezTo>
                      <a:pt x="1482689" y="474843"/>
                      <a:pt x="1481693" y="476298"/>
                      <a:pt x="1478323" y="476069"/>
                    </a:cubicBezTo>
                    <a:cubicBezTo>
                      <a:pt x="1474953" y="475839"/>
                      <a:pt x="1486902" y="481813"/>
                      <a:pt x="1490272" y="483039"/>
                    </a:cubicBezTo>
                    <a:cubicBezTo>
                      <a:pt x="1493642" y="484264"/>
                      <a:pt x="1494102" y="484494"/>
                      <a:pt x="1493872" y="485643"/>
                    </a:cubicBezTo>
                    <a:cubicBezTo>
                      <a:pt x="1493642" y="486869"/>
                      <a:pt x="1491268" y="486869"/>
                      <a:pt x="1489353" y="485413"/>
                    </a:cubicBezTo>
                    <a:cubicBezTo>
                      <a:pt x="1487438" y="483958"/>
                      <a:pt x="1485294" y="482809"/>
                      <a:pt x="1481004" y="479669"/>
                    </a:cubicBezTo>
                    <a:cubicBezTo>
                      <a:pt x="1476715" y="476528"/>
                      <a:pt x="1473574" y="477754"/>
                      <a:pt x="1472425" y="477984"/>
                    </a:cubicBezTo>
                    <a:cubicBezTo>
                      <a:pt x="1471200" y="478213"/>
                      <a:pt x="1470280" y="479209"/>
                      <a:pt x="1468825" y="478673"/>
                    </a:cubicBezTo>
                    <a:cubicBezTo>
                      <a:pt x="1467370" y="478213"/>
                      <a:pt x="1466910" y="477754"/>
                      <a:pt x="1465455" y="479898"/>
                    </a:cubicBezTo>
                    <a:cubicBezTo>
                      <a:pt x="1463999" y="482043"/>
                      <a:pt x="1462315" y="479669"/>
                      <a:pt x="1460706" y="479439"/>
                    </a:cubicBezTo>
                    <a:cubicBezTo>
                      <a:pt x="1459021" y="479209"/>
                      <a:pt x="1460936" y="475609"/>
                      <a:pt x="1462161" y="471549"/>
                    </a:cubicBezTo>
                    <a:cubicBezTo>
                      <a:pt x="1463387" y="467490"/>
                      <a:pt x="1458561" y="467949"/>
                      <a:pt x="1453276" y="469175"/>
                    </a:cubicBezTo>
                    <a:cubicBezTo>
                      <a:pt x="1447991" y="470400"/>
                      <a:pt x="1442706" y="468945"/>
                      <a:pt x="1439872" y="468256"/>
                    </a:cubicBezTo>
                    <a:cubicBezTo>
                      <a:pt x="1436961" y="467566"/>
                      <a:pt x="1438646" y="467030"/>
                      <a:pt x="1439642" y="466111"/>
                    </a:cubicBezTo>
                    <a:cubicBezTo>
                      <a:pt x="1440638" y="465192"/>
                      <a:pt x="1440868" y="464426"/>
                      <a:pt x="1443931" y="467030"/>
                    </a:cubicBezTo>
                    <a:cubicBezTo>
                      <a:pt x="1447072" y="469634"/>
                      <a:pt x="1454195" y="468715"/>
                      <a:pt x="1458331" y="466341"/>
                    </a:cubicBezTo>
                    <a:cubicBezTo>
                      <a:pt x="1462468" y="463966"/>
                      <a:pt x="1454272" y="466111"/>
                      <a:pt x="1451898" y="465881"/>
                    </a:cubicBezTo>
                    <a:cubicBezTo>
                      <a:pt x="1449523" y="465651"/>
                      <a:pt x="1454502" y="464656"/>
                      <a:pt x="1457872" y="462741"/>
                    </a:cubicBezTo>
                    <a:cubicBezTo>
                      <a:pt x="1461242" y="460826"/>
                      <a:pt x="1454961" y="461822"/>
                      <a:pt x="1451131" y="462511"/>
                    </a:cubicBezTo>
                    <a:cubicBezTo>
                      <a:pt x="1447302" y="463200"/>
                      <a:pt x="1450902" y="460826"/>
                      <a:pt x="1454272" y="459907"/>
                    </a:cubicBezTo>
                    <a:cubicBezTo>
                      <a:pt x="1457642" y="458988"/>
                      <a:pt x="1453812" y="458222"/>
                      <a:pt x="1448987" y="456996"/>
                    </a:cubicBezTo>
                    <a:cubicBezTo>
                      <a:pt x="1444238" y="455771"/>
                      <a:pt x="1443012" y="457685"/>
                      <a:pt x="1441557" y="461285"/>
                    </a:cubicBezTo>
                    <a:cubicBezTo>
                      <a:pt x="1440101" y="464886"/>
                      <a:pt x="1438646" y="460060"/>
                      <a:pt x="1437267" y="458375"/>
                    </a:cubicBezTo>
                    <a:cubicBezTo>
                      <a:pt x="1435812" y="456690"/>
                      <a:pt x="1438187" y="456919"/>
                      <a:pt x="1433208" y="453856"/>
                    </a:cubicBezTo>
                    <a:cubicBezTo>
                      <a:pt x="1428152" y="450715"/>
                      <a:pt x="1437038" y="449796"/>
                      <a:pt x="1440178" y="449796"/>
                    </a:cubicBezTo>
                    <a:cubicBezTo>
                      <a:pt x="1443319" y="449796"/>
                      <a:pt x="1441633" y="448341"/>
                      <a:pt x="1440408" y="445736"/>
                    </a:cubicBezTo>
                    <a:cubicBezTo>
                      <a:pt x="1439182" y="443132"/>
                      <a:pt x="1440178" y="444051"/>
                      <a:pt x="1442093" y="443592"/>
                    </a:cubicBezTo>
                    <a:cubicBezTo>
                      <a:pt x="1444008" y="443132"/>
                      <a:pt x="1446153" y="443362"/>
                      <a:pt x="1447149" y="444817"/>
                    </a:cubicBezTo>
                    <a:cubicBezTo>
                      <a:pt x="1448144" y="446273"/>
                      <a:pt x="1448374" y="446732"/>
                      <a:pt x="1450518" y="448187"/>
                    </a:cubicBezTo>
                    <a:cubicBezTo>
                      <a:pt x="1452663" y="449643"/>
                      <a:pt x="1454348" y="448187"/>
                      <a:pt x="1456263" y="452477"/>
                    </a:cubicBezTo>
                    <a:cubicBezTo>
                      <a:pt x="1458178" y="456766"/>
                      <a:pt x="1461319" y="455388"/>
                      <a:pt x="1463234" y="454392"/>
                    </a:cubicBezTo>
                    <a:cubicBezTo>
                      <a:pt x="1465149" y="453396"/>
                      <a:pt x="1471353" y="448877"/>
                      <a:pt x="1473497" y="447651"/>
                    </a:cubicBezTo>
                    <a:cubicBezTo>
                      <a:pt x="1475642" y="446426"/>
                      <a:pt x="1478017" y="446426"/>
                      <a:pt x="1481847" y="445507"/>
                    </a:cubicBezTo>
                    <a:cubicBezTo>
                      <a:pt x="1485676" y="444587"/>
                      <a:pt x="1483992" y="443821"/>
                      <a:pt x="1482077" y="443132"/>
                    </a:cubicBezTo>
                    <a:cubicBezTo>
                      <a:pt x="1480162" y="442443"/>
                      <a:pt x="1472502" y="442443"/>
                      <a:pt x="1464842" y="442213"/>
                    </a:cubicBezTo>
                    <a:cubicBezTo>
                      <a:pt x="1457183" y="441983"/>
                      <a:pt x="1462928" y="440528"/>
                      <a:pt x="1465072" y="440068"/>
                    </a:cubicBezTo>
                    <a:cubicBezTo>
                      <a:pt x="1467217" y="439609"/>
                      <a:pt x="1479702" y="440528"/>
                      <a:pt x="1481617" y="441294"/>
                    </a:cubicBezTo>
                    <a:cubicBezTo>
                      <a:pt x="1483532" y="441983"/>
                      <a:pt x="1483532" y="443209"/>
                      <a:pt x="1487821" y="441064"/>
                    </a:cubicBezTo>
                    <a:cubicBezTo>
                      <a:pt x="1492111" y="438919"/>
                      <a:pt x="1485447" y="438460"/>
                      <a:pt x="1480851" y="437924"/>
                    </a:cubicBezTo>
                    <a:cubicBezTo>
                      <a:pt x="1476332" y="437464"/>
                      <a:pt x="1488051" y="435013"/>
                      <a:pt x="1490885" y="435319"/>
                    </a:cubicBezTo>
                    <a:cubicBezTo>
                      <a:pt x="1493796" y="435549"/>
                      <a:pt x="1498085" y="437464"/>
                      <a:pt x="1502374" y="437694"/>
                    </a:cubicBezTo>
                    <a:cubicBezTo>
                      <a:pt x="1506664" y="437924"/>
                      <a:pt x="1510264" y="436468"/>
                      <a:pt x="1515090" y="438613"/>
                    </a:cubicBezTo>
                    <a:cubicBezTo>
                      <a:pt x="1519839" y="440758"/>
                      <a:pt x="1531634" y="442672"/>
                      <a:pt x="1534928" y="442443"/>
                    </a:cubicBezTo>
                    <a:cubicBezTo>
                      <a:pt x="1538298" y="442213"/>
                      <a:pt x="1540213" y="443362"/>
                      <a:pt x="1542128" y="445353"/>
                    </a:cubicBezTo>
                    <a:cubicBezTo>
                      <a:pt x="1544043" y="447345"/>
                      <a:pt x="1546417" y="446579"/>
                      <a:pt x="1547184" y="445813"/>
                    </a:cubicBezTo>
                    <a:cubicBezTo>
                      <a:pt x="1547873" y="445124"/>
                      <a:pt x="1547643" y="443209"/>
                      <a:pt x="1550094" y="447038"/>
                    </a:cubicBezTo>
                    <a:cubicBezTo>
                      <a:pt x="1552545" y="450868"/>
                      <a:pt x="1552698" y="448724"/>
                      <a:pt x="1552009" y="447498"/>
                    </a:cubicBezTo>
                    <a:cubicBezTo>
                      <a:pt x="1551320" y="446273"/>
                      <a:pt x="1552928" y="446043"/>
                      <a:pt x="1554920" y="446579"/>
                    </a:cubicBezTo>
                    <a:cubicBezTo>
                      <a:pt x="1556834" y="447038"/>
                      <a:pt x="1556145" y="445353"/>
                      <a:pt x="1556375" y="443668"/>
                    </a:cubicBezTo>
                    <a:cubicBezTo>
                      <a:pt x="1556605" y="441983"/>
                      <a:pt x="1556375" y="443668"/>
                      <a:pt x="1558520" y="441753"/>
                    </a:cubicBezTo>
                    <a:cubicBezTo>
                      <a:pt x="1560664" y="439838"/>
                      <a:pt x="1561124" y="437004"/>
                      <a:pt x="1561431" y="435779"/>
                    </a:cubicBezTo>
                    <a:cubicBezTo>
                      <a:pt x="1561660" y="434553"/>
                      <a:pt x="1559516" y="423064"/>
                      <a:pt x="1559286" y="420460"/>
                    </a:cubicBezTo>
                    <a:cubicBezTo>
                      <a:pt x="1559056" y="417855"/>
                      <a:pt x="1557601" y="417855"/>
                      <a:pt x="1556682" y="417319"/>
                    </a:cubicBezTo>
                    <a:cubicBezTo>
                      <a:pt x="1555762" y="416859"/>
                      <a:pt x="1540903" y="418545"/>
                      <a:pt x="1538758" y="418774"/>
                    </a:cubicBezTo>
                    <a:cubicBezTo>
                      <a:pt x="1536613" y="419004"/>
                      <a:pt x="1535388" y="418545"/>
                      <a:pt x="1536154" y="420689"/>
                    </a:cubicBezTo>
                    <a:cubicBezTo>
                      <a:pt x="1536843" y="422834"/>
                      <a:pt x="1533243" y="421379"/>
                      <a:pt x="1530409" y="420689"/>
                    </a:cubicBezTo>
                    <a:cubicBezTo>
                      <a:pt x="1527498" y="420000"/>
                      <a:pt x="1522290" y="419234"/>
                      <a:pt x="1519609" y="416170"/>
                    </a:cubicBezTo>
                    <a:cubicBezTo>
                      <a:pt x="1517005" y="413030"/>
                      <a:pt x="1501379" y="403455"/>
                      <a:pt x="1497319" y="402076"/>
                    </a:cubicBezTo>
                    <a:cubicBezTo>
                      <a:pt x="1493259" y="400621"/>
                      <a:pt x="1493949" y="400161"/>
                      <a:pt x="1498238" y="400621"/>
                    </a:cubicBezTo>
                    <a:cubicBezTo>
                      <a:pt x="1502528" y="401081"/>
                      <a:pt x="1498468" y="398706"/>
                      <a:pt x="1496093" y="397481"/>
                    </a:cubicBezTo>
                    <a:cubicBezTo>
                      <a:pt x="1493719" y="396255"/>
                      <a:pt x="1489123" y="395106"/>
                      <a:pt x="1486978" y="393191"/>
                    </a:cubicBezTo>
                    <a:cubicBezTo>
                      <a:pt x="1484834" y="391276"/>
                      <a:pt x="1489123" y="390280"/>
                      <a:pt x="1492953" y="390817"/>
                    </a:cubicBezTo>
                    <a:cubicBezTo>
                      <a:pt x="1496783" y="391353"/>
                      <a:pt x="1498468" y="391506"/>
                      <a:pt x="1502528" y="390817"/>
                    </a:cubicBezTo>
                    <a:cubicBezTo>
                      <a:pt x="1506587" y="390127"/>
                      <a:pt x="1515473" y="395106"/>
                      <a:pt x="1520451" y="397557"/>
                    </a:cubicBezTo>
                    <a:cubicBezTo>
                      <a:pt x="1525507" y="399932"/>
                      <a:pt x="1527881" y="400161"/>
                      <a:pt x="1535311" y="397098"/>
                    </a:cubicBezTo>
                    <a:cubicBezTo>
                      <a:pt x="1542741" y="393957"/>
                      <a:pt x="1527881" y="387063"/>
                      <a:pt x="1516162" y="385608"/>
                    </a:cubicBezTo>
                    <a:cubicBezTo>
                      <a:pt x="1504443" y="384153"/>
                      <a:pt x="1496783" y="380093"/>
                      <a:pt x="1493413" y="378638"/>
                    </a:cubicBezTo>
                    <a:cubicBezTo>
                      <a:pt x="1490043" y="377182"/>
                      <a:pt x="1491727" y="376953"/>
                      <a:pt x="1490502" y="375727"/>
                    </a:cubicBezTo>
                    <a:cubicBezTo>
                      <a:pt x="1489277" y="374502"/>
                      <a:pt x="1487132" y="373353"/>
                      <a:pt x="1483302" y="375038"/>
                    </a:cubicBezTo>
                    <a:cubicBezTo>
                      <a:pt x="1479472" y="376723"/>
                      <a:pt x="1473957" y="383387"/>
                      <a:pt x="1470128" y="387753"/>
                    </a:cubicBezTo>
                    <a:cubicBezTo>
                      <a:pt x="1466298" y="392042"/>
                      <a:pt x="1468213" y="394493"/>
                      <a:pt x="1469668" y="395412"/>
                    </a:cubicBezTo>
                    <a:cubicBezTo>
                      <a:pt x="1471123" y="396332"/>
                      <a:pt x="1468213" y="397327"/>
                      <a:pt x="1468213" y="397327"/>
                    </a:cubicBezTo>
                    <a:cubicBezTo>
                      <a:pt x="1458638" y="402383"/>
                      <a:pt x="1459327" y="401617"/>
                      <a:pt x="1464842" y="396408"/>
                    </a:cubicBezTo>
                    <a:cubicBezTo>
                      <a:pt x="1470357" y="391123"/>
                      <a:pt x="1454578" y="394034"/>
                      <a:pt x="1451438" y="393804"/>
                    </a:cubicBezTo>
                    <a:cubicBezTo>
                      <a:pt x="1448297" y="393574"/>
                      <a:pt x="1449753" y="392349"/>
                      <a:pt x="1449753" y="392349"/>
                    </a:cubicBezTo>
                    <a:cubicBezTo>
                      <a:pt x="1449753" y="392349"/>
                      <a:pt x="1458638" y="381319"/>
                      <a:pt x="1461242" y="378255"/>
                    </a:cubicBezTo>
                    <a:cubicBezTo>
                      <a:pt x="1463847" y="375114"/>
                      <a:pt x="1459098" y="378485"/>
                      <a:pt x="1456187" y="379480"/>
                    </a:cubicBezTo>
                    <a:cubicBezTo>
                      <a:pt x="1453276" y="380476"/>
                      <a:pt x="1461702" y="373276"/>
                      <a:pt x="1463157" y="372280"/>
                    </a:cubicBezTo>
                    <a:cubicBezTo>
                      <a:pt x="1464612" y="371361"/>
                      <a:pt x="1472043" y="368450"/>
                      <a:pt x="1463617" y="366995"/>
                    </a:cubicBezTo>
                    <a:cubicBezTo>
                      <a:pt x="1455268" y="365540"/>
                      <a:pt x="1463847" y="366076"/>
                      <a:pt x="1467906" y="365080"/>
                    </a:cubicBezTo>
                    <a:cubicBezTo>
                      <a:pt x="1471966" y="364084"/>
                      <a:pt x="1470280" y="360331"/>
                      <a:pt x="1469361" y="358340"/>
                    </a:cubicBezTo>
                    <a:cubicBezTo>
                      <a:pt x="1468442" y="356348"/>
                      <a:pt x="1468136" y="356655"/>
                      <a:pt x="1469821" y="353821"/>
                    </a:cubicBezTo>
                    <a:cubicBezTo>
                      <a:pt x="1471506" y="350986"/>
                      <a:pt x="1471736" y="346391"/>
                      <a:pt x="1475336" y="343020"/>
                    </a:cubicBezTo>
                    <a:cubicBezTo>
                      <a:pt x="1478936" y="339650"/>
                      <a:pt x="1479625" y="338501"/>
                      <a:pt x="1480621" y="336050"/>
                    </a:cubicBezTo>
                    <a:cubicBezTo>
                      <a:pt x="1481540" y="333676"/>
                      <a:pt x="1475872" y="333905"/>
                      <a:pt x="1474187" y="334595"/>
                    </a:cubicBezTo>
                    <a:cubicBezTo>
                      <a:pt x="1472502" y="335284"/>
                      <a:pt x="1470128" y="335820"/>
                      <a:pt x="1468672" y="333905"/>
                    </a:cubicBezTo>
                    <a:cubicBezTo>
                      <a:pt x="1467217" y="331991"/>
                      <a:pt x="1478017" y="332680"/>
                      <a:pt x="1480621" y="331761"/>
                    </a:cubicBezTo>
                    <a:cubicBezTo>
                      <a:pt x="1483225" y="330842"/>
                      <a:pt x="1478247" y="330076"/>
                      <a:pt x="1475106" y="329386"/>
                    </a:cubicBezTo>
                    <a:cubicBezTo>
                      <a:pt x="1471966" y="328697"/>
                      <a:pt x="1475106" y="329386"/>
                      <a:pt x="1476332" y="327701"/>
                    </a:cubicBezTo>
                    <a:cubicBezTo>
                      <a:pt x="1477557" y="326016"/>
                      <a:pt x="1477787" y="326016"/>
                      <a:pt x="1475872" y="324561"/>
                    </a:cubicBezTo>
                    <a:cubicBezTo>
                      <a:pt x="1473957" y="323105"/>
                      <a:pt x="1477098" y="323641"/>
                      <a:pt x="1479242" y="323105"/>
                    </a:cubicBezTo>
                    <a:cubicBezTo>
                      <a:pt x="1481387" y="322646"/>
                      <a:pt x="1484987" y="322646"/>
                      <a:pt x="1487132" y="320731"/>
                    </a:cubicBezTo>
                    <a:cubicBezTo>
                      <a:pt x="1489277" y="318816"/>
                      <a:pt x="1487362" y="319046"/>
                      <a:pt x="1493566" y="319275"/>
                    </a:cubicBezTo>
                    <a:cubicBezTo>
                      <a:pt x="1499770" y="319505"/>
                      <a:pt x="1503370" y="319735"/>
                      <a:pt x="1507200" y="319735"/>
                    </a:cubicBezTo>
                    <a:cubicBezTo>
                      <a:pt x="1511030" y="319735"/>
                      <a:pt x="1509575" y="315675"/>
                      <a:pt x="1508655" y="312535"/>
                    </a:cubicBezTo>
                    <a:cubicBezTo>
                      <a:pt x="1507736" y="309395"/>
                      <a:pt x="1508426" y="307020"/>
                      <a:pt x="1509345" y="305335"/>
                    </a:cubicBezTo>
                    <a:cubicBezTo>
                      <a:pt x="1510264" y="303650"/>
                      <a:pt x="1512715" y="303420"/>
                      <a:pt x="1514094" y="304109"/>
                    </a:cubicBezTo>
                    <a:cubicBezTo>
                      <a:pt x="1515549" y="304799"/>
                      <a:pt x="1515013" y="304799"/>
                      <a:pt x="1516698" y="304109"/>
                    </a:cubicBezTo>
                    <a:cubicBezTo>
                      <a:pt x="1518383" y="303420"/>
                      <a:pt x="1516698" y="304109"/>
                      <a:pt x="1520068" y="303880"/>
                    </a:cubicBezTo>
                    <a:cubicBezTo>
                      <a:pt x="1523438" y="303650"/>
                      <a:pt x="1523209" y="299360"/>
                      <a:pt x="1524817" y="296909"/>
                    </a:cubicBezTo>
                    <a:cubicBezTo>
                      <a:pt x="1526503" y="294535"/>
                      <a:pt x="1528187" y="293999"/>
                      <a:pt x="1530562" y="293999"/>
                    </a:cubicBezTo>
                    <a:cubicBezTo>
                      <a:pt x="1532936" y="293999"/>
                      <a:pt x="1531021" y="297369"/>
                      <a:pt x="1529643" y="299054"/>
                    </a:cubicBezTo>
                    <a:cubicBezTo>
                      <a:pt x="1528187" y="300739"/>
                      <a:pt x="1528417" y="300739"/>
                      <a:pt x="1531558" y="300509"/>
                    </a:cubicBezTo>
                    <a:cubicBezTo>
                      <a:pt x="1534698" y="300280"/>
                      <a:pt x="1535158" y="298824"/>
                      <a:pt x="1535618" y="295760"/>
                    </a:cubicBezTo>
                    <a:cubicBezTo>
                      <a:pt x="1536077" y="292620"/>
                      <a:pt x="1528417" y="292160"/>
                      <a:pt x="1527268" y="291930"/>
                    </a:cubicBezTo>
                    <a:cubicBezTo>
                      <a:pt x="1526043" y="291701"/>
                      <a:pt x="1524358" y="291011"/>
                      <a:pt x="1521064" y="291701"/>
                    </a:cubicBezTo>
                    <a:cubicBezTo>
                      <a:pt x="1517694" y="292390"/>
                      <a:pt x="1518460" y="295990"/>
                      <a:pt x="1517234" y="296756"/>
                    </a:cubicBezTo>
                    <a:cubicBezTo>
                      <a:pt x="1516009" y="297445"/>
                      <a:pt x="1515549" y="299131"/>
                      <a:pt x="1515090" y="300356"/>
                    </a:cubicBezTo>
                    <a:cubicBezTo>
                      <a:pt x="1514630" y="301582"/>
                      <a:pt x="1514400" y="302501"/>
                      <a:pt x="1512945" y="302501"/>
                    </a:cubicBezTo>
                    <a:cubicBezTo>
                      <a:pt x="1511489" y="302501"/>
                      <a:pt x="1511260" y="301582"/>
                      <a:pt x="1515090" y="296526"/>
                    </a:cubicBezTo>
                    <a:cubicBezTo>
                      <a:pt x="1518920" y="291471"/>
                      <a:pt x="1519149" y="284577"/>
                      <a:pt x="1518920" y="282662"/>
                    </a:cubicBezTo>
                    <a:cubicBezTo>
                      <a:pt x="1518690" y="280747"/>
                      <a:pt x="1516545" y="279752"/>
                      <a:pt x="1518920" y="277377"/>
                    </a:cubicBezTo>
                    <a:cubicBezTo>
                      <a:pt x="1521294" y="275003"/>
                      <a:pt x="1518920" y="277377"/>
                      <a:pt x="1522060" y="268032"/>
                    </a:cubicBezTo>
                    <a:cubicBezTo>
                      <a:pt x="1525200" y="258688"/>
                      <a:pt x="1536154" y="262058"/>
                      <a:pt x="1549558" y="263973"/>
                    </a:cubicBezTo>
                    <a:cubicBezTo>
                      <a:pt x="1562963" y="265888"/>
                      <a:pt x="1564647" y="260603"/>
                      <a:pt x="1567788" y="258228"/>
                    </a:cubicBezTo>
                    <a:cubicBezTo>
                      <a:pt x="1570928" y="255854"/>
                      <a:pt x="1573992" y="250798"/>
                      <a:pt x="1579507" y="247198"/>
                    </a:cubicBezTo>
                    <a:cubicBezTo>
                      <a:pt x="1585022" y="243598"/>
                      <a:pt x="1579048" y="244824"/>
                      <a:pt x="1579048" y="244824"/>
                    </a:cubicBezTo>
                    <a:cubicBezTo>
                      <a:pt x="1579048" y="244824"/>
                      <a:pt x="1529490" y="250568"/>
                      <a:pt x="1526655" y="251258"/>
                    </a:cubicBezTo>
                    <a:cubicBezTo>
                      <a:pt x="1523745" y="251947"/>
                      <a:pt x="1507506" y="253402"/>
                      <a:pt x="1503217" y="254858"/>
                    </a:cubicBezTo>
                    <a:cubicBezTo>
                      <a:pt x="1498927" y="256313"/>
                      <a:pt x="1502298" y="254858"/>
                      <a:pt x="1501992" y="257998"/>
                    </a:cubicBezTo>
                    <a:cubicBezTo>
                      <a:pt x="1501762" y="261139"/>
                      <a:pt x="1501762" y="260373"/>
                      <a:pt x="1505591" y="258917"/>
                    </a:cubicBezTo>
                    <a:cubicBezTo>
                      <a:pt x="1509421" y="257462"/>
                      <a:pt x="1513481" y="257232"/>
                      <a:pt x="1506051" y="260832"/>
                    </a:cubicBezTo>
                    <a:cubicBezTo>
                      <a:pt x="1498621" y="264432"/>
                      <a:pt x="1497166" y="261292"/>
                      <a:pt x="1495021" y="260373"/>
                    </a:cubicBezTo>
                    <a:cubicBezTo>
                      <a:pt x="1492877" y="259454"/>
                      <a:pt x="1493107" y="256773"/>
                      <a:pt x="1488587" y="257002"/>
                    </a:cubicBezTo>
                    <a:cubicBezTo>
                      <a:pt x="1484068" y="257232"/>
                      <a:pt x="1494102" y="248117"/>
                      <a:pt x="1496247" y="245743"/>
                    </a:cubicBezTo>
                    <a:cubicBezTo>
                      <a:pt x="1498391" y="243368"/>
                      <a:pt x="1497472" y="242143"/>
                      <a:pt x="1494791" y="241453"/>
                    </a:cubicBezTo>
                    <a:cubicBezTo>
                      <a:pt x="1492187" y="240764"/>
                      <a:pt x="1499847" y="235938"/>
                      <a:pt x="1509881" y="231649"/>
                    </a:cubicBezTo>
                    <a:cubicBezTo>
                      <a:pt x="1519915" y="227360"/>
                      <a:pt x="1531634" y="231189"/>
                      <a:pt x="1537915" y="232568"/>
                    </a:cubicBezTo>
                    <a:cubicBezTo>
                      <a:pt x="1544120" y="234024"/>
                      <a:pt x="1571694" y="232338"/>
                      <a:pt x="1586248" y="232568"/>
                    </a:cubicBezTo>
                    <a:cubicBezTo>
                      <a:pt x="1600877" y="232798"/>
                      <a:pt x="1611371" y="223683"/>
                      <a:pt x="1618112" y="217479"/>
                    </a:cubicBezTo>
                    <a:cubicBezTo>
                      <a:pt x="1624852" y="211274"/>
                      <a:pt x="1605703" y="210508"/>
                      <a:pt x="1602792" y="210738"/>
                    </a:cubicBezTo>
                    <a:cubicBezTo>
                      <a:pt x="1599882" y="210968"/>
                      <a:pt x="1594444" y="209513"/>
                      <a:pt x="1588928" y="208364"/>
                    </a:cubicBezTo>
                    <a:cubicBezTo>
                      <a:pt x="1583414" y="207138"/>
                      <a:pt x="1579354" y="207138"/>
                      <a:pt x="1574069" y="209819"/>
                    </a:cubicBezTo>
                    <a:cubicBezTo>
                      <a:pt x="1568783" y="212423"/>
                      <a:pt x="1551779" y="213189"/>
                      <a:pt x="1547260" y="211504"/>
                    </a:cubicBezTo>
                    <a:cubicBezTo>
                      <a:pt x="1542741" y="209819"/>
                      <a:pt x="1534851" y="209819"/>
                      <a:pt x="1531481" y="210049"/>
                    </a:cubicBezTo>
                    <a:cubicBezTo>
                      <a:pt x="1528111" y="210279"/>
                      <a:pt x="1523132" y="206908"/>
                      <a:pt x="1515243" y="205530"/>
                    </a:cubicBezTo>
                    <a:cubicBezTo>
                      <a:pt x="1507353" y="204074"/>
                      <a:pt x="1504443" y="206219"/>
                      <a:pt x="1503294" y="207674"/>
                    </a:cubicBezTo>
                    <a:cubicBezTo>
                      <a:pt x="1502068" y="209130"/>
                      <a:pt x="1500153" y="209819"/>
                      <a:pt x="1498238" y="210585"/>
                    </a:cubicBezTo>
                    <a:cubicBezTo>
                      <a:pt x="1496323" y="211274"/>
                      <a:pt x="1494868" y="210585"/>
                      <a:pt x="1490579" y="212959"/>
                    </a:cubicBezTo>
                    <a:cubicBezTo>
                      <a:pt x="1486289" y="215334"/>
                      <a:pt x="1490119" y="212040"/>
                      <a:pt x="1480774" y="211504"/>
                    </a:cubicBezTo>
                    <a:cubicBezTo>
                      <a:pt x="1471430" y="211045"/>
                      <a:pt x="1477174" y="209589"/>
                      <a:pt x="1481004" y="209130"/>
                    </a:cubicBezTo>
                    <a:cubicBezTo>
                      <a:pt x="1484834" y="208670"/>
                      <a:pt x="1489353" y="212500"/>
                      <a:pt x="1498008" y="206755"/>
                    </a:cubicBezTo>
                    <a:cubicBezTo>
                      <a:pt x="1506664" y="201010"/>
                      <a:pt x="1519532" y="204151"/>
                      <a:pt x="1519532" y="204151"/>
                    </a:cubicBezTo>
                    <a:cubicBezTo>
                      <a:pt x="1542511" y="209206"/>
                      <a:pt x="1557141" y="205606"/>
                      <a:pt x="1561890" y="199861"/>
                    </a:cubicBezTo>
                    <a:cubicBezTo>
                      <a:pt x="1566639" y="194117"/>
                      <a:pt x="1568860" y="193121"/>
                      <a:pt x="1572460" y="196491"/>
                    </a:cubicBezTo>
                    <a:cubicBezTo>
                      <a:pt x="1576060" y="199861"/>
                      <a:pt x="1578435" y="199861"/>
                      <a:pt x="1583490" y="199402"/>
                    </a:cubicBezTo>
                    <a:cubicBezTo>
                      <a:pt x="1588546" y="198942"/>
                      <a:pt x="1597584" y="200321"/>
                      <a:pt x="1602409" y="201087"/>
                    </a:cubicBezTo>
                    <a:cubicBezTo>
                      <a:pt x="1607158" y="201776"/>
                      <a:pt x="1608384" y="200168"/>
                      <a:pt x="1616273" y="198483"/>
                    </a:cubicBezTo>
                    <a:cubicBezTo>
                      <a:pt x="1624163" y="196798"/>
                      <a:pt x="1637567" y="191283"/>
                      <a:pt x="1643542" y="191283"/>
                    </a:cubicBezTo>
                    <a:cubicBezTo>
                      <a:pt x="1649517" y="191283"/>
                      <a:pt x="1658632" y="188678"/>
                      <a:pt x="1661466" y="187683"/>
                    </a:cubicBezTo>
                    <a:cubicBezTo>
                      <a:pt x="1664300" y="186687"/>
                      <a:pt x="1663150" y="185768"/>
                      <a:pt x="1661695" y="184312"/>
                    </a:cubicBezTo>
                    <a:cubicBezTo>
                      <a:pt x="1660240" y="182857"/>
                      <a:pt x="1663150" y="182857"/>
                      <a:pt x="1663150" y="182857"/>
                    </a:cubicBezTo>
                    <a:cubicBezTo>
                      <a:pt x="1663150" y="182857"/>
                      <a:pt x="1733543" y="144789"/>
                      <a:pt x="1736607" y="143640"/>
                    </a:cubicBezTo>
                    <a:cubicBezTo>
                      <a:pt x="1739747" y="142414"/>
                      <a:pt x="1736836" y="141495"/>
                      <a:pt x="1736836" y="141495"/>
                    </a:cubicBezTo>
                    <a:cubicBezTo>
                      <a:pt x="1736836" y="141495"/>
                      <a:pt x="1689653" y="128090"/>
                      <a:pt x="1677934" y="124490"/>
                    </a:cubicBezTo>
                    <a:cubicBezTo>
                      <a:pt x="1666215" y="120890"/>
                      <a:pt x="1650895" y="119435"/>
                      <a:pt x="1650895" y="119435"/>
                    </a:cubicBezTo>
                    <a:cubicBezTo>
                      <a:pt x="1650895" y="119435"/>
                      <a:pt x="1605397" y="119665"/>
                      <a:pt x="1601797" y="119665"/>
                    </a:cubicBezTo>
                    <a:cubicBezTo>
                      <a:pt x="1598197" y="119665"/>
                      <a:pt x="1598886" y="122039"/>
                      <a:pt x="1597737" y="122039"/>
                    </a:cubicBezTo>
                    <a:cubicBezTo>
                      <a:pt x="1596512" y="122039"/>
                      <a:pt x="1587473" y="122499"/>
                      <a:pt x="1583107" y="122959"/>
                    </a:cubicBezTo>
                    <a:cubicBezTo>
                      <a:pt x="1578818" y="123418"/>
                      <a:pt x="1580503" y="126329"/>
                      <a:pt x="1581193" y="129163"/>
                    </a:cubicBezTo>
                    <a:cubicBezTo>
                      <a:pt x="1581882" y="132074"/>
                      <a:pt x="1576673" y="131767"/>
                      <a:pt x="1573303" y="132074"/>
                    </a:cubicBezTo>
                    <a:cubicBezTo>
                      <a:pt x="1569933" y="132303"/>
                      <a:pt x="1570698" y="133299"/>
                      <a:pt x="1569933" y="135674"/>
                    </a:cubicBezTo>
                    <a:cubicBezTo>
                      <a:pt x="1569243" y="138048"/>
                      <a:pt x="1566792" y="138814"/>
                      <a:pt x="1571848" y="139963"/>
                    </a:cubicBezTo>
                    <a:cubicBezTo>
                      <a:pt x="1576903" y="141189"/>
                      <a:pt x="1572767" y="141878"/>
                      <a:pt x="1572767" y="141878"/>
                    </a:cubicBezTo>
                    <a:cubicBezTo>
                      <a:pt x="1572767" y="141878"/>
                      <a:pt x="1567252" y="142567"/>
                      <a:pt x="1564188" y="142567"/>
                    </a:cubicBezTo>
                    <a:cubicBezTo>
                      <a:pt x="1561048" y="142567"/>
                      <a:pt x="1561583" y="143793"/>
                      <a:pt x="1562273" y="144023"/>
                    </a:cubicBezTo>
                    <a:cubicBezTo>
                      <a:pt x="1562963" y="144252"/>
                      <a:pt x="1564877" y="145708"/>
                      <a:pt x="1560588" y="150457"/>
                    </a:cubicBezTo>
                    <a:cubicBezTo>
                      <a:pt x="1556299" y="155206"/>
                      <a:pt x="1542894" y="149001"/>
                      <a:pt x="1540519" y="148082"/>
                    </a:cubicBezTo>
                    <a:cubicBezTo>
                      <a:pt x="1538145" y="147163"/>
                      <a:pt x="1530256" y="144712"/>
                      <a:pt x="1525660" y="144942"/>
                    </a:cubicBezTo>
                    <a:cubicBezTo>
                      <a:pt x="1521141" y="145172"/>
                      <a:pt x="1508196" y="150457"/>
                      <a:pt x="1504596" y="152601"/>
                    </a:cubicBezTo>
                    <a:cubicBezTo>
                      <a:pt x="1500996" y="154746"/>
                      <a:pt x="1501226" y="152831"/>
                      <a:pt x="1501455" y="149997"/>
                    </a:cubicBezTo>
                    <a:cubicBezTo>
                      <a:pt x="1501685" y="147163"/>
                      <a:pt x="1499540" y="144482"/>
                      <a:pt x="1503141" y="140652"/>
                    </a:cubicBezTo>
                    <a:cubicBezTo>
                      <a:pt x="1506740" y="136823"/>
                      <a:pt x="1500536" y="139963"/>
                      <a:pt x="1496706" y="140652"/>
                    </a:cubicBezTo>
                    <a:cubicBezTo>
                      <a:pt x="1492877" y="141342"/>
                      <a:pt x="1486136" y="143563"/>
                      <a:pt x="1482612" y="146167"/>
                    </a:cubicBezTo>
                    <a:cubicBezTo>
                      <a:pt x="1479013" y="148772"/>
                      <a:pt x="1472043" y="151452"/>
                      <a:pt x="1469898" y="152372"/>
                    </a:cubicBezTo>
                    <a:cubicBezTo>
                      <a:pt x="1467753" y="153291"/>
                      <a:pt x="1467523" y="155972"/>
                      <a:pt x="1466757" y="158116"/>
                    </a:cubicBezTo>
                    <a:cubicBezTo>
                      <a:pt x="1466068" y="160261"/>
                      <a:pt x="1463847" y="161257"/>
                      <a:pt x="1459327" y="163631"/>
                    </a:cubicBezTo>
                    <a:cubicBezTo>
                      <a:pt x="1454808" y="166006"/>
                      <a:pt x="1388935" y="205530"/>
                      <a:pt x="1383190" y="208900"/>
                    </a:cubicBezTo>
                    <a:cubicBezTo>
                      <a:pt x="1377446" y="212270"/>
                      <a:pt x="1381275" y="207981"/>
                      <a:pt x="1381735" y="205759"/>
                    </a:cubicBezTo>
                    <a:cubicBezTo>
                      <a:pt x="1382194" y="203615"/>
                      <a:pt x="1385335" y="201470"/>
                      <a:pt x="1390850" y="201470"/>
                    </a:cubicBezTo>
                    <a:cubicBezTo>
                      <a:pt x="1396365" y="201470"/>
                      <a:pt x="1396135" y="194729"/>
                      <a:pt x="1396595" y="192355"/>
                    </a:cubicBezTo>
                    <a:cubicBezTo>
                      <a:pt x="1397054" y="189981"/>
                      <a:pt x="1402339" y="185155"/>
                      <a:pt x="1404484" y="184236"/>
                    </a:cubicBezTo>
                    <a:cubicBezTo>
                      <a:pt x="1406629" y="183317"/>
                      <a:pt x="1411225" y="180406"/>
                      <a:pt x="1411914" y="178491"/>
                    </a:cubicBezTo>
                    <a:cubicBezTo>
                      <a:pt x="1412604" y="176576"/>
                      <a:pt x="1415055" y="174202"/>
                      <a:pt x="1417659" y="173972"/>
                    </a:cubicBezTo>
                    <a:cubicBezTo>
                      <a:pt x="1420263" y="173742"/>
                      <a:pt x="1421489" y="172746"/>
                      <a:pt x="1422714" y="167997"/>
                    </a:cubicBezTo>
                    <a:cubicBezTo>
                      <a:pt x="1423940" y="163248"/>
                      <a:pt x="1425625" y="162482"/>
                      <a:pt x="1428919" y="162712"/>
                    </a:cubicBezTo>
                    <a:cubicBezTo>
                      <a:pt x="1432289" y="162942"/>
                      <a:pt x="1435123" y="160567"/>
                      <a:pt x="1437038" y="158193"/>
                    </a:cubicBezTo>
                    <a:cubicBezTo>
                      <a:pt x="1438953" y="155818"/>
                      <a:pt x="1448527" y="137818"/>
                      <a:pt x="1451131" y="130159"/>
                    </a:cubicBezTo>
                    <a:cubicBezTo>
                      <a:pt x="1453736" y="122499"/>
                      <a:pt x="1449906" y="115299"/>
                      <a:pt x="1446612" y="111469"/>
                    </a:cubicBezTo>
                    <a:cubicBezTo>
                      <a:pt x="1443319" y="107639"/>
                      <a:pt x="1440408" y="108099"/>
                      <a:pt x="1436578" y="109324"/>
                    </a:cubicBezTo>
                    <a:cubicBezTo>
                      <a:pt x="1432748" y="110550"/>
                      <a:pt x="1406169" y="112695"/>
                      <a:pt x="1400884" y="112695"/>
                    </a:cubicBezTo>
                    <a:cubicBezTo>
                      <a:pt x="1395599" y="112695"/>
                      <a:pt x="1391080" y="113920"/>
                      <a:pt x="1391539" y="118899"/>
                    </a:cubicBezTo>
                    <a:cubicBezTo>
                      <a:pt x="1391999" y="123954"/>
                      <a:pt x="1390314" y="119588"/>
                      <a:pt x="1389395" y="128244"/>
                    </a:cubicBezTo>
                    <a:cubicBezTo>
                      <a:pt x="1388475" y="136899"/>
                      <a:pt x="1381275" y="136133"/>
                      <a:pt x="1374994" y="137359"/>
                    </a:cubicBezTo>
                    <a:cubicBezTo>
                      <a:pt x="1368790" y="138584"/>
                      <a:pt x="1309887" y="154133"/>
                      <a:pt x="1307513" y="154363"/>
                    </a:cubicBezTo>
                    <a:cubicBezTo>
                      <a:pt x="1305138" y="154593"/>
                      <a:pt x="1303453" y="155589"/>
                      <a:pt x="1302994" y="154363"/>
                    </a:cubicBezTo>
                    <a:cubicBezTo>
                      <a:pt x="1302534" y="153138"/>
                      <a:pt x="1303453" y="151989"/>
                      <a:pt x="1300389" y="152218"/>
                    </a:cubicBezTo>
                    <a:cubicBezTo>
                      <a:pt x="1297249" y="152448"/>
                      <a:pt x="1291811" y="152908"/>
                      <a:pt x="1290585" y="150533"/>
                    </a:cubicBezTo>
                    <a:cubicBezTo>
                      <a:pt x="1289360" y="148159"/>
                      <a:pt x="1303990" y="145478"/>
                      <a:pt x="1306824" y="145248"/>
                    </a:cubicBezTo>
                    <a:cubicBezTo>
                      <a:pt x="1309734" y="145018"/>
                      <a:pt x="1320917" y="142108"/>
                      <a:pt x="1324747" y="140729"/>
                    </a:cubicBezTo>
                    <a:cubicBezTo>
                      <a:pt x="1328577" y="139274"/>
                      <a:pt x="1344126" y="134984"/>
                      <a:pt x="1351326" y="132610"/>
                    </a:cubicBezTo>
                    <a:cubicBezTo>
                      <a:pt x="1358526" y="130235"/>
                      <a:pt x="1358756" y="125639"/>
                      <a:pt x="1358986" y="122116"/>
                    </a:cubicBezTo>
                    <a:cubicBezTo>
                      <a:pt x="1359216" y="118516"/>
                      <a:pt x="1355386" y="119205"/>
                      <a:pt x="1353471" y="118746"/>
                    </a:cubicBezTo>
                    <a:cubicBezTo>
                      <a:pt x="1351556" y="118286"/>
                      <a:pt x="1330492" y="117827"/>
                      <a:pt x="1321607" y="117290"/>
                    </a:cubicBezTo>
                    <a:cubicBezTo>
                      <a:pt x="1312721" y="116831"/>
                      <a:pt x="1273274" y="115146"/>
                      <a:pt x="1265844" y="114686"/>
                    </a:cubicBezTo>
                    <a:cubicBezTo>
                      <a:pt x="1258415" y="114227"/>
                      <a:pt x="1246466" y="116141"/>
                      <a:pt x="1244551" y="116601"/>
                    </a:cubicBezTo>
                    <a:cubicBezTo>
                      <a:pt x="1242636" y="117061"/>
                      <a:pt x="1216057" y="121120"/>
                      <a:pt x="1188788" y="124490"/>
                    </a:cubicBezTo>
                    <a:cubicBezTo>
                      <a:pt x="1161520" y="127861"/>
                      <a:pt x="1150490" y="133376"/>
                      <a:pt x="1143750" y="135980"/>
                    </a:cubicBezTo>
                    <a:cubicBezTo>
                      <a:pt x="1137009" y="138584"/>
                      <a:pt x="1136320" y="137205"/>
                      <a:pt x="1135860" y="133376"/>
                    </a:cubicBezTo>
                    <a:cubicBezTo>
                      <a:pt x="1135400" y="129546"/>
                      <a:pt x="1135860" y="127171"/>
                      <a:pt x="1139230" y="125256"/>
                    </a:cubicBezTo>
                    <a:cubicBezTo>
                      <a:pt x="1142601" y="123342"/>
                      <a:pt x="1168184" y="119971"/>
                      <a:pt x="1173239" y="118822"/>
                    </a:cubicBezTo>
                    <a:cubicBezTo>
                      <a:pt x="1178295" y="117597"/>
                      <a:pt x="1191929" y="115682"/>
                      <a:pt x="1194073" y="114763"/>
                    </a:cubicBezTo>
                    <a:cubicBezTo>
                      <a:pt x="1196218" y="113844"/>
                      <a:pt x="1208703" y="111622"/>
                      <a:pt x="1218508" y="110014"/>
                    </a:cubicBezTo>
                    <a:cubicBezTo>
                      <a:pt x="1228312" y="108329"/>
                      <a:pt x="1217589" y="107869"/>
                      <a:pt x="1217589" y="107869"/>
                    </a:cubicBezTo>
                    <a:cubicBezTo>
                      <a:pt x="1217589" y="107869"/>
                      <a:pt x="1183580" y="101894"/>
                      <a:pt x="1178831" y="100669"/>
                    </a:cubicBezTo>
                    <a:cubicBezTo>
                      <a:pt x="1174082" y="99443"/>
                      <a:pt x="1191010" y="100209"/>
                      <a:pt x="1197291" y="100669"/>
                    </a:cubicBezTo>
                    <a:cubicBezTo>
                      <a:pt x="1203495" y="101129"/>
                      <a:pt x="1214295" y="102584"/>
                      <a:pt x="1217895" y="102814"/>
                    </a:cubicBezTo>
                    <a:cubicBezTo>
                      <a:pt x="1221495" y="103043"/>
                      <a:pt x="1223640" y="102814"/>
                      <a:pt x="1226780" y="104499"/>
                    </a:cubicBezTo>
                    <a:cubicBezTo>
                      <a:pt x="1229921" y="106184"/>
                      <a:pt x="1238270" y="105188"/>
                      <a:pt x="1238270" y="105188"/>
                    </a:cubicBezTo>
                    <a:cubicBezTo>
                      <a:pt x="1253130" y="103503"/>
                      <a:pt x="1287827" y="101358"/>
                      <a:pt x="1319921" y="103503"/>
                    </a:cubicBezTo>
                    <a:cubicBezTo>
                      <a:pt x="1352015" y="105648"/>
                      <a:pt x="1380510" y="100363"/>
                      <a:pt x="1392459" y="96303"/>
                    </a:cubicBezTo>
                    <a:cubicBezTo>
                      <a:pt x="1404408" y="92243"/>
                      <a:pt x="1418348" y="94618"/>
                      <a:pt x="1430986" y="92933"/>
                    </a:cubicBezTo>
                    <a:cubicBezTo>
                      <a:pt x="1443702" y="91248"/>
                      <a:pt x="1463540" y="76158"/>
                      <a:pt x="1467600" y="74013"/>
                    </a:cubicBezTo>
                    <a:cubicBezTo>
                      <a:pt x="1471659" y="71869"/>
                      <a:pt x="1469974" y="71409"/>
                      <a:pt x="1468059" y="70184"/>
                    </a:cubicBezTo>
                    <a:cubicBezTo>
                      <a:pt x="1466144" y="68958"/>
                      <a:pt x="1462085" y="69264"/>
                      <a:pt x="1459940" y="68498"/>
                    </a:cubicBezTo>
                    <a:cubicBezTo>
                      <a:pt x="1457795" y="67809"/>
                      <a:pt x="1456340" y="66124"/>
                      <a:pt x="1452740" y="65128"/>
                    </a:cubicBezTo>
                    <a:cubicBezTo>
                      <a:pt x="1449140" y="64132"/>
                      <a:pt x="1447684" y="63443"/>
                      <a:pt x="1441480" y="60839"/>
                    </a:cubicBezTo>
                    <a:cubicBezTo>
                      <a:pt x="1435276" y="58234"/>
                      <a:pt x="1399582" y="61528"/>
                      <a:pt x="1395982" y="61528"/>
                    </a:cubicBezTo>
                    <a:cubicBezTo>
                      <a:pt x="1392382" y="61528"/>
                      <a:pt x="1393837" y="61069"/>
                      <a:pt x="1395982" y="59383"/>
                    </a:cubicBezTo>
                    <a:cubicBezTo>
                      <a:pt x="1398127" y="57698"/>
                      <a:pt x="1396901" y="56013"/>
                      <a:pt x="1394067" y="52183"/>
                    </a:cubicBezTo>
                    <a:cubicBezTo>
                      <a:pt x="1391233" y="48353"/>
                      <a:pt x="1370169" y="53102"/>
                      <a:pt x="1363199" y="55094"/>
                    </a:cubicBezTo>
                    <a:cubicBezTo>
                      <a:pt x="1356228" y="57009"/>
                      <a:pt x="1356458" y="56320"/>
                      <a:pt x="1358450" y="55324"/>
                    </a:cubicBezTo>
                    <a:cubicBezTo>
                      <a:pt x="1360441" y="54328"/>
                      <a:pt x="1361590" y="53409"/>
                      <a:pt x="1362969" y="51954"/>
                    </a:cubicBezTo>
                    <a:cubicBezTo>
                      <a:pt x="1364347" y="50498"/>
                      <a:pt x="1366109" y="49579"/>
                      <a:pt x="1370169" y="46898"/>
                    </a:cubicBezTo>
                    <a:cubicBezTo>
                      <a:pt x="1374229" y="44294"/>
                      <a:pt x="1367028" y="39239"/>
                      <a:pt x="1361820" y="35409"/>
                    </a:cubicBezTo>
                    <a:cubicBezTo>
                      <a:pt x="1356535" y="31579"/>
                      <a:pt x="1340066" y="36098"/>
                      <a:pt x="1335930" y="37324"/>
                    </a:cubicBezTo>
                    <a:cubicBezTo>
                      <a:pt x="1331870" y="38549"/>
                      <a:pt x="1320841" y="39239"/>
                      <a:pt x="1318237" y="38549"/>
                    </a:cubicBezTo>
                    <a:cubicBezTo>
                      <a:pt x="1315632" y="37860"/>
                      <a:pt x="1237121" y="35179"/>
                      <a:pt x="1233291" y="34949"/>
                    </a:cubicBezTo>
                    <a:cubicBezTo>
                      <a:pt x="1229461" y="34719"/>
                      <a:pt x="1214601" y="37553"/>
                      <a:pt x="1210772" y="38549"/>
                    </a:cubicBezTo>
                    <a:cubicBezTo>
                      <a:pt x="1206942" y="39545"/>
                      <a:pt x="1199282" y="39468"/>
                      <a:pt x="1194993" y="41383"/>
                    </a:cubicBezTo>
                    <a:cubicBezTo>
                      <a:pt x="1190703" y="43298"/>
                      <a:pt x="1175154" y="45213"/>
                      <a:pt x="1169869" y="45673"/>
                    </a:cubicBezTo>
                    <a:cubicBezTo>
                      <a:pt x="1164584" y="46132"/>
                      <a:pt x="1137315" y="46132"/>
                      <a:pt x="1130345" y="47128"/>
                    </a:cubicBezTo>
                    <a:cubicBezTo>
                      <a:pt x="1123375" y="48047"/>
                      <a:pt x="1120081" y="49273"/>
                      <a:pt x="1117171" y="53332"/>
                    </a:cubicBezTo>
                    <a:cubicBezTo>
                      <a:pt x="1114260" y="57392"/>
                      <a:pt x="1110430" y="59307"/>
                      <a:pt x="1107596" y="57162"/>
                    </a:cubicBezTo>
                    <a:cubicBezTo>
                      <a:pt x="1104685" y="55017"/>
                      <a:pt x="1092736" y="52413"/>
                      <a:pt x="1086302" y="51188"/>
                    </a:cubicBezTo>
                    <a:cubicBezTo>
                      <a:pt x="1079868" y="49962"/>
                      <a:pt x="1069528" y="59077"/>
                      <a:pt x="1066923" y="60992"/>
                    </a:cubicBezTo>
                    <a:cubicBezTo>
                      <a:pt x="1064319" y="62907"/>
                      <a:pt x="1067842" y="58847"/>
                      <a:pt x="1069298" y="56473"/>
                    </a:cubicBezTo>
                    <a:cubicBezTo>
                      <a:pt x="1070753" y="54098"/>
                      <a:pt x="1065928" y="52643"/>
                      <a:pt x="1064242" y="51417"/>
                    </a:cubicBezTo>
                    <a:cubicBezTo>
                      <a:pt x="1062557" y="50192"/>
                      <a:pt x="1076421" y="49962"/>
                      <a:pt x="1078106" y="49962"/>
                    </a:cubicBezTo>
                    <a:cubicBezTo>
                      <a:pt x="1079792" y="49962"/>
                      <a:pt x="1086992" y="48736"/>
                      <a:pt x="1093196" y="48736"/>
                    </a:cubicBezTo>
                    <a:cubicBezTo>
                      <a:pt x="1099400" y="48736"/>
                      <a:pt x="1112115" y="46592"/>
                      <a:pt x="1116175" y="46132"/>
                    </a:cubicBezTo>
                    <a:cubicBezTo>
                      <a:pt x="1120234" y="45673"/>
                      <a:pt x="1128354" y="43758"/>
                      <a:pt x="1130575" y="44217"/>
                    </a:cubicBezTo>
                    <a:cubicBezTo>
                      <a:pt x="1132720" y="44677"/>
                      <a:pt x="1136779" y="43758"/>
                      <a:pt x="1138924" y="43528"/>
                    </a:cubicBezTo>
                    <a:cubicBezTo>
                      <a:pt x="1141069" y="43298"/>
                      <a:pt x="1142524" y="42839"/>
                      <a:pt x="1140839" y="41843"/>
                    </a:cubicBezTo>
                    <a:cubicBezTo>
                      <a:pt x="1139154" y="40924"/>
                      <a:pt x="1133409" y="38243"/>
                      <a:pt x="1128890" y="36328"/>
                    </a:cubicBezTo>
                    <a:cubicBezTo>
                      <a:pt x="1124371" y="34413"/>
                      <a:pt x="1127205" y="33724"/>
                      <a:pt x="1130115" y="33417"/>
                    </a:cubicBezTo>
                    <a:cubicBezTo>
                      <a:pt x="1133026" y="33187"/>
                      <a:pt x="1141605" y="34872"/>
                      <a:pt x="1147809" y="36787"/>
                    </a:cubicBezTo>
                    <a:cubicBezTo>
                      <a:pt x="1154014" y="38702"/>
                      <a:pt x="1169563" y="40158"/>
                      <a:pt x="1174388" y="39698"/>
                    </a:cubicBezTo>
                    <a:cubicBezTo>
                      <a:pt x="1179137" y="39239"/>
                      <a:pt x="1203572" y="34643"/>
                      <a:pt x="1215597" y="32728"/>
                    </a:cubicBezTo>
                    <a:cubicBezTo>
                      <a:pt x="1227623" y="30813"/>
                      <a:pt x="1268525" y="33647"/>
                      <a:pt x="1277564" y="34643"/>
                    </a:cubicBezTo>
                    <a:cubicBezTo>
                      <a:pt x="1286679" y="35562"/>
                      <a:pt x="1317317" y="33953"/>
                      <a:pt x="1319692" y="32498"/>
                    </a:cubicBezTo>
                    <a:cubicBezTo>
                      <a:pt x="1322066" y="31043"/>
                      <a:pt x="1327122" y="30813"/>
                      <a:pt x="1330951" y="30583"/>
                    </a:cubicBezTo>
                    <a:cubicBezTo>
                      <a:pt x="1334781" y="30353"/>
                      <a:pt x="1338841" y="28438"/>
                      <a:pt x="1344356" y="25834"/>
                    </a:cubicBezTo>
                    <a:cubicBezTo>
                      <a:pt x="1349871" y="23230"/>
                      <a:pt x="1343130" y="22694"/>
                      <a:pt x="1343130" y="22694"/>
                    </a:cubicBezTo>
                    <a:cubicBezTo>
                      <a:pt x="1343130" y="22694"/>
                      <a:pt x="1218891" y="1170"/>
                      <a:pt x="1215827" y="1170"/>
                    </a:cubicBezTo>
                    <a:cubicBezTo>
                      <a:pt x="1212687" y="1170"/>
                      <a:pt x="1206022" y="2396"/>
                      <a:pt x="1203878" y="2625"/>
                    </a:cubicBezTo>
                    <a:cubicBezTo>
                      <a:pt x="1201733" y="2855"/>
                      <a:pt x="1162439" y="-285"/>
                      <a:pt x="1158379" y="21"/>
                    </a:cubicBezTo>
                    <a:cubicBezTo>
                      <a:pt x="1154320" y="251"/>
                      <a:pt x="1119162" y="940"/>
                      <a:pt x="1116941" y="1247"/>
                    </a:cubicBezTo>
                    <a:cubicBezTo>
                      <a:pt x="1114796" y="1476"/>
                      <a:pt x="1106907" y="-439"/>
                      <a:pt x="1109281" y="6532"/>
                    </a:cubicBezTo>
                    <a:cubicBezTo>
                      <a:pt x="1111656" y="13502"/>
                      <a:pt x="1107137" y="6991"/>
                      <a:pt x="1104532" y="5306"/>
                    </a:cubicBezTo>
                    <a:cubicBezTo>
                      <a:pt x="1101928" y="3621"/>
                      <a:pt x="1092583" y="1017"/>
                      <a:pt x="1089672" y="1476"/>
                    </a:cubicBezTo>
                    <a:cubicBezTo>
                      <a:pt x="1086762" y="1936"/>
                      <a:pt x="1085842" y="1936"/>
                      <a:pt x="1083468" y="3621"/>
                    </a:cubicBezTo>
                    <a:cubicBezTo>
                      <a:pt x="1081094" y="5306"/>
                      <a:pt x="1074353" y="5306"/>
                      <a:pt x="1074353" y="5306"/>
                    </a:cubicBezTo>
                    <a:cubicBezTo>
                      <a:pt x="1074353" y="5306"/>
                      <a:pt x="1042029" y="5536"/>
                      <a:pt x="1036285" y="6225"/>
                    </a:cubicBezTo>
                    <a:cubicBezTo>
                      <a:pt x="1030540" y="6915"/>
                      <a:pt x="1032685" y="8140"/>
                      <a:pt x="1030540" y="8370"/>
                    </a:cubicBezTo>
                    <a:cubicBezTo>
                      <a:pt x="1028395" y="8600"/>
                      <a:pt x="1028855" y="10055"/>
                      <a:pt x="1029850" y="10055"/>
                    </a:cubicBezTo>
                    <a:cubicBezTo>
                      <a:pt x="1030846" y="10055"/>
                      <a:pt x="1033680" y="11281"/>
                      <a:pt x="1037740" y="16030"/>
                    </a:cubicBezTo>
                    <a:cubicBezTo>
                      <a:pt x="1041799" y="20779"/>
                      <a:pt x="1030310" y="15570"/>
                      <a:pt x="1021961" y="12659"/>
                    </a:cubicBezTo>
                    <a:cubicBezTo>
                      <a:pt x="1013612" y="9749"/>
                      <a:pt x="1006642" y="7911"/>
                      <a:pt x="1001356" y="9519"/>
                    </a:cubicBezTo>
                    <a:cubicBezTo>
                      <a:pt x="996072" y="11204"/>
                      <a:pt x="993467" y="12659"/>
                      <a:pt x="997527" y="15723"/>
                    </a:cubicBezTo>
                    <a:cubicBezTo>
                      <a:pt x="1001586" y="18864"/>
                      <a:pt x="996837" y="17868"/>
                      <a:pt x="996837" y="17868"/>
                    </a:cubicBezTo>
                    <a:cubicBezTo>
                      <a:pt x="996837" y="17868"/>
                      <a:pt x="979373" y="14498"/>
                      <a:pt x="975314" y="14268"/>
                    </a:cubicBezTo>
                    <a:cubicBezTo>
                      <a:pt x="971254" y="14038"/>
                      <a:pt x="971254" y="14957"/>
                      <a:pt x="973169" y="16643"/>
                    </a:cubicBezTo>
                    <a:cubicBezTo>
                      <a:pt x="975084" y="18328"/>
                      <a:pt x="972250" y="19017"/>
                      <a:pt x="973399" y="24532"/>
                    </a:cubicBezTo>
                    <a:cubicBezTo>
                      <a:pt x="974624" y="30047"/>
                      <a:pt x="977918" y="30966"/>
                      <a:pt x="983433" y="30736"/>
                    </a:cubicBezTo>
                    <a:cubicBezTo>
                      <a:pt x="988948" y="30506"/>
                      <a:pt x="993007" y="30966"/>
                      <a:pt x="998063" y="31655"/>
                    </a:cubicBezTo>
                    <a:cubicBezTo>
                      <a:pt x="1003118" y="32345"/>
                      <a:pt x="1008633" y="33800"/>
                      <a:pt x="1019357" y="33800"/>
                    </a:cubicBezTo>
                    <a:cubicBezTo>
                      <a:pt x="1030157" y="33800"/>
                      <a:pt x="1021501" y="34719"/>
                      <a:pt x="1018438" y="35255"/>
                    </a:cubicBezTo>
                    <a:cubicBezTo>
                      <a:pt x="1015297" y="35715"/>
                      <a:pt x="1008174" y="36175"/>
                      <a:pt x="999518" y="35945"/>
                    </a:cubicBezTo>
                    <a:cubicBezTo>
                      <a:pt x="990939" y="35715"/>
                      <a:pt x="985118" y="36404"/>
                      <a:pt x="977229" y="40004"/>
                    </a:cubicBezTo>
                    <a:cubicBezTo>
                      <a:pt x="969339" y="43605"/>
                      <a:pt x="988488" y="42149"/>
                      <a:pt x="992088" y="41919"/>
                    </a:cubicBezTo>
                    <a:cubicBezTo>
                      <a:pt x="995688" y="41690"/>
                      <a:pt x="992318" y="39775"/>
                      <a:pt x="1006489" y="40694"/>
                    </a:cubicBezTo>
                    <a:cubicBezTo>
                      <a:pt x="1020582" y="41613"/>
                      <a:pt x="1012923" y="43834"/>
                      <a:pt x="1008863" y="42839"/>
                    </a:cubicBezTo>
                    <a:cubicBezTo>
                      <a:pt x="1004803" y="41919"/>
                      <a:pt x="999748" y="42379"/>
                      <a:pt x="997603" y="42839"/>
                    </a:cubicBezTo>
                    <a:cubicBezTo>
                      <a:pt x="995459" y="43298"/>
                      <a:pt x="990403" y="44064"/>
                      <a:pt x="982744" y="43758"/>
                    </a:cubicBezTo>
                    <a:cubicBezTo>
                      <a:pt x="975084" y="43528"/>
                      <a:pt x="973629" y="43987"/>
                      <a:pt x="967884" y="45213"/>
                    </a:cubicBezTo>
                    <a:cubicBezTo>
                      <a:pt x="962139" y="46439"/>
                      <a:pt x="965739" y="47588"/>
                      <a:pt x="967654" y="48124"/>
                    </a:cubicBezTo>
                    <a:cubicBezTo>
                      <a:pt x="969569" y="48583"/>
                      <a:pt x="970565" y="47894"/>
                      <a:pt x="972709" y="50728"/>
                    </a:cubicBezTo>
                    <a:cubicBezTo>
                      <a:pt x="974854" y="53639"/>
                      <a:pt x="974165" y="53868"/>
                      <a:pt x="977765" y="57468"/>
                    </a:cubicBezTo>
                    <a:cubicBezTo>
                      <a:pt x="981365" y="61069"/>
                      <a:pt x="978454" y="61069"/>
                      <a:pt x="977305" y="60609"/>
                    </a:cubicBezTo>
                    <a:cubicBezTo>
                      <a:pt x="976080" y="60149"/>
                      <a:pt x="975161" y="59383"/>
                      <a:pt x="972250" y="58694"/>
                    </a:cubicBezTo>
                    <a:cubicBezTo>
                      <a:pt x="969339" y="58005"/>
                      <a:pt x="967501" y="53639"/>
                      <a:pt x="966735" y="52719"/>
                    </a:cubicBezTo>
                    <a:cubicBezTo>
                      <a:pt x="966046" y="51800"/>
                      <a:pt x="962446" y="50575"/>
                      <a:pt x="962446" y="50575"/>
                    </a:cubicBezTo>
                    <a:cubicBezTo>
                      <a:pt x="951645" y="46056"/>
                      <a:pt x="941152" y="47434"/>
                      <a:pt x="933722" y="47971"/>
                    </a:cubicBezTo>
                    <a:cubicBezTo>
                      <a:pt x="926292" y="48430"/>
                      <a:pt x="919092" y="45596"/>
                      <a:pt x="917943" y="44370"/>
                    </a:cubicBezTo>
                    <a:cubicBezTo>
                      <a:pt x="916717" y="43145"/>
                      <a:pt x="909594" y="41460"/>
                      <a:pt x="904768" y="38396"/>
                    </a:cubicBezTo>
                    <a:cubicBezTo>
                      <a:pt x="900019" y="35255"/>
                      <a:pt x="898564" y="36941"/>
                      <a:pt x="892053" y="37170"/>
                    </a:cubicBezTo>
                    <a:cubicBezTo>
                      <a:pt x="885619" y="37400"/>
                      <a:pt x="883704" y="36251"/>
                      <a:pt x="888913" y="32651"/>
                    </a:cubicBezTo>
                    <a:cubicBezTo>
                      <a:pt x="894198" y="29051"/>
                      <a:pt x="883398" y="28821"/>
                      <a:pt x="880564" y="28821"/>
                    </a:cubicBezTo>
                    <a:cubicBezTo>
                      <a:pt x="877730" y="28821"/>
                      <a:pt x="854444" y="26677"/>
                      <a:pt x="849466" y="25681"/>
                    </a:cubicBezTo>
                    <a:cubicBezTo>
                      <a:pt x="844410" y="24762"/>
                      <a:pt x="839891" y="27366"/>
                      <a:pt x="831772" y="28821"/>
                    </a:cubicBezTo>
                    <a:cubicBezTo>
                      <a:pt x="823653" y="30277"/>
                      <a:pt x="830087" y="31732"/>
                      <a:pt x="832002" y="32421"/>
                    </a:cubicBezTo>
                    <a:cubicBezTo>
                      <a:pt x="833917" y="33111"/>
                      <a:pt x="835142" y="31962"/>
                      <a:pt x="848547" y="34336"/>
                    </a:cubicBezTo>
                    <a:cubicBezTo>
                      <a:pt x="861951" y="36711"/>
                      <a:pt x="855287" y="38166"/>
                      <a:pt x="851687" y="36941"/>
                    </a:cubicBezTo>
                    <a:cubicBezTo>
                      <a:pt x="848087" y="35715"/>
                      <a:pt x="844257" y="35255"/>
                      <a:pt x="841883" y="36021"/>
                    </a:cubicBezTo>
                    <a:cubicBezTo>
                      <a:pt x="839508" y="36711"/>
                      <a:pt x="805729" y="34566"/>
                      <a:pt x="805729" y="34566"/>
                    </a:cubicBezTo>
                    <a:cubicBezTo>
                      <a:pt x="805729" y="34566"/>
                      <a:pt x="792325" y="33341"/>
                      <a:pt x="785661" y="33877"/>
                    </a:cubicBezTo>
                    <a:cubicBezTo>
                      <a:pt x="778920" y="34336"/>
                      <a:pt x="786580" y="38626"/>
                      <a:pt x="788265" y="39162"/>
                    </a:cubicBezTo>
                    <a:cubicBezTo>
                      <a:pt x="789950" y="39621"/>
                      <a:pt x="792555" y="40617"/>
                      <a:pt x="797150" y="42992"/>
                    </a:cubicBezTo>
                    <a:cubicBezTo>
                      <a:pt x="801670" y="45366"/>
                      <a:pt x="820129" y="47741"/>
                      <a:pt x="833074" y="49426"/>
                    </a:cubicBezTo>
                    <a:cubicBezTo>
                      <a:pt x="846019" y="51111"/>
                      <a:pt x="823270" y="51111"/>
                      <a:pt x="817065" y="50115"/>
                    </a:cubicBezTo>
                    <a:cubicBezTo>
                      <a:pt x="810861" y="49119"/>
                      <a:pt x="805116" y="48660"/>
                      <a:pt x="802206" y="48890"/>
                    </a:cubicBezTo>
                    <a:cubicBezTo>
                      <a:pt x="799295" y="49119"/>
                      <a:pt x="793321" y="50345"/>
                      <a:pt x="794546" y="47971"/>
                    </a:cubicBezTo>
                    <a:cubicBezTo>
                      <a:pt x="795771" y="45596"/>
                      <a:pt x="789261" y="48200"/>
                      <a:pt x="764827" y="47281"/>
                    </a:cubicBezTo>
                    <a:cubicBezTo>
                      <a:pt x="740392" y="46362"/>
                      <a:pt x="756248" y="47971"/>
                      <a:pt x="756937" y="47971"/>
                    </a:cubicBezTo>
                    <a:cubicBezTo>
                      <a:pt x="757627" y="47971"/>
                      <a:pt x="813925" y="53026"/>
                      <a:pt x="820359" y="53715"/>
                    </a:cubicBezTo>
                    <a:cubicBezTo>
                      <a:pt x="826793" y="54405"/>
                      <a:pt x="912734" y="61834"/>
                      <a:pt x="919015" y="62830"/>
                    </a:cubicBezTo>
                    <a:cubicBezTo>
                      <a:pt x="925296" y="63826"/>
                      <a:pt x="934105" y="64515"/>
                      <a:pt x="938854" y="65435"/>
                    </a:cubicBezTo>
                    <a:cubicBezTo>
                      <a:pt x="943603" y="66354"/>
                      <a:pt x="942914" y="71869"/>
                      <a:pt x="940539" y="73784"/>
                    </a:cubicBezTo>
                    <a:cubicBezTo>
                      <a:pt x="938164" y="75698"/>
                      <a:pt x="940309" y="76924"/>
                      <a:pt x="942684" y="78839"/>
                    </a:cubicBezTo>
                    <a:cubicBezTo>
                      <a:pt x="945058" y="80754"/>
                      <a:pt x="944599" y="77920"/>
                      <a:pt x="944369" y="83894"/>
                    </a:cubicBezTo>
                    <a:cubicBezTo>
                      <a:pt x="944139" y="89869"/>
                      <a:pt x="941764" y="87724"/>
                      <a:pt x="939620" y="87035"/>
                    </a:cubicBezTo>
                    <a:cubicBezTo>
                      <a:pt x="937475" y="86345"/>
                      <a:pt x="936249" y="83894"/>
                      <a:pt x="937475" y="82516"/>
                    </a:cubicBezTo>
                    <a:cubicBezTo>
                      <a:pt x="938701" y="81060"/>
                      <a:pt x="937705" y="80371"/>
                      <a:pt x="935790" y="78226"/>
                    </a:cubicBezTo>
                    <a:cubicBezTo>
                      <a:pt x="933875" y="76081"/>
                      <a:pt x="930275" y="75086"/>
                      <a:pt x="928360" y="75086"/>
                    </a:cubicBezTo>
                    <a:cubicBezTo>
                      <a:pt x="926445" y="75086"/>
                      <a:pt x="924530" y="76541"/>
                      <a:pt x="917790" y="72175"/>
                    </a:cubicBezTo>
                    <a:cubicBezTo>
                      <a:pt x="911049" y="67886"/>
                      <a:pt x="896496" y="63596"/>
                      <a:pt x="891670" y="62600"/>
                    </a:cubicBezTo>
                    <a:cubicBezTo>
                      <a:pt x="886845" y="61605"/>
                      <a:pt x="891900" y="69035"/>
                      <a:pt x="894045" y="74779"/>
                    </a:cubicBezTo>
                    <a:cubicBezTo>
                      <a:pt x="896190" y="80524"/>
                      <a:pt x="892590" y="82439"/>
                      <a:pt x="889296" y="80524"/>
                    </a:cubicBezTo>
                    <a:cubicBezTo>
                      <a:pt x="886002" y="78609"/>
                      <a:pt x="886385" y="74779"/>
                      <a:pt x="887611" y="72635"/>
                    </a:cubicBezTo>
                    <a:cubicBezTo>
                      <a:pt x="888836" y="70490"/>
                      <a:pt x="888530" y="68575"/>
                      <a:pt x="882096" y="63290"/>
                    </a:cubicBezTo>
                    <a:cubicBezTo>
                      <a:pt x="875662" y="58005"/>
                      <a:pt x="828938" y="60149"/>
                      <a:pt x="825338" y="60379"/>
                    </a:cubicBezTo>
                    <a:cubicBezTo>
                      <a:pt x="821738" y="60609"/>
                      <a:pt x="794929" y="60379"/>
                      <a:pt x="788725" y="60149"/>
                    </a:cubicBezTo>
                    <a:cubicBezTo>
                      <a:pt x="782520" y="59920"/>
                      <a:pt x="788265" y="62524"/>
                      <a:pt x="790410" y="63749"/>
                    </a:cubicBezTo>
                    <a:cubicBezTo>
                      <a:pt x="792555" y="64975"/>
                      <a:pt x="811704" y="76464"/>
                      <a:pt x="819823" y="83818"/>
                    </a:cubicBezTo>
                    <a:cubicBezTo>
                      <a:pt x="827942" y="91248"/>
                      <a:pt x="838283" y="93852"/>
                      <a:pt x="848547" y="95077"/>
                    </a:cubicBezTo>
                    <a:cubicBezTo>
                      <a:pt x="858810" y="96303"/>
                      <a:pt x="859347" y="95767"/>
                      <a:pt x="854062" y="96992"/>
                    </a:cubicBezTo>
                    <a:cubicBezTo>
                      <a:pt x="848776" y="98218"/>
                      <a:pt x="830853" y="94618"/>
                      <a:pt x="827483" y="93392"/>
                    </a:cubicBezTo>
                    <a:cubicBezTo>
                      <a:pt x="824112" y="92167"/>
                      <a:pt x="819593" y="93622"/>
                      <a:pt x="812853" y="93852"/>
                    </a:cubicBezTo>
                    <a:cubicBezTo>
                      <a:pt x="806112" y="94082"/>
                      <a:pt x="804963" y="94771"/>
                      <a:pt x="809023" y="100822"/>
                    </a:cubicBezTo>
                    <a:cubicBezTo>
                      <a:pt x="813082" y="106797"/>
                      <a:pt x="813542" y="107026"/>
                      <a:pt x="810478" y="108482"/>
                    </a:cubicBezTo>
                    <a:cubicBezTo>
                      <a:pt x="807338" y="109937"/>
                      <a:pt x="812393" y="119512"/>
                      <a:pt x="815227" y="123571"/>
                    </a:cubicBezTo>
                    <a:cubicBezTo>
                      <a:pt x="818138" y="127631"/>
                      <a:pt x="814997" y="127861"/>
                      <a:pt x="813542" y="128627"/>
                    </a:cubicBezTo>
                    <a:cubicBezTo>
                      <a:pt x="812087" y="129316"/>
                      <a:pt x="808027" y="131001"/>
                      <a:pt x="805652" y="130312"/>
                    </a:cubicBezTo>
                    <a:cubicBezTo>
                      <a:pt x="803278" y="129622"/>
                      <a:pt x="796537" y="129086"/>
                      <a:pt x="794393" y="128627"/>
                    </a:cubicBezTo>
                    <a:cubicBezTo>
                      <a:pt x="792248" y="128167"/>
                      <a:pt x="786733" y="125027"/>
                      <a:pt x="781678" y="121963"/>
                    </a:cubicBezTo>
                    <a:cubicBezTo>
                      <a:pt x="776622" y="118822"/>
                      <a:pt x="772103" y="118363"/>
                      <a:pt x="770648" y="118133"/>
                    </a:cubicBezTo>
                    <a:cubicBezTo>
                      <a:pt x="769192" y="117903"/>
                      <a:pt x="768733" y="117444"/>
                      <a:pt x="768963" y="115758"/>
                    </a:cubicBezTo>
                    <a:cubicBezTo>
                      <a:pt x="769192" y="114073"/>
                      <a:pt x="769882" y="113384"/>
                      <a:pt x="767278" y="112388"/>
                    </a:cubicBezTo>
                    <a:cubicBezTo>
                      <a:pt x="764673" y="111469"/>
                      <a:pt x="757243" y="107333"/>
                      <a:pt x="753873" y="107103"/>
                    </a:cubicBezTo>
                    <a:cubicBezTo>
                      <a:pt x="750503" y="106873"/>
                      <a:pt x="745294" y="105418"/>
                      <a:pt x="741465" y="104729"/>
                    </a:cubicBezTo>
                    <a:cubicBezTo>
                      <a:pt x="737635" y="104039"/>
                      <a:pt x="734494" y="102354"/>
                      <a:pt x="727371" y="103043"/>
                    </a:cubicBezTo>
                    <a:cubicBezTo>
                      <a:pt x="720171" y="103733"/>
                      <a:pt x="724996" y="100669"/>
                      <a:pt x="723311" y="98984"/>
                    </a:cubicBezTo>
                    <a:cubicBezTo>
                      <a:pt x="721626" y="97299"/>
                      <a:pt x="714962" y="94924"/>
                      <a:pt x="707532" y="93928"/>
                    </a:cubicBezTo>
                    <a:cubicBezTo>
                      <a:pt x="700102" y="93009"/>
                      <a:pt x="692213" y="91784"/>
                      <a:pt x="686698" y="85350"/>
                    </a:cubicBezTo>
                    <a:cubicBezTo>
                      <a:pt x="681183" y="78916"/>
                      <a:pt x="649625" y="78379"/>
                      <a:pt x="646715" y="78916"/>
                    </a:cubicBezTo>
                    <a:cubicBezTo>
                      <a:pt x="643804" y="79375"/>
                      <a:pt x="632851" y="78686"/>
                      <a:pt x="627336" y="78916"/>
                    </a:cubicBezTo>
                    <a:cubicBezTo>
                      <a:pt x="621821" y="79145"/>
                      <a:pt x="623276" y="81060"/>
                      <a:pt x="626417" y="84660"/>
                    </a:cubicBezTo>
                    <a:cubicBezTo>
                      <a:pt x="629557" y="88260"/>
                      <a:pt x="630706" y="88490"/>
                      <a:pt x="632391" y="95231"/>
                    </a:cubicBezTo>
                    <a:cubicBezTo>
                      <a:pt x="634076" y="101971"/>
                      <a:pt x="639132" y="103809"/>
                      <a:pt x="642195" y="105495"/>
                    </a:cubicBezTo>
                    <a:cubicBezTo>
                      <a:pt x="645336" y="107180"/>
                      <a:pt x="654757" y="113537"/>
                      <a:pt x="662034" y="115452"/>
                    </a:cubicBezTo>
                    <a:cubicBezTo>
                      <a:pt x="669387" y="117367"/>
                      <a:pt x="671609" y="119129"/>
                      <a:pt x="667932" y="121197"/>
                    </a:cubicBezTo>
                    <a:cubicBezTo>
                      <a:pt x="664255" y="123265"/>
                      <a:pt x="656749" y="122652"/>
                      <a:pt x="654987" y="121810"/>
                    </a:cubicBezTo>
                    <a:cubicBezTo>
                      <a:pt x="653225" y="121044"/>
                      <a:pt x="648247" y="121044"/>
                      <a:pt x="645412" y="120890"/>
                    </a:cubicBezTo>
                    <a:cubicBezTo>
                      <a:pt x="642502" y="120737"/>
                      <a:pt x="637753" y="120584"/>
                      <a:pt x="634229" y="119588"/>
                    </a:cubicBezTo>
                    <a:cubicBezTo>
                      <a:pt x="630706" y="118669"/>
                      <a:pt x="627183" y="118286"/>
                      <a:pt x="625268" y="119435"/>
                    </a:cubicBezTo>
                    <a:cubicBezTo>
                      <a:pt x="623353" y="120584"/>
                      <a:pt x="631166" y="123418"/>
                      <a:pt x="632314" y="123878"/>
                    </a:cubicBezTo>
                    <a:cubicBezTo>
                      <a:pt x="633463" y="124337"/>
                      <a:pt x="636298" y="124490"/>
                      <a:pt x="637447" y="126099"/>
                    </a:cubicBezTo>
                    <a:cubicBezTo>
                      <a:pt x="638595" y="127708"/>
                      <a:pt x="639515" y="129316"/>
                      <a:pt x="642885" y="129776"/>
                    </a:cubicBezTo>
                    <a:cubicBezTo>
                      <a:pt x="646255" y="130235"/>
                      <a:pt x="651847" y="131844"/>
                      <a:pt x="655293" y="133759"/>
                    </a:cubicBezTo>
                    <a:cubicBezTo>
                      <a:pt x="658817" y="135674"/>
                      <a:pt x="657208" y="136976"/>
                      <a:pt x="661038" y="138048"/>
                    </a:cubicBezTo>
                    <a:cubicBezTo>
                      <a:pt x="664868" y="139120"/>
                      <a:pt x="663719" y="139657"/>
                      <a:pt x="661038" y="140576"/>
                    </a:cubicBezTo>
                    <a:cubicBezTo>
                      <a:pt x="658357" y="141495"/>
                      <a:pt x="651464" y="140882"/>
                      <a:pt x="649549" y="137205"/>
                    </a:cubicBezTo>
                    <a:cubicBezTo>
                      <a:pt x="647634" y="133529"/>
                      <a:pt x="646332" y="133376"/>
                      <a:pt x="643498" y="132457"/>
                    </a:cubicBezTo>
                    <a:cubicBezTo>
                      <a:pt x="640663" y="131537"/>
                      <a:pt x="634919" y="129776"/>
                      <a:pt x="633617" y="128933"/>
                    </a:cubicBezTo>
                    <a:cubicBezTo>
                      <a:pt x="632314" y="128167"/>
                      <a:pt x="628025" y="125869"/>
                      <a:pt x="625651" y="125256"/>
                    </a:cubicBezTo>
                    <a:cubicBezTo>
                      <a:pt x="623276" y="124644"/>
                      <a:pt x="620212" y="123495"/>
                      <a:pt x="617838" y="122193"/>
                    </a:cubicBezTo>
                    <a:cubicBezTo>
                      <a:pt x="615463" y="120890"/>
                      <a:pt x="610178" y="120278"/>
                      <a:pt x="610178" y="120278"/>
                    </a:cubicBezTo>
                    <a:cubicBezTo>
                      <a:pt x="607957" y="119818"/>
                      <a:pt x="602672" y="120278"/>
                      <a:pt x="598689" y="118669"/>
                    </a:cubicBezTo>
                    <a:cubicBezTo>
                      <a:pt x="594706" y="117061"/>
                      <a:pt x="586433" y="114380"/>
                      <a:pt x="586433" y="114380"/>
                    </a:cubicBezTo>
                    <a:cubicBezTo>
                      <a:pt x="582144" y="113461"/>
                      <a:pt x="572722" y="113614"/>
                      <a:pt x="570807" y="113461"/>
                    </a:cubicBezTo>
                    <a:cubicBezTo>
                      <a:pt x="568893" y="113307"/>
                      <a:pt x="569199" y="116371"/>
                      <a:pt x="568893" y="118593"/>
                    </a:cubicBezTo>
                    <a:cubicBezTo>
                      <a:pt x="568586" y="120814"/>
                      <a:pt x="556484" y="133912"/>
                      <a:pt x="554876" y="136440"/>
                    </a:cubicBezTo>
                    <a:cubicBezTo>
                      <a:pt x="553267" y="138967"/>
                      <a:pt x="554722" y="140116"/>
                      <a:pt x="554569" y="141878"/>
                    </a:cubicBezTo>
                    <a:cubicBezTo>
                      <a:pt x="554416" y="143640"/>
                      <a:pt x="552041" y="143793"/>
                      <a:pt x="553803" y="146320"/>
                    </a:cubicBezTo>
                    <a:cubicBezTo>
                      <a:pt x="555565" y="148848"/>
                      <a:pt x="553497" y="147929"/>
                      <a:pt x="549514" y="146014"/>
                    </a:cubicBezTo>
                    <a:cubicBezTo>
                      <a:pt x="545531" y="144099"/>
                      <a:pt x="546833" y="138814"/>
                      <a:pt x="547139" y="135674"/>
                    </a:cubicBezTo>
                    <a:cubicBezTo>
                      <a:pt x="547446" y="132533"/>
                      <a:pt x="550050" y="131078"/>
                      <a:pt x="553650" y="125333"/>
                    </a:cubicBezTo>
                    <a:cubicBezTo>
                      <a:pt x="557250" y="119588"/>
                      <a:pt x="554952" y="116907"/>
                      <a:pt x="553956" y="115758"/>
                    </a:cubicBezTo>
                    <a:cubicBezTo>
                      <a:pt x="553037" y="114609"/>
                      <a:pt x="552041" y="112848"/>
                      <a:pt x="552654" y="110473"/>
                    </a:cubicBezTo>
                    <a:cubicBezTo>
                      <a:pt x="553267" y="108099"/>
                      <a:pt x="550892" y="106337"/>
                      <a:pt x="550892" y="106337"/>
                    </a:cubicBezTo>
                    <a:cubicBezTo>
                      <a:pt x="550892" y="106337"/>
                      <a:pt x="533352" y="93239"/>
                      <a:pt x="529522" y="90865"/>
                    </a:cubicBezTo>
                    <a:cubicBezTo>
                      <a:pt x="525692" y="88490"/>
                      <a:pt x="518186" y="90099"/>
                      <a:pt x="516577" y="91018"/>
                    </a:cubicBezTo>
                    <a:cubicBezTo>
                      <a:pt x="514969" y="91937"/>
                      <a:pt x="506237" y="91937"/>
                      <a:pt x="501411" y="93239"/>
                    </a:cubicBezTo>
                    <a:cubicBezTo>
                      <a:pt x="496662" y="94541"/>
                      <a:pt x="499649" y="94541"/>
                      <a:pt x="503019" y="94848"/>
                    </a:cubicBezTo>
                    <a:cubicBezTo>
                      <a:pt x="506390" y="95154"/>
                      <a:pt x="501105" y="96150"/>
                      <a:pt x="499496" y="95997"/>
                    </a:cubicBezTo>
                    <a:cubicBezTo>
                      <a:pt x="497888" y="95843"/>
                      <a:pt x="486705" y="95843"/>
                      <a:pt x="484790" y="96303"/>
                    </a:cubicBezTo>
                    <a:cubicBezTo>
                      <a:pt x="482875" y="96763"/>
                      <a:pt x="477130" y="97605"/>
                      <a:pt x="473147" y="97911"/>
                    </a:cubicBezTo>
                    <a:cubicBezTo>
                      <a:pt x="469164" y="98218"/>
                      <a:pt x="463113" y="99214"/>
                      <a:pt x="460202" y="99980"/>
                    </a:cubicBezTo>
                    <a:cubicBezTo>
                      <a:pt x="457291" y="100746"/>
                      <a:pt x="449325" y="102048"/>
                      <a:pt x="439444" y="103043"/>
                    </a:cubicBezTo>
                    <a:cubicBezTo>
                      <a:pt x="429563" y="103963"/>
                      <a:pt x="392567" y="113078"/>
                      <a:pt x="388354" y="113767"/>
                    </a:cubicBezTo>
                    <a:cubicBezTo>
                      <a:pt x="384218" y="114380"/>
                      <a:pt x="387895" y="115222"/>
                      <a:pt x="387895" y="115222"/>
                    </a:cubicBezTo>
                    <a:lnTo>
                      <a:pt x="457981" y="152372"/>
                    </a:lnTo>
                    <a:cubicBezTo>
                      <a:pt x="457981" y="152372"/>
                      <a:pt x="469470" y="157810"/>
                      <a:pt x="471385" y="159572"/>
                    </a:cubicBezTo>
                    <a:cubicBezTo>
                      <a:pt x="473300" y="161333"/>
                      <a:pt x="467862" y="158806"/>
                      <a:pt x="466253" y="157657"/>
                    </a:cubicBezTo>
                    <a:cubicBezTo>
                      <a:pt x="464645" y="156508"/>
                      <a:pt x="463572" y="156355"/>
                      <a:pt x="460355" y="156048"/>
                    </a:cubicBezTo>
                    <a:cubicBezTo>
                      <a:pt x="457138" y="155742"/>
                      <a:pt x="453845" y="154899"/>
                      <a:pt x="451394" y="154133"/>
                    </a:cubicBezTo>
                    <a:cubicBezTo>
                      <a:pt x="448942" y="153367"/>
                      <a:pt x="452006" y="151759"/>
                      <a:pt x="448713" y="149538"/>
                    </a:cubicBezTo>
                    <a:cubicBezTo>
                      <a:pt x="445342" y="147316"/>
                      <a:pt x="443121" y="148082"/>
                      <a:pt x="440900" y="145095"/>
                    </a:cubicBezTo>
                    <a:cubicBezTo>
                      <a:pt x="438678" y="142108"/>
                      <a:pt x="433547" y="142414"/>
                      <a:pt x="431632" y="142567"/>
                    </a:cubicBezTo>
                    <a:cubicBezTo>
                      <a:pt x="429717" y="142720"/>
                      <a:pt x="427955" y="142261"/>
                      <a:pt x="417461" y="139657"/>
                    </a:cubicBezTo>
                    <a:cubicBezTo>
                      <a:pt x="406891" y="137129"/>
                      <a:pt x="404823" y="134678"/>
                      <a:pt x="406584" y="131844"/>
                    </a:cubicBezTo>
                    <a:cubicBezTo>
                      <a:pt x="408346" y="129010"/>
                      <a:pt x="407044" y="131078"/>
                      <a:pt x="404976" y="127248"/>
                    </a:cubicBezTo>
                    <a:cubicBezTo>
                      <a:pt x="402908" y="123418"/>
                      <a:pt x="400993" y="123418"/>
                      <a:pt x="400993" y="123418"/>
                    </a:cubicBezTo>
                    <a:cubicBezTo>
                      <a:pt x="395095" y="121350"/>
                      <a:pt x="380542" y="122116"/>
                      <a:pt x="378014" y="122959"/>
                    </a:cubicBezTo>
                    <a:cubicBezTo>
                      <a:pt x="375486" y="123724"/>
                      <a:pt x="354116" y="127248"/>
                      <a:pt x="351358" y="127554"/>
                    </a:cubicBezTo>
                    <a:cubicBezTo>
                      <a:pt x="348601" y="127861"/>
                      <a:pt x="336346" y="129622"/>
                      <a:pt x="331750" y="130465"/>
                    </a:cubicBezTo>
                    <a:cubicBezTo>
                      <a:pt x="327154" y="131308"/>
                      <a:pt x="334431" y="139274"/>
                      <a:pt x="337954" y="141189"/>
                    </a:cubicBezTo>
                    <a:cubicBezTo>
                      <a:pt x="341477" y="143103"/>
                      <a:pt x="341171" y="146320"/>
                      <a:pt x="340482" y="147393"/>
                    </a:cubicBezTo>
                    <a:cubicBezTo>
                      <a:pt x="339869" y="148542"/>
                      <a:pt x="334737" y="155512"/>
                      <a:pt x="333588" y="156967"/>
                    </a:cubicBezTo>
                    <a:cubicBezTo>
                      <a:pt x="332439" y="158423"/>
                      <a:pt x="332975" y="159648"/>
                      <a:pt x="335350" y="160950"/>
                    </a:cubicBezTo>
                    <a:cubicBezTo>
                      <a:pt x="337724" y="162253"/>
                      <a:pt x="337571" y="164780"/>
                      <a:pt x="339333" y="168610"/>
                    </a:cubicBezTo>
                    <a:cubicBezTo>
                      <a:pt x="341095" y="172440"/>
                      <a:pt x="338184" y="174202"/>
                      <a:pt x="336269" y="174202"/>
                    </a:cubicBezTo>
                    <a:cubicBezTo>
                      <a:pt x="334354" y="174202"/>
                      <a:pt x="329758" y="176423"/>
                      <a:pt x="326847" y="177419"/>
                    </a:cubicBezTo>
                    <a:cubicBezTo>
                      <a:pt x="323937" y="178414"/>
                      <a:pt x="312141" y="171214"/>
                      <a:pt x="309767" y="170065"/>
                    </a:cubicBezTo>
                    <a:cubicBezTo>
                      <a:pt x="307392" y="168916"/>
                      <a:pt x="299196" y="168763"/>
                      <a:pt x="298430" y="168610"/>
                    </a:cubicBezTo>
                    <a:cubicBezTo>
                      <a:pt x="297664" y="168457"/>
                      <a:pt x="280047" y="169912"/>
                      <a:pt x="276064" y="171521"/>
                    </a:cubicBezTo>
                    <a:cubicBezTo>
                      <a:pt x="272081" y="173129"/>
                      <a:pt x="276830" y="180483"/>
                      <a:pt x="278592" y="183623"/>
                    </a:cubicBezTo>
                    <a:cubicBezTo>
                      <a:pt x="280354" y="186840"/>
                      <a:pt x="285485" y="188372"/>
                      <a:pt x="289162" y="193964"/>
                    </a:cubicBezTo>
                    <a:cubicBezTo>
                      <a:pt x="292839" y="199555"/>
                      <a:pt x="289622" y="197334"/>
                      <a:pt x="289009" y="197027"/>
                    </a:cubicBezTo>
                    <a:cubicBezTo>
                      <a:pt x="288396" y="196721"/>
                      <a:pt x="285639" y="193810"/>
                      <a:pt x="280736" y="189061"/>
                    </a:cubicBezTo>
                    <a:cubicBezTo>
                      <a:pt x="275834" y="184312"/>
                      <a:pt x="273230" y="179334"/>
                      <a:pt x="273077" y="178185"/>
                    </a:cubicBezTo>
                    <a:cubicBezTo>
                      <a:pt x="272924" y="177036"/>
                      <a:pt x="271621" y="178338"/>
                      <a:pt x="271621" y="178338"/>
                    </a:cubicBezTo>
                    <a:cubicBezTo>
                      <a:pt x="271621" y="178338"/>
                      <a:pt x="173654" y="218857"/>
                      <a:pt x="172199" y="219547"/>
                    </a:cubicBezTo>
                    <a:cubicBezTo>
                      <a:pt x="170744" y="220160"/>
                      <a:pt x="164999" y="223070"/>
                      <a:pt x="162778" y="223223"/>
                    </a:cubicBezTo>
                    <a:cubicBezTo>
                      <a:pt x="160556" y="223377"/>
                      <a:pt x="158335" y="226440"/>
                      <a:pt x="157799" y="227206"/>
                    </a:cubicBezTo>
                    <a:cubicBezTo>
                      <a:pt x="157340" y="227972"/>
                      <a:pt x="156880" y="229734"/>
                      <a:pt x="157033" y="230883"/>
                    </a:cubicBezTo>
                    <a:cubicBezTo>
                      <a:pt x="157186" y="232032"/>
                      <a:pt x="158488" y="232492"/>
                      <a:pt x="157340" y="234713"/>
                    </a:cubicBezTo>
                    <a:cubicBezTo>
                      <a:pt x="156190" y="236934"/>
                      <a:pt x="165765" y="238849"/>
                      <a:pt x="167220" y="239462"/>
                    </a:cubicBezTo>
                    <a:cubicBezTo>
                      <a:pt x="168676" y="240075"/>
                      <a:pt x="169748" y="242143"/>
                      <a:pt x="168982" y="243598"/>
                    </a:cubicBezTo>
                    <a:cubicBezTo>
                      <a:pt x="168216" y="245053"/>
                      <a:pt x="171204" y="244211"/>
                      <a:pt x="172965" y="244364"/>
                    </a:cubicBezTo>
                    <a:cubicBezTo>
                      <a:pt x="174727" y="244517"/>
                      <a:pt x="181544" y="244058"/>
                      <a:pt x="184761" y="242143"/>
                    </a:cubicBezTo>
                    <a:cubicBezTo>
                      <a:pt x="187978" y="240228"/>
                      <a:pt x="194182" y="242296"/>
                      <a:pt x="195944" y="245360"/>
                    </a:cubicBezTo>
                    <a:cubicBezTo>
                      <a:pt x="197706" y="248424"/>
                      <a:pt x="209042" y="247887"/>
                      <a:pt x="215553" y="244364"/>
                    </a:cubicBezTo>
                    <a:cubicBezTo>
                      <a:pt x="222063" y="240841"/>
                      <a:pt x="221144" y="243215"/>
                      <a:pt x="228957" y="243751"/>
                    </a:cubicBezTo>
                    <a:cubicBezTo>
                      <a:pt x="236770" y="244211"/>
                      <a:pt x="246038" y="235938"/>
                      <a:pt x="248872" y="233028"/>
                    </a:cubicBezTo>
                    <a:cubicBezTo>
                      <a:pt x="251706" y="230117"/>
                      <a:pt x="252243" y="232415"/>
                      <a:pt x="251247" y="235096"/>
                    </a:cubicBezTo>
                    <a:cubicBezTo>
                      <a:pt x="250251" y="237777"/>
                      <a:pt x="251860" y="238007"/>
                      <a:pt x="255383" y="238313"/>
                    </a:cubicBezTo>
                    <a:cubicBezTo>
                      <a:pt x="258906" y="238619"/>
                      <a:pt x="261894" y="237853"/>
                      <a:pt x="258753" y="238773"/>
                    </a:cubicBezTo>
                    <a:cubicBezTo>
                      <a:pt x="255536" y="239692"/>
                      <a:pt x="254770" y="239538"/>
                      <a:pt x="252396" y="239385"/>
                    </a:cubicBezTo>
                    <a:cubicBezTo>
                      <a:pt x="250021" y="239232"/>
                      <a:pt x="246651" y="243215"/>
                      <a:pt x="246038" y="243368"/>
                    </a:cubicBezTo>
                    <a:cubicBezTo>
                      <a:pt x="245426" y="243521"/>
                      <a:pt x="233630" y="246432"/>
                      <a:pt x="229110" y="247198"/>
                    </a:cubicBezTo>
                    <a:cubicBezTo>
                      <a:pt x="224668" y="247964"/>
                      <a:pt x="228191" y="248500"/>
                      <a:pt x="228651" y="250109"/>
                    </a:cubicBezTo>
                    <a:cubicBezTo>
                      <a:pt x="229110" y="251717"/>
                      <a:pt x="228498" y="252330"/>
                      <a:pt x="226583" y="255394"/>
                    </a:cubicBezTo>
                    <a:cubicBezTo>
                      <a:pt x="224668" y="258458"/>
                      <a:pt x="227349" y="260143"/>
                      <a:pt x="227349" y="261905"/>
                    </a:cubicBezTo>
                    <a:cubicBezTo>
                      <a:pt x="227349" y="263666"/>
                      <a:pt x="226430" y="263820"/>
                      <a:pt x="228804" y="265122"/>
                    </a:cubicBezTo>
                    <a:cubicBezTo>
                      <a:pt x="231178" y="266424"/>
                      <a:pt x="229723" y="268186"/>
                      <a:pt x="229723" y="268186"/>
                    </a:cubicBezTo>
                    <a:cubicBezTo>
                      <a:pt x="229723" y="268186"/>
                      <a:pt x="212182" y="295760"/>
                      <a:pt x="206285" y="302041"/>
                    </a:cubicBezTo>
                    <a:cubicBezTo>
                      <a:pt x="200387" y="308246"/>
                      <a:pt x="195408" y="305565"/>
                      <a:pt x="194642" y="305412"/>
                    </a:cubicBezTo>
                    <a:cubicBezTo>
                      <a:pt x="193876" y="305258"/>
                      <a:pt x="192114" y="306177"/>
                      <a:pt x="191272" y="305258"/>
                    </a:cubicBezTo>
                    <a:cubicBezTo>
                      <a:pt x="190429" y="304339"/>
                      <a:pt x="188744" y="303343"/>
                      <a:pt x="187289" y="303956"/>
                    </a:cubicBezTo>
                    <a:cubicBezTo>
                      <a:pt x="185833" y="304569"/>
                      <a:pt x="183153" y="302654"/>
                      <a:pt x="181238" y="302807"/>
                    </a:cubicBezTo>
                    <a:cubicBezTo>
                      <a:pt x="179323" y="302960"/>
                      <a:pt x="178174" y="303420"/>
                      <a:pt x="176948" y="304569"/>
                    </a:cubicBezTo>
                    <a:cubicBezTo>
                      <a:pt x="175646" y="305718"/>
                      <a:pt x="174880" y="305718"/>
                      <a:pt x="174267" y="304875"/>
                    </a:cubicBezTo>
                    <a:cubicBezTo>
                      <a:pt x="173654" y="304109"/>
                      <a:pt x="172965" y="304109"/>
                      <a:pt x="172965" y="304109"/>
                    </a:cubicBezTo>
                    <a:cubicBezTo>
                      <a:pt x="172965" y="304109"/>
                      <a:pt x="170897" y="305029"/>
                      <a:pt x="169901" y="304109"/>
                    </a:cubicBezTo>
                    <a:cubicBezTo>
                      <a:pt x="168905" y="303190"/>
                      <a:pt x="168752" y="302960"/>
                      <a:pt x="167220" y="303956"/>
                    </a:cubicBezTo>
                    <a:cubicBezTo>
                      <a:pt x="165612" y="304875"/>
                      <a:pt x="165152" y="304722"/>
                      <a:pt x="162624" y="304109"/>
                    </a:cubicBezTo>
                    <a:cubicBezTo>
                      <a:pt x="160097" y="303497"/>
                      <a:pt x="154965" y="303650"/>
                      <a:pt x="154965" y="303650"/>
                    </a:cubicBezTo>
                    <a:cubicBezTo>
                      <a:pt x="154965" y="303650"/>
                      <a:pt x="114139" y="313684"/>
                      <a:pt x="110922" y="314680"/>
                    </a:cubicBezTo>
                    <a:cubicBezTo>
                      <a:pt x="107705" y="315599"/>
                      <a:pt x="110769" y="318050"/>
                      <a:pt x="112684" y="318050"/>
                    </a:cubicBezTo>
                    <a:cubicBezTo>
                      <a:pt x="114599" y="318050"/>
                      <a:pt x="114752" y="317897"/>
                      <a:pt x="118428" y="320118"/>
                    </a:cubicBezTo>
                    <a:cubicBezTo>
                      <a:pt x="122105" y="322339"/>
                      <a:pt x="117662" y="323641"/>
                      <a:pt x="117662" y="323641"/>
                    </a:cubicBezTo>
                    <a:cubicBezTo>
                      <a:pt x="117662" y="323641"/>
                      <a:pt x="71245" y="335744"/>
                      <a:pt x="69943" y="335744"/>
                    </a:cubicBezTo>
                    <a:cubicBezTo>
                      <a:pt x="68641" y="335744"/>
                      <a:pt x="63585" y="337199"/>
                      <a:pt x="62436" y="336893"/>
                    </a:cubicBezTo>
                    <a:cubicBezTo>
                      <a:pt x="61287" y="336586"/>
                      <a:pt x="57151" y="336586"/>
                      <a:pt x="55926" y="336739"/>
                    </a:cubicBezTo>
                    <a:cubicBezTo>
                      <a:pt x="54624" y="336893"/>
                      <a:pt x="16478" y="341488"/>
                      <a:pt x="14564" y="341718"/>
                    </a:cubicBezTo>
                    <a:cubicBezTo>
                      <a:pt x="12649" y="341948"/>
                      <a:pt x="11883" y="342867"/>
                      <a:pt x="12189" y="343786"/>
                    </a:cubicBezTo>
                    <a:cubicBezTo>
                      <a:pt x="12495" y="344706"/>
                      <a:pt x="12495" y="345548"/>
                      <a:pt x="11270" y="346161"/>
                    </a:cubicBezTo>
                    <a:cubicBezTo>
                      <a:pt x="9968" y="346774"/>
                      <a:pt x="10657" y="347463"/>
                      <a:pt x="11883" y="348076"/>
                    </a:cubicBezTo>
                    <a:cubicBezTo>
                      <a:pt x="13185" y="348689"/>
                      <a:pt x="11883" y="349684"/>
                      <a:pt x="10121" y="350603"/>
                    </a:cubicBezTo>
                    <a:cubicBezTo>
                      <a:pt x="8359" y="351523"/>
                      <a:pt x="6751" y="353131"/>
                      <a:pt x="5985" y="355735"/>
                    </a:cubicBezTo>
                    <a:cubicBezTo>
                      <a:pt x="5219" y="358263"/>
                      <a:pt x="3074" y="360178"/>
                      <a:pt x="1006" y="362476"/>
                    </a:cubicBezTo>
                    <a:cubicBezTo>
                      <a:pt x="-1062" y="364774"/>
                      <a:pt x="700" y="364850"/>
                      <a:pt x="700" y="364850"/>
                    </a:cubicBezTo>
                    <a:cubicBezTo>
                      <a:pt x="700" y="364850"/>
                      <a:pt x="37696" y="377182"/>
                      <a:pt x="43670" y="378868"/>
                    </a:cubicBezTo>
                    <a:cubicBezTo>
                      <a:pt x="49645" y="380553"/>
                      <a:pt x="51560" y="383387"/>
                      <a:pt x="50104" y="387217"/>
                    </a:cubicBezTo>
                    <a:cubicBezTo>
                      <a:pt x="48649" y="391046"/>
                      <a:pt x="66879" y="387676"/>
                      <a:pt x="73543" y="386297"/>
                    </a:cubicBezTo>
                    <a:cubicBezTo>
                      <a:pt x="80207" y="384919"/>
                      <a:pt x="81892" y="386757"/>
                      <a:pt x="79977" y="387217"/>
                    </a:cubicBezTo>
                    <a:cubicBezTo>
                      <a:pt x="78062" y="387676"/>
                      <a:pt x="72777" y="390587"/>
                      <a:pt x="69943" y="392272"/>
                    </a:cubicBezTo>
                    <a:cubicBezTo>
                      <a:pt x="67032" y="393957"/>
                      <a:pt x="70173" y="394876"/>
                      <a:pt x="75228" y="394876"/>
                    </a:cubicBezTo>
                    <a:cubicBezTo>
                      <a:pt x="80283" y="394876"/>
                      <a:pt x="90777" y="392502"/>
                      <a:pt x="96752" y="391046"/>
                    </a:cubicBezTo>
                    <a:cubicBezTo>
                      <a:pt x="102726" y="389591"/>
                      <a:pt x="99662" y="394417"/>
                      <a:pt x="97441" y="394876"/>
                    </a:cubicBezTo>
                    <a:cubicBezTo>
                      <a:pt x="95296" y="395336"/>
                      <a:pt x="101271" y="402076"/>
                      <a:pt x="104871" y="404221"/>
                    </a:cubicBezTo>
                    <a:cubicBezTo>
                      <a:pt x="108471" y="406366"/>
                      <a:pt x="114445" y="407132"/>
                      <a:pt x="117816" y="406366"/>
                    </a:cubicBezTo>
                    <a:cubicBezTo>
                      <a:pt x="121186" y="405676"/>
                      <a:pt x="125475" y="407055"/>
                      <a:pt x="125705" y="399932"/>
                    </a:cubicBezTo>
                    <a:cubicBezTo>
                      <a:pt x="125935" y="392732"/>
                      <a:pt x="131220" y="403302"/>
                      <a:pt x="135509" y="403991"/>
                    </a:cubicBezTo>
                    <a:cubicBezTo>
                      <a:pt x="139799" y="404681"/>
                      <a:pt x="158029" y="402766"/>
                      <a:pt x="162088" y="401387"/>
                    </a:cubicBezTo>
                    <a:cubicBezTo>
                      <a:pt x="166148" y="399932"/>
                      <a:pt x="177408" y="399012"/>
                      <a:pt x="181008" y="398783"/>
                    </a:cubicBezTo>
                    <a:cubicBezTo>
                      <a:pt x="184608" y="398553"/>
                      <a:pt x="194642" y="400698"/>
                      <a:pt x="197553" y="404298"/>
                    </a:cubicBezTo>
                    <a:cubicBezTo>
                      <a:pt x="200463" y="407898"/>
                      <a:pt x="193263" y="410042"/>
                      <a:pt x="187978" y="409583"/>
                    </a:cubicBezTo>
                    <a:cubicBezTo>
                      <a:pt x="182693" y="409123"/>
                      <a:pt x="184378" y="410808"/>
                      <a:pt x="189663" y="414868"/>
                    </a:cubicBezTo>
                    <a:cubicBezTo>
                      <a:pt x="194948" y="418928"/>
                      <a:pt x="192038" y="419923"/>
                      <a:pt x="190353" y="419923"/>
                    </a:cubicBezTo>
                    <a:cubicBezTo>
                      <a:pt x="188668" y="419923"/>
                      <a:pt x="185833" y="418468"/>
                      <a:pt x="182923" y="416323"/>
                    </a:cubicBezTo>
                    <a:cubicBezTo>
                      <a:pt x="180012" y="414179"/>
                      <a:pt x="164003" y="412493"/>
                      <a:pt x="160633" y="412034"/>
                    </a:cubicBezTo>
                    <a:cubicBezTo>
                      <a:pt x="157263" y="411574"/>
                      <a:pt x="138114" y="413489"/>
                      <a:pt x="132139" y="413719"/>
                    </a:cubicBezTo>
                    <a:cubicBezTo>
                      <a:pt x="126165" y="413949"/>
                      <a:pt x="121569" y="415634"/>
                      <a:pt x="117509" y="419234"/>
                    </a:cubicBezTo>
                    <a:cubicBezTo>
                      <a:pt x="113450" y="422834"/>
                      <a:pt x="134514" y="421838"/>
                      <a:pt x="144548" y="421608"/>
                    </a:cubicBezTo>
                    <a:cubicBezTo>
                      <a:pt x="154582" y="421379"/>
                      <a:pt x="150752" y="423983"/>
                      <a:pt x="150752" y="423983"/>
                    </a:cubicBezTo>
                    <a:cubicBezTo>
                      <a:pt x="150752" y="423983"/>
                      <a:pt x="139952" y="423983"/>
                      <a:pt x="138573" y="424213"/>
                    </a:cubicBezTo>
                    <a:cubicBezTo>
                      <a:pt x="137118" y="424443"/>
                      <a:pt x="128539" y="425668"/>
                      <a:pt x="122335" y="424443"/>
                    </a:cubicBezTo>
                    <a:cubicBezTo>
                      <a:pt x="116131" y="423217"/>
                      <a:pt x="84956" y="420842"/>
                      <a:pt x="83347" y="420613"/>
                    </a:cubicBezTo>
                    <a:cubicBezTo>
                      <a:pt x="81662" y="420383"/>
                      <a:pt x="67109" y="423523"/>
                      <a:pt x="66343" y="423983"/>
                    </a:cubicBezTo>
                    <a:cubicBezTo>
                      <a:pt x="65653" y="424443"/>
                      <a:pt x="62973" y="426357"/>
                      <a:pt x="60828" y="426128"/>
                    </a:cubicBezTo>
                    <a:cubicBezTo>
                      <a:pt x="58683" y="425898"/>
                      <a:pt x="54853" y="426357"/>
                      <a:pt x="52709" y="428272"/>
                    </a:cubicBezTo>
                    <a:cubicBezTo>
                      <a:pt x="50564" y="430187"/>
                      <a:pt x="48649" y="432792"/>
                      <a:pt x="49338" y="435013"/>
                    </a:cubicBezTo>
                    <a:cubicBezTo>
                      <a:pt x="50028" y="437158"/>
                      <a:pt x="56998" y="437924"/>
                      <a:pt x="60828" y="437924"/>
                    </a:cubicBezTo>
                    <a:cubicBezTo>
                      <a:pt x="64658" y="437924"/>
                      <a:pt x="64428" y="441064"/>
                      <a:pt x="62743" y="443668"/>
                    </a:cubicBezTo>
                    <a:cubicBezTo>
                      <a:pt x="61058" y="446273"/>
                      <a:pt x="66802" y="446579"/>
                      <a:pt x="71628" y="447728"/>
                    </a:cubicBezTo>
                    <a:cubicBezTo>
                      <a:pt x="76377" y="448953"/>
                      <a:pt x="85032" y="441294"/>
                      <a:pt x="87866" y="438843"/>
                    </a:cubicBezTo>
                    <a:cubicBezTo>
                      <a:pt x="90777" y="436468"/>
                      <a:pt x="97441" y="435243"/>
                      <a:pt x="94607" y="436698"/>
                    </a:cubicBezTo>
                    <a:cubicBezTo>
                      <a:pt x="91773" y="438153"/>
                      <a:pt x="90318" y="442443"/>
                      <a:pt x="87177" y="446962"/>
                    </a:cubicBezTo>
                    <a:cubicBezTo>
                      <a:pt x="84037" y="451481"/>
                      <a:pt x="102037" y="453166"/>
                      <a:pt x="107552" y="453702"/>
                    </a:cubicBezTo>
                    <a:cubicBezTo>
                      <a:pt x="113067" y="454162"/>
                      <a:pt x="133441" y="455388"/>
                      <a:pt x="138420" y="454392"/>
                    </a:cubicBezTo>
                    <a:cubicBezTo>
                      <a:pt x="143475" y="453473"/>
                      <a:pt x="143169" y="455311"/>
                      <a:pt x="143169" y="457302"/>
                    </a:cubicBezTo>
                    <a:cubicBezTo>
                      <a:pt x="143169" y="459294"/>
                      <a:pt x="140795" y="459907"/>
                      <a:pt x="139339" y="459447"/>
                    </a:cubicBezTo>
                    <a:cubicBezTo>
                      <a:pt x="137884" y="458988"/>
                      <a:pt x="130761" y="461132"/>
                      <a:pt x="129305" y="460137"/>
                    </a:cubicBezTo>
                    <a:cubicBezTo>
                      <a:pt x="127850" y="459141"/>
                      <a:pt x="121646" y="460137"/>
                      <a:pt x="119731" y="461592"/>
                    </a:cubicBezTo>
                    <a:cubicBezTo>
                      <a:pt x="117816" y="463047"/>
                      <a:pt x="111152" y="465881"/>
                      <a:pt x="109160" y="466877"/>
                    </a:cubicBezTo>
                    <a:cubicBezTo>
                      <a:pt x="107169" y="467873"/>
                      <a:pt x="100275" y="469022"/>
                      <a:pt x="98896" y="470707"/>
                    </a:cubicBezTo>
                    <a:cubicBezTo>
                      <a:pt x="97441" y="472392"/>
                      <a:pt x="102267" y="474996"/>
                      <a:pt x="104641" y="475762"/>
                    </a:cubicBezTo>
                    <a:cubicBezTo>
                      <a:pt x="107016" y="476452"/>
                      <a:pt x="110156" y="478673"/>
                      <a:pt x="112531" y="480281"/>
                    </a:cubicBezTo>
                    <a:cubicBezTo>
                      <a:pt x="114905" y="481967"/>
                      <a:pt x="120880" y="485030"/>
                      <a:pt x="125246" y="486716"/>
                    </a:cubicBezTo>
                    <a:cubicBezTo>
                      <a:pt x="129535" y="488401"/>
                      <a:pt x="134361" y="489626"/>
                      <a:pt x="134361" y="489626"/>
                    </a:cubicBezTo>
                    <a:lnTo>
                      <a:pt x="166914" y="495141"/>
                    </a:lnTo>
                    <a:cubicBezTo>
                      <a:pt x="166914" y="495141"/>
                      <a:pt x="183459" y="498971"/>
                      <a:pt x="186293" y="498511"/>
                    </a:cubicBezTo>
                    <a:cubicBezTo>
                      <a:pt x="189127" y="498052"/>
                      <a:pt x="185374" y="494682"/>
                      <a:pt x="181238" y="494222"/>
                    </a:cubicBezTo>
                    <a:cubicBezTo>
                      <a:pt x="177178" y="493762"/>
                      <a:pt x="173578" y="491847"/>
                      <a:pt x="171433" y="490162"/>
                    </a:cubicBezTo>
                    <a:cubicBezTo>
                      <a:pt x="169289" y="488477"/>
                      <a:pt x="170974" y="487558"/>
                      <a:pt x="169748" y="482043"/>
                    </a:cubicBezTo>
                    <a:cubicBezTo>
                      <a:pt x="168523" y="476528"/>
                      <a:pt x="175723" y="480358"/>
                      <a:pt x="177408" y="481124"/>
                    </a:cubicBezTo>
                    <a:cubicBezTo>
                      <a:pt x="179093" y="481813"/>
                      <a:pt x="180778" y="482350"/>
                      <a:pt x="180012" y="483498"/>
                    </a:cubicBezTo>
                    <a:cubicBezTo>
                      <a:pt x="179323" y="484724"/>
                      <a:pt x="183382" y="487788"/>
                      <a:pt x="186446" y="488784"/>
                    </a:cubicBezTo>
                    <a:cubicBezTo>
                      <a:pt x="189587" y="489703"/>
                      <a:pt x="189050" y="488554"/>
                      <a:pt x="191731" y="481813"/>
                    </a:cubicBezTo>
                    <a:cubicBezTo>
                      <a:pt x="194336" y="475073"/>
                      <a:pt x="204676" y="477524"/>
                      <a:pt x="209655" y="478443"/>
                    </a:cubicBezTo>
                    <a:cubicBezTo>
                      <a:pt x="214710" y="479362"/>
                      <a:pt x="209195" y="482962"/>
                      <a:pt x="207280" y="484877"/>
                    </a:cubicBezTo>
                    <a:cubicBezTo>
                      <a:pt x="205365" y="486792"/>
                      <a:pt x="212029" y="489626"/>
                      <a:pt x="214480" y="490622"/>
                    </a:cubicBezTo>
                    <a:cubicBezTo>
                      <a:pt x="216855" y="491541"/>
                      <a:pt x="219995" y="492307"/>
                      <a:pt x="222370" y="491541"/>
                    </a:cubicBezTo>
                    <a:cubicBezTo>
                      <a:pt x="224744" y="490852"/>
                      <a:pt x="233400" y="488401"/>
                      <a:pt x="235545" y="487941"/>
                    </a:cubicBezTo>
                    <a:cubicBezTo>
                      <a:pt x="237689" y="487481"/>
                      <a:pt x="238915" y="486026"/>
                      <a:pt x="239145" y="484801"/>
                    </a:cubicBezTo>
                    <a:cubicBezTo>
                      <a:pt x="239374" y="483575"/>
                      <a:pt x="240370" y="482426"/>
                      <a:pt x="242285" y="481430"/>
                    </a:cubicBezTo>
                    <a:cubicBezTo>
                      <a:pt x="244200" y="480435"/>
                      <a:pt x="244430" y="480741"/>
                      <a:pt x="245885" y="475915"/>
                    </a:cubicBezTo>
                    <a:cubicBezTo>
                      <a:pt x="247340" y="471090"/>
                      <a:pt x="253085" y="482656"/>
                      <a:pt x="255230" y="484494"/>
                    </a:cubicBezTo>
                    <a:cubicBezTo>
                      <a:pt x="257375" y="486409"/>
                      <a:pt x="258140" y="486179"/>
                      <a:pt x="259290" y="485720"/>
                    </a:cubicBezTo>
                    <a:cubicBezTo>
                      <a:pt x="260515" y="485260"/>
                      <a:pt x="262430" y="485030"/>
                      <a:pt x="263579" y="483345"/>
                    </a:cubicBezTo>
                    <a:cubicBezTo>
                      <a:pt x="264804" y="481660"/>
                      <a:pt x="268328" y="482120"/>
                      <a:pt x="268328" y="482120"/>
                    </a:cubicBezTo>
                    <a:cubicBezTo>
                      <a:pt x="268328" y="482120"/>
                      <a:pt x="338720" y="484494"/>
                      <a:pt x="341324" y="484494"/>
                    </a:cubicBezTo>
                    <a:cubicBezTo>
                      <a:pt x="343929" y="484494"/>
                      <a:pt x="345384" y="486179"/>
                      <a:pt x="346610" y="487635"/>
                    </a:cubicBezTo>
                    <a:cubicBezTo>
                      <a:pt x="347835" y="489090"/>
                      <a:pt x="354959" y="489779"/>
                      <a:pt x="354959" y="489779"/>
                    </a:cubicBezTo>
                    <a:cubicBezTo>
                      <a:pt x="369359" y="492154"/>
                      <a:pt x="410031" y="508469"/>
                      <a:pt x="411946" y="508469"/>
                    </a:cubicBezTo>
                    <a:cubicBezTo>
                      <a:pt x="413861" y="508469"/>
                      <a:pt x="413631" y="512299"/>
                      <a:pt x="415776" y="512988"/>
                    </a:cubicBezTo>
                    <a:cubicBezTo>
                      <a:pt x="417921" y="513678"/>
                      <a:pt x="418151" y="515133"/>
                      <a:pt x="416466" y="516129"/>
                    </a:cubicBezTo>
                    <a:cubicBezTo>
                      <a:pt x="414780" y="517048"/>
                      <a:pt x="416006" y="520188"/>
                      <a:pt x="418610" y="520418"/>
                    </a:cubicBezTo>
                    <a:cubicBezTo>
                      <a:pt x="421214" y="520648"/>
                      <a:pt x="420525" y="522103"/>
                      <a:pt x="422210" y="523022"/>
                    </a:cubicBezTo>
                    <a:cubicBezTo>
                      <a:pt x="423895" y="523941"/>
                      <a:pt x="422210" y="525627"/>
                      <a:pt x="420295" y="526163"/>
                    </a:cubicBezTo>
                    <a:cubicBezTo>
                      <a:pt x="418380" y="526699"/>
                      <a:pt x="417155" y="526852"/>
                      <a:pt x="412176" y="529533"/>
                    </a:cubicBezTo>
                    <a:cubicBezTo>
                      <a:pt x="407121" y="532137"/>
                      <a:pt x="413631" y="531218"/>
                      <a:pt x="416006" y="530759"/>
                    </a:cubicBezTo>
                    <a:cubicBezTo>
                      <a:pt x="418380" y="530299"/>
                      <a:pt x="418610" y="532903"/>
                      <a:pt x="416695" y="533899"/>
                    </a:cubicBezTo>
                    <a:cubicBezTo>
                      <a:pt x="414780" y="534895"/>
                      <a:pt x="415776" y="536044"/>
                      <a:pt x="417385" y="537039"/>
                    </a:cubicBezTo>
                    <a:cubicBezTo>
                      <a:pt x="419070" y="537959"/>
                      <a:pt x="425504" y="540180"/>
                      <a:pt x="428874" y="541559"/>
                    </a:cubicBezTo>
                    <a:cubicBezTo>
                      <a:pt x="432244" y="542937"/>
                      <a:pt x="441053" y="553967"/>
                      <a:pt x="443964" y="555193"/>
                    </a:cubicBezTo>
                    <a:cubicBezTo>
                      <a:pt x="446874" y="556418"/>
                      <a:pt x="448253" y="557567"/>
                      <a:pt x="451394" y="557338"/>
                    </a:cubicBezTo>
                    <a:cubicBezTo>
                      <a:pt x="454534" y="557108"/>
                      <a:pt x="456142" y="558027"/>
                      <a:pt x="457598" y="560248"/>
                    </a:cubicBezTo>
                    <a:cubicBezTo>
                      <a:pt x="459053" y="562393"/>
                      <a:pt x="461198" y="560938"/>
                      <a:pt x="459283" y="562163"/>
                    </a:cubicBezTo>
                    <a:cubicBezTo>
                      <a:pt x="457368" y="563389"/>
                      <a:pt x="456679" y="564767"/>
                      <a:pt x="454534" y="564538"/>
                    </a:cubicBezTo>
                    <a:cubicBezTo>
                      <a:pt x="452389" y="564308"/>
                      <a:pt x="452389" y="564767"/>
                      <a:pt x="453308" y="566453"/>
                    </a:cubicBezTo>
                    <a:cubicBezTo>
                      <a:pt x="454228" y="568138"/>
                      <a:pt x="458364" y="567142"/>
                      <a:pt x="460509" y="569057"/>
                    </a:cubicBezTo>
                    <a:cubicBezTo>
                      <a:pt x="462653" y="570972"/>
                      <a:pt x="465257" y="572197"/>
                      <a:pt x="466943" y="572197"/>
                    </a:cubicBezTo>
                    <a:cubicBezTo>
                      <a:pt x="468628" y="572197"/>
                      <a:pt x="470083" y="572657"/>
                      <a:pt x="469317" y="574342"/>
                    </a:cubicBezTo>
                    <a:cubicBezTo>
                      <a:pt x="468628" y="576027"/>
                      <a:pt x="471692" y="577482"/>
                      <a:pt x="475062" y="577942"/>
                    </a:cubicBezTo>
                    <a:cubicBezTo>
                      <a:pt x="478432" y="578402"/>
                      <a:pt x="476287" y="577482"/>
                      <a:pt x="476747" y="579397"/>
                    </a:cubicBezTo>
                    <a:cubicBezTo>
                      <a:pt x="477206" y="581312"/>
                      <a:pt x="472687" y="581542"/>
                      <a:pt x="467862" y="582002"/>
                    </a:cubicBezTo>
                    <a:cubicBezTo>
                      <a:pt x="463113" y="582461"/>
                      <a:pt x="462806" y="581772"/>
                      <a:pt x="463572" y="583457"/>
                    </a:cubicBezTo>
                    <a:cubicBezTo>
                      <a:pt x="464262" y="585142"/>
                      <a:pt x="468628" y="584683"/>
                      <a:pt x="475521" y="585372"/>
                    </a:cubicBezTo>
                    <a:cubicBezTo>
                      <a:pt x="482492" y="586061"/>
                      <a:pt x="474602" y="589202"/>
                      <a:pt x="469547" y="588742"/>
                    </a:cubicBezTo>
                    <a:cubicBezTo>
                      <a:pt x="464491" y="588283"/>
                      <a:pt x="465487" y="589661"/>
                      <a:pt x="470006" y="590887"/>
                    </a:cubicBezTo>
                    <a:cubicBezTo>
                      <a:pt x="474526" y="592112"/>
                      <a:pt x="472917" y="592572"/>
                      <a:pt x="470696" y="594027"/>
                    </a:cubicBezTo>
                    <a:cubicBezTo>
                      <a:pt x="468551" y="595483"/>
                      <a:pt x="460662" y="596938"/>
                      <a:pt x="453462" y="598776"/>
                    </a:cubicBezTo>
                    <a:cubicBezTo>
                      <a:pt x="446261" y="600615"/>
                      <a:pt x="444883" y="601917"/>
                      <a:pt x="451547" y="602147"/>
                    </a:cubicBezTo>
                    <a:cubicBezTo>
                      <a:pt x="458287" y="602376"/>
                      <a:pt x="473836" y="597627"/>
                      <a:pt x="478585" y="594257"/>
                    </a:cubicBezTo>
                    <a:cubicBezTo>
                      <a:pt x="483334" y="590887"/>
                      <a:pt x="478585" y="597627"/>
                      <a:pt x="475675" y="601457"/>
                    </a:cubicBezTo>
                    <a:cubicBezTo>
                      <a:pt x="472764" y="605287"/>
                      <a:pt x="475904" y="606206"/>
                      <a:pt x="478585" y="605747"/>
                    </a:cubicBezTo>
                    <a:cubicBezTo>
                      <a:pt x="481190" y="605287"/>
                      <a:pt x="483870" y="606206"/>
                      <a:pt x="481726" y="606972"/>
                    </a:cubicBezTo>
                    <a:cubicBezTo>
                      <a:pt x="479581" y="607661"/>
                      <a:pt x="487241" y="611491"/>
                      <a:pt x="491070" y="613713"/>
                    </a:cubicBezTo>
                    <a:cubicBezTo>
                      <a:pt x="494900" y="615857"/>
                      <a:pt x="491990" y="616317"/>
                      <a:pt x="487470" y="616317"/>
                    </a:cubicBezTo>
                    <a:cubicBezTo>
                      <a:pt x="482951" y="616317"/>
                      <a:pt x="487241" y="619228"/>
                      <a:pt x="489615" y="620836"/>
                    </a:cubicBezTo>
                    <a:cubicBezTo>
                      <a:pt x="491990" y="622521"/>
                      <a:pt x="494900" y="622751"/>
                      <a:pt x="492219" y="623440"/>
                    </a:cubicBezTo>
                    <a:cubicBezTo>
                      <a:pt x="489615" y="624130"/>
                      <a:pt x="490304" y="622521"/>
                      <a:pt x="486475" y="623440"/>
                    </a:cubicBezTo>
                    <a:cubicBezTo>
                      <a:pt x="482645" y="624360"/>
                      <a:pt x="486705" y="625585"/>
                      <a:pt x="484790" y="626351"/>
                    </a:cubicBezTo>
                    <a:cubicBezTo>
                      <a:pt x="482875" y="627040"/>
                      <a:pt x="481649" y="628266"/>
                      <a:pt x="486475" y="628726"/>
                    </a:cubicBezTo>
                    <a:cubicBezTo>
                      <a:pt x="491300" y="629185"/>
                      <a:pt x="495360" y="632096"/>
                      <a:pt x="496739" y="634930"/>
                    </a:cubicBezTo>
                    <a:cubicBezTo>
                      <a:pt x="498117" y="637764"/>
                      <a:pt x="501794" y="638760"/>
                      <a:pt x="504858" y="639219"/>
                    </a:cubicBezTo>
                    <a:cubicBezTo>
                      <a:pt x="507998" y="639679"/>
                      <a:pt x="507462" y="641134"/>
                      <a:pt x="506084" y="641594"/>
                    </a:cubicBezTo>
                    <a:cubicBezTo>
                      <a:pt x="504705" y="642053"/>
                      <a:pt x="503939" y="643738"/>
                      <a:pt x="502024" y="645424"/>
                    </a:cubicBezTo>
                    <a:cubicBezTo>
                      <a:pt x="500109" y="647109"/>
                      <a:pt x="500109" y="647109"/>
                      <a:pt x="504628" y="649483"/>
                    </a:cubicBezTo>
                    <a:cubicBezTo>
                      <a:pt x="509147" y="651858"/>
                      <a:pt x="504628" y="652394"/>
                      <a:pt x="502483" y="652624"/>
                    </a:cubicBezTo>
                    <a:cubicBezTo>
                      <a:pt x="500339" y="652853"/>
                      <a:pt x="500339" y="652853"/>
                      <a:pt x="500798" y="654079"/>
                    </a:cubicBezTo>
                    <a:cubicBezTo>
                      <a:pt x="501258" y="655305"/>
                      <a:pt x="499879" y="656453"/>
                      <a:pt x="498194" y="656683"/>
                    </a:cubicBezTo>
                    <a:cubicBezTo>
                      <a:pt x="496509" y="656913"/>
                      <a:pt x="494824" y="655994"/>
                      <a:pt x="492679" y="657909"/>
                    </a:cubicBezTo>
                    <a:cubicBezTo>
                      <a:pt x="490534" y="659824"/>
                      <a:pt x="494134" y="660054"/>
                      <a:pt x="496509" y="659594"/>
                    </a:cubicBezTo>
                    <a:cubicBezTo>
                      <a:pt x="498883" y="659134"/>
                      <a:pt x="500339" y="658675"/>
                      <a:pt x="502254" y="659824"/>
                    </a:cubicBezTo>
                    <a:cubicBezTo>
                      <a:pt x="504169" y="661049"/>
                      <a:pt x="507998" y="661739"/>
                      <a:pt x="509454" y="661049"/>
                    </a:cubicBezTo>
                    <a:cubicBezTo>
                      <a:pt x="510909" y="660360"/>
                      <a:pt x="512824" y="661049"/>
                      <a:pt x="514203" y="662275"/>
                    </a:cubicBezTo>
                    <a:cubicBezTo>
                      <a:pt x="515658" y="663500"/>
                      <a:pt x="518033" y="662505"/>
                      <a:pt x="518492" y="665185"/>
                    </a:cubicBezTo>
                    <a:cubicBezTo>
                      <a:pt x="518952" y="667790"/>
                      <a:pt x="520177" y="671620"/>
                      <a:pt x="517803" y="673075"/>
                    </a:cubicBezTo>
                    <a:cubicBezTo>
                      <a:pt x="515428" y="674530"/>
                      <a:pt x="517343" y="675986"/>
                      <a:pt x="519028" y="675449"/>
                    </a:cubicBezTo>
                    <a:cubicBezTo>
                      <a:pt x="520713" y="674990"/>
                      <a:pt x="521173" y="677594"/>
                      <a:pt x="519488" y="679279"/>
                    </a:cubicBezTo>
                    <a:cubicBezTo>
                      <a:pt x="517803" y="680964"/>
                      <a:pt x="514433" y="681654"/>
                      <a:pt x="518033" y="682420"/>
                    </a:cubicBezTo>
                    <a:cubicBezTo>
                      <a:pt x="521633" y="683109"/>
                      <a:pt x="516118" y="684335"/>
                      <a:pt x="513743" y="685790"/>
                    </a:cubicBezTo>
                    <a:cubicBezTo>
                      <a:pt x="511368" y="687245"/>
                      <a:pt x="512288" y="689160"/>
                      <a:pt x="514662" y="688394"/>
                    </a:cubicBezTo>
                    <a:cubicBezTo>
                      <a:pt x="517037" y="687705"/>
                      <a:pt x="515888" y="688394"/>
                      <a:pt x="519718" y="689850"/>
                    </a:cubicBezTo>
                    <a:cubicBezTo>
                      <a:pt x="523548" y="691305"/>
                      <a:pt x="519488" y="691535"/>
                      <a:pt x="518033" y="691994"/>
                    </a:cubicBezTo>
                    <a:cubicBezTo>
                      <a:pt x="516577" y="692454"/>
                      <a:pt x="512058" y="691075"/>
                      <a:pt x="507769" y="690079"/>
                    </a:cubicBezTo>
                    <a:cubicBezTo>
                      <a:pt x="503479" y="689084"/>
                      <a:pt x="497964" y="689390"/>
                      <a:pt x="495360" y="691994"/>
                    </a:cubicBezTo>
                    <a:cubicBezTo>
                      <a:pt x="492756" y="694599"/>
                      <a:pt x="498271" y="693909"/>
                      <a:pt x="501105" y="694369"/>
                    </a:cubicBezTo>
                    <a:cubicBezTo>
                      <a:pt x="503939" y="694828"/>
                      <a:pt x="504245" y="692454"/>
                      <a:pt x="507079" y="695058"/>
                    </a:cubicBezTo>
                    <a:cubicBezTo>
                      <a:pt x="509990" y="697662"/>
                      <a:pt x="511598" y="693833"/>
                      <a:pt x="515964" y="694828"/>
                    </a:cubicBezTo>
                    <a:cubicBezTo>
                      <a:pt x="520330" y="695824"/>
                      <a:pt x="518875" y="696973"/>
                      <a:pt x="516654" y="697739"/>
                    </a:cubicBezTo>
                    <a:cubicBezTo>
                      <a:pt x="514509" y="698428"/>
                      <a:pt x="515428" y="700114"/>
                      <a:pt x="514279" y="703024"/>
                    </a:cubicBezTo>
                    <a:cubicBezTo>
                      <a:pt x="513054" y="705935"/>
                      <a:pt x="503249" y="710914"/>
                      <a:pt x="498500" y="714284"/>
                    </a:cubicBezTo>
                    <a:cubicBezTo>
                      <a:pt x="493751" y="717654"/>
                      <a:pt x="498500" y="718573"/>
                      <a:pt x="498500" y="718573"/>
                    </a:cubicBezTo>
                    <a:cubicBezTo>
                      <a:pt x="506620" y="721178"/>
                      <a:pt x="515045" y="720029"/>
                      <a:pt x="519105" y="717654"/>
                    </a:cubicBezTo>
                    <a:cubicBezTo>
                      <a:pt x="523164" y="715280"/>
                      <a:pt x="523854" y="716429"/>
                      <a:pt x="522245" y="718343"/>
                    </a:cubicBezTo>
                    <a:cubicBezTo>
                      <a:pt x="520560" y="720258"/>
                      <a:pt x="515045" y="722633"/>
                      <a:pt x="511675" y="721944"/>
                    </a:cubicBezTo>
                    <a:cubicBezTo>
                      <a:pt x="508305" y="721254"/>
                      <a:pt x="503326" y="723399"/>
                      <a:pt x="503786" y="726003"/>
                    </a:cubicBezTo>
                    <a:cubicBezTo>
                      <a:pt x="504245" y="728607"/>
                      <a:pt x="499037" y="727458"/>
                      <a:pt x="497811" y="729144"/>
                    </a:cubicBezTo>
                    <a:cubicBezTo>
                      <a:pt x="496585" y="730829"/>
                      <a:pt x="493522" y="730599"/>
                      <a:pt x="490611" y="731288"/>
                    </a:cubicBezTo>
                    <a:cubicBezTo>
                      <a:pt x="487700" y="731978"/>
                      <a:pt x="486551" y="734199"/>
                      <a:pt x="490611" y="736037"/>
                    </a:cubicBezTo>
                    <a:cubicBezTo>
                      <a:pt x="494670" y="737952"/>
                      <a:pt x="516883" y="748906"/>
                      <a:pt x="516883" y="748906"/>
                    </a:cubicBezTo>
                    <a:cubicBezTo>
                      <a:pt x="521479" y="750974"/>
                      <a:pt x="527760" y="750514"/>
                      <a:pt x="531437" y="749671"/>
                    </a:cubicBezTo>
                    <a:cubicBezTo>
                      <a:pt x="535113" y="748906"/>
                      <a:pt x="537028" y="747450"/>
                      <a:pt x="540399" y="746608"/>
                    </a:cubicBezTo>
                    <a:cubicBezTo>
                      <a:pt x="543769" y="745842"/>
                      <a:pt x="545148" y="743544"/>
                      <a:pt x="545684" y="741629"/>
                    </a:cubicBezTo>
                    <a:cubicBezTo>
                      <a:pt x="546220" y="739714"/>
                      <a:pt x="543616" y="738565"/>
                      <a:pt x="540399" y="735118"/>
                    </a:cubicBezTo>
                    <a:cubicBezTo>
                      <a:pt x="537182" y="731671"/>
                      <a:pt x="539786" y="732054"/>
                      <a:pt x="542007" y="733510"/>
                    </a:cubicBezTo>
                    <a:cubicBezTo>
                      <a:pt x="544228" y="734965"/>
                      <a:pt x="546756" y="735271"/>
                      <a:pt x="548212" y="734659"/>
                    </a:cubicBezTo>
                    <a:cubicBezTo>
                      <a:pt x="549667" y="734046"/>
                      <a:pt x="549361" y="732590"/>
                      <a:pt x="547752" y="731288"/>
                    </a:cubicBezTo>
                    <a:cubicBezTo>
                      <a:pt x="546143" y="729986"/>
                      <a:pt x="547905" y="729986"/>
                      <a:pt x="549820" y="729986"/>
                    </a:cubicBezTo>
                    <a:cubicBezTo>
                      <a:pt x="551735" y="729986"/>
                      <a:pt x="556024" y="729067"/>
                      <a:pt x="557480" y="726616"/>
                    </a:cubicBezTo>
                    <a:cubicBezTo>
                      <a:pt x="558935" y="724241"/>
                      <a:pt x="555565" y="719109"/>
                      <a:pt x="553497" y="715586"/>
                    </a:cubicBezTo>
                    <a:cubicBezTo>
                      <a:pt x="551429" y="712063"/>
                      <a:pt x="547905" y="710301"/>
                      <a:pt x="545837" y="707620"/>
                    </a:cubicBezTo>
                    <a:cubicBezTo>
                      <a:pt x="543769" y="704939"/>
                      <a:pt x="546756" y="702488"/>
                      <a:pt x="547446" y="705399"/>
                    </a:cubicBezTo>
                    <a:cubicBezTo>
                      <a:pt x="548135" y="708309"/>
                      <a:pt x="550969" y="710531"/>
                      <a:pt x="552731" y="711143"/>
                    </a:cubicBezTo>
                    <a:cubicBezTo>
                      <a:pt x="554492" y="711756"/>
                      <a:pt x="556714" y="712905"/>
                      <a:pt x="558169" y="715126"/>
                    </a:cubicBezTo>
                    <a:cubicBezTo>
                      <a:pt x="559624" y="717348"/>
                      <a:pt x="560544" y="725161"/>
                      <a:pt x="559931" y="726616"/>
                    </a:cubicBezTo>
                    <a:cubicBezTo>
                      <a:pt x="559318" y="728071"/>
                      <a:pt x="560390" y="727535"/>
                      <a:pt x="561692" y="727229"/>
                    </a:cubicBezTo>
                    <a:cubicBezTo>
                      <a:pt x="562995" y="726922"/>
                      <a:pt x="564220" y="725620"/>
                      <a:pt x="567284" y="725467"/>
                    </a:cubicBezTo>
                    <a:cubicBezTo>
                      <a:pt x="570348" y="725314"/>
                      <a:pt x="569352" y="723705"/>
                      <a:pt x="568893" y="721331"/>
                    </a:cubicBezTo>
                    <a:cubicBezTo>
                      <a:pt x="568433" y="718956"/>
                      <a:pt x="570654" y="720182"/>
                      <a:pt x="574331" y="717195"/>
                    </a:cubicBezTo>
                    <a:cubicBezTo>
                      <a:pt x="578008" y="714131"/>
                      <a:pt x="577548" y="717041"/>
                      <a:pt x="576706" y="717807"/>
                    </a:cubicBezTo>
                    <a:cubicBezTo>
                      <a:pt x="575940" y="718573"/>
                      <a:pt x="574331" y="720718"/>
                      <a:pt x="573488" y="721024"/>
                    </a:cubicBezTo>
                    <a:cubicBezTo>
                      <a:pt x="572646" y="721331"/>
                      <a:pt x="572186" y="721178"/>
                      <a:pt x="572722" y="722939"/>
                    </a:cubicBezTo>
                    <a:cubicBezTo>
                      <a:pt x="573182" y="724701"/>
                      <a:pt x="574331" y="725161"/>
                      <a:pt x="566212" y="729297"/>
                    </a:cubicBezTo>
                    <a:cubicBezTo>
                      <a:pt x="558092" y="733433"/>
                      <a:pt x="570961" y="733280"/>
                      <a:pt x="575633" y="732973"/>
                    </a:cubicBezTo>
                    <a:cubicBezTo>
                      <a:pt x="580229" y="732667"/>
                      <a:pt x="584595" y="735654"/>
                      <a:pt x="587889" y="736803"/>
                    </a:cubicBezTo>
                    <a:cubicBezTo>
                      <a:pt x="591259" y="737952"/>
                      <a:pt x="599838" y="736497"/>
                      <a:pt x="603667" y="732207"/>
                    </a:cubicBezTo>
                    <a:cubicBezTo>
                      <a:pt x="607497" y="727918"/>
                      <a:pt x="607344" y="732361"/>
                      <a:pt x="606042" y="735118"/>
                    </a:cubicBezTo>
                    <a:cubicBezTo>
                      <a:pt x="604740" y="737799"/>
                      <a:pt x="600450" y="738488"/>
                      <a:pt x="596467" y="738642"/>
                    </a:cubicBezTo>
                    <a:cubicBezTo>
                      <a:pt x="592484" y="738795"/>
                      <a:pt x="581301" y="740556"/>
                      <a:pt x="574791" y="743391"/>
                    </a:cubicBezTo>
                    <a:cubicBezTo>
                      <a:pt x="568280" y="746301"/>
                      <a:pt x="572876" y="747680"/>
                      <a:pt x="572876" y="747680"/>
                    </a:cubicBezTo>
                    <a:cubicBezTo>
                      <a:pt x="580076" y="750591"/>
                      <a:pt x="591106" y="746531"/>
                      <a:pt x="595395" y="745152"/>
                    </a:cubicBezTo>
                    <a:cubicBezTo>
                      <a:pt x="599685" y="743697"/>
                      <a:pt x="604510" y="742625"/>
                      <a:pt x="611327" y="742242"/>
                    </a:cubicBezTo>
                    <a:cubicBezTo>
                      <a:pt x="618144" y="741859"/>
                      <a:pt x="614238" y="745765"/>
                      <a:pt x="609565" y="745612"/>
                    </a:cubicBezTo>
                    <a:cubicBezTo>
                      <a:pt x="604969" y="745459"/>
                      <a:pt x="596774" y="747833"/>
                      <a:pt x="593940" y="748140"/>
                    </a:cubicBezTo>
                    <a:cubicBezTo>
                      <a:pt x="591029" y="748446"/>
                      <a:pt x="589650" y="752429"/>
                      <a:pt x="589650" y="753884"/>
                    </a:cubicBezTo>
                    <a:cubicBezTo>
                      <a:pt x="589650" y="755340"/>
                      <a:pt x="589344" y="756795"/>
                      <a:pt x="588042" y="756795"/>
                    </a:cubicBezTo>
                    <a:cubicBezTo>
                      <a:pt x="586740" y="756795"/>
                      <a:pt x="585974" y="756642"/>
                      <a:pt x="584059" y="758557"/>
                    </a:cubicBezTo>
                    <a:cubicBezTo>
                      <a:pt x="582144" y="760472"/>
                      <a:pt x="586433" y="760625"/>
                      <a:pt x="587889" y="760472"/>
                    </a:cubicBezTo>
                    <a:cubicBezTo>
                      <a:pt x="589344" y="760318"/>
                      <a:pt x="599838" y="754267"/>
                      <a:pt x="603361" y="751893"/>
                    </a:cubicBezTo>
                    <a:cubicBezTo>
                      <a:pt x="606884" y="749518"/>
                      <a:pt x="608646" y="751127"/>
                      <a:pt x="609719" y="753042"/>
                    </a:cubicBezTo>
                    <a:cubicBezTo>
                      <a:pt x="610791" y="754957"/>
                      <a:pt x="608416" y="755952"/>
                      <a:pt x="605582" y="755723"/>
                    </a:cubicBezTo>
                    <a:cubicBezTo>
                      <a:pt x="602672" y="755569"/>
                      <a:pt x="597004" y="758403"/>
                      <a:pt x="594552" y="759859"/>
                    </a:cubicBezTo>
                    <a:cubicBezTo>
                      <a:pt x="592178" y="761314"/>
                      <a:pt x="592178" y="761774"/>
                      <a:pt x="592791" y="762386"/>
                    </a:cubicBezTo>
                    <a:cubicBezTo>
                      <a:pt x="593404" y="762999"/>
                      <a:pt x="596314" y="763535"/>
                      <a:pt x="597770" y="763152"/>
                    </a:cubicBezTo>
                    <a:cubicBezTo>
                      <a:pt x="599225" y="762846"/>
                      <a:pt x="600833" y="761238"/>
                      <a:pt x="603974" y="762233"/>
                    </a:cubicBezTo>
                    <a:cubicBezTo>
                      <a:pt x="607114" y="763229"/>
                      <a:pt x="607191" y="764455"/>
                      <a:pt x="612782" y="763152"/>
                    </a:cubicBezTo>
                    <a:cubicBezTo>
                      <a:pt x="618374" y="761850"/>
                      <a:pt x="617378" y="762999"/>
                      <a:pt x="614850" y="764455"/>
                    </a:cubicBezTo>
                    <a:cubicBezTo>
                      <a:pt x="612323" y="765910"/>
                      <a:pt x="619446" y="768438"/>
                      <a:pt x="623965" y="768284"/>
                    </a:cubicBezTo>
                    <a:cubicBezTo>
                      <a:pt x="628408" y="768131"/>
                      <a:pt x="627029" y="770046"/>
                      <a:pt x="625574" y="770659"/>
                    </a:cubicBezTo>
                    <a:cubicBezTo>
                      <a:pt x="624119" y="771272"/>
                      <a:pt x="618221" y="770812"/>
                      <a:pt x="615846" y="769510"/>
                    </a:cubicBezTo>
                    <a:cubicBezTo>
                      <a:pt x="613472" y="768208"/>
                      <a:pt x="604663" y="765221"/>
                      <a:pt x="601293" y="766599"/>
                    </a:cubicBezTo>
                    <a:cubicBezTo>
                      <a:pt x="597923" y="768055"/>
                      <a:pt x="603514" y="769663"/>
                      <a:pt x="605735" y="770429"/>
                    </a:cubicBezTo>
                    <a:cubicBezTo>
                      <a:pt x="607957" y="771195"/>
                      <a:pt x="619446" y="774872"/>
                      <a:pt x="621208" y="775867"/>
                    </a:cubicBezTo>
                    <a:cubicBezTo>
                      <a:pt x="622970" y="776787"/>
                      <a:pt x="624272" y="777476"/>
                      <a:pt x="627259" y="776327"/>
                    </a:cubicBezTo>
                    <a:cubicBezTo>
                      <a:pt x="630323" y="775178"/>
                      <a:pt x="631089" y="777093"/>
                      <a:pt x="632851" y="778855"/>
                    </a:cubicBezTo>
                    <a:cubicBezTo>
                      <a:pt x="634613" y="780616"/>
                      <a:pt x="634153" y="781919"/>
                      <a:pt x="633770" y="782685"/>
                    </a:cubicBezTo>
                    <a:cubicBezTo>
                      <a:pt x="633463" y="783451"/>
                      <a:pt x="629940" y="782378"/>
                      <a:pt x="629021" y="781765"/>
                    </a:cubicBezTo>
                    <a:cubicBezTo>
                      <a:pt x="628102" y="781153"/>
                      <a:pt x="624731" y="780463"/>
                      <a:pt x="621668" y="779697"/>
                    </a:cubicBezTo>
                    <a:cubicBezTo>
                      <a:pt x="618604" y="778931"/>
                      <a:pt x="618451" y="781153"/>
                      <a:pt x="617072" y="781612"/>
                    </a:cubicBezTo>
                    <a:cubicBezTo>
                      <a:pt x="615616" y="782072"/>
                      <a:pt x="616919" y="783680"/>
                      <a:pt x="618221" y="784523"/>
                    </a:cubicBezTo>
                    <a:cubicBezTo>
                      <a:pt x="619523" y="785289"/>
                      <a:pt x="621438" y="786131"/>
                      <a:pt x="622510" y="784063"/>
                    </a:cubicBezTo>
                    <a:cubicBezTo>
                      <a:pt x="623659" y="781995"/>
                      <a:pt x="624885" y="782761"/>
                      <a:pt x="626034" y="784523"/>
                    </a:cubicBezTo>
                    <a:cubicBezTo>
                      <a:pt x="627183" y="786285"/>
                      <a:pt x="626646" y="785825"/>
                      <a:pt x="630170" y="785672"/>
                    </a:cubicBezTo>
                    <a:cubicBezTo>
                      <a:pt x="633693" y="785519"/>
                      <a:pt x="630936" y="787280"/>
                      <a:pt x="629557" y="787280"/>
                    </a:cubicBezTo>
                    <a:cubicBezTo>
                      <a:pt x="628178" y="787280"/>
                      <a:pt x="628102" y="788046"/>
                      <a:pt x="631012" y="789502"/>
                    </a:cubicBezTo>
                    <a:cubicBezTo>
                      <a:pt x="633923" y="790957"/>
                      <a:pt x="631319" y="791570"/>
                      <a:pt x="630400" y="791263"/>
                    </a:cubicBezTo>
                    <a:cubicBezTo>
                      <a:pt x="629480" y="790957"/>
                      <a:pt x="629098" y="791263"/>
                      <a:pt x="627872" y="792183"/>
                    </a:cubicBezTo>
                    <a:cubicBezTo>
                      <a:pt x="626646" y="793102"/>
                      <a:pt x="623429" y="791034"/>
                      <a:pt x="622127" y="789808"/>
                    </a:cubicBezTo>
                    <a:cubicBezTo>
                      <a:pt x="620825" y="788506"/>
                      <a:pt x="620365" y="787587"/>
                      <a:pt x="618144" y="789961"/>
                    </a:cubicBezTo>
                    <a:cubicBezTo>
                      <a:pt x="615923" y="792336"/>
                      <a:pt x="623736" y="794940"/>
                      <a:pt x="625651" y="795706"/>
                    </a:cubicBezTo>
                    <a:cubicBezTo>
                      <a:pt x="627566" y="796472"/>
                      <a:pt x="628332" y="797621"/>
                      <a:pt x="625957" y="797468"/>
                    </a:cubicBezTo>
                    <a:cubicBezTo>
                      <a:pt x="623583" y="797315"/>
                      <a:pt x="629480" y="799536"/>
                      <a:pt x="633004" y="798923"/>
                    </a:cubicBezTo>
                    <a:cubicBezTo>
                      <a:pt x="636527" y="798310"/>
                      <a:pt x="636221" y="795246"/>
                      <a:pt x="639055" y="793485"/>
                    </a:cubicBezTo>
                    <a:cubicBezTo>
                      <a:pt x="641966" y="791723"/>
                      <a:pt x="638749" y="796702"/>
                      <a:pt x="637906" y="797621"/>
                    </a:cubicBezTo>
                    <a:cubicBezTo>
                      <a:pt x="637063" y="798540"/>
                      <a:pt x="636604" y="800302"/>
                      <a:pt x="637447" y="800532"/>
                    </a:cubicBezTo>
                    <a:cubicBezTo>
                      <a:pt x="638213" y="800685"/>
                      <a:pt x="639821" y="801298"/>
                      <a:pt x="639515" y="802753"/>
                    </a:cubicBezTo>
                    <a:cubicBezTo>
                      <a:pt x="639208" y="804208"/>
                      <a:pt x="636298" y="803059"/>
                      <a:pt x="634229" y="803059"/>
                    </a:cubicBezTo>
                    <a:cubicBezTo>
                      <a:pt x="632161" y="803059"/>
                      <a:pt x="623353" y="801298"/>
                      <a:pt x="616995" y="799842"/>
                    </a:cubicBezTo>
                    <a:cubicBezTo>
                      <a:pt x="610638" y="798387"/>
                      <a:pt x="599148" y="792795"/>
                      <a:pt x="599148" y="792795"/>
                    </a:cubicBezTo>
                    <a:cubicBezTo>
                      <a:pt x="582067" y="782455"/>
                      <a:pt x="571727" y="780540"/>
                      <a:pt x="563531" y="781459"/>
                    </a:cubicBezTo>
                    <a:cubicBezTo>
                      <a:pt x="555335" y="782378"/>
                      <a:pt x="551122" y="779697"/>
                      <a:pt x="542620" y="778548"/>
                    </a:cubicBezTo>
                    <a:cubicBezTo>
                      <a:pt x="534194" y="777399"/>
                      <a:pt x="527913" y="781919"/>
                      <a:pt x="525386" y="784446"/>
                    </a:cubicBezTo>
                    <a:cubicBezTo>
                      <a:pt x="522858" y="786974"/>
                      <a:pt x="525539" y="787510"/>
                      <a:pt x="525539" y="787510"/>
                    </a:cubicBezTo>
                    <a:cubicBezTo>
                      <a:pt x="525539" y="787510"/>
                      <a:pt x="602289" y="818302"/>
                      <a:pt x="605659" y="819604"/>
                    </a:cubicBezTo>
                    <a:cubicBezTo>
                      <a:pt x="609029" y="820906"/>
                      <a:pt x="610638" y="818685"/>
                      <a:pt x="613778" y="819757"/>
                    </a:cubicBezTo>
                    <a:cubicBezTo>
                      <a:pt x="616995" y="820906"/>
                      <a:pt x="618910" y="818455"/>
                      <a:pt x="621285" y="817076"/>
                    </a:cubicBezTo>
                    <a:cubicBezTo>
                      <a:pt x="623659" y="815621"/>
                      <a:pt x="623812" y="816464"/>
                      <a:pt x="627029" y="817842"/>
                    </a:cubicBezTo>
                    <a:cubicBezTo>
                      <a:pt x="630246" y="819298"/>
                      <a:pt x="626876" y="819910"/>
                      <a:pt x="625574" y="819145"/>
                    </a:cubicBezTo>
                    <a:cubicBezTo>
                      <a:pt x="624272" y="818379"/>
                      <a:pt x="623353" y="819910"/>
                      <a:pt x="621591" y="820753"/>
                    </a:cubicBezTo>
                    <a:cubicBezTo>
                      <a:pt x="619829" y="821519"/>
                      <a:pt x="619829" y="822515"/>
                      <a:pt x="621744" y="822515"/>
                    </a:cubicBezTo>
                    <a:cubicBezTo>
                      <a:pt x="623659" y="822515"/>
                      <a:pt x="632314" y="821366"/>
                      <a:pt x="634689" y="820600"/>
                    </a:cubicBezTo>
                    <a:cubicBezTo>
                      <a:pt x="637063" y="819834"/>
                      <a:pt x="635608" y="818991"/>
                      <a:pt x="641429" y="818225"/>
                    </a:cubicBezTo>
                    <a:cubicBezTo>
                      <a:pt x="647174" y="817459"/>
                      <a:pt x="644800" y="818991"/>
                      <a:pt x="642885" y="819834"/>
                    </a:cubicBezTo>
                    <a:cubicBezTo>
                      <a:pt x="640970" y="820600"/>
                      <a:pt x="640357" y="821136"/>
                      <a:pt x="639208" y="822208"/>
                    </a:cubicBezTo>
                    <a:cubicBezTo>
                      <a:pt x="638059" y="823357"/>
                      <a:pt x="639515" y="825119"/>
                      <a:pt x="642578" y="825425"/>
                    </a:cubicBezTo>
                    <a:cubicBezTo>
                      <a:pt x="645642" y="825732"/>
                      <a:pt x="644800" y="827340"/>
                      <a:pt x="647021" y="830404"/>
                    </a:cubicBezTo>
                    <a:cubicBezTo>
                      <a:pt x="649242" y="833468"/>
                      <a:pt x="644800" y="834540"/>
                      <a:pt x="638749" y="835536"/>
                    </a:cubicBezTo>
                    <a:cubicBezTo>
                      <a:pt x="632698" y="836532"/>
                      <a:pt x="632008" y="837604"/>
                      <a:pt x="634000" y="837451"/>
                    </a:cubicBezTo>
                    <a:cubicBezTo>
                      <a:pt x="635915" y="837298"/>
                      <a:pt x="637829" y="836992"/>
                      <a:pt x="642119" y="839213"/>
                    </a:cubicBezTo>
                    <a:cubicBezTo>
                      <a:pt x="646408" y="841434"/>
                      <a:pt x="638442" y="839826"/>
                      <a:pt x="634153" y="839213"/>
                    </a:cubicBezTo>
                    <a:cubicBezTo>
                      <a:pt x="629863" y="838600"/>
                      <a:pt x="630476" y="843349"/>
                      <a:pt x="630629" y="845417"/>
                    </a:cubicBezTo>
                    <a:cubicBezTo>
                      <a:pt x="630783" y="847485"/>
                      <a:pt x="631548" y="844804"/>
                      <a:pt x="635378" y="845570"/>
                    </a:cubicBezTo>
                    <a:cubicBezTo>
                      <a:pt x="639208" y="846336"/>
                      <a:pt x="640663" y="844421"/>
                      <a:pt x="643651" y="843809"/>
                    </a:cubicBezTo>
                    <a:cubicBezTo>
                      <a:pt x="646715" y="843196"/>
                      <a:pt x="647021" y="845111"/>
                      <a:pt x="645719" y="845264"/>
                    </a:cubicBezTo>
                    <a:cubicBezTo>
                      <a:pt x="644417" y="845417"/>
                      <a:pt x="641583" y="846030"/>
                      <a:pt x="640127" y="846719"/>
                    </a:cubicBezTo>
                    <a:cubicBezTo>
                      <a:pt x="638672" y="847409"/>
                      <a:pt x="637217" y="847332"/>
                      <a:pt x="634076" y="847179"/>
                    </a:cubicBezTo>
                    <a:cubicBezTo>
                      <a:pt x="630859" y="847026"/>
                      <a:pt x="631012" y="849247"/>
                      <a:pt x="631548" y="852004"/>
                    </a:cubicBezTo>
                    <a:cubicBezTo>
                      <a:pt x="632008" y="854685"/>
                      <a:pt x="629634" y="858056"/>
                      <a:pt x="627412" y="860813"/>
                    </a:cubicBezTo>
                    <a:cubicBezTo>
                      <a:pt x="625191" y="863494"/>
                      <a:pt x="631855" y="860660"/>
                      <a:pt x="634459" y="860200"/>
                    </a:cubicBezTo>
                    <a:cubicBezTo>
                      <a:pt x="636987" y="859741"/>
                      <a:pt x="637829" y="860507"/>
                      <a:pt x="639208" y="859281"/>
                    </a:cubicBezTo>
                    <a:cubicBezTo>
                      <a:pt x="640663" y="857979"/>
                      <a:pt x="644340" y="852770"/>
                      <a:pt x="642272" y="857060"/>
                    </a:cubicBezTo>
                    <a:cubicBezTo>
                      <a:pt x="640204" y="861349"/>
                      <a:pt x="643881" y="862192"/>
                      <a:pt x="647710" y="860736"/>
                    </a:cubicBezTo>
                    <a:cubicBezTo>
                      <a:pt x="651540" y="859281"/>
                      <a:pt x="651081" y="861349"/>
                      <a:pt x="649625" y="862498"/>
                    </a:cubicBezTo>
                    <a:cubicBezTo>
                      <a:pt x="648170" y="863647"/>
                      <a:pt x="644187" y="864107"/>
                      <a:pt x="641047" y="864413"/>
                    </a:cubicBezTo>
                    <a:cubicBezTo>
                      <a:pt x="637829" y="864719"/>
                      <a:pt x="636298" y="864260"/>
                      <a:pt x="636604" y="864873"/>
                    </a:cubicBezTo>
                    <a:cubicBezTo>
                      <a:pt x="636910" y="865485"/>
                      <a:pt x="640281" y="867400"/>
                      <a:pt x="644110" y="867554"/>
                    </a:cubicBezTo>
                    <a:cubicBezTo>
                      <a:pt x="647940" y="867707"/>
                      <a:pt x="646025" y="869315"/>
                      <a:pt x="643651" y="870464"/>
                    </a:cubicBezTo>
                    <a:cubicBezTo>
                      <a:pt x="641276" y="871613"/>
                      <a:pt x="643651" y="870464"/>
                      <a:pt x="644417" y="873834"/>
                    </a:cubicBezTo>
                    <a:cubicBezTo>
                      <a:pt x="645183" y="877205"/>
                      <a:pt x="641736" y="873528"/>
                      <a:pt x="639438" y="870005"/>
                    </a:cubicBezTo>
                    <a:cubicBezTo>
                      <a:pt x="637217" y="866481"/>
                      <a:pt x="634842" y="868549"/>
                      <a:pt x="631319" y="869085"/>
                    </a:cubicBezTo>
                    <a:cubicBezTo>
                      <a:pt x="627795" y="869545"/>
                      <a:pt x="628791" y="867937"/>
                      <a:pt x="630859" y="866175"/>
                    </a:cubicBezTo>
                    <a:cubicBezTo>
                      <a:pt x="632927" y="864413"/>
                      <a:pt x="629557" y="864413"/>
                      <a:pt x="626723" y="864107"/>
                    </a:cubicBezTo>
                    <a:cubicBezTo>
                      <a:pt x="623812" y="863800"/>
                      <a:pt x="624042" y="871307"/>
                      <a:pt x="622893" y="873834"/>
                    </a:cubicBezTo>
                    <a:cubicBezTo>
                      <a:pt x="621744" y="876362"/>
                      <a:pt x="621131" y="877052"/>
                      <a:pt x="624502" y="875596"/>
                    </a:cubicBezTo>
                    <a:cubicBezTo>
                      <a:pt x="627872" y="874141"/>
                      <a:pt x="623889" y="879120"/>
                      <a:pt x="620825" y="882796"/>
                    </a:cubicBezTo>
                    <a:cubicBezTo>
                      <a:pt x="617761" y="886473"/>
                      <a:pt x="629634" y="881494"/>
                      <a:pt x="633080" y="880115"/>
                    </a:cubicBezTo>
                    <a:cubicBezTo>
                      <a:pt x="636604" y="878660"/>
                      <a:pt x="636757" y="880115"/>
                      <a:pt x="635761" y="880881"/>
                    </a:cubicBezTo>
                    <a:cubicBezTo>
                      <a:pt x="634842" y="881647"/>
                      <a:pt x="633540" y="883256"/>
                      <a:pt x="632085" y="886626"/>
                    </a:cubicBezTo>
                    <a:cubicBezTo>
                      <a:pt x="630629" y="889996"/>
                      <a:pt x="629710" y="889843"/>
                      <a:pt x="627489" y="887545"/>
                    </a:cubicBezTo>
                    <a:cubicBezTo>
                      <a:pt x="625268" y="885324"/>
                      <a:pt x="625574" y="886932"/>
                      <a:pt x="625727" y="890073"/>
                    </a:cubicBezTo>
                    <a:cubicBezTo>
                      <a:pt x="625880" y="893290"/>
                      <a:pt x="621591" y="891528"/>
                      <a:pt x="618221" y="891835"/>
                    </a:cubicBezTo>
                    <a:cubicBezTo>
                      <a:pt x="614850" y="892141"/>
                      <a:pt x="611480" y="893137"/>
                      <a:pt x="609412" y="894056"/>
                    </a:cubicBezTo>
                    <a:cubicBezTo>
                      <a:pt x="607344" y="894975"/>
                      <a:pt x="602901" y="894822"/>
                      <a:pt x="602059" y="894822"/>
                    </a:cubicBezTo>
                    <a:cubicBezTo>
                      <a:pt x="601216" y="894822"/>
                      <a:pt x="600144" y="895128"/>
                      <a:pt x="599685" y="894056"/>
                    </a:cubicBezTo>
                    <a:cubicBezTo>
                      <a:pt x="599225" y="892907"/>
                      <a:pt x="600144" y="892294"/>
                      <a:pt x="599838" y="891528"/>
                    </a:cubicBezTo>
                    <a:cubicBezTo>
                      <a:pt x="599531" y="890762"/>
                      <a:pt x="595242" y="893137"/>
                      <a:pt x="593480" y="892984"/>
                    </a:cubicBezTo>
                    <a:cubicBezTo>
                      <a:pt x="591718" y="892830"/>
                      <a:pt x="588884" y="892830"/>
                      <a:pt x="584059" y="893596"/>
                    </a:cubicBezTo>
                    <a:cubicBezTo>
                      <a:pt x="579310" y="894362"/>
                      <a:pt x="582297" y="894516"/>
                      <a:pt x="585514" y="895205"/>
                    </a:cubicBezTo>
                    <a:cubicBezTo>
                      <a:pt x="588731" y="895818"/>
                      <a:pt x="583293" y="897886"/>
                      <a:pt x="581225" y="898116"/>
                    </a:cubicBezTo>
                    <a:cubicBezTo>
                      <a:pt x="579156" y="898269"/>
                      <a:pt x="572952" y="901486"/>
                      <a:pt x="571344" y="902865"/>
                    </a:cubicBezTo>
                    <a:cubicBezTo>
                      <a:pt x="569735" y="904320"/>
                      <a:pt x="565293" y="904014"/>
                      <a:pt x="562535" y="903324"/>
                    </a:cubicBezTo>
                    <a:cubicBezTo>
                      <a:pt x="559854" y="902711"/>
                      <a:pt x="559624" y="904779"/>
                      <a:pt x="560620" y="904933"/>
                    </a:cubicBezTo>
                    <a:cubicBezTo>
                      <a:pt x="561539" y="905086"/>
                      <a:pt x="562382" y="906694"/>
                      <a:pt x="563148" y="905699"/>
                    </a:cubicBezTo>
                    <a:cubicBezTo>
                      <a:pt x="563914" y="904703"/>
                      <a:pt x="564756" y="905545"/>
                      <a:pt x="566212" y="906158"/>
                    </a:cubicBezTo>
                    <a:cubicBezTo>
                      <a:pt x="567667" y="906771"/>
                      <a:pt x="570041" y="905699"/>
                      <a:pt x="575020" y="904243"/>
                    </a:cubicBezTo>
                    <a:cubicBezTo>
                      <a:pt x="579999" y="902788"/>
                      <a:pt x="576935" y="904550"/>
                      <a:pt x="574101" y="906005"/>
                    </a:cubicBezTo>
                    <a:cubicBezTo>
                      <a:pt x="571191" y="907460"/>
                      <a:pt x="575710" y="909069"/>
                      <a:pt x="577318" y="909375"/>
                    </a:cubicBezTo>
                    <a:cubicBezTo>
                      <a:pt x="578927" y="909682"/>
                      <a:pt x="579999" y="908609"/>
                      <a:pt x="577931" y="907614"/>
                    </a:cubicBezTo>
                    <a:cubicBezTo>
                      <a:pt x="575863" y="906618"/>
                      <a:pt x="578390" y="906465"/>
                      <a:pt x="580612" y="906005"/>
                    </a:cubicBezTo>
                    <a:cubicBezTo>
                      <a:pt x="582833" y="905545"/>
                      <a:pt x="583829" y="905852"/>
                      <a:pt x="585055" y="909528"/>
                    </a:cubicBezTo>
                    <a:cubicBezTo>
                      <a:pt x="586357" y="913205"/>
                      <a:pt x="592408" y="909988"/>
                      <a:pt x="594476" y="909069"/>
                    </a:cubicBezTo>
                    <a:cubicBezTo>
                      <a:pt x="596544" y="908150"/>
                      <a:pt x="613472" y="906848"/>
                      <a:pt x="617455" y="906388"/>
                    </a:cubicBezTo>
                    <a:cubicBezTo>
                      <a:pt x="621438" y="905928"/>
                      <a:pt x="619063" y="904014"/>
                      <a:pt x="617608" y="903860"/>
                    </a:cubicBezTo>
                    <a:cubicBezTo>
                      <a:pt x="616153" y="903707"/>
                      <a:pt x="614697" y="903860"/>
                      <a:pt x="611404" y="901639"/>
                    </a:cubicBezTo>
                    <a:cubicBezTo>
                      <a:pt x="608110" y="899418"/>
                      <a:pt x="613319" y="899724"/>
                      <a:pt x="616842" y="900184"/>
                    </a:cubicBezTo>
                    <a:cubicBezTo>
                      <a:pt x="620365" y="900643"/>
                      <a:pt x="626263" y="896967"/>
                      <a:pt x="631012" y="895894"/>
                    </a:cubicBezTo>
                    <a:cubicBezTo>
                      <a:pt x="635761" y="894745"/>
                      <a:pt x="627795" y="902635"/>
                      <a:pt x="625727" y="905009"/>
                    </a:cubicBezTo>
                    <a:cubicBezTo>
                      <a:pt x="623659" y="907384"/>
                      <a:pt x="620442" y="908073"/>
                      <a:pt x="624578" y="909758"/>
                    </a:cubicBezTo>
                    <a:cubicBezTo>
                      <a:pt x="628714" y="911520"/>
                      <a:pt x="621055" y="910065"/>
                      <a:pt x="616459" y="910065"/>
                    </a:cubicBezTo>
                    <a:cubicBezTo>
                      <a:pt x="611863" y="910065"/>
                      <a:pt x="624425" y="915197"/>
                      <a:pt x="625727" y="914814"/>
                    </a:cubicBezTo>
                    <a:cubicBezTo>
                      <a:pt x="627029" y="914507"/>
                      <a:pt x="628255" y="913665"/>
                      <a:pt x="627948" y="915963"/>
                    </a:cubicBezTo>
                    <a:cubicBezTo>
                      <a:pt x="627642" y="918184"/>
                      <a:pt x="631166" y="918643"/>
                      <a:pt x="632544" y="918873"/>
                    </a:cubicBezTo>
                    <a:cubicBezTo>
                      <a:pt x="634000" y="919026"/>
                      <a:pt x="634000" y="918720"/>
                      <a:pt x="634919" y="919792"/>
                    </a:cubicBezTo>
                    <a:cubicBezTo>
                      <a:pt x="635838" y="920941"/>
                      <a:pt x="636527" y="921248"/>
                      <a:pt x="638442" y="920405"/>
                    </a:cubicBezTo>
                    <a:cubicBezTo>
                      <a:pt x="640357" y="919639"/>
                      <a:pt x="640357" y="922014"/>
                      <a:pt x="640357" y="922014"/>
                    </a:cubicBezTo>
                    <a:cubicBezTo>
                      <a:pt x="644953" y="923316"/>
                      <a:pt x="640204" y="923163"/>
                      <a:pt x="640204" y="923163"/>
                    </a:cubicBezTo>
                    <a:cubicBezTo>
                      <a:pt x="630629" y="922703"/>
                      <a:pt x="625498" y="919026"/>
                      <a:pt x="623429" y="917724"/>
                    </a:cubicBezTo>
                    <a:cubicBezTo>
                      <a:pt x="621361" y="916422"/>
                      <a:pt x="618297" y="916422"/>
                      <a:pt x="615463" y="917265"/>
                    </a:cubicBezTo>
                    <a:cubicBezTo>
                      <a:pt x="612553" y="918031"/>
                      <a:pt x="600910" y="917571"/>
                      <a:pt x="596774" y="916652"/>
                    </a:cubicBezTo>
                    <a:cubicBezTo>
                      <a:pt x="592638" y="915733"/>
                      <a:pt x="582757" y="912209"/>
                      <a:pt x="580995" y="911214"/>
                    </a:cubicBezTo>
                    <a:cubicBezTo>
                      <a:pt x="579233" y="910218"/>
                      <a:pt x="577318" y="910907"/>
                      <a:pt x="580229" y="912975"/>
                    </a:cubicBezTo>
                    <a:cubicBezTo>
                      <a:pt x="583140" y="915043"/>
                      <a:pt x="582450" y="915043"/>
                      <a:pt x="581837" y="915043"/>
                    </a:cubicBezTo>
                    <a:cubicBezTo>
                      <a:pt x="581225" y="915043"/>
                      <a:pt x="571803" y="912133"/>
                      <a:pt x="569199" y="911673"/>
                    </a:cubicBezTo>
                    <a:cubicBezTo>
                      <a:pt x="566671" y="911214"/>
                      <a:pt x="565369" y="910907"/>
                      <a:pt x="563148" y="911520"/>
                    </a:cubicBezTo>
                    <a:cubicBezTo>
                      <a:pt x="560926" y="912133"/>
                      <a:pt x="564450" y="913588"/>
                      <a:pt x="565829" y="912286"/>
                    </a:cubicBezTo>
                    <a:cubicBezTo>
                      <a:pt x="567284" y="910984"/>
                      <a:pt x="567284" y="914201"/>
                      <a:pt x="567744" y="915503"/>
                    </a:cubicBezTo>
                    <a:cubicBezTo>
                      <a:pt x="568203" y="916805"/>
                      <a:pt x="571880" y="918414"/>
                      <a:pt x="574484" y="919486"/>
                    </a:cubicBezTo>
                    <a:cubicBezTo>
                      <a:pt x="577012" y="920635"/>
                      <a:pt x="577395" y="922397"/>
                      <a:pt x="576552" y="921860"/>
                    </a:cubicBezTo>
                    <a:cubicBezTo>
                      <a:pt x="575786" y="921401"/>
                      <a:pt x="574025" y="920558"/>
                      <a:pt x="572416" y="919639"/>
                    </a:cubicBezTo>
                    <a:cubicBezTo>
                      <a:pt x="570807" y="918720"/>
                      <a:pt x="567284" y="917724"/>
                      <a:pt x="566059" y="918184"/>
                    </a:cubicBezTo>
                    <a:cubicBezTo>
                      <a:pt x="564756" y="918643"/>
                      <a:pt x="566825" y="920099"/>
                      <a:pt x="569735" y="920712"/>
                    </a:cubicBezTo>
                    <a:cubicBezTo>
                      <a:pt x="572646" y="921324"/>
                      <a:pt x="568816" y="922473"/>
                      <a:pt x="565905" y="922167"/>
                    </a:cubicBezTo>
                    <a:cubicBezTo>
                      <a:pt x="562995" y="921860"/>
                      <a:pt x="563991" y="922933"/>
                      <a:pt x="566365" y="924388"/>
                    </a:cubicBezTo>
                    <a:cubicBezTo>
                      <a:pt x="568739" y="925844"/>
                      <a:pt x="562841" y="927912"/>
                      <a:pt x="561233" y="927452"/>
                    </a:cubicBezTo>
                    <a:cubicBezTo>
                      <a:pt x="559624" y="926992"/>
                      <a:pt x="559471" y="925384"/>
                      <a:pt x="558169" y="925078"/>
                    </a:cubicBezTo>
                    <a:cubicBezTo>
                      <a:pt x="556867" y="924771"/>
                      <a:pt x="558169" y="926992"/>
                      <a:pt x="559318" y="928141"/>
                    </a:cubicBezTo>
                    <a:cubicBezTo>
                      <a:pt x="560467" y="929290"/>
                      <a:pt x="561539" y="929597"/>
                      <a:pt x="560237" y="930056"/>
                    </a:cubicBezTo>
                    <a:cubicBezTo>
                      <a:pt x="558935" y="930516"/>
                      <a:pt x="556867" y="929903"/>
                      <a:pt x="556101" y="928754"/>
                    </a:cubicBezTo>
                    <a:cubicBezTo>
                      <a:pt x="555335" y="927605"/>
                      <a:pt x="554492" y="927988"/>
                      <a:pt x="552424" y="928754"/>
                    </a:cubicBezTo>
                    <a:cubicBezTo>
                      <a:pt x="550356" y="929520"/>
                      <a:pt x="551275" y="930822"/>
                      <a:pt x="553190" y="932431"/>
                    </a:cubicBezTo>
                    <a:cubicBezTo>
                      <a:pt x="555105" y="934039"/>
                      <a:pt x="554646" y="939325"/>
                      <a:pt x="553497" y="942312"/>
                    </a:cubicBezTo>
                    <a:cubicBezTo>
                      <a:pt x="552348" y="945376"/>
                      <a:pt x="563531" y="937333"/>
                      <a:pt x="564986" y="935571"/>
                    </a:cubicBezTo>
                    <a:cubicBezTo>
                      <a:pt x="566441" y="933810"/>
                      <a:pt x="572493" y="931435"/>
                      <a:pt x="575174" y="931282"/>
                    </a:cubicBezTo>
                    <a:cubicBezTo>
                      <a:pt x="577854" y="931129"/>
                      <a:pt x="585361" y="929214"/>
                      <a:pt x="587276" y="927912"/>
                    </a:cubicBezTo>
                    <a:cubicBezTo>
                      <a:pt x="589191" y="926609"/>
                      <a:pt x="593633" y="924695"/>
                      <a:pt x="594935" y="924848"/>
                    </a:cubicBezTo>
                    <a:cubicBezTo>
                      <a:pt x="596238" y="925001"/>
                      <a:pt x="602289" y="923929"/>
                      <a:pt x="607191" y="921937"/>
                    </a:cubicBezTo>
                    <a:cubicBezTo>
                      <a:pt x="612093" y="919946"/>
                      <a:pt x="604969" y="927988"/>
                      <a:pt x="601446" y="930363"/>
                    </a:cubicBezTo>
                    <a:cubicBezTo>
                      <a:pt x="597923" y="932737"/>
                      <a:pt x="605276" y="931282"/>
                      <a:pt x="606425" y="930975"/>
                    </a:cubicBezTo>
                    <a:cubicBezTo>
                      <a:pt x="607574" y="930669"/>
                      <a:pt x="608340" y="930363"/>
                      <a:pt x="608034" y="932124"/>
                    </a:cubicBezTo>
                    <a:cubicBezTo>
                      <a:pt x="607727" y="933886"/>
                      <a:pt x="609182" y="932890"/>
                      <a:pt x="610408" y="932431"/>
                    </a:cubicBezTo>
                    <a:cubicBezTo>
                      <a:pt x="611710" y="931971"/>
                      <a:pt x="613931" y="932890"/>
                      <a:pt x="616153" y="931971"/>
                    </a:cubicBezTo>
                    <a:cubicBezTo>
                      <a:pt x="618374" y="931052"/>
                      <a:pt x="615999" y="927529"/>
                      <a:pt x="611710" y="924618"/>
                    </a:cubicBezTo>
                    <a:cubicBezTo>
                      <a:pt x="607421" y="921707"/>
                      <a:pt x="621131" y="921248"/>
                      <a:pt x="622740" y="921248"/>
                    </a:cubicBezTo>
                    <a:cubicBezTo>
                      <a:pt x="624348" y="921248"/>
                      <a:pt x="625651" y="922397"/>
                      <a:pt x="626263" y="923775"/>
                    </a:cubicBezTo>
                    <a:cubicBezTo>
                      <a:pt x="626876" y="925231"/>
                      <a:pt x="626570" y="928065"/>
                      <a:pt x="625957" y="929980"/>
                    </a:cubicBezTo>
                    <a:cubicBezTo>
                      <a:pt x="625344" y="931895"/>
                      <a:pt x="627412" y="930286"/>
                      <a:pt x="628638" y="930439"/>
                    </a:cubicBezTo>
                    <a:cubicBezTo>
                      <a:pt x="629940" y="930593"/>
                      <a:pt x="631548" y="930439"/>
                      <a:pt x="632927" y="929520"/>
                    </a:cubicBezTo>
                    <a:cubicBezTo>
                      <a:pt x="634306" y="928601"/>
                      <a:pt x="638825" y="926456"/>
                      <a:pt x="640587" y="925537"/>
                    </a:cubicBezTo>
                    <a:cubicBezTo>
                      <a:pt x="642349" y="924618"/>
                      <a:pt x="643115" y="927605"/>
                      <a:pt x="645030" y="927758"/>
                    </a:cubicBezTo>
                    <a:cubicBezTo>
                      <a:pt x="646944" y="927912"/>
                      <a:pt x="645336" y="929827"/>
                      <a:pt x="644417" y="930669"/>
                    </a:cubicBezTo>
                    <a:cubicBezTo>
                      <a:pt x="643498" y="931435"/>
                      <a:pt x="634842" y="935112"/>
                      <a:pt x="631778" y="936107"/>
                    </a:cubicBezTo>
                    <a:cubicBezTo>
                      <a:pt x="628714" y="937027"/>
                      <a:pt x="628714" y="938788"/>
                      <a:pt x="630017" y="938329"/>
                    </a:cubicBezTo>
                    <a:cubicBezTo>
                      <a:pt x="631319" y="937869"/>
                      <a:pt x="634766" y="937410"/>
                      <a:pt x="639438" y="935265"/>
                    </a:cubicBezTo>
                    <a:cubicBezTo>
                      <a:pt x="644034" y="933197"/>
                      <a:pt x="649778" y="933044"/>
                      <a:pt x="653608" y="933963"/>
                    </a:cubicBezTo>
                    <a:cubicBezTo>
                      <a:pt x="657438" y="934882"/>
                      <a:pt x="654374" y="935878"/>
                      <a:pt x="652306" y="937180"/>
                    </a:cubicBezTo>
                    <a:cubicBezTo>
                      <a:pt x="650238" y="938482"/>
                      <a:pt x="639668" y="941622"/>
                      <a:pt x="637293" y="941622"/>
                    </a:cubicBezTo>
                    <a:cubicBezTo>
                      <a:pt x="634919" y="941622"/>
                      <a:pt x="624195" y="939248"/>
                      <a:pt x="619906" y="937333"/>
                    </a:cubicBezTo>
                    <a:cubicBezTo>
                      <a:pt x="615616" y="935418"/>
                      <a:pt x="613395" y="936031"/>
                      <a:pt x="613395" y="936031"/>
                    </a:cubicBezTo>
                    <a:cubicBezTo>
                      <a:pt x="596314" y="936031"/>
                      <a:pt x="589497" y="932967"/>
                      <a:pt x="587199" y="932048"/>
                    </a:cubicBezTo>
                    <a:cubicBezTo>
                      <a:pt x="584901" y="931129"/>
                      <a:pt x="579846" y="933350"/>
                      <a:pt x="579846" y="933350"/>
                    </a:cubicBezTo>
                    <a:cubicBezTo>
                      <a:pt x="579846" y="933350"/>
                      <a:pt x="556407" y="945452"/>
                      <a:pt x="552731" y="946908"/>
                    </a:cubicBezTo>
                    <a:cubicBezTo>
                      <a:pt x="549054" y="948363"/>
                      <a:pt x="546680" y="950891"/>
                      <a:pt x="545531" y="952652"/>
                    </a:cubicBezTo>
                    <a:cubicBezTo>
                      <a:pt x="544382" y="954414"/>
                      <a:pt x="545071" y="956789"/>
                      <a:pt x="546680" y="957784"/>
                    </a:cubicBezTo>
                    <a:cubicBezTo>
                      <a:pt x="548288" y="958780"/>
                      <a:pt x="552424" y="957478"/>
                      <a:pt x="553037" y="956865"/>
                    </a:cubicBezTo>
                    <a:cubicBezTo>
                      <a:pt x="553650" y="956252"/>
                      <a:pt x="556407" y="955716"/>
                      <a:pt x="557020" y="955410"/>
                    </a:cubicBezTo>
                    <a:cubicBezTo>
                      <a:pt x="557633" y="955103"/>
                      <a:pt x="559931" y="955257"/>
                      <a:pt x="561616" y="953495"/>
                    </a:cubicBezTo>
                    <a:cubicBezTo>
                      <a:pt x="563378" y="951733"/>
                      <a:pt x="564986" y="952576"/>
                      <a:pt x="565905" y="954108"/>
                    </a:cubicBezTo>
                    <a:cubicBezTo>
                      <a:pt x="566825" y="955640"/>
                      <a:pt x="568969" y="954567"/>
                      <a:pt x="570654" y="953954"/>
                    </a:cubicBezTo>
                    <a:cubicBezTo>
                      <a:pt x="572416" y="953342"/>
                      <a:pt x="577165" y="952499"/>
                      <a:pt x="582603" y="951274"/>
                    </a:cubicBezTo>
                    <a:cubicBezTo>
                      <a:pt x="588042" y="950048"/>
                      <a:pt x="596008" y="949052"/>
                      <a:pt x="597770" y="950125"/>
                    </a:cubicBezTo>
                    <a:cubicBezTo>
                      <a:pt x="599531" y="951274"/>
                      <a:pt x="608646" y="950431"/>
                      <a:pt x="612936" y="949818"/>
                    </a:cubicBezTo>
                    <a:cubicBezTo>
                      <a:pt x="617225" y="949205"/>
                      <a:pt x="618987" y="950125"/>
                      <a:pt x="615616" y="951274"/>
                    </a:cubicBezTo>
                    <a:cubicBezTo>
                      <a:pt x="612246" y="952423"/>
                      <a:pt x="612936" y="949818"/>
                      <a:pt x="615770" y="955716"/>
                    </a:cubicBezTo>
                    <a:cubicBezTo>
                      <a:pt x="618680" y="961614"/>
                      <a:pt x="616076" y="959240"/>
                      <a:pt x="614008" y="955869"/>
                    </a:cubicBezTo>
                    <a:cubicBezTo>
                      <a:pt x="611940" y="952499"/>
                      <a:pt x="606961" y="952346"/>
                      <a:pt x="605889" y="952499"/>
                    </a:cubicBezTo>
                    <a:cubicBezTo>
                      <a:pt x="604740" y="952652"/>
                      <a:pt x="602212" y="953418"/>
                      <a:pt x="596774" y="952499"/>
                    </a:cubicBezTo>
                    <a:cubicBezTo>
                      <a:pt x="591335" y="951580"/>
                      <a:pt x="587352" y="952193"/>
                      <a:pt x="585744" y="952805"/>
                    </a:cubicBezTo>
                    <a:cubicBezTo>
                      <a:pt x="584135" y="953418"/>
                      <a:pt x="580459" y="954261"/>
                      <a:pt x="579003" y="953725"/>
                    </a:cubicBezTo>
                    <a:cubicBezTo>
                      <a:pt x="577548" y="953265"/>
                      <a:pt x="571650" y="955640"/>
                      <a:pt x="570578" y="955793"/>
                    </a:cubicBezTo>
                    <a:cubicBezTo>
                      <a:pt x="569429" y="955946"/>
                      <a:pt x="561310" y="956406"/>
                      <a:pt x="557786" y="957248"/>
                    </a:cubicBezTo>
                    <a:cubicBezTo>
                      <a:pt x="554263" y="958014"/>
                      <a:pt x="555412" y="958703"/>
                      <a:pt x="556484" y="959010"/>
                    </a:cubicBezTo>
                    <a:cubicBezTo>
                      <a:pt x="557556" y="959316"/>
                      <a:pt x="552195" y="959469"/>
                      <a:pt x="549743" y="959316"/>
                    </a:cubicBezTo>
                    <a:cubicBezTo>
                      <a:pt x="547292" y="959163"/>
                      <a:pt x="544612" y="960465"/>
                      <a:pt x="543692" y="961844"/>
                    </a:cubicBezTo>
                    <a:cubicBezTo>
                      <a:pt x="542773" y="963299"/>
                      <a:pt x="544152" y="964065"/>
                      <a:pt x="547216" y="964218"/>
                    </a:cubicBezTo>
                    <a:cubicBezTo>
                      <a:pt x="550280" y="964372"/>
                      <a:pt x="551812" y="965521"/>
                      <a:pt x="547829" y="965521"/>
                    </a:cubicBezTo>
                    <a:cubicBezTo>
                      <a:pt x="543846" y="965521"/>
                      <a:pt x="547829" y="967129"/>
                      <a:pt x="551352" y="968048"/>
                    </a:cubicBezTo>
                    <a:cubicBezTo>
                      <a:pt x="554876" y="968967"/>
                      <a:pt x="553880" y="969504"/>
                      <a:pt x="550050" y="968967"/>
                    </a:cubicBezTo>
                    <a:cubicBezTo>
                      <a:pt x="546220" y="968508"/>
                      <a:pt x="546220" y="969733"/>
                      <a:pt x="547675" y="970423"/>
                    </a:cubicBezTo>
                    <a:cubicBezTo>
                      <a:pt x="549131" y="971035"/>
                      <a:pt x="554569" y="972797"/>
                      <a:pt x="557710" y="972797"/>
                    </a:cubicBezTo>
                    <a:cubicBezTo>
                      <a:pt x="560850" y="972797"/>
                      <a:pt x="570118" y="972950"/>
                      <a:pt x="573488" y="973410"/>
                    </a:cubicBezTo>
                    <a:cubicBezTo>
                      <a:pt x="576859" y="973870"/>
                      <a:pt x="580535" y="973104"/>
                      <a:pt x="582450" y="970499"/>
                    </a:cubicBezTo>
                    <a:cubicBezTo>
                      <a:pt x="584365" y="967972"/>
                      <a:pt x="585131" y="970346"/>
                      <a:pt x="586433" y="971418"/>
                    </a:cubicBezTo>
                    <a:cubicBezTo>
                      <a:pt x="587735" y="972567"/>
                      <a:pt x="588655" y="971878"/>
                      <a:pt x="586893" y="973180"/>
                    </a:cubicBezTo>
                    <a:cubicBezTo>
                      <a:pt x="585131" y="974482"/>
                      <a:pt x="584365" y="973333"/>
                      <a:pt x="586433" y="975401"/>
                    </a:cubicBezTo>
                    <a:cubicBezTo>
                      <a:pt x="588501" y="977470"/>
                      <a:pt x="585284" y="976550"/>
                      <a:pt x="582603" y="975861"/>
                    </a:cubicBezTo>
                    <a:cubicBezTo>
                      <a:pt x="579922" y="975248"/>
                      <a:pt x="578161" y="975708"/>
                      <a:pt x="574791" y="975555"/>
                    </a:cubicBezTo>
                    <a:cubicBezTo>
                      <a:pt x="571420" y="975401"/>
                      <a:pt x="570654" y="975401"/>
                      <a:pt x="568739" y="976321"/>
                    </a:cubicBezTo>
                    <a:cubicBezTo>
                      <a:pt x="566825" y="977240"/>
                      <a:pt x="567437" y="978236"/>
                      <a:pt x="572722" y="977776"/>
                    </a:cubicBezTo>
                    <a:cubicBezTo>
                      <a:pt x="578008" y="977316"/>
                      <a:pt x="572722" y="979997"/>
                      <a:pt x="569812" y="980457"/>
                    </a:cubicBezTo>
                    <a:cubicBezTo>
                      <a:pt x="566901" y="980916"/>
                      <a:pt x="565522" y="980304"/>
                      <a:pt x="565982" y="980916"/>
                    </a:cubicBezTo>
                    <a:cubicBezTo>
                      <a:pt x="566441" y="981529"/>
                      <a:pt x="569659" y="981836"/>
                      <a:pt x="573948" y="981682"/>
                    </a:cubicBezTo>
                    <a:cubicBezTo>
                      <a:pt x="578237" y="981529"/>
                      <a:pt x="578084" y="982831"/>
                      <a:pt x="576629" y="983444"/>
                    </a:cubicBezTo>
                    <a:cubicBezTo>
                      <a:pt x="575174" y="984057"/>
                      <a:pt x="571344" y="983597"/>
                      <a:pt x="568816" y="983444"/>
                    </a:cubicBezTo>
                    <a:cubicBezTo>
                      <a:pt x="566288" y="983291"/>
                      <a:pt x="562765" y="983138"/>
                      <a:pt x="559701" y="983904"/>
                    </a:cubicBezTo>
                    <a:cubicBezTo>
                      <a:pt x="556637" y="984670"/>
                      <a:pt x="558552" y="987274"/>
                      <a:pt x="559088" y="988346"/>
                    </a:cubicBezTo>
                    <a:cubicBezTo>
                      <a:pt x="559624" y="989419"/>
                      <a:pt x="566441" y="989802"/>
                      <a:pt x="568203" y="988806"/>
                    </a:cubicBezTo>
                    <a:cubicBezTo>
                      <a:pt x="569965" y="987887"/>
                      <a:pt x="572799" y="987657"/>
                      <a:pt x="577931" y="988653"/>
                    </a:cubicBezTo>
                    <a:cubicBezTo>
                      <a:pt x="583063" y="989648"/>
                      <a:pt x="578544" y="990414"/>
                      <a:pt x="576322" y="990261"/>
                    </a:cubicBezTo>
                    <a:cubicBezTo>
                      <a:pt x="574101" y="990108"/>
                      <a:pt x="569812" y="989802"/>
                      <a:pt x="567207" y="991410"/>
                    </a:cubicBezTo>
                    <a:cubicBezTo>
                      <a:pt x="564680" y="993019"/>
                      <a:pt x="561922" y="991870"/>
                      <a:pt x="559701" y="991257"/>
                    </a:cubicBezTo>
                    <a:cubicBezTo>
                      <a:pt x="557480" y="990644"/>
                      <a:pt x="555871" y="990644"/>
                      <a:pt x="553343" y="991257"/>
                    </a:cubicBezTo>
                    <a:cubicBezTo>
                      <a:pt x="550816" y="991870"/>
                      <a:pt x="551275" y="994321"/>
                      <a:pt x="552884" y="993325"/>
                    </a:cubicBezTo>
                    <a:cubicBezTo>
                      <a:pt x="554492" y="992406"/>
                      <a:pt x="553343" y="995087"/>
                      <a:pt x="550509" y="997461"/>
                    </a:cubicBezTo>
                    <a:cubicBezTo>
                      <a:pt x="547599" y="999836"/>
                      <a:pt x="554646" y="1002210"/>
                      <a:pt x="556867" y="1002746"/>
                    </a:cubicBezTo>
                    <a:cubicBezTo>
                      <a:pt x="559088" y="1003206"/>
                      <a:pt x="560237" y="1003359"/>
                      <a:pt x="559395" y="1004049"/>
                    </a:cubicBezTo>
                    <a:cubicBezTo>
                      <a:pt x="558629" y="1004661"/>
                      <a:pt x="556484" y="1004202"/>
                      <a:pt x="552654" y="1006959"/>
                    </a:cubicBezTo>
                    <a:cubicBezTo>
                      <a:pt x="548824" y="1009717"/>
                      <a:pt x="556790" y="1010483"/>
                      <a:pt x="556790" y="1010483"/>
                    </a:cubicBezTo>
                    <a:cubicBezTo>
                      <a:pt x="566978" y="1009717"/>
                      <a:pt x="575786" y="999606"/>
                      <a:pt x="577395" y="998687"/>
                    </a:cubicBezTo>
                    <a:cubicBezTo>
                      <a:pt x="579003" y="997768"/>
                      <a:pt x="586969" y="993402"/>
                      <a:pt x="589650" y="993402"/>
                    </a:cubicBezTo>
                    <a:cubicBezTo>
                      <a:pt x="592331" y="993402"/>
                      <a:pt x="596391" y="987963"/>
                      <a:pt x="597310" y="986202"/>
                    </a:cubicBezTo>
                    <a:cubicBezTo>
                      <a:pt x="598229" y="984440"/>
                      <a:pt x="600374" y="983521"/>
                      <a:pt x="601446" y="983291"/>
                    </a:cubicBezTo>
                    <a:cubicBezTo>
                      <a:pt x="602595" y="983138"/>
                      <a:pt x="605582" y="981376"/>
                      <a:pt x="607650" y="979767"/>
                    </a:cubicBezTo>
                    <a:cubicBezTo>
                      <a:pt x="609719" y="978159"/>
                      <a:pt x="617531" y="974176"/>
                      <a:pt x="620059" y="972567"/>
                    </a:cubicBezTo>
                    <a:cubicBezTo>
                      <a:pt x="622587" y="970959"/>
                      <a:pt x="633463" y="966823"/>
                      <a:pt x="637753" y="965367"/>
                    </a:cubicBezTo>
                    <a:cubicBezTo>
                      <a:pt x="642042" y="963912"/>
                      <a:pt x="644800" y="965827"/>
                      <a:pt x="640434" y="966286"/>
                    </a:cubicBezTo>
                    <a:cubicBezTo>
                      <a:pt x="636144" y="966746"/>
                      <a:pt x="640587" y="968355"/>
                      <a:pt x="644417" y="968355"/>
                    </a:cubicBezTo>
                    <a:cubicBezTo>
                      <a:pt x="648247" y="968355"/>
                      <a:pt x="648706" y="969121"/>
                      <a:pt x="646944" y="969504"/>
                    </a:cubicBezTo>
                    <a:cubicBezTo>
                      <a:pt x="645183" y="969810"/>
                      <a:pt x="639898" y="968891"/>
                      <a:pt x="637829" y="968355"/>
                    </a:cubicBezTo>
                    <a:cubicBezTo>
                      <a:pt x="635761" y="967895"/>
                      <a:pt x="631089" y="969657"/>
                      <a:pt x="629557" y="970116"/>
                    </a:cubicBezTo>
                    <a:cubicBezTo>
                      <a:pt x="627948" y="970576"/>
                      <a:pt x="626034" y="971418"/>
                      <a:pt x="627029" y="973180"/>
                    </a:cubicBezTo>
                    <a:cubicBezTo>
                      <a:pt x="627948" y="974942"/>
                      <a:pt x="633234" y="974329"/>
                      <a:pt x="640893" y="974636"/>
                    </a:cubicBezTo>
                    <a:cubicBezTo>
                      <a:pt x="648553" y="974942"/>
                      <a:pt x="642195" y="976244"/>
                      <a:pt x="640740" y="976244"/>
                    </a:cubicBezTo>
                    <a:cubicBezTo>
                      <a:pt x="639285" y="976244"/>
                      <a:pt x="636144" y="976397"/>
                      <a:pt x="633847" y="976091"/>
                    </a:cubicBezTo>
                    <a:cubicBezTo>
                      <a:pt x="631625" y="975784"/>
                      <a:pt x="628868" y="976091"/>
                      <a:pt x="624119" y="974942"/>
                    </a:cubicBezTo>
                    <a:cubicBezTo>
                      <a:pt x="619370" y="973793"/>
                      <a:pt x="614544" y="978006"/>
                      <a:pt x="613242" y="978772"/>
                    </a:cubicBezTo>
                    <a:cubicBezTo>
                      <a:pt x="611940" y="979538"/>
                      <a:pt x="610025" y="981836"/>
                      <a:pt x="607038" y="983214"/>
                    </a:cubicBezTo>
                    <a:cubicBezTo>
                      <a:pt x="603974" y="984670"/>
                      <a:pt x="600833" y="986738"/>
                      <a:pt x="599378" y="987963"/>
                    </a:cubicBezTo>
                    <a:cubicBezTo>
                      <a:pt x="597923" y="989265"/>
                      <a:pt x="592638" y="994321"/>
                      <a:pt x="588655" y="995163"/>
                    </a:cubicBezTo>
                    <a:cubicBezTo>
                      <a:pt x="584671" y="995929"/>
                      <a:pt x="577625" y="1000449"/>
                      <a:pt x="576016" y="1002210"/>
                    </a:cubicBezTo>
                    <a:cubicBezTo>
                      <a:pt x="574408" y="1003972"/>
                      <a:pt x="571037" y="1007189"/>
                      <a:pt x="569122" y="1008108"/>
                    </a:cubicBezTo>
                    <a:cubicBezTo>
                      <a:pt x="567207" y="1009027"/>
                      <a:pt x="563378" y="1010636"/>
                      <a:pt x="559241" y="1012551"/>
                    </a:cubicBezTo>
                    <a:cubicBezTo>
                      <a:pt x="555105" y="1014466"/>
                      <a:pt x="560697" y="1013700"/>
                      <a:pt x="562305" y="1014159"/>
                    </a:cubicBezTo>
                    <a:cubicBezTo>
                      <a:pt x="563914" y="1014619"/>
                      <a:pt x="561846" y="1014772"/>
                      <a:pt x="558476" y="1016687"/>
                    </a:cubicBezTo>
                    <a:cubicBezTo>
                      <a:pt x="555105" y="1018602"/>
                      <a:pt x="562305" y="1017989"/>
                      <a:pt x="565522" y="1016074"/>
                    </a:cubicBezTo>
                    <a:cubicBezTo>
                      <a:pt x="568739" y="1014159"/>
                      <a:pt x="568893" y="1016687"/>
                      <a:pt x="566671" y="1017530"/>
                    </a:cubicBezTo>
                    <a:cubicBezTo>
                      <a:pt x="564450" y="1018295"/>
                      <a:pt x="563301" y="1019751"/>
                      <a:pt x="564756" y="1020440"/>
                    </a:cubicBezTo>
                    <a:cubicBezTo>
                      <a:pt x="566212" y="1021053"/>
                      <a:pt x="570195" y="1020134"/>
                      <a:pt x="571650" y="1019521"/>
                    </a:cubicBezTo>
                    <a:cubicBezTo>
                      <a:pt x="573106" y="1018908"/>
                      <a:pt x="575020" y="1019062"/>
                      <a:pt x="575020" y="1017453"/>
                    </a:cubicBezTo>
                    <a:cubicBezTo>
                      <a:pt x="575020" y="1015844"/>
                      <a:pt x="578237" y="1017453"/>
                      <a:pt x="579769" y="1016304"/>
                    </a:cubicBezTo>
                    <a:cubicBezTo>
                      <a:pt x="581378" y="1015155"/>
                      <a:pt x="582680" y="1015538"/>
                      <a:pt x="583599" y="1017070"/>
                    </a:cubicBezTo>
                    <a:cubicBezTo>
                      <a:pt x="584518" y="1018678"/>
                      <a:pt x="584059" y="1022355"/>
                      <a:pt x="588195" y="1020287"/>
                    </a:cubicBezTo>
                    <a:cubicBezTo>
                      <a:pt x="588195" y="1020287"/>
                      <a:pt x="589497" y="1020057"/>
                      <a:pt x="591412" y="1017147"/>
                    </a:cubicBezTo>
                    <a:cubicBezTo>
                      <a:pt x="593327" y="1014236"/>
                      <a:pt x="595472" y="1015232"/>
                      <a:pt x="598612" y="1014006"/>
                    </a:cubicBezTo>
                    <a:cubicBezTo>
                      <a:pt x="601753" y="1012781"/>
                      <a:pt x="606272" y="1011861"/>
                      <a:pt x="605582" y="1014236"/>
                    </a:cubicBezTo>
                    <a:cubicBezTo>
                      <a:pt x="604893" y="1016610"/>
                      <a:pt x="602978" y="1017606"/>
                      <a:pt x="600527" y="1016381"/>
                    </a:cubicBezTo>
                    <a:cubicBezTo>
                      <a:pt x="598152" y="1015155"/>
                      <a:pt x="594323" y="1015921"/>
                      <a:pt x="592178" y="1018295"/>
                    </a:cubicBezTo>
                    <a:cubicBezTo>
                      <a:pt x="590033" y="1020670"/>
                      <a:pt x="590340" y="1021589"/>
                      <a:pt x="588271" y="1021972"/>
                    </a:cubicBezTo>
                    <a:cubicBezTo>
                      <a:pt x="586969" y="1022202"/>
                      <a:pt x="584289" y="1021513"/>
                      <a:pt x="580765" y="1019904"/>
                    </a:cubicBezTo>
                    <a:cubicBezTo>
                      <a:pt x="577242" y="1018295"/>
                      <a:pt x="571650" y="1020517"/>
                      <a:pt x="569888" y="1021359"/>
                    </a:cubicBezTo>
                    <a:cubicBezTo>
                      <a:pt x="568127" y="1022125"/>
                      <a:pt x="566671" y="1023274"/>
                      <a:pt x="565293" y="1024730"/>
                    </a:cubicBezTo>
                    <a:cubicBezTo>
                      <a:pt x="563837" y="1026185"/>
                      <a:pt x="560850" y="1027794"/>
                      <a:pt x="567054" y="1026185"/>
                    </a:cubicBezTo>
                    <a:cubicBezTo>
                      <a:pt x="573259" y="1024576"/>
                      <a:pt x="567361" y="1027487"/>
                      <a:pt x="565446" y="1028406"/>
                    </a:cubicBezTo>
                    <a:cubicBezTo>
                      <a:pt x="563531" y="1029325"/>
                      <a:pt x="562382" y="1029708"/>
                      <a:pt x="565139" y="1030474"/>
                    </a:cubicBezTo>
                    <a:cubicBezTo>
                      <a:pt x="567820" y="1031240"/>
                      <a:pt x="574101" y="1030781"/>
                      <a:pt x="575020" y="1030015"/>
                    </a:cubicBezTo>
                    <a:cubicBezTo>
                      <a:pt x="575940" y="1029249"/>
                      <a:pt x="576782" y="1029096"/>
                      <a:pt x="576322" y="1030168"/>
                    </a:cubicBezTo>
                    <a:cubicBezTo>
                      <a:pt x="575863" y="1031317"/>
                      <a:pt x="575403" y="1032542"/>
                      <a:pt x="576782" y="1032083"/>
                    </a:cubicBezTo>
                    <a:cubicBezTo>
                      <a:pt x="578237" y="1031623"/>
                      <a:pt x="579003" y="1031930"/>
                      <a:pt x="577701" y="1032696"/>
                    </a:cubicBezTo>
                    <a:cubicBezTo>
                      <a:pt x="576399" y="1033462"/>
                      <a:pt x="577242" y="1034764"/>
                      <a:pt x="575480" y="1035760"/>
                    </a:cubicBezTo>
                    <a:cubicBezTo>
                      <a:pt x="573718" y="1036755"/>
                      <a:pt x="578390" y="1037062"/>
                      <a:pt x="579463" y="1036526"/>
                    </a:cubicBezTo>
                    <a:cubicBezTo>
                      <a:pt x="580612" y="1036066"/>
                      <a:pt x="581378" y="1035760"/>
                      <a:pt x="580918" y="1037292"/>
                    </a:cubicBezTo>
                    <a:cubicBezTo>
                      <a:pt x="580459" y="1038900"/>
                      <a:pt x="582986" y="1038440"/>
                      <a:pt x="583599" y="1037904"/>
                    </a:cubicBezTo>
                    <a:cubicBezTo>
                      <a:pt x="584212" y="1037445"/>
                      <a:pt x="584901" y="1037598"/>
                      <a:pt x="585208" y="1039513"/>
                    </a:cubicBezTo>
                    <a:cubicBezTo>
                      <a:pt x="585514" y="1041428"/>
                      <a:pt x="584901" y="1041274"/>
                      <a:pt x="587123" y="1041887"/>
                    </a:cubicBezTo>
                    <a:cubicBezTo>
                      <a:pt x="589344" y="1042500"/>
                      <a:pt x="587276" y="1042500"/>
                      <a:pt x="585667" y="1043955"/>
                    </a:cubicBezTo>
                    <a:cubicBezTo>
                      <a:pt x="584059" y="1045411"/>
                      <a:pt x="582986" y="1048704"/>
                      <a:pt x="583140" y="1050313"/>
                    </a:cubicBezTo>
                    <a:cubicBezTo>
                      <a:pt x="583293" y="1051922"/>
                      <a:pt x="583752" y="1052687"/>
                      <a:pt x="584289" y="1052075"/>
                    </a:cubicBezTo>
                    <a:cubicBezTo>
                      <a:pt x="584748" y="1051462"/>
                      <a:pt x="586357" y="1050160"/>
                      <a:pt x="586816" y="1048245"/>
                    </a:cubicBezTo>
                    <a:cubicBezTo>
                      <a:pt x="587276" y="1046330"/>
                      <a:pt x="587965" y="1048245"/>
                      <a:pt x="590033" y="1047479"/>
                    </a:cubicBezTo>
                    <a:cubicBezTo>
                      <a:pt x="592101" y="1046713"/>
                      <a:pt x="591642" y="1049547"/>
                      <a:pt x="589727" y="1051615"/>
                    </a:cubicBezTo>
                    <a:cubicBezTo>
                      <a:pt x="587812" y="1053683"/>
                      <a:pt x="590646" y="1052381"/>
                      <a:pt x="592408" y="1051615"/>
                    </a:cubicBezTo>
                    <a:cubicBezTo>
                      <a:pt x="594170" y="1050849"/>
                      <a:pt x="595625" y="1050007"/>
                      <a:pt x="594016" y="1051615"/>
                    </a:cubicBezTo>
                    <a:cubicBezTo>
                      <a:pt x="592408" y="1053224"/>
                      <a:pt x="592714" y="1054985"/>
                      <a:pt x="591642" y="1056058"/>
                    </a:cubicBezTo>
                    <a:cubicBezTo>
                      <a:pt x="590493" y="1057207"/>
                      <a:pt x="590186" y="1058432"/>
                      <a:pt x="591489" y="1058739"/>
                    </a:cubicBezTo>
                    <a:cubicBezTo>
                      <a:pt x="592791" y="1059045"/>
                      <a:pt x="594399" y="1060194"/>
                      <a:pt x="595472" y="1061802"/>
                    </a:cubicBezTo>
                    <a:cubicBezTo>
                      <a:pt x="596620" y="1063411"/>
                      <a:pt x="593863" y="1065019"/>
                      <a:pt x="591795" y="1067241"/>
                    </a:cubicBezTo>
                    <a:cubicBezTo>
                      <a:pt x="589727" y="1069462"/>
                      <a:pt x="591335" y="1069309"/>
                      <a:pt x="592255" y="1070151"/>
                    </a:cubicBezTo>
                    <a:cubicBezTo>
                      <a:pt x="593174" y="1070994"/>
                      <a:pt x="596084" y="1068237"/>
                      <a:pt x="596697" y="1066934"/>
                    </a:cubicBezTo>
                    <a:cubicBezTo>
                      <a:pt x="597310" y="1065632"/>
                      <a:pt x="598612" y="1067700"/>
                      <a:pt x="597157" y="1069003"/>
                    </a:cubicBezTo>
                    <a:cubicBezTo>
                      <a:pt x="595701" y="1070305"/>
                      <a:pt x="595701" y="1070764"/>
                      <a:pt x="596697" y="1070917"/>
                    </a:cubicBezTo>
                    <a:cubicBezTo>
                      <a:pt x="597616" y="1071071"/>
                      <a:pt x="599761" y="1070151"/>
                      <a:pt x="600374" y="1069309"/>
                    </a:cubicBezTo>
                    <a:cubicBezTo>
                      <a:pt x="600987" y="1068543"/>
                      <a:pt x="601523" y="1067853"/>
                      <a:pt x="602442" y="1067853"/>
                    </a:cubicBezTo>
                    <a:cubicBezTo>
                      <a:pt x="603361" y="1067853"/>
                      <a:pt x="604050" y="1067394"/>
                      <a:pt x="603744" y="1066398"/>
                    </a:cubicBezTo>
                    <a:cubicBezTo>
                      <a:pt x="603438" y="1065402"/>
                      <a:pt x="602825" y="1064330"/>
                      <a:pt x="605659" y="1062568"/>
                    </a:cubicBezTo>
                    <a:cubicBezTo>
                      <a:pt x="608570" y="1060807"/>
                      <a:pt x="609182" y="1062568"/>
                      <a:pt x="606961" y="1064943"/>
                    </a:cubicBezTo>
                    <a:cubicBezTo>
                      <a:pt x="604740" y="1067317"/>
                      <a:pt x="608110" y="1067624"/>
                      <a:pt x="614008" y="1063181"/>
                    </a:cubicBezTo>
                    <a:cubicBezTo>
                      <a:pt x="619906" y="1058739"/>
                      <a:pt x="617225" y="1063334"/>
                      <a:pt x="616076" y="1064330"/>
                    </a:cubicBezTo>
                    <a:cubicBezTo>
                      <a:pt x="614927" y="1065326"/>
                      <a:pt x="610791" y="1069615"/>
                      <a:pt x="609872" y="1068160"/>
                    </a:cubicBezTo>
                    <a:cubicBezTo>
                      <a:pt x="608953" y="1066705"/>
                      <a:pt x="607650" y="1068620"/>
                      <a:pt x="605429" y="1068620"/>
                    </a:cubicBezTo>
                    <a:cubicBezTo>
                      <a:pt x="603208" y="1068620"/>
                      <a:pt x="600680" y="1070841"/>
                      <a:pt x="599838" y="1071990"/>
                    </a:cubicBezTo>
                    <a:cubicBezTo>
                      <a:pt x="598995" y="1073139"/>
                      <a:pt x="596008" y="1074058"/>
                      <a:pt x="593940" y="1076432"/>
                    </a:cubicBezTo>
                    <a:cubicBezTo>
                      <a:pt x="591872" y="1078807"/>
                      <a:pt x="594552" y="1081718"/>
                      <a:pt x="594859" y="1091139"/>
                    </a:cubicBezTo>
                    <a:cubicBezTo>
                      <a:pt x="595165" y="1100560"/>
                      <a:pt x="602059" y="1097343"/>
                      <a:pt x="603131" y="1096424"/>
                    </a:cubicBezTo>
                    <a:cubicBezTo>
                      <a:pt x="604204" y="1095505"/>
                      <a:pt x="606961" y="1092594"/>
                      <a:pt x="606808" y="1091675"/>
                    </a:cubicBezTo>
                    <a:cubicBezTo>
                      <a:pt x="606655" y="1090756"/>
                      <a:pt x="608570" y="1089913"/>
                      <a:pt x="609489" y="1089147"/>
                    </a:cubicBezTo>
                    <a:cubicBezTo>
                      <a:pt x="610408" y="1088381"/>
                      <a:pt x="613012" y="1084858"/>
                      <a:pt x="613165" y="1083403"/>
                    </a:cubicBezTo>
                    <a:cubicBezTo>
                      <a:pt x="613319" y="1081947"/>
                      <a:pt x="614314" y="1080032"/>
                      <a:pt x="615234" y="1079420"/>
                    </a:cubicBezTo>
                    <a:cubicBezTo>
                      <a:pt x="616153" y="1078807"/>
                      <a:pt x="616689" y="1077964"/>
                      <a:pt x="617302" y="1075896"/>
                    </a:cubicBezTo>
                    <a:cubicBezTo>
                      <a:pt x="617914" y="1073828"/>
                      <a:pt x="619676" y="1072679"/>
                      <a:pt x="622280" y="1071913"/>
                    </a:cubicBezTo>
                    <a:cubicBezTo>
                      <a:pt x="624808" y="1071147"/>
                      <a:pt x="624042" y="1074134"/>
                      <a:pt x="622127" y="1075437"/>
                    </a:cubicBezTo>
                    <a:cubicBezTo>
                      <a:pt x="620212" y="1076739"/>
                      <a:pt x="620212" y="1078347"/>
                      <a:pt x="621821" y="1079266"/>
                    </a:cubicBezTo>
                    <a:cubicBezTo>
                      <a:pt x="623429" y="1080186"/>
                      <a:pt x="624502" y="1079266"/>
                      <a:pt x="626953" y="1077505"/>
                    </a:cubicBezTo>
                    <a:cubicBezTo>
                      <a:pt x="629404" y="1075743"/>
                      <a:pt x="632851" y="1073828"/>
                      <a:pt x="635072" y="1072526"/>
                    </a:cubicBezTo>
                    <a:cubicBezTo>
                      <a:pt x="637293" y="1071224"/>
                      <a:pt x="634766" y="1069615"/>
                      <a:pt x="633770" y="1069156"/>
                    </a:cubicBezTo>
                    <a:cubicBezTo>
                      <a:pt x="632851" y="1068696"/>
                      <a:pt x="632161" y="1068696"/>
                      <a:pt x="633157" y="1065173"/>
                    </a:cubicBezTo>
                    <a:cubicBezTo>
                      <a:pt x="634076" y="1061649"/>
                      <a:pt x="631702" y="1061956"/>
                      <a:pt x="630629" y="1062492"/>
                    </a:cubicBezTo>
                    <a:cubicBezTo>
                      <a:pt x="629480" y="1062951"/>
                      <a:pt x="629327" y="1061573"/>
                      <a:pt x="628714" y="1059275"/>
                    </a:cubicBezTo>
                    <a:cubicBezTo>
                      <a:pt x="628102" y="1057053"/>
                      <a:pt x="628102" y="1057513"/>
                      <a:pt x="627259" y="1054526"/>
                    </a:cubicBezTo>
                    <a:cubicBezTo>
                      <a:pt x="626493" y="1051462"/>
                      <a:pt x="630323" y="1055139"/>
                      <a:pt x="632391" y="1053760"/>
                    </a:cubicBezTo>
                    <a:cubicBezTo>
                      <a:pt x="634459" y="1052304"/>
                      <a:pt x="632851" y="1055981"/>
                      <a:pt x="632851" y="1057436"/>
                    </a:cubicBezTo>
                    <a:cubicBezTo>
                      <a:pt x="632851" y="1058892"/>
                      <a:pt x="632851" y="1060654"/>
                      <a:pt x="634306" y="1061419"/>
                    </a:cubicBezTo>
                    <a:cubicBezTo>
                      <a:pt x="635761" y="1062185"/>
                      <a:pt x="636068" y="1066551"/>
                      <a:pt x="636681" y="1067777"/>
                    </a:cubicBezTo>
                    <a:cubicBezTo>
                      <a:pt x="637293" y="1069079"/>
                      <a:pt x="637447" y="1071300"/>
                      <a:pt x="639208" y="1072909"/>
                    </a:cubicBezTo>
                    <a:cubicBezTo>
                      <a:pt x="640970" y="1074517"/>
                      <a:pt x="645566" y="1074671"/>
                      <a:pt x="647174" y="1072603"/>
                    </a:cubicBezTo>
                    <a:cubicBezTo>
                      <a:pt x="648783" y="1070534"/>
                      <a:pt x="650851" y="1070075"/>
                      <a:pt x="652766" y="1069232"/>
                    </a:cubicBezTo>
                    <a:cubicBezTo>
                      <a:pt x="654681" y="1068390"/>
                      <a:pt x="654527" y="1069386"/>
                      <a:pt x="654221" y="1071454"/>
                    </a:cubicBezTo>
                    <a:cubicBezTo>
                      <a:pt x="653915" y="1073522"/>
                      <a:pt x="654834" y="1075590"/>
                      <a:pt x="653072" y="1079113"/>
                    </a:cubicBezTo>
                    <a:cubicBezTo>
                      <a:pt x="651311" y="1082637"/>
                      <a:pt x="653072" y="1083862"/>
                      <a:pt x="660426" y="1087922"/>
                    </a:cubicBezTo>
                    <a:cubicBezTo>
                      <a:pt x="667779" y="1091981"/>
                      <a:pt x="659506" y="1090450"/>
                      <a:pt x="655293" y="1089071"/>
                    </a:cubicBezTo>
                    <a:cubicBezTo>
                      <a:pt x="651157" y="1087615"/>
                      <a:pt x="647787" y="1083020"/>
                      <a:pt x="646868" y="1079956"/>
                    </a:cubicBezTo>
                    <a:cubicBezTo>
                      <a:pt x="645949" y="1076892"/>
                      <a:pt x="643651" y="1076739"/>
                      <a:pt x="640663" y="1076126"/>
                    </a:cubicBezTo>
                    <a:cubicBezTo>
                      <a:pt x="637600" y="1075513"/>
                      <a:pt x="636834" y="1076126"/>
                      <a:pt x="639515" y="1076892"/>
                    </a:cubicBezTo>
                    <a:cubicBezTo>
                      <a:pt x="642195" y="1077658"/>
                      <a:pt x="635685" y="1078194"/>
                      <a:pt x="632468" y="1078960"/>
                    </a:cubicBezTo>
                    <a:cubicBezTo>
                      <a:pt x="629251" y="1079726"/>
                      <a:pt x="633387" y="1081871"/>
                      <a:pt x="634536" y="1081871"/>
                    </a:cubicBezTo>
                    <a:cubicBezTo>
                      <a:pt x="635685" y="1081871"/>
                      <a:pt x="636144" y="1082330"/>
                      <a:pt x="636144" y="1083326"/>
                    </a:cubicBezTo>
                    <a:cubicBezTo>
                      <a:pt x="636144" y="1084322"/>
                      <a:pt x="636604" y="1084781"/>
                      <a:pt x="639821" y="1083939"/>
                    </a:cubicBezTo>
                    <a:cubicBezTo>
                      <a:pt x="643038" y="1083173"/>
                      <a:pt x="639821" y="1083939"/>
                      <a:pt x="641429" y="1087003"/>
                    </a:cubicBezTo>
                    <a:cubicBezTo>
                      <a:pt x="643038" y="1090067"/>
                      <a:pt x="644493" y="1087615"/>
                      <a:pt x="647481" y="1086390"/>
                    </a:cubicBezTo>
                    <a:cubicBezTo>
                      <a:pt x="650544" y="1085088"/>
                      <a:pt x="648400" y="1088152"/>
                      <a:pt x="646178" y="1088918"/>
                    </a:cubicBezTo>
                    <a:cubicBezTo>
                      <a:pt x="643957" y="1089684"/>
                      <a:pt x="639974" y="1089684"/>
                      <a:pt x="637370" y="1089071"/>
                    </a:cubicBezTo>
                    <a:cubicBezTo>
                      <a:pt x="634842" y="1088458"/>
                      <a:pt x="635455" y="1088305"/>
                      <a:pt x="636451" y="1089684"/>
                    </a:cubicBezTo>
                    <a:cubicBezTo>
                      <a:pt x="637370" y="1091139"/>
                      <a:pt x="634383" y="1089684"/>
                      <a:pt x="631472" y="1088918"/>
                    </a:cubicBezTo>
                    <a:cubicBezTo>
                      <a:pt x="628561" y="1088152"/>
                      <a:pt x="627795" y="1091292"/>
                      <a:pt x="629098" y="1093896"/>
                    </a:cubicBezTo>
                    <a:cubicBezTo>
                      <a:pt x="630400" y="1096424"/>
                      <a:pt x="628638" y="1096118"/>
                      <a:pt x="624808" y="1097573"/>
                    </a:cubicBezTo>
                    <a:cubicBezTo>
                      <a:pt x="620978" y="1099028"/>
                      <a:pt x="618297" y="1099182"/>
                      <a:pt x="616383" y="1098722"/>
                    </a:cubicBezTo>
                    <a:cubicBezTo>
                      <a:pt x="614468" y="1098262"/>
                      <a:pt x="614468" y="1097420"/>
                      <a:pt x="610331" y="1097956"/>
                    </a:cubicBezTo>
                    <a:cubicBezTo>
                      <a:pt x="606195" y="1098416"/>
                      <a:pt x="606501" y="1099411"/>
                      <a:pt x="607421" y="1099105"/>
                    </a:cubicBezTo>
                    <a:cubicBezTo>
                      <a:pt x="608340" y="1098799"/>
                      <a:pt x="610331" y="1099105"/>
                      <a:pt x="613165" y="1099564"/>
                    </a:cubicBezTo>
                    <a:cubicBezTo>
                      <a:pt x="616076" y="1100024"/>
                      <a:pt x="614314" y="1100713"/>
                      <a:pt x="610791" y="1100484"/>
                    </a:cubicBezTo>
                    <a:cubicBezTo>
                      <a:pt x="607267" y="1100330"/>
                      <a:pt x="606655" y="1102399"/>
                      <a:pt x="609489" y="1103394"/>
                    </a:cubicBezTo>
                    <a:cubicBezTo>
                      <a:pt x="612323" y="1104390"/>
                      <a:pt x="618604" y="1103854"/>
                      <a:pt x="623889" y="1102628"/>
                    </a:cubicBezTo>
                    <a:cubicBezTo>
                      <a:pt x="629174" y="1101326"/>
                      <a:pt x="639668" y="1095428"/>
                      <a:pt x="642272" y="1092594"/>
                    </a:cubicBezTo>
                    <a:cubicBezTo>
                      <a:pt x="644876" y="1089760"/>
                      <a:pt x="645183" y="1093513"/>
                      <a:pt x="644493" y="1096730"/>
                    </a:cubicBezTo>
                    <a:cubicBezTo>
                      <a:pt x="643881" y="1099947"/>
                      <a:pt x="642885" y="1098952"/>
                      <a:pt x="647021" y="1098033"/>
                    </a:cubicBezTo>
                    <a:cubicBezTo>
                      <a:pt x="651157" y="1097113"/>
                      <a:pt x="650544" y="1099947"/>
                      <a:pt x="649089" y="1099182"/>
                    </a:cubicBezTo>
                    <a:cubicBezTo>
                      <a:pt x="647634" y="1098416"/>
                      <a:pt x="646715" y="1099641"/>
                      <a:pt x="645412" y="1100330"/>
                    </a:cubicBezTo>
                    <a:cubicBezTo>
                      <a:pt x="644110" y="1100943"/>
                      <a:pt x="639821" y="1101786"/>
                      <a:pt x="637753" y="1101096"/>
                    </a:cubicBezTo>
                    <a:cubicBezTo>
                      <a:pt x="635685" y="1100484"/>
                      <a:pt x="632621" y="1101709"/>
                      <a:pt x="629940" y="1103011"/>
                    </a:cubicBezTo>
                    <a:cubicBezTo>
                      <a:pt x="627259" y="1104314"/>
                      <a:pt x="616536" y="1105539"/>
                      <a:pt x="613012" y="1106382"/>
                    </a:cubicBezTo>
                    <a:cubicBezTo>
                      <a:pt x="609489" y="1107148"/>
                      <a:pt x="610484" y="1107531"/>
                      <a:pt x="613165" y="1108450"/>
                    </a:cubicBezTo>
                    <a:cubicBezTo>
                      <a:pt x="615846" y="1109369"/>
                      <a:pt x="615387" y="1110824"/>
                      <a:pt x="613931" y="1113199"/>
                    </a:cubicBezTo>
                    <a:cubicBezTo>
                      <a:pt x="612476" y="1115573"/>
                      <a:pt x="613778" y="1116109"/>
                      <a:pt x="618221" y="1114960"/>
                    </a:cubicBezTo>
                    <a:cubicBezTo>
                      <a:pt x="622663" y="1113811"/>
                      <a:pt x="618527" y="1115573"/>
                      <a:pt x="615999" y="1117182"/>
                    </a:cubicBezTo>
                    <a:cubicBezTo>
                      <a:pt x="613472" y="1118790"/>
                      <a:pt x="610868" y="1118101"/>
                      <a:pt x="612782" y="1119250"/>
                    </a:cubicBezTo>
                    <a:cubicBezTo>
                      <a:pt x="614697" y="1120399"/>
                      <a:pt x="614391" y="1121471"/>
                      <a:pt x="612170" y="1122161"/>
                    </a:cubicBezTo>
                    <a:cubicBezTo>
                      <a:pt x="609948" y="1122773"/>
                      <a:pt x="612476" y="1124382"/>
                      <a:pt x="614084" y="1126909"/>
                    </a:cubicBezTo>
                    <a:cubicBezTo>
                      <a:pt x="615693" y="1129437"/>
                      <a:pt x="616995" y="1129284"/>
                      <a:pt x="619523" y="1130127"/>
                    </a:cubicBezTo>
                    <a:cubicBezTo>
                      <a:pt x="622051" y="1130893"/>
                      <a:pt x="621897" y="1130433"/>
                      <a:pt x="620978" y="1128058"/>
                    </a:cubicBezTo>
                    <a:cubicBezTo>
                      <a:pt x="620059" y="1125684"/>
                      <a:pt x="621285" y="1124382"/>
                      <a:pt x="624042" y="1123616"/>
                    </a:cubicBezTo>
                    <a:cubicBezTo>
                      <a:pt x="626800" y="1122850"/>
                      <a:pt x="622893" y="1124765"/>
                      <a:pt x="621974" y="1126526"/>
                    </a:cubicBezTo>
                    <a:cubicBezTo>
                      <a:pt x="621055" y="1128288"/>
                      <a:pt x="622127" y="1128901"/>
                      <a:pt x="628485" y="1128595"/>
                    </a:cubicBezTo>
                    <a:cubicBezTo>
                      <a:pt x="634842" y="1128288"/>
                      <a:pt x="628791" y="1130203"/>
                      <a:pt x="627566" y="1130203"/>
                    </a:cubicBezTo>
                    <a:cubicBezTo>
                      <a:pt x="626340" y="1130203"/>
                      <a:pt x="622970" y="1130816"/>
                      <a:pt x="620672" y="1132731"/>
                    </a:cubicBezTo>
                    <a:cubicBezTo>
                      <a:pt x="618451" y="1134646"/>
                      <a:pt x="622740" y="1134799"/>
                      <a:pt x="624042" y="1133190"/>
                    </a:cubicBezTo>
                    <a:cubicBezTo>
                      <a:pt x="625344" y="1131582"/>
                      <a:pt x="625651" y="1132041"/>
                      <a:pt x="624655" y="1133956"/>
                    </a:cubicBezTo>
                    <a:cubicBezTo>
                      <a:pt x="623659" y="1135871"/>
                      <a:pt x="624042" y="1136024"/>
                      <a:pt x="625421" y="1136331"/>
                    </a:cubicBezTo>
                    <a:cubicBezTo>
                      <a:pt x="626876" y="1136637"/>
                      <a:pt x="628791" y="1136331"/>
                      <a:pt x="639591" y="1134722"/>
                    </a:cubicBezTo>
                    <a:cubicBezTo>
                      <a:pt x="650468" y="1133114"/>
                      <a:pt x="638672" y="1136178"/>
                      <a:pt x="636527" y="1136484"/>
                    </a:cubicBezTo>
                    <a:cubicBezTo>
                      <a:pt x="634459" y="1136790"/>
                      <a:pt x="627719" y="1137250"/>
                      <a:pt x="625344" y="1137786"/>
                    </a:cubicBezTo>
                    <a:cubicBezTo>
                      <a:pt x="622970" y="1138246"/>
                      <a:pt x="622970" y="1138935"/>
                      <a:pt x="623736" y="1142076"/>
                    </a:cubicBezTo>
                    <a:cubicBezTo>
                      <a:pt x="624502" y="1145293"/>
                      <a:pt x="624655" y="1144986"/>
                      <a:pt x="627872" y="1143378"/>
                    </a:cubicBezTo>
                    <a:cubicBezTo>
                      <a:pt x="631089" y="1141769"/>
                      <a:pt x="630783" y="1142918"/>
                      <a:pt x="628485" y="1144986"/>
                    </a:cubicBezTo>
                    <a:cubicBezTo>
                      <a:pt x="626263" y="1147054"/>
                      <a:pt x="628791" y="1146442"/>
                      <a:pt x="630706" y="1145446"/>
                    </a:cubicBezTo>
                    <a:cubicBezTo>
                      <a:pt x="632621" y="1144450"/>
                      <a:pt x="635149" y="1143531"/>
                      <a:pt x="637753" y="1143990"/>
                    </a:cubicBezTo>
                    <a:cubicBezTo>
                      <a:pt x="640281" y="1144450"/>
                      <a:pt x="639974" y="1145293"/>
                      <a:pt x="643804" y="1143837"/>
                    </a:cubicBezTo>
                    <a:cubicBezTo>
                      <a:pt x="647634" y="1142382"/>
                      <a:pt x="646868" y="1143837"/>
                      <a:pt x="644570" y="1144297"/>
                    </a:cubicBezTo>
                    <a:cubicBezTo>
                      <a:pt x="642349" y="1144756"/>
                      <a:pt x="641659" y="1147514"/>
                      <a:pt x="639821" y="1148280"/>
                    </a:cubicBezTo>
                    <a:cubicBezTo>
                      <a:pt x="637906" y="1149046"/>
                      <a:pt x="637447" y="1148127"/>
                      <a:pt x="637753" y="1152569"/>
                    </a:cubicBezTo>
                    <a:cubicBezTo>
                      <a:pt x="638059" y="1157012"/>
                      <a:pt x="644953" y="1154944"/>
                      <a:pt x="647481" y="1152110"/>
                    </a:cubicBezTo>
                    <a:cubicBezTo>
                      <a:pt x="650008" y="1149276"/>
                      <a:pt x="648936" y="1153565"/>
                      <a:pt x="645872" y="1155633"/>
                    </a:cubicBezTo>
                    <a:cubicBezTo>
                      <a:pt x="642808" y="1157701"/>
                      <a:pt x="644264" y="1158161"/>
                      <a:pt x="644110" y="1160765"/>
                    </a:cubicBezTo>
                    <a:cubicBezTo>
                      <a:pt x="643957" y="1163293"/>
                      <a:pt x="645566" y="1160612"/>
                      <a:pt x="646178" y="1159310"/>
                    </a:cubicBezTo>
                    <a:cubicBezTo>
                      <a:pt x="646791" y="1158008"/>
                      <a:pt x="648400" y="1155940"/>
                      <a:pt x="649242" y="1155633"/>
                    </a:cubicBezTo>
                    <a:cubicBezTo>
                      <a:pt x="650008" y="1155327"/>
                      <a:pt x="653838" y="1153105"/>
                      <a:pt x="659430" y="1150501"/>
                    </a:cubicBezTo>
                    <a:cubicBezTo>
                      <a:pt x="665021" y="1147974"/>
                      <a:pt x="659583" y="1153565"/>
                      <a:pt x="655447" y="1154025"/>
                    </a:cubicBezTo>
                    <a:cubicBezTo>
                      <a:pt x="651311" y="1154484"/>
                      <a:pt x="648553" y="1158774"/>
                      <a:pt x="647021" y="1160765"/>
                    </a:cubicBezTo>
                    <a:cubicBezTo>
                      <a:pt x="645489" y="1162757"/>
                      <a:pt x="644953" y="1163829"/>
                      <a:pt x="646255" y="1165361"/>
                    </a:cubicBezTo>
                    <a:cubicBezTo>
                      <a:pt x="647557" y="1166969"/>
                      <a:pt x="648630" y="1163752"/>
                      <a:pt x="648783" y="1162833"/>
                    </a:cubicBezTo>
                    <a:cubicBezTo>
                      <a:pt x="648936" y="1161914"/>
                      <a:pt x="648170" y="1161684"/>
                      <a:pt x="650085" y="1161531"/>
                    </a:cubicBezTo>
                    <a:cubicBezTo>
                      <a:pt x="652000" y="1161378"/>
                      <a:pt x="651693" y="1161991"/>
                      <a:pt x="654221" y="1159923"/>
                    </a:cubicBezTo>
                    <a:cubicBezTo>
                      <a:pt x="656749" y="1157854"/>
                      <a:pt x="656596" y="1159463"/>
                      <a:pt x="656136" y="1159923"/>
                    </a:cubicBezTo>
                    <a:cubicBezTo>
                      <a:pt x="655677" y="1160382"/>
                      <a:pt x="653455" y="1162297"/>
                      <a:pt x="652459" y="1163446"/>
                    </a:cubicBezTo>
                    <a:cubicBezTo>
                      <a:pt x="651540" y="1164595"/>
                      <a:pt x="652000" y="1165974"/>
                      <a:pt x="650391" y="1167123"/>
                    </a:cubicBezTo>
                    <a:cubicBezTo>
                      <a:pt x="648783" y="1168272"/>
                      <a:pt x="648476" y="1166816"/>
                      <a:pt x="646255" y="1171872"/>
                    </a:cubicBezTo>
                    <a:cubicBezTo>
                      <a:pt x="644034" y="1177004"/>
                      <a:pt x="649472" y="1179225"/>
                      <a:pt x="651004" y="1179991"/>
                    </a:cubicBezTo>
                    <a:cubicBezTo>
                      <a:pt x="652613" y="1180757"/>
                      <a:pt x="660426" y="1184587"/>
                      <a:pt x="663949" y="1185429"/>
                    </a:cubicBezTo>
                    <a:cubicBezTo>
                      <a:pt x="667472" y="1186195"/>
                      <a:pt x="664868" y="1182902"/>
                      <a:pt x="669234" y="1184510"/>
                    </a:cubicBezTo>
                    <a:cubicBezTo>
                      <a:pt x="673523" y="1186119"/>
                      <a:pt x="667472" y="1186731"/>
                      <a:pt x="665864" y="1188493"/>
                    </a:cubicBezTo>
                    <a:cubicBezTo>
                      <a:pt x="664255" y="1190255"/>
                      <a:pt x="668545" y="1190714"/>
                      <a:pt x="670613" y="1189106"/>
                    </a:cubicBezTo>
                    <a:cubicBezTo>
                      <a:pt x="672681" y="1187497"/>
                      <a:pt x="672221" y="1188493"/>
                      <a:pt x="671915" y="1190868"/>
                    </a:cubicBezTo>
                    <a:cubicBezTo>
                      <a:pt x="671609" y="1193242"/>
                      <a:pt x="670766" y="1192936"/>
                      <a:pt x="666630" y="1192170"/>
                    </a:cubicBezTo>
                    <a:cubicBezTo>
                      <a:pt x="662494" y="1191404"/>
                      <a:pt x="663260" y="1193472"/>
                      <a:pt x="665328" y="1195846"/>
                    </a:cubicBezTo>
                    <a:cubicBezTo>
                      <a:pt x="667396" y="1198221"/>
                      <a:pt x="668391" y="1196306"/>
                      <a:pt x="669311" y="1195080"/>
                    </a:cubicBezTo>
                    <a:cubicBezTo>
                      <a:pt x="670230" y="1193778"/>
                      <a:pt x="670919" y="1194621"/>
                      <a:pt x="673753" y="1195846"/>
                    </a:cubicBezTo>
                    <a:cubicBezTo>
                      <a:pt x="676664" y="1197149"/>
                      <a:pt x="676817" y="1197149"/>
                      <a:pt x="678885" y="1194927"/>
                    </a:cubicBezTo>
                    <a:cubicBezTo>
                      <a:pt x="680953" y="1192706"/>
                      <a:pt x="680341" y="1194161"/>
                      <a:pt x="684170" y="1193778"/>
                    </a:cubicBezTo>
                    <a:cubicBezTo>
                      <a:pt x="688000" y="1193472"/>
                      <a:pt x="685626" y="1194391"/>
                      <a:pt x="683711" y="1195693"/>
                    </a:cubicBezTo>
                    <a:cubicBezTo>
                      <a:pt x="681796" y="1196995"/>
                      <a:pt x="678962" y="1197915"/>
                      <a:pt x="675898" y="1198068"/>
                    </a:cubicBezTo>
                    <a:cubicBezTo>
                      <a:pt x="672834" y="1198221"/>
                      <a:pt x="672221" y="1199983"/>
                      <a:pt x="671149" y="1203046"/>
                    </a:cubicBezTo>
                    <a:cubicBezTo>
                      <a:pt x="670000" y="1206110"/>
                      <a:pt x="673523" y="1203812"/>
                      <a:pt x="675438" y="1202434"/>
                    </a:cubicBezTo>
                    <a:cubicBezTo>
                      <a:pt x="677353" y="1200978"/>
                      <a:pt x="677506" y="1202127"/>
                      <a:pt x="675591" y="1204195"/>
                    </a:cubicBezTo>
                    <a:cubicBezTo>
                      <a:pt x="673677" y="1206264"/>
                      <a:pt x="674289" y="1206876"/>
                      <a:pt x="675898" y="1205957"/>
                    </a:cubicBezTo>
                    <a:cubicBezTo>
                      <a:pt x="677506" y="1205038"/>
                      <a:pt x="678962" y="1203583"/>
                      <a:pt x="681183" y="1200978"/>
                    </a:cubicBezTo>
                    <a:cubicBezTo>
                      <a:pt x="683404" y="1198451"/>
                      <a:pt x="684400" y="1197761"/>
                      <a:pt x="687924" y="1197915"/>
                    </a:cubicBezTo>
                    <a:cubicBezTo>
                      <a:pt x="691447" y="1198068"/>
                      <a:pt x="686162" y="1200442"/>
                      <a:pt x="683787" y="1202357"/>
                    </a:cubicBezTo>
                    <a:cubicBezTo>
                      <a:pt x="681413" y="1204272"/>
                      <a:pt x="680570" y="1203812"/>
                      <a:pt x="679804" y="1206187"/>
                    </a:cubicBezTo>
                    <a:cubicBezTo>
                      <a:pt x="679038" y="1208561"/>
                      <a:pt x="680264" y="1209710"/>
                      <a:pt x="682485" y="1208561"/>
                    </a:cubicBezTo>
                    <a:cubicBezTo>
                      <a:pt x="684706" y="1207412"/>
                      <a:pt x="683787" y="1208408"/>
                      <a:pt x="681719" y="1211932"/>
                    </a:cubicBezTo>
                    <a:cubicBezTo>
                      <a:pt x="679651" y="1215455"/>
                      <a:pt x="683941" y="1213847"/>
                      <a:pt x="689992" y="1213387"/>
                    </a:cubicBezTo>
                    <a:cubicBezTo>
                      <a:pt x="696043" y="1212927"/>
                      <a:pt x="686315" y="1215915"/>
                      <a:pt x="680877" y="1214842"/>
                    </a:cubicBezTo>
                    <a:cubicBezTo>
                      <a:pt x="675438" y="1213770"/>
                      <a:pt x="672451" y="1215608"/>
                      <a:pt x="677506" y="1217064"/>
                    </a:cubicBezTo>
                    <a:cubicBezTo>
                      <a:pt x="682638" y="1218519"/>
                      <a:pt x="690145" y="1218672"/>
                      <a:pt x="696196" y="1217217"/>
                    </a:cubicBezTo>
                    <a:cubicBezTo>
                      <a:pt x="702247" y="1215762"/>
                      <a:pt x="697958" y="1219285"/>
                      <a:pt x="691907" y="1220127"/>
                    </a:cubicBezTo>
                    <a:cubicBezTo>
                      <a:pt x="685856" y="1220893"/>
                      <a:pt x="685166" y="1223191"/>
                      <a:pt x="687771" y="1222502"/>
                    </a:cubicBezTo>
                    <a:cubicBezTo>
                      <a:pt x="690298" y="1221889"/>
                      <a:pt x="692366" y="1222655"/>
                      <a:pt x="695277" y="1222961"/>
                    </a:cubicBezTo>
                    <a:cubicBezTo>
                      <a:pt x="698188" y="1223268"/>
                      <a:pt x="702170" y="1224876"/>
                      <a:pt x="699720" y="1225642"/>
                    </a:cubicBezTo>
                    <a:cubicBezTo>
                      <a:pt x="697345" y="1226408"/>
                      <a:pt x="697805" y="1228553"/>
                      <a:pt x="694970" y="1229166"/>
                    </a:cubicBezTo>
                    <a:cubicBezTo>
                      <a:pt x="692060" y="1229779"/>
                      <a:pt x="695583" y="1231540"/>
                      <a:pt x="697039" y="1231387"/>
                    </a:cubicBezTo>
                    <a:cubicBezTo>
                      <a:pt x="698494" y="1231234"/>
                      <a:pt x="700562" y="1231847"/>
                      <a:pt x="699107" y="1233608"/>
                    </a:cubicBezTo>
                    <a:cubicBezTo>
                      <a:pt x="697651" y="1235370"/>
                      <a:pt x="701175" y="1233608"/>
                      <a:pt x="705005" y="1229625"/>
                    </a:cubicBezTo>
                    <a:cubicBezTo>
                      <a:pt x="708835" y="1225642"/>
                      <a:pt x="710443" y="1227557"/>
                      <a:pt x="707685" y="1229472"/>
                    </a:cubicBezTo>
                    <a:cubicBezTo>
                      <a:pt x="704928" y="1231387"/>
                      <a:pt x="706230" y="1230928"/>
                      <a:pt x="705771" y="1232996"/>
                    </a:cubicBezTo>
                    <a:cubicBezTo>
                      <a:pt x="705311" y="1235064"/>
                      <a:pt x="710060" y="1236979"/>
                      <a:pt x="712971" y="1235064"/>
                    </a:cubicBezTo>
                    <a:cubicBezTo>
                      <a:pt x="715881" y="1233149"/>
                      <a:pt x="716034" y="1234911"/>
                      <a:pt x="714886" y="1236826"/>
                    </a:cubicBezTo>
                    <a:cubicBezTo>
                      <a:pt x="713737" y="1238740"/>
                      <a:pt x="715652" y="1238894"/>
                      <a:pt x="710903" y="1239200"/>
                    </a:cubicBezTo>
                    <a:cubicBezTo>
                      <a:pt x="706154" y="1239506"/>
                      <a:pt x="705005" y="1241421"/>
                      <a:pt x="708528" y="1240962"/>
                    </a:cubicBezTo>
                    <a:cubicBezTo>
                      <a:pt x="712051" y="1240502"/>
                      <a:pt x="712971" y="1241728"/>
                      <a:pt x="716800" y="1240962"/>
                    </a:cubicBezTo>
                    <a:cubicBezTo>
                      <a:pt x="720630" y="1240196"/>
                      <a:pt x="718562" y="1243489"/>
                      <a:pt x="711056" y="1245558"/>
                    </a:cubicBezTo>
                    <a:cubicBezTo>
                      <a:pt x="703549" y="1247626"/>
                      <a:pt x="707532" y="1247779"/>
                      <a:pt x="709294" y="1246706"/>
                    </a:cubicBezTo>
                    <a:cubicBezTo>
                      <a:pt x="711056" y="1245558"/>
                      <a:pt x="713430" y="1246400"/>
                      <a:pt x="715039" y="1246094"/>
                    </a:cubicBezTo>
                    <a:cubicBezTo>
                      <a:pt x="716647" y="1245787"/>
                      <a:pt x="720018" y="1245787"/>
                      <a:pt x="722239" y="1245634"/>
                    </a:cubicBezTo>
                    <a:cubicBezTo>
                      <a:pt x="724460" y="1245481"/>
                      <a:pt x="725303" y="1244026"/>
                      <a:pt x="728137" y="1243566"/>
                    </a:cubicBezTo>
                    <a:cubicBezTo>
                      <a:pt x="731048" y="1243106"/>
                      <a:pt x="735643" y="1243566"/>
                      <a:pt x="737098" y="1242800"/>
                    </a:cubicBezTo>
                    <a:cubicBezTo>
                      <a:pt x="738554" y="1242034"/>
                      <a:pt x="739013" y="1242340"/>
                      <a:pt x="738860" y="1244102"/>
                    </a:cubicBezTo>
                    <a:cubicBezTo>
                      <a:pt x="738707" y="1245864"/>
                      <a:pt x="738860" y="1247319"/>
                      <a:pt x="739779" y="1247319"/>
                    </a:cubicBezTo>
                    <a:cubicBezTo>
                      <a:pt x="740699" y="1247319"/>
                      <a:pt x="741848" y="1246170"/>
                      <a:pt x="741541" y="1247319"/>
                    </a:cubicBezTo>
                    <a:cubicBezTo>
                      <a:pt x="741235" y="1248468"/>
                      <a:pt x="739013" y="1249694"/>
                      <a:pt x="744222" y="1248928"/>
                    </a:cubicBezTo>
                    <a:cubicBezTo>
                      <a:pt x="749507" y="1248162"/>
                      <a:pt x="745524" y="1243489"/>
                      <a:pt x="747439" y="1243796"/>
                    </a:cubicBezTo>
                    <a:cubicBezTo>
                      <a:pt x="749354" y="1244102"/>
                      <a:pt x="750809" y="1244102"/>
                      <a:pt x="750120" y="1242877"/>
                    </a:cubicBezTo>
                    <a:cubicBezTo>
                      <a:pt x="749507" y="1241575"/>
                      <a:pt x="750120" y="1241728"/>
                      <a:pt x="751575" y="1241115"/>
                    </a:cubicBezTo>
                    <a:cubicBezTo>
                      <a:pt x="753031" y="1240502"/>
                      <a:pt x="755865" y="1239353"/>
                      <a:pt x="757320" y="1238204"/>
                    </a:cubicBezTo>
                    <a:cubicBezTo>
                      <a:pt x="758775" y="1237055"/>
                      <a:pt x="759235" y="1236596"/>
                      <a:pt x="762912" y="1237285"/>
                    </a:cubicBezTo>
                    <a:cubicBezTo>
                      <a:pt x="766588" y="1237898"/>
                      <a:pt x="770571" y="1236979"/>
                      <a:pt x="769958" y="1236136"/>
                    </a:cubicBezTo>
                    <a:cubicBezTo>
                      <a:pt x="769346" y="1235370"/>
                      <a:pt x="769346" y="1235217"/>
                      <a:pt x="771107" y="1235370"/>
                    </a:cubicBezTo>
                    <a:cubicBezTo>
                      <a:pt x="772869" y="1235523"/>
                      <a:pt x="772027" y="1232306"/>
                      <a:pt x="769652" y="1231693"/>
                    </a:cubicBezTo>
                    <a:cubicBezTo>
                      <a:pt x="767278" y="1231081"/>
                      <a:pt x="764061" y="1229779"/>
                      <a:pt x="767737" y="1230085"/>
                    </a:cubicBezTo>
                    <a:cubicBezTo>
                      <a:pt x="771414" y="1230391"/>
                      <a:pt x="770648" y="1228170"/>
                      <a:pt x="773176" y="1226715"/>
                    </a:cubicBezTo>
                    <a:cubicBezTo>
                      <a:pt x="775703" y="1225259"/>
                      <a:pt x="774937" y="1227864"/>
                      <a:pt x="772716" y="1229396"/>
                    </a:cubicBezTo>
                    <a:cubicBezTo>
                      <a:pt x="770495" y="1231004"/>
                      <a:pt x="773329" y="1232766"/>
                      <a:pt x="776239" y="1233532"/>
                    </a:cubicBezTo>
                    <a:cubicBezTo>
                      <a:pt x="779150" y="1234298"/>
                      <a:pt x="777159" y="1234987"/>
                      <a:pt x="776393" y="1235447"/>
                    </a:cubicBezTo>
                    <a:cubicBezTo>
                      <a:pt x="775627" y="1235906"/>
                      <a:pt x="774631" y="1236749"/>
                      <a:pt x="774631" y="1237362"/>
                    </a:cubicBezTo>
                    <a:cubicBezTo>
                      <a:pt x="774631" y="1237974"/>
                      <a:pt x="774325" y="1238970"/>
                      <a:pt x="773176" y="1238817"/>
                    </a:cubicBezTo>
                    <a:cubicBezTo>
                      <a:pt x="772027" y="1238664"/>
                      <a:pt x="770801" y="1239583"/>
                      <a:pt x="767584" y="1241192"/>
                    </a:cubicBezTo>
                    <a:cubicBezTo>
                      <a:pt x="764367" y="1242800"/>
                      <a:pt x="767890" y="1242800"/>
                      <a:pt x="767890" y="1242800"/>
                    </a:cubicBezTo>
                    <a:cubicBezTo>
                      <a:pt x="780299" y="1242647"/>
                      <a:pt x="782061" y="1236902"/>
                      <a:pt x="782061" y="1232460"/>
                    </a:cubicBezTo>
                    <a:cubicBezTo>
                      <a:pt x="782061" y="1228017"/>
                      <a:pt x="783210" y="1231693"/>
                      <a:pt x="784129" y="1232613"/>
                    </a:cubicBezTo>
                    <a:cubicBezTo>
                      <a:pt x="785048" y="1233532"/>
                      <a:pt x="785584" y="1237591"/>
                      <a:pt x="788725" y="1233915"/>
                    </a:cubicBezTo>
                    <a:cubicBezTo>
                      <a:pt x="791942" y="1230238"/>
                      <a:pt x="788571" y="1235523"/>
                      <a:pt x="787959" y="1236443"/>
                    </a:cubicBezTo>
                    <a:cubicBezTo>
                      <a:pt x="787346" y="1237362"/>
                      <a:pt x="781907" y="1241728"/>
                      <a:pt x="780452" y="1242647"/>
                    </a:cubicBezTo>
                    <a:cubicBezTo>
                      <a:pt x="778997" y="1243566"/>
                      <a:pt x="772946" y="1243949"/>
                      <a:pt x="769422" y="1245175"/>
                    </a:cubicBezTo>
                    <a:cubicBezTo>
                      <a:pt x="765899" y="1246477"/>
                      <a:pt x="767201" y="1246783"/>
                      <a:pt x="769269" y="1246477"/>
                    </a:cubicBezTo>
                    <a:cubicBezTo>
                      <a:pt x="771337" y="1246170"/>
                      <a:pt x="768120" y="1247932"/>
                      <a:pt x="764673" y="1249694"/>
                    </a:cubicBezTo>
                    <a:cubicBezTo>
                      <a:pt x="761150" y="1251455"/>
                      <a:pt x="764061" y="1251302"/>
                      <a:pt x="765976" y="1251609"/>
                    </a:cubicBezTo>
                    <a:cubicBezTo>
                      <a:pt x="767890" y="1251915"/>
                      <a:pt x="768197" y="1250843"/>
                      <a:pt x="768656" y="1249541"/>
                    </a:cubicBezTo>
                    <a:cubicBezTo>
                      <a:pt x="769116" y="1248238"/>
                      <a:pt x="769116" y="1248238"/>
                      <a:pt x="771184" y="1248085"/>
                    </a:cubicBezTo>
                    <a:cubicBezTo>
                      <a:pt x="773252" y="1247932"/>
                      <a:pt x="775473" y="1247779"/>
                      <a:pt x="773099" y="1249387"/>
                    </a:cubicBezTo>
                    <a:cubicBezTo>
                      <a:pt x="770724" y="1250996"/>
                      <a:pt x="771950" y="1251762"/>
                      <a:pt x="775473" y="1250843"/>
                    </a:cubicBezTo>
                    <a:cubicBezTo>
                      <a:pt x="778997" y="1249924"/>
                      <a:pt x="783593" y="1246553"/>
                      <a:pt x="784895" y="1242877"/>
                    </a:cubicBezTo>
                    <a:cubicBezTo>
                      <a:pt x="786197" y="1239200"/>
                      <a:pt x="786350" y="1242723"/>
                      <a:pt x="785508" y="1244945"/>
                    </a:cubicBezTo>
                    <a:cubicBezTo>
                      <a:pt x="784742" y="1247166"/>
                      <a:pt x="780759" y="1250843"/>
                      <a:pt x="776699" y="1252451"/>
                    </a:cubicBezTo>
                    <a:cubicBezTo>
                      <a:pt x="772716" y="1254060"/>
                      <a:pt x="773176" y="1254366"/>
                      <a:pt x="776546" y="1254213"/>
                    </a:cubicBezTo>
                    <a:cubicBezTo>
                      <a:pt x="779916" y="1254060"/>
                      <a:pt x="777848" y="1254826"/>
                      <a:pt x="772563" y="1257124"/>
                    </a:cubicBezTo>
                    <a:cubicBezTo>
                      <a:pt x="767278" y="1259345"/>
                      <a:pt x="770801" y="1259345"/>
                      <a:pt x="774171" y="1257890"/>
                    </a:cubicBezTo>
                    <a:cubicBezTo>
                      <a:pt x="777541" y="1256434"/>
                      <a:pt x="778154" y="1256970"/>
                      <a:pt x="776546" y="1258043"/>
                    </a:cubicBezTo>
                    <a:cubicBezTo>
                      <a:pt x="774937" y="1259192"/>
                      <a:pt x="779227" y="1259498"/>
                      <a:pt x="780529" y="1259498"/>
                    </a:cubicBezTo>
                    <a:cubicBezTo>
                      <a:pt x="781831" y="1259498"/>
                      <a:pt x="783056" y="1259192"/>
                      <a:pt x="783210" y="1258349"/>
                    </a:cubicBezTo>
                    <a:cubicBezTo>
                      <a:pt x="783363" y="1257583"/>
                      <a:pt x="784665" y="1257047"/>
                      <a:pt x="785584" y="1255285"/>
                    </a:cubicBezTo>
                    <a:cubicBezTo>
                      <a:pt x="786503" y="1253524"/>
                      <a:pt x="785584" y="1253983"/>
                      <a:pt x="788954" y="1254366"/>
                    </a:cubicBezTo>
                    <a:cubicBezTo>
                      <a:pt x="792325" y="1254672"/>
                      <a:pt x="790410" y="1254979"/>
                      <a:pt x="788188" y="1256281"/>
                    </a:cubicBezTo>
                    <a:cubicBezTo>
                      <a:pt x="785967" y="1257583"/>
                      <a:pt x="785967" y="1258043"/>
                      <a:pt x="784512" y="1260264"/>
                    </a:cubicBezTo>
                    <a:cubicBezTo>
                      <a:pt x="783056" y="1262485"/>
                      <a:pt x="783363" y="1262639"/>
                      <a:pt x="784206" y="1262179"/>
                    </a:cubicBezTo>
                    <a:cubicBezTo>
                      <a:pt x="784971" y="1261719"/>
                      <a:pt x="788495" y="1260111"/>
                      <a:pt x="788495" y="1259268"/>
                    </a:cubicBezTo>
                    <a:cubicBezTo>
                      <a:pt x="788495" y="1258502"/>
                      <a:pt x="788954" y="1257813"/>
                      <a:pt x="789644" y="1258349"/>
                    </a:cubicBezTo>
                    <a:cubicBezTo>
                      <a:pt x="790256" y="1258809"/>
                      <a:pt x="790793" y="1258502"/>
                      <a:pt x="790410" y="1257047"/>
                    </a:cubicBezTo>
                    <a:cubicBezTo>
                      <a:pt x="790103" y="1255592"/>
                      <a:pt x="790410" y="1257047"/>
                      <a:pt x="792631" y="1256434"/>
                    </a:cubicBezTo>
                    <a:cubicBezTo>
                      <a:pt x="794852" y="1255821"/>
                      <a:pt x="793091" y="1258196"/>
                      <a:pt x="790869" y="1260724"/>
                    </a:cubicBezTo>
                    <a:cubicBezTo>
                      <a:pt x="788648" y="1263251"/>
                      <a:pt x="788188" y="1264707"/>
                      <a:pt x="791635" y="1263941"/>
                    </a:cubicBezTo>
                    <a:cubicBezTo>
                      <a:pt x="795082" y="1263175"/>
                      <a:pt x="797993" y="1262026"/>
                      <a:pt x="799755" y="1258809"/>
                    </a:cubicBezTo>
                    <a:cubicBezTo>
                      <a:pt x="801516" y="1255592"/>
                      <a:pt x="801670" y="1254672"/>
                      <a:pt x="804504" y="1252911"/>
                    </a:cubicBezTo>
                    <a:cubicBezTo>
                      <a:pt x="807338" y="1251149"/>
                      <a:pt x="806112" y="1253217"/>
                      <a:pt x="805423" y="1254213"/>
                    </a:cubicBezTo>
                    <a:cubicBezTo>
                      <a:pt x="804810" y="1255132"/>
                      <a:pt x="802052" y="1259345"/>
                      <a:pt x="799984" y="1261260"/>
                    </a:cubicBezTo>
                    <a:cubicBezTo>
                      <a:pt x="797916" y="1263175"/>
                      <a:pt x="799371" y="1263787"/>
                      <a:pt x="799831" y="1264936"/>
                    </a:cubicBezTo>
                    <a:cubicBezTo>
                      <a:pt x="800291" y="1266085"/>
                      <a:pt x="797303" y="1269379"/>
                      <a:pt x="792784" y="1273209"/>
                    </a:cubicBezTo>
                    <a:cubicBezTo>
                      <a:pt x="788265" y="1277039"/>
                      <a:pt x="795006" y="1275890"/>
                      <a:pt x="797074" y="1274817"/>
                    </a:cubicBezTo>
                    <a:cubicBezTo>
                      <a:pt x="799142" y="1273668"/>
                      <a:pt x="804427" y="1268613"/>
                      <a:pt x="808410" y="1263022"/>
                    </a:cubicBezTo>
                    <a:cubicBezTo>
                      <a:pt x="812393" y="1257430"/>
                      <a:pt x="809865" y="1262562"/>
                      <a:pt x="809865" y="1262562"/>
                    </a:cubicBezTo>
                    <a:cubicBezTo>
                      <a:pt x="805423" y="1269073"/>
                      <a:pt x="798376" y="1276120"/>
                      <a:pt x="794852" y="1277575"/>
                    </a:cubicBezTo>
                    <a:cubicBezTo>
                      <a:pt x="791329" y="1279030"/>
                      <a:pt x="792937" y="1280486"/>
                      <a:pt x="795006" y="1281558"/>
                    </a:cubicBezTo>
                    <a:cubicBezTo>
                      <a:pt x="797074" y="1282707"/>
                      <a:pt x="797380" y="1281098"/>
                      <a:pt x="798529" y="1278877"/>
                    </a:cubicBezTo>
                    <a:cubicBezTo>
                      <a:pt x="799678" y="1276656"/>
                      <a:pt x="800291" y="1279796"/>
                      <a:pt x="801440" y="1281788"/>
                    </a:cubicBezTo>
                    <a:cubicBezTo>
                      <a:pt x="802589" y="1283703"/>
                      <a:pt x="802895" y="1284469"/>
                      <a:pt x="805882" y="1283549"/>
                    </a:cubicBezTo>
                    <a:cubicBezTo>
                      <a:pt x="808870" y="1282630"/>
                      <a:pt x="809253" y="1281788"/>
                      <a:pt x="809865" y="1280332"/>
                    </a:cubicBezTo>
                    <a:cubicBezTo>
                      <a:pt x="810478" y="1278877"/>
                      <a:pt x="811933" y="1277958"/>
                      <a:pt x="814997" y="1277115"/>
                    </a:cubicBezTo>
                    <a:cubicBezTo>
                      <a:pt x="818061" y="1276349"/>
                      <a:pt x="815150" y="1273898"/>
                      <a:pt x="817065" y="1273898"/>
                    </a:cubicBezTo>
                    <a:cubicBezTo>
                      <a:pt x="818980" y="1273898"/>
                      <a:pt x="817372" y="1272749"/>
                      <a:pt x="817525" y="1270988"/>
                    </a:cubicBezTo>
                    <a:cubicBezTo>
                      <a:pt x="817678" y="1269226"/>
                      <a:pt x="819287" y="1269073"/>
                      <a:pt x="820436" y="1268919"/>
                    </a:cubicBezTo>
                    <a:cubicBezTo>
                      <a:pt x="821584" y="1268766"/>
                      <a:pt x="821891" y="1265856"/>
                      <a:pt x="822197" y="1268766"/>
                    </a:cubicBezTo>
                    <a:cubicBezTo>
                      <a:pt x="822504" y="1271677"/>
                      <a:pt x="822044" y="1272137"/>
                      <a:pt x="820742" y="1274205"/>
                    </a:cubicBezTo>
                    <a:cubicBezTo>
                      <a:pt x="819440" y="1276273"/>
                      <a:pt x="820282" y="1276579"/>
                      <a:pt x="822504" y="1276426"/>
                    </a:cubicBezTo>
                    <a:cubicBezTo>
                      <a:pt x="824725" y="1276273"/>
                      <a:pt x="847857" y="1278954"/>
                      <a:pt x="849772" y="1279490"/>
                    </a:cubicBezTo>
                    <a:cubicBezTo>
                      <a:pt x="851687" y="1279949"/>
                      <a:pt x="850078" y="1277881"/>
                      <a:pt x="849313" y="1276120"/>
                    </a:cubicBezTo>
                    <a:cubicBezTo>
                      <a:pt x="848547" y="1274358"/>
                      <a:pt x="848853" y="1274511"/>
                      <a:pt x="850078" y="1273592"/>
                    </a:cubicBezTo>
                    <a:cubicBezTo>
                      <a:pt x="851381" y="1272673"/>
                      <a:pt x="849466" y="1271064"/>
                      <a:pt x="848929" y="1269609"/>
                    </a:cubicBezTo>
                    <a:cubicBezTo>
                      <a:pt x="848470" y="1268154"/>
                      <a:pt x="848929" y="1266928"/>
                      <a:pt x="846861" y="1268000"/>
                    </a:cubicBezTo>
                    <a:cubicBezTo>
                      <a:pt x="844793" y="1269149"/>
                      <a:pt x="843338" y="1269149"/>
                      <a:pt x="839814" y="1269762"/>
                    </a:cubicBezTo>
                    <a:cubicBezTo>
                      <a:pt x="836291" y="1270375"/>
                      <a:pt x="838053" y="1268843"/>
                      <a:pt x="838053" y="1268843"/>
                    </a:cubicBezTo>
                    <a:cubicBezTo>
                      <a:pt x="839202" y="1267924"/>
                      <a:pt x="840121" y="1267081"/>
                      <a:pt x="843032" y="1265932"/>
                    </a:cubicBezTo>
                    <a:cubicBezTo>
                      <a:pt x="845942" y="1264783"/>
                      <a:pt x="830087" y="1261336"/>
                      <a:pt x="822274" y="1259575"/>
                    </a:cubicBezTo>
                    <a:cubicBezTo>
                      <a:pt x="814461" y="1257813"/>
                      <a:pt x="830699" y="1259728"/>
                      <a:pt x="833457" y="1260187"/>
                    </a:cubicBezTo>
                    <a:cubicBezTo>
                      <a:pt x="836138" y="1260647"/>
                      <a:pt x="834070" y="1259039"/>
                      <a:pt x="833304" y="1255898"/>
                    </a:cubicBezTo>
                    <a:cubicBezTo>
                      <a:pt x="832538" y="1252681"/>
                      <a:pt x="833610" y="1255132"/>
                      <a:pt x="835985" y="1258809"/>
                    </a:cubicBezTo>
                    <a:cubicBezTo>
                      <a:pt x="838359" y="1262485"/>
                      <a:pt x="843798" y="1262945"/>
                      <a:pt x="846325" y="1263787"/>
                    </a:cubicBezTo>
                    <a:cubicBezTo>
                      <a:pt x="848853" y="1264553"/>
                      <a:pt x="847627" y="1263022"/>
                      <a:pt x="845406" y="1261566"/>
                    </a:cubicBezTo>
                    <a:cubicBezTo>
                      <a:pt x="843185" y="1260111"/>
                      <a:pt x="845713" y="1260647"/>
                      <a:pt x="848087" y="1261566"/>
                    </a:cubicBezTo>
                    <a:cubicBezTo>
                      <a:pt x="850461" y="1262485"/>
                      <a:pt x="851763" y="1262026"/>
                      <a:pt x="853985" y="1261107"/>
                    </a:cubicBezTo>
                    <a:cubicBezTo>
                      <a:pt x="856206" y="1260187"/>
                      <a:pt x="855287" y="1259345"/>
                      <a:pt x="851763" y="1259039"/>
                    </a:cubicBezTo>
                    <a:cubicBezTo>
                      <a:pt x="848240" y="1258732"/>
                      <a:pt x="849849" y="1257890"/>
                      <a:pt x="853525" y="1258426"/>
                    </a:cubicBezTo>
                    <a:cubicBezTo>
                      <a:pt x="857202" y="1258885"/>
                      <a:pt x="856436" y="1257660"/>
                      <a:pt x="855134" y="1257507"/>
                    </a:cubicBezTo>
                    <a:cubicBezTo>
                      <a:pt x="853832" y="1257353"/>
                      <a:pt x="850998" y="1257507"/>
                      <a:pt x="847168" y="1256204"/>
                    </a:cubicBezTo>
                    <a:cubicBezTo>
                      <a:pt x="843338" y="1254902"/>
                      <a:pt x="846861" y="1255055"/>
                      <a:pt x="847934" y="1255285"/>
                    </a:cubicBezTo>
                    <a:cubicBezTo>
                      <a:pt x="849083" y="1255438"/>
                      <a:pt x="852223" y="1255592"/>
                      <a:pt x="854291" y="1255592"/>
                    </a:cubicBezTo>
                    <a:cubicBezTo>
                      <a:pt x="856359" y="1255592"/>
                      <a:pt x="861032" y="1254136"/>
                      <a:pt x="857968" y="1252528"/>
                    </a:cubicBezTo>
                    <a:cubicBezTo>
                      <a:pt x="854904" y="1250919"/>
                      <a:pt x="849849" y="1250766"/>
                      <a:pt x="847627" y="1250766"/>
                    </a:cubicBezTo>
                    <a:cubicBezTo>
                      <a:pt x="845406" y="1250766"/>
                      <a:pt x="844410" y="1250153"/>
                      <a:pt x="842648" y="1249464"/>
                    </a:cubicBezTo>
                    <a:cubicBezTo>
                      <a:pt x="840887" y="1248851"/>
                      <a:pt x="837210" y="1248851"/>
                      <a:pt x="839585" y="1248315"/>
                    </a:cubicBezTo>
                    <a:cubicBezTo>
                      <a:pt x="841959" y="1247855"/>
                      <a:pt x="847091" y="1248621"/>
                      <a:pt x="849006" y="1249234"/>
                    </a:cubicBezTo>
                    <a:cubicBezTo>
                      <a:pt x="850921" y="1249847"/>
                      <a:pt x="859193" y="1250690"/>
                      <a:pt x="857585" y="1249234"/>
                    </a:cubicBezTo>
                    <a:cubicBezTo>
                      <a:pt x="855976" y="1247779"/>
                      <a:pt x="852989" y="1247932"/>
                      <a:pt x="851381" y="1247626"/>
                    </a:cubicBezTo>
                    <a:cubicBezTo>
                      <a:pt x="849772" y="1247319"/>
                      <a:pt x="849772" y="1247779"/>
                      <a:pt x="849006" y="1246860"/>
                    </a:cubicBezTo>
                    <a:cubicBezTo>
                      <a:pt x="848240" y="1245940"/>
                      <a:pt x="847091" y="1246400"/>
                      <a:pt x="842266" y="1245558"/>
                    </a:cubicBezTo>
                    <a:cubicBezTo>
                      <a:pt x="837517" y="1244792"/>
                      <a:pt x="838283" y="1242647"/>
                      <a:pt x="843568" y="1244255"/>
                    </a:cubicBezTo>
                    <a:cubicBezTo>
                      <a:pt x="848853" y="1245864"/>
                      <a:pt x="853296" y="1246017"/>
                      <a:pt x="854062" y="1245711"/>
                    </a:cubicBezTo>
                    <a:cubicBezTo>
                      <a:pt x="854828" y="1245404"/>
                      <a:pt x="857432" y="1244562"/>
                      <a:pt x="858351" y="1244409"/>
                    </a:cubicBezTo>
                    <a:cubicBezTo>
                      <a:pt x="859270" y="1244255"/>
                      <a:pt x="860419" y="1243643"/>
                      <a:pt x="859117" y="1242340"/>
                    </a:cubicBezTo>
                    <a:cubicBezTo>
                      <a:pt x="857815" y="1241038"/>
                      <a:pt x="859270" y="1240732"/>
                      <a:pt x="861032" y="1241421"/>
                    </a:cubicBezTo>
                    <a:cubicBezTo>
                      <a:pt x="862793" y="1242034"/>
                      <a:pt x="862487" y="1241575"/>
                      <a:pt x="860572" y="1239660"/>
                    </a:cubicBezTo>
                    <a:cubicBezTo>
                      <a:pt x="858657" y="1237745"/>
                      <a:pt x="856436" y="1238051"/>
                      <a:pt x="854368" y="1238204"/>
                    </a:cubicBezTo>
                    <a:cubicBezTo>
                      <a:pt x="852300" y="1238357"/>
                      <a:pt x="853449" y="1238204"/>
                      <a:pt x="852606" y="1237438"/>
                    </a:cubicBezTo>
                    <a:cubicBezTo>
                      <a:pt x="851840" y="1236672"/>
                      <a:pt x="848010" y="1237132"/>
                      <a:pt x="841729" y="1236672"/>
                    </a:cubicBezTo>
                    <a:cubicBezTo>
                      <a:pt x="835525" y="1236213"/>
                      <a:pt x="837900" y="1235906"/>
                      <a:pt x="839355" y="1235370"/>
                    </a:cubicBezTo>
                    <a:cubicBezTo>
                      <a:pt x="840810" y="1234911"/>
                      <a:pt x="858044" y="1236672"/>
                      <a:pt x="860113" y="1236672"/>
                    </a:cubicBezTo>
                    <a:cubicBezTo>
                      <a:pt x="862181" y="1236672"/>
                      <a:pt x="862487" y="1236060"/>
                      <a:pt x="861568" y="1235370"/>
                    </a:cubicBezTo>
                    <a:cubicBezTo>
                      <a:pt x="860649" y="1234757"/>
                      <a:pt x="852989" y="1232843"/>
                      <a:pt x="849772" y="1232306"/>
                    </a:cubicBezTo>
                    <a:cubicBezTo>
                      <a:pt x="846555" y="1231847"/>
                      <a:pt x="860802" y="1232766"/>
                      <a:pt x="863483" y="1232766"/>
                    </a:cubicBezTo>
                    <a:cubicBezTo>
                      <a:pt x="866164" y="1232766"/>
                      <a:pt x="863023" y="1230238"/>
                      <a:pt x="859193" y="1230698"/>
                    </a:cubicBezTo>
                    <a:cubicBezTo>
                      <a:pt x="855364" y="1231157"/>
                      <a:pt x="855670" y="1230085"/>
                      <a:pt x="856130" y="1228936"/>
                    </a:cubicBezTo>
                    <a:cubicBezTo>
                      <a:pt x="856589" y="1227787"/>
                      <a:pt x="854215" y="1227634"/>
                      <a:pt x="849925" y="1227174"/>
                    </a:cubicBezTo>
                    <a:cubicBezTo>
                      <a:pt x="845636" y="1226715"/>
                      <a:pt x="845329" y="1226715"/>
                      <a:pt x="848470" y="1226255"/>
                    </a:cubicBezTo>
                    <a:cubicBezTo>
                      <a:pt x="851687" y="1225796"/>
                      <a:pt x="855517" y="1227021"/>
                      <a:pt x="859959" y="1227864"/>
                    </a:cubicBezTo>
                    <a:cubicBezTo>
                      <a:pt x="864402" y="1228630"/>
                      <a:pt x="865704" y="1226255"/>
                      <a:pt x="867006" y="1225336"/>
                    </a:cubicBezTo>
                    <a:cubicBezTo>
                      <a:pt x="868308" y="1224417"/>
                      <a:pt x="869534" y="1223728"/>
                      <a:pt x="867925" y="1223115"/>
                    </a:cubicBezTo>
                    <a:cubicBezTo>
                      <a:pt x="866317" y="1222502"/>
                      <a:pt x="867925" y="1223115"/>
                      <a:pt x="865704" y="1219438"/>
                    </a:cubicBezTo>
                    <a:cubicBezTo>
                      <a:pt x="863483" y="1215762"/>
                      <a:pt x="858351" y="1221200"/>
                      <a:pt x="854062" y="1218136"/>
                    </a:cubicBezTo>
                    <a:cubicBezTo>
                      <a:pt x="849772" y="1215072"/>
                      <a:pt x="852606" y="1216068"/>
                      <a:pt x="853755" y="1216068"/>
                    </a:cubicBezTo>
                    <a:cubicBezTo>
                      <a:pt x="854904" y="1216068"/>
                      <a:pt x="857432" y="1217676"/>
                      <a:pt x="863483" y="1217830"/>
                    </a:cubicBezTo>
                    <a:cubicBezTo>
                      <a:pt x="869534" y="1217983"/>
                      <a:pt x="871142" y="1215149"/>
                      <a:pt x="870989" y="1213234"/>
                    </a:cubicBezTo>
                    <a:cubicBezTo>
                      <a:pt x="870836" y="1211319"/>
                      <a:pt x="869227" y="1210859"/>
                      <a:pt x="866547" y="1211166"/>
                    </a:cubicBezTo>
                    <a:cubicBezTo>
                      <a:pt x="863866" y="1211472"/>
                      <a:pt x="863177" y="1210247"/>
                      <a:pt x="862104" y="1209404"/>
                    </a:cubicBezTo>
                    <a:cubicBezTo>
                      <a:pt x="861032" y="1208561"/>
                      <a:pt x="859883" y="1208102"/>
                      <a:pt x="857815" y="1207642"/>
                    </a:cubicBezTo>
                    <a:cubicBezTo>
                      <a:pt x="855747" y="1207183"/>
                      <a:pt x="860878" y="1206876"/>
                      <a:pt x="863100" y="1207795"/>
                    </a:cubicBezTo>
                    <a:cubicBezTo>
                      <a:pt x="865321" y="1208715"/>
                      <a:pt x="868079" y="1209557"/>
                      <a:pt x="871526" y="1208255"/>
                    </a:cubicBezTo>
                    <a:cubicBezTo>
                      <a:pt x="875049" y="1206953"/>
                      <a:pt x="873594" y="1203966"/>
                      <a:pt x="870913" y="1202663"/>
                    </a:cubicBezTo>
                    <a:cubicBezTo>
                      <a:pt x="868232" y="1201361"/>
                      <a:pt x="870453" y="1201361"/>
                      <a:pt x="871372" y="1201361"/>
                    </a:cubicBezTo>
                    <a:cubicBezTo>
                      <a:pt x="872292" y="1201361"/>
                      <a:pt x="873747" y="1201821"/>
                      <a:pt x="875049" y="1200749"/>
                    </a:cubicBezTo>
                    <a:cubicBezTo>
                      <a:pt x="876351" y="1199676"/>
                      <a:pt x="875355" y="1197685"/>
                      <a:pt x="872828" y="1197072"/>
                    </a:cubicBezTo>
                    <a:cubicBezTo>
                      <a:pt x="870300" y="1196459"/>
                      <a:pt x="870300" y="1199140"/>
                      <a:pt x="867849" y="1200289"/>
                    </a:cubicBezTo>
                    <a:cubicBezTo>
                      <a:pt x="865474" y="1201438"/>
                      <a:pt x="866240" y="1198834"/>
                      <a:pt x="866700" y="1197915"/>
                    </a:cubicBezTo>
                    <a:cubicBezTo>
                      <a:pt x="867159" y="1196995"/>
                      <a:pt x="866240" y="1197149"/>
                      <a:pt x="866547" y="1196306"/>
                    </a:cubicBezTo>
                    <a:cubicBezTo>
                      <a:pt x="866853" y="1195540"/>
                      <a:pt x="870530" y="1190408"/>
                      <a:pt x="871832" y="1189106"/>
                    </a:cubicBezTo>
                    <a:cubicBezTo>
                      <a:pt x="873134" y="1187804"/>
                      <a:pt x="873747" y="1187957"/>
                      <a:pt x="872292" y="1185123"/>
                    </a:cubicBezTo>
                    <a:cubicBezTo>
                      <a:pt x="870836" y="1182289"/>
                      <a:pt x="869074" y="1182902"/>
                      <a:pt x="867542" y="1182902"/>
                    </a:cubicBezTo>
                    <a:cubicBezTo>
                      <a:pt x="865934" y="1182902"/>
                      <a:pt x="864172" y="1183821"/>
                      <a:pt x="862793" y="1180987"/>
                    </a:cubicBezTo>
                    <a:cubicBezTo>
                      <a:pt x="861415" y="1178153"/>
                      <a:pt x="857355" y="1179225"/>
                      <a:pt x="853832" y="1176544"/>
                    </a:cubicBezTo>
                    <a:cubicBezTo>
                      <a:pt x="850308" y="1173863"/>
                      <a:pt x="859576" y="1175778"/>
                      <a:pt x="861951" y="1176850"/>
                    </a:cubicBezTo>
                    <a:cubicBezTo>
                      <a:pt x="864325" y="1177999"/>
                      <a:pt x="870530" y="1181982"/>
                      <a:pt x="874896" y="1181446"/>
                    </a:cubicBezTo>
                    <a:cubicBezTo>
                      <a:pt x="879185" y="1180987"/>
                      <a:pt x="871679" y="1179225"/>
                      <a:pt x="870300" y="1178918"/>
                    </a:cubicBezTo>
                    <a:cubicBezTo>
                      <a:pt x="868845" y="1178612"/>
                      <a:pt x="866011" y="1178153"/>
                      <a:pt x="865704" y="1175701"/>
                    </a:cubicBezTo>
                    <a:cubicBezTo>
                      <a:pt x="865398" y="1173327"/>
                      <a:pt x="867466" y="1176314"/>
                      <a:pt x="869227" y="1176850"/>
                    </a:cubicBezTo>
                    <a:cubicBezTo>
                      <a:pt x="870989" y="1177310"/>
                      <a:pt x="872751" y="1177157"/>
                      <a:pt x="871602" y="1174476"/>
                    </a:cubicBezTo>
                    <a:cubicBezTo>
                      <a:pt x="870453" y="1171795"/>
                      <a:pt x="865245" y="1170799"/>
                      <a:pt x="864249" y="1170799"/>
                    </a:cubicBezTo>
                    <a:cubicBezTo>
                      <a:pt x="863253" y="1170799"/>
                      <a:pt x="861338" y="1170799"/>
                      <a:pt x="859653" y="1169880"/>
                    </a:cubicBezTo>
                    <a:cubicBezTo>
                      <a:pt x="857891" y="1168961"/>
                      <a:pt x="853908" y="1167812"/>
                      <a:pt x="852759" y="1167659"/>
                    </a:cubicBezTo>
                    <a:cubicBezTo>
                      <a:pt x="851610" y="1167506"/>
                      <a:pt x="850078" y="1167199"/>
                      <a:pt x="849083" y="1165744"/>
                    </a:cubicBezTo>
                    <a:cubicBezTo>
                      <a:pt x="848163" y="1164289"/>
                      <a:pt x="850998" y="1165284"/>
                      <a:pt x="850998" y="1165284"/>
                    </a:cubicBezTo>
                    <a:cubicBezTo>
                      <a:pt x="857891" y="1167506"/>
                      <a:pt x="861338" y="1166740"/>
                      <a:pt x="862947" y="1167352"/>
                    </a:cubicBezTo>
                    <a:cubicBezTo>
                      <a:pt x="864555" y="1167965"/>
                      <a:pt x="864402" y="1167046"/>
                      <a:pt x="866011" y="1166586"/>
                    </a:cubicBezTo>
                    <a:cubicBezTo>
                      <a:pt x="867619" y="1166127"/>
                      <a:pt x="866623" y="1165667"/>
                      <a:pt x="865857" y="1164365"/>
                    </a:cubicBezTo>
                    <a:cubicBezTo>
                      <a:pt x="865091" y="1163063"/>
                      <a:pt x="865398" y="1162144"/>
                      <a:pt x="864555" y="1160535"/>
                    </a:cubicBezTo>
                    <a:cubicBezTo>
                      <a:pt x="863789" y="1158927"/>
                      <a:pt x="867772" y="1157472"/>
                      <a:pt x="869687" y="1157165"/>
                    </a:cubicBezTo>
                    <a:cubicBezTo>
                      <a:pt x="871602" y="1156859"/>
                      <a:pt x="874130" y="1156706"/>
                      <a:pt x="872598" y="1157931"/>
                    </a:cubicBezTo>
                    <a:cubicBezTo>
                      <a:pt x="870989" y="1159233"/>
                      <a:pt x="874513" y="1158697"/>
                      <a:pt x="873211" y="1159540"/>
                    </a:cubicBezTo>
                    <a:cubicBezTo>
                      <a:pt x="871908" y="1160306"/>
                      <a:pt x="872445" y="1161301"/>
                      <a:pt x="873670" y="1161608"/>
                    </a:cubicBezTo>
                    <a:cubicBezTo>
                      <a:pt x="874972" y="1161914"/>
                      <a:pt x="879415" y="1162910"/>
                      <a:pt x="880717" y="1162757"/>
                    </a:cubicBezTo>
                    <a:cubicBezTo>
                      <a:pt x="882019" y="1162604"/>
                      <a:pt x="882326" y="1160689"/>
                      <a:pt x="885160" y="1160995"/>
                    </a:cubicBezTo>
                    <a:cubicBezTo>
                      <a:pt x="888070" y="1161301"/>
                      <a:pt x="889756" y="1158084"/>
                      <a:pt x="889756" y="1155250"/>
                    </a:cubicBezTo>
                    <a:cubicBezTo>
                      <a:pt x="889756" y="1152416"/>
                      <a:pt x="884623" y="1152722"/>
                      <a:pt x="883551" y="1152569"/>
                    </a:cubicBezTo>
                    <a:cubicBezTo>
                      <a:pt x="882402" y="1152416"/>
                      <a:pt x="879262" y="1150501"/>
                      <a:pt x="878266" y="1150195"/>
                    </a:cubicBezTo>
                    <a:cubicBezTo>
                      <a:pt x="877347" y="1149888"/>
                      <a:pt x="876351" y="1149429"/>
                      <a:pt x="876351" y="1148433"/>
                    </a:cubicBezTo>
                    <a:cubicBezTo>
                      <a:pt x="876351" y="1147437"/>
                      <a:pt x="876964" y="1147284"/>
                      <a:pt x="876964" y="1145752"/>
                    </a:cubicBezTo>
                    <a:cubicBezTo>
                      <a:pt x="876964" y="1144144"/>
                      <a:pt x="878726" y="1146059"/>
                      <a:pt x="879492" y="1147361"/>
                    </a:cubicBezTo>
                    <a:cubicBezTo>
                      <a:pt x="880257" y="1148663"/>
                      <a:pt x="881253" y="1149276"/>
                      <a:pt x="882402" y="1149582"/>
                    </a:cubicBezTo>
                    <a:cubicBezTo>
                      <a:pt x="883551" y="1149888"/>
                      <a:pt x="884164" y="1149582"/>
                      <a:pt x="885772" y="1150501"/>
                    </a:cubicBezTo>
                    <a:cubicBezTo>
                      <a:pt x="887381" y="1151420"/>
                      <a:pt x="888990" y="1152416"/>
                      <a:pt x="891211" y="1152263"/>
                    </a:cubicBezTo>
                    <a:cubicBezTo>
                      <a:pt x="893432" y="1152110"/>
                      <a:pt x="893892" y="1151497"/>
                      <a:pt x="893279" y="1150348"/>
                    </a:cubicBezTo>
                    <a:cubicBezTo>
                      <a:pt x="892666" y="1149199"/>
                      <a:pt x="889143" y="1147284"/>
                      <a:pt x="884317" y="1144910"/>
                    </a:cubicBezTo>
                    <a:cubicBezTo>
                      <a:pt x="879568" y="1142535"/>
                      <a:pt x="882096" y="1142688"/>
                      <a:pt x="883857" y="1143148"/>
                    </a:cubicBezTo>
                    <a:cubicBezTo>
                      <a:pt x="885619" y="1143607"/>
                      <a:pt x="892283" y="1146365"/>
                      <a:pt x="894734" y="1148586"/>
                    </a:cubicBezTo>
                    <a:cubicBezTo>
                      <a:pt x="897109" y="1150808"/>
                      <a:pt x="897645" y="1146212"/>
                      <a:pt x="896956" y="1145369"/>
                    </a:cubicBezTo>
                    <a:cubicBezTo>
                      <a:pt x="896343" y="1144603"/>
                      <a:pt x="892513" y="1140773"/>
                      <a:pt x="891058" y="1139931"/>
                    </a:cubicBezTo>
                    <a:cubicBezTo>
                      <a:pt x="889602" y="1139165"/>
                      <a:pt x="886462" y="1139318"/>
                      <a:pt x="887841" y="1137710"/>
                    </a:cubicBezTo>
                    <a:cubicBezTo>
                      <a:pt x="889296" y="1136101"/>
                      <a:pt x="885926" y="1136790"/>
                      <a:pt x="884623" y="1134186"/>
                    </a:cubicBezTo>
                    <a:cubicBezTo>
                      <a:pt x="883321" y="1131658"/>
                      <a:pt x="886538" y="1133420"/>
                      <a:pt x="887841" y="1134339"/>
                    </a:cubicBezTo>
                    <a:cubicBezTo>
                      <a:pt x="889143" y="1135258"/>
                      <a:pt x="897262" y="1139088"/>
                      <a:pt x="900479" y="1140697"/>
                    </a:cubicBezTo>
                    <a:cubicBezTo>
                      <a:pt x="903696" y="1142305"/>
                      <a:pt x="907679" y="1146288"/>
                      <a:pt x="905611" y="1141846"/>
                    </a:cubicBezTo>
                    <a:cubicBezTo>
                      <a:pt x="903543" y="1137403"/>
                      <a:pt x="899560" y="1138169"/>
                      <a:pt x="899560" y="1138169"/>
                    </a:cubicBezTo>
                    <a:cubicBezTo>
                      <a:pt x="898641" y="1138476"/>
                      <a:pt x="898258" y="1138629"/>
                      <a:pt x="897798" y="1137250"/>
                    </a:cubicBezTo>
                    <a:cubicBezTo>
                      <a:pt x="897339" y="1135795"/>
                      <a:pt x="894887" y="1134339"/>
                      <a:pt x="893662" y="1133573"/>
                    </a:cubicBezTo>
                    <a:cubicBezTo>
                      <a:pt x="892360" y="1132807"/>
                      <a:pt x="890445" y="1132271"/>
                      <a:pt x="887304" y="1131965"/>
                    </a:cubicBezTo>
                    <a:cubicBezTo>
                      <a:pt x="884087" y="1131658"/>
                      <a:pt x="888913" y="1130663"/>
                      <a:pt x="892283" y="1131965"/>
                    </a:cubicBezTo>
                    <a:cubicBezTo>
                      <a:pt x="895653" y="1133267"/>
                      <a:pt x="899790" y="1136714"/>
                      <a:pt x="901705" y="1137710"/>
                    </a:cubicBezTo>
                    <a:cubicBezTo>
                      <a:pt x="903619" y="1138705"/>
                      <a:pt x="905534" y="1138629"/>
                      <a:pt x="904921" y="1138016"/>
                    </a:cubicBezTo>
                    <a:cubicBezTo>
                      <a:pt x="904309" y="1137403"/>
                      <a:pt x="898181" y="1134799"/>
                      <a:pt x="895347" y="1132884"/>
                    </a:cubicBezTo>
                    <a:cubicBezTo>
                      <a:pt x="892513" y="1130969"/>
                      <a:pt x="900479" y="1134339"/>
                      <a:pt x="901858" y="1134952"/>
                    </a:cubicBezTo>
                    <a:cubicBezTo>
                      <a:pt x="903313" y="1135565"/>
                      <a:pt x="901551" y="1133190"/>
                      <a:pt x="899483" y="1130356"/>
                    </a:cubicBezTo>
                    <a:cubicBezTo>
                      <a:pt x="897415" y="1127522"/>
                      <a:pt x="902547" y="1132731"/>
                      <a:pt x="903313" y="1133573"/>
                    </a:cubicBezTo>
                    <a:cubicBezTo>
                      <a:pt x="904079" y="1134416"/>
                      <a:pt x="905381" y="1136101"/>
                      <a:pt x="907143" y="1136101"/>
                    </a:cubicBezTo>
                    <a:cubicBezTo>
                      <a:pt x="908905" y="1136101"/>
                      <a:pt x="908445" y="1134799"/>
                      <a:pt x="907296" y="1134493"/>
                    </a:cubicBezTo>
                    <a:cubicBezTo>
                      <a:pt x="906147" y="1134186"/>
                      <a:pt x="904079" y="1133190"/>
                      <a:pt x="902547" y="1130510"/>
                    </a:cubicBezTo>
                    <a:cubicBezTo>
                      <a:pt x="900939" y="1127829"/>
                      <a:pt x="904921" y="1131812"/>
                      <a:pt x="907296" y="1133190"/>
                    </a:cubicBezTo>
                    <a:cubicBezTo>
                      <a:pt x="909670" y="1134646"/>
                      <a:pt x="909211" y="1133190"/>
                      <a:pt x="907143" y="1131582"/>
                    </a:cubicBezTo>
                    <a:cubicBezTo>
                      <a:pt x="905075" y="1129973"/>
                      <a:pt x="911585" y="1130433"/>
                      <a:pt x="914343" y="1130969"/>
                    </a:cubicBezTo>
                    <a:cubicBezTo>
                      <a:pt x="917024" y="1131429"/>
                      <a:pt x="916258" y="1130816"/>
                      <a:pt x="914803" y="1129514"/>
                    </a:cubicBezTo>
                    <a:cubicBezTo>
                      <a:pt x="913347" y="1128212"/>
                      <a:pt x="913041" y="1127139"/>
                      <a:pt x="913500" y="1125378"/>
                    </a:cubicBezTo>
                    <a:cubicBezTo>
                      <a:pt x="913960" y="1123616"/>
                      <a:pt x="909670" y="1122850"/>
                      <a:pt x="908215" y="1123003"/>
                    </a:cubicBezTo>
                    <a:cubicBezTo>
                      <a:pt x="906760" y="1123156"/>
                      <a:pt x="904539" y="1122390"/>
                      <a:pt x="901168" y="1121088"/>
                    </a:cubicBezTo>
                    <a:cubicBezTo>
                      <a:pt x="897798" y="1119786"/>
                      <a:pt x="896419" y="1120169"/>
                      <a:pt x="893049" y="1119480"/>
                    </a:cubicBezTo>
                    <a:cubicBezTo>
                      <a:pt x="889679" y="1118867"/>
                      <a:pt x="896572" y="1117565"/>
                      <a:pt x="902317" y="1119633"/>
                    </a:cubicBezTo>
                    <a:cubicBezTo>
                      <a:pt x="908062" y="1121701"/>
                      <a:pt x="915722" y="1123769"/>
                      <a:pt x="918403" y="1123309"/>
                    </a:cubicBezTo>
                    <a:cubicBezTo>
                      <a:pt x="921083" y="1122850"/>
                      <a:pt x="920471" y="1123463"/>
                      <a:pt x="921620" y="1123003"/>
                    </a:cubicBezTo>
                    <a:cubicBezTo>
                      <a:pt x="922769" y="1122543"/>
                      <a:pt x="922922" y="1122390"/>
                      <a:pt x="922385" y="1120935"/>
                    </a:cubicBezTo>
                    <a:cubicBezTo>
                      <a:pt x="921926" y="1119480"/>
                      <a:pt x="921466" y="1117258"/>
                      <a:pt x="920777" y="1114424"/>
                    </a:cubicBezTo>
                    <a:cubicBezTo>
                      <a:pt x="920164" y="1111514"/>
                      <a:pt x="918709" y="1111743"/>
                      <a:pt x="916181" y="1111360"/>
                    </a:cubicBezTo>
                    <a:cubicBezTo>
                      <a:pt x="913654" y="1111054"/>
                      <a:pt x="917100" y="1107377"/>
                      <a:pt x="918709" y="1105462"/>
                    </a:cubicBezTo>
                    <a:cubicBezTo>
                      <a:pt x="920317" y="1103548"/>
                      <a:pt x="920930" y="1103548"/>
                      <a:pt x="918709" y="1102092"/>
                    </a:cubicBezTo>
                    <a:cubicBezTo>
                      <a:pt x="916488" y="1100637"/>
                      <a:pt x="911968" y="1101326"/>
                      <a:pt x="910896" y="1102245"/>
                    </a:cubicBezTo>
                    <a:cubicBezTo>
                      <a:pt x="909824" y="1103165"/>
                      <a:pt x="909288" y="1103701"/>
                      <a:pt x="908675" y="1102858"/>
                    </a:cubicBezTo>
                    <a:cubicBezTo>
                      <a:pt x="908062" y="1102092"/>
                      <a:pt x="906760" y="1102092"/>
                      <a:pt x="906760" y="1102092"/>
                    </a:cubicBezTo>
                    <a:cubicBezTo>
                      <a:pt x="897185" y="1100637"/>
                      <a:pt x="897185" y="1098569"/>
                      <a:pt x="896572" y="1097803"/>
                    </a:cubicBezTo>
                    <a:cubicBezTo>
                      <a:pt x="895960" y="1097037"/>
                      <a:pt x="894811" y="1097190"/>
                      <a:pt x="894811" y="1097190"/>
                    </a:cubicBezTo>
                    <a:cubicBezTo>
                      <a:pt x="892896" y="1097190"/>
                      <a:pt x="891594" y="1093820"/>
                      <a:pt x="898947" y="1093973"/>
                    </a:cubicBezTo>
                    <a:cubicBezTo>
                      <a:pt x="906300" y="1094126"/>
                      <a:pt x="908675" y="1094433"/>
                      <a:pt x="915032" y="1092364"/>
                    </a:cubicBezTo>
                    <a:cubicBezTo>
                      <a:pt x="921390" y="1090296"/>
                      <a:pt x="922232" y="1092518"/>
                      <a:pt x="922232" y="1092518"/>
                    </a:cubicBezTo>
                    <a:cubicBezTo>
                      <a:pt x="922232" y="1092518"/>
                      <a:pt x="922692" y="1095735"/>
                      <a:pt x="925909" y="1093284"/>
                    </a:cubicBezTo>
                    <a:cubicBezTo>
                      <a:pt x="929126" y="1090909"/>
                      <a:pt x="924147" y="1088535"/>
                      <a:pt x="922539" y="1088305"/>
                    </a:cubicBezTo>
                    <a:cubicBezTo>
                      <a:pt x="920930" y="1088152"/>
                      <a:pt x="919628" y="1088764"/>
                      <a:pt x="921620" y="1085241"/>
                    </a:cubicBezTo>
                    <a:cubicBezTo>
                      <a:pt x="923535" y="1081718"/>
                      <a:pt x="919245" y="1077735"/>
                      <a:pt x="918249" y="1075973"/>
                    </a:cubicBezTo>
                    <a:cubicBezTo>
                      <a:pt x="917254" y="1074211"/>
                      <a:pt x="914266" y="1074364"/>
                      <a:pt x="914036" y="1073445"/>
                    </a:cubicBezTo>
                    <a:cubicBezTo>
                      <a:pt x="913807" y="1072526"/>
                      <a:pt x="912811" y="1071760"/>
                      <a:pt x="912811" y="1071760"/>
                    </a:cubicBezTo>
                    <a:cubicBezTo>
                      <a:pt x="908751" y="1070841"/>
                      <a:pt x="912351" y="1070841"/>
                      <a:pt x="908522" y="1067930"/>
                    </a:cubicBezTo>
                    <a:cubicBezTo>
                      <a:pt x="904692" y="1065019"/>
                      <a:pt x="906607" y="1062185"/>
                      <a:pt x="906607" y="1062185"/>
                    </a:cubicBezTo>
                    <a:cubicBezTo>
                      <a:pt x="906607" y="1062185"/>
                      <a:pt x="908292" y="1063105"/>
                      <a:pt x="906836" y="1060041"/>
                    </a:cubicBezTo>
                    <a:cubicBezTo>
                      <a:pt x="905381" y="1056900"/>
                      <a:pt x="908751" y="1058126"/>
                      <a:pt x="914036" y="1059581"/>
                    </a:cubicBezTo>
                    <a:cubicBezTo>
                      <a:pt x="919322" y="1061036"/>
                      <a:pt x="916181" y="1062951"/>
                      <a:pt x="920241" y="1061036"/>
                    </a:cubicBezTo>
                    <a:cubicBezTo>
                      <a:pt x="924300" y="1059121"/>
                      <a:pt x="929356" y="1061956"/>
                      <a:pt x="929356" y="1061956"/>
                    </a:cubicBezTo>
                    <a:cubicBezTo>
                      <a:pt x="931730" y="1063411"/>
                      <a:pt x="931730" y="1061496"/>
                      <a:pt x="933415" y="1057666"/>
                    </a:cubicBezTo>
                    <a:cubicBezTo>
                      <a:pt x="935101" y="1053836"/>
                      <a:pt x="938701" y="1052151"/>
                      <a:pt x="941535" y="1050236"/>
                    </a:cubicBezTo>
                    <a:cubicBezTo>
                      <a:pt x="944369" y="1048321"/>
                      <a:pt x="942760" y="1048092"/>
                      <a:pt x="940845" y="1046177"/>
                    </a:cubicBezTo>
                    <a:cubicBezTo>
                      <a:pt x="938930" y="1044262"/>
                      <a:pt x="942071" y="1044262"/>
                      <a:pt x="941764" y="1042347"/>
                    </a:cubicBezTo>
                    <a:cubicBezTo>
                      <a:pt x="941535" y="1040432"/>
                      <a:pt x="937015" y="1042577"/>
                      <a:pt x="934105" y="1040432"/>
                    </a:cubicBezTo>
                    <a:cubicBezTo>
                      <a:pt x="931194" y="1038287"/>
                      <a:pt x="936709" y="1036832"/>
                      <a:pt x="940079" y="1038517"/>
                    </a:cubicBezTo>
                    <a:cubicBezTo>
                      <a:pt x="943450" y="1040202"/>
                      <a:pt x="943220" y="1038747"/>
                      <a:pt x="945594" y="1033998"/>
                    </a:cubicBezTo>
                    <a:cubicBezTo>
                      <a:pt x="947969" y="1029249"/>
                      <a:pt x="951339" y="1036143"/>
                      <a:pt x="954479" y="1037138"/>
                    </a:cubicBezTo>
                    <a:cubicBezTo>
                      <a:pt x="957620" y="1038057"/>
                      <a:pt x="959228" y="1036909"/>
                      <a:pt x="957084" y="1030398"/>
                    </a:cubicBezTo>
                    <a:cubicBezTo>
                      <a:pt x="954939" y="1023964"/>
                      <a:pt x="962369" y="1033308"/>
                      <a:pt x="963824" y="1034457"/>
                    </a:cubicBezTo>
                    <a:cubicBezTo>
                      <a:pt x="965280" y="1035683"/>
                      <a:pt x="967654" y="1037368"/>
                      <a:pt x="971254" y="1036143"/>
                    </a:cubicBezTo>
                    <a:cubicBezTo>
                      <a:pt x="974854" y="1034917"/>
                      <a:pt x="976769" y="1037828"/>
                      <a:pt x="973858" y="1033002"/>
                    </a:cubicBezTo>
                    <a:cubicBezTo>
                      <a:pt x="970948" y="1028177"/>
                      <a:pt x="978148" y="1033002"/>
                      <a:pt x="980063" y="1034917"/>
                    </a:cubicBezTo>
                    <a:cubicBezTo>
                      <a:pt x="981978" y="1036832"/>
                      <a:pt x="988182" y="1029402"/>
                      <a:pt x="989867" y="1027487"/>
                    </a:cubicBezTo>
                    <a:cubicBezTo>
                      <a:pt x="991552" y="1025572"/>
                      <a:pt x="993007" y="1025113"/>
                      <a:pt x="987263" y="1022432"/>
                    </a:cubicBezTo>
                    <a:cubicBezTo>
                      <a:pt x="981518" y="1019828"/>
                      <a:pt x="981978" y="1017683"/>
                      <a:pt x="983433" y="1015691"/>
                    </a:cubicBezTo>
                    <a:cubicBezTo>
                      <a:pt x="984888" y="1013700"/>
                      <a:pt x="990863" y="1014236"/>
                      <a:pt x="995382" y="1013547"/>
                    </a:cubicBezTo>
                    <a:cubicBezTo>
                      <a:pt x="999901" y="1012857"/>
                      <a:pt x="994922" y="1011402"/>
                      <a:pt x="992778" y="1010942"/>
                    </a:cubicBezTo>
                    <a:cubicBezTo>
                      <a:pt x="990633" y="1010483"/>
                      <a:pt x="995918" y="1009027"/>
                      <a:pt x="997833" y="1008032"/>
                    </a:cubicBezTo>
                    <a:cubicBezTo>
                      <a:pt x="999748" y="1007036"/>
                      <a:pt x="1000437" y="1005657"/>
                      <a:pt x="997374" y="1005427"/>
                    </a:cubicBezTo>
                    <a:cubicBezTo>
                      <a:pt x="994233" y="1005198"/>
                      <a:pt x="996914" y="1003512"/>
                      <a:pt x="1000514" y="1004738"/>
                    </a:cubicBezTo>
                    <a:cubicBezTo>
                      <a:pt x="1004114" y="1005964"/>
                      <a:pt x="1003118" y="1002823"/>
                      <a:pt x="1002199" y="1002134"/>
                    </a:cubicBezTo>
                    <a:cubicBezTo>
                      <a:pt x="1001280" y="1001444"/>
                      <a:pt x="997680" y="1000219"/>
                      <a:pt x="993620" y="1000219"/>
                    </a:cubicBezTo>
                    <a:cubicBezTo>
                      <a:pt x="989561" y="1000219"/>
                      <a:pt x="993391" y="998304"/>
                      <a:pt x="995076" y="998074"/>
                    </a:cubicBezTo>
                    <a:cubicBezTo>
                      <a:pt x="996761" y="997844"/>
                      <a:pt x="998676" y="998534"/>
                      <a:pt x="998906" y="996619"/>
                    </a:cubicBezTo>
                    <a:cubicBezTo>
                      <a:pt x="999135" y="994704"/>
                      <a:pt x="1001050" y="997538"/>
                      <a:pt x="1003655" y="999759"/>
                    </a:cubicBezTo>
                    <a:cubicBezTo>
                      <a:pt x="1006259" y="1001904"/>
                      <a:pt x="1009629" y="1000985"/>
                      <a:pt x="1015604" y="1000219"/>
                    </a:cubicBezTo>
                    <a:cubicBezTo>
                      <a:pt x="1021578" y="999529"/>
                      <a:pt x="1013229" y="1003129"/>
                      <a:pt x="1011544" y="1004968"/>
                    </a:cubicBezTo>
                    <a:cubicBezTo>
                      <a:pt x="1009859" y="1006883"/>
                      <a:pt x="1006259" y="1012398"/>
                      <a:pt x="1002965" y="1012857"/>
                    </a:cubicBezTo>
                    <a:cubicBezTo>
                      <a:pt x="999595" y="1013317"/>
                      <a:pt x="1001280" y="1017606"/>
                      <a:pt x="1000591" y="1020057"/>
                    </a:cubicBezTo>
                    <a:cubicBezTo>
                      <a:pt x="999901" y="1022432"/>
                      <a:pt x="1000820" y="1021972"/>
                      <a:pt x="1004421" y="1021283"/>
                    </a:cubicBezTo>
                    <a:cubicBezTo>
                      <a:pt x="1008021" y="1020593"/>
                      <a:pt x="1014991" y="1025342"/>
                      <a:pt x="1017595" y="1027257"/>
                    </a:cubicBezTo>
                    <a:cubicBezTo>
                      <a:pt x="1020199" y="1029172"/>
                      <a:pt x="1017825" y="1025342"/>
                      <a:pt x="1017595" y="1022202"/>
                    </a:cubicBezTo>
                    <a:cubicBezTo>
                      <a:pt x="1017365" y="1019062"/>
                      <a:pt x="1018055" y="1020747"/>
                      <a:pt x="1019740" y="1016457"/>
                    </a:cubicBezTo>
                    <a:cubicBezTo>
                      <a:pt x="1021425" y="1012168"/>
                      <a:pt x="1021425" y="1017147"/>
                      <a:pt x="1022344" y="1021513"/>
                    </a:cubicBezTo>
                    <a:cubicBezTo>
                      <a:pt x="1023263" y="1025879"/>
                      <a:pt x="1025714" y="1024883"/>
                      <a:pt x="1031689" y="1016764"/>
                    </a:cubicBezTo>
                    <a:cubicBezTo>
                      <a:pt x="1037663" y="1008644"/>
                      <a:pt x="1039578" y="1016074"/>
                      <a:pt x="1040804" y="1018449"/>
                    </a:cubicBezTo>
                    <a:cubicBezTo>
                      <a:pt x="1042029" y="1020823"/>
                      <a:pt x="1042949" y="1020593"/>
                      <a:pt x="1046778" y="1019904"/>
                    </a:cubicBezTo>
                    <a:cubicBezTo>
                      <a:pt x="1050608" y="1019215"/>
                      <a:pt x="1051834" y="1017530"/>
                      <a:pt x="1052983" y="1015615"/>
                    </a:cubicBezTo>
                    <a:cubicBezTo>
                      <a:pt x="1054208" y="1013700"/>
                      <a:pt x="1055893" y="1013470"/>
                      <a:pt x="1055893" y="1011096"/>
                    </a:cubicBezTo>
                    <a:cubicBezTo>
                      <a:pt x="1055893" y="1008721"/>
                      <a:pt x="1057808" y="1009181"/>
                      <a:pt x="1059034" y="1008721"/>
                    </a:cubicBezTo>
                    <a:cubicBezTo>
                      <a:pt x="1060259" y="1008261"/>
                      <a:pt x="1060489" y="1008951"/>
                      <a:pt x="1063094" y="1010866"/>
                    </a:cubicBezTo>
                    <a:cubicBezTo>
                      <a:pt x="1065698" y="1012781"/>
                      <a:pt x="1063323" y="1008261"/>
                      <a:pt x="1063323" y="1008261"/>
                    </a:cubicBezTo>
                    <a:cubicBezTo>
                      <a:pt x="1062864" y="1007572"/>
                      <a:pt x="1060949" y="1006806"/>
                      <a:pt x="1062098" y="1005657"/>
                    </a:cubicBezTo>
                    <a:cubicBezTo>
                      <a:pt x="1063323" y="1004432"/>
                      <a:pt x="1063323" y="1004432"/>
                      <a:pt x="1060642" y="1003053"/>
                    </a:cubicBezTo>
                    <a:cubicBezTo>
                      <a:pt x="1059723" y="1002517"/>
                      <a:pt x="1061102" y="1001368"/>
                      <a:pt x="1058498" y="998763"/>
                    </a:cubicBezTo>
                    <a:cubicBezTo>
                      <a:pt x="1055893" y="996159"/>
                      <a:pt x="1061408" y="999683"/>
                      <a:pt x="1062328" y="1000908"/>
                    </a:cubicBezTo>
                    <a:cubicBezTo>
                      <a:pt x="1063247" y="1002134"/>
                      <a:pt x="1065468" y="1003283"/>
                      <a:pt x="1068072" y="1003053"/>
                    </a:cubicBezTo>
                    <a:cubicBezTo>
                      <a:pt x="1070677" y="1002823"/>
                      <a:pt x="1073817" y="1005198"/>
                      <a:pt x="1076957" y="1005427"/>
                    </a:cubicBezTo>
                    <a:cubicBezTo>
                      <a:pt x="1080098" y="1005657"/>
                      <a:pt x="1077647" y="1004202"/>
                      <a:pt x="1076038" y="1002517"/>
                    </a:cubicBezTo>
                    <a:cubicBezTo>
                      <a:pt x="1074353" y="1000831"/>
                      <a:pt x="1074123" y="999912"/>
                      <a:pt x="1075579" y="998227"/>
                    </a:cubicBezTo>
                    <a:cubicBezTo>
                      <a:pt x="1077034" y="996542"/>
                      <a:pt x="1076038" y="995623"/>
                      <a:pt x="1078489" y="1001138"/>
                    </a:cubicBezTo>
                    <a:cubicBezTo>
                      <a:pt x="1080864" y="1006653"/>
                      <a:pt x="1088294" y="1000219"/>
                      <a:pt x="1090438" y="997308"/>
                    </a:cubicBezTo>
                    <a:cubicBezTo>
                      <a:pt x="1092583" y="994397"/>
                      <a:pt x="1092353" y="994168"/>
                      <a:pt x="1094268" y="992023"/>
                    </a:cubicBezTo>
                    <a:cubicBezTo>
                      <a:pt x="1096183" y="989878"/>
                      <a:pt x="1096872" y="990108"/>
                      <a:pt x="1095494" y="989419"/>
                    </a:cubicBezTo>
                    <a:cubicBezTo>
                      <a:pt x="1094038" y="988729"/>
                      <a:pt x="1094038" y="987734"/>
                      <a:pt x="1095264" y="986048"/>
                    </a:cubicBezTo>
                    <a:cubicBezTo>
                      <a:pt x="1096490" y="984363"/>
                      <a:pt x="1097409" y="985359"/>
                      <a:pt x="1097409" y="987274"/>
                    </a:cubicBezTo>
                    <a:cubicBezTo>
                      <a:pt x="1097409" y="989189"/>
                      <a:pt x="1099553" y="987963"/>
                      <a:pt x="1101009" y="988729"/>
                    </a:cubicBezTo>
                    <a:cubicBezTo>
                      <a:pt x="1102464" y="989419"/>
                      <a:pt x="1105528" y="981299"/>
                      <a:pt x="1106983" y="979155"/>
                    </a:cubicBezTo>
                    <a:cubicBezTo>
                      <a:pt x="1108439" y="977010"/>
                      <a:pt x="1110124" y="974865"/>
                      <a:pt x="1109358" y="972721"/>
                    </a:cubicBezTo>
                    <a:cubicBezTo>
                      <a:pt x="1108668" y="970576"/>
                      <a:pt x="1109128" y="971035"/>
                      <a:pt x="1109817" y="969580"/>
                    </a:cubicBezTo>
                    <a:cubicBezTo>
                      <a:pt x="1110507" y="968125"/>
                      <a:pt x="1115332" y="965750"/>
                      <a:pt x="1120388" y="963376"/>
                    </a:cubicBezTo>
                    <a:cubicBezTo>
                      <a:pt x="1125443" y="961001"/>
                      <a:pt x="1121307" y="959546"/>
                      <a:pt x="1119468" y="959316"/>
                    </a:cubicBezTo>
                    <a:cubicBezTo>
                      <a:pt x="1117554" y="959086"/>
                      <a:pt x="1122839" y="955257"/>
                      <a:pt x="1124524" y="954567"/>
                    </a:cubicBezTo>
                    <a:cubicBezTo>
                      <a:pt x="1126209" y="953878"/>
                      <a:pt x="1124983" y="952193"/>
                      <a:pt x="1122609" y="951963"/>
                    </a:cubicBezTo>
                    <a:cubicBezTo>
                      <a:pt x="1120234" y="951733"/>
                      <a:pt x="1124064" y="949588"/>
                      <a:pt x="1128354" y="947444"/>
                    </a:cubicBezTo>
                    <a:cubicBezTo>
                      <a:pt x="1132643" y="945299"/>
                      <a:pt x="1130269" y="945988"/>
                      <a:pt x="1127894" y="943844"/>
                    </a:cubicBezTo>
                    <a:cubicBezTo>
                      <a:pt x="1125520" y="941699"/>
                      <a:pt x="1131264" y="940703"/>
                      <a:pt x="1134098" y="939325"/>
                    </a:cubicBezTo>
                    <a:cubicBezTo>
                      <a:pt x="1137009" y="937869"/>
                      <a:pt x="1136703" y="938099"/>
                      <a:pt x="1133409" y="937410"/>
                    </a:cubicBezTo>
                    <a:cubicBezTo>
                      <a:pt x="1130039" y="936720"/>
                      <a:pt x="1135094" y="935035"/>
                      <a:pt x="1135094" y="935035"/>
                    </a:cubicBezTo>
                    <a:cubicBezTo>
                      <a:pt x="1135094" y="935035"/>
                      <a:pt x="1158763" y="924235"/>
                      <a:pt x="1160984" y="923086"/>
                    </a:cubicBezTo>
                    <a:cubicBezTo>
                      <a:pt x="1163129" y="921860"/>
                      <a:pt x="1163129" y="921401"/>
                      <a:pt x="1162439" y="920482"/>
                    </a:cubicBezTo>
                    <a:cubicBezTo>
                      <a:pt x="1161750" y="919563"/>
                      <a:pt x="1162669" y="918797"/>
                      <a:pt x="1164584" y="917112"/>
                    </a:cubicBezTo>
                    <a:cubicBezTo>
                      <a:pt x="1166499" y="915426"/>
                      <a:pt x="1166039" y="915197"/>
                      <a:pt x="1164354" y="913741"/>
                    </a:cubicBezTo>
                    <a:cubicBezTo>
                      <a:pt x="1162669" y="912286"/>
                      <a:pt x="1162439" y="913282"/>
                      <a:pt x="1159835" y="912516"/>
                    </a:cubicBezTo>
                    <a:cubicBezTo>
                      <a:pt x="1157230" y="911826"/>
                      <a:pt x="1158150" y="910601"/>
                      <a:pt x="1154090" y="910601"/>
                    </a:cubicBezTo>
                    <a:cubicBezTo>
                      <a:pt x="1150030" y="910601"/>
                      <a:pt x="1156005" y="907001"/>
                      <a:pt x="1159605" y="905545"/>
                    </a:cubicBezTo>
                    <a:cubicBezTo>
                      <a:pt x="1163205" y="904090"/>
                      <a:pt x="1158150" y="903401"/>
                      <a:pt x="1156005" y="902941"/>
                    </a:cubicBezTo>
                    <a:cubicBezTo>
                      <a:pt x="1153860" y="902482"/>
                      <a:pt x="1152635" y="899801"/>
                      <a:pt x="1151256" y="898422"/>
                    </a:cubicBezTo>
                    <a:cubicBezTo>
                      <a:pt x="1149801" y="896967"/>
                      <a:pt x="1150337" y="896277"/>
                      <a:pt x="1151256" y="895282"/>
                    </a:cubicBezTo>
                    <a:cubicBezTo>
                      <a:pt x="1152175" y="894286"/>
                      <a:pt x="1152711" y="894056"/>
                      <a:pt x="1152482" y="891452"/>
                    </a:cubicBezTo>
                    <a:cubicBezTo>
                      <a:pt x="1152252" y="888847"/>
                      <a:pt x="1157001" y="894822"/>
                      <a:pt x="1156771" y="896201"/>
                    </a:cubicBezTo>
                    <a:cubicBezTo>
                      <a:pt x="1156541" y="897656"/>
                      <a:pt x="1157690" y="899341"/>
                      <a:pt x="1159145" y="900260"/>
                    </a:cubicBezTo>
                    <a:cubicBezTo>
                      <a:pt x="1160601" y="901179"/>
                      <a:pt x="1162745" y="900720"/>
                      <a:pt x="1164660" y="904320"/>
                    </a:cubicBezTo>
                    <a:cubicBezTo>
                      <a:pt x="1166575" y="907920"/>
                      <a:pt x="1165120" y="908380"/>
                      <a:pt x="1173546" y="907920"/>
                    </a:cubicBezTo>
                    <a:cubicBezTo>
                      <a:pt x="1181895" y="907460"/>
                      <a:pt x="1177835" y="910065"/>
                      <a:pt x="1175461" y="910065"/>
                    </a:cubicBezTo>
                    <a:cubicBezTo>
                      <a:pt x="1173086" y="910065"/>
                      <a:pt x="1174005" y="912209"/>
                      <a:pt x="1175231" y="915120"/>
                    </a:cubicBezTo>
                    <a:cubicBezTo>
                      <a:pt x="1176456" y="918031"/>
                      <a:pt x="1179750" y="917494"/>
                      <a:pt x="1182431" y="917035"/>
                    </a:cubicBezTo>
                    <a:cubicBezTo>
                      <a:pt x="1185035" y="916575"/>
                      <a:pt x="1188176" y="917724"/>
                      <a:pt x="1193231" y="917954"/>
                    </a:cubicBezTo>
                    <a:cubicBezTo>
                      <a:pt x="1198286" y="918184"/>
                      <a:pt x="1202576" y="914814"/>
                      <a:pt x="1204491" y="913435"/>
                    </a:cubicBezTo>
                    <a:cubicBezTo>
                      <a:pt x="1206406" y="911980"/>
                      <a:pt x="1204950" y="911060"/>
                      <a:pt x="1204950" y="911060"/>
                    </a:cubicBezTo>
                    <a:cubicBezTo>
                      <a:pt x="1197291" y="908456"/>
                      <a:pt x="1208091" y="910371"/>
                      <a:pt x="1209699" y="910371"/>
                    </a:cubicBezTo>
                    <a:cubicBezTo>
                      <a:pt x="1211384" y="910371"/>
                      <a:pt x="1212610" y="910831"/>
                      <a:pt x="1212610" y="913741"/>
                    </a:cubicBezTo>
                    <a:cubicBezTo>
                      <a:pt x="1212610" y="916652"/>
                      <a:pt x="1216899" y="916116"/>
                      <a:pt x="1219580" y="914201"/>
                    </a:cubicBezTo>
                    <a:cubicBezTo>
                      <a:pt x="1222184" y="912286"/>
                      <a:pt x="1220499" y="909452"/>
                      <a:pt x="1218125" y="908686"/>
                    </a:cubicBezTo>
                    <a:cubicBezTo>
                      <a:pt x="1215750" y="907997"/>
                      <a:pt x="1216899" y="907997"/>
                      <a:pt x="1219350" y="906541"/>
                    </a:cubicBezTo>
                    <a:cubicBezTo>
                      <a:pt x="1221725" y="905086"/>
                      <a:pt x="1221955" y="904856"/>
                      <a:pt x="1223870" y="903171"/>
                    </a:cubicBezTo>
                    <a:cubicBezTo>
                      <a:pt x="1225784" y="901486"/>
                      <a:pt x="1226474" y="899341"/>
                      <a:pt x="1228389" y="902711"/>
                    </a:cubicBezTo>
                    <a:cubicBezTo>
                      <a:pt x="1230303" y="906082"/>
                      <a:pt x="1233674" y="906311"/>
                      <a:pt x="1234133" y="907231"/>
                    </a:cubicBezTo>
                    <a:cubicBezTo>
                      <a:pt x="1234593" y="908150"/>
                      <a:pt x="1235589" y="908916"/>
                      <a:pt x="1237044" y="909605"/>
                    </a:cubicBezTo>
                    <a:cubicBezTo>
                      <a:pt x="1238499" y="910294"/>
                      <a:pt x="1242559" y="909145"/>
                      <a:pt x="1243248" y="906694"/>
                    </a:cubicBezTo>
                    <a:cubicBezTo>
                      <a:pt x="1243938" y="904320"/>
                      <a:pt x="1245163" y="905775"/>
                      <a:pt x="1245853" y="902865"/>
                    </a:cubicBezTo>
                    <a:cubicBezTo>
                      <a:pt x="1246542" y="899954"/>
                      <a:pt x="1249453" y="902865"/>
                      <a:pt x="1251597" y="903784"/>
                    </a:cubicBezTo>
                    <a:cubicBezTo>
                      <a:pt x="1253742" y="904703"/>
                      <a:pt x="1260482" y="903324"/>
                      <a:pt x="1260482" y="903324"/>
                    </a:cubicBezTo>
                    <a:cubicBezTo>
                      <a:pt x="1260482" y="903324"/>
                      <a:pt x="1273198" y="896584"/>
                      <a:pt x="1275342" y="894975"/>
                    </a:cubicBezTo>
                    <a:cubicBezTo>
                      <a:pt x="1277487" y="893290"/>
                      <a:pt x="1280398" y="893290"/>
                      <a:pt x="1282313" y="895664"/>
                    </a:cubicBezTo>
                    <a:cubicBezTo>
                      <a:pt x="1284228" y="898039"/>
                      <a:pt x="1289053" y="897120"/>
                      <a:pt x="1289053" y="897120"/>
                    </a:cubicBezTo>
                    <a:cubicBezTo>
                      <a:pt x="1289053" y="897120"/>
                      <a:pt x="1327122" y="884711"/>
                      <a:pt x="1334781" y="883026"/>
                    </a:cubicBezTo>
                    <a:cubicBezTo>
                      <a:pt x="1342441" y="881341"/>
                      <a:pt x="1347726" y="871307"/>
                      <a:pt x="1348186" y="869162"/>
                    </a:cubicBezTo>
                    <a:cubicBezTo>
                      <a:pt x="1348645" y="867017"/>
                      <a:pt x="1348416" y="867247"/>
                      <a:pt x="1350331" y="867477"/>
                    </a:cubicBezTo>
                    <a:cubicBezTo>
                      <a:pt x="1352245" y="867707"/>
                      <a:pt x="1353701" y="866558"/>
                      <a:pt x="1355616" y="868932"/>
                    </a:cubicBezTo>
                    <a:cubicBezTo>
                      <a:pt x="1357531" y="871307"/>
                      <a:pt x="1358220" y="869622"/>
                      <a:pt x="1357531" y="867247"/>
                    </a:cubicBezTo>
                    <a:cubicBezTo>
                      <a:pt x="1356841" y="864873"/>
                      <a:pt x="1357990" y="863188"/>
                      <a:pt x="1360901" y="861732"/>
                    </a:cubicBezTo>
                    <a:cubicBezTo>
                      <a:pt x="1363812" y="860277"/>
                      <a:pt x="1363275" y="860277"/>
                      <a:pt x="1359982" y="859817"/>
                    </a:cubicBezTo>
                    <a:cubicBezTo>
                      <a:pt x="1356611" y="859358"/>
                      <a:pt x="1359063" y="857673"/>
                      <a:pt x="1361207" y="857673"/>
                    </a:cubicBezTo>
                    <a:cubicBezTo>
                      <a:pt x="1363352" y="857673"/>
                      <a:pt x="1369786" y="858132"/>
                      <a:pt x="1371777" y="858898"/>
                    </a:cubicBezTo>
                    <a:cubicBezTo>
                      <a:pt x="1373692" y="859588"/>
                      <a:pt x="1374918" y="858439"/>
                      <a:pt x="1375377" y="856753"/>
                    </a:cubicBezTo>
                    <a:cubicBezTo>
                      <a:pt x="1375837" y="855068"/>
                      <a:pt x="1376297" y="854149"/>
                      <a:pt x="1374152" y="852234"/>
                    </a:cubicBezTo>
                    <a:cubicBezTo>
                      <a:pt x="1372007" y="850319"/>
                      <a:pt x="1374458" y="849400"/>
                      <a:pt x="1375454" y="84963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64" name="Kombinationstegning: figur 12263">
                <a:extLst>
                  <a:ext uri="{FF2B5EF4-FFF2-40B4-BE49-F238E27FC236}">
                    <a16:creationId xmlns:a16="http://schemas.microsoft.com/office/drawing/2014/main" id="{754F2B86-1ACF-411E-BAC6-14FAA5966408}"/>
                  </a:ext>
                </a:extLst>
              </p:cNvPr>
              <p:cNvSpPr/>
              <p:nvPr/>
            </p:nvSpPr>
            <p:spPr>
              <a:xfrm>
                <a:off x="4217671" y="1569666"/>
                <a:ext cx="32049" cy="9584"/>
              </a:xfrm>
              <a:custGeom>
                <a:avLst/>
                <a:gdLst>
                  <a:gd name="connsiteX0" fmla="*/ 13743 w 32049"/>
                  <a:gd name="connsiteY0" fmla="*/ 8380 h 9584"/>
                  <a:gd name="connsiteX1" fmla="*/ 31437 w 32049"/>
                  <a:gd name="connsiteY1" fmla="*/ 6236 h 9584"/>
                  <a:gd name="connsiteX2" fmla="*/ 9914 w 32049"/>
                  <a:gd name="connsiteY2" fmla="*/ 261 h 9584"/>
                  <a:gd name="connsiteX3" fmla="*/ 1794 w 32049"/>
                  <a:gd name="connsiteY3" fmla="*/ 1487 h 9584"/>
                  <a:gd name="connsiteX4" fmla="*/ 2254 w 32049"/>
                  <a:gd name="connsiteY4" fmla="*/ 4397 h 9584"/>
                  <a:gd name="connsiteX5" fmla="*/ 13743 w 32049"/>
                  <a:gd name="connsiteY5" fmla="*/ 8380 h 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49" h="9584">
                    <a:moveTo>
                      <a:pt x="13743" y="8380"/>
                    </a:moveTo>
                    <a:cubicBezTo>
                      <a:pt x="15198" y="11521"/>
                      <a:pt x="26688" y="7691"/>
                      <a:pt x="31437" y="6236"/>
                    </a:cubicBezTo>
                    <a:cubicBezTo>
                      <a:pt x="36186" y="4780"/>
                      <a:pt x="11828" y="721"/>
                      <a:pt x="9914" y="261"/>
                    </a:cubicBezTo>
                    <a:cubicBezTo>
                      <a:pt x="7999" y="-198"/>
                      <a:pt x="6084" y="-198"/>
                      <a:pt x="1794" y="1487"/>
                    </a:cubicBezTo>
                    <a:cubicBezTo>
                      <a:pt x="-2495" y="3172"/>
                      <a:pt x="2254" y="4397"/>
                      <a:pt x="2254" y="4397"/>
                    </a:cubicBezTo>
                    <a:cubicBezTo>
                      <a:pt x="4399" y="4551"/>
                      <a:pt x="12288" y="5317"/>
                      <a:pt x="13743" y="838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65" name="Kombinationstegning: figur 12264">
                <a:extLst>
                  <a:ext uri="{FF2B5EF4-FFF2-40B4-BE49-F238E27FC236}">
                    <a16:creationId xmlns:a16="http://schemas.microsoft.com/office/drawing/2014/main" id="{E46DACCD-A6A9-441E-A8D7-A34A9FF17841}"/>
                  </a:ext>
                </a:extLst>
              </p:cNvPr>
              <p:cNvSpPr/>
              <p:nvPr/>
            </p:nvSpPr>
            <p:spPr>
              <a:xfrm>
                <a:off x="4256343" y="1569195"/>
                <a:ext cx="30738" cy="6059"/>
              </a:xfrm>
              <a:custGeom>
                <a:avLst/>
                <a:gdLst>
                  <a:gd name="connsiteX0" fmla="*/ 28918 w 30738"/>
                  <a:gd name="connsiteY0" fmla="*/ 3873 h 6059"/>
                  <a:gd name="connsiteX1" fmla="*/ 3794 w 30738"/>
                  <a:gd name="connsiteY1" fmla="*/ 43 h 6059"/>
                  <a:gd name="connsiteX2" fmla="*/ 194 w 30738"/>
                  <a:gd name="connsiteY2" fmla="*/ 2954 h 6059"/>
                  <a:gd name="connsiteX3" fmla="*/ 28918 w 30738"/>
                  <a:gd name="connsiteY3" fmla="*/ 3873 h 6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38" h="6059">
                    <a:moveTo>
                      <a:pt x="28918" y="3873"/>
                    </a:moveTo>
                    <a:cubicBezTo>
                      <a:pt x="38263" y="2647"/>
                      <a:pt x="8850" y="503"/>
                      <a:pt x="3794" y="43"/>
                    </a:cubicBezTo>
                    <a:cubicBezTo>
                      <a:pt x="-1261" y="-417"/>
                      <a:pt x="194" y="2954"/>
                      <a:pt x="194" y="2954"/>
                    </a:cubicBezTo>
                    <a:cubicBezTo>
                      <a:pt x="3565" y="8622"/>
                      <a:pt x="19573" y="5022"/>
                      <a:pt x="28918" y="38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66" name="Kombinationstegning: figur 12265">
                <a:extLst>
                  <a:ext uri="{FF2B5EF4-FFF2-40B4-BE49-F238E27FC236}">
                    <a16:creationId xmlns:a16="http://schemas.microsoft.com/office/drawing/2014/main" id="{A7572DB3-6796-4DE5-9D99-A7302660EF0B}"/>
                  </a:ext>
                </a:extLst>
              </p:cNvPr>
              <p:cNvSpPr/>
              <p:nvPr/>
            </p:nvSpPr>
            <p:spPr>
              <a:xfrm>
                <a:off x="4763271" y="1254357"/>
                <a:ext cx="59413" cy="22077"/>
              </a:xfrm>
              <a:custGeom>
                <a:avLst/>
                <a:gdLst>
                  <a:gd name="connsiteX0" fmla="*/ 1408 w 59413"/>
                  <a:gd name="connsiteY0" fmla="*/ 9414 h 22077"/>
                  <a:gd name="connsiteX1" fmla="*/ 7842 w 59413"/>
                  <a:gd name="connsiteY1" fmla="*/ 14469 h 22077"/>
                  <a:gd name="connsiteX2" fmla="*/ 51655 w 59413"/>
                  <a:gd name="connsiteY2" fmla="*/ 21670 h 22077"/>
                  <a:gd name="connsiteX3" fmla="*/ 47366 w 59413"/>
                  <a:gd name="connsiteY3" fmla="*/ 15235 h 22077"/>
                  <a:gd name="connsiteX4" fmla="*/ 31127 w 59413"/>
                  <a:gd name="connsiteY4" fmla="*/ 9950 h 22077"/>
                  <a:gd name="connsiteX5" fmla="*/ 10523 w 59413"/>
                  <a:gd name="connsiteY5" fmla="*/ 605 h 22077"/>
                  <a:gd name="connsiteX6" fmla="*/ 948 w 59413"/>
                  <a:gd name="connsiteY6" fmla="*/ 4895 h 22077"/>
                  <a:gd name="connsiteX7" fmla="*/ 1408 w 59413"/>
                  <a:gd name="connsiteY7" fmla="*/ 9414 h 2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413" h="22077">
                    <a:moveTo>
                      <a:pt x="1408" y="9414"/>
                    </a:moveTo>
                    <a:cubicBezTo>
                      <a:pt x="2327" y="10333"/>
                      <a:pt x="1408" y="11559"/>
                      <a:pt x="7842" y="14469"/>
                    </a:cubicBezTo>
                    <a:cubicBezTo>
                      <a:pt x="14276" y="17380"/>
                      <a:pt x="34191" y="19755"/>
                      <a:pt x="51655" y="21670"/>
                    </a:cubicBezTo>
                    <a:cubicBezTo>
                      <a:pt x="69119" y="23584"/>
                      <a:pt x="52344" y="18299"/>
                      <a:pt x="47366" y="15235"/>
                    </a:cubicBezTo>
                    <a:cubicBezTo>
                      <a:pt x="42310" y="12095"/>
                      <a:pt x="34421" y="10180"/>
                      <a:pt x="31127" y="9950"/>
                    </a:cubicBezTo>
                    <a:cubicBezTo>
                      <a:pt x="27757" y="9720"/>
                      <a:pt x="14123" y="2750"/>
                      <a:pt x="10523" y="605"/>
                    </a:cubicBezTo>
                    <a:cubicBezTo>
                      <a:pt x="6923" y="-1539"/>
                      <a:pt x="3323" y="2520"/>
                      <a:pt x="948" y="4895"/>
                    </a:cubicBezTo>
                    <a:cubicBezTo>
                      <a:pt x="-1426" y="7269"/>
                      <a:pt x="1408" y="9414"/>
                      <a:pt x="1408" y="941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67" name="Kombinationstegning: figur 12266">
                <a:extLst>
                  <a:ext uri="{FF2B5EF4-FFF2-40B4-BE49-F238E27FC236}">
                    <a16:creationId xmlns:a16="http://schemas.microsoft.com/office/drawing/2014/main" id="{7499CAA5-AF73-439A-98E7-6160360BDE6D}"/>
                  </a:ext>
                </a:extLst>
              </p:cNvPr>
              <p:cNvSpPr/>
              <p:nvPr/>
            </p:nvSpPr>
            <p:spPr>
              <a:xfrm>
                <a:off x="4760503" y="1895516"/>
                <a:ext cx="18448" cy="7377"/>
              </a:xfrm>
              <a:custGeom>
                <a:avLst/>
                <a:gdLst>
                  <a:gd name="connsiteX0" fmla="*/ 2567 w 18448"/>
                  <a:gd name="connsiteY0" fmla="*/ 176 h 7377"/>
                  <a:gd name="connsiteX1" fmla="*/ 1112 w 18448"/>
                  <a:gd name="connsiteY1" fmla="*/ 2550 h 7377"/>
                  <a:gd name="connsiteX2" fmla="*/ 6167 w 18448"/>
                  <a:gd name="connsiteY2" fmla="*/ 6840 h 7377"/>
                  <a:gd name="connsiteX3" fmla="*/ 17197 w 18448"/>
                  <a:gd name="connsiteY3" fmla="*/ 2321 h 7377"/>
                  <a:gd name="connsiteX4" fmla="*/ 2567 w 18448"/>
                  <a:gd name="connsiteY4" fmla="*/ 176 h 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48" h="7377">
                    <a:moveTo>
                      <a:pt x="2567" y="176"/>
                    </a:moveTo>
                    <a:cubicBezTo>
                      <a:pt x="-2182" y="406"/>
                      <a:pt x="1112" y="2550"/>
                      <a:pt x="1112" y="2550"/>
                    </a:cubicBezTo>
                    <a:cubicBezTo>
                      <a:pt x="1112" y="2550"/>
                      <a:pt x="3716" y="4925"/>
                      <a:pt x="6167" y="6840"/>
                    </a:cubicBezTo>
                    <a:cubicBezTo>
                      <a:pt x="8619" y="8755"/>
                      <a:pt x="11453" y="5155"/>
                      <a:pt x="17197" y="2321"/>
                    </a:cubicBezTo>
                    <a:cubicBezTo>
                      <a:pt x="22942" y="-513"/>
                      <a:pt x="7317" y="-54"/>
                      <a:pt x="2567" y="17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68" name="Kombinationstegning: figur 12267">
                <a:extLst>
                  <a:ext uri="{FF2B5EF4-FFF2-40B4-BE49-F238E27FC236}">
                    <a16:creationId xmlns:a16="http://schemas.microsoft.com/office/drawing/2014/main" id="{8A7A6481-71A8-45DD-9D20-F892F24E3A94}"/>
                  </a:ext>
                </a:extLst>
              </p:cNvPr>
              <p:cNvSpPr/>
              <p:nvPr/>
            </p:nvSpPr>
            <p:spPr>
              <a:xfrm>
                <a:off x="4747082" y="1914713"/>
                <a:ext cx="14163" cy="14560"/>
              </a:xfrm>
              <a:custGeom>
                <a:avLst/>
                <a:gdLst>
                  <a:gd name="connsiteX0" fmla="*/ 4193 w 14163"/>
                  <a:gd name="connsiteY0" fmla="*/ 3039 h 14560"/>
                  <a:gd name="connsiteX1" fmla="*/ 3733 w 14163"/>
                  <a:gd name="connsiteY1" fmla="*/ 12154 h 14560"/>
                  <a:gd name="connsiteX2" fmla="*/ 12618 w 14163"/>
                  <a:gd name="connsiteY2" fmla="*/ 13073 h 14560"/>
                  <a:gd name="connsiteX3" fmla="*/ 10473 w 14163"/>
                  <a:gd name="connsiteY3" fmla="*/ 1124 h 14560"/>
                  <a:gd name="connsiteX4" fmla="*/ 4193 w 14163"/>
                  <a:gd name="connsiteY4" fmla="*/ 3039 h 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63" h="14560">
                    <a:moveTo>
                      <a:pt x="4193" y="3039"/>
                    </a:moveTo>
                    <a:cubicBezTo>
                      <a:pt x="-3008" y="8094"/>
                      <a:pt x="592" y="9473"/>
                      <a:pt x="3733" y="12154"/>
                    </a:cubicBezTo>
                    <a:cubicBezTo>
                      <a:pt x="6873" y="14758"/>
                      <a:pt x="8788" y="15524"/>
                      <a:pt x="12618" y="13073"/>
                    </a:cubicBezTo>
                    <a:cubicBezTo>
                      <a:pt x="16448" y="10622"/>
                      <a:pt x="12158" y="4494"/>
                      <a:pt x="10473" y="1124"/>
                    </a:cubicBezTo>
                    <a:cubicBezTo>
                      <a:pt x="8788" y="-2247"/>
                      <a:pt x="4193" y="3039"/>
                      <a:pt x="4193" y="303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69" name="Kombinationstegning: figur 12268">
                <a:extLst>
                  <a:ext uri="{FF2B5EF4-FFF2-40B4-BE49-F238E27FC236}">
                    <a16:creationId xmlns:a16="http://schemas.microsoft.com/office/drawing/2014/main" id="{780BC1AC-3A8D-45A2-9645-16ACE4923C13}"/>
                  </a:ext>
                </a:extLst>
              </p:cNvPr>
              <p:cNvSpPr/>
              <p:nvPr/>
            </p:nvSpPr>
            <p:spPr>
              <a:xfrm>
                <a:off x="4769658" y="1913186"/>
                <a:ext cx="22343" cy="8469"/>
              </a:xfrm>
              <a:custGeom>
                <a:avLst/>
                <a:gdLst>
                  <a:gd name="connsiteX0" fmla="*/ 5362 w 22343"/>
                  <a:gd name="connsiteY0" fmla="*/ 8396 h 8469"/>
                  <a:gd name="connsiteX1" fmla="*/ 13941 w 22343"/>
                  <a:gd name="connsiteY1" fmla="*/ 6251 h 8469"/>
                  <a:gd name="connsiteX2" fmla="*/ 20375 w 22343"/>
                  <a:gd name="connsiteY2" fmla="*/ 1962 h 8469"/>
                  <a:gd name="connsiteX3" fmla="*/ 0 w 22343"/>
                  <a:gd name="connsiteY3" fmla="*/ 1732 h 8469"/>
                  <a:gd name="connsiteX4" fmla="*/ 5362 w 22343"/>
                  <a:gd name="connsiteY4" fmla="*/ 8396 h 8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43" h="8469">
                    <a:moveTo>
                      <a:pt x="5362" y="8396"/>
                    </a:moveTo>
                    <a:cubicBezTo>
                      <a:pt x="10647" y="8396"/>
                      <a:pt x="11796" y="9085"/>
                      <a:pt x="13941" y="6251"/>
                    </a:cubicBezTo>
                    <a:cubicBezTo>
                      <a:pt x="16085" y="3340"/>
                      <a:pt x="26656" y="3110"/>
                      <a:pt x="20375" y="1962"/>
                    </a:cubicBezTo>
                    <a:cubicBezTo>
                      <a:pt x="14170" y="736"/>
                      <a:pt x="0" y="-1639"/>
                      <a:pt x="0" y="1732"/>
                    </a:cubicBezTo>
                    <a:cubicBezTo>
                      <a:pt x="77" y="1655"/>
                      <a:pt x="77" y="8396"/>
                      <a:pt x="5362" y="839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70" name="Kombinationstegning: figur 12269">
                <a:extLst>
                  <a:ext uri="{FF2B5EF4-FFF2-40B4-BE49-F238E27FC236}">
                    <a16:creationId xmlns:a16="http://schemas.microsoft.com/office/drawing/2014/main" id="{ADDC8856-4E3B-43C3-8930-1082AD3E48F6}"/>
                  </a:ext>
                </a:extLst>
              </p:cNvPr>
              <p:cNvSpPr/>
              <p:nvPr/>
            </p:nvSpPr>
            <p:spPr>
              <a:xfrm>
                <a:off x="4717819" y="1958127"/>
                <a:ext cx="6456" cy="4182"/>
              </a:xfrm>
              <a:custGeom>
                <a:avLst/>
                <a:gdLst>
                  <a:gd name="connsiteX0" fmla="*/ 4502 w 6456"/>
                  <a:gd name="connsiteY0" fmla="*/ 1753 h 4182"/>
                  <a:gd name="connsiteX1" fmla="*/ 213 w 6456"/>
                  <a:gd name="connsiteY1" fmla="*/ 1983 h 4182"/>
                  <a:gd name="connsiteX2" fmla="*/ 4272 w 6456"/>
                  <a:gd name="connsiteY2" fmla="*/ 4128 h 4182"/>
                  <a:gd name="connsiteX3" fmla="*/ 4502 w 6456"/>
                  <a:gd name="connsiteY3" fmla="*/ 1753 h 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6" h="4182">
                    <a:moveTo>
                      <a:pt x="4502" y="1753"/>
                    </a:moveTo>
                    <a:cubicBezTo>
                      <a:pt x="1898" y="-621"/>
                      <a:pt x="-783" y="-621"/>
                      <a:pt x="213" y="1983"/>
                    </a:cubicBezTo>
                    <a:cubicBezTo>
                      <a:pt x="213" y="1983"/>
                      <a:pt x="1438" y="4587"/>
                      <a:pt x="4272" y="4128"/>
                    </a:cubicBezTo>
                    <a:cubicBezTo>
                      <a:pt x="7106" y="3668"/>
                      <a:pt x="7183" y="4128"/>
                      <a:pt x="4502" y="175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71" name="Kombinationstegning: figur 12270">
                <a:extLst>
                  <a:ext uri="{FF2B5EF4-FFF2-40B4-BE49-F238E27FC236}">
                    <a16:creationId xmlns:a16="http://schemas.microsoft.com/office/drawing/2014/main" id="{A38CD6B5-8BC7-44D7-BD63-C008F905742B}"/>
                  </a:ext>
                </a:extLst>
              </p:cNvPr>
              <p:cNvSpPr/>
              <p:nvPr/>
            </p:nvSpPr>
            <p:spPr>
              <a:xfrm>
                <a:off x="4718165" y="1966772"/>
                <a:ext cx="87171" cy="53925"/>
              </a:xfrm>
              <a:custGeom>
                <a:avLst/>
                <a:gdLst>
                  <a:gd name="connsiteX0" fmla="*/ 72404 w 87171"/>
                  <a:gd name="connsiteY0" fmla="*/ 22062 h 53925"/>
                  <a:gd name="connsiteX1" fmla="*/ 56395 w 87171"/>
                  <a:gd name="connsiteY1" fmla="*/ 11798 h 53925"/>
                  <a:gd name="connsiteX2" fmla="*/ 34872 w 87171"/>
                  <a:gd name="connsiteY2" fmla="*/ 998 h 53925"/>
                  <a:gd name="connsiteX3" fmla="*/ 8522 w 87171"/>
                  <a:gd name="connsiteY3" fmla="*/ 1917 h 53925"/>
                  <a:gd name="connsiteX4" fmla="*/ 4922 w 87171"/>
                  <a:gd name="connsiteY4" fmla="*/ 11261 h 53925"/>
                  <a:gd name="connsiteX5" fmla="*/ 14957 w 87171"/>
                  <a:gd name="connsiteY5" fmla="*/ 17466 h 53925"/>
                  <a:gd name="connsiteX6" fmla="*/ 8522 w 87171"/>
                  <a:gd name="connsiteY6" fmla="*/ 17696 h 53925"/>
                  <a:gd name="connsiteX7" fmla="*/ 4233 w 87171"/>
                  <a:gd name="connsiteY7" fmla="*/ 21296 h 53925"/>
                  <a:gd name="connsiteX8" fmla="*/ 7144 w 87171"/>
                  <a:gd name="connsiteY8" fmla="*/ 26351 h 53925"/>
                  <a:gd name="connsiteX9" fmla="*/ 4233 w 87171"/>
                  <a:gd name="connsiteY9" fmla="*/ 29951 h 53925"/>
                  <a:gd name="connsiteX10" fmla="*/ 633 w 87171"/>
                  <a:gd name="connsiteY10" fmla="*/ 33091 h 53925"/>
                  <a:gd name="connsiteX11" fmla="*/ 26752 w 87171"/>
                  <a:gd name="connsiteY11" fmla="*/ 38606 h 53925"/>
                  <a:gd name="connsiteX12" fmla="*/ 31042 w 87171"/>
                  <a:gd name="connsiteY12" fmla="*/ 41517 h 53925"/>
                  <a:gd name="connsiteX13" fmla="*/ 41076 w 87171"/>
                  <a:gd name="connsiteY13" fmla="*/ 42972 h 53925"/>
                  <a:gd name="connsiteX14" fmla="*/ 21927 w 87171"/>
                  <a:gd name="connsiteY14" fmla="*/ 45577 h 53925"/>
                  <a:gd name="connsiteX15" fmla="*/ 27442 w 87171"/>
                  <a:gd name="connsiteY15" fmla="*/ 49407 h 53925"/>
                  <a:gd name="connsiteX16" fmla="*/ 39621 w 87171"/>
                  <a:gd name="connsiteY16" fmla="*/ 53926 h 53925"/>
                  <a:gd name="connsiteX17" fmla="*/ 83894 w 87171"/>
                  <a:gd name="connsiteY17" fmla="*/ 38606 h 53925"/>
                  <a:gd name="connsiteX18" fmla="*/ 85579 w 87171"/>
                  <a:gd name="connsiteY18" fmla="*/ 33321 h 53925"/>
                  <a:gd name="connsiteX19" fmla="*/ 84889 w 87171"/>
                  <a:gd name="connsiteY19" fmla="*/ 27117 h 53925"/>
                  <a:gd name="connsiteX20" fmla="*/ 72404 w 87171"/>
                  <a:gd name="connsiteY20" fmla="*/ 22062 h 5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171" h="53925">
                    <a:moveTo>
                      <a:pt x="72404" y="22062"/>
                    </a:moveTo>
                    <a:cubicBezTo>
                      <a:pt x="66430" y="20376"/>
                      <a:pt x="60685" y="17772"/>
                      <a:pt x="56395" y="11798"/>
                    </a:cubicBezTo>
                    <a:cubicBezTo>
                      <a:pt x="52106" y="5823"/>
                      <a:pt x="42301" y="2453"/>
                      <a:pt x="34872" y="998"/>
                    </a:cubicBezTo>
                    <a:cubicBezTo>
                      <a:pt x="27442" y="-458"/>
                      <a:pt x="16642" y="-458"/>
                      <a:pt x="8522" y="1917"/>
                    </a:cubicBezTo>
                    <a:cubicBezTo>
                      <a:pt x="403" y="4291"/>
                      <a:pt x="4922" y="11261"/>
                      <a:pt x="4922" y="11261"/>
                    </a:cubicBezTo>
                    <a:cubicBezTo>
                      <a:pt x="4922" y="11261"/>
                      <a:pt x="5382" y="14861"/>
                      <a:pt x="14957" y="17466"/>
                    </a:cubicBezTo>
                    <a:cubicBezTo>
                      <a:pt x="24531" y="20070"/>
                      <a:pt x="12046" y="17925"/>
                      <a:pt x="8522" y="17696"/>
                    </a:cubicBezTo>
                    <a:cubicBezTo>
                      <a:pt x="4922" y="17466"/>
                      <a:pt x="4003" y="18155"/>
                      <a:pt x="4233" y="21296"/>
                    </a:cubicBezTo>
                    <a:cubicBezTo>
                      <a:pt x="4463" y="24436"/>
                      <a:pt x="7144" y="26351"/>
                      <a:pt x="7144" y="26351"/>
                    </a:cubicBezTo>
                    <a:cubicBezTo>
                      <a:pt x="22233" y="34930"/>
                      <a:pt x="8369" y="30181"/>
                      <a:pt x="4233" y="29951"/>
                    </a:cubicBezTo>
                    <a:cubicBezTo>
                      <a:pt x="173" y="29721"/>
                      <a:pt x="-822" y="30870"/>
                      <a:pt x="633" y="33091"/>
                    </a:cubicBezTo>
                    <a:cubicBezTo>
                      <a:pt x="2088" y="35236"/>
                      <a:pt x="23612" y="38147"/>
                      <a:pt x="26752" y="38606"/>
                    </a:cubicBezTo>
                    <a:cubicBezTo>
                      <a:pt x="29893" y="39066"/>
                      <a:pt x="28667" y="40521"/>
                      <a:pt x="31042" y="41517"/>
                    </a:cubicBezTo>
                    <a:cubicBezTo>
                      <a:pt x="33416" y="42513"/>
                      <a:pt x="31042" y="41517"/>
                      <a:pt x="41076" y="42972"/>
                    </a:cubicBezTo>
                    <a:cubicBezTo>
                      <a:pt x="51110" y="44428"/>
                      <a:pt x="29816" y="44887"/>
                      <a:pt x="21927" y="45577"/>
                    </a:cubicBezTo>
                    <a:cubicBezTo>
                      <a:pt x="14037" y="46266"/>
                      <a:pt x="24301" y="49177"/>
                      <a:pt x="27442" y="49407"/>
                    </a:cubicBezTo>
                    <a:cubicBezTo>
                      <a:pt x="30582" y="49636"/>
                      <a:pt x="32957" y="53926"/>
                      <a:pt x="39621" y="53926"/>
                    </a:cubicBezTo>
                    <a:cubicBezTo>
                      <a:pt x="46285" y="53926"/>
                      <a:pt x="79604" y="41517"/>
                      <a:pt x="83894" y="38606"/>
                    </a:cubicBezTo>
                    <a:cubicBezTo>
                      <a:pt x="88183" y="35696"/>
                      <a:pt x="87723" y="34547"/>
                      <a:pt x="85579" y="33321"/>
                    </a:cubicBezTo>
                    <a:cubicBezTo>
                      <a:pt x="83434" y="32096"/>
                      <a:pt x="83434" y="31177"/>
                      <a:pt x="84889" y="27117"/>
                    </a:cubicBezTo>
                    <a:cubicBezTo>
                      <a:pt x="86268" y="22981"/>
                      <a:pt x="78379" y="23747"/>
                      <a:pt x="72404" y="2206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72" name="Kombinationstegning: figur 12271">
                <a:extLst>
                  <a:ext uri="{FF2B5EF4-FFF2-40B4-BE49-F238E27FC236}">
                    <a16:creationId xmlns:a16="http://schemas.microsoft.com/office/drawing/2014/main" id="{2254D8F2-8036-4649-A123-88FC34F21F8E}"/>
                  </a:ext>
                </a:extLst>
              </p:cNvPr>
              <p:cNvSpPr/>
              <p:nvPr/>
            </p:nvSpPr>
            <p:spPr>
              <a:xfrm>
                <a:off x="4820543" y="1985966"/>
                <a:ext cx="18790" cy="19588"/>
              </a:xfrm>
              <a:custGeom>
                <a:avLst/>
                <a:gdLst>
                  <a:gd name="connsiteX0" fmla="*/ 665 w 18790"/>
                  <a:gd name="connsiteY0" fmla="*/ 4552 h 19588"/>
                  <a:gd name="connsiteX1" fmla="*/ 6869 w 18790"/>
                  <a:gd name="connsiteY1" fmla="*/ 4552 h 19588"/>
                  <a:gd name="connsiteX2" fmla="*/ 1584 w 18790"/>
                  <a:gd name="connsiteY2" fmla="*/ 10297 h 19588"/>
                  <a:gd name="connsiteX3" fmla="*/ 1124 w 18790"/>
                  <a:gd name="connsiteY3" fmla="*/ 15046 h 19588"/>
                  <a:gd name="connsiteX4" fmla="*/ 7329 w 18790"/>
                  <a:gd name="connsiteY4" fmla="*/ 19565 h 19588"/>
                  <a:gd name="connsiteX5" fmla="*/ 10699 w 18790"/>
                  <a:gd name="connsiteY5" fmla="*/ 14816 h 19588"/>
                  <a:gd name="connsiteX6" fmla="*/ 13609 w 18790"/>
                  <a:gd name="connsiteY6" fmla="*/ 9531 h 19588"/>
                  <a:gd name="connsiteX7" fmla="*/ 17209 w 18790"/>
                  <a:gd name="connsiteY7" fmla="*/ 2791 h 19588"/>
                  <a:gd name="connsiteX8" fmla="*/ 8095 w 18790"/>
                  <a:gd name="connsiteY8" fmla="*/ 416 h 19588"/>
                  <a:gd name="connsiteX9" fmla="*/ 4265 w 18790"/>
                  <a:gd name="connsiteY9" fmla="*/ 1642 h 19588"/>
                  <a:gd name="connsiteX10" fmla="*/ 665 w 18790"/>
                  <a:gd name="connsiteY10" fmla="*/ 4552 h 1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90" h="19588">
                    <a:moveTo>
                      <a:pt x="665" y="4552"/>
                    </a:moveTo>
                    <a:cubicBezTo>
                      <a:pt x="3575" y="5242"/>
                      <a:pt x="11924" y="263"/>
                      <a:pt x="6869" y="4552"/>
                    </a:cubicBezTo>
                    <a:cubicBezTo>
                      <a:pt x="1814" y="8842"/>
                      <a:pt x="1584" y="10297"/>
                      <a:pt x="1584" y="10297"/>
                    </a:cubicBezTo>
                    <a:cubicBezTo>
                      <a:pt x="1584" y="10297"/>
                      <a:pt x="-1020" y="11752"/>
                      <a:pt x="1124" y="15046"/>
                    </a:cubicBezTo>
                    <a:cubicBezTo>
                      <a:pt x="3269" y="18416"/>
                      <a:pt x="4954" y="19336"/>
                      <a:pt x="7329" y="19565"/>
                    </a:cubicBezTo>
                    <a:cubicBezTo>
                      <a:pt x="9703" y="19795"/>
                      <a:pt x="10239" y="18340"/>
                      <a:pt x="10699" y="14816"/>
                    </a:cubicBezTo>
                    <a:cubicBezTo>
                      <a:pt x="11158" y="11216"/>
                      <a:pt x="11924" y="10987"/>
                      <a:pt x="13609" y="9531"/>
                    </a:cubicBezTo>
                    <a:cubicBezTo>
                      <a:pt x="15295" y="8076"/>
                      <a:pt x="21729" y="5012"/>
                      <a:pt x="17209" y="2791"/>
                    </a:cubicBezTo>
                    <a:cubicBezTo>
                      <a:pt x="12690" y="646"/>
                      <a:pt x="9780" y="1335"/>
                      <a:pt x="8095" y="416"/>
                    </a:cubicBezTo>
                    <a:cubicBezTo>
                      <a:pt x="6410" y="-503"/>
                      <a:pt x="3039" y="186"/>
                      <a:pt x="4265" y="1642"/>
                    </a:cubicBezTo>
                    <a:cubicBezTo>
                      <a:pt x="5414" y="3097"/>
                      <a:pt x="-2246" y="3786"/>
                      <a:pt x="665" y="455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73" name="Kombinationstegning: figur 12272">
                <a:extLst>
                  <a:ext uri="{FF2B5EF4-FFF2-40B4-BE49-F238E27FC236}">
                    <a16:creationId xmlns:a16="http://schemas.microsoft.com/office/drawing/2014/main" id="{2D740981-00C5-4507-9832-26584317C028}"/>
                  </a:ext>
                </a:extLst>
              </p:cNvPr>
              <p:cNvSpPr/>
              <p:nvPr/>
            </p:nvSpPr>
            <p:spPr>
              <a:xfrm>
                <a:off x="4925905" y="1229138"/>
                <a:ext cx="90317" cy="43078"/>
              </a:xfrm>
              <a:custGeom>
                <a:avLst/>
                <a:gdLst>
                  <a:gd name="connsiteX0" fmla="*/ 2308 w 90317"/>
                  <a:gd name="connsiteY0" fmla="*/ 5450 h 43078"/>
                  <a:gd name="connsiteX1" fmla="*/ 17857 w 90317"/>
                  <a:gd name="connsiteY1" fmla="*/ 15024 h 43078"/>
                  <a:gd name="connsiteX2" fmla="*/ 68104 w 90317"/>
                  <a:gd name="connsiteY2" fmla="*/ 40607 h 43078"/>
                  <a:gd name="connsiteX3" fmla="*/ 80283 w 90317"/>
                  <a:gd name="connsiteY3" fmla="*/ 41833 h 43078"/>
                  <a:gd name="connsiteX4" fmla="*/ 74998 w 90317"/>
                  <a:gd name="connsiteY4" fmla="*/ 33714 h 43078"/>
                  <a:gd name="connsiteX5" fmla="*/ 88632 w 90317"/>
                  <a:gd name="connsiteY5" fmla="*/ 22914 h 43078"/>
                  <a:gd name="connsiteX6" fmla="*/ 86717 w 90317"/>
                  <a:gd name="connsiteY6" fmla="*/ 17858 h 43078"/>
                  <a:gd name="connsiteX7" fmla="*/ 77832 w 90317"/>
                  <a:gd name="connsiteY7" fmla="*/ 13109 h 43078"/>
                  <a:gd name="connsiteX8" fmla="*/ 53398 w 90317"/>
                  <a:gd name="connsiteY8" fmla="*/ 4530 h 43078"/>
                  <a:gd name="connsiteX9" fmla="*/ 26589 w 90317"/>
                  <a:gd name="connsiteY9" fmla="*/ 11 h 43078"/>
                  <a:gd name="connsiteX10" fmla="*/ 21304 w 90317"/>
                  <a:gd name="connsiteY10" fmla="*/ 3381 h 43078"/>
                  <a:gd name="connsiteX11" fmla="*/ 3610 w 90317"/>
                  <a:gd name="connsiteY11" fmla="*/ 2156 h 43078"/>
                  <a:gd name="connsiteX12" fmla="*/ 2308 w 90317"/>
                  <a:gd name="connsiteY12" fmla="*/ 5450 h 43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0317" h="43078">
                    <a:moveTo>
                      <a:pt x="2308" y="5450"/>
                    </a:moveTo>
                    <a:cubicBezTo>
                      <a:pt x="3533" y="7364"/>
                      <a:pt x="13108" y="12650"/>
                      <a:pt x="17857" y="15024"/>
                    </a:cubicBezTo>
                    <a:cubicBezTo>
                      <a:pt x="22606" y="17399"/>
                      <a:pt x="64275" y="38003"/>
                      <a:pt x="68104" y="40607"/>
                    </a:cubicBezTo>
                    <a:cubicBezTo>
                      <a:pt x="71934" y="43212"/>
                      <a:pt x="75764" y="43978"/>
                      <a:pt x="80283" y="41833"/>
                    </a:cubicBezTo>
                    <a:cubicBezTo>
                      <a:pt x="84802" y="39688"/>
                      <a:pt x="79824" y="36778"/>
                      <a:pt x="74998" y="33714"/>
                    </a:cubicBezTo>
                    <a:cubicBezTo>
                      <a:pt x="70249" y="30573"/>
                      <a:pt x="84802" y="24599"/>
                      <a:pt x="88632" y="22914"/>
                    </a:cubicBezTo>
                    <a:cubicBezTo>
                      <a:pt x="92462" y="21228"/>
                      <a:pt x="88862" y="18394"/>
                      <a:pt x="86717" y="17858"/>
                    </a:cubicBezTo>
                    <a:cubicBezTo>
                      <a:pt x="84573" y="17399"/>
                      <a:pt x="80973" y="15484"/>
                      <a:pt x="77832" y="13109"/>
                    </a:cubicBezTo>
                    <a:cubicBezTo>
                      <a:pt x="74692" y="10735"/>
                      <a:pt x="59602" y="7364"/>
                      <a:pt x="53398" y="4530"/>
                    </a:cubicBezTo>
                    <a:cubicBezTo>
                      <a:pt x="47193" y="1696"/>
                      <a:pt x="31108" y="241"/>
                      <a:pt x="26589" y="11"/>
                    </a:cubicBezTo>
                    <a:cubicBezTo>
                      <a:pt x="22070" y="-219"/>
                      <a:pt x="23678" y="3152"/>
                      <a:pt x="21304" y="3381"/>
                    </a:cubicBezTo>
                    <a:cubicBezTo>
                      <a:pt x="18929" y="3611"/>
                      <a:pt x="11040" y="2692"/>
                      <a:pt x="3610" y="2156"/>
                    </a:cubicBezTo>
                    <a:cubicBezTo>
                      <a:pt x="-3667" y="1620"/>
                      <a:pt x="2308" y="5450"/>
                      <a:pt x="2308" y="545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74" name="Kombinationstegning: figur 12273">
                <a:extLst>
                  <a:ext uri="{FF2B5EF4-FFF2-40B4-BE49-F238E27FC236}">
                    <a16:creationId xmlns:a16="http://schemas.microsoft.com/office/drawing/2014/main" id="{ED83F53C-ED93-4855-86B8-B13A7F118C18}"/>
                  </a:ext>
                </a:extLst>
              </p:cNvPr>
              <p:cNvSpPr/>
              <p:nvPr/>
            </p:nvSpPr>
            <p:spPr>
              <a:xfrm>
                <a:off x="5585579" y="1831383"/>
                <a:ext cx="70011" cy="41417"/>
              </a:xfrm>
              <a:custGeom>
                <a:avLst/>
                <a:gdLst>
                  <a:gd name="connsiteX0" fmla="*/ 68155 w 70011"/>
                  <a:gd name="connsiteY0" fmla="*/ 22181 h 41417"/>
                  <a:gd name="connsiteX1" fmla="*/ 66700 w 70011"/>
                  <a:gd name="connsiteY1" fmla="*/ 19271 h 41417"/>
                  <a:gd name="connsiteX2" fmla="*/ 59959 w 70011"/>
                  <a:gd name="connsiteY2" fmla="*/ 15900 h 41417"/>
                  <a:gd name="connsiteX3" fmla="*/ 53755 w 70011"/>
                  <a:gd name="connsiteY3" fmla="*/ 14215 h 41417"/>
                  <a:gd name="connsiteX4" fmla="*/ 39355 w 70011"/>
                  <a:gd name="connsiteY4" fmla="*/ 4181 h 41417"/>
                  <a:gd name="connsiteX5" fmla="*/ 26640 w 70011"/>
                  <a:gd name="connsiteY5" fmla="*/ 1270 h 41417"/>
                  <a:gd name="connsiteX6" fmla="*/ 15151 w 70011"/>
                  <a:gd name="connsiteY6" fmla="*/ 351 h 41417"/>
                  <a:gd name="connsiteX7" fmla="*/ 1287 w 70011"/>
                  <a:gd name="connsiteY7" fmla="*/ 811 h 41417"/>
                  <a:gd name="connsiteX8" fmla="*/ 1287 w 70011"/>
                  <a:gd name="connsiteY8" fmla="*/ 13526 h 41417"/>
                  <a:gd name="connsiteX9" fmla="*/ 6801 w 70011"/>
                  <a:gd name="connsiteY9" fmla="*/ 17585 h 41417"/>
                  <a:gd name="connsiteX10" fmla="*/ 9406 w 70011"/>
                  <a:gd name="connsiteY10" fmla="*/ 20190 h 41417"/>
                  <a:gd name="connsiteX11" fmla="*/ 13695 w 70011"/>
                  <a:gd name="connsiteY11" fmla="*/ 21875 h 41417"/>
                  <a:gd name="connsiteX12" fmla="*/ 37134 w 70011"/>
                  <a:gd name="connsiteY12" fmla="*/ 29764 h 41417"/>
                  <a:gd name="connsiteX13" fmla="*/ 59194 w 70011"/>
                  <a:gd name="connsiteY13" fmla="*/ 41254 h 41417"/>
                  <a:gd name="connsiteX14" fmla="*/ 66164 w 70011"/>
                  <a:gd name="connsiteY14" fmla="*/ 33364 h 41417"/>
                  <a:gd name="connsiteX15" fmla="*/ 62793 w 70011"/>
                  <a:gd name="connsiteY15" fmla="*/ 32905 h 41417"/>
                  <a:gd name="connsiteX16" fmla="*/ 60419 w 70011"/>
                  <a:gd name="connsiteY16" fmla="*/ 30760 h 41417"/>
                  <a:gd name="connsiteX17" fmla="*/ 52070 w 70011"/>
                  <a:gd name="connsiteY17" fmla="*/ 28156 h 41417"/>
                  <a:gd name="connsiteX18" fmla="*/ 68155 w 70011"/>
                  <a:gd name="connsiteY18" fmla="*/ 22181 h 4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0011" h="41417">
                    <a:moveTo>
                      <a:pt x="68155" y="22181"/>
                    </a:moveTo>
                    <a:cubicBezTo>
                      <a:pt x="72445" y="21262"/>
                      <a:pt x="68155" y="20037"/>
                      <a:pt x="66700" y="19271"/>
                    </a:cubicBezTo>
                    <a:cubicBezTo>
                      <a:pt x="65245" y="18581"/>
                      <a:pt x="62870" y="17585"/>
                      <a:pt x="59959" y="15900"/>
                    </a:cubicBezTo>
                    <a:cubicBezTo>
                      <a:pt x="57049" y="14215"/>
                      <a:pt x="56360" y="14445"/>
                      <a:pt x="53755" y="14215"/>
                    </a:cubicBezTo>
                    <a:cubicBezTo>
                      <a:pt x="51151" y="13985"/>
                      <a:pt x="40810" y="6785"/>
                      <a:pt x="39355" y="4181"/>
                    </a:cubicBezTo>
                    <a:cubicBezTo>
                      <a:pt x="37900" y="1577"/>
                      <a:pt x="28325" y="1807"/>
                      <a:pt x="26640" y="1270"/>
                    </a:cubicBezTo>
                    <a:cubicBezTo>
                      <a:pt x="24955" y="811"/>
                      <a:pt x="17755" y="1270"/>
                      <a:pt x="15151" y="351"/>
                    </a:cubicBezTo>
                    <a:cubicBezTo>
                      <a:pt x="12546" y="-568"/>
                      <a:pt x="3431" y="581"/>
                      <a:pt x="1287" y="811"/>
                    </a:cubicBezTo>
                    <a:cubicBezTo>
                      <a:pt x="-858" y="1041"/>
                      <a:pt x="61" y="9390"/>
                      <a:pt x="1287" y="13526"/>
                    </a:cubicBezTo>
                    <a:cubicBezTo>
                      <a:pt x="2512" y="17585"/>
                      <a:pt x="6801" y="17585"/>
                      <a:pt x="6801" y="17585"/>
                    </a:cubicBezTo>
                    <a:cubicBezTo>
                      <a:pt x="7721" y="17356"/>
                      <a:pt x="9942" y="17585"/>
                      <a:pt x="9406" y="20190"/>
                    </a:cubicBezTo>
                    <a:cubicBezTo>
                      <a:pt x="8946" y="22794"/>
                      <a:pt x="10631" y="22105"/>
                      <a:pt x="13695" y="21875"/>
                    </a:cubicBezTo>
                    <a:cubicBezTo>
                      <a:pt x="16836" y="21645"/>
                      <a:pt x="30240" y="26394"/>
                      <a:pt x="37134" y="29764"/>
                    </a:cubicBezTo>
                    <a:cubicBezTo>
                      <a:pt x="44104" y="33135"/>
                      <a:pt x="51764" y="40028"/>
                      <a:pt x="59194" y="41254"/>
                    </a:cubicBezTo>
                    <a:cubicBezTo>
                      <a:pt x="66623" y="42479"/>
                      <a:pt x="65628" y="36505"/>
                      <a:pt x="66164" y="33364"/>
                    </a:cubicBezTo>
                    <a:cubicBezTo>
                      <a:pt x="66623" y="30224"/>
                      <a:pt x="64019" y="32139"/>
                      <a:pt x="62793" y="32905"/>
                    </a:cubicBezTo>
                    <a:cubicBezTo>
                      <a:pt x="61568" y="33594"/>
                      <a:pt x="60879" y="33135"/>
                      <a:pt x="60419" y="30760"/>
                    </a:cubicBezTo>
                    <a:cubicBezTo>
                      <a:pt x="59959" y="28386"/>
                      <a:pt x="52070" y="28156"/>
                      <a:pt x="52070" y="28156"/>
                    </a:cubicBezTo>
                    <a:cubicBezTo>
                      <a:pt x="36751" y="22181"/>
                      <a:pt x="63789" y="23177"/>
                      <a:pt x="68155" y="2218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75" name="Kombinationstegning: figur 12274">
                <a:extLst>
                  <a:ext uri="{FF2B5EF4-FFF2-40B4-BE49-F238E27FC236}">
                    <a16:creationId xmlns:a16="http://schemas.microsoft.com/office/drawing/2014/main" id="{F11E1871-2010-48EB-B31E-22AEF7AA6DFE}"/>
                  </a:ext>
                </a:extLst>
              </p:cNvPr>
              <p:cNvSpPr/>
              <p:nvPr/>
            </p:nvSpPr>
            <p:spPr>
              <a:xfrm>
                <a:off x="5582260" y="1821429"/>
                <a:ext cx="74030" cy="20529"/>
              </a:xfrm>
              <a:custGeom>
                <a:avLst/>
                <a:gdLst>
                  <a:gd name="connsiteX0" fmla="*/ 73850 w 74030"/>
                  <a:gd name="connsiteY0" fmla="*/ 18271 h 20529"/>
                  <a:gd name="connsiteX1" fmla="*/ 69790 w 74030"/>
                  <a:gd name="connsiteY1" fmla="*/ 13752 h 20529"/>
                  <a:gd name="connsiteX2" fmla="*/ 73160 w 74030"/>
                  <a:gd name="connsiteY2" fmla="*/ 9922 h 20529"/>
                  <a:gd name="connsiteX3" fmla="*/ 67186 w 74030"/>
                  <a:gd name="connsiteY3" fmla="*/ 4637 h 20529"/>
                  <a:gd name="connsiteX4" fmla="*/ 40147 w 74030"/>
                  <a:gd name="connsiteY4" fmla="*/ 118 h 20529"/>
                  <a:gd name="connsiteX5" fmla="*/ 27432 w 74030"/>
                  <a:gd name="connsiteY5" fmla="*/ 2263 h 20529"/>
                  <a:gd name="connsiteX6" fmla="*/ 4224 w 74030"/>
                  <a:gd name="connsiteY6" fmla="*/ 3488 h 20529"/>
                  <a:gd name="connsiteX7" fmla="*/ 2538 w 74030"/>
                  <a:gd name="connsiteY7" fmla="*/ 5633 h 20529"/>
                  <a:gd name="connsiteX8" fmla="*/ 50641 w 74030"/>
                  <a:gd name="connsiteY8" fmla="*/ 14518 h 20529"/>
                  <a:gd name="connsiteX9" fmla="*/ 53016 w 74030"/>
                  <a:gd name="connsiteY9" fmla="*/ 18578 h 20529"/>
                  <a:gd name="connsiteX10" fmla="*/ 67416 w 74030"/>
                  <a:gd name="connsiteY10" fmla="*/ 19803 h 20529"/>
                  <a:gd name="connsiteX11" fmla="*/ 71016 w 74030"/>
                  <a:gd name="connsiteY11" fmla="*/ 19573 h 20529"/>
                  <a:gd name="connsiteX12" fmla="*/ 73850 w 74030"/>
                  <a:gd name="connsiteY12" fmla="*/ 18271 h 2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030" h="20529">
                    <a:moveTo>
                      <a:pt x="73850" y="18271"/>
                    </a:moveTo>
                    <a:cubicBezTo>
                      <a:pt x="72930" y="16586"/>
                      <a:pt x="73390" y="15131"/>
                      <a:pt x="69790" y="13752"/>
                    </a:cubicBezTo>
                    <a:cubicBezTo>
                      <a:pt x="66190" y="12297"/>
                      <a:pt x="71246" y="11378"/>
                      <a:pt x="73160" y="9922"/>
                    </a:cubicBezTo>
                    <a:cubicBezTo>
                      <a:pt x="75075" y="8467"/>
                      <a:pt x="72241" y="6552"/>
                      <a:pt x="67186" y="4637"/>
                    </a:cubicBezTo>
                    <a:cubicBezTo>
                      <a:pt x="62131" y="2722"/>
                      <a:pt x="42751" y="578"/>
                      <a:pt x="40147" y="118"/>
                    </a:cubicBezTo>
                    <a:cubicBezTo>
                      <a:pt x="37543" y="-342"/>
                      <a:pt x="32947" y="578"/>
                      <a:pt x="27432" y="2263"/>
                    </a:cubicBezTo>
                    <a:cubicBezTo>
                      <a:pt x="21917" y="3948"/>
                      <a:pt x="12113" y="2722"/>
                      <a:pt x="4224" y="3488"/>
                    </a:cubicBezTo>
                    <a:cubicBezTo>
                      <a:pt x="-3666" y="4178"/>
                      <a:pt x="1772" y="5633"/>
                      <a:pt x="2538" y="5633"/>
                    </a:cubicBezTo>
                    <a:cubicBezTo>
                      <a:pt x="18547" y="6552"/>
                      <a:pt x="48267" y="13293"/>
                      <a:pt x="50641" y="14518"/>
                    </a:cubicBezTo>
                    <a:cubicBezTo>
                      <a:pt x="53016" y="15744"/>
                      <a:pt x="54471" y="17429"/>
                      <a:pt x="53016" y="18578"/>
                    </a:cubicBezTo>
                    <a:cubicBezTo>
                      <a:pt x="51560" y="19803"/>
                      <a:pt x="65730" y="20493"/>
                      <a:pt x="67416" y="19803"/>
                    </a:cubicBezTo>
                    <a:cubicBezTo>
                      <a:pt x="69101" y="19114"/>
                      <a:pt x="70020" y="17429"/>
                      <a:pt x="71016" y="19573"/>
                    </a:cubicBezTo>
                    <a:cubicBezTo>
                      <a:pt x="71935" y="21642"/>
                      <a:pt x="74769" y="19956"/>
                      <a:pt x="73850" y="1827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76" name="Kombinationstegning: figur 12275">
                <a:extLst>
                  <a:ext uri="{FF2B5EF4-FFF2-40B4-BE49-F238E27FC236}">
                    <a16:creationId xmlns:a16="http://schemas.microsoft.com/office/drawing/2014/main" id="{D2AFF48D-7BEB-4877-8667-6D8C99A7FB5C}"/>
                  </a:ext>
                </a:extLst>
              </p:cNvPr>
              <p:cNvSpPr/>
              <p:nvPr/>
            </p:nvSpPr>
            <p:spPr>
              <a:xfrm>
                <a:off x="5564241" y="1801387"/>
                <a:ext cx="55978" cy="11453"/>
              </a:xfrm>
              <a:custGeom>
                <a:avLst/>
                <a:gdLst>
                  <a:gd name="connsiteX0" fmla="*/ 54030 w 55978"/>
                  <a:gd name="connsiteY0" fmla="*/ 11045 h 11453"/>
                  <a:gd name="connsiteX1" fmla="*/ 42540 w 55978"/>
                  <a:gd name="connsiteY1" fmla="*/ 5070 h 11453"/>
                  <a:gd name="connsiteX2" fmla="*/ 4012 w 55978"/>
                  <a:gd name="connsiteY2" fmla="*/ 15 h 11453"/>
                  <a:gd name="connsiteX3" fmla="*/ 1102 w 55978"/>
                  <a:gd name="connsiteY3" fmla="*/ 3155 h 11453"/>
                  <a:gd name="connsiteX4" fmla="*/ 6387 w 55978"/>
                  <a:gd name="connsiteY4" fmla="*/ 5760 h 11453"/>
                  <a:gd name="connsiteX5" fmla="*/ 19332 w 55978"/>
                  <a:gd name="connsiteY5" fmla="*/ 6985 h 11453"/>
                  <a:gd name="connsiteX6" fmla="*/ 36336 w 55978"/>
                  <a:gd name="connsiteY6" fmla="*/ 9590 h 11453"/>
                  <a:gd name="connsiteX7" fmla="*/ 54030 w 55978"/>
                  <a:gd name="connsiteY7" fmla="*/ 11045 h 1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978" h="11453">
                    <a:moveTo>
                      <a:pt x="54030" y="11045"/>
                    </a:moveTo>
                    <a:cubicBezTo>
                      <a:pt x="60004" y="10355"/>
                      <a:pt x="51119" y="7904"/>
                      <a:pt x="42540" y="5070"/>
                    </a:cubicBezTo>
                    <a:cubicBezTo>
                      <a:pt x="33961" y="2236"/>
                      <a:pt x="8072" y="-215"/>
                      <a:pt x="4012" y="15"/>
                    </a:cubicBezTo>
                    <a:cubicBezTo>
                      <a:pt x="-47" y="245"/>
                      <a:pt x="-1043" y="475"/>
                      <a:pt x="1102" y="3155"/>
                    </a:cubicBezTo>
                    <a:cubicBezTo>
                      <a:pt x="3246" y="5760"/>
                      <a:pt x="6387" y="5760"/>
                      <a:pt x="6387" y="5760"/>
                    </a:cubicBezTo>
                    <a:cubicBezTo>
                      <a:pt x="6387" y="5760"/>
                      <a:pt x="15961" y="6219"/>
                      <a:pt x="19332" y="6985"/>
                    </a:cubicBezTo>
                    <a:cubicBezTo>
                      <a:pt x="22702" y="7675"/>
                      <a:pt x="29902" y="7445"/>
                      <a:pt x="36336" y="9590"/>
                    </a:cubicBezTo>
                    <a:cubicBezTo>
                      <a:pt x="42770" y="11734"/>
                      <a:pt x="48055" y="11734"/>
                      <a:pt x="54030" y="1104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77" name="Kombinationstegning: figur 12276">
                <a:extLst>
                  <a:ext uri="{FF2B5EF4-FFF2-40B4-BE49-F238E27FC236}">
                    <a16:creationId xmlns:a16="http://schemas.microsoft.com/office/drawing/2014/main" id="{E4F9F965-FFBB-479D-B736-F64325070BD6}"/>
                  </a:ext>
                </a:extLst>
              </p:cNvPr>
              <p:cNvSpPr/>
              <p:nvPr/>
            </p:nvSpPr>
            <p:spPr>
              <a:xfrm>
                <a:off x="5670977" y="1816124"/>
                <a:ext cx="6468" cy="2662"/>
              </a:xfrm>
              <a:custGeom>
                <a:avLst/>
                <a:gdLst>
                  <a:gd name="connsiteX0" fmla="*/ 451 w 6468"/>
                  <a:gd name="connsiteY0" fmla="*/ 2053 h 2662"/>
                  <a:gd name="connsiteX1" fmla="*/ 2596 w 6468"/>
                  <a:gd name="connsiteY1" fmla="*/ 138 h 2662"/>
                  <a:gd name="connsiteX2" fmla="*/ 451 w 6468"/>
                  <a:gd name="connsiteY2" fmla="*/ 2053 h 2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8" h="2662">
                    <a:moveTo>
                      <a:pt x="451" y="2053"/>
                    </a:moveTo>
                    <a:cubicBezTo>
                      <a:pt x="9566" y="3967"/>
                      <a:pt x="6656" y="827"/>
                      <a:pt x="2596" y="138"/>
                    </a:cubicBezTo>
                    <a:cubicBezTo>
                      <a:pt x="-1464" y="-628"/>
                      <a:pt x="451" y="2053"/>
                      <a:pt x="451" y="205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78" name="Kombinationstegning: figur 12277">
                <a:extLst>
                  <a:ext uri="{FF2B5EF4-FFF2-40B4-BE49-F238E27FC236}">
                    <a16:creationId xmlns:a16="http://schemas.microsoft.com/office/drawing/2014/main" id="{365B01AF-5776-46AF-85BF-74FF66370432}"/>
                  </a:ext>
                </a:extLst>
              </p:cNvPr>
              <p:cNvSpPr/>
              <p:nvPr/>
            </p:nvSpPr>
            <p:spPr>
              <a:xfrm>
                <a:off x="5655716" y="1745301"/>
                <a:ext cx="51164" cy="20990"/>
              </a:xfrm>
              <a:custGeom>
                <a:avLst/>
                <a:gdLst>
                  <a:gd name="connsiteX0" fmla="*/ 44436 w 51164"/>
                  <a:gd name="connsiteY0" fmla="*/ 4628 h 20990"/>
                  <a:gd name="connsiteX1" fmla="*/ 32947 w 51164"/>
                  <a:gd name="connsiteY1" fmla="*/ 109 h 20990"/>
                  <a:gd name="connsiteX2" fmla="*/ 25976 w 51164"/>
                  <a:gd name="connsiteY2" fmla="*/ 798 h 20990"/>
                  <a:gd name="connsiteX3" fmla="*/ 3457 w 51164"/>
                  <a:gd name="connsiteY3" fmla="*/ 9683 h 20990"/>
                  <a:gd name="connsiteX4" fmla="*/ 2538 w 51164"/>
                  <a:gd name="connsiteY4" fmla="*/ 13283 h 20990"/>
                  <a:gd name="connsiteX5" fmla="*/ 17168 w 51164"/>
                  <a:gd name="connsiteY5" fmla="*/ 20024 h 20990"/>
                  <a:gd name="connsiteX6" fmla="*/ 43287 w 51164"/>
                  <a:gd name="connsiteY6" fmla="*/ 16194 h 20990"/>
                  <a:gd name="connsiteX7" fmla="*/ 48036 w 51164"/>
                  <a:gd name="connsiteY7" fmla="*/ 11445 h 20990"/>
                  <a:gd name="connsiteX8" fmla="*/ 44436 w 51164"/>
                  <a:gd name="connsiteY8" fmla="*/ 4628 h 2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64" h="20990">
                    <a:moveTo>
                      <a:pt x="44436" y="4628"/>
                    </a:moveTo>
                    <a:cubicBezTo>
                      <a:pt x="43747" y="-121"/>
                      <a:pt x="37006" y="568"/>
                      <a:pt x="32947" y="109"/>
                    </a:cubicBezTo>
                    <a:cubicBezTo>
                      <a:pt x="28887" y="-351"/>
                      <a:pt x="25976" y="798"/>
                      <a:pt x="25976" y="798"/>
                    </a:cubicBezTo>
                    <a:cubicBezTo>
                      <a:pt x="25976" y="798"/>
                      <a:pt x="10657" y="5853"/>
                      <a:pt x="3457" y="9683"/>
                    </a:cubicBezTo>
                    <a:cubicBezTo>
                      <a:pt x="-3743" y="13513"/>
                      <a:pt x="2538" y="13283"/>
                      <a:pt x="2538" y="13283"/>
                    </a:cubicBezTo>
                    <a:cubicBezTo>
                      <a:pt x="7287" y="12364"/>
                      <a:pt x="12572" y="17113"/>
                      <a:pt x="17168" y="20024"/>
                    </a:cubicBezTo>
                    <a:cubicBezTo>
                      <a:pt x="21764" y="22934"/>
                      <a:pt x="32027" y="18568"/>
                      <a:pt x="43287" y="16194"/>
                    </a:cubicBezTo>
                    <a:cubicBezTo>
                      <a:pt x="54547" y="13819"/>
                      <a:pt x="51407" y="12134"/>
                      <a:pt x="48036" y="11445"/>
                    </a:cubicBezTo>
                    <a:cubicBezTo>
                      <a:pt x="44666" y="10602"/>
                      <a:pt x="45126" y="9453"/>
                      <a:pt x="44436" y="46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79" name="Kombinationstegning: figur 12278">
                <a:extLst>
                  <a:ext uri="{FF2B5EF4-FFF2-40B4-BE49-F238E27FC236}">
                    <a16:creationId xmlns:a16="http://schemas.microsoft.com/office/drawing/2014/main" id="{67C50F9B-79DB-4BF4-AC41-F7AEF4D7B15E}"/>
                  </a:ext>
                </a:extLst>
              </p:cNvPr>
              <p:cNvSpPr/>
              <p:nvPr/>
            </p:nvSpPr>
            <p:spPr>
              <a:xfrm>
                <a:off x="5693672" y="1710164"/>
                <a:ext cx="25070" cy="19231"/>
              </a:xfrm>
              <a:custGeom>
                <a:avLst/>
                <a:gdLst>
                  <a:gd name="connsiteX0" fmla="*/ 10311 w 25070"/>
                  <a:gd name="connsiteY0" fmla="*/ 19161 h 19231"/>
                  <a:gd name="connsiteX1" fmla="*/ 24404 w 25070"/>
                  <a:gd name="connsiteY1" fmla="*/ 12191 h 19231"/>
                  <a:gd name="connsiteX2" fmla="*/ 16285 w 25070"/>
                  <a:gd name="connsiteY2" fmla="*/ 7671 h 19231"/>
                  <a:gd name="connsiteX3" fmla="*/ 16745 w 25070"/>
                  <a:gd name="connsiteY3" fmla="*/ 4531 h 19231"/>
                  <a:gd name="connsiteX4" fmla="*/ 14370 w 25070"/>
                  <a:gd name="connsiteY4" fmla="*/ 701 h 19231"/>
                  <a:gd name="connsiteX5" fmla="*/ 4336 w 25070"/>
                  <a:gd name="connsiteY5" fmla="*/ 1620 h 19231"/>
                  <a:gd name="connsiteX6" fmla="*/ 2191 w 25070"/>
                  <a:gd name="connsiteY6" fmla="*/ 6139 h 19231"/>
                  <a:gd name="connsiteX7" fmla="*/ 506 w 25070"/>
                  <a:gd name="connsiteY7" fmla="*/ 12114 h 19231"/>
                  <a:gd name="connsiteX8" fmla="*/ 10311 w 25070"/>
                  <a:gd name="connsiteY8" fmla="*/ 19161 h 1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70" h="19231">
                    <a:moveTo>
                      <a:pt x="10311" y="19161"/>
                    </a:moveTo>
                    <a:cubicBezTo>
                      <a:pt x="14140" y="19850"/>
                      <a:pt x="21800" y="15331"/>
                      <a:pt x="24404" y="12191"/>
                    </a:cubicBezTo>
                    <a:cubicBezTo>
                      <a:pt x="27008" y="9050"/>
                      <a:pt x="21494" y="8820"/>
                      <a:pt x="16285" y="7671"/>
                    </a:cubicBezTo>
                    <a:cubicBezTo>
                      <a:pt x="11000" y="6446"/>
                      <a:pt x="15059" y="5527"/>
                      <a:pt x="16745" y="4531"/>
                    </a:cubicBezTo>
                    <a:cubicBezTo>
                      <a:pt x="18430" y="3612"/>
                      <a:pt x="18200" y="1620"/>
                      <a:pt x="14370" y="701"/>
                    </a:cubicBezTo>
                    <a:cubicBezTo>
                      <a:pt x="10541" y="-218"/>
                      <a:pt x="8855" y="-524"/>
                      <a:pt x="4336" y="1620"/>
                    </a:cubicBezTo>
                    <a:cubicBezTo>
                      <a:pt x="-183" y="3765"/>
                      <a:pt x="2191" y="6139"/>
                      <a:pt x="2191" y="6139"/>
                    </a:cubicBezTo>
                    <a:cubicBezTo>
                      <a:pt x="3110" y="8744"/>
                      <a:pt x="3110" y="9510"/>
                      <a:pt x="506" y="12114"/>
                    </a:cubicBezTo>
                    <a:cubicBezTo>
                      <a:pt x="-2175" y="14871"/>
                      <a:pt x="6481" y="18472"/>
                      <a:pt x="10311" y="1916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80" name="Kombinationstegning: figur 12279">
                <a:extLst>
                  <a:ext uri="{FF2B5EF4-FFF2-40B4-BE49-F238E27FC236}">
                    <a16:creationId xmlns:a16="http://schemas.microsoft.com/office/drawing/2014/main" id="{D07F90B4-0D3D-4DE1-9EAB-E02AFA120D33}"/>
                  </a:ext>
                </a:extLst>
              </p:cNvPr>
              <p:cNvSpPr/>
              <p:nvPr/>
            </p:nvSpPr>
            <p:spPr>
              <a:xfrm>
                <a:off x="5744873" y="1689588"/>
                <a:ext cx="45515" cy="26894"/>
              </a:xfrm>
              <a:custGeom>
                <a:avLst/>
                <a:gdLst>
                  <a:gd name="connsiteX0" fmla="*/ 41910 w 45515"/>
                  <a:gd name="connsiteY0" fmla="*/ 23268 h 26894"/>
                  <a:gd name="connsiteX1" fmla="*/ 45510 w 45515"/>
                  <a:gd name="connsiteY1" fmla="*/ 16528 h 26894"/>
                  <a:gd name="connsiteX2" fmla="*/ 36395 w 45515"/>
                  <a:gd name="connsiteY2" fmla="*/ 18213 h 26894"/>
                  <a:gd name="connsiteX3" fmla="*/ 26591 w 45515"/>
                  <a:gd name="connsiteY3" fmla="*/ 16298 h 26894"/>
                  <a:gd name="connsiteX4" fmla="*/ 28276 w 45515"/>
                  <a:gd name="connsiteY4" fmla="*/ 7949 h 26894"/>
                  <a:gd name="connsiteX5" fmla="*/ 24906 w 45515"/>
                  <a:gd name="connsiteY5" fmla="*/ 289 h 26894"/>
                  <a:gd name="connsiteX6" fmla="*/ 19161 w 45515"/>
                  <a:gd name="connsiteY6" fmla="*/ 6034 h 26894"/>
                  <a:gd name="connsiteX7" fmla="*/ 12727 w 45515"/>
                  <a:gd name="connsiteY7" fmla="*/ 3659 h 26894"/>
                  <a:gd name="connsiteX8" fmla="*/ 1927 w 45515"/>
                  <a:gd name="connsiteY8" fmla="*/ 4349 h 26894"/>
                  <a:gd name="connsiteX9" fmla="*/ 1237 w 45515"/>
                  <a:gd name="connsiteY9" fmla="*/ 8868 h 26894"/>
                  <a:gd name="connsiteX10" fmla="*/ 12 w 45515"/>
                  <a:gd name="connsiteY10" fmla="*/ 20587 h 26894"/>
                  <a:gd name="connsiteX11" fmla="*/ 2923 w 45515"/>
                  <a:gd name="connsiteY11" fmla="*/ 23958 h 26894"/>
                  <a:gd name="connsiteX12" fmla="*/ 16327 w 45515"/>
                  <a:gd name="connsiteY12" fmla="*/ 24417 h 26894"/>
                  <a:gd name="connsiteX13" fmla="*/ 28506 w 45515"/>
                  <a:gd name="connsiteY13" fmla="*/ 25643 h 26894"/>
                  <a:gd name="connsiteX14" fmla="*/ 39076 w 45515"/>
                  <a:gd name="connsiteY14" fmla="*/ 26102 h 26894"/>
                  <a:gd name="connsiteX15" fmla="*/ 41910 w 45515"/>
                  <a:gd name="connsiteY15" fmla="*/ 23268 h 2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515" h="26894">
                    <a:moveTo>
                      <a:pt x="41910" y="23268"/>
                    </a:moveTo>
                    <a:cubicBezTo>
                      <a:pt x="44285" y="22043"/>
                      <a:pt x="45280" y="19438"/>
                      <a:pt x="45510" y="16528"/>
                    </a:cubicBezTo>
                    <a:cubicBezTo>
                      <a:pt x="45740" y="13617"/>
                      <a:pt x="38770" y="15838"/>
                      <a:pt x="36395" y="18213"/>
                    </a:cubicBezTo>
                    <a:cubicBezTo>
                      <a:pt x="34021" y="20587"/>
                      <a:pt x="31340" y="19132"/>
                      <a:pt x="26591" y="16298"/>
                    </a:cubicBezTo>
                    <a:cubicBezTo>
                      <a:pt x="21842" y="13464"/>
                      <a:pt x="24446" y="11013"/>
                      <a:pt x="28276" y="7949"/>
                    </a:cubicBezTo>
                    <a:cubicBezTo>
                      <a:pt x="32106" y="4808"/>
                      <a:pt x="28506" y="1745"/>
                      <a:pt x="24906" y="289"/>
                    </a:cubicBezTo>
                    <a:cubicBezTo>
                      <a:pt x="21306" y="-1166"/>
                      <a:pt x="21076" y="3200"/>
                      <a:pt x="19161" y="6034"/>
                    </a:cubicBezTo>
                    <a:cubicBezTo>
                      <a:pt x="17246" y="8868"/>
                      <a:pt x="15331" y="6034"/>
                      <a:pt x="12727" y="3659"/>
                    </a:cubicBezTo>
                    <a:cubicBezTo>
                      <a:pt x="10123" y="1285"/>
                      <a:pt x="3382" y="3659"/>
                      <a:pt x="1927" y="4349"/>
                    </a:cubicBezTo>
                    <a:cubicBezTo>
                      <a:pt x="472" y="5038"/>
                      <a:pt x="12" y="5268"/>
                      <a:pt x="1237" y="8868"/>
                    </a:cubicBezTo>
                    <a:cubicBezTo>
                      <a:pt x="2463" y="12468"/>
                      <a:pt x="318" y="16298"/>
                      <a:pt x="12" y="20587"/>
                    </a:cubicBezTo>
                    <a:cubicBezTo>
                      <a:pt x="-218" y="24877"/>
                      <a:pt x="2923" y="23958"/>
                      <a:pt x="2923" y="23958"/>
                    </a:cubicBezTo>
                    <a:cubicBezTo>
                      <a:pt x="5527" y="25413"/>
                      <a:pt x="12038" y="25183"/>
                      <a:pt x="16327" y="24417"/>
                    </a:cubicBezTo>
                    <a:cubicBezTo>
                      <a:pt x="20617" y="23728"/>
                      <a:pt x="24216" y="24187"/>
                      <a:pt x="28506" y="25643"/>
                    </a:cubicBezTo>
                    <a:cubicBezTo>
                      <a:pt x="32795" y="27098"/>
                      <a:pt x="34940" y="27328"/>
                      <a:pt x="39076" y="26102"/>
                    </a:cubicBezTo>
                    <a:cubicBezTo>
                      <a:pt x="43136" y="24953"/>
                      <a:pt x="39536" y="24417"/>
                      <a:pt x="41910" y="2326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81" name="Kombinationstegning: figur 12280">
                <a:extLst>
                  <a:ext uri="{FF2B5EF4-FFF2-40B4-BE49-F238E27FC236}">
                    <a16:creationId xmlns:a16="http://schemas.microsoft.com/office/drawing/2014/main" id="{9BBE0BF3-4F44-4323-98FF-4D9A060D3EF0}"/>
                  </a:ext>
                </a:extLst>
              </p:cNvPr>
              <p:cNvSpPr/>
              <p:nvPr/>
            </p:nvSpPr>
            <p:spPr>
              <a:xfrm>
                <a:off x="5738086" y="1612083"/>
                <a:ext cx="15921" cy="49986"/>
              </a:xfrm>
              <a:custGeom>
                <a:avLst/>
                <a:gdLst>
                  <a:gd name="connsiteX0" fmla="*/ 7795 w 15921"/>
                  <a:gd name="connsiteY0" fmla="*/ 9777 h 49986"/>
                  <a:gd name="connsiteX1" fmla="*/ 1054 w 15921"/>
                  <a:gd name="connsiteY1" fmla="*/ 11922 h 49986"/>
                  <a:gd name="connsiteX2" fmla="*/ 2510 w 15921"/>
                  <a:gd name="connsiteY2" fmla="*/ 19581 h 49986"/>
                  <a:gd name="connsiteX3" fmla="*/ 7029 w 15921"/>
                  <a:gd name="connsiteY3" fmla="*/ 29845 h 49986"/>
                  <a:gd name="connsiteX4" fmla="*/ 9403 w 15921"/>
                  <a:gd name="connsiteY4" fmla="*/ 37735 h 49986"/>
                  <a:gd name="connsiteX5" fmla="*/ 12544 w 15921"/>
                  <a:gd name="connsiteY5" fmla="*/ 46850 h 49986"/>
                  <a:gd name="connsiteX6" fmla="*/ 15914 w 15921"/>
                  <a:gd name="connsiteY6" fmla="*/ 48535 h 49986"/>
                  <a:gd name="connsiteX7" fmla="*/ 13999 w 15921"/>
                  <a:gd name="connsiteY7" fmla="*/ 35820 h 49986"/>
                  <a:gd name="connsiteX8" fmla="*/ 12773 w 15921"/>
                  <a:gd name="connsiteY8" fmla="*/ 23641 h 49986"/>
                  <a:gd name="connsiteX9" fmla="*/ 11548 w 15921"/>
                  <a:gd name="connsiteY9" fmla="*/ 3802 h 49986"/>
                  <a:gd name="connsiteX10" fmla="*/ 2969 w 15921"/>
                  <a:gd name="connsiteY10" fmla="*/ 432 h 49986"/>
                  <a:gd name="connsiteX11" fmla="*/ 2739 w 15921"/>
                  <a:gd name="connsiteY11" fmla="*/ 4032 h 49986"/>
                  <a:gd name="connsiteX12" fmla="*/ 5650 w 15921"/>
                  <a:gd name="connsiteY12" fmla="*/ 7402 h 49986"/>
                  <a:gd name="connsiteX13" fmla="*/ 7795 w 15921"/>
                  <a:gd name="connsiteY13" fmla="*/ 9777 h 4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1" h="49986">
                    <a:moveTo>
                      <a:pt x="7795" y="9777"/>
                    </a:moveTo>
                    <a:cubicBezTo>
                      <a:pt x="3735" y="9087"/>
                      <a:pt x="2739" y="8322"/>
                      <a:pt x="1054" y="11922"/>
                    </a:cubicBezTo>
                    <a:cubicBezTo>
                      <a:pt x="-631" y="15522"/>
                      <a:pt x="-401" y="15522"/>
                      <a:pt x="2510" y="19581"/>
                    </a:cubicBezTo>
                    <a:cubicBezTo>
                      <a:pt x="5420" y="23641"/>
                      <a:pt x="6799" y="26015"/>
                      <a:pt x="7029" y="29845"/>
                    </a:cubicBezTo>
                    <a:cubicBezTo>
                      <a:pt x="7259" y="33675"/>
                      <a:pt x="7948" y="35360"/>
                      <a:pt x="9403" y="37735"/>
                    </a:cubicBezTo>
                    <a:cubicBezTo>
                      <a:pt x="10859" y="40109"/>
                      <a:pt x="11548" y="44705"/>
                      <a:pt x="12544" y="46850"/>
                    </a:cubicBezTo>
                    <a:cubicBezTo>
                      <a:pt x="12544" y="46850"/>
                      <a:pt x="15914" y="52594"/>
                      <a:pt x="15914" y="48535"/>
                    </a:cubicBezTo>
                    <a:cubicBezTo>
                      <a:pt x="15914" y="44475"/>
                      <a:pt x="16144" y="41105"/>
                      <a:pt x="13999" y="35820"/>
                    </a:cubicBezTo>
                    <a:cubicBezTo>
                      <a:pt x="11854" y="30535"/>
                      <a:pt x="12084" y="30305"/>
                      <a:pt x="12773" y="23641"/>
                    </a:cubicBezTo>
                    <a:cubicBezTo>
                      <a:pt x="13463" y="16900"/>
                      <a:pt x="15684" y="7096"/>
                      <a:pt x="11548" y="3802"/>
                    </a:cubicBezTo>
                    <a:cubicBezTo>
                      <a:pt x="7488" y="432"/>
                      <a:pt x="4578" y="-717"/>
                      <a:pt x="2969" y="432"/>
                    </a:cubicBezTo>
                    <a:cubicBezTo>
                      <a:pt x="1284" y="1658"/>
                      <a:pt x="1284" y="892"/>
                      <a:pt x="2739" y="4032"/>
                    </a:cubicBezTo>
                    <a:cubicBezTo>
                      <a:pt x="4195" y="7173"/>
                      <a:pt x="2739" y="7402"/>
                      <a:pt x="5650" y="7402"/>
                    </a:cubicBezTo>
                    <a:cubicBezTo>
                      <a:pt x="8561" y="7402"/>
                      <a:pt x="11854" y="10543"/>
                      <a:pt x="7795" y="977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82" name="Kombinationstegning: figur 12281">
                <a:extLst>
                  <a:ext uri="{FF2B5EF4-FFF2-40B4-BE49-F238E27FC236}">
                    <a16:creationId xmlns:a16="http://schemas.microsoft.com/office/drawing/2014/main" id="{AE23496E-6113-4288-9288-3F6DBC2A01B3}"/>
                  </a:ext>
                </a:extLst>
              </p:cNvPr>
              <p:cNvSpPr/>
              <p:nvPr/>
            </p:nvSpPr>
            <p:spPr>
              <a:xfrm>
                <a:off x="5697728" y="1539123"/>
                <a:ext cx="33170" cy="9059"/>
              </a:xfrm>
              <a:custGeom>
                <a:avLst/>
                <a:gdLst>
                  <a:gd name="connsiteX0" fmla="*/ 4799 w 33170"/>
                  <a:gd name="connsiteY0" fmla="*/ 2540 h 9059"/>
                  <a:gd name="connsiteX1" fmla="*/ 32833 w 33170"/>
                  <a:gd name="connsiteY1" fmla="*/ 8974 h 9059"/>
                  <a:gd name="connsiteX2" fmla="*/ 7480 w 33170"/>
                  <a:gd name="connsiteY2" fmla="*/ 1544 h 9059"/>
                  <a:gd name="connsiteX3" fmla="*/ 4799 w 33170"/>
                  <a:gd name="connsiteY3" fmla="*/ 2540 h 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0" h="9059">
                    <a:moveTo>
                      <a:pt x="4799" y="2540"/>
                    </a:moveTo>
                    <a:cubicBezTo>
                      <a:pt x="11539" y="5144"/>
                      <a:pt x="30152" y="9740"/>
                      <a:pt x="32833" y="8974"/>
                    </a:cubicBezTo>
                    <a:cubicBezTo>
                      <a:pt x="35437" y="8285"/>
                      <a:pt x="22569" y="5604"/>
                      <a:pt x="7480" y="1544"/>
                    </a:cubicBezTo>
                    <a:cubicBezTo>
                      <a:pt x="-7610" y="-2439"/>
                      <a:pt x="4799" y="2540"/>
                      <a:pt x="4799" y="25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83" name="Kombinationstegning: figur 12282">
                <a:extLst>
                  <a:ext uri="{FF2B5EF4-FFF2-40B4-BE49-F238E27FC236}">
                    <a16:creationId xmlns:a16="http://schemas.microsoft.com/office/drawing/2014/main" id="{33410569-6ABB-447F-8435-5B5E8F943403}"/>
                  </a:ext>
                </a:extLst>
              </p:cNvPr>
              <p:cNvSpPr/>
              <p:nvPr/>
            </p:nvSpPr>
            <p:spPr>
              <a:xfrm>
                <a:off x="5764360" y="1541785"/>
                <a:ext cx="16472" cy="14651"/>
              </a:xfrm>
              <a:custGeom>
                <a:avLst/>
                <a:gdLst>
                  <a:gd name="connsiteX0" fmla="*/ 2814 w 16472"/>
                  <a:gd name="connsiteY0" fmla="*/ 14508 h 14651"/>
                  <a:gd name="connsiteX1" fmla="*/ 16448 w 16472"/>
                  <a:gd name="connsiteY1" fmla="*/ 2559 h 14651"/>
                  <a:gd name="connsiteX2" fmla="*/ 10474 w 16472"/>
                  <a:gd name="connsiteY2" fmla="*/ 414 h 14651"/>
                  <a:gd name="connsiteX3" fmla="*/ 5725 w 16472"/>
                  <a:gd name="connsiteY3" fmla="*/ 6848 h 14651"/>
                  <a:gd name="connsiteX4" fmla="*/ 976 w 16472"/>
                  <a:gd name="connsiteY4" fmla="*/ 12134 h 14651"/>
                  <a:gd name="connsiteX5" fmla="*/ 2814 w 16472"/>
                  <a:gd name="connsiteY5" fmla="*/ 14508 h 14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2" h="14651">
                    <a:moveTo>
                      <a:pt x="2814" y="14508"/>
                    </a:moveTo>
                    <a:cubicBezTo>
                      <a:pt x="17674" y="15963"/>
                      <a:pt x="16448" y="5929"/>
                      <a:pt x="16448" y="2559"/>
                    </a:cubicBezTo>
                    <a:cubicBezTo>
                      <a:pt x="16448" y="-811"/>
                      <a:pt x="12389" y="-45"/>
                      <a:pt x="10474" y="414"/>
                    </a:cubicBezTo>
                    <a:cubicBezTo>
                      <a:pt x="8559" y="874"/>
                      <a:pt x="7103" y="4014"/>
                      <a:pt x="5725" y="6848"/>
                    </a:cubicBezTo>
                    <a:cubicBezTo>
                      <a:pt x="4269" y="9759"/>
                      <a:pt x="3810" y="9453"/>
                      <a:pt x="976" y="12134"/>
                    </a:cubicBezTo>
                    <a:cubicBezTo>
                      <a:pt x="-2012" y="14738"/>
                      <a:pt x="2814" y="14508"/>
                      <a:pt x="2814" y="1450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84" name="Kombinationstegning: figur 12283">
                <a:extLst>
                  <a:ext uri="{FF2B5EF4-FFF2-40B4-BE49-F238E27FC236}">
                    <a16:creationId xmlns:a16="http://schemas.microsoft.com/office/drawing/2014/main" id="{7B72DFCC-5ED6-4FAD-B1BC-04A03AF68F67}"/>
                  </a:ext>
                </a:extLst>
              </p:cNvPr>
              <p:cNvSpPr/>
              <p:nvPr/>
            </p:nvSpPr>
            <p:spPr>
              <a:xfrm>
                <a:off x="5750557" y="1494073"/>
                <a:ext cx="9883" cy="4194"/>
              </a:xfrm>
              <a:custGeom>
                <a:avLst/>
                <a:gdLst>
                  <a:gd name="connsiteX0" fmla="*/ 1068 w 9883"/>
                  <a:gd name="connsiteY0" fmla="*/ 2168 h 4194"/>
                  <a:gd name="connsiteX1" fmla="*/ 5127 w 9883"/>
                  <a:gd name="connsiteY1" fmla="*/ 2857 h 4194"/>
                  <a:gd name="connsiteX2" fmla="*/ 8268 w 9883"/>
                  <a:gd name="connsiteY2" fmla="*/ 483 h 4194"/>
                  <a:gd name="connsiteX3" fmla="*/ 1068 w 9883"/>
                  <a:gd name="connsiteY3" fmla="*/ 2168 h 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3" h="4194">
                    <a:moveTo>
                      <a:pt x="1068" y="2168"/>
                    </a:moveTo>
                    <a:cubicBezTo>
                      <a:pt x="-1306" y="4313"/>
                      <a:pt x="378" y="5079"/>
                      <a:pt x="5127" y="2857"/>
                    </a:cubicBezTo>
                    <a:cubicBezTo>
                      <a:pt x="5127" y="2857"/>
                      <a:pt x="13247" y="1402"/>
                      <a:pt x="8268" y="483"/>
                    </a:cubicBezTo>
                    <a:cubicBezTo>
                      <a:pt x="3212" y="-513"/>
                      <a:pt x="3443" y="23"/>
                      <a:pt x="1068" y="216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85" name="Kombinationstegning: figur 12284">
                <a:extLst>
                  <a:ext uri="{FF2B5EF4-FFF2-40B4-BE49-F238E27FC236}">
                    <a16:creationId xmlns:a16="http://schemas.microsoft.com/office/drawing/2014/main" id="{C4DC4E85-D5EE-41DF-8CC9-8A4EE0FE37FD}"/>
                  </a:ext>
                </a:extLst>
              </p:cNvPr>
              <p:cNvSpPr/>
              <p:nvPr/>
            </p:nvSpPr>
            <p:spPr>
              <a:xfrm>
                <a:off x="5720133" y="1476371"/>
                <a:ext cx="15888" cy="12401"/>
              </a:xfrm>
              <a:custGeom>
                <a:avLst/>
                <a:gdLst>
                  <a:gd name="connsiteX0" fmla="*/ 13798 w 15888"/>
                  <a:gd name="connsiteY0" fmla="*/ 9760 h 12401"/>
                  <a:gd name="connsiteX1" fmla="*/ 15254 w 15888"/>
                  <a:gd name="connsiteY1" fmla="*/ 2560 h 12401"/>
                  <a:gd name="connsiteX2" fmla="*/ 1619 w 15888"/>
                  <a:gd name="connsiteY2" fmla="*/ 8534 h 12401"/>
                  <a:gd name="connsiteX3" fmla="*/ 5679 w 15888"/>
                  <a:gd name="connsiteY3" fmla="*/ 12364 h 12401"/>
                  <a:gd name="connsiteX4" fmla="*/ 13339 w 15888"/>
                  <a:gd name="connsiteY4" fmla="*/ 11675 h 12401"/>
                  <a:gd name="connsiteX5" fmla="*/ 13798 w 15888"/>
                  <a:gd name="connsiteY5" fmla="*/ 9760 h 1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88" h="12401">
                    <a:moveTo>
                      <a:pt x="13798" y="9760"/>
                    </a:moveTo>
                    <a:cubicBezTo>
                      <a:pt x="16709" y="8534"/>
                      <a:pt x="15943" y="9300"/>
                      <a:pt x="15254" y="2560"/>
                    </a:cubicBezTo>
                    <a:cubicBezTo>
                      <a:pt x="14564" y="-4181"/>
                      <a:pt x="6904" y="4015"/>
                      <a:pt x="1619" y="8534"/>
                    </a:cubicBezTo>
                    <a:cubicBezTo>
                      <a:pt x="-3666" y="13053"/>
                      <a:pt x="5679" y="12364"/>
                      <a:pt x="5679" y="12364"/>
                    </a:cubicBezTo>
                    <a:cubicBezTo>
                      <a:pt x="11194" y="11445"/>
                      <a:pt x="15254" y="12134"/>
                      <a:pt x="13339" y="11675"/>
                    </a:cubicBezTo>
                    <a:cubicBezTo>
                      <a:pt x="11347" y="11215"/>
                      <a:pt x="10888" y="10985"/>
                      <a:pt x="13798" y="976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86" name="Kombinationstegning: figur 12285">
                <a:extLst>
                  <a:ext uri="{FF2B5EF4-FFF2-40B4-BE49-F238E27FC236}">
                    <a16:creationId xmlns:a16="http://schemas.microsoft.com/office/drawing/2014/main" id="{8ADE53B2-EC29-45C4-9C0E-A6785E047AA9}"/>
                  </a:ext>
                </a:extLst>
              </p:cNvPr>
              <p:cNvSpPr/>
              <p:nvPr/>
            </p:nvSpPr>
            <p:spPr>
              <a:xfrm>
                <a:off x="5766967" y="1460170"/>
                <a:ext cx="13463" cy="13398"/>
              </a:xfrm>
              <a:custGeom>
                <a:avLst/>
                <a:gdLst>
                  <a:gd name="connsiteX0" fmla="*/ 2582 w 13463"/>
                  <a:gd name="connsiteY0" fmla="*/ 12863 h 13398"/>
                  <a:gd name="connsiteX1" fmla="*/ 12386 w 13463"/>
                  <a:gd name="connsiteY1" fmla="*/ 9033 h 13398"/>
                  <a:gd name="connsiteX2" fmla="*/ 11467 w 13463"/>
                  <a:gd name="connsiteY2" fmla="*/ 914 h 13398"/>
                  <a:gd name="connsiteX3" fmla="*/ 5033 w 13463"/>
                  <a:gd name="connsiteY3" fmla="*/ 4514 h 13398"/>
                  <a:gd name="connsiteX4" fmla="*/ 284 w 13463"/>
                  <a:gd name="connsiteY4" fmla="*/ 10718 h 13398"/>
                  <a:gd name="connsiteX5" fmla="*/ 2582 w 13463"/>
                  <a:gd name="connsiteY5" fmla="*/ 12863 h 13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63" h="13398">
                    <a:moveTo>
                      <a:pt x="2582" y="12863"/>
                    </a:moveTo>
                    <a:cubicBezTo>
                      <a:pt x="5952" y="10488"/>
                      <a:pt x="10241" y="10718"/>
                      <a:pt x="12386" y="9033"/>
                    </a:cubicBezTo>
                    <a:cubicBezTo>
                      <a:pt x="14531" y="7348"/>
                      <a:pt x="13075" y="3748"/>
                      <a:pt x="11467" y="914"/>
                    </a:cubicBezTo>
                    <a:cubicBezTo>
                      <a:pt x="9782" y="-1997"/>
                      <a:pt x="6182" y="2829"/>
                      <a:pt x="5033" y="4514"/>
                    </a:cubicBezTo>
                    <a:cubicBezTo>
                      <a:pt x="3807" y="6199"/>
                      <a:pt x="1433" y="6429"/>
                      <a:pt x="284" y="10718"/>
                    </a:cubicBezTo>
                    <a:cubicBezTo>
                      <a:pt x="-1018" y="15007"/>
                      <a:pt x="2582" y="12863"/>
                      <a:pt x="2582" y="1286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87" name="Kombinationstegning: figur 12286">
                <a:extLst>
                  <a:ext uri="{FF2B5EF4-FFF2-40B4-BE49-F238E27FC236}">
                    <a16:creationId xmlns:a16="http://schemas.microsoft.com/office/drawing/2014/main" id="{D98E48B8-458E-463D-8DA9-051B695B0F12}"/>
                  </a:ext>
                </a:extLst>
              </p:cNvPr>
              <p:cNvSpPr/>
              <p:nvPr/>
            </p:nvSpPr>
            <p:spPr>
              <a:xfrm>
                <a:off x="5713390" y="1393463"/>
                <a:ext cx="25170" cy="10115"/>
              </a:xfrm>
              <a:custGeom>
                <a:avLst/>
                <a:gdLst>
                  <a:gd name="connsiteX0" fmla="*/ 856 w 25170"/>
                  <a:gd name="connsiteY0" fmla="*/ 7722 h 10115"/>
                  <a:gd name="connsiteX1" fmla="*/ 4226 w 25170"/>
                  <a:gd name="connsiteY1" fmla="*/ 9637 h 10115"/>
                  <a:gd name="connsiteX2" fmla="*/ 22916 w 25170"/>
                  <a:gd name="connsiteY2" fmla="*/ 7032 h 10115"/>
                  <a:gd name="connsiteX3" fmla="*/ 15256 w 25170"/>
                  <a:gd name="connsiteY3" fmla="*/ 1058 h 10115"/>
                  <a:gd name="connsiteX4" fmla="*/ 856 w 25170"/>
                  <a:gd name="connsiteY4" fmla="*/ 7722 h 10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70" h="10115">
                    <a:moveTo>
                      <a:pt x="856" y="7722"/>
                    </a:moveTo>
                    <a:cubicBezTo>
                      <a:pt x="-2285" y="11552"/>
                      <a:pt x="4226" y="9637"/>
                      <a:pt x="4226" y="9637"/>
                    </a:cubicBezTo>
                    <a:cubicBezTo>
                      <a:pt x="4226" y="9637"/>
                      <a:pt x="17860" y="7722"/>
                      <a:pt x="22916" y="7032"/>
                    </a:cubicBezTo>
                    <a:cubicBezTo>
                      <a:pt x="27971" y="6343"/>
                      <a:pt x="24141" y="4658"/>
                      <a:pt x="15256" y="1058"/>
                    </a:cubicBezTo>
                    <a:cubicBezTo>
                      <a:pt x="6371" y="-2542"/>
                      <a:pt x="3996" y="3892"/>
                      <a:pt x="856" y="772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88" name="Kombinationstegning: figur 12287">
                <a:extLst>
                  <a:ext uri="{FF2B5EF4-FFF2-40B4-BE49-F238E27FC236}">
                    <a16:creationId xmlns:a16="http://schemas.microsoft.com/office/drawing/2014/main" id="{09F75AA1-415F-41FE-8EB9-811F6F0FFBC0}"/>
                  </a:ext>
                </a:extLst>
              </p:cNvPr>
              <p:cNvSpPr/>
              <p:nvPr/>
            </p:nvSpPr>
            <p:spPr>
              <a:xfrm>
                <a:off x="5027113" y="2448962"/>
                <a:ext cx="12747" cy="5629"/>
              </a:xfrm>
              <a:custGeom>
                <a:avLst/>
                <a:gdLst>
                  <a:gd name="connsiteX0" fmla="*/ 3279 w 12747"/>
                  <a:gd name="connsiteY0" fmla="*/ 906 h 5629"/>
                  <a:gd name="connsiteX1" fmla="*/ 905 w 12747"/>
                  <a:gd name="connsiteY1" fmla="*/ 3817 h 5629"/>
                  <a:gd name="connsiteX2" fmla="*/ 4965 w 12747"/>
                  <a:gd name="connsiteY2" fmla="*/ 4736 h 5629"/>
                  <a:gd name="connsiteX3" fmla="*/ 9484 w 12747"/>
                  <a:gd name="connsiteY3" fmla="*/ 2362 h 5629"/>
                  <a:gd name="connsiteX4" fmla="*/ 11399 w 12747"/>
                  <a:gd name="connsiteY4" fmla="*/ 1136 h 5629"/>
                  <a:gd name="connsiteX5" fmla="*/ 3279 w 12747"/>
                  <a:gd name="connsiteY5" fmla="*/ 906 h 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47" h="5629">
                    <a:moveTo>
                      <a:pt x="3279" y="906"/>
                    </a:moveTo>
                    <a:cubicBezTo>
                      <a:pt x="1365" y="1596"/>
                      <a:pt x="-1470" y="1596"/>
                      <a:pt x="905" y="3817"/>
                    </a:cubicBezTo>
                    <a:cubicBezTo>
                      <a:pt x="905" y="3817"/>
                      <a:pt x="3050" y="7187"/>
                      <a:pt x="4965" y="4736"/>
                    </a:cubicBezTo>
                    <a:cubicBezTo>
                      <a:pt x="6879" y="2362"/>
                      <a:pt x="8105" y="1366"/>
                      <a:pt x="9484" y="2362"/>
                    </a:cubicBezTo>
                    <a:cubicBezTo>
                      <a:pt x="10939" y="3281"/>
                      <a:pt x="14769" y="3051"/>
                      <a:pt x="11399" y="1136"/>
                    </a:cubicBezTo>
                    <a:cubicBezTo>
                      <a:pt x="8105" y="-779"/>
                      <a:pt x="5194" y="140"/>
                      <a:pt x="3279" y="90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89" name="Kombinationstegning: figur 12288">
                <a:extLst>
                  <a:ext uri="{FF2B5EF4-FFF2-40B4-BE49-F238E27FC236}">
                    <a16:creationId xmlns:a16="http://schemas.microsoft.com/office/drawing/2014/main" id="{937A9752-717D-4AE3-A462-1EBA83F1DAE2}"/>
                  </a:ext>
                </a:extLst>
              </p:cNvPr>
              <p:cNvSpPr/>
              <p:nvPr/>
            </p:nvSpPr>
            <p:spPr>
              <a:xfrm>
                <a:off x="5019947" y="2444710"/>
                <a:ext cx="9333" cy="4674"/>
              </a:xfrm>
              <a:custGeom>
                <a:avLst/>
                <a:gdLst>
                  <a:gd name="connsiteX0" fmla="*/ 871 w 9333"/>
                  <a:gd name="connsiteY0" fmla="*/ 1788 h 4674"/>
                  <a:gd name="connsiteX1" fmla="*/ 4931 w 9333"/>
                  <a:gd name="connsiteY1" fmla="*/ 4163 h 4674"/>
                  <a:gd name="connsiteX2" fmla="*/ 8301 w 9333"/>
                  <a:gd name="connsiteY2" fmla="*/ 103 h 4674"/>
                  <a:gd name="connsiteX3" fmla="*/ 871 w 9333"/>
                  <a:gd name="connsiteY3" fmla="*/ 1788 h 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33" h="4674">
                    <a:moveTo>
                      <a:pt x="871" y="1788"/>
                    </a:moveTo>
                    <a:cubicBezTo>
                      <a:pt x="-814" y="3703"/>
                      <a:pt x="-354" y="5618"/>
                      <a:pt x="4931" y="4163"/>
                    </a:cubicBezTo>
                    <a:cubicBezTo>
                      <a:pt x="4931" y="4163"/>
                      <a:pt x="11901" y="333"/>
                      <a:pt x="8301" y="103"/>
                    </a:cubicBezTo>
                    <a:cubicBezTo>
                      <a:pt x="4701" y="-127"/>
                      <a:pt x="2557" y="-127"/>
                      <a:pt x="871" y="178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90" name="Kombinationstegning: figur 12289">
                <a:extLst>
                  <a:ext uri="{FF2B5EF4-FFF2-40B4-BE49-F238E27FC236}">
                    <a16:creationId xmlns:a16="http://schemas.microsoft.com/office/drawing/2014/main" id="{BED48EE0-08D1-4454-80F3-3F85027DECD3}"/>
                  </a:ext>
                </a:extLst>
              </p:cNvPr>
              <p:cNvSpPr/>
              <p:nvPr/>
            </p:nvSpPr>
            <p:spPr>
              <a:xfrm>
                <a:off x="5018144" y="2441718"/>
                <a:ext cx="5396" cy="4497"/>
              </a:xfrm>
              <a:custGeom>
                <a:avLst/>
                <a:gdLst>
                  <a:gd name="connsiteX0" fmla="*/ 4819 w 5396"/>
                  <a:gd name="connsiteY0" fmla="*/ 721 h 4497"/>
                  <a:gd name="connsiteX1" fmla="*/ 70 w 5396"/>
                  <a:gd name="connsiteY1" fmla="*/ 2865 h 4497"/>
                  <a:gd name="connsiteX2" fmla="*/ 2444 w 5396"/>
                  <a:gd name="connsiteY2" fmla="*/ 2176 h 4497"/>
                  <a:gd name="connsiteX3" fmla="*/ 4819 w 5396"/>
                  <a:gd name="connsiteY3" fmla="*/ 721 h 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6" h="4497">
                    <a:moveTo>
                      <a:pt x="4819" y="721"/>
                    </a:moveTo>
                    <a:cubicBezTo>
                      <a:pt x="2674" y="-735"/>
                      <a:pt x="300" y="31"/>
                      <a:pt x="70" y="2865"/>
                    </a:cubicBezTo>
                    <a:cubicBezTo>
                      <a:pt x="-160" y="5776"/>
                      <a:pt x="70" y="4321"/>
                      <a:pt x="2444" y="2176"/>
                    </a:cubicBezTo>
                    <a:cubicBezTo>
                      <a:pt x="2444" y="2176"/>
                      <a:pt x="6963" y="2176"/>
                      <a:pt x="4819" y="72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91" name="Kombinationstegning: figur 12290">
                <a:extLst>
                  <a:ext uri="{FF2B5EF4-FFF2-40B4-BE49-F238E27FC236}">
                    <a16:creationId xmlns:a16="http://schemas.microsoft.com/office/drawing/2014/main" id="{64C886BC-383E-4CA1-A487-78AFDAE252F5}"/>
                  </a:ext>
                </a:extLst>
              </p:cNvPr>
              <p:cNvSpPr/>
              <p:nvPr/>
            </p:nvSpPr>
            <p:spPr>
              <a:xfrm>
                <a:off x="4989519" y="2428627"/>
                <a:ext cx="5991" cy="6704"/>
              </a:xfrm>
              <a:custGeom>
                <a:avLst/>
                <a:gdLst>
                  <a:gd name="connsiteX0" fmla="*/ 2576 w 5991"/>
                  <a:gd name="connsiteY0" fmla="*/ 4696 h 6704"/>
                  <a:gd name="connsiteX1" fmla="*/ 4950 w 5991"/>
                  <a:gd name="connsiteY1" fmla="*/ 637 h 6704"/>
                  <a:gd name="connsiteX2" fmla="*/ 201 w 5991"/>
                  <a:gd name="connsiteY2" fmla="*/ 4696 h 6704"/>
                  <a:gd name="connsiteX3" fmla="*/ 2576 w 5991"/>
                  <a:gd name="connsiteY3" fmla="*/ 4696 h 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91" h="6704">
                    <a:moveTo>
                      <a:pt x="2576" y="4696"/>
                    </a:moveTo>
                    <a:cubicBezTo>
                      <a:pt x="6176" y="177"/>
                      <a:pt x="6865" y="1556"/>
                      <a:pt x="4950" y="637"/>
                    </a:cubicBezTo>
                    <a:cubicBezTo>
                      <a:pt x="3035" y="-283"/>
                      <a:pt x="1350" y="-1049"/>
                      <a:pt x="201" y="4696"/>
                    </a:cubicBezTo>
                    <a:cubicBezTo>
                      <a:pt x="201" y="4696"/>
                      <a:pt x="-1024" y="9215"/>
                      <a:pt x="2576" y="469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92" name="Kombinationstegning: figur 12291">
                <a:extLst>
                  <a:ext uri="{FF2B5EF4-FFF2-40B4-BE49-F238E27FC236}">
                    <a16:creationId xmlns:a16="http://schemas.microsoft.com/office/drawing/2014/main" id="{EDE609D1-3E03-47AC-95D1-F43A9E457FE5}"/>
                  </a:ext>
                </a:extLst>
              </p:cNvPr>
              <p:cNvSpPr/>
              <p:nvPr/>
            </p:nvSpPr>
            <p:spPr>
              <a:xfrm>
                <a:off x="5026364" y="2438883"/>
                <a:ext cx="27141" cy="10036"/>
              </a:xfrm>
              <a:custGeom>
                <a:avLst/>
                <a:gdLst>
                  <a:gd name="connsiteX0" fmla="*/ 25092 w 27141"/>
                  <a:gd name="connsiteY0" fmla="*/ 6619 h 10036"/>
                  <a:gd name="connsiteX1" fmla="*/ 23867 w 27141"/>
                  <a:gd name="connsiteY1" fmla="*/ 3708 h 10036"/>
                  <a:gd name="connsiteX2" fmla="*/ 3262 w 27141"/>
                  <a:gd name="connsiteY2" fmla="*/ 108 h 10036"/>
                  <a:gd name="connsiteX3" fmla="*/ 1347 w 27141"/>
                  <a:gd name="connsiteY3" fmla="*/ 2253 h 10036"/>
                  <a:gd name="connsiteX4" fmla="*/ 13756 w 27141"/>
                  <a:gd name="connsiteY4" fmla="*/ 9453 h 10036"/>
                  <a:gd name="connsiteX5" fmla="*/ 17356 w 27141"/>
                  <a:gd name="connsiteY5" fmla="*/ 4397 h 10036"/>
                  <a:gd name="connsiteX6" fmla="*/ 25092 w 27141"/>
                  <a:gd name="connsiteY6" fmla="*/ 6619 h 1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41" h="10036">
                    <a:moveTo>
                      <a:pt x="25092" y="6619"/>
                    </a:moveTo>
                    <a:cubicBezTo>
                      <a:pt x="28003" y="7844"/>
                      <a:pt x="28003" y="5700"/>
                      <a:pt x="23867" y="3708"/>
                    </a:cubicBezTo>
                    <a:cubicBezTo>
                      <a:pt x="19807" y="1793"/>
                      <a:pt x="9237" y="797"/>
                      <a:pt x="3262" y="108"/>
                    </a:cubicBezTo>
                    <a:cubicBezTo>
                      <a:pt x="-2712" y="-581"/>
                      <a:pt x="1347" y="2253"/>
                      <a:pt x="1347" y="2253"/>
                    </a:cubicBezTo>
                    <a:cubicBezTo>
                      <a:pt x="1347" y="2253"/>
                      <a:pt x="11381" y="7002"/>
                      <a:pt x="13756" y="9453"/>
                    </a:cubicBezTo>
                    <a:cubicBezTo>
                      <a:pt x="16130" y="11827"/>
                      <a:pt x="17815" y="6312"/>
                      <a:pt x="17356" y="4397"/>
                    </a:cubicBezTo>
                    <a:cubicBezTo>
                      <a:pt x="16973" y="2559"/>
                      <a:pt x="22258" y="5470"/>
                      <a:pt x="25092" y="66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93" name="Kombinationstegning: figur 12292">
                <a:extLst>
                  <a:ext uri="{FF2B5EF4-FFF2-40B4-BE49-F238E27FC236}">
                    <a16:creationId xmlns:a16="http://schemas.microsoft.com/office/drawing/2014/main" id="{3BB599C2-F224-416B-A06F-E73668189158}"/>
                  </a:ext>
                </a:extLst>
              </p:cNvPr>
              <p:cNvSpPr/>
              <p:nvPr/>
            </p:nvSpPr>
            <p:spPr>
              <a:xfrm>
                <a:off x="4909694" y="2410245"/>
                <a:ext cx="15187" cy="5641"/>
              </a:xfrm>
              <a:custGeom>
                <a:avLst/>
                <a:gdLst>
                  <a:gd name="connsiteX0" fmla="*/ 1055 w 15187"/>
                  <a:gd name="connsiteY0" fmla="*/ 3010 h 5641"/>
                  <a:gd name="connsiteX1" fmla="*/ 11855 w 15187"/>
                  <a:gd name="connsiteY1" fmla="*/ 4925 h 5641"/>
                  <a:gd name="connsiteX2" fmla="*/ 11166 w 15187"/>
                  <a:gd name="connsiteY2" fmla="*/ 636 h 5641"/>
                  <a:gd name="connsiteX3" fmla="*/ 1055 w 15187"/>
                  <a:gd name="connsiteY3" fmla="*/ 3010 h 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7" h="5641">
                    <a:moveTo>
                      <a:pt x="1055" y="3010"/>
                    </a:moveTo>
                    <a:cubicBezTo>
                      <a:pt x="1055" y="3010"/>
                      <a:pt x="7489" y="7300"/>
                      <a:pt x="11855" y="4925"/>
                    </a:cubicBezTo>
                    <a:cubicBezTo>
                      <a:pt x="16221" y="2550"/>
                      <a:pt x="16604" y="2014"/>
                      <a:pt x="11166" y="636"/>
                    </a:cubicBezTo>
                    <a:cubicBezTo>
                      <a:pt x="5574" y="-820"/>
                      <a:pt x="-3005" y="329"/>
                      <a:pt x="1055" y="301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94" name="Kombinationstegning: figur 12293">
                <a:extLst>
                  <a:ext uri="{FF2B5EF4-FFF2-40B4-BE49-F238E27FC236}">
                    <a16:creationId xmlns:a16="http://schemas.microsoft.com/office/drawing/2014/main" id="{03F7031E-C3B7-40EA-A707-76A5EA325F10}"/>
                  </a:ext>
                </a:extLst>
              </p:cNvPr>
              <p:cNvSpPr/>
              <p:nvPr/>
            </p:nvSpPr>
            <p:spPr>
              <a:xfrm>
                <a:off x="4923143" y="2407272"/>
                <a:ext cx="11161" cy="3660"/>
              </a:xfrm>
              <a:custGeom>
                <a:avLst/>
                <a:gdLst>
                  <a:gd name="connsiteX0" fmla="*/ 9359 w 11161"/>
                  <a:gd name="connsiteY0" fmla="*/ 2842 h 3660"/>
                  <a:gd name="connsiteX1" fmla="*/ 7904 w 11161"/>
                  <a:gd name="connsiteY1" fmla="*/ 238 h 3660"/>
                  <a:gd name="connsiteX2" fmla="*/ 2159 w 11161"/>
                  <a:gd name="connsiteY2" fmla="*/ 3608 h 3660"/>
                  <a:gd name="connsiteX3" fmla="*/ 9359 w 11161"/>
                  <a:gd name="connsiteY3" fmla="*/ 2842 h 3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61" h="3660">
                    <a:moveTo>
                      <a:pt x="9359" y="2842"/>
                    </a:moveTo>
                    <a:cubicBezTo>
                      <a:pt x="11044" y="1617"/>
                      <a:pt x="12959" y="-758"/>
                      <a:pt x="7904" y="238"/>
                    </a:cubicBezTo>
                    <a:cubicBezTo>
                      <a:pt x="2848" y="1157"/>
                      <a:pt x="-3356" y="2383"/>
                      <a:pt x="2159" y="3608"/>
                    </a:cubicBezTo>
                    <a:cubicBezTo>
                      <a:pt x="2159" y="3532"/>
                      <a:pt x="7674" y="4068"/>
                      <a:pt x="9359" y="284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95" name="Kombinationstegning: figur 12294">
                <a:extLst>
                  <a:ext uri="{FF2B5EF4-FFF2-40B4-BE49-F238E27FC236}">
                    <a16:creationId xmlns:a16="http://schemas.microsoft.com/office/drawing/2014/main" id="{1F2C4A26-CD8D-4015-9173-4120BF8D9344}"/>
                  </a:ext>
                </a:extLst>
              </p:cNvPr>
              <p:cNvSpPr/>
              <p:nvPr/>
            </p:nvSpPr>
            <p:spPr>
              <a:xfrm>
                <a:off x="4952388" y="2406297"/>
                <a:ext cx="13393" cy="5616"/>
              </a:xfrm>
              <a:custGeom>
                <a:avLst/>
                <a:gdLst>
                  <a:gd name="connsiteX0" fmla="*/ 3782 w 13393"/>
                  <a:gd name="connsiteY0" fmla="*/ 5273 h 5616"/>
                  <a:gd name="connsiteX1" fmla="*/ 13127 w 13393"/>
                  <a:gd name="connsiteY1" fmla="*/ 1443 h 5616"/>
                  <a:gd name="connsiteX2" fmla="*/ 7382 w 13393"/>
                  <a:gd name="connsiteY2" fmla="*/ 1213 h 5616"/>
                  <a:gd name="connsiteX3" fmla="*/ 3782 w 13393"/>
                  <a:gd name="connsiteY3" fmla="*/ 5273 h 5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93" h="5616">
                    <a:moveTo>
                      <a:pt x="3782" y="5273"/>
                    </a:moveTo>
                    <a:cubicBezTo>
                      <a:pt x="3782" y="5273"/>
                      <a:pt x="15272" y="2362"/>
                      <a:pt x="13127" y="1443"/>
                    </a:cubicBezTo>
                    <a:cubicBezTo>
                      <a:pt x="10982" y="524"/>
                      <a:pt x="11901" y="-1161"/>
                      <a:pt x="7382" y="1213"/>
                    </a:cubicBezTo>
                    <a:cubicBezTo>
                      <a:pt x="2863" y="3588"/>
                      <a:pt x="-4567" y="6652"/>
                      <a:pt x="3782" y="52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96" name="Kombinationstegning: figur 12295">
                <a:extLst>
                  <a:ext uri="{FF2B5EF4-FFF2-40B4-BE49-F238E27FC236}">
                    <a16:creationId xmlns:a16="http://schemas.microsoft.com/office/drawing/2014/main" id="{FA4B1DFD-91CD-4F81-9539-0F461CA865A5}"/>
                  </a:ext>
                </a:extLst>
              </p:cNvPr>
              <p:cNvSpPr/>
              <p:nvPr/>
            </p:nvSpPr>
            <p:spPr>
              <a:xfrm>
                <a:off x="5075601" y="2324882"/>
                <a:ext cx="13295" cy="4356"/>
              </a:xfrm>
              <a:custGeom>
                <a:avLst/>
                <a:gdLst>
                  <a:gd name="connsiteX0" fmla="*/ 9404 w 13295"/>
                  <a:gd name="connsiteY0" fmla="*/ 2662 h 4356"/>
                  <a:gd name="connsiteX1" fmla="*/ 12775 w 13295"/>
                  <a:gd name="connsiteY1" fmla="*/ 2202 h 4356"/>
                  <a:gd name="connsiteX2" fmla="*/ 8026 w 13295"/>
                  <a:gd name="connsiteY2" fmla="*/ 287 h 4356"/>
                  <a:gd name="connsiteX3" fmla="*/ 1055 w 13295"/>
                  <a:gd name="connsiteY3" fmla="*/ 977 h 4356"/>
                  <a:gd name="connsiteX4" fmla="*/ 1055 w 13295"/>
                  <a:gd name="connsiteY4" fmla="*/ 3351 h 4356"/>
                  <a:gd name="connsiteX5" fmla="*/ 6341 w 13295"/>
                  <a:gd name="connsiteY5" fmla="*/ 4040 h 4356"/>
                  <a:gd name="connsiteX6" fmla="*/ 9404 w 13295"/>
                  <a:gd name="connsiteY6" fmla="*/ 2662 h 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95" h="4356">
                    <a:moveTo>
                      <a:pt x="9404" y="2662"/>
                    </a:moveTo>
                    <a:cubicBezTo>
                      <a:pt x="10094" y="1206"/>
                      <a:pt x="10630" y="2202"/>
                      <a:pt x="12775" y="2202"/>
                    </a:cubicBezTo>
                    <a:cubicBezTo>
                      <a:pt x="14919" y="2202"/>
                      <a:pt x="9864" y="747"/>
                      <a:pt x="8026" y="287"/>
                    </a:cubicBezTo>
                    <a:cubicBezTo>
                      <a:pt x="6187" y="-172"/>
                      <a:pt x="3506" y="-172"/>
                      <a:pt x="1055" y="977"/>
                    </a:cubicBezTo>
                    <a:cubicBezTo>
                      <a:pt x="-1319" y="2202"/>
                      <a:pt x="1055" y="3351"/>
                      <a:pt x="1055" y="3351"/>
                    </a:cubicBezTo>
                    <a:cubicBezTo>
                      <a:pt x="1975" y="4577"/>
                      <a:pt x="4885" y="3351"/>
                      <a:pt x="6341" y="4040"/>
                    </a:cubicBezTo>
                    <a:cubicBezTo>
                      <a:pt x="7719" y="4806"/>
                      <a:pt x="8639" y="4117"/>
                      <a:pt x="9404" y="266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97" name="Kombinationstegning: figur 12296">
                <a:extLst>
                  <a:ext uri="{FF2B5EF4-FFF2-40B4-BE49-F238E27FC236}">
                    <a16:creationId xmlns:a16="http://schemas.microsoft.com/office/drawing/2014/main" id="{0292C7E8-6A01-4E4F-9F50-F4D270EB6730}"/>
                  </a:ext>
                </a:extLst>
              </p:cNvPr>
              <p:cNvSpPr/>
              <p:nvPr/>
            </p:nvSpPr>
            <p:spPr>
              <a:xfrm>
                <a:off x="5114862" y="2257110"/>
                <a:ext cx="9174" cy="3684"/>
              </a:xfrm>
              <a:custGeom>
                <a:avLst/>
                <a:gdLst>
                  <a:gd name="connsiteX0" fmla="*/ 1932 w 9174"/>
                  <a:gd name="connsiteY0" fmla="*/ 1497 h 3684"/>
                  <a:gd name="connsiteX1" fmla="*/ 1472 w 9174"/>
                  <a:gd name="connsiteY1" fmla="*/ 3641 h 3684"/>
                  <a:gd name="connsiteX2" fmla="*/ 8672 w 9174"/>
                  <a:gd name="connsiteY2" fmla="*/ 1727 h 3684"/>
                  <a:gd name="connsiteX3" fmla="*/ 1932 w 9174"/>
                  <a:gd name="connsiteY3" fmla="*/ 1497 h 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4" h="3684">
                    <a:moveTo>
                      <a:pt x="1932" y="1497"/>
                    </a:moveTo>
                    <a:cubicBezTo>
                      <a:pt x="-2128" y="4101"/>
                      <a:pt x="1472" y="3641"/>
                      <a:pt x="1472" y="3641"/>
                    </a:cubicBezTo>
                    <a:cubicBezTo>
                      <a:pt x="9591" y="3871"/>
                      <a:pt x="9821" y="3182"/>
                      <a:pt x="8672" y="1727"/>
                    </a:cubicBezTo>
                    <a:cubicBezTo>
                      <a:pt x="7447" y="271"/>
                      <a:pt x="5991" y="-1184"/>
                      <a:pt x="1932" y="149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98" name="Kombinationstegning: figur 12297">
                <a:extLst>
                  <a:ext uri="{FF2B5EF4-FFF2-40B4-BE49-F238E27FC236}">
                    <a16:creationId xmlns:a16="http://schemas.microsoft.com/office/drawing/2014/main" id="{1473B5F6-631F-490D-9F6B-A80592F43737}"/>
                  </a:ext>
                </a:extLst>
              </p:cNvPr>
              <p:cNvSpPr/>
              <p:nvPr/>
            </p:nvSpPr>
            <p:spPr>
              <a:xfrm>
                <a:off x="5120164" y="2226947"/>
                <a:ext cx="17148" cy="22791"/>
              </a:xfrm>
              <a:custGeom>
                <a:avLst/>
                <a:gdLst>
                  <a:gd name="connsiteX0" fmla="*/ 2910 w 17148"/>
                  <a:gd name="connsiteY0" fmla="*/ 561 h 22791"/>
                  <a:gd name="connsiteX1" fmla="*/ 0 w 17148"/>
                  <a:gd name="connsiteY1" fmla="*/ 2246 h 22791"/>
                  <a:gd name="connsiteX2" fmla="*/ 5515 w 17148"/>
                  <a:gd name="connsiteY2" fmla="*/ 14195 h 22791"/>
                  <a:gd name="connsiteX3" fmla="*/ 14400 w 17148"/>
                  <a:gd name="connsiteY3" fmla="*/ 22544 h 22791"/>
                  <a:gd name="connsiteX4" fmla="*/ 16775 w 17148"/>
                  <a:gd name="connsiteY4" fmla="*/ 20170 h 22791"/>
                  <a:gd name="connsiteX5" fmla="*/ 10340 w 17148"/>
                  <a:gd name="connsiteY5" fmla="*/ 17259 h 22791"/>
                  <a:gd name="connsiteX6" fmla="*/ 9115 w 17148"/>
                  <a:gd name="connsiteY6" fmla="*/ 13659 h 22791"/>
                  <a:gd name="connsiteX7" fmla="*/ 7889 w 17148"/>
                  <a:gd name="connsiteY7" fmla="*/ 10748 h 22791"/>
                  <a:gd name="connsiteX8" fmla="*/ 9115 w 17148"/>
                  <a:gd name="connsiteY8" fmla="*/ 7378 h 22791"/>
                  <a:gd name="connsiteX9" fmla="*/ 2910 w 17148"/>
                  <a:gd name="connsiteY9" fmla="*/ 561 h 2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8" h="22791">
                    <a:moveTo>
                      <a:pt x="2910" y="561"/>
                    </a:moveTo>
                    <a:cubicBezTo>
                      <a:pt x="306" y="-1354"/>
                      <a:pt x="0" y="2246"/>
                      <a:pt x="0" y="2246"/>
                    </a:cubicBezTo>
                    <a:cubicBezTo>
                      <a:pt x="230" y="4851"/>
                      <a:pt x="3600" y="9217"/>
                      <a:pt x="5515" y="14195"/>
                    </a:cubicBezTo>
                    <a:cubicBezTo>
                      <a:pt x="7430" y="19251"/>
                      <a:pt x="11030" y="21625"/>
                      <a:pt x="14400" y="22544"/>
                    </a:cubicBezTo>
                    <a:cubicBezTo>
                      <a:pt x="17770" y="23463"/>
                      <a:pt x="17311" y="21625"/>
                      <a:pt x="16775" y="20170"/>
                    </a:cubicBezTo>
                    <a:cubicBezTo>
                      <a:pt x="16238" y="18715"/>
                      <a:pt x="12715" y="17795"/>
                      <a:pt x="10340" y="17259"/>
                    </a:cubicBezTo>
                    <a:cubicBezTo>
                      <a:pt x="7966" y="16800"/>
                      <a:pt x="8655" y="14885"/>
                      <a:pt x="9115" y="13659"/>
                    </a:cubicBezTo>
                    <a:cubicBezTo>
                      <a:pt x="9575" y="12434"/>
                      <a:pt x="8885" y="11514"/>
                      <a:pt x="7889" y="10748"/>
                    </a:cubicBezTo>
                    <a:cubicBezTo>
                      <a:pt x="6970" y="10059"/>
                      <a:pt x="7430" y="9063"/>
                      <a:pt x="9115" y="7378"/>
                    </a:cubicBezTo>
                    <a:cubicBezTo>
                      <a:pt x="10800" y="5770"/>
                      <a:pt x="5515" y="2476"/>
                      <a:pt x="2910" y="56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99" name="Kombinationstegning: figur 12298">
                <a:extLst>
                  <a:ext uri="{FF2B5EF4-FFF2-40B4-BE49-F238E27FC236}">
                    <a16:creationId xmlns:a16="http://schemas.microsoft.com/office/drawing/2014/main" id="{A80C837D-95F8-4250-B034-C257AF9ECACD}"/>
                  </a:ext>
                </a:extLst>
              </p:cNvPr>
              <p:cNvSpPr/>
              <p:nvPr/>
            </p:nvSpPr>
            <p:spPr>
              <a:xfrm>
                <a:off x="5200781" y="2183372"/>
                <a:ext cx="17854" cy="12719"/>
              </a:xfrm>
              <a:custGeom>
                <a:avLst/>
                <a:gdLst>
                  <a:gd name="connsiteX0" fmla="*/ 16583 w 17854"/>
                  <a:gd name="connsiteY0" fmla="*/ 6528 h 12719"/>
                  <a:gd name="connsiteX1" fmla="*/ 16123 w 17854"/>
                  <a:gd name="connsiteY1" fmla="*/ 3158 h 12719"/>
                  <a:gd name="connsiteX2" fmla="*/ 7238 w 17854"/>
                  <a:gd name="connsiteY2" fmla="*/ 17 h 12719"/>
                  <a:gd name="connsiteX3" fmla="*/ 1953 w 17854"/>
                  <a:gd name="connsiteY3" fmla="*/ 2928 h 12719"/>
                  <a:gd name="connsiteX4" fmla="*/ 38 w 17854"/>
                  <a:gd name="connsiteY4" fmla="*/ 7447 h 12719"/>
                  <a:gd name="connsiteX5" fmla="*/ 3409 w 17854"/>
                  <a:gd name="connsiteY5" fmla="*/ 11277 h 12719"/>
                  <a:gd name="connsiteX6" fmla="*/ 14898 w 17854"/>
                  <a:gd name="connsiteY6" fmla="*/ 11966 h 12719"/>
                  <a:gd name="connsiteX7" fmla="*/ 17043 w 17854"/>
                  <a:gd name="connsiteY7" fmla="*/ 8136 h 12719"/>
                  <a:gd name="connsiteX8" fmla="*/ 16583 w 17854"/>
                  <a:gd name="connsiteY8" fmla="*/ 6528 h 12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54" h="12719">
                    <a:moveTo>
                      <a:pt x="16583" y="6528"/>
                    </a:moveTo>
                    <a:cubicBezTo>
                      <a:pt x="18268" y="5609"/>
                      <a:pt x="18268" y="4383"/>
                      <a:pt x="16123" y="3158"/>
                    </a:cubicBezTo>
                    <a:cubicBezTo>
                      <a:pt x="13979" y="1932"/>
                      <a:pt x="9689" y="-213"/>
                      <a:pt x="7238" y="17"/>
                    </a:cubicBezTo>
                    <a:cubicBezTo>
                      <a:pt x="4864" y="247"/>
                      <a:pt x="3638" y="1702"/>
                      <a:pt x="1953" y="2928"/>
                    </a:cubicBezTo>
                    <a:cubicBezTo>
                      <a:pt x="268" y="4153"/>
                      <a:pt x="498" y="3158"/>
                      <a:pt x="38" y="7447"/>
                    </a:cubicBezTo>
                    <a:cubicBezTo>
                      <a:pt x="-421" y="11736"/>
                      <a:pt x="3409" y="11277"/>
                      <a:pt x="3409" y="11277"/>
                    </a:cubicBezTo>
                    <a:cubicBezTo>
                      <a:pt x="5783" y="13192"/>
                      <a:pt x="11298" y="12962"/>
                      <a:pt x="14898" y="11966"/>
                    </a:cubicBezTo>
                    <a:cubicBezTo>
                      <a:pt x="18498" y="11047"/>
                      <a:pt x="18268" y="9056"/>
                      <a:pt x="17043" y="8136"/>
                    </a:cubicBezTo>
                    <a:cubicBezTo>
                      <a:pt x="15817" y="7217"/>
                      <a:pt x="14898" y="7447"/>
                      <a:pt x="16583" y="652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00" name="Kombinationstegning: figur 12299">
                <a:extLst>
                  <a:ext uri="{FF2B5EF4-FFF2-40B4-BE49-F238E27FC236}">
                    <a16:creationId xmlns:a16="http://schemas.microsoft.com/office/drawing/2014/main" id="{07497178-2189-43A0-9F68-D27BABAE4C0F}"/>
                  </a:ext>
                </a:extLst>
              </p:cNvPr>
              <p:cNvSpPr/>
              <p:nvPr/>
            </p:nvSpPr>
            <p:spPr>
              <a:xfrm>
                <a:off x="6070493" y="2346041"/>
                <a:ext cx="19508" cy="16308"/>
              </a:xfrm>
              <a:custGeom>
                <a:avLst/>
                <a:gdLst>
                  <a:gd name="connsiteX0" fmla="*/ 923 w 19508"/>
                  <a:gd name="connsiteY0" fmla="*/ 9230 h 16308"/>
                  <a:gd name="connsiteX1" fmla="*/ 4982 w 19508"/>
                  <a:gd name="connsiteY1" fmla="*/ 12141 h 16308"/>
                  <a:gd name="connsiteX2" fmla="*/ 10497 w 19508"/>
                  <a:gd name="connsiteY2" fmla="*/ 9537 h 16308"/>
                  <a:gd name="connsiteX3" fmla="*/ 18157 w 19508"/>
                  <a:gd name="connsiteY3" fmla="*/ 15741 h 16308"/>
                  <a:gd name="connsiteX4" fmla="*/ 18846 w 19508"/>
                  <a:gd name="connsiteY4" fmla="*/ 12141 h 16308"/>
                  <a:gd name="connsiteX5" fmla="*/ 16242 w 19508"/>
                  <a:gd name="connsiteY5" fmla="*/ 10226 h 16308"/>
                  <a:gd name="connsiteX6" fmla="*/ 14556 w 19508"/>
                  <a:gd name="connsiteY6" fmla="*/ 8311 h 16308"/>
                  <a:gd name="connsiteX7" fmla="*/ 12872 w 19508"/>
                  <a:gd name="connsiteY7" fmla="*/ 5937 h 16308"/>
                  <a:gd name="connsiteX8" fmla="*/ 9501 w 19508"/>
                  <a:gd name="connsiteY8" fmla="*/ 1877 h 16308"/>
                  <a:gd name="connsiteX9" fmla="*/ 5441 w 19508"/>
                  <a:gd name="connsiteY9" fmla="*/ 652 h 16308"/>
                  <a:gd name="connsiteX10" fmla="*/ 6131 w 19508"/>
                  <a:gd name="connsiteY10" fmla="*/ 4711 h 16308"/>
                  <a:gd name="connsiteX11" fmla="*/ 2531 w 19508"/>
                  <a:gd name="connsiteY11" fmla="*/ 6626 h 16308"/>
                  <a:gd name="connsiteX12" fmla="*/ 923 w 19508"/>
                  <a:gd name="connsiteY12" fmla="*/ 9230 h 1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08" h="16308">
                    <a:moveTo>
                      <a:pt x="923" y="9230"/>
                    </a:moveTo>
                    <a:cubicBezTo>
                      <a:pt x="923" y="9230"/>
                      <a:pt x="2378" y="11145"/>
                      <a:pt x="4982" y="12141"/>
                    </a:cubicBezTo>
                    <a:cubicBezTo>
                      <a:pt x="7586" y="13060"/>
                      <a:pt x="9042" y="10226"/>
                      <a:pt x="10497" y="9537"/>
                    </a:cubicBezTo>
                    <a:cubicBezTo>
                      <a:pt x="11952" y="8847"/>
                      <a:pt x="16012" y="13826"/>
                      <a:pt x="18157" y="15741"/>
                    </a:cubicBezTo>
                    <a:cubicBezTo>
                      <a:pt x="20301" y="17656"/>
                      <a:pt x="19382" y="14286"/>
                      <a:pt x="18846" y="12141"/>
                    </a:cubicBezTo>
                    <a:cubicBezTo>
                      <a:pt x="18386" y="9996"/>
                      <a:pt x="18386" y="9996"/>
                      <a:pt x="16242" y="10226"/>
                    </a:cubicBezTo>
                    <a:cubicBezTo>
                      <a:pt x="14097" y="10456"/>
                      <a:pt x="16242" y="10226"/>
                      <a:pt x="14556" y="8311"/>
                    </a:cubicBezTo>
                    <a:cubicBezTo>
                      <a:pt x="13408" y="7009"/>
                      <a:pt x="14786" y="6396"/>
                      <a:pt x="12872" y="5937"/>
                    </a:cubicBezTo>
                    <a:cubicBezTo>
                      <a:pt x="10957" y="5477"/>
                      <a:pt x="10267" y="4252"/>
                      <a:pt x="9501" y="1877"/>
                    </a:cubicBezTo>
                    <a:cubicBezTo>
                      <a:pt x="8812" y="-498"/>
                      <a:pt x="6897" y="-268"/>
                      <a:pt x="5441" y="652"/>
                    </a:cubicBezTo>
                    <a:cubicBezTo>
                      <a:pt x="3986" y="1571"/>
                      <a:pt x="3527" y="1111"/>
                      <a:pt x="6131" y="4711"/>
                    </a:cubicBezTo>
                    <a:cubicBezTo>
                      <a:pt x="8735" y="8311"/>
                      <a:pt x="7050" y="6626"/>
                      <a:pt x="2531" y="6626"/>
                    </a:cubicBezTo>
                    <a:cubicBezTo>
                      <a:pt x="-1988" y="6626"/>
                      <a:pt x="923" y="9230"/>
                      <a:pt x="923" y="923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01" name="Kombinationstegning: figur 12300">
                <a:extLst>
                  <a:ext uri="{FF2B5EF4-FFF2-40B4-BE49-F238E27FC236}">
                    <a16:creationId xmlns:a16="http://schemas.microsoft.com/office/drawing/2014/main" id="{FD99DA1E-1F0D-4EDC-B995-076E98AD5FBE}"/>
                  </a:ext>
                </a:extLst>
              </p:cNvPr>
              <p:cNvSpPr/>
              <p:nvPr/>
            </p:nvSpPr>
            <p:spPr>
              <a:xfrm>
                <a:off x="6084847" y="2363421"/>
                <a:ext cx="6674" cy="5575"/>
              </a:xfrm>
              <a:custGeom>
                <a:avLst/>
                <a:gdLst>
                  <a:gd name="connsiteX0" fmla="*/ 6407 w 6674"/>
                  <a:gd name="connsiteY0" fmla="*/ 3340 h 5575"/>
                  <a:gd name="connsiteX1" fmla="*/ 4263 w 6674"/>
                  <a:gd name="connsiteY1" fmla="*/ 1196 h 5575"/>
                  <a:gd name="connsiteX2" fmla="*/ 2118 w 6674"/>
                  <a:gd name="connsiteY2" fmla="*/ 2651 h 5575"/>
                  <a:gd name="connsiteX3" fmla="*/ 6407 w 6674"/>
                  <a:gd name="connsiteY3" fmla="*/ 3340 h 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4" h="5575">
                    <a:moveTo>
                      <a:pt x="6407" y="3340"/>
                    </a:moveTo>
                    <a:cubicBezTo>
                      <a:pt x="6178" y="1655"/>
                      <a:pt x="4263" y="1196"/>
                      <a:pt x="4263" y="1196"/>
                    </a:cubicBezTo>
                    <a:cubicBezTo>
                      <a:pt x="-3856" y="-2175"/>
                      <a:pt x="2118" y="2651"/>
                      <a:pt x="2118" y="2651"/>
                    </a:cubicBezTo>
                    <a:cubicBezTo>
                      <a:pt x="7863" y="7706"/>
                      <a:pt x="6637" y="5025"/>
                      <a:pt x="6407" y="33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02" name="Kombinationstegning: figur 12301">
                <a:extLst>
                  <a:ext uri="{FF2B5EF4-FFF2-40B4-BE49-F238E27FC236}">
                    <a16:creationId xmlns:a16="http://schemas.microsoft.com/office/drawing/2014/main" id="{8CB7BBB0-14A5-491C-8D54-F96A20F631E4}"/>
                  </a:ext>
                </a:extLst>
              </p:cNvPr>
              <p:cNvSpPr/>
              <p:nvPr/>
            </p:nvSpPr>
            <p:spPr>
              <a:xfrm>
                <a:off x="6082112" y="2375746"/>
                <a:ext cx="8481" cy="8714"/>
              </a:xfrm>
              <a:custGeom>
                <a:avLst/>
                <a:gdLst>
                  <a:gd name="connsiteX0" fmla="*/ 1942 w 8481"/>
                  <a:gd name="connsiteY0" fmla="*/ 4190 h 8714"/>
                  <a:gd name="connsiteX1" fmla="*/ 8146 w 8481"/>
                  <a:gd name="connsiteY1" fmla="*/ 5875 h 8714"/>
                  <a:gd name="connsiteX2" fmla="*/ 2172 w 8481"/>
                  <a:gd name="connsiteY2" fmla="*/ 130 h 8714"/>
                  <a:gd name="connsiteX3" fmla="*/ 1942 w 8481"/>
                  <a:gd name="connsiteY3" fmla="*/ 4190 h 8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81" h="8714">
                    <a:moveTo>
                      <a:pt x="1942" y="4190"/>
                    </a:moveTo>
                    <a:cubicBezTo>
                      <a:pt x="7227" y="11160"/>
                      <a:pt x="9372" y="8709"/>
                      <a:pt x="8146" y="5875"/>
                    </a:cubicBezTo>
                    <a:cubicBezTo>
                      <a:pt x="6921" y="3041"/>
                      <a:pt x="6921" y="1126"/>
                      <a:pt x="2172" y="130"/>
                    </a:cubicBezTo>
                    <a:cubicBezTo>
                      <a:pt x="-2577" y="-866"/>
                      <a:pt x="1942" y="4190"/>
                      <a:pt x="1942" y="419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03" name="Kombinationstegning: figur 12302">
                <a:extLst>
                  <a:ext uri="{FF2B5EF4-FFF2-40B4-BE49-F238E27FC236}">
                    <a16:creationId xmlns:a16="http://schemas.microsoft.com/office/drawing/2014/main" id="{71D9513D-29C8-4048-9771-2438086F5335}"/>
                  </a:ext>
                </a:extLst>
              </p:cNvPr>
              <p:cNvSpPr/>
              <p:nvPr/>
            </p:nvSpPr>
            <p:spPr>
              <a:xfrm>
                <a:off x="6079723" y="2344970"/>
                <a:ext cx="13494" cy="10819"/>
              </a:xfrm>
              <a:custGeom>
                <a:avLst/>
                <a:gdLst>
                  <a:gd name="connsiteX0" fmla="*/ 7242 w 13494"/>
                  <a:gd name="connsiteY0" fmla="*/ 6242 h 10819"/>
                  <a:gd name="connsiteX1" fmla="*/ 10612 w 13494"/>
                  <a:gd name="connsiteY1" fmla="*/ 9383 h 10819"/>
                  <a:gd name="connsiteX2" fmla="*/ 12986 w 13494"/>
                  <a:gd name="connsiteY2" fmla="*/ 9153 h 10819"/>
                  <a:gd name="connsiteX3" fmla="*/ 11761 w 13494"/>
                  <a:gd name="connsiteY3" fmla="*/ 5783 h 10819"/>
                  <a:gd name="connsiteX4" fmla="*/ 9846 w 13494"/>
                  <a:gd name="connsiteY4" fmla="*/ 3178 h 10819"/>
                  <a:gd name="connsiteX5" fmla="*/ 1956 w 13494"/>
                  <a:gd name="connsiteY5" fmla="*/ 38 h 10819"/>
                  <a:gd name="connsiteX6" fmla="*/ 2187 w 13494"/>
                  <a:gd name="connsiteY6" fmla="*/ 5093 h 10819"/>
                  <a:gd name="connsiteX7" fmla="*/ 7242 w 13494"/>
                  <a:gd name="connsiteY7" fmla="*/ 6242 h 1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4" h="10819">
                    <a:moveTo>
                      <a:pt x="7242" y="6242"/>
                    </a:moveTo>
                    <a:cubicBezTo>
                      <a:pt x="8467" y="5553"/>
                      <a:pt x="10152" y="6932"/>
                      <a:pt x="10612" y="9383"/>
                    </a:cubicBezTo>
                    <a:cubicBezTo>
                      <a:pt x="11072" y="11757"/>
                      <a:pt x="11838" y="10838"/>
                      <a:pt x="12986" y="9153"/>
                    </a:cubicBezTo>
                    <a:cubicBezTo>
                      <a:pt x="14212" y="7468"/>
                      <a:pt x="12986" y="9153"/>
                      <a:pt x="11761" y="5783"/>
                    </a:cubicBezTo>
                    <a:cubicBezTo>
                      <a:pt x="11454" y="4864"/>
                      <a:pt x="11531" y="3868"/>
                      <a:pt x="9846" y="3178"/>
                    </a:cubicBezTo>
                    <a:cubicBezTo>
                      <a:pt x="8161" y="2489"/>
                      <a:pt x="1956" y="38"/>
                      <a:pt x="1956" y="38"/>
                    </a:cubicBezTo>
                    <a:cubicBezTo>
                      <a:pt x="-2103" y="-422"/>
                      <a:pt x="1267" y="3408"/>
                      <a:pt x="2187" y="5093"/>
                    </a:cubicBezTo>
                    <a:cubicBezTo>
                      <a:pt x="3182" y="6702"/>
                      <a:pt x="6016" y="7008"/>
                      <a:pt x="7242" y="624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04" name="Kombinationstegning: figur 12303">
                <a:extLst>
                  <a:ext uri="{FF2B5EF4-FFF2-40B4-BE49-F238E27FC236}">
                    <a16:creationId xmlns:a16="http://schemas.microsoft.com/office/drawing/2014/main" id="{198A8337-0A9A-4CFF-9334-3854BEE305E0}"/>
                  </a:ext>
                </a:extLst>
              </p:cNvPr>
              <p:cNvSpPr/>
              <p:nvPr/>
            </p:nvSpPr>
            <p:spPr>
              <a:xfrm>
                <a:off x="6094088" y="2343842"/>
                <a:ext cx="4089" cy="6827"/>
              </a:xfrm>
              <a:custGeom>
                <a:avLst/>
                <a:gdLst>
                  <a:gd name="connsiteX0" fmla="*/ 2222 w 4089"/>
                  <a:gd name="connsiteY0" fmla="*/ 6680 h 6827"/>
                  <a:gd name="connsiteX1" fmla="*/ 2911 w 4089"/>
                  <a:gd name="connsiteY1" fmla="*/ 2621 h 6827"/>
                  <a:gd name="connsiteX2" fmla="*/ 0 w 4089"/>
                  <a:gd name="connsiteY2" fmla="*/ 1931 h 6827"/>
                  <a:gd name="connsiteX3" fmla="*/ 2222 w 4089"/>
                  <a:gd name="connsiteY3" fmla="*/ 6680 h 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9" h="6827">
                    <a:moveTo>
                      <a:pt x="2222" y="6680"/>
                    </a:moveTo>
                    <a:cubicBezTo>
                      <a:pt x="4826" y="5455"/>
                      <a:pt x="4366" y="4766"/>
                      <a:pt x="2911" y="2621"/>
                    </a:cubicBezTo>
                    <a:cubicBezTo>
                      <a:pt x="1455" y="476"/>
                      <a:pt x="307" y="-1669"/>
                      <a:pt x="0" y="1931"/>
                    </a:cubicBezTo>
                    <a:cubicBezTo>
                      <a:pt x="77" y="1855"/>
                      <a:pt x="-460" y="7829"/>
                      <a:pt x="2222" y="668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05" name="Kombinationstegning: figur 12304">
                <a:extLst>
                  <a:ext uri="{FF2B5EF4-FFF2-40B4-BE49-F238E27FC236}">
                    <a16:creationId xmlns:a16="http://schemas.microsoft.com/office/drawing/2014/main" id="{3A2399C3-7776-4B39-A36A-1C81870F7C29}"/>
                  </a:ext>
                </a:extLst>
              </p:cNvPr>
              <p:cNvSpPr/>
              <p:nvPr/>
            </p:nvSpPr>
            <p:spPr>
              <a:xfrm>
                <a:off x="6515301" y="2539930"/>
                <a:ext cx="67791" cy="46484"/>
              </a:xfrm>
              <a:custGeom>
                <a:avLst/>
                <a:gdLst>
                  <a:gd name="connsiteX0" fmla="*/ 52537 w 67791"/>
                  <a:gd name="connsiteY0" fmla="*/ 6603 h 46484"/>
                  <a:gd name="connsiteX1" fmla="*/ 37907 w 67791"/>
                  <a:gd name="connsiteY1" fmla="*/ 19778 h 46484"/>
                  <a:gd name="connsiteX2" fmla="*/ 15387 w 67791"/>
                  <a:gd name="connsiteY2" fmla="*/ 24067 h 46484"/>
                  <a:gd name="connsiteX3" fmla="*/ 1294 w 67791"/>
                  <a:gd name="connsiteY3" fmla="*/ 37471 h 46484"/>
                  <a:gd name="connsiteX4" fmla="*/ 1294 w 67791"/>
                  <a:gd name="connsiteY4" fmla="*/ 42527 h 46484"/>
                  <a:gd name="connsiteX5" fmla="*/ 5813 w 67791"/>
                  <a:gd name="connsiteY5" fmla="*/ 43982 h 46484"/>
                  <a:gd name="connsiteX6" fmla="*/ 7727 w 67791"/>
                  <a:gd name="connsiteY6" fmla="*/ 39463 h 46484"/>
                  <a:gd name="connsiteX7" fmla="*/ 9642 w 67791"/>
                  <a:gd name="connsiteY7" fmla="*/ 39922 h 46484"/>
                  <a:gd name="connsiteX8" fmla="*/ 13932 w 67791"/>
                  <a:gd name="connsiteY8" fmla="*/ 42297 h 46484"/>
                  <a:gd name="connsiteX9" fmla="*/ 16077 w 67791"/>
                  <a:gd name="connsiteY9" fmla="*/ 37242 h 46484"/>
                  <a:gd name="connsiteX10" fmla="*/ 18681 w 67791"/>
                  <a:gd name="connsiteY10" fmla="*/ 33182 h 46484"/>
                  <a:gd name="connsiteX11" fmla="*/ 22281 w 67791"/>
                  <a:gd name="connsiteY11" fmla="*/ 29582 h 46484"/>
                  <a:gd name="connsiteX12" fmla="*/ 38519 w 67791"/>
                  <a:gd name="connsiteY12" fmla="*/ 27437 h 46484"/>
                  <a:gd name="connsiteX13" fmla="*/ 55524 w 67791"/>
                  <a:gd name="connsiteY13" fmla="*/ 26748 h 46484"/>
                  <a:gd name="connsiteX14" fmla="*/ 62264 w 67791"/>
                  <a:gd name="connsiteY14" fmla="*/ 22229 h 46484"/>
                  <a:gd name="connsiteX15" fmla="*/ 62724 w 67791"/>
                  <a:gd name="connsiteY15" fmla="*/ 12194 h 46484"/>
                  <a:gd name="connsiteX16" fmla="*/ 66784 w 67791"/>
                  <a:gd name="connsiteY16" fmla="*/ 1931 h 46484"/>
                  <a:gd name="connsiteX17" fmla="*/ 52537 w 67791"/>
                  <a:gd name="connsiteY17" fmla="*/ 6603 h 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791" h="46484">
                    <a:moveTo>
                      <a:pt x="52537" y="6603"/>
                    </a:moveTo>
                    <a:cubicBezTo>
                      <a:pt x="47788" y="8748"/>
                      <a:pt x="41507" y="11658"/>
                      <a:pt x="37907" y="19778"/>
                    </a:cubicBezTo>
                    <a:cubicBezTo>
                      <a:pt x="34307" y="27897"/>
                      <a:pt x="25498" y="24067"/>
                      <a:pt x="15387" y="24067"/>
                    </a:cubicBezTo>
                    <a:cubicBezTo>
                      <a:pt x="5353" y="24067"/>
                      <a:pt x="4128" y="33412"/>
                      <a:pt x="1294" y="37471"/>
                    </a:cubicBezTo>
                    <a:cubicBezTo>
                      <a:pt x="-1617" y="41531"/>
                      <a:pt x="1294" y="42527"/>
                      <a:pt x="1294" y="42527"/>
                    </a:cubicBezTo>
                    <a:cubicBezTo>
                      <a:pt x="11098" y="49497"/>
                      <a:pt x="8723" y="45437"/>
                      <a:pt x="5813" y="43982"/>
                    </a:cubicBezTo>
                    <a:cubicBezTo>
                      <a:pt x="2902" y="42527"/>
                      <a:pt x="6272" y="42067"/>
                      <a:pt x="7727" y="39463"/>
                    </a:cubicBezTo>
                    <a:cubicBezTo>
                      <a:pt x="9183" y="36859"/>
                      <a:pt x="9872" y="36552"/>
                      <a:pt x="9642" y="39922"/>
                    </a:cubicBezTo>
                    <a:cubicBezTo>
                      <a:pt x="9413" y="43293"/>
                      <a:pt x="11557" y="43293"/>
                      <a:pt x="13932" y="42297"/>
                    </a:cubicBezTo>
                    <a:cubicBezTo>
                      <a:pt x="16306" y="41378"/>
                      <a:pt x="16536" y="39922"/>
                      <a:pt x="16077" y="37242"/>
                    </a:cubicBezTo>
                    <a:cubicBezTo>
                      <a:pt x="15617" y="34637"/>
                      <a:pt x="18221" y="35556"/>
                      <a:pt x="18681" y="33182"/>
                    </a:cubicBezTo>
                    <a:cubicBezTo>
                      <a:pt x="19141" y="30807"/>
                      <a:pt x="19600" y="31037"/>
                      <a:pt x="22281" y="29582"/>
                    </a:cubicBezTo>
                    <a:cubicBezTo>
                      <a:pt x="24886" y="28127"/>
                      <a:pt x="35685" y="28356"/>
                      <a:pt x="38519" y="27437"/>
                    </a:cubicBezTo>
                    <a:cubicBezTo>
                      <a:pt x="41353" y="26518"/>
                      <a:pt x="49779" y="26748"/>
                      <a:pt x="55524" y="26748"/>
                    </a:cubicBezTo>
                    <a:cubicBezTo>
                      <a:pt x="61269" y="26748"/>
                      <a:pt x="61039" y="25063"/>
                      <a:pt x="62264" y="22229"/>
                    </a:cubicBezTo>
                    <a:cubicBezTo>
                      <a:pt x="63490" y="19395"/>
                      <a:pt x="64409" y="15258"/>
                      <a:pt x="62724" y="12194"/>
                    </a:cubicBezTo>
                    <a:cubicBezTo>
                      <a:pt x="61039" y="9054"/>
                      <a:pt x="62035" y="7446"/>
                      <a:pt x="66784" y="1931"/>
                    </a:cubicBezTo>
                    <a:cubicBezTo>
                      <a:pt x="71686" y="-3661"/>
                      <a:pt x="57362" y="4458"/>
                      <a:pt x="52537" y="660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06" name="Kombinationstegning: figur 12305">
                <a:extLst>
                  <a:ext uri="{FF2B5EF4-FFF2-40B4-BE49-F238E27FC236}">
                    <a16:creationId xmlns:a16="http://schemas.microsoft.com/office/drawing/2014/main" id="{75D241CC-F537-4B9D-BA10-F529CC7A486C}"/>
                  </a:ext>
                </a:extLst>
              </p:cNvPr>
              <p:cNvSpPr/>
              <p:nvPr/>
            </p:nvSpPr>
            <p:spPr>
              <a:xfrm>
                <a:off x="6554627" y="2647560"/>
                <a:ext cx="9790" cy="7483"/>
              </a:xfrm>
              <a:custGeom>
                <a:avLst/>
                <a:gdLst>
                  <a:gd name="connsiteX0" fmla="*/ 1491 w 9790"/>
                  <a:gd name="connsiteY0" fmla="*/ 233 h 7483"/>
                  <a:gd name="connsiteX1" fmla="*/ 2947 w 9790"/>
                  <a:gd name="connsiteY1" fmla="*/ 2378 h 7483"/>
                  <a:gd name="connsiteX2" fmla="*/ 5857 w 9790"/>
                  <a:gd name="connsiteY2" fmla="*/ 5519 h 7483"/>
                  <a:gd name="connsiteX3" fmla="*/ 9687 w 9790"/>
                  <a:gd name="connsiteY3" fmla="*/ 5978 h 7483"/>
                  <a:gd name="connsiteX4" fmla="*/ 8002 w 9790"/>
                  <a:gd name="connsiteY4" fmla="*/ 1919 h 7483"/>
                  <a:gd name="connsiteX5" fmla="*/ 1491 w 9790"/>
                  <a:gd name="connsiteY5" fmla="*/ 233 h 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90" h="7483">
                    <a:moveTo>
                      <a:pt x="1491" y="233"/>
                    </a:moveTo>
                    <a:cubicBezTo>
                      <a:pt x="-2568" y="923"/>
                      <a:pt x="2947" y="2378"/>
                      <a:pt x="2947" y="2378"/>
                    </a:cubicBezTo>
                    <a:cubicBezTo>
                      <a:pt x="5321" y="3067"/>
                      <a:pt x="5321" y="2378"/>
                      <a:pt x="5857" y="5519"/>
                    </a:cubicBezTo>
                    <a:cubicBezTo>
                      <a:pt x="6317" y="8659"/>
                      <a:pt x="9458" y="7434"/>
                      <a:pt x="9687" y="5978"/>
                    </a:cubicBezTo>
                    <a:cubicBezTo>
                      <a:pt x="9917" y="4523"/>
                      <a:pt x="9917" y="3374"/>
                      <a:pt x="8002" y="1919"/>
                    </a:cubicBezTo>
                    <a:cubicBezTo>
                      <a:pt x="6011" y="463"/>
                      <a:pt x="5551" y="-456"/>
                      <a:pt x="1491" y="23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07" name="Kombinationstegning: figur 12306">
                <a:extLst>
                  <a:ext uri="{FF2B5EF4-FFF2-40B4-BE49-F238E27FC236}">
                    <a16:creationId xmlns:a16="http://schemas.microsoft.com/office/drawing/2014/main" id="{9AF315E9-48CD-4CE3-AB24-880854EC36A3}"/>
                  </a:ext>
                </a:extLst>
              </p:cNvPr>
              <p:cNvSpPr/>
              <p:nvPr/>
            </p:nvSpPr>
            <p:spPr>
              <a:xfrm>
                <a:off x="6557148" y="2626073"/>
                <a:ext cx="31851" cy="23037"/>
              </a:xfrm>
              <a:custGeom>
                <a:avLst/>
                <a:gdLst>
                  <a:gd name="connsiteX0" fmla="*/ 16204 w 31851"/>
                  <a:gd name="connsiteY0" fmla="*/ 20801 h 23037"/>
                  <a:gd name="connsiteX1" fmla="*/ 29609 w 31851"/>
                  <a:gd name="connsiteY1" fmla="*/ 19346 h 23037"/>
                  <a:gd name="connsiteX2" fmla="*/ 29379 w 31851"/>
                  <a:gd name="connsiteY2" fmla="*/ 11457 h 23037"/>
                  <a:gd name="connsiteX3" fmla="*/ 26468 w 31851"/>
                  <a:gd name="connsiteY3" fmla="*/ 7167 h 23037"/>
                  <a:gd name="connsiteX4" fmla="*/ 28153 w 31851"/>
                  <a:gd name="connsiteY4" fmla="*/ 5252 h 23037"/>
                  <a:gd name="connsiteX5" fmla="*/ 26238 w 31851"/>
                  <a:gd name="connsiteY5" fmla="*/ 503 h 23037"/>
                  <a:gd name="connsiteX6" fmla="*/ 22868 w 31851"/>
                  <a:gd name="connsiteY6" fmla="*/ 5559 h 23037"/>
                  <a:gd name="connsiteX7" fmla="*/ 21413 w 31851"/>
                  <a:gd name="connsiteY7" fmla="*/ 3184 h 23037"/>
                  <a:gd name="connsiteX8" fmla="*/ 4179 w 31851"/>
                  <a:gd name="connsiteY8" fmla="*/ 3414 h 23037"/>
                  <a:gd name="connsiteX9" fmla="*/ 1268 w 31851"/>
                  <a:gd name="connsiteY9" fmla="*/ 6018 h 23037"/>
                  <a:gd name="connsiteX10" fmla="*/ 3872 w 31851"/>
                  <a:gd name="connsiteY10" fmla="*/ 10537 h 23037"/>
                  <a:gd name="connsiteX11" fmla="*/ 7702 w 31851"/>
                  <a:gd name="connsiteY11" fmla="*/ 16052 h 23037"/>
                  <a:gd name="connsiteX12" fmla="*/ 16204 w 31851"/>
                  <a:gd name="connsiteY12" fmla="*/ 20801 h 2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851" h="23037">
                    <a:moveTo>
                      <a:pt x="16204" y="20801"/>
                    </a:moveTo>
                    <a:cubicBezTo>
                      <a:pt x="19115" y="25321"/>
                      <a:pt x="26009" y="22027"/>
                      <a:pt x="29609" y="19346"/>
                    </a:cubicBezTo>
                    <a:cubicBezTo>
                      <a:pt x="33209" y="16742"/>
                      <a:pt x="31983" y="14597"/>
                      <a:pt x="29379" y="11457"/>
                    </a:cubicBezTo>
                    <a:cubicBezTo>
                      <a:pt x="26775" y="8316"/>
                      <a:pt x="30068" y="8316"/>
                      <a:pt x="26468" y="7167"/>
                    </a:cubicBezTo>
                    <a:cubicBezTo>
                      <a:pt x="22868" y="5942"/>
                      <a:pt x="25779" y="5712"/>
                      <a:pt x="28153" y="5252"/>
                    </a:cubicBezTo>
                    <a:cubicBezTo>
                      <a:pt x="30528" y="4793"/>
                      <a:pt x="28153" y="2648"/>
                      <a:pt x="26238" y="503"/>
                    </a:cubicBezTo>
                    <a:cubicBezTo>
                      <a:pt x="24324" y="-1641"/>
                      <a:pt x="25013" y="3644"/>
                      <a:pt x="22868" y="5559"/>
                    </a:cubicBezTo>
                    <a:cubicBezTo>
                      <a:pt x="20724" y="7474"/>
                      <a:pt x="19957" y="5099"/>
                      <a:pt x="21413" y="3184"/>
                    </a:cubicBezTo>
                    <a:cubicBezTo>
                      <a:pt x="22868" y="1269"/>
                      <a:pt x="11379" y="2495"/>
                      <a:pt x="4179" y="3414"/>
                    </a:cubicBezTo>
                    <a:cubicBezTo>
                      <a:pt x="-3021" y="4333"/>
                      <a:pt x="1268" y="6018"/>
                      <a:pt x="1268" y="6018"/>
                    </a:cubicBezTo>
                    <a:cubicBezTo>
                      <a:pt x="2953" y="7244"/>
                      <a:pt x="2953" y="8623"/>
                      <a:pt x="3872" y="10537"/>
                    </a:cubicBezTo>
                    <a:cubicBezTo>
                      <a:pt x="4792" y="12452"/>
                      <a:pt x="5328" y="15057"/>
                      <a:pt x="7702" y="16052"/>
                    </a:cubicBezTo>
                    <a:cubicBezTo>
                      <a:pt x="10077" y="17048"/>
                      <a:pt x="13294" y="16206"/>
                      <a:pt x="16204" y="2080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08" name="Kombinationstegning: figur 12307">
                <a:extLst>
                  <a:ext uri="{FF2B5EF4-FFF2-40B4-BE49-F238E27FC236}">
                    <a16:creationId xmlns:a16="http://schemas.microsoft.com/office/drawing/2014/main" id="{E1F92BC5-27B5-48BA-9DCE-A29DB7E5C5B3}"/>
                  </a:ext>
                </a:extLst>
              </p:cNvPr>
              <p:cNvSpPr/>
              <p:nvPr/>
            </p:nvSpPr>
            <p:spPr>
              <a:xfrm>
                <a:off x="6578563" y="2611576"/>
                <a:ext cx="4784" cy="6457"/>
              </a:xfrm>
              <a:custGeom>
                <a:avLst/>
                <a:gdLst>
                  <a:gd name="connsiteX0" fmla="*/ 3675 w 4784"/>
                  <a:gd name="connsiteY0" fmla="*/ 5349 h 6457"/>
                  <a:gd name="connsiteX1" fmla="*/ 2220 w 4784"/>
                  <a:gd name="connsiteY1" fmla="*/ 830 h 6457"/>
                  <a:gd name="connsiteX2" fmla="*/ 75 w 4784"/>
                  <a:gd name="connsiteY2" fmla="*/ 4200 h 6457"/>
                  <a:gd name="connsiteX3" fmla="*/ 3675 w 4784"/>
                  <a:gd name="connsiteY3" fmla="*/ 5349 h 6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84" h="6457">
                    <a:moveTo>
                      <a:pt x="3675" y="5349"/>
                    </a:moveTo>
                    <a:cubicBezTo>
                      <a:pt x="6279" y="3893"/>
                      <a:pt x="3675" y="2438"/>
                      <a:pt x="2220" y="830"/>
                    </a:cubicBezTo>
                    <a:cubicBezTo>
                      <a:pt x="765" y="-855"/>
                      <a:pt x="765" y="-90"/>
                      <a:pt x="75" y="4200"/>
                    </a:cubicBezTo>
                    <a:cubicBezTo>
                      <a:pt x="-614" y="8489"/>
                      <a:pt x="3675" y="5349"/>
                      <a:pt x="3675" y="534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09" name="Kombinationstegning: figur 12308">
                <a:extLst>
                  <a:ext uri="{FF2B5EF4-FFF2-40B4-BE49-F238E27FC236}">
                    <a16:creationId xmlns:a16="http://schemas.microsoft.com/office/drawing/2014/main" id="{9DA5B9A3-796E-48FD-91D4-F91C505F7D89}"/>
                  </a:ext>
                </a:extLst>
              </p:cNvPr>
              <p:cNvSpPr/>
              <p:nvPr/>
            </p:nvSpPr>
            <p:spPr>
              <a:xfrm>
                <a:off x="6583319" y="2644675"/>
                <a:ext cx="8589" cy="16622"/>
              </a:xfrm>
              <a:custGeom>
                <a:avLst/>
                <a:gdLst>
                  <a:gd name="connsiteX0" fmla="*/ 3898 w 8589"/>
                  <a:gd name="connsiteY0" fmla="*/ 13382 h 16622"/>
                  <a:gd name="connsiteX1" fmla="*/ 7498 w 8589"/>
                  <a:gd name="connsiteY1" fmla="*/ 4037 h 16622"/>
                  <a:gd name="connsiteX2" fmla="*/ 6808 w 8589"/>
                  <a:gd name="connsiteY2" fmla="*/ 1433 h 16622"/>
                  <a:gd name="connsiteX3" fmla="*/ 1294 w 8589"/>
                  <a:gd name="connsiteY3" fmla="*/ 11238 h 16622"/>
                  <a:gd name="connsiteX4" fmla="*/ 604 w 8589"/>
                  <a:gd name="connsiteY4" fmla="*/ 14838 h 16622"/>
                  <a:gd name="connsiteX5" fmla="*/ 3898 w 8589"/>
                  <a:gd name="connsiteY5" fmla="*/ 13382 h 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89" h="16622">
                    <a:moveTo>
                      <a:pt x="3898" y="13382"/>
                    </a:moveTo>
                    <a:cubicBezTo>
                      <a:pt x="4587" y="9782"/>
                      <a:pt x="6272" y="6182"/>
                      <a:pt x="7498" y="4037"/>
                    </a:cubicBezTo>
                    <a:cubicBezTo>
                      <a:pt x="8723" y="1893"/>
                      <a:pt x="9413" y="-2167"/>
                      <a:pt x="6808" y="1433"/>
                    </a:cubicBezTo>
                    <a:cubicBezTo>
                      <a:pt x="4204" y="5033"/>
                      <a:pt x="4664" y="10778"/>
                      <a:pt x="1294" y="11238"/>
                    </a:cubicBezTo>
                    <a:cubicBezTo>
                      <a:pt x="1294" y="11238"/>
                      <a:pt x="-1081" y="11927"/>
                      <a:pt x="604" y="14838"/>
                    </a:cubicBezTo>
                    <a:cubicBezTo>
                      <a:pt x="2213" y="17748"/>
                      <a:pt x="3209" y="16982"/>
                      <a:pt x="3898" y="1338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10" name="Kombinationstegning: figur 12309">
                <a:extLst>
                  <a:ext uri="{FF2B5EF4-FFF2-40B4-BE49-F238E27FC236}">
                    <a16:creationId xmlns:a16="http://schemas.microsoft.com/office/drawing/2014/main" id="{AD6247CB-5FE4-4DA9-851C-3940CD3D95A1}"/>
                  </a:ext>
                </a:extLst>
              </p:cNvPr>
              <p:cNvSpPr/>
              <p:nvPr/>
            </p:nvSpPr>
            <p:spPr>
              <a:xfrm>
                <a:off x="6590927" y="2605307"/>
                <a:ext cx="48568" cy="62746"/>
              </a:xfrm>
              <a:custGeom>
                <a:avLst/>
                <a:gdLst>
                  <a:gd name="connsiteX0" fmla="*/ 11608 w 48568"/>
                  <a:gd name="connsiteY0" fmla="*/ 15219 h 62746"/>
                  <a:gd name="connsiteX1" fmla="*/ 1804 w 48568"/>
                  <a:gd name="connsiteY1" fmla="*/ 16674 h 62746"/>
                  <a:gd name="connsiteX2" fmla="*/ 1804 w 48568"/>
                  <a:gd name="connsiteY2" fmla="*/ 18819 h 62746"/>
                  <a:gd name="connsiteX3" fmla="*/ 6860 w 48568"/>
                  <a:gd name="connsiteY3" fmla="*/ 23338 h 62746"/>
                  <a:gd name="connsiteX4" fmla="*/ 6630 w 48568"/>
                  <a:gd name="connsiteY4" fmla="*/ 30768 h 62746"/>
                  <a:gd name="connsiteX5" fmla="*/ 22409 w 48568"/>
                  <a:gd name="connsiteY5" fmla="*/ 38198 h 62746"/>
                  <a:gd name="connsiteX6" fmla="*/ 23634 w 48568"/>
                  <a:gd name="connsiteY6" fmla="*/ 40802 h 62746"/>
                  <a:gd name="connsiteX7" fmla="*/ 24860 w 48568"/>
                  <a:gd name="connsiteY7" fmla="*/ 43942 h 62746"/>
                  <a:gd name="connsiteX8" fmla="*/ 23941 w 48568"/>
                  <a:gd name="connsiteY8" fmla="*/ 47313 h 62746"/>
                  <a:gd name="connsiteX9" fmla="*/ 28000 w 48568"/>
                  <a:gd name="connsiteY9" fmla="*/ 59262 h 62746"/>
                  <a:gd name="connsiteX10" fmla="*/ 31141 w 48568"/>
                  <a:gd name="connsiteY10" fmla="*/ 59032 h 62746"/>
                  <a:gd name="connsiteX11" fmla="*/ 34281 w 48568"/>
                  <a:gd name="connsiteY11" fmla="*/ 52598 h 62746"/>
                  <a:gd name="connsiteX12" fmla="*/ 30451 w 48568"/>
                  <a:gd name="connsiteY12" fmla="*/ 48998 h 62746"/>
                  <a:gd name="connsiteX13" fmla="*/ 31907 w 48568"/>
                  <a:gd name="connsiteY13" fmla="*/ 44708 h 62746"/>
                  <a:gd name="connsiteX14" fmla="*/ 32826 w 48568"/>
                  <a:gd name="connsiteY14" fmla="*/ 40189 h 62746"/>
                  <a:gd name="connsiteX15" fmla="*/ 38801 w 48568"/>
                  <a:gd name="connsiteY15" fmla="*/ 36359 h 62746"/>
                  <a:gd name="connsiteX16" fmla="*/ 40945 w 48568"/>
                  <a:gd name="connsiteY16" fmla="*/ 30155 h 62746"/>
                  <a:gd name="connsiteX17" fmla="*/ 37575 w 48568"/>
                  <a:gd name="connsiteY17" fmla="*/ 25866 h 62746"/>
                  <a:gd name="connsiteX18" fmla="*/ 46460 w 48568"/>
                  <a:gd name="connsiteY18" fmla="*/ 18895 h 62746"/>
                  <a:gd name="connsiteX19" fmla="*/ 46460 w 48568"/>
                  <a:gd name="connsiteY19" fmla="*/ 8325 h 62746"/>
                  <a:gd name="connsiteX20" fmla="*/ 41405 w 48568"/>
                  <a:gd name="connsiteY20" fmla="*/ 436 h 62746"/>
                  <a:gd name="connsiteX21" fmla="*/ 31371 w 48568"/>
                  <a:gd name="connsiteY21" fmla="*/ 4495 h 62746"/>
                  <a:gd name="connsiteX22" fmla="*/ 31830 w 48568"/>
                  <a:gd name="connsiteY22" fmla="*/ 9551 h 62746"/>
                  <a:gd name="connsiteX23" fmla="*/ 31141 w 48568"/>
                  <a:gd name="connsiteY23" fmla="*/ 19125 h 62746"/>
                  <a:gd name="connsiteX24" fmla="*/ 30451 w 48568"/>
                  <a:gd name="connsiteY24" fmla="*/ 16521 h 62746"/>
                  <a:gd name="connsiteX25" fmla="*/ 29532 w 48568"/>
                  <a:gd name="connsiteY25" fmla="*/ 9551 h 62746"/>
                  <a:gd name="connsiteX26" fmla="*/ 26162 w 48568"/>
                  <a:gd name="connsiteY26" fmla="*/ 16751 h 62746"/>
                  <a:gd name="connsiteX27" fmla="*/ 21873 w 48568"/>
                  <a:gd name="connsiteY27" fmla="*/ 14836 h 62746"/>
                  <a:gd name="connsiteX28" fmla="*/ 22332 w 48568"/>
                  <a:gd name="connsiteY28" fmla="*/ 9321 h 62746"/>
                  <a:gd name="connsiteX29" fmla="*/ 14673 w 48568"/>
                  <a:gd name="connsiteY29" fmla="*/ 6180 h 62746"/>
                  <a:gd name="connsiteX30" fmla="*/ 16357 w 48568"/>
                  <a:gd name="connsiteY30" fmla="*/ 8325 h 62746"/>
                  <a:gd name="connsiteX31" fmla="*/ 11608 w 48568"/>
                  <a:gd name="connsiteY31" fmla="*/ 15219 h 6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568" h="62746">
                    <a:moveTo>
                      <a:pt x="11608" y="15219"/>
                    </a:moveTo>
                    <a:cubicBezTo>
                      <a:pt x="7779" y="17134"/>
                      <a:pt x="5864" y="17363"/>
                      <a:pt x="1804" y="16674"/>
                    </a:cubicBezTo>
                    <a:cubicBezTo>
                      <a:pt x="-2255" y="15985"/>
                      <a:pt x="1804" y="18819"/>
                      <a:pt x="1804" y="18819"/>
                    </a:cubicBezTo>
                    <a:cubicBezTo>
                      <a:pt x="3260" y="20504"/>
                      <a:pt x="5864" y="20274"/>
                      <a:pt x="6860" y="23338"/>
                    </a:cubicBezTo>
                    <a:cubicBezTo>
                      <a:pt x="7779" y="26478"/>
                      <a:pt x="10230" y="28087"/>
                      <a:pt x="6630" y="30768"/>
                    </a:cubicBezTo>
                    <a:cubicBezTo>
                      <a:pt x="3030" y="33372"/>
                      <a:pt x="18809" y="36742"/>
                      <a:pt x="22409" y="38198"/>
                    </a:cubicBezTo>
                    <a:cubicBezTo>
                      <a:pt x="26009" y="39653"/>
                      <a:pt x="26239" y="39423"/>
                      <a:pt x="23634" y="40802"/>
                    </a:cubicBezTo>
                    <a:cubicBezTo>
                      <a:pt x="21030" y="42257"/>
                      <a:pt x="21949" y="42717"/>
                      <a:pt x="24860" y="43942"/>
                    </a:cubicBezTo>
                    <a:cubicBezTo>
                      <a:pt x="27771" y="45168"/>
                      <a:pt x="26315" y="44862"/>
                      <a:pt x="23941" y="47313"/>
                    </a:cubicBezTo>
                    <a:cubicBezTo>
                      <a:pt x="21566" y="49764"/>
                      <a:pt x="26851" y="52598"/>
                      <a:pt x="28000" y="59262"/>
                    </a:cubicBezTo>
                    <a:cubicBezTo>
                      <a:pt x="29149" y="65926"/>
                      <a:pt x="30375" y="61406"/>
                      <a:pt x="31141" y="59032"/>
                    </a:cubicBezTo>
                    <a:cubicBezTo>
                      <a:pt x="31830" y="56658"/>
                      <a:pt x="32596" y="54743"/>
                      <a:pt x="34281" y="52598"/>
                    </a:cubicBezTo>
                    <a:cubicBezTo>
                      <a:pt x="35966" y="50453"/>
                      <a:pt x="33822" y="49457"/>
                      <a:pt x="30451" y="48998"/>
                    </a:cubicBezTo>
                    <a:cubicBezTo>
                      <a:pt x="27081" y="48538"/>
                      <a:pt x="29226" y="46393"/>
                      <a:pt x="31907" y="44708"/>
                    </a:cubicBezTo>
                    <a:cubicBezTo>
                      <a:pt x="34511" y="43023"/>
                      <a:pt x="34817" y="41568"/>
                      <a:pt x="32826" y="40189"/>
                    </a:cubicBezTo>
                    <a:cubicBezTo>
                      <a:pt x="30834" y="38811"/>
                      <a:pt x="33056" y="37585"/>
                      <a:pt x="38801" y="36359"/>
                    </a:cubicBezTo>
                    <a:cubicBezTo>
                      <a:pt x="44545" y="35134"/>
                      <a:pt x="45005" y="30155"/>
                      <a:pt x="40945" y="30155"/>
                    </a:cubicBezTo>
                    <a:cubicBezTo>
                      <a:pt x="36886" y="30155"/>
                      <a:pt x="39490" y="28929"/>
                      <a:pt x="37575" y="25866"/>
                    </a:cubicBezTo>
                    <a:cubicBezTo>
                      <a:pt x="35660" y="22725"/>
                      <a:pt x="42324" y="21576"/>
                      <a:pt x="46460" y="18895"/>
                    </a:cubicBezTo>
                    <a:cubicBezTo>
                      <a:pt x="50520" y="16291"/>
                      <a:pt x="47686" y="12691"/>
                      <a:pt x="46460" y="8325"/>
                    </a:cubicBezTo>
                    <a:cubicBezTo>
                      <a:pt x="45234" y="4036"/>
                      <a:pt x="44775" y="2121"/>
                      <a:pt x="41405" y="436"/>
                    </a:cubicBezTo>
                    <a:cubicBezTo>
                      <a:pt x="38034" y="-1250"/>
                      <a:pt x="34971" y="2350"/>
                      <a:pt x="31371" y="4495"/>
                    </a:cubicBezTo>
                    <a:cubicBezTo>
                      <a:pt x="27771" y="6640"/>
                      <a:pt x="28766" y="6180"/>
                      <a:pt x="31830" y="9551"/>
                    </a:cubicBezTo>
                    <a:cubicBezTo>
                      <a:pt x="34894" y="12921"/>
                      <a:pt x="33745" y="17670"/>
                      <a:pt x="31141" y="19125"/>
                    </a:cubicBezTo>
                    <a:cubicBezTo>
                      <a:pt x="28536" y="20580"/>
                      <a:pt x="28766" y="19355"/>
                      <a:pt x="30451" y="16521"/>
                    </a:cubicBezTo>
                    <a:cubicBezTo>
                      <a:pt x="32136" y="13610"/>
                      <a:pt x="30911" y="12461"/>
                      <a:pt x="29532" y="9551"/>
                    </a:cubicBezTo>
                    <a:cubicBezTo>
                      <a:pt x="28077" y="6640"/>
                      <a:pt x="27847" y="11465"/>
                      <a:pt x="26162" y="16751"/>
                    </a:cubicBezTo>
                    <a:cubicBezTo>
                      <a:pt x="24477" y="22036"/>
                      <a:pt x="22792" y="17440"/>
                      <a:pt x="21873" y="14836"/>
                    </a:cubicBezTo>
                    <a:cubicBezTo>
                      <a:pt x="20954" y="12231"/>
                      <a:pt x="19958" y="12461"/>
                      <a:pt x="22332" y="9321"/>
                    </a:cubicBezTo>
                    <a:cubicBezTo>
                      <a:pt x="24707" y="6180"/>
                      <a:pt x="20187" y="6717"/>
                      <a:pt x="14673" y="6180"/>
                    </a:cubicBezTo>
                    <a:cubicBezTo>
                      <a:pt x="9157" y="5644"/>
                      <a:pt x="12987" y="7636"/>
                      <a:pt x="16357" y="8325"/>
                    </a:cubicBezTo>
                    <a:cubicBezTo>
                      <a:pt x="19498" y="9014"/>
                      <a:pt x="15438" y="13304"/>
                      <a:pt x="11608" y="1521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11" name="Kombinationstegning: figur 12310">
                <a:extLst>
                  <a:ext uri="{FF2B5EF4-FFF2-40B4-BE49-F238E27FC236}">
                    <a16:creationId xmlns:a16="http://schemas.microsoft.com/office/drawing/2014/main" id="{EDD5873A-5842-4577-A07D-B446470C5A4B}"/>
                  </a:ext>
                </a:extLst>
              </p:cNvPr>
              <p:cNvSpPr/>
              <p:nvPr/>
            </p:nvSpPr>
            <p:spPr>
              <a:xfrm>
                <a:off x="6593421" y="2668338"/>
                <a:ext cx="6021" cy="3742"/>
              </a:xfrm>
              <a:custGeom>
                <a:avLst/>
                <a:gdLst>
                  <a:gd name="connsiteX0" fmla="*/ 536 w 6021"/>
                  <a:gd name="connsiteY0" fmla="*/ 1209 h 3742"/>
                  <a:gd name="connsiteX1" fmla="*/ 2451 w 6021"/>
                  <a:gd name="connsiteY1" fmla="*/ 3354 h 3742"/>
                  <a:gd name="connsiteX2" fmla="*/ 5362 w 6021"/>
                  <a:gd name="connsiteY2" fmla="*/ 979 h 3742"/>
                  <a:gd name="connsiteX3" fmla="*/ 536 w 6021"/>
                  <a:gd name="connsiteY3" fmla="*/ 1209 h 3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21" h="3742">
                    <a:moveTo>
                      <a:pt x="536" y="1209"/>
                    </a:moveTo>
                    <a:cubicBezTo>
                      <a:pt x="-1379" y="2435"/>
                      <a:pt x="2451" y="3354"/>
                      <a:pt x="2451" y="3354"/>
                    </a:cubicBezTo>
                    <a:cubicBezTo>
                      <a:pt x="6511" y="4579"/>
                      <a:pt x="6511" y="2665"/>
                      <a:pt x="5362" y="979"/>
                    </a:cubicBezTo>
                    <a:cubicBezTo>
                      <a:pt x="4136" y="-706"/>
                      <a:pt x="2451" y="60"/>
                      <a:pt x="536" y="120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12" name="Kombinationstegning: figur 12311">
                <a:extLst>
                  <a:ext uri="{FF2B5EF4-FFF2-40B4-BE49-F238E27FC236}">
                    <a16:creationId xmlns:a16="http://schemas.microsoft.com/office/drawing/2014/main" id="{83B8BE3D-7FEE-4BA0-8B2F-34453F4E0BDE}"/>
                  </a:ext>
                </a:extLst>
              </p:cNvPr>
              <p:cNvSpPr/>
              <p:nvPr/>
            </p:nvSpPr>
            <p:spPr>
              <a:xfrm>
                <a:off x="6593687" y="2654663"/>
                <a:ext cx="23134" cy="9985"/>
              </a:xfrm>
              <a:custGeom>
                <a:avLst/>
                <a:gdLst>
                  <a:gd name="connsiteX0" fmla="*/ 19879 w 23134"/>
                  <a:gd name="connsiteY0" fmla="*/ 6995 h 9985"/>
                  <a:gd name="connsiteX1" fmla="*/ 22023 w 23134"/>
                  <a:gd name="connsiteY1" fmla="*/ 4084 h 9985"/>
                  <a:gd name="connsiteX2" fmla="*/ 14823 w 23134"/>
                  <a:gd name="connsiteY2" fmla="*/ 2629 h 9985"/>
                  <a:gd name="connsiteX3" fmla="*/ 6245 w 23134"/>
                  <a:gd name="connsiteY3" fmla="*/ 24 h 9985"/>
                  <a:gd name="connsiteX4" fmla="*/ 959 w 23134"/>
                  <a:gd name="connsiteY4" fmla="*/ 2935 h 9985"/>
                  <a:gd name="connsiteX5" fmla="*/ 1879 w 23134"/>
                  <a:gd name="connsiteY5" fmla="*/ 5846 h 9985"/>
                  <a:gd name="connsiteX6" fmla="*/ 10227 w 23134"/>
                  <a:gd name="connsiteY6" fmla="*/ 8986 h 9985"/>
                  <a:gd name="connsiteX7" fmla="*/ 19879 w 23134"/>
                  <a:gd name="connsiteY7" fmla="*/ 6995 h 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34" h="9985">
                    <a:moveTo>
                      <a:pt x="19879" y="6995"/>
                    </a:moveTo>
                    <a:cubicBezTo>
                      <a:pt x="24934" y="5539"/>
                      <a:pt x="22789" y="6305"/>
                      <a:pt x="22023" y="4084"/>
                    </a:cubicBezTo>
                    <a:cubicBezTo>
                      <a:pt x="21334" y="1939"/>
                      <a:pt x="17274" y="2859"/>
                      <a:pt x="14823" y="2629"/>
                    </a:cubicBezTo>
                    <a:cubicBezTo>
                      <a:pt x="12449" y="2399"/>
                      <a:pt x="9768" y="-282"/>
                      <a:pt x="6245" y="24"/>
                    </a:cubicBezTo>
                    <a:cubicBezTo>
                      <a:pt x="2644" y="254"/>
                      <a:pt x="3640" y="1939"/>
                      <a:pt x="959" y="2935"/>
                    </a:cubicBezTo>
                    <a:cubicBezTo>
                      <a:pt x="-1645" y="3854"/>
                      <a:pt x="1879" y="5846"/>
                      <a:pt x="1879" y="5846"/>
                    </a:cubicBezTo>
                    <a:cubicBezTo>
                      <a:pt x="5019" y="7531"/>
                      <a:pt x="6934" y="6305"/>
                      <a:pt x="10227" y="8986"/>
                    </a:cubicBezTo>
                    <a:cubicBezTo>
                      <a:pt x="13674" y="11591"/>
                      <a:pt x="14823" y="8450"/>
                      <a:pt x="19879" y="699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13" name="Kombinationstegning: figur 12312">
                <a:extLst>
                  <a:ext uri="{FF2B5EF4-FFF2-40B4-BE49-F238E27FC236}">
                    <a16:creationId xmlns:a16="http://schemas.microsoft.com/office/drawing/2014/main" id="{3D195D00-4758-4508-AA3F-9DD45CF648DB}"/>
                  </a:ext>
                </a:extLst>
              </p:cNvPr>
              <p:cNvSpPr/>
              <p:nvPr/>
            </p:nvSpPr>
            <p:spPr>
              <a:xfrm>
                <a:off x="6698435" y="2640292"/>
                <a:ext cx="10971" cy="9222"/>
              </a:xfrm>
              <a:custGeom>
                <a:avLst/>
                <a:gdLst>
                  <a:gd name="connsiteX0" fmla="*/ 6817 w 10971"/>
                  <a:gd name="connsiteY0" fmla="*/ 8498 h 9222"/>
                  <a:gd name="connsiteX1" fmla="*/ 10876 w 10971"/>
                  <a:gd name="connsiteY1" fmla="*/ 5127 h 9222"/>
                  <a:gd name="connsiteX2" fmla="*/ 2987 w 10971"/>
                  <a:gd name="connsiteY2" fmla="*/ 378 h 9222"/>
                  <a:gd name="connsiteX3" fmla="*/ 842 w 10971"/>
                  <a:gd name="connsiteY3" fmla="*/ 1297 h 9222"/>
                  <a:gd name="connsiteX4" fmla="*/ 6817 w 10971"/>
                  <a:gd name="connsiteY4" fmla="*/ 8498 h 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1" h="9222">
                    <a:moveTo>
                      <a:pt x="6817" y="8498"/>
                    </a:moveTo>
                    <a:cubicBezTo>
                      <a:pt x="10417" y="10642"/>
                      <a:pt x="9957" y="7578"/>
                      <a:pt x="10876" y="5127"/>
                    </a:cubicBezTo>
                    <a:cubicBezTo>
                      <a:pt x="11795" y="2676"/>
                      <a:pt x="5821" y="1527"/>
                      <a:pt x="2987" y="378"/>
                    </a:cubicBezTo>
                    <a:cubicBezTo>
                      <a:pt x="76" y="-847"/>
                      <a:pt x="842" y="1297"/>
                      <a:pt x="842" y="1297"/>
                    </a:cubicBezTo>
                    <a:cubicBezTo>
                      <a:pt x="-2069" y="7732"/>
                      <a:pt x="3217" y="6276"/>
                      <a:pt x="6817" y="849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14" name="Kombinationstegning: figur 12313">
                <a:extLst>
                  <a:ext uri="{FF2B5EF4-FFF2-40B4-BE49-F238E27FC236}">
                    <a16:creationId xmlns:a16="http://schemas.microsoft.com/office/drawing/2014/main" id="{D4F56E80-F867-45CE-80F3-69E277CDA29F}"/>
                  </a:ext>
                </a:extLst>
              </p:cNvPr>
              <p:cNvSpPr/>
              <p:nvPr/>
            </p:nvSpPr>
            <p:spPr>
              <a:xfrm>
                <a:off x="6627147" y="2648347"/>
                <a:ext cx="9557" cy="6274"/>
              </a:xfrm>
              <a:custGeom>
                <a:avLst/>
                <a:gdLst>
                  <a:gd name="connsiteX0" fmla="*/ 513 w 9557"/>
                  <a:gd name="connsiteY0" fmla="*/ 3966 h 6274"/>
                  <a:gd name="connsiteX1" fmla="*/ 2658 w 9557"/>
                  <a:gd name="connsiteY1" fmla="*/ 4196 h 6274"/>
                  <a:gd name="connsiteX2" fmla="*/ 8403 w 9557"/>
                  <a:gd name="connsiteY2" fmla="*/ 3736 h 6274"/>
                  <a:gd name="connsiteX3" fmla="*/ 4343 w 9557"/>
                  <a:gd name="connsiteY3" fmla="*/ 826 h 6274"/>
                  <a:gd name="connsiteX4" fmla="*/ 513 w 9557"/>
                  <a:gd name="connsiteY4" fmla="*/ 3966 h 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7" h="6274">
                    <a:moveTo>
                      <a:pt x="513" y="3966"/>
                    </a:moveTo>
                    <a:cubicBezTo>
                      <a:pt x="-1402" y="9021"/>
                      <a:pt x="2658" y="4196"/>
                      <a:pt x="2658" y="4196"/>
                    </a:cubicBezTo>
                    <a:cubicBezTo>
                      <a:pt x="3884" y="2511"/>
                      <a:pt x="5032" y="3277"/>
                      <a:pt x="8403" y="3736"/>
                    </a:cubicBezTo>
                    <a:cubicBezTo>
                      <a:pt x="11773" y="4196"/>
                      <a:pt x="6947" y="2051"/>
                      <a:pt x="4343" y="826"/>
                    </a:cubicBezTo>
                    <a:cubicBezTo>
                      <a:pt x="1739" y="-323"/>
                      <a:pt x="2428" y="-1013"/>
                      <a:pt x="513" y="396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15" name="Kombinationstegning: figur 12314">
                <a:extLst>
                  <a:ext uri="{FF2B5EF4-FFF2-40B4-BE49-F238E27FC236}">
                    <a16:creationId xmlns:a16="http://schemas.microsoft.com/office/drawing/2014/main" id="{FE3827D6-578C-4646-ADFF-1C0674BCC8CA}"/>
                  </a:ext>
                </a:extLst>
              </p:cNvPr>
              <p:cNvSpPr/>
              <p:nvPr/>
            </p:nvSpPr>
            <p:spPr>
              <a:xfrm>
                <a:off x="6510945" y="2569034"/>
                <a:ext cx="79978" cy="88502"/>
              </a:xfrm>
              <a:custGeom>
                <a:avLst/>
                <a:gdLst>
                  <a:gd name="connsiteX0" fmla="*/ 33225 w 79978"/>
                  <a:gd name="connsiteY0" fmla="*/ 87645 h 88502"/>
                  <a:gd name="connsiteX1" fmla="*/ 36212 w 79978"/>
                  <a:gd name="connsiteY1" fmla="*/ 88487 h 88502"/>
                  <a:gd name="connsiteX2" fmla="*/ 39429 w 79978"/>
                  <a:gd name="connsiteY2" fmla="*/ 88181 h 88502"/>
                  <a:gd name="connsiteX3" fmla="*/ 41191 w 79978"/>
                  <a:gd name="connsiteY3" fmla="*/ 85960 h 88502"/>
                  <a:gd name="connsiteX4" fmla="*/ 44867 w 79978"/>
                  <a:gd name="connsiteY4" fmla="*/ 85194 h 88502"/>
                  <a:gd name="connsiteX5" fmla="*/ 45633 w 79978"/>
                  <a:gd name="connsiteY5" fmla="*/ 81977 h 88502"/>
                  <a:gd name="connsiteX6" fmla="*/ 41344 w 79978"/>
                  <a:gd name="connsiteY6" fmla="*/ 80215 h 88502"/>
                  <a:gd name="connsiteX7" fmla="*/ 38663 w 79978"/>
                  <a:gd name="connsiteY7" fmla="*/ 77840 h 88502"/>
                  <a:gd name="connsiteX8" fmla="*/ 41344 w 79978"/>
                  <a:gd name="connsiteY8" fmla="*/ 75466 h 88502"/>
                  <a:gd name="connsiteX9" fmla="*/ 44025 w 79978"/>
                  <a:gd name="connsiteY9" fmla="*/ 69721 h 88502"/>
                  <a:gd name="connsiteX10" fmla="*/ 43872 w 79978"/>
                  <a:gd name="connsiteY10" fmla="*/ 57772 h 88502"/>
                  <a:gd name="connsiteX11" fmla="*/ 43718 w 79978"/>
                  <a:gd name="connsiteY11" fmla="*/ 54402 h 88502"/>
                  <a:gd name="connsiteX12" fmla="*/ 46093 w 79978"/>
                  <a:gd name="connsiteY12" fmla="*/ 53100 h 88502"/>
                  <a:gd name="connsiteX13" fmla="*/ 52297 w 79978"/>
                  <a:gd name="connsiteY13" fmla="*/ 53559 h 88502"/>
                  <a:gd name="connsiteX14" fmla="*/ 52910 w 79978"/>
                  <a:gd name="connsiteY14" fmla="*/ 50189 h 88502"/>
                  <a:gd name="connsiteX15" fmla="*/ 56127 w 79978"/>
                  <a:gd name="connsiteY15" fmla="*/ 46972 h 88502"/>
                  <a:gd name="connsiteX16" fmla="*/ 60876 w 79978"/>
                  <a:gd name="connsiteY16" fmla="*/ 43142 h 88502"/>
                  <a:gd name="connsiteX17" fmla="*/ 65855 w 79978"/>
                  <a:gd name="connsiteY17" fmla="*/ 30044 h 88502"/>
                  <a:gd name="connsiteX18" fmla="*/ 66621 w 79978"/>
                  <a:gd name="connsiteY18" fmla="*/ 31959 h 88502"/>
                  <a:gd name="connsiteX19" fmla="*/ 66927 w 79978"/>
                  <a:gd name="connsiteY19" fmla="*/ 35023 h 88502"/>
                  <a:gd name="connsiteX20" fmla="*/ 67846 w 79978"/>
                  <a:gd name="connsiteY20" fmla="*/ 35942 h 88502"/>
                  <a:gd name="connsiteX21" fmla="*/ 70068 w 79978"/>
                  <a:gd name="connsiteY21" fmla="*/ 36248 h 88502"/>
                  <a:gd name="connsiteX22" fmla="*/ 79030 w 79978"/>
                  <a:gd name="connsiteY22" fmla="*/ 26214 h 88502"/>
                  <a:gd name="connsiteX23" fmla="*/ 78110 w 79978"/>
                  <a:gd name="connsiteY23" fmla="*/ 22691 h 88502"/>
                  <a:gd name="connsiteX24" fmla="*/ 64706 w 79978"/>
                  <a:gd name="connsiteY24" fmla="*/ 18248 h 88502"/>
                  <a:gd name="connsiteX25" fmla="*/ 62331 w 79978"/>
                  <a:gd name="connsiteY25" fmla="*/ 19704 h 88502"/>
                  <a:gd name="connsiteX26" fmla="*/ 63251 w 79978"/>
                  <a:gd name="connsiteY26" fmla="*/ 16180 h 88502"/>
                  <a:gd name="connsiteX27" fmla="*/ 62485 w 79978"/>
                  <a:gd name="connsiteY27" fmla="*/ 14572 h 88502"/>
                  <a:gd name="connsiteX28" fmla="*/ 61872 w 79978"/>
                  <a:gd name="connsiteY28" fmla="*/ 12657 h 88502"/>
                  <a:gd name="connsiteX29" fmla="*/ 62638 w 79978"/>
                  <a:gd name="connsiteY29" fmla="*/ 10129 h 88502"/>
                  <a:gd name="connsiteX30" fmla="*/ 62025 w 79978"/>
                  <a:gd name="connsiteY30" fmla="*/ 4844 h 88502"/>
                  <a:gd name="connsiteX31" fmla="*/ 58655 w 79978"/>
                  <a:gd name="connsiteY31" fmla="*/ 401 h 88502"/>
                  <a:gd name="connsiteX32" fmla="*/ 47778 w 79978"/>
                  <a:gd name="connsiteY32" fmla="*/ 708 h 88502"/>
                  <a:gd name="connsiteX33" fmla="*/ 39965 w 79978"/>
                  <a:gd name="connsiteY33" fmla="*/ 554 h 88502"/>
                  <a:gd name="connsiteX34" fmla="*/ 32918 w 79978"/>
                  <a:gd name="connsiteY34" fmla="*/ 5150 h 88502"/>
                  <a:gd name="connsiteX35" fmla="*/ 32306 w 79978"/>
                  <a:gd name="connsiteY35" fmla="*/ 13576 h 88502"/>
                  <a:gd name="connsiteX36" fmla="*/ 35676 w 79978"/>
                  <a:gd name="connsiteY36" fmla="*/ 16946 h 88502"/>
                  <a:gd name="connsiteX37" fmla="*/ 33301 w 79978"/>
                  <a:gd name="connsiteY37" fmla="*/ 18708 h 88502"/>
                  <a:gd name="connsiteX38" fmla="*/ 28169 w 79978"/>
                  <a:gd name="connsiteY38" fmla="*/ 15184 h 88502"/>
                  <a:gd name="connsiteX39" fmla="*/ 27403 w 79978"/>
                  <a:gd name="connsiteY39" fmla="*/ 11355 h 88502"/>
                  <a:gd name="connsiteX40" fmla="*/ 23421 w 79978"/>
                  <a:gd name="connsiteY40" fmla="*/ 10589 h 88502"/>
                  <a:gd name="connsiteX41" fmla="*/ 18824 w 79978"/>
                  <a:gd name="connsiteY41" fmla="*/ 15031 h 88502"/>
                  <a:gd name="connsiteX42" fmla="*/ 18059 w 79978"/>
                  <a:gd name="connsiteY42" fmla="*/ 19321 h 88502"/>
                  <a:gd name="connsiteX43" fmla="*/ 17752 w 79978"/>
                  <a:gd name="connsiteY43" fmla="*/ 21695 h 88502"/>
                  <a:gd name="connsiteX44" fmla="*/ 4654 w 79978"/>
                  <a:gd name="connsiteY44" fmla="*/ 16410 h 88502"/>
                  <a:gd name="connsiteX45" fmla="*/ 2739 w 79978"/>
                  <a:gd name="connsiteY45" fmla="*/ 15797 h 88502"/>
                  <a:gd name="connsiteX46" fmla="*/ 978 w 79978"/>
                  <a:gd name="connsiteY46" fmla="*/ 25065 h 88502"/>
                  <a:gd name="connsiteX47" fmla="*/ 212 w 79978"/>
                  <a:gd name="connsiteY47" fmla="*/ 38163 h 88502"/>
                  <a:gd name="connsiteX48" fmla="*/ 978 w 79978"/>
                  <a:gd name="connsiteY48" fmla="*/ 40231 h 88502"/>
                  <a:gd name="connsiteX49" fmla="*/ 4501 w 79978"/>
                  <a:gd name="connsiteY49" fmla="*/ 38929 h 88502"/>
                  <a:gd name="connsiteX50" fmla="*/ 6723 w 79978"/>
                  <a:gd name="connsiteY50" fmla="*/ 44980 h 88502"/>
                  <a:gd name="connsiteX51" fmla="*/ 1437 w 79978"/>
                  <a:gd name="connsiteY51" fmla="*/ 43678 h 88502"/>
                  <a:gd name="connsiteX52" fmla="*/ 824 w 79978"/>
                  <a:gd name="connsiteY52" fmla="*/ 45440 h 88502"/>
                  <a:gd name="connsiteX53" fmla="*/ 365 w 79978"/>
                  <a:gd name="connsiteY53" fmla="*/ 56776 h 88502"/>
                  <a:gd name="connsiteX54" fmla="*/ 4808 w 79978"/>
                  <a:gd name="connsiteY54" fmla="*/ 62521 h 88502"/>
                  <a:gd name="connsiteX55" fmla="*/ 4808 w 79978"/>
                  <a:gd name="connsiteY55" fmla="*/ 60453 h 88502"/>
                  <a:gd name="connsiteX56" fmla="*/ 6875 w 79978"/>
                  <a:gd name="connsiteY56" fmla="*/ 58844 h 88502"/>
                  <a:gd name="connsiteX57" fmla="*/ 14995 w 79978"/>
                  <a:gd name="connsiteY57" fmla="*/ 66044 h 88502"/>
                  <a:gd name="connsiteX58" fmla="*/ 14229 w 79978"/>
                  <a:gd name="connsiteY58" fmla="*/ 74623 h 88502"/>
                  <a:gd name="connsiteX59" fmla="*/ 12161 w 79978"/>
                  <a:gd name="connsiteY59" fmla="*/ 74164 h 88502"/>
                  <a:gd name="connsiteX60" fmla="*/ 10399 w 79978"/>
                  <a:gd name="connsiteY60" fmla="*/ 74470 h 88502"/>
                  <a:gd name="connsiteX61" fmla="*/ 14075 w 79978"/>
                  <a:gd name="connsiteY61" fmla="*/ 76691 h 88502"/>
                  <a:gd name="connsiteX62" fmla="*/ 15225 w 79978"/>
                  <a:gd name="connsiteY62" fmla="*/ 78300 h 88502"/>
                  <a:gd name="connsiteX63" fmla="*/ 16527 w 79978"/>
                  <a:gd name="connsiteY63" fmla="*/ 83585 h 88502"/>
                  <a:gd name="connsiteX64" fmla="*/ 17293 w 79978"/>
                  <a:gd name="connsiteY64" fmla="*/ 84887 h 88502"/>
                  <a:gd name="connsiteX65" fmla="*/ 18824 w 79978"/>
                  <a:gd name="connsiteY65" fmla="*/ 85117 h 88502"/>
                  <a:gd name="connsiteX66" fmla="*/ 33225 w 79978"/>
                  <a:gd name="connsiteY66" fmla="*/ 87645 h 8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9978" h="88502">
                    <a:moveTo>
                      <a:pt x="33225" y="87645"/>
                    </a:moveTo>
                    <a:cubicBezTo>
                      <a:pt x="34527" y="88258"/>
                      <a:pt x="35370" y="88334"/>
                      <a:pt x="36212" y="88487"/>
                    </a:cubicBezTo>
                    <a:cubicBezTo>
                      <a:pt x="36595" y="88564"/>
                      <a:pt x="38050" y="88334"/>
                      <a:pt x="39429" y="88181"/>
                    </a:cubicBezTo>
                    <a:cubicBezTo>
                      <a:pt x="38893" y="87721"/>
                      <a:pt x="39276" y="86879"/>
                      <a:pt x="41191" y="85960"/>
                    </a:cubicBezTo>
                    <a:cubicBezTo>
                      <a:pt x="41191" y="85960"/>
                      <a:pt x="43565" y="83891"/>
                      <a:pt x="44867" y="85194"/>
                    </a:cubicBezTo>
                    <a:cubicBezTo>
                      <a:pt x="46169" y="86496"/>
                      <a:pt x="47242" y="83738"/>
                      <a:pt x="45633" y="81977"/>
                    </a:cubicBezTo>
                    <a:cubicBezTo>
                      <a:pt x="44025" y="80215"/>
                      <a:pt x="42263" y="80215"/>
                      <a:pt x="41344" y="80215"/>
                    </a:cubicBezTo>
                    <a:cubicBezTo>
                      <a:pt x="40425" y="80215"/>
                      <a:pt x="38280" y="79296"/>
                      <a:pt x="38663" y="77840"/>
                    </a:cubicBezTo>
                    <a:cubicBezTo>
                      <a:pt x="38969" y="76385"/>
                      <a:pt x="39582" y="75619"/>
                      <a:pt x="41344" y="75466"/>
                    </a:cubicBezTo>
                    <a:cubicBezTo>
                      <a:pt x="43106" y="75313"/>
                      <a:pt x="45633" y="74011"/>
                      <a:pt x="44025" y="69721"/>
                    </a:cubicBezTo>
                    <a:cubicBezTo>
                      <a:pt x="42416" y="65432"/>
                      <a:pt x="40808" y="61142"/>
                      <a:pt x="43872" y="57772"/>
                    </a:cubicBezTo>
                    <a:cubicBezTo>
                      <a:pt x="46936" y="54402"/>
                      <a:pt x="44331" y="55091"/>
                      <a:pt x="43718" y="54402"/>
                    </a:cubicBezTo>
                    <a:cubicBezTo>
                      <a:pt x="43106" y="53789"/>
                      <a:pt x="42953" y="52640"/>
                      <a:pt x="46093" y="53100"/>
                    </a:cubicBezTo>
                    <a:cubicBezTo>
                      <a:pt x="49310" y="53559"/>
                      <a:pt x="51225" y="53712"/>
                      <a:pt x="52297" y="53559"/>
                    </a:cubicBezTo>
                    <a:cubicBezTo>
                      <a:pt x="53446" y="53406"/>
                      <a:pt x="53446" y="52410"/>
                      <a:pt x="52910" y="50189"/>
                    </a:cubicBezTo>
                    <a:cubicBezTo>
                      <a:pt x="52450" y="47968"/>
                      <a:pt x="52604" y="45210"/>
                      <a:pt x="56127" y="46972"/>
                    </a:cubicBezTo>
                    <a:cubicBezTo>
                      <a:pt x="59651" y="48734"/>
                      <a:pt x="60110" y="47125"/>
                      <a:pt x="60876" y="43142"/>
                    </a:cubicBezTo>
                    <a:cubicBezTo>
                      <a:pt x="61642" y="39159"/>
                      <a:pt x="62791" y="30657"/>
                      <a:pt x="65855" y="30044"/>
                    </a:cubicBezTo>
                    <a:cubicBezTo>
                      <a:pt x="68919" y="29431"/>
                      <a:pt x="67616" y="30810"/>
                      <a:pt x="66621" y="31959"/>
                    </a:cubicBezTo>
                    <a:cubicBezTo>
                      <a:pt x="65701" y="33108"/>
                      <a:pt x="65319" y="35023"/>
                      <a:pt x="66927" y="35023"/>
                    </a:cubicBezTo>
                    <a:cubicBezTo>
                      <a:pt x="68536" y="35023"/>
                      <a:pt x="68229" y="35329"/>
                      <a:pt x="67846" y="35942"/>
                    </a:cubicBezTo>
                    <a:cubicBezTo>
                      <a:pt x="67540" y="36555"/>
                      <a:pt x="67693" y="37704"/>
                      <a:pt x="70068" y="36248"/>
                    </a:cubicBezTo>
                    <a:cubicBezTo>
                      <a:pt x="72442" y="34793"/>
                      <a:pt x="77574" y="30504"/>
                      <a:pt x="79030" y="26214"/>
                    </a:cubicBezTo>
                    <a:cubicBezTo>
                      <a:pt x="80485" y="21925"/>
                      <a:pt x="80332" y="22844"/>
                      <a:pt x="78110" y="22691"/>
                    </a:cubicBezTo>
                    <a:cubicBezTo>
                      <a:pt x="75889" y="22538"/>
                      <a:pt x="66161" y="20316"/>
                      <a:pt x="64706" y="18248"/>
                    </a:cubicBezTo>
                    <a:cubicBezTo>
                      <a:pt x="63251" y="16180"/>
                      <a:pt x="63097" y="17789"/>
                      <a:pt x="62331" y="19704"/>
                    </a:cubicBezTo>
                    <a:cubicBezTo>
                      <a:pt x="61565" y="21618"/>
                      <a:pt x="59957" y="20853"/>
                      <a:pt x="63251" y="16180"/>
                    </a:cubicBezTo>
                    <a:cubicBezTo>
                      <a:pt x="63251" y="16180"/>
                      <a:pt x="64553" y="15031"/>
                      <a:pt x="62485" y="14572"/>
                    </a:cubicBezTo>
                    <a:cubicBezTo>
                      <a:pt x="60416" y="14112"/>
                      <a:pt x="56586" y="13423"/>
                      <a:pt x="61872" y="12657"/>
                    </a:cubicBezTo>
                    <a:cubicBezTo>
                      <a:pt x="61872" y="12657"/>
                      <a:pt x="63327" y="12657"/>
                      <a:pt x="62638" y="10129"/>
                    </a:cubicBezTo>
                    <a:cubicBezTo>
                      <a:pt x="62025" y="7601"/>
                      <a:pt x="61489" y="6759"/>
                      <a:pt x="62025" y="4844"/>
                    </a:cubicBezTo>
                    <a:cubicBezTo>
                      <a:pt x="62485" y="2929"/>
                      <a:pt x="62025" y="1167"/>
                      <a:pt x="58655" y="401"/>
                    </a:cubicBezTo>
                    <a:cubicBezTo>
                      <a:pt x="55284" y="-365"/>
                      <a:pt x="52757" y="95"/>
                      <a:pt x="47778" y="708"/>
                    </a:cubicBezTo>
                    <a:cubicBezTo>
                      <a:pt x="42799" y="1320"/>
                      <a:pt x="41574" y="861"/>
                      <a:pt x="39965" y="554"/>
                    </a:cubicBezTo>
                    <a:cubicBezTo>
                      <a:pt x="38357" y="248"/>
                      <a:pt x="35676" y="95"/>
                      <a:pt x="32918" y="5150"/>
                    </a:cubicBezTo>
                    <a:cubicBezTo>
                      <a:pt x="30237" y="10282"/>
                      <a:pt x="29701" y="13269"/>
                      <a:pt x="32306" y="13576"/>
                    </a:cubicBezTo>
                    <a:cubicBezTo>
                      <a:pt x="34833" y="13882"/>
                      <a:pt x="35522" y="15644"/>
                      <a:pt x="35676" y="16946"/>
                    </a:cubicBezTo>
                    <a:cubicBezTo>
                      <a:pt x="35829" y="18248"/>
                      <a:pt x="36442" y="19627"/>
                      <a:pt x="33301" y="18708"/>
                    </a:cubicBezTo>
                    <a:cubicBezTo>
                      <a:pt x="30084" y="17789"/>
                      <a:pt x="26255" y="17712"/>
                      <a:pt x="28169" y="15184"/>
                    </a:cubicBezTo>
                    <a:cubicBezTo>
                      <a:pt x="30084" y="12657"/>
                      <a:pt x="28935" y="12274"/>
                      <a:pt x="27403" y="11355"/>
                    </a:cubicBezTo>
                    <a:cubicBezTo>
                      <a:pt x="25795" y="10435"/>
                      <a:pt x="24186" y="8827"/>
                      <a:pt x="23421" y="10589"/>
                    </a:cubicBezTo>
                    <a:cubicBezTo>
                      <a:pt x="22654" y="12350"/>
                      <a:pt x="20893" y="14112"/>
                      <a:pt x="18824" y="15031"/>
                    </a:cubicBezTo>
                    <a:cubicBezTo>
                      <a:pt x="16757" y="15950"/>
                      <a:pt x="16757" y="17406"/>
                      <a:pt x="18059" y="19321"/>
                    </a:cubicBezTo>
                    <a:cubicBezTo>
                      <a:pt x="19361" y="21236"/>
                      <a:pt x="18672" y="22001"/>
                      <a:pt x="17752" y="21695"/>
                    </a:cubicBezTo>
                    <a:cubicBezTo>
                      <a:pt x="16833" y="21389"/>
                      <a:pt x="6110" y="18631"/>
                      <a:pt x="4654" y="16410"/>
                    </a:cubicBezTo>
                    <a:cubicBezTo>
                      <a:pt x="4654" y="16410"/>
                      <a:pt x="3505" y="14035"/>
                      <a:pt x="2739" y="15797"/>
                    </a:cubicBezTo>
                    <a:cubicBezTo>
                      <a:pt x="1974" y="17559"/>
                      <a:pt x="365" y="18325"/>
                      <a:pt x="978" y="25065"/>
                    </a:cubicBezTo>
                    <a:cubicBezTo>
                      <a:pt x="1590" y="31806"/>
                      <a:pt x="671" y="36248"/>
                      <a:pt x="212" y="38163"/>
                    </a:cubicBezTo>
                    <a:cubicBezTo>
                      <a:pt x="-248" y="40078"/>
                      <a:pt x="59" y="41227"/>
                      <a:pt x="978" y="40231"/>
                    </a:cubicBezTo>
                    <a:cubicBezTo>
                      <a:pt x="1897" y="39236"/>
                      <a:pt x="3046" y="37168"/>
                      <a:pt x="4501" y="38929"/>
                    </a:cubicBezTo>
                    <a:cubicBezTo>
                      <a:pt x="5956" y="40691"/>
                      <a:pt x="8790" y="44980"/>
                      <a:pt x="6723" y="44980"/>
                    </a:cubicBezTo>
                    <a:cubicBezTo>
                      <a:pt x="4654" y="44980"/>
                      <a:pt x="2586" y="44980"/>
                      <a:pt x="1437" y="43678"/>
                    </a:cubicBezTo>
                    <a:cubicBezTo>
                      <a:pt x="288" y="42376"/>
                      <a:pt x="135" y="43985"/>
                      <a:pt x="824" y="45440"/>
                    </a:cubicBezTo>
                    <a:cubicBezTo>
                      <a:pt x="1437" y="46895"/>
                      <a:pt x="2126" y="52334"/>
                      <a:pt x="365" y="56776"/>
                    </a:cubicBezTo>
                    <a:cubicBezTo>
                      <a:pt x="-1397" y="61219"/>
                      <a:pt x="3735" y="62368"/>
                      <a:pt x="4808" y="62521"/>
                    </a:cubicBezTo>
                    <a:cubicBezTo>
                      <a:pt x="5956" y="62674"/>
                      <a:pt x="5573" y="61602"/>
                      <a:pt x="4808" y="60453"/>
                    </a:cubicBezTo>
                    <a:cubicBezTo>
                      <a:pt x="4041" y="59304"/>
                      <a:pt x="3658" y="58538"/>
                      <a:pt x="6875" y="58844"/>
                    </a:cubicBezTo>
                    <a:cubicBezTo>
                      <a:pt x="10093" y="59151"/>
                      <a:pt x="13080" y="62061"/>
                      <a:pt x="14995" y="66044"/>
                    </a:cubicBezTo>
                    <a:cubicBezTo>
                      <a:pt x="16910" y="70028"/>
                      <a:pt x="16757" y="72555"/>
                      <a:pt x="14229" y="74623"/>
                    </a:cubicBezTo>
                    <a:cubicBezTo>
                      <a:pt x="11701" y="76691"/>
                      <a:pt x="12161" y="74164"/>
                      <a:pt x="12161" y="74164"/>
                    </a:cubicBezTo>
                    <a:cubicBezTo>
                      <a:pt x="12161" y="74164"/>
                      <a:pt x="11241" y="72249"/>
                      <a:pt x="10399" y="74470"/>
                    </a:cubicBezTo>
                    <a:cubicBezTo>
                      <a:pt x="9633" y="76691"/>
                      <a:pt x="11854" y="76845"/>
                      <a:pt x="14075" y="76691"/>
                    </a:cubicBezTo>
                    <a:cubicBezTo>
                      <a:pt x="16297" y="76538"/>
                      <a:pt x="15378" y="77457"/>
                      <a:pt x="15225" y="78300"/>
                    </a:cubicBezTo>
                    <a:cubicBezTo>
                      <a:pt x="15071" y="79143"/>
                      <a:pt x="14458" y="81517"/>
                      <a:pt x="16527" y="83585"/>
                    </a:cubicBezTo>
                    <a:cubicBezTo>
                      <a:pt x="17369" y="84428"/>
                      <a:pt x="17446" y="84734"/>
                      <a:pt x="17293" y="84887"/>
                    </a:cubicBezTo>
                    <a:cubicBezTo>
                      <a:pt x="17752" y="85040"/>
                      <a:pt x="18288" y="85117"/>
                      <a:pt x="18824" y="85117"/>
                    </a:cubicBezTo>
                    <a:cubicBezTo>
                      <a:pt x="20969" y="85347"/>
                      <a:pt x="31846" y="87032"/>
                      <a:pt x="33225" y="8764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16" name="Kombinationstegning: figur 12315">
                <a:extLst>
                  <a:ext uri="{FF2B5EF4-FFF2-40B4-BE49-F238E27FC236}">
                    <a16:creationId xmlns:a16="http://schemas.microsoft.com/office/drawing/2014/main" id="{F13F88A7-1738-4054-94B5-3BD463A6A7CF}"/>
                  </a:ext>
                </a:extLst>
              </p:cNvPr>
              <p:cNvSpPr/>
              <p:nvPr/>
            </p:nvSpPr>
            <p:spPr>
              <a:xfrm>
                <a:off x="6022520" y="1922788"/>
                <a:ext cx="32202" cy="14970"/>
              </a:xfrm>
              <a:custGeom>
                <a:avLst/>
                <a:gdLst>
                  <a:gd name="connsiteX0" fmla="*/ 7917 w 32202"/>
                  <a:gd name="connsiteY0" fmla="*/ 12658 h 14970"/>
                  <a:gd name="connsiteX1" fmla="*/ 27985 w 32202"/>
                  <a:gd name="connsiteY1" fmla="*/ 4309 h 14970"/>
                  <a:gd name="connsiteX2" fmla="*/ 11210 w 32202"/>
                  <a:gd name="connsiteY2" fmla="*/ 9364 h 14970"/>
                  <a:gd name="connsiteX3" fmla="*/ 7917 w 32202"/>
                  <a:gd name="connsiteY3" fmla="*/ 12658 h 1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02" h="14970">
                    <a:moveTo>
                      <a:pt x="7917" y="12658"/>
                    </a:moveTo>
                    <a:cubicBezTo>
                      <a:pt x="7917" y="12658"/>
                      <a:pt x="20325" y="11432"/>
                      <a:pt x="27985" y="4309"/>
                    </a:cubicBezTo>
                    <a:cubicBezTo>
                      <a:pt x="35644" y="-2891"/>
                      <a:pt x="34419" y="-976"/>
                      <a:pt x="11210" y="9364"/>
                    </a:cubicBezTo>
                    <a:cubicBezTo>
                      <a:pt x="-11922" y="19628"/>
                      <a:pt x="7917" y="12658"/>
                      <a:pt x="7917" y="1265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17" name="Kombinationstegning: figur 12316">
                <a:extLst>
                  <a:ext uri="{FF2B5EF4-FFF2-40B4-BE49-F238E27FC236}">
                    <a16:creationId xmlns:a16="http://schemas.microsoft.com/office/drawing/2014/main" id="{6F50ACDA-94A3-4903-A8AE-1781521D9CB4}"/>
                  </a:ext>
                </a:extLst>
              </p:cNvPr>
              <p:cNvSpPr/>
              <p:nvPr/>
            </p:nvSpPr>
            <p:spPr>
              <a:xfrm>
                <a:off x="6585284" y="1408373"/>
                <a:ext cx="306078" cy="214472"/>
              </a:xfrm>
              <a:custGeom>
                <a:avLst/>
                <a:gdLst>
                  <a:gd name="connsiteX0" fmla="*/ 6222 w 306078"/>
                  <a:gd name="connsiteY0" fmla="*/ 45740 h 214472"/>
                  <a:gd name="connsiteX1" fmla="*/ 11507 w 306078"/>
                  <a:gd name="connsiteY1" fmla="*/ 52940 h 214472"/>
                  <a:gd name="connsiteX2" fmla="*/ 17941 w 306078"/>
                  <a:gd name="connsiteY2" fmla="*/ 58685 h 214472"/>
                  <a:gd name="connsiteX3" fmla="*/ 27056 w 306078"/>
                  <a:gd name="connsiteY3" fmla="*/ 55084 h 214472"/>
                  <a:gd name="connsiteX4" fmla="*/ 24452 w 306078"/>
                  <a:gd name="connsiteY4" fmla="*/ 48650 h 214472"/>
                  <a:gd name="connsiteX5" fmla="*/ 29737 w 306078"/>
                  <a:gd name="connsiteY5" fmla="*/ 46506 h 214472"/>
                  <a:gd name="connsiteX6" fmla="*/ 36477 w 306078"/>
                  <a:gd name="connsiteY6" fmla="*/ 46735 h 214472"/>
                  <a:gd name="connsiteX7" fmla="*/ 37933 w 306078"/>
                  <a:gd name="connsiteY7" fmla="*/ 51025 h 214472"/>
                  <a:gd name="connsiteX8" fmla="*/ 29354 w 306078"/>
                  <a:gd name="connsiteY8" fmla="*/ 59910 h 214472"/>
                  <a:gd name="connsiteX9" fmla="*/ 43984 w 306078"/>
                  <a:gd name="connsiteY9" fmla="*/ 66114 h 214472"/>
                  <a:gd name="connsiteX10" fmla="*/ 43524 w 306078"/>
                  <a:gd name="connsiteY10" fmla="*/ 71170 h 214472"/>
                  <a:gd name="connsiteX11" fmla="*/ 29124 w 306078"/>
                  <a:gd name="connsiteY11" fmla="*/ 69025 h 214472"/>
                  <a:gd name="connsiteX12" fmla="*/ 12885 w 306078"/>
                  <a:gd name="connsiteY12" fmla="*/ 67340 h 214472"/>
                  <a:gd name="connsiteX13" fmla="*/ 17635 w 306078"/>
                  <a:gd name="connsiteY13" fmla="*/ 73085 h 214472"/>
                  <a:gd name="connsiteX14" fmla="*/ 20009 w 306078"/>
                  <a:gd name="connsiteY14" fmla="*/ 80515 h 214472"/>
                  <a:gd name="connsiteX15" fmla="*/ 41073 w 306078"/>
                  <a:gd name="connsiteY15" fmla="*/ 90778 h 214472"/>
                  <a:gd name="connsiteX16" fmla="*/ 59763 w 306078"/>
                  <a:gd name="connsiteY16" fmla="*/ 94379 h 214472"/>
                  <a:gd name="connsiteX17" fmla="*/ 59763 w 306078"/>
                  <a:gd name="connsiteY17" fmla="*/ 97519 h 214472"/>
                  <a:gd name="connsiteX18" fmla="*/ 42529 w 306078"/>
                  <a:gd name="connsiteY18" fmla="*/ 99204 h 214472"/>
                  <a:gd name="connsiteX19" fmla="*/ 52792 w 306078"/>
                  <a:gd name="connsiteY19" fmla="*/ 112149 h 214472"/>
                  <a:gd name="connsiteX20" fmla="*/ 78912 w 306078"/>
                  <a:gd name="connsiteY20" fmla="*/ 117204 h 214472"/>
                  <a:gd name="connsiteX21" fmla="*/ 81822 w 306078"/>
                  <a:gd name="connsiteY21" fmla="*/ 113604 h 214472"/>
                  <a:gd name="connsiteX22" fmla="*/ 84427 w 306078"/>
                  <a:gd name="connsiteY22" fmla="*/ 113604 h 214472"/>
                  <a:gd name="connsiteX23" fmla="*/ 87567 w 306078"/>
                  <a:gd name="connsiteY23" fmla="*/ 111460 h 214472"/>
                  <a:gd name="connsiteX24" fmla="*/ 95227 w 306078"/>
                  <a:gd name="connsiteY24" fmla="*/ 110770 h 214472"/>
                  <a:gd name="connsiteX25" fmla="*/ 96146 w 306078"/>
                  <a:gd name="connsiteY25" fmla="*/ 105715 h 214472"/>
                  <a:gd name="connsiteX26" fmla="*/ 102580 w 306078"/>
                  <a:gd name="connsiteY26" fmla="*/ 105255 h 214472"/>
                  <a:gd name="connsiteX27" fmla="*/ 109551 w 306078"/>
                  <a:gd name="connsiteY27" fmla="*/ 103340 h 214472"/>
                  <a:gd name="connsiteX28" fmla="*/ 103346 w 306078"/>
                  <a:gd name="connsiteY28" fmla="*/ 99511 h 214472"/>
                  <a:gd name="connsiteX29" fmla="*/ 102427 w 306078"/>
                  <a:gd name="connsiteY29" fmla="*/ 96906 h 214472"/>
                  <a:gd name="connsiteX30" fmla="*/ 105031 w 306078"/>
                  <a:gd name="connsiteY30" fmla="*/ 93076 h 214472"/>
                  <a:gd name="connsiteX31" fmla="*/ 104572 w 306078"/>
                  <a:gd name="connsiteY31" fmla="*/ 85647 h 214472"/>
                  <a:gd name="connsiteX32" fmla="*/ 112231 w 306078"/>
                  <a:gd name="connsiteY32" fmla="*/ 85187 h 214472"/>
                  <a:gd name="connsiteX33" fmla="*/ 118206 w 306078"/>
                  <a:gd name="connsiteY33" fmla="*/ 91161 h 214472"/>
                  <a:gd name="connsiteX34" fmla="*/ 123721 w 306078"/>
                  <a:gd name="connsiteY34" fmla="*/ 88021 h 214472"/>
                  <a:gd name="connsiteX35" fmla="*/ 125406 w 306078"/>
                  <a:gd name="connsiteY35" fmla="*/ 83272 h 214472"/>
                  <a:gd name="connsiteX36" fmla="*/ 130921 w 306078"/>
                  <a:gd name="connsiteY36" fmla="*/ 77068 h 214472"/>
                  <a:gd name="connsiteX37" fmla="*/ 128010 w 306078"/>
                  <a:gd name="connsiteY37" fmla="*/ 94761 h 214472"/>
                  <a:gd name="connsiteX38" fmla="*/ 138581 w 306078"/>
                  <a:gd name="connsiteY38" fmla="*/ 99817 h 214472"/>
                  <a:gd name="connsiteX39" fmla="*/ 148844 w 306078"/>
                  <a:gd name="connsiteY39" fmla="*/ 96906 h 214472"/>
                  <a:gd name="connsiteX40" fmla="*/ 156504 w 306078"/>
                  <a:gd name="connsiteY40" fmla="*/ 92847 h 214472"/>
                  <a:gd name="connsiteX41" fmla="*/ 160793 w 306078"/>
                  <a:gd name="connsiteY41" fmla="*/ 85647 h 214472"/>
                  <a:gd name="connsiteX42" fmla="*/ 168453 w 306078"/>
                  <a:gd name="connsiteY42" fmla="*/ 86336 h 214472"/>
                  <a:gd name="connsiteX43" fmla="*/ 160793 w 306078"/>
                  <a:gd name="connsiteY43" fmla="*/ 98515 h 214472"/>
                  <a:gd name="connsiteX44" fmla="*/ 168913 w 306078"/>
                  <a:gd name="connsiteY44" fmla="*/ 103800 h 214472"/>
                  <a:gd name="connsiteX45" fmla="*/ 164623 w 306078"/>
                  <a:gd name="connsiteY45" fmla="*/ 104719 h 214472"/>
                  <a:gd name="connsiteX46" fmla="*/ 145934 w 306078"/>
                  <a:gd name="connsiteY46" fmla="*/ 106634 h 214472"/>
                  <a:gd name="connsiteX47" fmla="*/ 139500 w 306078"/>
                  <a:gd name="connsiteY47" fmla="*/ 112149 h 214472"/>
                  <a:gd name="connsiteX48" fmla="*/ 136589 w 306078"/>
                  <a:gd name="connsiteY48" fmla="*/ 115289 h 214472"/>
                  <a:gd name="connsiteX49" fmla="*/ 96606 w 306078"/>
                  <a:gd name="connsiteY49" fmla="*/ 127698 h 214472"/>
                  <a:gd name="connsiteX50" fmla="*/ 86572 w 306078"/>
                  <a:gd name="connsiteY50" fmla="*/ 123409 h 214472"/>
                  <a:gd name="connsiteX51" fmla="*/ 78912 w 306078"/>
                  <a:gd name="connsiteY51" fmla="*/ 123638 h 214472"/>
                  <a:gd name="connsiteX52" fmla="*/ 77992 w 306078"/>
                  <a:gd name="connsiteY52" fmla="*/ 131987 h 214472"/>
                  <a:gd name="connsiteX53" fmla="*/ 80367 w 306078"/>
                  <a:gd name="connsiteY53" fmla="*/ 141562 h 214472"/>
                  <a:gd name="connsiteX54" fmla="*/ 87567 w 306078"/>
                  <a:gd name="connsiteY54" fmla="*/ 143936 h 214472"/>
                  <a:gd name="connsiteX55" fmla="*/ 92852 w 306078"/>
                  <a:gd name="connsiteY55" fmla="*/ 142481 h 214472"/>
                  <a:gd name="connsiteX56" fmla="*/ 106027 w 306078"/>
                  <a:gd name="connsiteY56" fmla="*/ 142481 h 214472"/>
                  <a:gd name="connsiteX57" fmla="*/ 115602 w 306078"/>
                  <a:gd name="connsiteY57" fmla="*/ 141256 h 214472"/>
                  <a:gd name="connsiteX58" fmla="*/ 130231 w 306078"/>
                  <a:gd name="connsiteY58" fmla="*/ 135970 h 214472"/>
                  <a:gd name="connsiteX59" fmla="*/ 139117 w 306078"/>
                  <a:gd name="connsiteY59" fmla="*/ 137426 h 214472"/>
                  <a:gd name="connsiteX60" fmla="*/ 165236 w 306078"/>
                  <a:gd name="connsiteY60" fmla="*/ 136966 h 214472"/>
                  <a:gd name="connsiteX61" fmla="*/ 173126 w 306078"/>
                  <a:gd name="connsiteY61" fmla="*/ 132217 h 214472"/>
                  <a:gd name="connsiteX62" fmla="*/ 173126 w 306078"/>
                  <a:gd name="connsiteY62" fmla="*/ 134821 h 214472"/>
                  <a:gd name="connsiteX63" fmla="*/ 174581 w 306078"/>
                  <a:gd name="connsiteY63" fmla="*/ 138651 h 214472"/>
                  <a:gd name="connsiteX64" fmla="*/ 176266 w 306078"/>
                  <a:gd name="connsiteY64" fmla="*/ 141026 h 214472"/>
                  <a:gd name="connsiteX65" fmla="*/ 162402 w 306078"/>
                  <a:gd name="connsiteY65" fmla="*/ 141026 h 214472"/>
                  <a:gd name="connsiteX66" fmla="*/ 113074 w 306078"/>
                  <a:gd name="connsiteY66" fmla="*/ 148456 h 214472"/>
                  <a:gd name="connsiteX67" fmla="*/ 123108 w 306078"/>
                  <a:gd name="connsiteY67" fmla="*/ 152056 h 214472"/>
                  <a:gd name="connsiteX68" fmla="*/ 140802 w 306078"/>
                  <a:gd name="connsiteY68" fmla="*/ 153511 h 214472"/>
                  <a:gd name="connsiteX69" fmla="*/ 152981 w 306078"/>
                  <a:gd name="connsiteY69" fmla="*/ 158260 h 214472"/>
                  <a:gd name="connsiteX70" fmla="*/ 153210 w 306078"/>
                  <a:gd name="connsiteY70" fmla="*/ 162549 h 214472"/>
                  <a:gd name="connsiteX71" fmla="*/ 146470 w 306078"/>
                  <a:gd name="connsiteY71" fmla="*/ 159179 h 214472"/>
                  <a:gd name="connsiteX72" fmla="*/ 137585 w 306078"/>
                  <a:gd name="connsiteY72" fmla="*/ 156805 h 214472"/>
                  <a:gd name="connsiteX73" fmla="*/ 123721 w 306078"/>
                  <a:gd name="connsiteY73" fmla="*/ 155579 h 214472"/>
                  <a:gd name="connsiteX74" fmla="*/ 114146 w 306078"/>
                  <a:gd name="connsiteY74" fmla="*/ 155809 h 214472"/>
                  <a:gd name="connsiteX75" fmla="*/ 109627 w 306078"/>
                  <a:gd name="connsiteY75" fmla="*/ 159179 h 214472"/>
                  <a:gd name="connsiteX76" fmla="*/ 104342 w 306078"/>
                  <a:gd name="connsiteY76" fmla="*/ 155579 h 214472"/>
                  <a:gd name="connsiteX77" fmla="*/ 88793 w 306078"/>
                  <a:gd name="connsiteY77" fmla="*/ 155809 h 214472"/>
                  <a:gd name="connsiteX78" fmla="*/ 93312 w 306078"/>
                  <a:gd name="connsiteY78" fmla="*/ 171818 h 214472"/>
                  <a:gd name="connsiteX79" fmla="*/ 110546 w 306078"/>
                  <a:gd name="connsiteY79" fmla="*/ 179477 h 214472"/>
                  <a:gd name="connsiteX80" fmla="*/ 128010 w 306078"/>
                  <a:gd name="connsiteY80" fmla="*/ 186677 h 214472"/>
                  <a:gd name="connsiteX81" fmla="*/ 143559 w 306078"/>
                  <a:gd name="connsiteY81" fmla="*/ 186907 h 214472"/>
                  <a:gd name="connsiteX82" fmla="*/ 145244 w 306078"/>
                  <a:gd name="connsiteY82" fmla="*/ 184303 h 214472"/>
                  <a:gd name="connsiteX83" fmla="*/ 149764 w 306078"/>
                  <a:gd name="connsiteY83" fmla="*/ 184762 h 214472"/>
                  <a:gd name="connsiteX84" fmla="*/ 157423 w 306078"/>
                  <a:gd name="connsiteY84" fmla="*/ 188592 h 214472"/>
                  <a:gd name="connsiteX85" fmla="*/ 154819 w 306078"/>
                  <a:gd name="connsiteY85" fmla="*/ 191503 h 214472"/>
                  <a:gd name="connsiteX86" fmla="*/ 151908 w 306078"/>
                  <a:gd name="connsiteY86" fmla="*/ 190584 h 214472"/>
                  <a:gd name="connsiteX87" fmla="*/ 134215 w 306078"/>
                  <a:gd name="connsiteY87" fmla="*/ 194643 h 214472"/>
                  <a:gd name="connsiteX88" fmla="*/ 152904 w 306078"/>
                  <a:gd name="connsiteY88" fmla="*/ 205903 h 214472"/>
                  <a:gd name="connsiteX89" fmla="*/ 156274 w 306078"/>
                  <a:gd name="connsiteY89" fmla="*/ 211188 h 214472"/>
                  <a:gd name="connsiteX90" fmla="*/ 159415 w 306078"/>
                  <a:gd name="connsiteY90" fmla="*/ 213103 h 214472"/>
                  <a:gd name="connsiteX91" fmla="*/ 165849 w 306078"/>
                  <a:gd name="connsiteY91" fmla="*/ 214022 h 214472"/>
                  <a:gd name="connsiteX92" fmla="*/ 179713 w 306078"/>
                  <a:gd name="connsiteY92" fmla="*/ 208967 h 214472"/>
                  <a:gd name="connsiteX93" fmla="*/ 175883 w 306078"/>
                  <a:gd name="connsiteY93" fmla="*/ 201307 h 214472"/>
                  <a:gd name="connsiteX94" fmla="*/ 178258 w 306078"/>
                  <a:gd name="connsiteY94" fmla="*/ 197477 h 214472"/>
                  <a:gd name="connsiteX95" fmla="*/ 183543 w 306078"/>
                  <a:gd name="connsiteY95" fmla="*/ 194337 h 214472"/>
                  <a:gd name="connsiteX96" fmla="*/ 182087 w 306078"/>
                  <a:gd name="connsiteY96" fmla="*/ 188362 h 214472"/>
                  <a:gd name="connsiteX97" fmla="*/ 185458 w 306078"/>
                  <a:gd name="connsiteY97" fmla="*/ 184762 h 214472"/>
                  <a:gd name="connsiteX98" fmla="*/ 195262 w 306078"/>
                  <a:gd name="connsiteY98" fmla="*/ 163928 h 214472"/>
                  <a:gd name="connsiteX99" fmla="*/ 211041 w 306078"/>
                  <a:gd name="connsiteY99" fmla="*/ 158183 h 214472"/>
                  <a:gd name="connsiteX100" fmla="*/ 215100 w 306078"/>
                  <a:gd name="connsiteY100" fmla="*/ 151749 h 214472"/>
                  <a:gd name="connsiteX101" fmla="*/ 218471 w 306078"/>
                  <a:gd name="connsiteY101" fmla="*/ 139341 h 214472"/>
                  <a:gd name="connsiteX102" fmla="*/ 220845 w 306078"/>
                  <a:gd name="connsiteY102" fmla="*/ 125936 h 214472"/>
                  <a:gd name="connsiteX103" fmla="*/ 234709 w 306078"/>
                  <a:gd name="connsiteY103" fmla="*/ 123562 h 214472"/>
                  <a:gd name="connsiteX104" fmla="*/ 235399 w 306078"/>
                  <a:gd name="connsiteY104" fmla="*/ 112991 h 214472"/>
                  <a:gd name="connsiteX105" fmla="*/ 234939 w 306078"/>
                  <a:gd name="connsiteY105" fmla="*/ 107247 h 214472"/>
                  <a:gd name="connsiteX106" fmla="*/ 235628 w 306078"/>
                  <a:gd name="connsiteY106" fmla="*/ 101732 h 214472"/>
                  <a:gd name="connsiteX107" fmla="*/ 250258 w 306078"/>
                  <a:gd name="connsiteY107" fmla="*/ 96447 h 214472"/>
                  <a:gd name="connsiteX108" fmla="*/ 255544 w 306078"/>
                  <a:gd name="connsiteY108" fmla="*/ 91391 h 214472"/>
                  <a:gd name="connsiteX109" fmla="*/ 261288 w 306078"/>
                  <a:gd name="connsiteY109" fmla="*/ 90702 h 214472"/>
                  <a:gd name="connsiteX110" fmla="*/ 266344 w 306078"/>
                  <a:gd name="connsiteY110" fmla="*/ 89017 h 214472"/>
                  <a:gd name="connsiteX111" fmla="*/ 273773 w 306078"/>
                  <a:gd name="connsiteY111" fmla="*/ 88327 h 214472"/>
                  <a:gd name="connsiteX112" fmla="*/ 281893 w 306078"/>
                  <a:gd name="connsiteY112" fmla="*/ 86412 h 214472"/>
                  <a:gd name="connsiteX113" fmla="*/ 291007 w 306078"/>
                  <a:gd name="connsiteY113" fmla="*/ 87638 h 214472"/>
                  <a:gd name="connsiteX114" fmla="*/ 296063 w 306078"/>
                  <a:gd name="connsiteY114" fmla="*/ 87638 h 214472"/>
                  <a:gd name="connsiteX115" fmla="*/ 300122 w 306078"/>
                  <a:gd name="connsiteY115" fmla="*/ 86949 h 214472"/>
                  <a:gd name="connsiteX116" fmla="*/ 302727 w 306078"/>
                  <a:gd name="connsiteY116" fmla="*/ 86029 h 214472"/>
                  <a:gd name="connsiteX117" fmla="*/ 305331 w 306078"/>
                  <a:gd name="connsiteY117" fmla="*/ 82200 h 214472"/>
                  <a:gd name="connsiteX118" fmla="*/ 298897 w 306078"/>
                  <a:gd name="connsiteY118" fmla="*/ 76455 h 214472"/>
                  <a:gd name="connsiteX119" fmla="*/ 279748 w 306078"/>
                  <a:gd name="connsiteY119" fmla="*/ 70480 h 214472"/>
                  <a:gd name="connsiteX120" fmla="*/ 264659 w 306078"/>
                  <a:gd name="connsiteY120" fmla="*/ 66191 h 214472"/>
                  <a:gd name="connsiteX121" fmla="*/ 258454 w 306078"/>
                  <a:gd name="connsiteY121" fmla="*/ 59987 h 214472"/>
                  <a:gd name="connsiteX122" fmla="*/ 248879 w 306078"/>
                  <a:gd name="connsiteY122" fmla="*/ 54702 h 214472"/>
                  <a:gd name="connsiteX123" fmla="*/ 239765 w 306078"/>
                  <a:gd name="connsiteY123" fmla="*/ 55391 h 214472"/>
                  <a:gd name="connsiteX124" fmla="*/ 232565 w 306078"/>
                  <a:gd name="connsiteY124" fmla="*/ 54472 h 214472"/>
                  <a:gd name="connsiteX125" fmla="*/ 229960 w 306078"/>
                  <a:gd name="connsiteY125" fmla="*/ 44208 h 214472"/>
                  <a:gd name="connsiteX126" fmla="*/ 228275 w 306078"/>
                  <a:gd name="connsiteY126" fmla="*/ 34863 h 214472"/>
                  <a:gd name="connsiteX127" fmla="*/ 210351 w 306078"/>
                  <a:gd name="connsiteY127" fmla="*/ 30114 h 214472"/>
                  <a:gd name="connsiteX128" fmla="*/ 205603 w 306078"/>
                  <a:gd name="connsiteY128" fmla="*/ 35629 h 214472"/>
                  <a:gd name="connsiteX129" fmla="*/ 198862 w 306078"/>
                  <a:gd name="connsiteY129" fmla="*/ 42369 h 214472"/>
                  <a:gd name="connsiteX130" fmla="*/ 198172 w 306078"/>
                  <a:gd name="connsiteY130" fmla="*/ 39765 h 214472"/>
                  <a:gd name="connsiteX131" fmla="*/ 198862 w 306078"/>
                  <a:gd name="connsiteY131" fmla="*/ 28735 h 214472"/>
                  <a:gd name="connsiteX132" fmla="*/ 206981 w 306078"/>
                  <a:gd name="connsiteY132" fmla="*/ 21765 h 214472"/>
                  <a:gd name="connsiteX133" fmla="*/ 188751 w 306078"/>
                  <a:gd name="connsiteY133" fmla="*/ 14795 h 214472"/>
                  <a:gd name="connsiteX134" fmla="*/ 173202 w 306078"/>
                  <a:gd name="connsiteY134" fmla="*/ 10965 h 214472"/>
                  <a:gd name="connsiteX135" fmla="*/ 166002 w 306078"/>
                  <a:gd name="connsiteY135" fmla="*/ 2080 h 214472"/>
                  <a:gd name="connsiteX136" fmla="*/ 157883 w 306078"/>
                  <a:gd name="connsiteY136" fmla="*/ 165 h 214472"/>
                  <a:gd name="connsiteX137" fmla="*/ 154972 w 306078"/>
                  <a:gd name="connsiteY137" fmla="*/ 1620 h 214472"/>
                  <a:gd name="connsiteX138" fmla="*/ 158343 w 306078"/>
                  <a:gd name="connsiteY138" fmla="*/ 8590 h 214472"/>
                  <a:gd name="connsiteX139" fmla="*/ 149993 w 306078"/>
                  <a:gd name="connsiteY139" fmla="*/ 9816 h 214472"/>
                  <a:gd name="connsiteX140" fmla="*/ 144938 w 306078"/>
                  <a:gd name="connsiteY140" fmla="*/ 13186 h 214472"/>
                  <a:gd name="connsiteX141" fmla="*/ 148768 w 306078"/>
                  <a:gd name="connsiteY141" fmla="*/ 24676 h 214472"/>
                  <a:gd name="connsiteX142" fmla="*/ 152598 w 306078"/>
                  <a:gd name="connsiteY142" fmla="*/ 38540 h 214472"/>
                  <a:gd name="connsiteX143" fmla="*/ 157347 w 306078"/>
                  <a:gd name="connsiteY143" fmla="*/ 49110 h 214472"/>
                  <a:gd name="connsiteX144" fmla="*/ 160487 w 306078"/>
                  <a:gd name="connsiteY144" fmla="*/ 54855 h 214472"/>
                  <a:gd name="connsiteX145" fmla="*/ 166921 w 306078"/>
                  <a:gd name="connsiteY145" fmla="*/ 66804 h 214472"/>
                  <a:gd name="connsiteX146" fmla="*/ 160487 w 306078"/>
                  <a:gd name="connsiteY146" fmla="*/ 67723 h 214472"/>
                  <a:gd name="connsiteX147" fmla="*/ 158802 w 306078"/>
                  <a:gd name="connsiteY147" fmla="*/ 63893 h 214472"/>
                  <a:gd name="connsiteX148" fmla="*/ 154053 w 306078"/>
                  <a:gd name="connsiteY148" fmla="*/ 57459 h 214472"/>
                  <a:gd name="connsiteX149" fmla="*/ 147619 w 306078"/>
                  <a:gd name="connsiteY149" fmla="*/ 56233 h 214472"/>
                  <a:gd name="connsiteX150" fmla="*/ 146700 w 306078"/>
                  <a:gd name="connsiteY150" fmla="*/ 53093 h 214472"/>
                  <a:gd name="connsiteX151" fmla="*/ 145474 w 306078"/>
                  <a:gd name="connsiteY151" fmla="*/ 48038 h 214472"/>
                  <a:gd name="connsiteX152" fmla="*/ 137585 w 306078"/>
                  <a:gd name="connsiteY152" fmla="*/ 38923 h 214472"/>
                  <a:gd name="connsiteX153" fmla="*/ 134980 w 306078"/>
                  <a:gd name="connsiteY153" fmla="*/ 29348 h 214472"/>
                  <a:gd name="connsiteX154" fmla="*/ 125636 w 306078"/>
                  <a:gd name="connsiteY154" fmla="*/ 21688 h 214472"/>
                  <a:gd name="connsiteX155" fmla="*/ 116061 w 306078"/>
                  <a:gd name="connsiteY155" fmla="*/ 14718 h 214472"/>
                  <a:gd name="connsiteX156" fmla="*/ 103653 w 306078"/>
                  <a:gd name="connsiteY156" fmla="*/ 22608 h 214472"/>
                  <a:gd name="connsiteX157" fmla="*/ 103193 w 306078"/>
                  <a:gd name="connsiteY157" fmla="*/ 25748 h 214472"/>
                  <a:gd name="connsiteX158" fmla="*/ 96452 w 306078"/>
                  <a:gd name="connsiteY158" fmla="*/ 27433 h 214472"/>
                  <a:gd name="connsiteX159" fmla="*/ 99363 w 306078"/>
                  <a:gd name="connsiteY159" fmla="*/ 42523 h 214472"/>
                  <a:gd name="connsiteX160" fmla="*/ 96222 w 306078"/>
                  <a:gd name="connsiteY160" fmla="*/ 47578 h 214472"/>
                  <a:gd name="connsiteX161" fmla="*/ 92623 w 306078"/>
                  <a:gd name="connsiteY161" fmla="*/ 43748 h 214472"/>
                  <a:gd name="connsiteX162" fmla="*/ 86648 w 306078"/>
                  <a:gd name="connsiteY162" fmla="*/ 36778 h 214472"/>
                  <a:gd name="connsiteX163" fmla="*/ 76844 w 306078"/>
                  <a:gd name="connsiteY163" fmla="*/ 37008 h 214472"/>
                  <a:gd name="connsiteX164" fmla="*/ 78069 w 306078"/>
                  <a:gd name="connsiteY164" fmla="*/ 32259 h 214472"/>
                  <a:gd name="connsiteX165" fmla="*/ 76384 w 306078"/>
                  <a:gd name="connsiteY165" fmla="*/ 27510 h 214472"/>
                  <a:gd name="connsiteX166" fmla="*/ 55320 w 306078"/>
                  <a:gd name="connsiteY166" fmla="*/ 30420 h 214472"/>
                  <a:gd name="connsiteX167" fmla="*/ 54094 w 306078"/>
                  <a:gd name="connsiteY167" fmla="*/ 28276 h 214472"/>
                  <a:gd name="connsiteX168" fmla="*/ 63669 w 306078"/>
                  <a:gd name="connsiteY168" fmla="*/ 23756 h 214472"/>
                  <a:gd name="connsiteX169" fmla="*/ 83737 w 306078"/>
                  <a:gd name="connsiteY169" fmla="*/ 21382 h 214472"/>
                  <a:gd name="connsiteX170" fmla="*/ 94997 w 306078"/>
                  <a:gd name="connsiteY170" fmla="*/ 13722 h 214472"/>
                  <a:gd name="connsiteX171" fmla="*/ 80597 w 306078"/>
                  <a:gd name="connsiteY171" fmla="*/ 11807 h 214472"/>
                  <a:gd name="connsiteX172" fmla="*/ 65967 w 306078"/>
                  <a:gd name="connsiteY172" fmla="*/ 13722 h 214472"/>
                  <a:gd name="connsiteX173" fmla="*/ 55167 w 306078"/>
                  <a:gd name="connsiteY173" fmla="*/ 18012 h 214472"/>
                  <a:gd name="connsiteX174" fmla="*/ 51797 w 306078"/>
                  <a:gd name="connsiteY174" fmla="*/ 15867 h 214472"/>
                  <a:gd name="connsiteX175" fmla="*/ 46741 w 306078"/>
                  <a:gd name="connsiteY175" fmla="*/ 13263 h 214472"/>
                  <a:gd name="connsiteX176" fmla="*/ 39771 w 306078"/>
                  <a:gd name="connsiteY176" fmla="*/ 18778 h 214472"/>
                  <a:gd name="connsiteX177" fmla="*/ 35022 w 306078"/>
                  <a:gd name="connsiteY177" fmla="*/ 15178 h 214472"/>
                  <a:gd name="connsiteX178" fmla="*/ 24222 w 306078"/>
                  <a:gd name="connsiteY178" fmla="*/ 14718 h 214472"/>
                  <a:gd name="connsiteX179" fmla="*/ 17251 w 306078"/>
                  <a:gd name="connsiteY179" fmla="*/ 16633 h 214472"/>
                  <a:gd name="connsiteX180" fmla="*/ 13881 w 306078"/>
                  <a:gd name="connsiteY180" fmla="*/ 20003 h 214472"/>
                  <a:gd name="connsiteX181" fmla="*/ 11507 w 306078"/>
                  <a:gd name="connsiteY181" fmla="*/ 25059 h 214472"/>
                  <a:gd name="connsiteX182" fmla="*/ 6988 w 306078"/>
                  <a:gd name="connsiteY182" fmla="*/ 25518 h 214472"/>
                  <a:gd name="connsiteX183" fmla="*/ 8213 w 306078"/>
                  <a:gd name="connsiteY183" fmla="*/ 28659 h 214472"/>
                  <a:gd name="connsiteX184" fmla="*/ 2239 w 306078"/>
                  <a:gd name="connsiteY184" fmla="*/ 30344 h 214472"/>
                  <a:gd name="connsiteX185" fmla="*/ 1013 w 306078"/>
                  <a:gd name="connsiteY185" fmla="*/ 36089 h 214472"/>
                  <a:gd name="connsiteX186" fmla="*/ 6222 w 306078"/>
                  <a:gd name="connsiteY186" fmla="*/ 45740 h 21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</a:cxnLst>
                <a:rect l="l" t="t" r="r" b="b"/>
                <a:pathLst>
                  <a:path w="306078" h="214472">
                    <a:moveTo>
                      <a:pt x="6222" y="45740"/>
                    </a:moveTo>
                    <a:cubicBezTo>
                      <a:pt x="9592" y="47655"/>
                      <a:pt x="11507" y="52940"/>
                      <a:pt x="11507" y="52940"/>
                    </a:cubicBezTo>
                    <a:cubicBezTo>
                      <a:pt x="10818" y="55314"/>
                      <a:pt x="14647" y="58225"/>
                      <a:pt x="17941" y="58685"/>
                    </a:cubicBezTo>
                    <a:cubicBezTo>
                      <a:pt x="21311" y="59144"/>
                      <a:pt x="23686" y="57229"/>
                      <a:pt x="27056" y="55084"/>
                    </a:cubicBezTo>
                    <a:cubicBezTo>
                      <a:pt x="30426" y="52940"/>
                      <a:pt x="26826" y="51025"/>
                      <a:pt x="24452" y="48650"/>
                    </a:cubicBezTo>
                    <a:cubicBezTo>
                      <a:pt x="22077" y="46276"/>
                      <a:pt x="28511" y="45280"/>
                      <a:pt x="29737" y="46506"/>
                    </a:cubicBezTo>
                    <a:cubicBezTo>
                      <a:pt x="30963" y="47731"/>
                      <a:pt x="32341" y="47731"/>
                      <a:pt x="36477" y="46735"/>
                    </a:cubicBezTo>
                    <a:cubicBezTo>
                      <a:pt x="40614" y="45740"/>
                      <a:pt x="39618" y="47961"/>
                      <a:pt x="37933" y="51025"/>
                    </a:cubicBezTo>
                    <a:cubicBezTo>
                      <a:pt x="36248" y="54165"/>
                      <a:pt x="32188" y="58455"/>
                      <a:pt x="29354" y="59910"/>
                    </a:cubicBezTo>
                    <a:cubicBezTo>
                      <a:pt x="26520" y="61365"/>
                      <a:pt x="39158" y="65885"/>
                      <a:pt x="43984" y="66114"/>
                    </a:cubicBezTo>
                    <a:cubicBezTo>
                      <a:pt x="48733" y="66344"/>
                      <a:pt x="44903" y="68719"/>
                      <a:pt x="43524" y="71170"/>
                    </a:cubicBezTo>
                    <a:cubicBezTo>
                      <a:pt x="42069" y="73544"/>
                      <a:pt x="31575" y="69944"/>
                      <a:pt x="29124" y="69025"/>
                    </a:cubicBezTo>
                    <a:cubicBezTo>
                      <a:pt x="26673" y="68106"/>
                      <a:pt x="16945" y="66421"/>
                      <a:pt x="12885" y="67340"/>
                    </a:cubicBezTo>
                    <a:cubicBezTo>
                      <a:pt x="8826" y="68259"/>
                      <a:pt x="14571" y="71629"/>
                      <a:pt x="17635" y="73085"/>
                    </a:cubicBezTo>
                    <a:cubicBezTo>
                      <a:pt x="20775" y="74540"/>
                      <a:pt x="19550" y="78600"/>
                      <a:pt x="20009" y="80515"/>
                    </a:cubicBezTo>
                    <a:cubicBezTo>
                      <a:pt x="20469" y="82429"/>
                      <a:pt x="30043" y="86489"/>
                      <a:pt x="41073" y="90778"/>
                    </a:cubicBezTo>
                    <a:cubicBezTo>
                      <a:pt x="52103" y="95068"/>
                      <a:pt x="53022" y="95834"/>
                      <a:pt x="59763" y="94379"/>
                    </a:cubicBezTo>
                    <a:cubicBezTo>
                      <a:pt x="66503" y="92923"/>
                      <a:pt x="61218" y="96523"/>
                      <a:pt x="59763" y="97519"/>
                    </a:cubicBezTo>
                    <a:cubicBezTo>
                      <a:pt x="58308" y="98515"/>
                      <a:pt x="47048" y="99204"/>
                      <a:pt x="42529" y="99204"/>
                    </a:cubicBezTo>
                    <a:cubicBezTo>
                      <a:pt x="38009" y="99204"/>
                      <a:pt x="48733" y="108779"/>
                      <a:pt x="52792" y="112149"/>
                    </a:cubicBezTo>
                    <a:cubicBezTo>
                      <a:pt x="56852" y="115519"/>
                      <a:pt x="75082" y="118123"/>
                      <a:pt x="78912" y="117204"/>
                    </a:cubicBezTo>
                    <a:cubicBezTo>
                      <a:pt x="82742" y="116285"/>
                      <a:pt x="83431" y="116285"/>
                      <a:pt x="81822" y="113604"/>
                    </a:cubicBezTo>
                    <a:cubicBezTo>
                      <a:pt x="80137" y="111000"/>
                      <a:pt x="83278" y="112915"/>
                      <a:pt x="84427" y="113604"/>
                    </a:cubicBezTo>
                    <a:cubicBezTo>
                      <a:pt x="85652" y="114294"/>
                      <a:pt x="86112" y="113374"/>
                      <a:pt x="87567" y="111460"/>
                    </a:cubicBezTo>
                    <a:cubicBezTo>
                      <a:pt x="89022" y="109545"/>
                      <a:pt x="92316" y="111000"/>
                      <a:pt x="95227" y="110770"/>
                    </a:cubicBezTo>
                    <a:cubicBezTo>
                      <a:pt x="98137" y="110540"/>
                      <a:pt x="96682" y="109085"/>
                      <a:pt x="96146" y="105715"/>
                    </a:cubicBezTo>
                    <a:cubicBezTo>
                      <a:pt x="95686" y="102345"/>
                      <a:pt x="99056" y="103340"/>
                      <a:pt x="102580" y="105255"/>
                    </a:cubicBezTo>
                    <a:cubicBezTo>
                      <a:pt x="106104" y="107170"/>
                      <a:pt x="107865" y="105945"/>
                      <a:pt x="109551" y="103340"/>
                    </a:cubicBezTo>
                    <a:cubicBezTo>
                      <a:pt x="111236" y="100736"/>
                      <a:pt x="107406" y="99281"/>
                      <a:pt x="103346" y="99511"/>
                    </a:cubicBezTo>
                    <a:cubicBezTo>
                      <a:pt x="99287" y="99740"/>
                      <a:pt x="100742" y="98821"/>
                      <a:pt x="102427" y="96906"/>
                    </a:cubicBezTo>
                    <a:cubicBezTo>
                      <a:pt x="104112" y="94991"/>
                      <a:pt x="104572" y="95681"/>
                      <a:pt x="105031" y="93076"/>
                    </a:cubicBezTo>
                    <a:cubicBezTo>
                      <a:pt x="105491" y="90472"/>
                      <a:pt x="102886" y="88021"/>
                      <a:pt x="104572" y="85647"/>
                    </a:cubicBezTo>
                    <a:cubicBezTo>
                      <a:pt x="106257" y="83272"/>
                      <a:pt x="109857" y="84421"/>
                      <a:pt x="112231" y="85187"/>
                    </a:cubicBezTo>
                    <a:cubicBezTo>
                      <a:pt x="114606" y="85876"/>
                      <a:pt x="115142" y="90472"/>
                      <a:pt x="118206" y="91161"/>
                    </a:cubicBezTo>
                    <a:cubicBezTo>
                      <a:pt x="121346" y="91851"/>
                      <a:pt x="121576" y="88021"/>
                      <a:pt x="123721" y="88021"/>
                    </a:cubicBezTo>
                    <a:cubicBezTo>
                      <a:pt x="125865" y="88021"/>
                      <a:pt x="126325" y="89476"/>
                      <a:pt x="125406" y="83272"/>
                    </a:cubicBezTo>
                    <a:cubicBezTo>
                      <a:pt x="124487" y="77068"/>
                      <a:pt x="126861" y="76072"/>
                      <a:pt x="130921" y="77068"/>
                    </a:cubicBezTo>
                    <a:cubicBezTo>
                      <a:pt x="134980" y="77987"/>
                      <a:pt x="130461" y="90013"/>
                      <a:pt x="128010" y="94761"/>
                    </a:cubicBezTo>
                    <a:cubicBezTo>
                      <a:pt x="125636" y="99511"/>
                      <a:pt x="133065" y="99817"/>
                      <a:pt x="138581" y="99817"/>
                    </a:cubicBezTo>
                    <a:cubicBezTo>
                      <a:pt x="144095" y="99817"/>
                      <a:pt x="147696" y="98362"/>
                      <a:pt x="148844" y="96906"/>
                    </a:cubicBezTo>
                    <a:cubicBezTo>
                      <a:pt x="150070" y="95451"/>
                      <a:pt x="153594" y="95221"/>
                      <a:pt x="156504" y="92847"/>
                    </a:cubicBezTo>
                    <a:cubicBezTo>
                      <a:pt x="159415" y="90472"/>
                      <a:pt x="158878" y="88787"/>
                      <a:pt x="160793" y="85647"/>
                    </a:cubicBezTo>
                    <a:cubicBezTo>
                      <a:pt x="162708" y="82506"/>
                      <a:pt x="164853" y="84957"/>
                      <a:pt x="168453" y="86336"/>
                    </a:cubicBezTo>
                    <a:cubicBezTo>
                      <a:pt x="172053" y="87791"/>
                      <a:pt x="164394" y="94225"/>
                      <a:pt x="160793" y="98515"/>
                    </a:cubicBezTo>
                    <a:cubicBezTo>
                      <a:pt x="157193" y="102804"/>
                      <a:pt x="165083" y="101655"/>
                      <a:pt x="168913" y="103800"/>
                    </a:cubicBezTo>
                    <a:cubicBezTo>
                      <a:pt x="172743" y="105945"/>
                      <a:pt x="165772" y="104259"/>
                      <a:pt x="164623" y="104719"/>
                    </a:cubicBezTo>
                    <a:cubicBezTo>
                      <a:pt x="163398" y="105179"/>
                      <a:pt x="149304" y="105945"/>
                      <a:pt x="145934" y="106634"/>
                    </a:cubicBezTo>
                    <a:cubicBezTo>
                      <a:pt x="142564" y="107323"/>
                      <a:pt x="140419" y="109238"/>
                      <a:pt x="139500" y="112149"/>
                    </a:cubicBezTo>
                    <a:cubicBezTo>
                      <a:pt x="138581" y="115060"/>
                      <a:pt x="136589" y="115289"/>
                      <a:pt x="136589" y="115289"/>
                    </a:cubicBezTo>
                    <a:cubicBezTo>
                      <a:pt x="136589" y="115289"/>
                      <a:pt x="99976" y="126779"/>
                      <a:pt x="96606" y="127698"/>
                    </a:cubicBezTo>
                    <a:cubicBezTo>
                      <a:pt x="93236" y="128617"/>
                      <a:pt x="87720" y="124558"/>
                      <a:pt x="86572" y="123409"/>
                    </a:cubicBezTo>
                    <a:cubicBezTo>
                      <a:pt x="85346" y="122183"/>
                      <a:pt x="81822" y="123179"/>
                      <a:pt x="78912" y="123638"/>
                    </a:cubicBezTo>
                    <a:cubicBezTo>
                      <a:pt x="76001" y="124098"/>
                      <a:pt x="77992" y="129383"/>
                      <a:pt x="77992" y="131987"/>
                    </a:cubicBezTo>
                    <a:cubicBezTo>
                      <a:pt x="77992" y="134592"/>
                      <a:pt x="77992" y="137273"/>
                      <a:pt x="80367" y="141562"/>
                    </a:cubicBezTo>
                    <a:cubicBezTo>
                      <a:pt x="82742" y="145851"/>
                      <a:pt x="86572" y="144473"/>
                      <a:pt x="87567" y="143936"/>
                    </a:cubicBezTo>
                    <a:cubicBezTo>
                      <a:pt x="88487" y="143477"/>
                      <a:pt x="91167" y="143017"/>
                      <a:pt x="92852" y="142481"/>
                    </a:cubicBezTo>
                    <a:cubicBezTo>
                      <a:pt x="94538" y="142022"/>
                      <a:pt x="103653" y="142941"/>
                      <a:pt x="106027" y="142481"/>
                    </a:cubicBezTo>
                    <a:cubicBezTo>
                      <a:pt x="108402" y="142022"/>
                      <a:pt x="112461" y="141792"/>
                      <a:pt x="115602" y="141256"/>
                    </a:cubicBezTo>
                    <a:cubicBezTo>
                      <a:pt x="118742" y="140796"/>
                      <a:pt x="125176" y="138345"/>
                      <a:pt x="130231" y="135970"/>
                    </a:cubicBezTo>
                    <a:cubicBezTo>
                      <a:pt x="135287" y="133596"/>
                      <a:pt x="135287" y="135511"/>
                      <a:pt x="139117" y="137426"/>
                    </a:cubicBezTo>
                    <a:cubicBezTo>
                      <a:pt x="142947" y="139341"/>
                      <a:pt x="161866" y="137196"/>
                      <a:pt x="165236" y="136966"/>
                    </a:cubicBezTo>
                    <a:cubicBezTo>
                      <a:pt x="168606" y="136736"/>
                      <a:pt x="168377" y="133826"/>
                      <a:pt x="173126" y="132217"/>
                    </a:cubicBezTo>
                    <a:cubicBezTo>
                      <a:pt x="177875" y="130532"/>
                      <a:pt x="175270" y="134132"/>
                      <a:pt x="173126" y="134821"/>
                    </a:cubicBezTo>
                    <a:cubicBezTo>
                      <a:pt x="170981" y="135511"/>
                      <a:pt x="169525" y="135741"/>
                      <a:pt x="174581" y="138651"/>
                    </a:cubicBezTo>
                    <a:cubicBezTo>
                      <a:pt x="179636" y="141562"/>
                      <a:pt x="177185" y="141256"/>
                      <a:pt x="176266" y="141026"/>
                    </a:cubicBezTo>
                    <a:cubicBezTo>
                      <a:pt x="175347" y="140796"/>
                      <a:pt x="169832" y="140796"/>
                      <a:pt x="162402" y="141026"/>
                    </a:cubicBezTo>
                    <a:cubicBezTo>
                      <a:pt x="154972" y="141256"/>
                      <a:pt x="119049" y="147996"/>
                      <a:pt x="113074" y="148456"/>
                    </a:cubicBezTo>
                    <a:cubicBezTo>
                      <a:pt x="107100" y="148915"/>
                      <a:pt x="119814" y="152286"/>
                      <a:pt x="123108" y="152056"/>
                    </a:cubicBezTo>
                    <a:cubicBezTo>
                      <a:pt x="126478" y="151826"/>
                      <a:pt x="138887" y="152975"/>
                      <a:pt x="140802" y="153511"/>
                    </a:cubicBezTo>
                    <a:cubicBezTo>
                      <a:pt x="142717" y="153971"/>
                      <a:pt x="148691" y="157800"/>
                      <a:pt x="152981" y="158260"/>
                    </a:cubicBezTo>
                    <a:cubicBezTo>
                      <a:pt x="157270" y="158720"/>
                      <a:pt x="154666" y="161171"/>
                      <a:pt x="153210" y="162549"/>
                    </a:cubicBezTo>
                    <a:cubicBezTo>
                      <a:pt x="151755" y="164005"/>
                      <a:pt x="148691" y="160864"/>
                      <a:pt x="146470" y="159179"/>
                    </a:cubicBezTo>
                    <a:cubicBezTo>
                      <a:pt x="144325" y="157494"/>
                      <a:pt x="140495" y="156039"/>
                      <a:pt x="137585" y="156805"/>
                    </a:cubicBezTo>
                    <a:cubicBezTo>
                      <a:pt x="134674" y="157494"/>
                      <a:pt x="129006" y="156115"/>
                      <a:pt x="123721" y="155579"/>
                    </a:cubicBezTo>
                    <a:cubicBezTo>
                      <a:pt x="118436" y="155120"/>
                      <a:pt x="116750" y="155120"/>
                      <a:pt x="114146" y="155809"/>
                    </a:cubicBezTo>
                    <a:cubicBezTo>
                      <a:pt x="111542" y="156498"/>
                      <a:pt x="111542" y="156728"/>
                      <a:pt x="109627" y="159179"/>
                    </a:cubicBezTo>
                    <a:cubicBezTo>
                      <a:pt x="107712" y="161554"/>
                      <a:pt x="105108" y="158490"/>
                      <a:pt x="104342" y="155579"/>
                    </a:cubicBezTo>
                    <a:cubicBezTo>
                      <a:pt x="103653" y="152668"/>
                      <a:pt x="93542" y="153205"/>
                      <a:pt x="88793" y="155809"/>
                    </a:cubicBezTo>
                    <a:cubicBezTo>
                      <a:pt x="84044" y="158413"/>
                      <a:pt x="89252" y="166379"/>
                      <a:pt x="93312" y="171818"/>
                    </a:cubicBezTo>
                    <a:cubicBezTo>
                      <a:pt x="97372" y="177333"/>
                      <a:pt x="106257" y="178788"/>
                      <a:pt x="110546" y="179477"/>
                    </a:cubicBezTo>
                    <a:cubicBezTo>
                      <a:pt x="114835" y="180167"/>
                      <a:pt x="120351" y="182082"/>
                      <a:pt x="128010" y="186677"/>
                    </a:cubicBezTo>
                    <a:cubicBezTo>
                      <a:pt x="135670" y="191197"/>
                      <a:pt x="142104" y="188133"/>
                      <a:pt x="143559" y="186907"/>
                    </a:cubicBezTo>
                    <a:cubicBezTo>
                      <a:pt x="145014" y="185682"/>
                      <a:pt x="143330" y="185222"/>
                      <a:pt x="145244" y="184303"/>
                    </a:cubicBezTo>
                    <a:cubicBezTo>
                      <a:pt x="147159" y="183384"/>
                      <a:pt x="147849" y="183384"/>
                      <a:pt x="149764" y="184762"/>
                    </a:cubicBezTo>
                    <a:cubicBezTo>
                      <a:pt x="151679" y="186141"/>
                      <a:pt x="152138" y="188592"/>
                      <a:pt x="157423" y="188592"/>
                    </a:cubicBezTo>
                    <a:cubicBezTo>
                      <a:pt x="162708" y="188592"/>
                      <a:pt x="156198" y="190507"/>
                      <a:pt x="154819" y="191503"/>
                    </a:cubicBezTo>
                    <a:cubicBezTo>
                      <a:pt x="153364" y="192422"/>
                      <a:pt x="152904" y="192192"/>
                      <a:pt x="151908" y="190584"/>
                    </a:cubicBezTo>
                    <a:cubicBezTo>
                      <a:pt x="150989" y="188899"/>
                      <a:pt x="139729" y="193494"/>
                      <a:pt x="134215" y="194643"/>
                    </a:cubicBezTo>
                    <a:cubicBezTo>
                      <a:pt x="128700" y="195869"/>
                      <a:pt x="149993" y="204907"/>
                      <a:pt x="152904" y="205903"/>
                    </a:cubicBezTo>
                    <a:cubicBezTo>
                      <a:pt x="155815" y="206899"/>
                      <a:pt x="156504" y="208048"/>
                      <a:pt x="156274" y="211188"/>
                    </a:cubicBezTo>
                    <a:cubicBezTo>
                      <a:pt x="156044" y="214329"/>
                      <a:pt x="157959" y="213793"/>
                      <a:pt x="159415" y="213103"/>
                    </a:cubicBezTo>
                    <a:cubicBezTo>
                      <a:pt x="160870" y="212414"/>
                      <a:pt x="160870" y="212184"/>
                      <a:pt x="165849" y="214022"/>
                    </a:cubicBezTo>
                    <a:cubicBezTo>
                      <a:pt x="170828" y="215861"/>
                      <a:pt x="176649" y="211648"/>
                      <a:pt x="179713" y="208967"/>
                    </a:cubicBezTo>
                    <a:cubicBezTo>
                      <a:pt x="182853" y="206363"/>
                      <a:pt x="178258" y="202226"/>
                      <a:pt x="175883" y="201307"/>
                    </a:cubicBezTo>
                    <a:cubicBezTo>
                      <a:pt x="173509" y="200388"/>
                      <a:pt x="177338" y="199163"/>
                      <a:pt x="178258" y="197477"/>
                    </a:cubicBezTo>
                    <a:cubicBezTo>
                      <a:pt x="179177" y="195792"/>
                      <a:pt x="180172" y="196022"/>
                      <a:pt x="183543" y="194337"/>
                    </a:cubicBezTo>
                    <a:cubicBezTo>
                      <a:pt x="186913" y="192652"/>
                      <a:pt x="185687" y="191733"/>
                      <a:pt x="182087" y="188362"/>
                    </a:cubicBezTo>
                    <a:cubicBezTo>
                      <a:pt x="178488" y="184992"/>
                      <a:pt x="184232" y="184303"/>
                      <a:pt x="185458" y="184762"/>
                    </a:cubicBezTo>
                    <a:cubicBezTo>
                      <a:pt x="186683" y="185222"/>
                      <a:pt x="191202" y="171818"/>
                      <a:pt x="195262" y="163928"/>
                    </a:cubicBezTo>
                    <a:cubicBezTo>
                      <a:pt x="199322" y="156039"/>
                      <a:pt x="205296" y="158873"/>
                      <a:pt x="211041" y="158183"/>
                    </a:cubicBezTo>
                    <a:cubicBezTo>
                      <a:pt x="216786" y="157494"/>
                      <a:pt x="215100" y="154124"/>
                      <a:pt x="215100" y="151749"/>
                    </a:cubicBezTo>
                    <a:cubicBezTo>
                      <a:pt x="215100" y="149375"/>
                      <a:pt x="217705" y="143630"/>
                      <a:pt x="218471" y="139341"/>
                    </a:cubicBezTo>
                    <a:cubicBezTo>
                      <a:pt x="219236" y="135051"/>
                      <a:pt x="219696" y="130226"/>
                      <a:pt x="220845" y="125936"/>
                    </a:cubicBezTo>
                    <a:cubicBezTo>
                      <a:pt x="222071" y="121647"/>
                      <a:pt x="229194" y="126396"/>
                      <a:pt x="234709" y="123562"/>
                    </a:cubicBezTo>
                    <a:cubicBezTo>
                      <a:pt x="240224" y="120728"/>
                      <a:pt x="236854" y="116592"/>
                      <a:pt x="235399" y="112991"/>
                    </a:cubicBezTo>
                    <a:cubicBezTo>
                      <a:pt x="233943" y="109391"/>
                      <a:pt x="233713" y="108243"/>
                      <a:pt x="234939" y="107247"/>
                    </a:cubicBezTo>
                    <a:cubicBezTo>
                      <a:pt x="236164" y="106328"/>
                      <a:pt x="238309" y="104872"/>
                      <a:pt x="235628" y="101732"/>
                    </a:cubicBezTo>
                    <a:cubicBezTo>
                      <a:pt x="233024" y="98591"/>
                      <a:pt x="247348" y="97213"/>
                      <a:pt x="250258" y="96447"/>
                    </a:cubicBezTo>
                    <a:cubicBezTo>
                      <a:pt x="253169" y="95757"/>
                      <a:pt x="254088" y="94991"/>
                      <a:pt x="255544" y="91391"/>
                    </a:cubicBezTo>
                    <a:cubicBezTo>
                      <a:pt x="256999" y="87791"/>
                      <a:pt x="258148" y="89476"/>
                      <a:pt x="261288" y="90702"/>
                    </a:cubicBezTo>
                    <a:cubicBezTo>
                      <a:pt x="264429" y="91927"/>
                      <a:pt x="265118" y="89783"/>
                      <a:pt x="266344" y="89017"/>
                    </a:cubicBezTo>
                    <a:cubicBezTo>
                      <a:pt x="267569" y="88327"/>
                      <a:pt x="269484" y="86872"/>
                      <a:pt x="273773" y="88327"/>
                    </a:cubicBezTo>
                    <a:cubicBezTo>
                      <a:pt x="278063" y="89783"/>
                      <a:pt x="281203" y="88557"/>
                      <a:pt x="281893" y="86412"/>
                    </a:cubicBezTo>
                    <a:cubicBezTo>
                      <a:pt x="282582" y="84268"/>
                      <a:pt x="287638" y="85187"/>
                      <a:pt x="291007" y="87638"/>
                    </a:cubicBezTo>
                    <a:cubicBezTo>
                      <a:pt x="294378" y="90089"/>
                      <a:pt x="294608" y="88864"/>
                      <a:pt x="296063" y="87638"/>
                    </a:cubicBezTo>
                    <a:cubicBezTo>
                      <a:pt x="297518" y="86412"/>
                      <a:pt x="298207" y="86183"/>
                      <a:pt x="300122" y="86949"/>
                    </a:cubicBezTo>
                    <a:cubicBezTo>
                      <a:pt x="302037" y="87638"/>
                      <a:pt x="302267" y="87178"/>
                      <a:pt x="302727" y="86029"/>
                    </a:cubicBezTo>
                    <a:cubicBezTo>
                      <a:pt x="303186" y="84804"/>
                      <a:pt x="302267" y="84115"/>
                      <a:pt x="305331" y="82200"/>
                    </a:cubicBezTo>
                    <a:cubicBezTo>
                      <a:pt x="308472" y="80285"/>
                      <a:pt x="300812" y="76685"/>
                      <a:pt x="298897" y="76455"/>
                    </a:cubicBezTo>
                    <a:cubicBezTo>
                      <a:pt x="296982" y="76225"/>
                      <a:pt x="286488" y="71936"/>
                      <a:pt x="279748" y="70480"/>
                    </a:cubicBezTo>
                    <a:cubicBezTo>
                      <a:pt x="273007" y="69025"/>
                      <a:pt x="266803" y="65961"/>
                      <a:pt x="264659" y="66191"/>
                    </a:cubicBezTo>
                    <a:cubicBezTo>
                      <a:pt x="262514" y="66421"/>
                      <a:pt x="260369" y="63051"/>
                      <a:pt x="258454" y="59987"/>
                    </a:cubicBezTo>
                    <a:cubicBezTo>
                      <a:pt x="256539" y="56846"/>
                      <a:pt x="252480" y="55467"/>
                      <a:pt x="248879" y="54702"/>
                    </a:cubicBezTo>
                    <a:cubicBezTo>
                      <a:pt x="245279" y="54012"/>
                      <a:pt x="242675" y="53782"/>
                      <a:pt x="239765" y="55391"/>
                    </a:cubicBezTo>
                    <a:cubicBezTo>
                      <a:pt x="236854" y="57076"/>
                      <a:pt x="235245" y="57076"/>
                      <a:pt x="232565" y="54472"/>
                    </a:cubicBezTo>
                    <a:cubicBezTo>
                      <a:pt x="229960" y="51867"/>
                      <a:pt x="229424" y="47731"/>
                      <a:pt x="229960" y="44208"/>
                    </a:cubicBezTo>
                    <a:cubicBezTo>
                      <a:pt x="230420" y="40608"/>
                      <a:pt x="229501" y="37467"/>
                      <a:pt x="228275" y="34863"/>
                    </a:cubicBezTo>
                    <a:cubicBezTo>
                      <a:pt x="227049" y="32259"/>
                      <a:pt x="214181" y="29808"/>
                      <a:pt x="210351" y="30114"/>
                    </a:cubicBezTo>
                    <a:cubicBezTo>
                      <a:pt x="206522" y="30344"/>
                      <a:pt x="206981" y="31569"/>
                      <a:pt x="205603" y="35629"/>
                    </a:cubicBezTo>
                    <a:cubicBezTo>
                      <a:pt x="204147" y="39689"/>
                      <a:pt x="202462" y="40378"/>
                      <a:pt x="198862" y="42369"/>
                    </a:cubicBezTo>
                    <a:cubicBezTo>
                      <a:pt x="195262" y="44284"/>
                      <a:pt x="196488" y="41680"/>
                      <a:pt x="198172" y="39765"/>
                    </a:cubicBezTo>
                    <a:cubicBezTo>
                      <a:pt x="199858" y="37850"/>
                      <a:pt x="199092" y="34020"/>
                      <a:pt x="198862" y="28735"/>
                    </a:cubicBezTo>
                    <a:cubicBezTo>
                      <a:pt x="198632" y="23450"/>
                      <a:pt x="201773" y="24446"/>
                      <a:pt x="206981" y="21765"/>
                    </a:cubicBezTo>
                    <a:cubicBezTo>
                      <a:pt x="212266" y="19161"/>
                      <a:pt x="197637" y="16710"/>
                      <a:pt x="188751" y="14795"/>
                    </a:cubicBezTo>
                    <a:cubicBezTo>
                      <a:pt x="179866" y="12880"/>
                      <a:pt x="177032" y="13339"/>
                      <a:pt x="173202" y="10965"/>
                    </a:cubicBezTo>
                    <a:cubicBezTo>
                      <a:pt x="169373" y="8590"/>
                      <a:pt x="167917" y="3995"/>
                      <a:pt x="166002" y="2080"/>
                    </a:cubicBezTo>
                    <a:cubicBezTo>
                      <a:pt x="164087" y="165"/>
                      <a:pt x="163092" y="-295"/>
                      <a:pt x="157883" y="165"/>
                    </a:cubicBezTo>
                    <a:cubicBezTo>
                      <a:pt x="152674" y="624"/>
                      <a:pt x="153134" y="1084"/>
                      <a:pt x="154972" y="1620"/>
                    </a:cubicBezTo>
                    <a:cubicBezTo>
                      <a:pt x="156811" y="2156"/>
                      <a:pt x="155661" y="4224"/>
                      <a:pt x="158343" y="8590"/>
                    </a:cubicBezTo>
                    <a:cubicBezTo>
                      <a:pt x="160947" y="12880"/>
                      <a:pt x="153057" y="10276"/>
                      <a:pt x="149993" y="9816"/>
                    </a:cubicBezTo>
                    <a:cubicBezTo>
                      <a:pt x="146853" y="9356"/>
                      <a:pt x="145244" y="9356"/>
                      <a:pt x="144938" y="13186"/>
                    </a:cubicBezTo>
                    <a:cubicBezTo>
                      <a:pt x="144708" y="17016"/>
                      <a:pt x="145857" y="21535"/>
                      <a:pt x="148768" y="24676"/>
                    </a:cubicBezTo>
                    <a:cubicBezTo>
                      <a:pt x="151679" y="27816"/>
                      <a:pt x="152138" y="33561"/>
                      <a:pt x="152598" y="38540"/>
                    </a:cubicBezTo>
                    <a:cubicBezTo>
                      <a:pt x="153057" y="43595"/>
                      <a:pt x="155202" y="46889"/>
                      <a:pt x="157347" y="49110"/>
                    </a:cubicBezTo>
                    <a:cubicBezTo>
                      <a:pt x="159491" y="51255"/>
                      <a:pt x="160258" y="52021"/>
                      <a:pt x="160487" y="54855"/>
                    </a:cubicBezTo>
                    <a:cubicBezTo>
                      <a:pt x="160717" y="57765"/>
                      <a:pt x="161177" y="58914"/>
                      <a:pt x="166921" y="66804"/>
                    </a:cubicBezTo>
                    <a:cubicBezTo>
                      <a:pt x="172666" y="74693"/>
                      <a:pt x="162632" y="68948"/>
                      <a:pt x="160487" y="67723"/>
                    </a:cubicBezTo>
                    <a:cubicBezTo>
                      <a:pt x="158343" y="66497"/>
                      <a:pt x="157883" y="65578"/>
                      <a:pt x="158802" y="63893"/>
                    </a:cubicBezTo>
                    <a:cubicBezTo>
                      <a:pt x="159721" y="62208"/>
                      <a:pt x="155432" y="60063"/>
                      <a:pt x="154053" y="57459"/>
                    </a:cubicBezTo>
                    <a:cubicBezTo>
                      <a:pt x="152598" y="54855"/>
                      <a:pt x="150453" y="54855"/>
                      <a:pt x="147619" y="56233"/>
                    </a:cubicBezTo>
                    <a:cubicBezTo>
                      <a:pt x="144785" y="57612"/>
                      <a:pt x="145244" y="54778"/>
                      <a:pt x="146700" y="53093"/>
                    </a:cubicBezTo>
                    <a:cubicBezTo>
                      <a:pt x="148155" y="51408"/>
                      <a:pt x="149304" y="50489"/>
                      <a:pt x="145474" y="48038"/>
                    </a:cubicBezTo>
                    <a:cubicBezTo>
                      <a:pt x="141644" y="45587"/>
                      <a:pt x="139500" y="41833"/>
                      <a:pt x="137585" y="38923"/>
                    </a:cubicBezTo>
                    <a:cubicBezTo>
                      <a:pt x="135670" y="36012"/>
                      <a:pt x="133984" y="33408"/>
                      <a:pt x="134980" y="29348"/>
                    </a:cubicBezTo>
                    <a:cubicBezTo>
                      <a:pt x="135899" y="25288"/>
                      <a:pt x="128240" y="24063"/>
                      <a:pt x="125636" y="21688"/>
                    </a:cubicBezTo>
                    <a:cubicBezTo>
                      <a:pt x="123031" y="19314"/>
                      <a:pt x="119201" y="15944"/>
                      <a:pt x="116061" y="14718"/>
                    </a:cubicBezTo>
                    <a:cubicBezTo>
                      <a:pt x="112920" y="13493"/>
                      <a:pt x="107712" y="18778"/>
                      <a:pt x="103653" y="22608"/>
                    </a:cubicBezTo>
                    <a:cubicBezTo>
                      <a:pt x="99593" y="26437"/>
                      <a:pt x="103193" y="23527"/>
                      <a:pt x="103193" y="25748"/>
                    </a:cubicBezTo>
                    <a:cubicBezTo>
                      <a:pt x="103193" y="27893"/>
                      <a:pt x="100052" y="27203"/>
                      <a:pt x="96452" y="27433"/>
                    </a:cubicBezTo>
                    <a:cubicBezTo>
                      <a:pt x="92852" y="27663"/>
                      <a:pt x="96452" y="38923"/>
                      <a:pt x="99363" y="42523"/>
                    </a:cubicBezTo>
                    <a:cubicBezTo>
                      <a:pt x="102274" y="46123"/>
                      <a:pt x="99133" y="47578"/>
                      <a:pt x="96222" y="47578"/>
                    </a:cubicBezTo>
                    <a:cubicBezTo>
                      <a:pt x="93312" y="47578"/>
                      <a:pt x="92623" y="46123"/>
                      <a:pt x="92623" y="43748"/>
                    </a:cubicBezTo>
                    <a:cubicBezTo>
                      <a:pt x="92623" y="41374"/>
                      <a:pt x="90937" y="39689"/>
                      <a:pt x="86648" y="36778"/>
                    </a:cubicBezTo>
                    <a:cubicBezTo>
                      <a:pt x="82359" y="33867"/>
                      <a:pt x="81899" y="35859"/>
                      <a:pt x="76844" y="37008"/>
                    </a:cubicBezTo>
                    <a:cubicBezTo>
                      <a:pt x="71788" y="38233"/>
                      <a:pt x="74239" y="33867"/>
                      <a:pt x="78069" y="32259"/>
                    </a:cubicBezTo>
                    <a:cubicBezTo>
                      <a:pt x="81899" y="30574"/>
                      <a:pt x="78988" y="27969"/>
                      <a:pt x="76384" y="27510"/>
                    </a:cubicBezTo>
                    <a:cubicBezTo>
                      <a:pt x="73780" y="27050"/>
                      <a:pt x="67269" y="28429"/>
                      <a:pt x="55320" y="30420"/>
                    </a:cubicBezTo>
                    <a:cubicBezTo>
                      <a:pt x="43371" y="32335"/>
                      <a:pt x="51720" y="28965"/>
                      <a:pt x="54094" y="28276"/>
                    </a:cubicBezTo>
                    <a:cubicBezTo>
                      <a:pt x="56469" y="27586"/>
                      <a:pt x="59610" y="26591"/>
                      <a:pt x="63669" y="23756"/>
                    </a:cubicBezTo>
                    <a:cubicBezTo>
                      <a:pt x="67729" y="20846"/>
                      <a:pt x="75158" y="20616"/>
                      <a:pt x="83737" y="21382"/>
                    </a:cubicBezTo>
                    <a:cubicBezTo>
                      <a:pt x="92316" y="22071"/>
                      <a:pt x="96146" y="16863"/>
                      <a:pt x="94997" y="13722"/>
                    </a:cubicBezTo>
                    <a:cubicBezTo>
                      <a:pt x="93771" y="10582"/>
                      <a:pt x="83048" y="11578"/>
                      <a:pt x="80597" y="11807"/>
                    </a:cubicBezTo>
                    <a:cubicBezTo>
                      <a:pt x="78222" y="12037"/>
                      <a:pt x="69567" y="12727"/>
                      <a:pt x="65967" y="13722"/>
                    </a:cubicBezTo>
                    <a:cubicBezTo>
                      <a:pt x="62367" y="14642"/>
                      <a:pt x="58308" y="17322"/>
                      <a:pt x="55167" y="18012"/>
                    </a:cubicBezTo>
                    <a:cubicBezTo>
                      <a:pt x="52027" y="18701"/>
                      <a:pt x="52027" y="17552"/>
                      <a:pt x="51797" y="15867"/>
                    </a:cubicBezTo>
                    <a:cubicBezTo>
                      <a:pt x="51567" y="14182"/>
                      <a:pt x="48656" y="13722"/>
                      <a:pt x="46741" y="13263"/>
                    </a:cubicBezTo>
                    <a:cubicBezTo>
                      <a:pt x="44826" y="12803"/>
                      <a:pt x="40767" y="9663"/>
                      <a:pt x="39771" y="18778"/>
                    </a:cubicBezTo>
                    <a:cubicBezTo>
                      <a:pt x="38852" y="27893"/>
                      <a:pt x="36171" y="18088"/>
                      <a:pt x="35022" y="15178"/>
                    </a:cubicBezTo>
                    <a:cubicBezTo>
                      <a:pt x="33797" y="12267"/>
                      <a:pt x="25907" y="13033"/>
                      <a:pt x="24222" y="14718"/>
                    </a:cubicBezTo>
                    <a:cubicBezTo>
                      <a:pt x="22537" y="16403"/>
                      <a:pt x="20622" y="16863"/>
                      <a:pt x="17251" y="16633"/>
                    </a:cubicBezTo>
                    <a:cubicBezTo>
                      <a:pt x="13881" y="16403"/>
                      <a:pt x="13881" y="16633"/>
                      <a:pt x="13881" y="20003"/>
                    </a:cubicBezTo>
                    <a:cubicBezTo>
                      <a:pt x="13881" y="23374"/>
                      <a:pt x="13192" y="24522"/>
                      <a:pt x="11507" y="25059"/>
                    </a:cubicBezTo>
                    <a:cubicBezTo>
                      <a:pt x="9822" y="25518"/>
                      <a:pt x="8596" y="24139"/>
                      <a:pt x="6988" y="25518"/>
                    </a:cubicBezTo>
                    <a:cubicBezTo>
                      <a:pt x="5302" y="26974"/>
                      <a:pt x="5073" y="25748"/>
                      <a:pt x="8213" y="28659"/>
                    </a:cubicBezTo>
                    <a:cubicBezTo>
                      <a:pt x="11354" y="31569"/>
                      <a:pt x="6069" y="30574"/>
                      <a:pt x="2239" y="30344"/>
                    </a:cubicBezTo>
                    <a:cubicBezTo>
                      <a:pt x="-1591" y="30114"/>
                      <a:pt x="553" y="32718"/>
                      <a:pt x="1013" y="36089"/>
                    </a:cubicBezTo>
                    <a:cubicBezTo>
                      <a:pt x="1473" y="38999"/>
                      <a:pt x="2928" y="43825"/>
                      <a:pt x="6222" y="457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18" name="Kombinationstegning: figur 12317">
                <a:extLst>
                  <a:ext uri="{FF2B5EF4-FFF2-40B4-BE49-F238E27FC236}">
                    <a16:creationId xmlns:a16="http://schemas.microsoft.com/office/drawing/2014/main" id="{1A1B0392-2667-4A6A-A75B-D1B510A7C4B2}"/>
                  </a:ext>
                </a:extLst>
              </p:cNvPr>
              <p:cNvSpPr/>
              <p:nvPr/>
            </p:nvSpPr>
            <p:spPr>
              <a:xfrm>
                <a:off x="6853371" y="1497866"/>
                <a:ext cx="59608" cy="26211"/>
              </a:xfrm>
              <a:custGeom>
                <a:avLst/>
                <a:gdLst>
                  <a:gd name="connsiteX0" fmla="*/ 22998 w 59608"/>
                  <a:gd name="connsiteY0" fmla="*/ 25184 h 26211"/>
                  <a:gd name="connsiteX1" fmla="*/ 36632 w 59608"/>
                  <a:gd name="connsiteY1" fmla="*/ 24265 h 26211"/>
                  <a:gd name="connsiteX2" fmla="*/ 55092 w 59608"/>
                  <a:gd name="connsiteY2" fmla="*/ 22580 h 26211"/>
                  <a:gd name="connsiteX3" fmla="*/ 59152 w 59608"/>
                  <a:gd name="connsiteY3" fmla="*/ 13465 h 26211"/>
                  <a:gd name="connsiteX4" fmla="*/ 57926 w 59608"/>
                  <a:gd name="connsiteY4" fmla="*/ 8716 h 26211"/>
                  <a:gd name="connsiteX5" fmla="*/ 56011 w 59608"/>
                  <a:gd name="connsiteY5" fmla="*/ 4197 h 26211"/>
                  <a:gd name="connsiteX6" fmla="*/ 52181 w 59608"/>
                  <a:gd name="connsiteY6" fmla="*/ 3507 h 26211"/>
                  <a:gd name="connsiteX7" fmla="*/ 45977 w 59608"/>
                  <a:gd name="connsiteY7" fmla="*/ 2052 h 26211"/>
                  <a:gd name="connsiteX8" fmla="*/ 40462 w 59608"/>
                  <a:gd name="connsiteY8" fmla="*/ 2971 h 26211"/>
                  <a:gd name="connsiteX9" fmla="*/ 33721 w 59608"/>
                  <a:gd name="connsiteY9" fmla="*/ 597 h 26211"/>
                  <a:gd name="connsiteX10" fmla="*/ 27287 w 59608"/>
                  <a:gd name="connsiteY10" fmla="*/ 3737 h 26211"/>
                  <a:gd name="connsiteX11" fmla="*/ 19627 w 59608"/>
                  <a:gd name="connsiteY11" fmla="*/ 5192 h 26211"/>
                  <a:gd name="connsiteX12" fmla="*/ 3389 w 59608"/>
                  <a:gd name="connsiteY12" fmla="*/ 8103 h 26211"/>
                  <a:gd name="connsiteX13" fmla="*/ 2700 w 59608"/>
                  <a:gd name="connsiteY13" fmla="*/ 10707 h 26211"/>
                  <a:gd name="connsiteX14" fmla="*/ 15874 w 59608"/>
                  <a:gd name="connsiteY14" fmla="*/ 18827 h 26211"/>
                  <a:gd name="connsiteX15" fmla="*/ 15874 w 59608"/>
                  <a:gd name="connsiteY15" fmla="*/ 24801 h 26211"/>
                  <a:gd name="connsiteX16" fmla="*/ 22998 w 59608"/>
                  <a:gd name="connsiteY16" fmla="*/ 25184 h 2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608" h="26211">
                    <a:moveTo>
                      <a:pt x="22998" y="25184"/>
                    </a:moveTo>
                    <a:cubicBezTo>
                      <a:pt x="25602" y="25644"/>
                      <a:pt x="31883" y="24954"/>
                      <a:pt x="36632" y="24265"/>
                    </a:cubicBezTo>
                    <a:cubicBezTo>
                      <a:pt x="41381" y="23576"/>
                      <a:pt x="48811" y="22810"/>
                      <a:pt x="55092" y="22580"/>
                    </a:cubicBezTo>
                    <a:cubicBezTo>
                      <a:pt x="61296" y="22350"/>
                      <a:pt x="59381" y="16605"/>
                      <a:pt x="59152" y="13465"/>
                    </a:cubicBezTo>
                    <a:cubicBezTo>
                      <a:pt x="58922" y="10324"/>
                      <a:pt x="58922" y="9405"/>
                      <a:pt x="57926" y="8716"/>
                    </a:cubicBezTo>
                    <a:cubicBezTo>
                      <a:pt x="57007" y="8027"/>
                      <a:pt x="56470" y="6801"/>
                      <a:pt x="56011" y="4197"/>
                    </a:cubicBezTo>
                    <a:cubicBezTo>
                      <a:pt x="55551" y="1592"/>
                      <a:pt x="53636" y="2741"/>
                      <a:pt x="52181" y="3507"/>
                    </a:cubicBezTo>
                    <a:cubicBezTo>
                      <a:pt x="50726" y="4197"/>
                      <a:pt x="48122" y="3737"/>
                      <a:pt x="45977" y="2052"/>
                    </a:cubicBezTo>
                    <a:cubicBezTo>
                      <a:pt x="43832" y="367"/>
                      <a:pt x="41917" y="2052"/>
                      <a:pt x="40462" y="2971"/>
                    </a:cubicBezTo>
                    <a:cubicBezTo>
                      <a:pt x="39007" y="3890"/>
                      <a:pt x="37092" y="2512"/>
                      <a:pt x="33721" y="597"/>
                    </a:cubicBezTo>
                    <a:cubicBezTo>
                      <a:pt x="30351" y="-1318"/>
                      <a:pt x="28206" y="1822"/>
                      <a:pt x="27287" y="3737"/>
                    </a:cubicBezTo>
                    <a:cubicBezTo>
                      <a:pt x="26368" y="5652"/>
                      <a:pt x="23687" y="4963"/>
                      <a:pt x="19627" y="5192"/>
                    </a:cubicBezTo>
                    <a:cubicBezTo>
                      <a:pt x="15568" y="5422"/>
                      <a:pt x="10512" y="6648"/>
                      <a:pt x="3389" y="8103"/>
                    </a:cubicBezTo>
                    <a:cubicBezTo>
                      <a:pt x="-3811" y="9558"/>
                      <a:pt x="2700" y="10707"/>
                      <a:pt x="2700" y="10707"/>
                    </a:cubicBezTo>
                    <a:cubicBezTo>
                      <a:pt x="8674" y="10478"/>
                      <a:pt x="14189" y="17142"/>
                      <a:pt x="15874" y="18827"/>
                    </a:cubicBezTo>
                    <a:cubicBezTo>
                      <a:pt x="17560" y="20512"/>
                      <a:pt x="17560" y="21431"/>
                      <a:pt x="15874" y="24801"/>
                    </a:cubicBezTo>
                    <a:cubicBezTo>
                      <a:pt x="14189" y="28018"/>
                      <a:pt x="20394" y="24648"/>
                      <a:pt x="22998" y="2518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19" name="Kombinationstegning: figur 12318">
                <a:extLst>
                  <a:ext uri="{FF2B5EF4-FFF2-40B4-BE49-F238E27FC236}">
                    <a16:creationId xmlns:a16="http://schemas.microsoft.com/office/drawing/2014/main" id="{37D06B21-8C59-4B17-8B08-5CF2F4A96F6F}"/>
                  </a:ext>
                </a:extLst>
              </p:cNvPr>
              <p:cNvSpPr/>
              <p:nvPr/>
            </p:nvSpPr>
            <p:spPr>
              <a:xfrm>
                <a:off x="6871968" y="1521230"/>
                <a:ext cx="115276" cy="58788"/>
              </a:xfrm>
              <a:custGeom>
                <a:avLst/>
                <a:gdLst>
                  <a:gd name="connsiteX0" fmla="*/ 113321 w 115276"/>
                  <a:gd name="connsiteY0" fmla="*/ 31004 h 58788"/>
                  <a:gd name="connsiteX1" fmla="*/ 112862 w 115276"/>
                  <a:gd name="connsiteY1" fmla="*/ 28629 h 58788"/>
                  <a:gd name="connsiteX2" fmla="*/ 101372 w 115276"/>
                  <a:gd name="connsiteY2" fmla="*/ 22655 h 58788"/>
                  <a:gd name="connsiteX3" fmla="*/ 96317 w 115276"/>
                  <a:gd name="connsiteY3" fmla="*/ 21199 h 58788"/>
                  <a:gd name="connsiteX4" fmla="*/ 88657 w 115276"/>
                  <a:gd name="connsiteY4" fmla="*/ 23804 h 58788"/>
                  <a:gd name="connsiteX5" fmla="*/ 78087 w 115276"/>
                  <a:gd name="connsiteY5" fmla="*/ 21889 h 58788"/>
                  <a:gd name="connsiteX6" fmla="*/ 69738 w 115276"/>
                  <a:gd name="connsiteY6" fmla="*/ 13770 h 58788"/>
                  <a:gd name="connsiteX7" fmla="*/ 73338 w 115276"/>
                  <a:gd name="connsiteY7" fmla="*/ 3735 h 58788"/>
                  <a:gd name="connsiteX8" fmla="*/ 51048 w 115276"/>
                  <a:gd name="connsiteY8" fmla="*/ 365 h 58788"/>
                  <a:gd name="connsiteX9" fmla="*/ 42163 w 115276"/>
                  <a:gd name="connsiteY9" fmla="*/ 2969 h 58788"/>
                  <a:gd name="connsiteX10" fmla="*/ 18495 w 115276"/>
                  <a:gd name="connsiteY10" fmla="*/ 3659 h 58788"/>
                  <a:gd name="connsiteX11" fmla="*/ 2716 w 115276"/>
                  <a:gd name="connsiteY11" fmla="*/ 10399 h 58788"/>
                  <a:gd name="connsiteX12" fmla="*/ 16120 w 115276"/>
                  <a:gd name="connsiteY12" fmla="*/ 16833 h 58788"/>
                  <a:gd name="connsiteX13" fmla="*/ 20869 w 115276"/>
                  <a:gd name="connsiteY13" fmla="*/ 21353 h 58788"/>
                  <a:gd name="connsiteX14" fmla="*/ 17269 w 115276"/>
                  <a:gd name="connsiteY14" fmla="*/ 26408 h 58788"/>
                  <a:gd name="connsiteX15" fmla="*/ 11984 w 115276"/>
                  <a:gd name="connsiteY15" fmla="*/ 34297 h 58788"/>
                  <a:gd name="connsiteX16" fmla="*/ 8844 w 115276"/>
                  <a:gd name="connsiteY16" fmla="*/ 39353 h 58788"/>
                  <a:gd name="connsiteX17" fmla="*/ 1414 w 115276"/>
                  <a:gd name="connsiteY17" fmla="*/ 42953 h 58788"/>
                  <a:gd name="connsiteX18" fmla="*/ 2103 w 115276"/>
                  <a:gd name="connsiteY18" fmla="*/ 47472 h 58788"/>
                  <a:gd name="connsiteX19" fmla="*/ 51661 w 115276"/>
                  <a:gd name="connsiteY19" fmla="*/ 41957 h 58788"/>
                  <a:gd name="connsiteX20" fmla="*/ 54036 w 115276"/>
                  <a:gd name="connsiteY20" fmla="*/ 44561 h 58788"/>
                  <a:gd name="connsiteX21" fmla="*/ 47065 w 115276"/>
                  <a:gd name="connsiteY21" fmla="*/ 52221 h 58788"/>
                  <a:gd name="connsiteX22" fmla="*/ 58095 w 115276"/>
                  <a:gd name="connsiteY22" fmla="*/ 58196 h 58788"/>
                  <a:gd name="connsiteX23" fmla="*/ 64529 w 115276"/>
                  <a:gd name="connsiteY23" fmla="*/ 53906 h 58788"/>
                  <a:gd name="connsiteX24" fmla="*/ 75100 w 115276"/>
                  <a:gd name="connsiteY24" fmla="*/ 51532 h 58788"/>
                  <a:gd name="connsiteX25" fmla="*/ 86819 w 115276"/>
                  <a:gd name="connsiteY25" fmla="*/ 44561 h 58788"/>
                  <a:gd name="connsiteX26" fmla="*/ 96164 w 115276"/>
                  <a:gd name="connsiteY26" fmla="*/ 38817 h 58788"/>
                  <a:gd name="connsiteX27" fmla="*/ 113321 w 115276"/>
                  <a:gd name="connsiteY27" fmla="*/ 31004 h 58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5276" h="58788">
                    <a:moveTo>
                      <a:pt x="113321" y="31004"/>
                    </a:moveTo>
                    <a:cubicBezTo>
                      <a:pt x="114010" y="30544"/>
                      <a:pt x="117611" y="31004"/>
                      <a:pt x="112862" y="28629"/>
                    </a:cubicBezTo>
                    <a:cubicBezTo>
                      <a:pt x="108113" y="26255"/>
                      <a:pt x="102828" y="23344"/>
                      <a:pt x="101372" y="22655"/>
                    </a:cubicBezTo>
                    <a:cubicBezTo>
                      <a:pt x="99917" y="21965"/>
                      <a:pt x="99227" y="20510"/>
                      <a:pt x="96317" y="21199"/>
                    </a:cubicBezTo>
                    <a:cubicBezTo>
                      <a:pt x="93406" y="21889"/>
                      <a:pt x="91032" y="23574"/>
                      <a:pt x="88657" y="23804"/>
                    </a:cubicBezTo>
                    <a:cubicBezTo>
                      <a:pt x="86283" y="24033"/>
                      <a:pt x="81227" y="23114"/>
                      <a:pt x="78087" y="21889"/>
                    </a:cubicBezTo>
                    <a:cubicBezTo>
                      <a:pt x="74946" y="20663"/>
                      <a:pt x="66138" y="18978"/>
                      <a:pt x="69738" y="13770"/>
                    </a:cubicBezTo>
                    <a:cubicBezTo>
                      <a:pt x="73338" y="8484"/>
                      <a:pt x="76478" y="5650"/>
                      <a:pt x="73338" y="3735"/>
                    </a:cubicBezTo>
                    <a:cubicBezTo>
                      <a:pt x="70197" y="1820"/>
                      <a:pt x="56334" y="-1014"/>
                      <a:pt x="51048" y="365"/>
                    </a:cubicBezTo>
                    <a:cubicBezTo>
                      <a:pt x="45763" y="1820"/>
                      <a:pt x="44844" y="3735"/>
                      <a:pt x="42163" y="2969"/>
                    </a:cubicBezTo>
                    <a:cubicBezTo>
                      <a:pt x="39559" y="2280"/>
                      <a:pt x="24929" y="2050"/>
                      <a:pt x="18495" y="3659"/>
                    </a:cubicBezTo>
                    <a:cubicBezTo>
                      <a:pt x="12061" y="5344"/>
                      <a:pt x="-3029" y="8408"/>
                      <a:pt x="2716" y="10399"/>
                    </a:cubicBezTo>
                    <a:cubicBezTo>
                      <a:pt x="8461" y="12391"/>
                      <a:pt x="12750" y="16144"/>
                      <a:pt x="16120" y="16833"/>
                    </a:cubicBezTo>
                    <a:cubicBezTo>
                      <a:pt x="19491" y="17523"/>
                      <a:pt x="22554" y="18978"/>
                      <a:pt x="20869" y="21353"/>
                    </a:cubicBezTo>
                    <a:cubicBezTo>
                      <a:pt x="19184" y="23727"/>
                      <a:pt x="19414" y="24723"/>
                      <a:pt x="17269" y="26408"/>
                    </a:cubicBezTo>
                    <a:cubicBezTo>
                      <a:pt x="15125" y="28093"/>
                      <a:pt x="12214" y="30927"/>
                      <a:pt x="11984" y="34297"/>
                    </a:cubicBezTo>
                    <a:cubicBezTo>
                      <a:pt x="11754" y="37668"/>
                      <a:pt x="11984" y="39046"/>
                      <a:pt x="8844" y="39353"/>
                    </a:cubicBezTo>
                    <a:cubicBezTo>
                      <a:pt x="5703" y="39583"/>
                      <a:pt x="1874" y="41957"/>
                      <a:pt x="1414" y="42953"/>
                    </a:cubicBezTo>
                    <a:cubicBezTo>
                      <a:pt x="1414" y="42953"/>
                      <a:pt x="-2186" y="48238"/>
                      <a:pt x="2103" y="47472"/>
                    </a:cubicBezTo>
                    <a:cubicBezTo>
                      <a:pt x="6392" y="46783"/>
                      <a:pt x="51661" y="41957"/>
                      <a:pt x="51661" y="41957"/>
                    </a:cubicBezTo>
                    <a:cubicBezTo>
                      <a:pt x="51661" y="41957"/>
                      <a:pt x="59780" y="41498"/>
                      <a:pt x="54036" y="44561"/>
                    </a:cubicBezTo>
                    <a:cubicBezTo>
                      <a:pt x="48291" y="47702"/>
                      <a:pt x="43235" y="48161"/>
                      <a:pt x="47065" y="52221"/>
                    </a:cubicBezTo>
                    <a:cubicBezTo>
                      <a:pt x="50895" y="56281"/>
                      <a:pt x="57099" y="60340"/>
                      <a:pt x="58095" y="58196"/>
                    </a:cubicBezTo>
                    <a:cubicBezTo>
                      <a:pt x="59014" y="56051"/>
                      <a:pt x="61236" y="53676"/>
                      <a:pt x="64529" y="53906"/>
                    </a:cubicBezTo>
                    <a:cubicBezTo>
                      <a:pt x="67900" y="54136"/>
                      <a:pt x="74334" y="51991"/>
                      <a:pt x="75100" y="51532"/>
                    </a:cubicBezTo>
                    <a:cubicBezTo>
                      <a:pt x="75789" y="51072"/>
                      <a:pt x="84904" y="46476"/>
                      <a:pt x="86819" y="44561"/>
                    </a:cubicBezTo>
                    <a:cubicBezTo>
                      <a:pt x="88734" y="42646"/>
                      <a:pt x="92794" y="39506"/>
                      <a:pt x="96164" y="38817"/>
                    </a:cubicBezTo>
                    <a:cubicBezTo>
                      <a:pt x="99687" y="38204"/>
                      <a:pt x="112632" y="31463"/>
                      <a:pt x="113321" y="310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20" name="Kombinationstegning: figur 12319">
                <a:extLst>
                  <a:ext uri="{FF2B5EF4-FFF2-40B4-BE49-F238E27FC236}">
                    <a16:creationId xmlns:a16="http://schemas.microsoft.com/office/drawing/2014/main" id="{205B38F4-C410-4495-A1E7-59E8C49EF7D3}"/>
                  </a:ext>
                </a:extLst>
              </p:cNvPr>
              <p:cNvSpPr/>
              <p:nvPr/>
            </p:nvSpPr>
            <p:spPr>
              <a:xfrm>
                <a:off x="6786896" y="1377263"/>
                <a:ext cx="268634" cy="85496"/>
              </a:xfrm>
              <a:custGeom>
                <a:avLst/>
                <a:gdLst>
                  <a:gd name="connsiteX0" fmla="*/ 2153 w 268634"/>
                  <a:gd name="connsiteY0" fmla="*/ 25377 h 85496"/>
                  <a:gd name="connsiteX1" fmla="*/ 27736 w 268634"/>
                  <a:gd name="connsiteY1" fmla="*/ 29896 h 85496"/>
                  <a:gd name="connsiteX2" fmla="*/ 27966 w 268634"/>
                  <a:gd name="connsiteY2" fmla="*/ 32501 h 85496"/>
                  <a:gd name="connsiteX3" fmla="*/ 24366 w 268634"/>
                  <a:gd name="connsiteY3" fmla="*/ 33420 h 85496"/>
                  <a:gd name="connsiteX4" fmla="*/ 21226 w 268634"/>
                  <a:gd name="connsiteY4" fmla="*/ 35564 h 85496"/>
                  <a:gd name="connsiteX5" fmla="*/ 20000 w 268634"/>
                  <a:gd name="connsiteY5" fmla="*/ 38705 h 85496"/>
                  <a:gd name="connsiteX6" fmla="*/ 25515 w 268634"/>
                  <a:gd name="connsiteY6" fmla="*/ 49965 h 85496"/>
                  <a:gd name="connsiteX7" fmla="*/ 32255 w 268634"/>
                  <a:gd name="connsiteY7" fmla="*/ 50654 h 85496"/>
                  <a:gd name="connsiteX8" fmla="*/ 49490 w 268634"/>
                  <a:gd name="connsiteY8" fmla="*/ 50654 h 85496"/>
                  <a:gd name="connsiteX9" fmla="*/ 71549 w 268634"/>
                  <a:gd name="connsiteY9" fmla="*/ 46135 h 85496"/>
                  <a:gd name="connsiteX10" fmla="*/ 121567 w 268634"/>
                  <a:gd name="connsiteY10" fmla="*/ 45675 h 85496"/>
                  <a:gd name="connsiteX11" fmla="*/ 118427 w 268634"/>
                  <a:gd name="connsiteY11" fmla="*/ 49275 h 85496"/>
                  <a:gd name="connsiteX12" fmla="*/ 114597 w 268634"/>
                  <a:gd name="connsiteY12" fmla="*/ 51190 h 85496"/>
                  <a:gd name="connsiteX13" fmla="*/ 108392 w 268634"/>
                  <a:gd name="connsiteY13" fmla="*/ 51650 h 85496"/>
                  <a:gd name="connsiteX14" fmla="*/ 85643 w 268634"/>
                  <a:gd name="connsiteY14" fmla="*/ 52339 h 85496"/>
                  <a:gd name="connsiteX15" fmla="*/ 90392 w 268634"/>
                  <a:gd name="connsiteY15" fmla="*/ 58084 h 85496"/>
                  <a:gd name="connsiteX16" fmla="*/ 87022 w 268634"/>
                  <a:gd name="connsiteY16" fmla="*/ 60994 h 85496"/>
                  <a:gd name="connsiteX17" fmla="*/ 76452 w 268634"/>
                  <a:gd name="connsiteY17" fmla="*/ 58850 h 85496"/>
                  <a:gd name="connsiteX18" fmla="*/ 62817 w 268634"/>
                  <a:gd name="connsiteY18" fmla="*/ 57165 h 85496"/>
                  <a:gd name="connsiteX19" fmla="*/ 69022 w 268634"/>
                  <a:gd name="connsiteY19" fmla="*/ 66739 h 85496"/>
                  <a:gd name="connsiteX20" fmla="*/ 92001 w 268634"/>
                  <a:gd name="connsiteY20" fmla="*/ 72484 h 85496"/>
                  <a:gd name="connsiteX21" fmla="*/ 107090 w 268634"/>
                  <a:gd name="connsiteY21" fmla="*/ 73403 h 85496"/>
                  <a:gd name="connsiteX22" fmla="*/ 117660 w 268634"/>
                  <a:gd name="connsiteY22" fmla="*/ 71718 h 85496"/>
                  <a:gd name="connsiteX23" fmla="*/ 131754 w 268634"/>
                  <a:gd name="connsiteY23" fmla="*/ 71488 h 85496"/>
                  <a:gd name="connsiteX24" fmla="*/ 148758 w 268634"/>
                  <a:gd name="connsiteY24" fmla="*/ 75318 h 85496"/>
                  <a:gd name="connsiteX25" fmla="*/ 168138 w 268634"/>
                  <a:gd name="connsiteY25" fmla="*/ 85122 h 85496"/>
                  <a:gd name="connsiteX26" fmla="*/ 181772 w 268634"/>
                  <a:gd name="connsiteY26" fmla="*/ 81752 h 85496"/>
                  <a:gd name="connsiteX27" fmla="*/ 187517 w 268634"/>
                  <a:gd name="connsiteY27" fmla="*/ 77003 h 85496"/>
                  <a:gd name="connsiteX28" fmla="*/ 199466 w 268634"/>
                  <a:gd name="connsiteY28" fmla="*/ 75778 h 85496"/>
                  <a:gd name="connsiteX29" fmla="*/ 211415 w 268634"/>
                  <a:gd name="connsiteY29" fmla="*/ 75318 h 85496"/>
                  <a:gd name="connsiteX30" fmla="*/ 222904 w 268634"/>
                  <a:gd name="connsiteY30" fmla="*/ 71488 h 85496"/>
                  <a:gd name="connsiteX31" fmla="*/ 229874 w 268634"/>
                  <a:gd name="connsiteY31" fmla="*/ 65743 h 85496"/>
                  <a:gd name="connsiteX32" fmla="*/ 228419 w 268634"/>
                  <a:gd name="connsiteY32" fmla="*/ 58773 h 85496"/>
                  <a:gd name="connsiteX33" fmla="*/ 238989 w 268634"/>
                  <a:gd name="connsiteY33" fmla="*/ 53718 h 85496"/>
                  <a:gd name="connsiteX34" fmla="*/ 250249 w 268634"/>
                  <a:gd name="connsiteY34" fmla="*/ 48433 h 85496"/>
                  <a:gd name="connsiteX35" fmla="*/ 259594 w 268634"/>
                  <a:gd name="connsiteY35" fmla="*/ 43684 h 85496"/>
                  <a:gd name="connsiteX36" fmla="*/ 266794 w 268634"/>
                  <a:gd name="connsiteY36" fmla="*/ 40773 h 85496"/>
                  <a:gd name="connsiteX37" fmla="*/ 265568 w 268634"/>
                  <a:gd name="connsiteY37" fmla="*/ 35258 h 85496"/>
                  <a:gd name="connsiteX38" fmla="*/ 265798 w 268634"/>
                  <a:gd name="connsiteY38" fmla="*/ 29973 h 85496"/>
                  <a:gd name="connsiteX39" fmla="*/ 266258 w 268634"/>
                  <a:gd name="connsiteY39" fmla="*/ 26832 h 85496"/>
                  <a:gd name="connsiteX40" fmla="*/ 184912 w 268634"/>
                  <a:gd name="connsiteY40" fmla="*/ 8602 h 85496"/>
                  <a:gd name="connsiteX41" fmla="*/ 182308 w 268634"/>
                  <a:gd name="connsiteY41" fmla="*/ 11973 h 85496"/>
                  <a:gd name="connsiteX42" fmla="*/ 170818 w 268634"/>
                  <a:gd name="connsiteY42" fmla="*/ 13198 h 85496"/>
                  <a:gd name="connsiteX43" fmla="*/ 169133 w 268634"/>
                  <a:gd name="connsiteY43" fmla="*/ 17258 h 85496"/>
                  <a:gd name="connsiteX44" fmla="*/ 152588 w 268634"/>
                  <a:gd name="connsiteY44" fmla="*/ 25147 h 85496"/>
                  <a:gd name="connsiteX45" fmla="*/ 147533 w 268634"/>
                  <a:gd name="connsiteY45" fmla="*/ 20858 h 85496"/>
                  <a:gd name="connsiteX46" fmla="*/ 152282 w 268634"/>
                  <a:gd name="connsiteY46" fmla="*/ 16109 h 85496"/>
                  <a:gd name="connsiteX47" fmla="*/ 155652 w 268634"/>
                  <a:gd name="connsiteY47" fmla="*/ 12968 h 85496"/>
                  <a:gd name="connsiteX48" fmla="*/ 154197 w 268634"/>
                  <a:gd name="connsiteY48" fmla="*/ 9139 h 85496"/>
                  <a:gd name="connsiteX49" fmla="*/ 142938 w 268634"/>
                  <a:gd name="connsiteY49" fmla="*/ 1019 h 85496"/>
                  <a:gd name="connsiteX50" fmla="*/ 141023 w 268634"/>
                  <a:gd name="connsiteY50" fmla="*/ 2245 h 85496"/>
                  <a:gd name="connsiteX51" fmla="*/ 135737 w 268634"/>
                  <a:gd name="connsiteY51" fmla="*/ 4390 h 85496"/>
                  <a:gd name="connsiteX52" fmla="*/ 128997 w 268634"/>
                  <a:gd name="connsiteY52" fmla="*/ 6764 h 85496"/>
                  <a:gd name="connsiteX53" fmla="*/ 132827 w 268634"/>
                  <a:gd name="connsiteY53" fmla="*/ 10594 h 85496"/>
                  <a:gd name="connsiteX54" fmla="*/ 133056 w 268634"/>
                  <a:gd name="connsiteY54" fmla="*/ 14194 h 85496"/>
                  <a:gd name="connsiteX55" fmla="*/ 130452 w 268634"/>
                  <a:gd name="connsiteY55" fmla="*/ 20398 h 85496"/>
                  <a:gd name="connsiteX56" fmla="*/ 126392 w 268634"/>
                  <a:gd name="connsiteY56" fmla="*/ 32118 h 85496"/>
                  <a:gd name="connsiteX57" fmla="*/ 123252 w 268634"/>
                  <a:gd name="connsiteY57" fmla="*/ 29743 h 85496"/>
                  <a:gd name="connsiteX58" fmla="*/ 111073 w 268634"/>
                  <a:gd name="connsiteY58" fmla="*/ 25454 h 85496"/>
                  <a:gd name="connsiteX59" fmla="*/ 108929 w 268634"/>
                  <a:gd name="connsiteY59" fmla="*/ 22849 h 85496"/>
                  <a:gd name="connsiteX60" fmla="*/ 90239 w 268634"/>
                  <a:gd name="connsiteY60" fmla="*/ 19020 h 85496"/>
                  <a:gd name="connsiteX61" fmla="*/ 80434 w 268634"/>
                  <a:gd name="connsiteY61" fmla="*/ 15420 h 85496"/>
                  <a:gd name="connsiteX62" fmla="*/ 69635 w 268634"/>
                  <a:gd name="connsiteY62" fmla="*/ 8449 h 85496"/>
                  <a:gd name="connsiteX63" fmla="*/ 54545 w 268634"/>
                  <a:gd name="connsiteY63" fmla="*/ 2245 h 85496"/>
                  <a:gd name="connsiteX64" fmla="*/ 48341 w 268634"/>
                  <a:gd name="connsiteY64" fmla="*/ 2705 h 85496"/>
                  <a:gd name="connsiteX65" fmla="*/ 46426 w 268634"/>
                  <a:gd name="connsiteY65" fmla="*/ 6305 h 85496"/>
                  <a:gd name="connsiteX66" fmla="*/ 57226 w 268634"/>
                  <a:gd name="connsiteY66" fmla="*/ 8219 h 85496"/>
                  <a:gd name="connsiteX67" fmla="*/ 55771 w 268634"/>
                  <a:gd name="connsiteY67" fmla="*/ 11590 h 85496"/>
                  <a:gd name="connsiteX68" fmla="*/ 51941 w 268634"/>
                  <a:gd name="connsiteY68" fmla="*/ 15649 h 85496"/>
                  <a:gd name="connsiteX69" fmla="*/ 45966 w 268634"/>
                  <a:gd name="connsiteY69" fmla="*/ 16568 h 85496"/>
                  <a:gd name="connsiteX70" fmla="*/ 33557 w 268634"/>
                  <a:gd name="connsiteY70" fmla="*/ 9828 h 85496"/>
                  <a:gd name="connsiteX71" fmla="*/ 34017 w 268634"/>
                  <a:gd name="connsiteY71" fmla="*/ 12432 h 85496"/>
                  <a:gd name="connsiteX72" fmla="*/ 35702 w 268634"/>
                  <a:gd name="connsiteY72" fmla="*/ 16262 h 85496"/>
                  <a:gd name="connsiteX73" fmla="*/ 34783 w 268634"/>
                  <a:gd name="connsiteY73" fmla="*/ 18407 h 85496"/>
                  <a:gd name="connsiteX74" fmla="*/ 4604 w 268634"/>
                  <a:gd name="connsiteY74" fmla="*/ 23156 h 85496"/>
                  <a:gd name="connsiteX75" fmla="*/ 2153 w 268634"/>
                  <a:gd name="connsiteY75" fmla="*/ 25377 h 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68634" h="85496">
                    <a:moveTo>
                      <a:pt x="2153" y="25377"/>
                    </a:moveTo>
                    <a:cubicBezTo>
                      <a:pt x="2153" y="25377"/>
                      <a:pt x="24442" y="29437"/>
                      <a:pt x="27736" y="29896"/>
                    </a:cubicBezTo>
                    <a:cubicBezTo>
                      <a:pt x="31106" y="30356"/>
                      <a:pt x="29191" y="30815"/>
                      <a:pt x="27966" y="32501"/>
                    </a:cubicBezTo>
                    <a:cubicBezTo>
                      <a:pt x="26740" y="34186"/>
                      <a:pt x="26051" y="34875"/>
                      <a:pt x="24366" y="33420"/>
                    </a:cubicBezTo>
                    <a:cubicBezTo>
                      <a:pt x="22681" y="31964"/>
                      <a:pt x="22221" y="35335"/>
                      <a:pt x="21226" y="35564"/>
                    </a:cubicBezTo>
                    <a:cubicBezTo>
                      <a:pt x="20306" y="35794"/>
                      <a:pt x="19081" y="36484"/>
                      <a:pt x="20000" y="38705"/>
                    </a:cubicBezTo>
                    <a:cubicBezTo>
                      <a:pt x="20919" y="40850"/>
                      <a:pt x="24519" y="47054"/>
                      <a:pt x="25515" y="49965"/>
                    </a:cubicBezTo>
                    <a:cubicBezTo>
                      <a:pt x="26511" y="52875"/>
                      <a:pt x="31030" y="50654"/>
                      <a:pt x="32255" y="50654"/>
                    </a:cubicBezTo>
                    <a:cubicBezTo>
                      <a:pt x="33481" y="50654"/>
                      <a:pt x="45660" y="50424"/>
                      <a:pt x="49490" y="50654"/>
                    </a:cubicBezTo>
                    <a:cubicBezTo>
                      <a:pt x="53319" y="50884"/>
                      <a:pt x="66953" y="47284"/>
                      <a:pt x="71549" y="46135"/>
                    </a:cubicBezTo>
                    <a:cubicBezTo>
                      <a:pt x="76068" y="44909"/>
                      <a:pt x="111533" y="44909"/>
                      <a:pt x="121567" y="45675"/>
                    </a:cubicBezTo>
                    <a:cubicBezTo>
                      <a:pt x="131601" y="46365"/>
                      <a:pt x="120111" y="48816"/>
                      <a:pt x="118427" y="49275"/>
                    </a:cubicBezTo>
                    <a:cubicBezTo>
                      <a:pt x="116741" y="49735"/>
                      <a:pt x="114826" y="49965"/>
                      <a:pt x="114597" y="51190"/>
                    </a:cubicBezTo>
                    <a:cubicBezTo>
                      <a:pt x="114367" y="52416"/>
                      <a:pt x="111686" y="52416"/>
                      <a:pt x="108392" y="51650"/>
                    </a:cubicBezTo>
                    <a:cubicBezTo>
                      <a:pt x="105022" y="50960"/>
                      <a:pt x="88324" y="52569"/>
                      <a:pt x="85643" y="52339"/>
                    </a:cubicBezTo>
                    <a:cubicBezTo>
                      <a:pt x="83039" y="52109"/>
                      <a:pt x="84418" y="52339"/>
                      <a:pt x="90392" y="58084"/>
                    </a:cubicBezTo>
                    <a:cubicBezTo>
                      <a:pt x="96367" y="63829"/>
                      <a:pt x="88937" y="61224"/>
                      <a:pt x="87022" y="60994"/>
                    </a:cubicBezTo>
                    <a:cubicBezTo>
                      <a:pt x="85107" y="60765"/>
                      <a:pt x="79132" y="59539"/>
                      <a:pt x="76452" y="58850"/>
                    </a:cubicBezTo>
                    <a:cubicBezTo>
                      <a:pt x="73847" y="58160"/>
                      <a:pt x="66647" y="58160"/>
                      <a:pt x="62817" y="57165"/>
                    </a:cubicBezTo>
                    <a:cubicBezTo>
                      <a:pt x="58988" y="56169"/>
                      <a:pt x="61898" y="59539"/>
                      <a:pt x="69022" y="66739"/>
                    </a:cubicBezTo>
                    <a:cubicBezTo>
                      <a:pt x="76222" y="73939"/>
                      <a:pt x="88860" y="73710"/>
                      <a:pt x="92001" y="72484"/>
                    </a:cubicBezTo>
                    <a:cubicBezTo>
                      <a:pt x="95141" y="71258"/>
                      <a:pt x="104180" y="72254"/>
                      <a:pt x="107090" y="73403"/>
                    </a:cubicBezTo>
                    <a:cubicBezTo>
                      <a:pt x="110001" y="74629"/>
                      <a:pt x="115669" y="72944"/>
                      <a:pt x="117660" y="71718"/>
                    </a:cubicBezTo>
                    <a:cubicBezTo>
                      <a:pt x="119575" y="70492"/>
                      <a:pt x="128920" y="71258"/>
                      <a:pt x="131754" y="71488"/>
                    </a:cubicBezTo>
                    <a:cubicBezTo>
                      <a:pt x="134665" y="71718"/>
                      <a:pt x="145848" y="74858"/>
                      <a:pt x="148758" y="75318"/>
                    </a:cubicBezTo>
                    <a:cubicBezTo>
                      <a:pt x="151669" y="75778"/>
                      <a:pt x="162623" y="83667"/>
                      <a:pt x="168138" y="85122"/>
                    </a:cubicBezTo>
                    <a:cubicBezTo>
                      <a:pt x="173652" y="86578"/>
                      <a:pt x="180317" y="83437"/>
                      <a:pt x="181772" y="81752"/>
                    </a:cubicBezTo>
                    <a:cubicBezTo>
                      <a:pt x="183227" y="80067"/>
                      <a:pt x="185831" y="77233"/>
                      <a:pt x="187517" y="77003"/>
                    </a:cubicBezTo>
                    <a:cubicBezTo>
                      <a:pt x="189202" y="76773"/>
                      <a:pt x="196861" y="75548"/>
                      <a:pt x="199466" y="75778"/>
                    </a:cubicBezTo>
                    <a:cubicBezTo>
                      <a:pt x="202070" y="76007"/>
                      <a:pt x="207585" y="77003"/>
                      <a:pt x="211415" y="75318"/>
                    </a:cubicBezTo>
                    <a:cubicBezTo>
                      <a:pt x="215245" y="73633"/>
                      <a:pt x="220300" y="71258"/>
                      <a:pt x="222904" y="71488"/>
                    </a:cubicBezTo>
                    <a:cubicBezTo>
                      <a:pt x="225508" y="71718"/>
                      <a:pt x="226964" y="67199"/>
                      <a:pt x="229874" y="65743"/>
                    </a:cubicBezTo>
                    <a:cubicBezTo>
                      <a:pt x="232785" y="64288"/>
                      <a:pt x="230794" y="60994"/>
                      <a:pt x="228419" y="58773"/>
                    </a:cubicBezTo>
                    <a:cubicBezTo>
                      <a:pt x="226045" y="56628"/>
                      <a:pt x="235619" y="54714"/>
                      <a:pt x="238989" y="53718"/>
                    </a:cubicBezTo>
                    <a:cubicBezTo>
                      <a:pt x="242360" y="52722"/>
                      <a:pt x="246649" y="50118"/>
                      <a:pt x="250249" y="48433"/>
                    </a:cubicBezTo>
                    <a:cubicBezTo>
                      <a:pt x="253849" y="46748"/>
                      <a:pt x="256224" y="43913"/>
                      <a:pt x="259594" y="43684"/>
                    </a:cubicBezTo>
                    <a:cubicBezTo>
                      <a:pt x="262964" y="43454"/>
                      <a:pt x="263194" y="42765"/>
                      <a:pt x="266794" y="40773"/>
                    </a:cubicBezTo>
                    <a:cubicBezTo>
                      <a:pt x="270394" y="38858"/>
                      <a:pt x="268019" y="37403"/>
                      <a:pt x="265568" y="35258"/>
                    </a:cubicBezTo>
                    <a:cubicBezTo>
                      <a:pt x="263194" y="33113"/>
                      <a:pt x="264113" y="31658"/>
                      <a:pt x="265798" y="29973"/>
                    </a:cubicBezTo>
                    <a:cubicBezTo>
                      <a:pt x="267483" y="28288"/>
                      <a:pt x="266258" y="26832"/>
                      <a:pt x="266258" y="26832"/>
                    </a:cubicBezTo>
                    <a:cubicBezTo>
                      <a:pt x="266258" y="26832"/>
                      <a:pt x="190887" y="9828"/>
                      <a:pt x="184912" y="8602"/>
                    </a:cubicBezTo>
                    <a:cubicBezTo>
                      <a:pt x="178938" y="7377"/>
                      <a:pt x="183227" y="12202"/>
                      <a:pt x="182308" y="11973"/>
                    </a:cubicBezTo>
                    <a:cubicBezTo>
                      <a:pt x="181389" y="11743"/>
                      <a:pt x="173729" y="12432"/>
                      <a:pt x="170818" y="13198"/>
                    </a:cubicBezTo>
                    <a:cubicBezTo>
                      <a:pt x="167908" y="13888"/>
                      <a:pt x="168214" y="15113"/>
                      <a:pt x="169133" y="17258"/>
                    </a:cubicBezTo>
                    <a:cubicBezTo>
                      <a:pt x="170053" y="19403"/>
                      <a:pt x="155499" y="24688"/>
                      <a:pt x="152588" y="25147"/>
                    </a:cubicBezTo>
                    <a:cubicBezTo>
                      <a:pt x="149678" y="25607"/>
                      <a:pt x="148529" y="22543"/>
                      <a:pt x="147533" y="20858"/>
                    </a:cubicBezTo>
                    <a:cubicBezTo>
                      <a:pt x="146614" y="19173"/>
                      <a:pt x="149448" y="15803"/>
                      <a:pt x="152282" y="16109"/>
                    </a:cubicBezTo>
                    <a:cubicBezTo>
                      <a:pt x="155193" y="16339"/>
                      <a:pt x="154427" y="14424"/>
                      <a:pt x="155652" y="12968"/>
                    </a:cubicBezTo>
                    <a:cubicBezTo>
                      <a:pt x="156878" y="11513"/>
                      <a:pt x="156342" y="10058"/>
                      <a:pt x="154197" y="9139"/>
                    </a:cubicBezTo>
                    <a:cubicBezTo>
                      <a:pt x="152053" y="8219"/>
                      <a:pt x="145312" y="2934"/>
                      <a:pt x="142938" y="1019"/>
                    </a:cubicBezTo>
                    <a:cubicBezTo>
                      <a:pt x="140563" y="-896"/>
                      <a:pt x="140333" y="100"/>
                      <a:pt x="141023" y="2245"/>
                    </a:cubicBezTo>
                    <a:cubicBezTo>
                      <a:pt x="141712" y="4390"/>
                      <a:pt x="138112" y="4390"/>
                      <a:pt x="135737" y="4390"/>
                    </a:cubicBezTo>
                    <a:cubicBezTo>
                      <a:pt x="133363" y="4390"/>
                      <a:pt x="130452" y="4619"/>
                      <a:pt x="128997" y="6764"/>
                    </a:cubicBezTo>
                    <a:cubicBezTo>
                      <a:pt x="127542" y="8909"/>
                      <a:pt x="129916" y="10594"/>
                      <a:pt x="132827" y="10594"/>
                    </a:cubicBezTo>
                    <a:cubicBezTo>
                      <a:pt x="135737" y="10594"/>
                      <a:pt x="134742" y="13964"/>
                      <a:pt x="133056" y="14194"/>
                    </a:cubicBezTo>
                    <a:cubicBezTo>
                      <a:pt x="131371" y="14424"/>
                      <a:pt x="131831" y="18943"/>
                      <a:pt x="130452" y="20398"/>
                    </a:cubicBezTo>
                    <a:cubicBezTo>
                      <a:pt x="128997" y="21854"/>
                      <a:pt x="129226" y="28977"/>
                      <a:pt x="126392" y="32118"/>
                    </a:cubicBezTo>
                    <a:cubicBezTo>
                      <a:pt x="123482" y="35258"/>
                      <a:pt x="123482" y="32118"/>
                      <a:pt x="123252" y="29743"/>
                    </a:cubicBezTo>
                    <a:cubicBezTo>
                      <a:pt x="123022" y="27369"/>
                      <a:pt x="113678" y="25683"/>
                      <a:pt x="111073" y="25454"/>
                    </a:cubicBezTo>
                    <a:cubicBezTo>
                      <a:pt x="108469" y="25224"/>
                      <a:pt x="107014" y="24535"/>
                      <a:pt x="108929" y="22849"/>
                    </a:cubicBezTo>
                    <a:cubicBezTo>
                      <a:pt x="110844" y="21164"/>
                      <a:pt x="92920" y="19020"/>
                      <a:pt x="90239" y="19020"/>
                    </a:cubicBezTo>
                    <a:cubicBezTo>
                      <a:pt x="87558" y="19020"/>
                      <a:pt x="82579" y="17564"/>
                      <a:pt x="80434" y="15420"/>
                    </a:cubicBezTo>
                    <a:cubicBezTo>
                      <a:pt x="78290" y="13275"/>
                      <a:pt x="73005" y="9905"/>
                      <a:pt x="69635" y="8449"/>
                    </a:cubicBezTo>
                    <a:cubicBezTo>
                      <a:pt x="66264" y="6994"/>
                      <a:pt x="59064" y="3930"/>
                      <a:pt x="54545" y="2245"/>
                    </a:cubicBezTo>
                    <a:cubicBezTo>
                      <a:pt x="50026" y="560"/>
                      <a:pt x="49796" y="1785"/>
                      <a:pt x="48341" y="2705"/>
                    </a:cubicBezTo>
                    <a:cubicBezTo>
                      <a:pt x="46885" y="3624"/>
                      <a:pt x="44511" y="5079"/>
                      <a:pt x="46426" y="6305"/>
                    </a:cubicBezTo>
                    <a:cubicBezTo>
                      <a:pt x="48341" y="7530"/>
                      <a:pt x="54545" y="7224"/>
                      <a:pt x="57226" y="8219"/>
                    </a:cubicBezTo>
                    <a:cubicBezTo>
                      <a:pt x="59830" y="9139"/>
                      <a:pt x="56766" y="10364"/>
                      <a:pt x="55771" y="11590"/>
                    </a:cubicBezTo>
                    <a:cubicBezTo>
                      <a:pt x="54852" y="12815"/>
                      <a:pt x="54085" y="12279"/>
                      <a:pt x="51941" y="15649"/>
                    </a:cubicBezTo>
                    <a:cubicBezTo>
                      <a:pt x="49796" y="19020"/>
                      <a:pt x="46885" y="17334"/>
                      <a:pt x="45966" y="16568"/>
                    </a:cubicBezTo>
                    <a:cubicBezTo>
                      <a:pt x="45047" y="15879"/>
                      <a:pt x="35702" y="10824"/>
                      <a:pt x="33557" y="9828"/>
                    </a:cubicBezTo>
                    <a:cubicBezTo>
                      <a:pt x="31413" y="8909"/>
                      <a:pt x="32868" y="11973"/>
                      <a:pt x="34017" y="12432"/>
                    </a:cubicBezTo>
                    <a:cubicBezTo>
                      <a:pt x="35243" y="12892"/>
                      <a:pt x="34707" y="14347"/>
                      <a:pt x="35702" y="16262"/>
                    </a:cubicBezTo>
                    <a:cubicBezTo>
                      <a:pt x="36698" y="18177"/>
                      <a:pt x="34783" y="18407"/>
                      <a:pt x="34783" y="18407"/>
                    </a:cubicBezTo>
                    <a:cubicBezTo>
                      <a:pt x="34783" y="18407"/>
                      <a:pt x="13260" y="22237"/>
                      <a:pt x="4604" y="23156"/>
                    </a:cubicBezTo>
                    <a:cubicBezTo>
                      <a:pt x="-4051" y="24075"/>
                      <a:pt x="2153" y="25377"/>
                      <a:pt x="2153" y="2537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21" name="Kombinationstegning: figur 12320">
                <a:extLst>
                  <a:ext uri="{FF2B5EF4-FFF2-40B4-BE49-F238E27FC236}">
                    <a16:creationId xmlns:a16="http://schemas.microsoft.com/office/drawing/2014/main" id="{3E7C2C0D-B1DF-414B-9E7F-EA09985D9ECE}"/>
                  </a:ext>
                </a:extLst>
              </p:cNvPr>
              <p:cNvSpPr/>
              <p:nvPr/>
            </p:nvSpPr>
            <p:spPr>
              <a:xfrm>
                <a:off x="7032347" y="1485356"/>
                <a:ext cx="14810" cy="12555"/>
              </a:xfrm>
              <a:custGeom>
                <a:avLst/>
                <a:gdLst>
                  <a:gd name="connsiteX0" fmla="*/ 6789 w 14810"/>
                  <a:gd name="connsiteY0" fmla="*/ 3226 h 12555"/>
                  <a:gd name="connsiteX1" fmla="*/ 1504 w 14810"/>
                  <a:gd name="connsiteY1" fmla="*/ 315 h 12555"/>
                  <a:gd name="connsiteX2" fmla="*/ 48 w 14810"/>
                  <a:gd name="connsiteY2" fmla="*/ 2919 h 12555"/>
                  <a:gd name="connsiteX3" fmla="*/ 9623 w 14810"/>
                  <a:gd name="connsiteY3" fmla="*/ 12264 h 12555"/>
                  <a:gd name="connsiteX4" fmla="*/ 14679 w 14810"/>
                  <a:gd name="connsiteY4" fmla="*/ 9124 h 12555"/>
                  <a:gd name="connsiteX5" fmla="*/ 6789 w 14810"/>
                  <a:gd name="connsiteY5" fmla="*/ 3226 h 1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10" h="12555">
                    <a:moveTo>
                      <a:pt x="6789" y="3226"/>
                    </a:moveTo>
                    <a:cubicBezTo>
                      <a:pt x="5334" y="2306"/>
                      <a:pt x="3419" y="1770"/>
                      <a:pt x="1504" y="315"/>
                    </a:cubicBezTo>
                    <a:cubicBezTo>
                      <a:pt x="-411" y="-1140"/>
                      <a:pt x="48" y="2919"/>
                      <a:pt x="48" y="2919"/>
                    </a:cubicBezTo>
                    <a:cubicBezTo>
                      <a:pt x="-181" y="3838"/>
                      <a:pt x="7019" y="11268"/>
                      <a:pt x="9623" y="12264"/>
                    </a:cubicBezTo>
                    <a:cubicBezTo>
                      <a:pt x="12227" y="13260"/>
                      <a:pt x="13453" y="11575"/>
                      <a:pt x="14679" y="9124"/>
                    </a:cubicBezTo>
                    <a:cubicBezTo>
                      <a:pt x="15904" y="6826"/>
                      <a:pt x="8244" y="4145"/>
                      <a:pt x="6789" y="322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22" name="Kombinationstegning: figur 12321">
                <a:extLst>
                  <a:ext uri="{FF2B5EF4-FFF2-40B4-BE49-F238E27FC236}">
                    <a16:creationId xmlns:a16="http://schemas.microsoft.com/office/drawing/2014/main" id="{8AD02481-2C61-4059-BB98-7EA01DB9C2AD}"/>
                  </a:ext>
                </a:extLst>
              </p:cNvPr>
              <p:cNvSpPr/>
              <p:nvPr/>
            </p:nvSpPr>
            <p:spPr>
              <a:xfrm>
                <a:off x="7073784" y="1476471"/>
                <a:ext cx="48163" cy="8528"/>
              </a:xfrm>
              <a:custGeom>
                <a:avLst/>
                <a:gdLst>
                  <a:gd name="connsiteX0" fmla="*/ 1276 w 48163"/>
                  <a:gd name="connsiteY0" fmla="*/ 8051 h 8528"/>
                  <a:gd name="connsiteX1" fmla="*/ 9855 w 48163"/>
                  <a:gd name="connsiteY1" fmla="*/ 7132 h 8528"/>
                  <a:gd name="connsiteX2" fmla="*/ 17974 w 48163"/>
                  <a:gd name="connsiteY2" fmla="*/ 4987 h 8528"/>
                  <a:gd name="connsiteX3" fmla="*/ 26323 w 48163"/>
                  <a:gd name="connsiteY3" fmla="*/ 4068 h 8528"/>
                  <a:gd name="connsiteX4" fmla="*/ 34213 w 48163"/>
                  <a:gd name="connsiteY4" fmla="*/ 6212 h 8528"/>
                  <a:gd name="connsiteX5" fmla="*/ 46162 w 48163"/>
                  <a:gd name="connsiteY5" fmla="*/ 5753 h 8528"/>
                  <a:gd name="connsiteX6" fmla="*/ 42332 w 48163"/>
                  <a:gd name="connsiteY6" fmla="*/ 2612 h 8528"/>
                  <a:gd name="connsiteX7" fmla="*/ 18893 w 48163"/>
                  <a:gd name="connsiteY7" fmla="*/ 8 h 8528"/>
                  <a:gd name="connsiteX8" fmla="*/ 2119 w 48163"/>
                  <a:gd name="connsiteY8" fmla="*/ 5523 h 8528"/>
                  <a:gd name="connsiteX9" fmla="*/ 1276 w 48163"/>
                  <a:gd name="connsiteY9" fmla="*/ 8051 h 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163" h="8528">
                    <a:moveTo>
                      <a:pt x="1276" y="8051"/>
                    </a:moveTo>
                    <a:cubicBezTo>
                      <a:pt x="4187" y="8970"/>
                      <a:pt x="8706" y="8510"/>
                      <a:pt x="9855" y="7132"/>
                    </a:cubicBezTo>
                    <a:cubicBezTo>
                      <a:pt x="11081" y="5676"/>
                      <a:pt x="14374" y="3991"/>
                      <a:pt x="17974" y="4987"/>
                    </a:cubicBezTo>
                    <a:cubicBezTo>
                      <a:pt x="21574" y="5983"/>
                      <a:pt x="22723" y="4297"/>
                      <a:pt x="26323" y="4068"/>
                    </a:cubicBezTo>
                    <a:cubicBezTo>
                      <a:pt x="29923" y="3838"/>
                      <a:pt x="29234" y="4068"/>
                      <a:pt x="34213" y="6212"/>
                    </a:cubicBezTo>
                    <a:cubicBezTo>
                      <a:pt x="39268" y="8357"/>
                      <a:pt x="40647" y="7438"/>
                      <a:pt x="46162" y="5753"/>
                    </a:cubicBezTo>
                    <a:cubicBezTo>
                      <a:pt x="51677" y="4068"/>
                      <a:pt x="44247" y="3149"/>
                      <a:pt x="42332" y="2612"/>
                    </a:cubicBezTo>
                    <a:cubicBezTo>
                      <a:pt x="40417" y="2153"/>
                      <a:pt x="21038" y="238"/>
                      <a:pt x="18893" y="8"/>
                    </a:cubicBezTo>
                    <a:cubicBezTo>
                      <a:pt x="16749" y="-222"/>
                      <a:pt x="6485" y="4527"/>
                      <a:pt x="2119" y="5523"/>
                    </a:cubicBezTo>
                    <a:cubicBezTo>
                      <a:pt x="-2094" y="6366"/>
                      <a:pt x="1276" y="8051"/>
                      <a:pt x="1276" y="805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23" name="Kombinationstegning: figur 12322">
                <a:extLst>
                  <a:ext uri="{FF2B5EF4-FFF2-40B4-BE49-F238E27FC236}">
                    <a16:creationId xmlns:a16="http://schemas.microsoft.com/office/drawing/2014/main" id="{2107C41B-BB08-40AF-8369-9432415B498F}"/>
                  </a:ext>
                </a:extLst>
              </p:cNvPr>
              <p:cNvSpPr/>
              <p:nvPr/>
            </p:nvSpPr>
            <p:spPr>
              <a:xfrm>
                <a:off x="7186379" y="1396035"/>
                <a:ext cx="50823" cy="8555"/>
              </a:xfrm>
              <a:custGeom>
                <a:avLst/>
                <a:gdLst>
                  <a:gd name="connsiteX0" fmla="*/ 205 w 50823"/>
                  <a:gd name="connsiteY0" fmla="*/ 8520 h 8555"/>
                  <a:gd name="connsiteX1" fmla="*/ 19814 w 50823"/>
                  <a:gd name="connsiteY1" fmla="*/ 6835 h 8555"/>
                  <a:gd name="connsiteX2" fmla="*/ 38044 w 50823"/>
                  <a:gd name="connsiteY2" fmla="*/ 3465 h 8555"/>
                  <a:gd name="connsiteX3" fmla="*/ 50759 w 50823"/>
                  <a:gd name="connsiteY3" fmla="*/ 94 h 8555"/>
                  <a:gd name="connsiteX4" fmla="*/ 4801 w 50823"/>
                  <a:gd name="connsiteY4" fmla="*/ 7065 h 8555"/>
                  <a:gd name="connsiteX5" fmla="*/ 205 w 50823"/>
                  <a:gd name="connsiteY5" fmla="*/ 8520 h 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823" h="8555">
                    <a:moveTo>
                      <a:pt x="205" y="8520"/>
                    </a:moveTo>
                    <a:cubicBezTo>
                      <a:pt x="1661" y="8750"/>
                      <a:pt x="14299" y="7831"/>
                      <a:pt x="19814" y="6835"/>
                    </a:cubicBezTo>
                    <a:cubicBezTo>
                      <a:pt x="25329" y="5916"/>
                      <a:pt x="32529" y="4690"/>
                      <a:pt x="38044" y="3465"/>
                    </a:cubicBezTo>
                    <a:cubicBezTo>
                      <a:pt x="43559" y="2239"/>
                      <a:pt x="48845" y="1090"/>
                      <a:pt x="50759" y="94"/>
                    </a:cubicBezTo>
                    <a:cubicBezTo>
                      <a:pt x="52674" y="-901"/>
                      <a:pt x="11006" y="6299"/>
                      <a:pt x="4801" y="7065"/>
                    </a:cubicBezTo>
                    <a:cubicBezTo>
                      <a:pt x="-1479" y="7754"/>
                      <a:pt x="205" y="8520"/>
                      <a:pt x="205" y="852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24" name="Kombinationstegning: figur 12323">
                <a:extLst>
                  <a:ext uri="{FF2B5EF4-FFF2-40B4-BE49-F238E27FC236}">
                    <a16:creationId xmlns:a16="http://schemas.microsoft.com/office/drawing/2014/main" id="{156D56C7-5305-45C9-B3B6-9A4BC3F94A74}"/>
                  </a:ext>
                </a:extLst>
              </p:cNvPr>
              <p:cNvSpPr/>
              <p:nvPr/>
            </p:nvSpPr>
            <p:spPr>
              <a:xfrm>
                <a:off x="6814267" y="1741440"/>
                <a:ext cx="13408" cy="8568"/>
              </a:xfrm>
              <a:custGeom>
                <a:avLst/>
                <a:gdLst>
                  <a:gd name="connsiteX0" fmla="*/ 1208 w 13408"/>
                  <a:gd name="connsiteY0" fmla="*/ 3204 h 8568"/>
                  <a:gd name="connsiteX1" fmla="*/ 9097 w 13408"/>
                  <a:gd name="connsiteY1" fmla="*/ 8336 h 8568"/>
                  <a:gd name="connsiteX2" fmla="*/ 13386 w 13408"/>
                  <a:gd name="connsiteY2" fmla="*/ 2744 h 8568"/>
                  <a:gd name="connsiteX3" fmla="*/ 2357 w 13408"/>
                  <a:gd name="connsiteY3" fmla="*/ 216 h 8568"/>
                  <a:gd name="connsiteX4" fmla="*/ 1208 w 13408"/>
                  <a:gd name="connsiteY4" fmla="*/ 3204 h 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08" h="8568">
                    <a:moveTo>
                      <a:pt x="1208" y="3204"/>
                    </a:moveTo>
                    <a:cubicBezTo>
                      <a:pt x="5267" y="9178"/>
                      <a:pt x="6723" y="8795"/>
                      <a:pt x="9097" y="8336"/>
                    </a:cubicBezTo>
                    <a:cubicBezTo>
                      <a:pt x="11472" y="7876"/>
                      <a:pt x="12927" y="5808"/>
                      <a:pt x="13386" y="2744"/>
                    </a:cubicBezTo>
                    <a:cubicBezTo>
                      <a:pt x="13846" y="-396"/>
                      <a:pt x="6953" y="-166"/>
                      <a:pt x="2357" y="216"/>
                    </a:cubicBezTo>
                    <a:cubicBezTo>
                      <a:pt x="-2162" y="599"/>
                      <a:pt x="1208" y="3204"/>
                      <a:pt x="1208" y="32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25" name="Kombinationstegning: figur 12324">
                <a:extLst>
                  <a:ext uri="{FF2B5EF4-FFF2-40B4-BE49-F238E27FC236}">
                    <a16:creationId xmlns:a16="http://schemas.microsoft.com/office/drawing/2014/main" id="{3059EEFA-3547-4682-830C-891778EED9E3}"/>
                  </a:ext>
                </a:extLst>
              </p:cNvPr>
              <p:cNvSpPr/>
              <p:nvPr/>
            </p:nvSpPr>
            <p:spPr>
              <a:xfrm>
                <a:off x="6518769" y="2281403"/>
                <a:ext cx="13797" cy="3814"/>
              </a:xfrm>
              <a:custGeom>
                <a:avLst/>
                <a:gdLst>
                  <a:gd name="connsiteX0" fmla="*/ 2192 w 13797"/>
                  <a:gd name="connsiteY0" fmla="*/ 3783 h 3814"/>
                  <a:gd name="connsiteX1" fmla="*/ 11307 w 13797"/>
                  <a:gd name="connsiteY1" fmla="*/ 1868 h 3814"/>
                  <a:gd name="connsiteX2" fmla="*/ 5103 w 13797"/>
                  <a:gd name="connsiteY2" fmla="*/ 1638 h 3814"/>
                  <a:gd name="connsiteX3" fmla="*/ 2192 w 13797"/>
                  <a:gd name="connsiteY3" fmla="*/ 3783 h 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97" h="3814">
                    <a:moveTo>
                      <a:pt x="2192" y="3783"/>
                    </a:moveTo>
                    <a:cubicBezTo>
                      <a:pt x="2881" y="3783"/>
                      <a:pt x="6711" y="3783"/>
                      <a:pt x="11307" y="1868"/>
                    </a:cubicBezTo>
                    <a:cubicBezTo>
                      <a:pt x="15826" y="-47"/>
                      <a:pt x="14447" y="-1043"/>
                      <a:pt x="5103" y="1638"/>
                    </a:cubicBezTo>
                    <a:cubicBezTo>
                      <a:pt x="-4319" y="4243"/>
                      <a:pt x="2192" y="3783"/>
                      <a:pt x="2192" y="378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26" name="Kombinationstegning: figur 12325">
                <a:extLst>
                  <a:ext uri="{FF2B5EF4-FFF2-40B4-BE49-F238E27FC236}">
                    <a16:creationId xmlns:a16="http://schemas.microsoft.com/office/drawing/2014/main" id="{C708400E-28D3-4916-AF23-59B337F3CF62}"/>
                  </a:ext>
                </a:extLst>
              </p:cNvPr>
              <p:cNvSpPr/>
              <p:nvPr/>
            </p:nvSpPr>
            <p:spPr>
              <a:xfrm>
                <a:off x="6503535" y="2294553"/>
                <a:ext cx="10275" cy="3463"/>
              </a:xfrm>
              <a:custGeom>
                <a:avLst/>
                <a:gdLst>
                  <a:gd name="connsiteX0" fmla="*/ 1341 w 10275"/>
                  <a:gd name="connsiteY0" fmla="*/ 2812 h 3463"/>
                  <a:gd name="connsiteX1" fmla="*/ 10226 w 10275"/>
                  <a:gd name="connsiteY1" fmla="*/ 2122 h 3463"/>
                  <a:gd name="connsiteX2" fmla="*/ 5170 w 10275"/>
                  <a:gd name="connsiteY2" fmla="*/ 208 h 3463"/>
                  <a:gd name="connsiteX3" fmla="*/ 1341 w 10275"/>
                  <a:gd name="connsiteY3" fmla="*/ 2812 h 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75" h="3463">
                    <a:moveTo>
                      <a:pt x="1341" y="2812"/>
                    </a:moveTo>
                    <a:cubicBezTo>
                      <a:pt x="4251" y="3042"/>
                      <a:pt x="10915" y="4497"/>
                      <a:pt x="10226" y="2122"/>
                    </a:cubicBezTo>
                    <a:cubicBezTo>
                      <a:pt x="10226" y="2122"/>
                      <a:pt x="9996" y="-788"/>
                      <a:pt x="5170" y="208"/>
                    </a:cubicBezTo>
                    <a:cubicBezTo>
                      <a:pt x="345" y="1203"/>
                      <a:pt x="-1493" y="2582"/>
                      <a:pt x="1341" y="2812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27" name="Kombinationstegning: figur 12326">
                <a:extLst>
                  <a:ext uri="{FF2B5EF4-FFF2-40B4-BE49-F238E27FC236}">
                    <a16:creationId xmlns:a16="http://schemas.microsoft.com/office/drawing/2014/main" id="{4ECBF9C4-FFDB-4913-950F-D22D146B3772}"/>
                  </a:ext>
                </a:extLst>
              </p:cNvPr>
              <p:cNvSpPr/>
              <p:nvPr/>
            </p:nvSpPr>
            <p:spPr>
              <a:xfrm>
                <a:off x="6507877" y="2306320"/>
                <a:ext cx="5429" cy="2187"/>
              </a:xfrm>
              <a:custGeom>
                <a:avLst/>
                <a:gdLst>
                  <a:gd name="connsiteX0" fmla="*/ 3202 w 5429"/>
                  <a:gd name="connsiteY0" fmla="*/ 1844 h 2187"/>
                  <a:gd name="connsiteX1" fmla="*/ 5117 w 5429"/>
                  <a:gd name="connsiteY1" fmla="*/ 619 h 2187"/>
                  <a:gd name="connsiteX2" fmla="*/ 3202 w 5429"/>
                  <a:gd name="connsiteY2" fmla="*/ 1844 h 2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29" h="2187">
                    <a:moveTo>
                      <a:pt x="3202" y="1844"/>
                    </a:moveTo>
                    <a:cubicBezTo>
                      <a:pt x="6572" y="3070"/>
                      <a:pt x="5117" y="619"/>
                      <a:pt x="5117" y="619"/>
                    </a:cubicBezTo>
                    <a:cubicBezTo>
                      <a:pt x="-5147" y="-1296"/>
                      <a:pt x="3202" y="1844"/>
                      <a:pt x="3202" y="184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28" name="Kombinationstegning: figur 12327">
                <a:extLst>
                  <a:ext uri="{FF2B5EF4-FFF2-40B4-BE49-F238E27FC236}">
                    <a16:creationId xmlns:a16="http://schemas.microsoft.com/office/drawing/2014/main" id="{054B10F9-306E-456E-BB93-019175135CA7}"/>
                  </a:ext>
                </a:extLst>
              </p:cNvPr>
              <p:cNvSpPr/>
              <p:nvPr/>
            </p:nvSpPr>
            <p:spPr>
              <a:xfrm>
                <a:off x="6517450" y="2302500"/>
                <a:ext cx="6987" cy="3032"/>
              </a:xfrm>
              <a:custGeom>
                <a:avLst/>
                <a:gdLst>
                  <a:gd name="connsiteX0" fmla="*/ 6345 w 6987"/>
                  <a:gd name="connsiteY0" fmla="*/ 1069 h 3032"/>
                  <a:gd name="connsiteX1" fmla="*/ 1290 w 6987"/>
                  <a:gd name="connsiteY1" fmla="*/ 839 h 3032"/>
                  <a:gd name="connsiteX2" fmla="*/ 830 w 6987"/>
                  <a:gd name="connsiteY2" fmla="*/ 2754 h 3032"/>
                  <a:gd name="connsiteX3" fmla="*/ 6345 w 6987"/>
                  <a:gd name="connsiteY3" fmla="*/ 1069 h 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7" h="3032">
                    <a:moveTo>
                      <a:pt x="6345" y="1069"/>
                    </a:moveTo>
                    <a:cubicBezTo>
                      <a:pt x="3971" y="-1536"/>
                      <a:pt x="3971" y="1528"/>
                      <a:pt x="1290" y="839"/>
                    </a:cubicBezTo>
                    <a:cubicBezTo>
                      <a:pt x="-1314" y="149"/>
                      <a:pt x="830" y="2754"/>
                      <a:pt x="830" y="2754"/>
                    </a:cubicBezTo>
                    <a:cubicBezTo>
                      <a:pt x="3971" y="2983"/>
                      <a:pt x="8720" y="3749"/>
                      <a:pt x="6345" y="106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29" name="Kombinationstegning: figur 12328">
                <a:extLst>
                  <a:ext uri="{FF2B5EF4-FFF2-40B4-BE49-F238E27FC236}">
                    <a16:creationId xmlns:a16="http://schemas.microsoft.com/office/drawing/2014/main" id="{46EE3009-6F15-47DC-BB4D-195F9302930E}"/>
                  </a:ext>
                </a:extLst>
              </p:cNvPr>
              <p:cNvSpPr/>
              <p:nvPr/>
            </p:nvSpPr>
            <p:spPr>
              <a:xfrm>
                <a:off x="6518581" y="2285550"/>
                <a:ext cx="24070" cy="9900"/>
              </a:xfrm>
              <a:custGeom>
                <a:avLst/>
                <a:gdLst>
                  <a:gd name="connsiteX0" fmla="*/ 1844 w 24070"/>
                  <a:gd name="connsiteY0" fmla="*/ 9440 h 9900"/>
                  <a:gd name="connsiteX1" fmla="*/ 22218 w 24070"/>
                  <a:gd name="connsiteY1" fmla="*/ 4385 h 9900"/>
                  <a:gd name="connsiteX2" fmla="*/ 17699 w 24070"/>
                  <a:gd name="connsiteY2" fmla="*/ 95 h 9900"/>
                  <a:gd name="connsiteX3" fmla="*/ 2840 w 24070"/>
                  <a:gd name="connsiteY3" fmla="*/ 7066 h 9900"/>
                  <a:gd name="connsiteX4" fmla="*/ 1844 w 24070"/>
                  <a:gd name="connsiteY4" fmla="*/ 9440 h 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70" h="9900">
                    <a:moveTo>
                      <a:pt x="1844" y="9440"/>
                    </a:moveTo>
                    <a:cubicBezTo>
                      <a:pt x="9044" y="11355"/>
                      <a:pt x="17393" y="6836"/>
                      <a:pt x="22218" y="4385"/>
                    </a:cubicBezTo>
                    <a:cubicBezTo>
                      <a:pt x="26967" y="2010"/>
                      <a:pt x="21529" y="1015"/>
                      <a:pt x="17699" y="95"/>
                    </a:cubicBezTo>
                    <a:cubicBezTo>
                      <a:pt x="13870" y="-824"/>
                      <a:pt x="8584" y="5151"/>
                      <a:pt x="2840" y="7066"/>
                    </a:cubicBezTo>
                    <a:cubicBezTo>
                      <a:pt x="-2905" y="8981"/>
                      <a:pt x="1844" y="9440"/>
                      <a:pt x="1844" y="94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30" name="Kombinationstegning: figur 12329">
                <a:extLst>
                  <a:ext uri="{FF2B5EF4-FFF2-40B4-BE49-F238E27FC236}">
                    <a16:creationId xmlns:a16="http://schemas.microsoft.com/office/drawing/2014/main" id="{3043A51D-E9A0-4565-8132-B76EB79E246A}"/>
                  </a:ext>
                </a:extLst>
              </p:cNvPr>
              <p:cNvSpPr/>
              <p:nvPr/>
            </p:nvSpPr>
            <p:spPr>
              <a:xfrm>
                <a:off x="6446945" y="2341714"/>
                <a:ext cx="5621" cy="5689"/>
              </a:xfrm>
              <a:custGeom>
                <a:avLst/>
                <a:gdLst>
                  <a:gd name="connsiteX0" fmla="*/ 5539 w 5621"/>
                  <a:gd name="connsiteY0" fmla="*/ 2604 h 5689"/>
                  <a:gd name="connsiteX1" fmla="*/ 3624 w 5621"/>
                  <a:gd name="connsiteY1" fmla="*/ 0 h 5689"/>
                  <a:gd name="connsiteX2" fmla="*/ 253 w 5621"/>
                  <a:gd name="connsiteY2" fmla="*/ 2375 h 5689"/>
                  <a:gd name="connsiteX3" fmla="*/ 5539 w 5621"/>
                  <a:gd name="connsiteY3" fmla="*/ 2604 h 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1" h="5689">
                    <a:moveTo>
                      <a:pt x="5539" y="2604"/>
                    </a:moveTo>
                    <a:cubicBezTo>
                      <a:pt x="5539" y="2604"/>
                      <a:pt x="6228" y="0"/>
                      <a:pt x="3624" y="0"/>
                    </a:cubicBezTo>
                    <a:cubicBezTo>
                      <a:pt x="1019" y="0"/>
                      <a:pt x="-666" y="0"/>
                      <a:pt x="253" y="2375"/>
                    </a:cubicBezTo>
                    <a:cubicBezTo>
                      <a:pt x="1249" y="4749"/>
                      <a:pt x="4313" y="8349"/>
                      <a:pt x="5539" y="260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31" name="Kombinationstegning: figur 12330">
                <a:extLst>
                  <a:ext uri="{FF2B5EF4-FFF2-40B4-BE49-F238E27FC236}">
                    <a16:creationId xmlns:a16="http://schemas.microsoft.com/office/drawing/2014/main" id="{831CC0E4-9B39-4E4C-95E4-57299CFCC0C1}"/>
                  </a:ext>
                </a:extLst>
              </p:cNvPr>
              <p:cNvSpPr/>
              <p:nvPr/>
            </p:nvSpPr>
            <p:spPr>
              <a:xfrm>
                <a:off x="6441568" y="2346946"/>
                <a:ext cx="3933" cy="3431"/>
              </a:xfrm>
              <a:custGeom>
                <a:avLst/>
                <a:gdLst>
                  <a:gd name="connsiteX0" fmla="*/ 1801 w 3933"/>
                  <a:gd name="connsiteY0" fmla="*/ 3117 h 3431"/>
                  <a:gd name="connsiteX1" fmla="*/ 1111 w 3933"/>
                  <a:gd name="connsiteY1" fmla="*/ 972 h 3431"/>
                  <a:gd name="connsiteX2" fmla="*/ 1801 w 3933"/>
                  <a:gd name="connsiteY2" fmla="*/ 3117 h 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33" h="3431">
                    <a:moveTo>
                      <a:pt x="1801" y="3117"/>
                    </a:moveTo>
                    <a:cubicBezTo>
                      <a:pt x="5401" y="1661"/>
                      <a:pt x="3945" y="-1632"/>
                      <a:pt x="1111" y="972"/>
                    </a:cubicBezTo>
                    <a:cubicBezTo>
                      <a:pt x="1111" y="895"/>
                      <a:pt x="-1799" y="4495"/>
                      <a:pt x="1801" y="311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32" name="Kombinationstegning: figur 12331">
                <a:extLst>
                  <a:ext uri="{FF2B5EF4-FFF2-40B4-BE49-F238E27FC236}">
                    <a16:creationId xmlns:a16="http://schemas.microsoft.com/office/drawing/2014/main" id="{535205FF-3E60-4891-B8CC-AA58B0DBE563}"/>
                  </a:ext>
                </a:extLst>
              </p:cNvPr>
              <p:cNvSpPr/>
              <p:nvPr/>
            </p:nvSpPr>
            <p:spPr>
              <a:xfrm>
                <a:off x="6420849" y="2365447"/>
                <a:ext cx="5239" cy="1880"/>
              </a:xfrm>
              <a:custGeom>
                <a:avLst/>
                <a:gdLst>
                  <a:gd name="connsiteX0" fmla="*/ 3370 w 5239"/>
                  <a:gd name="connsiteY0" fmla="*/ 1313 h 1880"/>
                  <a:gd name="connsiteX1" fmla="*/ 0 w 5239"/>
                  <a:gd name="connsiteY1" fmla="*/ 394 h 1880"/>
                  <a:gd name="connsiteX2" fmla="*/ 3370 w 5239"/>
                  <a:gd name="connsiteY2" fmla="*/ 1313 h 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9" h="1880">
                    <a:moveTo>
                      <a:pt x="3370" y="1313"/>
                    </a:moveTo>
                    <a:cubicBezTo>
                      <a:pt x="6741" y="-372"/>
                      <a:pt x="5515" y="-142"/>
                      <a:pt x="0" y="394"/>
                    </a:cubicBezTo>
                    <a:cubicBezTo>
                      <a:pt x="0" y="394"/>
                      <a:pt x="0" y="2999"/>
                      <a:pt x="3370" y="131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33" name="Kombinationstegning: figur 12332">
                <a:extLst>
                  <a:ext uri="{FF2B5EF4-FFF2-40B4-BE49-F238E27FC236}">
                    <a16:creationId xmlns:a16="http://schemas.microsoft.com/office/drawing/2014/main" id="{ABB8D0BD-E932-4F4A-88E9-0BC5318FF285}"/>
                  </a:ext>
                </a:extLst>
              </p:cNvPr>
              <p:cNvSpPr/>
              <p:nvPr/>
            </p:nvSpPr>
            <p:spPr>
              <a:xfrm>
                <a:off x="6435908" y="2441335"/>
                <a:ext cx="6814" cy="8544"/>
              </a:xfrm>
              <a:custGeom>
                <a:avLst/>
                <a:gdLst>
                  <a:gd name="connsiteX0" fmla="*/ 1946 w 6814"/>
                  <a:gd name="connsiteY0" fmla="*/ 7078 h 8544"/>
                  <a:gd name="connsiteX1" fmla="*/ 5546 w 6814"/>
                  <a:gd name="connsiteY1" fmla="*/ 7307 h 8544"/>
                  <a:gd name="connsiteX2" fmla="*/ 4856 w 6814"/>
                  <a:gd name="connsiteY2" fmla="*/ 107 h 8544"/>
                  <a:gd name="connsiteX3" fmla="*/ 567 w 6814"/>
                  <a:gd name="connsiteY3" fmla="*/ 3478 h 8544"/>
                  <a:gd name="connsiteX4" fmla="*/ 1946 w 6814"/>
                  <a:gd name="connsiteY4" fmla="*/ 7078 h 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4" h="8544">
                    <a:moveTo>
                      <a:pt x="1946" y="7078"/>
                    </a:moveTo>
                    <a:cubicBezTo>
                      <a:pt x="1946" y="7078"/>
                      <a:pt x="3861" y="10218"/>
                      <a:pt x="5546" y="7307"/>
                    </a:cubicBezTo>
                    <a:cubicBezTo>
                      <a:pt x="7231" y="4397"/>
                      <a:pt x="7461" y="-812"/>
                      <a:pt x="4856" y="107"/>
                    </a:cubicBezTo>
                    <a:cubicBezTo>
                      <a:pt x="2252" y="1026"/>
                      <a:pt x="1486" y="2712"/>
                      <a:pt x="567" y="3478"/>
                    </a:cubicBezTo>
                    <a:cubicBezTo>
                      <a:pt x="-429" y="4167"/>
                      <a:pt x="-199" y="5392"/>
                      <a:pt x="1946" y="707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34" name="Kombinationstegning: figur 12333">
                <a:extLst>
                  <a:ext uri="{FF2B5EF4-FFF2-40B4-BE49-F238E27FC236}">
                    <a16:creationId xmlns:a16="http://schemas.microsoft.com/office/drawing/2014/main" id="{8BD487DB-7F6A-44E1-9F98-2FF3F84B5F70}"/>
                  </a:ext>
                </a:extLst>
              </p:cNvPr>
              <p:cNvSpPr/>
              <p:nvPr/>
            </p:nvSpPr>
            <p:spPr>
              <a:xfrm>
                <a:off x="6432655" y="2448207"/>
                <a:ext cx="4644" cy="5805"/>
              </a:xfrm>
              <a:custGeom>
                <a:avLst/>
                <a:gdLst>
                  <a:gd name="connsiteX0" fmla="*/ 220 w 4644"/>
                  <a:gd name="connsiteY0" fmla="*/ 3040 h 5805"/>
                  <a:gd name="connsiteX1" fmla="*/ 2135 w 4644"/>
                  <a:gd name="connsiteY1" fmla="*/ 5645 h 5805"/>
                  <a:gd name="connsiteX2" fmla="*/ 3590 w 4644"/>
                  <a:gd name="connsiteY2" fmla="*/ 3040 h 5805"/>
                  <a:gd name="connsiteX3" fmla="*/ 220 w 4644"/>
                  <a:gd name="connsiteY3" fmla="*/ 3040 h 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44" h="5805">
                    <a:moveTo>
                      <a:pt x="220" y="3040"/>
                    </a:moveTo>
                    <a:cubicBezTo>
                      <a:pt x="220" y="3040"/>
                      <a:pt x="-699" y="5415"/>
                      <a:pt x="2135" y="5645"/>
                    </a:cubicBezTo>
                    <a:cubicBezTo>
                      <a:pt x="5046" y="5874"/>
                      <a:pt x="5275" y="6334"/>
                      <a:pt x="3590" y="3040"/>
                    </a:cubicBezTo>
                    <a:cubicBezTo>
                      <a:pt x="1828" y="-253"/>
                      <a:pt x="-776" y="-1709"/>
                      <a:pt x="220" y="304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35" name="Kombinationstegning: figur 12334">
                <a:extLst>
                  <a:ext uri="{FF2B5EF4-FFF2-40B4-BE49-F238E27FC236}">
                    <a16:creationId xmlns:a16="http://schemas.microsoft.com/office/drawing/2014/main" id="{D141CED6-9EFB-478B-BDC0-FF7EBA3EA491}"/>
                  </a:ext>
                </a:extLst>
              </p:cNvPr>
              <p:cNvSpPr/>
              <p:nvPr/>
            </p:nvSpPr>
            <p:spPr>
              <a:xfrm>
                <a:off x="6427550" y="2453949"/>
                <a:ext cx="2995" cy="9497"/>
              </a:xfrm>
              <a:custGeom>
                <a:avLst/>
                <a:gdLst>
                  <a:gd name="connsiteX0" fmla="*/ 500 w 2995"/>
                  <a:gd name="connsiteY0" fmla="*/ 2813 h 9497"/>
                  <a:gd name="connsiteX1" fmla="*/ 2874 w 2995"/>
                  <a:gd name="connsiteY1" fmla="*/ 8328 h 9497"/>
                  <a:gd name="connsiteX2" fmla="*/ 500 w 2995"/>
                  <a:gd name="connsiteY2" fmla="*/ 2813 h 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95" h="9497">
                    <a:moveTo>
                      <a:pt x="500" y="2813"/>
                    </a:moveTo>
                    <a:cubicBezTo>
                      <a:pt x="500" y="2813"/>
                      <a:pt x="1955" y="12847"/>
                      <a:pt x="2874" y="8328"/>
                    </a:cubicBezTo>
                    <a:cubicBezTo>
                      <a:pt x="3870" y="3808"/>
                      <a:pt x="-1645" y="-4311"/>
                      <a:pt x="500" y="281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36" name="Kombinationstegning: figur 12335">
                <a:extLst>
                  <a:ext uri="{FF2B5EF4-FFF2-40B4-BE49-F238E27FC236}">
                    <a16:creationId xmlns:a16="http://schemas.microsoft.com/office/drawing/2014/main" id="{C4A90580-3710-4FE3-BACD-B083AF37A658}"/>
                  </a:ext>
                </a:extLst>
              </p:cNvPr>
              <p:cNvSpPr/>
              <p:nvPr/>
            </p:nvSpPr>
            <p:spPr>
              <a:xfrm>
                <a:off x="6428047" y="2471522"/>
                <a:ext cx="4837" cy="9735"/>
              </a:xfrm>
              <a:custGeom>
                <a:avLst/>
                <a:gdLst>
                  <a:gd name="connsiteX0" fmla="*/ 1228 w 4837"/>
                  <a:gd name="connsiteY0" fmla="*/ 2015 h 9735"/>
                  <a:gd name="connsiteX1" fmla="*/ 1458 w 4837"/>
                  <a:gd name="connsiteY1" fmla="*/ 9674 h 9735"/>
                  <a:gd name="connsiteX2" fmla="*/ 4062 w 4837"/>
                  <a:gd name="connsiteY2" fmla="*/ 4159 h 9735"/>
                  <a:gd name="connsiteX3" fmla="*/ 1228 w 4837"/>
                  <a:gd name="connsiteY3" fmla="*/ 2015 h 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7" h="9735">
                    <a:moveTo>
                      <a:pt x="1228" y="2015"/>
                    </a:moveTo>
                    <a:cubicBezTo>
                      <a:pt x="1228" y="2015"/>
                      <a:pt x="-1683" y="9215"/>
                      <a:pt x="1458" y="9674"/>
                    </a:cubicBezTo>
                    <a:cubicBezTo>
                      <a:pt x="4598" y="10134"/>
                      <a:pt x="5747" y="7989"/>
                      <a:pt x="4062" y="4159"/>
                    </a:cubicBezTo>
                    <a:cubicBezTo>
                      <a:pt x="2377" y="330"/>
                      <a:pt x="1918" y="-1815"/>
                      <a:pt x="1228" y="201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37" name="Kombinationstegning: figur 12336">
                <a:extLst>
                  <a:ext uri="{FF2B5EF4-FFF2-40B4-BE49-F238E27FC236}">
                    <a16:creationId xmlns:a16="http://schemas.microsoft.com/office/drawing/2014/main" id="{715640A3-0769-4E6D-A0C5-27F317AAB353}"/>
                  </a:ext>
                </a:extLst>
              </p:cNvPr>
              <p:cNvSpPr/>
              <p:nvPr/>
            </p:nvSpPr>
            <p:spPr>
              <a:xfrm>
                <a:off x="6646429" y="2076411"/>
                <a:ext cx="9271" cy="12794"/>
              </a:xfrm>
              <a:custGeom>
                <a:avLst/>
                <a:gdLst>
                  <a:gd name="connsiteX0" fmla="*/ 8806 w 9271"/>
                  <a:gd name="connsiteY0" fmla="*/ 739 h 12794"/>
                  <a:gd name="connsiteX1" fmla="*/ 227 w 9271"/>
                  <a:gd name="connsiteY1" fmla="*/ 10773 h 12794"/>
                  <a:gd name="connsiteX2" fmla="*/ 3138 w 9271"/>
                  <a:gd name="connsiteY2" fmla="*/ 12458 h 12794"/>
                  <a:gd name="connsiteX3" fmla="*/ 7887 w 9271"/>
                  <a:gd name="connsiteY3" fmla="*/ 8398 h 12794"/>
                  <a:gd name="connsiteX4" fmla="*/ 8117 w 9271"/>
                  <a:gd name="connsiteY4" fmla="*/ 4339 h 12794"/>
                  <a:gd name="connsiteX5" fmla="*/ 8806 w 9271"/>
                  <a:gd name="connsiteY5" fmla="*/ 739 h 1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1" h="12794">
                    <a:moveTo>
                      <a:pt x="8806" y="739"/>
                    </a:moveTo>
                    <a:cubicBezTo>
                      <a:pt x="9495" y="-2862"/>
                      <a:pt x="1376" y="7709"/>
                      <a:pt x="227" y="10773"/>
                    </a:cubicBezTo>
                    <a:cubicBezTo>
                      <a:pt x="-998" y="13913"/>
                      <a:pt x="3138" y="12458"/>
                      <a:pt x="3138" y="12458"/>
                    </a:cubicBezTo>
                    <a:cubicBezTo>
                      <a:pt x="5512" y="12228"/>
                      <a:pt x="6278" y="10083"/>
                      <a:pt x="7887" y="8398"/>
                    </a:cubicBezTo>
                    <a:cubicBezTo>
                      <a:pt x="9572" y="6713"/>
                      <a:pt x="9802" y="6483"/>
                      <a:pt x="8117" y="4339"/>
                    </a:cubicBezTo>
                    <a:cubicBezTo>
                      <a:pt x="6355" y="2194"/>
                      <a:pt x="8040" y="4339"/>
                      <a:pt x="8806" y="73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38" name="Kombinationstegning: figur 12337">
                <a:extLst>
                  <a:ext uri="{FF2B5EF4-FFF2-40B4-BE49-F238E27FC236}">
                    <a16:creationId xmlns:a16="http://schemas.microsoft.com/office/drawing/2014/main" id="{A7E62A51-2418-4561-B01C-AED2D40A61FB}"/>
                  </a:ext>
                </a:extLst>
              </p:cNvPr>
              <p:cNvSpPr/>
              <p:nvPr/>
            </p:nvSpPr>
            <p:spPr>
              <a:xfrm>
                <a:off x="6665198" y="2065559"/>
                <a:ext cx="18840" cy="11201"/>
              </a:xfrm>
              <a:custGeom>
                <a:avLst/>
                <a:gdLst>
                  <a:gd name="connsiteX0" fmla="*/ 6045 w 18840"/>
                  <a:gd name="connsiteY0" fmla="*/ 2016 h 11201"/>
                  <a:gd name="connsiteX1" fmla="*/ 1526 w 18840"/>
                  <a:gd name="connsiteY1" fmla="*/ 6076 h 11201"/>
                  <a:gd name="connsiteX2" fmla="*/ 1066 w 18840"/>
                  <a:gd name="connsiteY2" fmla="*/ 8986 h 11201"/>
                  <a:gd name="connsiteX3" fmla="*/ 7270 w 18840"/>
                  <a:gd name="connsiteY3" fmla="*/ 11131 h 11201"/>
                  <a:gd name="connsiteX4" fmla="*/ 17841 w 18840"/>
                  <a:gd name="connsiteY4" fmla="*/ 4697 h 11201"/>
                  <a:gd name="connsiteX5" fmla="*/ 14241 w 18840"/>
                  <a:gd name="connsiteY5" fmla="*/ 178 h 11201"/>
                  <a:gd name="connsiteX6" fmla="*/ 6045 w 18840"/>
                  <a:gd name="connsiteY6" fmla="*/ 2016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0" h="11201">
                    <a:moveTo>
                      <a:pt x="6045" y="2016"/>
                    </a:moveTo>
                    <a:cubicBezTo>
                      <a:pt x="1985" y="2705"/>
                      <a:pt x="4590" y="4620"/>
                      <a:pt x="1526" y="6076"/>
                    </a:cubicBezTo>
                    <a:cubicBezTo>
                      <a:pt x="-1615" y="7531"/>
                      <a:pt x="1066" y="8986"/>
                      <a:pt x="1066" y="8986"/>
                    </a:cubicBezTo>
                    <a:cubicBezTo>
                      <a:pt x="837" y="12586"/>
                      <a:pt x="4207" y="10442"/>
                      <a:pt x="7270" y="11131"/>
                    </a:cubicBezTo>
                    <a:cubicBezTo>
                      <a:pt x="10411" y="11820"/>
                      <a:pt x="14930" y="7301"/>
                      <a:pt x="17841" y="4697"/>
                    </a:cubicBezTo>
                    <a:cubicBezTo>
                      <a:pt x="20751" y="2093"/>
                      <a:pt x="16615" y="867"/>
                      <a:pt x="14241" y="178"/>
                    </a:cubicBezTo>
                    <a:cubicBezTo>
                      <a:pt x="11790" y="-588"/>
                      <a:pt x="10104" y="1327"/>
                      <a:pt x="6045" y="201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39" name="Kombinationstegning: figur 12338">
                <a:extLst>
                  <a:ext uri="{FF2B5EF4-FFF2-40B4-BE49-F238E27FC236}">
                    <a16:creationId xmlns:a16="http://schemas.microsoft.com/office/drawing/2014/main" id="{A6F22F60-57F2-4838-909F-153C8B0C02C3}"/>
                  </a:ext>
                </a:extLst>
              </p:cNvPr>
              <p:cNvSpPr/>
              <p:nvPr/>
            </p:nvSpPr>
            <p:spPr>
              <a:xfrm>
                <a:off x="6686862" y="2058477"/>
                <a:ext cx="25478" cy="12855"/>
              </a:xfrm>
              <a:custGeom>
                <a:avLst/>
                <a:gdLst>
                  <a:gd name="connsiteX0" fmla="*/ 1845 w 25478"/>
                  <a:gd name="connsiteY0" fmla="*/ 12698 h 12855"/>
                  <a:gd name="connsiteX1" fmla="*/ 24824 w 25478"/>
                  <a:gd name="connsiteY1" fmla="*/ 1209 h 12855"/>
                  <a:gd name="connsiteX2" fmla="*/ 8816 w 25478"/>
                  <a:gd name="connsiteY2" fmla="*/ 3124 h 12855"/>
                  <a:gd name="connsiteX3" fmla="*/ 1845 w 25478"/>
                  <a:gd name="connsiteY3" fmla="*/ 10094 h 12855"/>
                  <a:gd name="connsiteX4" fmla="*/ 1845 w 25478"/>
                  <a:gd name="connsiteY4" fmla="*/ 12698 h 1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8" h="12855">
                    <a:moveTo>
                      <a:pt x="1845" y="12698"/>
                    </a:moveTo>
                    <a:cubicBezTo>
                      <a:pt x="9735" y="11243"/>
                      <a:pt x="20765" y="4349"/>
                      <a:pt x="24824" y="1209"/>
                    </a:cubicBezTo>
                    <a:cubicBezTo>
                      <a:pt x="28884" y="-1932"/>
                      <a:pt x="12875" y="1898"/>
                      <a:pt x="8816" y="3124"/>
                    </a:cubicBezTo>
                    <a:cubicBezTo>
                      <a:pt x="4756" y="4349"/>
                      <a:pt x="4067" y="7413"/>
                      <a:pt x="1845" y="10094"/>
                    </a:cubicBezTo>
                    <a:cubicBezTo>
                      <a:pt x="-299" y="12698"/>
                      <a:pt x="-912" y="13158"/>
                      <a:pt x="1845" y="12698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40" name="Kombinationstegning: figur 12339">
                <a:extLst>
                  <a:ext uri="{FF2B5EF4-FFF2-40B4-BE49-F238E27FC236}">
                    <a16:creationId xmlns:a16="http://schemas.microsoft.com/office/drawing/2014/main" id="{722A630C-6F3C-40D3-A64F-0B6B419EE303}"/>
                  </a:ext>
                </a:extLst>
              </p:cNvPr>
              <p:cNvSpPr/>
              <p:nvPr/>
            </p:nvSpPr>
            <p:spPr>
              <a:xfrm>
                <a:off x="6691045" y="2031894"/>
                <a:ext cx="29448" cy="21328"/>
              </a:xfrm>
              <a:custGeom>
                <a:avLst/>
                <a:gdLst>
                  <a:gd name="connsiteX0" fmla="*/ 13441 w 29448"/>
                  <a:gd name="connsiteY0" fmla="*/ 9101 h 21328"/>
                  <a:gd name="connsiteX1" fmla="*/ 1952 w 29448"/>
                  <a:gd name="connsiteY1" fmla="*/ 15306 h 21328"/>
                  <a:gd name="connsiteX2" fmla="*/ 3867 w 29448"/>
                  <a:gd name="connsiteY2" fmla="*/ 19365 h 21328"/>
                  <a:gd name="connsiteX3" fmla="*/ 8156 w 29448"/>
                  <a:gd name="connsiteY3" fmla="*/ 15995 h 21328"/>
                  <a:gd name="connsiteX4" fmla="*/ 15356 w 29448"/>
                  <a:gd name="connsiteY4" fmla="*/ 15306 h 21328"/>
                  <a:gd name="connsiteX5" fmla="*/ 16046 w 29448"/>
                  <a:gd name="connsiteY5" fmla="*/ 19595 h 21328"/>
                  <a:gd name="connsiteX6" fmla="*/ 27535 w 29448"/>
                  <a:gd name="connsiteY6" fmla="*/ 15995 h 21328"/>
                  <a:gd name="connsiteX7" fmla="*/ 27305 w 29448"/>
                  <a:gd name="connsiteY7" fmla="*/ 9255 h 21328"/>
                  <a:gd name="connsiteX8" fmla="*/ 24165 w 29448"/>
                  <a:gd name="connsiteY8" fmla="*/ 7799 h 21328"/>
                  <a:gd name="connsiteX9" fmla="*/ 19110 w 29448"/>
                  <a:gd name="connsiteY9" fmla="*/ 599 h 21328"/>
                  <a:gd name="connsiteX10" fmla="*/ 18190 w 29448"/>
                  <a:gd name="connsiteY10" fmla="*/ 3510 h 21328"/>
                  <a:gd name="connsiteX11" fmla="*/ 13441 w 29448"/>
                  <a:gd name="connsiteY11" fmla="*/ 9101 h 2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48" h="21328">
                    <a:moveTo>
                      <a:pt x="13441" y="9101"/>
                    </a:moveTo>
                    <a:cubicBezTo>
                      <a:pt x="10837" y="11476"/>
                      <a:pt x="7007" y="12012"/>
                      <a:pt x="1952" y="15306"/>
                    </a:cubicBezTo>
                    <a:cubicBezTo>
                      <a:pt x="-3103" y="18676"/>
                      <a:pt x="3178" y="19212"/>
                      <a:pt x="3867" y="19365"/>
                    </a:cubicBezTo>
                    <a:cubicBezTo>
                      <a:pt x="6012" y="19825"/>
                      <a:pt x="6241" y="17910"/>
                      <a:pt x="8156" y="15995"/>
                    </a:cubicBezTo>
                    <a:cubicBezTo>
                      <a:pt x="10071" y="14080"/>
                      <a:pt x="11297" y="15306"/>
                      <a:pt x="15356" y="15306"/>
                    </a:cubicBezTo>
                    <a:cubicBezTo>
                      <a:pt x="19416" y="15306"/>
                      <a:pt x="20641" y="15076"/>
                      <a:pt x="16046" y="19595"/>
                    </a:cubicBezTo>
                    <a:cubicBezTo>
                      <a:pt x="11526" y="24114"/>
                      <a:pt x="23705" y="18676"/>
                      <a:pt x="27535" y="15995"/>
                    </a:cubicBezTo>
                    <a:cubicBezTo>
                      <a:pt x="31365" y="13391"/>
                      <a:pt x="28454" y="12395"/>
                      <a:pt x="27305" y="9255"/>
                    </a:cubicBezTo>
                    <a:cubicBezTo>
                      <a:pt x="26080" y="6114"/>
                      <a:pt x="25850" y="9025"/>
                      <a:pt x="24165" y="7799"/>
                    </a:cubicBezTo>
                    <a:cubicBezTo>
                      <a:pt x="22480" y="6574"/>
                      <a:pt x="21561" y="2514"/>
                      <a:pt x="19110" y="599"/>
                    </a:cubicBezTo>
                    <a:cubicBezTo>
                      <a:pt x="16735" y="-1316"/>
                      <a:pt x="15969" y="1825"/>
                      <a:pt x="18190" y="3510"/>
                    </a:cubicBezTo>
                    <a:cubicBezTo>
                      <a:pt x="20412" y="5272"/>
                      <a:pt x="16122" y="6727"/>
                      <a:pt x="13441" y="910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41" name="Kombinationstegning: figur 12340">
                <a:extLst>
                  <a:ext uri="{FF2B5EF4-FFF2-40B4-BE49-F238E27FC236}">
                    <a16:creationId xmlns:a16="http://schemas.microsoft.com/office/drawing/2014/main" id="{6E2EA5DF-9A42-4872-B790-9946D3D1F648}"/>
                  </a:ext>
                </a:extLst>
              </p:cNvPr>
              <p:cNvSpPr/>
              <p:nvPr/>
            </p:nvSpPr>
            <p:spPr>
              <a:xfrm>
                <a:off x="6711788" y="2033669"/>
                <a:ext cx="41933" cy="32104"/>
              </a:xfrm>
              <a:custGeom>
                <a:avLst/>
                <a:gdLst>
                  <a:gd name="connsiteX0" fmla="*/ 2043 w 41933"/>
                  <a:gd name="connsiteY0" fmla="*/ 30076 h 32104"/>
                  <a:gd name="connsiteX1" fmla="*/ 10928 w 41933"/>
                  <a:gd name="connsiteY1" fmla="*/ 31532 h 32104"/>
                  <a:gd name="connsiteX2" fmla="*/ 22648 w 41933"/>
                  <a:gd name="connsiteY2" fmla="*/ 24791 h 32104"/>
                  <a:gd name="connsiteX3" fmla="*/ 36741 w 41933"/>
                  <a:gd name="connsiteY3" fmla="*/ 20502 h 32104"/>
                  <a:gd name="connsiteX4" fmla="*/ 41797 w 41933"/>
                  <a:gd name="connsiteY4" fmla="*/ 9702 h 32104"/>
                  <a:gd name="connsiteX5" fmla="*/ 39652 w 41933"/>
                  <a:gd name="connsiteY5" fmla="*/ 6331 h 32104"/>
                  <a:gd name="connsiteX6" fmla="*/ 31073 w 41933"/>
                  <a:gd name="connsiteY6" fmla="*/ 5872 h 32104"/>
                  <a:gd name="connsiteX7" fmla="*/ 28928 w 41933"/>
                  <a:gd name="connsiteY7" fmla="*/ 10621 h 32104"/>
                  <a:gd name="connsiteX8" fmla="*/ 19813 w 41933"/>
                  <a:gd name="connsiteY8" fmla="*/ 20655 h 32104"/>
                  <a:gd name="connsiteX9" fmla="*/ 20733 w 41933"/>
                  <a:gd name="connsiteY9" fmla="*/ 16136 h 32104"/>
                  <a:gd name="connsiteX10" fmla="*/ 20503 w 41933"/>
                  <a:gd name="connsiteY10" fmla="*/ 12536 h 32104"/>
                  <a:gd name="connsiteX11" fmla="*/ 21958 w 41933"/>
                  <a:gd name="connsiteY11" fmla="*/ 7787 h 32104"/>
                  <a:gd name="connsiteX12" fmla="*/ 20043 w 41933"/>
                  <a:gd name="connsiteY12" fmla="*/ 127 h 32104"/>
                  <a:gd name="connsiteX13" fmla="*/ 15294 w 41933"/>
                  <a:gd name="connsiteY13" fmla="*/ 5872 h 32104"/>
                  <a:gd name="connsiteX14" fmla="*/ 11464 w 41933"/>
                  <a:gd name="connsiteY14" fmla="*/ 10161 h 32104"/>
                  <a:gd name="connsiteX15" fmla="*/ 9320 w 41933"/>
                  <a:gd name="connsiteY15" fmla="*/ 16366 h 32104"/>
                  <a:gd name="connsiteX16" fmla="*/ 2885 w 41933"/>
                  <a:gd name="connsiteY16" fmla="*/ 27395 h 32104"/>
                  <a:gd name="connsiteX17" fmla="*/ 2043 w 41933"/>
                  <a:gd name="connsiteY17" fmla="*/ 30076 h 3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933" h="32104">
                    <a:moveTo>
                      <a:pt x="2043" y="30076"/>
                    </a:moveTo>
                    <a:cubicBezTo>
                      <a:pt x="2043" y="30076"/>
                      <a:pt x="7558" y="30076"/>
                      <a:pt x="10928" y="31532"/>
                    </a:cubicBezTo>
                    <a:cubicBezTo>
                      <a:pt x="14298" y="32987"/>
                      <a:pt x="17899" y="31991"/>
                      <a:pt x="22648" y="24791"/>
                    </a:cubicBezTo>
                    <a:cubicBezTo>
                      <a:pt x="27396" y="17591"/>
                      <a:pt x="30996" y="22187"/>
                      <a:pt x="36741" y="20502"/>
                    </a:cubicBezTo>
                    <a:cubicBezTo>
                      <a:pt x="42486" y="18817"/>
                      <a:pt x="41260" y="13302"/>
                      <a:pt x="41797" y="9702"/>
                    </a:cubicBezTo>
                    <a:cubicBezTo>
                      <a:pt x="42256" y="6102"/>
                      <a:pt x="41567" y="6561"/>
                      <a:pt x="39652" y="6331"/>
                    </a:cubicBezTo>
                    <a:cubicBezTo>
                      <a:pt x="37737" y="6102"/>
                      <a:pt x="33218" y="4646"/>
                      <a:pt x="31073" y="5872"/>
                    </a:cubicBezTo>
                    <a:cubicBezTo>
                      <a:pt x="28928" y="7097"/>
                      <a:pt x="27473" y="7557"/>
                      <a:pt x="28928" y="10621"/>
                    </a:cubicBezTo>
                    <a:cubicBezTo>
                      <a:pt x="30384" y="13761"/>
                      <a:pt x="22954" y="18051"/>
                      <a:pt x="19813" y="20655"/>
                    </a:cubicBezTo>
                    <a:cubicBezTo>
                      <a:pt x="16673" y="23259"/>
                      <a:pt x="18894" y="17055"/>
                      <a:pt x="20733" y="16136"/>
                    </a:cubicBezTo>
                    <a:cubicBezTo>
                      <a:pt x="22571" y="15217"/>
                      <a:pt x="23107" y="12995"/>
                      <a:pt x="20503" y="12536"/>
                    </a:cubicBezTo>
                    <a:cubicBezTo>
                      <a:pt x="17899" y="12076"/>
                      <a:pt x="19813" y="10851"/>
                      <a:pt x="21958" y="7787"/>
                    </a:cubicBezTo>
                    <a:cubicBezTo>
                      <a:pt x="24103" y="4646"/>
                      <a:pt x="22877" y="816"/>
                      <a:pt x="20043" y="127"/>
                    </a:cubicBezTo>
                    <a:cubicBezTo>
                      <a:pt x="17132" y="-562"/>
                      <a:pt x="15524" y="1582"/>
                      <a:pt x="15294" y="5872"/>
                    </a:cubicBezTo>
                    <a:cubicBezTo>
                      <a:pt x="15065" y="10161"/>
                      <a:pt x="16979" y="9931"/>
                      <a:pt x="11464" y="10161"/>
                    </a:cubicBezTo>
                    <a:cubicBezTo>
                      <a:pt x="5950" y="10391"/>
                      <a:pt x="14835" y="13531"/>
                      <a:pt x="9320" y="16366"/>
                    </a:cubicBezTo>
                    <a:cubicBezTo>
                      <a:pt x="3805" y="19276"/>
                      <a:pt x="8630" y="24025"/>
                      <a:pt x="2885" y="27395"/>
                    </a:cubicBezTo>
                    <a:cubicBezTo>
                      <a:pt x="-2936" y="30766"/>
                      <a:pt x="1813" y="30536"/>
                      <a:pt x="2043" y="3007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42" name="Kombinationstegning: figur 12341">
                <a:extLst>
                  <a:ext uri="{FF2B5EF4-FFF2-40B4-BE49-F238E27FC236}">
                    <a16:creationId xmlns:a16="http://schemas.microsoft.com/office/drawing/2014/main" id="{C9F2F0EE-7BAF-42D4-8201-92A3905417FB}"/>
                  </a:ext>
                </a:extLst>
              </p:cNvPr>
              <p:cNvSpPr/>
              <p:nvPr/>
            </p:nvSpPr>
            <p:spPr>
              <a:xfrm>
                <a:off x="6721013" y="2019857"/>
                <a:ext cx="19811" cy="18323"/>
              </a:xfrm>
              <a:custGeom>
                <a:avLst/>
                <a:gdLst>
                  <a:gd name="connsiteX0" fmla="*/ 6759 w 19811"/>
                  <a:gd name="connsiteY0" fmla="*/ 13480 h 18323"/>
                  <a:gd name="connsiteX1" fmla="*/ 19474 w 19811"/>
                  <a:gd name="connsiteY1" fmla="*/ 1760 h 18323"/>
                  <a:gd name="connsiteX2" fmla="*/ 9439 w 19811"/>
                  <a:gd name="connsiteY2" fmla="*/ 4135 h 18323"/>
                  <a:gd name="connsiteX3" fmla="*/ 95 w 19811"/>
                  <a:gd name="connsiteY3" fmla="*/ 14935 h 18323"/>
                  <a:gd name="connsiteX4" fmla="*/ 2699 w 19811"/>
                  <a:gd name="connsiteY4" fmla="*/ 15624 h 18323"/>
                  <a:gd name="connsiteX5" fmla="*/ 6759 w 19811"/>
                  <a:gd name="connsiteY5" fmla="*/ 13480 h 1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" h="18323">
                    <a:moveTo>
                      <a:pt x="6759" y="13480"/>
                    </a:moveTo>
                    <a:cubicBezTo>
                      <a:pt x="8674" y="14705"/>
                      <a:pt x="17789" y="4901"/>
                      <a:pt x="19474" y="1760"/>
                    </a:cubicBezTo>
                    <a:cubicBezTo>
                      <a:pt x="21159" y="-1380"/>
                      <a:pt x="16333" y="-155"/>
                      <a:pt x="9439" y="4135"/>
                    </a:cubicBezTo>
                    <a:cubicBezTo>
                      <a:pt x="2469" y="8424"/>
                      <a:pt x="861" y="7735"/>
                      <a:pt x="95" y="14935"/>
                    </a:cubicBezTo>
                    <a:cubicBezTo>
                      <a:pt x="-595" y="22135"/>
                      <a:pt x="2699" y="15624"/>
                      <a:pt x="2699" y="15624"/>
                    </a:cubicBezTo>
                    <a:cubicBezTo>
                      <a:pt x="1244" y="13020"/>
                      <a:pt x="4844" y="12331"/>
                      <a:pt x="6759" y="1348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43" name="Kombinationstegning: figur 12342">
                <a:extLst>
                  <a:ext uri="{FF2B5EF4-FFF2-40B4-BE49-F238E27FC236}">
                    <a16:creationId xmlns:a16="http://schemas.microsoft.com/office/drawing/2014/main" id="{08F93D63-AE92-46DD-AD2D-CC6ECA2AE82A}"/>
                  </a:ext>
                </a:extLst>
              </p:cNvPr>
              <p:cNvSpPr/>
              <p:nvPr/>
            </p:nvSpPr>
            <p:spPr>
              <a:xfrm>
                <a:off x="6760621" y="2002069"/>
                <a:ext cx="33946" cy="30506"/>
              </a:xfrm>
              <a:custGeom>
                <a:avLst/>
                <a:gdLst>
                  <a:gd name="connsiteX0" fmla="*/ 30343 w 33946"/>
                  <a:gd name="connsiteY0" fmla="*/ 2773 h 30506"/>
                  <a:gd name="connsiteX1" fmla="*/ 25287 w 33946"/>
                  <a:gd name="connsiteY1" fmla="*/ 2313 h 30506"/>
                  <a:gd name="connsiteX2" fmla="*/ 20002 w 33946"/>
                  <a:gd name="connsiteY2" fmla="*/ 858 h 30506"/>
                  <a:gd name="connsiteX3" fmla="*/ 20921 w 33946"/>
                  <a:gd name="connsiteY3" fmla="*/ 6833 h 30506"/>
                  <a:gd name="connsiteX4" fmla="*/ 10121 w 33946"/>
                  <a:gd name="connsiteY4" fmla="*/ 6373 h 30506"/>
                  <a:gd name="connsiteX5" fmla="*/ 16862 w 33946"/>
                  <a:gd name="connsiteY5" fmla="*/ 9513 h 30506"/>
                  <a:gd name="connsiteX6" fmla="*/ 11347 w 33946"/>
                  <a:gd name="connsiteY6" fmla="*/ 9743 h 30506"/>
                  <a:gd name="connsiteX7" fmla="*/ 2232 w 33946"/>
                  <a:gd name="connsiteY7" fmla="*/ 14492 h 30506"/>
                  <a:gd name="connsiteX8" fmla="*/ 5143 w 33946"/>
                  <a:gd name="connsiteY8" fmla="*/ 18782 h 30506"/>
                  <a:gd name="connsiteX9" fmla="*/ 1543 w 33946"/>
                  <a:gd name="connsiteY9" fmla="*/ 24297 h 30506"/>
                  <a:gd name="connsiteX10" fmla="*/ 1772 w 33946"/>
                  <a:gd name="connsiteY10" fmla="*/ 26671 h 30506"/>
                  <a:gd name="connsiteX11" fmla="*/ 6828 w 33946"/>
                  <a:gd name="connsiteY11" fmla="*/ 29582 h 30506"/>
                  <a:gd name="connsiteX12" fmla="*/ 12113 w 33946"/>
                  <a:gd name="connsiteY12" fmla="*/ 27207 h 30506"/>
                  <a:gd name="connsiteX13" fmla="*/ 28888 w 33946"/>
                  <a:gd name="connsiteY13" fmla="*/ 21233 h 30506"/>
                  <a:gd name="connsiteX14" fmla="*/ 32488 w 33946"/>
                  <a:gd name="connsiteY14" fmla="*/ 13573 h 30506"/>
                  <a:gd name="connsiteX15" fmla="*/ 33407 w 33946"/>
                  <a:gd name="connsiteY15" fmla="*/ 7369 h 30506"/>
                  <a:gd name="connsiteX16" fmla="*/ 30343 w 33946"/>
                  <a:gd name="connsiteY16" fmla="*/ 2773 h 3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946" h="30506">
                    <a:moveTo>
                      <a:pt x="30343" y="2773"/>
                    </a:moveTo>
                    <a:cubicBezTo>
                      <a:pt x="28198" y="1088"/>
                      <a:pt x="26743" y="5147"/>
                      <a:pt x="25287" y="2313"/>
                    </a:cubicBezTo>
                    <a:cubicBezTo>
                      <a:pt x="23832" y="-597"/>
                      <a:pt x="23373" y="3999"/>
                      <a:pt x="20002" y="858"/>
                    </a:cubicBezTo>
                    <a:cubicBezTo>
                      <a:pt x="16632" y="-2282"/>
                      <a:pt x="22607" y="3999"/>
                      <a:pt x="20921" y="6833"/>
                    </a:cubicBezTo>
                    <a:cubicBezTo>
                      <a:pt x="19236" y="9667"/>
                      <a:pt x="16632" y="5607"/>
                      <a:pt x="10121" y="6373"/>
                    </a:cubicBezTo>
                    <a:cubicBezTo>
                      <a:pt x="3687" y="7062"/>
                      <a:pt x="13721" y="7599"/>
                      <a:pt x="16862" y="9513"/>
                    </a:cubicBezTo>
                    <a:cubicBezTo>
                      <a:pt x="20002" y="11428"/>
                      <a:pt x="16402" y="11888"/>
                      <a:pt x="11347" y="9743"/>
                    </a:cubicBezTo>
                    <a:cubicBezTo>
                      <a:pt x="6292" y="7599"/>
                      <a:pt x="317" y="10969"/>
                      <a:pt x="2232" y="14492"/>
                    </a:cubicBezTo>
                    <a:cubicBezTo>
                      <a:pt x="4147" y="18092"/>
                      <a:pt x="12266" y="17633"/>
                      <a:pt x="5143" y="18782"/>
                    </a:cubicBezTo>
                    <a:cubicBezTo>
                      <a:pt x="-2058" y="20007"/>
                      <a:pt x="5143" y="21156"/>
                      <a:pt x="1543" y="24297"/>
                    </a:cubicBezTo>
                    <a:cubicBezTo>
                      <a:pt x="-2058" y="27437"/>
                      <a:pt x="1772" y="26671"/>
                      <a:pt x="1772" y="26671"/>
                    </a:cubicBezTo>
                    <a:cubicBezTo>
                      <a:pt x="5143" y="24526"/>
                      <a:pt x="7287" y="27360"/>
                      <a:pt x="6828" y="29582"/>
                    </a:cubicBezTo>
                    <a:cubicBezTo>
                      <a:pt x="6368" y="31726"/>
                      <a:pt x="8743" y="29812"/>
                      <a:pt x="12113" y="27207"/>
                    </a:cubicBezTo>
                    <a:cubicBezTo>
                      <a:pt x="15483" y="24603"/>
                      <a:pt x="25058" y="23377"/>
                      <a:pt x="28888" y="21233"/>
                    </a:cubicBezTo>
                    <a:cubicBezTo>
                      <a:pt x="32718" y="19088"/>
                      <a:pt x="32258" y="18092"/>
                      <a:pt x="32488" y="13573"/>
                    </a:cubicBezTo>
                    <a:cubicBezTo>
                      <a:pt x="32718" y="9054"/>
                      <a:pt x="31798" y="9513"/>
                      <a:pt x="33407" y="7369"/>
                    </a:cubicBezTo>
                    <a:cubicBezTo>
                      <a:pt x="35092" y="5224"/>
                      <a:pt x="32488" y="4458"/>
                      <a:pt x="30343" y="277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44" name="Kombinationstegning: figur 12343">
                <a:extLst>
                  <a:ext uri="{FF2B5EF4-FFF2-40B4-BE49-F238E27FC236}">
                    <a16:creationId xmlns:a16="http://schemas.microsoft.com/office/drawing/2014/main" id="{36CA50D3-9AB7-4DA8-AFBC-81CAAB89E0CE}"/>
                  </a:ext>
                </a:extLst>
              </p:cNvPr>
              <p:cNvSpPr/>
              <p:nvPr/>
            </p:nvSpPr>
            <p:spPr>
              <a:xfrm>
                <a:off x="6794498" y="1986933"/>
                <a:ext cx="28198" cy="17915"/>
              </a:xfrm>
              <a:custGeom>
                <a:avLst/>
                <a:gdLst>
                  <a:gd name="connsiteX0" fmla="*/ 14389 w 28198"/>
                  <a:gd name="connsiteY0" fmla="*/ 17220 h 17915"/>
                  <a:gd name="connsiteX1" fmla="*/ 20364 w 28198"/>
                  <a:gd name="connsiteY1" fmla="*/ 14309 h 17915"/>
                  <a:gd name="connsiteX2" fmla="*/ 25649 w 28198"/>
                  <a:gd name="connsiteY2" fmla="*/ 9254 h 17915"/>
                  <a:gd name="connsiteX3" fmla="*/ 25649 w 28198"/>
                  <a:gd name="connsiteY3" fmla="*/ 4198 h 17915"/>
                  <a:gd name="connsiteX4" fmla="*/ 21130 w 28198"/>
                  <a:gd name="connsiteY4" fmla="*/ 598 h 17915"/>
                  <a:gd name="connsiteX5" fmla="*/ 17530 w 28198"/>
                  <a:gd name="connsiteY5" fmla="*/ 5883 h 17915"/>
                  <a:gd name="connsiteX6" fmla="*/ 13930 w 28198"/>
                  <a:gd name="connsiteY6" fmla="*/ 5883 h 17915"/>
                  <a:gd name="connsiteX7" fmla="*/ 10330 w 28198"/>
                  <a:gd name="connsiteY7" fmla="*/ 5424 h 17915"/>
                  <a:gd name="connsiteX8" fmla="*/ 6041 w 28198"/>
                  <a:gd name="connsiteY8" fmla="*/ 9254 h 17915"/>
                  <a:gd name="connsiteX9" fmla="*/ 5811 w 28198"/>
                  <a:gd name="connsiteY9" fmla="*/ 12624 h 17915"/>
                  <a:gd name="connsiteX10" fmla="*/ 2440 w 28198"/>
                  <a:gd name="connsiteY10" fmla="*/ 13849 h 17915"/>
                  <a:gd name="connsiteX11" fmla="*/ 1751 w 28198"/>
                  <a:gd name="connsiteY11" fmla="*/ 16760 h 17915"/>
                  <a:gd name="connsiteX12" fmla="*/ 14389 w 28198"/>
                  <a:gd name="connsiteY12" fmla="*/ 17220 h 17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98" h="17915">
                    <a:moveTo>
                      <a:pt x="14389" y="17220"/>
                    </a:moveTo>
                    <a:cubicBezTo>
                      <a:pt x="17990" y="16990"/>
                      <a:pt x="19905" y="16990"/>
                      <a:pt x="20364" y="14309"/>
                    </a:cubicBezTo>
                    <a:cubicBezTo>
                      <a:pt x="20824" y="11705"/>
                      <a:pt x="21283" y="11169"/>
                      <a:pt x="25649" y="9254"/>
                    </a:cubicBezTo>
                    <a:cubicBezTo>
                      <a:pt x="29939" y="7339"/>
                      <a:pt x="28024" y="4964"/>
                      <a:pt x="25649" y="4198"/>
                    </a:cubicBezTo>
                    <a:cubicBezTo>
                      <a:pt x="23275" y="3509"/>
                      <a:pt x="22739" y="3739"/>
                      <a:pt x="21130" y="598"/>
                    </a:cubicBezTo>
                    <a:cubicBezTo>
                      <a:pt x="19445" y="-2542"/>
                      <a:pt x="17990" y="7798"/>
                      <a:pt x="17530" y="5883"/>
                    </a:cubicBezTo>
                    <a:cubicBezTo>
                      <a:pt x="17071" y="3968"/>
                      <a:pt x="15845" y="3279"/>
                      <a:pt x="13930" y="5883"/>
                    </a:cubicBezTo>
                    <a:cubicBezTo>
                      <a:pt x="12015" y="8488"/>
                      <a:pt x="13011" y="8258"/>
                      <a:pt x="10330" y="5424"/>
                    </a:cubicBezTo>
                    <a:cubicBezTo>
                      <a:pt x="7726" y="2513"/>
                      <a:pt x="7956" y="7569"/>
                      <a:pt x="6041" y="9254"/>
                    </a:cubicBezTo>
                    <a:cubicBezTo>
                      <a:pt x="4126" y="10939"/>
                      <a:pt x="4126" y="9713"/>
                      <a:pt x="5811" y="12624"/>
                    </a:cubicBezTo>
                    <a:cubicBezTo>
                      <a:pt x="7496" y="15535"/>
                      <a:pt x="7496" y="15228"/>
                      <a:pt x="2440" y="13849"/>
                    </a:cubicBezTo>
                    <a:cubicBezTo>
                      <a:pt x="-2615" y="12394"/>
                      <a:pt x="1751" y="16760"/>
                      <a:pt x="1751" y="16760"/>
                    </a:cubicBezTo>
                    <a:cubicBezTo>
                      <a:pt x="4585" y="18905"/>
                      <a:pt x="10790" y="17449"/>
                      <a:pt x="14389" y="1722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45" name="Kombinationstegning: figur 12344">
                <a:extLst>
                  <a:ext uri="{FF2B5EF4-FFF2-40B4-BE49-F238E27FC236}">
                    <a16:creationId xmlns:a16="http://schemas.microsoft.com/office/drawing/2014/main" id="{0DE5A3EB-F380-4CCD-8D14-56B17348A564}"/>
                  </a:ext>
                </a:extLst>
              </p:cNvPr>
              <p:cNvSpPr/>
              <p:nvPr/>
            </p:nvSpPr>
            <p:spPr>
              <a:xfrm>
                <a:off x="6814248" y="1977552"/>
                <a:ext cx="26202" cy="13794"/>
              </a:xfrm>
              <a:custGeom>
                <a:avLst/>
                <a:gdLst>
                  <a:gd name="connsiteX0" fmla="*/ 25737 w 26202"/>
                  <a:gd name="connsiteY0" fmla="*/ 4541 h 13794"/>
                  <a:gd name="connsiteX1" fmla="*/ 12103 w 26202"/>
                  <a:gd name="connsiteY1" fmla="*/ 22 h 13794"/>
                  <a:gd name="connsiteX2" fmla="*/ 1839 w 26202"/>
                  <a:gd name="connsiteY2" fmla="*/ 5307 h 13794"/>
                  <a:gd name="connsiteX3" fmla="*/ 3754 w 26202"/>
                  <a:gd name="connsiteY3" fmla="*/ 9826 h 13794"/>
                  <a:gd name="connsiteX4" fmla="*/ 14554 w 26202"/>
                  <a:gd name="connsiteY4" fmla="*/ 13656 h 13794"/>
                  <a:gd name="connsiteX5" fmla="*/ 25737 w 26202"/>
                  <a:gd name="connsiteY5" fmla="*/ 4541 h 1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02" h="13794">
                    <a:moveTo>
                      <a:pt x="25737" y="4541"/>
                    </a:moveTo>
                    <a:cubicBezTo>
                      <a:pt x="28648" y="1400"/>
                      <a:pt x="17158" y="-208"/>
                      <a:pt x="12103" y="22"/>
                    </a:cubicBezTo>
                    <a:cubicBezTo>
                      <a:pt x="7047" y="251"/>
                      <a:pt x="6818" y="2166"/>
                      <a:pt x="1839" y="5307"/>
                    </a:cubicBezTo>
                    <a:cubicBezTo>
                      <a:pt x="-3216" y="8447"/>
                      <a:pt x="3754" y="9826"/>
                      <a:pt x="3754" y="9826"/>
                    </a:cubicBezTo>
                    <a:cubicBezTo>
                      <a:pt x="3754" y="9826"/>
                      <a:pt x="9729" y="12430"/>
                      <a:pt x="14554" y="13656"/>
                    </a:cubicBezTo>
                    <a:cubicBezTo>
                      <a:pt x="19303" y="14881"/>
                      <a:pt x="22903" y="7681"/>
                      <a:pt x="25737" y="4541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46" name="Kombinationstegning: figur 12345">
                <a:extLst>
                  <a:ext uri="{FF2B5EF4-FFF2-40B4-BE49-F238E27FC236}">
                    <a16:creationId xmlns:a16="http://schemas.microsoft.com/office/drawing/2014/main" id="{6BC55D09-B790-43D5-892F-B6C1EF12FC5D}"/>
                  </a:ext>
                </a:extLst>
              </p:cNvPr>
              <p:cNvSpPr/>
              <p:nvPr/>
            </p:nvSpPr>
            <p:spPr>
              <a:xfrm>
                <a:off x="6836198" y="1968931"/>
                <a:ext cx="16097" cy="10256"/>
              </a:xfrm>
              <a:custGeom>
                <a:avLst/>
                <a:gdLst>
                  <a:gd name="connsiteX0" fmla="*/ 5472 w 16097"/>
                  <a:gd name="connsiteY0" fmla="*/ 8184 h 10256"/>
                  <a:gd name="connsiteX1" fmla="*/ 15507 w 16097"/>
                  <a:gd name="connsiteY1" fmla="*/ 7954 h 10256"/>
                  <a:gd name="connsiteX2" fmla="*/ 3098 w 16097"/>
                  <a:gd name="connsiteY2" fmla="*/ 754 h 10256"/>
                  <a:gd name="connsiteX3" fmla="*/ 3098 w 16097"/>
                  <a:gd name="connsiteY3" fmla="*/ 3128 h 10256"/>
                  <a:gd name="connsiteX4" fmla="*/ 5472 w 16097"/>
                  <a:gd name="connsiteY4" fmla="*/ 8184 h 1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" h="10256">
                    <a:moveTo>
                      <a:pt x="5472" y="8184"/>
                    </a:moveTo>
                    <a:cubicBezTo>
                      <a:pt x="5702" y="11554"/>
                      <a:pt x="12673" y="10328"/>
                      <a:pt x="15507" y="7954"/>
                    </a:cubicBezTo>
                    <a:cubicBezTo>
                      <a:pt x="18417" y="5579"/>
                      <a:pt x="9991" y="3435"/>
                      <a:pt x="3098" y="754"/>
                    </a:cubicBezTo>
                    <a:cubicBezTo>
                      <a:pt x="-3873" y="-1850"/>
                      <a:pt x="3098" y="3128"/>
                      <a:pt x="3098" y="3128"/>
                    </a:cubicBezTo>
                    <a:cubicBezTo>
                      <a:pt x="7157" y="4354"/>
                      <a:pt x="5242" y="4814"/>
                      <a:pt x="5472" y="8184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47" name="Kombinationstegning: figur 12346">
                <a:extLst>
                  <a:ext uri="{FF2B5EF4-FFF2-40B4-BE49-F238E27FC236}">
                    <a16:creationId xmlns:a16="http://schemas.microsoft.com/office/drawing/2014/main" id="{DAC112B1-066E-497C-858B-DF94DCBEBDBC}"/>
                  </a:ext>
                </a:extLst>
              </p:cNvPr>
              <p:cNvSpPr/>
              <p:nvPr/>
            </p:nvSpPr>
            <p:spPr>
              <a:xfrm>
                <a:off x="6860908" y="1970682"/>
                <a:ext cx="11860" cy="8862"/>
              </a:xfrm>
              <a:custGeom>
                <a:avLst/>
                <a:gdLst>
                  <a:gd name="connsiteX0" fmla="*/ 6116 w 11860"/>
                  <a:gd name="connsiteY0" fmla="*/ 8347 h 8862"/>
                  <a:gd name="connsiteX1" fmla="*/ 11860 w 11860"/>
                  <a:gd name="connsiteY1" fmla="*/ 2832 h 8862"/>
                  <a:gd name="connsiteX2" fmla="*/ 2286 w 11860"/>
                  <a:gd name="connsiteY2" fmla="*/ 1606 h 8862"/>
                  <a:gd name="connsiteX3" fmla="*/ 1060 w 11860"/>
                  <a:gd name="connsiteY3" fmla="*/ 6126 h 8862"/>
                  <a:gd name="connsiteX4" fmla="*/ 6116 w 11860"/>
                  <a:gd name="connsiteY4" fmla="*/ 8347 h 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0" h="8862">
                    <a:moveTo>
                      <a:pt x="6116" y="8347"/>
                    </a:moveTo>
                    <a:cubicBezTo>
                      <a:pt x="8031" y="10032"/>
                      <a:pt x="11860" y="7428"/>
                      <a:pt x="11860" y="2832"/>
                    </a:cubicBezTo>
                    <a:cubicBezTo>
                      <a:pt x="11860" y="-1687"/>
                      <a:pt x="6575" y="228"/>
                      <a:pt x="2286" y="1606"/>
                    </a:cubicBezTo>
                    <a:cubicBezTo>
                      <a:pt x="-2004" y="2985"/>
                      <a:pt x="1060" y="6126"/>
                      <a:pt x="1060" y="6126"/>
                    </a:cubicBezTo>
                    <a:cubicBezTo>
                      <a:pt x="4737" y="10262"/>
                      <a:pt x="4201" y="6662"/>
                      <a:pt x="6116" y="8347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48" name="Kombinationstegning: figur 12347">
                <a:extLst>
                  <a:ext uri="{FF2B5EF4-FFF2-40B4-BE49-F238E27FC236}">
                    <a16:creationId xmlns:a16="http://schemas.microsoft.com/office/drawing/2014/main" id="{3F40FD2D-63A1-4227-A49B-8A17BCB24308}"/>
                  </a:ext>
                </a:extLst>
              </p:cNvPr>
              <p:cNvSpPr/>
              <p:nvPr/>
            </p:nvSpPr>
            <p:spPr>
              <a:xfrm>
                <a:off x="6905691" y="1939211"/>
                <a:ext cx="43544" cy="17917"/>
              </a:xfrm>
              <a:custGeom>
                <a:avLst/>
                <a:gdLst>
                  <a:gd name="connsiteX0" fmla="*/ 26976 w 43544"/>
                  <a:gd name="connsiteY0" fmla="*/ 16609 h 17917"/>
                  <a:gd name="connsiteX1" fmla="*/ 31495 w 43544"/>
                  <a:gd name="connsiteY1" fmla="*/ 13469 h 17917"/>
                  <a:gd name="connsiteX2" fmla="*/ 35096 w 43544"/>
                  <a:gd name="connsiteY2" fmla="*/ 8184 h 17917"/>
                  <a:gd name="connsiteX3" fmla="*/ 41300 w 43544"/>
                  <a:gd name="connsiteY3" fmla="*/ 4124 h 17917"/>
                  <a:gd name="connsiteX4" fmla="*/ 41760 w 43544"/>
                  <a:gd name="connsiteY4" fmla="*/ 294 h 17917"/>
                  <a:gd name="connsiteX5" fmla="*/ 27896 w 43544"/>
                  <a:gd name="connsiteY5" fmla="*/ 7494 h 17917"/>
                  <a:gd name="connsiteX6" fmla="*/ 14032 w 43544"/>
                  <a:gd name="connsiteY6" fmla="*/ 7494 h 17917"/>
                  <a:gd name="connsiteX7" fmla="*/ 10661 w 43544"/>
                  <a:gd name="connsiteY7" fmla="*/ 6805 h 17917"/>
                  <a:gd name="connsiteX8" fmla="*/ 6372 w 43544"/>
                  <a:gd name="connsiteY8" fmla="*/ 8720 h 17917"/>
                  <a:gd name="connsiteX9" fmla="*/ 1316 w 43544"/>
                  <a:gd name="connsiteY9" fmla="*/ 9945 h 17917"/>
                  <a:gd name="connsiteX10" fmla="*/ 3461 w 43544"/>
                  <a:gd name="connsiteY10" fmla="*/ 15920 h 17917"/>
                  <a:gd name="connsiteX11" fmla="*/ 6065 w 43544"/>
                  <a:gd name="connsiteY11" fmla="*/ 17835 h 17917"/>
                  <a:gd name="connsiteX12" fmla="*/ 20465 w 43544"/>
                  <a:gd name="connsiteY12" fmla="*/ 14694 h 17917"/>
                  <a:gd name="connsiteX13" fmla="*/ 26976 w 43544"/>
                  <a:gd name="connsiteY13" fmla="*/ 16609 h 1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544" h="17917">
                    <a:moveTo>
                      <a:pt x="26976" y="16609"/>
                    </a:moveTo>
                    <a:cubicBezTo>
                      <a:pt x="30117" y="16380"/>
                      <a:pt x="29121" y="13469"/>
                      <a:pt x="31495" y="13469"/>
                    </a:cubicBezTo>
                    <a:cubicBezTo>
                      <a:pt x="33870" y="13469"/>
                      <a:pt x="32951" y="11324"/>
                      <a:pt x="35096" y="8184"/>
                    </a:cubicBezTo>
                    <a:cubicBezTo>
                      <a:pt x="37240" y="5043"/>
                      <a:pt x="38466" y="3435"/>
                      <a:pt x="41300" y="4124"/>
                    </a:cubicBezTo>
                    <a:cubicBezTo>
                      <a:pt x="44211" y="4813"/>
                      <a:pt x="44211" y="1979"/>
                      <a:pt x="41760" y="294"/>
                    </a:cubicBezTo>
                    <a:cubicBezTo>
                      <a:pt x="39385" y="-1391"/>
                      <a:pt x="33870" y="4584"/>
                      <a:pt x="27896" y="7494"/>
                    </a:cubicBezTo>
                    <a:cubicBezTo>
                      <a:pt x="21921" y="10405"/>
                      <a:pt x="15180" y="8720"/>
                      <a:pt x="14032" y="7494"/>
                    </a:cubicBezTo>
                    <a:cubicBezTo>
                      <a:pt x="12806" y="6269"/>
                      <a:pt x="11657" y="3894"/>
                      <a:pt x="10661" y="6805"/>
                    </a:cubicBezTo>
                    <a:cubicBezTo>
                      <a:pt x="9666" y="9716"/>
                      <a:pt x="7751" y="7265"/>
                      <a:pt x="6372" y="8720"/>
                    </a:cubicBezTo>
                    <a:cubicBezTo>
                      <a:pt x="4993" y="10175"/>
                      <a:pt x="4917" y="10865"/>
                      <a:pt x="1316" y="9945"/>
                    </a:cubicBezTo>
                    <a:cubicBezTo>
                      <a:pt x="-2283" y="9026"/>
                      <a:pt x="2542" y="13316"/>
                      <a:pt x="3461" y="15920"/>
                    </a:cubicBezTo>
                    <a:cubicBezTo>
                      <a:pt x="4380" y="18524"/>
                      <a:pt x="6065" y="17835"/>
                      <a:pt x="6065" y="17835"/>
                    </a:cubicBezTo>
                    <a:cubicBezTo>
                      <a:pt x="7980" y="17835"/>
                      <a:pt x="18014" y="16380"/>
                      <a:pt x="20465" y="14694"/>
                    </a:cubicBezTo>
                    <a:cubicBezTo>
                      <a:pt x="22840" y="13009"/>
                      <a:pt x="23836" y="16839"/>
                      <a:pt x="26976" y="1660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49" name="Kombinationstegning: figur 12348">
                <a:extLst>
                  <a:ext uri="{FF2B5EF4-FFF2-40B4-BE49-F238E27FC236}">
                    <a16:creationId xmlns:a16="http://schemas.microsoft.com/office/drawing/2014/main" id="{658A9956-FA98-444F-BD3E-C5B2920E80D1}"/>
                  </a:ext>
                </a:extLst>
              </p:cNvPr>
              <p:cNvSpPr/>
              <p:nvPr/>
            </p:nvSpPr>
            <p:spPr>
              <a:xfrm>
                <a:off x="6917543" y="1963000"/>
                <a:ext cx="18436" cy="5462"/>
              </a:xfrm>
              <a:custGeom>
                <a:avLst/>
                <a:gdLst>
                  <a:gd name="connsiteX0" fmla="*/ 17728 w 18436"/>
                  <a:gd name="connsiteY0" fmla="*/ 4310 h 5462"/>
                  <a:gd name="connsiteX1" fmla="*/ 2639 w 18436"/>
                  <a:gd name="connsiteY1" fmla="*/ 21 h 5462"/>
                  <a:gd name="connsiteX2" fmla="*/ 1719 w 18436"/>
                  <a:gd name="connsiteY2" fmla="*/ 1936 h 5462"/>
                  <a:gd name="connsiteX3" fmla="*/ 5090 w 18436"/>
                  <a:gd name="connsiteY3" fmla="*/ 4310 h 5462"/>
                  <a:gd name="connsiteX4" fmla="*/ 17728 w 18436"/>
                  <a:gd name="connsiteY4" fmla="*/ 4310 h 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36" h="5462">
                    <a:moveTo>
                      <a:pt x="17728" y="4310"/>
                    </a:moveTo>
                    <a:cubicBezTo>
                      <a:pt x="22247" y="2855"/>
                      <a:pt x="3711" y="-285"/>
                      <a:pt x="2639" y="21"/>
                    </a:cubicBezTo>
                    <a:cubicBezTo>
                      <a:pt x="-732" y="940"/>
                      <a:pt x="5013" y="1936"/>
                      <a:pt x="1719" y="1936"/>
                    </a:cubicBezTo>
                    <a:cubicBezTo>
                      <a:pt x="-1574" y="1936"/>
                      <a:pt x="34" y="2625"/>
                      <a:pt x="5090" y="4310"/>
                    </a:cubicBezTo>
                    <a:cubicBezTo>
                      <a:pt x="10068" y="5995"/>
                      <a:pt x="13209" y="5689"/>
                      <a:pt x="17728" y="431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50" name="Kombinationstegning: figur 12349">
                <a:extLst>
                  <a:ext uri="{FF2B5EF4-FFF2-40B4-BE49-F238E27FC236}">
                    <a16:creationId xmlns:a16="http://schemas.microsoft.com/office/drawing/2014/main" id="{6FC81158-263B-4C67-8631-2A340FFDF7D4}"/>
                  </a:ext>
                </a:extLst>
              </p:cNvPr>
              <p:cNvSpPr/>
              <p:nvPr/>
            </p:nvSpPr>
            <p:spPr>
              <a:xfrm>
                <a:off x="6932238" y="1949832"/>
                <a:ext cx="20534" cy="16169"/>
              </a:xfrm>
              <a:custGeom>
                <a:avLst/>
                <a:gdLst>
                  <a:gd name="connsiteX0" fmla="*/ 16667 w 20534"/>
                  <a:gd name="connsiteY0" fmla="*/ 11733 h 16169"/>
                  <a:gd name="connsiteX1" fmla="*/ 20497 w 20534"/>
                  <a:gd name="connsiteY1" fmla="*/ 4533 h 16169"/>
                  <a:gd name="connsiteX2" fmla="*/ 16897 w 20534"/>
                  <a:gd name="connsiteY2" fmla="*/ 14 h 16169"/>
                  <a:gd name="connsiteX3" fmla="*/ 16897 w 20534"/>
                  <a:gd name="connsiteY3" fmla="*/ 3155 h 16169"/>
                  <a:gd name="connsiteX4" fmla="*/ 3722 w 20534"/>
                  <a:gd name="connsiteY4" fmla="*/ 8899 h 16169"/>
                  <a:gd name="connsiteX5" fmla="*/ 122 w 20534"/>
                  <a:gd name="connsiteY5" fmla="*/ 12040 h 16169"/>
                  <a:gd name="connsiteX6" fmla="*/ 6326 w 20534"/>
                  <a:gd name="connsiteY6" fmla="*/ 16099 h 16169"/>
                  <a:gd name="connsiteX7" fmla="*/ 16667 w 20534"/>
                  <a:gd name="connsiteY7" fmla="*/ 11733 h 1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34" h="16169">
                    <a:moveTo>
                      <a:pt x="16667" y="11733"/>
                    </a:moveTo>
                    <a:cubicBezTo>
                      <a:pt x="21186" y="8133"/>
                      <a:pt x="20497" y="6678"/>
                      <a:pt x="20497" y="4533"/>
                    </a:cubicBezTo>
                    <a:cubicBezTo>
                      <a:pt x="20497" y="2389"/>
                      <a:pt x="19578" y="-216"/>
                      <a:pt x="16897" y="14"/>
                    </a:cubicBezTo>
                    <a:cubicBezTo>
                      <a:pt x="14293" y="244"/>
                      <a:pt x="14293" y="933"/>
                      <a:pt x="16897" y="3155"/>
                    </a:cubicBezTo>
                    <a:cubicBezTo>
                      <a:pt x="19501" y="5299"/>
                      <a:pt x="8548" y="7214"/>
                      <a:pt x="3722" y="8899"/>
                    </a:cubicBezTo>
                    <a:cubicBezTo>
                      <a:pt x="-1027" y="10585"/>
                      <a:pt x="122" y="12040"/>
                      <a:pt x="122" y="12040"/>
                    </a:cubicBezTo>
                    <a:cubicBezTo>
                      <a:pt x="582" y="14414"/>
                      <a:pt x="3722" y="15640"/>
                      <a:pt x="6326" y="16099"/>
                    </a:cubicBezTo>
                    <a:cubicBezTo>
                      <a:pt x="9008" y="16482"/>
                      <a:pt x="12148" y="15334"/>
                      <a:pt x="16667" y="1173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51" name="Kombinationstegning: figur 12350">
                <a:extLst>
                  <a:ext uri="{FF2B5EF4-FFF2-40B4-BE49-F238E27FC236}">
                    <a16:creationId xmlns:a16="http://schemas.microsoft.com/office/drawing/2014/main" id="{7B7B6EAD-6436-46D0-9984-84CE53C1A8A8}"/>
                  </a:ext>
                </a:extLst>
              </p:cNvPr>
              <p:cNvSpPr/>
              <p:nvPr/>
            </p:nvSpPr>
            <p:spPr>
              <a:xfrm>
                <a:off x="6954163" y="1945579"/>
                <a:ext cx="10762" cy="9303"/>
              </a:xfrm>
              <a:custGeom>
                <a:avLst/>
                <a:gdLst>
                  <a:gd name="connsiteX0" fmla="*/ 2172 w 10762"/>
                  <a:gd name="connsiteY0" fmla="*/ 8786 h 9303"/>
                  <a:gd name="connsiteX1" fmla="*/ 10751 w 10762"/>
                  <a:gd name="connsiteY1" fmla="*/ 6412 h 9303"/>
                  <a:gd name="connsiteX2" fmla="*/ 7840 w 10762"/>
                  <a:gd name="connsiteY2" fmla="*/ 1663 h 9303"/>
                  <a:gd name="connsiteX3" fmla="*/ 180 w 10762"/>
                  <a:gd name="connsiteY3" fmla="*/ 3578 h 9303"/>
                  <a:gd name="connsiteX4" fmla="*/ 2172 w 10762"/>
                  <a:gd name="connsiteY4" fmla="*/ 8786 h 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2" h="9303">
                    <a:moveTo>
                      <a:pt x="2172" y="8786"/>
                    </a:moveTo>
                    <a:cubicBezTo>
                      <a:pt x="5313" y="9016"/>
                      <a:pt x="11058" y="10701"/>
                      <a:pt x="10751" y="6412"/>
                    </a:cubicBezTo>
                    <a:cubicBezTo>
                      <a:pt x="10521" y="2122"/>
                      <a:pt x="11440" y="2812"/>
                      <a:pt x="7840" y="1663"/>
                    </a:cubicBezTo>
                    <a:cubicBezTo>
                      <a:pt x="4240" y="437"/>
                      <a:pt x="-1045" y="-2167"/>
                      <a:pt x="180" y="3578"/>
                    </a:cubicBezTo>
                    <a:cubicBezTo>
                      <a:pt x="257" y="3501"/>
                      <a:pt x="-968" y="8556"/>
                      <a:pt x="2172" y="8786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52" name="Kombinationstegning: figur 12351">
                <a:extLst>
                  <a:ext uri="{FF2B5EF4-FFF2-40B4-BE49-F238E27FC236}">
                    <a16:creationId xmlns:a16="http://schemas.microsoft.com/office/drawing/2014/main" id="{054323DE-B3FA-445B-9999-F0232940A775}"/>
                  </a:ext>
                </a:extLst>
              </p:cNvPr>
              <p:cNvSpPr/>
              <p:nvPr/>
            </p:nvSpPr>
            <p:spPr>
              <a:xfrm>
                <a:off x="7000761" y="1921384"/>
                <a:ext cx="20385" cy="12425"/>
              </a:xfrm>
              <a:custGeom>
                <a:avLst/>
                <a:gdLst>
                  <a:gd name="connsiteX0" fmla="*/ 4366 w 20385"/>
                  <a:gd name="connsiteY0" fmla="*/ 5713 h 12425"/>
                  <a:gd name="connsiteX1" fmla="*/ 1455 w 20385"/>
                  <a:gd name="connsiteY1" fmla="*/ 9083 h 12425"/>
                  <a:gd name="connsiteX2" fmla="*/ 16545 w 20385"/>
                  <a:gd name="connsiteY2" fmla="*/ 9773 h 12425"/>
                  <a:gd name="connsiteX3" fmla="*/ 20375 w 20385"/>
                  <a:gd name="connsiteY3" fmla="*/ 5024 h 12425"/>
                  <a:gd name="connsiteX4" fmla="*/ 13175 w 20385"/>
                  <a:gd name="connsiteY4" fmla="*/ 505 h 12425"/>
                  <a:gd name="connsiteX5" fmla="*/ 11489 w 20385"/>
                  <a:gd name="connsiteY5" fmla="*/ 3415 h 12425"/>
                  <a:gd name="connsiteX6" fmla="*/ 4366 w 20385"/>
                  <a:gd name="connsiteY6" fmla="*/ 5713 h 1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85" h="12425">
                    <a:moveTo>
                      <a:pt x="4366" y="5713"/>
                    </a:moveTo>
                    <a:cubicBezTo>
                      <a:pt x="-3294" y="6173"/>
                      <a:pt x="1455" y="9083"/>
                      <a:pt x="1455" y="9083"/>
                    </a:cubicBezTo>
                    <a:cubicBezTo>
                      <a:pt x="8196" y="15288"/>
                      <a:pt x="12256" y="11228"/>
                      <a:pt x="16545" y="9773"/>
                    </a:cubicBezTo>
                    <a:cubicBezTo>
                      <a:pt x="20834" y="8317"/>
                      <a:pt x="20145" y="7169"/>
                      <a:pt x="20375" y="5024"/>
                    </a:cubicBezTo>
                    <a:cubicBezTo>
                      <a:pt x="20604" y="2879"/>
                      <a:pt x="17234" y="1883"/>
                      <a:pt x="13175" y="505"/>
                    </a:cubicBezTo>
                    <a:cubicBezTo>
                      <a:pt x="9115" y="-951"/>
                      <a:pt x="8426" y="964"/>
                      <a:pt x="11489" y="3415"/>
                    </a:cubicBezTo>
                    <a:cubicBezTo>
                      <a:pt x="14707" y="5713"/>
                      <a:pt x="12026" y="5177"/>
                      <a:pt x="4366" y="5713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53" name="Kombinationstegning: figur 12352">
                <a:extLst>
                  <a:ext uri="{FF2B5EF4-FFF2-40B4-BE49-F238E27FC236}">
                    <a16:creationId xmlns:a16="http://schemas.microsoft.com/office/drawing/2014/main" id="{B98295C2-03DE-4279-89AF-F95BF3ED0706}"/>
                  </a:ext>
                </a:extLst>
              </p:cNvPr>
              <p:cNvSpPr/>
              <p:nvPr/>
            </p:nvSpPr>
            <p:spPr>
              <a:xfrm>
                <a:off x="6424228" y="1923478"/>
                <a:ext cx="740425" cy="605407"/>
              </a:xfrm>
              <a:custGeom>
                <a:avLst/>
                <a:gdLst>
                  <a:gd name="connsiteX0" fmla="*/ 442642 w 740425"/>
                  <a:gd name="connsiteY0" fmla="*/ 106259 h 605407"/>
                  <a:gd name="connsiteX1" fmla="*/ 450992 w 740425"/>
                  <a:gd name="connsiteY1" fmla="*/ 106105 h 605407"/>
                  <a:gd name="connsiteX2" fmla="*/ 456506 w 740425"/>
                  <a:gd name="connsiteY2" fmla="*/ 100131 h 605407"/>
                  <a:gd name="connsiteX3" fmla="*/ 457962 w 740425"/>
                  <a:gd name="connsiteY3" fmla="*/ 95382 h 605407"/>
                  <a:gd name="connsiteX4" fmla="*/ 462711 w 740425"/>
                  <a:gd name="connsiteY4" fmla="*/ 93927 h 605407"/>
                  <a:gd name="connsiteX5" fmla="*/ 466541 w 740425"/>
                  <a:gd name="connsiteY5" fmla="*/ 95612 h 605407"/>
                  <a:gd name="connsiteX6" fmla="*/ 483775 w 740425"/>
                  <a:gd name="connsiteY6" fmla="*/ 108020 h 605407"/>
                  <a:gd name="connsiteX7" fmla="*/ 492890 w 740425"/>
                  <a:gd name="connsiteY7" fmla="*/ 119050 h 605407"/>
                  <a:gd name="connsiteX8" fmla="*/ 496950 w 740425"/>
                  <a:gd name="connsiteY8" fmla="*/ 122880 h 605407"/>
                  <a:gd name="connsiteX9" fmla="*/ 529963 w 740425"/>
                  <a:gd name="connsiteY9" fmla="*/ 121961 h 605407"/>
                  <a:gd name="connsiteX10" fmla="*/ 532337 w 740425"/>
                  <a:gd name="connsiteY10" fmla="*/ 120276 h 605407"/>
                  <a:gd name="connsiteX11" fmla="*/ 535477 w 740425"/>
                  <a:gd name="connsiteY11" fmla="*/ 117365 h 605407"/>
                  <a:gd name="connsiteX12" fmla="*/ 544056 w 740425"/>
                  <a:gd name="connsiteY12" fmla="*/ 120506 h 605407"/>
                  <a:gd name="connsiteX13" fmla="*/ 563665 w 740425"/>
                  <a:gd name="connsiteY13" fmla="*/ 128855 h 605407"/>
                  <a:gd name="connsiteX14" fmla="*/ 566576 w 740425"/>
                  <a:gd name="connsiteY14" fmla="*/ 128165 h 605407"/>
                  <a:gd name="connsiteX15" fmla="*/ 578984 w 740425"/>
                  <a:gd name="connsiteY15" fmla="*/ 115220 h 605407"/>
                  <a:gd name="connsiteX16" fmla="*/ 581589 w 740425"/>
                  <a:gd name="connsiteY16" fmla="*/ 113765 h 605407"/>
                  <a:gd name="connsiteX17" fmla="*/ 589248 w 740425"/>
                  <a:gd name="connsiteY17" fmla="*/ 103961 h 605407"/>
                  <a:gd name="connsiteX18" fmla="*/ 601657 w 740425"/>
                  <a:gd name="connsiteY18" fmla="*/ 69722 h 605407"/>
                  <a:gd name="connsiteX19" fmla="*/ 606712 w 740425"/>
                  <a:gd name="connsiteY19" fmla="*/ 66122 h 605407"/>
                  <a:gd name="connsiteX20" fmla="*/ 622261 w 740425"/>
                  <a:gd name="connsiteY20" fmla="*/ 60607 h 605407"/>
                  <a:gd name="connsiteX21" fmla="*/ 637810 w 740425"/>
                  <a:gd name="connsiteY21" fmla="*/ 56777 h 605407"/>
                  <a:gd name="connsiteX22" fmla="*/ 655275 w 740425"/>
                  <a:gd name="connsiteY22" fmla="*/ 59918 h 605407"/>
                  <a:gd name="connsiteX23" fmla="*/ 677334 w 740425"/>
                  <a:gd name="connsiteY23" fmla="*/ 71637 h 605407"/>
                  <a:gd name="connsiteX24" fmla="*/ 685913 w 740425"/>
                  <a:gd name="connsiteY24" fmla="*/ 89331 h 605407"/>
                  <a:gd name="connsiteX25" fmla="*/ 678713 w 740425"/>
                  <a:gd name="connsiteY25" fmla="*/ 99595 h 605407"/>
                  <a:gd name="connsiteX26" fmla="*/ 681164 w 740425"/>
                  <a:gd name="connsiteY26" fmla="*/ 107944 h 605407"/>
                  <a:gd name="connsiteX27" fmla="*/ 686909 w 740425"/>
                  <a:gd name="connsiteY27" fmla="*/ 99671 h 605407"/>
                  <a:gd name="connsiteX28" fmla="*/ 698398 w 740425"/>
                  <a:gd name="connsiteY28" fmla="*/ 92012 h 605407"/>
                  <a:gd name="connsiteX29" fmla="*/ 706824 w 740425"/>
                  <a:gd name="connsiteY29" fmla="*/ 89637 h 605407"/>
                  <a:gd name="connsiteX30" fmla="*/ 714177 w 740425"/>
                  <a:gd name="connsiteY30" fmla="*/ 79450 h 605407"/>
                  <a:gd name="connsiteX31" fmla="*/ 715479 w 740425"/>
                  <a:gd name="connsiteY31" fmla="*/ 77688 h 605407"/>
                  <a:gd name="connsiteX32" fmla="*/ 726050 w 740425"/>
                  <a:gd name="connsiteY32" fmla="*/ 81365 h 605407"/>
                  <a:gd name="connsiteX33" fmla="*/ 734858 w 740425"/>
                  <a:gd name="connsiteY33" fmla="*/ 80063 h 605407"/>
                  <a:gd name="connsiteX34" fmla="*/ 733633 w 740425"/>
                  <a:gd name="connsiteY34" fmla="*/ 69875 h 605407"/>
                  <a:gd name="connsiteX35" fmla="*/ 730339 w 740425"/>
                  <a:gd name="connsiteY35" fmla="*/ 69186 h 605407"/>
                  <a:gd name="connsiteX36" fmla="*/ 723446 w 740425"/>
                  <a:gd name="connsiteY36" fmla="*/ 69186 h 605407"/>
                  <a:gd name="connsiteX37" fmla="*/ 720228 w 740425"/>
                  <a:gd name="connsiteY37" fmla="*/ 70105 h 605407"/>
                  <a:gd name="connsiteX38" fmla="*/ 713028 w 740425"/>
                  <a:gd name="connsiteY38" fmla="*/ 66275 h 605407"/>
                  <a:gd name="connsiteX39" fmla="*/ 697096 w 740425"/>
                  <a:gd name="connsiteY39" fmla="*/ 74854 h 605407"/>
                  <a:gd name="connsiteX40" fmla="*/ 697249 w 740425"/>
                  <a:gd name="connsiteY40" fmla="*/ 72786 h 605407"/>
                  <a:gd name="connsiteX41" fmla="*/ 700160 w 740425"/>
                  <a:gd name="connsiteY41" fmla="*/ 70105 h 605407"/>
                  <a:gd name="connsiteX42" fmla="*/ 699548 w 740425"/>
                  <a:gd name="connsiteY42" fmla="*/ 67731 h 605407"/>
                  <a:gd name="connsiteX43" fmla="*/ 693037 w 740425"/>
                  <a:gd name="connsiteY43" fmla="*/ 64820 h 605407"/>
                  <a:gd name="connsiteX44" fmla="*/ 692424 w 740425"/>
                  <a:gd name="connsiteY44" fmla="*/ 58079 h 605407"/>
                  <a:gd name="connsiteX45" fmla="*/ 678023 w 740425"/>
                  <a:gd name="connsiteY45" fmla="*/ 54096 h 605407"/>
                  <a:gd name="connsiteX46" fmla="*/ 671513 w 740425"/>
                  <a:gd name="connsiteY46" fmla="*/ 50879 h 605407"/>
                  <a:gd name="connsiteX47" fmla="*/ 677717 w 740425"/>
                  <a:gd name="connsiteY47" fmla="*/ 50420 h 605407"/>
                  <a:gd name="connsiteX48" fmla="*/ 705292 w 740425"/>
                  <a:gd name="connsiteY48" fmla="*/ 54250 h 605407"/>
                  <a:gd name="connsiteX49" fmla="*/ 716475 w 740425"/>
                  <a:gd name="connsiteY49" fmla="*/ 52335 h 605407"/>
                  <a:gd name="connsiteX50" fmla="*/ 727352 w 740425"/>
                  <a:gd name="connsiteY50" fmla="*/ 46743 h 605407"/>
                  <a:gd name="connsiteX51" fmla="*/ 740296 w 740425"/>
                  <a:gd name="connsiteY51" fmla="*/ 41764 h 605407"/>
                  <a:gd name="connsiteX52" fmla="*/ 737922 w 740425"/>
                  <a:gd name="connsiteY52" fmla="*/ 36173 h 605407"/>
                  <a:gd name="connsiteX53" fmla="*/ 732944 w 740425"/>
                  <a:gd name="connsiteY53" fmla="*/ 35407 h 605407"/>
                  <a:gd name="connsiteX54" fmla="*/ 722756 w 740425"/>
                  <a:gd name="connsiteY54" fmla="*/ 33032 h 605407"/>
                  <a:gd name="connsiteX55" fmla="*/ 713794 w 740425"/>
                  <a:gd name="connsiteY55" fmla="*/ 30811 h 605407"/>
                  <a:gd name="connsiteX56" fmla="*/ 715403 w 740425"/>
                  <a:gd name="connsiteY56" fmla="*/ 27288 h 605407"/>
                  <a:gd name="connsiteX57" fmla="*/ 709965 w 740425"/>
                  <a:gd name="connsiteY57" fmla="*/ 22002 h 605407"/>
                  <a:gd name="connsiteX58" fmla="*/ 704679 w 740425"/>
                  <a:gd name="connsiteY58" fmla="*/ 24530 h 605407"/>
                  <a:gd name="connsiteX59" fmla="*/ 703760 w 740425"/>
                  <a:gd name="connsiteY59" fmla="*/ 22922 h 605407"/>
                  <a:gd name="connsiteX60" fmla="*/ 702458 w 740425"/>
                  <a:gd name="connsiteY60" fmla="*/ 20853 h 605407"/>
                  <a:gd name="connsiteX61" fmla="*/ 694186 w 740425"/>
                  <a:gd name="connsiteY61" fmla="*/ 24224 h 605407"/>
                  <a:gd name="connsiteX62" fmla="*/ 691275 w 740425"/>
                  <a:gd name="connsiteY62" fmla="*/ 23304 h 605407"/>
                  <a:gd name="connsiteX63" fmla="*/ 689973 w 740425"/>
                  <a:gd name="connsiteY63" fmla="*/ 20624 h 605407"/>
                  <a:gd name="connsiteX64" fmla="*/ 677871 w 740425"/>
                  <a:gd name="connsiteY64" fmla="*/ 14113 h 605407"/>
                  <a:gd name="connsiteX65" fmla="*/ 672892 w 740425"/>
                  <a:gd name="connsiteY65" fmla="*/ 17483 h 605407"/>
                  <a:gd name="connsiteX66" fmla="*/ 667913 w 740425"/>
                  <a:gd name="connsiteY66" fmla="*/ 25449 h 605407"/>
                  <a:gd name="connsiteX67" fmla="*/ 665998 w 740425"/>
                  <a:gd name="connsiteY67" fmla="*/ 31500 h 605407"/>
                  <a:gd name="connsiteX68" fmla="*/ 665692 w 740425"/>
                  <a:gd name="connsiteY68" fmla="*/ 37551 h 605407"/>
                  <a:gd name="connsiteX69" fmla="*/ 659947 w 740425"/>
                  <a:gd name="connsiteY69" fmla="*/ 41841 h 605407"/>
                  <a:gd name="connsiteX70" fmla="*/ 659641 w 740425"/>
                  <a:gd name="connsiteY70" fmla="*/ 38777 h 605407"/>
                  <a:gd name="connsiteX71" fmla="*/ 661862 w 740425"/>
                  <a:gd name="connsiteY71" fmla="*/ 33798 h 605407"/>
                  <a:gd name="connsiteX72" fmla="*/ 648917 w 740425"/>
                  <a:gd name="connsiteY72" fmla="*/ 33032 h 605407"/>
                  <a:gd name="connsiteX73" fmla="*/ 660253 w 740425"/>
                  <a:gd name="connsiteY73" fmla="*/ 24913 h 605407"/>
                  <a:gd name="connsiteX74" fmla="*/ 660100 w 740425"/>
                  <a:gd name="connsiteY74" fmla="*/ 21236 h 605407"/>
                  <a:gd name="connsiteX75" fmla="*/ 652287 w 740425"/>
                  <a:gd name="connsiteY75" fmla="*/ 23611 h 605407"/>
                  <a:gd name="connsiteX76" fmla="*/ 650372 w 740425"/>
                  <a:gd name="connsiteY76" fmla="*/ 19934 h 605407"/>
                  <a:gd name="connsiteX77" fmla="*/ 656270 w 740425"/>
                  <a:gd name="connsiteY77" fmla="*/ 17866 h 605407"/>
                  <a:gd name="connsiteX78" fmla="*/ 663011 w 740425"/>
                  <a:gd name="connsiteY78" fmla="*/ 15798 h 605407"/>
                  <a:gd name="connsiteX79" fmla="*/ 666074 w 740425"/>
                  <a:gd name="connsiteY79" fmla="*/ 7832 h 605407"/>
                  <a:gd name="connsiteX80" fmla="*/ 645777 w 740425"/>
                  <a:gd name="connsiteY80" fmla="*/ 632 h 605407"/>
                  <a:gd name="connsiteX81" fmla="*/ 642866 w 740425"/>
                  <a:gd name="connsiteY81" fmla="*/ 2240 h 605407"/>
                  <a:gd name="connsiteX82" fmla="*/ 637887 w 740425"/>
                  <a:gd name="connsiteY82" fmla="*/ 9747 h 605407"/>
                  <a:gd name="connsiteX83" fmla="*/ 634057 w 740425"/>
                  <a:gd name="connsiteY83" fmla="*/ 12428 h 605407"/>
                  <a:gd name="connsiteX84" fmla="*/ 638806 w 740425"/>
                  <a:gd name="connsiteY84" fmla="*/ 13730 h 605407"/>
                  <a:gd name="connsiteX85" fmla="*/ 641181 w 740425"/>
                  <a:gd name="connsiteY85" fmla="*/ 16641 h 605407"/>
                  <a:gd name="connsiteX86" fmla="*/ 638500 w 740425"/>
                  <a:gd name="connsiteY86" fmla="*/ 18556 h 605407"/>
                  <a:gd name="connsiteX87" fmla="*/ 628466 w 740425"/>
                  <a:gd name="connsiteY87" fmla="*/ 22539 h 605407"/>
                  <a:gd name="connsiteX88" fmla="*/ 628466 w 740425"/>
                  <a:gd name="connsiteY88" fmla="*/ 25219 h 605407"/>
                  <a:gd name="connsiteX89" fmla="*/ 631376 w 740425"/>
                  <a:gd name="connsiteY89" fmla="*/ 28130 h 605407"/>
                  <a:gd name="connsiteX90" fmla="*/ 624330 w 740425"/>
                  <a:gd name="connsiteY90" fmla="*/ 29432 h 605407"/>
                  <a:gd name="connsiteX91" fmla="*/ 625632 w 740425"/>
                  <a:gd name="connsiteY91" fmla="*/ 34411 h 605407"/>
                  <a:gd name="connsiteX92" fmla="*/ 617819 w 740425"/>
                  <a:gd name="connsiteY92" fmla="*/ 35177 h 605407"/>
                  <a:gd name="connsiteX93" fmla="*/ 614908 w 740425"/>
                  <a:gd name="connsiteY93" fmla="*/ 37092 h 605407"/>
                  <a:gd name="connsiteX94" fmla="*/ 613300 w 740425"/>
                  <a:gd name="connsiteY94" fmla="*/ 39007 h 605407"/>
                  <a:gd name="connsiteX95" fmla="*/ 611232 w 740425"/>
                  <a:gd name="connsiteY95" fmla="*/ 33262 h 605407"/>
                  <a:gd name="connsiteX96" fmla="*/ 609930 w 740425"/>
                  <a:gd name="connsiteY96" fmla="*/ 26368 h 605407"/>
                  <a:gd name="connsiteX97" fmla="*/ 609930 w 740425"/>
                  <a:gd name="connsiteY97" fmla="*/ 23304 h 605407"/>
                  <a:gd name="connsiteX98" fmla="*/ 616134 w 740425"/>
                  <a:gd name="connsiteY98" fmla="*/ 17713 h 605407"/>
                  <a:gd name="connsiteX99" fmla="*/ 614831 w 740425"/>
                  <a:gd name="connsiteY99" fmla="*/ 9134 h 605407"/>
                  <a:gd name="connsiteX100" fmla="*/ 596985 w 740425"/>
                  <a:gd name="connsiteY100" fmla="*/ 23688 h 605407"/>
                  <a:gd name="connsiteX101" fmla="*/ 590780 w 740425"/>
                  <a:gd name="connsiteY101" fmla="*/ 30734 h 605407"/>
                  <a:gd name="connsiteX102" fmla="*/ 583580 w 740425"/>
                  <a:gd name="connsiteY102" fmla="*/ 36939 h 605407"/>
                  <a:gd name="connsiteX103" fmla="*/ 580363 w 740425"/>
                  <a:gd name="connsiteY103" fmla="*/ 41381 h 605407"/>
                  <a:gd name="connsiteX104" fmla="*/ 580670 w 740425"/>
                  <a:gd name="connsiteY104" fmla="*/ 45211 h 605407"/>
                  <a:gd name="connsiteX105" fmla="*/ 574618 w 740425"/>
                  <a:gd name="connsiteY105" fmla="*/ 51569 h 605407"/>
                  <a:gd name="connsiteX106" fmla="*/ 570635 w 740425"/>
                  <a:gd name="connsiteY106" fmla="*/ 51875 h 605407"/>
                  <a:gd name="connsiteX107" fmla="*/ 568261 w 740425"/>
                  <a:gd name="connsiteY107" fmla="*/ 50956 h 605407"/>
                  <a:gd name="connsiteX108" fmla="*/ 566959 w 740425"/>
                  <a:gd name="connsiteY108" fmla="*/ 52564 h 605407"/>
                  <a:gd name="connsiteX109" fmla="*/ 566806 w 740425"/>
                  <a:gd name="connsiteY109" fmla="*/ 46207 h 605407"/>
                  <a:gd name="connsiteX110" fmla="*/ 571095 w 740425"/>
                  <a:gd name="connsiteY110" fmla="*/ 35330 h 605407"/>
                  <a:gd name="connsiteX111" fmla="*/ 571095 w 740425"/>
                  <a:gd name="connsiteY111" fmla="*/ 31654 h 605407"/>
                  <a:gd name="connsiteX112" fmla="*/ 582278 w 740425"/>
                  <a:gd name="connsiteY112" fmla="*/ 24147 h 605407"/>
                  <a:gd name="connsiteX113" fmla="*/ 588329 w 740425"/>
                  <a:gd name="connsiteY113" fmla="*/ 20164 h 605407"/>
                  <a:gd name="connsiteX114" fmla="*/ 592619 w 740425"/>
                  <a:gd name="connsiteY114" fmla="*/ 15568 h 605407"/>
                  <a:gd name="connsiteX115" fmla="*/ 590704 w 740425"/>
                  <a:gd name="connsiteY115" fmla="*/ 12658 h 605407"/>
                  <a:gd name="connsiteX116" fmla="*/ 571708 w 740425"/>
                  <a:gd name="connsiteY116" fmla="*/ 10896 h 605407"/>
                  <a:gd name="connsiteX117" fmla="*/ 565810 w 740425"/>
                  <a:gd name="connsiteY117" fmla="*/ 12198 h 605407"/>
                  <a:gd name="connsiteX118" fmla="*/ 566269 w 740425"/>
                  <a:gd name="connsiteY118" fmla="*/ 9134 h 605407"/>
                  <a:gd name="connsiteX119" fmla="*/ 562286 w 740425"/>
                  <a:gd name="connsiteY119" fmla="*/ 9747 h 605407"/>
                  <a:gd name="connsiteX120" fmla="*/ 560065 w 740425"/>
                  <a:gd name="connsiteY120" fmla="*/ 7985 h 605407"/>
                  <a:gd name="connsiteX121" fmla="*/ 558763 w 740425"/>
                  <a:gd name="connsiteY121" fmla="*/ 7066 h 605407"/>
                  <a:gd name="connsiteX122" fmla="*/ 554780 w 740425"/>
                  <a:gd name="connsiteY122" fmla="*/ 7832 h 605407"/>
                  <a:gd name="connsiteX123" fmla="*/ 553478 w 740425"/>
                  <a:gd name="connsiteY123" fmla="*/ 15032 h 605407"/>
                  <a:gd name="connsiteX124" fmla="*/ 551716 w 740425"/>
                  <a:gd name="connsiteY124" fmla="*/ 15339 h 605407"/>
                  <a:gd name="connsiteX125" fmla="*/ 549648 w 740425"/>
                  <a:gd name="connsiteY125" fmla="*/ 14572 h 605407"/>
                  <a:gd name="connsiteX126" fmla="*/ 546967 w 740425"/>
                  <a:gd name="connsiteY126" fmla="*/ 15032 h 605407"/>
                  <a:gd name="connsiteX127" fmla="*/ 548729 w 740425"/>
                  <a:gd name="connsiteY127" fmla="*/ 19322 h 605407"/>
                  <a:gd name="connsiteX128" fmla="*/ 557308 w 740425"/>
                  <a:gd name="connsiteY128" fmla="*/ 24300 h 605407"/>
                  <a:gd name="connsiteX129" fmla="*/ 548499 w 740425"/>
                  <a:gd name="connsiteY129" fmla="*/ 25756 h 605407"/>
                  <a:gd name="connsiteX130" fmla="*/ 546890 w 740425"/>
                  <a:gd name="connsiteY130" fmla="*/ 31807 h 605407"/>
                  <a:gd name="connsiteX131" fmla="*/ 545129 w 740425"/>
                  <a:gd name="connsiteY131" fmla="*/ 34717 h 605407"/>
                  <a:gd name="connsiteX132" fmla="*/ 534558 w 740425"/>
                  <a:gd name="connsiteY132" fmla="*/ 34564 h 605407"/>
                  <a:gd name="connsiteX133" fmla="*/ 525597 w 740425"/>
                  <a:gd name="connsiteY133" fmla="*/ 39313 h 605407"/>
                  <a:gd name="connsiteX134" fmla="*/ 519239 w 740425"/>
                  <a:gd name="connsiteY134" fmla="*/ 45058 h 605407"/>
                  <a:gd name="connsiteX135" fmla="*/ 520694 w 740425"/>
                  <a:gd name="connsiteY135" fmla="*/ 47126 h 605407"/>
                  <a:gd name="connsiteX136" fmla="*/ 518779 w 740425"/>
                  <a:gd name="connsiteY136" fmla="*/ 49347 h 605407"/>
                  <a:gd name="connsiteX137" fmla="*/ 518779 w 740425"/>
                  <a:gd name="connsiteY137" fmla="*/ 53177 h 605407"/>
                  <a:gd name="connsiteX138" fmla="*/ 518626 w 740425"/>
                  <a:gd name="connsiteY138" fmla="*/ 56088 h 605407"/>
                  <a:gd name="connsiteX139" fmla="*/ 524678 w 740425"/>
                  <a:gd name="connsiteY139" fmla="*/ 58462 h 605407"/>
                  <a:gd name="connsiteX140" fmla="*/ 518320 w 740425"/>
                  <a:gd name="connsiteY140" fmla="*/ 60377 h 605407"/>
                  <a:gd name="connsiteX141" fmla="*/ 514184 w 740425"/>
                  <a:gd name="connsiteY141" fmla="*/ 60377 h 605407"/>
                  <a:gd name="connsiteX142" fmla="*/ 512881 w 740425"/>
                  <a:gd name="connsiteY142" fmla="*/ 57850 h 605407"/>
                  <a:gd name="connsiteX143" fmla="*/ 510507 w 740425"/>
                  <a:gd name="connsiteY143" fmla="*/ 55628 h 605407"/>
                  <a:gd name="connsiteX144" fmla="*/ 508592 w 740425"/>
                  <a:gd name="connsiteY144" fmla="*/ 53407 h 605407"/>
                  <a:gd name="connsiteX145" fmla="*/ 501699 w 740425"/>
                  <a:gd name="connsiteY145" fmla="*/ 54862 h 605407"/>
                  <a:gd name="connsiteX146" fmla="*/ 496107 w 740425"/>
                  <a:gd name="connsiteY146" fmla="*/ 56011 h 605407"/>
                  <a:gd name="connsiteX147" fmla="*/ 500549 w 740425"/>
                  <a:gd name="connsiteY147" fmla="*/ 53484 h 605407"/>
                  <a:gd name="connsiteX148" fmla="*/ 507060 w 740425"/>
                  <a:gd name="connsiteY148" fmla="*/ 50573 h 605407"/>
                  <a:gd name="connsiteX149" fmla="*/ 505298 w 740425"/>
                  <a:gd name="connsiteY149" fmla="*/ 47049 h 605407"/>
                  <a:gd name="connsiteX150" fmla="*/ 493962 w 740425"/>
                  <a:gd name="connsiteY150" fmla="*/ 46283 h 605407"/>
                  <a:gd name="connsiteX151" fmla="*/ 492047 w 740425"/>
                  <a:gd name="connsiteY151" fmla="*/ 50267 h 605407"/>
                  <a:gd name="connsiteX152" fmla="*/ 492813 w 740425"/>
                  <a:gd name="connsiteY152" fmla="*/ 51722 h 605407"/>
                  <a:gd name="connsiteX153" fmla="*/ 488064 w 740425"/>
                  <a:gd name="connsiteY153" fmla="*/ 51109 h 605407"/>
                  <a:gd name="connsiteX154" fmla="*/ 485843 w 740425"/>
                  <a:gd name="connsiteY154" fmla="*/ 50190 h 605407"/>
                  <a:gd name="connsiteX155" fmla="*/ 461102 w 740425"/>
                  <a:gd name="connsiteY155" fmla="*/ 46973 h 605407"/>
                  <a:gd name="connsiteX156" fmla="*/ 459800 w 740425"/>
                  <a:gd name="connsiteY156" fmla="*/ 47739 h 605407"/>
                  <a:gd name="connsiteX157" fmla="*/ 468226 w 740425"/>
                  <a:gd name="connsiteY157" fmla="*/ 51722 h 605407"/>
                  <a:gd name="connsiteX158" fmla="*/ 469528 w 740425"/>
                  <a:gd name="connsiteY158" fmla="*/ 53790 h 605407"/>
                  <a:gd name="connsiteX159" fmla="*/ 471749 w 740425"/>
                  <a:gd name="connsiteY159" fmla="*/ 54556 h 605407"/>
                  <a:gd name="connsiteX160" fmla="*/ 481783 w 740425"/>
                  <a:gd name="connsiteY160" fmla="*/ 53637 h 605407"/>
                  <a:gd name="connsiteX161" fmla="*/ 484005 w 740425"/>
                  <a:gd name="connsiteY161" fmla="*/ 53330 h 605407"/>
                  <a:gd name="connsiteX162" fmla="*/ 483239 w 740425"/>
                  <a:gd name="connsiteY162" fmla="*/ 61603 h 605407"/>
                  <a:gd name="connsiteX163" fmla="*/ 481171 w 740425"/>
                  <a:gd name="connsiteY163" fmla="*/ 64130 h 605407"/>
                  <a:gd name="connsiteX164" fmla="*/ 482319 w 740425"/>
                  <a:gd name="connsiteY164" fmla="*/ 65892 h 605407"/>
                  <a:gd name="connsiteX165" fmla="*/ 481707 w 740425"/>
                  <a:gd name="connsiteY165" fmla="*/ 67348 h 605407"/>
                  <a:gd name="connsiteX166" fmla="*/ 482013 w 740425"/>
                  <a:gd name="connsiteY166" fmla="*/ 69722 h 605407"/>
                  <a:gd name="connsiteX167" fmla="*/ 461945 w 740425"/>
                  <a:gd name="connsiteY167" fmla="*/ 60607 h 605407"/>
                  <a:gd name="connsiteX168" fmla="*/ 460336 w 740425"/>
                  <a:gd name="connsiteY168" fmla="*/ 61909 h 605407"/>
                  <a:gd name="connsiteX169" fmla="*/ 457808 w 740425"/>
                  <a:gd name="connsiteY169" fmla="*/ 67654 h 605407"/>
                  <a:gd name="connsiteX170" fmla="*/ 453519 w 740425"/>
                  <a:gd name="connsiteY170" fmla="*/ 64437 h 605407"/>
                  <a:gd name="connsiteX171" fmla="*/ 451451 w 740425"/>
                  <a:gd name="connsiteY171" fmla="*/ 63518 h 605407"/>
                  <a:gd name="connsiteX172" fmla="*/ 439196 w 740425"/>
                  <a:gd name="connsiteY172" fmla="*/ 71637 h 605407"/>
                  <a:gd name="connsiteX173" fmla="*/ 442260 w 740425"/>
                  <a:gd name="connsiteY173" fmla="*/ 78837 h 605407"/>
                  <a:gd name="connsiteX174" fmla="*/ 442413 w 740425"/>
                  <a:gd name="connsiteY174" fmla="*/ 80905 h 605407"/>
                  <a:gd name="connsiteX175" fmla="*/ 438124 w 740425"/>
                  <a:gd name="connsiteY175" fmla="*/ 81212 h 605407"/>
                  <a:gd name="connsiteX176" fmla="*/ 427553 w 740425"/>
                  <a:gd name="connsiteY176" fmla="*/ 92854 h 605407"/>
                  <a:gd name="connsiteX177" fmla="*/ 427553 w 740425"/>
                  <a:gd name="connsiteY177" fmla="*/ 90633 h 605407"/>
                  <a:gd name="connsiteX178" fmla="*/ 432685 w 740425"/>
                  <a:gd name="connsiteY178" fmla="*/ 83433 h 605407"/>
                  <a:gd name="connsiteX179" fmla="*/ 434140 w 740425"/>
                  <a:gd name="connsiteY179" fmla="*/ 80752 h 605407"/>
                  <a:gd name="connsiteX180" fmla="*/ 435290 w 740425"/>
                  <a:gd name="connsiteY180" fmla="*/ 75773 h 605407"/>
                  <a:gd name="connsiteX181" fmla="*/ 434983 w 740425"/>
                  <a:gd name="connsiteY181" fmla="*/ 70182 h 605407"/>
                  <a:gd name="connsiteX182" fmla="*/ 436285 w 740425"/>
                  <a:gd name="connsiteY182" fmla="*/ 62369 h 605407"/>
                  <a:gd name="connsiteX183" fmla="*/ 432149 w 740425"/>
                  <a:gd name="connsiteY183" fmla="*/ 60760 h 605407"/>
                  <a:gd name="connsiteX184" fmla="*/ 429774 w 740425"/>
                  <a:gd name="connsiteY184" fmla="*/ 62062 h 605407"/>
                  <a:gd name="connsiteX185" fmla="*/ 428319 w 740425"/>
                  <a:gd name="connsiteY185" fmla="*/ 63518 h 605407"/>
                  <a:gd name="connsiteX186" fmla="*/ 425638 w 740425"/>
                  <a:gd name="connsiteY186" fmla="*/ 68650 h 605407"/>
                  <a:gd name="connsiteX187" fmla="*/ 425025 w 740425"/>
                  <a:gd name="connsiteY187" fmla="*/ 66275 h 605407"/>
                  <a:gd name="connsiteX188" fmla="*/ 422115 w 740425"/>
                  <a:gd name="connsiteY188" fmla="*/ 77458 h 605407"/>
                  <a:gd name="connsiteX189" fmla="*/ 425485 w 740425"/>
                  <a:gd name="connsiteY189" fmla="*/ 81135 h 605407"/>
                  <a:gd name="connsiteX190" fmla="*/ 416217 w 740425"/>
                  <a:gd name="connsiteY190" fmla="*/ 87033 h 605407"/>
                  <a:gd name="connsiteX191" fmla="*/ 415297 w 740425"/>
                  <a:gd name="connsiteY191" fmla="*/ 85424 h 605407"/>
                  <a:gd name="connsiteX192" fmla="*/ 416447 w 740425"/>
                  <a:gd name="connsiteY192" fmla="*/ 82514 h 605407"/>
                  <a:gd name="connsiteX193" fmla="*/ 417595 w 740425"/>
                  <a:gd name="connsiteY193" fmla="*/ 79986 h 605407"/>
                  <a:gd name="connsiteX194" fmla="*/ 418055 w 740425"/>
                  <a:gd name="connsiteY194" fmla="*/ 76156 h 605407"/>
                  <a:gd name="connsiteX195" fmla="*/ 417289 w 740425"/>
                  <a:gd name="connsiteY195" fmla="*/ 71407 h 605407"/>
                  <a:gd name="connsiteX196" fmla="*/ 415221 w 740425"/>
                  <a:gd name="connsiteY196" fmla="*/ 68037 h 605407"/>
                  <a:gd name="connsiteX197" fmla="*/ 406412 w 740425"/>
                  <a:gd name="connsiteY197" fmla="*/ 69492 h 605407"/>
                  <a:gd name="connsiteX198" fmla="*/ 398753 w 740425"/>
                  <a:gd name="connsiteY198" fmla="*/ 74088 h 605407"/>
                  <a:gd name="connsiteX199" fmla="*/ 398906 w 740425"/>
                  <a:gd name="connsiteY199" fmla="*/ 78684 h 605407"/>
                  <a:gd name="connsiteX200" fmla="*/ 403348 w 740425"/>
                  <a:gd name="connsiteY200" fmla="*/ 82207 h 605407"/>
                  <a:gd name="connsiteX201" fmla="*/ 398217 w 740425"/>
                  <a:gd name="connsiteY201" fmla="*/ 84582 h 605407"/>
                  <a:gd name="connsiteX202" fmla="*/ 398523 w 740425"/>
                  <a:gd name="connsiteY202" fmla="*/ 88105 h 605407"/>
                  <a:gd name="connsiteX203" fmla="*/ 386421 w 740425"/>
                  <a:gd name="connsiteY203" fmla="*/ 83969 h 605407"/>
                  <a:gd name="connsiteX204" fmla="*/ 385655 w 740425"/>
                  <a:gd name="connsiteY204" fmla="*/ 84735 h 605407"/>
                  <a:gd name="connsiteX205" fmla="*/ 392012 w 740425"/>
                  <a:gd name="connsiteY205" fmla="*/ 90786 h 605407"/>
                  <a:gd name="connsiteX206" fmla="*/ 394233 w 740425"/>
                  <a:gd name="connsiteY206" fmla="*/ 94922 h 605407"/>
                  <a:gd name="connsiteX207" fmla="*/ 382131 w 740425"/>
                  <a:gd name="connsiteY207" fmla="*/ 92701 h 605407"/>
                  <a:gd name="connsiteX208" fmla="*/ 379604 w 740425"/>
                  <a:gd name="connsiteY208" fmla="*/ 89484 h 605407"/>
                  <a:gd name="connsiteX209" fmla="*/ 378837 w 740425"/>
                  <a:gd name="connsiteY209" fmla="*/ 87875 h 605407"/>
                  <a:gd name="connsiteX210" fmla="*/ 377535 w 740425"/>
                  <a:gd name="connsiteY210" fmla="*/ 85501 h 605407"/>
                  <a:gd name="connsiteX211" fmla="*/ 374472 w 740425"/>
                  <a:gd name="connsiteY211" fmla="*/ 86803 h 605407"/>
                  <a:gd name="connsiteX212" fmla="*/ 370182 w 740425"/>
                  <a:gd name="connsiteY212" fmla="*/ 95075 h 605407"/>
                  <a:gd name="connsiteX213" fmla="*/ 369876 w 740425"/>
                  <a:gd name="connsiteY213" fmla="*/ 99365 h 605407"/>
                  <a:gd name="connsiteX214" fmla="*/ 362829 w 740425"/>
                  <a:gd name="connsiteY214" fmla="*/ 102888 h 605407"/>
                  <a:gd name="connsiteX215" fmla="*/ 358386 w 740425"/>
                  <a:gd name="connsiteY215" fmla="*/ 105952 h 605407"/>
                  <a:gd name="connsiteX216" fmla="*/ 360914 w 740425"/>
                  <a:gd name="connsiteY216" fmla="*/ 113152 h 605407"/>
                  <a:gd name="connsiteX217" fmla="*/ 361527 w 740425"/>
                  <a:gd name="connsiteY217" fmla="*/ 115680 h 605407"/>
                  <a:gd name="connsiteX218" fmla="*/ 356242 w 740425"/>
                  <a:gd name="connsiteY218" fmla="*/ 117288 h 605407"/>
                  <a:gd name="connsiteX219" fmla="*/ 361680 w 740425"/>
                  <a:gd name="connsiteY219" fmla="*/ 120812 h 605407"/>
                  <a:gd name="connsiteX220" fmla="*/ 353561 w 740425"/>
                  <a:gd name="connsiteY220" fmla="*/ 119663 h 605407"/>
                  <a:gd name="connsiteX221" fmla="*/ 356471 w 740425"/>
                  <a:gd name="connsiteY221" fmla="*/ 123799 h 605407"/>
                  <a:gd name="connsiteX222" fmla="*/ 355858 w 740425"/>
                  <a:gd name="connsiteY222" fmla="*/ 124259 h 605407"/>
                  <a:gd name="connsiteX223" fmla="*/ 344522 w 740425"/>
                  <a:gd name="connsiteY223" fmla="*/ 123799 h 605407"/>
                  <a:gd name="connsiteX224" fmla="*/ 330812 w 740425"/>
                  <a:gd name="connsiteY224" fmla="*/ 129850 h 605407"/>
                  <a:gd name="connsiteX225" fmla="*/ 328131 w 740425"/>
                  <a:gd name="connsiteY225" fmla="*/ 133374 h 605407"/>
                  <a:gd name="connsiteX226" fmla="*/ 330352 w 740425"/>
                  <a:gd name="connsiteY226" fmla="*/ 136055 h 605407"/>
                  <a:gd name="connsiteX227" fmla="*/ 345518 w 740425"/>
                  <a:gd name="connsiteY227" fmla="*/ 135595 h 605407"/>
                  <a:gd name="connsiteX228" fmla="*/ 350803 w 740425"/>
                  <a:gd name="connsiteY228" fmla="*/ 133680 h 605407"/>
                  <a:gd name="connsiteX229" fmla="*/ 358003 w 740425"/>
                  <a:gd name="connsiteY229" fmla="*/ 134446 h 605407"/>
                  <a:gd name="connsiteX230" fmla="*/ 362982 w 740425"/>
                  <a:gd name="connsiteY230" fmla="*/ 137510 h 605407"/>
                  <a:gd name="connsiteX231" fmla="*/ 361833 w 740425"/>
                  <a:gd name="connsiteY231" fmla="*/ 139118 h 605407"/>
                  <a:gd name="connsiteX232" fmla="*/ 351646 w 740425"/>
                  <a:gd name="connsiteY232" fmla="*/ 144557 h 605407"/>
                  <a:gd name="connsiteX233" fmla="*/ 349271 w 740425"/>
                  <a:gd name="connsiteY233" fmla="*/ 146472 h 605407"/>
                  <a:gd name="connsiteX234" fmla="*/ 340999 w 740425"/>
                  <a:gd name="connsiteY234" fmla="*/ 140114 h 605407"/>
                  <a:gd name="connsiteX235" fmla="*/ 332573 w 740425"/>
                  <a:gd name="connsiteY235" fmla="*/ 145399 h 605407"/>
                  <a:gd name="connsiteX236" fmla="*/ 331654 w 740425"/>
                  <a:gd name="connsiteY236" fmla="*/ 147927 h 605407"/>
                  <a:gd name="connsiteX237" fmla="*/ 331501 w 740425"/>
                  <a:gd name="connsiteY237" fmla="*/ 149229 h 605407"/>
                  <a:gd name="connsiteX238" fmla="*/ 327059 w 740425"/>
                  <a:gd name="connsiteY238" fmla="*/ 147927 h 605407"/>
                  <a:gd name="connsiteX239" fmla="*/ 327671 w 740425"/>
                  <a:gd name="connsiteY239" fmla="*/ 149689 h 605407"/>
                  <a:gd name="connsiteX240" fmla="*/ 323229 w 740425"/>
                  <a:gd name="connsiteY240" fmla="*/ 153365 h 605407"/>
                  <a:gd name="connsiteX241" fmla="*/ 328667 w 740425"/>
                  <a:gd name="connsiteY241" fmla="*/ 152600 h 605407"/>
                  <a:gd name="connsiteX242" fmla="*/ 327059 w 740425"/>
                  <a:gd name="connsiteY242" fmla="*/ 154821 h 605407"/>
                  <a:gd name="connsiteX243" fmla="*/ 324531 w 740425"/>
                  <a:gd name="connsiteY243" fmla="*/ 155970 h 605407"/>
                  <a:gd name="connsiteX244" fmla="*/ 326139 w 740425"/>
                  <a:gd name="connsiteY244" fmla="*/ 158191 h 605407"/>
                  <a:gd name="connsiteX245" fmla="*/ 325220 w 740425"/>
                  <a:gd name="connsiteY245" fmla="*/ 161561 h 605407"/>
                  <a:gd name="connsiteX246" fmla="*/ 321237 w 740425"/>
                  <a:gd name="connsiteY246" fmla="*/ 162327 h 605407"/>
                  <a:gd name="connsiteX247" fmla="*/ 323765 w 740425"/>
                  <a:gd name="connsiteY247" fmla="*/ 164395 h 605407"/>
                  <a:gd name="connsiteX248" fmla="*/ 318020 w 740425"/>
                  <a:gd name="connsiteY248" fmla="*/ 161178 h 605407"/>
                  <a:gd name="connsiteX249" fmla="*/ 316565 w 740425"/>
                  <a:gd name="connsiteY249" fmla="*/ 152063 h 605407"/>
                  <a:gd name="connsiteX250" fmla="*/ 310973 w 740425"/>
                  <a:gd name="connsiteY250" fmla="*/ 147314 h 605407"/>
                  <a:gd name="connsiteX251" fmla="*/ 304080 w 740425"/>
                  <a:gd name="connsiteY251" fmla="*/ 153212 h 605407"/>
                  <a:gd name="connsiteX252" fmla="*/ 302011 w 740425"/>
                  <a:gd name="connsiteY252" fmla="*/ 152293 h 605407"/>
                  <a:gd name="connsiteX253" fmla="*/ 302011 w 740425"/>
                  <a:gd name="connsiteY253" fmla="*/ 149076 h 605407"/>
                  <a:gd name="connsiteX254" fmla="*/ 299331 w 740425"/>
                  <a:gd name="connsiteY254" fmla="*/ 151757 h 605407"/>
                  <a:gd name="connsiteX255" fmla="*/ 297416 w 740425"/>
                  <a:gd name="connsiteY255" fmla="*/ 151451 h 605407"/>
                  <a:gd name="connsiteX256" fmla="*/ 294888 w 740425"/>
                  <a:gd name="connsiteY256" fmla="*/ 152216 h 605407"/>
                  <a:gd name="connsiteX257" fmla="*/ 294888 w 740425"/>
                  <a:gd name="connsiteY257" fmla="*/ 155127 h 605407"/>
                  <a:gd name="connsiteX258" fmla="*/ 306071 w 740425"/>
                  <a:gd name="connsiteY258" fmla="*/ 156276 h 605407"/>
                  <a:gd name="connsiteX259" fmla="*/ 306684 w 740425"/>
                  <a:gd name="connsiteY259" fmla="*/ 158957 h 605407"/>
                  <a:gd name="connsiteX260" fmla="*/ 296650 w 740425"/>
                  <a:gd name="connsiteY260" fmla="*/ 162327 h 605407"/>
                  <a:gd name="connsiteX261" fmla="*/ 292207 w 740425"/>
                  <a:gd name="connsiteY261" fmla="*/ 163629 h 605407"/>
                  <a:gd name="connsiteX262" fmla="*/ 289526 w 740425"/>
                  <a:gd name="connsiteY262" fmla="*/ 164549 h 605407"/>
                  <a:gd name="connsiteX263" fmla="*/ 281560 w 740425"/>
                  <a:gd name="connsiteY263" fmla="*/ 163629 h 605407"/>
                  <a:gd name="connsiteX264" fmla="*/ 278496 w 740425"/>
                  <a:gd name="connsiteY264" fmla="*/ 166540 h 605407"/>
                  <a:gd name="connsiteX265" fmla="*/ 278190 w 740425"/>
                  <a:gd name="connsiteY265" fmla="*/ 168915 h 605407"/>
                  <a:gd name="connsiteX266" fmla="*/ 278802 w 740425"/>
                  <a:gd name="connsiteY266" fmla="*/ 172132 h 605407"/>
                  <a:gd name="connsiteX267" fmla="*/ 280411 w 740425"/>
                  <a:gd name="connsiteY267" fmla="*/ 172898 h 605407"/>
                  <a:gd name="connsiteX268" fmla="*/ 292207 w 740425"/>
                  <a:gd name="connsiteY268" fmla="*/ 168149 h 605407"/>
                  <a:gd name="connsiteX269" fmla="*/ 295730 w 740425"/>
                  <a:gd name="connsiteY269" fmla="*/ 165774 h 605407"/>
                  <a:gd name="connsiteX270" fmla="*/ 301016 w 740425"/>
                  <a:gd name="connsiteY270" fmla="*/ 170217 h 605407"/>
                  <a:gd name="connsiteX271" fmla="*/ 291288 w 740425"/>
                  <a:gd name="connsiteY271" fmla="*/ 174659 h 605407"/>
                  <a:gd name="connsiteX272" fmla="*/ 292437 w 740425"/>
                  <a:gd name="connsiteY272" fmla="*/ 176268 h 605407"/>
                  <a:gd name="connsiteX273" fmla="*/ 296573 w 740425"/>
                  <a:gd name="connsiteY273" fmla="*/ 178642 h 605407"/>
                  <a:gd name="connsiteX274" fmla="*/ 300403 w 740425"/>
                  <a:gd name="connsiteY274" fmla="*/ 181553 h 605407"/>
                  <a:gd name="connsiteX275" fmla="*/ 305382 w 740425"/>
                  <a:gd name="connsiteY275" fmla="*/ 182166 h 605407"/>
                  <a:gd name="connsiteX276" fmla="*/ 303160 w 740425"/>
                  <a:gd name="connsiteY276" fmla="*/ 187145 h 605407"/>
                  <a:gd name="connsiteX277" fmla="*/ 301092 w 740425"/>
                  <a:gd name="connsiteY277" fmla="*/ 187451 h 605407"/>
                  <a:gd name="connsiteX278" fmla="*/ 287688 w 740425"/>
                  <a:gd name="connsiteY278" fmla="*/ 182702 h 605407"/>
                  <a:gd name="connsiteX279" fmla="*/ 285007 w 740425"/>
                  <a:gd name="connsiteY279" fmla="*/ 180634 h 605407"/>
                  <a:gd name="connsiteX280" fmla="*/ 282939 w 740425"/>
                  <a:gd name="connsiteY280" fmla="*/ 179179 h 605407"/>
                  <a:gd name="connsiteX281" fmla="*/ 276428 w 740425"/>
                  <a:gd name="connsiteY281" fmla="*/ 182702 h 605407"/>
                  <a:gd name="connsiteX282" fmla="*/ 278343 w 740425"/>
                  <a:gd name="connsiteY282" fmla="*/ 184157 h 605407"/>
                  <a:gd name="connsiteX283" fmla="*/ 283322 w 740425"/>
                  <a:gd name="connsiteY283" fmla="*/ 186225 h 605407"/>
                  <a:gd name="connsiteX284" fmla="*/ 278726 w 740425"/>
                  <a:gd name="connsiteY284" fmla="*/ 186379 h 605407"/>
                  <a:gd name="connsiteX285" fmla="*/ 274130 w 740425"/>
                  <a:gd name="connsiteY285" fmla="*/ 186991 h 605407"/>
                  <a:gd name="connsiteX286" fmla="*/ 268692 w 740425"/>
                  <a:gd name="connsiteY286" fmla="*/ 191970 h 605407"/>
                  <a:gd name="connsiteX287" fmla="*/ 269458 w 740425"/>
                  <a:gd name="connsiteY287" fmla="*/ 193425 h 605407"/>
                  <a:gd name="connsiteX288" fmla="*/ 283016 w 740425"/>
                  <a:gd name="connsiteY288" fmla="*/ 191664 h 605407"/>
                  <a:gd name="connsiteX289" fmla="*/ 289756 w 740425"/>
                  <a:gd name="connsiteY289" fmla="*/ 193272 h 605407"/>
                  <a:gd name="connsiteX290" fmla="*/ 297109 w 740425"/>
                  <a:gd name="connsiteY290" fmla="*/ 197868 h 605407"/>
                  <a:gd name="connsiteX291" fmla="*/ 295347 w 740425"/>
                  <a:gd name="connsiteY291" fmla="*/ 198787 h 605407"/>
                  <a:gd name="connsiteX292" fmla="*/ 289296 w 740425"/>
                  <a:gd name="connsiteY292" fmla="*/ 197179 h 605407"/>
                  <a:gd name="connsiteX293" fmla="*/ 280717 w 740425"/>
                  <a:gd name="connsiteY293" fmla="*/ 196413 h 605407"/>
                  <a:gd name="connsiteX294" fmla="*/ 272598 w 740425"/>
                  <a:gd name="connsiteY294" fmla="*/ 197179 h 605407"/>
                  <a:gd name="connsiteX295" fmla="*/ 265551 w 740425"/>
                  <a:gd name="connsiteY295" fmla="*/ 199860 h 605407"/>
                  <a:gd name="connsiteX296" fmla="*/ 268768 w 740425"/>
                  <a:gd name="connsiteY296" fmla="*/ 202770 h 605407"/>
                  <a:gd name="connsiteX297" fmla="*/ 267160 w 740425"/>
                  <a:gd name="connsiteY297" fmla="*/ 203536 h 605407"/>
                  <a:gd name="connsiteX298" fmla="*/ 255517 w 740425"/>
                  <a:gd name="connsiteY298" fmla="*/ 206217 h 605407"/>
                  <a:gd name="connsiteX299" fmla="*/ 246556 w 740425"/>
                  <a:gd name="connsiteY299" fmla="*/ 208592 h 605407"/>
                  <a:gd name="connsiteX300" fmla="*/ 247015 w 740425"/>
                  <a:gd name="connsiteY300" fmla="*/ 212115 h 605407"/>
                  <a:gd name="connsiteX301" fmla="*/ 253373 w 740425"/>
                  <a:gd name="connsiteY301" fmla="*/ 214796 h 605407"/>
                  <a:gd name="connsiteX302" fmla="*/ 250692 w 740425"/>
                  <a:gd name="connsiteY302" fmla="*/ 217017 h 605407"/>
                  <a:gd name="connsiteX303" fmla="*/ 239202 w 740425"/>
                  <a:gd name="connsiteY303" fmla="*/ 219698 h 605407"/>
                  <a:gd name="connsiteX304" fmla="*/ 240964 w 740425"/>
                  <a:gd name="connsiteY304" fmla="*/ 222609 h 605407"/>
                  <a:gd name="connsiteX305" fmla="*/ 237134 w 740425"/>
                  <a:gd name="connsiteY305" fmla="*/ 223528 h 605407"/>
                  <a:gd name="connsiteX306" fmla="*/ 237747 w 740425"/>
                  <a:gd name="connsiteY306" fmla="*/ 225596 h 605407"/>
                  <a:gd name="connsiteX307" fmla="*/ 239815 w 740425"/>
                  <a:gd name="connsiteY307" fmla="*/ 227051 h 605407"/>
                  <a:gd name="connsiteX308" fmla="*/ 247475 w 740425"/>
                  <a:gd name="connsiteY308" fmla="*/ 225749 h 605407"/>
                  <a:gd name="connsiteX309" fmla="*/ 243798 w 740425"/>
                  <a:gd name="connsiteY309" fmla="*/ 229273 h 605407"/>
                  <a:gd name="connsiteX310" fmla="*/ 231389 w 740425"/>
                  <a:gd name="connsiteY310" fmla="*/ 229426 h 605407"/>
                  <a:gd name="connsiteX311" fmla="*/ 227559 w 740425"/>
                  <a:gd name="connsiteY311" fmla="*/ 231954 h 605407"/>
                  <a:gd name="connsiteX312" fmla="*/ 230777 w 740425"/>
                  <a:gd name="connsiteY312" fmla="*/ 239307 h 605407"/>
                  <a:gd name="connsiteX313" fmla="*/ 232538 w 740425"/>
                  <a:gd name="connsiteY313" fmla="*/ 241222 h 605407"/>
                  <a:gd name="connsiteX314" fmla="*/ 228402 w 740425"/>
                  <a:gd name="connsiteY314" fmla="*/ 244286 h 605407"/>
                  <a:gd name="connsiteX315" fmla="*/ 239279 w 740425"/>
                  <a:gd name="connsiteY315" fmla="*/ 242064 h 605407"/>
                  <a:gd name="connsiteX316" fmla="*/ 253143 w 740425"/>
                  <a:gd name="connsiteY316" fmla="*/ 239843 h 605407"/>
                  <a:gd name="connsiteX317" fmla="*/ 254904 w 740425"/>
                  <a:gd name="connsiteY317" fmla="*/ 241451 h 605407"/>
                  <a:gd name="connsiteX318" fmla="*/ 243415 w 740425"/>
                  <a:gd name="connsiteY318" fmla="*/ 245281 h 605407"/>
                  <a:gd name="connsiteX319" fmla="*/ 237058 w 740425"/>
                  <a:gd name="connsiteY319" fmla="*/ 244362 h 605407"/>
                  <a:gd name="connsiteX320" fmla="*/ 226181 w 740425"/>
                  <a:gd name="connsiteY320" fmla="*/ 247273 h 605407"/>
                  <a:gd name="connsiteX321" fmla="*/ 221432 w 740425"/>
                  <a:gd name="connsiteY321" fmla="*/ 249647 h 605407"/>
                  <a:gd name="connsiteX322" fmla="*/ 225261 w 740425"/>
                  <a:gd name="connsiteY322" fmla="*/ 250796 h 605407"/>
                  <a:gd name="connsiteX323" fmla="*/ 226870 w 740425"/>
                  <a:gd name="connsiteY323" fmla="*/ 252252 h 605407"/>
                  <a:gd name="connsiteX324" fmla="*/ 226411 w 740425"/>
                  <a:gd name="connsiteY324" fmla="*/ 254932 h 605407"/>
                  <a:gd name="connsiteX325" fmla="*/ 232309 w 740425"/>
                  <a:gd name="connsiteY325" fmla="*/ 260218 h 605407"/>
                  <a:gd name="connsiteX326" fmla="*/ 227176 w 740425"/>
                  <a:gd name="connsiteY326" fmla="*/ 257537 h 605407"/>
                  <a:gd name="connsiteX327" fmla="*/ 223040 w 740425"/>
                  <a:gd name="connsiteY327" fmla="*/ 257077 h 605407"/>
                  <a:gd name="connsiteX328" fmla="*/ 216683 w 740425"/>
                  <a:gd name="connsiteY328" fmla="*/ 265043 h 605407"/>
                  <a:gd name="connsiteX329" fmla="*/ 216989 w 740425"/>
                  <a:gd name="connsiteY329" fmla="*/ 268413 h 605407"/>
                  <a:gd name="connsiteX330" fmla="*/ 212393 w 740425"/>
                  <a:gd name="connsiteY330" fmla="*/ 269869 h 605407"/>
                  <a:gd name="connsiteX331" fmla="*/ 212547 w 740425"/>
                  <a:gd name="connsiteY331" fmla="*/ 275614 h 605407"/>
                  <a:gd name="connsiteX332" fmla="*/ 216529 w 740425"/>
                  <a:gd name="connsiteY332" fmla="*/ 277222 h 605407"/>
                  <a:gd name="connsiteX333" fmla="*/ 218598 w 740425"/>
                  <a:gd name="connsiteY333" fmla="*/ 279443 h 605407"/>
                  <a:gd name="connsiteX334" fmla="*/ 219364 w 740425"/>
                  <a:gd name="connsiteY334" fmla="*/ 281818 h 605407"/>
                  <a:gd name="connsiteX335" fmla="*/ 216836 w 740425"/>
                  <a:gd name="connsiteY335" fmla="*/ 281512 h 605407"/>
                  <a:gd name="connsiteX336" fmla="*/ 208870 w 740425"/>
                  <a:gd name="connsiteY336" fmla="*/ 275920 h 605407"/>
                  <a:gd name="connsiteX337" fmla="*/ 207108 w 740425"/>
                  <a:gd name="connsiteY337" fmla="*/ 276226 h 605407"/>
                  <a:gd name="connsiteX338" fmla="*/ 202972 w 740425"/>
                  <a:gd name="connsiteY338" fmla="*/ 287409 h 605407"/>
                  <a:gd name="connsiteX339" fmla="*/ 204274 w 740425"/>
                  <a:gd name="connsiteY339" fmla="*/ 288558 h 605407"/>
                  <a:gd name="connsiteX340" fmla="*/ 211780 w 740425"/>
                  <a:gd name="connsiteY340" fmla="*/ 288558 h 605407"/>
                  <a:gd name="connsiteX341" fmla="*/ 211474 w 740425"/>
                  <a:gd name="connsiteY341" fmla="*/ 291775 h 605407"/>
                  <a:gd name="connsiteX342" fmla="*/ 210708 w 740425"/>
                  <a:gd name="connsiteY342" fmla="*/ 293231 h 605407"/>
                  <a:gd name="connsiteX343" fmla="*/ 216606 w 740425"/>
                  <a:gd name="connsiteY343" fmla="*/ 291929 h 605407"/>
                  <a:gd name="connsiteX344" fmla="*/ 215840 w 740425"/>
                  <a:gd name="connsiteY344" fmla="*/ 293537 h 605407"/>
                  <a:gd name="connsiteX345" fmla="*/ 208640 w 740425"/>
                  <a:gd name="connsiteY345" fmla="*/ 297520 h 605407"/>
                  <a:gd name="connsiteX346" fmla="*/ 208181 w 740425"/>
                  <a:gd name="connsiteY346" fmla="*/ 295758 h 605407"/>
                  <a:gd name="connsiteX347" fmla="*/ 206266 w 740425"/>
                  <a:gd name="connsiteY347" fmla="*/ 291469 h 605407"/>
                  <a:gd name="connsiteX348" fmla="*/ 198759 w 740425"/>
                  <a:gd name="connsiteY348" fmla="*/ 293537 h 605407"/>
                  <a:gd name="connsiteX349" fmla="*/ 193168 w 740425"/>
                  <a:gd name="connsiteY349" fmla="*/ 299282 h 605407"/>
                  <a:gd name="connsiteX350" fmla="*/ 197457 w 740425"/>
                  <a:gd name="connsiteY350" fmla="*/ 298363 h 605407"/>
                  <a:gd name="connsiteX351" fmla="*/ 180376 w 740425"/>
                  <a:gd name="connsiteY351" fmla="*/ 310159 h 605407"/>
                  <a:gd name="connsiteX352" fmla="*/ 182444 w 740425"/>
                  <a:gd name="connsiteY352" fmla="*/ 311614 h 605407"/>
                  <a:gd name="connsiteX353" fmla="*/ 194393 w 740425"/>
                  <a:gd name="connsiteY353" fmla="*/ 306022 h 605407"/>
                  <a:gd name="connsiteX354" fmla="*/ 192785 w 740425"/>
                  <a:gd name="connsiteY354" fmla="*/ 309852 h 605407"/>
                  <a:gd name="connsiteX355" fmla="*/ 189721 w 740425"/>
                  <a:gd name="connsiteY355" fmla="*/ 313069 h 605407"/>
                  <a:gd name="connsiteX356" fmla="*/ 185125 w 740425"/>
                  <a:gd name="connsiteY356" fmla="*/ 316593 h 605407"/>
                  <a:gd name="connsiteX357" fmla="*/ 187499 w 740425"/>
                  <a:gd name="connsiteY357" fmla="*/ 322031 h 605407"/>
                  <a:gd name="connsiteX358" fmla="*/ 185278 w 740425"/>
                  <a:gd name="connsiteY358" fmla="*/ 325095 h 605407"/>
                  <a:gd name="connsiteX359" fmla="*/ 183210 w 740425"/>
                  <a:gd name="connsiteY359" fmla="*/ 328006 h 605407"/>
                  <a:gd name="connsiteX360" fmla="*/ 177925 w 740425"/>
                  <a:gd name="connsiteY360" fmla="*/ 329614 h 605407"/>
                  <a:gd name="connsiteX361" fmla="*/ 177312 w 740425"/>
                  <a:gd name="connsiteY361" fmla="*/ 325325 h 605407"/>
                  <a:gd name="connsiteX362" fmla="*/ 167125 w 740425"/>
                  <a:gd name="connsiteY362" fmla="*/ 324712 h 605407"/>
                  <a:gd name="connsiteX363" fmla="*/ 153873 w 740425"/>
                  <a:gd name="connsiteY363" fmla="*/ 333521 h 605407"/>
                  <a:gd name="connsiteX364" fmla="*/ 151959 w 740425"/>
                  <a:gd name="connsiteY364" fmla="*/ 337350 h 605407"/>
                  <a:gd name="connsiteX365" fmla="*/ 151499 w 740425"/>
                  <a:gd name="connsiteY365" fmla="*/ 339572 h 605407"/>
                  <a:gd name="connsiteX366" fmla="*/ 142691 w 740425"/>
                  <a:gd name="connsiteY366" fmla="*/ 347078 h 605407"/>
                  <a:gd name="connsiteX367" fmla="*/ 143839 w 740425"/>
                  <a:gd name="connsiteY367" fmla="*/ 348227 h 605407"/>
                  <a:gd name="connsiteX368" fmla="*/ 144299 w 740425"/>
                  <a:gd name="connsiteY368" fmla="*/ 349989 h 605407"/>
                  <a:gd name="connsiteX369" fmla="*/ 133729 w 740425"/>
                  <a:gd name="connsiteY369" fmla="*/ 356729 h 605407"/>
                  <a:gd name="connsiteX370" fmla="*/ 132809 w 740425"/>
                  <a:gd name="connsiteY370" fmla="*/ 359640 h 605407"/>
                  <a:gd name="connsiteX371" fmla="*/ 140163 w 740425"/>
                  <a:gd name="connsiteY371" fmla="*/ 358874 h 605407"/>
                  <a:gd name="connsiteX372" fmla="*/ 141082 w 740425"/>
                  <a:gd name="connsiteY372" fmla="*/ 360942 h 605407"/>
                  <a:gd name="connsiteX373" fmla="*/ 138554 w 740425"/>
                  <a:gd name="connsiteY373" fmla="*/ 366840 h 605407"/>
                  <a:gd name="connsiteX374" fmla="*/ 146367 w 740425"/>
                  <a:gd name="connsiteY374" fmla="*/ 369061 h 605407"/>
                  <a:gd name="connsiteX375" fmla="*/ 164061 w 740425"/>
                  <a:gd name="connsiteY375" fmla="*/ 359946 h 605407"/>
                  <a:gd name="connsiteX376" fmla="*/ 170801 w 740425"/>
                  <a:gd name="connsiteY376" fmla="*/ 353895 h 605407"/>
                  <a:gd name="connsiteX377" fmla="*/ 167737 w 740425"/>
                  <a:gd name="connsiteY377" fmla="*/ 352593 h 605407"/>
                  <a:gd name="connsiteX378" fmla="*/ 165670 w 740425"/>
                  <a:gd name="connsiteY378" fmla="*/ 351980 h 605407"/>
                  <a:gd name="connsiteX379" fmla="*/ 178308 w 740425"/>
                  <a:gd name="connsiteY379" fmla="*/ 343555 h 605407"/>
                  <a:gd name="connsiteX380" fmla="*/ 181831 w 740425"/>
                  <a:gd name="connsiteY380" fmla="*/ 344321 h 605407"/>
                  <a:gd name="connsiteX381" fmla="*/ 180376 w 740425"/>
                  <a:gd name="connsiteY381" fmla="*/ 348150 h 605407"/>
                  <a:gd name="connsiteX382" fmla="*/ 174325 w 740425"/>
                  <a:gd name="connsiteY382" fmla="*/ 352287 h 605407"/>
                  <a:gd name="connsiteX383" fmla="*/ 180223 w 740425"/>
                  <a:gd name="connsiteY383" fmla="*/ 357265 h 605407"/>
                  <a:gd name="connsiteX384" fmla="*/ 168121 w 740425"/>
                  <a:gd name="connsiteY384" fmla="*/ 363163 h 605407"/>
                  <a:gd name="connsiteX385" fmla="*/ 161610 w 740425"/>
                  <a:gd name="connsiteY385" fmla="*/ 366840 h 605407"/>
                  <a:gd name="connsiteX386" fmla="*/ 164291 w 740425"/>
                  <a:gd name="connsiteY386" fmla="*/ 366380 h 605407"/>
                  <a:gd name="connsiteX387" fmla="*/ 164903 w 740425"/>
                  <a:gd name="connsiteY387" fmla="*/ 367683 h 605407"/>
                  <a:gd name="connsiteX388" fmla="*/ 164903 w 740425"/>
                  <a:gd name="connsiteY388" fmla="*/ 369904 h 605407"/>
                  <a:gd name="connsiteX389" fmla="*/ 164291 w 740425"/>
                  <a:gd name="connsiteY389" fmla="*/ 372125 h 605407"/>
                  <a:gd name="connsiteX390" fmla="*/ 141159 w 740425"/>
                  <a:gd name="connsiteY390" fmla="*/ 376568 h 605407"/>
                  <a:gd name="connsiteX391" fmla="*/ 138631 w 740425"/>
                  <a:gd name="connsiteY391" fmla="*/ 376415 h 605407"/>
                  <a:gd name="connsiteX392" fmla="*/ 138938 w 740425"/>
                  <a:gd name="connsiteY392" fmla="*/ 370210 h 605407"/>
                  <a:gd name="connsiteX393" fmla="*/ 134648 w 740425"/>
                  <a:gd name="connsiteY393" fmla="*/ 364772 h 605407"/>
                  <a:gd name="connsiteX394" fmla="*/ 130971 w 740425"/>
                  <a:gd name="connsiteY394" fmla="*/ 364619 h 605407"/>
                  <a:gd name="connsiteX395" fmla="*/ 123312 w 740425"/>
                  <a:gd name="connsiteY395" fmla="*/ 367836 h 605407"/>
                  <a:gd name="connsiteX396" fmla="*/ 120784 w 740425"/>
                  <a:gd name="connsiteY396" fmla="*/ 369751 h 605407"/>
                  <a:gd name="connsiteX397" fmla="*/ 125226 w 740425"/>
                  <a:gd name="connsiteY397" fmla="*/ 370670 h 605407"/>
                  <a:gd name="connsiteX398" fmla="*/ 124767 w 740425"/>
                  <a:gd name="connsiteY398" fmla="*/ 372891 h 605407"/>
                  <a:gd name="connsiteX399" fmla="*/ 118409 w 740425"/>
                  <a:gd name="connsiteY399" fmla="*/ 378023 h 605407"/>
                  <a:gd name="connsiteX400" fmla="*/ 116494 w 740425"/>
                  <a:gd name="connsiteY400" fmla="*/ 377870 h 605407"/>
                  <a:gd name="connsiteX401" fmla="*/ 115192 w 740425"/>
                  <a:gd name="connsiteY401" fmla="*/ 373580 h 605407"/>
                  <a:gd name="connsiteX402" fmla="*/ 110443 w 740425"/>
                  <a:gd name="connsiteY402" fmla="*/ 372278 h 605407"/>
                  <a:gd name="connsiteX403" fmla="*/ 104239 w 740425"/>
                  <a:gd name="connsiteY403" fmla="*/ 375802 h 605407"/>
                  <a:gd name="connsiteX404" fmla="*/ 101865 w 740425"/>
                  <a:gd name="connsiteY404" fmla="*/ 379938 h 605407"/>
                  <a:gd name="connsiteX405" fmla="*/ 106001 w 740425"/>
                  <a:gd name="connsiteY405" fmla="*/ 383921 h 605407"/>
                  <a:gd name="connsiteX406" fmla="*/ 91294 w 740425"/>
                  <a:gd name="connsiteY406" fmla="*/ 387445 h 605407"/>
                  <a:gd name="connsiteX407" fmla="*/ 97805 w 740425"/>
                  <a:gd name="connsiteY407" fmla="*/ 391274 h 605407"/>
                  <a:gd name="connsiteX408" fmla="*/ 104852 w 740425"/>
                  <a:gd name="connsiteY408" fmla="*/ 395411 h 605407"/>
                  <a:gd name="connsiteX409" fmla="*/ 103703 w 740425"/>
                  <a:gd name="connsiteY409" fmla="*/ 399240 h 605407"/>
                  <a:gd name="connsiteX410" fmla="*/ 98724 w 740425"/>
                  <a:gd name="connsiteY410" fmla="*/ 397632 h 605407"/>
                  <a:gd name="connsiteX411" fmla="*/ 93439 w 740425"/>
                  <a:gd name="connsiteY411" fmla="*/ 394262 h 605407"/>
                  <a:gd name="connsiteX412" fmla="*/ 85626 w 740425"/>
                  <a:gd name="connsiteY412" fmla="*/ 388364 h 605407"/>
                  <a:gd name="connsiteX413" fmla="*/ 86545 w 740425"/>
                  <a:gd name="connsiteY413" fmla="*/ 392653 h 605407"/>
                  <a:gd name="connsiteX414" fmla="*/ 95354 w 740425"/>
                  <a:gd name="connsiteY414" fmla="*/ 400619 h 605407"/>
                  <a:gd name="connsiteX415" fmla="*/ 93132 w 740425"/>
                  <a:gd name="connsiteY415" fmla="*/ 400619 h 605407"/>
                  <a:gd name="connsiteX416" fmla="*/ 79269 w 740425"/>
                  <a:gd name="connsiteY416" fmla="*/ 394108 h 605407"/>
                  <a:gd name="connsiteX417" fmla="*/ 69388 w 740425"/>
                  <a:gd name="connsiteY417" fmla="*/ 394721 h 605407"/>
                  <a:gd name="connsiteX418" fmla="*/ 62188 w 740425"/>
                  <a:gd name="connsiteY418" fmla="*/ 391810 h 605407"/>
                  <a:gd name="connsiteX419" fmla="*/ 55983 w 740425"/>
                  <a:gd name="connsiteY419" fmla="*/ 396253 h 605407"/>
                  <a:gd name="connsiteX420" fmla="*/ 61728 w 740425"/>
                  <a:gd name="connsiteY420" fmla="*/ 399317 h 605407"/>
                  <a:gd name="connsiteX421" fmla="*/ 59967 w 740425"/>
                  <a:gd name="connsiteY421" fmla="*/ 401079 h 605407"/>
                  <a:gd name="connsiteX422" fmla="*/ 58358 w 740425"/>
                  <a:gd name="connsiteY422" fmla="*/ 403606 h 605407"/>
                  <a:gd name="connsiteX423" fmla="*/ 71149 w 740425"/>
                  <a:gd name="connsiteY423" fmla="*/ 404372 h 605407"/>
                  <a:gd name="connsiteX424" fmla="*/ 80571 w 740425"/>
                  <a:gd name="connsiteY424" fmla="*/ 403223 h 605407"/>
                  <a:gd name="connsiteX425" fmla="*/ 84707 w 740425"/>
                  <a:gd name="connsiteY425" fmla="*/ 404526 h 605407"/>
                  <a:gd name="connsiteX426" fmla="*/ 70154 w 740425"/>
                  <a:gd name="connsiteY426" fmla="*/ 408355 h 605407"/>
                  <a:gd name="connsiteX427" fmla="*/ 73677 w 740425"/>
                  <a:gd name="connsiteY427" fmla="*/ 411036 h 605407"/>
                  <a:gd name="connsiteX428" fmla="*/ 72758 w 740425"/>
                  <a:gd name="connsiteY428" fmla="*/ 413104 h 605407"/>
                  <a:gd name="connsiteX429" fmla="*/ 58587 w 740425"/>
                  <a:gd name="connsiteY429" fmla="*/ 408968 h 605407"/>
                  <a:gd name="connsiteX430" fmla="*/ 43268 w 740425"/>
                  <a:gd name="connsiteY430" fmla="*/ 409887 h 605407"/>
                  <a:gd name="connsiteX431" fmla="*/ 36758 w 740425"/>
                  <a:gd name="connsiteY431" fmla="*/ 412262 h 605407"/>
                  <a:gd name="connsiteX432" fmla="*/ 43115 w 740425"/>
                  <a:gd name="connsiteY432" fmla="*/ 413028 h 605407"/>
                  <a:gd name="connsiteX433" fmla="*/ 43575 w 740425"/>
                  <a:gd name="connsiteY433" fmla="*/ 414483 h 605407"/>
                  <a:gd name="connsiteX434" fmla="*/ 42426 w 740425"/>
                  <a:gd name="connsiteY434" fmla="*/ 416398 h 605407"/>
                  <a:gd name="connsiteX435" fmla="*/ 50698 w 740425"/>
                  <a:gd name="connsiteY435" fmla="*/ 415096 h 605407"/>
                  <a:gd name="connsiteX436" fmla="*/ 52919 w 740425"/>
                  <a:gd name="connsiteY436" fmla="*/ 417011 h 605407"/>
                  <a:gd name="connsiteX437" fmla="*/ 42196 w 740425"/>
                  <a:gd name="connsiteY437" fmla="*/ 418926 h 605407"/>
                  <a:gd name="connsiteX438" fmla="*/ 43958 w 740425"/>
                  <a:gd name="connsiteY438" fmla="*/ 424364 h 605407"/>
                  <a:gd name="connsiteX439" fmla="*/ 44723 w 740425"/>
                  <a:gd name="connsiteY439" fmla="*/ 427428 h 605407"/>
                  <a:gd name="connsiteX440" fmla="*/ 37064 w 740425"/>
                  <a:gd name="connsiteY440" fmla="*/ 420075 h 605407"/>
                  <a:gd name="connsiteX441" fmla="*/ 29251 w 740425"/>
                  <a:gd name="connsiteY441" fmla="*/ 426815 h 605407"/>
                  <a:gd name="connsiteX442" fmla="*/ 31472 w 740425"/>
                  <a:gd name="connsiteY442" fmla="*/ 431411 h 605407"/>
                  <a:gd name="connsiteX443" fmla="*/ 26034 w 740425"/>
                  <a:gd name="connsiteY443" fmla="*/ 433019 h 605407"/>
                  <a:gd name="connsiteX444" fmla="*/ 24272 w 740425"/>
                  <a:gd name="connsiteY444" fmla="*/ 432713 h 605407"/>
                  <a:gd name="connsiteX445" fmla="*/ 21898 w 740425"/>
                  <a:gd name="connsiteY445" fmla="*/ 428117 h 605407"/>
                  <a:gd name="connsiteX446" fmla="*/ 16613 w 740425"/>
                  <a:gd name="connsiteY446" fmla="*/ 428424 h 605407"/>
                  <a:gd name="connsiteX447" fmla="*/ 13089 w 740425"/>
                  <a:gd name="connsiteY447" fmla="*/ 429190 h 605407"/>
                  <a:gd name="connsiteX448" fmla="*/ 11787 w 740425"/>
                  <a:gd name="connsiteY448" fmla="*/ 431411 h 605407"/>
                  <a:gd name="connsiteX449" fmla="*/ 6042 w 740425"/>
                  <a:gd name="connsiteY449" fmla="*/ 427581 h 605407"/>
                  <a:gd name="connsiteX450" fmla="*/ 10332 w 740425"/>
                  <a:gd name="connsiteY450" fmla="*/ 433326 h 605407"/>
                  <a:gd name="connsiteX451" fmla="*/ 10025 w 740425"/>
                  <a:gd name="connsiteY451" fmla="*/ 435700 h 605407"/>
                  <a:gd name="connsiteX452" fmla="*/ 5583 w 740425"/>
                  <a:gd name="connsiteY452" fmla="*/ 438764 h 605407"/>
                  <a:gd name="connsiteX453" fmla="*/ 22664 w 740425"/>
                  <a:gd name="connsiteY453" fmla="*/ 439913 h 605407"/>
                  <a:gd name="connsiteX454" fmla="*/ 35608 w 740425"/>
                  <a:gd name="connsiteY454" fmla="*/ 441215 h 605407"/>
                  <a:gd name="connsiteX455" fmla="*/ 38519 w 740425"/>
                  <a:gd name="connsiteY455" fmla="*/ 442517 h 605407"/>
                  <a:gd name="connsiteX456" fmla="*/ 28332 w 740425"/>
                  <a:gd name="connsiteY456" fmla="*/ 446347 h 605407"/>
                  <a:gd name="connsiteX457" fmla="*/ 26264 w 740425"/>
                  <a:gd name="connsiteY457" fmla="*/ 445581 h 605407"/>
                  <a:gd name="connsiteX458" fmla="*/ 24502 w 740425"/>
                  <a:gd name="connsiteY458" fmla="*/ 442517 h 605407"/>
                  <a:gd name="connsiteX459" fmla="*/ 17149 w 740425"/>
                  <a:gd name="connsiteY459" fmla="*/ 440909 h 605407"/>
                  <a:gd name="connsiteX460" fmla="*/ 9643 w 740425"/>
                  <a:gd name="connsiteY460" fmla="*/ 441675 h 605407"/>
                  <a:gd name="connsiteX461" fmla="*/ 834 w 740425"/>
                  <a:gd name="connsiteY461" fmla="*/ 448722 h 605407"/>
                  <a:gd name="connsiteX462" fmla="*/ 2902 w 740425"/>
                  <a:gd name="connsiteY462" fmla="*/ 450483 h 605407"/>
                  <a:gd name="connsiteX463" fmla="*/ 9413 w 740425"/>
                  <a:gd name="connsiteY463" fmla="*/ 452092 h 605407"/>
                  <a:gd name="connsiteX464" fmla="*/ 9106 w 740425"/>
                  <a:gd name="connsiteY464" fmla="*/ 453701 h 605407"/>
                  <a:gd name="connsiteX465" fmla="*/ 10408 w 740425"/>
                  <a:gd name="connsiteY465" fmla="*/ 456075 h 605407"/>
                  <a:gd name="connsiteX466" fmla="*/ 12323 w 740425"/>
                  <a:gd name="connsiteY466" fmla="*/ 457837 h 605407"/>
                  <a:gd name="connsiteX467" fmla="*/ 7038 w 740425"/>
                  <a:gd name="connsiteY467" fmla="*/ 459139 h 605407"/>
                  <a:gd name="connsiteX468" fmla="*/ 3055 w 740425"/>
                  <a:gd name="connsiteY468" fmla="*/ 461360 h 605407"/>
                  <a:gd name="connsiteX469" fmla="*/ 5276 w 740425"/>
                  <a:gd name="connsiteY469" fmla="*/ 463581 h 605407"/>
                  <a:gd name="connsiteX470" fmla="*/ 12323 w 740425"/>
                  <a:gd name="connsiteY470" fmla="*/ 462662 h 605407"/>
                  <a:gd name="connsiteX471" fmla="*/ 6425 w 740425"/>
                  <a:gd name="connsiteY471" fmla="*/ 465037 h 605407"/>
                  <a:gd name="connsiteX472" fmla="*/ 2442 w 740425"/>
                  <a:gd name="connsiteY472" fmla="*/ 469326 h 605407"/>
                  <a:gd name="connsiteX473" fmla="*/ 12170 w 740425"/>
                  <a:gd name="connsiteY473" fmla="*/ 475531 h 605407"/>
                  <a:gd name="connsiteX474" fmla="*/ 31626 w 740425"/>
                  <a:gd name="connsiteY474" fmla="*/ 472620 h 605407"/>
                  <a:gd name="connsiteX475" fmla="*/ 43728 w 740425"/>
                  <a:gd name="connsiteY475" fmla="*/ 472007 h 605407"/>
                  <a:gd name="connsiteX476" fmla="*/ 47711 w 740425"/>
                  <a:gd name="connsiteY476" fmla="*/ 470399 h 605407"/>
                  <a:gd name="connsiteX477" fmla="*/ 64945 w 740425"/>
                  <a:gd name="connsiteY477" fmla="*/ 472007 h 605407"/>
                  <a:gd name="connsiteX478" fmla="*/ 66094 w 740425"/>
                  <a:gd name="connsiteY478" fmla="*/ 469479 h 605407"/>
                  <a:gd name="connsiteX479" fmla="*/ 64332 w 740425"/>
                  <a:gd name="connsiteY479" fmla="*/ 464501 h 605407"/>
                  <a:gd name="connsiteX480" fmla="*/ 68315 w 740425"/>
                  <a:gd name="connsiteY480" fmla="*/ 462279 h 605407"/>
                  <a:gd name="connsiteX481" fmla="*/ 67702 w 740425"/>
                  <a:gd name="connsiteY481" fmla="*/ 469633 h 605407"/>
                  <a:gd name="connsiteX482" fmla="*/ 69311 w 740425"/>
                  <a:gd name="connsiteY482" fmla="*/ 472314 h 605407"/>
                  <a:gd name="connsiteX483" fmla="*/ 59277 w 740425"/>
                  <a:gd name="connsiteY483" fmla="*/ 478671 h 605407"/>
                  <a:gd name="connsiteX484" fmla="*/ 60579 w 740425"/>
                  <a:gd name="connsiteY484" fmla="*/ 483803 h 605407"/>
                  <a:gd name="connsiteX485" fmla="*/ 54834 w 740425"/>
                  <a:gd name="connsiteY485" fmla="*/ 480739 h 605407"/>
                  <a:gd name="connsiteX486" fmla="*/ 54988 w 740425"/>
                  <a:gd name="connsiteY486" fmla="*/ 476756 h 605407"/>
                  <a:gd name="connsiteX487" fmla="*/ 45413 w 740425"/>
                  <a:gd name="connsiteY487" fmla="*/ 474228 h 605407"/>
                  <a:gd name="connsiteX488" fmla="*/ 41277 w 740425"/>
                  <a:gd name="connsiteY488" fmla="*/ 477599 h 605407"/>
                  <a:gd name="connsiteX489" fmla="*/ 38749 w 740425"/>
                  <a:gd name="connsiteY489" fmla="*/ 477905 h 605407"/>
                  <a:gd name="connsiteX490" fmla="*/ 29021 w 740425"/>
                  <a:gd name="connsiteY490" fmla="*/ 474994 h 605407"/>
                  <a:gd name="connsiteX491" fmla="*/ 8417 w 740425"/>
                  <a:gd name="connsiteY491" fmla="*/ 476296 h 605407"/>
                  <a:gd name="connsiteX492" fmla="*/ 4587 w 740425"/>
                  <a:gd name="connsiteY492" fmla="*/ 478824 h 605407"/>
                  <a:gd name="connsiteX493" fmla="*/ 6042 w 740425"/>
                  <a:gd name="connsiteY493" fmla="*/ 481505 h 605407"/>
                  <a:gd name="connsiteX494" fmla="*/ 4587 w 740425"/>
                  <a:gd name="connsiteY494" fmla="*/ 485335 h 605407"/>
                  <a:gd name="connsiteX495" fmla="*/ 10945 w 740425"/>
                  <a:gd name="connsiteY495" fmla="*/ 485641 h 605407"/>
                  <a:gd name="connsiteX496" fmla="*/ 10791 w 740425"/>
                  <a:gd name="connsiteY496" fmla="*/ 490390 h 605407"/>
                  <a:gd name="connsiteX497" fmla="*/ 10791 w 740425"/>
                  <a:gd name="connsiteY497" fmla="*/ 492612 h 605407"/>
                  <a:gd name="connsiteX498" fmla="*/ 6196 w 740425"/>
                  <a:gd name="connsiteY498" fmla="*/ 496595 h 605407"/>
                  <a:gd name="connsiteX499" fmla="*/ 12553 w 740425"/>
                  <a:gd name="connsiteY499" fmla="*/ 496441 h 605407"/>
                  <a:gd name="connsiteX500" fmla="*/ 20979 w 740425"/>
                  <a:gd name="connsiteY500" fmla="*/ 491156 h 605407"/>
                  <a:gd name="connsiteX501" fmla="*/ 21438 w 740425"/>
                  <a:gd name="connsiteY501" fmla="*/ 493837 h 605407"/>
                  <a:gd name="connsiteX502" fmla="*/ 15847 w 740425"/>
                  <a:gd name="connsiteY502" fmla="*/ 503105 h 605407"/>
                  <a:gd name="connsiteX503" fmla="*/ 8340 w 740425"/>
                  <a:gd name="connsiteY503" fmla="*/ 500424 h 605407"/>
                  <a:gd name="connsiteX504" fmla="*/ 6119 w 740425"/>
                  <a:gd name="connsiteY504" fmla="*/ 507624 h 605407"/>
                  <a:gd name="connsiteX505" fmla="*/ 10562 w 740425"/>
                  <a:gd name="connsiteY505" fmla="*/ 513063 h 605407"/>
                  <a:gd name="connsiteX506" fmla="*/ 14238 w 740425"/>
                  <a:gd name="connsiteY506" fmla="*/ 513982 h 605407"/>
                  <a:gd name="connsiteX507" fmla="*/ 17302 w 740425"/>
                  <a:gd name="connsiteY507" fmla="*/ 512067 h 605407"/>
                  <a:gd name="connsiteX508" fmla="*/ 20366 w 740425"/>
                  <a:gd name="connsiteY508" fmla="*/ 513982 h 605407"/>
                  <a:gd name="connsiteX509" fmla="*/ 22281 w 740425"/>
                  <a:gd name="connsiteY509" fmla="*/ 515744 h 605407"/>
                  <a:gd name="connsiteX510" fmla="*/ 22128 w 740425"/>
                  <a:gd name="connsiteY510" fmla="*/ 522484 h 605407"/>
                  <a:gd name="connsiteX511" fmla="*/ 25345 w 740425"/>
                  <a:gd name="connsiteY511" fmla="*/ 519267 h 605407"/>
                  <a:gd name="connsiteX512" fmla="*/ 28025 w 740425"/>
                  <a:gd name="connsiteY512" fmla="*/ 514135 h 605407"/>
                  <a:gd name="connsiteX513" fmla="*/ 35685 w 740425"/>
                  <a:gd name="connsiteY513" fmla="*/ 507931 h 605407"/>
                  <a:gd name="connsiteX514" fmla="*/ 50545 w 740425"/>
                  <a:gd name="connsiteY514" fmla="*/ 501037 h 605407"/>
                  <a:gd name="connsiteX515" fmla="*/ 53456 w 740425"/>
                  <a:gd name="connsiteY515" fmla="*/ 502339 h 605407"/>
                  <a:gd name="connsiteX516" fmla="*/ 45949 w 740425"/>
                  <a:gd name="connsiteY516" fmla="*/ 513522 h 605407"/>
                  <a:gd name="connsiteX517" fmla="*/ 45336 w 740425"/>
                  <a:gd name="connsiteY517" fmla="*/ 510612 h 605407"/>
                  <a:gd name="connsiteX518" fmla="*/ 45030 w 740425"/>
                  <a:gd name="connsiteY518" fmla="*/ 505863 h 605407"/>
                  <a:gd name="connsiteX519" fmla="*/ 33234 w 740425"/>
                  <a:gd name="connsiteY519" fmla="*/ 512220 h 605407"/>
                  <a:gd name="connsiteX520" fmla="*/ 34000 w 740425"/>
                  <a:gd name="connsiteY520" fmla="*/ 516050 h 605407"/>
                  <a:gd name="connsiteX521" fmla="*/ 37217 w 740425"/>
                  <a:gd name="connsiteY521" fmla="*/ 516357 h 605407"/>
                  <a:gd name="connsiteX522" fmla="*/ 29711 w 740425"/>
                  <a:gd name="connsiteY522" fmla="*/ 521105 h 605407"/>
                  <a:gd name="connsiteX523" fmla="*/ 28102 w 740425"/>
                  <a:gd name="connsiteY523" fmla="*/ 523020 h 605407"/>
                  <a:gd name="connsiteX524" fmla="*/ 25881 w 740425"/>
                  <a:gd name="connsiteY524" fmla="*/ 525242 h 605407"/>
                  <a:gd name="connsiteX525" fmla="*/ 19983 w 740425"/>
                  <a:gd name="connsiteY525" fmla="*/ 529378 h 605407"/>
                  <a:gd name="connsiteX526" fmla="*/ 27030 w 740425"/>
                  <a:gd name="connsiteY526" fmla="*/ 531446 h 605407"/>
                  <a:gd name="connsiteX527" fmla="*/ 26877 w 740425"/>
                  <a:gd name="connsiteY527" fmla="*/ 533514 h 605407"/>
                  <a:gd name="connsiteX528" fmla="*/ 24349 w 740425"/>
                  <a:gd name="connsiteY528" fmla="*/ 537650 h 605407"/>
                  <a:gd name="connsiteX529" fmla="*/ 20979 w 740425"/>
                  <a:gd name="connsiteY529" fmla="*/ 539259 h 605407"/>
                  <a:gd name="connsiteX530" fmla="*/ 16996 w 740425"/>
                  <a:gd name="connsiteY530" fmla="*/ 537803 h 605407"/>
                  <a:gd name="connsiteX531" fmla="*/ 12247 w 740425"/>
                  <a:gd name="connsiteY531" fmla="*/ 543089 h 605407"/>
                  <a:gd name="connsiteX532" fmla="*/ 12859 w 740425"/>
                  <a:gd name="connsiteY532" fmla="*/ 541327 h 605407"/>
                  <a:gd name="connsiteX533" fmla="*/ 15234 w 740425"/>
                  <a:gd name="connsiteY533" fmla="*/ 536348 h 605407"/>
                  <a:gd name="connsiteX534" fmla="*/ 13472 w 740425"/>
                  <a:gd name="connsiteY534" fmla="*/ 534740 h 605407"/>
                  <a:gd name="connsiteX535" fmla="*/ 10408 w 740425"/>
                  <a:gd name="connsiteY535" fmla="*/ 537421 h 605407"/>
                  <a:gd name="connsiteX536" fmla="*/ 8647 w 740425"/>
                  <a:gd name="connsiteY536" fmla="*/ 540944 h 605407"/>
                  <a:gd name="connsiteX537" fmla="*/ 8187 w 740425"/>
                  <a:gd name="connsiteY537" fmla="*/ 546076 h 605407"/>
                  <a:gd name="connsiteX538" fmla="*/ 13472 w 740425"/>
                  <a:gd name="connsiteY538" fmla="*/ 550212 h 605407"/>
                  <a:gd name="connsiteX539" fmla="*/ 16843 w 740425"/>
                  <a:gd name="connsiteY539" fmla="*/ 551361 h 605407"/>
                  <a:gd name="connsiteX540" fmla="*/ 18604 w 740425"/>
                  <a:gd name="connsiteY540" fmla="*/ 551514 h 605407"/>
                  <a:gd name="connsiteX541" fmla="*/ 20825 w 740425"/>
                  <a:gd name="connsiteY541" fmla="*/ 550748 h 605407"/>
                  <a:gd name="connsiteX542" fmla="*/ 24655 w 740425"/>
                  <a:gd name="connsiteY542" fmla="*/ 545004 h 605407"/>
                  <a:gd name="connsiteX543" fmla="*/ 31549 w 740425"/>
                  <a:gd name="connsiteY543" fmla="*/ 544391 h 605407"/>
                  <a:gd name="connsiteX544" fmla="*/ 29328 w 740425"/>
                  <a:gd name="connsiteY544" fmla="*/ 548374 h 605407"/>
                  <a:gd name="connsiteX545" fmla="*/ 33924 w 740425"/>
                  <a:gd name="connsiteY545" fmla="*/ 544544 h 605407"/>
                  <a:gd name="connsiteX546" fmla="*/ 38060 w 740425"/>
                  <a:gd name="connsiteY546" fmla="*/ 540255 h 605407"/>
                  <a:gd name="connsiteX547" fmla="*/ 41736 w 740425"/>
                  <a:gd name="connsiteY547" fmla="*/ 541404 h 605407"/>
                  <a:gd name="connsiteX548" fmla="*/ 34383 w 740425"/>
                  <a:gd name="connsiteY548" fmla="*/ 546153 h 605407"/>
                  <a:gd name="connsiteX549" fmla="*/ 31855 w 740425"/>
                  <a:gd name="connsiteY549" fmla="*/ 549523 h 605407"/>
                  <a:gd name="connsiteX550" fmla="*/ 42043 w 740425"/>
                  <a:gd name="connsiteY550" fmla="*/ 550978 h 605407"/>
                  <a:gd name="connsiteX551" fmla="*/ 39668 w 740425"/>
                  <a:gd name="connsiteY551" fmla="*/ 552127 h 605407"/>
                  <a:gd name="connsiteX552" fmla="*/ 27719 w 740425"/>
                  <a:gd name="connsiteY552" fmla="*/ 559327 h 605407"/>
                  <a:gd name="connsiteX553" fmla="*/ 31549 w 740425"/>
                  <a:gd name="connsiteY553" fmla="*/ 563617 h 605407"/>
                  <a:gd name="connsiteX554" fmla="*/ 41124 w 740425"/>
                  <a:gd name="connsiteY554" fmla="*/ 563770 h 605407"/>
                  <a:gd name="connsiteX555" fmla="*/ 34230 w 740425"/>
                  <a:gd name="connsiteY555" fmla="*/ 569361 h 605407"/>
                  <a:gd name="connsiteX556" fmla="*/ 32468 w 740425"/>
                  <a:gd name="connsiteY556" fmla="*/ 570280 h 605407"/>
                  <a:gd name="connsiteX557" fmla="*/ 23889 w 740425"/>
                  <a:gd name="connsiteY557" fmla="*/ 568212 h 605407"/>
                  <a:gd name="connsiteX558" fmla="*/ 20213 w 740425"/>
                  <a:gd name="connsiteY558" fmla="*/ 566604 h 605407"/>
                  <a:gd name="connsiteX559" fmla="*/ 17532 w 740425"/>
                  <a:gd name="connsiteY559" fmla="*/ 564229 h 605407"/>
                  <a:gd name="connsiteX560" fmla="*/ 17838 w 740425"/>
                  <a:gd name="connsiteY560" fmla="*/ 565838 h 605407"/>
                  <a:gd name="connsiteX561" fmla="*/ 17838 w 740425"/>
                  <a:gd name="connsiteY561" fmla="*/ 568519 h 605407"/>
                  <a:gd name="connsiteX562" fmla="*/ 16076 w 740425"/>
                  <a:gd name="connsiteY562" fmla="*/ 571583 h 605407"/>
                  <a:gd name="connsiteX563" fmla="*/ 19293 w 740425"/>
                  <a:gd name="connsiteY563" fmla="*/ 581923 h 605407"/>
                  <a:gd name="connsiteX564" fmla="*/ 43804 w 740425"/>
                  <a:gd name="connsiteY564" fmla="*/ 595404 h 605407"/>
                  <a:gd name="connsiteX565" fmla="*/ 50315 w 740425"/>
                  <a:gd name="connsiteY565" fmla="*/ 595021 h 605407"/>
                  <a:gd name="connsiteX566" fmla="*/ 52077 w 740425"/>
                  <a:gd name="connsiteY566" fmla="*/ 595940 h 605407"/>
                  <a:gd name="connsiteX567" fmla="*/ 45183 w 740425"/>
                  <a:gd name="connsiteY567" fmla="*/ 601455 h 605407"/>
                  <a:gd name="connsiteX568" fmla="*/ 53456 w 740425"/>
                  <a:gd name="connsiteY568" fmla="*/ 603600 h 605407"/>
                  <a:gd name="connsiteX569" fmla="*/ 59583 w 740425"/>
                  <a:gd name="connsiteY569" fmla="*/ 602298 h 605407"/>
                  <a:gd name="connsiteX570" fmla="*/ 60349 w 740425"/>
                  <a:gd name="connsiteY570" fmla="*/ 603217 h 605407"/>
                  <a:gd name="connsiteX571" fmla="*/ 60579 w 740425"/>
                  <a:gd name="connsiteY571" fmla="*/ 604979 h 605407"/>
                  <a:gd name="connsiteX572" fmla="*/ 67702 w 740425"/>
                  <a:gd name="connsiteY572" fmla="*/ 604749 h 605407"/>
                  <a:gd name="connsiteX573" fmla="*/ 73983 w 740425"/>
                  <a:gd name="connsiteY573" fmla="*/ 603830 h 605407"/>
                  <a:gd name="connsiteX574" fmla="*/ 83022 w 740425"/>
                  <a:gd name="connsiteY574" fmla="*/ 601149 h 605407"/>
                  <a:gd name="connsiteX575" fmla="*/ 104545 w 740425"/>
                  <a:gd name="connsiteY575" fmla="*/ 590425 h 605407"/>
                  <a:gd name="connsiteX576" fmla="*/ 110443 w 740425"/>
                  <a:gd name="connsiteY576" fmla="*/ 585064 h 605407"/>
                  <a:gd name="connsiteX577" fmla="*/ 112588 w 740425"/>
                  <a:gd name="connsiteY577" fmla="*/ 581617 h 605407"/>
                  <a:gd name="connsiteX578" fmla="*/ 115346 w 740425"/>
                  <a:gd name="connsiteY578" fmla="*/ 579472 h 605407"/>
                  <a:gd name="connsiteX579" fmla="*/ 120095 w 740425"/>
                  <a:gd name="connsiteY579" fmla="*/ 576944 h 605407"/>
                  <a:gd name="connsiteX580" fmla="*/ 120860 w 740425"/>
                  <a:gd name="connsiteY580" fmla="*/ 574264 h 605407"/>
                  <a:gd name="connsiteX581" fmla="*/ 124690 w 740425"/>
                  <a:gd name="connsiteY581" fmla="*/ 571736 h 605407"/>
                  <a:gd name="connsiteX582" fmla="*/ 125150 w 740425"/>
                  <a:gd name="connsiteY582" fmla="*/ 568366 h 605407"/>
                  <a:gd name="connsiteX583" fmla="*/ 133269 w 740425"/>
                  <a:gd name="connsiteY583" fmla="*/ 563923 h 605407"/>
                  <a:gd name="connsiteX584" fmla="*/ 134571 w 740425"/>
                  <a:gd name="connsiteY584" fmla="*/ 560859 h 605407"/>
                  <a:gd name="connsiteX585" fmla="*/ 148435 w 740425"/>
                  <a:gd name="connsiteY585" fmla="*/ 560400 h 605407"/>
                  <a:gd name="connsiteX586" fmla="*/ 154027 w 740425"/>
                  <a:gd name="connsiteY586" fmla="*/ 554042 h 605407"/>
                  <a:gd name="connsiteX587" fmla="*/ 156248 w 740425"/>
                  <a:gd name="connsiteY587" fmla="*/ 553582 h 605407"/>
                  <a:gd name="connsiteX588" fmla="*/ 153184 w 740425"/>
                  <a:gd name="connsiteY588" fmla="*/ 544774 h 605407"/>
                  <a:gd name="connsiteX589" fmla="*/ 151269 w 740425"/>
                  <a:gd name="connsiteY589" fmla="*/ 541097 h 605407"/>
                  <a:gd name="connsiteX590" fmla="*/ 154180 w 740425"/>
                  <a:gd name="connsiteY590" fmla="*/ 540178 h 605407"/>
                  <a:gd name="connsiteX591" fmla="*/ 156095 w 740425"/>
                  <a:gd name="connsiteY591" fmla="*/ 539259 h 605407"/>
                  <a:gd name="connsiteX592" fmla="*/ 158776 w 740425"/>
                  <a:gd name="connsiteY592" fmla="*/ 537957 h 605407"/>
                  <a:gd name="connsiteX593" fmla="*/ 157627 w 740425"/>
                  <a:gd name="connsiteY593" fmla="*/ 528535 h 605407"/>
                  <a:gd name="connsiteX594" fmla="*/ 163218 w 740425"/>
                  <a:gd name="connsiteY594" fmla="*/ 528382 h 605407"/>
                  <a:gd name="connsiteX595" fmla="*/ 161457 w 740425"/>
                  <a:gd name="connsiteY595" fmla="*/ 531446 h 605407"/>
                  <a:gd name="connsiteX596" fmla="*/ 160154 w 740425"/>
                  <a:gd name="connsiteY596" fmla="*/ 534663 h 605407"/>
                  <a:gd name="connsiteX597" fmla="*/ 162069 w 740425"/>
                  <a:gd name="connsiteY597" fmla="*/ 544697 h 605407"/>
                  <a:gd name="connsiteX598" fmla="*/ 162069 w 740425"/>
                  <a:gd name="connsiteY598" fmla="*/ 550595 h 605407"/>
                  <a:gd name="connsiteX599" fmla="*/ 164444 w 740425"/>
                  <a:gd name="connsiteY599" fmla="*/ 554425 h 605407"/>
                  <a:gd name="connsiteX600" fmla="*/ 170036 w 740425"/>
                  <a:gd name="connsiteY600" fmla="*/ 557489 h 605407"/>
                  <a:gd name="connsiteX601" fmla="*/ 176010 w 740425"/>
                  <a:gd name="connsiteY601" fmla="*/ 561089 h 605407"/>
                  <a:gd name="connsiteX602" fmla="*/ 177465 w 740425"/>
                  <a:gd name="connsiteY602" fmla="*/ 561089 h 605407"/>
                  <a:gd name="connsiteX603" fmla="*/ 186580 w 740425"/>
                  <a:gd name="connsiteY603" fmla="*/ 566374 h 605407"/>
                  <a:gd name="connsiteX604" fmla="*/ 189951 w 740425"/>
                  <a:gd name="connsiteY604" fmla="*/ 565685 h 605407"/>
                  <a:gd name="connsiteX605" fmla="*/ 193091 w 740425"/>
                  <a:gd name="connsiteY605" fmla="*/ 552050 h 605407"/>
                  <a:gd name="connsiteX606" fmla="*/ 190946 w 740425"/>
                  <a:gd name="connsiteY606" fmla="*/ 540101 h 605407"/>
                  <a:gd name="connsiteX607" fmla="*/ 192402 w 740425"/>
                  <a:gd name="connsiteY607" fmla="*/ 535812 h 605407"/>
                  <a:gd name="connsiteX608" fmla="*/ 195542 w 740425"/>
                  <a:gd name="connsiteY608" fmla="*/ 531523 h 605407"/>
                  <a:gd name="connsiteX609" fmla="*/ 195312 w 740425"/>
                  <a:gd name="connsiteY609" fmla="*/ 528918 h 605407"/>
                  <a:gd name="connsiteX610" fmla="*/ 196768 w 740425"/>
                  <a:gd name="connsiteY610" fmla="*/ 526544 h 605407"/>
                  <a:gd name="connsiteX611" fmla="*/ 207338 w 740425"/>
                  <a:gd name="connsiteY611" fmla="*/ 523174 h 605407"/>
                  <a:gd name="connsiteX612" fmla="*/ 209713 w 740425"/>
                  <a:gd name="connsiteY612" fmla="*/ 519803 h 605407"/>
                  <a:gd name="connsiteX613" fmla="*/ 214768 w 740425"/>
                  <a:gd name="connsiteY613" fmla="*/ 501880 h 605407"/>
                  <a:gd name="connsiteX614" fmla="*/ 214768 w 740425"/>
                  <a:gd name="connsiteY614" fmla="*/ 497590 h 605407"/>
                  <a:gd name="connsiteX615" fmla="*/ 206649 w 740425"/>
                  <a:gd name="connsiteY615" fmla="*/ 481046 h 605407"/>
                  <a:gd name="connsiteX616" fmla="*/ 208563 w 740425"/>
                  <a:gd name="connsiteY616" fmla="*/ 478441 h 605407"/>
                  <a:gd name="connsiteX617" fmla="*/ 216223 w 740425"/>
                  <a:gd name="connsiteY617" fmla="*/ 477522 h 605407"/>
                  <a:gd name="connsiteX618" fmla="*/ 219364 w 740425"/>
                  <a:gd name="connsiteY618" fmla="*/ 475607 h 605407"/>
                  <a:gd name="connsiteX619" fmla="*/ 213389 w 740425"/>
                  <a:gd name="connsiteY619" fmla="*/ 455769 h 605407"/>
                  <a:gd name="connsiteX620" fmla="*/ 205040 w 740425"/>
                  <a:gd name="connsiteY620" fmla="*/ 440449 h 605407"/>
                  <a:gd name="connsiteX621" fmla="*/ 207644 w 740425"/>
                  <a:gd name="connsiteY621" fmla="*/ 427275 h 605407"/>
                  <a:gd name="connsiteX622" fmla="*/ 207415 w 740425"/>
                  <a:gd name="connsiteY622" fmla="*/ 420841 h 605407"/>
                  <a:gd name="connsiteX623" fmla="*/ 201900 w 740425"/>
                  <a:gd name="connsiteY623" fmla="*/ 408126 h 605407"/>
                  <a:gd name="connsiteX624" fmla="*/ 204504 w 740425"/>
                  <a:gd name="connsiteY624" fmla="*/ 399547 h 605407"/>
                  <a:gd name="connsiteX625" fmla="*/ 204734 w 740425"/>
                  <a:gd name="connsiteY625" fmla="*/ 388747 h 605407"/>
                  <a:gd name="connsiteX626" fmla="*/ 199448 w 740425"/>
                  <a:gd name="connsiteY626" fmla="*/ 376032 h 605407"/>
                  <a:gd name="connsiteX627" fmla="*/ 205423 w 740425"/>
                  <a:gd name="connsiteY627" fmla="*/ 364312 h 605407"/>
                  <a:gd name="connsiteX628" fmla="*/ 215457 w 740425"/>
                  <a:gd name="connsiteY628" fmla="*/ 351904 h 605407"/>
                  <a:gd name="connsiteX629" fmla="*/ 219517 w 740425"/>
                  <a:gd name="connsiteY629" fmla="*/ 348533 h 605407"/>
                  <a:gd name="connsiteX630" fmla="*/ 231006 w 740425"/>
                  <a:gd name="connsiteY630" fmla="*/ 343784 h 605407"/>
                  <a:gd name="connsiteX631" fmla="*/ 236981 w 740425"/>
                  <a:gd name="connsiteY631" fmla="*/ 344014 h 605407"/>
                  <a:gd name="connsiteX632" fmla="*/ 254215 w 740425"/>
                  <a:gd name="connsiteY632" fmla="*/ 344014 h 605407"/>
                  <a:gd name="connsiteX633" fmla="*/ 258505 w 740425"/>
                  <a:gd name="connsiteY633" fmla="*/ 331299 h 605407"/>
                  <a:gd name="connsiteX634" fmla="*/ 252760 w 740425"/>
                  <a:gd name="connsiteY634" fmla="*/ 320729 h 605407"/>
                  <a:gd name="connsiteX635" fmla="*/ 252530 w 740425"/>
                  <a:gd name="connsiteY635" fmla="*/ 310925 h 605407"/>
                  <a:gd name="connsiteX636" fmla="*/ 270224 w 740425"/>
                  <a:gd name="connsiteY636" fmla="*/ 285341 h 605407"/>
                  <a:gd name="connsiteX637" fmla="*/ 273594 w 740425"/>
                  <a:gd name="connsiteY637" fmla="*/ 263052 h 605407"/>
                  <a:gd name="connsiteX638" fmla="*/ 271909 w 740425"/>
                  <a:gd name="connsiteY638" fmla="*/ 252252 h 605407"/>
                  <a:gd name="connsiteX639" fmla="*/ 273364 w 740425"/>
                  <a:gd name="connsiteY639" fmla="*/ 248422 h 605407"/>
                  <a:gd name="connsiteX640" fmla="*/ 295117 w 740425"/>
                  <a:gd name="connsiteY640" fmla="*/ 239537 h 605407"/>
                  <a:gd name="connsiteX641" fmla="*/ 297492 w 740425"/>
                  <a:gd name="connsiteY641" fmla="*/ 236932 h 605407"/>
                  <a:gd name="connsiteX642" fmla="*/ 299177 w 740425"/>
                  <a:gd name="connsiteY642" fmla="*/ 228813 h 605407"/>
                  <a:gd name="connsiteX643" fmla="*/ 309441 w 740425"/>
                  <a:gd name="connsiteY643" fmla="*/ 219009 h 605407"/>
                  <a:gd name="connsiteX644" fmla="*/ 322616 w 740425"/>
                  <a:gd name="connsiteY644" fmla="*/ 204609 h 605407"/>
                  <a:gd name="connsiteX645" fmla="*/ 324301 w 740425"/>
                  <a:gd name="connsiteY645" fmla="*/ 195494 h 605407"/>
                  <a:gd name="connsiteX646" fmla="*/ 318096 w 740425"/>
                  <a:gd name="connsiteY646" fmla="*/ 183315 h 605407"/>
                  <a:gd name="connsiteX647" fmla="*/ 326446 w 740425"/>
                  <a:gd name="connsiteY647" fmla="*/ 179485 h 605407"/>
                  <a:gd name="connsiteX648" fmla="*/ 330965 w 740425"/>
                  <a:gd name="connsiteY648" fmla="*/ 170600 h 605407"/>
                  <a:gd name="connsiteX649" fmla="*/ 342684 w 740425"/>
                  <a:gd name="connsiteY649" fmla="*/ 157885 h 605407"/>
                  <a:gd name="connsiteX650" fmla="*/ 348199 w 740425"/>
                  <a:gd name="connsiteY650" fmla="*/ 154974 h 605407"/>
                  <a:gd name="connsiteX651" fmla="*/ 351569 w 740425"/>
                  <a:gd name="connsiteY651" fmla="*/ 154055 h 605407"/>
                  <a:gd name="connsiteX652" fmla="*/ 367118 w 740425"/>
                  <a:gd name="connsiteY652" fmla="*/ 157655 h 605407"/>
                  <a:gd name="connsiteX653" fmla="*/ 373093 w 740425"/>
                  <a:gd name="connsiteY653" fmla="*/ 142106 h 605407"/>
                  <a:gd name="connsiteX654" fmla="*/ 374012 w 740425"/>
                  <a:gd name="connsiteY654" fmla="*/ 133757 h 605407"/>
                  <a:gd name="connsiteX655" fmla="*/ 375927 w 740425"/>
                  <a:gd name="connsiteY655" fmla="*/ 132838 h 605407"/>
                  <a:gd name="connsiteX656" fmla="*/ 420966 w 740425"/>
                  <a:gd name="connsiteY656" fmla="*/ 140267 h 605407"/>
                  <a:gd name="connsiteX657" fmla="*/ 426710 w 740425"/>
                  <a:gd name="connsiteY657" fmla="*/ 137357 h 605407"/>
                  <a:gd name="connsiteX658" fmla="*/ 429085 w 740425"/>
                  <a:gd name="connsiteY658" fmla="*/ 128242 h 605407"/>
                  <a:gd name="connsiteX659" fmla="*/ 434600 w 740425"/>
                  <a:gd name="connsiteY659" fmla="*/ 115297 h 605407"/>
                  <a:gd name="connsiteX660" fmla="*/ 433375 w 740425"/>
                  <a:gd name="connsiteY660" fmla="*/ 107408 h 605407"/>
                  <a:gd name="connsiteX661" fmla="*/ 442642 w 740425"/>
                  <a:gd name="connsiteY661" fmla="*/ 106259 h 60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</a:cxnLst>
                <a:rect l="l" t="t" r="r" b="b"/>
                <a:pathLst>
                  <a:path w="740425" h="605407">
                    <a:moveTo>
                      <a:pt x="442642" y="106259"/>
                    </a:moveTo>
                    <a:cubicBezTo>
                      <a:pt x="447009" y="106105"/>
                      <a:pt x="450992" y="106105"/>
                      <a:pt x="450992" y="106105"/>
                    </a:cubicBezTo>
                    <a:cubicBezTo>
                      <a:pt x="450992" y="106105"/>
                      <a:pt x="456047" y="106105"/>
                      <a:pt x="456506" y="100131"/>
                    </a:cubicBezTo>
                    <a:cubicBezTo>
                      <a:pt x="456506" y="100131"/>
                      <a:pt x="456047" y="96071"/>
                      <a:pt x="457962" y="95382"/>
                    </a:cubicBezTo>
                    <a:cubicBezTo>
                      <a:pt x="459877" y="94692"/>
                      <a:pt x="462711" y="93927"/>
                      <a:pt x="462711" y="93927"/>
                    </a:cubicBezTo>
                    <a:cubicBezTo>
                      <a:pt x="462711" y="93927"/>
                      <a:pt x="465851" y="94846"/>
                      <a:pt x="466541" y="95612"/>
                    </a:cubicBezTo>
                    <a:cubicBezTo>
                      <a:pt x="467230" y="96301"/>
                      <a:pt x="481630" y="105416"/>
                      <a:pt x="483775" y="108020"/>
                    </a:cubicBezTo>
                    <a:cubicBezTo>
                      <a:pt x="485920" y="110625"/>
                      <a:pt x="492890" y="117135"/>
                      <a:pt x="492890" y="119050"/>
                    </a:cubicBezTo>
                    <a:cubicBezTo>
                      <a:pt x="492890" y="120965"/>
                      <a:pt x="493579" y="123110"/>
                      <a:pt x="496950" y="122880"/>
                    </a:cubicBezTo>
                    <a:cubicBezTo>
                      <a:pt x="500320" y="122650"/>
                      <a:pt x="529963" y="121961"/>
                      <a:pt x="529963" y="121961"/>
                    </a:cubicBezTo>
                    <a:cubicBezTo>
                      <a:pt x="529963" y="121961"/>
                      <a:pt x="531648" y="121731"/>
                      <a:pt x="532337" y="120276"/>
                    </a:cubicBezTo>
                    <a:cubicBezTo>
                      <a:pt x="533026" y="118820"/>
                      <a:pt x="534482" y="116905"/>
                      <a:pt x="535477" y="117365"/>
                    </a:cubicBezTo>
                    <a:cubicBezTo>
                      <a:pt x="536473" y="117825"/>
                      <a:pt x="542448" y="119510"/>
                      <a:pt x="544056" y="120506"/>
                    </a:cubicBezTo>
                    <a:cubicBezTo>
                      <a:pt x="545665" y="121501"/>
                      <a:pt x="563665" y="128855"/>
                      <a:pt x="563665" y="128855"/>
                    </a:cubicBezTo>
                    <a:cubicBezTo>
                      <a:pt x="563665" y="128855"/>
                      <a:pt x="565120" y="129774"/>
                      <a:pt x="566576" y="128165"/>
                    </a:cubicBezTo>
                    <a:cubicBezTo>
                      <a:pt x="568031" y="126480"/>
                      <a:pt x="578984" y="115220"/>
                      <a:pt x="578984" y="115220"/>
                    </a:cubicBezTo>
                    <a:cubicBezTo>
                      <a:pt x="578984" y="115220"/>
                      <a:pt x="580210" y="113765"/>
                      <a:pt x="581589" y="113765"/>
                    </a:cubicBezTo>
                    <a:cubicBezTo>
                      <a:pt x="582967" y="113765"/>
                      <a:pt x="588559" y="113765"/>
                      <a:pt x="589248" y="103961"/>
                    </a:cubicBezTo>
                    <a:cubicBezTo>
                      <a:pt x="589937" y="94156"/>
                      <a:pt x="590933" y="77611"/>
                      <a:pt x="601657" y="69722"/>
                    </a:cubicBezTo>
                    <a:cubicBezTo>
                      <a:pt x="601657" y="69722"/>
                      <a:pt x="605487" y="67577"/>
                      <a:pt x="606712" y="66122"/>
                    </a:cubicBezTo>
                    <a:cubicBezTo>
                      <a:pt x="607938" y="64667"/>
                      <a:pt x="615291" y="60837"/>
                      <a:pt x="622261" y="60607"/>
                    </a:cubicBezTo>
                    <a:cubicBezTo>
                      <a:pt x="629232" y="60377"/>
                      <a:pt x="635206" y="58233"/>
                      <a:pt x="637810" y="56777"/>
                    </a:cubicBezTo>
                    <a:cubicBezTo>
                      <a:pt x="640415" y="55322"/>
                      <a:pt x="646925" y="52028"/>
                      <a:pt x="655275" y="59918"/>
                    </a:cubicBezTo>
                    <a:cubicBezTo>
                      <a:pt x="663624" y="67807"/>
                      <a:pt x="672739" y="70182"/>
                      <a:pt x="677334" y="71637"/>
                    </a:cubicBezTo>
                    <a:cubicBezTo>
                      <a:pt x="681853" y="73092"/>
                      <a:pt x="693879" y="80982"/>
                      <a:pt x="685913" y="89331"/>
                    </a:cubicBezTo>
                    <a:cubicBezTo>
                      <a:pt x="685913" y="89331"/>
                      <a:pt x="678023" y="97450"/>
                      <a:pt x="678713" y="99595"/>
                    </a:cubicBezTo>
                    <a:cubicBezTo>
                      <a:pt x="679173" y="100897"/>
                      <a:pt x="680322" y="105033"/>
                      <a:pt x="681164" y="107944"/>
                    </a:cubicBezTo>
                    <a:cubicBezTo>
                      <a:pt x="682466" y="106718"/>
                      <a:pt x="684152" y="103807"/>
                      <a:pt x="686909" y="99671"/>
                    </a:cubicBezTo>
                    <a:cubicBezTo>
                      <a:pt x="690433" y="94386"/>
                      <a:pt x="696330" y="92165"/>
                      <a:pt x="698398" y="92012"/>
                    </a:cubicBezTo>
                    <a:cubicBezTo>
                      <a:pt x="700467" y="91858"/>
                      <a:pt x="703990" y="90709"/>
                      <a:pt x="706824" y="89637"/>
                    </a:cubicBezTo>
                    <a:cubicBezTo>
                      <a:pt x="709735" y="88488"/>
                      <a:pt x="713564" y="80675"/>
                      <a:pt x="714177" y="79450"/>
                    </a:cubicBezTo>
                    <a:cubicBezTo>
                      <a:pt x="714790" y="78148"/>
                      <a:pt x="711649" y="76080"/>
                      <a:pt x="715479" y="77688"/>
                    </a:cubicBezTo>
                    <a:cubicBezTo>
                      <a:pt x="719309" y="79297"/>
                      <a:pt x="723139" y="80216"/>
                      <a:pt x="726050" y="81365"/>
                    </a:cubicBezTo>
                    <a:cubicBezTo>
                      <a:pt x="728960" y="82514"/>
                      <a:pt x="734016" y="83433"/>
                      <a:pt x="734858" y="80063"/>
                    </a:cubicBezTo>
                    <a:cubicBezTo>
                      <a:pt x="735395" y="77841"/>
                      <a:pt x="734399" y="73016"/>
                      <a:pt x="733633" y="69875"/>
                    </a:cubicBezTo>
                    <a:cubicBezTo>
                      <a:pt x="732790" y="69799"/>
                      <a:pt x="732024" y="69799"/>
                      <a:pt x="730339" y="69186"/>
                    </a:cubicBezTo>
                    <a:cubicBezTo>
                      <a:pt x="727658" y="68267"/>
                      <a:pt x="725361" y="67731"/>
                      <a:pt x="723446" y="69186"/>
                    </a:cubicBezTo>
                    <a:cubicBezTo>
                      <a:pt x="721531" y="70641"/>
                      <a:pt x="721837" y="72097"/>
                      <a:pt x="720228" y="70105"/>
                    </a:cubicBezTo>
                    <a:cubicBezTo>
                      <a:pt x="718620" y="68190"/>
                      <a:pt x="716246" y="63594"/>
                      <a:pt x="713028" y="66275"/>
                    </a:cubicBezTo>
                    <a:cubicBezTo>
                      <a:pt x="709811" y="68956"/>
                      <a:pt x="698016" y="74701"/>
                      <a:pt x="697096" y="74854"/>
                    </a:cubicBezTo>
                    <a:cubicBezTo>
                      <a:pt x="696177" y="75007"/>
                      <a:pt x="694875" y="73858"/>
                      <a:pt x="697249" y="72786"/>
                    </a:cubicBezTo>
                    <a:cubicBezTo>
                      <a:pt x="699624" y="71637"/>
                      <a:pt x="699318" y="70871"/>
                      <a:pt x="700160" y="70105"/>
                    </a:cubicBezTo>
                    <a:cubicBezTo>
                      <a:pt x="700926" y="69339"/>
                      <a:pt x="700926" y="68650"/>
                      <a:pt x="699548" y="67731"/>
                    </a:cubicBezTo>
                    <a:cubicBezTo>
                      <a:pt x="698168" y="66811"/>
                      <a:pt x="691735" y="65662"/>
                      <a:pt x="693037" y="64820"/>
                    </a:cubicBezTo>
                    <a:cubicBezTo>
                      <a:pt x="694339" y="64054"/>
                      <a:pt x="694032" y="58769"/>
                      <a:pt x="692424" y="58079"/>
                    </a:cubicBezTo>
                    <a:cubicBezTo>
                      <a:pt x="690815" y="57467"/>
                      <a:pt x="681088" y="54403"/>
                      <a:pt x="678023" y="54096"/>
                    </a:cubicBezTo>
                    <a:cubicBezTo>
                      <a:pt x="674960" y="53790"/>
                      <a:pt x="670517" y="52488"/>
                      <a:pt x="671513" y="50879"/>
                    </a:cubicBezTo>
                    <a:cubicBezTo>
                      <a:pt x="672432" y="49271"/>
                      <a:pt x="671053" y="48505"/>
                      <a:pt x="677717" y="50420"/>
                    </a:cubicBezTo>
                    <a:cubicBezTo>
                      <a:pt x="684381" y="52335"/>
                      <a:pt x="700083" y="54250"/>
                      <a:pt x="705292" y="54250"/>
                    </a:cubicBezTo>
                    <a:cubicBezTo>
                      <a:pt x="710501" y="54250"/>
                      <a:pt x="714407" y="54862"/>
                      <a:pt x="716475" y="52335"/>
                    </a:cubicBezTo>
                    <a:cubicBezTo>
                      <a:pt x="718543" y="49807"/>
                      <a:pt x="724748" y="47356"/>
                      <a:pt x="727352" y="46743"/>
                    </a:cubicBezTo>
                    <a:cubicBezTo>
                      <a:pt x="729879" y="46130"/>
                      <a:pt x="739761" y="45135"/>
                      <a:pt x="740296" y="41764"/>
                    </a:cubicBezTo>
                    <a:cubicBezTo>
                      <a:pt x="740756" y="38394"/>
                      <a:pt x="739990" y="36632"/>
                      <a:pt x="737922" y="36173"/>
                    </a:cubicBezTo>
                    <a:cubicBezTo>
                      <a:pt x="735854" y="35713"/>
                      <a:pt x="733786" y="36020"/>
                      <a:pt x="732944" y="35407"/>
                    </a:cubicBezTo>
                    <a:cubicBezTo>
                      <a:pt x="732177" y="34794"/>
                      <a:pt x="725743" y="33492"/>
                      <a:pt x="722756" y="33032"/>
                    </a:cubicBezTo>
                    <a:cubicBezTo>
                      <a:pt x="719692" y="32573"/>
                      <a:pt x="710654" y="31577"/>
                      <a:pt x="713794" y="30811"/>
                    </a:cubicBezTo>
                    <a:cubicBezTo>
                      <a:pt x="717011" y="30045"/>
                      <a:pt x="715556" y="28437"/>
                      <a:pt x="715403" y="27288"/>
                    </a:cubicBezTo>
                    <a:cubicBezTo>
                      <a:pt x="715250" y="26139"/>
                      <a:pt x="712645" y="19934"/>
                      <a:pt x="709965" y="22002"/>
                    </a:cubicBezTo>
                    <a:cubicBezTo>
                      <a:pt x="707283" y="24071"/>
                      <a:pt x="705828" y="24377"/>
                      <a:pt x="704679" y="24530"/>
                    </a:cubicBezTo>
                    <a:cubicBezTo>
                      <a:pt x="703530" y="24683"/>
                      <a:pt x="703530" y="24530"/>
                      <a:pt x="703760" y="22922"/>
                    </a:cubicBezTo>
                    <a:cubicBezTo>
                      <a:pt x="703913" y="21313"/>
                      <a:pt x="703760" y="19858"/>
                      <a:pt x="702458" y="20853"/>
                    </a:cubicBezTo>
                    <a:cubicBezTo>
                      <a:pt x="701156" y="21773"/>
                      <a:pt x="696101" y="24224"/>
                      <a:pt x="694186" y="24224"/>
                    </a:cubicBezTo>
                    <a:cubicBezTo>
                      <a:pt x="692271" y="24224"/>
                      <a:pt x="689743" y="24836"/>
                      <a:pt x="691275" y="23304"/>
                    </a:cubicBezTo>
                    <a:cubicBezTo>
                      <a:pt x="692883" y="21696"/>
                      <a:pt x="691122" y="22002"/>
                      <a:pt x="689973" y="20624"/>
                    </a:cubicBezTo>
                    <a:cubicBezTo>
                      <a:pt x="688824" y="19168"/>
                      <a:pt x="681011" y="13577"/>
                      <a:pt x="677871" y="14113"/>
                    </a:cubicBezTo>
                    <a:cubicBezTo>
                      <a:pt x="674654" y="14572"/>
                      <a:pt x="674041" y="15568"/>
                      <a:pt x="672892" y="17483"/>
                    </a:cubicBezTo>
                    <a:cubicBezTo>
                      <a:pt x="671743" y="19398"/>
                      <a:pt x="668602" y="24530"/>
                      <a:pt x="667913" y="25449"/>
                    </a:cubicBezTo>
                    <a:cubicBezTo>
                      <a:pt x="667300" y="26368"/>
                      <a:pt x="664696" y="30045"/>
                      <a:pt x="665998" y="31500"/>
                    </a:cubicBezTo>
                    <a:cubicBezTo>
                      <a:pt x="667300" y="32956"/>
                      <a:pt x="666917" y="36249"/>
                      <a:pt x="665692" y="37551"/>
                    </a:cubicBezTo>
                    <a:cubicBezTo>
                      <a:pt x="664390" y="38854"/>
                      <a:pt x="660943" y="41535"/>
                      <a:pt x="659947" y="41841"/>
                    </a:cubicBezTo>
                    <a:cubicBezTo>
                      <a:pt x="658951" y="42147"/>
                      <a:pt x="656959" y="42607"/>
                      <a:pt x="659641" y="38777"/>
                    </a:cubicBezTo>
                    <a:cubicBezTo>
                      <a:pt x="662321" y="34947"/>
                      <a:pt x="664236" y="33339"/>
                      <a:pt x="661862" y="33798"/>
                    </a:cubicBezTo>
                    <a:cubicBezTo>
                      <a:pt x="659487" y="34258"/>
                      <a:pt x="643632" y="37322"/>
                      <a:pt x="648917" y="33032"/>
                    </a:cubicBezTo>
                    <a:cubicBezTo>
                      <a:pt x="654202" y="28743"/>
                      <a:pt x="659641" y="27134"/>
                      <a:pt x="660253" y="24913"/>
                    </a:cubicBezTo>
                    <a:cubicBezTo>
                      <a:pt x="660866" y="22692"/>
                      <a:pt x="662321" y="19781"/>
                      <a:pt x="660100" y="21236"/>
                    </a:cubicBezTo>
                    <a:cubicBezTo>
                      <a:pt x="657879" y="22692"/>
                      <a:pt x="653360" y="23917"/>
                      <a:pt x="652287" y="23611"/>
                    </a:cubicBezTo>
                    <a:cubicBezTo>
                      <a:pt x="651138" y="23304"/>
                      <a:pt x="648611" y="21696"/>
                      <a:pt x="650372" y="19934"/>
                    </a:cubicBezTo>
                    <a:cubicBezTo>
                      <a:pt x="652134" y="18173"/>
                      <a:pt x="653436" y="17407"/>
                      <a:pt x="656270" y="17866"/>
                    </a:cubicBezTo>
                    <a:cubicBezTo>
                      <a:pt x="659181" y="18326"/>
                      <a:pt x="661862" y="16564"/>
                      <a:pt x="663011" y="15798"/>
                    </a:cubicBezTo>
                    <a:cubicBezTo>
                      <a:pt x="664160" y="15032"/>
                      <a:pt x="670364" y="9900"/>
                      <a:pt x="666074" y="7832"/>
                    </a:cubicBezTo>
                    <a:cubicBezTo>
                      <a:pt x="661785" y="5764"/>
                      <a:pt x="646313" y="938"/>
                      <a:pt x="645777" y="632"/>
                    </a:cubicBezTo>
                    <a:cubicBezTo>
                      <a:pt x="645317" y="326"/>
                      <a:pt x="644015" y="-1283"/>
                      <a:pt x="642866" y="2240"/>
                    </a:cubicBezTo>
                    <a:cubicBezTo>
                      <a:pt x="641717" y="5764"/>
                      <a:pt x="640645" y="8445"/>
                      <a:pt x="637887" y="9747"/>
                    </a:cubicBezTo>
                    <a:cubicBezTo>
                      <a:pt x="635206" y="11049"/>
                      <a:pt x="629768" y="12658"/>
                      <a:pt x="634057" y="12428"/>
                    </a:cubicBezTo>
                    <a:cubicBezTo>
                      <a:pt x="638347" y="12275"/>
                      <a:pt x="636125" y="13347"/>
                      <a:pt x="638806" y="13730"/>
                    </a:cubicBezTo>
                    <a:cubicBezTo>
                      <a:pt x="641487" y="14036"/>
                      <a:pt x="638347" y="16104"/>
                      <a:pt x="641181" y="16641"/>
                    </a:cubicBezTo>
                    <a:cubicBezTo>
                      <a:pt x="644091" y="17100"/>
                      <a:pt x="640874" y="17943"/>
                      <a:pt x="638500" y="18556"/>
                    </a:cubicBezTo>
                    <a:cubicBezTo>
                      <a:pt x="636125" y="19168"/>
                      <a:pt x="626551" y="21466"/>
                      <a:pt x="628466" y="22539"/>
                    </a:cubicBezTo>
                    <a:cubicBezTo>
                      <a:pt x="630381" y="23688"/>
                      <a:pt x="627853" y="23994"/>
                      <a:pt x="628466" y="25219"/>
                    </a:cubicBezTo>
                    <a:cubicBezTo>
                      <a:pt x="629079" y="26522"/>
                      <a:pt x="634670" y="28590"/>
                      <a:pt x="631376" y="28130"/>
                    </a:cubicBezTo>
                    <a:cubicBezTo>
                      <a:pt x="628006" y="27670"/>
                      <a:pt x="623870" y="27517"/>
                      <a:pt x="624330" y="29432"/>
                    </a:cubicBezTo>
                    <a:cubicBezTo>
                      <a:pt x="624789" y="31347"/>
                      <a:pt x="628160" y="34871"/>
                      <a:pt x="625632" y="34411"/>
                    </a:cubicBezTo>
                    <a:cubicBezTo>
                      <a:pt x="623104" y="33951"/>
                      <a:pt x="619274" y="32803"/>
                      <a:pt x="617819" y="35177"/>
                    </a:cubicBezTo>
                    <a:cubicBezTo>
                      <a:pt x="616363" y="37551"/>
                      <a:pt x="615751" y="36786"/>
                      <a:pt x="614908" y="37092"/>
                    </a:cubicBezTo>
                    <a:cubicBezTo>
                      <a:pt x="614142" y="37398"/>
                      <a:pt x="614602" y="39160"/>
                      <a:pt x="613300" y="39007"/>
                    </a:cubicBezTo>
                    <a:cubicBezTo>
                      <a:pt x="611997" y="38854"/>
                      <a:pt x="611385" y="37858"/>
                      <a:pt x="611232" y="33262"/>
                    </a:cubicBezTo>
                    <a:cubicBezTo>
                      <a:pt x="611078" y="28666"/>
                      <a:pt x="611078" y="27670"/>
                      <a:pt x="609930" y="26368"/>
                    </a:cubicBezTo>
                    <a:cubicBezTo>
                      <a:pt x="608780" y="25066"/>
                      <a:pt x="605640" y="24760"/>
                      <a:pt x="609930" y="23304"/>
                    </a:cubicBezTo>
                    <a:cubicBezTo>
                      <a:pt x="614219" y="21849"/>
                      <a:pt x="615827" y="20241"/>
                      <a:pt x="616134" y="17713"/>
                    </a:cubicBezTo>
                    <a:cubicBezTo>
                      <a:pt x="616440" y="15185"/>
                      <a:pt x="618202" y="5764"/>
                      <a:pt x="614831" y="9134"/>
                    </a:cubicBezTo>
                    <a:cubicBezTo>
                      <a:pt x="611462" y="12504"/>
                      <a:pt x="600278" y="20930"/>
                      <a:pt x="596985" y="23688"/>
                    </a:cubicBezTo>
                    <a:cubicBezTo>
                      <a:pt x="593614" y="26368"/>
                      <a:pt x="593308" y="29585"/>
                      <a:pt x="590780" y="30734"/>
                    </a:cubicBezTo>
                    <a:cubicBezTo>
                      <a:pt x="588253" y="31883"/>
                      <a:pt x="584576" y="35866"/>
                      <a:pt x="583580" y="36939"/>
                    </a:cubicBezTo>
                    <a:cubicBezTo>
                      <a:pt x="582661" y="38088"/>
                      <a:pt x="578831" y="40003"/>
                      <a:pt x="580363" y="41381"/>
                    </a:cubicBezTo>
                    <a:cubicBezTo>
                      <a:pt x="581972" y="42837"/>
                      <a:pt x="581972" y="43909"/>
                      <a:pt x="580670" y="45211"/>
                    </a:cubicBezTo>
                    <a:cubicBezTo>
                      <a:pt x="579368" y="46513"/>
                      <a:pt x="575384" y="49807"/>
                      <a:pt x="574618" y="51569"/>
                    </a:cubicBezTo>
                    <a:cubicBezTo>
                      <a:pt x="573852" y="53330"/>
                      <a:pt x="572397" y="54250"/>
                      <a:pt x="570635" y="51875"/>
                    </a:cubicBezTo>
                    <a:cubicBezTo>
                      <a:pt x="568873" y="49501"/>
                      <a:pt x="568108" y="49347"/>
                      <a:pt x="568261" y="50956"/>
                    </a:cubicBezTo>
                    <a:cubicBezTo>
                      <a:pt x="568414" y="52564"/>
                      <a:pt x="568721" y="56088"/>
                      <a:pt x="566959" y="52564"/>
                    </a:cubicBezTo>
                    <a:cubicBezTo>
                      <a:pt x="565197" y="49041"/>
                      <a:pt x="565656" y="49194"/>
                      <a:pt x="566806" y="46207"/>
                    </a:cubicBezTo>
                    <a:cubicBezTo>
                      <a:pt x="567954" y="43143"/>
                      <a:pt x="570635" y="36632"/>
                      <a:pt x="571095" y="35330"/>
                    </a:cubicBezTo>
                    <a:cubicBezTo>
                      <a:pt x="571555" y="34028"/>
                      <a:pt x="569027" y="33415"/>
                      <a:pt x="571095" y="31654"/>
                    </a:cubicBezTo>
                    <a:cubicBezTo>
                      <a:pt x="573163" y="29892"/>
                      <a:pt x="578908" y="25909"/>
                      <a:pt x="582278" y="24147"/>
                    </a:cubicBezTo>
                    <a:cubicBezTo>
                      <a:pt x="585648" y="22385"/>
                      <a:pt x="587103" y="21926"/>
                      <a:pt x="588329" y="20164"/>
                    </a:cubicBezTo>
                    <a:cubicBezTo>
                      <a:pt x="589631" y="18402"/>
                      <a:pt x="591546" y="16334"/>
                      <a:pt x="592619" y="15568"/>
                    </a:cubicBezTo>
                    <a:cubicBezTo>
                      <a:pt x="593767" y="14802"/>
                      <a:pt x="593921" y="13500"/>
                      <a:pt x="590704" y="12658"/>
                    </a:cubicBezTo>
                    <a:cubicBezTo>
                      <a:pt x="587487" y="11892"/>
                      <a:pt x="574618" y="10130"/>
                      <a:pt x="571708" y="10896"/>
                    </a:cubicBezTo>
                    <a:cubicBezTo>
                      <a:pt x="568797" y="11662"/>
                      <a:pt x="562899" y="14726"/>
                      <a:pt x="565810" y="12198"/>
                    </a:cubicBezTo>
                    <a:cubicBezTo>
                      <a:pt x="568721" y="9670"/>
                      <a:pt x="569333" y="7755"/>
                      <a:pt x="566269" y="9134"/>
                    </a:cubicBezTo>
                    <a:cubicBezTo>
                      <a:pt x="563205" y="10589"/>
                      <a:pt x="563359" y="10743"/>
                      <a:pt x="562286" y="9747"/>
                    </a:cubicBezTo>
                    <a:cubicBezTo>
                      <a:pt x="561138" y="8828"/>
                      <a:pt x="560984" y="7526"/>
                      <a:pt x="560065" y="7985"/>
                    </a:cubicBezTo>
                    <a:cubicBezTo>
                      <a:pt x="559146" y="8445"/>
                      <a:pt x="559146" y="7985"/>
                      <a:pt x="558763" y="7066"/>
                    </a:cubicBezTo>
                    <a:cubicBezTo>
                      <a:pt x="558380" y="6147"/>
                      <a:pt x="555086" y="4692"/>
                      <a:pt x="554780" y="7832"/>
                    </a:cubicBezTo>
                    <a:cubicBezTo>
                      <a:pt x="554474" y="11049"/>
                      <a:pt x="553861" y="14343"/>
                      <a:pt x="553478" y="15032"/>
                    </a:cubicBezTo>
                    <a:cubicBezTo>
                      <a:pt x="553171" y="15645"/>
                      <a:pt x="552712" y="16181"/>
                      <a:pt x="551716" y="15339"/>
                    </a:cubicBezTo>
                    <a:cubicBezTo>
                      <a:pt x="550797" y="14572"/>
                      <a:pt x="550414" y="15032"/>
                      <a:pt x="549648" y="14572"/>
                    </a:cubicBezTo>
                    <a:cubicBezTo>
                      <a:pt x="548882" y="14113"/>
                      <a:pt x="547580" y="13270"/>
                      <a:pt x="546967" y="15032"/>
                    </a:cubicBezTo>
                    <a:cubicBezTo>
                      <a:pt x="546354" y="16794"/>
                      <a:pt x="545665" y="17943"/>
                      <a:pt x="548729" y="19322"/>
                    </a:cubicBezTo>
                    <a:cubicBezTo>
                      <a:pt x="551793" y="20777"/>
                      <a:pt x="561367" y="24913"/>
                      <a:pt x="557308" y="24300"/>
                    </a:cubicBezTo>
                    <a:cubicBezTo>
                      <a:pt x="553325" y="23688"/>
                      <a:pt x="549648" y="23534"/>
                      <a:pt x="548499" y="25756"/>
                    </a:cubicBezTo>
                    <a:cubicBezTo>
                      <a:pt x="547350" y="27977"/>
                      <a:pt x="544975" y="30351"/>
                      <a:pt x="546890" y="31807"/>
                    </a:cubicBezTo>
                    <a:cubicBezTo>
                      <a:pt x="548805" y="33262"/>
                      <a:pt x="550108" y="36786"/>
                      <a:pt x="545129" y="34717"/>
                    </a:cubicBezTo>
                    <a:cubicBezTo>
                      <a:pt x="540150" y="32649"/>
                      <a:pt x="538235" y="32190"/>
                      <a:pt x="534558" y="34564"/>
                    </a:cubicBezTo>
                    <a:cubicBezTo>
                      <a:pt x="530882" y="36939"/>
                      <a:pt x="526592" y="38854"/>
                      <a:pt x="525597" y="39313"/>
                    </a:cubicBezTo>
                    <a:cubicBezTo>
                      <a:pt x="524678" y="39773"/>
                      <a:pt x="518397" y="43909"/>
                      <a:pt x="519239" y="45058"/>
                    </a:cubicBezTo>
                    <a:cubicBezTo>
                      <a:pt x="520005" y="46207"/>
                      <a:pt x="524524" y="45824"/>
                      <a:pt x="520694" y="47126"/>
                    </a:cubicBezTo>
                    <a:cubicBezTo>
                      <a:pt x="516865" y="48428"/>
                      <a:pt x="517171" y="47892"/>
                      <a:pt x="518779" y="49347"/>
                    </a:cubicBezTo>
                    <a:cubicBezTo>
                      <a:pt x="520388" y="50803"/>
                      <a:pt x="520541" y="52411"/>
                      <a:pt x="518779" y="53177"/>
                    </a:cubicBezTo>
                    <a:cubicBezTo>
                      <a:pt x="517018" y="53943"/>
                      <a:pt x="514643" y="55705"/>
                      <a:pt x="518626" y="56088"/>
                    </a:cubicBezTo>
                    <a:cubicBezTo>
                      <a:pt x="522609" y="56471"/>
                      <a:pt x="528201" y="57390"/>
                      <a:pt x="524678" y="58462"/>
                    </a:cubicBezTo>
                    <a:cubicBezTo>
                      <a:pt x="521154" y="59611"/>
                      <a:pt x="519239" y="59918"/>
                      <a:pt x="518320" y="60377"/>
                    </a:cubicBezTo>
                    <a:cubicBezTo>
                      <a:pt x="517401" y="60837"/>
                      <a:pt x="512728" y="62292"/>
                      <a:pt x="514184" y="60377"/>
                    </a:cubicBezTo>
                    <a:cubicBezTo>
                      <a:pt x="515639" y="58462"/>
                      <a:pt x="514337" y="58462"/>
                      <a:pt x="512881" y="57850"/>
                    </a:cubicBezTo>
                    <a:cubicBezTo>
                      <a:pt x="511426" y="57237"/>
                      <a:pt x="509971" y="57084"/>
                      <a:pt x="510507" y="55628"/>
                    </a:cubicBezTo>
                    <a:cubicBezTo>
                      <a:pt x="510966" y="54173"/>
                      <a:pt x="510201" y="52411"/>
                      <a:pt x="508592" y="53407"/>
                    </a:cubicBezTo>
                    <a:cubicBezTo>
                      <a:pt x="506984" y="54403"/>
                      <a:pt x="503307" y="54173"/>
                      <a:pt x="501699" y="54862"/>
                    </a:cubicBezTo>
                    <a:cubicBezTo>
                      <a:pt x="500090" y="55475"/>
                      <a:pt x="497409" y="55628"/>
                      <a:pt x="496107" y="56011"/>
                    </a:cubicBezTo>
                    <a:cubicBezTo>
                      <a:pt x="494805" y="56318"/>
                      <a:pt x="494345" y="54403"/>
                      <a:pt x="500549" y="53484"/>
                    </a:cubicBezTo>
                    <a:cubicBezTo>
                      <a:pt x="506754" y="52564"/>
                      <a:pt x="505681" y="51875"/>
                      <a:pt x="507060" y="50573"/>
                    </a:cubicBezTo>
                    <a:cubicBezTo>
                      <a:pt x="508516" y="49271"/>
                      <a:pt x="509435" y="48045"/>
                      <a:pt x="505298" y="47049"/>
                    </a:cubicBezTo>
                    <a:cubicBezTo>
                      <a:pt x="501162" y="46054"/>
                      <a:pt x="496337" y="44139"/>
                      <a:pt x="493962" y="46283"/>
                    </a:cubicBezTo>
                    <a:cubicBezTo>
                      <a:pt x="491588" y="48352"/>
                      <a:pt x="489520" y="49347"/>
                      <a:pt x="492047" y="50267"/>
                    </a:cubicBezTo>
                    <a:cubicBezTo>
                      <a:pt x="494575" y="51186"/>
                      <a:pt x="494728" y="51569"/>
                      <a:pt x="492813" y="51722"/>
                    </a:cubicBezTo>
                    <a:cubicBezTo>
                      <a:pt x="490898" y="51875"/>
                      <a:pt x="487681" y="52028"/>
                      <a:pt x="488064" y="51109"/>
                    </a:cubicBezTo>
                    <a:cubicBezTo>
                      <a:pt x="488447" y="50190"/>
                      <a:pt x="486915" y="49960"/>
                      <a:pt x="485843" y="50190"/>
                    </a:cubicBezTo>
                    <a:cubicBezTo>
                      <a:pt x="484694" y="50343"/>
                      <a:pt x="461562" y="46973"/>
                      <a:pt x="461102" y="46973"/>
                    </a:cubicBezTo>
                    <a:cubicBezTo>
                      <a:pt x="460643" y="46973"/>
                      <a:pt x="457426" y="46513"/>
                      <a:pt x="459800" y="47739"/>
                    </a:cubicBezTo>
                    <a:cubicBezTo>
                      <a:pt x="462174" y="49041"/>
                      <a:pt x="467766" y="50113"/>
                      <a:pt x="468226" y="51722"/>
                    </a:cubicBezTo>
                    <a:cubicBezTo>
                      <a:pt x="468685" y="53330"/>
                      <a:pt x="468532" y="54403"/>
                      <a:pt x="469528" y="53790"/>
                    </a:cubicBezTo>
                    <a:cubicBezTo>
                      <a:pt x="470524" y="53177"/>
                      <a:pt x="470983" y="54403"/>
                      <a:pt x="471749" y="54556"/>
                    </a:cubicBezTo>
                    <a:cubicBezTo>
                      <a:pt x="472515" y="54709"/>
                      <a:pt x="479562" y="55322"/>
                      <a:pt x="481783" y="53637"/>
                    </a:cubicBezTo>
                    <a:cubicBezTo>
                      <a:pt x="484005" y="51875"/>
                      <a:pt x="484158" y="51722"/>
                      <a:pt x="484005" y="53330"/>
                    </a:cubicBezTo>
                    <a:cubicBezTo>
                      <a:pt x="483851" y="54939"/>
                      <a:pt x="485613" y="60224"/>
                      <a:pt x="483239" y="61603"/>
                    </a:cubicBezTo>
                    <a:cubicBezTo>
                      <a:pt x="480864" y="63058"/>
                      <a:pt x="479868" y="63671"/>
                      <a:pt x="481171" y="64130"/>
                    </a:cubicBezTo>
                    <a:cubicBezTo>
                      <a:pt x="482473" y="64590"/>
                      <a:pt x="483392" y="65279"/>
                      <a:pt x="482319" y="65892"/>
                    </a:cubicBezTo>
                    <a:cubicBezTo>
                      <a:pt x="481171" y="66505"/>
                      <a:pt x="480711" y="66505"/>
                      <a:pt x="481707" y="67348"/>
                    </a:cubicBezTo>
                    <a:cubicBezTo>
                      <a:pt x="482626" y="68114"/>
                      <a:pt x="486992" y="71790"/>
                      <a:pt x="482013" y="69722"/>
                    </a:cubicBezTo>
                    <a:cubicBezTo>
                      <a:pt x="477034" y="67654"/>
                      <a:pt x="463170" y="61296"/>
                      <a:pt x="461945" y="60607"/>
                    </a:cubicBezTo>
                    <a:cubicBezTo>
                      <a:pt x="460643" y="59994"/>
                      <a:pt x="459877" y="59152"/>
                      <a:pt x="460336" y="61909"/>
                    </a:cubicBezTo>
                    <a:cubicBezTo>
                      <a:pt x="460796" y="64590"/>
                      <a:pt x="459877" y="67501"/>
                      <a:pt x="457808" y="67654"/>
                    </a:cubicBezTo>
                    <a:cubicBezTo>
                      <a:pt x="455741" y="67807"/>
                      <a:pt x="453826" y="66735"/>
                      <a:pt x="453519" y="64437"/>
                    </a:cubicBezTo>
                    <a:cubicBezTo>
                      <a:pt x="453213" y="62216"/>
                      <a:pt x="452064" y="62982"/>
                      <a:pt x="451451" y="63518"/>
                    </a:cubicBezTo>
                    <a:cubicBezTo>
                      <a:pt x="450838" y="63977"/>
                      <a:pt x="438506" y="67960"/>
                      <a:pt x="439196" y="71637"/>
                    </a:cubicBezTo>
                    <a:cubicBezTo>
                      <a:pt x="439808" y="75314"/>
                      <a:pt x="441570" y="77535"/>
                      <a:pt x="442260" y="78837"/>
                    </a:cubicBezTo>
                    <a:cubicBezTo>
                      <a:pt x="442949" y="80139"/>
                      <a:pt x="445324" y="82207"/>
                      <a:pt x="442413" y="80905"/>
                    </a:cubicBezTo>
                    <a:cubicBezTo>
                      <a:pt x="439502" y="79603"/>
                      <a:pt x="439043" y="79143"/>
                      <a:pt x="438124" y="81212"/>
                    </a:cubicBezTo>
                    <a:cubicBezTo>
                      <a:pt x="437204" y="83280"/>
                      <a:pt x="432072" y="90173"/>
                      <a:pt x="427553" y="92854"/>
                    </a:cubicBezTo>
                    <a:cubicBezTo>
                      <a:pt x="423110" y="95535"/>
                      <a:pt x="423876" y="94310"/>
                      <a:pt x="427553" y="90633"/>
                    </a:cubicBezTo>
                    <a:cubicBezTo>
                      <a:pt x="431230" y="86956"/>
                      <a:pt x="431995" y="84888"/>
                      <a:pt x="432685" y="83433"/>
                    </a:cubicBezTo>
                    <a:cubicBezTo>
                      <a:pt x="433298" y="81977"/>
                      <a:pt x="433298" y="81365"/>
                      <a:pt x="434140" y="80752"/>
                    </a:cubicBezTo>
                    <a:cubicBezTo>
                      <a:pt x="434983" y="80139"/>
                      <a:pt x="436055" y="77228"/>
                      <a:pt x="435290" y="75773"/>
                    </a:cubicBezTo>
                    <a:cubicBezTo>
                      <a:pt x="434523" y="74318"/>
                      <a:pt x="433375" y="72862"/>
                      <a:pt x="434983" y="70182"/>
                    </a:cubicBezTo>
                    <a:cubicBezTo>
                      <a:pt x="436592" y="67501"/>
                      <a:pt x="437511" y="65433"/>
                      <a:pt x="436285" y="62369"/>
                    </a:cubicBezTo>
                    <a:cubicBezTo>
                      <a:pt x="434983" y="59305"/>
                      <a:pt x="433757" y="59152"/>
                      <a:pt x="432149" y="60760"/>
                    </a:cubicBezTo>
                    <a:cubicBezTo>
                      <a:pt x="430540" y="62369"/>
                      <a:pt x="429774" y="62828"/>
                      <a:pt x="429774" y="62062"/>
                    </a:cubicBezTo>
                    <a:cubicBezTo>
                      <a:pt x="429774" y="61296"/>
                      <a:pt x="429009" y="61909"/>
                      <a:pt x="428319" y="63518"/>
                    </a:cubicBezTo>
                    <a:cubicBezTo>
                      <a:pt x="427706" y="65126"/>
                      <a:pt x="425102" y="71024"/>
                      <a:pt x="425638" y="68650"/>
                    </a:cubicBezTo>
                    <a:cubicBezTo>
                      <a:pt x="426098" y="66275"/>
                      <a:pt x="425944" y="64820"/>
                      <a:pt x="425025" y="66275"/>
                    </a:cubicBezTo>
                    <a:cubicBezTo>
                      <a:pt x="424106" y="67731"/>
                      <a:pt x="416447" y="74241"/>
                      <a:pt x="422115" y="77458"/>
                    </a:cubicBezTo>
                    <a:cubicBezTo>
                      <a:pt x="427783" y="80675"/>
                      <a:pt x="427246" y="79526"/>
                      <a:pt x="425485" y="81135"/>
                    </a:cubicBezTo>
                    <a:cubicBezTo>
                      <a:pt x="425485" y="81135"/>
                      <a:pt x="417979" y="86573"/>
                      <a:pt x="416217" y="87033"/>
                    </a:cubicBezTo>
                    <a:cubicBezTo>
                      <a:pt x="414455" y="87492"/>
                      <a:pt x="413995" y="87033"/>
                      <a:pt x="415297" y="85424"/>
                    </a:cubicBezTo>
                    <a:cubicBezTo>
                      <a:pt x="416600" y="83816"/>
                      <a:pt x="415910" y="83969"/>
                      <a:pt x="416447" y="82514"/>
                    </a:cubicBezTo>
                    <a:cubicBezTo>
                      <a:pt x="416906" y="81058"/>
                      <a:pt x="416753" y="80905"/>
                      <a:pt x="417595" y="79986"/>
                    </a:cubicBezTo>
                    <a:cubicBezTo>
                      <a:pt x="418362" y="79067"/>
                      <a:pt x="419204" y="78684"/>
                      <a:pt x="418055" y="76156"/>
                    </a:cubicBezTo>
                    <a:cubicBezTo>
                      <a:pt x="416906" y="73628"/>
                      <a:pt x="416293" y="73092"/>
                      <a:pt x="417289" y="71407"/>
                    </a:cubicBezTo>
                    <a:cubicBezTo>
                      <a:pt x="418208" y="69645"/>
                      <a:pt x="418898" y="67271"/>
                      <a:pt x="415221" y="68037"/>
                    </a:cubicBezTo>
                    <a:cubicBezTo>
                      <a:pt x="411544" y="68803"/>
                      <a:pt x="408327" y="69186"/>
                      <a:pt x="406412" y="69492"/>
                    </a:cubicBezTo>
                    <a:cubicBezTo>
                      <a:pt x="404498" y="69799"/>
                      <a:pt x="400361" y="72326"/>
                      <a:pt x="398753" y="74088"/>
                    </a:cubicBezTo>
                    <a:cubicBezTo>
                      <a:pt x="397144" y="75850"/>
                      <a:pt x="394770" y="77765"/>
                      <a:pt x="398906" y="78684"/>
                    </a:cubicBezTo>
                    <a:cubicBezTo>
                      <a:pt x="403042" y="79603"/>
                      <a:pt x="405646" y="81518"/>
                      <a:pt x="403348" y="82207"/>
                    </a:cubicBezTo>
                    <a:cubicBezTo>
                      <a:pt x="401127" y="82820"/>
                      <a:pt x="397144" y="82667"/>
                      <a:pt x="398217" y="84582"/>
                    </a:cubicBezTo>
                    <a:cubicBezTo>
                      <a:pt x="399366" y="86497"/>
                      <a:pt x="400744" y="90173"/>
                      <a:pt x="398523" y="88105"/>
                    </a:cubicBezTo>
                    <a:cubicBezTo>
                      <a:pt x="396302" y="86037"/>
                      <a:pt x="388489" y="84735"/>
                      <a:pt x="386421" y="83969"/>
                    </a:cubicBezTo>
                    <a:cubicBezTo>
                      <a:pt x="384353" y="83203"/>
                      <a:pt x="383740" y="83050"/>
                      <a:pt x="385655" y="84735"/>
                    </a:cubicBezTo>
                    <a:cubicBezTo>
                      <a:pt x="387570" y="86497"/>
                      <a:pt x="389332" y="90020"/>
                      <a:pt x="392012" y="90786"/>
                    </a:cubicBezTo>
                    <a:cubicBezTo>
                      <a:pt x="394693" y="91552"/>
                      <a:pt x="398523" y="94003"/>
                      <a:pt x="394233" y="94922"/>
                    </a:cubicBezTo>
                    <a:cubicBezTo>
                      <a:pt x="389944" y="95841"/>
                      <a:pt x="383510" y="94922"/>
                      <a:pt x="382131" y="92701"/>
                    </a:cubicBezTo>
                    <a:cubicBezTo>
                      <a:pt x="380676" y="90480"/>
                      <a:pt x="380369" y="89637"/>
                      <a:pt x="379604" y="89484"/>
                    </a:cubicBezTo>
                    <a:cubicBezTo>
                      <a:pt x="378837" y="89331"/>
                      <a:pt x="378148" y="89024"/>
                      <a:pt x="378837" y="87875"/>
                    </a:cubicBezTo>
                    <a:cubicBezTo>
                      <a:pt x="379450" y="86726"/>
                      <a:pt x="378991" y="85807"/>
                      <a:pt x="377535" y="85501"/>
                    </a:cubicBezTo>
                    <a:cubicBezTo>
                      <a:pt x="376080" y="85195"/>
                      <a:pt x="375774" y="85195"/>
                      <a:pt x="374472" y="86803"/>
                    </a:cubicBezTo>
                    <a:cubicBezTo>
                      <a:pt x="373169" y="88412"/>
                      <a:pt x="368574" y="92854"/>
                      <a:pt x="370182" y="95075"/>
                    </a:cubicBezTo>
                    <a:cubicBezTo>
                      <a:pt x="371791" y="97297"/>
                      <a:pt x="370948" y="98599"/>
                      <a:pt x="369876" y="99365"/>
                    </a:cubicBezTo>
                    <a:cubicBezTo>
                      <a:pt x="368727" y="100131"/>
                      <a:pt x="365740" y="102582"/>
                      <a:pt x="362829" y="102888"/>
                    </a:cubicBezTo>
                    <a:cubicBezTo>
                      <a:pt x="359918" y="103195"/>
                      <a:pt x="358386" y="103195"/>
                      <a:pt x="358386" y="105952"/>
                    </a:cubicBezTo>
                    <a:cubicBezTo>
                      <a:pt x="358386" y="108633"/>
                      <a:pt x="358846" y="111544"/>
                      <a:pt x="360914" y="113152"/>
                    </a:cubicBezTo>
                    <a:cubicBezTo>
                      <a:pt x="362982" y="114761"/>
                      <a:pt x="363825" y="115220"/>
                      <a:pt x="361527" y="115680"/>
                    </a:cubicBezTo>
                    <a:cubicBezTo>
                      <a:pt x="359305" y="116140"/>
                      <a:pt x="353561" y="116293"/>
                      <a:pt x="356242" y="117288"/>
                    </a:cubicBezTo>
                    <a:cubicBezTo>
                      <a:pt x="358923" y="118208"/>
                      <a:pt x="366582" y="121884"/>
                      <a:pt x="361680" y="120812"/>
                    </a:cubicBezTo>
                    <a:cubicBezTo>
                      <a:pt x="356701" y="119663"/>
                      <a:pt x="352412" y="116369"/>
                      <a:pt x="353561" y="119663"/>
                    </a:cubicBezTo>
                    <a:cubicBezTo>
                      <a:pt x="354710" y="123033"/>
                      <a:pt x="355016" y="123493"/>
                      <a:pt x="356471" y="123799"/>
                    </a:cubicBezTo>
                    <a:cubicBezTo>
                      <a:pt x="357927" y="124106"/>
                      <a:pt x="358080" y="124565"/>
                      <a:pt x="355858" y="124259"/>
                    </a:cubicBezTo>
                    <a:cubicBezTo>
                      <a:pt x="353637" y="123952"/>
                      <a:pt x="346437" y="122650"/>
                      <a:pt x="344522" y="123799"/>
                    </a:cubicBezTo>
                    <a:cubicBezTo>
                      <a:pt x="342607" y="124948"/>
                      <a:pt x="332267" y="129391"/>
                      <a:pt x="330812" y="129850"/>
                    </a:cubicBezTo>
                    <a:cubicBezTo>
                      <a:pt x="329356" y="130310"/>
                      <a:pt x="328131" y="131152"/>
                      <a:pt x="328131" y="133374"/>
                    </a:cubicBezTo>
                    <a:cubicBezTo>
                      <a:pt x="328131" y="135595"/>
                      <a:pt x="326982" y="136438"/>
                      <a:pt x="330352" y="136055"/>
                    </a:cubicBezTo>
                    <a:cubicBezTo>
                      <a:pt x="333722" y="135748"/>
                      <a:pt x="343450" y="135901"/>
                      <a:pt x="345518" y="135595"/>
                    </a:cubicBezTo>
                    <a:cubicBezTo>
                      <a:pt x="347586" y="135289"/>
                      <a:pt x="348888" y="134829"/>
                      <a:pt x="350803" y="133680"/>
                    </a:cubicBezTo>
                    <a:cubicBezTo>
                      <a:pt x="352718" y="132531"/>
                      <a:pt x="355399" y="132072"/>
                      <a:pt x="358003" y="134446"/>
                    </a:cubicBezTo>
                    <a:cubicBezTo>
                      <a:pt x="360531" y="136821"/>
                      <a:pt x="361833" y="137357"/>
                      <a:pt x="362982" y="137510"/>
                    </a:cubicBezTo>
                    <a:cubicBezTo>
                      <a:pt x="364131" y="137663"/>
                      <a:pt x="364438" y="137816"/>
                      <a:pt x="361833" y="139118"/>
                    </a:cubicBezTo>
                    <a:cubicBezTo>
                      <a:pt x="359229" y="140421"/>
                      <a:pt x="352565" y="142948"/>
                      <a:pt x="351646" y="144557"/>
                    </a:cubicBezTo>
                    <a:cubicBezTo>
                      <a:pt x="350727" y="146165"/>
                      <a:pt x="351952" y="148540"/>
                      <a:pt x="349271" y="146472"/>
                    </a:cubicBezTo>
                    <a:cubicBezTo>
                      <a:pt x="346591" y="144404"/>
                      <a:pt x="343220" y="138659"/>
                      <a:pt x="340999" y="140114"/>
                    </a:cubicBezTo>
                    <a:cubicBezTo>
                      <a:pt x="338778" y="141570"/>
                      <a:pt x="332573" y="145399"/>
                      <a:pt x="332573" y="145399"/>
                    </a:cubicBezTo>
                    <a:cubicBezTo>
                      <a:pt x="332573" y="145399"/>
                      <a:pt x="330045" y="146548"/>
                      <a:pt x="331654" y="147927"/>
                    </a:cubicBezTo>
                    <a:cubicBezTo>
                      <a:pt x="333263" y="149382"/>
                      <a:pt x="334029" y="149689"/>
                      <a:pt x="331501" y="149229"/>
                    </a:cubicBezTo>
                    <a:cubicBezTo>
                      <a:pt x="328973" y="148770"/>
                      <a:pt x="326905" y="146855"/>
                      <a:pt x="327059" y="147927"/>
                    </a:cubicBezTo>
                    <a:cubicBezTo>
                      <a:pt x="327211" y="149076"/>
                      <a:pt x="329126" y="148693"/>
                      <a:pt x="327671" y="149689"/>
                    </a:cubicBezTo>
                    <a:cubicBezTo>
                      <a:pt x="326216" y="150608"/>
                      <a:pt x="320471" y="154514"/>
                      <a:pt x="323229" y="153365"/>
                    </a:cubicBezTo>
                    <a:cubicBezTo>
                      <a:pt x="325909" y="152216"/>
                      <a:pt x="327671" y="151757"/>
                      <a:pt x="328667" y="152600"/>
                    </a:cubicBezTo>
                    <a:cubicBezTo>
                      <a:pt x="329586" y="153365"/>
                      <a:pt x="329433" y="154668"/>
                      <a:pt x="327059" y="154821"/>
                    </a:cubicBezTo>
                    <a:cubicBezTo>
                      <a:pt x="324684" y="154974"/>
                      <a:pt x="322080" y="155587"/>
                      <a:pt x="324531" y="155970"/>
                    </a:cubicBezTo>
                    <a:cubicBezTo>
                      <a:pt x="326982" y="156353"/>
                      <a:pt x="324990" y="157425"/>
                      <a:pt x="326139" y="158191"/>
                    </a:cubicBezTo>
                    <a:cubicBezTo>
                      <a:pt x="327288" y="158957"/>
                      <a:pt x="326292" y="160872"/>
                      <a:pt x="325220" y="161561"/>
                    </a:cubicBezTo>
                    <a:cubicBezTo>
                      <a:pt x="324071" y="162174"/>
                      <a:pt x="319628" y="161561"/>
                      <a:pt x="321237" y="162327"/>
                    </a:cubicBezTo>
                    <a:cubicBezTo>
                      <a:pt x="322845" y="163093"/>
                      <a:pt x="325679" y="165008"/>
                      <a:pt x="323765" y="164395"/>
                    </a:cubicBezTo>
                    <a:cubicBezTo>
                      <a:pt x="321850" y="163783"/>
                      <a:pt x="318786" y="163783"/>
                      <a:pt x="318020" y="161178"/>
                    </a:cubicBezTo>
                    <a:cubicBezTo>
                      <a:pt x="317254" y="158651"/>
                      <a:pt x="316871" y="152906"/>
                      <a:pt x="316565" y="152063"/>
                    </a:cubicBezTo>
                    <a:cubicBezTo>
                      <a:pt x="316258" y="151297"/>
                      <a:pt x="314190" y="145016"/>
                      <a:pt x="310973" y="147314"/>
                    </a:cubicBezTo>
                    <a:cubicBezTo>
                      <a:pt x="307756" y="149536"/>
                      <a:pt x="306224" y="152063"/>
                      <a:pt x="304080" y="153212"/>
                    </a:cubicBezTo>
                    <a:cubicBezTo>
                      <a:pt x="302011" y="154361"/>
                      <a:pt x="300556" y="154974"/>
                      <a:pt x="302011" y="152293"/>
                    </a:cubicBezTo>
                    <a:cubicBezTo>
                      <a:pt x="303467" y="149612"/>
                      <a:pt x="304080" y="148616"/>
                      <a:pt x="302011" y="149076"/>
                    </a:cubicBezTo>
                    <a:cubicBezTo>
                      <a:pt x="299943" y="149536"/>
                      <a:pt x="300096" y="151297"/>
                      <a:pt x="299331" y="151757"/>
                    </a:cubicBezTo>
                    <a:cubicBezTo>
                      <a:pt x="298564" y="152216"/>
                      <a:pt x="297875" y="151910"/>
                      <a:pt x="297416" y="151451"/>
                    </a:cubicBezTo>
                    <a:cubicBezTo>
                      <a:pt x="296956" y="150991"/>
                      <a:pt x="295807" y="150838"/>
                      <a:pt x="294888" y="152216"/>
                    </a:cubicBezTo>
                    <a:cubicBezTo>
                      <a:pt x="293969" y="153672"/>
                      <a:pt x="290599" y="154744"/>
                      <a:pt x="294888" y="155127"/>
                    </a:cubicBezTo>
                    <a:cubicBezTo>
                      <a:pt x="299177" y="155434"/>
                      <a:pt x="305458" y="155893"/>
                      <a:pt x="306071" y="156276"/>
                    </a:cubicBezTo>
                    <a:cubicBezTo>
                      <a:pt x="306684" y="156583"/>
                      <a:pt x="311050" y="157195"/>
                      <a:pt x="306684" y="158957"/>
                    </a:cubicBezTo>
                    <a:cubicBezTo>
                      <a:pt x="302394" y="160719"/>
                      <a:pt x="298718" y="162327"/>
                      <a:pt x="296650" y="162327"/>
                    </a:cubicBezTo>
                    <a:cubicBezTo>
                      <a:pt x="294581" y="162327"/>
                      <a:pt x="293126" y="162787"/>
                      <a:pt x="292207" y="163629"/>
                    </a:cubicBezTo>
                    <a:cubicBezTo>
                      <a:pt x="291288" y="164395"/>
                      <a:pt x="290292" y="166157"/>
                      <a:pt x="289526" y="164549"/>
                    </a:cubicBezTo>
                    <a:cubicBezTo>
                      <a:pt x="288760" y="162940"/>
                      <a:pt x="284241" y="162480"/>
                      <a:pt x="281560" y="163629"/>
                    </a:cubicBezTo>
                    <a:cubicBezTo>
                      <a:pt x="278879" y="164778"/>
                      <a:pt x="279952" y="164549"/>
                      <a:pt x="278496" y="166540"/>
                    </a:cubicBezTo>
                    <a:cubicBezTo>
                      <a:pt x="277041" y="168455"/>
                      <a:pt x="277424" y="168302"/>
                      <a:pt x="278190" y="168915"/>
                    </a:cubicBezTo>
                    <a:cubicBezTo>
                      <a:pt x="278956" y="169527"/>
                      <a:pt x="279109" y="171442"/>
                      <a:pt x="278802" y="172132"/>
                    </a:cubicBezTo>
                    <a:cubicBezTo>
                      <a:pt x="278496" y="172821"/>
                      <a:pt x="278650" y="173893"/>
                      <a:pt x="280411" y="172898"/>
                    </a:cubicBezTo>
                    <a:cubicBezTo>
                      <a:pt x="282173" y="171978"/>
                      <a:pt x="291288" y="169221"/>
                      <a:pt x="292207" y="168149"/>
                    </a:cubicBezTo>
                    <a:cubicBezTo>
                      <a:pt x="293126" y="167000"/>
                      <a:pt x="293509" y="165238"/>
                      <a:pt x="295730" y="165774"/>
                    </a:cubicBezTo>
                    <a:cubicBezTo>
                      <a:pt x="297952" y="166234"/>
                      <a:pt x="305765" y="169451"/>
                      <a:pt x="301016" y="170217"/>
                    </a:cubicBezTo>
                    <a:cubicBezTo>
                      <a:pt x="296267" y="170983"/>
                      <a:pt x="292207" y="173740"/>
                      <a:pt x="291288" y="174659"/>
                    </a:cubicBezTo>
                    <a:cubicBezTo>
                      <a:pt x="290369" y="175578"/>
                      <a:pt x="290292" y="175961"/>
                      <a:pt x="292437" y="176268"/>
                    </a:cubicBezTo>
                    <a:cubicBezTo>
                      <a:pt x="294505" y="176574"/>
                      <a:pt x="296267" y="177034"/>
                      <a:pt x="296573" y="178642"/>
                    </a:cubicBezTo>
                    <a:cubicBezTo>
                      <a:pt x="296880" y="180251"/>
                      <a:pt x="298794" y="182779"/>
                      <a:pt x="300403" y="181553"/>
                    </a:cubicBezTo>
                    <a:cubicBezTo>
                      <a:pt x="302011" y="180251"/>
                      <a:pt x="314114" y="175195"/>
                      <a:pt x="305382" y="182166"/>
                    </a:cubicBezTo>
                    <a:cubicBezTo>
                      <a:pt x="305382" y="182166"/>
                      <a:pt x="299484" y="184847"/>
                      <a:pt x="303160" y="187145"/>
                    </a:cubicBezTo>
                    <a:cubicBezTo>
                      <a:pt x="306837" y="189366"/>
                      <a:pt x="303160" y="187757"/>
                      <a:pt x="301092" y="187451"/>
                    </a:cubicBezTo>
                    <a:cubicBezTo>
                      <a:pt x="299024" y="187145"/>
                      <a:pt x="289756" y="182472"/>
                      <a:pt x="287688" y="182702"/>
                    </a:cubicBezTo>
                    <a:cubicBezTo>
                      <a:pt x="285620" y="182855"/>
                      <a:pt x="282096" y="183468"/>
                      <a:pt x="285007" y="180634"/>
                    </a:cubicBezTo>
                    <a:cubicBezTo>
                      <a:pt x="287917" y="177800"/>
                      <a:pt x="285620" y="177723"/>
                      <a:pt x="282939" y="179179"/>
                    </a:cubicBezTo>
                    <a:cubicBezTo>
                      <a:pt x="280258" y="180634"/>
                      <a:pt x="277041" y="182242"/>
                      <a:pt x="276428" y="182702"/>
                    </a:cubicBezTo>
                    <a:cubicBezTo>
                      <a:pt x="275815" y="183162"/>
                      <a:pt x="274207" y="184004"/>
                      <a:pt x="278343" y="184157"/>
                    </a:cubicBezTo>
                    <a:cubicBezTo>
                      <a:pt x="282479" y="184310"/>
                      <a:pt x="286462" y="184770"/>
                      <a:pt x="283322" y="186225"/>
                    </a:cubicBezTo>
                    <a:cubicBezTo>
                      <a:pt x="280105" y="187681"/>
                      <a:pt x="279798" y="187374"/>
                      <a:pt x="278726" y="186379"/>
                    </a:cubicBezTo>
                    <a:cubicBezTo>
                      <a:pt x="277577" y="185459"/>
                      <a:pt x="276198" y="184770"/>
                      <a:pt x="274130" y="186991"/>
                    </a:cubicBezTo>
                    <a:cubicBezTo>
                      <a:pt x="272062" y="189213"/>
                      <a:pt x="270760" y="190974"/>
                      <a:pt x="268692" y="191970"/>
                    </a:cubicBezTo>
                    <a:cubicBezTo>
                      <a:pt x="266624" y="192966"/>
                      <a:pt x="265168" y="193885"/>
                      <a:pt x="269458" y="193425"/>
                    </a:cubicBezTo>
                    <a:cubicBezTo>
                      <a:pt x="273747" y="192966"/>
                      <a:pt x="283016" y="191664"/>
                      <a:pt x="283016" y="191664"/>
                    </a:cubicBezTo>
                    <a:cubicBezTo>
                      <a:pt x="283016" y="191664"/>
                      <a:pt x="286692" y="191204"/>
                      <a:pt x="289756" y="193272"/>
                    </a:cubicBezTo>
                    <a:cubicBezTo>
                      <a:pt x="292820" y="195340"/>
                      <a:pt x="296956" y="196489"/>
                      <a:pt x="297109" y="197868"/>
                    </a:cubicBezTo>
                    <a:cubicBezTo>
                      <a:pt x="297262" y="199323"/>
                      <a:pt x="298411" y="203153"/>
                      <a:pt x="295347" y="198787"/>
                    </a:cubicBezTo>
                    <a:cubicBezTo>
                      <a:pt x="295347" y="198787"/>
                      <a:pt x="293126" y="197025"/>
                      <a:pt x="289296" y="197179"/>
                    </a:cubicBezTo>
                    <a:cubicBezTo>
                      <a:pt x="285466" y="197332"/>
                      <a:pt x="282939" y="196030"/>
                      <a:pt x="280717" y="196413"/>
                    </a:cubicBezTo>
                    <a:cubicBezTo>
                      <a:pt x="278496" y="196719"/>
                      <a:pt x="274360" y="196566"/>
                      <a:pt x="272598" y="197179"/>
                    </a:cubicBezTo>
                    <a:cubicBezTo>
                      <a:pt x="270837" y="197791"/>
                      <a:pt x="265551" y="197791"/>
                      <a:pt x="265551" y="199860"/>
                    </a:cubicBezTo>
                    <a:cubicBezTo>
                      <a:pt x="265551" y="201928"/>
                      <a:pt x="265705" y="202387"/>
                      <a:pt x="268768" y="202770"/>
                    </a:cubicBezTo>
                    <a:cubicBezTo>
                      <a:pt x="271832" y="203077"/>
                      <a:pt x="272139" y="203536"/>
                      <a:pt x="267160" y="203536"/>
                    </a:cubicBezTo>
                    <a:cubicBezTo>
                      <a:pt x="262181" y="203536"/>
                      <a:pt x="256973" y="205911"/>
                      <a:pt x="255517" y="206217"/>
                    </a:cubicBezTo>
                    <a:cubicBezTo>
                      <a:pt x="254062" y="206523"/>
                      <a:pt x="247551" y="208438"/>
                      <a:pt x="246556" y="208592"/>
                    </a:cubicBezTo>
                    <a:cubicBezTo>
                      <a:pt x="245636" y="208745"/>
                      <a:pt x="243032" y="209051"/>
                      <a:pt x="247015" y="212115"/>
                    </a:cubicBezTo>
                    <a:cubicBezTo>
                      <a:pt x="250998" y="215179"/>
                      <a:pt x="251458" y="214643"/>
                      <a:pt x="253373" y="214796"/>
                    </a:cubicBezTo>
                    <a:cubicBezTo>
                      <a:pt x="255288" y="214949"/>
                      <a:pt x="254981" y="216098"/>
                      <a:pt x="250692" y="217017"/>
                    </a:cubicBezTo>
                    <a:cubicBezTo>
                      <a:pt x="246402" y="217936"/>
                      <a:pt x="236981" y="218626"/>
                      <a:pt x="239202" y="219698"/>
                    </a:cubicBezTo>
                    <a:cubicBezTo>
                      <a:pt x="241423" y="220847"/>
                      <a:pt x="242879" y="222915"/>
                      <a:pt x="240964" y="222609"/>
                    </a:cubicBezTo>
                    <a:cubicBezTo>
                      <a:pt x="239049" y="222302"/>
                      <a:pt x="235219" y="222609"/>
                      <a:pt x="237134" y="223528"/>
                    </a:cubicBezTo>
                    <a:cubicBezTo>
                      <a:pt x="239049" y="224447"/>
                      <a:pt x="237747" y="225596"/>
                      <a:pt x="237747" y="225596"/>
                    </a:cubicBezTo>
                    <a:cubicBezTo>
                      <a:pt x="237747" y="225596"/>
                      <a:pt x="236291" y="228660"/>
                      <a:pt x="239815" y="227051"/>
                    </a:cubicBezTo>
                    <a:cubicBezTo>
                      <a:pt x="243338" y="225443"/>
                      <a:pt x="247781" y="223681"/>
                      <a:pt x="247475" y="225749"/>
                    </a:cubicBezTo>
                    <a:cubicBezTo>
                      <a:pt x="247168" y="227817"/>
                      <a:pt x="246556" y="229273"/>
                      <a:pt x="243798" y="229273"/>
                    </a:cubicBezTo>
                    <a:cubicBezTo>
                      <a:pt x="241040" y="229273"/>
                      <a:pt x="231389" y="229426"/>
                      <a:pt x="231389" y="229426"/>
                    </a:cubicBezTo>
                    <a:cubicBezTo>
                      <a:pt x="231389" y="229426"/>
                      <a:pt x="227713" y="229119"/>
                      <a:pt x="227559" y="231954"/>
                    </a:cubicBezTo>
                    <a:cubicBezTo>
                      <a:pt x="227406" y="234788"/>
                      <a:pt x="225951" y="238158"/>
                      <a:pt x="230777" y="239307"/>
                    </a:cubicBezTo>
                    <a:cubicBezTo>
                      <a:pt x="235602" y="240456"/>
                      <a:pt x="234607" y="240226"/>
                      <a:pt x="232538" y="241222"/>
                    </a:cubicBezTo>
                    <a:cubicBezTo>
                      <a:pt x="230470" y="242141"/>
                      <a:pt x="226181" y="244286"/>
                      <a:pt x="228402" y="244286"/>
                    </a:cubicBezTo>
                    <a:cubicBezTo>
                      <a:pt x="230623" y="244286"/>
                      <a:pt x="236215" y="242524"/>
                      <a:pt x="239279" y="242064"/>
                    </a:cubicBezTo>
                    <a:cubicBezTo>
                      <a:pt x="242343" y="241605"/>
                      <a:pt x="251687" y="239996"/>
                      <a:pt x="253143" y="239843"/>
                    </a:cubicBezTo>
                    <a:cubicBezTo>
                      <a:pt x="254598" y="239690"/>
                      <a:pt x="259653" y="238081"/>
                      <a:pt x="254904" y="241451"/>
                    </a:cubicBezTo>
                    <a:cubicBezTo>
                      <a:pt x="250155" y="244822"/>
                      <a:pt x="245789" y="247043"/>
                      <a:pt x="243415" y="245281"/>
                    </a:cubicBezTo>
                    <a:cubicBezTo>
                      <a:pt x="241040" y="243520"/>
                      <a:pt x="240734" y="242371"/>
                      <a:pt x="237058" y="244362"/>
                    </a:cubicBezTo>
                    <a:cubicBezTo>
                      <a:pt x="233381" y="246354"/>
                      <a:pt x="227789" y="246737"/>
                      <a:pt x="226181" y="247273"/>
                    </a:cubicBezTo>
                    <a:cubicBezTo>
                      <a:pt x="224572" y="247732"/>
                      <a:pt x="221049" y="248422"/>
                      <a:pt x="221432" y="249647"/>
                    </a:cubicBezTo>
                    <a:cubicBezTo>
                      <a:pt x="221738" y="250949"/>
                      <a:pt x="223040" y="250949"/>
                      <a:pt x="225261" y="250796"/>
                    </a:cubicBezTo>
                    <a:cubicBezTo>
                      <a:pt x="227483" y="250643"/>
                      <a:pt x="228096" y="250949"/>
                      <a:pt x="226870" y="252252"/>
                    </a:cubicBezTo>
                    <a:cubicBezTo>
                      <a:pt x="225644" y="253554"/>
                      <a:pt x="224496" y="254166"/>
                      <a:pt x="226411" y="254932"/>
                    </a:cubicBezTo>
                    <a:cubicBezTo>
                      <a:pt x="228326" y="255698"/>
                      <a:pt x="234913" y="260371"/>
                      <a:pt x="232309" y="260218"/>
                    </a:cubicBezTo>
                    <a:cubicBezTo>
                      <a:pt x="229781" y="260064"/>
                      <a:pt x="228479" y="258303"/>
                      <a:pt x="227176" y="257537"/>
                    </a:cubicBezTo>
                    <a:cubicBezTo>
                      <a:pt x="225874" y="256771"/>
                      <a:pt x="224266" y="255622"/>
                      <a:pt x="223040" y="257077"/>
                    </a:cubicBezTo>
                    <a:cubicBezTo>
                      <a:pt x="221738" y="258533"/>
                      <a:pt x="215840" y="262975"/>
                      <a:pt x="216683" y="265043"/>
                    </a:cubicBezTo>
                    <a:cubicBezTo>
                      <a:pt x="217449" y="267111"/>
                      <a:pt x="218904" y="269639"/>
                      <a:pt x="216989" y="268413"/>
                    </a:cubicBezTo>
                    <a:cubicBezTo>
                      <a:pt x="215074" y="267111"/>
                      <a:pt x="213619" y="266652"/>
                      <a:pt x="212393" y="269869"/>
                    </a:cubicBezTo>
                    <a:cubicBezTo>
                      <a:pt x="211091" y="273086"/>
                      <a:pt x="210172" y="275460"/>
                      <a:pt x="212547" y="275614"/>
                    </a:cubicBezTo>
                    <a:cubicBezTo>
                      <a:pt x="214921" y="275767"/>
                      <a:pt x="217219" y="275767"/>
                      <a:pt x="216529" y="277222"/>
                    </a:cubicBezTo>
                    <a:cubicBezTo>
                      <a:pt x="215917" y="278677"/>
                      <a:pt x="217296" y="279443"/>
                      <a:pt x="218598" y="279443"/>
                    </a:cubicBezTo>
                    <a:cubicBezTo>
                      <a:pt x="219900" y="279443"/>
                      <a:pt x="220206" y="280362"/>
                      <a:pt x="219364" y="281818"/>
                    </a:cubicBezTo>
                    <a:cubicBezTo>
                      <a:pt x="218598" y="283273"/>
                      <a:pt x="218521" y="282277"/>
                      <a:pt x="216836" y="281512"/>
                    </a:cubicBezTo>
                    <a:cubicBezTo>
                      <a:pt x="215074" y="280745"/>
                      <a:pt x="209789" y="276916"/>
                      <a:pt x="208870" y="275920"/>
                    </a:cubicBezTo>
                    <a:cubicBezTo>
                      <a:pt x="207951" y="274924"/>
                      <a:pt x="208257" y="273545"/>
                      <a:pt x="207108" y="276226"/>
                    </a:cubicBezTo>
                    <a:cubicBezTo>
                      <a:pt x="205959" y="278907"/>
                      <a:pt x="203432" y="286567"/>
                      <a:pt x="202972" y="287409"/>
                    </a:cubicBezTo>
                    <a:cubicBezTo>
                      <a:pt x="202513" y="288252"/>
                      <a:pt x="200291" y="290780"/>
                      <a:pt x="204274" y="288558"/>
                    </a:cubicBezTo>
                    <a:cubicBezTo>
                      <a:pt x="208257" y="286337"/>
                      <a:pt x="210325" y="285494"/>
                      <a:pt x="211780" y="288558"/>
                    </a:cubicBezTo>
                    <a:cubicBezTo>
                      <a:pt x="213236" y="291622"/>
                      <a:pt x="212547" y="291775"/>
                      <a:pt x="211474" y="291775"/>
                    </a:cubicBezTo>
                    <a:cubicBezTo>
                      <a:pt x="210402" y="291775"/>
                      <a:pt x="209406" y="293078"/>
                      <a:pt x="210708" y="293231"/>
                    </a:cubicBezTo>
                    <a:cubicBezTo>
                      <a:pt x="212010" y="293384"/>
                      <a:pt x="214844" y="292618"/>
                      <a:pt x="216606" y="291929"/>
                    </a:cubicBezTo>
                    <a:cubicBezTo>
                      <a:pt x="218368" y="291316"/>
                      <a:pt x="220589" y="290473"/>
                      <a:pt x="215840" y="293537"/>
                    </a:cubicBezTo>
                    <a:cubicBezTo>
                      <a:pt x="211091" y="296601"/>
                      <a:pt x="210708" y="297214"/>
                      <a:pt x="208640" y="297520"/>
                    </a:cubicBezTo>
                    <a:cubicBezTo>
                      <a:pt x="206572" y="297826"/>
                      <a:pt x="207338" y="297061"/>
                      <a:pt x="208181" y="295758"/>
                    </a:cubicBezTo>
                    <a:cubicBezTo>
                      <a:pt x="208946" y="294456"/>
                      <a:pt x="208027" y="291775"/>
                      <a:pt x="206266" y="291469"/>
                    </a:cubicBezTo>
                    <a:cubicBezTo>
                      <a:pt x="204504" y="291163"/>
                      <a:pt x="200674" y="292082"/>
                      <a:pt x="198759" y="293537"/>
                    </a:cubicBezTo>
                    <a:cubicBezTo>
                      <a:pt x="196844" y="294992"/>
                      <a:pt x="191866" y="299895"/>
                      <a:pt x="193168" y="299282"/>
                    </a:cubicBezTo>
                    <a:cubicBezTo>
                      <a:pt x="194470" y="298669"/>
                      <a:pt x="200215" y="296371"/>
                      <a:pt x="197457" y="298363"/>
                    </a:cubicBezTo>
                    <a:cubicBezTo>
                      <a:pt x="197457" y="298363"/>
                      <a:pt x="181985" y="308550"/>
                      <a:pt x="180376" y="310159"/>
                    </a:cubicBezTo>
                    <a:cubicBezTo>
                      <a:pt x="178767" y="311767"/>
                      <a:pt x="176852" y="314754"/>
                      <a:pt x="182444" y="311614"/>
                    </a:cubicBezTo>
                    <a:cubicBezTo>
                      <a:pt x="188036" y="308397"/>
                      <a:pt x="198683" y="302039"/>
                      <a:pt x="194393" y="306022"/>
                    </a:cubicBezTo>
                    <a:cubicBezTo>
                      <a:pt x="190104" y="310005"/>
                      <a:pt x="189414" y="309699"/>
                      <a:pt x="192785" y="309852"/>
                    </a:cubicBezTo>
                    <a:cubicBezTo>
                      <a:pt x="196155" y="310005"/>
                      <a:pt x="192478" y="312533"/>
                      <a:pt x="189721" y="313069"/>
                    </a:cubicBezTo>
                    <a:cubicBezTo>
                      <a:pt x="187040" y="313529"/>
                      <a:pt x="180453" y="314525"/>
                      <a:pt x="185125" y="316593"/>
                    </a:cubicBezTo>
                    <a:cubicBezTo>
                      <a:pt x="189797" y="318661"/>
                      <a:pt x="191023" y="319657"/>
                      <a:pt x="187499" y="322031"/>
                    </a:cubicBezTo>
                    <a:cubicBezTo>
                      <a:pt x="183976" y="324406"/>
                      <a:pt x="183210" y="325095"/>
                      <a:pt x="185278" y="325095"/>
                    </a:cubicBezTo>
                    <a:cubicBezTo>
                      <a:pt x="187346" y="325095"/>
                      <a:pt x="185431" y="326014"/>
                      <a:pt x="183210" y="328006"/>
                    </a:cubicBezTo>
                    <a:cubicBezTo>
                      <a:pt x="180989" y="329997"/>
                      <a:pt x="176010" y="333291"/>
                      <a:pt x="177925" y="329614"/>
                    </a:cubicBezTo>
                    <a:cubicBezTo>
                      <a:pt x="179840" y="325938"/>
                      <a:pt x="178538" y="326091"/>
                      <a:pt x="177312" y="325325"/>
                    </a:cubicBezTo>
                    <a:cubicBezTo>
                      <a:pt x="176010" y="324559"/>
                      <a:pt x="171108" y="321495"/>
                      <a:pt x="167125" y="324712"/>
                    </a:cubicBezTo>
                    <a:cubicBezTo>
                      <a:pt x="163142" y="327929"/>
                      <a:pt x="155329" y="332525"/>
                      <a:pt x="153873" y="333521"/>
                    </a:cubicBezTo>
                    <a:cubicBezTo>
                      <a:pt x="152418" y="334440"/>
                      <a:pt x="149737" y="336048"/>
                      <a:pt x="151959" y="337350"/>
                    </a:cubicBezTo>
                    <a:cubicBezTo>
                      <a:pt x="154180" y="338652"/>
                      <a:pt x="153108" y="338652"/>
                      <a:pt x="151499" y="339572"/>
                    </a:cubicBezTo>
                    <a:cubicBezTo>
                      <a:pt x="149891" y="340491"/>
                      <a:pt x="143839" y="345470"/>
                      <a:pt x="142691" y="347078"/>
                    </a:cubicBezTo>
                    <a:cubicBezTo>
                      <a:pt x="141542" y="348687"/>
                      <a:pt x="141388" y="348533"/>
                      <a:pt x="143839" y="348227"/>
                    </a:cubicBezTo>
                    <a:cubicBezTo>
                      <a:pt x="146214" y="347921"/>
                      <a:pt x="146750" y="348687"/>
                      <a:pt x="144299" y="349989"/>
                    </a:cubicBezTo>
                    <a:cubicBezTo>
                      <a:pt x="141924" y="351291"/>
                      <a:pt x="135491" y="355734"/>
                      <a:pt x="133729" y="356729"/>
                    </a:cubicBezTo>
                    <a:cubicBezTo>
                      <a:pt x="131967" y="357648"/>
                      <a:pt x="128597" y="360253"/>
                      <a:pt x="132809" y="359640"/>
                    </a:cubicBezTo>
                    <a:cubicBezTo>
                      <a:pt x="136946" y="359027"/>
                      <a:pt x="138095" y="359640"/>
                      <a:pt x="140163" y="358874"/>
                    </a:cubicBezTo>
                    <a:cubicBezTo>
                      <a:pt x="142231" y="358108"/>
                      <a:pt x="143839" y="358721"/>
                      <a:pt x="141082" y="360942"/>
                    </a:cubicBezTo>
                    <a:cubicBezTo>
                      <a:pt x="138401" y="363163"/>
                      <a:pt x="137099" y="364925"/>
                      <a:pt x="138554" y="366840"/>
                    </a:cubicBezTo>
                    <a:cubicBezTo>
                      <a:pt x="140010" y="368755"/>
                      <a:pt x="141924" y="371436"/>
                      <a:pt x="146367" y="369061"/>
                    </a:cubicBezTo>
                    <a:cubicBezTo>
                      <a:pt x="150810" y="366687"/>
                      <a:pt x="161380" y="361555"/>
                      <a:pt x="164061" y="359946"/>
                    </a:cubicBezTo>
                    <a:cubicBezTo>
                      <a:pt x="166742" y="358338"/>
                      <a:pt x="171108" y="356423"/>
                      <a:pt x="170801" y="353895"/>
                    </a:cubicBezTo>
                    <a:cubicBezTo>
                      <a:pt x="170495" y="351368"/>
                      <a:pt x="170189" y="351214"/>
                      <a:pt x="167737" y="352593"/>
                    </a:cubicBezTo>
                    <a:cubicBezTo>
                      <a:pt x="165363" y="354048"/>
                      <a:pt x="160691" y="355274"/>
                      <a:pt x="165670" y="351980"/>
                    </a:cubicBezTo>
                    <a:cubicBezTo>
                      <a:pt x="170648" y="348610"/>
                      <a:pt x="178308" y="343555"/>
                      <a:pt x="178308" y="343555"/>
                    </a:cubicBezTo>
                    <a:cubicBezTo>
                      <a:pt x="178308" y="343555"/>
                      <a:pt x="180070" y="341487"/>
                      <a:pt x="181831" y="344321"/>
                    </a:cubicBezTo>
                    <a:cubicBezTo>
                      <a:pt x="183593" y="347155"/>
                      <a:pt x="182291" y="347384"/>
                      <a:pt x="180376" y="348150"/>
                    </a:cubicBezTo>
                    <a:cubicBezTo>
                      <a:pt x="178461" y="348916"/>
                      <a:pt x="171797" y="351521"/>
                      <a:pt x="174325" y="352287"/>
                    </a:cubicBezTo>
                    <a:cubicBezTo>
                      <a:pt x="176852" y="353053"/>
                      <a:pt x="185508" y="353895"/>
                      <a:pt x="180223" y="357265"/>
                    </a:cubicBezTo>
                    <a:cubicBezTo>
                      <a:pt x="174938" y="360636"/>
                      <a:pt x="170342" y="362397"/>
                      <a:pt x="168121" y="363163"/>
                    </a:cubicBezTo>
                    <a:cubicBezTo>
                      <a:pt x="165899" y="363929"/>
                      <a:pt x="160308" y="365844"/>
                      <a:pt x="161610" y="366840"/>
                    </a:cubicBezTo>
                    <a:cubicBezTo>
                      <a:pt x="162912" y="367759"/>
                      <a:pt x="162759" y="366840"/>
                      <a:pt x="164291" y="366380"/>
                    </a:cubicBezTo>
                    <a:cubicBezTo>
                      <a:pt x="165899" y="365921"/>
                      <a:pt x="165593" y="366534"/>
                      <a:pt x="164903" y="367683"/>
                    </a:cubicBezTo>
                    <a:cubicBezTo>
                      <a:pt x="164291" y="368832"/>
                      <a:pt x="164291" y="369138"/>
                      <a:pt x="164903" y="369904"/>
                    </a:cubicBezTo>
                    <a:cubicBezTo>
                      <a:pt x="165516" y="370670"/>
                      <a:pt x="166972" y="371819"/>
                      <a:pt x="164291" y="372125"/>
                    </a:cubicBezTo>
                    <a:cubicBezTo>
                      <a:pt x="161610" y="372432"/>
                      <a:pt x="142767" y="375495"/>
                      <a:pt x="141159" y="376568"/>
                    </a:cubicBezTo>
                    <a:cubicBezTo>
                      <a:pt x="139550" y="377717"/>
                      <a:pt x="137329" y="378942"/>
                      <a:pt x="138631" y="376415"/>
                    </a:cubicBezTo>
                    <a:cubicBezTo>
                      <a:pt x="139933" y="373887"/>
                      <a:pt x="140240" y="371972"/>
                      <a:pt x="138938" y="370210"/>
                    </a:cubicBezTo>
                    <a:cubicBezTo>
                      <a:pt x="137635" y="368449"/>
                      <a:pt x="135567" y="365231"/>
                      <a:pt x="134648" y="364772"/>
                    </a:cubicBezTo>
                    <a:cubicBezTo>
                      <a:pt x="133729" y="364312"/>
                      <a:pt x="132580" y="363623"/>
                      <a:pt x="130971" y="364619"/>
                    </a:cubicBezTo>
                    <a:cubicBezTo>
                      <a:pt x="129363" y="365538"/>
                      <a:pt x="124461" y="367300"/>
                      <a:pt x="123312" y="367836"/>
                    </a:cubicBezTo>
                    <a:cubicBezTo>
                      <a:pt x="122163" y="368295"/>
                      <a:pt x="118026" y="368602"/>
                      <a:pt x="120784" y="369751"/>
                    </a:cubicBezTo>
                    <a:cubicBezTo>
                      <a:pt x="123465" y="370900"/>
                      <a:pt x="124154" y="370670"/>
                      <a:pt x="125226" y="370670"/>
                    </a:cubicBezTo>
                    <a:cubicBezTo>
                      <a:pt x="126376" y="370670"/>
                      <a:pt x="127601" y="371283"/>
                      <a:pt x="124767" y="372891"/>
                    </a:cubicBezTo>
                    <a:cubicBezTo>
                      <a:pt x="121856" y="374500"/>
                      <a:pt x="119329" y="377027"/>
                      <a:pt x="118409" y="378023"/>
                    </a:cubicBezTo>
                    <a:cubicBezTo>
                      <a:pt x="117490" y="379019"/>
                      <a:pt x="115499" y="380551"/>
                      <a:pt x="116494" y="377870"/>
                    </a:cubicBezTo>
                    <a:cubicBezTo>
                      <a:pt x="117414" y="375189"/>
                      <a:pt x="116341" y="374653"/>
                      <a:pt x="115192" y="373580"/>
                    </a:cubicBezTo>
                    <a:cubicBezTo>
                      <a:pt x="114044" y="372508"/>
                      <a:pt x="111516" y="371666"/>
                      <a:pt x="110443" y="372278"/>
                    </a:cubicBezTo>
                    <a:cubicBezTo>
                      <a:pt x="109294" y="372891"/>
                      <a:pt x="106460" y="373044"/>
                      <a:pt x="104239" y="375802"/>
                    </a:cubicBezTo>
                    <a:cubicBezTo>
                      <a:pt x="102018" y="378483"/>
                      <a:pt x="98648" y="378866"/>
                      <a:pt x="101865" y="379938"/>
                    </a:cubicBezTo>
                    <a:cubicBezTo>
                      <a:pt x="105082" y="381087"/>
                      <a:pt x="111899" y="383308"/>
                      <a:pt x="106001" y="383921"/>
                    </a:cubicBezTo>
                    <a:cubicBezTo>
                      <a:pt x="100103" y="384534"/>
                      <a:pt x="91141" y="384840"/>
                      <a:pt x="91294" y="387445"/>
                    </a:cubicBezTo>
                    <a:cubicBezTo>
                      <a:pt x="91448" y="389972"/>
                      <a:pt x="93822" y="391121"/>
                      <a:pt x="97805" y="391274"/>
                    </a:cubicBezTo>
                    <a:cubicBezTo>
                      <a:pt x="101788" y="391427"/>
                      <a:pt x="104162" y="393802"/>
                      <a:pt x="104852" y="395411"/>
                    </a:cubicBezTo>
                    <a:cubicBezTo>
                      <a:pt x="105464" y="397019"/>
                      <a:pt x="106307" y="401002"/>
                      <a:pt x="103703" y="399240"/>
                    </a:cubicBezTo>
                    <a:cubicBezTo>
                      <a:pt x="101175" y="397479"/>
                      <a:pt x="99720" y="397479"/>
                      <a:pt x="98724" y="397632"/>
                    </a:cubicBezTo>
                    <a:cubicBezTo>
                      <a:pt x="97805" y="397785"/>
                      <a:pt x="94741" y="396330"/>
                      <a:pt x="93439" y="394262"/>
                    </a:cubicBezTo>
                    <a:cubicBezTo>
                      <a:pt x="92137" y="392193"/>
                      <a:pt x="88307" y="386296"/>
                      <a:pt x="85626" y="388364"/>
                    </a:cubicBezTo>
                    <a:cubicBezTo>
                      <a:pt x="82945" y="390432"/>
                      <a:pt x="85013" y="391427"/>
                      <a:pt x="86545" y="392653"/>
                    </a:cubicBezTo>
                    <a:cubicBezTo>
                      <a:pt x="88154" y="393955"/>
                      <a:pt x="94052" y="399164"/>
                      <a:pt x="95354" y="400619"/>
                    </a:cubicBezTo>
                    <a:cubicBezTo>
                      <a:pt x="96656" y="402074"/>
                      <a:pt x="97881" y="402994"/>
                      <a:pt x="93132" y="400619"/>
                    </a:cubicBezTo>
                    <a:cubicBezTo>
                      <a:pt x="88384" y="398245"/>
                      <a:pt x="83405" y="393113"/>
                      <a:pt x="79269" y="394108"/>
                    </a:cubicBezTo>
                    <a:cubicBezTo>
                      <a:pt x="75132" y="395104"/>
                      <a:pt x="70996" y="396330"/>
                      <a:pt x="69388" y="394721"/>
                    </a:cubicBezTo>
                    <a:cubicBezTo>
                      <a:pt x="67779" y="393113"/>
                      <a:pt x="65251" y="390585"/>
                      <a:pt x="62188" y="391810"/>
                    </a:cubicBezTo>
                    <a:cubicBezTo>
                      <a:pt x="59124" y="393113"/>
                      <a:pt x="54222" y="393725"/>
                      <a:pt x="55983" y="396253"/>
                    </a:cubicBezTo>
                    <a:cubicBezTo>
                      <a:pt x="57745" y="398781"/>
                      <a:pt x="60273" y="398168"/>
                      <a:pt x="61728" y="399317"/>
                    </a:cubicBezTo>
                    <a:cubicBezTo>
                      <a:pt x="63183" y="400466"/>
                      <a:pt x="61881" y="400083"/>
                      <a:pt x="59967" y="401079"/>
                    </a:cubicBezTo>
                    <a:cubicBezTo>
                      <a:pt x="58052" y="402074"/>
                      <a:pt x="55830" y="403147"/>
                      <a:pt x="58358" y="403606"/>
                    </a:cubicBezTo>
                    <a:cubicBezTo>
                      <a:pt x="60886" y="404066"/>
                      <a:pt x="69388" y="404066"/>
                      <a:pt x="71149" y="404372"/>
                    </a:cubicBezTo>
                    <a:cubicBezTo>
                      <a:pt x="72911" y="404679"/>
                      <a:pt x="77660" y="404526"/>
                      <a:pt x="80571" y="403223"/>
                    </a:cubicBezTo>
                    <a:cubicBezTo>
                      <a:pt x="83481" y="401921"/>
                      <a:pt x="90605" y="402611"/>
                      <a:pt x="84707" y="404526"/>
                    </a:cubicBezTo>
                    <a:cubicBezTo>
                      <a:pt x="78809" y="406440"/>
                      <a:pt x="71762" y="406594"/>
                      <a:pt x="70154" y="408355"/>
                    </a:cubicBezTo>
                    <a:cubicBezTo>
                      <a:pt x="68545" y="410117"/>
                      <a:pt x="70460" y="411036"/>
                      <a:pt x="73677" y="411036"/>
                    </a:cubicBezTo>
                    <a:cubicBezTo>
                      <a:pt x="76894" y="411036"/>
                      <a:pt x="76588" y="413947"/>
                      <a:pt x="72758" y="413104"/>
                    </a:cubicBezTo>
                    <a:cubicBezTo>
                      <a:pt x="68928" y="412338"/>
                      <a:pt x="62877" y="408126"/>
                      <a:pt x="58587" y="408968"/>
                    </a:cubicBezTo>
                    <a:cubicBezTo>
                      <a:pt x="54298" y="409734"/>
                      <a:pt x="44877" y="409581"/>
                      <a:pt x="43268" y="409887"/>
                    </a:cubicBezTo>
                    <a:cubicBezTo>
                      <a:pt x="41660" y="410194"/>
                      <a:pt x="34000" y="410806"/>
                      <a:pt x="36758" y="412262"/>
                    </a:cubicBezTo>
                    <a:cubicBezTo>
                      <a:pt x="39438" y="413717"/>
                      <a:pt x="40281" y="413258"/>
                      <a:pt x="43115" y="413028"/>
                    </a:cubicBezTo>
                    <a:cubicBezTo>
                      <a:pt x="45949" y="412798"/>
                      <a:pt x="45643" y="413794"/>
                      <a:pt x="43575" y="414483"/>
                    </a:cubicBezTo>
                    <a:cubicBezTo>
                      <a:pt x="41506" y="415096"/>
                      <a:pt x="40051" y="416245"/>
                      <a:pt x="42426" y="416398"/>
                    </a:cubicBezTo>
                    <a:cubicBezTo>
                      <a:pt x="44800" y="416551"/>
                      <a:pt x="46409" y="414483"/>
                      <a:pt x="50698" y="415096"/>
                    </a:cubicBezTo>
                    <a:cubicBezTo>
                      <a:pt x="54988" y="415709"/>
                      <a:pt x="56290" y="417317"/>
                      <a:pt x="52919" y="417011"/>
                    </a:cubicBezTo>
                    <a:cubicBezTo>
                      <a:pt x="49549" y="416704"/>
                      <a:pt x="42732" y="416704"/>
                      <a:pt x="42196" y="418926"/>
                    </a:cubicBezTo>
                    <a:cubicBezTo>
                      <a:pt x="41736" y="421147"/>
                      <a:pt x="41583" y="422909"/>
                      <a:pt x="43958" y="424364"/>
                    </a:cubicBezTo>
                    <a:cubicBezTo>
                      <a:pt x="46332" y="425819"/>
                      <a:pt x="47175" y="429496"/>
                      <a:pt x="44723" y="427428"/>
                    </a:cubicBezTo>
                    <a:cubicBezTo>
                      <a:pt x="42349" y="425360"/>
                      <a:pt x="39438" y="419156"/>
                      <a:pt x="37064" y="420075"/>
                    </a:cubicBezTo>
                    <a:cubicBezTo>
                      <a:pt x="34689" y="420994"/>
                      <a:pt x="27183" y="423904"/>
                      <a:pt x="29251" y="426815"/>
                    </a:cubicBezTo>
                    <a:cubicBezTo>
                      <a:pt x="31319" y="429726"/>
                      <a:pt x="34536" y="432253"/>
                      <a:pt x="31472" y="431411"/>
                    </a:cubicBezTo>
                    <a:cubicBezTo>
                      <a:pt x="28408" y="430645"/>
                      <a:pt x="27796" y="430645"/>
                      <a:pt x="26034" y="433019"/>
                    </a:cubicBezTo>
                    <a:cubicBezTo>
                      <a:pt x="24272" y="435394"/>
                      <a:pt x="24119" y="435394"/>
                      <a:pt x="24272" y="432713"/>
                    </a:cubicBezTo>
                    <a:cubicBezTo>
                      <a:pt x="24426" y="430032"/>
                      <a:pt x="24119" y="426815"/>
                      <a:pt x="21898" y="428117"/>
                    </a:cubicBezTo>
                    <a:cubicBezTo>
                      <a:pt x="19677" y="429419"/>
                      <a:pt x="18374" y="429266"/>
                      <a:pt x="16613" y="428424"/>
                    </a:cubicBezTo>
                    <a:cubicBezTo>
                      <a:pt x="14851" y="427658"/>
                      <a:pt x="13242" y="426968"/>
                      <a:pt x="13089" y="429190"/>
                    </a:cubicBezTo>
                    <a:cubicBezTo>
                      <a:pt x="12936" y="431411"/>
                      <a:pt x="14391" y="436083"/>
                      <a:pt x="11787" y="431411"/>
                    </a:cubicBezTo>
                    <a:cubicBezTo>
                      <a:pt x="9259" y="426815"/>
                      <a:pt x="5046" y="425819"/>
                      <a:pt x="6042" y="427581"/>
                    </a:cubicBezTo>
                    <a:cubicBezTo>
                      <a:pt x="6961" y="429343"/>
                      <a:pt x="8264" y="432330"/>
                      <a:pt x="10332" y="433326"/>
                    </a:cubicBezTo>
                    <a:cubicBezTo>
                      <a:pt x="12400" y="434245"/>
                      <a:pt x="12094" y="434781"/>
                      <a:pt x="10025" y="435700"/>
                    </a:cubicBezTo>
                    <a:cubicBezTo>
                      <a:pt x="7957" y="436620"/>
                      <a:pt x="2672" y="438917"/>
                      <a:pt x="5583" y="438764"/>
                    </a:cubicBezTo>
                    <a:cubicBezTo>
                      <a:pt x="8493" y="438611"/>
                      <a:pt x="19983" y="439071"/>
                      <a:pt x="22664" y="439913"/>
                    </a:cubicBezTo>
                    <a:cubicBezTo>
                      <a:pt x="25345" y="440756"/>
                      <a:pt x="33847" y="441522"/>
                      <a:pt x="35608" y="441215"/>
                    </a:cubicBezTo>
                    <a:cubicBezTo>
                      <a:pt x="37370" y="440909"/>
                      <a:pt x="44877" y="440602"/>
                      <a:pt x="38519" y="442517"/>
                    </a:cubicBezTo>
                    <a:cubicBezTo>
                      <a:pt x="32162" y="444432"/>
                      <a:pt x="29404" y="445581"/>
                      <a:pt x="28332" y="446347"/>
                    </a:cubicBezTo>
                    <a:cubicBezTo>
                      <a:pt x="27183" y="447113"/>
                      <a:pt x="26111" y="448569"/>
                      <a:pt x="26264" y="445581"/>
                    </a:cubicBezTo>
                    <a:cubicBezTo>
                      <a:pt x="26417" y="442517"/>
                      <a:pt x="26417" y="442058"/>
                      <a:pt x="24502" y="442517"/>
                    </a:cubicBezTo>
                    <a:cubicBezTo>
                      <a:pt x="22587" y="442977"/>
                      <a:pt x="19217" y="441598"/>
                      <a:pt x="17149" y="440909"/>
                    </a:cubicBezTo>
                    <a:cubicBezTo>
                      <a:pt x="15081" y="440296"/>
                      <a:pt x="12859" y="438994"/>
                      <a:pt x="9643" y="441675"/>
                    </a:cubicBezTo>
                    <a:cubicBezTo>
                      <a:pt x="6425" y="444356"/>
                      <a:pt x="2289" y="447879"/>
                      <a:pt x="834" y="448722"/>
                    </a:cubicBezTo>
                    <a:cubicBezTo>
                      <a:pt x="-622" y="449488"/>
                      <a:pt x="-315" y="449871"/>
                      <a:pt x="2902" y="450483"/>
                    </a:cubicBezTo>
                    <a:cubicBezTo>
                      <a:pt x="6119" y="451096"/>
                      <a:pt x="12477" y="451249"/>
                      <a:pt x="9413" y="452092"/>
                    </a:cubicBezTo>
                    <a:cubicBezTo>
                      <a:pt x="6349" y="452858"/>
                      <a:pt x="7804" y="453241"/>
                      <a:pt x="9106" y="453701"/>
                    </a:cubicBezTo>
                    <a:cubicBezTo>
                      <a:pt x="10408" y="454160"/>
                      <a:pt x="11174" y="455156"/>
                      <a:pt x="10408" y="456075"/>
                    </a:cubicBezTo>
                    <a:cubicBezTo>
                      <a:pt x="9643" y="456994"/>
                      <a:pt x="9643" y="457990"/>
                      <a:pt x="12323" y="457837"/>
                    </a:cubicBezTo>
                    <a:cubicBezTo>
                      <a:pt x="15004" y="457684"/>
                      <a:pt x="10715" y="458449"/>
                      <a:pt x="7038" y="459139"/>
                    </a:cubicBezTo>
                    <a:cubicBezTo>
                      <a:pt x="3362" y="459752"/>
                      <a:pt x="2442" y="459905"/>
                      <a:pt x="3055" y="461360"/>
                    </a:cubicBezTo>
                    <a:cubicBezTo>
                      <a:pt x="3668" y="462816"/>
                      <a:pt x="1293" y="464730"/>
                      <a:pt x="5276" y="463581"/>
                    </a:cubicBezTo>
                    <a:cubicBezTo>
                      <a:pt x="9259" y="462433"/>
                      <a:pt x="11174" y="462662"/>
                      <a:pt x="12323" y="462662"/>
                    </a:cubicBezTo>
                    <a:cubicBezTo>
                      <a:pt x="13472" y="462662"/>
                      <a:pt x="11710" y="463428"/>
                      <a:pt x="6425" y="465037"/>
                    </a:cubicBezTo>
                    <a:cubicBezTo>
                      <a:pt x="1140" y="466645"/>
                      <a:pt x="987" y="468254"/>
                      <a:pt x="2442" y="469326"/>
                    </a:cubicBezTo>
                    <a:cubicBezTo>
                      <a:pt x="3898" y="470475"/>
                      <a:pt x="8340" y="475531"/>
                      <a:pt x="12170" y="475531"/>
                    </a:cubicBezTo>
                    <a:cubicBezTo>
                      <a:pt x="16000" y="475531"/>
                      <a:pt x="30017" y="472007"/>
                      <a:pt x="31626" y="472620"/>
                    </a:cubicBezTo>
                    <a:cubicBezTo>
                      <a:pt x="33234" y="473233"/>
                      <a:pt x="40741" y="476603"/>
                      <a:pt x="43728" y="472007"/>
                    </a:cubicBezTo>
                    <a:cubicBezTo>
                      <a:pt x="46715" y="467411"/>
                      <a:pt x="45796" y="469939"/>
                      <a:pt x="47711" y="470399"/>
                    </a:cubicBezTo>
                    <a:cubicBezTo>
                      <a:pt x="49626" y="470858"/>
                      <a:pt x="63796" y="472160"/>
                      <a:pt x="64945" y="472007"/>
                    </a:cubicBezTo>
                    <a:cubicBezTo>
                      <a:pt x="66094" y="471854"/>
                      <a:pt x="68469" y="472314"/>
                      <a:pt x="66094" y="469479"/>
                    </a:cubicBezTo>
                    <a:cubicBezTo>
                      <a:pt x="63720" y="466569"/>
                      <a:pt x="63183" y="466645"/>
                      <a:pt x="64332" y="464501"/>
                    </a:cubicBezTo>
                    <a:cubicBezTo>
                      <a:pt x="65481" y="462433"/>
                      <a:pt x="68162" y="460364"/>
                      <a:pt x="68315" y="462279"/>
                    </a:cubicBezTo>
                    <a:cubicBezTo>
                      <a:pt x="68469" y="464194"/>
                      <a:pt x="65941" y="467564"/>
                      <a:pt x="67702" y="469633"/>
                    </a:cubicBezTo>
                    <a:cubicBezTo>
                      <a:pt x="69464" y="471701"/>
                      <a:pt x="75362" y="470935"/>
                      <a:pt x="69311" y="472314"/>
                    </a:cubicBezTo>
                    <a:cubicBezTo>
                      <a:pt x="63260" y="473769"/>
                      <a:pt x="57362" y="475224"/>
                      <a:pt x="59277" y="478671"/>
                    </a:cubicBezTo>
                    <a:cubicBezTo>
                      <a:pt x="61192" y="482194"/>
                      <a:pt x="64715" y="483650"/>
                      <a:pt x="60579" y="483803"/>
                    </a:cubicBezTo>
                    <a:cubicBezTo>
                      <a:pt x="56443" y="483956"/>
                      <a:pt x="52766" y="483037"/>
                      <a:pt x="54834" y="480739"/>
                    </a:cubicBezTo>
                    <a:cubicBezTo>
                      <a:pt x="56902" y="478518"/>
                      <a:pt x="57515" y="478211"/>
                      <a:pt x="54988" y="476756"/>
                    </a:cubicBezTo>
                    <a:cubicBezTo>
                      <a:pt x="52460" y="475301"/>
                      <a:pt x="48477" y="471318"/>
                      <a:pt x="45413" y="474228"/>
                    </a:cubicBezTo>
                    <a:cubicBezTo>
                      <a:pt x="42349" y="477139"/>
                      <a:pt x="41736" y="476450"/>
                      <a:pt x="41277" y="477599"/>
                    </a:cubicBezTo>
                    <a:cubicBezTo>
                      <a:pt x="40817" y="478748"/>
                      <a:pt x="39822" y="478901"/>
                      <a:pt x="38749" y="477905"/>
                    </a:cubicBezTo>
                    <a:cubicBezTo>
                      <a:pt x="37677" y="476909"/>
                      <a:pt x="32698" y="474535"/>
                      <a:pt x="29021" y="474994"/>
                    </a:cubicBezTo>
                    <a:cubicBezTo>
                      <a:pt x="25345" y="475454"/>
                      <a:pt x="13702" y="476909"/>
                      <a:pt x="8417" y="476296"/>
                    </a:cubicBezTo>
                    <a:cubicBezTo>
                      <a:pt x="3132" y="475684"/>
                      <a:pt x="2519" y="477292"/>
                      <a:pt x="4587" y="478824"/>
                    </a:cubicBezTo>
                    <a:cubicBezTo>
                      <a:pt x="6655" y="480433"/>
                      <a:pt x="7651" y="480586"/>
                      <a:pt x="6042" y="481505"/>
                    </a:cubicBezTo>
                    <a:cubicBezTo>
                      <a:pt x="4434" y="482424"/>
                      <a:pt x="2059" y="485182"/>
                      <a:pt x="4587" y="485335"/>
                    </a:cubicBezTo>
                    <a:cubicBezTo>
                      <a:pt x="7115" y="485488"/>
                      <a:pt x="13166" y="483880"/>
                      <a:pt x="10945" y="485641"/>
                    </a:cubicBezTo>
                    <a:cubicBezTo>
                      <a:pt x="8723" y="487403"/>
                      <a:pt x="9336" y="489471"/>
                      <a:pt x="10791" y="490390"/>
                    </a:cubicBezTo>
                    <a:cubicBezTo>
                      <a:pt x="12247" y="491309"/>
                      <a:pt x="12094" y="491692"/>
                      <a:pt x="10791" y="492612"/>
                    </a:cubicBezTo>
                    <a:cubicBezTo>
                      <a:pt x="9489" y="493531"/>
                      <a:pt x="5659" y="495446"/>
                      <a:pt x="6196" y="496595"/>
                    </a:cubicBezTo>
                    <a:cubicBezTo>
                      <a:pt x="6732" y="497744"/>
                      <a:pt x="9872" y="498663"/>
                      <a:pt x="12553" y="496441"/>
                    </a:cubicBezTo>
                    <a:cubicBezTo>
                      <a:pt x="15234" y="494220"/>
                      <a:pt x="18758" y="490850"/>
                      <a:pt x="20979" y="491156"/>
                    </a:cubicBezTo>
                    <a:cubicBezTo>
                      <a:pt x="23200" y="491463"/>
                      <a:pt x="22128" y="492612"/>
                      <a:pt x="21438" y="493837"/>
                    </a:cubicBezTo>
                    <a:cubicBezTo>
                      <a:pt x="20825" y="495139"/>
                      <a:pt x="19523" y="503871"/>
                      <a:pt x="15847" y="503105"/>
                    </a:cubicBezTo>
                    <a:cubicBezTo>
                      <a:pt x="12170" y="502339"/>
                      <a:pt x="10102" y="498280"/>
                      <a:pt x="8340" y="500424"/>
                    </a:cubicBezTo>
                    <a:cubicBezTo>
                      <a:pt x="6578" y="502569"/>
                      <a:pt x="4204" y="505020"/>
                      <a:pt x="6119" y="507624"/>
                    </a:cubicBezTo>
                    <a:cubicBezTo>
                      <a:pt x="8034" y="510152"/>
                      <a:pt x="9949" y="512067"/>
                      <a:pt x="10562" y="513063"/>
                    </a:cubicBezTo>
                    <a:cubicBezTo>
                      <a:pt x="11174" y="513982"/>
                      <a:pt x="12477" y="515744"/>
                      <a:pt x="14238" y="513982"/>
                    </a:cubicBezTo>
                    <a:cubicBezTo>
                      <a:pt x="16000" y="512220"/>
                      <a:pt x="17455" y="508850"/>
                      <a:pt x="17302" y="512067"/>
                    </a:cubicBezTo>
                    <a:cubicBezTo>
                      <a:pt x="17149" y="515284"/>
                      <a:pt x="18758" y="514135"/>
                      <a:pt x="20366" y="513982"/>
                    </a:cubicBezTo>
                    <a:cubicBezTo>
                      <a:pt x="21974" y="513829"/>
                      <a:pt x="22587" y="514135"/>
                      <a:pt x="22281" y="515744"/>
                    </a:cubicBezTo>
                    <a:cubicBezTo>
                      <a:pt x="21974" y="517352"/>
                      <a:pt x="20366" y="521948"/>
                      <a:pt x="22128" y="522484"/>
                    </a:cubicBezTo>
                    <a:cubicBezTo>
                      <a:pt x="23889" y="522944"/>
                      <a:pt x="25191" y="521029"/>
                      <a:pt x="25345" y="519267"/>
                    </a:cubicBezTo>
                    <a:cubicBezTo>
                      <a:pt x="25498" y="517505"/>
                      <a:pt x="26493" y="514978"/>
                      <a:pt x="28025" y="514135"/>
                    </a:cubicBezTo>
                    <a:cubicBezTo>
                      <a:pt x="29634" y="513369"/>
                      <a:pt x="34077" y="509003"/>
                      <a:pt x="35685" y="507931"/>
                    </a:cubicBezTo>
                    <a:cubicBezTo>
                      <a:pt x="37294" y="506782"/>
                      <a:pt x="47941" y="501267"/>
                      <a:pt x="50545" y="501037"/>
                    </a:cubicBezTo>
                    <a:cubicBezTo>
                      <a:pt x="53073" y="500884"/>
                      <a:pt x="58052" y="499888"/>
                      <a:pt x="53456" y="502339"/>
                    </a:cubicBezTo>
                    <a:cubicBezTo>
                      <a:pt x="48860" y="504714"/>
                      <a:pt x="47405" y="510995"/>
                      <a:pt x="45949" y="513522"/>
                    </a:cubicBezTo>
                    <a:cubicBezTo>
                      <a:pt x="44494" y="516050"/>
                      <a:pt x="43881" y="515591"/>
                      <a:pt x="45336" y="510612"/>
                    </a:cubicBezTo>
                    <a:cubicBezTo>
                      <a:pt x="46792" y="505633"/>
                      <a:pt x="48247" y="505020"/>
                      <a:pt x="45030" y="505863"/>
                    </a:cubicBezTo>
                    <a:cubicBezTo>
                      <a:pt x="41813" y="506705"/>
                      <a:pt x="34996" y="510152"/>
                      <a:pt x="33234" y="512220"/>
                    </a:cubicBezTo>
                    <a:cubicBezTo>
                      <a:pt x="31472" y="514288"/>
                      <a:pt x="32085" y="516050"/>
                      <a:pt x="34000" y="516050"/>
                    </a:cubicBezTo>
                    <a:cubicBezTo>
                      <a:pt x="35915" y="516050"/>
                      <a:pt x="38596" y="514748"/>
                      <a:pt x="37217" y="516357"/>
                    </a:cubicBezTo>
                    <a:cubicBezTo>
                      <a:pt x="35762" y="517965"/>
                      <a:pt x="31166" y="520646"/>
                      <a:pt x="29711" y="521105"/>
                    </a:cubicBezTo>
                    <a:cubicBezTo>
                      <a:pt x="28255" y="521565"/>
                      <a:pt x="28102" y="522254"/>
                      <a:pt x="28102" y="523020"/>
                    </a:cubicBezTo>
                    <a:cubicBezTo>
                      <a:pt x="28102" y="523786"/>
                      <a:pt x="26800" y="524629"/>
                      <a:pt x="25881" y="525242"/>
                    </a:cubicBezTo>
                    <a:cubicBezTo>
                      <a:pt x="24962" y="525854"/>
                      <a:pt x="18374" y="528765"/>
                      <a:pt x="19983" y="529378"/>
                    </a:cubicBezTo>
                    <a:cubicBezTo>
                      <a:pt x="21592" y="529991"/>
                      <a:pt x="25881" y="531293"/>
                      <a:pt x="27030" y="531446"/>
                    </a:cubicBezTo>
                    <a:cubicBezTo>
                      <a:pt x="28179" y="531599"/>
                      <a:pt x="30094" y="531446"/>
                      <a:pt x="26877" y="533514"/>
                    </a:cubicBezTo>
                    <a:cubicBezTo>
                      <a:pt x="23659" y="535582"/>
                      <a:pt x="24962" y="536578"/>
                      <a:pt x="24349" y="537650"/>
                    </a:cubicBezTo>
                    <a:cubicBezTo>
                      <a:pt x="23736" y="538799"/>
                      <a:pt x="21668" y="541021"/>
                      <a:pt x="20979" y="539259"/>
                    </a:cubicBezTo>
                    <a:cubicBezTo>
                      <a:pt x="20366" y="537497"/>
                      <a:pt x="18758" y="534816"/>
                      <a:pt x="16996" y="537803"/>
                    </a:cubicBezTo>
                    <a:cubicBezTo>
                      <a:pt x="15234" y="540867"/>
                      <a:pt x="14774" y="543089"/>
                      <a:pt x="12247" y="543089"/>
                    </a:cubicBezTo>
                    <a:cubicBezTo>
                      <a:pt x="9719" y="543089"/>
                      <a:pt x="11634" y="542935"/>
                      <a:pt x="12859" y="541327"/>
                    </a:cubicBezTo>
                    <a:cubicBezTo>
                      <a:pt x="14161" y="539718"/>
                      <a:pt x="15770" y="538110"/>
                      <a:pt x="15234" y="536348"/>
                    </a:cubicBezTo>
                    <a:cubicBezTo>
                      <a:pt x="14774" y="534586"/>
                      <a:pt x="15234" y="532825"/>
                      <a:pt x="13472" y="534740"/>
                    </a:cubicBezTo>
                    <a:cubicBezTo>
                      <a:pt x="11710" y="536655"/>
                      <a:pt x="11251" y="537114"/>
                      <a:pt x="10408" y="537421"/>
                    </a:cubicBezTo>
                    <a:cubicBezTo>
                      <a:pt x="9643" y="537727"/>
                      <a:pt x="8647" y="539029"/>
                      <a:pt x="8647" y="540944"/>
                    </a:cubicBezTo>
                    <a:cubicBezTo>
                      <a:pt x="8647" y="542859"/>
                      <a:pt x="6119" y="545387"/>
                      <a:pt x="8187" y="546076"/>
                    </a:cubicBezTo>
                    <a:cubicBezTo>
                      <a:pt x="10255" y="546689"/>
                      <a:pt x="12629" y="548987"/>
                      <a:pt x="13472" y="550212"/>
                    </a:cubicBezTo>
                    <a:cubicBezTo>
                      <a:pt x="14238" y="551514"/>
                      <a:pt x="16383" y="552893"/>
                      <a:pt x="16843" y="551361"/>
                    </a:cubicBezTo>
                    <a:cubicBezTo>
                      <a:pt x="17302" y="549753"/>
                      <a:pt x="18145" y="547072"/>
                      <a:pt x="18604" y="551514"/>
                    </a:cubicBezTo>
                    <a:cubicBezTo>
                      <a:pt x="19064" y="555957"/>
                      <a:pt x="19906" y="552280"/>
                      <a:pt x="20825" y="550748"/>
                    </a:cubicBezTo>
                    <a:cubicBezTo>
                      <a:pt x="21744" y="549140"/>
                      <a:pt x="21744" y="545616"/>
                      <a:pt x="24655" y="545004"/>
                    </a:cubicBezTo>
                    <a:cubicBezTo>
                      <a:pt x="27566" y="544391"/>
                      <a:pt x="34689" y="541940"/>
                      <a:pt x="31549" y="544391"/>
                    </a:cubicBezTo>
                    <a:cubicBezTo>
                      <a:pt x="28332" y="546765"/>
                      <a:pt x="28332" y="548680"/>
                      <a:pt x="29328" y="548374"/>
                    </a:cubicBezTo>
                    <a:cubicBezTo>
                      <a:pt x="30247" y="548068"/>
                      <a:pt x="33158" y="545999"/>
                      <a:pt x="33924" y="544544"/>
                    </a:cubicBezTo>
                    <a:cubicBezTo>
                      <a:pt x="34689" y="543089"/>
                      <a:pt x="34383" y="540714"/>
                      <a:pt x="38060" y="540255"/>
                    </a:cubicBezTo>
                    <a:cubicBezTo>
                      <a:pt x="41736" y="539795"/>
                      <a:pt x="45719" y="539795"/>
                      <a:pt x="41736" y="541404"/>
                    </a:cubicBezTo>
                    <a:cubicBezTo>
                      <a:pt x="37753" y="543012"/>
                      <a:pt x="35226" y="545540"/>
                      <a:pt x="34383" y="546153"/>
                    </a:cubicBezTo>
                    <a:cubicBezTo>
                      <a:pt x="33617" y="546765"/>
                      <a:pt x="29098" y="549370"/>
                      <a:pt x="31855" y="549523"/>
                    </a:cubicBezTo>
                    <a:cubicBezTo>
                      <a:pt x="34536" y="549676"/>
                      <a:pt x="40281" y="550672"/>
                      <a:pt x="42043" y="550978"/>
                    </a:cubicBezTo>
                    <a:cubicBezTo>
                      <a:pt x="43804" y="551285"/>
                      <a:pt x="41889" y="551438"/>
                      <a:pt x="39668" y="552127"/>
                    </a:cubicBezTo>
                    <a:cubicBezTo>
                      <a:pt x="37447" y="552740"/>
                      <a:pt x="29328" y="557412"/>
                      <a:pt x="27719" y="559327"/>
                    </a:cubicBezTo>
                    <a:cubicBezTo>
                      <a:pt x="26111" y="561242"/>
                      <a:pt x="24043" y="564306"/>
                      <a:pt x="31549" y="563617"/>
                    </a:cubicBezTo>
                    <a:cubicBezTo>
                      <a:pt x="39055" y="563004"/>
                      <a:pt x="48630" y="561242"/>
                      <a:pt x="41124" y="563770"/>
                    </a:cubicBezTo>
                    <a:cubicBezTo>
                      <a:pt x="33617" y="566297"/>
                      <a:pt x="35073" y="566834"/>
                      <a:pt x="34230" y="569361"/>
                    </a:cubicBezTo>
                    <a:cubicBezTo>
                      <a:pt x="33464" y="571889"/>
                      <a:pt x="33924" y="570280"/>
                      <a:pt x="32468" y="570280"/>
                    </a:cubicBezTo>
                    <a:cubicBezTo>
                      <a:pt x="31013" y="570280"/>
                      <a:pt x="25115" y="568366"/>
                      <a:pt x="23889" y="568212"/>
                    </a:cubicBezTo>
                    <a:cubicBezTo>
                      <a:pt x="22587" y="568059"/>
                      <a:pt x="21208" y="568059"/>
                      <a:pt x="20213" y="566604"/>
                    </a:cubicBezTo>
                    <a:cubicBezTo>
                      <a:pt x="19293" y="565149"/>
                      <a:pt x="18604" y="563923"/>
                      <a:pt x="17532" y="564229"/>
                    </a:cubicBezTo>
                    <a:cubicBezTo>
                      <a:pt x="16383" y="564536"/>
                      <a:pt x="16383" y="564229"/>
                      <a:pt x="17838" y="565838"/>
                    </a:cubicBezTo>
                    <a:cubicBezTo>
                      <a:pt x="19293" y="567446"/>
                      <a:pt x="19293" y="567753"/>
                      <a:pt x="17838" y="568519"/>
                    </a:cubicBezTo>
                    <a:cubicBezTo>
                      <a:pt x="16383" y="569285"/>
                      <a:pt x="16843" y="569668"/>
                      <a:pt x="16076" y="571583"/>
                    </a:cubicBezTo>
                    <a:cubicBezTo>
                      <a:pt x="15311" y="573498"/>
                      <a:pt x="13396" y="576178"/>
                      <a:pt x="19293" y="581923"/>
                    </a:cubicBezTo>
                    <a:cubicBezTo>
                      <a:pt x="25191" y="587668"/>
                      <a:pt x="36758" y="595557"/>
                      <a:pt x="43804" y="595404"/>
                    </a:cubicBezTo>
                    <a:cubicBezTo>
                      <a:pt x="43804" y="595404"/>
                      <a:pt x="48247" y="596017"/>
                      <a:pt x="50315" y="595021"/>
                    </a:cubicBezTo>
                    <a:cubicBezTo>
                      <a:pt x="52383" y="594025"/>
                      <a:pt x="56060" y="593719"/>
                      <a:pt x="52077" y="595940"/>
                    </a:cubicBezTo>
                    <a:cubicBezTo>
                      <a:pt x="48094" y="598085"/>
                      <a:pt x="44341" y="600536"/>
                      <a:pt x="45183" y="601455"/>
                    </a:cubicBezTo>
                    <a:cubicBezTo>
                      <a:pt x="46102" y="602374"/>
                      <a:pt x="49166" y="603753"/>
                      <a:pt x="53456" y="603600"/>
                    </a:cubicBezTo>
                    <a:cubicBezTo>
                      <a:pt x="57822" y="603447"/>
                      <a:pt x="58817" y="602987"/>
                      <a:pt x="59583" y="602298"/>
                    </a:cubicBezTo>
                    <a:cubicBezTo>
                      <a:pt x="60349" y="601608"/>
                      <a:pt x="61498" y="600766"/>
                      <a:pt x="60349" y="603217"/>
                    </a:cubicBezTo>
                    <a:cubicBezTo>
                      <a:pt x="59200" y="605668"/>
                      <a:pt x="59354" y="605745"/>
                      <a:pt x="60579" y="604979"/>
                    </a:cubicBezTo>
                    <a:cubicBezTo>
                      <a:pt x="61805" y="604213"/>
                      <a:pt x="65711" y="603983"/>
                      <a:pt x="67702" y="604749"/>
                    </a:cubicBezTo>
                    <a:cubicBezTo>
                      <a:pt x="69771" y="605515"/>
                      <a:pt x="72451" y="604596"/>
                      <a:pt x="73983" y="603830"/>
                    </a:cubicBezTo>
                    <a:cubicBezTo>
                      <a:pt x="75515" y="603064"/>
                      <a:pt x="79345" y="601685"/>
                      <a:pt x="83022" y="601149"/>
                    </a:cubicBezTo>
                    <a:cubicBezTo>
                      <a:pt x="86699" y="600613"/>
                      <a:pt x="101635" y="594255"/>
                      <a:pt x="104545" y="590425"/>
                    </a:cubicBezTo>
                    <a:cubicBezTo>
                      <a:pt x="107456" y="586596"/>
                      <a:pt x="109294" y="585830"/>
                      <a:pt x="110443" y="585064"/>
                    </a:cubicBezTo>
                    <a:cubicBezTo>
                      <a:pt x="111592" y="584298"/>
                      <a:pt x="112741" y="582383"/>
                      <a:pt x="112588" y="581617"/>
                    </a:cubicBezTo>
                    <a:cubicBezTo>
                      <a:pt x="112435" y="580851"/>
                      <a:pt x="113431" y="580161"/>
                      <a:pt x="115346" y="579472"/>
                    </a:cubicBezTo>
                    <a:cubicBezTo>
                      <a:pt x="117261" y="578859"/>
                      <a:pt x="121090" y="578170"/>
                      <a:pt x="120095" y="576944"/>
                    </a:cubicBezTo>
                    <a:cubicBezTo>
                      <a:pt x="119175" y="575642"/>
                      <a:pt x="117720" y="574723"/>
                      <a:pt x="120860" y="574264"/>
                    </a:cubicBezTo>
                    <a:cubicBezTo>
                      <a:pt x="124078" y="573804"/>
                      <a:pt x="125456" y="573344"/>
                      <a:pt x="124690" y="571736"/>
                    </a:cubicBezTo>
                    <a:cubicBezTo>
                      <a:pt x="123924" y="570127"/>
                      <a:pt x="122929" y="568672"/>
                      <a:pt x="125150" y="568366"/>
                    </a:cubicBezTo>
                    <a:cubicBezTo>
                      <a:pt x="127371" y="568059"/>
                      <a:pt x="135031" y="566144"/>
                      <a:pt x="133269" y="563923"/>
                    </a:cubicBezTo>
                    <a:cubicBezTo>
                      <a:pt x="131507" y="561702"/>
                      <a:pt x="127065" y="556876"/>
                      <a:pt x="134571" y="560859"/>
                    </a:cubicBezTo>
                    <a:cubicBezTo>
                      <a:pt x="142078" y="564842"/>
                      <a:pt x="146673" y="562468"/>
                      <a:pt x="148435" y="560400"/>
                    </a:cubicBezTo>
                    <a:cubicBezTo>
                      <a:pt x="150197" y="558331"/>
                      <a:pt x="153184" y="552280"/>
                      <a:pt x="154027" y="554042"/>
                    </a:cubicBezTo>
                    <a:cubicBezTo>
                      <a:pt x="154869" y="555804"/>
                      <a:pt x="156095" y="557565"/>
                      <a:pt x="156248" y="553582"/>
                    </a:cubicBezTo>
                    <a:cubicBezTo>
                      <a:pt x="156401" y="549599"/>
                      <a:pt x="155099" y="546535"/>
                      <a:pt x="153184" y="544774"/>
                    </a:cubicBezTo>
                    <a:cubicBezTo>
                      <a:pt x="151269" y="543012"/>
                      <a:pt x="149201" y="540638"/>
                      <a:pt x="151269" y="541097"/>
                    </a:cubicBezTo>
                    <a:cubicBezTo>
                      <a:pt x="153337" y="541557"/>
                      <a:pt x="153644" y="540944"/>
                      <a:pt x="154180" y="540178"/>
                    </a:cubicBezTo>
                    <a:cubicBezTo>
                      <a:pt x="154640" y="539412"/>
                      <a:pt x="154180" y="538416"/>
                      <a:pt x="156095" y="539259"/>
                    </a:cubicBezTo>
                    <a:cubicBezTo>
                      <a:pt x="158010" y="540025"/>
                      <a:pt x="160078" y="540025"/>
                      <a:pt x="158776" y="537957"/>
                    </a:cubicBezTo>
                    <a:cubicBezTo>
                      <a:pt x="158776" y="537957"/>
                      <a:pt x="154180" y="532212"/>
                      <a:pt x="157627" y="528535"/>
                    </a:cubicBezTo>
                    <a:cubicBezTo>
                      <a:pt x="161150" y="524859"/>
                      <a:pt x="162606" y="525854"/>
                      <a:pt x="163218" y="528382"/>
                    </a:cubicBezTo>
                    <a:cubicBezTo>
                      <a:pt x="163831" y="530910"/>
                      <a:pt x="162912" y="531752"/>
                      <a:pt x="161457" y="531446"/>
                    </a:cubicBezTo>
                    <a:cubicBezTo>
                      <a:pt x="160002" y="531140"/>
                      <a:pt x="159542" y="531752"/>
                      <a:pt x="160154" y="534663"/>
                    </a:cubicBezTo>
                    <a:cubicBezTo>
                      <a:pt x="160767" y="537574"/>
                      <a:pt x="163065" y="542782"/>
                      <a:pt x="162069" y="544697"/>
                    </a:cubicBezTo>
                    <a:cubicBezTo>
                      <a:pt x="161074" y="546612"/>
                      <a:pt x="160461" y="549829"/>
                      <a:pt x="162069" y="550595"/>
                    </a:cubicBezTo>
                    <a:cubicBezTo>
                      <a:pt x="163678" y="551361"/>
                      <a:pt x="164138" y="552663"/>
                      <a:pt x="164444" y="554425"/>
                    </a:cubicBezTo>
                    <a:cubicBezTo>
                      <a:pt x="164751" y="556187"/>
                      <a:pt x="166206" y="558255"/>
                      <a:pt x="170036" y="557489"/>
                    </a:cubicBezTo>
                    <a:cubicBezTo>
                      <a:pt x="173023" y="556876"/>
                      <a:pt x="175397" y="558791"/>
                      <a:pt x="176010" y="561089"/>
                    </a:cubicBezTo>
                    <a:cubicBezTo>
                      <a:pt x="176623" y="560936"/>
                      <a:pt x="177159" y="560859"/>
                      <a:pt x="177465" y="561089"/>
                    </a:cubicBezTo>
                    <a:cubicBezTo>
                      <a:pt x="179610" y="562774"/>
                      <a:pt x="185815" y="565838"/>
                      <a:pt x="186580" y="566374"/>
                    </a:cubicBezTo>
                    <a:cubicBezTo>
                      <a:pt x="187270" y="566834"/>
                      <a:pt x="188955" y="568059"/>
                      <a:pt x="189951" y="565685"/>
                    </a:cubicBezTo>
                    <a:cubicBezTo>
                      <a:pt x="190870" y="563310"/>
                      <a:pt x="193321" y="555421"/>
                      <a:pt x="193091" y="552050"/>
                    </a:cubicBezTo>
                    <a:cubicBezTo>
                      <a:pt x="192861" y="548680"/>
                      <a:pt x="190946" y="540101"/>
                      <a:pt x="190946" y="540101"/>
                    </a:cubicBezTo>
                    <a:cubicBezTo>
                      <a:pt x="190946" y="540101"/>
                      <a:pt x="190946" y="537497"/>
                      <a:pt x="192402" y="535812"/>
                    </a:cubicBezTo>
                    <a:cubicBezTo>
                      <a:pt x="193857" y="534127"/>
                      <a:pt x="195542" y="531523"/>
                      <a:pt x="195542" y="531523"/>
                    </a:cubicBezTo>
                    <a:cubicBezTo>
                      <a:pt x="195542" y="531523"/>
                      <a:pt x="195082" y="529838"/>
                      <a:pt x="195312" y="528918"/>
                    </a:cubicBezTo>
                    <a:cubicBezTo>
                      <a:pt x="195542" y="527999"/>
                      <a:pt x="195082" y="527003"/>
                      <a:pt x="196768" y="526544"/>
                    </a:cubicBezTo>
                    <a:cubicBezTo>
                      <a:pt x="198453" y="526084"/>
                      <a:pt x="207338" y="523174"/>
                      <a:pt x="207338" y="523174"/>
                    </a:cubicBezTo>
                    <a:cubicBezTo>
                      <a:pt x="207338" y="523174"/>
                      <a:pt x="209023" y="521488"/>
                      <a:pt x="209713" y="519803"/>
                    </a:cubicBezTo>
                    <a:cubicBezTo>
                      <a:pt x="210402" y="518118"/>
                      <a:pt x="214768" y="501880"/>
                      <a:pt x="214768" y="501880"/>
                    </a:cubicBezTo>
                    <a:cubicBezTo>
                      <a:pt x="214768" y="501880"/>
                      <a:pt x="215457" y="498739"/>
                      <a:pt x="214768" y="497590"/>
                    </a:cubicBezTo>
                    <a:cubicBezTo>
                      <a:pt x="214079" y="496365"/>
                      <a:pt x="208794" y="489241"/>
                      <a:pt x="206649" y="481046"/>
                    </a:cubicBezTo>
                    <a:cubicBezTo>
                      <a:pt x="206649" y="481046"/>
                      <a:pt x="205959" y="478671"/>
                      <a:pt x="208563" y="478441"/>
                    </a:cubicBezTo>
                    <a:cubicBezTo>
                      <a:pt x="211168" y="478211"/>
                      <a:pt x="216223" y="477522"/>
                      <a:pt x="216223" y="477522"/>
                    </a:cubicBezTo>
                    <a:cubicBezTo>
                      <a:pt x="216223" y="477522"/>
                      <a:pt x="218598" y="477062"/>
                      <a:pt x="219364" y="475607"/>
                    </a:cubicBezTo>
                    <a:cubicBezTo>
                      <a:pt x="220053" y="474152"/>
                      <a:pt x="227253" y="468177"/>
                      <a:pt x="213389" y="455769"/>
                    </a:cubicBezTo>
                    <a:cubicBezTo>
                      <a:pt x="199525" y="443360"/>
                      <a:pt x="203815" y="447420"/>
                      <a:pt x="205040" y="440449"/>
                    </a:cubicBezTo>
                    <a:cubicBezTo>
                      <a:pt x="206266" y="433479"/>
                      <a:pt x="207185" y="428730"/>
                      <a:pt x="207644" y="427275"/>
                    </a:cubicBezTo>
                    <a:cubicBezTo>
                      <a:pt x="208104" y="425819"/>
                      <a:pt x="208334" y="422526"/>
                      <a:pt x="207415" y="420841"/>
                    </a:cubicBezTo>
                    <a:cubicBezTo>
                      <a:pt x="206495" y="419156"/>
                      <a:pt x="200444" y="411955"/>
                      <a:pt x="201900" y="408126"/>
                    </a:cubicBezTo>
                    <a:cubicBezTo>
                      <a:pt x="203355" y="404296"/>
                      <a:pt x="204045" y="401921"/>
                      <a:pt x="204504" y="399547"/>
                    </a:cubicBezTo>
                    <a:cubicBezTo>
                      <a:pt x="204964" y="397172"/>
                      <a:pt x="206419" y="391427"/>
                      <a:pt x="204734" y="388747"/>
                    </a:cubicBezTo>
                    <a:cubicBezTo>
                      <a:pt x="203049" y="386142"/>
                      <a:pt x="196385" y="380857"/>
                      <a:pt x="199448" y="376032"/>
                    </a:cubicBezTo>
                    <a:cubicBezTo>
                      <a:pt x="202513" y="371206"/>
                      <a:pt x="203968" y="365997"/>
                      <a:pt x="205423" y="364312"/>
                    </a:cubicBezTo>
                    <a:cubicBezTo>
                      <a:pt x="206879" y="362627"/>
                      <a:pt x="214768" y="352823"/>
                      <a:pt x="215457" y="351904"/>
                    </a:cubicBezTo>
                    <a:cubicBezTo>
                      <a:pt x="216146" y="350985"/>
                      <a:pt x="218368" y="349299"/>
                      <a:pt x="219517" y="348533"/>
                    </a:cubicBezTo>
                    <a:cubicBezTo>
                      <a:pt x="220743" y="347844"/>
                      <a:pt x="231006" y="343784"/>
                      <a:pt x="231006" y="343784"/>
                    </a:cubicBezTo>
                    <a:cubicBezTo>
                      <a:pt x="231006" y="343784"/>
                      <a:pt x="235066" y="343555"/>
                      <a:pt x="236981" y="344014"/>
                    </a:cubicBezTo>
                    <a:cubicBezTo>
                      <a:pt x="238896" y="344474"/>
                      <a:pt x="250615" y="346619"/>
                      <a:pt x="254215" y="344014"/>
                    </a:cubicBezTo>
                    <a:cubicBezTo>
                      <a:pt x="257815" y="341410"/>
                      <a:pt x="259500" y="337810"/>
                      <a:pt x="258505" y="331299"/>
                    </a:cubicBezTo>
                    <a:cubicBezTo>
                      <a:pt x="257585" y="324865"/>
                      <a:pt x="254445" y="325555"/>
                      <a:pt x="252760" y="320729"/>
                    </a:cubicBezTo>
                    <a:cubicBezTo>
                      <a:pt x="251074" y="315980"/>
                      <a:pt x="250385" y="313759"/>
                      <a:pt x="252530" y="310925"/>
                    </a:cubicBezTo>
                    <a:cubicBezTo>
                      <a:pt x="254675" y="308014"/>
                      <a:pt x="268539" y="293001"/>
                      <a:pt x="270224" y="285341"/>
                    </a:cubicBezTo>
                    <a:cubicBezTo>
                      <a:pt x="271909" y="277682"/>
                      <a:pt x="272598" y="266882"/>
                      <a:pt x="273594" y="263052"/>
                    </a:cubicBezTo>
                    <a:cubicBezTo>
                      <a:pt x="274590" y="259222"/>
                      <a:pt x="272675" y="255392"/>
                      <a:pt x="271909" y="252252"/>
                    </a:cubicBezTo>
                    <a:cubicBezTo>
                      <a:pt x="271219" y="249111"/>
                      <a:pt x="271909" y="249111"/>
                      <a:pt x="273364" y="248422"/>
                    </a:cubicBezTo>
                    <a:cubicBezTo>
                      <a:pt x="274820" y="247732"/>
                      <a:pt x="295117" y="239537"/>
                      <a:pt x="295117" y="239537"/>
                    </a:cubicBezTo>
                    <a:cubicBezTo>
                      <a:pt x="295117" y="239537"/>
                      <a:pt x="298718" y="238311"/>
                      <a:pt x="297492" y="236932"/>
                    </a:cubicBezTo>
                    <a:cubicBezTo>
                      <a:pt x="296267" y="235477"/>
                      <a:pt x="296267" y="230728"/>
                      <a:pt x="299177" y="228813"/>
                    </a:cubicBezTo>
                    <a:cubicBezTo>
                      <a:pt x="302088" y="226898"/>
                      <a:pt x="307526" y="220924"/>
                      <a:pt x="309441" y="219009"/>
                    </a:cubicBezTo>
                    <a:cubicBezTo>
                      <a:pt x="311356" y="217094"/>
                      <a:pt x="322156" y="206294"/>
                      <a:pt x="322616" y="204609"/>
                    </a:cubicBezTo>
                    <a:cubicBezTo>
                      <a:pt x="323075" y="202923"/>
                      <a:pt x="325756" y="197868"/>
                      <a:pt x="324301" y="195494"/>
                    </a:cubicBezTo>
                    <a:cubicBezTo>
                      <a:pt x="322845" y="193119"/>
                      <a:pt x="314726" y="187604"/>
                      <a:pt x="318096" y="183315"/>
                    </a:cubicBezTo>
                    <a:cubicBezTo>
                      <a:pt x="321467" y="179025"/>
                      <a:pt x="323841" y="181859"/>
                      <a:pt x="326446" y="179485"/>
                    </a:cubicBezTo>
                    <a:cubicBezTo>
                      <a:pt x="329050" y="177110"/>
                      <a:pt x="329050" y="175885"/>
                      <a:pt x="330965" y="170600"/>
                    </a:cubicBezTo>
                    <a:cubicBezTo>
                      <a:pt x="332880" y="165315"/>
                      <a:pt x="335254" y="161485"/>
                      <a:pt x="342684" y="157885"/>
                    </a:cubicBezTo>
                    <a:cubicBezTo>
                      <a:pt x="342684" y="157885"/>
                      <a:pt x="347203" y="156200"/>
                      <a:pt x="348199" y="154974"/>
                    </a:cubicBezTo>
                    <a:cubicBezTo>
                      <a:pt x="349118" y="153748"/>
                      <a:pt x="349884" y="153059"/>
                      <a:pt x="351569" y="154055"/>
                    </a:cubicBezTo>
                    <a:cubicBezTo>
                      <a:pt x="353254" y="155051"/>
                      <a:pt x="363978" y="160489"/>
                      <a:pt x="367118" y="157655"/>
                    </a:cubicBezTo>
                    <a:cubicBezTo>
                      <a:pt x="370259" y="154744"/>
                      <a:pt x="371867" y="148770"/>
                      <a:pt x="373093" y="142106"/>
                    </a:cubicBezTo>
                    <a:cubicBezTo>
                      <a:pt x="374319" y="135365"/>
                      <a:pt x="374012" y="133757"/>
                      <a:pt x="374012" y="133757"/>
                    </a:cubicBezTo>
                    <a:cubicBezTo>
                      <a:pt x="374012" y="133757"/>
                      <a:pt x="374242" y="132531"/>
                      <a:pt x="375927" y="132838"/>
                    </a:cubicBezTo>
                    <a:cubicBezTo>
                      <a:pt x="377612" y="133067"/>
                      <a:pt x="420966" y="140267"/>
                      <a:pt x="420966" y="140267"/>
                    </a:cubicBezTo>
                    <a:cubicBezTo>
                      <a:pt x="420966" y="140267"/>
                      <a:pt x="426940" y="143408"/>
                      <a:pt x="426710" y="137357"/>
                    </a:cubicBezTo>
                    <a:cubicBezTo>
                      <a:pt x="426481" y="131382"/>
                      <a:pt x="428166" y="130157"/>
                      <a:pt x="429085" y="128242"/>
                    </a:cubicBezTo>
                    <a:cubicBezTo>
                      <a:pt x="430004" y="126327"/>
                      <a:pt x="436285" y="118897"/>
                      <a:pt x="434600" y="115297"/>
                    </a:cubicBezTo>
                    <a:cubicBezTo>
                      <a:pt x="432915" y="111697"/>
                      <a:pt x="430311" y="107867"/>
                      <a:pt x="433375" y="107408"/>
                    </a:cubicBezTo>
                    <a:cubicBezTo>
                      <a:pt x="434064" y="106565"/>
                      <a:pt x="438506" y="106335"/>
                      <a:pt x="442642" y="106259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54" name="Kombinationstegning: figur 12353">
                <a:extLst>
                  <a:ext uri="{FF2B5EF4-FFF2-40B4-BE49-F238E27FC236}">
                    <a16:creationId xmlns:a16="http://schemas.microsoft.com/office/drawing/2014/main" id="{0FE9AE65-FA15-435A-B12A-39ED035FCCA9}"/>
                  </a:ext>
                </a:extLst>
              </p:cNvPr>
              <p:cNvSpPr/>
              <p:nvPr/>
            </p:nvSpPr>
            <p:spPr>
              <a:xfrm>
                <a:off x="5582730" y="2152621"/>
                <a:ext cx="313215" cy="144286"/>
              </a:xfrm>
              <a:custGeom>
                <a:avLst/>
                <a:gdLst>
                  <a:gd name="connsiteX0" fmla="*/ 254837 w 313215"/>
                  <a:gd name="connsiteY0" fmla="*/ 106445 h 144286"/>
                  <a:gd name="connsiteX1" fmla="*/ 262267 w 313215"/>
                  <a:gd name="connsiteY1" fmla="*/ 103534 h 144286"/>
                  <a:gd name="connsiteX2" fmla="*/ 272837 w 313215"/>
                  <a:gd name="connsiteY2" fmla="*/ 105219 h 144286"/>
                  <a:gd name="connsiteX3" fmla="*/ 284556 w 313215"/>
                  <a:gd name="connsiteY3" fmla="*/ 94189 h 144286"/>
                  <a:gd name="connsiteX4" fmla="*/ 285782 w 313215"/>
                  <a:gd name="connsiteY4" fmla="*/ 86760 h 144286"/>
                  <a:gd name="connsiteX5" fmla="*/ 289152 w 313215"/>
                  <a:gd name="connsiteY5" fmla="*/ 83160 h 144286"/>
                  <a:gd name="connsiteX6" fmla="*/ 297272 w 313215"/>
                  <a:gd name="connsiteY6" fmla="*/ 84079 h 144286"/>
                  <a:gd name="connsiteX7" fmla="*/ 301561 w 313215"/>
                  <a:gd name="connsiteY7" fmla="*/ 76419 h 144286"/>
                  <a:gd name="connsiteX8" fmla="*/ 301791 w 313215"/>
                  <a:gd name="connsiteY8" fmla="*/ 74504 h 144286"/>
                  <a:gd name="connsiteX9" fmla="*/ 303476 w 313215"/>
                  <a:gd name="connsiteY9" fmla="*/ 71900 h 144286"/>
                  <a:gd name="connsiteX10" fmla="*/ 301561 w 313215"/>
                  <a:gd name="connsiteY10" fmla="*/ 68759 h 144286"/>
                  <a:gd name="connsiteX11" fmla="*/ 311825 w 313215"/>
                  <a:gd name="connsiteY11" fmla="*/ 66615 h 144286"/>
                  <a:gd name="connsiteX12" fmla="*/ 306310 w 313215"/>
                  <a:gd name="connsiteY12" fmla="*/ 63474 h 144286"/>
                  <a:gd name="connsiteX13" fmla="*/ 302710 w 313215"/>
                  <a:gd name="connsiteY13" fmla="*/ 62019 h 144286"/>
                  <a:gd name="connsiteX14" fmla="*/ 306770 w 313215"/>
                  <a:gd name="connsiteY14" fmla="*/ 60104 h 144286"/>
                  <a:gd name="connsiteX15" fmla="*/ 308454 w 313215"/>
                  <a:gd name="connsiteY15" fmla="*/ 57959 h 144286"/>
                  <a:gd name="connsiteX16" fmla="*/ 305850 w 313215"/>
                  <a:gd name="connsiteY16" fmla="*/ 56734 h 144286"/>
                  <a:gd name="connsiteX17" fmla="*/ 309910 w 313215"/>
                  <a:gd name="connsiteY17" fmla="*/ 50989 h 144286"/>
                  <a:gd name="connsiteX18" fmla="*/ 309450 w 313215"/>
                  <a:gd name="connsiteY18" fmla="*/ 46470 h 144286"/>
                  <a:gd name="connsiteX19" fmla="*/ 294361 w 313215"/>
                  <a:gd name="connsiteY19" fmla="*/ 41951 h 144286"/>
                  <a:gd name="connsiteX20" fmla="*/ 289842 w 313215"/>
                  <a:gd name="connsiteY20" fmla="*/ 42180 h 144286"/>
                  <a:gd name="connsiteX21" fmla="*/ 290531 w 313215"/>
                  <a:gd name="connsiteY21" fmla="*/ 39270 h 144286"/>
                  <a:gd name="connsiteX22" fmla="*/ 289305 w 313215"/>
                  <a:gd name="connsiteY22" fmla="*/ 35899 h 144286"/>
                  <a:gd name="connsiteX23" fmla="*/ 284556 w 313215"/>
                  <a:gd name="connsiteY23" fmla="*/ 35899 h 144286"/>
                  <a:gd name="connsiteX24" fmla="*/ 277127 w 313215"/>
                  <a:gd name="connsiteY24" fmla="*/ 33755 h 144286"/>
                  <a:gd name="connsiteX25" fmla="*/ 281646 w 313215"/>
                  <a:gd name="connsiteY25" fmla="*/ 26325 h 144286"/>
                  <a:gd name="connsiteX26" fmla="*/ 268471 w 313215"/>
                  <a:gd name="connsiteY26" fmla="*/ 19125 h 144286"/>
                  <a:gd name="connsiteX27" fmla="*/ 270846 w 313215"/>
                  <a:gd name="connsiteY27" fmla="*/ 13150 h 144286"/>
                  <a:gd name="connsiteX28" fmla="*/ 277280 w 313215"/>
                  <a:gd name="connsiteY28" fmla="*/ 9091 h 144286"/>
                  <a:gd name="connsiteX29" fmla="*/ 281339 w 313215"/>
                  <a:gd name="connsiteY29" fmla="*/ 6486 h 144286"/>
                  <a:gd name="connsiteX30" fmla="*/ 262420 w 313215"/>
                  <a:gd name="connsiteY30" fmla="*/ 12920 h 144286"/>
                  <a:gd name="connsiteX31" fmla="*/ 259280 w 313215"/>
                  <a:gd name="connsiteY31" fmla="*/ 17210 h 144286"/>
                  <a:gd name="connsiteX32" fmla="*/ 249935 w 313215"/>
                  <a:gd name="connsiteY32" fmla="*/ 10240 h 144286"/>
                  <a:gd name="connsiteX33" fmla="*/ 249245 w 313215"/>
                  <a:gd name="connsiteY33" fmla="*/ 4955 h 144286"/>
                  <a:gd name="connsiteX34" fmla="*/ 243730 w 313215"/>
                  <a:gd name="connsiteY34" fmla="*/ 3040 h 144286"/>
                  <a:gd name="connsiteX35" fmla="*/ 243501 w 313215"/>
                  <a:gd name="connsiteY35" fmla="*/ 665 h 144286"/>
                  <a:gd name="connsiteX36" fmla="*/ 234386 w 313215"/>
                  <a:gd name="connsiteY36" fmla="*/ 206 h 144286"/>
                  <a:gd name="connsiteX37" fmla="*/ 227416 w 313215"/>
                  <a:gd name="connsiteY37" fmla="*/ 4265 h 144286"/>
                  <a:gd name="connsiteX38" fmla="*/ 230326 w 313215"/>
                  <a:gd name="connsiteY38" fmla="*/ 13380 h 144286"/>
                  <a:gd name="connsiteX39" fmla="*/ 230096 w 313215"/>
                  <a:gd name="connsiteY39" fmla="*/ 16521 h 144286"/>
                  <a:gd name="connsiteX40" fmla="*/ 227951 w 313215"/>
                  <a:gd name="connsiteY40" fmla="*/ 17746 h 144286"/>
                  <a:gd name="connsiteX41" fmla="*/ 212403 w 313215"/>
                  <a:gd name="connsiteY41" fmla="*/ 17287 h 144286"/>
                  <a:gd name="connsiteX42" fmla="*/ 193483 w 313215"/>
                  <a:gd name="connsiteY42" fmla="*/ 23261 h 144286"/>
                  <a:gd name="connsiteX43" fmla="*/ 181764 w 313215"/>
                  <a:gd name="connsiteY43" fmla="*/ 16521 h 144286"/>
                  <a:gd name="connsiteX44" fmla="*/ 178164 w 313215"/>
                  <a:gd name="connsiteY44" fmla="*/ 19125 h 144286"/>
                  <a:gd name="connsiteX45" fmla="*/ 182913 w 313215"/>
                  <a:gd name="connsiteY45" fmla="*/ 33219 h 144286"/>
                  <a:gd name="connsiteX46" fmla="*/ 178623 w 313215"/>
                  <a:gd name="connsiteY46" fmla="*/ 31534 h 144286"/>
                  <a:gd name="connsiteX47" fmla="*/ 158019 w 313215"/>
                  <a:gd name="connsiteY47" fmla="*/ 17133 h 144286"/>
                  <a:gd name="connsiteX48" fmla="*/ 146300 w 313215"/>
                  <a:gd name="connsiteY48" fmla="*/ 21193 h 144286"/>
                  <a:gd name="connsiteX49" fmla="*/ 143695 w 313215"/>
                  <a:gd name="connsiteY49" fmla="*/ 25942 h 144286"/>
                  <a:gd name="connsiteX50" fmla="*/ 144921 w 313215"/>
                  <a:gd name="connsiteY50" fmla="*/ 28853 h 144286"/>
                  <a:gd name="connsiteX51" fmla="*/ 145610 w 313215"/>
                  <a:gd name="connsiteY51" fmla="*/ 35057 h 144286"/>
                  <a:gd name="connsiteX52" fmla="*/ 142010 w 313215"/>
                  <a:gd name="connsiteY52" fmla="*/ 35517 h 144286"/>
                  <a:gd name="connsiteX53" fmla="*/ 126921 w 313215"/>
                  <a:gd name="connsiteY53" fmla="*/ 20887 h 144286"/>
                  <a:gd name="connsiteX54" fmla="*/ 119720 w 313215"/>
                  <a:gd name="connsiteY54" fmla="*/ 19661 h 144286"/>
                  <a:gd name="connsiteX55" fmla="*/ 119950 w 313215"/>
                  <a:gd name="connsiteY55" fmla="*/ 30231 h 144286"/>
                  <a:gd name="connsiteX56" fmla="*/ 116351 w 313215"/>
                  <a:gd name="connsiteY56" fmla="*/ 47006 h 144286"/>
                  <a:gd name="connsiteX57" fmla="*/ 111601 w 313215"/>
                  <a:gd name="connsiteY57" fmla="*/ 44402 h 144286"/>
                  <a:gd name="connsiteX58" fmla="*/ 110682 w 313215"/>
                  <a:gd name="connsiteY58" fmla="*/ 41797 h 144286"/>
                  <a:gd name="connsiteX59" fmla="*/ 108538 w 313215"/>
                  <a:gd name="connsiteY59" fmla="*/ 40342 h 144286"/>
                  <a:gd name="connsiteX60" fmla="*/ 102563 w 313215"/>
                  <a:gd name="connsiteY60" fmla="*/ 49227 h 144286"/>
                  <a:gd name="connsiteX61" fmla="*/ 98733 w 313215"/>
                  <a:gd name="connsiteY61" fmla="*/ 50912 h 144286"/>
                  <a:gd name="connsiteX62" fmla="*/ 98044 w 313215"/>
                  <a:gd name="connsiteY62" fmla="*/ 61713 h 144286"/>
                  <a:gd name="connsiteX63" fmla="*/ 88929 w 313215"/>
                  <a:gd name="connsiteY63" fmla="*/ 52138 h 144286"/>
                  <a:gd name="connsiteX64" fmla="*/ 91073 w 313215"/>
                  <a:gd name="connsiteY64" fmla="*/ 47083 h 144286"/>
                  <a:gd name="connsiteX65" fmla="*/ 89618 w 313215"/>
                  <a:gd name="connsiteY65" fmla="*/ 44172 h 144286"/>
                  <a:gd name="connsiteX66" fmla="*/ 88393 w 313215"/>
                  <a:gd name="connsiteY66" fmla="*/ 43253 h 144286"/>
                  <a:gd name="connsiteX67" fmla="*/ 85482 w 313215"/>
                  <a:gd name="connsiteY67" fmla="*/ 42027 h 144286"/>
                  <a:gd name="connsiteX68" fmla="*/ 80427 w 313215"/>
                  <a:gd name="connsiteY68" fmla="*/ 37738 h 144286"/>
                  <a:gd name="connsiteX69" fmla="*/ 85176 w 313215"/>
                  <a:gd name="connsiteY69" fmla="*/ 38657 h 144286"/>
                  <a:gd name="connsiteX70" fmla="*/ 91380 w 313215"/>
                  <a:gd name="connsiteY70" fmla="*/ 33372 h 144286"/>
                  <a:gd name="connsiteX71" fmla="*/ 86861 w 313215"/>
                  <a:gd name="connsiteY71" fmla="*/ 27167 h 144286"/>
                  <a:gd name="connsiteX72" fmla="*/ 89006 w 313215"/>
                  <a:gd name="connsiteY72" fmla="*/ 25482 h 144286"/>
                  <a:gd name="connsiteX73" fmla="*/ 84257 w 313215"/>
                  <a:gd name="connsiteY73" fmla="*/ 23797 h 144286"/>
                  <a:gd name="connsiteX74" fmla="*/ 77057 w 313215"/>
                  <a:gd name="connsiteY74" fmla="*/ 17363 h 144286"/>
                  <a:gd name="connsiteX75" fmla="*/ 62426 w 313215"/>
                  <a:gd name="connsiteY75" fmla="*/ 5414 h 144286"/>
                  <a:gd name="connsiteX76" fmla="*/ 52163 w 313215"/>
                  <a:gd name="connsiteY76" fmla="*/ 2810 h 144286"/>
                  <a:gd name="connsiteX77" fmla="*/ 41362 w 313215"/>
                  <a:gd name="connsiteY77" fmla="*/ 3499 h 144286"/>
                  <a:gd name="connsiteX78" fmla="*/ 40903 w 313215"/>
                  <a:gd name="connsiteY78" fmla="*/ 6869 h 144286"/>
                  <a:gd name="connsiteX79" fmla="*/ 43507 w 313215"/>
                  <a:gd name="connsiteY79" fmla="*/ 10010 h 144286"/>
                  <a:gd name="connsiteX80" fmla="*/ 47567 w 313215"/>
                  <a:gd name="connsiteY80" fmla="*/ 9091 h 144286"/>
                  <a:gd name="connsiteX81" fmla="*/ 49712 w 313215"/>
                  <a:gd name="connsiteY81" fmla="*/ 9550 h 144286"/>
                  <a:gd name="connsiteX82" fmla="*/ 52622 w 313215"/>
                  <a:gd name="connsiteY82" fmla="*/ 8861 h 144286"/>
                  <a:gd name="connsiteX83" fmla="*/ 53541 w 313215"/>
                  <a:gd name="connsiteY83" fmla="*/ 11235 h 144286"/>
                  <a:gd name="connsiteX84" fmla="*/ 57371 w 313215"/>
                  <a:gd name="connsiteY84" fmla="*/ 10546 h 144286"/>
                  <a:gd name="connsiteX85" fmla="*/ 59056 w 313215"/>
                  <a:gd name="connsiteY85" fmla="*/ 12001 h 144286"/>
                  <a:gd name="connsiteX86" fmla="*/ 58367 w 313215"/>
                  <a:gd name="connsiteY86" fmla="*/ 13916 h 144286"/>
                  <a:gd name="connsiteX87" fmla="*/ 52392 w 313215"/>
                  <a:gd name="connsiteY87" fmla="*/ 17516 h 144286"/>
                  <a:gd name="connsiteX88" fmla="*/ 57141 w 313215"/>
                  <a:gd name="connsiteY88" fmla="*/ 20887 h 144286"/>
                  <a:gd name="connsiteX89" fmla="*/ 59516 w 313215"/>
                  <a:gd name="connsiteY89" fmla="*/ 22342 h 144286"/>
                  <a:gd name="connsiteX90" fmla="*/ 60435 w 313215"/>
                  <a:gd name="connsiteY90" fmla="*/ 28316 h 144286"/>
                  <a:gd name="connsiteX91" fmla="*/ 58060 w 313215"/>
                  <a:gd name="connsiteY91" fmla="*/ 28316 h 144286"/>
                  <a:gd name="connsiteX92" fmla="*/ 55686 w 313215"/>
                  <a:gd name="connsiteY92" fmla="*/ 29006 h 144286"/>
                  <a:gd name="connsiteX93" fmla="*/ 53541 w 313215"/>
                  <a:gd name="connsiteY93" fmla="*/ 23491 h 144286"/>
                  <a:gd name="connsiteX94" fmla="*/ 49482 w 313215"/>
                  <a:gd name="connsiteY94" fmla="*/ 26631 h 144286"/>
                  <a:gd name="connsiteX95" fmla="*/ 44963 w 313215"/>
                  <a:gd name="connsiteY95" fmla="*/ 22342 h 144286"/>
                  <a:gd name="connsiteX96" fmla="*/ 29873 w 313215"/>
                  <a:gd name="connsiteY96" fmla="*/ 16827 h 144286"/>
                  <a:gd name="connsiteX97" fmla="*/ 27269 w 313215"/>
                  <a:gd name="connsiteY97" fmla="*/ 18512 h 144286"/>
                  <a:gd name="connsiteX98" fmla="*/ 29643 w 313215"/>
                  <a:gd name="connsiteY98" fmla="*/ 22112 h 144286"/>
                  <a:gd name="connsiteX99" fmla="*/ 27269 w 313215"/>
                  <a:gd name="connsiteY99" fmla="*/ 22572 h 144286"/>
                  <a:gd name="connsiteX100" fmla="*/ 21294 w 313215"/>
                  <a:gd name="connsiteY100" fmla="*/ 22342 h 144286"/>
                  <a:gd name="connsiteX101" fmla="*/ 28035 w 313215"/>
                  <a:gd name="connsiteY101" fmla="*/ 28776 h 144286"/>
                  <a:gd name="connsiteX102" fmla="*/ 30945 w 313215"/>
                  <a:gd name="connsiteY102" fmla="*/ 31151 h 144286"/>
                  <a:gd name="connsiteX103" fmla="*/ 24741 w 313215"/>
                  <a:gd name="connsiteY103" fmla="*/ 29465 h 144286"/>
                  <a:gd name="connsiteX104" fmla="*/ 19456 w 313215"/>
                  <a:gd name="connsiteY104" fmla="*/ 29236 h 144286"/>
                  <a:gd name="connsiteX105" fmla="*/ 30945 w 313215"/>
                  <a:gd name="connsiteY105" fmla="*/ 35210 h 144286"/>
                  <a:gd name="connsiteX106" fmla="*/ 31634 w 313215"/>
                  <a:gd name="connsiteY106" fmla="*/ 37355 h 144286"/>
                  <a:gd name="connsiteX107" fmla="*/ 28035 w 313215"/>
                  <a:gd name="connsiteY107" fmla="*/ 39729 h 144286"/>
                  <a:gd name="connsiteX108" fmla="*/ 25124 w 313215"/>
                  <a:gd name="connsiteY108" fmla="*/ 39500 h 144286"/>
                  <a:gd name="connsiteX109" fmla="*/ 15090 w 313215"/>
                  <a:gd name="connsiteY109" fmla="*/ 34444 h 144286"/>
                  <a:gd name="connsiteX110" fmla="*/ 11950 w 313215"/>
                  <a:gd name="connsiteY110" fmla="*/ 35134 h 144286"/>
                  <a:gd name="connsiteX111" fmla="*/ 15320 w 313215"/>
                  <a:gd name="connsiteY111" fmla="*/ 40189 h 144286"/>
                  <a:gd name="connsiteX112" fmla="*/ 15549 w 313215"/>
                  <a:gd name="connsiteY112" fmla="*/ 41644 h 144286"/>
                  <a:gd name="connsiteX113" fmla="*/ 18154 w 313215"/>
                  <a:gd name="connsiteY113" fmla="*/ 45934 h 144286"/>
                  <a:gd name="connsiteX114" fmla="*/ 10264 w 313215"/>
                  <a:gd name="connsiteY114" fmla="*/ 42793 h 144286"/>
                  <a:gd name="connsiteX115" fmla="*/ 4290 w 313215"/>
                  <a:gd name="connsiteY115" fmla="*/ 43712 h 144286"/>
                  <a:gd name="connsiteX116" fmla="*/ 690 w 313215"/>
                  <a:gd name="connsiteY116" fmla="*/ 47083 h 144286"/>
                  <a:gd name="connsiteX117" fmla="*/ 2835 w 313215"/>
                  <a:gd name="connsiteY117" fmla="*/ 48768 h 144286"/>
                  <a:gd name="connsiteX118" fmla="*/ 22903 w 313215"/>
                  <a:gd name="connsiteY118" fmla="*/ 51142 h 144286"/>
                  <a:gd name="connsiteX119" fmla="*/ 50171 w 313215"/>
                  <a:gd name="connsiteY119" fmla="*/ 43942 h 144286"/>
                  <a:gd name="connsiteX120" fmla="*/ 78665 w 313215"/>
                  <a:gd name="connsiteY120" fmla="*/ 51372 h 144286"/>
                  <a:gd name="connsiteX121" fmla="*/ 65720 w 313215"/>
                  <a:gd name="connsiteY121" fmla="*/ 57117 h 144286"/>
                  <a:gd name="connsiteX122" fmla="*/ 58520 w 313215"/>
                  <a:gd name="connsiteY122" fmla="*/ 63091 h 144286"/>
                  <a:gd name="connsiteX123" fmla="*/ 74758 w 313215"/>
                  <a:gd name="connsiteY123" fmla="*/ 64547 h 144286"/>
                  <a:gd name="connsiteX124" fmla="*/ 79048 w 313215"/>
                  <a:gd name="connsiteY124" fmla="*/ 64317 h 144286"/>
                  <a:gd name="connsiteX125" fmla="*/ 70928 w 313215"/>
                  <a:gd name="connsiteY125" fmla="*/ 70062 h 144286"/>
                  <a:gd name="connsiteX126" fmla="*/ 54690 w 313215"/>
                  <a:gd name="connsiteY126" fmla="*/ 70291 h 144286"/>
                  <a:gd name="connsiteX127" fmla="*/ 51090 w 313215"/>
                  <a:gd name="connsiteY127" fmla="*/ 69372 h 144286"/>
                  <a:gd name="connsiteX128" fmla="*/ 48180 w 313215"/>
                  <a:gd name="connsiteY128" fmla="*/ 69832 h 144286"/>
                  <a:gd name="connsiteX129" fmla="*/ 43890 w 313215"/>
                  <a:gd name="connsiteY129" fmla="*/ 71976 h 144286"/>
                  <a:gd name="connsiteX130" fmla="*/ 40290 w 313215"/>
                  <a:gd name="connsiteY130" fmla="*/ 72896 h 144286"/>
                  <a:gd name="connsiteX131" fmla="*/ 38375 w 313215"/>
                  <a:gd name="connsiteY131" fmla="*/ 71976 h 144286"/>
                  <a:gd name="connsiteX132" fmla="*/ 36460 w 313215"/>
                  <a:gd name="connsiteY132" fmla="*/ 71287 h 144286"/>
                  <a:gd name="connsiteX133" fmla="*/ 33090 w 313215"/>
                  <a:gd name="connsiteY133" fmla="*/ 73662 h 144286"/>
                  <a:gd name="connsiteX134" fmla="*/ 28035 w 313215"/>
                  <a:gd name="connsiteY134" fmla="*/ 75347 h 144286"/>
                  <a:gd name="connsiteX135" fmla="*/ 20605 w 313215"/>
                  <a:gd name="connsiteY135" fmla="*/ 75347 h 144286"/>
                  <a:gd name="connsiteX136" fmla="*/ 15856 w 313215"/>
                  <a:gd name="connsiteY136" fmla="*/ 75577 h 144286"/>
                  <a:gd name="connsiteX137" fmla="*/ 14171 w 313215"/>
                  <a:gd name="connsiteY137" fmla="*/ 79177 h 144286"/>
                  <a:gd name="connsiteX138" fmla="*/ 27805 w 313215"/>
                  <a:gd name="connsiteY138" fmla="*/ 83236 h 144286"/>
                  <a:gd name="connsiteX139" fmla="*/ 65643 w 313215"/>
                  <a:gd name="connsiteY139" fmla="*/ 84155 h 144286"/>
                  <a:gd name="connsiteX140" fmla="*/ 61124 w 313215"/>
                  <a:gd name="connsiteY140" fmla="*/ 88445 h 144286"/>
                  <a:gd name="connsiteX141" fmla="*/ 65414 w 313215"/>
                  <a:gd name="connsiteY141" fmla="*/ 92275 h 144286"/>
                  <a:gd name="connsiteX142" fmla="*/ 68554 w 313215"/>
                  <a:gd name="connsiteY142" fmla="*/ 95645 h 144286"/>
                  <a:gd name="connsiteX143" fmla="*/ 74988 w 313215"/>
                  <a:gd name="connsiteY143" fmla="*/ 93960 h 144286"/>
                  <a:gd name="connsiteX144" fmla="*/ 71388 w 313215"/>
                  <a:gd name="connsiteY144" fmla="*/ 99245 h 144286"/>
                  <a:gd name="connsiteX145" fmla="*/ 71388 w 313215"/>
                  <a:gd name="connsiteY145" fmla="*/ 101849 h 144286"/>
                  <a:gd name="connsiteX146" fmla="*/ 77363 w 313215"/>
                  <a:gd name="connsiteY146" fmla="*/ 102539 h 144286"/>
                  <a:gd name="connsiteX147" fmla="*/ 74988 w 313215"/>
                  <a:gd name="connsiteY147" fmla="*/ 107058 h 144286"/>
                  <a:gd name="connsiteX148" fmla="*/ 75677 w 313215"/>
                  <a:gd name="connsiteY148" fmla="*/ 110198 h 144286"/>
                  <a:gd name="connsiteX149" fmla="*/ 54384 w 313215"/>
                  <a:gd name="connsiteY149" fmla="*/ 116403 h 144286"/>
                  <a:gd name="connsiteX150" fmla="*/ 51473 w 313215"/>
                  <a:gd name="connsiteY150" fmla="*/ 116632 h 144286"/>
                  <a:gd name="connsiteX151" fmla="*/ 52928 w 313215"/>
                  <a:gd name="connsiteY151" fmla="*/ 124981 h 144286"/>
                  <a:gd name="connsiteX152" fmla="*/ 106546 w 313215"/>
                  <a:gd name="connsiteY152" fmla="*/ 122837 h 144286"/>
                  <a:gd name="connsiteX153" fmla="*/ 108461 w 313215"/>
                  <a:gd name="connsiteY153" fmla="*/ 124981 h 144286"/>
                  <a:gd name="connsiteX154" fmla="*/ 110376 w 313215"/>
                  <a:gd name="connsiteY154" fmla="*/ 128122 h 144286"/>
                  <a:gd name="connsiteX155" fmla="*/ 113976 w 313215"/>
                  <a:gd name="connsiteY155" fmla="*/ 128581 h 144286"/>
                  <a:gd name="connsiteX156" fmla="*/ 117346 w 313215"/>
                  <a:gd name="connsiteY156" fmla="*/ 134326 h 144286"/>
                  <a:gd name="connsiteX157" fmla="*/ 166904 w 313215"/>
                  <a:gd name="connsiteY157" fmla="*/ 144130 h 144286"/>
                  <a:gd name="connsiteX158" fmla="*/ 183908 w 313215"/>
                  <a:gd name="connsiteY158" fmla="*/ 137696 h 144286"/>
                  <a:gd name="connsiteX159" fmla="*/ 196853 w 313215"/>
                  <a:gd name="connsiteY159" fmla="*/ 127126 h 144286"/>
                  <a:gd name="connsiteX160" fmla="*/ 229177 w 313215"/>
                  <a:gd name="connsiteY160" fmla="*/ 119237 h 144286"/>
                  <a:gd name="connsiteX161" fmla="*/ 254837 w 313215"/>
                  <a:gd name="connsiteY161" fmla="*/ 106445 h 14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13215" h="144286">
                    <a:moveTo>
                      <a:pt x="254837" y="106445"/>
                    </a:moveTo>
                    <a:cubicBezTo>
                      <a:pt x="257441" y="104990"/>
                      <a:pt x="260352" y="102156"/>
                      <a:pt x="262267" y="103534"/>
                    </a:cubicBezTo>
                    <a:cubicBezTo>
                      <a:pt x="264182" y="104913"/>
                      <a:pt x="269927" y="105909"/>
                      <a:pt x="272837" y="105219"/>
                    </a:cubicBezTo>
                    <a:cubicBezTo>
                      <a:pt x="275748" y="104530"/>
                      <a:pt x="286012" y="97330"/>
                      <a:pt x="284556" y="94189"/>
                    </a:cubicBezTo>
                    <a:cubicBezTo>
                      <a:pt x="283101" y="91049"/>
                      <a:pt x="283867" y="88674"/>
                      <a:pt x="285782" y="86760"/>
                    </a:cubicBezTo>
                    <a:cubicBezTo>
                      <a:pt x="287697" y="84845"/>
                      <a:pt x="287007" y="81245"/>
                      <a:pt x="289152" y="83160"/>
                    </a:cubicBezTo>
                    <a:cubicBezTo>
                      <a:pt x="291297" y="85074"/>
                      <a:pt x="294208" y="86760"/>
                      <a:pt x="297272" y="84079"/>
                    </a:cubicBezTo>
                    <a:cubicBezTo>
                      <a:pt x="300412" y="81475"/>
                      <a:pt x="303246" y="77108"/>
                      <a:pt x="301561" y="76419"/>
                    </a:cubicBezTo>
                    <a:cubicBezTo>
                      <a:pt x="299876" y="75730"/>
                      <a:pt x="300106" y="74504"/>
                      <a:pt x="301791" y="74504"/>
                    </a:cubicBezTo>
                    <a:cubicBezTo>
                      <a:pt x="303476" y="74504"/>
                      <a:pt x="305391" y="73585"/>
                      <a:pt x="303476" y="71900"/>
                    </a:cubicBezTo>
                    <a:cubicBezTo>
                      <a:pt x="301561" y="70215"/>
                      <a:pt x="291756" y="69985"/>
                      <a:pt x="301561" y="68759"/>
                    </a:cubicBezTo>
                    <a:cubicBezTo>
                      <a:pt x="311365" y="67534"/>
                      <a:pt x="315655" y="68070"/>
                      <a:pt x="311825" y="66615"/>
                    </a:cubicBezTo>
                    <a:cubicBezTo>
                      <a:pt x="307995" y="65159"/>
                      <a:pt x="307535" y="64700"/>
                      <a:pt x="306310" y="63474"/>
                    </a:cubicBezTo>
                    <a:cubicBezTo>
                      <a:pt x="305084" y="62249"/>
                      <a:pt x="304625" y="61789"/>
                      <a:pt x="302710" y="62019"/>
                    </a:cubicBezTo>
                    <a:cubicBezTo>
                      <a:pt x="300795" y="62249"/>
                      <a:pt x="302021" y="61330"/>
                      <a:pt x="306770" y="60104"/>
                    </a:cubicBezTo>
                    <a:cubicBezTo>
                      <a:pt x="311518" y="58878"/>
                      <a:pt x="310829" y="58189"/>
                      <a:pt x="308454" y="57959"/>
                    </a:cubicBezTo>
                    <a:cubicBezTo>
                      <a:pt x="306080" y="57730"/>
                      <a:pt x="303705" y="58189"/>
                      <a:pt x="305850" y="56734"/>
                    </a:cubicBezTo>
                    <a:cubicBezTo>
                      <a:pt x="307995" y="55278"/>
                      <a:pt x="309221" y="52904"/>
                      <a:pt x="309910" y="50989"/>
                    </a:cubicBezTo>
                    <a:cubicBezTo>
                      <a:pt x="310599" y="49074"/>
                      <a:pt x="311825" y="47159"/>
                      <a:pt x="309450" y="46470"/>
                    </a:cubicBezTo>
                    <a:cubicBezTo>
                      <a:pt x="307076" y="45780"/>
                      <a:pt x="295816" y="42870"/>
                      <a:pt x="294361" y="41951"/>
                    </a:cubicBezTo>
                    <a:cubicBezTo>
                      <a:pt x="292906" y="41031"/>
                      <a:pt x="290761" y="41261"/>
                      <a:pt x="289842" y="42180"/>
                    </a:cubicBezTo>
                    <a:cubicBezTo>
                      <a:pt x="288922" y="43100"/>
                      <a:pt x="288386" y="41261"/>
                      <a:pt x="290531" y="39270"/>
                    </a:cubicBezTo>
                    <a:cubicBezTo>
                      <a:pt x="292676" y="37355"/>
                      <a:pt x="291220" y="38044"/>
                      <a:pt x="289305" y="35899"/>
                    </a:cubicBezTo>
                    <a:cubicBezTo>
                      <a:pt x="287390" y="33755"/>
                      <a:pt x="286931" y="35440"/>
                      <a:pt x="284556" y="35899"/>
                    </a:cubicBezTo>
                    <a:cubicBezTo>
                      <a:pt x="282182" y="36359"/>
                      <a:pt x="273986" y="37125"/>
                      <a:pt x="277127" y="33755"/>
                    </a:cubicBezTo>
                    <a:cubicBezTo>
                      <a:pt x="280267" y="30385"/>
                      <a:pt x="284786" y="28699"/>
                      <a:pt x="281646" y="26325"/>
                    </a:cubicBezTo>
                    <a:cubicBezTo>
                      <a:pt x="278505" y="23950"/>
                      <a:pt x="265101" y="22265"/>
                      <a:pt x="268471" y="19125"/>
                    </a:cubicBezTo>
                    <a:cubicBezTo>
                      <a:pt x="271842" y="15984"/>
                      <a:pt x="271612" y="15755"/>
                      <a:pt x="270846" y="13150"/>
                    </a:cubicBezTo>
                    <a:cubicBezTo>
                      <a:pt x="270156" y="10546"/>
                      <a:pt x="274216" y="9320"/>
                      <a:pt x="277280" y="9091"/>
                    </a:cubicBezTo>
                    <a:cubicBezTo>
                      <a:pt x="280420" y="8861"/>
                      <a:pt x="288769" y="5491"/>
                      <a:pt x="281339" y="6486"/>
                    </a:cubicBezTo>
                    <a:cubicBezTo>
                      <a:pt x="273909" y="7406"/>
                      <a:pt x="264105" y="8631"/>
                      <a:pt x="262420" y="12920"/>
                    </a:cubicBezTo>
                    <a:cubicBezTo>
                      <a:pt x="260735" y="17210"/>
                      <a:pt x="261501" y="19355"/>
                      <a:pt x="259280" y="17210"/>
                    </a:cubicBezTo>
                    <a:cubicBezTo>
                      <a:pt x="257135" y="15065"/>
                      <a:pt x="247790" y="11695"/>
                      <a:pt x="249935" y="10240"/>
                    </a:cubicBezTo>
                    <a:cubicBezTo>
                      <a:pt x="252079" y="8784"/>
                      <a:pt x="252539" y="5184"/>
                      <a:pt x="249245" y="4955"/>
                    </a:cubicBezTo>
                    <a:cubicBezTo>
                      <a:pt x="245875" y="4725"/>
                      <a:pt x="242811" y="3269"/>
                      <a:pt x="243730" y="3040"/>
                    </a:cubicBezTo>
                    <a:cubicBezTo>
                      <a:pt x="244650" y="2810"/>
                      <a:pt x="247101" y="1584"/>
                      <a:pt x="243501" y="665"/>
                    </a:cubicBezTo>
                    <a:cubicBezTo>
                      <a:pt x="239900" y="-254"/>
                      <a:pt x="236760" y="-24"/>
                      <a:pt x="234386" y="206"/>
                    </a:cubicBezTo>
                    <a:cubicBezTo>
                      <a:pt x="232011" y="435"/>
                      <a:pt x="225501" y="206"/>
                      <a:pt x="227416" y="4265"/>
                    </a:cubicBezTo>
                    <a:cubicBezTo>
                      <a:pt x="229331" y="8325"/>
                      <a:pt x="232165" y="11695"/>
                      <a:pt x="230326" y="13380"/>
                    </a:cubicBezTo>
                    <a:cubicBezTo>
                      <a:pt x="228411" y="15065"/>
                      <a:pt x="229407" y="15755"/>
                      <a:pt x="230096" y="16521"/>
                    </a:cubicBezTo>
                    <a:cubicBezTo>
                      <a:pt x="230096" y="16521"/>
                      <a:pt x="230785" y="18435"/>
                      <a:pt x="227951" y="17746"/>
                    </a:cubicBezTo>
                    <a:cubicBezTo>
                      <a:pt x="225041" y="17057"/>
                      <a:pt x="214547" y="15601"/>
                      <a:pt x="212403" y="17287"/>
                    </a:cubicBezTo>
                    <a:cubicBezTo>
                      <a:pt x="210258" y="18972"/>
                      <a:pt x="195398" y="26631"/>
                      <a:pt x="193483" y="23261"/>
                    </a:cubicBezTo>
                    <a:cubicBezTo>
                      <a:pt x="191568" y="19891"/>
                      <a:pt x="184368" y="17057"/>
                      <a:pt x="181764" y="16521"/>
                    </a:cubicBezTo>
                    <a:cubicBezTo>
                      <a:pt x="179159" y="16061"/>
                      <a:pt x="176249" y="15831"/>
                      <a:pt x="178164" y="19125"/>
                    </a:cubicBezTo>
                    <a:cubicBezTo>
                      <a:pt x="180079" y="22419"/>
                      <a:pt x="182913" y="33219"/>
                      <a:pt x="182913" y="33219"/>
                    </a:cubicBezTo>
                    <a:cubicBezTo>
                      <a:pt x="182913" y="33219"/>
                      <a:pt x="186053" y="45168"/>
                      <a:pt x="178623" y="31534"/>
                    </a:cubicBezTo>
                    <a:cubicBezTo>
                      <a:pt x="171194" y="17899"/>
                      <a:pt x="160394" y="16674"/>
                      <a:pt x="158019" y="17133"/>
                    </a:cubicBezTo>
                    <a:cubicBezTo>
                      <a:pt x="152581" y="18206"/>
                      <a:pt x="148444" y="20274"/>
                      <a:pt x="146300" y="21193"/>
                    </a:cubicBezTo>
                    <a:cubicBezTo>
                      <a:pt x="144155" y="22112"/>
                      <a:pt x="145074" y="24563"/>
                      <a:pt x="143695" y="25942"/>
                    </a:cubicBezTo>
                    <a:cubicBezTo>
                      <a:pt x="142240" y="27397"/>
                      <a:pt x="143006" y="27167"/>
                      <a:pt x="144921" y="28853"/>
                    </a:cubicBezTo>
                    <a:cubicBezTo>
                      <a:pt x="146836" y="30538"/>
                      <a:pt x="146376" y="31993"/>
                      <a:pt x="145610" y="35057"/>
                    </a:cubicBezTo>
                    <a:cubicBezTo>
                      <a:pt x="144921" y="38197"/>
                      <a:pt x="142010" y="35517"/>
                      <a:pt x="142010" y="35517"/>
                    </a:cubicBezTo>
                    <a:cubicBezTo>
                      <a:pt x="142010" y="35517"/>
                      <a:pt x="128835" y="23567"/>
                      <a:pt x="126921" y="20887"/>
                    </a:cubicBezTo>
                    <a:cubicBezTo>
                      <a:pt x="125006" y="18282"/>
                      <a:pt x="122631" y="18972"/>
                      <a:pt x="119720" y="19661"/>
                    </a:cubicBezTo>
                    <a:cubicBezTo>
                      <a:pt x="116810" y="20350"/>
                      <a:pt x="115661" y="21346"/>
                      <a:pt x="119950" y="30231"/>
                    </a:cubicBezTo>
                    <a:cubicBezTo>
                      <a:pt x="124240" y="39117"/>
                      <a:pt x="117576" y="44095"/>
                      <a:pt x="116351" y="47006"/>
                    </a:cubicBezTo>
                    <a:cubicBezTo>
                      <a:pt x="115125" y="49917"/>
                      <a:pt x="112750" y="45321"/>
                      <a:pt x="111601" y="44402"/>
                    </a:cubicBezTo>
                    <a:cubicBezTo>
                      <a:pt x="110376" y="43483"/>
                      <a:pt x="110376" y="43942"/>
                      <a:pt x="110682" y="41797"/>
                    </a:cubicBezTo>
                    <a:cubicBezTo>
                      <a:pt x="110912" y="39653"/>
                      <a:pt x="111372" y="39423"/>
                      <a:pt x="108538" y="40342"/>
                    </a:cubicBezTo>
                    <a:cubicBezTo>
                      <a:pt x="105704" y="41261"/>
                      <a:pt x="103789" y="42487"/>
                      <a:pt x="102563" y="49227"/>
                    </a:cubicBezTo>
                    <a:cubicBezTo>
                      <a:pt x="101338" y="55968"/>
                      <a:pt x="100188" y="53057"/>
                      <a:pt x="98733" y="50912"/>
                    </a:cubicBezTo>
                    <a:cubicBezTo>
                      <a:pt x="97278" y="48768"/>
                      <a:pt x="97048" y="54972"/>
                      <a:pt x="98044" y="61713"/>
                    </a:cubicBezTo>
                    <a:cubicBezTo>
                      <a:pt x="99040" y="68453"/>
                      <a:pt x="90844" y="54742"/>
                      <a:pt x="88929" y="52138"/>
                    </a:cubicBezTo>
                    <a:cubicBezTo>
                      <a:pt x="87014" y="49534"/>
                      <a:pt x="88929" y="48998"/>
                      <a:pt x="91073" y="47083"/>
                    </a:cubicBezTo>
                    <a:cubicBezTo>
                      <a:pt x="93218" y="45168"/>
                      <a:pt x="90844" y="44172"/>
                      <a:pt x="89618" y="44172"/>
                    </a:cubicBezTo>
                    <a:cubicBezTo>
                      <a:pt x="88393" y="44172"/>
                      <a:pt x="87474" y="44402"/>
                      <a:pt x="88393" y="43253"/>
                    </a:cubicBezTo>
                    <a:cubicBezTo>
                      <a:pt x="89312" y="42027"/>
                      <a:pt x="87933" y="41568"/>
                      <a:pt x="85482" y="42027"/>
                    </a:cubicBezTo>
                    <a:cubicBezTo>
                      <a:pt x="83031" y="42487"/>
                      <a:pt x="83567" y="40802"/>
                      <a:pt x="80427" y="37738"/>
                    </a:cubicBezTo>
                    <a:cubicBezTo>
                      <a:pt x="77286" y="34597"/>
                      <a:pt x="81346" y="35823"/>
                      <a:pt x="85176" y="38657"/>
                    </a:cubicBezTo>
                    <a:cubicBezTo>
                      <a:pt x="89006" y="41491"/>
                      <a:pt x="89235" y="38657"/>
                      <a:pt x="91380" y="33372"/>
                    </a:cubicBezTo>
                    <a:cubicBezTo>
                      <a:pt x="93525" y="28087"/>
                      <a:pt x="90691" y="27167"/>
                      <a:pt x="86861" y="27167"/>
                    </a:cubicBezTo>
                    <a:cubicBezTo>
                      <a:pt x="83031" y="27167"/>
                      <a:pt x="84946" y="26478"/>
                      <a:pt x="89006" y="25482"/>
                    </a:cubicBezTo>
                    <a:cubicBezTo>
                      <a:pt x="93065" y="24487"/>
                      <a:pt x="87780" y="23797"/>
                      <a:pt x="84257" y="23797"/>
                    </a:cubicBezTo>
                    <a:cubicBezTo>
                      <a:pt x="80733" y="23797"/>
                      <a:pt x="80197" y="21882"/>
                      <a:pt x="77057" y="17363"/>
                    </a:cubicBezTo>
                    <a:cubicBezTo>
                      <a:pt x="73916" y="12844"/>
                      <a:pt x="65567" y="8018"/>
                      <a:pt x="62426" y="5414"/>
                    </a:cubicBezTo>
                    <a:cubicBezTo>
                      <a:pt x="59286" y="2810"/>
                      <a:pt x="54537" y="2274"/>
                      <a:pt x="52163" y="2810"/>
                    </a:cubicBezTo>
                    <a:cubicBezTo>
                      <a:pt x="49788" y="3269"/>
                      <a:pt x="43584" y="3499"/>
                      <a:pt x="41362" y="3499"/>
                    </a:cubicBezTo>
                    <a:cubicBezTo>
                      <a:pt x="39218" y="3499"/>
                      <a:pt x="41133" y="4418"/>
                      <a:pt x="40903" y="6869"/>
                    </a:cubicBezTo>
                    <a:cubicBezTo>
                      <a:pt x="40673" y="9244"/>
                      <a:pt x="40214" y="9780"/>
                      <a:pt x="43507" y="10010"/>
                    </a:cubicBezTo>
                    <a:cubicBezTo>
                      <a:pt x="46878" y="10240"/>
                      <a:pt x="47567" y="9091"/>
                      <a:pt x="47567" y="9091"/>
                    </a:cubicBezTo>
                    <a:cubicBezTo>
                      <a:pt x="46648" y="10316"/>
                      <a:pt x="48486" y="10010"/>
                      <a:pt x="49712" y="9550"/>
                    </a:cubicBezTo>
                    <a:cubicBezTo>
                      <a:pt x="50937" y="9091"/>
                      <a:pt x="54001" y="7406"/>
                      <a:pt x="52622" y="8861"/>
                    </a:cubicBezTo>
                    <a:cubicBezTo>
                      <a:pt x="51167" y="10316"/>
                      <a:pt x="52163" y="11006"/>
                      <a:pt x="53541" y="11235"/>
                    </a:cubicBezTo>
                    <a:cubicBezTo>
                      <a:pt x="54997" y="11465"/>
                      <a:pt x="58290" y="9550"/>
                      <a:pt x="57371" y="10546"/>
                    </a:cubicBezTo>
                    <a:cubicBezTo>
                      <a:pt x="56452" y="11542"/>
                      <a:pt x="56912" y="12691"/>
                      <a:pt x="59056" y="12001"/>
                    </a:cubicBezTo>
                    <a:cubicBezTo>
                      <a:pt x="61201" y="11312"/>
                      <a:pt x="58367" y="13916"/>
                      <a:pt x="58367" y="13916"/>
                    </a:cubicBezTo>
                    <a:cubicBezTo>
                      <a:pt x="58367" y="13916"/>
                      <a:pt x="55456" y="15601"/>
                      <a:pt x="52392" y="17516"/>
                    </a:cubicBezTo>
                    <a:cubicBezTo>
                      <a:pt x="49252" y="19431"/>
                      <a:pt x="54997" y="20427"/>
                      <a:pt x="57141" y="20887"/>
                    </a:cubicBezTo>
                    <a:cubicBezTo>
                      <a:pt x="59286" y="21346"/>
                      <a:pt x="60052" y="20887"/>
                      <a:pt x="59516" y="22342"/>
                    </a:cubicBezTo>
                    <a:cubicBezTo>
                      <a:pt x="59056" y="23797"/>
                      <a:pt x="59516" y="22342"/>
                      <a:pt x="60435" y="28316"/>
                    </a:cubicBezTo>
                    <a:cubicBezTo>
                      <a:pt x="61354" y="34291"/>
                      <a:pt x="58520" y="29772"/>
                      <a:pt x="58060" y="28316"/>
                    </a:cubicBezTo>
                    <a:cubicBezTo>
                      <a:pt x="57601" y="26861"/>
                      <a:pt x="57601" y="24487"/>
                      <a:pt x="55686" y="29006"/>
                    </a:cubicBezTo>
                    <a:cubicBezTo>
                      <a:pt x="53771" y="33525"/>
                      <a:pt x="54461" y="26402"/>
                      <a:pt x="53541" y="23491"/>
                    </a:cubicBezTo>
                    <a:cubicBezTo>
                      <a:pt x="52622" y="20580"/>
                      <a:pt x="51396" y="22265"/>
                      <a:pt x="49482" y="26631"/>
                    </a:cubicBezTo>
                    <a:cubicBezTo>
                      <a:pt x="47567" y="30921"/>
                      <a:pt x="46341" y="25712"/>
                      <a:pt x="44963" y="22342"/>
                    </a:cubicBezTo>
                    <a:cubicBezTo>
                      <a:pt x="43507" y="18972"/>
                      <a:pt x="32018" y="17287"/>
                      <a:pt x="29873" y="16827"/>
                    </a:cubicBezTo>
                    <a:cubicBezTo>
                      <a:pt x="27728" y="16367"/>
                      <a:pt x="29873" y="18742"/>
                      <a:pt x="27269" y="18512"/>
                    </a:cubicBezTo>
                    <a:cubicBezTo>
                      <a:pt x="24664" y="18282"/>
                      <a:pt x="24358" y="18052"/>
                      <a:pt x="29643" y="22112"/>
                    </a:cubicBezTo>
                    <a:cubicBezTo>
                      <a:pt x="34929" y="26172"/>
                      <a:pt x="28724" y="23338"/>
                      <a:pt x="27269" y="22572"/>
                    </a:cubicBezTo>
                    <a:cubicBezTo>
                      <a:pt x="25813" y="21882"/>
                      <a:pt x="22749" y="20197"/>
                      <a:pt x="21294" y="22342"/>
                    </a:cubicBezTo>
                    <a:cubicBezTo>
                      <a:pt x="19839" y="24487"/>
                      <a:pt x="20375" y="26402"/>
                      <a:pt x="28035" y="28776"/>
                    </a:cubicBezTo>
                    <a:cubicBezTo>
                      <a:pt x="35694" y="31151"/>
                      <a:pt x="32554" y="31380"/>
                      <a:pt x="30945" y="31151"/>
                    </a:cubicBezTo>
                    <a:cubicBezTo>
                      <a:pt x="29260" y="30921"/>
                      <a:pt x="26656" y="30461"/>
                      <a:pt x="24741" y="29465"/>
                    </a:cubicBezTo>
                    <a:cubicBezTo>
                      <a:pt x="22826" y="28470"/>
                      <a:pt x="20911" y="27321"/>
                      <a:pt x="19456" y="29236"/>
                    </a:cubicBezTo>
                    <a:cubicBezTo>
                      <a:pt x="18000" y="31151"/>
                      <a:pt x="26196" y="33985"/>
                      <a:pt x="30945" y="35210"/>
                    </a:cubicBezTo>
                    <a:cubicBezTo>
                      <a:pt x="35694" y="36436"/>
                      <a:pt x="33320" y="36895"/>
                      <a:pt x="31634" y="37355"/>
                    </a:cubicBezTo>
                    <a:cubicBezTo>
                      <a:pt x="29950" y="37814"/>
                      <a:pt x="28265" y="36665"/>
                      <a:pt x="28035" y="39729"/>
                    </a:cubicBezTo>
                    <a:cubicBezTo>
                      <a:pt x="27805" y="42870"/>
                      <a:pt x="26350" y="40419"/>
                      <a:pt x="25124" y="39500"/>
                    </a:cubicBezTo>
                    <a:cubicBezTo>
                      <a:pt x="23899" y="38580"/>
                      <a:pt x="17235" y="34980"/>
                      <a:pt x="15090" y="34444"/>
                    </a:cubicBezTo>
                    <a:cubicBezTo>
                      <a:pt x="12945" y="33985"/>
                      <a:pt x="12485" y="32989"/>
                      <a:pt x="11950" y="35134"/>
                    </a:cubicBezTo>
                    <a:cubicBezTo>
                      <a:pt x="11490" y="37278"/>
                      <a:pt x="10494" y="37738"/>
                      <a:pt x="15320" y="40189"/>
                    </a:cubicBezTo>
                    <a:cubicBezTo>
                      <a:pt x="20145" y="42640"/>
                      <a:pt x="18690" y="42334"/>
                      <a:pt x="15549" y="41644"/>
                    </a:cubicBezTo>
                    <a:cubicBezTo>
                      <a:pt x="12409" y="40955"/>
                      <a:pt x="14324" y="42334"/>
                      <a:pt x="18154" y="45934"/>
                    </a:cubicBezTo>
                    <a:cubicBezTo>
                      <a:pt x="21984" y="49534"/>
                      <a:pt x="13634" y="44708"/>
                      <a:pt x="10264" y="42793"/>
                    </a:cubicBezTo>
                    <a:cubicBezTo>
                      <a:pt x="6894" y="40878"/>
                      <a:pt x="5209" y="42563"/>
                      <a:pt x="4290" y="43712"/>
                    </a:cubicBezTo>
                    <a:cubicBezTo>
                      <a:pt x="3371" y="44938"/>
                      <a:pt x="3064" y="45857"/>
                      <a:pt x="690" y="47083"/>
                    </a:cubicBezTo>
                    <a:cubicBezTo>
                      <a:pt x="-1685" y="48308"/>
                      <a:pt x="2835" y="48768"/>
                      <a:pt x="2835" y="48768"/>
                    </a:cubicBezTo>
                    <a:cubicBezTo>
                      <a:pt x="2835" y="48768"/>
                      <a:pt x="15549" y="54283"/>
                      <a:pt x="22903" y="51142"/>
                    </a:cubicBezTo>
                    <a:cubicBezTo>
                      <a:pt x="30332" y="48002"/>
                      <a:pt x="44196" y="42563"/>
                      <a:pt x="50171" y="43942"/>
                    </a:cubicBezTo>
                    <a:cubicBezTo>
                      <a:pt x="56145" y="45397"/>
                      <a:pt x="84180" y="49227"/>
                      <a:pt x="78665" y="51372"/>
                    </a:cubicBezTo>
                    <a:cubicBezTo>
                      <a:pt x="73150" y="53517"/>
                      <a:pt x="69320" y="55891"/>
                      <a:pt x="65720" y="57117"/>
                    </a:cubicBezTo>
                    <a:cubicBezTo>
                      <a:pt x="62120" y="58342"/>
                      <a:pt x="53541" y="61406"/>
                      <a:pt x="58520" y="63091"/>
                    </a:cubicBezTo>
                    <a:cubicBezTo>
                      <a:pt x="63576" y="64776"/>
                      <a:pt x="73150" y="66462"/>
                      <a:pt x="74758" y="64547"/>
                    </a:cubicBezTo>
                    <a:cubicBezTo>
                      <a:pt x="76444" y="62632"/>
                      <a:pt x="80274" y="60947"/>
                      <a:pt x="79048" y="64317"/>
                    </a:cubicBezTo>
                    <a:cubicBezTo>
                      <a:pt x="77822" y="67687"/>
                      <a:pt x="75907" y="70521"/>
                      <a:pt x="70928" y="70062"/>
                    </a:cubicBezTo>
                    <a:cubicBezTo>
                      <a:pt x="65873" y="69602"/>
                      <a:pt x="57295" y="68606"/>
                      <a:pt x="54690" y="70291"/>
                    </a:cubicBezTo>
                    <a:cubicBezTo>
                      <a:pt x="52086" y="71976"/>
                      <a:pt x="50631" y="70521"/>
                      <a:pt x="51090" y="69372"/>
                    </a:cubicBezTo>
                    <a:cubicBezTo>
                      <a:pt x="51550" y="68147"/>
                      <a:pt x="50860" y="67457"/>
                      <a:pt x="48180" y="69832"/>
                    </a:cubicBezTo>
                    <a:cubicBezTo>
                      <a:pt x="45575" y="72206"/>
                      <a:pt x="45269" y="72743"/>
                      <a:pt x="43890" y="71976"/>
                    </a:cubicBezTo>
                    <a:cubicBezTo>
                      <a:pt x="42435" y="71287"/>
                      <a:pt x="41286" y="71517"/>
                      <a:pt x="40290" y="72896"/>
                    </a:cubicBezTo>
                    <a:cubicBezTo>
                      <a:pt x="39371" y="74351"/>
                      <a:pt x="37915" y="73585"/>
                      <a:pt x="38375" y="71976"/>
                    </a:cubicBezTo>
                    <a:cubicBezTo>
                      <a:pt x="38835" y="70291"/>
                      <a:pt x="38145" y="68606"/>
                      <a:pt x="36460" y="71287"/>
                    </a:cubicBezTo>
                    <a:cubicBezTo>
                      <a:pt x="34775" y="73891"/>
                      <a:pt x="34316" y="74657"/>
                      <a:pt x="33090" y="73662"/>
                    </a:cubicBezTo>
                    <a:cubicBezTo>
                      <a:pt x="31864" y="72743"/>
                      <a:pt x="30180" y="73662"/>
                      <a:pt x="28035" y="75347"/>
                    </a:cubicBezTo>
                    <a:cubicBezTo>
                      <a:pt x="25890" y="77032"/>
                      <a:pt x="22520" y="76802"/>
                      <a:pt x="20605" y="75347"/>
                    </a:cubicBezTo>
                    <a:cubicBezTo>
                      <a:pt x="18690" y="73891"/>
                      <a:pt x="17464" y="74887"/>
                      <a:pt x="15856" y="75577"/>
                    </a:cubicBezTo>
                    <a:cubicBezTo>
                      <a:pt x="14171" y="76266"/>
                      <a:pt x="12715" y="77262"/>
                      <a:pt x="14171" y="79177"/>
                    </a:cubicBezTo>
                    <a:cubicBezTo>
                      <a:pt x="15626" y="81091"/>
                      <a:pt x="17770" y="83466"/>
                      <a:pt x="27805" y="83236"/>
                    </a:cubicBezTo>
                    <a:cubicBezTo>
                      <a:pt x="37839" y="83006"/>
                      <a:pt x="67558" y="83006"/>
                      <a:pt x="65643" y="84155"/>
                    </a:cubicBezTo>
                    <a:cubicBezTo>
                      <a:pt x="63728" y="85381"/>
                      <a:pt x="59669" y="87066"/>
                      <a:pt x="61124" y="88445"/>
                    </a:cubicBezTo>
                    <a:cubicBezTo>
                      <a:pt x="62580" y="89900"/>
                      <a:pt x="65873" y="90360"/>
                      <a:pt x="65414" y="92275"/>
                    </a:cubicBezTo>
                    <a:cubicBezTo>
                      <a:pt x="64954" y="94189"/>
                      <a:pt x="65873" y="97024"/>
                      <a:pt x="68554" y="95645"/>
                    </a:cubicBezTo>
                    <a:cubicBezTo>
                      <a:pt x="71159" y="94189"/>
                      <a:pt x="79354" y="90589"/>
                      <a:pt x="74988" y="93960"/>
                    </a:cubicBezTo>
                    <a:cubicBezTo>
                      <a:pt x="70699" y="97330"/>
                      <a:pt x="71618" y="97789"/>
                      <a:pt x="71388" y="99245"/>
                    </a:cubicBezTo>
                    <a:cubicBezTo>
                      <a:pt x="71159" y="100700"/>
                      <a:pt x="69473" y="102156"/>
                      <a:pt x="71388" y="101849"/>
                    </a:cubicBezTo>
                    <a:cubicBezTo>
                      <a:pt x="73303" y="101619"/>
                      <a:pt x="79967" y="99704"/>
                      <a:pt x="77363" y="102539"/>
                    </a:cubicBezTo>
                    <a:cubicBezTo>
                      <a:pt x="74758" y="105373"/>
                      <a:pt x="73763" y="106138"/>
                      <a:pt x="74988" y="107058"/>
                    </a:cubicBezTo>
                    <a:cubicBezTo>
                      <a:pt x="76214" y="107977"/>
                      <a:pt x="81958" y="106828"/>
                      <a:pt x="75677" y="110198"/>
                    </a:cubicBezTo>
                    <a:cubicBezTo>
                      <a:pt x="69473" y="113568"/>
                      <a:pt x="55073" y="117858"/>
                      <a:pt x="54384" y="116403"/>
                    </a:cubicBezTo>
                    <a:cubicBezTo>
                      <a:pt x="53694" y="114947"/>
                      <a:pt x="52239" y="112113"/>
                      <a:pt x="51473" y="116632"/>
                    </a:cubicBezTo>
                    <a:cubicBezTo>
                      <a:pt x="50784" y="121151"/>
                      <a:pt x="48869" y="125211"/>
                      <a:pt x="52928" y="124981"/>
                    </a:cubicBezTo>
                    <a:cubicBezTo>
                      <a:pt x="56988" y="124752"/>
                      <a:pt x="106546" y="122837"/>
                      <a:pt x="106546" y="122837"/>
                    </a:cubicBezTo>
                    <a:cubicBezTo>
                      <a:pt x="106546" y="122837"/>
                      <a:pt x="110606" y="122147"/>
                      <a:pt x="108461" y="124981"/>
                    </a:cubicBezTo>
                    <a:cubicBezTo>
                      <a:pt x="106316" y="127892"/>
                      <a:pt x="107006" y="129271"/>
                      <a:pt x="110376" y="128122"/>
                    </a:cubicBezTo>
                    <a:cubicBezTo>
                      <a:pt x="113746" y="126896"/>
                      <a:pt x="115125" y="127203"/>
                      <a:pt x="113976" y="128581"/>
                    </a:cubicBezTo>
                    <a:cubicBezTo>
                      <a:pt x="112750" y="130037"/>
                      <a:pt x="113057" y="132181"/>
                      <a:pt x="117346" y="134326"/>
                    </a:cubicBezTo>
                    <a:cubicBezTo>
                      <a:pt x="121635" y="136471"/>
                      <a:pt x="160700" y="145586"/>
                      <a:pt x="166904" y="144130"/>
                    </a:cubicBezTo>
                    <a:cubicBezTo>
                      <a:pt x="173108" y="142675"/>
                      <a:pt x="181764" y="141220"/>
                      <a:pt x="183908" y="137696"/>
                    </a:cubicBezTo>
                    <a:cubicBezTo>
                      <a:pt x="186053" y="134096"/>
                      <a:pt x="188657" y="127662"/>
                      <a:pt x="196853" y="127126"/>
                    </a:cubicBezTo>
                    <a:cubicBezTo>
                      <a:pt x="205049" y="126590"/>
                      <a:pt x="217688" y="127356"/>
                      <a:pt x="229177" y="119237"/>
                    </a:cubicBezTo>
                    <a:cubicBezTo>
                      <a:pt x="240896" y="111500"/>
                      <a:pt x="252156" y="107900"/>
                      <a:pt x="254837" y="106445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55" name="Kombinationstegning: figur 12354">
                <a:extLst>
                  <a:ext uri="{FF2B5EF4-FFF2-40B4-BE49-F238E27FC236}">
                    <a16:creationId xmlns:a16="http://schemas.microsoft.com/office/drawing/2014/main" id="{3E5B2787-E7A4-49A3-8CF5-11341FBA7D28}"/>
                  </a:ext>
                </a:extLst>
              </p:cNvPr>
              <p:cNvSpPr/>
              <p:nvPr/>
            </p:nvSpPr>
            <p:spPr>
              <a:xfrm>
                <a:off x="6967901" y="4150848"/>
                <a:ext cx="76" cy="459"/>
              </a:xfrm>
              <a:custGeom>
                <a:avLst/>
                <a:gdLst>
                  <a:gd name="connsiteX0" fmla="*/ 0 w 76"/>
                  <a:gd name="connsiteY0" fmla="*/ 460 h 459"/>
                  <a:gd name="connsiteX1" fmla="*/ 77 w 76"/>
                  <a:gd name="connsiteY1" fmla="*/ 460 h 459"/>
                  <a:gd name="connsiteX2" fmla="*/ 0 w 76"/>
                  <a:gd name="connsiteY2" fmla="*/ 0 h 459"/>
                  <a:gd name="connsiteX3" fmla="*/ 0 w 76"/>
                  <a:gd name="connsiteY3" fmla="*/ 460 h 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" h="459">
                    <a:moveTo>
                      <a:pt x="0" y="460"/>
                    </a:moveTo>
                    <a:lnTo>
                      <a:pt x="77" y="460"/>
                    </a:lnTo>
                    <a:cubicBezTo>
                      <a:pt x="77" y="306"/>
                      <a:pt x="0" y="153"/>
                      <a:pt x="0" y="0"/>
                    </a:cubicBezTo>
                    <a:cubicBezTo>
                      <a:pt x="0" y="153"/>
                      <a:pt x="0" y="230"/>
                      <a:pt x="0" y="46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56" name="Kombinationstegning: figur 12355">
                <a:extLst>
                  <a:ext uri="{FF2B5EF4-FFF2-40B4-BE49-F238E27FC236}">
                    <a16:creationId xmlns:a16="http://schemas.microsoft.com/office/drawing/2014/main" id="{C038A4E8-2A5D-4D3F-8F13-3937A6FA3DD6}"/>
                  </a:ext>
                </a:extLst>
              </p:cNvPr>
              <p:cNvSpPr/>
              <p:nvPr/>
            </p:nvSpPr>
            <p:spPr>
              <a:xfrm>
                <a:off x="7253606" y="4112932"/>
                <a:ext cx="153" cy="76"/>
              </a:xfrm>
              <a:custGeom>
                <a:avLst/>
                <a:gdLst>
                  <a:gd name="connsiteX0" fmla="*/ 153 w 153"/>
                  <a:gd name="connsiteY0" fmla="*/ 0 h 76"/>
                  <a:gd name="connsiteX1" fmla="*/ 0 w 153"/>
                  <a:gd name="connsiteY1" fmla="*/ 0 h 76"/>
                  <a:gd name="connsiteX2" fmla="*/ 0 w 153"/>
                  <a:gd name="connsiteY2" fmla="*/ 77 h 76"/>
                  <a:gd name="connsiteX3" fmla="*/ 153 w 153"/>
                  <a:gd name="connsiteY3" fmla="*/ 0 h 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" h="76">
                    <a:moveTo>
                      <a:pt x="153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77"/>
                    </a:cubicBezTo>
                    <a:cubicBezTo>
                      <a:pt x="0" y="77"/>
                      <a:pt x="153" y="0"/>
                      <a:pt x="153" y="0"/>
                    </a:cubicBezTo>
                    <a:close/>
                  </a:path>
                </a:pathLst>
              </a:custGeom>
              <a:solidFill>
                <a:srgbClr val="E5F3F2"/>
              </a:solidFill>
              <a:ln w="76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57" name="Kombinationstegning: figur 12356">
                <a:extLst>
                  <a:ext uri="{FF2B5EF4-FFF2-40B4-BE49-F238E27FC236}">
                    <a16:creationId xmlns:a16="http://schemas.microsoft.com/office/drawing/2014/main" id="{DA7D1DA9-8248-4EBE-9E05-CAD9847189D3}"/>
                  </a:ext>
                </a:extLst>
              </p:cNvPr>
              <p:cNvSpPr/>
              <p:nvPr/>
            </p:nvSpPr>
            <p:spPr>
              <a:xfrm>
                <a:off x="6901768" y="3725890"/>
                <a:ext cx="475695" cy="425034"/>
              </a:xfrm>
              <a:custGeom>
                <a:avLst/>
                <a:gdLst>
                  <a:gd name="connsiteX0" fmla="*/ 468955 w 475695"/>
                  <a:gd name="connsiteY0" fmla="*/ 147065 h 425034"/>
                  <a:gd name="connsiteX1" fmla="*/ 438929 w 475695"/>
                  <a:gd name="connsiteY1" fmla="*/ 114971 h 425034"/>
                  <a:gd name="connsiteX2" fmla="*/ 436248 w 475695"/>
                  <a:gd name="connsiteY2" fmla="*/ 65643 h 425034"/>
                  <a:gd name="connsiteX3" fmla="*/ 434333 w 475695"/>
                  <a:gd name="connsiteY3" fmla="*/ 55762 h 425034"/>
                  <a:gd name="connsiteX4" fmla="*/ 427823 w 475695"/>
                  <a:gd name="connsiteY4" fmla="*/ 37762 h 425034"/>
                  <a:gd name="connsiteX5" fmla="*/ 426214 w 475695"/>
                  <a:gd name="connsiteY5" fmla="*/ 32324 h 425034"/>
                  <a:gd name="connsiteX6" fmla="*/ 391746 w 475695"/>
                  <a:gd name="connsiteY6" fmla="*/ 0 h 425034"/>
                  <a:gd name="connsiteX7" fmla="*/ 383013 w 475695"/>
                  <a:gd name="connsiteY7" fmla="*/ 4672 h 425034"/>
                  <a:gd name="connsiteX8" fmla="*/ 375813 w 475695"/>
                  <a:gd name="connsiteY8" fmla="*/ 7889 h 425034"/>
                  <a:gd name="connsiteX9" fmla="*/ 369073 w 475695"/>
                  <a:gd name="connsiteY9" fmla="*/ 16162 h 425034"/>
                  <a:gd name="connsiteX10" fmla="*/ 362179 w 475695"/>
                  <a:gd name="connsiteY10" fmla="*/ 25430 h 425034"/>
                  <a:gd name="connsiteX11" fmla="*/ 350843 w 475695"/>
                  <a:gd name="connsiteY11" fmla="*/ 28494 h 425034"/>
                  <a:gd name="connsiteX12" fmla="*/ 345864 w 475695"/>
                  <a:gd name="connsiteY12" fmla="*/ 39371 h 425034"/>
                  <a:gd name="connsiteX13" fmla="*/ 334375 w 475695"/>
                  <a:gd name="connsiteY13" fmla="*/ 42281 h 425034"/>
                  <a:gd name="connsiteX14" fmla="*/ 332153 w 475695"/>
                  <a:gd name="connsiteY14" fmla="*/ 41822 h 425034"/>
                  <a:gd name="connsiteX15" fmla="*/ 322885 w 475695"/>
                  <a:gd name="connsiteY15" fmla="*/ 34622 h 425034"/>
                  <a:gd name="connsiteX16" fmla="*/ 320511 w 475695"/>
                  <a:gd name="connsiteY16" fmla="*/ 34162 h 425034"/>
                  <a:gd name="connsiteX17" fmla="*/ 274706 w 475695"/>
                  <a:gd name="connsiteY17" fmla="*/ 34009 h 425034"/>
                  <a:gd name="connsiteX18" fmla="*/ 273787 w 475695"/>
                  <a:gd name="connsiteY18" fmla="*/ 32707 h 425034"/>
                  <a:gd name="connsiteX19" fmla="*/ 273787 w 475695"/>
                  <a:gd name="connsiteY19" fmla="*/ 29183 h 425034"/>
                  <a:gd name="connsiteX20" fmla="*/ 269497 w 475695"/>
                  <a:gd name="connsiteY20" fmla="*/ 31251 h 425034"/>
                  <a:gd name="connsiteX21" fmla="*/ 267276 w 475695"/>
                  <a:gd name="connsiteY21" fmla="*/ 31711 h 425034"/>
                  <a:gd name="connsiteX22" fmla="*/ 89113 w 475695"/>
                  <a:gd name="connsiteY22" fmla="*/ 33626 h 425034"/>
                  <a:gd name="connsiteX23" fmla="*/ 89189 w 475695"/>
                  <a:gd name="connsiteY23" fmla="*/ 92299 h 425034"/>
                  <a:gd name="connsiteX24" fmla="*/ 88500 w 475695"/>
                  <a:gd name="connsiteY24" fmla="*/ 93601 h 425034"/>
                  <a:gd name="connsiteX25" fmla="*/ 72338 w 475695"/>
                  <a:gd name="connsiteY25" fmla="*/ 92758 h 425034"/>
                  <a:gd name="connsiteX26" fmla="*/ 62993 w 475695"/>
                  <a:gd name="connsiteY26" fmla="*/ 94214 h 425034"/>
                  <a:gd name="connsiteX27" fmla="*/ 60619 w 475695"/>
                  <a:gd name="connsiteY27" fmla="*/ 99576 h 425034"/>
                  <a:gd name="connsiteX28" fmla="*/ 60772 w 475695"/>
                  <a:gd name="connsiteY28" fmla="*/ 107848 h 425034"/>
                  <a:gd name="connsiteX29" fmla="*/ 60772 w 475695"/>
                  <a:gd name="connsiteY29" fmla="*/ 132742 h 425034"/>
                  <a:gd name="connsiteX30" fmla="*/ 60772 w 475695"/>
                  <a:gd name="connsiteY30" fmla="*/ 218070 h 425034"/>
                  <a:gd name="connsiteX31" fmla="*/ 59853 w 475695"/>
                  <a:gd name="connsiteY31" fmla="*/ 219832 h 425034"/>
                  <a:gd name="connsiteX32" fmla="*/ 38100 w 475695"/>
                  <a:gd name="connsiteY32" fmla="*/ 219372 h 425034"/>
                  <a:gd name="connsiteX33" fmla="*/ 34729 w 475695"/>
                  <a:gd name="connsiteY33" fmla="*/ 219985 h 425034"/>
                  <a:gd name="connsiteX34" fmla="*/ 29674 w 475695"/>
                  <a:gd name="connsiteY34" fmla="*/ 227185 h 425034"/>
                  <a:gd name="connsiteX35" fmla="*/ 25384 w 475695"/>
                  <a:gd name="connsiteY35" fmla="*/ 242888 h 425034"/>
                  <a:gd name="connsiteX36" fmla="*/ 20022 w 475695"/>
                  <a:gd name="connsiteY36" fmla="*/ 250547 h 425034"/>
                  <a:gd name="connsiteX37" fmla="*/ 15273 w 475695"/>
                  <a:gd name="connsiteY37" fmla="*/ 254147 h 425034"/>
                  <a:gd name="connsiteX38" fmla="*/ 16729 w 475695"/>
                  <a:gd name="connsiteY38" fmla="*/ 258666 h 425034"/>
                  <a:gd name="connsiteX39" fmla="*/ 17801 w 475695"/>
                  <a:gd name="connsiteY39" fmla="*/ 262650 h 425034"/>
                  <a:gd name="connsiteX40" fmla="*/ 18874 w 475695"/>
                  <a:gd name="connsiteY40" fmla="*/ 265560 h 425034"/>
                  <a:gd name="connsiteX41" fmla="*/ 13359 w 475695"/>
                  <a:gd name="connsiteY41" fmla="*/ 268701 h 425034"/>
                  <a:gd name="connsiteX42" fmla="*/ 7997 w 475695"/>
                  <a:gd name="connsiteY42" fmla="*/ 273833 h 425034"/>
                  <a:gd name="connsiteX43" fmla="*/ 8150 w 475695"/>
                  <a:gd name="connsiteY43" fmla="*/ 279577 h 425034"/>
                  <a:gd name="connsiteX44" fmla="*/ 11827 w 475695"/>
                  <a:gd name="connsiteY44" fmla="*/ 288769 h 425034"/>
                  <a:gd name="connsiteX45" fmla="*/ 5623 w 475695"/>
                  <a:gd name="connsiteY45" fmla="*/ 295126 h 425034"/>
                  <a:gd name="connsiteX46" fmla="*/ 567 w 475695"/>
                  <a:gd name="connsiteY46" fmla="*/ 306616 h 425034"/>
                  <a:gd name="connsiteX47" fmla="*/ 7997 w 475695"/>
                  <a:gd name="connsiteY47" fmla="*/ 308071 h 425034"/>
                  <a:gd name="connsiteX48" fmla="*/ 12439 w 475695"/>
                  <a:gd name="connsiteY48" fmla="*/ 306386 h 425034"/>
                  <a:gd name="connsiteX49" fmla="*/ 17112 w 475695"/>
                  <a:gd name="connsiteY49" fmla="*/ 321859 h 425034"/>
                  <a:gd name="connsiteX50" fmla="*/ 17572 w 475695"/>
                  <a:gd name="connsiteY50" fmla="*/ 324999 h 425034"/>
                  <a:gd name="connsiteX51" fmla="*/ 19027 w 475695"/>
                  <a:gd name="connsiteY51" fmla="*/ 325382 h 425034"/>
                  <a:gd name="connsiteX52" fmla="*/ 21937 w 475695"/>
                  <a:gd name="connsiteY52" fmla="*/ 326072 h 425034"/>
                  <a:gd name="connsiteX53" fmla="*/ 30287 w 475695"/>
                  <a:gd name="connsiteY53" fmla="*/ 347518 h 425034"/>
                  <a:gd name="connsiteX54" fmla="*/ 31589 w 475695"/>
                  <a:gd name="connsiteY54" fmla="*/ 348974 h 425034"/>
                  <a:gd name="connsiteX55" fmla="*/ 29214 w 475695"/>
                  <a:gd name="connsiteY55" fmla="*/ 358012 h 425034"/>
                  <a:gd name="connsiteX56" fmla="*/ 29214 w 475695"/>
                  <a:gd name="connsiteY56" fmla="*/ 358166 h 425034"/>
                  <a:gd name="connsiteX57" fmla="*/ 48363 w 475695"/>
                  <a:gd name="connsiteY57" fmla="*/ 383672 h 425034"/>
                  <a:gd name="connsiteX58" fmla="*/ 52423 w 475695"/>
                  <a:gd name="connsiteY58" fmla="*/ 392634 h 425034"/>
                  <a:gd name="connsiteX59" fmla="*/ 50661 w 475695"/>
                  <a:gd name="connsiteY59" fmla="*/ 397536 h 425034"/>
                  <a:gd name="connsiteX60" fmla="*/ 47061 w 475695"/>
                  <a:gd name="connsiteY60" fmla="*/ 408872 h 425034"/>
                  <a:gd name="connsiteX61" fmla="*/ 45989 w 475695"/>
                  <a:gd name="connsiteY61" fmla="*/ 410634 h 425034"/>
                  <a:gd name="connsiteX62" fmla="*/ 47291 w 475695"/>
                  <a:gd name="connsiteY62" fmla="*/ 420209 h 425034"/>
                  <a:gd name="connsiteX63" fmla="*/ 48593 w 475695"/>
                  <a:gd name="connsiteY63" fmla="*/ 421128 h 425034"/>
                  <a:gd name="connsiteX64" fmla="*/ 56865 w 475695"/>
                  <a:gd name="connsiteY64" fmla="*/ 421358 h 425034"/>
                  <a:gd name="connsiteX65" fmla="*/ 65138 w 475695"/>
                  <a:gd name="connsiteY65" fmla="*/ 421741 h 425034"/>
                  <a:gd name="connsiteX66" fmla="*/ 66057 w 475695"/>
                  <a:gd name="connsiteY66" fmla="*/ 423043 h 425034"/>
                  <a:gd name="connsiteX67" fmla="*/ 66364 w 475695"/>
                  <a:gd name="connsiteY67" fmla="*/ 425034 h 425034"/>
                  <a:gd name="connsiteX68" fmla="*/ 66517 w 475695"/>
                  <a:gd name="connsiteY68" fmla="*/ 422966 h 425034"/>
                  <a:gd name="connsiteX69" fmla="*/ 69351 w 475695"/>
                  <a:gd name="connsiteY69" fmla="*/ 417298 h 425034"/>
                  <a:gd name="connsiteX70" fmla="*/ 69274 w 475695"/>
                  <a:gd name="connsiteY70" fmla="*/ 417298 h 425034"/>
                  <a:gd name="connsiteX71" fmla="*/ 71036 w 475695"/>
                  <a:gd name="connsiteY71" fmla="*/ 414924 h 425034"/>
                  <a:gd name="connsiteX72" fmla="*/ 76474 w 475695"/>
                  <a:gd name="connsiteY72" fmla="*/ 412702 h 425034"/>
                  <a:gd name="connsiteX73" fmla="*/ 77623 w 475695"/>
                  <a:gd name="connsiteY73" fmla="*/ 409255 h 425034"/>
                  <a:gd name="connsiteX74" fmla="*/ 76398 w 475695"/>
                  <a:gd name="connsiteY74" fmla="*/ 403664 h 425034"/>
                  <a:gd name="connsiteX75" fmla="*/ 78313 w 475695"/>
                  <a:gd name="connsiteY75" fmla="*/ 399298 h 425034"/>
                  <a:gd name="connsiteX76" fmla="*/ 78083 w 475695"/>
                  <a:gd name="connsiteY76" fmla="*/ 395851 h 425034"/>
                  <a:gd name="connsiteX77" fmla="*/ 82066 w 475695"/>
                  <a:gd name="connsiteY77" fmla="*/ 392174 h 425034"/>
                  <a:gd name="connsiteX78" fmla="*/ 80917 w 475695"/>
                  <a:gd name="connsiteY78" fmla="*/ 384668 h 425034"/>
                  <a:gd name="connsiteX79" fmla="*/ 83291 w 475695"/>
                  <a:gd name="connsiteY79" fmla="*/ 380225 h 425034"/>
                  <a:gd name="connsiteX80" fmla="*/ 88883 w 475695"/>
                  <a:gd name="connsiteY80" fmla="*/ 375630 h 425034"/>
                  <a:gd name="connsiteX81" fmla="*/ 91410 w 475695"/>
                  <a:gd name="connsiteY81" fmla="*/ 365289 h 425034"/>
                  <a:gd name="connsiteX82" fmla="*/ 100985 w 475695"/>
                  <a:gd name="connsiteY82" fmla="*/ 363987 h 425034"/>
                  <a:gd name="connsiteX83" fmla="*/ 112474 w 475695"/>
                  <a:gd name="connsiteY83" fmla="*/ 361306 h 425034"/>
                  <a:gd name="connsiteX84" fmla="*/ 115002 w 475695"/>
                  <a:gd name="connsiteY84" fmla="*/ 370421 h 425034"/>
                  <a:gd name="connsiteX85" fmla="*/ 119292 w 475695"/>
                  <a:gd name="connsiteY85" fmla="*/ 371417 h 425034"/>
                  <a:gd name="connsiteX86" fmla="*/ 121360 w 475695"/>
                  <a:gd name="connsiteY86" fmla="*/ 376549 h 425034"/>
                  <a:gd name="connsiteX87" fmla="*/ 123581 w 475695"/>
                  <a:gd name="connsiteY87" fmla="*/ 379306 h 425034"/>
                  <a:gd name="connsiteX88" fmla="*/ 126109 w 475695"/>
                  <a:gd name="connsiteY88" fmla="*/ 388038 h 425034"/>
                  <a:gd name="connsiteX89" fmla="*/ 132007 w 475695"/>
                  <a:gd name="connsiteY89" fmla="*/ 391255 h 425034"/>
                  <a:gd name="connsiteX90" fmla="*/ 150390 w 475695"/>
                  <a:gd name="connsiteY90" fmla="*/ 386123 h 425034"/>
                  <a:gd name="connsiteX91" fmla="*/ 153224 w 475695"/>
                  <a:gd name="connsiteY91" fmla="*/ 386430 h 425034"/>
                  <a:gd name="connsiteX92" fmla="*/ 170305 w 475695"/>
                  <a:gd name="connsiteY92" fmla="*/ 386889 h 425034"/>
                  <a:gd name="connsiteX93" fmla="*/ 175437 w 475695"/>
                  <a:gd name="connsiteY93" fmla="*/ 395851 h 425034"/>
                  <a:gd name="connsiteX94" fmla="*/ 195582 w 475695"/>
                  <a:gd name="connsiteY94" fmla="*/ 395238 h 425034"/>
                  <a:gd name="connsiteX95" fmla="*/ 196578 w 475695"/>
                  <a:gd name="connsiteY95" fmla="*/ 391408 h 425034"/>
                  <a:gd name="connsiteX96" fmla="*/ 205003 w 475695"/>
                  <a:gd name="connsiteY96" fmla="*/ 383749 h 425034"/>
                  <a:gd name="connsiteX97" fmla="*/ 218561 w 475695"/>
                  <a:gd name="connsiteY97" fmla="*/ 381527 h 425034"/>
                  <a:gd name="connsiteX98" fmla="*/ 219173 w 475695"/>
                  <a:gd name="connsiteY98" fmla="*/ 370804 h 425034"/>
                  <a:gd name="connsiteX99" fmla="*/ 229055 w 475695"/>
                  <a:gd name="connsiteY99" fmla="*/ 364600 h 425034"/>
                  <a:gd name="connsiteX100" fmla="*/ 244067 w 475695"/>
                  <a:gd name="connsiteY100" fmla="*/ 376395 h 425034"/>
                  <a:gd name="connsiteX101" fmla="*/ 252340 w 475695"/>
                  <a:gd name="connsiteY101" fmla="*/ 382293 h 425034"/>
                  <a:gd name="connsiteX102" fmla="*/ 253948 w 475695"/>
                  <a:gd name="connsiteY102" fmla="*/ 381144 h 425034"/>
                  <a:gd name="connsiteX103" fmla="*/ 260689 w 475695"/>
                  <a:gd name="connsiteY103" fmla="*/ 380991 h 425034"/>
                  <a:gd name="connsiteX104" fmla="*/ 266740 w 475695"/>
                  <a:gd name="connsiteY104" fmla="*/ 380378 h 425034"/>
                  <a:gd name="connsiteX105" fmla="*/ 280987 w 475695"/>
                  <a:gd name="connsiteY105" fmla="*/ 362685 h 425034"/>
                  <a:gd name="connsiteX106" fmla="*/ 286119 w 475695"/>
                  <a:gd name="connsiteY106" fmla="*/ 351808 h 425034"/>
                  <a:gd name="connsiteX107" fmla="*/ 298757 w 475695"/>
                  <a:gd name="connsiteY107" fmla="*/ 337791 h 425034"/>
                  <a:gd name="connsiteX108" fmla="*/ 296536 w 475695"/>
                  <a:gd name="connsiteY108" fmla="*/ 316727 h 425034"/>
                  <a:gd name="connsiteX109" fmla="*/ 288876 w 475695"/>
                  <a:gd name="connsiteY109" fmla="*/ 309527 h 425034"/>
                  <a:gd name="connsiteX110" fmla="*/ 306876 w 475695"/>
                  <a:gd name="connsiteY110" fmla="*/ 307458 h 425034"/>
                  <a:gd name="connsiteX111" fmla="*/ 306876 w 475695"/>
                  <a:gd name="connsiteY111" fmla="*/ 300259 h 425034"/>
                  <a:gd name="connsiteX112" fmla="*/ 321890 w 475695"/>
                  <a:gd name="connsiteY112" fmla="*/ 300259 h 425034"/>
                  <a:gd name="connsiteX113" fmla="*/ 317906 w 475695"/>
                  <a:gd name="connsiteY113" fmla="*/ 316037 h 425034"/>
                  <a:gd name="connsiteX114" fmla="*/ 321890 w 475695"/>
                  <a:gd name="connsiteY114" fmla="*/ 340012 h 425034"/>
                  <a:gd name="connsiteX115" fmla="*/ 321430 w 475695"/>
                  <a:gd name="connsiteY115" fmla="*/ 348667 h 425034"/>
                  <a:gd name="connsiteX116" fmla="*/ 327788 w 475695"/>
                  <a:gd name="connsiteY116" fmla="*/ 351885 h 425034"/>
                  <a:gd name="connsiteX117" fmla="*/ 343260 w 475695"/>
                  <a:gd name="connsiteY117" fmla="*/ 371646 h 425034"/>
                  <a:gd name="connsiteX118" fmla="*/ 340426 w 475695"/>
                  <a:gd name="connsiteY118" fmla="*/ 379766 h 425034"/>
                  <a:gd name="connsiteX119" fmla="*/ 344715 w 475695"/>
                  <a:gd name="connsiteY119" fmla="*/ 388345 h 425034"/>
                  <a:gd name="connsiteX120" fmla="*/ 349005 w 475695"/>
                  <a:gd name="connsiteY120" fmla="*/ 388421 h 425034"/>
                  <a:gd name="connsiteX121" fmla="*/ 351915 w 475695"/>
                  <a:gd name="connsiteY121" fmla="*/ 387425 h 425034"/>
                  <a:gd name="connsiteX122" fmla="*/ 351915 w 475695"/>
                  <a:gd name="connsiteY122" fmla="*/ 387349 h 425034"/>
                  <a:gd name="connsiteX123" fmla="*/ 353984 w 475695"/>
                  <a:gd name="connsiteY123" fmla="*/ 381604 h 425034"/>
                  <a:gd name="connsiteX124" fmla="*/ 353524 w 475695"/>
                  <a:gd name="connsiteY124" fmla="*/ 369808 h 425034"/>
                  <a:gd name="connsiteX125" fmla="*/ 359269 w 475695"/>
                  <a:gd name="connsiteY125" fmla="*/ 360693 h 425034"/>
                  <a:gd name="connsiteX126" fmla="*/ 365473 w 475695"/>
                  <a:gd name="connsiteY126" fmla="*/ 361842 h 425034"/>
                  <a:gd name="connsiteX127" fmla="*/ 371524 w 475695"/>
                  <a:gd name="connsiteY127" fmla="*/ 360693 h 425034"/>
                  <a:gd name="connsiteX128" fmla="*/ 371831 w 475695"/>
                  <a:gd name="connsiteY128" fmla="*/ 356710 h 425034"/>
                  <a:gd name="connsiteX129" fmla="*/ 373439 w 475695"/>
                  <a:gd name="connsiteY129" fmla="*/ 351731 h 425034"/>
                  <a:gd name="connsiteX130" fmla="*/ 377422 w 475695"/>
                  <a:gd name="connsiteY130" fmla="*/ 332123 h 425034"/>
                  <a:gd name="connsiteX131" fmla="*/ 381558 w 475695"/>
                  <a:gd name="connsiteY131" fmla="*/ 327527 h 425034"/>
                  <a:gd name="connsiteX132" fmla="*/ 392128 w 475695"/>
                  <a:gd name="connsiteY132" fmla="*/ 309297 h 425034"/>
                  <a:gd name="connsiteX133" fmla="*/ 394810 w 475695"/>
                  <a:gd name="connsiteY133" fmla="*/ 307688 h 425034"/>
                  <a:gd name="connsiteX134" fmla="*/ 404997 w 475695"/>
                  <a:gd name="connsiteY134" fmla="*/ 306769 h 425034"/>
                  <a:gd name="connsiteX135" fmla="*/ 406605 w 475695"/>
                  <a:gd name="connsiteY135" fmla="*/ 305467 h 425034"/>
                  <a:gd name="connsiteX136" fmla="*/ 416180 w 475695"/>
                  <a:gd name="connsiteY136" fmla="*/ 268624 h 425034"/>
                  <a:gd name="connsiteX137" fmla="*/ 416869 w 475695"/>
                  <a:gd name="connsiteY137" fmla="*/ 262037 h 425034"/>
                  <a:gd name="connsiteX138" fmla="*/ 415720 w 475695"/>
                  <a:gd name="connsiteY138" fmla="*/ 247407 h 425034"/>
                  <a:gd name="connsiteX139" fmla="*/ 417176 w 475695"/>
                  <a:gd name="connsiteY139" fmla="*/ 230939 h 425034"/>
                  <a:gd name="connsiteX140" fmla="*/ 428665 w 475695"/>
                  <a:gd name="connsiteY140" fmla="*/ 199381 h 425034"/>
                  <a:gd name="connsiteX141" fmla="*/ 429278 w 475695"/>
                  <a:gd name="connsiteY141" fmla="*/ 196470 h 425034"/>
                  <a:gd name="connsiteX142" fmla="*/ 429890 w 475695"/>
                  <a:gd name="connsiteY142" fmla="*/ 181457 h 425034"/>
                  <a:gd name="connsiteX143" fmla="*/ 431193 w 475695"/>
                  <a:gd name="connsiteY143" fmla="*/ 180308 h 425034"/>
                  <a:gd name="connsiteX144" fmla="*/ 440920 w 475695"/>
                  <a:gd name="connsiteY144" fmla="*/ 180308 h 425034"/>
                  <a:gd name="connsiteX145" fmla="*/ 446053 w 475695"/>
                  <a:gd name="connsiteY145" fmla="*/ 175559 h 425034"/>
                  <a:gd name="connsiteX146" fmla="*/ 458002 w 475695"/>
                  <a:gd name="connsiteY146" fmla="*/ 167287 h 425034"/>
                  <a:gd name="connsiteX147" fmla="*/ 460070 w 475695"/>
                  <a:gd name="connsiteY147" fmla="*/ 166674 h 425034"/>
                  <a:gd name="connsiteX148" fmla="*/ 462444 w 475695"/>
                  <a:gd name="connsiteY148" fmla="*/ 166521 h 425034"/>
                  <a:gd name="connsiteX149" fmla="*/ 468495 w 475695"/>
                  <a:gd name="connsiteY149" fmla="*/ 162997 h 425034"/>
                  <a:gd name="connsiteX150" fmla="*/ 475696 w 475695"/>
                  <a:gd name="connsiteY150" fmla="*/ 152427 h 425034"/>
                  <a:gd name="connsiteX151" fmla="*/ 468955 w 475695"/>
                  <a:gd name="connsiteY151" fmla="*/ 147065 h 42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475695" h="425034">
                    <a:moveTo>
                      <a:pt x="468955" y="147065"/>
                    </a:moveTo>
                    <a:cubicBezTo>
                      <a:pt x="467500" y="145610"/>
                      <a:pt x="439925" y="130674"/>
                      <a:pt x="438929" y="114971"/>
                    </a:cubicBezTo>
                    <a:cubicBezTo>
                      <a:pt x="438010" y="99346"/>
                      <a:pt x="436248" y="69014"/>
                      <a:pt x="436248" y="65643"/>
                    </a:cubicBezTo>
                    <a:cubicBezTo>
                      <a:pt x="436248" y="62273"/>
                      <a:pt x="436095" y="57984"/>
                      <a:pt x="434333" y="55762"/>
                    </a:cubicBezTo>
                    <a:cubicBezTo>
                      <a:pt x="432572" y="53541"/>
                      <a:pt x="427286" y="46800"/>
                      <a:pt x="427823" y="37762"/>
                    </a:cubicBezTo>
                    <a:cubicBezTo>
                      <a:pt x="427823" y="37762"/>
                      <a:pt x="428588" y="34239"/>
                      <a:pt x="426214" y="32324"/>
                    </a:cubicBezTo>
                    <a:cubicBezTo>
                      <a:pt x="423993" y="30562"/>
                      <a:pt x="397950" y="15243"/>
                      <a:pt x="391746" y="0"/>
                    </a:cubicBezTo>
                    <a:cubicBezTo>
                      <a:pt x="388222" y="1915"/>
                      <a:pt x="383856" y="4213"/>
                      <a:pt x="383013" y="4672"/>
                    </a:cubicBezTo>
                    <a:cubicBezTo>
                      <a:pt x="381558" y="5438"/>
                      <a:pt x="378418" y="7660"/>
                      <a:pt x="375813" y="7889"/>
                    </a:cubicBezTo>
                    <a:cubicBezTo>
                      <a:pt x="373286" y="8043"/>
                      <a:pt x="371218" y="9192"/>
                      <a:pt x="369073" y="16162"/>
                    </a:cubicBezTo>
                    <a:cubicBezTo>
                      <a:pt x="367005" y="23209"/>
                      <a:pt x="363481" y="24971"/>
                      <a:pt x="362179" y="25430"/>
                    </a:cubicBezTo>
                    <a:cubicBezTo>
                      <a:pt x="360877" y="25890"/>
                      <a:pt x="353371" y="27192"/>
                      <a:pt x="350843" y="28494"/>
                    </a:cubicBezTo>
                    <a:cubicBezTo>
                      <a:pt x="348315" y="29796"/>
                      <a:pt x="347473" y="36307"/>
                      <a:pt x="345864" y="39371"/>
                    </a:cubicBezTo>
                    <a:cubicBezTo>
                      <a:pt x="344256" y="42435"/>
                      <a:pt x="336290" y="42051"/>
                      <a:pt x="334375" y="42281"/>
                    </a:cubicBezTo>
                    <a:cubicBezTo>
                      <a:pt x="332460" y="42511"/>
                      <a:pt x="332153" y="41822"/>
                      <a:pt x="332153" y="41822"/>
                    </a:cubicBezTo>
                    <a:cubicBezTo>
                      <a:pt x="332153" y="41822"/>
                      <a:pt x="323574" y="35311"/>
                      <a:pt x="322885" y="34622"/>
                    </a:cubicBezTo>
                    <a:cubicBezTo>
                      <a:pt x="322272" y="34009"/>
                      <a:pt x="320511" y="34162"/>
                      <a:pt x="320511" y="34162"/>
                    </a:cubicBezTo>
                    <a:cubicBezTo>
                      <a:pt x="320511" y="34162"/>
                      <a:pt x="275702" y="33856"/>
                      <a:pt x="274706" y="34009"/>
                    </a:cubicBezTo>
                    <a:cubicBezTo>
                      <a:pt x="273787" y="34162"/>
                      <a:pt x="273787" y="32707"/>
                      <a:pt x="273787" y="32707"/>
                    </a:cubicBezTo>
                    <a:cubicBezTo>
                      <a:pt x="273787" y="32707"/>
                      <a:pt x="273787" y="32707"/>
                      <a:pt x="273787" y="29183"/>
                    </a:cubicBezTo>
                    <a:cubicBezTo>
                      <a:pt x="273787" y="25660"/>
                      <a:pt x="269804" y="30639"/>
                      <a:pt x="269497" y="31251"/>
                    </a:cubicBezTo>
                    <a:cubicBezTo>
                      <a:pt x="269191" y="31864"/>
                      <a:pt x="267276" y="31711"/>
                      <a:pt x="267276" y="31711"/>
                    </a:cubicBezTo>
                    <a:lnTo>
                      <a:pt x="89113" y="33626"/>
                    </a:lnTo>
                    <a:lnTo>
                      <a:pt x="89189" y="92299"/>
                    </a:lnTo>
                    <a:cubicBezTo>
                      <a:pt x="89189" y="92299"/>
                      <a:pt x="89419" y="93601"/>
                      <a:pt x="88500" y="93601"/>
                    </a:cubicBezTo>
                    <a:cubicBezTo>
                      <a:pt x="87581" y="93601"/>
                      <a:pt x="74636" y="92529"/>
                      <a:pt x="72338" y="92758"/>
                    </a:cubicBezTo>
                    <a:cubicBezTo>
                      <a:pt x="70040" y="92988"/>
                      <a:pt x="64678" y="92988"/>
                      <a:pt x="62993" y="94214"/>
                    </a:cubicBezTo>
                    <a:cubicBezTo>
                      <a:pt x="61308" y="95439"/>
                      <a:pt x="60389" y="97584"/>
                      <a:pt x="60619" y="99576"/>
                    </a:cubicBezTo>
                    <a:cubicBezTo>
                      <a:pt x="60695" y="100188"/>
                      <a:pt x="60695" y="103558"/>
                      <a:pt x="60772" y="107848"/>
                    </a:cubicBezTo>
                    <a:cubicBezTo>
                      <a:pt x="60848" y="117729"/>
                      <a:pt x="60772" y="132742"/>
                      <a:pt x="60772" y="132742"/>
                    </a:cubicBezTo>
                    <a:lnTo>
                      <a:pt x="60772" y="218070"/>
                    </a:lnTo>
                    <a:cubicBezTo>
                      <a:pt x="60772" y="218070"/>
                      <a:pt x="61231" y="219756"/>
                      <a:pt x="59853" y="219832"/>
                    </a:cubicBezTo>
                    <a:cubicBezTo>
                      <a:pt x="58397" y="219985"/>
                      <a:pt x="38100" y="219372"/>
                      <a:pt x="38100" y="219372"/>
                    </a:cubicBezTo>
                    <a:cubicBezTo>
                      <a:pt x="38100" y="219372"/>
                      <a:pt x="35955" y="218683"/>
                      <a:pt x="34729" y="219985"/>
                    </a:cubicBezTo>
                    <a:cubicBezTo>
                      <a:pt x="33503" y="221287"/>
                      <a:pt x="30440" y="224275"/>
                      <a:pt x="29674" y="227185"/>
                    </a:cubicBezTo>
                    <a:cubicBezTo>
                      <a:pt x="28985" y="230096"/>
                      <a:pt x="25844" y="241279"/>
                      <a:pt x="25384" y="242888"/>
                    </a:cubicBezTo>
                    <a:cubicBezTo>
                      <a:pt x="24925" y="244420"/>
                      <a:pt x="23699" y="248862"/>
                      <a:pt x="20022" y="250547"/>
                    </a:cubicBezTo>
                    <a:cubicBezTo>
                      <a:pt x="16346" y="252232"/>
                      <a:pt x="14431" y="252232"/>
                      <a:pt x="15273" y="254147"/>
                    </a:cubicBezTo>
                    <a:cubicBezTo>
                      <a:pt x="16116" y="256062"/>
                      <a:pt x="16959" y="257824"/>
                      <a:pt x="16729" y="258666"/>
                    </a:cubicBezTo>
                    <a:cubicBezTo>
                      <a:pt x="16499" y="259509"/>
                      <a:pt x="16729" y="261577"/>
                      <a:pt x="17801" y="262650"/>
                    </a:cubicBezTo>
                    <a:cubicBezTo>
                      <a:pt x="18874" y="263722"/>
                      <a:pt x="20099" y="265177"/>
                      <a:pt x="18874" y="265560"/>
                    </a:cubicBezTo>
                    <a:cubicBezTo>
                      <a:pt x="17648" y="265943"/>
                      <a:pt x="14431" y="267935"/>
                      <a:pt x="13359" y="268701"/>
                    </a:cubicBezTo>
                    <a:cubicBezTo>
                      <a:pt x="12287" y="269390"/>
                      <a:pt x="9299" y="271305"/>
                      <a:pt x="7997" y="273833"/>
                    </a:cubicBezTo>
                    <a:cubicBezTo>
                      <a:pt x="6695" y="276360"/>
                      <a:pt x="7308" y="278045"/>
                      <a:pt x="8150" y="279577"/>
                    </a:cubicBezTo>
                    <a:cubicBezTo>
                      <a:pt x="8992" y="281109"/>
                      <a:pt x="13206" y="287007"/>
                      <a:pt x="11827" y="288769"/>
                    </a:cubicBezTo>
                    <a:cubicBezTo>
                      <a:pt x="10524" y="290531"/>
                      <a:pt x="7308" y="293518"/>
                      <a:pt x="5623" y="295126"/>
                    </a:cubicBezTo>
                    <a:cubicBezTo>
                      <a:pt x="3937" y="296659"/>
                      <a:pt x="-1807" y="303169"/>
                      <a:pt x="567" y="306616"/>
                    </a:cubicBezTo>
                    <a:cubicBezTo>
                      <a:pt x="2941" y="310063"/>
                      <a:pt x="6542" y="309373"/>
                      <a:pt x="7997" y="308071"/>
                    </a:cubicBezTo>
                    <a:cubicBezTo>
                      <a:pt x="9452" y="306769"/>
                      <a:pt x="11137" y="304241"/>
                      <a:pt x="12439" y="306386"/>
                    </a:cubicBezTo>
                    <a:cubicBezTo>
                      <a:pt x="13742" y="308531"/>
                      <a:pt x="16882" y="321093"/>
                      <a:pt x="17112" y="321859"/>
                    </a:cubicBezTo>
                    <a:cubicBezTo>
                      <a:pt x="17342" y="322548"/>
                      <a:pt x="17572" y="324999"/>
                      <a:pt x="17572" y="324999"/>
                    </a:cubicBezTo>
                    <a:cubicBezTo>
                      <a:pt x="17572" y="324999"/>
                      <a:pt x="17418" y="326301"/>
                      <a:pt x="19027" y="325382"/>
                    </a:cubicBezTo>
                    <a:cubicBezTo>
                      <a:pt x="20559" y="324463"/>
                      <a:pt x="22857" y="324693"/>
                      <a:pt x="21937" y="326072"/>
                    </a:cubicBezTo>
                    <a:cubicBezTo>
                      <a:pt x="21018" y="327450"/>
                      <a:pt x="15580" y="336718"/>
                      <a:pt x="30287" y="347518"/>
                    </a:cubicBezTo>
                    <a:cubicBezTo>
                      <a:pt x="30287" y="347518"/>
                      <a:pt x="31589" y="348438"/>
                      <a:pt x="31589" y="348974"/>
                    </a:cubicBezTo>
                    <a:cubicBezTo>
                      <a:pt x="31589" y="349433"/>
                      <a:pt x="29444" y="357246"/>
                      <a:pt x="29214" y="358012"/>
                    </a:cubicBezTo>
                    <a:cubicBezTo>
                      <a:pt x="29214" y="358089"/>
                      <a:pt x="29214" y="358166"/>
                      <a:pt x="29214" y="358166"/>
                    </a:cubicBezTo>
                    <a:cubicBezTo>
                      <a:pt x="29214" y="358166"/>
                      <a:pt x="45759" y="380761"/>
                      <a:pt x="48363" y="383672"/>
                    </a:cubicBezTo>
                    <a:cubicBezTo>
                      <a:pt x="50968" y="386583"/>
                      <a:pt x="53265" y="390413"/>
                      <a:pt x="52423" y="392634"/>
                    </a:cubicBezTo>
                    <a:cubicBezTo>
                      <a:pt x="51581" y="394932"/>
                      <a:pt x="50355" y="396004"/>
                      <a:pt x="50661" y="397536"/>
                    </a:cubicBezTo>
                    <a:cubicBezTo>
                      <a:pt x="50891" y="399068"/>
                      <a:pt x="52729" y="405349"/>
                      <a:pt x="47061" y="408872"/>
                    </a:cubicBezTo>
                    <a:cubicBezTo>
                      <a:pt x="47061" y="408872"/>
                      <a:pt x="45836" y="409562"/>
                      <a:pt x="45989" y="410634"/>
                    </a:cubicBezTo>
                    <a:cubicBezTo>
                      <a:pt x="46142" y="411706"/>
                      <a:pt x="47291" y="419213"/>
                      <a:pt x="47291" y="420209"/>
                    </a:cubicBezTo>
                    <a:cubicBezTo>
                      <a:pt x="47291" y="421204"/>
                      <a:pt x="47904" y="421511"/>
                      <a:pt x="48593" y="421128"/>
                    </a:cubicBezTo>
                    <a:cubicBezTo>
                      <a:pt x="49282" y="420745"/>
                      <a:pt x="53495" y="421128"/>
                      <a:pt x="56865" y="421358"/>
                    </a:cubicBezTo>
                    <a:cubicBezTo>
                      <a:pt x="60236" y="421587"/>
                      <a:pt x="65138" y="421741"/>
                      <a:pt x="65138" y="421741"/>
                    </a:cubicBezTo>
                    <a:cubicBezTo>
                      <a:pt x="65138" y="421741"/>
                      <a:pt x="66057" y="422123"/>
                      <a:pt x="66057" y="423043"/>
                    </a:cubicBezTo>
                    <a:cubicBezTo>
                      <a:pt x="66057" y="423273"/>
                      <a:pt x="66210" y="424038"/>
                      <a:pt x="66364" y="425034"/>
                    </a:cubicBezTo>
                    <a:cubicBezTo>
                      <a:pt x="66364" y="424498"/>
                      <a:pt x="66440" y="424268"/>
                      <a:pt x="66517" y="422966"/>
                    </a:cubicBezTo>
                    <a:cubicBezTo>
                      <a:pt x="70193" y="423196"/>
                      <a:pt x="67129" y="418447"/>
                      <a:pt x="69351" y="417298"/>
                    </a:cubicBezTo>
                    <a:lnTo>
                      <a:pt x="69274" y="417298"/>
                    </a:lnTo>
                    <a:cubicBezTo>
                      <a:pt x="70117" y="416839"/>
                      <a:pt x="70346" y="415383"/>
                      <a:pt x="71036" y="414924"/>
                    </a:cubicBezTo>
                    <a:cubicBezTo>
                      <a:pt x="72721" y="413774"/>
                      <a:pt x="74942" y="414234"/>
                      <a:pt x="76474" y="412702"/>
                    </a:cubicBezTo>
                    <a:cubicBezTo>
                      <a:pt x="77164" y="412013"/>
                      <a:pt x="77164" y="410174"/>
                      <a:pt x="77623" y="409255"/>
                    </a:cubicBezTo>
                    <a:cubicBezTo>
                      <a:pt x="78542" y="407494"/>
                      <a:pt x="75862" y="405885"/>
                      <a:pt x="76398" y="403664"/>
                    </a:cubicBezTo>
                    <a:cubicBezTo>
                      <a:pt x="76781" y="402209"/>
                      <a:pt x="77623" y="400600"/>
                      <a:pt x="78313" y="399298"/>
                    </a:cubicBezTo>
                    <a:cubicBezTo>
                      <a:pt x="79155" y="397689"/>
                      <a:pt x="77470" y="396847"/>
                      <a:pt x="78083" y="395851"/>
                    </a:cubicBezTo>
                    <a:cubicBezTo>
                      <a:pt x="78772" y="393630"/>
                      <a:pt x="81300" y="393706"/>
                      <a:pt x="82066" y="392174"/>
                    </a:cubicBezTo>
                    <a:cubicBezTo>
                      <a:pt x="82985" y="390413"/>
                      <a:pt x="79844" y="385740"/>
                      <a:pt x="80917" y="384668"/>
                    </a:cubicBezTo>
                    <a:cubicBezTo>
                      <a:pt x="82066" y="383519"/>
                      <a:pt x="82295" y="381221"/>
                      <a:pt x="83291" y="380225"/>
                    </a:cubicBezTo>
                    <a:cubicBezTo>
                      <a:pt x="84900" y="378617"/>
                      <a:pt x="87274" y="377161"/>
                      <a:pt x="88883" y="375630"/>
                    </a:cubicBezTo>
                    <a:cubicBezTo>
                      <a:pt x="91410" y="373102"/>
                      <a:pt x="88883" y="367740"/>
                      <a:pt x="91410" y="365289"/>
                    </a:cubicBezTo>
                    <a:cubicBezTo>
                      <a:pt x="93249" y="363451"/>
                      <a:pt x="98841" y="366131"/>
                      <a:pt x="100985" y="363987"/>
                    </a:cubicBezTo>
                    <a:cubicBezTo>
                      <a:pt x="102440" y="362531"/>
                      <a:pt x="111096" y="359851"/>
                      <a:pt x="112474" y="361306"/>
                    </a:cubicBezTo>
                    <a:cubicBezTo>
                      <a:pt x="114389" y="363221"/>
                      <a:pt x="114083" y="369502"/>
                      <a:pt x="115002" y="370421"/>
                    </a:cubicBezTo>
                    <a:cubicBezTo>
                      <a:pt x="115768" y="371187"/>
                      <a:pt x="118679" y="370727"/>
                      <a:pt x="119292" y="371417"/>
                    </a:cubicBezTo>
                    <a:cubicBezTo>
                      <a:pt x="120517" y="372642"/>
                      <a:pt x="120594" y="375017"/>
                      <a:pt x="121360" y="376549"/>
                    </a:cubicBezTo>
                    <a:cubicBezTo>
                      <a:pt x="121819" y="377544"/>
                      <a:pt x="123045" y="378770"/>
                      <a:pt x="123581" y="379306"/>
                    </a:cubicBezTo>
                    <a:cubicBezTo>
                      <a:pt x="125496" y="381221"/>
                      <a:pt x="124423" y="386430"/>
                      <a:pt x="126109" y="388038"/>
                    </a:cubicBezTo>
                    <a:cubicBezTo>
                      <a:pt x="127181" y="389187"/>
                      <a:pt x="130781" y="390795"/>
                      <a:pt x="132007" y="391255"/>
                    </a:cubicBezTo>
                    <a:cubicBezTo>
                      <a:pt x="135301" y="392328"/>
                      <a:pt x="148552" y="388038"/>
                      <a:pt x="150390" y="386123"/>
                    </a:cubicBezTo>
                    <a:cubicBezTo>
                      <a:pt x="150773" y="385740"/>
                      <a:pt x="152918" y="386353"/>
                      <a:pt x="153224" y="386430"/>
                    </a:cubicBezTo>
                    <a:cubicBezTo>
                      <a:pt x="158509" y="387502"/>
                      <a:pt x="166322" y="387579"/>
                      <a:pt x="170305" y="386889"/>
                    </a:cubicBezTo>
                    <a:cubicBezTo>
                      <a:pt x="172296" y="389647"/>
                      <a:pt x="173369" y="393783"/>
                      <a:pt x="175437" y="395851"/>
                    </a:cubicBezTo>
                    <a:cubicBezTo>
                      <a:pt x="177658" y="398072"/>
                      <a:pt x="192595" y="396694"/>
                      <a:pt x="195582" y="395238"/>
                    </a:cubicBezTo>
                    <a:cubicBezTo>
                      <a:pt x="196578" y="394779"/>
                      <a:pt x="196042" y="392404"/>
                      <a:pt x="196578" y="391408"/>
                    </a:cubicBezTo>
                    <a:cubicBezTo>
                      <a:pt x="197880" y="388727"/>
                      <a:pt x="202016" y="385281"/>
                      <a:pt x="205003" y="383749"/>
                    </a:cubicBezTo>
                    <a:cubicBezTo>
                      <a:pt x="208450" y="381987"/>
                      <a:pt x="216569" y="383519"/>
                      <a:pt x="218561" y="381527"/>
                    </a:cubicBezTo>
                    <a:cubicBezTo>
                      <a:pt x="219940" y="380149"/>
                      <a:pt x="217258" y="372795"/>
                      <a:pt x="219173" y="370804"/>
                    </a:cubicBezTo>
                    <a:cubicBezTo>
                      <a:pt x="221778" y="368200"/>
                      <a:pt x="226450" y="366131"/>
                      <a:pt x="229055" y="364600"/>
                    </a:cubicBezTo>
                    <a:cubicBezTo>
                      <a:pt x="236408" y="366361"/>
                      <a:pt x="239548" y="371876"/>
                      <a:pt x="244067" y="376395"/>
                    </a:cubicBezTo>
                    <a:cubicBezTo>
                      <a:pt x="246595" y="378923"/>
                      <a:pt x="250195" y="380149"/>
                      <a:pt x="252340" y="382293"/>
                    </a:cubicBezTo>
                    <a:cubicBezTo>
                      <a:pt x="252953" y="382906"/>
                      <a:pt x="253795" y="381374"/>
                      <a:pt x="253948" y="381144"/>
                    </a:cubicBezTo>
                    <a:cubicBezTo>
                      <a:pt x="254485" y="380608"/>
                      <a:pt x="259540" y="380991"/>
                      <a:pt x="260689" y="380991"/>
                    </a:cubicBezTo>
                    <a:cubicBezTo>
                      <a:pt x="262068" y="380991"/>
                      <a:pt x="265821" y="381298"/>
                      <a:pt x="266740" y="380378"/>
                    </a:cubicBezTo>
                    <a:cubicBezTo>
                      <a:pt x="271719" y="375400"/>
                      <a:pt x="275625" y="367970"/>
                      <a:pt x="280987" y="362685"/>
                    </a:cubicBezTo>
                    <a:cubicBezTo>
                      <a:pt x="283438" y="360234"/>
                      <a:pt x="283745" y="354182"/>
                      <a:pt x="286119" y="351808"/>
                    </a:cubicBezTo>
                    <a:cubicBezTo>
                      <a:pt x="290485" y="347442"/>
                      <a:pt x="296842" y="343459"/>
                      <a:pt x="298757" y="337791"/>
                    </a:cubicBezTo>
                    <a:cubicBezTo>
                      <a:pt x="293089" y="333348"/>
                      <a:pt x="300289" y="320480"/>
                      <a:pt x="296536" y="316727"/>
                    </a:cubicBezTo>
                    <a:cubicBezTo>
                      <a:pt x="296077" y="316191"/>
                      <a:pt x="288646" y="309756"/>
                      <a:pt x="288876" y="309527"/>
                    </a:cubicBezTo>
                    <a:cubicBezTo>
                      <a:pt x="291404" y="306999"/>
                      <a:pt x="305115" y="310982"/>
                      <a:pt x="306876" y="307458"/>
                    </a:cubicBezTo>
                    <a:cubicBezTo>
                      <a:pt x="308026" y="305161"/>
                      <a:pt x="306570" y="302020"/>
                      <a:pt x="306876" y="300259"/>
                    </a:cubicBezTo>
                    <a:cubicBezTo>
                      <a:pt x="308332" y="299493"/>
                      <a:pt x="321890" y="300105"/>
                      <a:pt x="321890" y="300259"/>
                    </a:cubicBezTo>
                    <a:cubicBezTo>
                      <a:pt x="321890" y="303093"/>
                      <a:pt x="319362" y="313203"/>
                      <a:pt x="317906" y="316037"/>
                    </a:cubicBezTo>
                    <a:cubicBezTo>
                      <a:pt x="316451" y="318948"/>
                      <a:pt x="321047" y="336489"/>
                      <a:pt x="321890" y="340012"/>
                    </a:cubicBezTo>
                    <a:cubicBezTo>
                      <a:pt x="322349" y="341697"/>
                      <a:pt x="320817" y="347978"/>
                      <a:pt x="321430" y="348667"/>
                    </a:cubicBezTo>
                    <a:cubicBezTo>
                      <a:pt x="322732" y="349970"/>
                      <a:pt x="326102" y="350582"/>
                      <a:pt x="327788" y="351885"/>
                    </a:cubicBezTo>
                    <a:cubicBezTo>
                      <a:pt x="334604" y="356940"/>
                      <a:pt x="338358" y="366744"/>
                      <a:pt x="343260" y="371646"/>
                    </a:cubicBezTo>
                    <a:cubicBezTo>
                      <a:pt x="344869" y="373255"/>
                      <a:pt x="343107" y="382064"/>
                      <a:pt x="340426" y="379766"/>
                    </a:cubicBezTo>
                    <a:cubicBezTo>
                      <a:pt x="340656" y="389493"/>
                      <a:pt x="340885" y="388727"/>
                      <a:pt x="344715" y="388345"/>
                    </a:cubicBezTo>
                    <a:cubicBezTo>
                      <a:pt x="345864" y="388268"/>
                      <a:pt x="347166" y="388191"/>
                      <a:pt x="349005" y="388421"/>
                    </a:cubicBezTo>
                    <a:cubicBezTo>
                      <a:pt x="350077" y="388191"/>
                      <a:pt x="351532" y="387579"/>
                      <a:pt x="351915" y="387425"/>
                    </a:cubicBezTo>
                    <a:cubicBezTo>
                      <a:pt x="351915" y="387425"/>
                      <a:pt x="351915" y="387425"/>
                      <a:pt x="351915" y="387349"/>
                    </a:cubicBezTo>
                    <a:cubicBezTo>
                      <a:pt x="352758" y="384745"/>
                      <a:pt x="353601" y="382447"/>
                      <a:pt x="353984" y="381604"/>
                    </a:cubicBezTo>
                    <a:cubicBezTo>
                      <a:pt x="355286" y="379076"/>
                      <a:pt x="353984" y="373331"/>
                      <a:pt x="353524" y="369808"/>
                    </a:cubicBezTo>
                    <a:cubicBezTo>
                      <a:pt x="353064" y="366285"/>
                      <a:pt x="357507" y="362148"/>
                      <a:pt x="359269" y="360693"/>
                    </a:cubicBezTo>
                    <a:cubicBezTo>
                      <a:pt x="361030" y="359238"/>
                      <a:pt x="364247" y="360387"/>
                      <a:pt x="365473" y="361842"/>
                    </a:cubicBezTo>
                    <a:cubicBezTo>
                      <a:pt x="366698" y="363297"/>
                      <a:pt x="370069" y="361842"/>
                      <a:pt x="371524" y="360693"/>
                    </a:cubicBezTo>
                    <a:cubicBezTo>
                      <a:pt x="372979" y="359544"/>
                      <a:pt x="372443" y="358012"/>
                      <a:pt x="371831" y="356710"/>
                    </a:cubicBezTo>
                    <a:cubicBezTo>
                      <a:pt x="371218" y="355408"/>
                      <a:pt x="372596" y="353033"/>
                      <a:pt x="373439" y="351731"/>
                    </a:cubicBezTo>
                    <a:cubicBezTo>
                      <a:pt x="374205" y="350429"/>
                      <a:pt x="377116" y="333501"/>
                      <a:pt x="377422" y="332123"/>
                    </a:cubicBezTo>
                    <a:cubicBezTo>
                      <a:pt x="377728" y="330744"/>
                      <a:pt x="380486" y="328293"/>
                      <a:pt x="381558" y="327527"/>
                    </a:cubicBezTo>
                    <a:cubicBezTo>
                      <a:pt x="382707" y="326761"/>
                      <a:pt x="391133" y="311442"/>
                      <a:pt x="392128" y="309297"/>
                    </a:cubicBezTo>
                    <a:cubicBezTo>
                      <a:pt x="393048" y="307229"/>
                      <a:pt x="394810" y="307688"/>
                      <a:pt x="394810" y="307688"/>
                    </a:cubicBezTo>
                    <a:cubicBezTo>
                      <a:pt x="394810" y="307688"/>
                      <a:pt x="403618" y="306922"/>
                      <a:pt x="404997" y="306769"/>
                    </a:cubicBezTo>
                    <a:cubicBezTo>
                      <a:pt x="406452" y="306616"/>
                      <a:pt x="406605" y="305467"/>
                      <a:pt x="406605" y="305467"/>
                    </a:cubicBezTo>
                    <a:cubicBezTo>
                      <a:pt x="406605" y="305467"/>
                      <a:pt x="414878" y="276590"/>
                      <a:pt x="416180" y="268624"/>
                    </a:cubicBezTo>
                    <a:cubicBezTo>
                      <a:pt x="416563" y="266403"/>
                      <a:pt x="416716" y="264181"/>
                      <a:pt x="416869" y="262037"/>
                    </a:cubicBezTo>
                    <a:cubicBezTo>
                      <a:pt x="417099" y="256598"/>
                      <a:pt x="416639" y="251620"/>
                      <a:pt x="415720" y="247407"/>
                    </a:cubicBezTo>
                    <a:cubicBezTo>
                      <a:pt x="414418" y="241509"/>
                      <a:pt x="416486" y="232547"/>
                      <a:pt x="417176" y="230939"/>
                    </a:cubicBezTo>
                    <a:cubicBezTo>
                      <a:pt x="417789" y="229330"/>
                      <a:pt x="428052" y="200300"/>
                      <a:pt x="428665" y="199381"/>
                    </a:cubicBezTo>
                    <a:cubicBezTo>
                      <a:pt x="429278" y="198462"/>
                      <a:pt x="429278" y="196470"/>
                      <a:pt x="429278" y="196470"/>
                    </a:cubicBezTo>
                    <a:cubicBezTo>
                      <a:pt x="429278" y="196470"/>
                      <a:pt x="430044" y="182759"/>
                      <a:pt x="429890" y="181457"/>
                    </a:cubicBezTo>
                    <a:cubicBezTo>
                      <a:pt x="429738" y="180155"/>
                      <a:pt x="431193" y="180308"/>
                      <a:pt x="431193" y="180308"/>
                    </a:cubicBezTo>
                    <a:cubicBezTo>
                      <a:pt x="431193" y="180308"/>
                      <a:pt x="438699" y="180768"/>
                      <a:pt x="440920" y="180308"/>
                    </a:cubicBezTo>
                    <a:cubicBezTo>
                      <a:pt x="443142" y="179849"/>
                      <a:pt x="444904" y="177781"/>
                      <a:pt x="446053" y="175559"/>
                    </a:cubicBezTo>
                    <a:cubicBezTo>
                      <a:pt x="447201" y="173338"/>
                      <a:pt x="457389" y="168206"/>
                      <a:pt x="458002" y="167287"/>
                    </a:cubicBezTo>
                    <a:cubicBezTo>
                      <a:pt x="458614" y="166368"/>
                      <a:pt x="460070" y="166674"/>
                      <a:pt x="460070" y="166674"/>
                    </a:cubicBezTo>
                    <a:cubicBezTo>
                      <a:pt x="460070" y="166674"/>
                      <a:pt x="460070" y="166674"/>
                      <a:pt x="462444" y="166521"/>
                    </a:cubicBezTo>
                    <a:cubicBezTo>
                      <a:pt x="464818" y="166368"/>
                      <a:pt x="466887" y="165065"/>
                      <a:pt x="468495" y="162997"/>
                    </a:cubicBezTo>
                    <a:cubicBezTo>
                      <a:pt x="469721" y="161465"/>
                      <a:pt x="473781" y="155338"/>
                      <a:pt x="475696" y="152427"/>
                    </a:cubicBezTo>
                    <a:cubicBezTo>
                      <a:pt x="472401" y="148061"/>
                      <a:pt x="470104" y="148214"/>
                      <a:pt x="468955" y="147065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58" name="Kombinationstegning: figur 12357">
                <a:extLst>
                  <a:ext uri="{FF2B5EF4-FFF2-40B4-BE49-F238E27FC236}">
                    <a16:creationId xmlns:a16="http://schemas.microsoft.com/office/drawing/2014/main" id="{B07A239A-303D-49E9-99A7-91B9129B9EC9}"/>
                  </a:ext>
                </a:extLst>
              </p:cNvPr>
              <p:cNvSpPr/>
              <p:nvPr/>
            </p:nvSpPr>
            <p:spPr>
              <a:xfrm>
                <a:off x="6968055" y="4025465"/>
                <a:ext cx="333883" cy="270303"/>
              </a:xfrm>
              <a:custGeom>
                <a:avLst/>
                <a:gdLst>
                  <a:gd name="connsiteX0" fmla="*/ 330054 w 333883"/>
                  <a:gd name="connsiteY0" fmla="*/ 233154 h 270303"/>
                  <a:gd name="connsiteX1" fmla="*/ 330667 w 333883"/>
                  <a:gd name="connsiteY1" fmla="*/ 221511 h 270303"/>
                  <a:gd name="connsiteX2" fmla="*/ 329748 w 333883"/>
                  <a:gd name="connsiteY2" fmla="*/ 217835 h 270303"/>
                  <a:gd name="connsiteX3" fmla="*/ 320020 w 333883"/>
                  <a:gd name="connsiteY3" fmla="*/ 215307 h 270303"/>
                  <a:gd name="connsiteX4" fmla="*/ 312820 w 333883"/>
                  <a:gd name="connsiteY4" fmla="*/ 210711 h 270303"/>
                  <a:gd name="connsiteX5" fmla="*/ 301024 w 333883"/>
                  <a:gd name="connsiteY5" fmla="*/ 183596 h 270303"/>
                  <a:gd name="connsiteX6" fmla="*/ 287007 w 333883"/>
                  <a:gd name="connsiteY6" fmla="*/ 170038 h 270303"/>
                  <a:gd name="connsiteX7" fmla="*/ 283177 w 333883"/>
                  <a:gd name="connsiteY7" fmla="*/ 166668 h 270303"/>
                  <a:gd name="connsiteX8" fmla="*/ 271841 w 333883"/>
                  <a:gd name="connsiteY8" fmla="*/ 152957 h 270303"/>
                  <a:gd name="connsiteX9" fmla="*/ 251543 w 333883"/>
                  <a:gd name="connsiteY9" fmla="*/ 144685 h 270303"/>
                  <a:gd name="connsiteX10" fmla="*/ 250624 w 333883"/>
                  <a:gd name="connsiteY10" fmla="*/ 142311 h 270303"/>
                  <a:gd name="connsiteX11" fmla="*/ 252386 w 333883"/>
                  <a:gd name="connsiteY11" fmla="*/ 139553 h 270303"/>
                  <a:gd name="connsiteX12" fmla="*/ 255066 w 333883"/>
                  <a:gd name="connsiteY12" fmla="*/ 131281 h 270303"/>
                  <a:gd name="connsiteX13" fmla="*/ 257977 w 333883"/>
                  <a:gd name="connsiteY13" fmla="*/ 129672 h 270303"/>
                  <a:gd name="connsiteX14" fmla="*/ 263416 w 333883"/>
                  <a:gd name="connsiteY14" fmla="*/ 128753 h 270303"/>
                  <a:gd name="connsiteX15" fmla="*/ 273603 w 333883"/>
                  <a:gd name="connsiteY15" fmla="*/ 129672 h 270303"/>
                  <a:gd name="connsiteX16" fmla="*/ 280650 w 333883"/>
                  <a:gd name="connsiteY16" fmla="*/ 126302 h 270303"/>
                  <a:gd name="connsiteX17" fmla="*/ 282258 w 333883"/>
                  <a:gd name="connsiteY17" fmla="*/ 121170 h 270303"/>
                  <a:gd name="connsiteX18" fmla="*/ 281492 w 333883"/>
                  <a:gd name="connsiteY18" fmla="*/ 102021 h 270303"/>
                  <a:gd name="connsiteX19" fmla="*/ 282105 w 333883"/>
                  <a:gd name="connsiteY19" fmla="*/ 98650 h 270303"/>
                  <a:gd name="connsiteX20" fmla="*/ 285552 w 333883"/>
                  <a:gd name="connsiteY20" fmla="*/ 87544 h 270303"/>
                  <a:gd name="connsiteX21" fmla="*/ 282641 w 333883"/>
                  <a:gd name="connsiteY21" fmla="*/ 88540 h 270303"/>
                  <a:gd name="connsiteX22" fmla="*/ 278352 w 333883"/>
                  <a:gd name="connsiteY22" fmla="*/ 88463 h 270303"/>
                  <a:gd name="connsiteX23" fmla="*/ 274062 w 333883"/>
                  <a:gd name="connsiteY23" fmla="*/ 79884 h 270303"/>
                  <a:gd name="connsiteX24" fmla="*/ 276896 w 333883"/>
                  <a:gd name="connsiteY24" fmla="*/ 71765 h 270303"/>
                  <a:gd name="connsiteX25" fmla="*/ 261424 w 333883"/>
                  <a:gd name="connsiteY25" fmla="*/ 52003 h 270303"/>
                  <a:gd name="connsiteX26" fmla="*/ 255066 w 333883"/>
                  <a:gd name="connsiteY26" fmla="*/ 48786 h 270303"/>
                  <a:gd name="connsiteX27" fmla="*/ 255526 w 333883"/>
                  <a:gd name="connsiteY27" fmla="*/ 40131 h 270303"/>
                  <a:gd name="connsiteX28" fmla="*/ 251543 w 333883"/>
                  <a:gd name="connsiteY28" fmla="*/ 16156 h 270303"/>
                  <a:gd name="connsiteX29" fmla="*/ 255526 w 333883"/>
                  <a:gd name="connsiteY29" fmla="*/ 377 h 270303"/>
                  <a:gd name="connsiteX30" fmla="*/ 240513 w 333883"/>
                  <a:gd name="connsiteY30" fmla="*/ 377 h 270303"/>
                  <a:gd name="connsiteX31" fmla="*/ 240513 w 333883"/>
                  <a:gd name="connsiteY31" fmla="*/ 7577 h 270303"/>
                  <a:gd name="connsiteX32" fmla="*/ 222513 w 333883"/>
                  <a:gd name="connsiteY32" fmla="*/ 9645 h 270303"/>
                  <a:gd name="connsiteX33" fmla="*/ 230172 w 333883"/>
                  <a:gd name="connsiteY33" fmla="*/ 16845 h 270303"/>
                  <a:gd name="connsiteX34" fmla="*/ 232394 w 333883"/>
                  <a:gd name="connsiteY34" fmla="*/ 37909 h 270303"/>
                  <a:gd name="connsiteX35" fmla="*/ 219755 w 333883"/>
                  <a:gd name="connsiteY35" fmla="*/ 51926 h 270303"/>
                  <a:gd name="connsiteX36" fmla="*/ 214623 w 333883"/>
                  <a:gd name="connsiteY36" fmla="*/ 62803 h 270303"/>
                  <a:gd name="connsiteX37" fmla="*/ 200376 w 333883"/>
                  <a:gd name="connsiteY37" fmla="*/ 80497 h 270303"/>
                  <a:gd name="connsiteX38" fmla="*/ 194325 w 333883"/>
                  <a:gd name="connsiteY38" fmla="*/ 81110 h 270303"/>
                  <a:gd name="connsiteX39" fmla="*/ 187585 w 333883"/>
                  <a:gd name="connsiteY39" fmla="*/ 81263 h 270303"/>
                  <a:gd name="connsiteX40" fmla="*/ 185976 w 333883"/>
                  <a:gd name="connsiteY40" fmla="*/ 82412 h 270303"/>
                  <a:gd name="connsiteX41" fmla="*/ 177704 w 333883"/>
                  <a:gd name="connsiteY41" fmla="*/ 76514 h 270303"/>
                  <a:gd name="connsiteX42" fmla="*/ 162691 w 333883"/>
                  <a:gd name="connsiteY42" fmla="*/ 64718 h 270303"/>
                  <a:gd name="connsiteX43" fmla="*/ 152810 w 333883"/>
                  <a:gd name="connsiteY43" fmla="*/ 70923 h 270303"/>
                  <a:gd name="connsiteX44" fmla="*/ 152197 w 333883"/>
                  <a:gd name="connsiteY44" fmla="*/ 81646 h 270303"/>
                  <a:gd name="connsiteX45" fmla="*/ 138640 w 333883"/>
                  <a:gd name="connsiteY45" fmla="*/ 83867 h 270303"/>
                  <a:gd name="connsiteX46" fmla="*/ 130214 w 333883"/>
                  <a:gd name="connsiteY46" fmla="*/ 91527 h 270303"/>
                  <a:gd name="connsiteX47" fmla="*/ 129218 w 333883"/>
                  <a:gd name="connsiteY47" fmla="*/ 95357 h 270303"/>
                  <a:gd name="connsiteX48" fmla="*/ 109073 w 333883"/>
                  <a:gd name="connsiteY48" fmla="*/ 95969 h 270303"/>
                  <a:gd name="connsiteX49" fmla="*/ 103942 w 333883"/>
                  <a:gd name="connsiteY49" fmla="*/ 87008 h 270303"/>
                  <a:gd name="connsiteX50" fmla="*/ 86860 w 333883"/>
                  <a:gd name="connsiteY50" fmla="*/ 86548 h 270303"/>
                  <a:gd name="connsiteX51" fmla="*/ 84026 w 333883"/>
                  <a:gd name="connsiteY51" fmla="*/ 86242 h 270303"/>
                  <a:gd name="connsiteX52" fmla="*/ 65643 w 333883"/>
                  <a:gd name="connsiteY52" fmla="*/ 91374 h 270303"/>
                  <a:gd name="connsiteX53" fmla="*/ 59745 w 333883"/>
                  <a:gd name="connsiteY53" fmla="*/ 88157 h 270303"/>
                  <a:gd name="connsiteX54" fmla="*/ 57217 w 333883"/>
                  <a:gd name="connsiteY54" fmla="*/ 79425 h 270303"/>
                  <a:gd name="connsiteX55" fmla="*/ 54996 w 333883"/>
                  <a:gd name="connsiteY55" fmla="*/ 76667 h 270303"/>
                  <a:gd name="connsiteX56" fmla="*/ 52928 w 333883"/>
                  <a:gd name="connsiteY56" fmla="*/ 71535 h 270303"/>
                  <a:gd name="connsiteX57" fmla="*/ 48639 w 333883"/>
                  <a:gd name="connsiteY57" fmla="*/ 70540 h 270303"/>
                  <a:gd name="connsiteX58" fmla="*/ 46111 w 333883"/>
                  <a:gd name="connsiteY58" fmla="*/ 61425 h 270303"/>
                  <a:gd name="connsiteX59" fmla="*/ 34621 w 333883"/>
                  <a:gd name="connsiteY59" fmla="*/ 64106 h 270303"/>
                  <a:gd name="connsiteX60" fmla="*/ 25047 w 333883"/>
                  <a:gd name="connsiteY60" fmla="*/ 65408 h 270303"/>
                  <a:gd name="connsiteX61" fmla="*/ 22519 w 333883"/>
                  <a:gd name="connsiteY61" fmla="*/ 75748 h 270303"/>
                  <a:gd name="connsiteX62" fmla="*/ 16928 w 333883"/>
                  <a:gd name="connsiteY62" fmla="*/ 80344 h 270303"/>
                  <a:gd name="connsiteX63" fmla="*/ 14553 w 333883"/>
                  <a:gd name="connsiteY63" fmla="*/ 84786 h 270303"/>
                  <a:gd name="connsiteX64" fmla="*/ 15702 w 333883"/>
                  <a:gd name="connsiteY64" fmla="*/ 92293 h 270303"/>
                  <a:gd name="connsiteX65" fmla="*/ 11719 w 333883"/>
                  <a:gd name="connsiteY65" fmla="*/ 95969 h 270303"/>
                  <a:gd name="connsiteX66" fmla="*/ 11949 w 333883"/>
                  <a:gd name="connsiteY66" fmla="*/ 99416 h 270303"/>
                  <a:gd name="connsiteX67" fmla="*/ 10034 w 333883"/>
                  <a:gd name="connsiteY67" fmla="*/ 103782 h 270303"/>
                  <a:gd name="connsiteX68" fmla="*/ 11259 w 333883"/>
                  <a:gd name="connsiteY68" fmla="*/ 109374 h 270303"/>
                  <a:gd name="connsiteX69" fmla="*/ 10111 w 333883"/>
                  <a:gd name="connsiteY69" fmla="*/ 112821 h 270303"/>
                  <a:gd name="connsiteX70" fmla="*/ 4672 w 333883"/>
                  <a:gd name="connsiteY70" fmla="*/ 115042 h 270303"/>
                  <a:gd name="connsiteX71" fmla="*/ 2911 w 333883"/>
                  <a:gd name="connsiteY71" fmla="*/ 117417 h 270303"/>
                  <a:gd name="connsiteX72" fmla="*/ 2987 w 333883"/>
                  <a:gd name="connsiteY72" fmla="*/ 117417 h 270303"/>
                  <a:gd name="connsiteX73" fmla="*/ 153 w 333883"/>
                  <a:gd name="connsiteY73" fmla="*/ 123085 h 270303"/>
                  <a:gd name="connsiteX74" fmla="*/ 0 w 333883"/>
                  <a:gd name="connsiteY74" fmla="*/ 125153 h 270303"/>
                  <a:gd name="connsiteX75" fmla="*/ 77 w 333883"/>
                  <a:gd name="connsiteY75" fmla="*/ 125613 h 270303"/>
                  <a:gd name="connsiteX76" fmla="*/ 1532 w 333883"/>
                  <a:gd name="connsiteY76" fmla="*/ 132889 h 270303"/>
                  <a:gd name="connsiteX77" fmla="*/ 2451 w 333883"/>
                  <a:gd name="connsiteY77" fmla="*/ 134344 h 270303"/>
                  <a:gd name="connsiteX78" fmla="*/ 24511 w 333883"/>
                  <a:gd name="connsiteY78" fmla="*/ 140779 h 270303"/>
                  <a:gd name="connsiteX79" fmla="*/ 31328 w 333883"/>
                  <a:gd name="connsiteY79" fmla="*/ 151042 h 270303"/>
                  <a:gd name="connsiteX80" fmla="*/ 32171 w 333883"/>
                  <a:gd name="connsiteY80" fmla="*/ 153647 h 270303"/>
                  <a:gd name="connsiteX81" fmla="*/ 62120 w 333883"/>
                  <a:gd name="connsiteY81" fmla="*/ 180226 h 270303"/>
                  <a:gd name="connsiteX82" fmla="*/ 62503 w 333883"/>
                  <a:gd name="connsiteY82" fmla="*/ 181911 h 270303"/>
                  <a:gd name="connsiteX83" fmla="*/ 61813 w 333883"/>
                  <a:gd name="connsiteY83" fmla="*/ 192098 h 270303"/>
                  <a:gd name="connsiteX84" fmla="*/ 68401 w 333883"/>
                  <a:gd name="connsiteY84" fmla="*/ 197843 h 270303"/>
                  <a:gd name="connsiteX85" fmla="*/ 75601 w 333883"/>
                  <a:gd name="connsiteY85" fmla="*/ 201443 h 270303"/>
                  <a:gd name="connsiteX86" fmla="*/ 80503 w 333883"/>
                  <a:gd name="connsiteY86" fmla="*/ 204200 h 270303"/>
                  <a:gd name="connsiteX87" fmla="*/ 87933 w 333883"/>
                  <a:gd name="connsiteY87" fmla="*/ 212013 h 270303"/>
                  <a:gd name="connsiteX88" fmla="*/ 90690 w 333883"/>
                  <a:gd name="connsiteY88" fmla="*/ 221435 h 270303"/>
                  <a:gd name="connsiteX89" fmla="*/ 92682 w 333883"/>
                  <a:gd name="connsiteY89" fmla="*/ 226873 h 270303"/>
                  <a:gd name="connsiteX90" fmla="*/ 101108 w 333883"/>
                  <a:gd name="connsiteY90" fmla="*/ 234380 h 270303"/>
                  <a:gd name="connsiteX91" fmla="*/ 105780 w 333883"/>
                  <a:gd name="connsiteY91" fmla="*/ 241043 h 270303"/>
                  <a:gd name="connsiteX92" fmla="*/ 121482 w 333883"/>
                  <a:gd name="connsiteY92" fmla="*/ 247478 h 270303"/>
                  <a:gd name="connsiteX93" fmla="*/ 128759 w 333883"/>
                  <a:gd name="connsiteY93" fmla="*/ 243801 h 270303"/>
                  <a:gd name="connsiteX94" fmla="*/ 142852 w 333883"/>
                  <a:gd name="connsiteY94" fmla="*/ 246022 h 270303"/>
                  <a:gd name="connsiteX95" fmla="*/ 147065 w 333883"/>
                  <a:gd name="connsiteY95" fmla="*/ 243571 h 270303"/>
                  <a:gd name="connsiteX96" fmla="*/ 152351 w 333883"/>
                  <a:gd name="connsiteY96" fmla="*/ 240507 h 270303"/>
                  <a:gd name="connsiteX97" fmla="*/ 159244 w 333883"/>
                  <a:gd name="connsiteY97" fmla="*/ 240124 h 270303"/>
                  <a:gd name="connsiteX98" fmla="*/ 160316 w 333883"/>
                  <a:gd name="connsiteY98" fmla="*/ 240890 h 270303"/>
                  <a:gd name="connsiteX99" fmla="*/ 162768 w 333883"/>
                  <a:gd name="connsiteY99" fmla="*/ 248627 h 270303"/>
                  <a:gd name="connsiteX100" fmla="*/ 173261 w 333883"/>
                  <a:gd name="connsiteY100" fmla="*/ 257129 h 270303"/>
                  <a:gd name="connsiteX101" fmla="*/ 181151 w 333883"/>
                  <a:gd name="connsiteY101" fmla="*/ 261954 h 270303"/>
                  <a:gd name="connsiteX102" fmla="*/ 183985 w 333883"/>
                  <a:gd name="connsiteY102" fmla="*/ 268388 h 270303"/>
                  <a:gd name="connsiteX103" fmla="*/ 190036 w 333883"/>
                  <a:gd name="connsiteY103" fmla="*/ 270303 h 270303"/>
                  <a:gd name="connsiteX104" fmla="*/ 190189 w 333883"/>
                  <a:gd name="connsiteY104" fmla="*/ 269767 h 270303"/>
                  <a:gd name="connsiteX105" fmla="*/ 196623 w 333883"/>
                  <a:gd name="connsiteY105" fmla="*/ 263410 h 270303"/>
                  <a:gd name="connsiteX106" fmla="*/ 198691 w 333883"/>
                  <a:gd name="connsiteY106" fmla="*/ 262797 h 270303"/>
                  <a:gd name="connsiteX107" fmla="*/ 208419 w 333883"/>
                  <a:gd name="connsiteY107" fmla="*/ 265707 h 270303"/>
                  <a:gd name="connsiteX108" fmla="*/ 210487 w 333883"/>
                  <a:gd name="connsiteY108" fmla="*/ 264865 h 270303"/>
                  <a:gd name="connsiteX109" fmla="*/ 215236 w 333883"/>
                  <a:gd name="connsiteY109" fmla="*/ 261954 h 270303"/>
                  <a:gd name="connsiteX110" fmla="*/ 217151 w 333883"/>
                  <a:gd name="connsiteY110" fmla="*/ 261571 h 270303"/>
                  <a:gd name="connsiteX111" fmla="*/ 220368 w 333883"/>
                  <a:gd name="connsiteY111" fmla="*/ 266703 h 270303"/>
                  <a:gd name="connsiteX112" fmla="*/ 221823 w 333883"/>
                  <a:gd name="connsiteY112" fmla="*/ 267929 h 270303"/>
                  <a:gd name="connsiteX113" fmla="*/ 224734 w 333883"/>
                  <a:gd name="connsiteY113" fmla="*/ 268159 h 270303"/>
                  <a:gd name="connsiteX114" fmla="*/ 227951 w 333883"/>
                  <a:gd name="connsiteY114" fmla="*/ 269461 h 270303"/>
                  <a:gd name="connsiteX115" fmla="*/ 249015 w 333883"/>
                  <a:gd name="connsiteY115" fmla="*/ 259657 h 270303"/>
                  <a:gd name="connsiteX116" fmla="*/ 252692 w 333883"/>
                  <a:gd name="connsiteY116" fmla="*/ 260729 h 270303"/>
                  <a:gd name="connsiteX117" fmla="*/ 259126 w 333883"/>
                  <a:gd name="connsiteY117" fmla="*/ 262797 h 270303"/>
                  <a:gd name="connsiteX118" fmla="*/ 265713 w 333883"/>
                  <a:gd name="connsiteY118" fmla="*/ 262950 h 270303"/>
                  <a:gd name="connsiteX119" fmla="*/ 278811 w 333883"/>
                  <a:gd name="connsiteY119" fmla="*/ 250005 h 270303"/>
                  <a:gd name="connsiteX120" fmla="*/ 289075 w 333883"/>
                  <a:gd name="connsiteY120" fmla="*/ 239741 h 270303"/>
                  <a:gd name="connsiteX121" fmla="*/ 290760 w 333883"/>
                  <a:gd name="connsiteY121" fmla="*/ 238669 h 270303"/>
                  <a:gd name="connsiteX122" fmla="*/ 333884 w 333883"/>
                  <a:gd name="connsiteY122" fmla="*/ 238133 h 270303"/>
                  <a:gd name="connsiteX123" fmla="*/ 330054 w 333883"/>
                  <a:gd name="connsiteY123" fmla="*/ 233154 h 27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333883" h="270303">
                    <a:moveTo>
                      <a:pt x="330054" y="233154"/>
                    </a:moveTo>
                    <a:cubicBezTo>
                      <a:pt x="327986" y="229631"/>
                      <a:pt x="330514" y="223120"/>
                      <a:pt x="330667" y="221511"/>
                    </a:cubicBezTo>
                    <a:cubicBezTo>
                      <a:pt x="330820" y="219903"/>
                      <a:pt x="330973" y="218294"/>
                      <a:pt x="329748" y="217835"/>
                    </a:cubicBezTo>
                    <a:cubicBezTo>
                      <a:pt x="328523" y="217375"/>
                      <a:pt x="322701" y="215460"/>
                      <a:pt x="320020" y="215307"/>
                    </a:cubicBezTo>
                    <a:cubicBezTo>
                      <a:pt x="317339" y="215154"/>
                      <a:pt x="316344" y="213852"/>
                      <a:pt x="312820" y="210711"/>
                    </a:cubicBezTo>
                    <a:cubicBezTo>
                      <a:pt x="309297" y="207494"/>
                      <a:pt x="302097" y="187885"/>
                      <a:pt x="301024" y="183596"/>
                    </a:cubicBezTo>
                    <a:cubicBezTo>
                      <a:pt x="299875" y="179307"/>
                      <a:pt x="287926" y="170498"/>
                      <a:pt x="287007" y="170038"/>
                    </a:cubicBezTo>
                    <a:cubicBezTo>
                      <a:pt x="286088" y="169579"/>
                      <a:pt x="284326" y="168890"/>
                      <a:pt x="283177" y="166668"/>
                    </a:cubicBezTo>
                    <a:cubicBezTo>
                      <a:pt x="282028" y="164447"/>
                      <a:pt x="273603" y="154872"/>
                      <a:pt x="271841" y="152957"/>
                    </a:cubicBezTo>
                    <a:cubicBezTo>
                      <a:pt x="270079" y="151042"/>
                      <a:pt x="252845" y="144838"/>
                      <a:pt x="251543" y="144685"/>
                    </a:cubicBezTo>
                    <a:cubicBezTo>
                      <a:pt x="250241" y="144532"/>
                      <a:pt x="250241" y="142923"/>
                      <a:pt x="250624" y="142311"/>
                    </a:cubicBezTo>
                    <a:cubicBezTo>
                      <a:pt x="250930" y="141698"/>
                      <a:pt x="251773" y="140549"/>
                      <a:pt x="252386" y="139553"/>
                    </a:cubicBezTo>
                    <a:cubicBezTo>
                      <a:pt x="252998" y="138557"/>
                      <a:pt x="254301" y="132813"/>
                      <a:pt x="255066" y="131281"/>
                    </a:cubicBezTo>
                    <a:cubicBezTo>
                      <a:pt x="255832" y="129672"/>
                      <a:pt x="256828" y="129672"/>
                      <a:pt x="257977" y="129672"/>
                    </a:cubicBezTo>
                    <a:cubicBezTo>
                      <a:pt x="259126" y="129672"/>
                      <a:pt x="261194" y="129213"/>
                      <a:pt x="263416" y="128753"/>
                    </a:cubicBezTo>
                    <a:cubicBezTo>
                      <a:pt x="265637" y="128293"/>
                      <a:pt x="270922" y="129059"/>
                      <a:pt x="273603" y="129672"/>
                    </a:cubicBezTo>
                    <a:cubicBezTo>
                      <a:pt x="276284" y="130285"/>
                      <a:pt x="278888" y="128523"/>
                      <a:pt x="280650" y="126302"/>
                    </a:cubicBezTo>
                    <a:cubicBezTo>
                      <a:pt x="282411" y="124081"/>
                      <a:pt x="282105" y="122319"/>
                      <a:pt x="282258" y="121170"/>
                    </a:cubicBezTo>
                    <a:cubicBezTo>
                      <a:pt x="282411" y="120021"/>
                      <a:pt x="281645" y="103093"/>
                      <a:pt x="281492" y="102021"/>
                    </a:cubicBezTo>
                    <a:cubicBezTo>
                      <a:pt x="281339" y="100872"/>
                      <a:pt x="282105" y="98650"/>
                      <a:pt x="282105" y="98650"/>
                    </a:cubicBezTo>
                    <a:cubicBezTo>
                      <a:pt x="282105" y="98650"/>
                      <a:pt x="283943" y="92523"/>
                      <a:pt x="285552" y="87544"/>
                    </a:cubicBezTo>
                    <a:cubicBezTo>
                      <a:pt x="285169" y="87697"/>
                      <a:pt x="283713" y="88310"/>
                      <a:pt x="282641" y="88540"/>
                    </a:cubicBezTo>
                    <a:cubicBezTo>
                      <a:pt x="280803" y="88310"/>
                      <a:pt x="279424" y="88387"/>
                      <a:pt x="278352" y="88463"/>
                    </a:cubicBezTo>
                    <a:cubicBezTo>
                      <a:pt x="274446" y="88846"/>
                      <a:pt x="274292" y="89612"/>
                      <a:pt x="274062" y="79884"/>
                    </a:cubicBezTo>
                    <a:cubicBezTo>
                      <a:pt x="276820" y="82182"/>
                      <a:pt x="278505" y="73297"/>
                      <a:pt x="276896" y="71765"/>
                    </a:cubicBezTo>
                    <a:cubicBezTo>
                      <a:pt x="271994" y="66863"/>
                      <a:pt x="268165" y="57059"/>
                      <a:pt x="261424" y="52003"/>
                    </a:cubicBezTo>
                    <a:cubicBezTo>
                      <a:pt x="259739" y="50701"/>
                      <a:pt x="256368" y="50165"/>
                      <a:pt x="255066" y="48786"/>
                    </a:cubicBezTo>
                    <a:cubicBezTo>
                      <a:pt x="254453" y="48173"/>
                      <a:pt x="255985" y="41816"/>
                      <a:pt x="255526" y="40131"/>
                    </a:cubicBezTo>
                    <a:cubicBezTo>
                      <a:pt x="254683" y="36607"/>
                      <a:pt x="250087" y="19067"/>
                      <a:pt x="251543" y="16156"/>
                    </a:cubicBezTo>
                    <a:cubicBezTo>
                      <a:pt x="252998" y="13245"/>
                      <a:pt x="255526" y="3211"/>
                      <a:pt x="255526" y="377"/>
                    </a:cubicBezTo>
                    <a:cubicBezTo>
                      <a:pt x="255526" y="224"/>
                      <a:pt x="241968" y="-389"/>
                      <a:pt x="240513" y="377"/>
                    </a:cubicBezTo>
                    <a:cubicBezTo>
                      <a:pt x="240207" y="2139"/>
                      <a:pt x="241662" y="5279"/>
                      <a:pt x="240513" y="7577"/>
                    </a:cubicBezTo>
                    <a:cubicBezTo>
                      <a:pt x="238751" y="11101"/>
                      <a:pt x="224964" y="7118"/>
                      <a:pt x="222513" y="9645"/>
                    </a:cubicBezTo>
                    <a:cubicBezTo>
                      <a:pt x="222283" y="9875"/>
                      <a:pt x="229713" y="16309"/>
                      <a:pt x="230172" y="16845"/>
                    </a:cubicBezTo>
                    <a:cubicBezTo>
                      <a:pt x="233926" y="20599"/>
                      <a:pt x="226726" y="33467"/>
                      <a:pt x="232394" y="37909"/>
                    </a:cubicBezTo>
                    <a:cubicBezTo>
                      <a:pt x="230479" y="43577"/>
                      <a:pt x="224198" y="47561"/>
                      <a:pt x="219755" y="51926"/>
                    </a:cubicBezTo>
                    <a:cubicBezTo>
                      <a:pt x="217381" y="54301"/>
                      <a:pt x="217074" y="60352"/>
                      <a:pt x="214623" y="62803"/>
                    </a:cubicBezTo>
                    <a:cubicBezTo>
                      <a:pt x="209338" y="68088"/>
                      <a:pt x="205355" y="75595"/>
                      <a:pt x="200376" y="80497"/>
                    </a:cubicBezTo>
                    <a:cubicBezTo>
                      <a:pt x="199381" y="81493"/>
                      <a:pt x="195704" y="81110"/>
                      <a:pt x="194325" y="81110"/>
                    </a:cubicBezTo>
                    <a:cubicBezTo>
                      <a:pt x="193176" y="81110"/>
                      <a:pt x="188198" y="80727"/>
                      <a:pt x="187585" y="81263"/>
                    </a:cubicBezTo>
                    <a:cubicBezTo>
                      <a:pt x="187431" y="81416"/>
                      <a:pt x="186589" y="83025"/>
                      <a:pt x="185976" y="82412"/>
                    </a:cubicBezTo>
                    <a:cubicBezTo>
                      <a:pt x="183832" y="80267"/>
                      <a:pt x="180231" y="79042"/>
                      <a:pt x="177704" y="76514"/>
                    </a:cubicBezTo>
                    <a:cubicBezTo>
                      <a:pt x="173185" y="71995"/>
                      <a:pt x="170044" y="66403"/>
                      <a:pt x="162691" y="64718"/>
                    </a:cubicBezTo>
                    <a:cubicBezTo>
                      <a:pt x="160086" y="66250"/>
                      <a:pt x="155414" y="68395"/>
                      <a:pt x="152810" y="70923"/>
                    </a:cubicBezTo>
                    <a:cubicBezTo>
                      <a:pt x="150895" y="72837"/>
                      <a:pt x="153499" y="80267"/>
                      <a:pt x="152197" y="81646"/>
                    </a:cubicBezTo>
                    <a:cubicBezTo>
                      <a:pt x="150206" y="83638"/>
                      <a:pt x="142086" y="82106"/>
                      <a:pt x="138640" y="83867"/>
                    </a:cubicBezTo>
                    <a:cubicBezTo>
                      <a:pt x="135652" y="85399"/>
                      <a:pt x="131516" y="88846"/>
                      <a:pt x="130214" y="91527"/>
                    </a:cubicBezTo>
                    <a:cubicBezTo>
                      <a:pt x="129755" y="92523"/>
                      <a:pt x="130291" y="94821"/>
                      <a:pt x="129218" y="95357"/>
                    </a:cubicBezTo>
                    <a:cubicBezTo>
                      <a:pt x="126231" y="96812"/>
                      <a:pt x="111295" y="98191"/>
                      <a:pt x="109073" y="95969"/>
                    </a:cubicBezTo>
                    <a:cubicBezTo>
                      <a:pt x="107082" y="93978"/>
                      <a:pt x="105933" y="89842"/>
                      <a:pt x="103942" y="87008"/>
                    </a:cubicBezTo>
                    <a:cubicBezTo>
                      <a:pt x="99958" y="87697"/>
                      <a:pt x="92145" y="87544"/>
                      <a:pt x="86860" y="86548"/>
                    </a:cubicBezTo>
                    <a:cubicBezTo>
                      <a:pt x="86554" y="86472"/>
                      <a:pt x="84409" y="85782"/>
                      <a:pt x="84026" y="86242"/>
                    </a:cubicBezTo>
                    <a:cubicBezTo>
                      <a:pt x="82188" y="88080"/>
                      <a:pt x="68937" y="92446"/>
                      <a:pt x="65643" y="91374"/>
                    </a:cubicBezTo>
                    <a:cubicBezTo>
                      <a:pt x="64341" y="90991"/>
                      <a:pt x="60818" y="89306"/>
                      <a:pt x="59745" y="88157"/>
                    </a:cubicBezTo>
                    <a:cubicBezTo>
                      <a:pt x="58060" y="86472"/>
                      <a:pt x="59132" y="81340"/>
                      <a:pt x="57217" y="79425"/>
                    </a:cubicBezTo>
                    <a:cubicBezTo>
                      <a:pt x="56681" y="78889"/>
                      <a:pt x="55456" y="77740"/>
                      <a:pt x="54996" y="76667"/>
                    </a:cubicBezTo>
                    <a:cubicBezTo>
                      <a:pt x="54230" y="75135"/>
                      <a:pt x="54154" y="72761"/>
                      <a:pt x="52928" y="71535"/>
                    </a:cubicBezTo>
                    <a:cubicBezTo>
                      <a:pt x="52239" y="70846"/>
                      <a:pt x="49405" y="71382"/>
                      <a:pt x="48639" y="70540"/>
                    </a:cubicBezTo>
                    <a:cubicBezTo>
                      <a:pt x="47719" y="69621"/>
                      <a:pt x="47950" y="63340"/>
                      <a:pt x="46111" y="61425"/>
                    </a:cubicBezTo>
                    <a:cubicBezTo>
                      <a:pt x="44732" y="60046"/>
                      <a:pt x="36077" y="62650"/>
                      <a:pt x="34621" y="64106"/>
                    </a:cubicBezTo>
                    <a:cubicBezTo>
                      <a:pt x="32477" y="66250"/>
                      <a:pt x="26809" y="63569"/>
                      <a:pt x="25047" y="65408"/>
                    </a:cubicBezTo>
                    <a:cubicBezTo>
                      <a:pt x="22519" y="67935"/>
                      <a:pt x="24971" y="73297"/>
                      <a:pt x="22519" y="75748"/>
                    </a:cubicBezTo>
                    <a:cubicBezTo>
                      <a:pt x="20911" y="77357"/>
                      <a:pt x="18536" y="78735"/>
                      <a:pt x="16928" y="80344"/>
                    </a:cubicBezTo>
                    <a:cubicBezTo>
                      <a:pt x="15932" y="81340"/>
                      <a:pt x="15702" y="83638"/>
                      <a:pt x="14553" y="84786"/>
                    </a:cubicBezTo>
                    <a:cubicBezTo>
                      <a:pt x="13481" y="85859"/>
                      <a:pt x="16545" y="90455"/>
                      <a:pt x="15702" y="92293"/>
                    </a:cubicBezTo>
                    <a:cubicBezTo>
                      <a:pt x="14936" y="93825"/>
                      <a:pt x="12409" y="93748"/>
                      <a:pt x="11719" y="95969"/>
                    </a:cubicBezTo>
                    <a:cubicBezTo>
                      <a:pt x="11183" y="96965"/>
                      <a:pt x="12791" y="97808"/>
                      <a:pt x="11949" y="99416"/>
                    </a:cubicBezTo>
                    <a:cubicBezTo>
                      <a:pt x="11259" y="100719"/>
                      <a:pt x="10417" y="102327"/>
                      <a:pt x="10034" y="103782"/>
                    </a:cubicBezTo>
                    <a:cubicBezTo>
                      <a:pt x="9498" y="106004"/>
                      <a:pt x="12102" y="107612"/>
                      <a:pt x="11259" y="109374"/>
                    </a:cubicBezTo>
                    <a:cubicBezTo>
                      <a:pt x="10800" y="110293"/>
                      <a:pt x="10877" y="112131"/>
                      <a:pt x="10111" y="112821"/>
                    </a:cubicBezTo>
                    <a:cubicBezTo>
                      <a:pt x="8579" y="114353"/>
                      <a:pt x="6358" y="113970"/>
                      <a:pt x="4672" y="115042"/>
                    </a:cubicBezTo>
                    <a:cubicBezTo>
                      <a:pt x="3983" y="115502"/>
                      <a:pt x="3753" y="116957"/>
                      <a:pt x="2911" y="117417"/>
                    </a:cubicBezTo>
                    <a:lnTo>
                      <a:pt x="2987" y="117417"/>
                    </a:lnTo>
                    <a:cubicBezTo>
                      <a:pt x="766" y="118566"/>
                      <a:pt x="3830" y="123238"/>
                      <a:pt x="153" y="123085"/>
                    </a:cubicBezTo>
                    <a:cubicBezTo>
                      <a:pt x="77" y="124387"/>
                      <a:pt x="0" y="124693"/>
                      <a:pt x="0" y="125153"/>
                    </a:cubicBezTo>
                    <a:cubicBezTo>
                      <a:pt x="0" y="125306"/>
                      <a:pt x="77" y="125459"/>
                      <a:pt x="77" y="125613"/>
                    </a:cubicBezTo>
                    <a:cubicBezTo>
                      <a:pt x="613" y="128523"/>
                      <a:pt x="1532" y="132889"/>
                      <a:pt x="1532" y="132889"/>
                    </a:cubicBezTo>
                    <a:cubicBezTo>
                      <a:pt x="1532" y="132889"/>
                      <a:pt x="1379" y="134191"/>
                      <a:pt x="2451" y="134344"/>
                    </a:cubicBezTo>
                    <a:cubicBezTo>
                      <a:pt x="3523" y="134498"/>
                      <a:pt x="20068" y="137562"/>
                      <a:pt x="24511" y="140779"/>
                    </a:cubicBezTo>
                    <a:cubicBezTo>
                      <a:pt x="28953" y="143996"/>
                      <a:pt x="31787" y="148592"/>
                      <a:pt x="31328" y="151042"/>
                    </a:cubicBezTo>
                    <a:cubicBezTo>
                      <a:pt x="30868" y="153570"/>
                      <a:pt x="31558" y="153111"/>
                      <a:pt x="32171" y="153647"/>
                    </a:cubicBezTo>
                    <a:cubicBezTo>
                      <a:pt x="32783" y="154260"/>
                      <a:pt x="62120" y="180226"/>
                      <a:pt x="62120" y="180226"/>
                    </a:cubicBezTo>
                    <a:cubicBezTo>
                      <a:pt x="62120" y="180226"/>
                      <a:pt x="63039" y="181068"/>
                      <a:pt x="62503" y="181911"/>
                    </a:cubicBezTo>
                    <a:cubicBezTo>
                      <a:pt x="61890" y="182754"/>
                      <a:pt x="59745" y="188039"/>
                      <a:pt x="61813" y="192098"/>
                    </a:cubicBezTo>
                    <a:cubicBezTo>
                      <a:pt x="63881" y="196158"/>
                      <a:pt x="66486" y="197690"/>
                      <a:pt x="68401" y="197843"/>
                    </a:cubicBezTo>
                    <a:cubicBezTo>
                      <a:pt x="70316" y="197996"/>
                      <a:pt x="73686" y="199298"/>
                      <a:pt x="75601" y="201443"/>
                    </a:cubicBezTo>
                    <a:cubicBezTo>
                      <a:pt x="77516" y="203588"/>
                      <a:pt x="79584" y="203358"/>
                      <a:pt x="80503" y="204200"/>
                    </a:cubicBezTo>
                    <a:cubicBezTo>
                      <a:pt x="81422" y="205043"/>
                      <a:pt x="87703" y="208184"/>
                      <a:pt x="87933" y="212013"/>
                    </a:cubicBezTo>
                    <a:cubicBezTo>
                      <a:pt x="88163" y="215843"/>
                      <a:pt x="90230" y="220133"/>
                      <a:pt x="90690" y="221435"/>
                    </a:cubicBezTo>
                    <a:cubicBezTo>
                      <a:pt x="90920" y="222124"/>
                      <a:pt x="91839" y="224652"/>
                      <a:pt x="92682" y="226873"/>
                    </a:cubicBezTo>
                    <a:cubicBezTo>
                      <a:pt x="97354" y="229707"/>
                      <a:pt x="100418" y="232541"/>
                      <a:pt x="101108" y="234380"/>
                    </a:cubicBezTo>
                    <a:cubicBezTo>
                      <a:pt x="102103" y="236831"/>
                      <a:pt x="104094" y="239665"/>
                      <a:pt x="105780" y="241043"/>
                    </a:cubicBezTo>
                    <a:cubicBezTo>
                      <a:pt x="107465" y="242422"/>
                      <a:pt x="118954" y="249775"/>
                      <a:pt x="121482" y="247478"/>
                    </a:cubicBezTo>
                    <a:cubicBezTo>
                      <a:pt x="123933" y="245180"/>
                      <a:pt x="125925" y="243265"/>
                      <a:pt x="128759" y="243801"/>
                    </a:cubicBezTo>
                    <a:cubicBezTo>
                      <a:pt x="131593" y="244261"/>
                      <a:pt x="140478" y="246788"/>
                      <a:pt x="142852" y="246022"/>
                    </a:cubicBezTo>
                    <a:cubicBezTo>
                      <a:pt x="145227" y="245256"/>
                      <a:pt x="145686" y="245409"/>
                      <a:pt x="147065" y="243571"/>
                    </a:cubicBezTo>
                    <a:cubicBezTo>
                      <a:pt x="148444" y="241733"/>
                      <a:pt x="149669" y="240890"/>
                      <a:pt x="152351" y="240507"/>
                    </a:cubicBezTo>
                    <a:cubicBezTo>
                      <a:pt x="155031" y="240124"/>
                      <a:pt x="158402" y="240354"/>
                      <a:pt x="159244" y="240124"/>
                    </a:cubicBezTo>
                    <a:cubicBezTo>
                      <a:pt x="160086" y="239894"/>
                      <a:pt x="160240" y="240124"/>
                      <a:pt x="160316" y="240890"/>
                    </a:cubicBezTo>
                    <a:cubicBezTo>
                      <a:pt x="160470" y="241656"/>
                      <a:pt x="159857" y="244950"/>
                      <a:pt x="162768" y="248627"/>
                    </a:cubicBezTo>
                    <a:cubicBezTo>
                      <a:pt x="165678" y="252303"/>
                      <a:pt x="169814" y="256286"/>
                      <a:pt x="173261" y="257129"/>
                    </a:cubicBezTo>
                    <a:cubicBezTo>
                      <a:pt x="176708" y="257971"/>
                      <a:pt x="180921" y="259350"/>
                      <a:pt x="181151" y="261954"/>
                    </a:cubicBezTo>
                    <a:cubicBezTo>
                      <a:pt x="181381" y="264559"/>
                      <a:pt x="180921" y="267393"/>
                      <a:pt x="183985" y="268388"/>
                    </a:cubicBezTo>
                    <a:cubicBezTo>
                      <a:pt x="185747" y="268925"/>
                      <a:pt x="188274" y="269767"/>
                      <a:pt x="190036" y="270303"/>
                    </a:cubicBezTo>
                    <a:cubicBezTo>
                      <a:pt x="190113" y="270074"/>
                      <a:pt x="190036" y="269844"/>
                      <a:pt x="190189" y="269767"/>
                    </a:cubicBezTo>
                    <a:cubicBezTo>
                      <a:pt x="191032" y="268695"/>
                      <a:pt x="196623" y="263410"/>
                      <a:pt x="196623" y="263410"/>
                    </a:cubicBezTo>
                    <a:cubicBezTo>
                      <a:pt x="196623" y="263410"/>
                      <a:pt x="197236" y="262184"/>
                      <a:pt x="198691" y="262797"/>
                    </a:cubicBezTo>
                    <a:cubicBezTo>
                      <a:pt x="200147" y="263410"/>
                      <a:pt x="208419" y="265707"/>
                      <a:pt x="208419" y="265707"/>
                    </a:cubicBezTo>
                    <a:cubicBezTo>
                      <a:pt x="208419" y="265707"/>
                      <a:pt x="209491" y="265861"/>
                      <a:pt x="210487" y="264865"/>
                    </a:cubicBezTo>
                    <a:cubicBezTo>
                      <a:pt x="211483" y="263869"/>
                      <a:pt x="215236" y="261954"/>
                      <a:pt x="215236" y="261954"/>
                    </a:cubicBezTo>
                    <a:cubicBezTo>
                      <a:pt x="215236" y="261954"/>
                      <a:pt x="216538" y="260729"/>
                      <a:pt x="217151" y="261571"/>
                    </a:cubicBezTo>
                    <a:cubicBezTo>
                      <a:pt x="217764" y="262414"/>
                      <a:pt x="220368" y="266703"/>
                      <a:pt x="220368" y="266703"/>
                    </a:cubicBezTo>
                    <a:cubicBezTo>
                      <a:pt x="220368" y="266703"/>
                      <a:pt x="220828" y="268006"/>
                      <a:pt x="221823" y="267929"/>
                    </a:cubicBezTo>
                    <a:cubicBezTo>
                      <a:pt x="222743" y="267776"/>
                      <a:pt x="223968" y="267469"/>
                      <a:pt x="224734" y="268159"/>
                    </a:cubicBezTo>
                    <a:cubicBezTo>
                      <a:pt x="225424" y="268848"/>
                      <a:pt x="227262" y="270533"/>
                      <a:pt x="227951" y="269461"/>
                    </a:cubicBezTo>
                    <a:cubicBezTo>
                      <a:pt x="228640" y="268388"/>
                      <a:pt x="237755" y="259657"/>
                      <a:pt x="249015" y="259657"/>
                    </a:cubicBezTo>
                    <a:cubicBezTo>
                      <a:pt x="249015" y="259657"/>
                      <a:pt x="251083" y="259427"/>
                      <a:pt x="252692" y="260729"/>
                    </a:cubicBezTo>
                    <a:cubicBezTo>
                      <a:pt x="254377" y="262031"/>
                      <a:pt x="257594" y="262644"/>
                      <a:pt x="259126" y="262797"/>
                    </a:cubicBezTo>
                    <a:cubicBezTo>
                      <a:pt x="260658" y="262950"/>
                      <a:pt x="264718" y="263639"/>
                      <a:pt x="265713" y="262950"/>
                    </a:cubicBezTo>
                    <a:cubicBezTo>
                      <a:pt x="266250" y="262567"/>
                      <a:pt x="272760" y="256056"/>
                      <a:pt x="278811" y="250005"/>
                    </a:cubicBezTo>
                    <a:cubicBezTo>
                      <a:pt x="284173" y="244720"/>
                      <a:pt x="289075" y="239741"/>
                      <a:pt x="289075" y="239741"/>
                    </a:cubicBezTo>
                    <a:cubicBezTo>
                      <a:pt x="289075" y="239741"/>
                      <a:pt x="289918" y="238669"/>
                      <a:pt x="290760" y="238669"/>
                    </a:cubicBezTo>
                    <a:cubicBezTo>
                      <a:pt x="291450" y="238669"/>
                      <a:pt x="323084" y="238286"/>
                      <a:pt x="333884" y="238133"/>
                    </a:cubicBezTo>
                    <a:cubicBezTo>
                      <a:pt x="332429" y="236601"/>
                      <a:pt x="331050" y="234839"/>
                      <a:pt x="330054" y="233154"/>
                    </a:cubicBez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59" name="Kombinationstegning: figur 12358">
                <a:extLst>
                  <a:ext uri="{FF2B5EF4-FFF2-40B4-BE49-F238E27FC236}">
                    <a16:creationId xmlns:a16="http://schemas.microsoft.com/office/drawing/2014/main" id="{F0CA48C9-4424-4B8D-BC83-F3DDCA6EB32F}"/>
                  </a:ext>
                </a:extLst>
              </p:cNvPr>
              <p:cNvSpPr/>
              <p:nvPr/>
            </p:nvSpPr>
            <p:spPr>
              <a:xfrm>
                <a:off x="8475091" y="3508892"/>
                <a:ext cx="209031" cy="191184"/>
              </a:xfrm>
              <a:custGeom>
                <a:avLst/>
                <a:gdLst>
                  <a:gd name="connsiteX0" fmla="*/ 81422 w 209031"/>
                  <a:gd name="connsiteY0" fmla="*/ 49711 h 191184"/>
                  <a:gd name="connsiteX1" fmla="*/ 75677 w 209031"/>
                  <a:gd name="connsiteY1" fmla="*/ 46188 h 191184"/>
                  <a:gd name="connsiteX2" fmla="*/ 64111 w 209031"/>
                  <a:gd name="connsiteY2" fmla="*/ 46953 h 191184"/>
                  <a:gd name="connsiteX3" fmla="*/ 55532 w 209031"/>
                  <a:gd name="connsiteY3" fmla="*/ 37838 h 191184"/>
                  <a:gd name="connsiteX4" fmla="*/ 51473 w 209031"/>
                  <a:gd name="connsiteY4" fmla="*/ 38834 h 191184"/>
                  <a:gd name="connsiteX5" fmla="*/ 44503 w 209031"/>
                  <a:gd name="connsiteY5" fmla="*/ 31251 h 191184"/>
                  <a:gd name="connsiteX6" fmla="*/ 49481 w 209031"/>
                  <a:gd name="connsiteY6" fmla="*/ 28111 h 191184"/>
                  <a:gd name="connsiteX7" fmla="*/ 47950 w 209031"/>
                  <a:gd name="connsiteY7" fmla="*/ 26119 h 191184"/>
                  <a:gd name="connsiteX8" fmla="*/ 39906 w 209031"/>
                  <a:gd name="connsiteY8" fmla="*/ 25583 h 191184"/>
                  <a:gd name="connsiteX9" fmla="*/ 37226 w 209031"/>
                  <a:gd name="connsiteY9" fmla="*/ 19762 h 191184"/>
                  <a:gd name="connsiteX10" fmla="*/ 25966 w 209031"/>
                  <a:gd name="connsiteY10" fmla="*/ 25813 h 191184"/>
                  <a:gd name="connsiteX11" fmla="*/ 18690 w 209031"/>
                  <a:gd name="connsiteY11" fmla="*/ 22060 h 191184"/>
                  <a:gd name="connsiteX12" fmla="*/ 18077 w 209031"/>
                  <a:gd name="connsiteY12" fmla="*/ 10187 h 191184"/>
                  <a:gd name="connsiteX13" fmla="*/ 23362 w 209031"/>
                  <a:gd name="connsiteY13" fmla="*/ 5668 h 191184"/>
                  <a:gd name="connsiteX14" fmla="*/ 16162 w 209031"/>
                  <a:gd name="connsiteY14" fmla="*/ 0 h 191184"/>
                  <a:gd name="connsiteX15" fmla="*/ 12102 w 209031"/>
                  <a:gd name="connsiteY15" fmla="*/ 5055 h 191184"/>
                  <a:gd name="connsiteX16" fmla="*/ 11796 w 209031"/>
                  <a:gd name="connsiteY16" fmla="*/ 10723 h 191184"/>
                  <a:gd name="connsiteX17" fmla="*/ 4519 w 209031"/>
                  <a:gd name="connsiteY17" fmla="*/ 10723 h 191184"/>
                  <a:gd name="connsiteX18" fmla="*/ 4289 w 209031"/>
                  <a:gd name="connsiteY18" fmla="*/ 17847 h 191184"/>
                  <a:gd name="connsiteX19" fmla="*/ 1225 w 209031"/>
                  <a:gd name="connsiteY19" fmla="*/ 22136 h 191184"/>
                  <a:gd name="connsiteX20" fmla="*/ 0 w 209031"/>
                  <a:gd name="connsiteY20" fmla="*/ 25813 h 191184"/>
                  <a:gd name="connsiteX21" fmla="*/ 4213 w 209031"/>
                  <a:gd name="connsiteY21" fmla="*/ 28034 h 191184"/>
                  <a:gd name="connsiteX22" fmla="*/ 3064 w 209031"/>
                  <a:gd name="connsiteY22" fmla="*/ 34392 h 191184"/>
                  <a:gd name="connsiteX23" fmla="*/ 6051 w 209031"/>
                  <a:gd name="connsiteY23" fmla="*/ 39294 h 191184"/>
                  <a:gd name="connsiteX24" fmla="*/ 4902 w 209031"/>
                  <a:gd name="connsiteY24" fmla="*/ 43277 h 191184"/>
                  <a:gd name="connsiteX25" fmla="*/ 5898 w 209031"/>
                  <a:gd name="connsiteY25" fmla="*/ 46341 h 191184"/>
                  <a:gd name="connsiteX26" fmla="*/ 7353 w 209031"/>
                  <a:gd name="connsiteY26" fmla="*/ 53158 h 191184"/>
                  <a:gd name="connsiteX27" fmla="*/ 9957 w 209031"/>
                  <a:gd name="connsiteY27" fmla="*/ 54307 h 191184"/>
                  <a:gd name="connsiteX28" fmla="*/ 14170 w 209031"/>
                  <a:gd name="connsiteY28" fmla="*/ 58673 h 191184"/>
                  <a:gd name="connsiteX29" fmla="*/ 12102 w 209031"/>
                  <a:gd name="connsiteY29" fmla="*/ 64724 h 191184"/>
                  <a:gd name="connsiteX30" fmla="*/ 13251 w 209031"/>
                  <a:gd name="connsiteY30" fmla="*/ 71694 h 191184"/>
                  <a:gd name="connsiteX31" fmla="*/ 8808 w 209031"/>
                  <a:gd name="connsiteY31" fmla="*/ 76443 h 191184"/>
                  <a:gd name="connsiteX32" fmla="*/ 7889 w 209031"/>
                  <a:gd name="connsiteY32" fmla="*/ 85252 h 191184"/>
                  <a:gd name="connsiteX33" fmla="*/ 17464 w 209031"/>
                  <a:gd name="connsiteY33" fmla="*/ 90843 h 191184"/>
                  <a:gd name="connsiteX34" fmla="*/ 14324 w 209031"/>
                  <a:gd name="connsiteY34" fmla="*/ 96205 h 191184"/>
                  <a:gd name="connsiteX35" fmla="*/ 18536 w 209031"/>
                  <a:gd name="connsiteY35" fmla="*/ 97661 h 191184"/>
                  <a:gd name="connsiteX36" fmla="*/ 14400 w 209031"/>
                  <a:gd name="connsiteY36" fmla="*/ 102026 h 191184"/>
                  <a:gd name="connsiteX37" fmla="*/ 9038 w 209031"/>
                  <a:gd name="connsiteY37" fmla="*/ 102716 h 191184"/>
                  <a:gd name="connsiteX38" fmla="*/ 9498 w 209031"/>
                  <a:gd name="connsiteY38" fmla="*/ 105397 h 191184"/>
                  <a:gd name="connsiteX39" fmla="*/ 12332 w 209031"/>
                  <a:gd name="connsiteY39" fmla="*/ 105244 h 191184"/>
                  <a:gd name="connsiteX40" fmla="*/ 12791 w 209031"/>
                  <a:gd name="connsiteY40" fmla="*/ 102639 h 191184"/>
                  <a:gd name="connsiteX41" fmla="*/ 19532 w 209031"/>
                  <a:gd name="connsiteY41" fmla="*/ 100495 h 191184"/>
                  <a:gd name="connsiteX42" fmla="*/ 23209 w 209031"/>
                  <a:gd name="connsiteY42" fmla="*/ 100954 h 191184"/>
                  <a:gd name="connsiteX43" fmla="*/ 26502 w 209031"/>
                  <a:gd name="connsiteY43" fmla="*/ 97890 h 191184"/>
                  <a:gd name="connsiteX44" fmla="*/ 35541 w 209031"/>
                  <a:gd name="connsiteY44" fmla="*/ 103099 h 191184"/>
                  <a:gd name="connsiteX45" fmla="*/ 47183 w 209031"/>
                  <a:gd name="connsiteY45" fmla="*/ 103865 h 191184"/>
                  <a:gd name="connsiteX46" fmla="*/ 56758 w 209031"/>
                  <a:gd name="connsiteY46" fmla="*/ 114359 h 191184"/>
                  <a:gd name="connsiteX47" fmla="*/ 57371 w 209031"/>
                  <a:gd name="connsiteY47" fmla="*/ 123244 h 191184"/>
                  <a:gd name="connsiteX48" fmla="*/ 53158 w 209031"/>
                  <a:gd name="connsiteY48" fmla="*/ 124469 h 191184"/>
                  <a:gd name="connsiteX49" fmla="*/ 53847 w 209031"/>
                  <a:gd name="connsiteY49" fmla="*/ 128146 h 191184"/>
                  <a:gd name="connsiteX50" fmla="*/ 47413 w 209031"/>
                  <a:gd name="connsiteY50" fmla="*/ 140938 h 191184"/>
                  <a:gd name="connsiteX51" fmla="*/ 37685 w 209031"/>
                  <a:gd name="connsiteY51" fmla="*/ 142240 h 191184"/>
                  <a:gd name="connsiteX52" fmla="*/ 32324 w 209031"/>
                  <a:gd name="connsiteY52" fmla="*/ 147295 h 191184"/>
                  <a:gd name="connsiteX53" fmla="*/ 33549 w 209031"/>
                  <a:gd name="connsiteY53" fmla="*/ 150972 h 191184"/>
                  <a:gd name="connsiteX54" fmla="*/ 37609 w 209031"/>
                  <a:gd name="connsiteY54" fmla="*/ 153193 h 191184"/>
                  <a:gd name="connsiteX55" fmla="*/ 34698 w 209031"/>
                  <a:gd name="connsiteY55" fmla="*/ 157099 h 191184"/>
                  <a:gd name="connsiteX56" fmla="*/ 30485 w 209031"/>
                  <a:gd name="connsiteY56" fmla="*/ 159474 h 191184"/>
                  <a:gd name="connsiteX57" fmla="*/ 30256 w 209031"/>
                  <a:gd name="connsiteY57" fmla="*/ 162921 h 191184"/>
                  <a:gd name="connsiteX58" fmla="*/ 34086 w 209031"/>
                  <a:gd name="connsiteY58" fmla="*/ 167670 h 191184"/>
                  <a:gd name="connsiteX59" fmla="*/ 29489 w 209031"/>
                  <a:gd name="connsiteY59" fmla="*/ 173338 h 191184"/>
                  <a:gd name="connsiteX60" fmla="*/ 34162 w 209031"/>
                  <a:gd name="connsiteY60" fmla="*/ 178929 h 191184"/>
                  <a:gd name="connsiteX61" fmla="*/ 40443 w 209031"/>
                  <a:gd name="connsiteY61" fmla="*/ 176095 h 191184"/>
                  <a:gd name="connsiteX62" fmla="*/ 42971 w 209031"/>
                  <a:gd name="connsiteY62" fmla="*/ 179312 h 191184"/>
                  <a:gd name="connsiteX63" fmla="*/ 50630 w 209031"/>
                  <a:gd name="connsiteY63" fmla="*/ 176938 h 191184"/>
                  <a:gd name="connsiteX64" fmla="*/ 49711 w 209031"/>
                  <a:gd name="connsiteY64" fmla="*/ 173721 h 191184"/>
                  <a:gd name="connsiteX65" fmla="*/ 44120 w 209031"/>
                  <a:gd name="connsiteY65" fmla="*/ 170274 h 191184"/>
                  <a:gd name="connsiteX66" fmla="*/ 43813 w 209031"/>
                  <a:gd name="connsiteY66" fmla="*/ 162308 h 191184"/>
                  <a:gd name="connsiteX67" fmla="*/ 40060 w 209031"/>
                  <a:gd name="connsiteY67" fmla="*/ 158018 h 191184"/>
                  <a:gd name="connsiteX68" fmla="*/ 39524 w 209031"/>
                  <a:gd name="connsiteY68" fmla="*/ 152810 h 191184"/>
                  <a:gd name="connsiteX69" fmla="*/ 36766 w 209031"/>
                  <a:gd name="connsiteY69" fmla="*/ 148903 h 191184"/>
                  <a:gd name="connsiteX70" fmla="*/ 48409 w 209031"/>
                  <a:gd name="connsiteY70" fmla="*/ 142469 h 191184"/>
                  <a:gd name="connsiteX71" fmla="*/ 52009 w 209031"/>
                  <a:gd name="connsiteY71" fmla="*/ 150895 h 191184"/>
                  <a:gd name="connsiteX72" fmla="*/ 58826 w 209031"/>
                  <a:gd name="connsiteY72" fmla="*/ 153346 h 191184"/>
                  <a:gd name="connsiteX73" fmla="*/ 62350 w 209031"/>
                  <a:gd name="connsiteY73" fmla="*/ 150206 h 191184"/>
                  <a:gd name="connsiteX74" fmla="*/ 68171 w 209031"/>
                  <a:gd name="connsiteY74" fmla="*/ 153729 h 191184"/>
                  <a:gd name="connsiteX75" fmla="*/ 72537 w 209031"/>
                  <a:gd name="connsiteY75" fmla="*/ 153346 h 191184"/>
                  <a:gd name="connsiteX76" fmla="*/ 88086 w 209031"/>
                  <a:gd name="connsiteY76" fmla="*/ 145610 h 191184"/>
                  <a:gd name="connsiteX77" fmla="*/ 93295 w 209031"/>
                  <a:gd name="connsiteY77" fmla="*/ 151584 h 191184"/>
                  <a:gd name="connsiteX78" fmla="*/ 90767 w 209031"/>
                  <a:gd name="connsiteY78" fmla="*/ 155721 h 191184"/>
                  <a:gd name="connsiteX79" fmla="*/ 95056 w 209031"/>
                  <a:gd name="connsiteY79" fmla="*/ 156640 h 191184"/>
                  <a:gd name="connsiteX80" fmla="*/ 106546 w 209031"/>
                  <a:gd name="connsiteY80" fmla="*/ 150589 h 191184"/>
                  <a:gd name="connsiteX81" fmla="*/ 107924 w 209031"/>
                  <a:gd name="connsiteY81" fmla="*/ 156104 h 191184"/>
                  <a:gd name="connsiteX82" fmla="*/ 107618 w 209031"/>
                  <a:gd name="connsiteY82" fmla="*/ 156563 h 191184"/>
                  <a:gd name="connsiteX83" fmla="*/ 105397 w 209031"/>
                  <a:gd name="connsiteY83" fmla="*/ 159933 h 191184"/>
                  <a:gd name="connsiteX84" fmla="*/ 113593 w 209031"/>
                  <a:gd name="connsiteY84" fmla="*/ 161083 h 191184"/>
                  <a:gd name="connsiteX85" fmla="*/ 120027 w 209031"/>
                  <a:gd name="connsiteY85" fmla="*/ 153270 h 191184"/>
                  <a:gd name="connsiteX86" fmla="*/ 126154 w 209031"/>
                  <a:gd name="connsiteY86" fmla="*/ 152197 h 191184"/>
                  <a:gd name="connsiteX87" fmla="*/ 146682 w 209031"/>
                  <a:gd name="connsiteY87" fmla="*/ 167363 h 191184"/>
                  <a:gd name="connsiteX88" fmla="*/ 153959 w 209031"/>
                  <a:gd name="connsiteY88" fmla="*/ 165678 h 191184"/>
                  <a:gd name="connsiteX89" fmla="*/ 162691 w 209031"/>
                  <a:gd name="connsiteY89" fmla="*/ 167670 h 191184"/>
                  <a:gd name="connsiteX90" fmla="*/ 159474 w 209031"/>
                  <a:gd name="connsiteY90" fmla="*/ 173797 h 191184"/>
                  <a:gd name="connsiteX91" fmla="*/ 160699 w 209031"/>
                  <a:gd name="connsiteY91" fmla="*/ 177857 h 191184"/>
                  <a:gd name="connsiteX92" fmla="*/ 160699 w 209031"/>
                  <a:gd name="connsiteY92" fmla="*/ 183755 h 191184"/>
                  <a:gd name="connsiteX93" fmla="*/ 157559 w 209031"/>
                  <a:gd name="connsiteY93" fmla="*/ 184291 h 191184"/>
                  <a:gd name="connsiteX94" fmla="*/ 160086 w 209031"/>
                  <a:gd name="connsiteY94" fmla="*/ 187202 h 191184"/>
                  <a:gd name="connsiteX95" fmla="*/ 162614 w 209031"/>
                  <a:gd name="connsiteY95" fmla="*/ 189576 h 191184"/>
                  <a:gd name="connsiteX96" fmla="*/ 166291 w 209031"/>
                  <a:gd name="connsiteY96" fmla="*/ 191185 h 191184"/>
                  <a:gd name="connsiteX97" fmla="*/ 175406 w 209031"/>
                  <a:gd name="connsiteY97" fmla="*/ 185057 h 191184"/>
                  <a:gd name="connsiteX98" fmla="*/ 176785 w 209031"/>
                  <a:gd name="connsiteY98" fmla="*/ 172036 h 191184"/>
                  <a:gd name="connsiteX99" fmla="*/ 181151 w 209031"/>
                  <a:gd name="connsiteY99" fmla="*/ 170351 h 191184"/>
                  <a:gd name="connsiteX100" fmla="*/ 180615 w 209031"/>
                  <a:gd name="connsiteY100" fmla="*/ 167517 h 191184"/>
                  <a:gd name="connsiteX101" fmla="*/ 175712 w 209031"/>
                  <a:gd name="connsiteY101" fmla="*/ 165985 h 191184"/>
                  <a:gd name="connsiteX102" fmla="*/ 173568 w 209031"/>
                  <a:gd name="connsiteY102" fmla="*/ 151968 h 191184"/>
                  <a:gd name="connsiteX103" fmla="*/ 181304 w 209031"/>
                  <a:gd name="connsiteY103" fmla="*/ 145227 h 191184"/>
                  <a:gd name="connsiteX104" fmla="*/ 187431 w 209031"/>
                  <a:gd name="connsiteY104" fmla="*/ 145687 h 191184"/>
                  <a:gd name="connsiteX105" fmla="*/ 190725 w 209031"/>
                  <a:gd name="connsiteY105" fmla="*/ 138640 h 191184"/>
                  <a:gd name="connsiteX106" fmla="*/ 200530 w 209031"/>
                  <a:gd name="connsiteY106" fmla="*/ 133891 h 191184"/>
                  <a:gd name="connsiteX107" fmla="*/ 207117 w 209031"/>
                  <a:gd name="connsiteY107" fmla="*/ 135346 h 191184"/>
                  <a:gd name="connsiteX108" fmla="*/ 209032 w 209031"/>
                  <a:gd name="connsiteY108" fmla="*/ 133661 h 191184"/>
                  <a:gd name="connsiteX109" fmla="*/ 192870 w 209031"/>
                  <a:gd name="connsiteY109" fmla="*/ 124699 h 191184"/>
                  <a:gd name="connsiteX110" fmla="*/ 192870 w 209031"/>
                  <a:gd name="connsiteY110" fmla="*/ 119567 h 191184"/>
                  <a:gd name="connsiteX111" fmla="*/ 197466 w 209031"/>
                  <a:gd name="connsiteY111" fmla="*/ 118801 h 191184"/>
                  <a:gd name="connsiteX112" fmla="*/ 197466 w 209031"/>
                  <a:gd name="connsiteY112" fmla="*/ 117040 h 191184"/>
                  <a:gd name="connsiteX113" fmla="*/ 189576 w 209031"/>
                  <a:gd name="connsiteY113" fmla="*/ 115048 h 191184"/>
                  <a:gd name="connsiteX114" fmla="*/ 194019 w 209031"/>
                  <a:gd name="connsiteY114" fmla="*/ 108920 h 191184"/>
                  <a:gd name="connsiteX115" fmla="*/ 203440 w 209031"/>
                  <a:gd name="connsiteY115" fmla="*/ 108920 h 191184"/>
                  <a:gd name="connsiteX116" fmla="*/ 203440 w 209031"/>
                  <a:gd name="connsiteY116" fmla="*/ 106546 h 191184"/>
                  <a:gd name="connsiteX117" fmla="*/ 194019 w 209031"/>
                  <a:gd name="connsiteY117" fmla="*/ 101107 h 191184"/>
                  <a:gd name="connsiteX118" fmla="*/ 188044 w 209031"/>
                  <a:gd name="connsiteY118" fmla="*/ 90920 h 191184"/>
                  <a:gd name="connsiteX119" fmla="*/ 187125 w 209031"/>
                  <a:gd name="connsiteY119" fmla="*/ 87933 h 191184"/>
                  <a:gd name="connsiteX120" fmla="*/ 186589 w 209031"/>
                  <a:gd name="connsiteY120" fmla="*/ 88469 h 191184"/>
                  <a:gd name="connsiteX121" fmla="*/ 183832 w 209031"/>
                  <a:gd name="connsiteY121" fmla="*/ 86018 h 191184"/>
                  <a:gd name="connsiteX122" fmla="*/ 175253 w 209031"/>
                  <a:gd name="connsiteY122" fmla="*/ 85865 h 191184"/>
                  <a:gd name="connsiteX123" fmla="*/ 174640 w 209031"/>
                  <a:gd name="connsiteY123" fmla="*/ 89465 h 191184"/>
                  <a:gd name="connsiteX124" fmla="*/ 172419 w 209031"/>
                  <a:gd name="connsiteY124" fmla="*/ 87780 h 191184"/>
                  <a:gd name="connsiteX125" fmla="*/ 166061 w 209031"/>
                  <a:gd name="connsiteY125" fmla="*/ 85711 h 191184"/>
                  <a:gd name="connsiteX126" fmla="*/ 155491 w 209031"/>
                  <a:gd name="connsiteY126" fmla="*/ 83490 h 191184"/>
                  <a:gd name="connsiteX127" fmla="*/ 155261 w 209031"/>
                  <a:gd name="connsiteY127" fmla="*/ 78435 h 191184"/>
                  <a:gd name="connsiteX128" fmla="*/ 152503 w 209031"/>
                  <a:gd name="connsiteY128" fmla="*/ 77899 h 191184"/>
                  <a:gd name="connsiteX129" fmla="*/ 147525 w 209031"/>
                  <a:gd name="connsiteY129" fmla="*/ 78435 h 191184"/>
                  <a:gd name="connsiteX130" fmla="*/ 136418 w 209031"/>
                  <a:gd name="connsiteY130" fmla="*/ 72997 h 191184"/>
                  <a:gd name="connsiteX131" fmla="*/ 133201 w 209031"/>
                  <a:gd name="connsiteY131" fmla="*/ 75831 h 191184"/>
                  <a:gd name="connsiteX132" fmla="*/ 129831 w 209031"/>
                  <a:gd name="connsiteY132" fmla="*/ 72077 h 191184"/>
                  <a:gd name="connsiteX133" fmla="*/ 117499 w 209031"/>
                  <a:gd name="connsiteY133" fmla="*/ 64571 h 191184"/>
                  <a:gd name="connsiteX134" fmla="*/ 114512 w 209031"/>
                  <a:gd name="connsiteY134" fmla="*/ 59669 h 191184"/>
                  <a:gd name="connsiteX135" fmla="*/ 86631 w 209031"/>
                  <a:gd name="connsiteY135" fmla="*/ 46953 h 191184"/>
                  <a:gd name="connsiteX136" fmla="*/ 81422 w 209031"/>
                  <a:gd name="connsiteY136" fmla="*/ 49711 h 19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09031" h="191184">
                    <a:moveTo>
                      <a:pt x="81422" y="49711"/>
                    </a:moveTo>
                    <a:lnTo>
                      <a:pt x="75677" y="46188"/>
                    </a:lnTo>
                    <a:lnTo>
                      <a:pt x="64111" y="46953"/>
                    </a:lnTo>
                    <a:lnTo>
                      <a:pt x="55532" y="37838"/>
                    </a:lnTo>
                    <a:lnTo>
                      <a:pt x="51473" y="38834"/>
                    </a:lnTo>
                    <a:lnTo>
                      <a:pt x="44503" y="31251"/>
                    </a:lnTo>
                    <a:lnTo>
                      <a:pt x="49481" y="28111"/>
                    </a:lnTo>
                    <a:lnTo>
                      <a:pt x="47950" y="26119"/>
                    </a:lnTo>
                    <a:lnTo>
                      <a:pt x="39906" y="25583"/>
                    </a:lnTo>
                    <a:lnTo>
                      <a:pt x="37226" y="19762"/>
                    </a:lnTo>
                    <a:lnTo>
                      <a:pt x="25966" y="25813"/>
                    </a:lnTo>
                    <a:lnTo>
                      <a:pt x="18690" y="22060"/>
                    </a:lnTo>
                    <a:lnTo>
                      <a:pt x="18077" y="10187"/>
                    </a:lnTo>
                    <a:lnTo>
                      <a:pt x="23362" y="5668"/>
                    </a:lnTo>
                    <a:lnTo>
                      <a:pt x="16162" y="0"/>
                    </a:lnTo>
                    <a:lnTo>
                      <a:pt x="12102" y="5055"/>
                    </a:lnTo>
                    <a:lnTo>
                      <a:pt x="11796" y="10723"/>
                    </a:lnTo>
                    <a:lnTo>
                      <a:pt x="4519" y="10723"/>
                    </a:lnTo>
                    <a:lnTo>
                      <a:pt x="4289" y="17847"/>
                    </a:lnTo>
                    <a:lnTo>
                      <a:pt x="1225" y="22136"/>
                    </a:lnTo>
                    <a:lnTo>
                      <a:pt x="0" y="25813"/>
                    </a:lnTo>
                    <a:lnTo>
                      <a:pt x="4213" y="28034"/>
                    </a:lnTo>
                    <a:lnTo>
                      <a:pt x="3064" y="34392"/>
                    </a:lnTo>
                    <a:lnTo>
                      <a:pt x="6051" y="39294"/>
                    </a:lnTo>
                    <a:lnTo>
                      <a:pt x="4902" y="43277"/>
                    </a:lnTo>
                    <a:lnTo>
                      <a:pt x="5898" y="46341"/>
                    </a:lnTo>
                    <a:lnTo>
                      <a:pt x="7353" y="53158"/>
                    </a:lnTo>
                    <a:lnTo>
                      <a:pt x="9957" y="54307"/>
                    </a:lnTo>
                    <a:lnTo>
                      <a:pt x="14170" y="58673"/>
                    </a:lnTo>
                    <a:lnTo>
                      <a:pt x="12102" y="64724"/>
                    </a:lnTo>
                    <a:lnTo>
                      <a:pt x="13251" y="71694"/>
                    </a:lnTo>
                    <a:lnTo>
                      <a:pt x="8808" y="76443"/>
                    </a:lnTo>
                    <a:lnTo>
                      <a:pt x="7889" y="85252"/>
                    </a:lnTo>
                    <a:lnTo>
                      <a:pt x="17464" y="90843"/>
                    </a:lnTo>
                    <a:lnTo>
                      <a:pt x="14324" y="96205"/>
                    </a:lnTo>
                    <a:lnTo>
                      <a:pt x="18536" y="97661"/>
                    </a:lnTo>
                    <a:lnTo>
                      <a:pt x="14400" y="102026"/>
                    </a:lnTo>
                    <a:lnTo>
                      <a:pt x="9038" y="102716"/>
                    </a:lnTo>
                    <a:lnTo>
                      <a:pt x="9498" y="105397"/>
                    </a:lnTo>
                    <a:lnTo>
                      <a:pt x="12332" y="105244"/>
                    </a:lnTo>
                    <a:lnTo>
                      <a:pt x="12791" y="102639"/>
                    </a:lnTo>
                    <a:lnTo>
                      <a:pt x="19532" y="100495"/>
                    </a:lnTo>
                    <a:lnTo>
                      <a:pt x="23209" y="100954"/>
                    </a:lnTo>
                    <a:lnTo>
                      <a:pt x="26502" y="97890"/>
                    </a:lnTo>
                    <a:lnTo>
                      <a:pt x="35541" y="103099"/>
                    </a:lnTo>
                    <a:lnTo>
                      <a:pt x="47183" y="103865"/>
                    </a:lnTo>
                    <a:lnTo>
                      <a:pt x="56758" y="114359"/>
                    </a:lnTo>
                    <a:lnTo>
                      <a:pt x="57371" y="123244"/>
                    </a:lnTo>
                    <a:lnTo>
                      <a:pt x="53158" y="124469"/>
                    </a:lnTo>
                    <a:lnTo>
                      <a:pt x="53847" y="128146"/>
                    </a:lnTo>
                    <a:lnTo>
                      <a:pt x="47413" y="140938"/>
                    </a:lnTo>
                    <a:lnTo>
                      <a:pt x="37685" y="142240"/>
                    </a:lnTo>
                    <a:lnTo>
                      <a:pt x="32324" y="147295"/>
                    </a:lnTo>
                    <a:lnTo>
                      <a:pt x="33549" y="150972"/>
                    </a:lnTo>
                    <a:lnTo>
                      <a:pt x="37609" y="153193"/>
                    </a:lnTo>
                    <a:lnTo>
                      <a:pt x="34698" y="157099"/>
                    </a:lnTo>
                    <a:lnTo>
                      <a:pt x="30485" y="159474"/>
                    </a:lnTo>
                    <a:lnTo>
                      <a:pt x="30256" y="162921"/>
                    </a:lnTo>
                    <a:lnTo>
                      <a:pt x="34086" y="167670"/>
                    </a:lnTo>
                    <a:lnTo>
                      <a:pt x="29489" y="173338"/>
                    </a:lnTo>
                    <a:lnTo>
                      <a:pt x="34162" y="178929"/>
                    </a:lnTo>
                    <a:lnTo>
                      <a:pt x="40443" y="176095"/>
                    </a:lnTo>
                    <a:lnTo>
                      <a:pt x="42971" y="179312"/>
                    </a:lnTo>
                    <a:lnTo>
                      <a:pt x="50630" y="176938"/>
                    </a:lnTo>
                    <a:lnTo>
                      <a:pt x="49711" y="173721"/>
                    </a:lnTo>
                    <a:lnTo>
                      <a:pt x="44120" y="170274"/>
                    </a:lnTo>
                    <a:lnTo>
                      <a:pt x="43813" y="162308"/>
                    </a:lnTo>
                    <a:lnTo>
                      <a:pt x="40060" y="158018"/>
                    </a:lnTo>
                    <a:lnTo>
                      <a:pt x="39524" y="152810"/>
                    </a:lnTo>
                    <a:lnTo>
                      <a:pt x="36766" y="148903"/>
                    </a:lnTo>
                    <a:lnTo>
                      <a:pt x="48409" y="142469"/>
                    </a:lnTo>
                    <a:lnTo>
                      <a:pt x="52009" y="150895"/>
                    </a:lnTo>
                    <a:lnTo>
                      <a:pt x="58826" y="153346"/>
                    </a:lnTo>
                    <a:lnTo>
                      <a:pt x="62350" y="150206"/>
                    </a:lnTo>
                    <a:lnTo>
                      <a:pt x="68171" y="153729"/>
                    </a:lnTo>
                    <a:lnTo>
                      <a:pt x="72537" y="153346"/>
                    </a:lnTo>
                    <a:lnTo>
                      <a:pt x="88086" y="145610"/>
                    </a:lnTo>
                    <a:lnTo>
                      <a:pt x="93295" y="151584"/>
                    </a:lnTo>
                    <a:lnTo>
                      <a:pt x="90767" y="155721"/>
                    </a:lnTo>
                    <a:lnTo>
                      <a:pt x="95056" y="156640"/>
                    </a:lnTo>
                    <a:lnTo>
                      <a:pt x="106546" y="150589"/>
                    </a:lnTo>
                    <a:lnTo>
                      <a:pt x="107924" y="156104"/>
                    </a:lnTo>
                    <a:lnTo>
                      <a:pt x="107618" y="156563"/>
                    </a:lnTo>
                    <a:cubicBezTo>
                      <a:pt x="106852" y="157712"/>
                      <a:pt x="106009" y="159014"/>
                      <a:pt x="105397" y="159933"/>
                    </a:cubicBezTo>
                    <a:cubicBezTo>
                      <a:pt x="106852" y="160163"/>
                      <a:pt x="109303" y="160470"/>
                      <a:pt x="113593" y="161083"/>
                    </a:cubicBezTo>
                    <a:lnTo>
                      <a:pt x="120027" y="153270"/>
                    </a:lnTo>
                    <a:lnTo>
                      <a:pt x="126154" y="152197"/>
                    </a:lnTo>
                    <a:lnTo>
                      <a:pt x="146682" y="167363"/>
                    </a:lnTo>
                    <a:lnTo>
                      <a:pt x="153959" y="165678"/>
                    </a:lnTo>
                    <a:lnTo>
                      <a:pt x="162691" y="167670"/>
                    </a:lnTo>
                    <a:lnTo>
                      <a:pt x="159474" y="173797"/>
                    </a:lnTo>
                    <a:lnTo>
                      <a:pt x="160699" y="177857"/>
                    </a:lnTo>
                    <a:lnTo>
                      <a:pt x="160699" y="183755"/>
                    </a:lnTo>
                    <a:lnTo>
                      <a:pt x="157559" y="184291"/>
                    </a:lnTo>
                    <a:lnTo>
                      <a:pt x="160086" y="187202"/>
                    </a:lnTo>
                    <a:lnTo>
                      <a:pt x="162614" y="189576"/>
                    </a:lnTo>
                    <a:lnTo>
                      <a:pt x="166291" y="191185"/>
                    </a:lnTo>
                    <a:lnTo>
                      <a:pt x="175406" y="185057"/>
                    </a:lnTo>
                    <a:lnTo>
                      <a:pt x="176785" y="172036"/>
                    </a:lnTo>
                    <a:lnTo>
                      <a:pt x="181151" y="170351"/>
                    </a:lnTo>
                    <a:lnTo>
                      <a:pt x="180615" y="167517"/>
                    </a:lnTo>
                    <a:lnTo>
                      <a:pt x="175712" y="165985"/>
                    </a:lnTo>
                    <a:lnTo>
                      <a:pt x="173568" y="151968"/>
                    </a:lnTo>
                    <a:lnTo>
                      <a:pt x="181304" y="145227"/>
                    </a:lnTo>
                    <a:lnTo>
                      <a:pt x="187431" y="145687"/>
                    </a:lnTo>
                    <a:lnTo>
                      <a:pt x="190725" y="138640"/>
                    </a:lnTo>
                    <a:lnTo>
                      <a:pt x="200530" y="133891"/>
                    </a:lnTo>
                    <a:lnTo>
                      <a:pt x="207117" y="135346"/>
                    </a:lnTo>
                    <a:lnTo>
                      <a:pt x="209032" y="133661"/>
                    </a:lnTo>
                    <a:lnTo>
                      <a:pt x="192870" y="124699"/>
                    </a:lnTo>
                    <a:lnTo>
                      <a:pt x="192870" y="119567"/>
                    </a:lnTo>
                    <a:lnTo>
                      <a:pt x="197466" y="118801"/>
                    </a:lnTo>
                    <a:lnTo>
                      <a:pt x="197466" y="117040"/>
                    </a:lnTo>
                    <a:lnTo>
                      <a:pt x="189576" y="115048"/>
                    </a:lnTo>
                    <a:lnTo>
                      <a:pt x="194019" y="108920"/>
                    </a:lnTo>
                    <a:lnTo>
                      <a:pt x="203440" y="108920"/>
                    </a:lnTo>
                    <a:lnTo>
                      <a:pt x="203440" y="106546"/>
                    </a:lnTo>
                    <a:lnTo>
                      <a:pt x="194019" y="101107"/>
                    </a:lnTo>
                    <a:lnTo>
                      <a:pt x="188044" y="90920"/>
                    </a:lnTo>
                    <a:lnTo>
                      <a:pt x="187125" y="87933"/>
                    </a:lnTo>
                    <a:lnTo>
                      <a:pt x="186589" y="88469"/>
                    </a:lnTo>
                    <a:lnTo>
                      <a:pt x="183832" y="86018"/>
                    </a:lnTo>
                    <a:lnTo>
                      <a:pt x="175253" y="85865"/>
                    </a:lnTo>
                    <a:lnTo>
                      <a:pt x="174640" y="89465"/>
                    </a:lnTo>
                    <a:lnTo>
                      <a:pt x="172419" y="87780"/>
                    </a:lnTo>
                    <a:lnTo>
                      <a:pt x="166061" y="85711"/>
                    </a:lnTo>
                    <a:lnTo>
                      <a:pt x="155491" y="83490"/>
                    </a:lnTo>
                    <a:lnTo>
                      <a:pt x="155261" y="78435"/>
                    </a:lnTo>
                    <a:lnTo>
                      <a:pt x="152503" y="77899"/>
                    </a:lnTo>
                    <a:lnTo>
                      <a:pt x="147525" y="78435"/>
                    </a:lnTo>
                    <a:lnTo>
                      <a:pt x="136418" y="72997"/>
                    </a:lnTo>
                    <a:lnTo>
                      <a:pt x="133201" y="75831"/>
                    </a:lnTo>
                    <a:lnTo>
                      <a:pt x="129831" y="72077"/>
                    </a:lnTo>
                    <a:lnTo>
                      <a:pt x="117499" y="64571"/>
                    </a:lnTo>
                    <a:lnTo>
                      <a:pt x="114512" y="59669"/>
                    </a:lnTo>
                    <a:lnTo>
                      <a:pt x="86631" y="46953"/>
                    </a:lnTo>
                    <a:lnTo>
                      <a:pt x="81422" y="49711"/>
                    </a:ln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60" name="Kombinationstegning: figur 12359">
                <a:extLst>
                  <a:ext uri="{FF2B5EF4-FFF2-40B4-BE49-F238E27FC236}">
                    <a16:creationId xmlns:a16="http://schemas.microsoft.com/office/drawing/2014/main" id="{A7C23536-E3D4-4745-A272-EBCC1AF978B4}"/>
                  </a:ext>
                </a:extLst>
              </p:cNvPr>
              <p:cNvSpPr/>
              <p:nvPr/>
            </p:nvSpPr>
            <p:spPr>
              <a:xfrm>
                <a:off x="8351924" y="3758673"/>
                <a:ext cx="238598" cy="188350"/>
              </a:xfrm>
              <a:custGeom>
                <a:avLst/>
                <a:gdLst>
                  <a:gd name="connsiteX0" fmla="*/ 21677 w 238598"/>
                  <a:gd name="connsiteY0" fmla="*/ 180155 h 188350"/>
                  <a:gd name="connsiteX1" fmla="*/ 21754 w 238598"/>
                  <a:gd name="connsiteY1" fmla="*/ 180921 h 188350"/>
                  <a:gd name="connsiteX2" fmla="*/ 27728 w 238598"/>
                  <a:gd name="connsiteY2" fmla="*/ 183449 h 188350"/>
                  <a:gd name="connsiteX3" fmla="*/ 30179 w 238598"/>
                  <a:gd name="connsiteY3" fmla="*/ 187815 h 188350"/>
                  <a:gd name="connsiteX4" fmla="*/ 31328 w 238598"/>
                  <a:gd name="connsiteY4" fmla="*/ 188351 h 188350"/>
                  <a:gd name="connsiteX5" fmla="*/ 34392 w 238598"/>
                  <a:gd name="connsiteY5" fmla="*/ 182759 h 188350"/>
                  <a:gd name="connsiteX6" fmla="*/ 38758 w 238598"/>
                  <a:gd name="connsiteY6" fmla="*/ 185823 h 188350"/>
                  <a:gd name="connsiteX7" fmla="*/ 42051 w 238598"/>
                  <a:gd name="connsiteY7" fmla="*/ 175789 h 188350"/>
                  <a:gd name="connsiteX8" fmla="*/ 45115 w 238598"/>
                  <a:gd name="connsiteY8" fmla="*/ 172878 h 188350"/>
                  <a:gd name="connsiteX9" fmla="*/ 45115 w 238598"/>
                  <a:gd name="connsiteY9" fmla="*/ 171500 h 188350"/>
                  <a:gd name="connsiteX10" fmla="*/ 40137 w 238598"/>
                  <a:gd name="connsiteY10" fmla="*/ 170964 h 188350"/>
                  <a:gd name="connsiteX11" fmla="*/ 38758 w 238598"/>
                  <a:gd name="connsiteY11" fmla="*/ 160317 h 188350"/>
                  <a:gd name="connsiteX12" fmla="*/ 49022 w 238598"/>
                  <a:gd name="connsiteY12" fmla="*/ 158325 h 188350"/>
                  <a:gd name="connsiteX13" fmla="*/ 55456 w 238598"/>
                  <a:gd name="connsiteY13" fmla="*/ 155644 h 188350"/>
                  <a:gd name="connsiteX14" fmla="*/ 61813 w 238598"/>
                  <a:gd name="connsiteY14" fmla="*/ 150129 h 188350"/>
                  <a:gd name="connsiteX15" fmla="*/ 67405 w 238598"/>
                  <a:gd name="connsiteY15" fmla="*/ 149133 h 188350"/>
                  <a:gd name="connsiteX16" fmla="*/ 69320 w 238598"/>
                  <a:gd name="connsiteY16" fmla="*/ 151738 h 188350"/>
                  <a:gd name="connsiteX17" fmla="*/ 78511 w 238598"/>
                  <a:gd name="connsiteY17" fmla="*/ 150819 h 188350"/>
                  <a:gd name="connsiteX18" fmla="*/ 82188 w 238598"/>
                  <a:gd name="connsiteY18" fmla="*/ 150206 h 188350"/>
                  <a:gd name="connsiteX19" fmla="*/ 84256 w 238598"/>
                  <a:gd name="connsiteY19" fmla="*/ 142623 h 188350"/>
                  <a:gd name="connsiteX20" fmla="*/ 80350 w 238598"/>
                  <a:gd name="connsiteY20" fmla="*/ 137797 h 188350"/>
                  <a:gd name="connsiteX21" fmla="*/ 85712 w 238598"/>
                  <a:gd name="connsiteY21" fmla="*/ 133508 h 188350"/>
                  <a:gd name="connsiteX22" fmla="*/ 92452 w 238598"/>
                  <a:gd name="connsiteY22" fmla="*/ 138793 h 188350"/>
                  <a:gd name="connsiteX23" fmla="*/ 103865 w 238598"/>
                  <a:gd name="connsiteY23" fmla="*/ 139482 h 188350"/>
                  <a:gd name="connsiteX24" fmla="*/ 105626 w 238598"/>
                  <a:gd name="connsiteY24" fmla="*/ 132435 h 188350"/>
                  <a:gd name="connsiteX25" fmla="*/ 111601 w 238598"/>
                  <a:gd name="connsiteY25" fmla="*/ 127074 h 188350"/>
                  <a:gd name="connsiteX26" fmla="*/ 115508 w 238598"/>
                  <a:gd name="connsiteY26" fmla="*/ 128069 h 188350"/>
                  <a:gd name="connsiteX27" fmla="*/ 121942 w 238598"/>
                  <a:gd name="connsiteY27" fmla="*/ 120180 h 188350"/>
                  <a:gd name="connsiteX28" fmla="*/ 121635 w 238598"/>
                  <a:gd name="connsiteY28" fmla="*/ 116197 h 188350"/>
                  <a:gd name="connsiteX29" fmla="*/ 125848 w 238598"/>
                  <a:gd name="connsiteY29" fmla="*/ 115354 h 188350"/>
                  <a:gd name="connsiteX30" fmla="*/ 128223 w 238598"/>
                  <a:gd name="connsiteY30" fmla="*/ 109686 h 188350"/>
                  <a:gd name="connsiteX31" fmla="*/ 132359 w 238598"/>
                  <a:gd name="connsiteY31" fmla="*/ 107388 h 188350"/>
                  <a:gd name="connsiteX32" fmla="*/ 138257 w 238598"/>
                  <a:gd name="connsiteY32" fmla="*/ 108997 h 188350"/>
                  <a:gd name="connsiteX33" fmla="*/ 139252 w 238598"/>
                  <a:gd name="connsiteY33" fmla="*/ 108767 h 188350"/>
                  <a:gd name="connsiteX34" fmla="*/ 141704 w 238598"/>
                  <a:gd name="connsiteY34" fmla="*/ 104631 h 188350"/>
                  <a:gd name="connsiteX35" fmla="*/ 146376 w 238598"/>
                  <a:gd name="connsiteY35" fmla="*/ 103558 h 188350"/>
                  <a:gd name="connsiteX36" fmla="*/ 149823 w 238598"/>
                  <a:gd name="connsiteY36" fmla="*/ 98580 h 188350"/>
                  <a:gd name="connsiteX37" fmla="*/ 148980 w 238598"/>
                  <a:gd name="connsiteY37" fmla="*/ 95593 h 188350"/>
                  <a:gd name="connsiteX38" fmla="*/ 145687 w 238598"/>
                  <a:gd name="connsiteY38" fmla="*/ 92529 h 188350"/>
                  <a:gd name="connsiteX39" fmla="*/ 149823 w 238598"/>
                  <a:gd name="connsiteY39" fmla="*/ 89541 h 188350"/>
                  <a:gd name="connsiteX40" fmla="*/ 148597 w 238598"/>
                  <a:gd name="connsiteY40" fmla="*/ 81345 h 188350"/>
                  <a:gd name="connsiteX41" fmla="*/ 155874 w 238598"/>
                  <a:gd name="connsiteY41" fmla="*/ 81345 h 188350"/>
                  <a:gd name="connsiteX42" fmla="*/ 157100 w 238598"/>
                  <a:gd name="connsiteY42" fmla="*/ 83950 h 188350"/>
                  <a:gd name="connsiteX43" fmla="*/ 158325 w 238598"/>
                  <a:gd name="connsiteY43" fmla="*/ 83644 h 188350"/>
                  <a:gd name="connsiteX44" fmla="*/ 158861 w 238598"/>
                  <a:gd name="connsiteY44" fmla="*/ 78971 h 188350"/>
                  <a:gd name="connsiteX45" fmla="*/ 162002 w 238598"/>
                  <a:gd name="connsiteY45" fmla="*/ 77516 h 188350"/>
                  <a:gd name="connsiteX46" fmla="*/ 161772 w 238598"/>
                  <a:gd name="connsiteY46" fmla="*/ 72001 h 188350"/>
                  <a:gd name="connsiteX47" fmla="*/ 160546 w 238598"/>
                  <a:gd name="connsiteY47" fmla="*/ 66103 h 188350"/>
                  <a:gd name="connsiteX48" fmla="*/ 165755 w 238598"/>
                  <a:gd name="connsiteY48" fmla="*/ 63115 h 188350"/>
                  <a:gd name="connsiteX49" fmla="*/ 170198 w 238598"/>
                  <a:gd name="connsiteY49" fmla="*/ 66716 h 188350"/>
                  <a:gd name="connsiteX50" fmla="*/ 180538 w 238598"/>
                  <a:gd name="connsiteY50" fmla="*/ 66716 h 188350"/>
                  <a:gd name="connsiteX51" fmla="*/ 179619 w 238598"/>
                  <a:gd name="connsiteY51" fmla="*/ 71694 h 188350"/>
                  <a:gd name="connsiteX52" fmla="*/ 190419 w 238598"/>
                  <a:gd name="connsiteY52" fmla="*/ 77056 h 188350"/>
                  <a:gd name="connsiteX53" fmla="*/ 194862 w 238598"/>
                  <a:gd name="connsiteY53" fmla="*/ 73916 h 188350"/>
                  <a:gd name="connsiteX54" fmla="*/ 200147 w 238598"/>
                  <a:gd name="connsiteY54" fmla="*/ 77363 h 188350"/>
                  <a:gd name="connsiteX55" fmla="*/ 206428 w 238598"/>
                  <a:gd name="connsiteY55" fmla="*/ 74375 h 188350"/>
                  <a:gd name="connsiteX56" fmla="*/ 216002 w 238598"/>
                  <a:gd name="connsiteY56" fmla="*/ 77133 h 188350"/>
                  <a:gd name="connsiteX57" fmla="*/ 216309 w 238598"/>
                  <a:gd name="connsiteY57" fmla="*/ 85941 h 188350"/>
                  <a:gd name="connsiteX58" fmla="*/ 212096 w 238598"/>
                  <a:gd name="connsiteY58" fmla="*/ 91303 h 188350"/>
                  <a:gd name="connsiteX59" fmla="*/ 217228 w 238598"/>
                  <a:gd name="connsiteY59" fmla="*/ 94061 h 188350"/>
                  <a:gd name="connsiteX60" fmla="*/ 216539 w 238598"/>
                  <a:gd name="connsiteY60" fmla="*/ 99958 h 188350"/>
                  <a:gd name="connsiteX61" fmla="*/ 220981 w 238598"/>
                  <a:gd name="connsiteY61" fmla="*/ 99499 h 188350"/>
                  <a:gd name="connsiteX62" fmla="*/ 224581 w 238598"/>
                  <a:gd name="connsiteY62" fmla="*/ 86707 h 188350"/>
                  <a:gd name="connsiteX63" fmla="*/ 230402 w 238598"/>
                  <a:gd name="connsiteY63" fmla="*/ 79967 h 188350"/>
                  <a:gd name="connsiteX64" fmla="*/ 236071 w 238598"/>
                  <a:gd name="connsiteY64" fmla="*/ 83107 h 188350"/>
                  <a:gd name="connsiteX65" fmla="*/ 238598 w 238598"/>
                  <a:gd name="connsiteY65" fmla="*/ 77669 h 188350"/>
                  <a:gd name="connsiteX66" fmla="*/ 232547 w 238598"/>
                  <a:gd name="connsiteY66" fmla="*/ 72997 h 188350"/>
                  <a:gd name="connsiteX67" fmla="*/ 228488 w 238598"/>
                  <a:gd name="connsiteY67" fmla="*/ 73533 h 188350"/>
                  <a:gd name="connsiteX68" fmla="*/ 223968 w 238598"/>
                  <a:gd name="connsiteY68" fmla="*/ 66792 h 188350"/>
                  <a:gd name="connsiteX69" fmla="*/ 228717 w 238598"/>
                  <a:gd name="connsiteY69" fmla="*/ 64571 h 188350"/>
                  <a:gd name="connsiteX70" fmla="*/ 230249 w 238598"/>
                  <a:gd name="connsiteY70" fmla="*/ 62043 h 188350"/>
                  <a:gd name="connsiteX71" fmla="*/ 224351 w 238598"/>
                  <a:gd name="connsiteY71" fmla="*/ 59669 h 188350"/>
                  <a:gd name="connsiteX72" fmla="*/ 225577 w 238598"/>
                  <a:gd name="connsiteY72" fmla="*/ 53771 h 188350"/>
                  <a:gd name="connsiteX73" fmla="*/ 231245 w 238598"/>
                  <a:gd name="connsiteY73" fmla="*/ 53771 h 188350"/>
                  <a:gd name="connsiteX74" fmla="*/ 230862 w 238598"/>
                  <a:gd name="connsiteY74" fmla="*/ 46724 h 188350"/>
                  <a:gd name="connsiteX75" fmla="*/ 225500 w 238598"/>
                  <a:gd name="connsiteY75" fmla="*/ 44656 h 188350"/>
                  <a:gd name="connsiteX76" fmla="*/ 229636 w 238598"/>
                  <a:gd name="connsiteY76" fmla="*/ 38988 h 188350"/>
                  <a:gd name="connsiteX77" fmla="*/ 227262 w 238598"/>
                  <a:gd name="connsiteY77" fmla="*/ 30409 h 188350"/>
                  <a:gd name="connsiteX78" fmla="*/ 230249 w 238598"/>
                  <a:gd name="connsiteY78" fmla="*/ 23668 h 188350"/>
                  <a:gd name="connsiteX79" fmla="*/ 231322 w 238598"/>
                  <a:gd name="connsiteY79" fmla="*/ 22290 h 188350"/>
                  <a:gd name="connsiteX80" fmla="*/ 225883 w 238598"/>
                  <a:gd name="connsiteY80" fmla="*/ 18996 h 188350"/>
                  <a:gd name="connsiteX81" fmla="*/ 220751 w 238598"/>
                  <a:gd name="connsiteY81" fmla="*/ 16698 h 188350"/>
                  <a:gd name="connsiteX82" fmla="*/ 215619 w 238598"/>
                  <a:gd name="connsiteY82" fmla="*/ 18460 h 188350"/>
                  <a:gd name="connsiteX83" fmla="*/ 211330 w 238598"/>
                  <a:gd name="connsiteY83" fmla="*/ 16698 h 188350"/>
                  <a:gd name="connsiteX84" fmla="*/ 203287 w 238598"/>
                  <a:gd name="connsiteY84" fmla="*/ 19838 h 188350"/>
                  <a:gd name="connsiteX85" fmla="*/ 194019 w 238598"/>
                  <a:gd name="connsiteY85" fmla="*/ 13404 h 188350"/>
                  <a:gd name="connsiteX86" fmla="*/ 186436 w 238598"/>
                  <a:gd name="connsiteY86" fmla="*/ 15702 h 188350"/>
                  <a:gd name="connsiteX87" fmla="*/ 186436 w 238598"/>
                  <a:gd name="connsiteY87" fmla="*/ 20298 h 188350"/>
                  <a:gd name="connsiteX88" fmla="*/ 171500 w 238598"/>
                  <a:gd name="connsiteY88" fmla="*/ 21753 h 188350"/>
                  <a:gd name="connsiteX89" fmla="*/ 167363 w 238598"/>
                  <a:gd name="connsiteY89" fmla="*/ 17311 h 188350"/>
                  <a:gd name="connsiteX90" fmla="*/ 162231 w 238598"/>
                  <a:gd name="connsiteY90" fmla="*/ 17311 h 188350"/>
                  <a:gd name="connsiteX91" fmla="*/ 153499 w 238598"/>
                  <a:gd name="connsiteY91" fmla="*/ 24281 h 188350"/>
                  <a:gd name="connsiteX92" fmla="*/ 140325 w 238598"/>
                  <a:gd name="connsiteY92" fmla="*/ 22826 h 188350"/>
                  <a:gd name="connsiteX93" fmla="*/ 136418 w 238598"/>
                  <a:gd name="connsiteY93" fmla="*/ 16238 h 188350"/>
                  <a:gd name="connsiteX94" fmla="*/ 142623 w 238598"/>
                  <a:gd name="connsiteY94" fmla="*/ 16238 h 188350"/>
                  <a:gd name="connsiteX95" fmla="*/ 143006 w 238598"/>
                  <a:gd name="connsiteY95" fmla="*/ 12945 h 188350"/>
                  <a:gd name="connsiteX96" fmla="*/ 138563 w 238598"/>
                  <a:gd name="connsiteY96" fmla="*/ 9345 h 188350"/>
                  <a:gd name="connsiteX97" fmla="*/ 130674 w 238598"/>
                  <a:gd name="connsiteY97" fmla="*/ 13175 h 188350"/>
                  <a:gd name="connsiteX98" fmla="*/ 124240 w 238598"/>
                  <a:gd name="connsiteY98" fmla="*/ 12945 h 188350"/>
                  <a:gd name="connsiteX99" fmla="*/ 121329 w 238598"/>
                  <a:gd name="connsiteY99" fmla="*/ 20375 h 188350"/>
                  <a:gd name="connsiteX100" fmla="*/ 117959 w 238598"/>
                  <a:gd name="connsiteY100" fmla="*/ 21294 h 188350"/>
                  <a:gd name="connsiteX101" fmla="*/ 118725 w 238598"/>
                  <a:gd name="connsiteY101" fmla="*/ 27575 h 188350"/>
                  <a:gd name="connsiteX102" fmla="*/ 103712 w 238598"/>
                  <a:gd name="connsiteY102" fmla="*/ 33090 h 188350"/>
                  <a:gd name="connsiteX103" fmla="*/ 98810 w 238598"/>
                  <a:gd name="connsiteY103" fmla="*/ 29183 h 188350"/>
                  <a:gd name="connsiteX104" fmla="*/ 101108 w 238598"/>
                  <a:gd name="connsiteY104" fmla="*/ 24358 h 188350"/>
                  <a:gd name="connsiteX105" fmla="*/ 98733 w 238598"/>
                  <a:gd name="connsiteY105" fmla="*/ 21141 h 188350"/>
                  <a:gd name="connsiteX106" fmla="*/ 73226 w 238598"/>
                  <a:gd name="connsiteY106" fmla="*/ 21677 h 188350"/>
                  <a:gd name="connsiteX107" fmla="*/ 68094 w 238598"/>
                  <a:gd name="connsiteY107" fmla="*/ 13941 h 188350"/>
                  <a:gd name="connsiteX108" fmla="*/ 60664 w 238598"/>
                  <a:gd name="connsiteY108" fmla="*/ 13941 h 188350"/>
                  <a:gd name="connsiteX109" fmla="*/ 53235 w 238598"/>
                  <a:gd name="connsiteY109" fmla="*/ 10877 h 188350"/>
                  <a:gd name="connsiteX110" fmla="*/ 54843 w 238598"/>
                  <a:gd name="connsiteY110" fmla="*/ 1685 h 188350"/>
                  <a:gd name="connsiteX111" fmla="*/ 50401 w 238598"/>
                  <a:gd name="connsiteY111" fmla="*/ 0 h 188350"/>
                  <a:gd name="connsiteX112" fmla="*/ 46800 w 238598"/>
                  <a:gd name="connsiteY112" fmla="*/ 3830 h 188350"/>
                  <a:gd name="connsiteX113" fmla="*/ 41745 w 238598"/>
                  <a:gd name="connsiteY113" fmla="*/ 3830 h 188350"/>
                  <a:gd name="connsiteX114" fmla="*/ 35158 w 238598"/>
                  <a:gd name="connsiteY114" fmla="*/ 5285 h 188350"/>
                  <a:gd name="connsiteX115" fmla="*/ 36307 w 238598"/>
                  <a:gd name="connsiteY115" fmla="*/ 9192 h 188350"/>
                  <a:gd name="connsiteX116" fmla="*/ 33779 w 238598"/>
                  <a:gd name="connsiteY116" fmla="*/ 12715 h 188350"/>
                  <a:gd name="connsiteX117" fmla="*/ 48026 w 238598"/>
                  <a:gd name="connsiteY117" fmla="*/ 10877 h 188350"/>
                  <a:gd name="connsiteX118" fmla="*/ 49788 w 238598"/>
                  <a:gd name="connsiteY118" fmla="*/ 16775 h 188350"/>
                  <a:gd name="connsiteX119" fmla="*/ 37456 w 238598"/>
                  <a:gd name="connsiteY119" fmla="*/ 19838 h 188350"/>
                  <a:gd name="connsiteX120" fmla="*/ 32477 w 238598"/>
                  <a:gd name="connsiteY120" fmla="*/ 25660 h 188350"/>
                  <a:gd name="connsiteX121" fmla="*/ 26426 w 238598"/>
                  <a:gd name="connsiteY121" fmla="*/ 25660 h 188350"/>
                  <a:gd name="connsiteX122" fmla="*/ 26196 w 238598"/>
                  <a:gd name="connsiteY122" fmla="*/ 26962 h 188350"/>
                  <a:gd name="connsiteX123" fmla="*/ 31558 w 238598"/>
                  <a:gd name="connsiteY123" fmla="*/ 27498 h 188350"/>
                  <a:gd name="connsiteX124" fmla="*/ 32171 w 238598"/>
                  <a:gd name="connsiteY124" fmla="*/ 27498 h 188350"/>
                  <a:gd name="connsiteX125" fmla="*/ 37992 w 238598"/>
                  <a:gd name="connsiteY125" fmla="*/ 33320 h 188350"/>
                  <a:gd name="connsiteX126" fmla="*/ 30102 w 238598"/>
                  <a:gd name="connsiteY126" fmla="*/ 42435 h 188350"/>
                  <a:gd name="connsiteX127" fmla="*/ 23209 w 238598"/>
                  <a:gd name="connsiteY127" fmla="*/ 36690 h 188350"/>
                  <a:gd name="connsiteX128" fmla="*/ 20987 w 238598"/>
                  <a:gd name="connsiteY128" fmla="*/ 37532 h 188350"/>
                  <a:gd name="connsiteX129" fmla="*/ 23669 w 238598"/>
                  <a:gd name="connsiteY129" fmla="*/ 41056 h 188350"/>
                  <a:gd name="connsiteX130" fmla="*/ 24894 w 238598"/>
                  <a:gd name="connsiteY130" fmla="*/ 48179 h 188350"/>
                  <a:gd name="connsiteX131" fmla="*/ 19149 w 238598"/>
                  <a:gd name="connsiteY131" fmla="*/ 52928 h 188350"/>
                  <a:gd name="connsiteX132" fmla="*/ 17540 w 238598"/>
                  <a:gd name="connsiteY132" fmla="*/ 51856 h 188350"/>
                  <a:gd name="connsiteX133" fmla="*/ 14860 w 238598"/>
                  <a:gd name="connsiteY133" fmla="*/ 55992 h 188350"/>
                  <a:gd name="connsiteX134" fmla="*/ 9192 w 238598"/>
                  <a:gd name="connsiteY134" fmla="*/ 55303 h 188350"/>
                  <a:gd name="connsiteX135" fmla="*/ 6817 w 238598"/>
                  <a:gd name="connsiteY135" fmla="*/ 51013 h 188350"/>
                  <a:gd name="connsiteX136" fmla="*/ 5515 w 238598"/>
                  <a:gd name="connsiteY136" fmla="*/ 52315 h 188350"/>
                  <a:gd name="connsiteX137" fmla="*/ 2987 w 238598"/>
                  <a:gd name="connsiteY137" fmla="*/ 53771 h 188350"/>
                  <a:gd name="connsiteX138" fmla="*/ 2757 w 238598"/>
                  <a:gd name="connsiteY138" fmla="*/ 54766 h 188350"/>
                  <a:gd name="connsiteX139" fmla="*/ 0 w 238598"/>
                  <a:gd name="connsiteY139" fmla="*/ 59056 h 188350"/>
                  <a:gd name="connsiteX140" fmla="*/ 383 w 238598"/>
                  <a:gd name="connsiteY140" fmla="*/ 71694 h 188350"/>
                  <a:gd name="connsiteX141" fmla="*/ 1379 w 238598"/>
                  <a:gd name="connsiteY141" fmla="*/ 76750 h 188350"/>
                  <a:gd name="connsiteX142" fmla="*/ 153 w 238598"/>
                  <a:gd name="connsiteY142" fmla="*/ 78818 h 188350"/>
                  <a:gd name="connsiteX143" fmla="*/ 1762 w 238598"/>
                  <a:gd name="connsiteY143" fmla="*/ 85558 h 188350"/>
                  <a:gd name="connsiteX144" fmla="*/ 4136 w 238598"/>
                  <a:gd name="connsiteY144" fmla="*/ 90461 h 188350"/>
                  <a:gd name="connsiteX145" fmla="*/ 2911 w 238598"/>
                  <a:gd name="connsiteY145" fmla="*/ 96129 h 188350"/>
                  <a:gd name="connsiteX146" fmla="*/ 4902 w 238598"/>
                  <a:gd name="connsiteY146" fmla="*/ 105320 h 188350"/>
                  <a:gd name="connsiteX147" fmla="*/ 6511 w 238598"/>
                  <a:gd name="connsiteY147" fmla="*/ 115507 h 188350"/>
                  <a:gd name="connsiteX148" fmla="*/ 8119 w 238598"/>
                  <a:gd name="connsiteY148" fmla="*/ 117959 h 188350"/>
                  <a:gd name="connsiteX149" fmla="*/ 8119 w 238598"/>
                  <a:gd name="connsiteY149" fmla="*/ 121176 h 188350"/>
                  <a:gd name="connsiteX150" fmla="*/ 11872 w 238598"/>
                  <a:gd name="connsiteY150" fmla="*/ 138640 h 188350"/>
                  <a:gd name="connsiteX151" fmla="*/ 12102 w 238598"/>
                  <a:gd name="connsiteY151" fmla="*/ 150895 h 188350"/>
                  <a:gd name="connsiteX152" fmla="*/ 17081 w 238598"/>
                  <a:gd name="connsiteY152" fmla="*/ 177627 h 188350"/>
                  <a:gd name="connsiteX153" fmla="*/ 21677 w 238598"/>
                  <a:gd name="connsiteY153" fmla="*/ 180155 h 18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238598" h="188350">
                    <a:moveTo>
                      <a:pt x="21677" y="180155"/>
                    </a:moveTo>
                    <a:lnTo>
                      <a:pt x="21754" y="180921"/>
                    </a:lnTo>
                    <a:lnTo>
                      <a:pt x="27728" y="183449"/>
                    </a:lnTo>
                    <a:lnTo>
                      <a:pt x="30179" y="187815"/>
                    </a:lnTo>
                    <a:lnTo>
                      <a:pt x="31328" y="188351"/>
                    </a:lnTo>
                    <a:lnTo>
                      <a:pt x="34392" y="182759"/>
                    </a:lnTo>
                    <a:lnTo>
                      <a:pt x="38758" y="185823"/>
                    </a:lnTo>
                    <a:lnTo>
                      <a:pt x="42051" y="175789"/>
                    </a:lnTo>
                    <a:lnTo>
                      <a:pt x="45115" y="172878"/>
                    </a:lnTo>
                    <a:lnTo>
                      <a:pt x="45115" y="171500"/>
                    </a:lnTo>
                    <a:lnTo>
                      <a:pt x="40137" y="170964"/>
                    </a:lnTo>
                    <a:lnTo>
                      <a:pt x="38758" y="160317"/>
                    </a:lnTo>
                    <a:lnTo>
                      <a:pt x="49022" y="158325"/>
                    </a:lnTo>
                    <a:lnTo>
                      <a:pt x="55456" y="155644"/>
                    </a:lnTo>
                    <a:lnTo>
                      <a:pt x="61813" y="150129"/>
                    </a:lnTo>
                    <a:lnTo>
                      <a:pt x="67405" y="149133"/>
                    </a:lnTo>
                    <a:lnTo>
                      <a:pt x="69320" y="151738"/>
                    </a:lnTo>
                    <a:lnTo>
                      <a:pt x="78511" y="150819"/>
                    </a:lnTo>
                    <a:lnTo>
                      <a:pt x="82188" y="150206"/>
                    </a:lnTo>
                    <a:lnTo>
                      <a:pt x="84256" y="142623"/>
                    </a:lnTo>
                    <a:lnTo>
                      <a:pt x="80350" y="137797"/>
                    </a:lnTo>
                    <a:lnTo>
                      <a:pt x="85712" y="133508"/>
                    </a:lnTo>
                    <a:lnTo>
                      <a:pt x="92452" y="138793"/>
                    </a:lnTo>
                    <a:lnTo>
                      <a:pt x="103865" y="139482"/>
                    </a:lnTo>
                    <a:lnTo>
                      <a:pt x="105626" y="132435"/>
                    </a:lnTo>
                    <a:lnTo>
                      <a:pt x="111601" y="127074"/>
                    </a:lnTo>
                    <a:lnTo>
                      <a:pt x="115508" y="128069"/>
                    </a:lnTo>
                    <a:lnTo>
                      <a:pt x="121942" y="120180"/>
                    </a:lnTo>
                    <a:lnTo>
                      <a:pt x="121635" y="116197"/>
                    </a:lnTo>
                    <a:lnTo>
                      <a:pt x="125848" y="115354"/>
                    </a:lnTo>
                    <a:lnTo>
                      <a:pt x="128223" y="109686"/>
                    </a:lnTo>
                    <a:lnTo>
                      <a:pt x="132359" y="107388"/>
                    </a:lnTo>
                    <a:lnTo>
                      <a:pt x="138257" y="108997"/>
                    </a:lnTo>
                    <a:lnTo>
                      <a:pt x="139252" y="108767"/>
                    </a:lnTo>
                    <a:lnTo>
                      <a:pt x="141704" y="104631"/>
                    </a:lnTo>
                    <a:lnTo>
                      <a:pt x="146376" y="103558"/>
                    </a:lnTo>
                    <a:lnTo>
                      <a:pt x="149823" y="98580"/>
                    </a:lnTo>
                    <a:lnTo>
                      <a:pt x="148980" y="95593"/>
                    </a:lnTo>
                    <a:lnTo>
                      <a:pt x="145687" y="92529"/>
                    </a:lnTo>
                    <a:lnTo>
                      <a:pt x="149823" y="89541"/>
                    </a:lnTo>
                    <a:lnTo>
                      <a:pt x="148597" y="81345"/>
                    </a:lnTo>
                    <a:lnTo>
                      <a:pt x="155874" y="81345"/>
                    </a:lnTo>
                    <a:lnTo>
                      <a:pt x="157100" y="83950"/>
                    </a:lnTo>
                    <a:lnTo>
                      <a:pt x="158325" y="83644"/>
                    </a:lnTo>
                    <a:lnTo>
                      <a:pt x="158861" y="78971"/>
                    </a:lnTo>
                    <a:lnTo>
                      <a:pt x="162002" y="77516"/>
                    </a:lnTo>
                    <a:lnTo>
                      <a:pt x="161772" y="72001"/>
                    </a:lnTo>
                    <a:lnTo>
                      <a:pt x="160546" y="66103"/>
                    </a:lnTo>
                    <a:lnTo>
                      <a:pt x="165755" y="63115"/>
                    </a:lnTo>
                    <a:lnTo>
                      <a:pt x="170198" y="66716"/>
                    </a:lnTo>
                    <a:lnTo>
                      <a:pt x="180538" y="66716"/>
                    </a:lnTo>
                    <a:lnTo>
                      <a:pt x="179619" y="71694"/>
                    </a:lnTo>
                    <a:lnTo>
                      <a:pt x="190419" y="77056"/>
                    </a:lnTo>
                    <a:lnTo>
                      <a:pt x="194862" y="73916"/>
                    </a:lnTo>
                    <a:lnTo>
                      <a:pt x="200147" y="77363"/>
                    </a:lnTo>
                    <a:lnTo>
                      <a:pt x="206428" y="74375"/>
                    </a:lnTo>
                    <a:lnTo>
                      <a:pt x="216002" y="77133"/>
                    </a:lnTo>
                    <a:lnTo>
                      <a:pt x="216309" y="85941"/>
                    </a:lnTo>
                    <a:lnTo>
                      <a:pt x="212096" y="91303"/>
                    </a:lnTo>
                    <a:lnTo>
                      <a:pt x="217228" y="94061"/>
                    </a:lnTo>
                    <a:lnTo>
                      <a:pt x="216539" y="99958"/>
                    </a:lnTo>
                    <a:lnTo>
                      <a:pt x="220981" y="99499"/>
                    </a:lnTo>
                    <a:lnTo>
                      <a:pt x="224581" y="86707"/>
                    </a:lnTo>
                    <a:lnTo>
                      <a:pt x="230402" y="79967"/>
                    </a:lnTo>
                    <a:lnTo>
                      <a:pt x="236071" y="83107"/>
                    </a:lnTo>
                    <a:lnTo>
                      <a:pt x="238598" y="77669"/>
                    </a:lnTo>
                    <a:lnTo>
                      <a:pt x="232547" y="72997"/>
                    </a:lnTo>
                    <a:lnTo>
                      <a:pt x="228488" y="73533"/>
                    </a:lnTo>
                    <a:lnTo>
                      <a:pt x="223968" y="66792"/>
                    </a:lnTo>
                    <a:lnTo>
                      <a:pt x="228717" y="64571"/>
                    </a:lnTo>
                    <a:lnTo>
                      <a:pt x="230249" y="62043"/>
                    </a:lnTo>
                    <a:lnTo>
                      <a:pt x="224351" y="59669"/>
                    </a:lnTo>
                    <a:lnTo>
                      <a:pt x="225577" y="53771"/>
                    </a:lnTo>
                    <a:lnTo>
                      <a:pt x="231245" y="53771"/>
                    </a:lnTo>
                    <a:lnTo>
                      <a:pt x="230862" y="46724"/>
                    </a:lnTo>
                    <a:lnTo>
                      <a:pt x="225500" y="44656"/>
                    </a:lnTo>
                    <a:lnTo>
                      <a:pt x="229636" y="38988"/>
                    </a:lnTo>
                    <a:lnTo>
                      <a:pt x="227262" y="30409"/>
                    </a:lnTo>
                    <a:lnTo>
                      <a:pt x="230249" y="23668"/>
                    </a:lnTo>
                    <a:lnTo>
                      <a:pt x="231322" y="22290"/>
                    </a:lnTo>
                    <a:lnTo>
                      <a:pt x="225883" y="18996"/>
                    </a:lnTo>
                    <a:lnTo>
                      <a:pt x="220751" y="16698"/>
                    </a:lnTo>
                    <a:lnTo>
                      <a:pt x="215619" y="18460"/>
                    </a:lnTo>
                    <a:lnTo>
                      <a:pt x="211330" y="16698"/>
                    </a:lnTo>
                    <a:lnTo>
                      <a:pt x="203287" y="19838"/>
                    </a:lnTo>
                    <a:lnTo>
                      <a:pt x="194019" y="13404"/>
                    </a:lnTo>
                    <a:lnTo>
                      <a:pt x="186436" y="15702"/>
                    </a:lnTo>
                    <a:lnTo>
                      <a:pt x="186436" y="20298"/>
                    </a:lnTo>
                    <a:lnTo>
                      <a:pt x="171500" y="21753"/>
                    </a:lnTo>
                    <a:lnTo>
                      <a:pt x="167363" y="17311"/>
                    </a:lnTo>
                    <a:lnTo>
                      <a:pt x="162231" y="17311"/>
                    </a:lnTo>
                    <a:lnTo>
                      <a:pt x="153499" y="24281"/>
                    </a:lnTo>
                    <a:lnTo>
                      <a:pt x="140325" y="22826"/>
                    </a:lnTo>
                    <a:lnTo>
                      <a:pt x="136418" y="16238"/>
                    </a:lnTo>
                    <a:lnTo>
                      <a:pt x="142623" y="16238"/>
                    </a:lnTo>
                    <a:lnTo>
                      <a:pt x="143006" y="12945"/>
                    </a:lnTo>
                    <a:lnTo>
                      <a:pt x="138563" y="9345"/>
                    </a:lnTo>
                    <a:lnTo>
                      <a:pt x="130674" y="13175"/>
                    </a:lnTo>
                    <a:lnTo>
                      <a:pt x="124240" y="12945"/>
                    </a:lnTo>
                    <a:lnTo>
                      <a:pt x="121329" y="20375"/>
                    </a:lnTo>
                    <a:lnTo>
                      <a:pt x="117959" y="21294"/>
                    </a:lnTo>
                    <a:lnTo>
                      <a:pt x="118725" y="27575"/>
                    </a:lnTo>
                    <a:lnTo>
                      <a:pt x="103712" y="33090"/>
                    </a:lnTo>
                    <a:lnTo>
                      <a:pt x="98810" y="29183"/>
                    </a:lnTo>
                    <a:lnTo>
                      <a:pt x="101108" y="24358"/>
                    </a:lnTo>
                    <a:lnTo>
                      <a:pt x="98733" y="21141"/>
                    </a:lnTo>
                    <a:lnTo>
                      <a:pt x="73226" y="21677"/>
                    </a:lnTo>
                    <a:lnTo>
                      <a:pt x="68094" y="13941"/>
                    </a:lnTo>
                    <a:lnTo>
                      <a:pt x="60664" y="13941"/>
                    </a:lnTo>
                    <a:lnTo>
                      <a:pt x="53235" y="10877"/>
                    </a:lnTo>
                    <a:lnTo>
                      <a:pt x="54843" y="1685"/>
                    </a:lnTo>
                    <a:lnTo>
                      <a:pt x="50401" y="0"/>
                    </a:lnTo>
                    <a:lnTo>
                      <a:pt x="46800" y="3830"/>
                    </a:lnTo>
                    <a:lnTo>
                      <a:pt x="41745" y="3830"/>
                    </a:lnTo>
                    <a:lnTo>
                      <a:pt x="35158" y="5285"/>
                    </a:lnTo>
                    <a:lnTo>
                      <a:pt x="36307" y="9192"/>
                    </a:lnTo>
                    <a:lnTo>
                      <a:pt x="33779" y="12715"/>
                    </a:lnTo>
                    <a:lnTo>
                      <a:pt x="48026" y="10877"/>
                    </a:lnTo>
                    <a:lnTo>
                      <a:pt x="49788" y="16775"/>
                    </a:lnTo>
                    <a:lnTo>
                      <a:pt x="37456" y="19838"/>
                    </a:lnTo>
                    <a:lnTo>
                      <a:pt x="32477" y="25660"/>
                    </a:lnTo>
                    <a:lnTo>
                      <a:pt x="26426" y="25660"/>
                    </a:lnTo>
                    <a:cubicBezTo>
                      <a:pt x="26349" y="26043"/>
                      <a:pt x="26273" y="26502"/>
                      <a:pt x="26196" y="26962"/>
                    </a:cubicBezTo>
                    <a:cubicBezTo>
                      <a:pt x="27115" y="27268"/>
                      <a:pt x="29413" y="27421"/>
                      <a:pt x="31558" y="27498"/>
                    </a:cubicBezTo>
                    <a:lnTo>
                      <a:pt x="32171" y="27498"/>
                    </a:lnTo>
                    <a:lnTo>
                      <a:pt x="37992" y="33320"/>
                    </a:lnTo>
                    <a:lnTo>
                      <a:pt x="30102" y="42435"/>
                    </a:lnTo>
                    <a:lnTo>
                      <a:pt x="23209" y="36690"/>
                    </a:lnTo>
                    <a:lnTo>
                      <a:pt x="20987" y="37532"/>
                    </a:lnTo>
                    <a:lnTo>
                      <a:pt x="23669" y="41056"/>
                    </a:lnTo>
                    <a:lnTo>
                      <a:pt x="24894" y="48179"/>
                    </a:lnTo>
                    <a:lnTo>
                      <a:pt x="19149" y="52928"/>
                    </a:lnTo>
                    <a:lnTo>
                      <a:pt x="17540" y="51856"/>
                    </a:lnTo>
                    <a:lnTo>
                      <a:pt x="14860" y="55992"/>
                    </a:lnTo>
                    <a:lnTo>
                      <a:pt x="9192" y="55303"/>
                    </a:lnTo>
                    <a:lnTo>
                      <a:pt x="6817" y="51013"/>
                    </a:lnTo>
                    <a:lnTo>
                      <a:pt x="5515" y="52315"/>
                    </a:lnTo>
                    <a:lnTo>
                      <a:pt x="2987" y="53771"/>
                    </a:lnTo>
                    <a:lnTo>
                      <a:pt x="2757" y="54766"/>
                    </a:lnTo>
                    <a:lnTo>
                      <a:pt x="0" y="59056"/>
                    </a:lnTo>
                    <a:lnTo>
                      <a:pt x="383" y="71694"/>
                    </a:lnTo>
                    <a:lnTo>
                      <a:pt x="1379" y="76750"/>
                    </a:lnTo>
                    <a:lnTo>
                      <a:pt x="153" y="78818"/>
                    </a:lnTo>
                    <a:lnTo>
                      <a:pt x="1762" y="85558"/>
                    </a:lnTo>
                    <a:lnTo>
                      <a:pt x="4136" y="90461"/>
                    </a:lnTo>
                    <a:lnTo>
                      <a:pt x="2911" y="96129"/>
                    </a:lnTo>
                    <a:lnTo>
                      <a:pt x="4902" y="105320"/>
                    </a:lnTo>
                    <a:lnTo>
                      <a:pt x="6511" y="115507"/>
                    </a:lnTo>
                    <a:lnTo>
                      <a:pt x="8119" y="117959"/>
                    </a:lnTo>
                    <a:lnTo>
                      <a:pt x="8119" y="121176"/>
                    </a:lnTo>
                    <a:lnTo>
                      <a:pt x="11872" y="138640"/>
                    </a:lnTo>
                    <a:lnTo>
                      <a:pt x="12102" y="150895"/>
                    </a:lnTo>
                    <a:lnTo>
                      <a:pt x="17081" y="177627"/>
                    </a:lnTo>
                    <a:lnTo>
                      <a:pt x="21677" y="180155"/>
                    </a:ln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61" name="Kombinationstegning: figur 12360">
                <a:extLst>
                  <a:ext uri="{FF2B5EF4-FFF2-40B4-BE49-F238E27FC236}">
                    <a16:creationId xmlns:a16="http://schemas.microsoft.com/office/drawing/2014/main" id="{B289ED5B-1880-4935-A632-F8E3C3F0DC8A}"/>
                  </a:ext>
                </a:extLst>
              </p:cNvPr>
              <p:cNvSpPr/>
              <p:nvPr/>
            </p:nvSpPr>
            <p:spPr>
              <a:xfrm>
                <a:off x="8649425" y="3659557"/>
                <a:ext cx="125465" cy="98733"/>
              </a:xfrm>
              <a:custGeom>
                <a:avLst/>
                <a:gdLst>
                  <a:gd name="connsiteX0" fmla="*/ 120333 w 125465"/>
                  <a:gd name="connsiteY0" fmla="*/ 2604 h 98733"/>
                  <a:gd name="connsiteX1" fmla="*/ 120946 w 125465"/>
                  <a:gd name="connsiteY1" fmla="*/ 996 h 98733"/>
                  <a:gd name="connsiteX2" fmla="*/ 117422 w 125465"/>
                  <a:gd name="connsiteY2" fmla="*/ 0 h 98733"/>
                  <a:gd name="connsiteX3" fmla="*/ 113746 w 125465"/>
                  <a:gd name="connsiteY3" fmla="*/ 2145 h 98733"/>
                  <a:gd name="connsiteX4" fmla="*/ 107082 w 125465"/>
                  <a:gd name="connsiteY4" fmla="*/ 7966 h 98733"/>
                  <a:gd name="connsiteX5" fmla="*/ 103099 w 125465"/>
                  <a:gd name="connsiteY5" fmla="*/ 21677 h 98733"/>
                  <a:gd name="connsiteX6" fmla="*/ 91762 w 125465"/>
                  <a:gd name="connsiteY6" fmla="*/ 21907 h 98733"/>
                  <a:gd name="connsiteX7" fmla="*/ 87243 w 125465"/>
                  <a:gd name="connsiteY7" fmla="*/ 29260 h 98733"/>
                  <a:gd name="connsiteX8" fmla="*/ 80503 w 125465"/>
                  <a:gd name="connsiteY8" fmla="*/ 23822 h 98733"/>
                  <a:gd name="connsiteX9" fmla="*/ 75141 w 125465"/>
                  <a:gd name="connsiteY9" fmla="*/ 21830 h 98733"/>
                  <a:gd name="connsiteX10" fmla="*/ 74375 w 125465"/>
                  <a:gd name="connsiteY10" fmla="*/ 17234 h 98733"/>
                  <a:gd name="connsiteX11" fmla="*/ 66409 w 125465"/>
                  <a:gd name="connsiteY11" fmla="*/ 16851 h 98733"/>
                  <a:gd name="connsiteX12" fmla="*/ 65643 w 125465"/>
                  <a:gd name="connsiteY12" fmla="*/ 24434 h 98733"/>
                  <a:gd name="connsiteX13" fmla="*/ 43124 w 125465"/>
                  <a:gd name="connsiteY13" fmla="*/ 31098 h 98733"/>
                  <a:gd name="connsiteX14" fmla="*/ 42817 w 125465"/>
                  <a:gd name="connsiteY14" fmla="*/ 26885 h 98733"/>
                  <a:gd name="connsiteX15" fmla="*/ 39217 w 125465"/>
                  <a:gd name="connsiteY15" fmla="*/ 26349 h 98733"/>
                  <a:gd name="connsiteX16" fmla="*/ 33473 w 125465"/>
                  <a:gd name="connsiteY16" fmla="*/ 33090 h 98733"/>
                  <a:gd name="connsiteX17" fmla="*/ 27651 w 125465"/>
                  <a:gd name="connsiteY17" fmla="*/ 31711 h 98733"/>
                  <a:gd name="connsiteX18" fmla="*/ 25660 w 125465"/>
                  <a:gd name="connsiteY18" fmla="*/ 27422 h 98733"/>
                  <a:gd name="connsiteX19" fmla="*/ 18613 w 125465"/>
                  <a:gd name="connsiteY19" fmla="*/ 28264 h 98733"/>
                  <a:gd name="connsiteX20" fmla="*/ 18613 w 125465"/>
                  <a:gd name="connsiteY20" fmla="*/ 24664 h 98733"/>
                  <a:gd name="connsiteX21" fmla="*/ 16008 w 125465"/>
                  <a:gd name="connsiteY21" fmla="*/ 24051 h 98733"/>
                  <a:gd name="connsiteX22" fmla="*/ 11030 w 125465"/>
                  <a:gd name="connsiteY22" fmla="*/ 26273 h 98733"/>
                  <a:gd name="connsiteX23" fmla="*/ 5974 w 125465"/>
                  <a:gd name="connsiteY23" fmla="*/ 26273 h 98733"/>
                  <a:gd name="connsiteX24" fmla="*/ 6051 w 125465"/>
                  <a:gd name="connsiteY24" fmla="*/ 26579 h 98733"/>
                  <a:gd name="connsiteX25" fmla="*/ 1149 w 125465"/>
                  <a:gd name="connsiteY25" fmla="*/ 28494 h 98733"/>
                  <a:gd name="connsiteX26" fmla="*/ 0 w 125465"/>
                  <a:gd name="connsiteY26" fmla="*/ 39677 h 98733"/>
                  <a:gd name="connsiteX27" fmla="*/ 9421 w 125465"/>
                  <a:gd name="connsiteY27" fmla="*/ 45192 h 98733"/>
                  <a:gd name="connsiteX28" fmla="*/ 11872 w 125465"/>
                  <a:gd name="connsiteY28" fmla="*/ 52928 h 98733"/>
                  <a:gd name="connsiteX29" fmla="*/ 13634 w 125465"/>
                  <a:gd name="connsiteY29" fmla="*/ 54154 h 98733"/>
                  <a:gd name="connsiteX30" fmla="*/ 16468 w 125465"/>
                  <a:gd name="connsiteY30" fmla="*/ 52009 h 98733"/>
                  <a:gd name="connsiteX31" fmla="*/ 22443 w 125465"/>
                  <a:gd name="connsiteY31" fmla="*/ 54077 h 98733"/>
                  <a:gd name="connsiteX32" fmla="*/ 19992 w 125465"/>
                  <a:gd name="connsiteY32" fmla="*/ 58367 h 98733"/>
                  <a:gd name="connsiteX33" fmla="*/ 23668 w 125465"/>
                  <a:gd name="connsiteY33" fmla="*/ 62043 h 98733"/>
                  <a:gd name="connsiteX34" fmla="*/ 25200 w 125465"/>
                  <a:gd name="connsiteY34" fmla="*/ 68477 h 98733"/>
                  <a:gd name="connsiteX35" fmla="*/ 30715 w 125465"/>
                  <a:gd name="connsiteY35" fmla="*/ 70852 h 98733"/>
                  <a:gd name="connsiteX36" fmla="*/ 31098 w 125465"/>
                  <a:gd name="connsiteY36" fmla="*/ 75524 h 98733"/>
                  <a:gd name="connsiteX37" fmla="*/ 23515 w 125465"/>
                  <a:gd name="connsiteY37" fmla="*/ 82954 h 98733"/>
                  <a:gd name="connsiteX38" fmla="*/ 20681 w 125465"/>
                  <a:gd name="connsiteY38" fmla="*/ 84792 h 98733"/>
                  <a:gd name="connsiteX39" fmla="*/ 21370 w 125465"/>
                  <a:gd name="connsiteY39" fmla="*/ 87397 h 98733"/>
                  <a:gd name="connsiteX40" fmla="*/ 29949 w 125465"/>
                  <a:gd name="connsiteY40" fmla="*/ 90231 h 98733"/>
                  <a:gd name="connsiteX41" fmla="*/ 35081 w 125465"/>
                  <a:gd name="connsiteY41" fmla="*/ 85635 h 98733"/>
                  <a:gd name="connsiteX42" fmla="*/ 48869 w 125465"/>
                  <a:gd name="connsiteY42" fmla="*/ 83873 h 98733"/>
                  <a:gd name="connsiteX43" fmla="*/ 53234 w 125465"/>
                  <a:gd name="connsiteY43" fmla="*/ 91533 h 98733"/>
                  <a:gd name="connsiteX44" fmla="*/ 50400 w 125465"/>
                  <a:gd name="connsiteY44" fmla="*/ 95593 h 98733"/>
                  <a:gd name="connsiteX45" fmla="*/ 54383 w 125465"/>
                  <a:gd name="connsiteY45" fmla="*/ 97584 h 98733"/>
                  <a:gd name="connsiteX46" fmla="*/ 60205 w 125465"/>
                  <a:gd name="connsiteY46" fmla="*/ 92375 h 98733"/>
                  <a:gd name="connsiteX47" fmla="*/ 68554 w 125465"/>
                  <a:gd name="connsiteY47" fmla="*/ 97737 h 98733"/>
                  <a:gd name="connsiteX48" fmla="*/ 71694 w 125465"/>
                  <a:gd name="connsiteY48" fmla="*/ 98733 h 98733"/>
                  <a:gd name="connsiteX49" fmla="*/ 77209 w 125465"/>
                  <a:gd name="connsiteY49" fmla="*/ 94520 h 98733"/>
                  <a:gd name="connsiteX50" fmla="*/ 74222 w 125465"/>
                  <a:gd name="connsiteY50" fmla="*/ 84026 h 98733"/>
                  <a:gd name="connsiteX51" fmla="*/ 79967 w 125465"/>
                  <a:gd name="connsiteY51" fmla="*/ 79584 h 98733"/>
                  <a:gd name="connsiteX52" fmla="*/ 99269 w 125465"/>
                  <a:gd name="connsiteY52" fmla="*/ 90154 h 98733"/>
                  <a:gd name="connsiteX53" fmla="*/ 100724 w 125465"/>
                  <a:gd name="connsiteY53" fmla="*/ 88392 h 98733"/>
                  <a:gd name="connsiteX54" fmla="*/ 99269 w 125465"/>
                  <a:gd name="connsiteY54" fmla="*/ 85405 h 98733"/>
                  <a:gd name="connsiteX55" fmla="*/ 97661 w 125465"/>
                  <a:gd name="connsiteY55" fmla="*/ 83414 h 98733"/>
                  <a:gd name="connsiteX56" fmla="*/ 95746 w 125465"/>
                  <a:gd name="connsiteY56" fmla="*/ 80426 h 98733"/>
                  <a:gd name="connsiteX57" fmla="*/ 87243 w 125465"/>
                  <a:gd name="connsiteY57" fmla="*/ 77899 h 98733"/>
                  <a:gd name="connsiteX58" fmla="*/ 89541 w 125465"/>
                  <a:gd name="connsiteY58" fmla="*/ 72843 h 98733"/>
                  <a:gd name="connsiteX59" fmla="*/ 83030 w 125465"/>
                  <a:gd name="connsiteY59" fmla="*/ 72384 h 98733"/>
                  <a:gd name="connsiteX60" fmla="*/ 78741 w 125465"/>
                  <a:gd name="connsiteY60" fmla="*/ 67865 h 98733"/>
                  <a:gd name="connsiteX61" fmla="*/ 69933 w 125465"/>
                  <a:gd name="connsiteY61" fmla="*/ 63652 h 98733"/>
                  <a:gd name="connsiteX62" fmla="*/ 71618 w 125465"/>
                  <a:gd name="connsiteY62" fmla="*/ 54920 h 98733"/>
                  <a:gd name="connsiteX63" fmla="*/ 81115 w 125465"/>
                  <a:gd name="connsiteY63" fmla="*/ 50094 h 98733"/>
                  <a:gd name="connsiteX64" fmla="*/ 82878 w 125465"/>
                  <a:gd name="connsiteY64" fmla="*/ 54690 h 98733"/>
                  <a:gd name="connsiteX65" fmla="*/ 85864 w 125465"/>
                  <a:gd name="connsiteY65" fmla="*/ 53847 h 98733"/>
                  <a:gd name="connsiteX66" fmla="*/ 98120 w 125465"/>
                  <a:gd name="connsiteY66" fmla="*/ 47796 h 98733"/>
                  <a:gd name="connsiteX67" fmla="*/ 98580 w 125465"/>
                  <a:gd name="connsiteY67" fmla="*/ 44043 h 98733"/>
                  <a:gd name="connsiteX68" fmla="*/ 101337 w 125465"/>
                  <a:gd name="connsiteY68" fmla="*/ 40290 h 98733"/>
                  <a:gd name="connsiteX69" fmla="*/ 107465 w 125465"/>
                  <a:gd name="connsiteY69" fmla="*/ 43201 h 98733"/>
                  <a:gd name="connsiteX70" fmla="*/ 108231 w 125465"/>
                  <a:gd name="connsiteY70" fmla="*/ 43047 h 98733"/>
                  <a:gd name="connsiteX71" fmla="*/ 109610 w 125465"/>
                  <a:gd name="connsiteY71" fmla="*/ 40443 h 98733"/>
                  <a:gd name="connsiteX72" fmla="*/ 109303 w 125465"/>
                  <a:gd name="connsiteY72" fmla="*/ 37762 h 98733"/>
                  <a:gd name="connsiteX73" fmla="*/ 116197 w 125465"/>
                  <a:gd name="connsiteY73" fmla="*/ 35388 h 98733"/>
                  <a:gd name="connsiteX74" fmla="*/ 119873 w 125465"/>
                  <a:gd name="connsiteY74" fmla="*/ 33549 h 98733"/>
                  <a:gd name="connsiteX75" fmla="*/ 119337 w 125465"/>
                  <a:gd name="connsiteY75" fmla="*/ 30102 h 98733"/>
                  <a:gd name="connsiteX76" fmla="*/ 123091 w 125465"/>
                  <a:gd name="connsiteY76" fmla="*/ 27115 h 98733"/>
                  <a:gd name="connsiteX77" fmla="*/ 124776 w 125465"/>
                  <a:gd name="connsiteY77" fmla="*/ 20451 h 98733"/>
                  <a:gd name="connsiteX78" fmla="*/ 122861 w 125465"/>
                  <a:gd name="connsiteY78" fmla="*/ 14630 h 98733"/>
                  <a:gd name="connsiteX79" fmla="*/ 125465 w 125465"/>
                  <a:gd name="connsiteY79" fmla="*/ 10187 h 9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25465" h="98733">
                    <a:moveTo>
                      <a:pt x="120333" y="2604"/>
                    </a:moveTo>
                    <a:lnTo>
                      <a:pt x="120946" y="996"/>
                    </a:lnTo>
                    <a:lnTo>
                      <a:pt x="117422" y="0"/>
                    </a:lnTo>
                    <a:lnTo>
                      <a:pt x="113746" y="2145"/>
                    </a:lnTo>
                    <a:lnTo>
                      <a:pt x="107082" y="7966"/>
                    </a:lnTo>
                    <a:lnTo>
                      <a:pt x="103099" y="21677"/>
                    </a:lnTo>
                    <a:lnTo>
                      <a:pt x="91762" y="21907"/>
                    </a:lnTo>
                    <a:lnTo>
                      <a:pt x="87243" y="29260"/>
                    </a:lnTo>
                    <a:lnTo>
                      <a:pt x="80503" y="23822"/>
                    </a:lnTo>
                    <a:lnTo>
                      <a:pt x="75141" y="21830"/>
                    </a:lnTo>
                    <a:lnTo>
                      <a:pt x="74375" y="17234"/>
                    </a:lnTo>
                    <a:lnTo>
                      <a:pt x="66409" y="16851"/>
                    </a:lnTo>
                    <a:lnTo>
                      <a:pt x="65643" y="24434"/>
                    </a:lnTo>
                    <a:lnTo>
                      <a:pt x="43124" y="31098"/>
                    </a:lnTo>
                    <a:lnTo>
                      <a:pt x="42817" y="26885"/>
                    </a:lnTo>
                    <a:lnTo>
                      <a:pt x="39217" y="26349"/>
                    </a:lnTo>
                    <a:lnTo>
                      <a:pt x="33473" y="33090"/>
                    </a:lnTo>
                    <a:lnTo>
                      <a:pt x="27651" y="31711"/>
                    </a:lnTo>
                    <a:lnTo>
                      <a:pt x="25660" y="27422"/>
                    </a:lnTo>
                    <a:lnTo>
                      <a:pt x="18613" y="28264"/>
                    </a:lnTo>
                    <a:lnTo>
                      <a:pt x="18613" y="24664"/>
                    </a:lnTo>
                    <a:lnTo>
                      <a:pt x="16008" y="24051"/>
                    </a:lnTo>
                    <a:lnTo>
                      <a:pt x="11030" y="26273"/>
                    </a:lnTo>
                    <a:lnTo>
                      <a:pt x="5974" y="26273"/>
                    </a:lnTo>
                    <a:lnTo>
                      <a:pt x="6051" y="26579"/>
                    </a:lnTo>
                    <a:lnTo>
                      <a:pt x="1149" y="28494"/>
                    </a:lnTo>
                    <a:lnTo>
                      <a:pt x="0" y="39677"/>
                    </a:lnTo>
                    <a:lnTo>
                      <a:pt x="9421" y="45192"/>
                    </a:lnTo>
                    <a:lnTo>
                      <a:pt x="11872" y="52928"/>
                    </a:lnTo>
                    <a:lnTo>
                      <a:pt x="13634" y="54154"/>
                    </a:lnTo>
                    <a:lnTo>
                      <a:pt x="16468" y="52009"/>
                    </a:lnTo>
                    <a:lnTo>
                      <a:pt x="22443" y="54077"/>
                    </a:lnTo>
                    <a:lnTo>
                      <a:pt x="19992" y="58367"/>
                    </a:lnTo>
                    <a:lnTo>
                      <a:pt x="23668" y="62043"/>
                    </a:lnTo>
                    <a:lnTo>
                      <a:pt x="25200" y="68477"/>
                    </a:lnTo>
                    <a:lnTo>
                      <a:pt x="30715" y="70852"/>
                    </a:lnTo>
                    <a:lnTo>
                      <a:pt x="31098" y="75524"/>
                    </a:lnTo>
                    <a:lnTo>
                      <a:pt x="23515" y="82954"/>
                    </a:lnTo>
                    <a:lnTo>
                      <a:pt x="20681" y="84792"/>
                    </a:lnTo>
                    <a:lnTo>
                      <a:pt x="21370" y="87397"/>
                    </a:lnTo>
                    <a:lnTo>
                      <a:pt x="29949" y="90231"/>
                    </a:lnTo>
                    <a:lnTo>
                      <a:pt x="35081" y="85635"/>
                    </a:lnTo>
                    <a:lnTo>
                      <a:pt x="48869" y="83873"/>
                    </a:lnTo>
                    <a:lnTo>
                      <a:pt x="53234" y="91533"/>
                    </a:lnTo>
                    <a:lnTo>
                      <a:pt x="50400" y="95593"/>
                    </a:lnTo>
                    <a:lnTo>
                      <a:pt x="54383" y="97584"/>
                    </a:lnTo>
                    <a:lnTo>
                      <a:pt x="60205" y="92375"/>
                    </a:lnTo>
                    <a:lnTo>
                      <a:pt x="68554" y="97737"/>
                    </a:lnTo>
                    <a:lnTo>
                      <a:pt x="71694" y="98733"/>
                    </a:lnTo>
                    <a:lnTo>
                      <a:pt x="77209" y="94520"/>
                    </a:lnTo>
                    <a:lnTo>
                      <a:pt x="74222" y="84026"/>
                    </a:lnTo>
                    <a:lnTo>
                      <a:pt x="79967" y="79584"/>
                    </a:lnTo>
                    <a:lnTo>
                      <a:pt x="99269" y="90154"/>
                    </a:lnTo>
                    <a:lnTo>
                      <a:pt x="100724" y="88392"/>
                    </a:lnTo>
                    <a:lnTo>
                      <a:pt x="99269" y="85405"/>
                    </a:lnTo>
                    <a:lnTo>
                      <a:pt x="97661" y="83414"/>
                    </a:lnTo>
                    <a:lnTo>
                      <a:pt x="95746" y="80426"/>
                    </a:lnTo>
                    <a:lnTo>
                      <a:pt x="87243" y="77899"/>
                    </a:lnTo>
                    <a:lnTo>
                      <a:pt x="89541" y="72843"/>
                    </a:lnTo>
                    <a:lnTo>
                      <a:pt x="83030" y="72384"/>
                    </a:lnTo>
                    <a:lnTo>
                      <a:pt x="78741" y="67865"/>
                    </a:lnTo>
                    <a:lnTo>
                      <a:pt x="69933" y="63652"/>
                    </a:lnTo>
                    <a:lnTo>
                      <a:pt x="71618" y="54920"/>
                    </a:lnTo>
                    <a:lnTo>
                      <a:pt x="81115" y="50094"/>
                    </a:lnTo>
                    <a:lnTo>
                      <a:pt x="82878" y="54690"/>
                    </a:lnTo>
                    <a:lnTo>
                      <a:pt x="85864" y="53847"/>
                    </a:lnTo>
                    <a:lnTo>
                      <a:pt x="98120" y="47796"/>
                    </a:lnTo>
                    <a:lnTo>
                      <a:pt x="98580" y="44043"/>
                    </a:lnTo>
                    <a:lnTo>
                      <a:pt x="101337" y="40290"/>
                    </a:lnTo>
                    <a:lnTo>
                      <a:pt x="107465" y="43201"/>
                    </a:lnTo>
                    <a:lnTo>
                      <a:pt x="108231" y="43047"/>
                    </a:lnTo>
                    <a:lnTo>
                      <a:pt x="109610" y="40443"/>
                    </a:lnTo>
                    <a:lnTo>
                      <a:pt x="109303" y="37762"/>
                    </a:lnTo>
                    <a:lnTo>
                      <a:pt x="116197" y="35388"/>
                    </a:lnTo>
                    <a:lnTo>
                      <a:pt x="119873" y="33549"/>
                    </a:lnTo>
                    <a:lnTo>
                      <a:pt x="119337" y="30102"/>
                    </a:lnTo>
                    <a:lnTo>
                      <a:pt x="123091" y="27115"/>
                    </a:lnTo>
                    <a:lnTo>
                      <a:pt x="124776" y="20451"/>
                    </a:lnTo>
                    <a:lnTo>
                      <a:pt x="122861" y="14630"/>
                    </a:lnTo>
                    <a:lnTo>
                      <a:pt x="125465" y="10187"/>
                    </a:lnTo>
                    <a:close/>
                  </a:path>
                </a:pathLst>
              </a:custGeom>
              <a:solidFill>
                <a:srgbClr val="5ABEB9"/>
              </a:solidFill>
              <a:ln w="2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362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089671" y="5272202"/>
                <a:ext cx="1005578" cy="1005578"/>
                <a:chOff x="7089671" y="5272202"/>
                <a:chExt cx="1005578" cy="1005578"/>
              </a:xfrm>
              <a:solidFill>
                <a:srgbClr val="1A1C3A"/>
              </a:solidFill>
            </p:grpSpPr>
            <p:sp>
              <p:nvSpPr>
                <p:cNvPr id="12363" name="Kombinationstegning: figur 12362">
                  <a:extLst>
                    <a:ext uri="{FF2B5EF4-FFF2-40B4-BE49-F238E27FC236}">
                      <a16:creationId xmlns:a16="http://schemas.microsoft.com/office/drawing/2014/main" id="{A4F90D98-B7DC-410E-8695-B62AD277A64C}"/>
                    </a:ext>
                  </a:extLst>
                </p:cNvPr>
                <p:cNvSpPr/>
                <p:nvPr/>
              </p:nvSpPr>
              <p:spPr>
                <a:xfrm>
                  <a:off x="7100796" y="5283328"/>
                  <a:ext cx="994452" cy="994452"/>
                </a:xfrm>
                <a:custGeom>
                  <a:avLst/>
                  <a:gdLst>
                    <a:gd name="connsiteX0" fmla="*/ 0 w 994452"/>
                    <a:gd name="connsiteY0" fmla="*/ 0 h 994452"/>
                    <a:gd name="connsiteX1" fmla="*/ 994453 w 994452"/>
                    <a:gd name="connsiteY1" fmla="*/ 994453 h 994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4452" h="994452">
                      <a:moveTo>
                        <a:pt x="0" y="0"/>
                      </a:moveTo>
                      <a:lnTo>
                        <a:pt x="994453" y="994453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64" name="Kombinationstegning: figur 12363">
                  <a:extLst>
                    <a:ext uri="{FF2B5EF4-FFF2-40B4-BE49-F238E27FC236}">
                      <a16:creationId xmlns:a16="http://schemas.microsoft.com/office/drawing/2014/main" id="{7EFDD991-6DBD-4230-9B5C-E7BF4C354294}"/>
                    </a:ext>
                  </a:extLst>
                </p:cNvPr>
                <p:cNvSpPr/>
                <p:nvPr/>
              </p:nvSpPr>
              <p:spPr>
                <a:xfrm>
                  <a:off x="7089671" y="5272202"/>
                  <a:ext cx="23093" cy="23036"/>
                </a:xfrm>
                <a:custGeom>
                  <a:avLst/>
                  <a:gdLst>
                    <a:gd name="connsiteX0" fmla="*/ 3390 w 23093"/>
                    <a:gd name="connsiteY0" fmla="*/ 19704 h 23036"/>
                    <a:gd name="connsiteX1" fmla="*/ 3390 w 23093"/>
                    <a:gd name="connsiteY1" fmla="*/ 3389 h 23036"/>
                    <a:gd name="connsiteX2" fmla="*/ 19705 w 23093"/>
                    <a:gd name="connsiteY2" fmla="*/ 3389 h 23036"/>
                    <a:gd name="connsiteX3" fmla="*/ 19705 w 23093"/>
                    <a:gd name="connsiteY3" fmla="*/ 19704 h 23036"/>
                    <a:gd name="connsiteX4" fmla="*/ 3390 w 23093"/>
                    <a:gd name="connsiteY4" fmla="*/ 19704 h 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36">
                      <a:moveTo>
                        <a:pt x="3390" y="19704"/>
                      </a:moveTo>
                      <a:cubicBezTo>
                        <a:pt x="-1130" y="15185"/>
                        <a:pt x="-1130" y="7909"/>
                        <a:pt x="3390" y="3389"/>
                      </a:cubicBezTo>
                      <a:cubicBezTo>
                        <a:pt x="7908" y="-1130"/>
                        <a:pt x="15185" y="-1130"/>
                        <a:pt x="19705" y="3389"/>
                      </a:cubicBezTo>
                      <a:cubicBezTo>
                        <a:pt x="24224" y="7909"/>
                        <a:pt x="24224" y="15185"/>
                        <a:pt x="19705" y="19704"/>
                      </a:cubicBezTo>
                      <a:cubicBezTo>
                        <a:pt x="15185" y="24147"/>
                        <a:pt x="7908" y="24147"/>
                        <a:pt x="3390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65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6940767" y="5027553"/>
                <a:ext cx="1140847" cy="1140848"/>
                <a:chOff x="6940767" y="5027553"/>
                <a:chExt cx="1140847" cy="1140848"/>
              </a:xfrm>
              <a:solidFill>
                <a:srgbClr val="1A1C3A"/>
              </a:solidFill>
            </p:grpSpPr>
            <p:sp>
              <p:nvSpPr>
                <p:cNvPr id="12366" name="Kombinationstegning: figur 12365">
                  <a:extLst>
                    <a:ext uri="{FF2B5EF4-FFF2-40B4-BE49-F238E27FC236}">
                      <a16:creationId xmlns:a16="http://schemas.microsoft.com/office/drawing/2014/main" id="{E76686CE-C80F-4C21-AC1B-CBB2C9A8899D}"/>
                    </a:ext>
                  </a:extLst>
                </p:cNvPr>
                <p:cNvSpPr/>
                <p:nvPr/>
              </p:nvSpPr>
              <p:spPr>
                <a:xfrm>
                  <a:off x="6951969" y="5038678"/>
                  <a:ext cx="1129645" cy="1129722"/>
                </a:xfrm>
                <a:custGeom>
                  <a:avLst/>
                  <a:gdLst>
                    <a:gd name="connsiteX0" fmla="*/ 0 w 1129645"/>
                    <a:gd name="connsiteY0" fmla="*/ 0 h 1129722"/>
                    <a:gd name="connsiteX1" fmla="*/ 1129646 w 1129645"/>
                    <a:gd name="connsiteY1" fmla="*/ 1129722 h 1129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9645" h="1129722">
                      <a:moveTo>
                        <a:pt x="0" y="0"/>
                      </a:moveTo>
                      <a:lnTo>
                        <a:pt x="1129646" y="1129722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67" name="Kombinationstegning: figur 12366">
                  <a:extLst>
                    <a:ext uri="{FF2B5EF4-FFF2-40B4-BE49-F238E27FC236}">
                      <a16:creationId xmlns:a16="http://schemas.microsoft.com/office/drawing/2014/main" id="{97BEF3CF-82A2-44F5-A759-020DFF024A8A}"/>
                    </a:ext>
                  </a:extLst>
                </p:cNvPr>
                <p:cNvSpPr/>
                <p:nvPr/>
              </p:nvSpPr>
              <p:spPr>
                <a:xfrm>
                  <a:off x="6940767" y="5027553"/>
                  <a:ext cx="23093" cy="23093"/>
                </a:xfrm>
                <a:custGeom>
                  <a:avLst/>
                  <a:gdLst>
                    <a:gd name="connsiteX0" fmla="*/ 3390 w 23093"/>
                    <a:gd name="connsiteY0" fmla="*/ 19704 h 23093"/>
                    <a:gd name="connsiteX1" fmla="*/ 3390 w 23093"/>
                    <a:gd name="connsiteY1" fmla="*/ 3389 h 23093"/>
                    <a:gd name="connsiteX2" fmla="*/ 19705 w 23093"/>
                    <a:gd name="connsiteY2" fmla="*/ 3389 h 23093"/>
                    <a:gd name="connsiteX3" fmla="*/ 19705 w 23093"/>
                    <a:gd name="connsiteY3" fmla="*/ 19704 h 23093"/>
                    <a:gd name="connsiteX4" fmla="*/ 3390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90" y="19704"/>
                      </a:moveTo>
                      <a:cubicBezTo>
                        <a:pt x="-1130" y="15185"/>
                        <a:pt x="-1130" y="7909"/>
                        <a:pt x="3390" y="3389"/>
                      </a:cubicBezTo>
                      <a:cubicBezTo>
                        <a:pt x="7908" y="-1130"/>
                        <a:pt x="15185" y="-1130"/>
                        <a:pt x="19705" y="3389"/>
                      </a:cubicBezTo>
                      <a:cubicBezTo>
                        <a:pt x="24224" y="7909"/>
                        <a:pt x="24224" y="15185"/>
                        <a:pt x="19705" y="19704"/>
                      </a:cubicBezTo>
                      <a:cubicBezTo>
                        <a:pt x="15185" y="24224"/>
                        <a:pt x="7908" y="24224"/>
                        <a:pt x="3390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68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170710" y="5161750"/>
                <a:ext cx="813397" cy="813397"/>
                <a:chOff x="7170710" y="5161750"/>
                <a:chExt cx="813397" cy="813397"/>
              </a:xfrm>
              <a:solidFill>
                <a:srgbClr val="1A1C3A"/>
              </a:solidFill>
            </p:grpSpPr>
            <p:sp>
              <p:nvSpPr>
                <p:cNvPr id="12369" name="Kombinationstegning: figur 12368">
                  <a:extLst>
                    <a:ext uri="{FF2B5EF4-FFF2-40B4-BE49-F238E27FC236}">
                      <a16:creationId xmlns:a16="http://schemas.microsoft.com/office/drawing/2014/main" id="{749B1A19-F928-4110-A0CA-A88933D690D0}"/>
                    </a:ext>
                  </a:extLst>
                </p:cNvPr>
                <p:cNvSpPr/>
                <p:nvPr/>
              </p:nvSpPr>
              <p:spPr>
                <a:xfrm>
                  <a:off x="7181836" y="5172875"/>
                  <a:ext cx="802272" cy="802272"/>
                </a:xfrm>
                <a:custGeom>
                  <a:avLst/>
                  <a:gdLst>
                    <a:gd name="connsiteX0" fmla="*/ 0 w 802272"/>
                    <a:gd name="connsiteY0" fmla="*/ 0 h 802272"/>
                    <a:gd name="connsiteX1" fmla="*/ 802272 w 802272"/>
                    <a:gd name="connsiteY1" fmla="*/ 802272 h 802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2272" h="802272">
                      <a:moveTo>
                        <a:pt x="0" y="0"/>
                      </a:moveTo>
                      <a:lnTo>
                        <a:pt x="802272" y="802272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70" name="Kombinationstegning: figur 12369">
                  <a:extLst>
                    <a:ext uri="{FF2B5EF4-FFF2-40B4-BE49-F238E27FC236}">
                      <a16:creationId xmlns:a16="http://schemas.microsoft.com/office/drawing/2014/main" id="{C94A5DEE-94C5-407D-8391-A7F2763225A0}"/>
                    </a:ext>
                  </a:extLst>
                </p:cNvPr>
                <p:cNvSpPr/>
                <p:nvPr/>
              </p:nvSpPr>
              <p:spPr>
                <a:xfrm>
                  <a:off x="7170710" y="5161750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19704 h 23093"/>
                    <a:gd name="connsiteX1" fmla="*/ 3389 w 23093"/>
                    <a:gd name="connsiteY1" fmla="*/ 3389 h 23093"/>
                    <a:gd name="connsiteX2" fmla="*/ 19704 w 23093"/>
                    <a:gd name="connsiteY2" fmla="*/ 3389 h 23093"/>
                    <a:gd name="connsiteX3" fmla="*/ 19704 w 23093"/>
                    <a:gd name="connsiteY3" fmla="*/ 19704 h 23093"/>
                    <a:gd name="connsiteX4" fmla="*/ 3389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19704"/>
                      </a:moveTo>
                      <a:cubicBezTo>
                        <a:pt x="-1130" y="15185"/>
                        <a:pt x="-1130" y="7909"/>
                        <a:pt x="3389" y="3389"/>
                      </a:cubicBezTo>
                      <a:cubicBezTo>
                        <a:pt x="7909" y="-1130"/>
                        <a:pt x="15185" y="-1130"/>
                        <a:pt x="19704" y="3389"/>
                      </a:cubicBezTo>
                      <a:cubicBezTo>
                        <a:pt x="24224" y="7909"/>
                        <a:pt x="24224" y="15185"/>
                        <a:pt x="19704" y="19704"/>
                      </a:cubicBezTo>
                      <a:cubicBezTo>
                        <a:pt x="15185" y="24224"/>
                        <a:pt x="7909" y="24224"/>
                        <a:pt x="3389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71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170710" y="4954862"/>
                <a:ext cx="872147" cy="872147"/>
                <a:chOff x="7170710" y="4954862"/>
                <a:chExt cx="872147" cy="872147"/>
              </a:xfrm>
              <a:solidFill>
                <a:srgbClr val="1A1C3A"/>
              </a:solidFill>
            </p:grpSpPr>
            <p:sp>
              <p:nvSpPr>
                <p:cNvPr id="12372" name="Kombinationstegning: figur 12371">
                  <a:extLst>
                    <a:ext uri="{FF2B5EF4-FFF2-40B4-BE49-F238E27FC236}">
                      <a16:creationId xmlns:a16="http://schemas.microsoft.com/office/drawing/2014/main" id="{A497FE1B-997D-41AE-9AFF-203AF48AC601}"/>
                    </a:ext>
                  </a:extLst>
                </p:cNvPr>
                <p:cNvSpPr/>
                <p:nvPr/>
              </p:nvSpPr>
              <p:spPr>
                <a:xfrm>
                  <a:off x="7181836" y="4965988"/>
                  <a:ext cx="861021" cy="861021"/>
                </a:xfrm>
                <a:custGeom>
                  <a:avLst/>
                  <a:gdLst>
                    <a:gd name="connsiteX0" fmla="*/ 0 w 861021"/>
                    <a:gd name="connsiteY0" fmla="*/ 0 h 861021"/>
                    <a:gd name="connsiteX1" fmla="*/ 861022 w 861021"/>
                    <a:gd name="connsiteY1" fmla="*/ 861022 h 861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1021" h="861021">
                      <a:moveTo>
                        <a:pt x="0" y="0"/>
                      </a:moveTo>
                      <a:lnTo>
                        <a:pt x="861022" y="861022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73" name="Kombinationstegning: figur 12372">
                  <a:extLst>
                    <a:ext uri="{FF2B5EF4-FFF2-40B4-BE49-F238E27FC236}">
                      <a16:creationId xmlns:a16="http://schemas.microsoft.com/office/drawing/2014/main" id="{2EDD0117-F703-4E40-9AD8-318D7874D305}"/>
                    </a:ext>
                  </a:extLst>
                </p:cNvPr>
                <p:cNvSpPr/>
                <p:nvPr/>
              </p:nvSpPr>
              <p:spPr>
                <a:xfrm>
                  <a:off x="7170710" y="4954862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19704 h 23093"/>
                    <a:gd name="connsiteX1" fmla="*/ 3389 w 23093"/>
                    <a:gd name="connsiteY1" fmla="*/ 3389 h 23093"/>
                    <a:gd name="connsiteX2" fmla="*/ 19704 w 23093"/>
                    <a:gd name="connsiteY2" fmla="*/ 3389 h 23093"/>
                    <a:gd name="connsiteX3" fmla="*/ 19704 w 23093"/>
                    <a:gd name="connsiteY3" fmla="*/ 19704 h 23093"/>
                    <a:gd name="connsiteX4" fmla="*/ 3389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19704"/>
                      </a:moveTo>
                      <a:cubicBezTo>
                        <a:pt x="-1130" y="15185"/>
                        <a:pt x="-1130" y="7909"/>
                        <a:pt x="3389" y="3389"/>
                      </a:cubicBezTo>
                      <a:cubicBezTo>
                        <a:pt x="7909" y="-1130"/>
                        <a:pt x="15185" y="-1130"/>
                        <a:pt x="19704" y="3389"/>
                      </a:cubicBezTo>
                      <a:cubicBezTo>
                        <a:pt x="24224" y="7909"/>
                        <a:pt x="24224" y="15185"/>
                        <a:pt x="19704" y="19704"/>
                      </a:cubicBezTo>
                      <a:cubicBezTo>
                        <a:pt x="15185" y="24224"/>
                        <a:pt x="7909" y="24224"/>
                        <a:pt x="3389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74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287290" y="4913424"/>
                <a:ext cx="776248" cy="776248"/>
                <a:chOff x="7287290" y="4913424"/>
                <a:chExt cx="776248" cy="776248"/>
              </a:xfrm>
              <a:solidFill>
                <a:srgbClr val="1A1C3A"/>
              </a:solidFill>
            </p:grpSpPr>
            <p:sp>
              <p:nvSpPr>
                <p:cNvPr id="12375" name="Kombinationstegning: figur 12374">
                  <a:extLst>
                    <a:ext uri="{FF2B5EF4-FFF2-40B4-BE49-F238E27FC236}">
                      <a16:creationId xmlns:a16="http://schemas.microsoft.com/office/drawing/2014/main" id="{4689F4FC-3BF9-4A99-8E4F-3266B3F00C85}"/>
                    </a:ext>
                  </a:extLst>
                </p:cNvPr>
                <p:cNvSpPr/>
                <p:nvPr/>
              </p:nvSpPr>
              <p:spPr>
                <a:xfrm>
                  <a:off x="7298492" y="4924549"/>
                  <a:ext cx="765046" cy="765122"/>
                </a:xfrm>
                <a:custGeom>
                  <a:avLst/>
                  <a:gdLst>
                    <a:gd name="connsiteX0" fmla="*/ 0 w 765046"/>
                    <a:gd name="connsiteY0" fmla="*/ 0 h 765122"/>
                    <a:gd name="connsiteX1" fmla="*/ 765046 w 765046"/>
                    <a:gd name="connsiteY1" fmla="*/ 765123 h 765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5046" h="765122">
                      <a:moveTo>
                        <a:pt x="0" y="0"/>
                      </a:moveTo>
                      <a:lnTo>
                        <a:pt x="765046" y="765123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76" name="Kombinationstegning: figur 12375">
                  <a:extLst>
                    <a:ext uri="{FF2B5EF4-FFF2-40B4-BE49-F238E27FC236}">
                      <a16:creationId xmlns:a16="http://schemas.microsoft.com/office/drawing/2014/main" id="{F4CD2A49-75B0-4CFA-A339-053ECA578A3A}"/>
                    </a:ext>
                  </a:extLst>
                </p:cNvPr>
                <p:cNvSpPr/>
                <p:nvPr/>
              </p:nvSpPr>
              <p:spPr>
                <a:xfrm>
                  <a:off x="7287290" y="4913424"/>
                  <a:ext cx="23093" cy="23093"/>
                </a:xfrm>
                <a:custGeom>
                  <a:avLst/>
                  <a:gdLst>
                    <a:gd name="connsiteX0" fmla="*/ 3390 w 23093"/>
                    <a:gd name="connsiteY0" fmla="*/ 19704 h 23093"/>
                    <a:gd name="connsiteX1" fmla="*/ 3390 w 23093"/>
                    <a:gd name="connsiteY1" fmla="*/ 3390 h 23093"/>
                    <a:gd name="connsiteX2" fmla="*/ 19705 w 23093"/>
                    <a:gd name="connsiteY2" fmla="*/ 3390 h 23093"/>
                    <a:gd name="connsiteX3" fmla="*/ 19705 w 23093"/>
                    <a:gd name="connsiteY3" fmla="*/ 19704 h 23093"/>
                    <a:gd name="connsiteX4" fmla="*/ 3390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90" y="19704"/>
                      </a:moveTo>
                      <a:cubicBezTo>
                        <a:pt x="-1130" y="15185"/>
                        <a:pt x="-1130" y="7909"/>
                        <a:pt x="3390" y="3390"/>
                      </a:cubicBezTo>
                      <a:cubicBezTo>
                        <a:pt x="7908" y="-1130"/>
                        <a:pt x="15185" y="-1130"/>
                        <a:pt x="19705" y="3390"/>
                      </a:cubicBezTo>
                      <a:cubicBezTo>
                        <a:pt x="24224" y="7909"/>
                        <a:pt x="24224" y="15185"/>
                        <a:pt x="19705" y="19704"/>
                      </a:cubicBezTo>
                      <a:cubicBezTo>
                        <a:pt x="15185" y="24224"/>
                        <a:pt x="7908" y="24224"/>
                        <a:pt x="3390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77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278634" y="4827099"/>
                <a:ext cx="780767" cy="780767"/>
                <a:chOff x="7278634" y="4827099"/>
                <a:chExt cx="780767" cy="780767"/>
              </a:xfrm>
              <a:solidFill>
                <a:srgbClr val="1A1C3A"/>
              </a:solidFill>
            </p:grpSpPr>
            <p:sp>
              <p:nvSpPr>
                <p:cNvPr id="12378" name="Kombinationstegning: figur 12377">
                  <a:extLst>
                    <a:ext uri="{FF2B5EF4-FFF2-40B4-BE49-F238E27FC236}">
                      <a16:creationId xmlns:a16="http://schemas.microsoft.com/office/drawing/2014/main" id="{145F7E8C-A9DC-4F2D-BE70-CC409720E047}"/>
                    </a:ext>
                  </a:extLst>
                </p:cNvPr>
                <p:cNvSpPr/>
                <p:nvPr/>
              </p:nvSpPr>
              <p:spPr>
                <a:xfrm>
                  <a:off x="7289760" y="4838302"/>
                  <a:ext cx="769641" cy="769565"/>
                </a:xfrm>
                <a:custGeom>
                  <a:avLst/>
                  <a:gdLst>
                    <a:gd name="connsiteX0" fmla="*/ 0 w 769641"/>
                    <a:gd name="connsiteY0" fmla="*/ 0 h 769565"/>
                    <a:gd name="connsiteX1" fmla="*/ 769642 w 769641"/>
                    <a:gd name="connsiteY1" fmla="*/ 769565 h 769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9641" h="769565">
                      <a:moveTo>
                        <a:pt x="0" y="0"/>
                      </a:moveTo>
                      <a:lnTo>
                        <a:pt x="769642" y="769565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79" name="Kombinationstegning: figur 12378">
                  <a:extLst>
                    <a:ext uri="{FF2B5EF4-FFF2-40B4-BE49-F238E27FC236}">
                      <a16:creationId xmlns:a16="http://schemas.microsoft.com/office/drawing/2014/main" id="{179BF26E-E0E1-417F-BD84-DD9886B59F26}"/>
                    </a:ext>
                  </a:extLst>
                </p:cNvPr>
                <p:cNvSpPr/>
                <p:nvPr/>
              </p:nvSpPr>
              <p:spPr>
                <a:xfrm>
                  <a:off x="7278634" y="4827099"/>
                  <a:ext cx="23093" cy="23093"/>
                </a:xfrm>
                <a:custGeom>
                  <a:avLst/>
                  <a:gdLst>
                    <a:gd name="connsiteX0" fmla="*/ 3390 w 23093"/>
                    <a:gd name="connsiteY0" fmla="*/ 19704 h 23093"/>
                    <a:gd name="connsiteX1" fmla="*/ 3390 w 23093"/>
                    <a:gd name="connsiteY1" fmla="*/ 3389 h 23093"/>
                    <a:gd name="connsiteX2" fmla="*/ 19705 w 23093"/>
                    <a:gd name="connsiteY2" fmla="*/ 3389 h 23093"/>
                    <a:gd name="connsiteX3" fmla="*/ 19705 w 23093"/>
                    <a:gd name="connsiteY3" fmla="*/ 19704 h 23093"/>
                    <a:gd name="connsiteX4" fmla="*/ 3390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90" y="19704"/>
                      </a:moveTo>
                      <a:cubicBezTo>
                        <a:pt x="-1130" y="15185"/>
                        <a:pt x="-1130" y="7909"/>
                        <a:pt x="3390" y="3389"/>
                      </a:cubicBezTo>
                      <a:cubicBezTo>
                        <a:pt x="7909" y="-1130"/>
                        <a:pt x="15185" y="-1130"/>
                        <a:pt x="19705" y="3389"/>
                      </a:cubicBezTo>
                      <a:cubicBezTo>
                        <a:pt x="24224" y="7909"/>
                        <a:pt x="24224" y="15185"/>
                        <a:pt x="19705" y="19704"/>
                      </a:cubicBezTo>
                      <a:cubicBezTo>
                        <a:pt x="15185" y="24224"/>
                        <a:pt x="7909" y="24224"/>
                        <a:pt x="3390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80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570934" y="4825491"/>
                <a:ext cx="1428008" cy="1428008"/>
                <a:chOff x="5570934" y="4825491"/>
                <a:chExt cx="1428008" cy="1428008"/>
              </a:xfrm>
              <a:solidFill>
                <a:srgbClr val="1A1C3A"/>
              </a:solidFill>
            </p:grpSpPr>
            <p:sp>
              <p:nvSpPr>
                <p:cNvPr id="12381" name="Kombinationstegning: figur 12380">
                  <a:extLst>
                    <a:ext uri="{FF2B5EF4-FFF2-40B4-BE49-F238E27FC236}">
                      <a16:creationId xmlns:a16="http://schemas.microsoft.com/office/drawing/2014/main" id="{47931D46-4A1B-4913-8744-5ECE3FD65438}"/>
                    </a:ext>
                  </a:extLst>
                </p:cNvPr>
                <p:cNvSpPr/>
                <p:nvPr/>
              </p:nvSpPr>
              <p:spPr>
                <a:xfrm>
                  <a:off x="5570934" y="4836616"/>
                  <a:ext cx="1416882" cy="1416882"/>
                </a:xfrm>
                <a:custGeom>
                  <a:avLst/>
                  <a:gdLst>
                    <a:gd name="connsiteX0" fmla="*/ 1416883 w 1416882"/>
                    <a:gd name="connsiteY0" fmla="*/ 0 h 1416882"/>
                    <a:gd name="connsiteX1" fmla="*/ 0 w 1416882"/>
                    <a:gd name="connsiteY1" fmla="*/ 1416883 h 1416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16882" h="1416882">
                      <a:moveTo>
                        <a:pt x="1416883" y="0"/>
                      </a:moveTo>
                      <a:lnTo>
                        <a:pt x="0" y="1416883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82" name="Kombinationstegning: figur 12381">
                  <a:extLst>
                    <a:ext uri="{FF2B5EF4-FFF2-40B4-BE49-F238E27FC236}">
                      <a16:creationId xmlns:a16="http://schemas.microsoft.com/office/drawing/2014/main" id="{FAE157F1-6F24-402D-B725-ABDA2FED6CC6}"/>
                    </a:ext>
                  </a:extLst>
                </p:cNvPr>
                <p:cNvSpPr/>
                <p:nvPr/>
              </p:nvSpPr>
              <p:spPr>
                <a:xfrm>
                  <a:off x="6975848" y="4825491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89 h 23093"/>
                    <a:gd name="connsiteX1" fmla="*/ 19704 w 23093"/>
                    <a:gd name="connsiteY1" fmla="*/ 3389 h 23093"/>
                    <a:gd name="connsiteX2" fmla="*/ 19704 w 23093"/>
                    <a:gd name="connsiteY2" fmla="*/ 19704 h 23093"/>
                    <a:gd name="connsiteX3" fmla="*/ 3389 w 23093"/>
                    <a:gd name="connsiteY3" fmla="*/ 19704 h 23093"/>
                    <a:gd name="connsiteX4" fmla="*/ 3389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89"/>
                      </a:moveTo>
                      <a:cubicBezTo>
                        <a:pt x="7909" y="-1130"/>
                        <a:pt x="15185" y="-1130"/>
                        <a:pt x="19704" y="3389"/>
                      </a:cubicBezTo>
                      <a:cubicBezTo>
                        <a:pt x="24224" y="7909"/>
                        <a:pt x="24224" y="15185"/>
                        <a:pt x="19704" y="19704"/>
                      </a:cubicBezTo>
                      <a:cubicBezTo>
                        <a:pt x="15185" y="24224"/>
                        <a:pt x="7909" y="24224"/>
                        <a:pt x="3389" y="19704"/>
                      </a:cubicBezTo>
                      <a:cubicBezTo>
                        <a:pt x="-1130" y="15185"/>
                        <a:pt x="-1130" y="7909"/>
                        <a:pt x="3389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83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536389" y="4966735"/>
                <a:ext cx="1169418" cy="1169418"/>
                <a:chOff x="5536389" y="4966735"/>
                <a:chExt cx="1169418" cy="1169418"/>
              </a:xfrm>
              <a:solidFill>
                <a:srgbClr val="1A1C3A"/>
              </a:solidFill>
            </p:grpSpPr>
            <p:sp>
              <p:nvSpPr>
                <p:cNvPr id="12384" name="Kombinationstegning: figur 12383">
                  <a:extLst>
                    <a:ext uri="{FF2B5EF4-FFF2-40B4-BE49-F238E27FC236}">
                      <a16:creationId xmlns:a16="http://schemas.microsoft.com/office/drawing/2014/main" id="{04D57AE7-E5B8-4258-BAA8-024F52AE9CFF}"/>
                    </a:ext>
                  </a:extLst>
                </p:cNvPr>
                <p:cNvSpPr/>
                <p:nvPr/>
              </p:nvSpPr>
              <p:spPr>
                <a:xfrm>
                  <a:off x="5536389" y="4977937"/>
                  <a:ext cx="1158292" cy="1158216"/>
                </a:xfrm>
                <a:custGeom>
                  <a:avLst/>
                  <a:gdLst>
                    <a:gd name="connsiteX0" fmla="*/ 1158293 w 1158292"/>
                    <a:gd name="connsiteY0" fmla="*/ 0 h 1158216"/>
                    <a:gd name="connsiteX1" fmla="*/ 0 w 1158292"/>
                    <a:gd name="connsiteY1" fmla="*/ 1158217 h 1158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58292" h="1158216">
                      <a:moveTo>
                        <a:pt x="1158293" y="0"/>
                      </a:moveTo>
                      <a:lnTo>
                        <a:pt x="0" y="1158217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85" name="Kombinationstegning: figur 12384">
                  <a:extLst>
                    <a:ext uri="{FF2B5EF4-FFF2-40B4-BE49-F238E27FC236}">
                      <a16:creationId xmlns:a16="http://schemas.microsoft.com/office/drawing/2014/main" id="{26DDB324-8465-457B-AFF5-3AE7C66F1D70}"/>
                    </a:ext>
                  </a:extLst>
                </p:cNvPr>
                <p:cNvSpPr/>
                <p:nvPr/>
              </p:nvSpPr>
              <p:spPr>
                <a:xfrm>
                  <a:off x="6682713" y="4966735"/>
                  <a:ext cx="23093" cy="23093"/>
                </a:xfrm>
                <a:custGeom>
                  <a:avLst/>
                  <a:gdLst>
                    <a:gd name="connsiteX0" fmla="*/ 3390 w 23093"/>
                    <a:gd name="connsiteY0" fmla="*/ 3389 h 23093"/>
                    <a:gd name="connsiteX1" fmla="*/ 19705 w 23093"/>
                    <a:gd name="connsiteY1" fmla="*/ 3389 h 23093"/>
                    <a:gd name="connsiteX2" fmla="*/ 19705 w 23093"/>
                    <a:gd name="connsiteY2" fmla="*/ 19704 h 23093"/>
                    <a:gd name="connsiteX3" fmla="*/ 3390 w 23093"/>
                    <a:gd name="connsiteY3" fmla="*/ 19704 h 23093"/>
                    <a:gd name="connsiteX4" fmla="*/ 3390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90" y="3389"/>
                      </a:moveTo>
                      <a:cubicBezTo>
                        <a:pt x="7908" y="-1130"/>
                        <a:pt x="15185" y="-1130"/>
                        <a:pt x="19705" y="3389"/>
                      </a:cubicBezTo>
                      <a:cubicBezTo>
                        <a:pt x="24224" y="7909"/>
                        <a:pt x="24224" y="15185"/>
                        <a:pt x="19705" y="19704"/>
                      </a:cubicBezTo>
                      <a:cubicBezTo>
                        <a:pt x="15185" y="24224"/>
                        <a:pt x="7908" y="24224"/>
                        <a:pt x="3390" y="19704"/>
                      </a:cubicBezTo>
                      <a:cubicBezTo>
                        <a:pt x="-1130" y="15185"/>
                        <a:pt x="-1130" y="7909"/>
                        <a:pt x="3390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86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4150739" y="4443422"/>
                <a:ext cx="335004" cy="333391"/>
                <a:chOff x="4150739" y="4443422"/>
                <a:chExt cx="335004" cy="333391"/>
              </a:xfrm>
              <a:solidFill>
                <a:srgbClr val="1A1C3A"/>
              </a:solidFill>
            </p:grpSpPr>
            <p:sp>
              <p:nvSpPr>
                <p:cNvPr id="12387" name="Kombinationstegning: figur 12386">
                  <a:extLst>
                    <a:ext uri="{FF2B5EF4-FFF2-40B4-BE49-F238E27FC236}">
                      <a16:creationId xmlns:a16="http://schemas.microsoft.com/office/drawing/2014/main" id="{8DD4612A-B6BB-4E9F-B576-7503676C37EE}"/>
                    </a:ext>
                  </a:extLst>
                </p:cNvPr>
                <p:cNvSpPr/>
                <p:nvPr/>
              </p:nvSpPr>
              <p:spPr>
                <a:xfrm>
                  <a:off x="4171008" y="4443422"/>
                  <a:ext cx="314735" cy="314811"/>
                </a:xfrm>
                <a:custGeom>
                  <a:avLst/>
                  <a:gdLst>
                    <a:gd name="connsiteX0" fmla="*/ 314735 w 314735"/>
                    <a:gd name="connsiteY0" fmla="*/ 0 h 314811"/>
                    <a:gd name="connsiteX1" fmla="*/ 0 w 314735"/>
                    <a:gd name="connsiteY1" fmla="*/ 314812 h 3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4735" h="314811">
                      <a:moveTo>
                        <a:pt x="314735" y="0"/>
                      </a:moveTo>
                      <a:lnTo>
                        <a:pt x="0" y="314812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88" name="Kombinationstegning: figur 12387">
                  <a:extLst>
                    <a:ext uri="{FF2B5EF4-FFF2-40B4-BE49-F238E27FC236}">
                      <a16:creationId xmlns:a16="http://schemas.microsoft.com/office/drawing/2014/main" id="{8F7FA7F4-1AED-4131-A300-35C20B430F93}"/>
                    </a:ext>
                  </a:extLst>
                </p:cNvPr>
                <p:cNvSpPr/>
                <p:nvPr/>
              </p:nvSpPr>
              <p:spPr>
                <a:xfrm>
                  <a:off x="4150739" y="4753720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89 h 23093"/>
                    <a:gd name="connsiteX1" fmla="*/ 19704 w 23093"/>
                    <a:gd name="connsiteY1" fmla="*/ 3389 h 23093"/>
                    <a:gd name="connsiteX2" fmla="*/ 19704 w 23093"/>
                    <a:gd name="connsiteY2" fmla="*/ 19704 h 23093"/>
                    <a:gd name="connsiteX3" fmla="*/ 3389 w 23093"/>
                    <a:gd name="connsiteY3" fmla="*/ 19704 h 23093"/>
                    <a:gd name="connsiteX4" fmla="*/ 3389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89"/>
                      </a:moveTo>
                      <a:cubicBezTo>
                        <a:pt x="7909" y="-1130"/>
                        <a:pt x="15185" y="-1130"/>
                        <a:pt x="19704" y="3389"/>
                      </a:cubicBezTo>
                      <a:cubicBezTo>
                        <a:pt x="24224" y="7909"/>
                        <a:pt x="24224" y="15185"/>
                        <a:pt x="19704" y="19704"/>
                      </a:cubicBezTo>
                      <a:cubicBezTo>
                        <a:pt x="15185" y="24224"/>
                        <a:pt x="7909" y="24224"/>
                        <a:pt x="3389" y="19704"/>
                      </a:cubicBezTo>
                      <a:cubicBezTo>
                        <a:pt x="-1130" y="15185"/>
                        <a:pt x="-1130" y="7909"/>
                        <a:pt x="3389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89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3533313" y="3948307"/>
                <a:ext cx="189901" cy="189902"/>
                <a:chOff x="3533313" y="3948307"/>
                <a:chExt cx="189901" cy="189902"/>
              </a:xfrm>
              <a:solidFill>
                <a:srgbClr val="1A1C3A"/>
              </a:solidFill>
            </p:grpSpPr>
            <p:sp>
              <p:nvSpPr>
                <p:cNvPr id="12390" name="Kombinationstegning: figur 12389">
                  <a:extLst>
                    <a:ext uri="{FF2B5EF4-FFF2-40B4-BE49-F238E27FC236}">
                      <a16:creationId xmlns:a16="http://schemas.microsoft.com/office/drawing/2014/main" id="{EE9211F8-5719-4C10-A1BF-DD27FFAF55AF}"/>
                    </a:ext>
                  </a:extLst>
                </p:cNvPr>
                <p:cNvSpPr/>
                <p:nvPr/>
              </p:nvSpPr>
              <p:spPr>
                <a:xfrm>
                  <a:off x="3533313" y="3959433"/>
                  <a:ext cx="178699" cy="178776"/>
                </a:xfrm>
                <a:custGeom>
                  <a:avLst/>
                  <a:gdLst>
                    <a:gd name="connsiteX0" fmla="*/ 178700 w 178699"/>
                    <a:gd name="connsiteY0" fmla="*/ 0 h 178776"/>
                    <a:gd name="connsiteX1" fmla="*/ 0 w 178699"/>
                    <a:gd name="connsiteY1" fmla="*/ 178776 h 178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699" h="178776">
                      <a:moveTo>
                        <a:pt x="178700" y="0"/>
                      </a:moveTo>
                      <a:lnTo>
                        <a:pt x="0" y="178776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91" name="Kombinationstegning: figur 12390">
                  <a:extLst>
                    <a:ext uri="{FF2B5EF4-FFF2-40B4-BE49-F238E27FC236}">
                      <a16:creationId xmlns:a16="http://schemas.microsoft.com/office/drawing/2014/main" id="{3FF1C8D4-31BF-49AF-ADD3-39623241CF49}"/>
                    </a:ext>
                  </a:extLst>
                </p:cNvPr>
                <p:cNvSpPr/>
                <p:nvPr/>
              </p:nvSpPr>
              <p:spPr>
                <a:xfrm>
                  <a:off x="3700121" y="3948307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90 h 23093"/>
                    <a:gd name="connsiteX1" fmla="*/ 19704 w 23093"/>
                    <a:gd name="connsiteY1" fmla="*/ 3390 h 23093"/>
                    <a:gd name="connsiteX2" fmla="*/ 19704 w 23093"/>
                    <a:gd name="connsiteY2" fmla="*/ 19704 h 23093"/>
                    <a:gd name="connsiteX3" fmla="*/ 3389 w 23093"/>
                    <a:gd name="connsiteY3" fmla="*/ 19704 h 23093"/>
                    <a:gd name="connsiteX4" fmla="*/ 3389 w 23093"/>
                    <a:gd name="connsiteY4" fmla="*/ 3390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90"/>
                      </a:moveTo>
                      <a:cubicBezTo>
                        <a:pt x="7909" y="-1130"/>
                        <a:pt x="15185" y="-1130"/>
                        <a:pt x="19704" y="3390"/>
                      </a:cubicBezTo>
                      <a:cubicBezTo>
                        <a:pt x="24224" y="7909"/>
                        <a:pt x="24224" y="15185"/>
                        <a:pt x="19704" y="19704"/>
                      </a:cubicBezTo>
                      <a:cubicBezTo>
                        <a:pt x="15185" y="24224"/>
                        <a:pt x="7909" y="24224"/>
                        <a:pt x="3389" y="19704"/>
                      </a:cubicBezTo>
                      <a:cubicBezTo>
                        <a:pt x="-1130" y="15185"/>
                        <a:pt x="-1130" y="7909"/>
                        <a:pt x="3389" y="3390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92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4213318" y="3685600"/>
                <a:ext cx="149152" cy="149152"/>
                <a:chOff x="4213318" y="3685600"/>
                <a:chExt cx="149152" cy="149152"/>
              </a:xfrm>
              <a:solidFill>
                <a:srgbClr val="1A1C3A"/>
              </a:solidFill>
            </p:grpSpPr>
            <p:sp>
              <p:nvSpPr>
                <p:cNvPr id="12393" name="Kombinationstegning: figur 12392">
                  <a:extLst>
                    <a:ext uri="{FF2B5EF4-FFF2-40B4-BE49-F238E27FC236}">
                      <a16:creationId xmlns:a16="http://schemas.microsoft.com/office/drawing/2014/main" id="{716E072F-705A-4237-AFD2-44B448F130C3}"/>
                    </a:ext>
                  </a:extLst>
                </p:cNvPr>
                <p:cNvSpPr/>
                <p:nvPr/>
              </p:nvSpPr>
              <p:spPr>
                <a:xfrm>
                  <a:off x="4224444" y="3685600"/>
                  <a:ext cx="138026" cy="138026"/>
                </a:xfrm>
                <a:custGeom>
                  <a:avLst/>
                  <a:gdLst>
                    <a:gd name="connsiteX0" fmla="*/ 138027 w 138026"/>
                    <a:gd name="connsiteY0" fmla="*/ 0 h 138026"/>
                    <a:gd name="connsiteX1" fmla="*/ 0 w 138026"/>
                    <a:gd name="connsiteY1" fmla="*/ 138027 h 13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8026" h="138026">
                      <a:moveTo>
                        <a:pt x="138027" y="0"/>
                      </a:moveTo>
                      <a:lnTo>
                        <a:pt x="0" y="138027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94" name="Kombinationstegning: figur 12393">
                  <a:extLst>
                    <a:ext uri="{FF2B5EF4-FFF2-40B4-BE49-F238E27FC236}">
                      <a16:creationId xmlns:a16="http://schemas.microsoft.com/office/drawing/2014/main" id="{6D1E55C2-E80E-40BB-9C29-6C25B27E2103}"/>
                    </a:ext>
                  </a:extLst>
                </p:cNvPr>
                <p:cNvSpPr/>
                <p:nvPr/>
              </p:nvSpPr>
              <p:spPr>
                <a:xfrm>
                  <a:off x="4213318" y="3811716"/>
                  <a:ext cx="23093" cy="23036"/>
                </a:xfrm>
                <a:custGeom>
                  <a:avLst/>
                  <a:gdLst>
                    <a:gd name="connsiteX0" fmla="*/ 3389 w 23093"/>
                    <a:gd name="connsiteY0" fmla="*/ 3332 h 23036"/>
                    <a:gd name="connsiteX1" fmla="*/ 3389 w 23093"/>
                    <a:gd name="connsiteY1" fmla="*/ 19647 h 23036"/>
                    <a:gd name="connsiteX2" fmla="*/ 19704 w 23093"/>
                    <a:gd name="connsiteY2" fmla="*/ 19647 h 23036"/>
                    <a:gd name="connsiteX3" fmla="*/ 19704 w 23093"/>
                    <a:gd name="connsiteY3" fmla="*/ 3332 h 23036"/>
                    <a:gd name="connsiteX4" fmla="*/ 3389 w 23093"/>
                    <a:gd name="connsiteY4" fmla="*/ 3332 h 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36">
                      <a:moveTo>
                        <a:pt x="3389" y="3332"/>
                      </a:moveTo>
                      <a:cubicBezTo>
                        <a:pt x="-1130" y="7851"/>
                        <a:pt x="-1130" y="15128"/>
                        <a:pt x="3389" y="19647"/>
                      </a:cubicBezTo>
                      <a:cubicBezTo>
                        <a:pt x="7909" y="24166"/>
                        <a:pt x="15185" y="24166"/>
                        <a:pt x="19704" y="19647"/>
                      </a:cubicBezTo>
                      <a:cubicBezTo>
                        <a:pt x="24224" y="15128"/>
                        <a:pt x="24224" y="7851"/>
                        <a:pt x="19704" y="3332"/>
                      </a:cubicBezTo>
                      <a:cubicBezTo>
                        <a:pt x="15185" y="-1111"/>
                        <a:pt x="7909" y="-1111"/>
                        <a:pt x="3389" y="3332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95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3782539" y="3823857"/>
                <a:ext cx="149152" cy="149152"/>
                <a:chOff x="3782539" y="3823857"/>
                <a:chExt cx="149152" cy="149152"/>
              </a:xfrm>
              <a:solidFill>
                <a:srgbClr val="1A1C3A"/>
              </a:solidFill>
            </p:grpSpPr>
            <p:sp>
              <p:nvSpPr>
                <p:cNvPr id="12396" name="Kombinationstegning: figur 12395">
                  <a:extLst>
                    <a:ext uri="{FF2B5EF4-FFF2-40B4-BE49-F238E27FC236}">
                      <a16:creationId xmlns:a16="http://schemas.microsoft.com/office/drawing/2014/main" id="{E00CEE7C-E6FE-406D-A2CF-A5E06D747C79}"/>
                    </a:ext>
                  </a:extLst>
                </p:cNvPr>
                <p:cNvSpPr/>
                <p:nvPr/>
              </p:nvSpPr>
              <p:spPr>
                <a:xfrm>
                  <a:off x="3793665" y="3823857"/>
                  <a:ext cx="138026" cy="138026"/>
                </a:xfrm>
                <a:custGeom>
                  <a:avLst/>
                  <a:gdLst>
                    <a:gd name="connsiteX0" fmla="*/ 138027 w 138026"/>
                    <a:gd name="connsiteY0" fmla="*/ 0 h 138026"/>
                    <a:gd name="connsiteX1" fmla="*/ 0 w 138026"/>
                    <a:gd name="connsiteY1" fmla="*/ 138027 h 13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8026" h="138026">
                      <a:moveTo>
                        <a:pt x="138027" y="0"/>
                      </a:moveTo>
                      <a:lnTo>
                        <a:pt x="0" y="138027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97" name="Kombinationstegning: figur 12396">
                  <a:extLst>
                    <a:ext uri="{FF2B5EF4-FFF2-40B4-BE49-F238E27FC236}">
                      <a16:creationId xmlns:a16="http://schemas.microsoft.com/office/drawing/2014/main" id="{8EDA7178-4ABD-4A23-ADA0-AE383929B075}"/>
                    </a:ext>
                  </a:extLst>
                </p:cNvPr>
                <p:cNvSpPr/>
                <p:nvPr/>
              </p:nvSpPr>
              <p:spPr>
                <a:xfrm>
                  <a:off x="3782539" y="3949973"/>
                  <a:ext cx="23093" cy="23036"/>
                </a:xfrm>
                <a:custGeom>
                  <a:avLst/>
                  <a:gdLst>
                    <a:gd name="connsiteX0" fmla="*/ 3389 w 23093"/>
                    <a:gd name="connsiteY0" fmla="*/ 3332 h 23036"/>
                    <a:gd name="connsiteX1" fmla="*/ 3389 w 23093"/>
                    <a:gd name="connsiteY1" fmla="*/ 19647 h 23036"/>
                    <a:gd name="connsiteX2" fmla="*/ 19704 w 23093"/>
                    <a:gd name="connsiteY2" fmla="*/ 19647 h 23036"/>
                    <a:gd name="connsiteX3" fmla="*/ 19704 w 23093"/>
                    <a:gd name="connsiteY3" fmla="*/ 3332 h 23036"/>
                    <a:gd name="connsiteX4" fmla="*/ 3389 w 23093"/>
                    <a:gd name="connsiteY4" fmla="*/ 3332 h 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36">
                      <a:moveTo>
                        <a:pt x="3389" y="3332"/>
                      </a:moveTo>
                      <a:cubicBezTo>
                        <a:pt x="-1130" y="7851"/>
                        <a:pt x="-1130" y="15128"/>
                        <a:pt x="3389" y="19647"/>
                      </a:cubicBezTo>
                      <a:cubicBezTo>
                        <a:pt x="7909" y="24166"/>
                        <a:pt x="15185" y="24166"/>
                        <a:pt x="19704" y="19647"/>
                      </a:cubicBezTo>
                      <a:cubicBezTo>
                        <a:pt x="24224" y="15128"/>
                        <a:pt x="24224" y="7851"/>
                        <a:pt x="19704" y="3332"/>
                      </a:cubicBezTo>
                      <a:cubicBezTo>
                        <a:pt x="15185" y="-1111"/>
                        <a:pt x="7909" y="-1111"/>
                        <a:pt x="3389" y="3332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98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3302987" y="4131220"/>
                <a:ext cx="603063" cy="603063"/>
                <a:chOff x="3302987" y="4131220"/>
                <a:chExt cx="603063" cy="603063"/>
              </a:xfrm>
              <a:solidFill>
                <a:srgbClr val="1A1C3A"/>
              </a:solidFill>
            </p:grpSpPr>
            <p:sp>
              <p:nvSpPr>
                <p:cNvPr id="12399" name="Kombinationstegning: figur 12398">
                  <a:extLst>
                    <a:ext uri="{FF2B5EF4-FFF2-40B4-BE49-F238E27FC236}">
                      <a16:creationId xmlns:a16="http://schemas.microsoft.com/office/drawing/2014/main" id="{2005741E-79EB-4C17-8254-3DC14E381DC7}"/>
                    </a:ext>
                  </a:extLst>
                </p:cNvPr>
                <p:cNvSpPr/>
                <p:nvPr/>
              </p:nvSpPr>
              <p:spPr>
                <a:xfrm>
                  <a:off x="3302987" y="4142345"/>
                  <a:ext cx="591937" cy="591938"/>
                </a:xfrm>
                <a:custGeom>
                  <a:avLst/>
                  <a:gdLst>
                    <a:gd name="connsiteX0" fmla="*/ 591938 w 591937"/>
                    <a:gd name="connsiteY0" fmla="*/ 0 h 591938"/>
                    <a:gd name="connsiteX1" fmla="*/ 0 w 591937"/>
                    <a:gd name="connsiteY1" fmla="*/ 591938 h 591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1937" h="591938">
                      <a:moveTo>
                        <a:pt x="591938" y="0"/>
                      </a:moveTo>
                      <a:lnTo>
                        <a:pt x="0" y="591938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00" name="Kombinationstegning: figur 12399">
                  <a:extLst>
                    <a:ext uri="{FF2B5EF4-FFF2-40B4-BE49-F238E27FC236}">
                      <a16:creationId xmlns:a16="http://schemas.microsoft.com/office/drawing/2014/main" id="{4D9C6A92-46BA-40D9-B705-863B4A910B2D}"/>
                    </a:ext>
                  </a:extLst>
                </p:cNvPr>
                <p:cNvSpPr/>
                <p:nvPr/>
              </p:nvSpPr>
              <p:spPr>
                <a:xfrm>
                  <a:off x="3882957" y="4131220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89 h 23093"/>
                    <a:gd name="connsiteX1" fmla="*/ 19704 w 23093"/>
                    <a:gd name="connsiteY1" fmla="*/ 3389 h 23093"/>
                    <a:gd name="connsiteX2" fmla="*/ 19704 w 23093"/>
                    <a:gd name="connsiteY2" fmla="*/ 19704 h 23093"/>
                    <a:gd name="connsiteX3" fmla="*/ 3389 w 23093"/>
                    <a:gd name="connsiteY3" fmla="*/ 19704 h 23093"/>
                    <a:gd name="connsiteX4" fmla="*/ 3389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89"/>
                      </a:moveTo>
                      <a:cubicBezTo>
                        <a:pt x="7909" y="-1130"/>
                        <a:pt x="15185" y="-1130"/>
                        <a:pt x="19704" y="3389"/>
                      </a:cubicBezTo>
                      <a:cubicBezTo>
                        <a:pt x="24224" y="7909"/>
                        <a:pt x="24224" y="15185"/>
                        <a:pt x="19704" y="19704"/>
                      </a:cubicBezTo>
                      <a:cubicBezTo>
                        <a:pt x="15185" y="24224"/>
                        <a:pt x="7909" y="24224"/>
                        <a:pt x="3389" y="19704"/>
                      </a:cubicBezTo>
                      <a:cubicBezTo>
                        <a:pt x="-1130" y="15185"/>
                        <a:pt x="-1130" y="7832"/>
                        <a:pt x="3389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01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3347107" y="4004759"/>
                <a:ext cx="432483" cy="432483"/>
                <a:chOff x="3347107" y="4004759"/>
                <a:chExt cx="432483" cy="432483"/>
              </a:xfrm>
              <a:solidFill>
                <a:srgbClr val="1A1C3A"/>
              </a:solidFill>
            </p:grpSpPr>
            <p:sp>
              <p:nvSpPr>
                <p:cNvPr id="12402" name="Kombinationstegning: figur 12401">
                  <a:extLst>
                    <a:ext uri="{FF2B5EF4-FFF2-40B4-BE49-F238E27FC236}">
                      <a16:creationId xmlns:a16="http://schemas.microsoft.com/office/drawing/2014/main" id="{4C3CF489-A0DB-4F14-902B-8697EA858552}"/>
                    </a:ext>
                  </a:extLst>
                </p:cNvPr>
                <p:cNvSpPr/>
                <p:nvPr/>
              </p:nvSpPr>
              <p:spPr>
                <a:xfrm>
                  <a:off x="3347107" y="4015885"/>
                  <a:ext cx="421357" cy="421357"/>
                </a:xfrm>
                <a:custGeom>
                  <a:avLst/>
                  <a:gdLst>
                    <a:gd name="connsiteX0" fmla="*/ 421358 w 421357"/>
                    <a:gd name="connsiteY0" fmla="*/ 0 h 421357"/>
                    <a:gd name="connsiteX1" fmla="*/ 0 w 421357"/>
                    <a:gd name="connsiteY1" fmla="*/ 421358 h 421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1357" h="421357">
                      <a:moveTo>
                        <a:pt x="421358" y="0"/>
                      </a:moveTo>
                      <a:lnTo>
                        <a:pt x="0" y="421358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03" name="Kombinationstegning: figur 12402">
                  <a:extLst>
                    <a:ext uri="{FF2B5EF4-FFF2-40B4-BE49-F238E27FC236}">
                      <a16:creationId xmlns:a16="http://schemas.microsoft.com/office/drawing/2014/main" id="{981FC4DC-6DE9-4701-84C0-68D32D6ECED1}"/>
                    </a:ext>
                  </a:extLst>
                </p:cNvPr>
                <p:cNvSpPr/>
                <p:nvPr/>
              </p:nvSpPr>
              <p:spPr>
                <a:xfrm>
                  <a:off x="3756554" y="4004759"/>
                  <a:ext cx="23036" cy="23093"/>
                </a:xfrm>
                <a:custGeom>
                  <a:avLst/>
                  <a:gdLst>
                    <a:gd name="connsiteX0" fmla="*/ 3332 w 23036"/>
                    <a:gd name="connsiteY0" fmla="*/ 3389 h 23093"/>
                    <a:gd name="connsiteX1" fmla="*/ 19647 w 23036"/>
                    <a:gd name="connsiteY1" fmla="*/ 3389 h 23093"/>
                    <a:gd name="connsiteX2" fmla="*/ 19647 w 23036"/>
                    <a:gd name="connsiteY2" fmla="*/ 19704 h 23093"/>
                    <a:gd name="connsiteX3" fmla="*/ 3332 w 23036"/>
                    <a:gd name="connsiteY3" fmla="*/ 19704 h 23093"/>
                    <a:gd name="connsiteX4" fmla="*/ 3332 w 23036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36" h="23093">
                      <a:moveTo>
                        <a:pt x="3332" y="3389"/>
                      </a:moveTo>
                      <a:cubicBezTo>
                        <a:pt x="7851" y="-1130"/>
                        <a:pt x="15128" y="-1130"/>
                        <a:pt x="19647" y="3389"/>
                      </a:cubicBezTo>
                      <a:cubicBezTo>
                        <a:pt x="24166" y="7909"/>
                        <a:pt x="24166" y="15185"/>
                        <a:pt x="19647" y="19704"/>
                      </a:cubicBezTo>
                      <a:cubicBezTo>
                        <a:pt x="15128" y="24224"/>
                        <a:pt x="7851" y="24224"/>
                        <a:pt x="3332" y="19704"/>
                      </a:cubicBezTo>
                      <a:cubicBezTo>
                        <a:pt x="-1111" y="15185"/>
                        <a:pt x="-1111" y="7909"/>
                        <a:pt x="3332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04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441083" y="4188150"/>
                <a:ext cx="149133" cy="149133"/>
                <a:chOff x="8441083" y="4188150"/>
                <a:chExt cx="149133" cy="149133"/>
              </a:xfrm>
              <a:solidFill>
                <a:srgbClr val="1A1C3A"/>
              </a:solidFill>
            </p:grpSpPr>
            <p:sp>
              <p:nvSpPr>
                <p:cNvPr id="12405" name="Kombinationstegning: figur 12404">
                  <a:extLst>
                    <a:ext uri="{FF2B5EF4-FFF2-40B4-BE49-F238E27FC236}">
                      <a16:creationId xmlns:a16="http://schemas.microsoft.com/office/drawing/2014/main" id="{47285958-BB9E-46B7-AB23-5AD14357D712}"/>
                    </a:ext>
                  </a:extLst>
                </p:cNvPr>
                <p:cNvSpPr/>
                <p:nvPr/>
              </p:nvSpPr>
              <p:spPr>
                <a:xfrm>
                  <a:off x="8441083" y="4199257"/>
                  <a:ext cx="138103" cy="138026"/>
                </a:xfrm>
                <a:custGeom>
                  <a:avLst/>
                  <a:gdLst>
                    <a:gd name="connsiteX0" fmla="*/ 138103 w 138103"/>
                    <a:gd name="connsiteY0" fmla="*/ 0 h 138026"/>
                    <a:gd name="connsiteX1" fmla="*/ 0 w 138103"/>
                    <a:gd name="connsiteY1" fmla="*/ 138027 h 13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8103" h="138026">
                      <a:moveTo>
                        <a:pt x="138103" y="0"/>
                      </a:moveTo>
                      <a:lnTo>
                        <a:pt x="0" y="138027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06" name="Kombinationstegning: figur 12405">
                  <a:extLst>
                    <a:ext uri="{FF2B5EF4-FFF2-40B4-BE49-F238E27FC236}">
                      <a16:creationId xmlns:a16="http://schemas.microsoft.com/office/drawing/2014/main" id="{88E8E132-8056-4E65-BAB6-687477A78B1D}"/>
                    </a:ext>
                  </a:extLst>
                </p:cNvPr>
                <p:cNvSpPr/>
                <p:nvPr/>
              </p:nvSpPr>
              <p:spPr>
                <a:xfrm>
                  <a:off x="8567237" y="4188150"/>
                  <a:ext cx="22978" cy="22978"/>
                </a:xfrm>
                <a:custGeom>
                  <a:avLst/>
                  <a:gdLst>
                    <a:gd name="connsiteX0" fmla="*/ 22979 w 22978"/>
                    <a:gd name="connsiteY0" fmla="*/ 11490 h 22978"/>
                    <a:gd name="connsiteX1" fmla="*/ 11489 w 22978"/>
                    <a:gd name="connsiteY1" fmla="*/ 22979 h 22978"/>
                    <a:gd name="connsiteX2" fmla="*/ 0 w 22978"/>
                    <a:gd name="connsiteY2" fmla="*/ 11490 h 22978"/>
                    <a:gd name="connsiteX3" fmla="*/ 11489 w 22978"/>
                    <a:gd name="connsiteY3" fmla="*/ 0 h 22978"/>
                    <a:gd name="connsiteX4" fmla="*/ 22979 w 22978"/>
                    <a:gd name="connsiteY4" fmla="*/ 11490 h 22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8" h="22978">
                      <a:moveTo>
                        <a:pt x="22979" y="11490"/>
                      </a:moveTo>
                      <a:cubicBezTo>
                        <a:pt x="22979" y="17835"/>
                        <a:pt x="17835" y="22979"/>
                        <a:pt x="11489" y="22979"/>
                      </a:cubicBezTo>
                      <a:cubicBezTo>
                        <a:pt x="5144" y="22979"/>
                        <a:pt x="0" y="17835"/>
                        <a:pt x="0" y="11490"/>
                      </a:cubicBezTo>
                      <a:cubicBezTo>
                        <a:pt x="0" y="5144"/>
                        <a:pt x="5144" y="0"/>
                        <a:pt x="11489" y="0"/>
                      </a:cubicBezTo>
                      <a:cubicBezTo>
                        <a:pt x="17835" y="0"/>
                        <a:pt x="22979" y="5144"/>
                        <a:pt x="22979" y="11490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07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270962" y="3734220"/>
                <a:ext cx="230115" cy="230115"/>
                <a:chOff x="8270962" y="3734220"/>
                <a:chExt cx="230115" cy="230115"/>
              </a:xfrm>
              <a:solidFill>
                <a:srgbClr val="5F5974"/>
              </a:solidFill>
            </p:grpSpPr>
            <p:sp>
              <p:nvSpPr>
                <p:cNvPr id="12408" name="Kombinationstegning: figur 12407">
                  <a:extLst>
                    <a:ext uri="{FF2B5EF4-FFF2-40B4-BE49-F238E27FC236}">
                      <a16:creationId xmlns:a16="http://schemas.microsoft.com/office/drawing/2014/main" id="{72FE8B45-F886-46C8-BC19-B20323677BA5}"/>
                    </a:ext>
                  </a:extLst>
                </p:cNvPr>
                <p:cNvSpPr/>
                <p:nvPr/>
              </p:nvSpPr>
              <p:spPr>
                <a:xfrm>
                  <a:off x="8270962" y="3745346"/>
                  <a:ext cx="218989" cy="218989"/>
                </a:xfrm>
                <a:custGeom>
                  <a:avLst/>
                  <a:gdLst>
                    <a:gd name="connsiteX0" fmla="*/ 218990 w 218989"/>
                    <a:gd name="connsiteY0" fmla="*/ 0 h 218989"/>
                    <a:gd name="connsiteX1" fmla="*/ 0 w 218989"/>
                    <a:gd name="connsiteY1" fmla="*/ 218990 h 218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8989" h="218989">
                      <a:moveTo>
                        <a:pt x="218990" y="0"/>
                      </a:moveTo>
                      <a:lnTo>
                        <a:pt x="0" y="218990"/>
                      </a:lnTo>
                    </a:path>
                  </a:pathLst>
                </a:custGeom>
                <a:ln w="7657" cap="sq">
                  <a:solidFill>
                    <a:srgbClr val="5F597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09" name="Kombinationstegning: figur 12408">
                  <a:extLst>
                    <a:ext uri="{FF2B5EF4-FFF2-40B4-BE49-F238E27FC236}">
                      <a16:creationId xmlns:a16="http://schemas.microsoft.com/office/drawing/2014/main" id="{D2BB455C-76FE-4F1A-9A05-23A652240901}"/>
                    </a:ext>
                  </a:extLst>
                </p:cNvPr>
                <p:cNvSpPr/>
                <p:nvPr/>
              </p:nvSpPr>
              <p:spPr>
                <a:xfrm>
                  <a:off x="8477983" y="3734220"/>
                  <a:ext cx="23093" cy="23093"/>
                </a:xfrm>
                <a:custGeom>
                  <a:avLst/>
                  <a:gdLst>
                    <a:gd name="connsiteX0" fmla="*/ 3390 w 23093"/>
                    <a:gd name="connsiteY0" fmla="*/ 3389 h 23093"/>
                    <a:gd name="connsiteX1" fmla="*/ 19705 w 23093"/>
                    <a:gd name="connsiteY1" fmla="*/ 3389 h 23093"/>
                    <a:gd name="connsiteX2" fmla="*/ 19705 w 23093"/>
                    <a:gd name="connsiteY2" fmla="*/ 19704 h 23093"/>
                    <a:gd name="connsiteX3" fmla="*/ 3390 w 23093"/>
                    <a:gd name="connsiteY3" fmla="*/ 19704 h 23093"/>
                    <a:gd name="connsiteX4" fmla="*/ 3390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90" y="3389"/>
                      </a:moveTo>
                      <a:cubicBezTo>
                        <a:pt x="7908" y="-1130"/>
                        <a:pt x="15185" y="-1130"/>
                        <a:pt x="19705" y="3389"/>
                      </a:cubicBezTo>
                      <a:cubicBezTo>
                        <a:pt x="24224" y="7909"/>
                        <a:pt x="24224" y="15185"/>
                        <a:pt x="19705" y="19704"/>
                      </a:cubicBezTo>
                      <a:cubicBezTo>
                        <a:pt x="15185" y="24224"/>
                        <a:pt x="7908" y="24224"/>
                        <a:pt x="3390" y="19704"/>
                      </a:cubicBezTo>
                      <a:cubicBezTo>
                        <a:pt x="-1130" y="15185"/>
                        <a:pt x="-1130" y="7909"/>
                        <a:pt x="3390" y="3389"/>
                      </a:cubicBezTo>
                      <a:close/>
                    </a:path>
                  </a:pathLst>
                </a:custGeom>
                <a:solidFill>
                  <a:srgbClr val="5F5974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10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294917" y="2831702"/>
                <a:ext cx="618152" cy="618153"/>
                <a:chOff x="8294917" y="2831702"/>
                <a:chExt cx="618152" cy="618153"/>
              </a:xfrm>
              <a:solidFill>
                <a:srgbClr val="1A1C3A"/>
              </a:solidFill>
            </p:grpSpPr>
            <p:sp>
              <p:nvSpPr>
                <p:cNvPr id="12411" name="Kombinationstegning: figur 12410">
                  <a:extLst>
                    <a:ext uri="{FF2B5EF4-FFF2-40B4-BE49-F238E27FC236}">
                      <a16:creationId xmlns:a16="http://schemas.microsoft.com/office/drawing/2014/main" id="{BD5513AD-D364-48FF-89F1-87B54DEC3390}"/>
                    </a:ext>
                  </a:extLst>
                </p:cNvPr>
                <p:cNvSpPr/>
                <p:nvPr/>
              </p:nvSpPr>
              <p:spPr>
                <a:xfrm>
                  <a:off x="8306043" y="2831702"/>
                  <a:ext cx="607027" cy="607027"/>
                </a:xfrm>
                <a:custGeom>
                  <a:avLst/>
                  <a:gdLst>
                    <a:gd name="connsiteX0" fmla="*/ 607028 w 607027"/>
                    <a:gd name="connsiteY0" fmla="*/ 0 h 607027"/>
                    <a:gd name="connsiteX1" fmla="*/ 0 w 607027"/>
                    <a:gd name="connsiteY1" fmla="*/ 607028 h 60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7027" h="607027">
                      <a:moveTo>
                        <a:pt x="607028" y="0"/>
                      </a:moveTo>
                      <a:lnTo>
                        <a:pt x="0" y="607028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12" name="Kombinationstegning: figur 12411">
                  <a:extLst>
                    <a:ext uri="{FF2B5EF4-FFF2-40B4-BE49-F238E27FC236}">
                      <a16:creationId xmlns:a16="http://schemas.microsoft.com/office/drawing/2014/main" id="{6FE4EF61-3899-4AE8-8B63-3BFD6C2907F7}"/>
                    </a:ext>
                  </a:extLst>
                </p:cNvPr>
                <p:cNvSpPr/>
                <p:nvPr/>
              </p:nvSpPr>
              <p:spPr>
                <a:xfrm>
                  <a:off x="8294917" y="3426761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89 h 23093"/>
                    <a:gd name="connsiteX1" fmla="*/ 3389 w 23093"/>
                    <a:gd name="connsiteY1" fmla="*/ 19704 h 23093"/>
                    <a:gd name="connsiteX2" fmla="*/ 19704 w 23093"/>
                    <a:gd name="connsiteY2" fmla="*/ 19704 h 23093"/>
                    <a:gd name="connsiteX3" fmla="*/ 19704 w 23093"/>
                    <a:gd name="connsiteY3" fmla="*/ 3389 h 23093"/>
                    <a:gd name="connsiteX4" fmla="*/ 3389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89"/>
                      </a:moveTo>
                      <a:cubicBezTo>
                        <a:pt x="-1130" y="7909"/>
                        <a:pt x="-1130" y="15185"/>
                        <a:pt x="3389" y="19704"/>
                      </a:cubicBezTo>
                      <a:cubicBezTo>
                        <a:pt x="7909" y="24224"/>
                        <a:pt x="15185" y="24224"/>
                        <a:pt x="19704" y="19704"/>
                      </a:cubicBezTo>
                      <a:cubicBezTo>
                        <a:pt x="24224" y="15185"/>
                        <a:pt x="24224" y="7909"/>
                        <a:pt x="19704" y="3389"/>
                      </a:cubicBezTo>
                      <a:cubicBezTo>
                        <a:pt x="15185" y="-1130"/>
                        <a:pt x="7909" y="-1130"/>
                        <a:pt x="3389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13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217018" y="2682186"/>
                <a:ext cx="674298" cy="674298"/>
                <a:chOff x="8217018" y="2682186"/>
                <a:chExt cx="674298" cy="674298"/>
              </a:xfrm>
              <a:solidFill>
                <a:srgbClr val="1A1C3A"/>
              </a:solidFill>
            </p:grpSpPr>
            <p:sp>
              <p:nvSpPr>
                <p:cNvPr id="12414" name="Kombinationstegning: figur 12413">
                  <a:extLst>
                    <a:ext uri="{FF2B5EF4-FFF2-40B4-BE49-F238E27FC236}">
                      <a16:creationId xmlns:a16="http://schemas.microsoft.com/office/drawing/2014/main" id="{90C940E2-B012-4122-9162-E92E03673FBA}"/>
                    </a:ext>
                  </a:extLst>
                </p:cNvPr>
                <p:cNvSpPr/>
                <p:nvPr/>
              </p:nvSpPr>
              <p:spPr>
                <a:xfrm>
                  <a:off x="8228144" y="2682186"/>
                  <a:ext cx="663172" cy="663172"/>
                </a:xfrm>
                <a:custGeom>
                  <a:avLst/>
                  <a:gdLst>
                    <a:gd name="connsiteX0" fmla="*/ 663173 w 663172"/>
                    <a:gd name="connsiteY0" fmla="*/ 0 h 663172"/>
                    <a:gd name="connsiteX1" fmla="*/ 0 w 663172"/>
                    <a:gd name="connsiteY1" fmla="*/ 663173 h 663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3172" h="663172">
                      <a:moveTo>
                        <a:pt x="663173" y="0"/>
                      </a:moveTo>
                      <a:lnTo>
                        <a:pt x="0" y="663173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15" name="Kombinationstegning: figur 12414">
                  <a:extLst>
                    <a:ext uri="{FF2B5EF4-FFF2-40B4-BE49-F238E27FC236}">
                      <a16:creationId xmlns:a16="http://schemas.microsoft.com/office/drawing/2014/main" id="{6B2E34B4-A001-4586-A472-F2290FA9B80F}"/>
                    </a:ext>
                  </a:extLst>
                </p:cNvPr>
                <p:cNvSpPr/>
                <p:nvPr/>
              </p:nvSpPr>
              <p:spPr>
                <a:xfrm>
                  <a:off x="8217018" y="3333448"/>
                  <a:ext cx="23093" cy="23036"/>
                </a:xfrm>
                <a:custGeom>
                  <a:avLst/>
                  <a:gdLst>
                    <a:gd name="connsiteX0" fmla="*/ 3390 w 23093"/>
                    <a:gd name="connsiteY0" fmla="*/ 3332 h 23036"/>
                    <a:gd name="connsiteX1" fmla="*/ 3390 w 23093"/>
                    <a:gd name="connsiteY1" fmla="*/ 19647 h 23036"/>
                    <a:gd name="connsiteX2" fmla="*/ 19705 w 23093"/>
                    <a:gd name="connsiteY2" fmla="*/ 19647 h 23036"/>
                    <a:gd name="connsiteX3" fmla="*/ 19705 w 23093"/>
                    <a:gd name="connsiteY3" fmla="*/ 3332 h 23036"/>
                    <a:gd name="connsiteX4" fmla="*/ 3390 w 23093"/>
                    <a:gd name="connsiteY4" fmla="*/ 3332 h 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36">
                      <a:moveTo>
                        <a:pt x="3390" y="3332"/>
                      </a:moveTo>
                      <a:cubicBezTo>
                        <a:pt x="-1130" y="7851"/>
                        <a:pt x="-1130" y="15128"/>
                        <a:pt x="3390" y="19647"/>
                      </a:cubicBezTo>
                      <a:cubicBezTo>
                        <a:pt x="7908" y="24166"/>
                        <a:pt x="15185" y="24166"/>
                        <a:pt x="19705" y="19647"/>
                      </a:cubicBezTo>
                      <a:cubicBezTo>
                        <a:pt x="24224" y="15128"/>
                        <a:pt x="24224" y="7851"/>
                        <a:pt x="19705" y="3332"/>
                      </a:cubicBezTo>
                      <a:cubicBezTo>
                        <a:pt x="15185" y="-1111"/>
                        <a:pt x="7908" y="-1111"/>
                        <a:pt x="3390" y="3332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16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6811013" y="3395836"/>
                <a:ext cx="433019" cy="433096"/>
                <a:chOff x="6811013" y="3395836"/>
                <a:chExt cx="433019" cy="433096"/>
              </a:xfrm>
              <a:solidFill>
                <a:srgbClr val="1A1C3A"/>
              </a:solidFill>
            </p:grpSpPr>
            <p:sp>
              <p:nvSpPr>
                <p:cNvPr id="12417" name="Kombinationstegning: figur 12416">
                  <a:extLst>
                    <a:ext uri="{FF2B5EF4-FFF2-40B4-BE49-F238E27FC236}">
                      <a16:creationId xmlns:a16="http://schemas.microsoft.com/office/drawing/2014/main" id="{59539E84-3858-4962-8563-199F4C90DADF}"/>
                    </a:ext>
                  </a:extLst>
                </p:cNvPr>
                <p:cNvSpPr/>
                <p:nvPr/>
              </p:nvSpPr>
              <p:spPr>
                <a:xfrm>
                  <a:off x="6822138" y="3395836"/>
                  <a:ext cx="421893" cy="421893"/>
                </a:xfrm>
                <a:custGeom>
                  <a:avLst/>
                  <a:gdLst>
                    <a:gd name="connsiteX0" fmla="*/ 421894 w 421893"/>
                    <a:gd name="connsiteY0" fmla="*/ 0 h 421893"/>
                    <a:gd name="connsiteX1" fmla="*/ 0 w 421893"/>
                    <a:gd name="connsiteY1" fmla="*/ 421894 h 421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1893" h="421893">
                      <a:moveTo>
                        <a:pt x="421894" y="0"/>
                      </a:moveTo>
                      <a:lnTo>
                        <a:pt x="0" y="421894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18" name="Kombinationstegning: figur 12417">
                  <a:extLst>
                    <a:ext uri="{FF2B5EF4-FFF2-40B4-BE49-F238E27FC236}">
                      <a16:creationId xmlns:a16="http://schemas.microsoft.com/office/drawing/2014/main" id="{D0E0FB20-6EB9-4F24-95C4-AFCE058FA1D7}"/>
                    </a:ext>
                  </a:extLst>
                </p:cNvPr>
                <p:cNvSpPr/>
                <p:nvPr/>
              </p:nvSpPr>
              <p:spPr>
                <a:xfrm>
                  <a:off x="6811013" y="3805838"/>
                  <a:ext cx="23093" cy="23093"/>
                </a:xfrm>
                <a:custGeom>
                  <a:avLst/>
                  <a:gdLst>
                    <a:gd name="connsiteX0" fmla="*/ 3390 w 23093"/>
                    <a:gd name="connsiteY0" fmla="*/ 3389 h 23093"/>
                    <a:gd name="connsiteX1" fmla="*/ 3390 w 23093"/>
                    <a:gd name="connsiteY1" fmla="*/ 19704 h 23093"/>
                    <a:gd name="connsiteX2" fmla="*/ 19705 w 23093"/>
                    <a:gd name="connsiteY2" fmla="*/ 19704 h 23093"/>
                    <a:gd name="connsiteX3" fmla="*/ 19705 w 23093"/>
                    <a:gd name="connsiteY3" fmla="*/ 3389 h 23093"/>
                    <a:gd name="connsiteX4" fmla="*/ 3390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90" y="3389"/>
                      </a:moveTo>
                      <a:cubicBezTo>
                        <a:pt x="-1130" y="7909"/>
                        <a:pt x="-1130" y="15185"/>
                        <a:pt x="3390" y="19704"/>
                      </a:cubicBezTo>
                      <a:cubicBezTo>
                        <a:pt x="7908" y="24224"/>
                        <a:pt x="15185" y="24224"/>
                        <a:pt x="19705" y="19704"/>
                      </a:cubicBezTo>
                      <a:cubicBezTo>
                        <a:pt x="24224" y="15185"/>
                        <a:pt x="24224" y="7909"/>
                        <a:pt x="19705" y="3389"/>
                      </a:cubicBezTo>
                      <a:cubicBezTo>
                        <a:pt x="15185" y="-1130"/>
                        <a:pt x="7908" y="-1130"/>
                        <a:pt x="3390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19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6437394" y="3572927"/>
                <a:ext cx="525375" cy="525375"/>
                <a:chOff x="6437394" y="3572927"/>
                <a:chExt cx="525375" cy="525375"/>
              </a:xfrm>
              <a:solidFill>
                <a:srgbClr val="1A1C3A"/>
              </a:solidFill>
            </p:grpSpPr>
            <p:sp>
              <p:nvSpPr>
                <p:cNvPr id="12420" name="Kombinationstegning: figur 12419">
                  <a:extLst>
                    <a:ext uri="{FF2B5EF4-FFF2-40B4-BE49-F238E27FC236}">
                      <a16:creationId xmlns:a16="http://schemas.microsoft.com/office/drawing/2014/main" id="{42A73E20-D2C3-4026-8C11-D63D930986A4}"/>
                    </a:ext>
                  </a:extLst>
                </p:cNvPr>
                <p:cNvSpPr/>
                <p:nvPr/>
              </p:nvSpPr>
              <p:spPr>
                <a:xfrm>
                  <a:off x="6448500" y="3572927"/>
                  <a:ext cx="514269" cy="514269"/>
                </a:xfrm>
                <a:custGeom>
                  <a:avLst/>
                  <a:gdLst>
                    <a:gd name="connsiteX0" fmla="*/ 514269 w 514269"/>
                    <a:gd name="connsiteY0" fmla="*/ 0 h 514269"/>
                    <a:gd name="connsiteX1" fmla="*/ 0 w 514269"/>
                    <a:gd name="connsiteY1" fmla="*/ 514269 h 514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14269" h="514269">
                      <a:moveTo>
                        <a:pt x="514269" y="0"/>
                      </a:moveTo>
                      <a:lnTo>
                        <a:pt x="0" y="514269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21" name="Kombinationstegning: figur 12420">
                  <a:extLst>
                    <a:ext uri="{FF2B5EF4-FFF2-40B4-BE49-F238E27FC236}">
                      <a16:creationId xmlns:a16="http://schemas.microsoft.com/office/drawing/2014/main" id="{E0893055-B6DC-4660-9A1F-B944B2382679}"/>
                    </a:ext>
                  </a:extLst>
                </p:cNvPr>
                <p:cNvSpPr/>
                <p:nvPr/>
              </p:nvSpPr>
              <p:spPr>
                <a:xfrm>
                  <a:off x="6437394" y="4075323"/>
                  <a:ext cx="22978" cy="22978"/>
                </a:xfrm>
                <a:custGeom>
                  <a:avLst/>
                  <a:gdLst>
                    <a:gd name="connsiteX0" fmla="*/ 22979 w 22978"/>
                    <a:gd name="connsiteY0" fmla="*/ 11489 h 22978"/>
                    <a:gd name="connsiteX1" fmla="*/ 11489 w 22978"/>
                    <a:gd name="connsiteY1" fmla="*/ 22979 h 22978"/>
                    <a:gd name="connsiteX2" fmla="*/ 0 w 22978"/>
                    <a:gd name="connsiteY2" fmla="*/ 11489 h 22978"/>
                    <a:gd name="connsiteX3" fmla="*/ 11489 w 22978"/>
                    <a:gd name="connsiteY3" fmla="*/ 0 h 22978"/>
                    <a:gd name="connsiteX4" fmla="*/ 22979 w 22978"/>
                    <a:gd name="connsiteY4" fmla="*/ 11489 h 22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8" h="22978">
                      <a:moveTo>
                        <a:pt x="22979" y="11489"/>
                      </a:moveTo>
                      <a:cubicBezTo>
                        <a:pt x="22979" y="17835"/>
                        <a:pt x="17835" y="22979"/>
                        <a:pt x="11489" y="22979"/>
                      </a:cubicBezTo>
                      <a:cubicBezTo>
                        <a:pt x="5144" y="22979"/>
                        <a:pt x="0" y="17835"/>
                        <a:pt x="0" y="11489"/>
                      </a:cubicBezTo>
                      <a:cubicBezTo>
                        <a:pt x="0" y="5144"/>
                        <a:pt x="5144" y="0"/>
                        <a:pt x="11489" y="0"/>
                      </a:cubicBezTo>
                      <a:cubicBezTo>
                        <a:pt x="17835" y="0"/>
                        <a:pt x="22979" y="5144"/>
                        <a:pt x="22979" y="114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22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6832077" y="3173016"/>
                <a:ext cx="1025799" cy="1025799"/>
                <a:chOff x="6832077" y="3173016"/>
                <a:chExt cx="1025799" cy="1025799"/>
              </a:xfrm>
              <a:solidFill>
                <a:srgbClr val="1A1C3A"/>
              </a:solidFill>
            </p:grpSpPr>
            <p:sp>
              <p:nvSpPr>
                <p:cNvPr id="12423" name="Kombinationstegning: figur 12422">
                  <a:extLst>
                    <a:ext uri="{FF2B5EF4-FFF2-40B4-BE49-F238E27FC236}">
                      <a16:creationId xmlns:a16="http://schemas.microsoft.com/office/drawing/2014/main" id="{9D18D742-83BC-439D-8023-5DE16BB20EE6}"/>
                    </a:ext>
                  </a:extLst>
                </p:cNvPr>
                <p:cNvSpPr/>
                <p:nvPr/>
              </p:nvSpPr>
              <p:spPr>
                <a:xfrm>
                  <a:off x="6843202" y="3173016"/>
                  <a:ext cx="1014674" cy="1014674"/>
                </a:xfrm>
                <a:custGeom>
                  <a:avLst/>
                  <a:gdLst>
                    <a:gd name="connsiteX0" fmla="*/ 1014674 w 1014674"/>
                    <a:gd name="connsiteY0" fmla="*/ 0 h 1014674"/>
                    <a:gd name="connsiteX1" fmla="*/ 0 w 1014674"/>
                    <a:gd name="connsiteY1" fmla="*/ 1014675 h 101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4674" h="1014674">
                      <a:moveTo>
                        <a:pt x="1014674" y="0"/>
                      </a:moveTo>
                      <a:lnTo>
                        <a:pt x="0" y="1014675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24" name="Kombinationstegning: figur 12423">
                  <a:extLst>
                    <a:ext uri="{FF2B5EF4-FFF2-40B4-BE49-F238E27FC236}">
                      <a16:creationId xmlns:a16="http://schemas.microsoft.com/office/drawing/2014/main" id="{6C89868D-3A94-492B-B15A-9BF626C27E85}"/>
                    </a:ext>
                  </a:extLst>
                </p:cNvPr>
                <p:cNvSpPr/>
                <p:nvPr/>
              </p:nvSpPr>
              <p:spPr>
                <a:xfrm>
                  <a:off x="6832077" y="4175722"/>
                  <a:ext cx="23093" cy="23093"/>
                </a:xfrm>
                <a:custGeom>
                  <a:avLst/>
                  <a:gdLst>
                    <a:gd name="connsiteX0" fmla="*/ 3390 w 23093"/>
                    <a:gd name="connsiteY0" fmla="*/ 3390 h 23093"/>
                    <a:gd name="connsiteX1" fmla="*/ 3390 w 23093"/>
                    <a:gd name="connsiteY1" fmla="*/ 19704 h 23093"/>
                    <a:gd name="connsiteX2" fmla="*/ 19705 w 23093"/>
                    <a:gd name="connsiteY2" fmla="*/ 19704 h 23093"/>
                    <a:gd name="connsiteX3" fmla="*/ 19705 w 23093"/>
                    <a:gd name="connsiteY3" fmla="*/ 3390 h 23093"/>
                    <a:gd name="connsiteX4" fmla="*/ 3390 w 23093"/>
                    <a:gd name="connsiteY4" fmla="*/ 3390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90" y="3390"/>
                      </a:moveTo>
                      <a:cubicBezTo>
                        <a:pt x="-1130" y="7909"/>
                        <a:pt x="-1130" y="15185"/>
                        <a:pt x="3390" y="19704"/>
                      </a:cubicBezTo>
                      <a:cubicBezTo>
                        <a:pt x="7908" y="24224"/>
                        <a:pt x="15185" y="24224"/>
                        <a:pt x="19705" y="19704"/>
                      </a:cubicBezTo>
                      <a:cubicBezTo>
                        <a:pt x="24224" y="15185"/>
                        <a:pt x="24224" y="7909"/>
                        <a:pt x="19705" y="3390"/>
                      </a:cubicBezTo>
                      <a:cubicBezTo>
                        <a:pt x="15185" y="-1130"/>
                        <a:pt x="7908" y="-1130"/>
                        <a:pt x="3390" y="3390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25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104301" y="3729184"/>
                <a:ext cx="442134" cy="442134"/>
                <a:chOff x="7104301" y="3729184"/>
                <a:chExt cx="442134" cy="442134"/>
              </a:xfrm>
              <a:solidFill>
                <a:srgbClr val="1A1C3A"/>
              </a:solidFill>
            </p:grpSpPr>
            <p:sp>
              <p:nvSpPr>
                <p:cNvPr id="12426" name="Kombinationstegning: figur 12425">
                  <a:extLst>
                    <a:ext uri="{FF2B5EF4-FFF2-40B4-BE49-F238E27FC236}">
                      <a16:creationId xmlns:a16="http://schemas.microsoft.com/office/drawing/2014/main" id="{C2DF5DCD-5665-47F3-B250-DEB582096660}"/>
                    </a:ext>
                  </a:extLst>
                </p:cNvPr>
                <p:cNvSpPr/>
                <p:nvPr/>
              </p:nvSpPr>
              <p:spPr>
                <a:xfrm>
                  <a:off x="7115503" y="3729184"/>
                  <a:ext cx="430932" cy="431008"/>
                </a:xfrm>
                <a:custGeom>
                  <a:avLst/>
                  <a:gdLst>
                    <a:gd name="connsiteX0" fmla="*/ 430932 w 430932"/>
                    <a:gd name="connsiteY0" fmla="*/ 0 h 431008"/>
                    <a:gd name="connsiteX1" fmla="*/ 0 w 430932"/>
                    <a:gd name="connsiteY1" fmla="*/ 431009 h 431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0932" h="431008">
                      <a:moveTo>
                        <a:pt x="430932" y="0"/>
                      </a:moveTo>
                      <a:lnTo>
                        <a:pt x="0" y="431009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27" name="Kombinationstegning: figur 12426">
                  <a:extLst>
                    <a:ext uri="{FF2B5EF4-FFF2-40B4-BE49-F238E27FC236}">
                      <a16:creationId xmlns:a16="http://schemas.microsoft.com/office/drawing/2014/main" id="{C10345E0-BA17-40E6-88F8-692E9A3D9901}"/>
                    </a:ext>
                  </a:extLst>
                </p:cNvPr>
                <p:cNvSpPr/>
                <p:nvPr/>
              </p:nvSpPr>
              <p:spPr>
                <a:xfrm>
                  <a:off x="7104301" y="4148224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89 h 23093"/>
                    <a:gd name="connsiteX1" fmla="*/ 3389 w 23093"/>
                    <a:gd name="connsiteY1" fmla="*/ 19704 h 23093"/>
                    <a:gd name="connsiteX2" fmla="*/ 19704 w 23093"/>
                    <a:gd name="connsiteY2" fmla="*/ 19704 h 23093"/>
                    <a:gd name="connsiteX3" fmla="*/ 19704 w 23093"/>
                    <a:gd name="connsiteY3" fmla="*/ 3389 h 23093"/>
                    <a:gd name="connsiteX4" fmla="*/ 3389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89"/>
                      </a:moveTo>
                      <a:cubicBezTo>
                        <a:pt x="-1130" y="7909"/>
                        <a:pt x="-1130" y="15185"/>
                        <a:pt x="3389" y="19704"/>
                      </a:cubicBezTo>
                      <a:cubicBezTo>
                        <a:pt x="7909" y="24224"/>
                        <a:pt x="15185" y="24224"/>
                        <a:pt x="19704" y="19704"/>
                      </a:cubicBezTo>
                      <a:cubicBezTo>
                        <a:pt x="24224" y="15185"/>
                        <a:pt x="24224" y="7909"/>
                        <a:pt x="19704" y="3389"/>
                      </a:cubicBezTo>
                      <a:cubicBezTo>
                        <a:pt x="15185" y="-1130"/>
                        <a:pt x="7909" y="-1130"/>
                        <a:pt x="3389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28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208012" y="3498322"/>
                <a:ext cx="442134" cy="442134"/>
                <a:chOff x="7208012" y="3498322"/>
                <a:chExt cx="442134" cy="442134"/>
              </a:xfrm>
              <a:solidFill>
                <a:srgbClr val="1A1C3A"/>
              </a:solidFill>
            </p:grpSpPr>
            <p:sp>
              <p:nvSpPr>
                <p:cNvPr id="12429" name="Kombinationstegning: figur 12428">
                  <a:extLst>
                    <a:ext uri="{FF2B5EF4-FFF2-40B4-BE49-F238E27FC236}">
                      <a16:creationId xmlns:a16="http://schemas.microsoft.com/office/drawing/2014/main" id="{5A3843D4-F5A7-4A20-AD0B-FAED550A3D50}"/>
                    </a:ext>
                  </a:extLst>
                </p:cNvPr>
                <p:cNvSpPr/>
                <p:nvPr/>
              </p:nvSpPr>
              <p:spPr>
                <a:xfrm>
                  <a:off x="7219138" y="3498322"/>
                  <a:ext cx="431008" cy="431008"/>
                </a:xfrm>
                <a:custGeom>
                  <a:avLst/>
                  <a:gdLst>
                    <a:gd name="connsiteX0" fmla="*/ 431009 w 431008"/>
                    <a:gd name="connsiteY0" fmla="*/ 0 h 431008"/>
                    <a:gd name="connsiteX1" fmla="*/ 0 w 431008"/>
                    <a:gd name="connsiteY1" fmla="*/ 431009 h 431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1008" h="431008">
                      <a:moveTo>
                        <a:pt x="431009" y="0"/>
                      </a:moveTo>
                      <a:lnTo>
                        <a:pt x="0" y="431009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30" name="Kombinationstegning: figur 12429">
                  <a:extLst>
                    <a:ext uri="{FF2B5EF4-FFF2-40B4-BE49-F238E27FC236}">
                      <a16:creationId xmlns:a16="http://schemas.microsoft.com/office/drawing/2014/main" id="{5E281781-DA9C-4181-AAE2-7EDEED2E3F15}"/>
                    </a:ext>
                  </a:extLst>
                </p:cNvPr>
                <p:cNvSpPr/>
                <p:nvPr/>
              </p:nvSpPr>
              <p:spPr>
                <a:xfrm>
                  <a:off x="7208012" y="3917362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89 h 23093"/>
                    <a:gd name="connsiteX1" fmla="*/ 3389 w 23093"/>
                    <a:gd name="connsiteY1" fmla="*/ 19704 h 23093"/>
                    <a:gd name="connsiteX2" fmla="*/ 19704 w 23093"/>
                    <a:gd name="connsiteY2" fmla="*/ 19704 h 23093"/>
                    <a:gd name="connsiteX3" fmla="*/ 19704 w 23093"/>
                    <a:gd name="connsiteY3" fmla="*/ 3389 h 23093"/>
                    <a:gd name="connsiteX4" fmla="*/ 3389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89"/>
                      </a:moveTo>
                      <a:cubicBezTo>
                        <a:pt x="-1130" y="7909"/>
                        <a:pt x="-1130" y="15185"/>
                        <a:pt x="3389" y="19704"/>
                      </a:cubicBezTo>
                      <a:cubicBezTo>
                        <a:pt x="7909" y="24224"/>
                        <a:pt x="15185" y="24224"/>
                        <a:pt x="19704" y="19704"/>
                      </a:cubicBezTo>
                      <a:cubicBezTo>
                        <a:pt x="24224" y="15185"/>
                        <a:pt x="24224" y="7909"/>
                        <a:pt x="19704" y="3389"/>
                      </a:cubicBezTo>
                      <a:cubicBezTo>
                        <a:pt x="15185" y="-1130"/>
                        <a:pt x="7909" y="-1130"/>
                        <a:pt x="3389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31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194685" y="3810836"/>
                <a:ext cx="510075" cy="510075"/>
                <a:chOff x="7194685" y="3810836"/>
                <a:chExt cx="510075" cy="510075"/>
              </a:xfrm>
              <a:solidFill>
                <a:srgbClr val="1A1C3A"/>
              </a:solidFill>
            </p:grpSpPr>
            <p:sp>
              <p:nvSpPr>
                <p:cNvPr id="12432" name="Kombinationstegning: figur 12431">
                  <a:extLst>
                    <a:ext uri="{FF2B5EF4-FFF2-40B4-BE49-F238E27FC236}">
                      <a16:creationId xmlns:a16="http://schemas.microsoft.com/office/drawing/2014/main" id="{2F499ABE-164B-4120-9706-5BEF9D6E884B}"/>
                    </a:ext>
                  </a:extLst>
                </p:cNvPr>
                <p:cNvSpPr/>
                <p:nvPr/>
              </p:nvSpPr>
              <p:spPr>
                <a:xfrm>
                  <a:off x="7205810" y="3810836"/>
                  <a:ext cx="498949" cy="498949"/>
                </a:xfrm>
                <a:custGeom>
                  <a:avLst/>
                  <a:gdLst>
                    <a:gd name="connsiteX0" fmla="*/ 498950 w 498949"/>
                    <a:gd name="connsiteY0" fmla="*/ 0 h 498949"/>
                    <a:gd name="connsiteX1" fmla="*/ 0 w 498949"/>
                    <a:gd name="connsiteY1" fmla="*/ 498950 h 49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98949" h="498949">
                      <a:moveTo>
                        <a:pt x="498950" y="0"/>
                      </a:moveTo>
                      <a:lnTo>
                        <a:pt x="0" y="498950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33" name="Kombinationstegning: figur 12432">
                  <a:extLst>
                    <a:ext uri="{FF2B5EF4-FFF2-40B4-BE49-F238E27FC236}">
                      <a16:creationId xmlns:a16="http://schemas.microsoft.com/office/drawing/2014/main" id="{57641602-FDEB-4081-B075-B0C74FAC2454}"/>
                    </a:ext>
                  </a:extLst>
                </p:cNvPr>
                <p:cNvSpPr/>
                <p:nvPr/>
              </p:nvSpPr>
              <p:spPr>
                <a:xfrm>
                  <a:off x="7194685" y="4297817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89 h 23093"/>
                    <a:gd name="connsiteX1" fmla="*/ 3389 w 23093"/>
                    <a:gd name="connsiteY1" fmla="*/ 19704 h 23093"/>
                    <a:gd name="connsiteX2" fmla="*/ 19704 w 23093"/>
                    <a:gd name="connsiteY2" fmla="*/ 19704 h 23093"/>
                    <a:gd name="connsiteX3" fmla="*/ 19704 w 23093"/>
                    <a:gd name="connsiteY3" fmla="*/ 3389 h 23093"/>
                    <a:gd name="connsiteX4" fmla="*/ 3389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89"/>
                      </a:moveTo>
                      <a:cubicBezTo>
                        <a:pt x="-1130" y="7909"/>
                        <a:pt x="-1130" y="15185"/>
                        <a:pt x="3389" y="19704"/>
                      </a:cubicBezTo>
                      <a:cubicBezTo>
                        <a:pt x="7909" y="24224"/>
                        <a:pt x="15185" y="24224"/>
                        <a:pt x="19704" y="19704"/>
                      </a:cubicBezTo>
                      <a:cubicBezTo>
                        <a:pt x="24224" y="15185"/>
                        <a:pt x="24224" y="7909"/>
                        <a:pt x="19704" y="3389"/>
                      </a:cubicBezTo>
                      <a:cubicBezTo>
                        <a:pt x="15185" y="-1130"/>
                        <a:pt x="7909" y="-1130"/>
                        <a:pt x="3389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34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664361" y="2558023"/>
                <a:ext cx="1012912" cy="1012912"/>
                <a:chOff x="8664361" y="2558023"/>
                <a:chExt cx="1012912" cy="1012912"/>
              </a:xfrm>
              <a:solidFill>
                <a:srgbClr val="1A1C3A"/>
              </a:solidFill>
            </p:grpSpPr>
            <p:sp>
              <p:nvSpPr>
                <p:cNvPr id="12435" name="Kombinationstegning: figur 12434">
                  <a:extLst>
                    <a:ext uri="{FF2B5EF4-FFF2-40B4-BE49-F238E27FC236}">
                      <a16:creationId xmlns:a16="http://schemas.microsoft.com/office/drawing/2014/main" id="{1C1E2B15-311C-4F96-8107-B5BE2A4FA792}"/>
                    </a:ext>
                  </a:extLst>
                </p:cNvPr>
                <p:cNvSpPr/>
                <p:nvPr/>
              </p:nvSpPr>
              <p:spPr>
                <a:xfrm>
                  <a:off x="8675468" y="2558023"/>
                  <a:ext cx="1001805" cy="1001806"/>
                </a:xfrm>
                <a:custGeom>
                  <a:avLst/>
                  <a:gdLst>
                    <a:gd name="connsiteX0" fmla="*/ 1001806 w 1001805"/>
                    <a:gd name="connsiteY0" fmla="*/ 0 h 1001806"/>
                    <a:gd name="connsiteX1" fmla="*/ 0 w 1001805"/>
                    <a:gd name="connsiteY1" fmla="*/ 1001806 h 1001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1805" h="1001806">
                      <a:moveTo>
                        <a:pt x="1001806" y="0"/>
                      </a:moveTo>
                      <a:lnTo>
                        <a:pt x="0" y="1001806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36" name="Kombinationstegning: figur 12435">
                  <a:extLst>
                    <a:ext uri="{FF2B5EF4-FFF2-40B4-BE49-F238E27FC236}">
                      <a16:creationId xmlns:a16="http://schemas.microsoft.com/office/drawing/2014/main" id="{878811A8-F366-4DD0-BB78-ADFAA8098901}"/>
                    </a:ext>
                  </a:extLst>
                </p:cNvPr>
                <p:cNvSpPr/>
                <p:nvPr/>
              </p:nvSpPr>
              <p:spPr>
                <a:xfrm>
                  <a:off x="8664361" y="3547956"/>
                  <a:ext cx="22978" cy="22978"/>
                </a:xfrm>
                <a:custGeom>
                  <a:avLst/>
                  <a:gdLst>
                    <a:gd name="connsiteX0" fmla="*/ 22979 w 22978"/>
                    <a:gd name="connsiteY0" fmla="*/ 11489 h 22978"/>
                    <a:gd name="connsiteX1" fmla="*/ 11489 w 22978"/>
                    <a:gd name="connsiteY1" fmla="*/ 22979 h 22978"/>
                    <a:gd name="connsiteX2" fmla="*/ 0 w 22978"/>
                    <a:gd name="connsiteY2" fmla="*/ 11489 h 22978"/>
                    <a:gd name="connsiteX3" fmla="*/ 11489 w 22978"/>
                    <a:gd name="connsiteY3" fmla="*/ 0 h 22978"/>
                    <a:gd name="connsiteX4" fmla="*/ 22979 w 22978"/>
                    <a:gd name="connsiteY4" fmla="*/ 11489 h 22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8" h="22978">
                      <a:moveTo>
                        <a:pt x="22979" y="11489"/>
                      </a:moveTo>
                      <a:cubicBezTo>
                        <a:pt x="22979" y="17835"/>
                        <a:pt x="17835" y="22979"/>
                        <a:pt x="11489" y="22979"/>
                      </a:cubicBezTo>
                      <a:cubicBezTo>
                        <a:pt x="5144" y="22979"/>
                        <a:pt x="0" y="17835"/>
                        <a:pt x="0" y="11489"/>
                      </a:cubicBezTo>
                      <a:cubicBezTo>
                        <a:pt x="0" y="5144"/>
                        <a:pt x="5144" y="0"/>
                        <a:pt x="11489" y="0"/>
                      </a:cubicBezTo>
                      <a:cubicBezTo>
                        <a:pt x="17835" y="0"/>
                        <a:pt x="22979" y="5144"/>
                        <a:pt x="22979" y="114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37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569152" y="2430183"/>
                <a:ext cx="1170088" cy="1170088"/>
                <a:chOff x="8569152" y="2430183"/>
                <a:chExt cx="1170088" cy="1170088"/>
              </a:xfrm>
              <a:solidFill>
                <a:srgbClr val="5F5974"/>
              </a:solidFill>
            </p:grpSpPr>
            <p:sp>
              <p:nvSpPr>
                <p:cNvPr id="12438" name="Kombinationstegning: figur 12437">
                  <a:extLst>
                    <a:ext uri="{FF2B5EF4-FFF2-40B4-BE49-F238E27FC236}">
                      <a16:creationId xmlns:a16="http://schemas.microsoft.com/office/drawing/2014/main" id="{348A084C-A649-4CF2-8CF9-6F63622B8973}"/>
                    </a:ext>
                  </a:extLst>
                </p:cNvPr>
                <p:cNvSpPr/>
                <p:nvPr/>
              </p:nvSpPr>
              <p:spPr>
                <a:xfrm>
                  <a:off x="8580258" y="2430183"/>
                  <a:ext cx="1158982" cy="1158982"/>
                </a:xfrm>
                <a:custGeom>
                  <a:avLst/>
                  <a:gdLst>
                    <a:gd name="connsiteX0" fmla="*/ 1158982 w 1158982"/>
                    <a:gd name="connsiteY0" fmla="*/ 0 h 1158982"/>
                    <a:gd name="connsiteX1" fmla="*/ 0 w 1158982"/>
                    <a:gd name="connsiteY1" fmla="*/ 1158982 h 1158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58982" h="1158982">
                      <a:moveTo>
                        <a:pt x="1158982" y="0"/>
                      </a:moveTo>
                      <a:lnTo>
                        <a:pt x="0" y="1158982"/>
                      </a:lnTo>
                    </a:path>
                  </a:pathLst>
                </a:custGeom>
                <a:ln w="7657" cap="sq">
                  <a:solidFill>
                    <a:srgbClr val="5F597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39" name="Kombinationstegning: figur 12438">
                  <a:extLst>
                    <a:ext uri="{FF2B5EF4-FFF2-40B4-BE49-F238E27FC236}">
                      <a16:creationId xmlns:a16="http://schemas.microsoft.com/office/drawing/2014/main" id="{55589FA2-9173-4F9B-A4E4-965B94B94883}"/>
                    </a:ext>
                  </a:extLst>
                </p:cNvPr>
                <p:cNvSpPr/>
                <p:nvPr/>
              </p:nvSpPr>
              <p:spPr>
                <a:xfrm>
                  <a:off x="8569152" y="3577293"/>
                  <a:ext cx="22978" cy="22978"/>
                </a:xfrm>
                <a:custGeom>
                  <a:avLst/>
                  <a:gdLst>
                    <a:gd name="connsiteX0" fmla="*/ 22979 w 22978"/>
                    <a:gd name="connsiteY0" fmla="*/ 11490 h 22978"/>
                    <a:gd name="connsiteX1" fmla="*/ 11489 w 22978"/>
                    <a:gd name="connsiteY1" fmla="*/ 22979 h 22978"/>
                    <a:gd name="connsiteX2" fmla="*/ 0 w 22978"/>
                    <a:gd name="connsiteY2" fmla="*/ 11490 h 22978"/>
                    <a:gd name="connsiteX3" fmla="*/ 11489 w 22978"/>
                    <a:gd name="connsiteY3" fmla="*/ 0 h 22978"/>
                    <a:gd name="connsiteX4" fmla="*/ 22979 w 22978"/>
                    <a:gd name="connsiteY4" fmla="*/ 11490 h 22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8" h="22978">
                      <a:moveTo>
                        <a:pt x="22979" y="11490"/>
                      </a:moveTo>
                      <a:cubicBezTo>
                        <a:pt x="22979" y="17835"/>
                        <a:pt x="17835" y="22979"/>
                        <a:pt x="11489" y="22979"/>
                      </a:cubicBezTo>
                      <a:cubicBezTo>
                        <a:pt x="5144" y="22979"/>
                        <a:pt x="0" y="17835"/>
                        <a:pt x="0" y="11490"/>
                      </a:cubicBezTo>
                      <a:cubicBezTo>
                        <a:pt x="0" y="5144"/>
                        <a:pt x="5144" y="0"/>
                        <a:pt x="11489" y="0"/>
                      </a:cubicBezTo>
                      <a:cubicBezTo>
                        <a:pt x="17835" y="0"/>
                        <a:pt x="22979" y="5144"/>
                        <a:pt x="22979" y="11490"/>
                      </a:cubicBezTo>
                      <a:close/>
                    </a:path>
                  </a:pathLst>
                </a:custGeom>
                <a:solidFill>
                  <a:srgbClr val="5F5974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0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455693" y="2700186"/>
                <a:ext cx="1156703" cy="1156703"/>
                <a:chOff x="8455693" y="2700186"/>
                <a:chExt cx="1156703" cy="1156703"/>
              </a:xfrm>
              <a:solidFill>
                <a:srgbClr val="5F5974"/>
              </a:solidFill>
            </p:grpSpPr>
            <p:sp>
              <p:nvSpPr>
                <p:cNvPr id="12441" name="Kombinationstegning: figur 12440">
                  <a:extLst>
                    <a:ext uri="{FF2B5EF4-FFF2-40B4-BE49-F238E27FC236}">
                      <a16:creationId xmlns:a16="http://schemas.microsoft.com/office/drawing/2014/main" id="{C5FE183B-4A91-4DE8-BA43-648163366704}"/>
                    </a:ext>
                  </a:extLst>
                </p:cNvPr>
                <p:cNvSpPr/>
                <p:nvPr/>
              </p:nvSpPr>
              <p:spPr>
                <a:xfrm>
                  <a:off x="8466819" y="2700186"/>
                  <a:ext cx="1145577" cy="1145577"/>
                </a:xfrm>
                <a:custGeom>
                  <a:avLst/>
                  <a:gdLst>
                    <a:gd name="connsiteX0" fmla="*/ 1145578 w 1145577"/>
                    <a:gd name="connsiteY0" fmla="*/ 0 h 1145577"/>
                    <a:gd name="connsiteX1" fmla="*/ 0 w 1145577"/>
                    <a:gd name="connsiteY1" fmla="*/ 1145578 h 1145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5577" h="1145577">
                      <a:moveTo>
                        <a:pt x="1145578" y="0"/>
                      </a:moveTo>
                      <a:lnTo>
                        <a:pt x="0" y="1145578"/>
                      </a:lnTo>
                    </a:path>
                  </a:pathLst>
                </a:custGeom>
                <a:ln w="7657" cap="sq">
                  <a:solidFill>
                    <a:srgbClr val="5F597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42" name="Kombinationstegning: figur 12441">
                  <a:extLst>
                    <a:ext uri="{FF2B5EF4-FFF2-40B4-BE49-F238E27FC236}">
                      <a16:creationId xmlns:a16="http://schemas.microsoft.com/office/drawing/2014/main" id="{CA55112E-B31E-457E-BB8F-BA42C41F492D}"/>
                    </a:ext>
                  </a:extLst>
                </p:cNvPr>
                <p:cNvSpPr/>
                <p:nvPr/>
              </p:nvSpPr>
              <p:spPr>
                <a:xfrm>
                  <a:off x="8455693" y="3833795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89 h 23093"/>
                    <a:gd name="connsiteX1" fmla="*/ 3389 w 23093"/>
                    <a:gd name="connsiteY1" fmla="*/ 19704 h 23093"/>
                    <a:gd name="connsiteX2" fmla="*/ 19704 w 23093"/>
                    <a:gd name="connsiteY2" fmla="*/ 19704 h 23093"/>
                    <a:gd name="connsiteX3" fmla="*/ 19704 w 23093"/>
                    <a:gd name="connsiteY3" fmla="*/ 3389 h 23093"/>
                    <a:gd name="connsiteX4" fmla="*/ 3389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89"/>
                      </a:moveTo>
                      <a:cubicBezTo>
                        <a:pt x="-1130" y="7909"/>
                        <a:pt x="-1130" y="15185"/>
                        <a:pt x="3389" y="19704"/>
                      </a:cubicBezTo>
                      <a:cubicBezTo>
                        <a:pt x="7909" y="24224"/>
                        <a:pt x="15185" y="24224"/>
                        <a:pt x="19704" y="19704"/>
                      </a:cubicBezTo>
                      <a:cubicBezTo>
                        <a:pt x="24224" y="15185"/>
                        <a:pt x="24224" y="7909"/>
                        <a:pt x="19704" y="3389"/>
                      </a:cubicBezTo>
                      <a:cubicBezTo>
                        <a:pt x="15185" y="-1130"/>
                        <a:pt x="7909" y="-1130"/>
                        <a:pt x="3389" y="3389"/>
                      </a:cubicBezTo>
                      <a:close/>
                    </a:path>
                  </a:pathLst>
                </a:custGeom>
                <a:solidFill>
                  <a:srgbClr val="5F5974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3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698964" y="2893669"/>
                <a:ext cx="827567" cy="827568"/>
                <a:chOff x="8698964" y="2893669"/>
                <a:chExt cx="827567" cy="827568"/>
              </a:xfrm>
              <a:solidFill>
                <a:srgbClr val="5F5974"/>
              </a:solidFill>
            </p:grpSpPr>
            <p:sp>
              <p:nvSpPr>
                <p:cNvPr id="12444" name="Kombinationstegning: figur 12443">
                  <a:extLst>
                    <a:ext uri="{FF2B5EF4-FFF2-40B4-BE49-F238E27FC236}">
                      <a16:creationId xmlns:a16="http://schemas.microsoft.com/office/drawing/2014/main" id="{0A3CBEF9-AAC9-4F65-A6A3-85B804860E62}"/>
                    </a:ext>
                  </a:extLst>
                </p:cNvPr>
                <p:cNvSpPr/>
                <p:nvPr/>
              </p:nvSpPr>
              <p:spPr>
                <a:xfrm>
                  <a:off x="8710090" y="2893669"/>
                  <a:ext cx="816442" cy="816442"/>
                </a:xfrm>
                <a:custGeom>
                  <a:avLst/>
                  <a:gdLst>
                    <a:gd name="connsiteX0" fmla="*/ 816442 w 816442"/>
                    <a:gd name="connsiteY0" fmla="*/ 0 h 816442"/>
                    <a:gd name="connsiteX1" fmla="*/ 0 w 816442"/>
                    <a:gd name="connsiteY1" fmla="*/ 816443 h 816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6442" h="816442">
                      <a:moveTo>
                        <a:pt x="816442" y="0"/>
                      </a:moveTo>
                      <a:lnTo>
                        <a:pt x="0" y="816443"/>
                      </a:lnTo>
                    </a:path>
                  </a:pathLst>
                </a:custGeom>
                <a:ln w="7657" cap="sq">
                  <a:solidFill>
                    <a:srgbClr val="5F597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45" name="Kombinationstegning: figur 12444">
                  <a:extLst>
                    <a:ext uri="{FF2B5EF4-FFF2-40B4-BE49-F238E27FC236}">
                      <a16:creationId xmlns:a16="http://schemas.microsoft.com/office/drawing/2014/main" id="{3D52A33E-3A6F-4852-A1B7-F6F41B1018E0}"/>
                    </a:ext>
                  </a:extLst>
                </p:cNvPr>
                <p:cNvSpPr/>
                <p:nvPr/>
              </p:nvSpPr>
              <p:spPr>
                <a:xfrm>
                  <a:off x="8698964" y="3698143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89 h 23093"/>
                    <a:gd name="connsiteX1" fmla="*/ 3389 w 23093"/>
                    <a:gd name="connsiteY1" fmla="*/ 19704 h 23093"/>
                    <a:gd name="connsiteX2" fmla="*/ 19704 w 23093"/>
                    <a:gd name="connsiteY2" fmla="*/ 19704 h 23093"/>
                    <a:gd name="connsiteX3" fmla="*/ 19704 w 23093"/>
                    <a:gd name="connsiteY3" fmla="*/ 3389 h 23093"/>
                    <a:gd name="connsiteX4" fmla="*/ 3389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89"/>
                      </a:moveTo>
                      <a:cubicBezTo>
                        <a:pt x="-1130" y="7909"/>
                        <a:pt x="-1130" y="15185"/>
                        <a:pt x="3389" y="19704"/>
                      </a:cubicBezTo>
                      <a:cubicBezTo>
                        <a:pt x="7909" y="24224"/>
                        <a:pt x="15185" y="24224"/>
                        <a:pt x="19704" y="19704"/>
                      </a:cubicBezTo>
                      <a:cubicBezTo>
                        <a:pt x="24224" y="15185"/>
                        <a:pt x="24224" y="7909"/>
                        <a:pt x="19704" y="3389"/>
                      </a:cubicBezTo>
                      <a:cubicBezTo>
                        <a:pt x="15185" y="-1130"/>
                        <a:pt x="7909" y="-1130"/>
                        <a:pt x="3389" y="3389"/>
                      </a:cubicBezTo>
                      <a:close/>
                    </a:path>
                  </a:pathLst>
                </a:custGeom>
                <a:solidFill>
                  <a:srgbClr val="5F5974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6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996311" y="3254285"/>
                <a:ext cx="471164" cy="471164"/>
                <a:chOff x="8996311" y="3254285"/>
                <a:chExt cx="471164" cy="471164"/>
              </a:xfrm>
              <a:solidFill>
                <a:srgbClr val="1A1C3A"/>
              </a:solidFill>
            </p:grpSpPr>
            <p:sp>
              <p:nvSpPr>
                <p:cNvPr id="12447" name="Kombinationstegning: figur 12446">
                  <a:extLst>
                    <a:ext uri="{FF2B5EF4-FFF2-40B4-BE49-F238E27FC236}">
                      <a16:creationId xmlns:a16="http://schemas.microsoft.com/office/drawing/2014/main" id="{D2CAE44C-036C-4912-8533-B77109903A4D}"/>
                    </a:ext>
                  </a:extLst>
                </p:cNvPr>
                <p:cNvSpPr/>
                <p:nvPr/>
              </p:nvSpPr>
              <p:spPr>
                <a:xfrm>
                  <a:off x="9007437" y="3254285"/>
                  <a:ext cx="460038" cy="460038"/>
                </a:xfrm>
                <a:custGeom>
                  <a:avLst/>
                  <a:gdLst>
                    <a:gd name="connsiteX0" fmla="*/ 460039 w 460038"/>
                    <a:gd name="connsiteY0" fmla="*/ 0 h 460038"/>
                    <a:gd name="connsiteX1" fmla="*/ 0 w 460038"/>
                    <a:gd name="connsiteY1" fmla="*/ 460039 h 460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38" h="460038">
                      <a:moveTo>
                        <a:pt x="460039" y="0"/>
                      </a:moveTo>
                      <a:lnTo>
                        <a:pt x="0" y="460039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48" name="Kombinationstegning: figur 12447">
                  <a:extLst>
                    <a:ext uri="{FF2B5EF4-FFF2-40B4-BE49-F238E27FC236}">
                      <a16:creationId xmlns:a16="http://schemas.microsoft.com/office/drawing/2014/main" id="{277EB4E8-9792-4AB4-83DC-D11C61CDBD9C}"/>
                    </a:ext>
                  </a:extLst>
                </p:cNvPr>
                <p:cNvSpPr/>
                <p:nvPr/>
              </p:nvSpPr>
              <p:spPr>
                <a:xfrm>
                  <a:off x="8996311" y="3702413"/>
                  <a:ext cx="23093" cy="23036"/>
                </a:xfrm>
                <a:custGeom>
                  <a:avLst/>
                  <a:gdLst>
                    <a:gd name="connsiteX0" fmla="*/ 3390 w 23093"/>
                    <a:gd name="connsiteY0" fmla="*/ 3332 h 23036"/>
                    <a:gd name="connsiteX1" fmla="*/ 3390 w 23093"/>
                    <a:gd name="connsiteY1" fmla="*/ 19647 h 23036"/>
                    <a:gd name="connsiteX2" fmla="*/ 19705 w 23093"/>
                    <a:gd name="connsiteY2" fmla="*/ 19647 h 23036"/>
                    <a:gd name="connsiteX3" fmla="*/ 19705 w 23093"/>
                    <a:gd name="connsiteY3" fmla="*/ 3332 h 23036"/>
                    <a:gd name="connsiteX4" fmla="*/ 3390 w 23093"/>
                    <a:gd name="connsiteY4" fmla="*/ 3332 h 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36">
                      <a:moveTo>
                        <a:pt x="3390" y="3332"/>
                      </a:moveTo>
                      <a:cubicBezTo>
                        <a:pt x="-1130" y="7851"/>
                        <a:pt x="-1130" y="15128"/>
                        <a:pt x="3390" y="19647"/>
                      </a:cubicBezTo>
                      <a:cubicBezTo>
                        <a:pt x="7909" y="24166"/>
                        <a:pt x="15185" y="24166"/>
                        <a:pt x="19705" y="19647"/>
                      </a:cubicBezTo>
                      <a:cubicBezTo>
                        <a:pt x="24224" y="15128"/>
                        <a:pt x="24224" y="7851"/>
                        <a:pt x="19705" y="3332"/>
                      </a:cubicBezTo>
                      <a:cubicBezTo>
                        <a:pt x="15185" y="-1111"/>
                        <a:pt x="7909" y="-1111"/>
                        <a:pt x="3390" y="3332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9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334634" y="4434159"/>
                <a:ext cx="1270678" cy="1270679"/>
                <a:chOff x="5334634" y="4434159"/>
                <a:chExt cx="1270678" cy="1270679"/>
              </a:xfrm>
              <a:solidFill>
                <a:srgbClr val="1A1C3A"/>
              </a:solidFill>
            </p:grpSpPr>
            <p:sp>
              <p:nvSpPr>
                <p:cNvPr id="12450" name="Kombinationstegning: figur 12449">
                  <a:extLst>
                    <a:ext uri="{FF2B5EF4-FFF2-40B4-BE49-F238E27FC236}">
                      <a16:creationId xmlns:a16="http://schemas.microsoft.com/office/drawing/2014/main" id="{0EC3264A-DB66-4682-B3C5-C4724513351D}"/>
                    </a:ext>
                  </a:extLst>
                </p:cNvPr>
                <p:cNvSpPr/>
                <p:nvPr/>
              </p:nvSpPr>
              <p:spPr>
                <a:xfrm>
                  <a:off x="5334634" y="4445285"/>
                  <a:ext cx="1259553" cy="1259553"/>
                </a:xfrm>
                <a:custGeom>
                  <a:avLst/>
                  <a:gdLst>
                    <a:gd name="connsiteX0" fmla="*/ 1259553 w 1259553"/>
                    <a:gd name="connsiteY0" fmla="*/ 0 h 1259553"/>
                    <a:gd name="connsiteX1" fmla="*/ 0 w 1259553"/>
                    <a:gd name="connsiteY1" fmla="*/ 1259554 h 1259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9553" h="1259553">
                      <a:moveTo>
                        <a:pt x="1259553" y="0"/>
                      </a:moveTo>
                      <a:lnTo>
                        <a:pt x="0" y="1259554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51" name="Kombinationstegning: figur 12450">
                  <a:extLst>
                    <a:ext uri="{FF2B5EF4-FFF2-40B4-BE49-F238E27FC236}">
                      <a16:creationId xmlns:a16="http://schemas.microsoft.com/office/drawing/2014/main" id="{F2DBBBDD-9670-4A08-BE55-64D39550D44D}"/>
                    </a:ext>
                  </a:extLst>
                </p:cNvPr>
                <p:cNvSpPr/>
                <p:nvPr/>
              </p:nvSpPr>
              <p:spPr>
                <a:xfrm>
                  <a:off x="6582219" y="4434159"/>
                  <a:ext cx="23093" cy="23093"/>
                </a:xfrm>
                <a:custGeom>
                  <a:avLst/>
                  <a:gdLst>
                    <a:gd name="connsiteX0" fmla="*/ 3390 w 23093"/>
                    <a:gd name="connsiteY0" fmla="*/ 3389 h 23093"/>
                    <a:gd name="connsiteX1" fmla="*/ 19705 w 23093"/>
                    <a:gd name="connsiteY1" fmla="*/ 3389 h 23093"/>
                    <a:gd name="connsiteX2" fmla="*/ 19705 w 23093"/>
                    <a:gd name="connsiteY2" fmla="*/ 19704 h 23093"/>
                    <a:gd name="connsiteX3" fmla="*/ 3390 w 23093"/>
                    <a:gd name="connsiteY3" fmla="*/ 19704 h 23093"/>
                    <a:gd name="connsiteX4" fmla="*/ 3390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90" y="3389"/>
                      </a:moveTo>
                      <a:cubicBezTo>
                        <a:pt x="7908" y="-1130"/>
                        <a:pt x="15185" y="-1130"/>
                        <a:pt x="19705" y="3389"/>
                      </a:cubicBezTo>
                      <a:cubicBezTo>
                        <a:pt x="24224" y="7909"/>
                        <a:pt x="24224" y="15185"/>
                        <a:pt x="19705" y="19704"/>
                      </a:cubicBezTo>
                      <a:cubicBezTo>
                        <a:pt x="15185" y="24224"/>
                        <a:pt x="7908" y="24224"/>
                        <a:pt x="3390" y="19704"/>
                      </a:cubicBezTo>
                      <a:cubicBezTo>
                        <a:pt x="-1130" y="15185"/>
                        <a:pt x="-1130" y="7909"/>
                        <a:pt x="3390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52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357460" y="4416389"/>
                <a:ext cx="1382816" cy="1382893"/>
                <a:chOff x="5357460" y="4416389"/>
                <a:chExt cx="1382816" cy="1382893"/>
              </a:xfrm>
              <a:solidFill>
                <a:srgbClr val="1A1C3A"/>
              </a:solidFill>
            </p:grpSpPr>
            <p:sp>
              <p:nvSpPr>
                <p:cNvPr id="12453" name="Kombinationstegning: figur 12452">
                  <a:extLst>
                    <a:ext uri="{FF2B5EF4-FFF2-40B4-BE49-F238E27FC236}">
                      <a16:creationId xmlns:a16="http://schemas.microsoft.com/office/drawing/2014/main" id="{A7021C97-014A-4CEB-9853-5643BBF78D32}"/>
                    </a:ext>
                  </a:extLst>
                </p:cNvPr>
                <p:cNvSpPr/>
                <p:nvPr/>
              </p:nvSpPr>
              <p:spPr>
                <a:xfrm>
                  <a:off x="5357460" y="4427514"/>
                  <a:ext cx="1371690" cy="1371767"/>
                </a:xfrm>
                <a:custGeom>
                  <a:avLst/>
                  <a:gdLst>
                    <a:gd name="connsiteX0" fmla="*/ 1371691 w 1371690"/>
                    <a:gd name="connsiteY0" fmla="*/ 0 h 1371767"/>
                    <a:gd name="connsiteX1" fmla="*/ 0 w 1371690"/>
                    <a:gd name="connsiteY1" fmla="*/ 1371767 h 137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71690" h="1371767">
                      <a:moveTo>
                        <a:pt x="1371691" y="0"/>
                      </a:moveTo>
                      <a:lnTo>
                        <a:pt x="0" y="1371767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54" name="Kombinationstegning: figur 12453">
                  <a:extLst>
                    <a:ext uri="{FF2B5EF4-FFF2-40B4-BE49-F238E27FC236}">
                      <a16:creationId xmlns:a16="http://schemas.microsoft.com/office/drawing/2014/main" id="{9D95ABA5-BC35-49DE-95FA-FD3DDA013640}"/>
                    </a:ext>
                  </a:extLst>
                </p:cNvPr>
                <p:cNvSpPr/>
                <p:nvPr/>
              </p:nvSpPr>
              <p:spPr>
                <a:xfrm>
                  <a:off x="6717239" y="4416389"/>
                  <a:ext cx="23036" cy="23093"/>
                </a:xfrm>
                <a:custGeom>
                  <a:avLst/>
                  <a:gdLst>
                    <a:gd name="connsiteX0" fmla="*/ 3332 w 23036"/>
                    <a:gd name="connsiteY0" fmla="*/ 3389 h 23093"/>
                    <a:gd name="connsiteX1" fmla="*/ 19647 w 23036"/>
                    <a:gd name="connsiteY1" fmla="*/ 3389 h 23093"/>
                    <a:gd name="connsiteX2" fmla="*/ 19647 w 23036"/>
                    <a:gd name="connsiteY2" fmla="*/ 19704 h 23093"/>
                    <a:gd name="connsiteX3" fmla="*/ 3332 w 23036"/>
                    <a:gd name="connsiteY3" fmla="*/ 19704 h 23093"/>
                    <a:gd name="connsiteX4" fmla="*/ 3332 w 23036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36" h="23093">
                      <a:moveTo>
                        <a:pt x="3332" y="3389"/>
                      </a:moveTo>
                      <a:cubicBezTo>
                        <a:pt x="7851" y="-1130"/>
                        <a:pt x="15128" y="-1130"/>
                        <a:pt x="19647" y="3389"/>
                      </a:cubicBezTo>
                      <a:cubicBezTo>
                        <a:pt x="24166" y="7909"/>
                        <a:pt x="24166" y="15185"/>
                        <a:pt x="19647" y="19704"/>
                      </a:cubicBezTo>
                      <a:cubicBezTo>
                        <a:pt x="15128" y="24224"/>
                        <a:pt x="7851" y="24224"/>
                        <a:pt x="3332" y="19704"/>
                      </a:cubicBezTo>
                      <a:cubicBezTo>
                        <a:pt x="-1111" y="15185"/>
                        <a:pt x="-1111" y="7909"/>
                        <a:pt x="3332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55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411460" y="4492851"/>
                <a:ext cx="1529173" cy="1529173"/>
                <a:chOff x="5411460" y="4492851"/>
                <a:chExt cx="1529173" cy="1529173"/>
              </a:xfrm>
              <a:solidFill>
                <a:srgbClr val="1A1C3A"/>
              </a:solidFill>
            </p:grpSpPr>
            <p:sp>
              <p:nvSpPr>
                <p:cNvPr id="12456" name="Kombinationstegning: figur 12455">
                  <a:extLst>
                    <a:ext uri="{FF2B5EF4-FFF2-40B4-BE49-F238E27FC236}">
                      <a16:creationId xmlns:a16="http://schemas.microsoft.com/office/drawing/2014/main" id="{7FBD292E-EC0B-419F-81F3-20D2E26723FD}"/>
                    </a:ext>
                  </a:extLst>
                </p:cNvPr>
                <p:cNvSpPr/>
                <p:nvPr/>
              </p:nvSpPr>
              <p:spPr>
                <a:xfrm>
                  <a:off x="5411460" y="4503958"/>
                  <a:ext cx="1518143" cy="1518066"/>
                </a:xfrm>
                <a:custGeom>
                  <a:avLst/>
                  <a:gdLst>
                    <a:gd name="connsiteX0" fmla="*/ 1518143 w 1518143"/>
                    <a:gd name="connsiteY0" fmla="*/ 0 h 1518066"/>
                    <a:gd name="connsiteX1" fmla="*/ 0 w 1518143"/>
                    <a:gd name="connsiteY1" fmla="*/ 1518067 h 151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18143" h="1518066">
                      <a:moveTo>
                        <a:pt x="1518143" y="0"/>
                      </a:moveTo>
                      <a:lnTo>
                        <a:pt x="0" y="1518067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57" name="Kombinationstegning: figur 12456">
                  <a:extLst>
                    <a:ext uri="{FF2B5EF4-FFF2-40B4-BE49-F238E27FC236}">
                      <a16:creationId xmlns:a16="http://schemas.microsoft.com/office/drawing/2014/main" id="{E8D528C4-B9F3-45DD-BA78-B47E9FE08FC9}"/>
                    </a:ext>
                  </a:extLst>
                </p:cNvPr>
                <p:cNvSpPr/>
                <p:nvPr/>
              </p:nvSpPr>
              <p:spPr>
                <a:xfrm>
                  <a:off x="6917654" y="4492851"/>
                  <a:ext cx="22978" cy="22978"/>
                </a:xfrm>
                <a:custGeom>
                  <a:avLst/>
                  <a:gdLst>
                    <a:gd name="connsiteX0" fmla="*/ 22979 w 22978"/>
                    <a:gd name="connsiteY0" fmla="*/ 11490 h 22978"/>
                    <a:gd name="connsiteX1" fmla="*/ 11489 w 22978"/>
                    <a:gd name="connsiteY1" fmla="*/ 22979 h 22978"/>
                    <a:gd name="connsiteX2" fmla="*/ 0 w 22978"/>
                    <a:gd name="connsiteY2" fmla="*/ 11490 h 22978"/>
                    <a:gd name="connsiteX3" fmla="*/ 11489 w 22978"/>
                    <a:gd name="connsiteY3" fmla="*/ 0 h 22978"/>
                    <a:gd name="connsiteX4" fmla="*/ 22979 w 22978"/>
                    <a:gd name="connsiteY4" fmla="*/ 11490 h 22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8" h="22978">
                      <a:moveTo>
                        <a:pt x="22979" y="11490"/>
                      </a:moveTo>
                      <a:cubicBezTo>
                        <a:pt x="22979" y="17835"/>
                        <a:pt x="17835" y="22979"/>
                        <a:pt x="11489" y="22979"/>
                      </a:cubicBezTo>
                      <a:cubicBezTo>
                        <a:pt x="5144" y="22979"/>
                        <a:pt x="0" y="17835"/>
                        <a:pt x="0" y="11490"/>
                      </a:cubicBezTo>
                      <a:cubicBezTo>
                        <a:pt x="0" y="5144"/>
                        <a:pt x="5144" y="0"/>
                        <a:pt x="11489" y="0"/>
                      </a:cubicBezTo>
                      <a:cubicBezTo>
                        <a:pt x="17835" y="0"/>
                        <a:pt x="22979" y="5144"/>
                        <a:pt x="22979" y="11490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58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461095" y="4227808"/>
                <a:ext cx="1175622" cy="1175622"/>
                <a:chOff x="5461095" y="4227808"/>
                <a:chExt cx="1175622" cy="1175622"/>
              </a:xfrm>
              <a:solidFill>
                <a:srgbClr val="1A1C3A"/>
              </a:solidFill>
            </p:grpSpPr>
            <p:sp>
              <p:nvSpPr>
                <p:cNvPr id="12459" name="Kombinationstegning: figur 12458">
                  <a:extLst>
                    <a:ext uri="{FF2B5EF4-FFF2-40B4-BE49-F238E27FC236}">
                      <a16:creationId xmlns:a16="http://schemas.microsoft.com/office/drawing/2014/main" id="{A2154489-C08B-4BC0-AED8-6482F049CF9A}"/>
                    </a:ext>
                  </a:extLst>
                </p:cNvPr>
                <p:cNvSpPr/>
                <p:nvPr/>
              </p:nvSpPr>
              <p:spPr>
                <a:xfrm>
                  <a:off x="5461095" y="4238934"/>
                  <a:ext cx="1164496" cy="1164497"/>
                </a:xfrm>
                <a:custGeom>
                  <a:avLst/>
                  <a:gdLst>
                    <a:gd name="connsiteX0" fmla="*/ 1164497 w 1164496"/>
                    <a:gd name="connsiteY0" fmla="*/ 0 h 1164497"/>
                    <a:gd name="connsiteX1" fmla="*/ 0 w 1164496"/>
                    <a:gd name="connsiteY1" fmla="*/ 1164497 h 1164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64496" h="1164497">
                      <a:moveTo>
                        <a:pt x="1164497" y="0"/>
                      </a:moveTo>
                      <a:lnTo>
                        <a:pt x="0" y="1164497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60" name="Kombinationstegning: figur 12459">
                  <a:extLst>
                    <a:ext uri="{FF2B5EF4-FFF2-40B4-BE49-F238E27FC236}">
                      <a16:creationId xmlns:a16="http://schemas.microsoft.com/office/drawing/2014/main" id="{6E61595C-3C8A-411A-A1A3-E41D421B8402}"/>
                    </a:ext>
                  </a:extLst>
                </p:cNvPr>
                <p:cNvSpPr/>
                <p:nvPr/>
              </p:nvSpPr>
              <p:spPr>
                <a:xfrm>
                  <a:off x="6613681" y="4227808"/>
                  <a:ext cx="23036" cy="23093"/>
                </a:xfrm>
                <a:custGeom>
                  <a:avLst/>
                  <a:gdLst>
                    <a:gd name="connsiteX0" fmla="*/ 3332 w 23036"/>
                    <a:gd name="connsiteY0" fmla="*/ 3389 h 23093"/>
                    <a:gd name="connsiteX1" fmla="*/ 19647 w 23036"/>
                    <a:gd name="connsiteY1" fmla="*/ 3389 h 23093"/>
                    <a:gd name="connsiteX2" fmla="*/ 19647 w 23036"/>
                    <a:gd name="connsiteY2" fmla="*/ 19704 h 23093"/>
                    <a:gd name="connsiteX3" fmla="*/ 3332 w 23036"/>
                    <a:gd name="connsiteY3" fmla="*/ 19704 h 23093"/>
                    <a:gd name="connsiteX4" fmla="*/ 3332 w 23036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36" h="23093">
                      <a:moveTo>
                        <a:pt x="3332" y="3389"/>
                      </a:moveTo>
                      <a:cubicBezTo>
                        <a:pt x="7851" y="-1130"/>
                        <a:pt x="15128" y="-1130"/>
                        <a:pt x="19647" y="3389"/>
                      </a:cubicBezTo>
                      <a:cubicBezTo>
                        <a:pt x="24167" y="7909"/>
                        <a:pt x="24167" y="15185"/>
                        <a:pt x="19647" y="19704"/>
                      </a:cubicBezTo>
                      <a:cubicBezTo>
                        <a:pt x="15128" y="24224"/>
                        <a:pt x="7851" y="24224"/>
                        <a:pt x="3332" y="19704"/>
                      </a:cubicBezTo>
                      <a:cubicBezTo>
                        <a:pt x="-1111" y="15185"/>
                        <a:pt x="-1111" y="7909"/>
                        <a:pt x="3332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61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379443" y="4191731"/>
                <a:ext cx="974709" cy="974710"/>
                <a:chOff x="5379443" y="4191731"/>
                <a:chExt cx="974709" cy="974710"/>
              </a:xfrm>
              <a:solidFill>
                <a:srgbClr val="1A1C3A"/>
              </a:solidFill>
            </p:grpSpPr>
            <p:sp>
              <p:nvSpPr>
                <p:cNvPr id="12462" name="Kombinationstegning: figur 12461">
                  <a:extLst>
                    <a:ext uri="{FF2B5EF4-FFF2-40B4-BE49-F238E27FC236}">
                      <a16:creationId xmlns:a16="http://schemas.microsoft.com/office/drawing/2014/main" id="{6852A25F-B0FB-4FE6-948E-315F4C1DB612}"/>
                    </a:ext>
                  </a:extLst>
                </p:cNvPr>
                <p:cNvSpPr/>
                <p:nvPr/>
              </p:nvSpPr>
              <p:spPr>
                <a:xfrm>
                  <a:off x="5379443" y="4202857"/>
                  <a:ext cx="963507" cy="963584"/>
                </a:xfrm>
                <a:custGeom>
                  <a:avLst/>
                  <a:gdLst>
                    <a:gd name="connsiteX0" fmla="*/ 963508 w 963507"/>
                    <a:gd name="connsiteY0" fmla="*/ 0 h 963584"/>
                    <a:gd name="connsiteX1" fmla="*/ 0 w 963507"/>
                    <a:gd name="connsiteY1" fmla="*/ 963584 h 963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63507" h="963584">
                      <a:moveTo>
                        <a:pt x="963508" y="0"/>
                      </a:moveTo>
                      <a:lnTo>
                        <a:pt x="0" y="963584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63" name="Kombinationstegning: figur 12462">
                  <a:extLst>
                    <a:ext uri="{FF2B5EF4-FFF2-40B4-BE49-F238E27FC236}">
                      <a16:creationId xmlns:a16="http://schemas.microsoft.com/office/drawing/2014/main" id="{B74674A2-51EF-4021-BC17-0BE64489FBAB}"/>
                    </a:ext>
                  </a:extLst>
                </p:cNvPr>
                <p:cNvSpPr/>
                <p:nvPr/>
              </p:nvSpPr>
              <p:spPr>
                <a:xfrm>
                  <a:off x="6331059" y="4191731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89 h 23093"/>
                    <a:gd name="connsiteX1" fmla="*/ 19704 w 23093"/>
                    <a:gd name="connsiteY1" fmla="*/ 3389 h 23093"/>
                    <a:gd name="connsiteX2" fmla="*/ 19704 w 23093"/>
                    <a:gd name="connsiteY2" fmla="*/ 19704 h 23093"/>
                    <a:gd name="connsiteX3" fmla="*/ 3389 w 23093"/>
                    <a:gd name="connsiteY3" fmla="*/ 19704 h 23093"/>
                    <a:gd name="connsiteX4" fmla="*/ 3389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89"/>
                      </a:moveTo>
                      <a:cubicBezTo>
                        <a:pt x="7909" y="-1130"/>
                        <a:pt x="15185" y="-1130"/>
                        <a:pt x="19704" y="3389"/>
                      </a:cubicBezTo>
                      <a:cubicBezTo>
                        <a:pt x="24224" y="7909"/>
                        <a:pt x="24224" y="15185"/>
                        <a:pt x="19704" y="19704"/>
                      </a:cubicBezTo>
                      <a:cubicBezTo>
                        <a:pt x="15185" y="24224"/>
                        <a:pt x="7909" y="24224"/>
                        <a:pt x="3389" y="19704"/>
                      </a:cubicBezTo>
                      <a:cubicBezTo>
                        <a:pt x="-1130" y="15185"/>
                        <a:pt x="-1130" y="7909"/>
                        <a:pt x="3389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64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442405" y="4156343"/>
                <a:ext cx="872530" cy="872530"/>
                <a:chOff x="5442405" y="4156343"/>
                <a:chExt cx="872530" cy="872530"/>
              </a:xfrm>
              <a:solidFill>
                <a:srgbClr val="1A1C3A"/>
              </a:solidFill>
            </p:grpSpPr>
            <p:sp>
              <p:nvSpPr>
                <p:cNvPr id="12465" name="Kombinationstegning: figur 12464">
                  <a:extLst>
                    <a:ext uri="{FF2B5EF4-FFF2-40B4-BE49-F238E27FC236}">
                      <a16:creationId xmlns:a16="http://schemas.microsoft.com/office/drawing/2014/main" id="{543BFF31-49F1-4EB6-9363-1F597A11528E}"/>
                    </a:ext>
                  </a:extLst>
                </p:cNvPr>
                <p:cNvSpPr/>
                <p:nvPr/>
              </p:nvSpPr>
              <p:spPr>
                <a:xfrm>
                  <a:off x="5442405" y="4167469"/>
                  <a:ext cx="861327" cy="861404"/>
                </a:xfrm>
                <a:custGeom>
                  <a:avLst/>
                  <a:gdLst>
                    <a:gd name="connsiteX0" fmla="*/ 861328 w 861327"/>
                    <a:gd name="connsiteY0" fmla="*/ 0 h 861404"/>
                    <a:gd name="connsiteX1" fmla="*/ 0 w 861327"/>
                    <a:gd name="connsiteY1" fmla="*/ 861405 h 861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1327" h="861404">
                      <a:moveTo>
                        <a:pt x="861328" y="0"/>
                      </a:moveTo>
                      <a:lnTo>
                        <a:pt x="0" y="861405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66" name="Kombinationstegning: figur 12465">
                  <a:extLst>
                    <a:ext uri="{FF2B5EF4-FFF2-40B4-BE49-F238E27FC236}">
                      <a16:creationId xmlns:a16="http://schemas.microsoft.com/office/drawing/2014/main" id="{128BCCDD-0DD1-4D18-A170-6A910A0415C0}"/>
                    </a:ext>
                  </a:extLst>
                </p:cNvPr>
                <p:cNvSpPr/>
                <p:nvPr/>
              </p:nvSpPr>
              <p:spPr>
                <a:xfrm>
                  <a:off x="6291842" y="4156343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89 h 23093"/>
                    <a:gd name="connsiteX1" fmla="*/ 19704 w 23093"/>
                    <a:gd name="connsiteY1" fmla="*/ 3389 h 23093"/>
                    <a:gd name="connsiteX2" fmla="*/ 19704 w 23093"/>
                    <a:gd name="connsiteY2" fmla="*/ 19704 h 23093"/>
                    <a:gd name="connsiteX3" fmla="*/ 3389 w 23093"/>
                    <a:gd name="connsiteY3" fmla="*/ 19704 h 23093"/>
                    <a:gd name="connsiteX4" fmla="*/ 3389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89"/>
                      </a:moveTo>
                      <a:cubicBezTo>
                        <a:pt x="7909" y="-1130"/>
                        <a:pt x="15185" y="-1130"/>
                        <a:pt x="19704" y="3389"/>
                      </a:cubicBezTo>
                      <a:cubicBezTo>
                        <a:pt x="24224" y="7909"/>
                        <a:pt x="24224" y="15185"/>
                        <a:pt x="19704" y="19704"/>
                      </a:cubicBezTo>
                      <a:cubicBezTo>
                        <a:pt x="15185" y="24224"/>
                        <a:pt x="7909" y="24224"/>
                        <a:pt x="3389" y="19704"/>
                      </a:cubicBezTo>
                      <a:cubicBezTo>
                        <a:pt x="-1130" y="15185"/>
                        <a:pt x="-1130" y="7909"/>
                        <a:pt x="3389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67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585028" y="4161782"/>
                <a:ext cx="666025" cy="665949"/>
                <a:chOff x="5585028" y="4161782"/>
                <a:chExt cx="666025" cy="665949"/>
              </a:xfrm>
              <a:solidFill>
                <a:srgbClr val="1A1C3A"/>
              </a:solidFill>
            </p:grpSpPr>
            <p:sp>
              <p:nvSpPr>
                <p:cNvPr id="12468" name="Kombinationstegning: figur 12467">
                  <a:extLst>
                    <a:ext uri="{FF2B5EF4-FFF2-40B4-BE49-F238E27FC236}">
                      <a16:creationId xmlns:a16="http://schemas.microsoft.com/office/drawing/2014/main" id="{FF62A5F9-D24F-48D9-82A3-9B7E0A3058C9}"/>
                    </a:ext>
                  </a:extLst>
                </p:cNvPr>
                <p:cNvSpPr/>
                <p:nvPr/>
              </p:nvSpPr>
              <p:spPr>
                <a:xfrm>
                  <a:off x="5585028" y="4172907"/>
                  <a:ext cx="654823" cy="654823"/>
                </a:xfrm>
                <a:custGeom>
                  <a:avLst/>
                  <a:gdLst>
                    <a:gd name="connsiteX0" fmla="*/ 654824 w 654823"/>
                    <a:gd name="connsiteY0" fmla="*/ 0 h 654823"/>
                    <a:gd name="connsiteX1" fmla="*/ 0 w 654823"/>
                    <a:gd name="connsiteY1" fmla="*/ 654824 h 654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4823" h="654823">
                      <a:moveTo>
                        <a:pt x="654824" y="0"/>
                      </a:moveTo>
                      <a:lnTo>
                        <a:pt x="0" y="654824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69" name="Kombinationstegning: figur 12468">
                  <a:extLst>
                    <a:ext uri="{FF2B5EF4-FFF2-40B4-BE49-F238E27FC236}">
                      <a16:creationId xmlns:a16="http://schemas.microsoft.com/office/drawing/2014/main" id="{16173021-E927-4A69-A72E-143921660A9C}"/>
                    </a:ext>
                  </a:extLst>
                </p:cNvPr>
                <p:cNvSpPr/>
                <p:nvPr/>
              </p:nvSpPr>
              <p:spPr>
                <a:xfrm>
                  <a:off x="6227960" y="4161782"/>
                  <a:ext cx="23093" cy="23093"/>
                </a:xfrm>
                <a:custGeom>
                  <a:avLst/>
                  <a:gdLst>
                    <a:gd name="connsiteX0" fmla="*/ 3390 w 23093"/>
                    <a:gd name="connsiteY0" fmla="*/ 3389 h 23093"/>
                    <a:gd name="connsiteX1" fmla="*/ 19705 w 23093"/>
                    <a:gd name="connsiteY1" fmla="*/ 3389 h 23093"/>
                    <a:gd name="connsiteX2" fmla="*/ 19705 w 23093"/>
                    <a:gd name="connsiteY2" fmla="*/ 19704 h 23093"/>
                    <a:gd name="connsiteX3" fmla="*/ 3390 w 23093"/>
                    <a:gd name="connsiteY3" fmla="*/ 19704 h 23093"/>
                    <a:gd name="connsiteX4" fmla="*/ 3390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90" y="3389"/>
                      </a:moveTo>
                      <a:cubicBezTo>
                        <a:pt x="7908" y="-1130"/>
                        <a:pt x="15185" y="-1130"/>
                        <a:pt x="19705" y="3389"/>
                      </a:cubicBezTo>
                      <a:cubicBezTo>
                        <a:pt x="24224" y="7909"/>
                        <a:pt x="24224" y="15185"/>
                        <a:pt x="19705" y="19704"/>
                      </a:cubicBezTo>
                      <a:cubicBezTo>
                        <a:pt x="15185" y="24224"/>
                        <a:pt x="7908" y="24224"/>
                        <a:pt x="3390" y="19704"/>
                      </a:cubicBezTo>
                      <a:cubicBezTo>
                        <a:pt x="-1130" y="15185"/>
                        <a:pt x="-1130" y="7909"/>
                        <a:pt x="3390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70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659097" y="4181314"/>
                <a:ext cx="481658" cy="481658"/>
                <a:chOff x="5659097" y="4181314"/>
                <a:chExt cx="481658" cy="481658"/>
              </a:xfrm>
              <a:solidFill>
                <a:srgbClr val="1A1C3A"/>
              </a:solidFill>
            </p:grpSpPr>
            <p:sp>
              <p:nvSpPr>
                <p:cNvPr id="12471" name="Kombinationstegning: figur 12470">
                  <a:extLst>
                    <a:ext uri="{FF2B5EF4-FFF2-40B4-BE49-F238E27FC236}">
                      <a16:creationId xmlns:a16="http://schemas.microsoft.com/office/drawing/2014/main" id="{1434D488-5238-45A9-91D0-FE71F43DF05F}"/>
                    </a:ext>
                  </a:extLst>
                </p:cNvPr>
                <p:cNvSpPr/>
                <p:nvPr/>
              </p:nvSpPr>
              <p:spPr>
                <a:xfrm>
                  <a:off x="5659097" y="4192440"/>
                  <a:ext cx="470532" cy="470532"/>
                </a:xfrm>
                <a:custGeom>
                  <a:avLst/>
                  <a:gdLst>
                    <a:gd name="connsiteX0" fmla="*/ 470532 w 470532"/>
                    <a:gd name="connsiteY0" fmla="*/ 0 h 470532"/>
                    <a:gd name="connsiteX1" fmla="*/ 0 w 470532"/>
                    <a:gd name="connsiteY1" fmla="*/ 470533 h 470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0532" h="470532">
                      <a:moveTo>
                        <a:pt x="470532" y="0"/>
                      </a:moveTo>
                      <a:lnTo>
                        <a:pt x="0" y="470533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72" name="Kombinationstegning: figur 12471">
                  <a:extLst>
                    <a:ext uri="{FF2B5EF4-FFF2-40B4-BE49-F238E27FC236}">
                      <a16:creationId xmlns:a16="http://schemas.microsoft.com/office/drawing/2014/main" id="{7BF4BE47-CFA1-48AD-A96C-0D44DCA65F42}"/>
                    </a:ext>
                  </a:extLst>
                </p:cNvPr>
                <p:cNvSpPr/>
                <p:nvPr/>
              </p:nvSpPr>
              <p:spPr>
                <a:xfrm>
                  <a:off x="6117718" y="4181314"/>
                  <a:ext cx="23036" cy="23093"/>
                </a:xfrm>
                <a:custGeom>
                  <a:avLst/>
                  <a:gdLst>
                    <a:gd name="connsiteX0" fmla="*/ 3332 w 23036"/>
                    <a:gd name="connsiteY0" fmla="*/ 3389 h 23093"/>
                    <a:gd name="connsiteX1" fmla="*/ 19647 w 23036"/>
                    <a:gd name="connsiteY1" fmla="*/ 3389 h 23093"/>
                    <a:gd name="connsiteX2" fmla="*/ 19647 w 23036"/>
                    <a:gd name="connsiteY2" fmla="*/ 19704 h 23093"/>
                    <a:gd name="connsiteX3" fmla="*/ 3332 w 23036"/>
                    <a:gd name="connsiteY3" fmla="*/ 19704 h 23093"/>
                    <a:gd name="connsiteX4" fmla="*/ 3332 w 23036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36" h="23093">
                      <a:moveTo>
                        <a:pt x="3332" y="3389"/>
                      </a:moveTo>
                      <a:cubicBezTo>
                        <a:pt x="7851" y="-1130"/>
                        <a:pt x="15128" y="-1130"/>
                        <a:pt x="19647" y="3389"/>
                      </a:cubicBezTo>
                      <a:cubicBezTo>
                        <a:pt x="24167" y="7909"/>
                        <a:pt x="24167" y="15185"/>
                        <a:pt x="19647" y="19704"/>
                      </a:cubicBezTo>
                      <a:cubicBezTo>
                        <a:pt x="15128" y="24224"/>
                        <a:pt x="7851" y="24224"/>
                        <a:pt x="3332" y="19704"/>
                      </a:cubicBezTo>
                      <a:cubicBezTo>
                        <a:pt x="-1111" y="15109"/>
                        <a:pt x="-1111" y="7832"/>
                        <a:pt x="3332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73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681539" y="4211953"/>
                <a:ext cx="337656" cy="337656"/>
                <a:chOff x="5681539" y="4211953"/>
                <a:chExt cx="337656" cy="337656"/>
              </a:xfrm>
              <a:solidFill>
                <a:srgbClr val="1A1C3A"/>
              </a:solidFill>
            </p:grpSpPr>
            <p:sp>
              <p:nvSpPr>
                <p:cNvPr id="12474" name="Kombinationstegning: figur 12473">
                  <a:extLst>
                    <a:ext uri="{FF2B5EF4-FFF2-40B4-BE49-F238E27FC236}">
                      <a16:creationId xmlns:a16="http://schemas.microsoft.com/office/drawing/2014/main" id="{91DFDEF7-C832-40FC-9584-B838F4081933}"/>
                    </a:ext>
                  </a:extLst>
                </p:cNvPr>
                <p:cNvSpPr/>
                <p:nvPr/>
              </p:nvSpPr>
              <p:spPr>
                <a:xfrm>
                  <a:off x="5681539" y="4223078"/>
                  <a:ext cx="326530" cy="326531"/>
                </a:xfrm>
                <a:custGeom>
                  <a:avLst/>
                  <a:gdLst>
                    <a:gd name="connsiteX0" fmla="*/ 326531 w 326530"/>
                    <a:gd name="connsiteY0" fmla="*/ 0 h 326531"/>
                    <a:gd name="connsiteX1" fmla="*/ 0 w 326530"/>
                    <a:gd name="connsiteY1" fmla="*/ 326531 h 326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530" h="326531">
                      <a:moveTo>
                        <a:pt x="326531" y="0"/>
                      </a:moveTo>
                      <a:lnTo>
                        <a:pt x="0" y="326531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75" name="Kombinationstegning: figur 12474">
                  <a:extLst>
                    <a:ext uri="{FF2B5EF4-FFF2-40B4-BE49-F238E27FC236}">
                      <a16:creationId xmlns:a16="http://schemas.microsoft.com/office/drawing/2014/main" id="{615C92EA-8711-4442-B495-BA83D861CA74}"/>
                    </a:ext>
                  </a:extLst>
                </p:cNvPr>
                <p:cNvSpPr/>
                <p:nvPr/>
              </p:nvSpPr>
              <p:spPr>
                <a:xfrm>
                  <a:off x="5996160" y="4211953"/>
                  <a:ext cx="23036" cy="23093"/>
                </a:xfrm>
                <a:custGeom>
                  <a:avLst/>
                  <a:gdLst>
                    <a:gd name="connsiteX0" fmla="*/ 3332 w 23036"/>
                    <a:gd name="connsiteY0" fmla="*/ 3389 h 23093"/>
                    <a:gd name="connsiteX1" fmla="*/ 19647 w 23036"/>
                    <a:gd name="connsiteY1" fmla="*/ 3389 h 23093"/>
                    <a:gd name="connsiteX2" fmla="*/ 19647 w 23036"/>
                    <a:gd name="connsiteY2" fmla="*/ 19704 h 23093"/>
                    <a:gd name="connsiteX3" fmla="*/ 3332 w 23036"/>
                    <a:gd name="connsiteY3" fmla="*/ 19704 h 23093"/>
                    <a:gd name="connsiteX4" fmla="*/ 3332 w 23036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36" h="23093">
                      <a:moveTo>
                        <a:pt x="3332" y="3389"/>
                      </a:moveTo>
                      <a:cubicBezTo>
                        <a:pt x="7851" y="-1130"/>
                        <a:pt x="15128" y="-1130"/>
                        <a:pt x="19647" y="3389"/>
                      </a:cubicBezTo>
                      <a:cubicBezTo>
                        <a:pt x="24166" y="7909"/>
                        <a:pt x="24166" y="15185"/>
                        <a:pt x="19647" y="19704"/>
                      </a:cubicBezTo>
                      <a:cubicBezTo>
                        <a:pt x="15128" y="24224"/>
                        <a:pt x="7851" y="24224"/>
                        <a:pt x="3332" y="19704"/>
                      </a:cubicBezTo>
                      <a:cubicBezTo>
                        <a:pt x="-1111" y="15109"/>
                        <a:pt x="-1111" y="7832"/>
                        <a:pt x="3332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76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755532" y="4153892"/>
                <a:ext cx="201314" cy="201238"/>
                <a:chOff x="5755532" y="4153892"/>
                <a:chExt cx="201314" cy="201238"/>
              </a:xfrm>
              <a:solidFill>
                <a:srgbClr val="1A1C3A"/>
              </a:solidFill>
            </p:grpSpPr>
            <p:sp>
              <p:nvSpPr>
                <p:cNvPr id="12477" name="Kombinationstegning: figur 12476">
                  <a:extLst>
                    <a:ext uri="{FF2B5EF4-FFF2-40B4-BE49-F238E27FC236}">
                      <a16:creationId xmlns:a16="http://schemas.microsoft.com/office/drawing/2014/main" id="{76011C6F-D9BC-4B8C-B0E7-857C1EAE0626}"/>
                    </a:ext>
                  </a:extLst>
                </p:cNvPr>
                <p:cNvSpPr/>
                <p:nvPr/>
              </p:nvSpPr>
              <p:spPr>
                <a:xfrm>
                  <a:off x="5755532" y="4165018"/>
                  <a:ext cx="190112" cy="190112"/>
                </a:xfrm>
                <a:custGeom>
                  <a:avLst/>
                  <a:gdLst>
                    <a:gd name="connsiteX0" fmla="*/ 190112 w 190112"/>
                    <a:gd name="connsiteY0" fmla="*/ 0 h 190112"/>
                    <a:gd name="connsiteX1" fmla="*/ 0 w 190112"/>
                    <a:gd name="connsiteY1" fmla="*/ 190113 h 190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0112" h="190112">
                      <a:moveTo>
                        <a:pt x="190112" y="0"/>
                      </a:moveTo>
                      <a:lnTo>
                        <a:pt x="0" y="190113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78" name="Kombinationstegning: figur 12477">
                  <a:extLst>
                    <a:ext uri="{FF2B5EF4-FFF2-40B4-BE49-F238E27FC236}">
                      <a16:creationId xmlns:a16="http://schemas.microsoft.com/office/drawing/2014/main" id="{E08F5663-F32F-4C0F-97EB-C4F841C093C3}"/>
                    </a:ext>
                  </a:extLst>
                </p:cNvPr>
                <p:cNvSpPr/>
                <p:nvPr/>
              </p:nvSpPr>
              <p:spPr>
                <a:xfrm>
                  <a:off x="5933753" y="4153892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89 h 23093"/>
                    <a:gd name="connsiteX1" fmla="*/ 19704 w 23093"/>
                    <a:gd name="connsiteY1" fmla="*/ 3389 h 23093"/>
                    <a:gd name="connsiteX2" fmla="*/ 19704 w 23093"/>
                    <a:gd name="connsiteY2" fmla="*/ 19704 h 23093"/>
                    <a:gd name="connsiteX3" fmla="*/ 3389 w 23093"/>
                    <a:gd name="connsiteY3" fmla="*/ 19704 h 23093"/>
                    <a:gd name="connsiteX4" fmla="*/ 3389 w 23093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89"/>
                      </a:moveTo>
                      <a:cubicBezTo>
                        <a:pt x="7909" y="-1130"/>
                        <a:pt x="15185" y="-1130"/>
                        <a:pt x="19704" y="3389"/>
                      </a:cubicBezTo>
                      <a:cubicBezTo>
                        <a:pt x="24224" y="7909"/>
                        <a:pt x="24224" y="15185"/>
                        <a:pt x="19704" y="19704"/>
                      </a:cubicBezTo>
                      <a:cubicBezTo>
                        <a:pt x="15185" y="24224"/>
                        <a:pt x="7909" y="24224"/>
                        <a:pt x="3389" y="19704"/>
                      </a:cubicBezTo>
                      <a:cubicBezTo>
                        <a:pt x="-1130" y="15109"/>
                        <a:pt x="-1130" y="7832"/>
                        <a:pt x="3389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79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760204" y="4083577"/>
                <a:ext cx="159569" cy="159493"/>
                <a:chOff x="5760204" y="4083577"/>
                <a:chExt cx="159569" cy="159493"/>
              </a:xfrm>
              <a:solidFill>
                <a:srgbClr val="1A1C3A"/>
              </a:solidFill>
            </p:grpSpPr>
            <p:sp>
              <p:nvSpPr>
                <p:cNvPr id="12480" name="Kombinationstegning: figur 12479">
                  <a:extLst>
                    <a:ext uri="{FF2B5EF4-FFF2-40B4-BE49-F238E27FC236}">
                      <a16:creationId xmlns:a16="http://schemas.microsoft.com/office/drawing/2014/main" id="{A8A82D05-61CE-443E-AF59-7CAD29A76934}"/>
                    </a:ext>
                  </a:extLst>
                </p:cNvPr>
                <p:cNvSpPr/>
                <p:nvPr/>
              </p:nvSpPr>
              <p:spPr>
                <a:xfrm>
                  <a:off x="5760204" y="4094702"/>
                  <a:ext cx="148444" cy="148367"/>
                </a:xfrm>
                <a:custGeom>
                  <a:avLst/>
                  <a:gdLst>
                    <a:gd name="connsiteX0" fmla="*/ 148444 w 148444"/>
                    <a:gd name="connsiteY0" fmla="*/ 0 h 148367"/>
                    <a:gd name="connsiteX1" fmla="*/ 0 w 148444"/>
                    <a:gd name="connsiteY1" fmla="*/ 148367 h 148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8444" h="148367">
                      <a:moveTo>
                        <a:pt x="148444" y="0"/>
                      </a:moveTo>
                      <a:lnTo>
                        <a:pt x="0" y="148367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81" name="Kombinationstegning: figur 12480">
                  <a:extLst>
                    <a:ext uri="{FF2B5EF4-FFF2-40B4-BE49-F238E27FC236}">
                      <a16:creationId xmlns:a16="http://schemas.microsoft.com/office/drawing/2014/main" id="{1A543394-7EFE-4C9F-AC53-1E8BD39F5F3E}"/>
                    </a:ext>
                  </a:extLst>
                </p:cNvPr>
                <p:cNvSpPr/>
                <p:nvPr/>
              </p:nvSpPr>
              <p:spPr>
                <a:xfrm>
                  <a:off x="5896709" y="4083577"/>
                  <a:ext cx="23065" cy="23093"/>
                </a:xfrm>
                <a:custGeom>
                  <a:avLst/>
                  <a:gdLst>
                    <a:gd name="connsiteX0" fmla="*/ 3361 w 23065"/>
                    <a:gd name="connsiteY0" fmla="*/ 3389 h 23093"/>
                    <a:gd name="connsiteX1" fmla="*/ 19676 w 23065"/>
                    <a:gd name="connsiteY1" fmla="*/ 3389 h 23093"/>
                    <a:gd name="connsiteX2" fmla="*/ 19676 w 23065"/>
                    <a:gd name="connsiteY2" fmla="*/ 19704 h 23093"/>
                    <a:gd name="connsiteX3" fmla="*/ 3361 w 23065"/>
                    <a:gd name="connsiteY3" fmla="*/ 19704 h 23093"/>
                    <a:gd name="connsiteX4" fmla="*/ 3361 w 23065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65" h="23093">
                      <a:moveTo>
                        <a:pt x="3361" y="3389"/>
                      </a:moveTo>
                      <a:cubicBezTo>
                        <a:pt x="7880" y="-1130"/>
                        <a:pt x="15157" y="-1130"/>
                        <a:pt x="19676" y="3389"/>
                      </a:cubicBezTo>
                      <a:cubicBezTo>
                        <a:pt x="24195" y="7909"/>
                        <a:pt x="24195" y="15185"/>
                        <a:pt x="19676" y="19704"/>
                      </a:cubicBezTo>
                      <a:cubicBezTo>
                        <a:pt x="15157" y="24224"/>
                        <a:pt x="7880" y="24224"/>
                        <a:pt x="3361" y="19704"/>
                      </a:cubicBezTo>
                      <a:cubicBezTo>
                        <a:pt x="-1159" y="15185"/>
                        <a:pt x="-1082" y="7832"/>
                        <a:pt x="3361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82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831093" y="3123918"/>
                <a:ext cx="581080" cy="581080"/>
                <a:chOff x="8831093" y="3123918"/>
                <a:chExt cx="581080" cy="581080"/>
              </a:xfrm>
              <a:solidFill>
                <a:srgbClr val="1A1C3A"/>
              </a:solidFill>
            </p:grpSpPr>
            <p:sp>
              <p:nvSpPr>
                <p:cNvPr id="12483" name="Kombinationstegning: figur 12482">
                  <a:extLst>
                    <a:ext uri="{FF2B5EF4-FFF2-40B4-BE49-F238E27FC236}">
                      <a16:creationId xmlns:a16="http://schemas.microsoft.com/office/drawing/2014/main" id="{4E2319A2-8145-40DC-A2A3-C5A44EF85736}"/>
                    </a:ext>
                  </a:extLst>
                </p:cNvPr>
                <p:cNvSpPr/>
                <p:nvPr/>
              </p:nvSpPr>
              <p:spPr>
                <a:xfrm>
                  <a:off x="8842219" y="3123918"/>
                  <a:ext cx="569954" cy="569954"/>
                </a:xfrm>
                <a:custGeom>
                  <a:avLst/>
                  <a:gdLst>
                    <a:gd name="connsiteX0" fmla="*/ 569955 w 569954"/>
                    <a:gd name="connsiteY0" fmla="*/ 0 h 569954"/>
                    <a:gd name="connsiteX1" fmla="*/ 0 w 569954"/>
                    <a:gd name="connsiteY1" fmla="*/ 569955 h 56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9954" h="569954">
                      <a:moveTo>
                        <a:pt x="569955" y="0"/>
                      </a:moveTo>
                      <a:lnTo>
                        <a:pt x="0" y="569955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84" name="Kombinationstegning: figur 12483">
                  <a:extLst>
                    <a:ext uri="{FF2B5EF4-FFF2-40B4-BE49-F238E27FC236}">
                      <a16:creationId xmlns:a16="http://schemas.microsoft.com/office/drawing/2014/main" id="{DCEB1004-B711-40DF-B7A0-DD18E4D70D34}"/>
                    </a:ext>
                  </a:extLst>
                </p:cNvPr>
                <p:cNvSpPr/>
                <p:nvPr/>
              </p:nvSpPr>
              <p:spPr>
                <a:xfrm>
                  <a:off x="8831093" y="3681904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3390 h 23093"/>
                    <a:gd name="connsiteX1" fmla="*/ 3389 w 23093"/>
                    <a:gd name="connsiteY1" fmla="*/ 19704 h 23093"/>
                    <a:gd name="connsiteX2" fmla="*/ 19704 w 23093"/>
                    <a:gd name="connsiteY2" fmla="*/ 19704 h 23093"/>
                    <a:gd name="connsiteX3" fmla="*/ 19704 w 23093"/>
                    <a:gd name="connsiteY3" fmla="*/ 3390 h 23093"/>
                    <a:gd name="connsiteX4" fmla="*/ 3389 w 23093"/>
                    <a:gd name="connsiteY4" fmla="*/ 3390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3390"/>
                      </a:moveTo>
                      <a:cubicBezTo>
                        <a:pt x="-1130" y="7909"/>
                        <a:pt x="-1130" y="15185"/>
                        <a:pt x="3389" y="19704"/>
                      </a:cubicBezTo>
                      <a:cubicBezTo>
                        <a:pt x="7909" y="24224"/>
                        <a:pt x="15185" y="24224"/>
                        <a:pt x="19704" y="19704"/>
                      </a:cubicBezTo>
                      <a:cubicBezTo>
                        <a:pt x="24224" y="15185"/>
                        <a:pt x="24224" y="7909"/>
                        <a:pt x="19704" y="3390"/>
                      </a:cubicBezTo>
                      <a:cubicBezTo>
                        <a:pt x="15185" y="-1130"/>
                        <a:pt x="7909" y="-1130"/>
                        <a:pt x="3389" y="3390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85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715068" y="4010504"/>
                <a:ext cx="549139" cy="549216"/>
                <a:chOff x="8715068" y="4010504"/>
                <a:chExt cx="549139" cy="549216"/>
              </a:xfrm>
              <a:solidFill>
                <a:srgbClr val="1A1C3A"/>
              </a:solidFill>
            </p:grpSpPr>
            <p:sp>
              <p:nvSpPr>
                <p:cNvPr id="12486" name="Kombinationstegning: figur 12485">
                  <a:extLst>
                    <a:ext uri="{FF2B5EF4-FFF2-40B4-BE49-F238E27FC236}">
                      <a16:creationId xmlns:a16="http://schemas.microsoft.com/office/drawing/2014/main" id="{9DCC6CF7-F55C-4106-8739-0C3C31D2DD7E}"/>
                    </a:ext>
                  </a:extLst>
                </p:cNvPr>
                <p:cNvSpPr/>
                <p:nvPr/>
              </p:nvSpPr>
              <p:spPr>
                <a:xfrm>
                  <a:off x="8715068" y="4021706"/>
                  <a:ext cx="538014" cy="538014"/>
                </a:xfrm>
                <a:custGeom>
                  <a:avLst/>
                  <a:gdLst>
                    <a:gd name="connsiteX0" fmla="*/ 0 w 538014"/>
                    <a:gd name="connsiteY0" fmla="*/ 538014 h 538014"/>
                    <a:gd name="connsiteX1" fmla="*/ 538014 w 538014"/>
                    <a:gd name="connsiteY1" fmla="*/ 0 h 53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8014" h="538014">
                      <a:moveTo>
                        <a:pt x="0" y="538014"/>
                      </a:moveTo>
                      <a:lnTo>
                        <a:pt x="538014" y="0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87" name="Kombinationstegning: figur 12486">
                  <a:extLst>
                    <a:ext uri="{FF2B5EF4-FFF2-40B4-BE49-F238E27FC236}">
                      <a16:creationId xmlns:a16="http://schemas.microsoft.com/office/drawing/2014/main" id="{D1122C66-7936-4E8E-8C53-33928DA5DC46}"/>
                    </a:ext>
                  </a:extLst>
                </p:cNvPr>
                <p:cNvSpPr/>
                <p:nvPr/>
              </p:nvSpPr>
              <p:spPr>
                <a:xfrm>
                  <a:off x="9241114" y="4010504"/>
                  <a:ext cx="23093" cy="23093"/>
                </a:xfrm>
                <a:custGeom>
                  <a:avLst/>
                  <a:gdLst>
                    <a:gd name="connsiteX0" fmla="*/ 19705 w 23093"/>
                    <a:gd name="connsiteY0" fmla="*/ 19704 h 23093"/>
                    <a:gd name="connsiteX1" fmla="*/ 19705 w 23093"/>
                    <a:gd name="connsiteY1" fmla="*/ 3389 h 23093"/>
                    <a:gd name="connsiteX2" fmla="*/ 3390 w 23093"/>
                    <a:gd name="connsiteY2" fmla="*/ 3389 h 23093"/>
                    <a:gd name="connsiteX3" fmla="*/ 3390 w 23093"/>
                    <a:gd name="connsiteY3" fmla="*/ 19704 h 23093"/>
                    <a:gd name="connsiteX4" fmla="*/ 19705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19705" y="19704"/>
                      </a:moveTo>
                      <a:cubicBezTo>
                        <a:pt x="24224" y="15185"/>
                        <a:pt x="24224" y="7909"/>
                        <a:pt x="19705" y="3389"/>
                      </a:cubicBezTo>
                      <a:cubicBezTo>
                        <a:pt x="15185" y="-1130"/>
                        <a:pt x="7908" y="-1130"/>
                        <a:pt x="3390" y="3389"/>
                      </a:cubicBezTo>
                      <a:cubicBezTo>
                        <a:pt x="-1130" y="7909"/>
                        <a:pt x="-1130" y="15185"/>
                        <a:pt x="3390" y="19704"/>
                      </a:cubicBezTo>
                      <a:cubicBezTo>
                        <a:pt x="7908" y="24224"/>
                        <a:pt x="15262" y="24224"/>
                        <a:pt x="19705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88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358000" y="3585795"/>
                <a:ext cx="410346" cy="410423"/>
                <a:chOff x="9358000" y="3585795"/>
                <a:chExt cx="410346" cy="410423"/>
              </a:xfrm>
              <a:solidFill>
                <a:srgbClr val="1A1C3A"/>
              </a:solidFill>
            </p:grpSpPr>
            <p:sp>
              <p:nvSpPr>
                <p:cNvPr id="12489" name="Kombinationstegning: figur 12488">
                  <a:extLst>
                    <a:ext uri="{FF2B5EF4-FFF2-40B4-BE49-F238E27FC236}">
                      <a16:creationId xmlns:a16="http://schemas.microsoft.com/office/drawing/2014/main" id="{A2238BC5-2F18-46B3-87F7-A03AF44D8599}"/>
                    </a:ext>
                  </a:extLst>
                </p:cNvPr>
                <p:cNvSpPr/>
                <p:nvPr/>
              </p:nvSpPr>
              <p:spPr>
                <a:xfrm>
                  <a:off x="9369126" y="3585795"/>
                  <a:ext cx="399221" cy="399221"/>
                </a:xfrm>
                <a:custGeom>
                  <a:avLst/>
                  <a:gdLst>
                    <a:gd name="connsiteX0" fmla="*/ 399221 w 399221"/>
                    <a:gd name="connsiteY0" fmla="*/ 0 h 399221"/>
                    <a:gd name="connsiteX1" fmla="*/ 0 w 399221"/>
                    <a:gd name="connsiteY1" fmla="*/ 399221 h 399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9221" h="399221">
                      <a:moveTo>
                        <a:pt x="399221" y="0"/>
                      </a:moveTo>
                      <a:lnTo>
                        <a:pt x="0" y="399221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90" name="Kombinationstegning: figur 12489">
                  <a:extLst>
                    <a:ext uri="{FF2B5EF4-FFF2-40B4-BE49-F238E27FC236}">
                      <a16:creationId xmlns:a16="http://schemas.microsoft.com/office/drawing/2014/main" id="{2A28D053-3EBF-48F6-AC61-5FC08D27761B}"/>
                    </a:ext>
                  </a:extLst>
                </p:cNvPr>
                <p:cNvSpPr/>
                <p:nvPr/>
              </p:nvSpPr>
              <p:spPr>
                <a:xfrm>
                  <a:off x="9358000" y="3973125"/>
                  <a:ext cx="23094" cy="23093"/>
                </a:xfrm>
                <a:custGeom>
                  <a:avLst/>
                  <a:gdLst>
                    <a:gd name="connsiteX0" fmla="*/ 3390 w 23094"/>
                    <a:gd name="connsiteY0" fmla="*/ 3389 h 23093"/>
                    <a:gd name="connsiteX1" fmla="*/ 3390 w 23094"/>
                    <a:gd name="connsiteY1" fmla="*/ 19704 h 23093"/>
                    <a:gd name="connsiteX2" fmla="*/ 19705 w 23094"/>
                    <a:gd name="connsiteY2" fmla="*/ 19704 h 23093"/>
                    <a:gd name="connsiteX3" fmla="*/ 19705 w 23094"/>
                    <a:gd name="connsiteY3" fmla="*/ 3389 h 23093"/>
                    <a:gd name="connsiteX4" fmla="*/ 3390 w 23094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4" h="23093">
                      <a:moveTo>
                        <a:pt x="3390" y="3389"/>
                      </a:moveTo>
                      <a:cubicBezTo>
                        <a:pt x="-1130" y="7909"/>
                        <a:pt x="-1130" y="15185"/>
                        <a:pt x="3390" y="19704"/>
                      </a:cubicBezTo>
                      <a:cubicBezTo>
                        <a:pt x="7909" y="24224"/>
                        <a:pt x="15185" y="24224"/>
                        <a:pt x="19705" y="19704"/>
                      </a:cubicBezTo>
                      <a:cubicBezTo>
                        <a:pt x="24224" y="15185"/>
                        <a:pt x="24224" y="7909"/>
                        <a:pt x="19705" y="3389"/>
                      </a:cubicBezTo>
                      <a:cubicBezTo>
                        <a:pt x="15185" y="-1130"/>
                        <a:pt x="7832" y="-1130"/>
                        <a:pt x="3390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91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217695" y="3430840"/>
                <a:ext cx="416378" cy="416378"/>
                <a:chOff x="9217695" y="3430840"/>
                <a:chExt cx="416378" cy="416378"/>
              </a:xfrm>
              <a:solidFill>
                <a:srgbClr val="1A1C3A"/>
              </a:solidFill>
            </p:grpSpPr>
            <p:sp>
              <p:nvSpPr>
                <p:cNvPr id="12492" name="Kombinationstegning: figur 12491">
                  <a:extLst>
                    <a:ext uri="{FF2B5EF4-FFF2-40B4-BE49-F238E27FC236}">
                      <a16:creationId xmlns:a16="http://schemas.microsoft.com/office/drawing/2014/main" id="{D715062E-FB47-4091-8A90-2A0A0B6B9901}"/>
                    </a:ext>
                  </a:extLst>
                </p:cNvPr>
                <p:cNvSpPr/>
                <p:nvPr/>
              </p:nvSpPr>
              <p:spPr>
                <a:xfrm>
                  <a:off x="9228801" y="3430840"/>
                  <a:ext cx="405272" cy="405348"/>
                </a:xfrm>
                <a:custGeom>
                  <a:avLst/>
                  <a:gdLst>
                    <a:gd name="connsiteX0" fmla="*/ 405272 w 405272"/>
                    <a:gd name="connsiteY0" fmla="*/ 0 h 405348"/>
                    <a:gd name="connsiteX1" fmla="*/ 0 w 405272"/>
                    <a:gd name="connsiteY1" fmla="*/ 405349 h 40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5272" h="405348">
                      <a:moveTo>
                        <a:pt x="405272" y="0"/>
                      </a:moveTo>
                      <a:lnTo>
                        <a:pt x="0" y="405349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93" name="Kombinationstegning: figur 12492">
                  <a:extLst>
                    <a:ext uri="{FF2B5EF4-FFF2-40B4-BE49-F238E27FC236}">
                      <a16:creationId xmlns:a16="http://schemas.microsoft.com/office/drawing/2014/main" id="{247A08FD-63B3-421A-8A2D-3A38AD74E234}"/>
                    </a:ext>
                  </a:extLst>
                </p:cNvPr>
                <p:cNvSpPr/>
                <p:nvPr/>
              </p:nvSpPr>
              <p:spPr>
                <a:xfrm>
                  <a:off x="9217695" y="3824240"/>
                  <a:ext cx="22978" cy="22978"/>
                </a:xfrm>
                <a:custGeom>
                  <a:avLst/>
                  <a:gdLst>
                    <a:gd name="connsiteX0" fmla="*/ 22979 w 22978"/>
                    <a:gd name="connsiteY0" fmla="*/ 11489 h 22978"/>
                    <a:gd name="connsiteX1" fmla="*/ 11490 w 22978"/>
                    <a:gd name="connsiteY1" fmla="*/ 22979 h 22978"/>
                    <a:gd name="connsiteX2" fmla="*/ 0 w 22978"/>
                    <a:gd name="connsiteY2" fmla="*/ 11489 h 22978"/>
                    <a:gd name="connsiteX3" fmla="*/ 11490 w 22978"/>
                    <a:gd name="connsiteY3" fmla="*/ 0 h 22978"/>
                    <a:gd name="connsiteX4" fmla="*/ 22979 w 22978"/>
                    <a:gd name="connsiteY4" fmla="*/ 11489 h 22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8" h="22978">
                      <a:moveTo>
                        <a:pt x="22979" y="11489"/>
                      </a:moveTo>
                      <a:cubicBezTo>
                        <a:pt x="22979" y="17835"/>
                        <a:pt x="17835" y="22979"/>
                        <a:pt x="11490" y="22979"/>
                      </a:cubicBezTo>
                      <a:cubicBezTo>
                        <a:pt x="5144" y="22979"/>
                        <a:pt x="0" y="17835"/>
                        <a:pt x="0" y="11489"/>
                      </a:cubicBezTo>
                      <a:cubicBezTo>
                        <a:pt x="0" y="5144"/>
                        <a:pt x="5144" y="0"/>
                        <a:pt x="11490" y="0"/>
                      </a:cubicBezTo>
                      <a:cubicBezTo>
                        <a:pt x="17835" y="0"/>
                        <a:pt x="22979" y="5144"/>
                        <a:pt x="22979" y="114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94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521993" y="3987620"/>
                <a:ext cx="427121" cy="427121"/>
                <a:chOff x="9521993" y="3987620"/>
                <a:chExt cx="427121" cy="427121"/>
              </a:xfrm>
              <a:solidFill>
                <a:srgbClr val="1A1C3A"/>
              </a:solidFill>
            </p:grpSpPr>
            <p:sp>
              <p:nvSpPr>
                <p:cNvPr id="12495" name="Kombinationstegning: figur 12494">
                  <a:extLst>
                    <a:ext uri="{FF2B5EF4-FFF2-40B4-BE49-F238E27FC236}">
                      <a16:creationId xmlns:a16="http://schemas.microsoft.com/office/drawing/2014/main" id="{72B06323-ACD4-40E1-8F0C-39E3AF541D07}"/>
                    </a:ext>
                  </a:extLst>
                </p:cNvPr>
                <p:cNvSpPr/>
                <p:nvPr/>
              </p:nvSpPr>
              <p:spPr>
                <a:xfrm>
                  <a:off x="9533119" y="3987620"/>
                  <a:ext cx="415995" cy="415995"/>
                </a:xfrm>
                <a:custGeom>
                  <a:avLst/>
                  <a:gdLst>
                    <a:gd name="connsiteX0" fmla="*/ 415996 w 415995"/>
                    <a:gd name="connsiteY0" fmla="*/ 0 h 415995"/>
                    <a:gd name="connsiteX1" fmla="*/ 0 w 415995"/>
                    <a:gd name="connsiteY1" fmla="*/ 415996 h 415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5995" h="415995">
                      <a:moveTo>
                        <a:pt x="415996" y="0"/>
                      </a:moveTo>
                      <a:lnTo>
                        <a:pt x="0" y="415996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96" name="Kombinationstegning: figur 12495">
                  <a:extLst>
                    <a:ext uri="{FF2B5EF4-FFF2-40B4-BE49-F238E27FC236}">
                      <a16:creationId xmlns:a16="http://schemas.microsoft.com/office/drawing/2014/main" id="{042A52C6-A79E-4534-841E-A0DF4F987AEE}"/>
                    </a:ext>
                  </a:extLst>
                </p:cNvPr>
                <p:cNvSpPr/>
                <p:nvPr/>
              </p:nvSpPr>
              <p:spPr>
                <a:xfrm>
                  <a:off x="9521993" y="4391705"/>
                  <a:ext cx="23094" cy="23036"/>
                </a:xfrm>
                <a:custGeom>
                  <a:avLst/>
                  <a:gdLst>
                    <a:gd name="connsiteX0" fmla="*/ 3389 w 23094"/>
                    <a:gd name="connsiteY0" fmla="*/ 3332 h 23036"/>
                    <a:gd name="connsiteX1" fmla="*/ 3389 w 23094"/>
                    <a:gd name="connsiteY1" fmla="*/ 19647 h 23036"/>
                    <a:gd name="connsiteX2" fmla="*/ 19704 w 23094"/>
                    <a:gd name="connsiteY2" fmla="*/ 19647 h 23036"/>
                    <a:gd name="connsiteX3" fmla="*/ 19704 w 23094"/>
                    <a:gd name="connsiteY3" fmla="*/ 3332 h 23036"/>
                    <a:gd name="connsiteX4" fmla="*/ 3389 w 23094"/>
                    <a:gd name="connsiteY4" fmla="*/ 3332 h 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4" h="23036">
                      <a:moveTo>
                        <a:pt x="3389" y="3332"/>
                      </a:moveTo>
                      <a:cubicBezTo>
                        <a:pt x="-1130" y="7851"/>
                        <a:pt x="-1130" y="15128"/>
                        <a:pt x="3389" y="19647"/>
                      </a:cubicBezTo>
                      <a:cubicBezTo>
                        <a:pt x="7909" y="24166"/>
                        <a:pt x="15185" y="24166"/>
                        <a:pt x="19704" y="19647"/>
                      </a:cubicBezTo>
                      <a:cubicBezTo>
                        <a:pt x="24224" y="15128"/>
                        <a:pt x="24224" y="7851"/>
                        <a:pt x="19704" y="3332"/>
                      </a:cubicBezTo>
                      <a:cubicBezTo>
                        <a:pt x="15185" y="-1111"/>
                        <a:pt x="7909" y="-1111"/>
                        <a:pt x="3389" y="3332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97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866678" y="4222695"/>
                <a:ext cx="427121" cy="427198"/>
                <a:chOff x="9866678" y="4222695"/>
                <a:chExt cx="427121" cy="427198"/>
              </a:xfrm>
              <a:solidFill>
                <a:srgbClr val="1A1C3A"/>
              </a:solidFill>
            </p:grpSpPr>
            <p:sp>
              <p:nvSpPr>
                <p:cNvPr id="12498" name="Kombinationstegning: figur 12497">
                  <a:extLst>
                    <a:ext uri="{FF2B5EF4-FFF2-40B4-BE49-F238E27FC236}">
                      <a16:creationId xmlns:a16="http://schemas.microsoft.com/office/drawing/2014/main" id="{456859A3-8D53-4737-82E9-B365823F8706}"/>
                    </a:ext>
                  </a:extLst>
                </p:cNvPr>
                <p:cNvSpPr/>
                <p:nvPr/>
              </p:nvSpPr>
              <p:spPr>
                <a:xfrm>
                  <a:off x="9877804" y="4222695"/>
                  <a:ext cx="415995" cy="415995"/>
                </a:xfrm>
                <a:custGeom>
                  <a:avLst/>
                  <a:gdLst>
                    <a:gd name="connsiteX0" fmla="*/ 415996 w 415995"/>
                    <a:gd name="connsiteY0" fmla="*/ 0 h 415995"/>
                    <a:gd name="connsiteX1" fmla="*/ 0 w 415995"/>
                    <a:gd name="connsiteY1" fmla="*/ 415996 h 415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5995" h="415995">
                      <a:moveTo>
                        <a:pt x="415996" y="0"/>
                      </a:moveTo>
                      <a:lnTo>
                        <a:pt x="0" y="415996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99" name="Kombinationstegning: figur 12498">
                  <a:extLst>
                    <a:ext uri="{FF2B5EF4-FFF2-40B4-BE49-F238E27FC236}">
                      <a16:creationId xmlns:a16="http://schemas.microsoft.com/office/drawing/2014/main" id="{7A0843AF-DBAE-4045-A746-798436DB9A65}"/>
                    </a:ext>
                  </a:extLst>
                </p:cNvPr>
                <p:cNvSpPr/>
                <p:nvPr/>
              </p:nvSpPr>
              <p:spPr>
                <a:xfrm>
                  <a:off x="9866678" y="4626799"/>
                  <a:ext cx="23094" cy="23093"/>
                </a:xfrm>
                <a:custGeom>
                  <a:avLst/>
                  <a:gdLst>
                    <a:gd name="connsiteX0" fmla="*/ 3389 w 23094"/>
                    <a:gd name="connsiteY0" fmla="*/ 3389 h 23093"/>
                    <a:gd name="connsiteX1" fmla="*/ 3389 w 23094"/>
                    <a:gd name="connsiteY1" fmla="*/ 19704 h 23093"/>
                    <a:gd name="connsiteX2" fmla="*/ 19704 w 23094"/>
                    <a:gd name="connsiteY2" fmla="*/ 19704 h 23093"/>
                    <a:gd name="connsiteX3" fmla="*/ 19704 w 23094"/>
                    <a:gd name="connsiteY3" fmla="*/ 3389 h 23093"/>
                    <a:gd name="connsiteX4" fmla="*/ 3389 w 23094"/>
                    <a:gd name="connsiteY4" fmla="*/ 3389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4" h="23093">
                      <a:moveTo>
                        <a:pt x="3389" y="3389"/>
                      </a:moveTo>
                      <a:cubicBezTo>
                        <a:pt x="-1130" y="7909"/>
                        <a:pt x="-1130" y="15185"/>
                        <a:pt x="3389" y="19704"/>
                      </a:cubicBezTo>
                      <a:cubicBezTo>
                        <a:pt x="7909" y="24224"/>
                        <a:pt x="15185" y="24224"/>
                        <a:pt x="19704" y="19704"/>
                      </a:cubicBezTo>
                      <a:cubicBezTo>
                        <a:pt x="24224" y="15185"/>
                        <a:pt x="24224" y="7909"/>
                        <a:pt x="19704" y="3389"/>
                      </a:cubicBezTo>
                      <a:cubicBezTo>
                        <a:pt x="15109" y="-1130"/>
                        <a:pt x="7832" y="-1130"/>
                        <a:pt x="3389" y="3389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00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749332" y="3733550"/>
                <a:ext cx="324635" cy="324558"/>
                <a:chOff x="9749332" y="3733550"/>
                <a:chExt cx="324635" cy="324558"/>
              </a:xfrm>
              <a:solidFill>
                <a:srgbClr val="1A1C3A"/>
              </a:solidFill>
            </p:grpSpPr>
            <p:sp>
              <p:nvSpPr>
                <p:cNvPr id="12501" name="Kombinationstegning: figur 12500">
                  <a:extLst>
                    <a:ext uri="{FF2B5EF4-FFF2-40B4-BE49-F238E27FC236}">
                      <a16:creationId xmlns:a16="http://schemas.microsoft.com/office/drawing/2014/main" id="{6047D9A6-A5BD-4B22-A012-07520D543CB7}"/>
                    </a:ext>
                  </a:extLst>
                </p:cNvPr>
                <p:cNvSpPr/>
                <p:nvPr/>
              </p:nvSpPr>
              <p:spPr>
                <a:xfrm>
                  <a:off x="9760458" y="3733550"/>
                  <a:ext cx="313509" cy="313433"/>
                </a:xfrm>
                <a:custGeom>
                  <a:avLst/>
                  <a:gdLst>
                    <a:gd name="connsiteX0" fmla="*/ 313509 w 313509"/>
                    <a:gd name="connsiteY0" fmla="*/ 0 h 313433"/>
                    <a:gd name="connsiteX1" fmla="*/ 0 w 313509"/>
                    <a:gd name="connsiteY1" fmla="*/ 313433 h 313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3509" h="313433">
                      <a:moveTo>
                        <a:pt x="313509" y="0"/>
                      </a:moveTo>
                      <a:lnTo>
                        <a:pt x="0" y="313433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02" name="Kombinationstegning: figur 12501">
                  <a:extLst>
                    <a:ext uri="{FF2B5EF4-FFF2-40B4-BE49-F238E27FC236}">
                      <a16:creationId xmlns:a16="http://schemas.microsoft.com/office/drawing/2014/main" id="{83889C93-1D89-4466-A916-EB3D41F79C96}"/>
                    </a:ext>
                  </a:extLst>
                </p:cNvPr>
                <p:cNvSpPr/>
                <p:nvPr/>
              </p:nvSpPr>
              <p:spPr>
                <a:xfrm>
                  <a:off x="9749332" y="4035072"/>
                  <a:ext cx="23093" cy="23036"/>
                </a:xfrm>
                <a:custGeom>
                  <a:avLst/>
                  <a:gdLst>
                    <a:gd name="connsiteX0" fmla="*/ 3389 w 23093"/>
                    <a:gd name="connsiteY0" fmla="*/ 3332 h 23036"/>
                    <a:gd name="connsiteX1" fmla="*/ 3389 w 23093"/>
                    <a:gd name="connsiteY1" fmla="*/ 19647 h 23036"/>
                    <a:gd name="connsiteX2" fmla="*/ 19704 w 23093"/>
                    <a:gd name="connsiteY2" fmla="*/ 19647 h 23036"/>
                    <a:gd name="connsiteX3" fmla="*/ 19704 w 23093"/>
                    <a:gd name="connsiteY3" fmla="*/ 3332 h 23036"/>
                    <a:gd name="connsiteX4" fmla="*/ 3389 w 23093"/>
                    <a:gd name="connsiteY4" fmla="*/ 3332 h 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36">
                      <a:moveTo>
                        <a:pt x="3389" y="3332"/>
                      </a:moveTo>
                      <a:cubicBezTo>
                        <a:pt x="-1130" y="7851"/>
                        <a:pt x="-1130" y="15128"/>
                        <a:pt x="3389" y="19647"/>
                      </a:cubicBezTo>
                      <a:cubicBezTo>
                        <a:pt x="7908" y="24166"/>
                        <a:pt x="15185" y="24166"/>
                        <a:pt x="19704" y="19647"/>
                      </a:cubicBezTo>
                      <a:cubicBezTo>
                        <a:pt x="24223" y="15128"/>
                        <a:pt x="24223" y="7851"/>
                        <a:pt x="19704" y="3332"/>
                      </a:cubicBezTo>
                      <a:cubicBezTo>
                        <a:pt x="15185" y="-1111"/>
                        <a:pt x="7908" y="-1111"/>
                        <a:pt x="3389" y="3332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03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599727" y="5016752"/>
                <a:ext cx="402993" cy="403070"/>
                <a:chOff x="7599727" y="5016752"/>
                <a:chExt cx="402993" cy="403070"/>
              </a:xfrm>
              <a:solidFill>
                <a:srgbClr val="1A1C3A"/>
              </a:solidFill>
            </p:grpSpPr>
            <p:sp>
              <p:nvSpPr>
                <p:cNvPr id="12504" name="Kombinationstegning: figur 12503">
                  <a:extLst>
                    <a:ext uri="{FF2B5EF4-FFF2-40B4-BE49-F238E27FC236}">
                      <a16:creationId xmlns:a16="http://schemas.microsoft.com/office/drawing/2014/main" id="{19E340FD-198F-4EC5-9703-3B026A0C31C0}"/>
                    </a:ext>
                  </a:extLst>
                </p:cNvPr>
                <p:cNvSpPr/>
                <p:nvPr/>
              </p:nvSpPr>
              <p:spPr>
                <a:xfrm>
                  <a:off x="7610853" y="5027955"/>
                  <a:ext cx="391867" cy="391867"/>
                </a:xfrm>
                <a:custGeom>
                  <a:avLst/>
                  <a:gdLst>
                    <a:gd name="connsiteX0" fmla="*/ 0 w 391867"/>
                    <a:gd name="connsiteY0" fmla="*/ 0 h 391867"/>
                    <a:gd name="connsiteX1" fmla="*/ 391868 w 391867"/>
                    <a:gd name="connsiteY1" fmla="*/ 391868 h 391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1867" h="391867">
                      <a:moveTo>
                        <a:pt x="0" y="0"/>
                      </a:moveTo>
                      <a:lnTo>
                        <a:pt x="391868" y="391868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05" name="Kombinationstegning: figur 12504">
                  <a:extLst>
                    <a:ext uri="{FF2B5EF4-FFF2-40B4-BE49-F238E27FC236}">
                      <a16:creationId xmlns:a16="http://schemas.microsoft.com/office/drawing/2014/main" id="{61DC1635-F79B-489D-997C-BE80F24B5AF4}"/>
                    </a:ext>
                  </a:extLst>
                </p:cNvPr>
                <p:cNvSpPr/>
                <p:nvPr/>
              </p:nvSpPr>
              <p:spPr>
                <a:xfrm>
                  <a:off x="7599727" y="5016752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19704 h 23093"/>
                    <a:gd name="connsiteX1" fmla="*/ 3389 w 23093"/>
                    <a:gd name="connsiteY1" fmla="*/ 3389 h 23093"/>
                    <a:gd name="connsiteX2" fmla="*/ 19704 w 23093"/>
                    <a:gd name="connsiteY2" fmla="*/ 3389 h 23093"/>
                    <a:gd name="connsiteX3" fmla="*/ 19704 w 23093"/>
                    <a:gd name="connsiteY3" fmla="*/ 19704 h 23093"/>
                    <a:gd name="connsiteX4" fmla="*/ 3389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19704"/>
                      </a:moveTo>
                      <a:cubicBezTo>
                        <a:pt x="-1130" y="15185"/>
                        <a:pt x="-1130" y="7909"/>
                        <a:pt x="3389" y="3389"/>
                      </a:cubicBezTo>
                      <a:cubicBezTo>
                        <a:pt x="7909" y="-1130"/>
                        <a:pt x="15185" y="-1130"/>
                        <a:pt x="19704" y="3389"/>
                      </a:cubicBezTo>
                      <a:cubicBezTo>
                        <a:pt x="24224" y="7909"/>
                        <a:pt x="24224" y="15185"/>
                        <a:pt x="19704" y="19704"/>
                      </a:cubicBezTo>
                      <a:cubicBezTo>
                        <a:pt x="15185" y="24224"/>
                        <a:pt x="7909" y="24224"/>
                        <a:pt x="3389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06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697694" y="3926477"/>
                <a:ext cx="134446" cy="134522"/>
                <a:chOff x="7697694" y="3926477"/>
                <a:chExt cx="134446" cy="134522"/>
              </a:xfrm>
              <a:solidFill>
                <a:srgbClr val="1A1C3A"/>
              </a:solidFill>
            </p:grpSpPr>
            <p:sp>
              <p:nvSpPr>
                <p:cNvPr id="12507" name="Kombinationstegning: figur 12506">
                  <a:extLst>
                    <a:ext uri="{FF2B5EF4-FFF2-40B4-BE49-F238E27FC236}">
                      <a16:creationId xmlns:a16="http://schemas.microsoft.com/office/drawing/2014/main" id="{4650A3FA-3C17-4C25-925E-310D9EBA55BB}"/>
                    </a:ext>
                  </a:extLst>
                </p:cNvPr>
                <p:cNvSpPr/>
                <p:nvPr/>
              </p:nvSpPr>
              <p:spPr>
                <a:xfrm>
                  <a:off x="7708820" y="3937679"/>
                  <a:ext cx="123320" cy="123320"/>
                </a:xfrm>
                <a:custGeom>
                  <a:avLst/>
                  <a:gdLst>
                    <a:gd name="connsiteX0" fmla="*/ 0 w 123320"/>
                    <a:gd name="connsiteY0" fmla="*/ 0 h 123320"/>
                    <a:gd name="connsiteX1" fmla="*/ 123320 w 123320"/>
                    <a:gd name="connsiteY1" fmla="*/ 123320 h 123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20" h="123320">
                      <a:moveTo>
                        <a:pt x="0" y="0"/>
                      </a:moveTo>
                      <a:lnTo>
                        <a:pt x="123320" y="123320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08" name="Kombinationstegning: figur 12507">
                  <a:extLst>
                    <a:ext uri="{FF2B5EF4-FFF2-40B4-BE49-F238E27FC236}">
                      <a16:creationId xmlns:a16="http://schemas.microsoft.com/office/drawing/2014/main" id="{A48299E5-570C-48B3-952A-8CEAD90F57D2}"/>
                    </a:ext>
                  </a:extLst>
                </p:cNvPr>
                <p:cNvSpPr/>
                <p:nvPr/>
              </p:nvSpPr>
              <p:spPr>
                <a:xfrm>
                  <a:off x="7697694" y="3926477"/>
                  <a:ext cx="23093" cy="23093"/>
                </a:xfrm>
                <a:custGeom>
                  <a:avLst/>
                  <a:gdLst>
                    <a:gd name="connsiteX0" fmla="*/ 3390 w 23093"/>
                    <a:gd name="connsiteY0" fmla="*/ 19704 h 23093"/>
                    <a:gd name="connsiteX1" fmla="*/ 3390 w 23093"/>
                    <a:gd name="connsiteY1" fmla="*/ 3389 h 23093"/>
                    <a:gd name="connsiteX2" fmla="*/ 19705 w 23093"/>
                    <a:gd name="connsiteY2" fmla="*/ 3389 h 23093"/>
                    <a:gd name="connsiteX3" fmla="*/ 19705 w 23093"/>
                    <a:gd name="connsiteY3" fmla="*/ 19704 h 23093"/>
                    <a:gd name="connsiteX4" fmla="*/ 3390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90" y="19704"/>
                      </a:moveTo>
                      <a:cubicBezTo>
                        <a:pt x="-1130" y="15185"/>
                        <a:pt x="-1130" y="7909"/>
                        <a:pt x="3390" y="3389"/>
                      </a:cubicBezTo>
                      <a:cubicBezTo>
                        <a:pt x="7908" y="-1130"/>
                        <a:pt x="15185" y="-1130"/>
                        <a:pt x="19705" y="3389"/>
                      </a:cubicBezTo>
                      <a:cubicBezTo>
                        <a:pt x="24224" y="7909"/>
                        <a:pt x="24224" y="15185"/>
                        <a:pt x="19705" y="19704"/>
                      </a:cubicBezTo>
                      <a:cubicBezTo>
                        <a:pt x="15185" y="24224"/>
                        <a:pt x="7908" y="24224"/>
                        <a:pt x="3390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09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675558" y="4140948"/>
                <a:ext cx="131305" cy="131382"/>
                <a:chOff x="7675558" y="4140948"/>
                <a:chExt cx="131305" cy="131382"/>
              </a:xfrm>
              <a:solidFill>
                <a:srgbClr val="1A1C3A"/>
              </a:solidFill>
            </p:grpSpPr>
            <p:sp>
              <p:nvSpPr>
                <p:cNvPr id="12510" name="Kombinationstegning: figur 12509">
                  <a:extLst>
                    <a:ext uri="{FF2B5EF4-FFF2-40B4-BE49-F238E27FC236}">
                      <a16:creationId xmlns:a16="http://schemas.microsoft.com/office/drawing/2014/main" id="{5B98AC36-0FDB-4A91-B8C0-BDE878CF4E7D}"/>
                    </a:ext>
                  </a:extLst>
                </p:cNvPr>
                <p:cNvSpPr/>
                <p:nvPr/>
              </p:nvSpPr>
              <p:spPr>
                <a:xfrm>
                  <a:off x="7686683" y="4152150"/>
                  <a:ext cx="120179" cy="120179"/>
                </a:xfrm>
                <a:custGeom>
                  <a:avLst/>
                  <a:gdLst>
                    <a:gd name="connsiteX0" fmla="*/ 0 w 120179"/>
                    <a:gd name="connsiteY0" fmla="*/ 0 h 120179"/>
                    <a:gd name="connsiteX1" fmla="*/ 120180 w 120179"/>
                    <a:gd name="connsiteY1" fmla="*/ 120180 h 12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0179" h="120179">
                      <a:moveTo>
                        <a:pt x="0" y="0"/>
                      </a:moveTo>
                      <a:lnTo>
                        <a:pt x="120180" y="120180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11" name="Kombinationstegning: figur 12510">
                  <a:extLst>
                    <a:ext uri="{FF2B5EF4-FFF2-40B4-BE49-F238E27FC236}">
                      <a16:creationId xmlns:a16="http://schemas.microsoft.com/office/drawing/2014/main" id="{3A35AB77-8373-41BD-9FED-C655165D15E6}"/>
                    </a:ext>
                  </a:extLst>
                </p:cNvPr>
                <p:cNvSpPr/>
                <p:nvPr/>
              </p:nvSpPr>
              <p:spPr>
                <a:xfrm>
                  <a:off x="7675558" y="4140948"/>
                  <a:ext cx="23093" cy="23093"/>
                </a:xfrm>
                <a:custGeom>
                  <a:avLst/>
                  <a:gdLst>
                    <a:gd name="connsiteX0" fmla="*/ 3390 w 23093"/>
                    <a:gd name="connsiteY0" fmla="*/ 19704 h 23093"/>
                    <a:gd name="connsiteX1" fmla="*/ 3390 w 23093"/>
                    <a:gd name="connsiteY1" fmla="*/ 3389 h 23093"/>
                    <a:gd name="connsiteX2" fmla="*/ 19705 w 23093"/>
                    <a:gd name="connsiteY2" fmla="*/ 3389 h 23093"/>
                    <a:gd name="connsiteX3" fmla="*/ 19705 w 23093"/>
                    <a:gd name="connsiteY3" fmla="*/ 19704 h 23093"/>
                    <a:gd name="connsiteX4" fmla="*/ 3390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90" y="19704"/>
                      </a:moveTo>
                      <a:cubicBezTo>
                        <a:pt x="-1130" y="15185"/>
                        <a:pt x="-1130" y="7909"/>
                        <a:pt x="3390" y="3389"/>
                      </a:cubicBezTo>
                      <a:cubicBezTo>
                        <a:pt x="7908" y="-1130"/>
                        <a:pt x="15185" y="-1130"/>
                        <a:pt x="19705" y="3389"/>
                      </a:cubicBezTo>
                      <a:cubicBezTo>
                        <a:pt x="24224" y="7909"/>
                        <a:pt x="24224" y="15185"/>
                        <a:pt x="19705" y="19704"/>
                      </a:cubicBezTo>
                      <a:cubicBezTo>
                        <a:pt x="15185" y="24224"/>
                        <a:pt x="7832" y="24224"/>
                        <a:pt x="3390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12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488356" y="4195025"/>
                <a:ext cx="246123" cy="246047"/>
                <a:chOff x="7488356" y="4195025"/>
                <a:chExt cx="246123" cy="246047"/>
              </a:xfrm>
              <a:solidFill>
                <a:srgbClr val="1A1C3A"/>
              </a:solidFill>
            </p:grpSpPr>
            <p:sp>
              <p:nvSpPr>
                <p:cNvPr id="12513" name="Kombinationstegning: figur 12512">
                  <a:extLst>
                    <a:ext uri="{FF2B5EF4-FFF2-40B4-BE49-F238E27FC236}">
                      <a16:creationId xmlns:a16="http://schemas.microsoft.com/office/drawing/2014/main" id="{4535F942-59F0-464C-82FC-7A10A79AF5EB}"/>
                    </a:ext>
                  </a:extLst>
                </p:cNvPr>
                <p:cNvSpPr/>
                <p:nvPr/>
              </p:nvSpPr>
              <p:spPr>
                <a:xfrm>
                  <a:off x="7499481" y="4206150"/>
                  <a:ext cx="234998" cy="234921"/>
                </a:xfrm>
                <a:custGeom>
                  <a:avLst/>
                  <a:gdLst>
                    <a:gd name="connsiteX0" fmla="*/ 0 w 234998"/>
                    <a:gd name="connsiteY0" fmla="*/ 0 h 234921"/>
                    <a:gd name="connsiteX1" fmla="*/ 234998 w 234998"/>
                    <a:gd name="connsiteY1" fmla="*/ 234922 h 234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4998" h="234921">
                      <a:moveTo>
                        <a:pt x="0" y="0"/>
                      </a:moveTo>
                      <a:lnTo>
                        <a:pt x="234998" y="234922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14" name="Kombinationstegning: figur 12513">
                  <a:extLst>
                    <a:ext uri="{FF2B5EF4-FFF2-40B4-BE49-F238E27FC236}">
                      <a16:creationId xmlns:a16="http://schemas.microsoft.com/office/drawing/2014/main" id="{EF63282F-4B2E-4F56-B9E7-7432CFFC48E2}"/>
                    </a:ext>
                  </a:extLst>
                </p:cNvPr>
                <p:cNvSpPr/>
                <p:nvPr/>
              </p:nvSpPr>
              <p:spPr>
                <a:xfrm>
                  <a:off x="7488356" y="4195025"/>
                  <a:ext cx="23093" cy="23036"/>
                </a:xfrm>
                <a:custGeom>
                  <a:avLst/>
                  <a:gdLst>
                    <a:gd name="connsiteX0" fmla="*/ 3390 w 23093"/>
                    <a:gd name="connsiteY0" fmla="*/ 19704 h 23036"/>
                    <a:gd name="connsiteX1" fmla="*/ 3390 w 23093"/>
                    <a:gd name="connsiteY1" fmla="*/ 3389 h 23036"/>
                    <a:gd name="connsiteX2" fmla="*/ 19705 w 23093"/>
                    <a:gd name="connsiteY2" fmla="*/ 3389 h 23036"/>
                    <a:gd name="connsiteX3" fmla="*/ 19705 w 23093"/>
                    <a:gd name="connsiteY3" fmla="*/ 19704 h 23036"/>
                    <a:gd name="connsiteX4" fmla="*/ 3390 w 23093"/>
                    <a:gd name="connsiteY4" fmla="*/ 19704 h 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36">
                      <a:moveTo>
                        <a:pt x="3390" y="19704"/>
                      </a:moveTo>
                      <a:cubicBezTo>
                        <a:pt x="-1130" y="15185"/>
                        <a:pt x="-1130" y="7909"/>
                        <a:pt x="3390" y="3389"/>
                      </a:cubicBezTo>
                      <a:cubicBezTo>
                        <a:pt x="7908" y="-1130"/>
                        <a:pt x="15185" y="-1130"/>
                        <a:pt x="19705" y="3389"/>
                      </a:cubicBezTo>
                      <a:cubicBezTo>
                        <a:pt x="24224" y="7909"/>
                        <a:pt x="24224" y="15185"/>
                        <a:pt x="19705" y="19704"/>
                      </a:cubicBezTo>
                      <a:cubicBezTo>
                        <a:pt x="15185" y="24147"/>
                        <a:pt x="7908" y="24147"/>
                        <a:pt x="3390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15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389872" y="4369607"/>
                <a:ext cx="136648" cy="136648"/>
                <a:chOff x="7389872" y="4369607"/>
                <a:chExt cx="136648" cy="136648"/>
              </a:xfrm>
              <a:solidFill>
                <a:srgbClr val="1A1C3A"/>
              </a:solidFill>
            </p:grpSpPr>
            <p:sp>
              <p:nvSpPr>
                <p:cNvPr id="12516" name="Kombinationstegning: figur 12515">
                  <a:extLst>
                    <a:ext uri="{FF2B5EF4-FFF2-40B4-BE49-F238E27FC236}">
                      <a16:creationId xmlns:a16="http://schemas.microsoft.com/office/drawing/2014/main" id="{23DC0DC8-244E-425D-8852-CE4D8FCC8190}"/>
                    </a:ext>
                  </a:extLst>
                </p:cNvPr>
                <p:cNvSpPr/>
                <p:nvPr/>
              </p:nvSpPr>
              <p:spPr>
                <a:xfrm>
                  <a:off x="7400902" y="4380637"/>
                  <a:ext cx="125618" cy="125618"/>
                </a:xfrm>
                <a:custGeom>
                  <a:avLst/>
                  <a:gdLst>
                    <a:gd name="connsiteX0" fmla="*/ 0 w 125618"/>
                    <a:gd name="connsiteY0" fmla="*/ 0 h 125618"/>
                    <a:gd name="connsiteX1" fmla="*/ 125618 w 125618"/>
                    <a:gd name="connsiteY1" fmla="*/ 125618 h 125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618" h="125618">
                      <a:moveTo>
                        <a:pt x="0" y="0"/>
                      </a:moveTo>
                      <a:lnTo>
                        <a:pt x="125618" y="125618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17" name="Kombinationstegning: figur 12516">
                  <a:extLst>
                    <a:ext uri="{FF2B5EF4-FFF2-40B4-BE49-F238E27FC236}">
                      <a16:creationId xmlns:a16="http://schemas.microsoft.com/office/drawing/2014/main" id="{B792D18E-72FA-4E2D-A3FD-C9230F1FF819}"/>
                    </a:ext>
                  </a:extLst>
                </p:cNvPr>
                <p:cNvSpPr/>
                <p:nvPr/>
              </p:nvSpPr>
              <p:spPr>
                <a:xfrm>
                  <a:off x="7389872" y="4369607"/>
                  <a:ext cx="22978" cy="22978"/>
                </a:xfrm>
                <a:custGeom>
                  <a:avLst/>
                  <a:gdLst>
                    <a:gd name="connsiteX0" fmla="*/ 22979 w 22978"/>
                    <a:gd name="connsiteY0" fmla="*/ 11490 h 22978"/>
                    <a:gd name="connsiteX1" fmla="*/ 11490 w 22978"/>
                    <a:gd name="connsiteY1" fmla="*/ 22979 h 22978"/>
                    <a:gd name="connsiteX2" fmla="*/ 0 w 22978"/>
                    <a:gd name="connsiteY2" fmla="*/ 11490 h 22978"/>
                    <a:gd name="connsiteX3" fmla="*/ 11490 w 22978"/>
                    <a:gd name="connsiteY3" fmla="*/ 0 h 22978"/>
                    <a:gd name="connsiteX4" fmla="*/ 22979 w 22978"/>
                    <a:gd name="connsiteY4" fmla="*/ 11490 h 22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8" h="22978">
                      <a:moveTo>
                        <a:pt x="22979" y="11490"/>
                      </a:moveTo>
                      <a:cubicBezTo>
                        <a:pt x="22979" y="17835"/>
                        <a:pt x="17835" y="22979"/>
                        <a:pt x="11490" y="22979"/>
                      </a:cubicBezTo>
                      <a:cubicBezTo>
                        <a:pt x="5144" y="22979"/>
                        <a:pt x="0" y="17835"/>
                        <a:pt x="0" y="11490"/>
                      </a:cubicBezTo>
                      <a:cubicBezTo>
                        <a:pt x="0" y="5144"/>
                        <a:pt x="5144" y="0"/>
                        <a:pt x="11490" y="0"/>
                      </a:cubicBezTo>
                      <a:cubicBezTo>
                        <a:pt x="17835" y="0"/>
                        <a:pt x="22979" y="5144"/>
                        <a:pt x="22979" y="11490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18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143825" y="4435461"/>
                <a:ext cx="641668" cy="641745"/>
                <a:chOff x="7143825" y="4435461"/>
                <a:chExt cx="641668" cy="641745"/>
              </a:xfrm>
              <a:solidFill>
                <a:srgbClr val="1A1C3A"/>
              </a:solidFill>
            </p:grpSpPr>
            <p:sp>
              <p:nvSpPr>
                <p:cNvPr id="12519" name="Kombinationstegning: figur 12518">
                  <a:extLst>
                    <a:ext uri="{FF2B5EF4-FFF2-40B4-BE49-F238E27FC236}">
                      <a16:creationId xmlns:a16="http://schemas.microsoft.com/office/drawing/2014/main" id="{08B6AAFE-2F5A-441B-9531-E393BCC1C819}"/>
                    </a:ext>
                  </a:extLst>
                </p:cNvPr>
                <p:cNvSpPr/>
                <p:nvPr/>
              </p:nvSpPr>
              <p:spPr>
                <a:xfrm>
                  <a:off x="7154950" y="4446663"/>
                  <a:ext cx="630542" cy="630542"/>
                </a:xfrm>
                <a:custGeom>
                  <a:avLst/>
                  <a:gdLst>
                    <a:gd name="connsiteX0" fmla="*/ 0 w 630542"/>
                    <a:gd name="connsiteY0" fmla="*/ 0 h 630542"/>
                    <a:gd name="connsiteX1" fmla="*/ 630543 w 630542"/>
                    <a:gd name="connsiteY1" fmla="*/ 630543 h 63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0542" h="630542">
                      <a:moveTo>
                        <a:pt x="0" y="0"/>
                      </a:moveTo>
                      <a:lnTo>
                        <a:pt x="630543" y="630543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20" name="Kombinationstegning: figur 12519">
                  <a:extLst>
                    <a:ext uri="{FF2B5EF4-FFF2-40B4-BE49-F238E27FC236}">
                      <a16:creationId xmlns:a16="http://schemas.microsoft.com/office/drawing/2014/main" id="{26F6A3B0-85E4-4F44-9C80-E784AAD0DAD6}"/>
                    </a:ext>
                  </a:extLst>
                </p:cNvPr>
                <p:cNvSpPr/>
                <p:nvPr/>
              </p:nvSpPr>
              <p:spPr>
                <a:xfrm>
                  <a:off x="7143825" y="4435461"/>
                  <a:ext cx="23093" cy="23093"/>
                </a:xfrm>
                <a:custGeom>
                  <a:avLst/>
                  <a:gdLst>
                    <a:gd name="connsiteX0" fmla="*/ 3390 w 23093"/>
                    <a:gd name="connsiteY0" fmla="*/ 19704 h 23093"/>
                    <a:gd name="connsiteX1" fmla="*/ 3390 w 23093"/>
                    <a:gd name="connsiteY1" fmla="*/ 3389 h 23093"/>
                    <a:gd name="connsiteX2" fmla="*/ 19704 w 23093"/>
                    <a:gd name="connsiteY2" fmla="*/ 3389 h 23093"/>
                    <a:gd name="connsiteX3" fmla="*/ 19704 w 23093"/>
                    <a:gd name="connsiteY3" fmla="*/ 19704 h 23093"/>
                    <a:gd name="connsiteX4" fmla="*/ 3390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90" y="19704"/>
                      </a:moveTo>
                      <a:cubicBezTo>
                        <a:pt x="-1130" y="15185"/>
                        <a:pt x="-1130" y="7909"/>
                        <a:pt x="3390" y="3389"/>
                      </a:cubicBezTo>
                      <a:cubicBezTo>
                        <a:pt x="7908" y="-1130"/>
                        <a:pt x="15185" y="-1130"/>
                        <a:pt x="19704" y="3389"/>
                      </a:cubicBezTo>
                      <a:cubicBezTo>
                        <a:pt x="24224" y="7909"/>
                        <a:pt x="24224" y="15185"/>
                        <a:pt x="19704" y="19704"/>
                      </a:cubicBezTo>
                      <a:cubicBezTo>
                        <a:pt x="15185" y="24224"/>
                        <a:pt x="7832" y="24224"/>
                        <a:pt x="3390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21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310422" y="4491530"/>
                <a:ext cx="185076" cy="185153"/>
                <a:chOff x="7310422" y="4491530"/>
                <a:chExt cx="185076" cy="185153"/>
              </a:xfrm>
              <a:solidFill>
                <a:srgbClr val="1A1C3A"/>
              </a:solidFill>
            </p:grpSpPr>
            <p:sp>
              <p:nvSpPr>
                <p:cNvPr id="12522" name="Kombinationstegning: figur 12521">
                  <a:extLst>
                    <a:ext uri="{FF2B5EF4-FFF2-40B4-BE49-F238E27FC236}">
                      <a16:creationId xmlns:a16="http://schemas.microsoft.com/office/drawing/2014/main" id="{E03EDC8B-37B1-43C6-9601-6221A5AE05B7}"/>
                    </a:ext>
                  </a:extLst>
                </p:cNvPr>
                <p:cNvSpPr/>
                <p:nvPr/>
              </p:nvSpPr>
              <p:spPr>
                <a:xfrm>
                  <a:off x="7321548" y="4502732"/>
                  <a:ext cx="173950" cy="173950"/>
                </a:xfrm>
                <a:custGeom>
                  <a:avLst/>
                  <a:gdLst>
                    <a:gd name="connsiteX0" fmla="*/ 0 w 173950"/>
                    <a:gd name="connsiteY0" fmla="*/ 0 h 173950"/>
                    <a:gd name="connsiteX1" fmla="*/ 173951 w 173950"/>
                    <a:gd name="connsiteY1" fmla="*/ 173951 h 173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3950" h="173950">
                      <a:moveTo>
                        <a:pt x="0" y="0"/>
                      </a:moveTo>
                      <a:lnTo>
                        <a:pt x="173951" y="173951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23" name="Kombinationstegning: figur 12522">
                  <a:extLst>
                    <a:ext uri="{FF2B5EF4-FFF2-40B4-BE49-F238E27FC236}">
                      <a16:creationId xmlns:a16="http://schemas.microsoft.com/office/drawing/2014/main" id="{581F01D9-CF7A-4216-91C6-9C5A03DF2733}"/>
                    </a:ext>
                  </a:extLst>
                </p:cNvPr>
                <p:cNvSpPr/>
                <p:nvPr/>
              </p:nvSpPr>
              <p:spPr>
                <a:xfrm>
                  <a:off x="7310422" y="4491530"/>
                  <a:ext cx="23093" cy="23093"/>
                </a:xfrm>
                <a:custGeom>
                  <a:avLst/>
                  <a:gdLst>
                    <a:gd name="connsiteX0" fmla="*/ 3390 w 23093"/>
                    <a:gd name="connsiteY0" fmla="*/ 19704 h 23093"/>
                    <a:gd name="connsiteX1" fmla="*/ 3390 w 23093"/>
                    <a:gd name="connsiteY1" fmla="*/ 3389 h 23093"/>
                    <a:gd name="connsiteX2" fmla="*/ 19704 w 23093"/>
                    <a:gd name="connsiteY2" fmla="*/ 3389 h 23093"/>
                    <a:gd name="connsiteX3" fmla="*/ 19704 w 23093"/>
                    <a:gd name="connsiteY3" fmla="*/ 19704 h 23093"/>
                    <a:gd name="connsiteX4" fmla="*/ 3390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90" y="19704"/>
                      </a:moveTo>
                      <a:cubicBezTo>
                        <a:pt x="-1130" y="15185"/>
                        <a:pt x="-1130" y="7909"/>
                        <a:pt x="3390" y="3389"/>
                      </a:cubicBezTo>
                      <a:cubicBezTo>
                        <a:pt x="7908" y="-1130"/>
                        <a:pt x="15185" y="-1130"/>
                        <a:pt x="19704" y="3389"/>
                      </a:cubicBezTo>
                      <a:cubicBezTo>
                        <a:pt x="24224" y="7909"/>
                        <a:pt x="24224" y="15185"/>
                        <a:pt x="19704" y="19704"/>
                      </a:cubicBezTo>
                      <a:cubicBezTo>
                        <a:pt x="15185" y="24224"/>
                        <a:pt x="7908" y="24224"/>
                        <a:pt x="3390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24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125978" y="4490151"/>
                <a:ext cx="794937" cy="794938"/>
                <a:chOff x="7125978" y="4490151"/>
                <a:chExt cx="794937" cy="794938"/>
              </a:xfrm>
              <a:solidFill>
                <a:srgbClr val="1A1C3A"/>
              </a:solidFill>
            </p:grpSpPr>
            <p:sp>
              <p:nvSpPr>
                <p:cNvPr id="12525" name="Kombinationstegning: figur 12524">
                  <a:extLst>
                    <a:ext uri="{FF2B5EF4-FFF2-40B4-BE49-F238E27FC236}">
                      <a16:creationId xmlns:a16="http://schemas.microsoft.com/office/drawing/2014/main" id="{F0F0B718-9395-4673-AC39-237005DEF396}"/>
                    </a:ext>
                  </a:extLst>
                </p:cNvPr>
                <p:cNvSpPr/>
                <p:nvPr/>
              </p:nvSpPr>
              <p:spPr>
                <a:xfrm>
                  <a:off x="7137103" y="4501277"/>
                  <a:ext cx="783812" cy="783812"/>
                </a:xfrm>
                <a:custGeom>
                  <a:avLst/>
                  <a:gdLst>
                    <a:gd name="connsiteX0" fmla="*/ 0 w 783812"/>
                    <a:gd name="connsiteY0" fmla="*/ 0 h 783812"/>
                    <a:gd name="connsiteX1" fmla="*/ 783812 w 783812"/>
                    <a:gd name="connsiteY1" fmla="*/ 783813 h 783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3812" h="783812">
                      <a:moveTo>
                        <a:pt x="0" y="0"/>
                      </a:moveTo>
                      <a:lnTo>
                        <a:pt x="783812" y="783813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26" name="Kombinationstegning: figur 12525">
                  <a:extLst>
                    <a:ext uri="{FF2B5EF4-FFF2-40B4-BE49-F238E27FC236}">
                      <a16:creationId xmlns:a16="http://schemas.microsoft.com/office/drawing/2014/main" id="{67EBC3E8-CE82-449E-A198-8DA81D4A5A10}"/>
                    </a:ext>
                  </a:extLst>
                </p:cNvPr>
                <p:cNvSpPr/>
                <p:nvPr/>
              </p:nvSpPr>
              <p:spPr>
                <a:xfrm>
                  <a:off x="7125978" y="4490151"/>
                  <a:ext cx="23093" cy="23036"/>
                </a:xfrm>
                <a:custGeom>
                  <a:avLst/>
                  <a:gdLst>
                    <a:gd name="connsiteX0" fmla="*/ 3390 w 23093"/>
                    <a:gd name="connsiteY0" fmla="*/ 19704 h 23036"/>
                    <a:gd name="connsiteX1" fmla="*/ 3390 w 23093"/>
                    <a:gd name="connsiteY1" fmla="*/ 3389 h 23036"/>
                    <a:gd name="connsiteX2" fmla="*/ 19705 w 23093"/>
                    <a:gd name="connsiteY2" fmla="*/ 3389 h 23036"/>
                    <a:gd name="connsiteX3" fmla="*/ 19705 w 23093"/>
                    <a:gd name="connsiteY3" fmla="*/ 19704 h 23036"/>
                    <a:gd name="connsiteX4" fmla="*/ 3390 w 23093"/>
                    <a:gd name="connsiteY4" fmla="*/ 19704 h 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36">
                      <a:moveTo>
                        <a:pt x="3390" y="19704"/>
                      </a:moveTo>
                      <a:cubicBezTo>
                        <a:pt x="-1130" y="15185"/>
                        <a:pt x="-1130" y="7909"/>
                        <a:pt x="3390" y="3389"/>
                      </a:cubicBezTo>
                      <a:cubicBezTo>
                        <a:pt x="7908" y="-1130"/>
                        <a:pt x="15185" y="-1130"/>
                        <a:pt x="19705" y="3389"/>
                      </a:cubicBezTo>
                      <a:cubicBezTo>
                        <a:pt x="24224" y="7909"/>
                        <a:pt x="24224" y="15185"/>
                        <a:pt x="19705" y="19704"/>
                      </a:cubicBezTo>
                      <a:cubicBezTo>
                        <a:pt x="15185" y="24147"/>
                        <a:pt x="7908" y="24147"/>
                        <a:pt x="3390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27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576365" y="4773252"/>
                <a:ext cx="155816" cy="155816"/>
                <a:chOff x="7576365" y="4773252"/>
                <a:chExt cx="155816" cy="155816"/>
              </a:xfrm>
              <a:solidFill>
                <a:srgbClr val="1A1C3A"/>
              </a:solidFill>
            </p:grpSpPr>
            <p:sp>
              <p:nvSpPr>
                <p:cNvPr id="12528" name="Kombinationstegning: figur 12527">
                  <a:extLst>
                    <a:ext uri="{FF2B5EF4-FFF2-40B4-BE49-F238E27FC236}">
                      <a16:creationId xmlns:a16="http://schemas.microsoft.com/office/drawing/2014/main" id="{4E24F2C8-3FBA-4427-8DF4-680F94F310FD}"/>
                    </a:ext>
                  </a:extLst>
                </p:cNvPr>
                <p:cNvSpPr/>
                <p:nvPr/>
              </p:nvSpPr>
              <p:spPr>
                <a:xfrm>
                  <a:off x="7587567" y="4784454"/>
                  <a:ext cx="144614" cy="144614"/>
                </a:xfrm>
                <a:custGeom>
                  <a:avLst/>
                  <a:gdLst>
                    <a:gd name="connsiteX0" fmla="*/ 0 w 144614"/>
                    <a:gd name="connsiteY0" fmla="*/ 0 h 144614"/>
                    <a:gd name="connsiteX1" fmla="*/ 144614 w 144614"/>
                    <a:gd name="connsiteY1" fmla="*/ 144614 h 14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4614" h="144614">
                      <a:moveTo>
                        <a:pt x="0" y="0"/>
                      </a:moveTo>
                      <a:lnTo>
                        <a:pt x="144614" y="144614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29" name="Kombinationstegning: figur 12528">
                  <a:extLst>
                    <a:ext uri="{FF2B5EF4-FFF2-40B4-BE49-F238E27FC236}">
                      <a16:creationId xmlns:a16="http://schemas.microsoft.com/office/drawing/2014/main" id="{416E86BB-83D0-4FA4-9F2A-D74EE318260C}"/>
                    </a:ext>
                  </a:extLst>
                </p:cNvPr>
                <p:cNvSpPr/>
                <p:nvPr/>
              </p:nvSpPr>
              <p:spPr>
                <a:xfrm>
                  <a:off x="7576365" y="4773252"/>
                  <a:ext cx="23094" cy="23093"/>
                </a:xfrm>
                <a:custGeom>
                  <a:avLst/>
                  <a:gdLst>
                    <a:gd name="connsiteX0" fmla="*/ 3390 w 23094"/>
                    <a:gd name="connsiteY0" fmla="*/ 19704 h 23093"/>
                    <a:gd name="connsiteX1" fmla="*/ 3390 w 23094"/>
                    <a:gd name="connsiteY1" fmla="*/ 3389 h 23093"/>
                    <a:gd name="connsiteX2" fmla="*/ 19705 w 23094"/>
                    <a:gd name="connsiteY2" fmla="*/ 3389 h 23093"/>
                    <a:gd name="connsiteX3" fmla="*/ 19705 w 23094"/>
                    <a:gd name="connsiteY3" fmla="*/ 19704 h 23093"/>
                    <a:gd name="connsiteX4" fmla="*/ 3390 w 23094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4" h="23093">
                      <a:moveTo>
                        <a:pt x="3390" y="19704"/>
                      </a:moveTo>
                      <a:cubicBezTo>
                        <a:pt x="-1130" y="15185"/>
                        <a:pt x="-1130" y="7909"/>
                        <a:pt x="3390" y="3389"/>
                      </a:cubicBezTo>
                      <a:cubicBezTo>
                        <a:pt x="7909" y="-1130"/>
                        <a:pt x="15185" y="-1130"/>
                        <a:pt x="19705" y="3389"/>
                      </a:cubicBezTo>
                      <a:cubicBezTo>
                        <a:pt x="24224" y="7909"/>
                        <a:pt x="24224" y="15185"/>
                        <a:pt x="19705" y="19704"/>
                      </a:cubicBezTo>
                      <a:cubicBezTo>
                        <a:pt x="15185" y="24224"/>
                        <a:pt x="7909" y="24224"/>
                        <a:pt x="3390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30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928104" y="3205876"/>
                <a:ext cx="613633" cy="613634"/>
                <a:chOff x="5928104" y="3205876"/>
                <a:chExt cx="613633" cy="613634"/>
              </a:xfrm>
              <a:solidFill>
                <a:srgbClr val="1A1C3A"/>
              </a:solidFill>
            </p:grpSpPr>
            <p:sp>
              <p:nvSpPr>
                <p:cNvPr id="12531" name="Kombinationstegning: figur 12530">
                  <a:extLst>
                    <a:ext uri="{FF2B5EF4-FFF2-40B4-BE49-F238E27FC236}">
                      <a16:creationId xmlns:a16="http://schemas.microsoft.com/office/drawing/2014/main" id="{2FD41062-DA26-429F-A129-01E3874C0650}"/>
                    </a:ext>
                  </a:extLst>
                </p:cNvPr>
                <p:cNvSpPr/>
                <p:nvPr/>
              </p:nvSpPr>
              <p:spPr>
                <a:xfrm>
                  <a:off x="5928104" y="3205876"/>
                  <a:ext cx="602431" cy="602508"/>
                </a:xfrm>
                <a:custGeom>
                  <a:avLst/>
                  <a:gdLst>
                    <a:gd name="connsiteX0" fmla="*/ 0 w 602431"/>
                    <a:gd name="connsiteY0" fmla="*/ 0 h 602508"/>
                    <a:gd name="connsiteX1" fmla="*/ 602432 w 602431"/>
                    <a:gd name="connsiteY1" fmla="*/ 602508 h 60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2431" h="602508">
                      <a:moveTo>
                        <a:pt x="0" y="0"/>
                      </a:moveTo>
                      <a:lnTo>
                        <a:pt x="602432" y="602508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32" name="Kombinationstegning: figur 12531">
                  <a:extLst>
                    <a:ext uri="{FF2B5EF4-FFF2-40B4-BE49-F238E27FC236}">
                      <a16:creationId xmlns:a16="http://schemas.microsoft.com/office/drawing/2014/main" id="{C05E333C-58BA-4E1A-AEAD-5F653BC6D95D}"/>
                    </a:ext>
                  </a:extLst>
                </p:cNvPr>
                <p:cNvSpPr/>
                <p:nvPr/>
              </p:nvSpPr>
              <p:spPr>
                <a:xfrm>
                  <a:off x="6518644" y="3796416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19704 h 23093"/>
                    <a:gd name="connsiteX1" fmla="*/ 19704 w 23093"/>
                    <a:gd name="connsiteY1" fmla="*/ 19704 h 23093"/>
                    <a:gd name="connsiteX2" fmla="*/ 19704 w 23093"/>
                    <a:gd name="connsiteY2" fmla="*/ 3389 h 23093"/>
                    <a:gd name="connsiteX3" fmla="*/ 3389 w 23093"/>
                    <a:gd name="connsiteY3" fmla="*/ 3389 h 23093"/>
                    <a:gd name="connsiteX4" fmla="*/ 3389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19704"/>
                      </a:moveTo>
                      <a:cubicBezTo>
                        <a:pt x="7909" y="24224"/>
                        <a:pt x="15185" y="24224"/>
                        <a:pt x="19704" y="19704"/>
                      </a:cubicBezTo>
                      <a:cubicBezTo>
                        <a:pt x="24224" y="15185"/>
                        <a:pt x="24224" y="7909"/>
                        <a:pt x="19704" y="3389"/>
                      </a:cubicBezTo>
                      <a:cubicBezTo>
                        <a:pt x="15185" y="-1130"/>
                        <a:pt x="7909" y="-1130"/>
                        <a:pt x="3389" y="3389"/>
                      </a:cubicBezTo>
                      <a:cubicBezTo>
                        <a:pt x="-1130" y="7909"/>
                        <a:pt x="-1130" y="15185"/>
                        <a:pt x="3389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33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666462" y="2641053"/>
                <a:ext cx="580697" cy="580697"/>
                <a:chOff x="7666462" y="2641053"/>
                <a:chExt cx="580697" cy="580697"/>
              </a:xfrm>
              <a:solidFill>
                <a:srgbClr val="1A1C3A"/>
              </a:solidFill>
            </p:grpSpPr>
            <p:sp>
              <p:nvSpPr>
                <p:cNvPr id="12534" name="Kombinationstegning: figur 12533">
                  <a:extLst>
                    <a:ext uri="{FF2B5EF4-FFF2-40B4-BE49-F238E27FC236}">
                      <a16:creationId xmlns:a16="http://schemas.microsoft.com/office/drawing/2014/main" id="{6E504F04-6F24-46C2-B790-60F1B24887B8}"/>
                    </a:ext>
                  </a:extLst>
                </p:cNvPr>
                <p:cNvSpPr/>
                <p:nvPr/>
              </p:nvSpPr>
              <p:spPr>
                <a:xfrm>
                  <a:off x="7666462" y="2641053"/>
                  <a:ext cx="569571" cy="569571"/>
                </a:xfrm>
                <a:custGeom>
                  <a:avLst/>
                  <a:gdLst>
                    <a:gd name="connsiteX0" fmla="*/ 0 w 569571"/>
                    <a:gd name="connsiteY0" fmla="*/ 0 h 569571"/>
                    <a:gd name="connsiteX1" fmla="*/ 569572 w 569571"/>
                    <a:gd name="connsiteY1" fmla="*/ 569572 h 569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9571" h="569571">
                      <a:moveTo>
                        <a:pt x="0" y="0"/>
                      </a:moveTo>
                      <a:lnTo>
                        <a:pt x="569572" y="569572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35" name="Kombinationstegning: figur 12534">
                  <a:extLst>
                    <a:ext uri="{FF2B5EF4-FFF2-40B4-BE49-F238E27FC236}">
                      <a16:creationId xmlns:a16="http://schemas.microsoft.com/office/drawing/2014/main" id="{15CA3301-D2A8-468A-9187-E62B0A046F11}"/>
                    </a:ext>
                  </a:extLst>
                </p:cNvPr>
                <p:cNvSpPr/>
                <p:nvPr/>
              </p:nvSpPr>
              <p:spPr>
                <a:xfrm>
                  <a:off x="8224123" y="3198657"/>
                  <a:ext cx="23036" cy="23093"/>
                </a:xfrm>
                <a:custGeom>
                  <a:avLst/>
                  <a:gdLst>
                    <a:gd name="connsiteX0" fmla="*/ 3332 w 23036"/>
                    <a:gd name="connsiteY0" fmla="*/ 19704 h 23093"/>
                    <a:gd name="connsiteX1" fmla="*/ 19647 w 23036"/>
                    <a:gd name="connsiteY1" fmla="*/ 19704 h 23093"/>
                    <a:gd name="connsiteX2" fmla="*/ 19647 w 23036"/>
                    <a:gd name="connsiteY2" fmla="*/ 3389 h 23093"/>
                    <a:gd name="connsiteX3" fmla="*/ 3332 w 23036"/>
                    <a:gd name="connsiteY3" fmla="*/ 3389 h 23093"/>
                    <a:gd name="connsiteX4" fmla="*/ 3332 w 23036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36" h="23093">
                      <a:moveTo>
                        <a:pt x="3332" y="19704"/>
                      </a:moveTo>
                      <a:cubicBezTo>
                        <a:pt x="7851" y="24224"/>
                        <a:pt x="15128" y="24224"/>
                        <a:pt x="19647" y="19704"/>
                      </a:cubicBezTo>
                      <a:cubicBezTo>
                        <a:pt x="24167" y="15185"/>
                        <a:pt x="24167" y="7909"/>
                        <a:pt x="19647" y="3389"/>
                      </a:cubicBezTo>
                      <a:cubicBezTo>
                        <a:pt x="15128" y="-1130"/>
                        <a:pt x="7851" y="-1130"/>
                        <a:pt x="3332" y="3389"/>
                      </a:cubicBezTo>
                      <a:cubicBezTo>
                        <a:pt x="-1111" y="7909"/>
                        <a:pt x="-1111" y="15262"/>
                        <a:pt x="3332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36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639117" y="2391195"/>
                <a:ext cx="752656" cy="752656"/>
                <a:chOff x="7639117" y="2391195"/>
                <a:chExt cx="752656" cy="752656"/>
              </a:xfrm>
              <a:solidFill>
                <a:srgbClr val="1A1C3A"/>
              </a:solidFill>
            </p:grpSpPr>
            <p:sp>
              <p:nvSpPr>
                <p:cNvPr id="12537" name="Kombinationstegning: figur 12536">
                  <a:extLst>
                    <a:ext uri="{FF2B5EF4-FFF2-40B4-BE49-F238E27FC236}">
                      <a16:creationId xmlns:a16="http://schemas.microsoft.com/office/drawing/2014/main" id="{55D461F6-D139-4611-8AE8-FA00AD3F01B5}"/>
                    </a:ext>
                  </a:extLst>
                </p:cNvPr>
                <p:cNvSpPr/>
                <p:nvPr/>
              </p:nvSpPr>
              <p:spPr>
                <a:xfrm>
                  <a:off x="7639117" y="2391195"/>
                  <a:ext cx="741530" cy="741531"/>
                </a:xfrm>
                <a:custGeom>
                  <a:avLst/>
                  <a:gdLst>
                    <a:gd name="connsiteX0" fmla="*/ 0 w 741530"/>
                    <a:gd name="connsiteY0" fmla="*/ 0 h 741531"/>
                    <a:gd name="connsiteX1" fmla="*/ 741531 w 741530"/>
                    <a:gd name="connsiteY1" fmla="*/ 741531 h 741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1530" h="741531">
                      <a:moveTo>
                        <a:pt x="0" y="0"/>
                      </a:moveTo>
                      <a:lnTo>
                        <a:pt x="741531" y="741531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38" name="Kombinationstegning: figur 12537">
                  <a:extLst>
                    <a:ext uri="{FF2B5EF4-FFF2-40B4-BE49-F238E27FC236}">
                      <a16:creationId xmlns:a16="http://schemas.microsoft.com/office/drawing/2014/main" id="{B8733CE4-0E93-4F45-BEBF-258F97A068B8}"/>
                    </a:ext>
                  </a:extLst>
                </p:cNvPr>
                <p:cNvSpPr/>
                <p:nvPr/>
              </p:nvSpPr>
              <p:spPr>
                <a:xfrm>
                  <a:off x="8368737" y="3120758"/>
                  <a:ext cx="23036" cy="23093"/>
                </a:xfrm>
                <a:custGeom>
                  <a:avLst/>
                  <a:gdLst>
                    <a:gd name="connsiteX0" fmla="*/ 3332 w 23036"/>
                    <a:gd name="connsiteY0" fmla="*/ 19704 h 23093"/>
                    <a:gd name="connsiteX1" fmla="*/ 19647 w 23036"/>
                    <a:gd name="connsiteY1" fmla="*/ 19704 h 23093"/>
                    <a:gd name="connsiteX2" fmla="*/ 19647 w 23036"/>
                    <a:gd name="connsiteY2" fmla="*/ 3389 h 23093"/>
                    <a:gd name="connsiteX3" fmla="*/ 3332 w 23036"/>
                    <a:gd name="connsiteY3" fmla="*/ 3389 h 23093"/>
                    <a:gd name="connsiteX4" fmla="*/ 3332 w 23036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36" h="23093">
                      <a:moveTo>
                        <a:pt x="3332" y="19704"/>
                      </a:moveTo>
                      <a:cubicBezTo>
                        <a:pt x="7851" y="24224"/>
                        <a:pt x="15128" y="24224"/>
                        <a:pt x="19647" y="19704"/>
                      </a:cubicBezTo>
                      <a:cubicBezTo>
                        <a:pt x="24166" y="15185"/>
                        <a:pt x="24166" y="7909"/>
                        <a:pt x="19647" y="3389"/>
                      </a:cubicBezTo>
                      <a:cubicBezTo>
                        <a:pt x="15128" y="-1130"/>
                        <a:pt x="7851" y="-1130"/>
                        <a:pt x="3332" y="3389"/>
                      </a:cubicBezTo>
                      <a:cubicBezTo>
                        <a:pt x="-1111" y="7909"/>
                        <a:pt x="-1111" y="15185"/>
                        <a:pt x="3332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39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562125" y="3185501"/>
                <a:ext cx="628417" cy="628340"/>
                <a:chOff x="5562125" y="3185501"/>
                <a:chExt cx="628417" cy="628340"/>
              </a:xfrm>
              <a:solidFill>
                <a:srgbClr val="1A1C3A"/>
              </a:solidFill>
            </p:grpSpPr>
            <p:sp>
              <p:nvSpPr>
                <p:cNvPr id="12540" name="Kombinationstegning: figur 12539">
                  <a:extLst>
                    <a:ext uri="{FF2B5EF4-FFF2-40B4-BE49-F238E27FC236}">
                      <a16:creationId xmlns:a16="http://schemas.microsoft.com/office/drawing/2014/main" id="{BC935BA3-FDA6-4F7F-910D-802EA84F9BD8}"/>
                    </a:ext>
                  </a:extLst>
                </p:cNvPr>
                <p:cNvSpPr/>
                <p:nvPr/>
              </p:nvSpPr>
              <p:spPr>
                <a:xfrm>
                  <a:off x="5562125" y="3185501"/>
                  <a:ext cx="617291" cy="617214"/>
                </a:xfrm>
                <a:custGeom>
                  <a:avLst/>
                  <a:gdLst>
                    <a:gd name="connsiteX0" fmla="*/ 0 w 617291"/>
                    <a:gd name="connsiteY0" fmla="*/ 0 h 617214"/>
                    <a:gd name="connsiteX1" fmla="*/ 617291 w 617291"/>
                    <a:gd name="connsiteY1" fmla="*/ 617215 h 617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7291" h="617214">
                      <a:moveTo>
                        <a:pt x="0" y="0"/>
                      </a:moveTo>
                      <a:lnTo>
                        <a:pt x="617291" y="617215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41" name="Kombinationstegning: figur 12540">
                  <a:extLst>
                    <a:ext uri="{FF2B5EF4-FFF2-40B4-BE49-F238E27FC236}">
                      <a16:creationId xmlns:a16="http://schemas.microsoft.com/office/drawing/2014/main" id="{7698D888-A19F-4391-BFD0-5E1145816331}"/>
                    </a:ext>
                  </a:extLst>
                </p:cNvPr>
                <p:cNvSpPr/>
                <p:nvPr/>
              </p:nvSpPr>
              <p:spPr>
                <a:xfrm>
                  <a:off x="6167449" y="3790748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19704 h 23093"/>
                    <a:gd name="connsiteX1" fmla="*/ 19704 w 23093"/>
                    <a:gd name="connsiteY1" fmla="*/ 19704 h 23093"/>
                    <a:gd name="connsiteX2" fmla="*/ 19704 w 23093"/>
                    <a:gd name="connsiteY2" fmla="*/ 3389 h 23093"/>
                    <a:gd name="connsiteX3" fmla="*/ 3389 w 23093"/>
                    <a:gd name="connsiteY3" fmla="*/ 3389 h 23093"/>
                    <a:gd name="connsiteX4" fmla="*/ 3389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19704"/>
                      </a:moveTo>
                      <a:cubicBezTo>
                        <a:pt x="7909" y="24224"/>
                        <a:pt x="15185" y="24224"/>
                        <a:pt x="19704" y="19704"/>
                      </a:cubicBezTo>
                      <a:cubicBezTo>
                        <a:pt x="24224" y="15185"/>
                        <a:pt x="24224" y="7909"/>
                        <a:pt x="19704" y="3389"/>
                      </a:cubicBezTo>
                      <a:cubicBezTo>
                        <a:pt x="15185" y="-1130"/>
                        <a:pt x="7909" y="-1130"/>
                        <a:pt x="3389" y="3389"/>
                      </a:cubicBezTo>
                      <a:cubicBezTo>
                        <a:pt x="-1130" y="7909"/>
                        <a:pt x="-1130" y="15185"/>
                        <a:pt x="3389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42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215909" y="2965057"/>
                <a:ext cx="1078479" cy="1078555"/>
                <a:chOff x="5215909" y="2965057"/>
                <a:chExt cx="1078479" cy="1078555"/>
              </a:xfrm>
              <a:solidFill>
                <a:srgbClr val="1A1C3A"/>
              </a:solidFill>
            </p:grpSpPr>
            <p:sp>
              <p:nvSpPr>
                <p:cNvPr id="12543" name="Kombinationstegning: figur 12542">
                  <a:extLst>
                    <a:ext uri="{FF2B5EF4-FFF2-40B4-BE49-F238E27FC236}">
                      <a16:creationId xmlns:a16="http://schemas.microsoft.com/office/drawing/2014/main" id="{08F5A1F3-41C9-4A53-AB09-59B6B8AC81C6}"/>
                    </a:ext>
                  </a:extLst>
                </p:cNvPr>
                <p:cNvSpPr/>
                <p:nvPr/>
              </p:nvSpPr>
              <p:spPr>
                <a:xfrm>
                  <a:off x="5215909" y="2965057"/>
                  <a:ext cx="1067449" cy="1067449"/>
                </a:xfrm>
                <a:custGeom>
                  <a:avLst/>
                  <a:gdLst>
                    <a:gd name="connsiteX0" fmla="*/ 0 w 1067449"/>
                    <a:gd name="connsiteY0" fmla="*/ 0 h 1067449"/>
                    <a:gd name="connsiteX1" fmla="*/ 1067449 w 1067449"/>
                    <a:gd name="connsiteY1" fmla="*/ 1067449 h 1067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67449" h="1067449">
                      <a:moveTo>
                        <a:pt x="0" y="0"/>
                      </a:moveTo>
                      <a:lnTo>
                        <a:pt x="1067449" y="1067449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44" name="Kombinationstegning: figur 12543">
                  <a:extLst>
                    <a:ext uri="{FF2B5EF4-FFF2-40B4-BE49-F238E27FC236}">
                      <a16:creationId xmlns:a16="http://schemas.microsoft.com/office/drawing/2014/main" id="{4FBD1C99-C245-409D-A0C1-F247E5A014BC}"/>
                    </a:ext>
                  </a:extLst>
                </p:cNvPr>
                <p:cNvSpPr/>
                <p:nvPr/>
              </p:nvSpPr>
              <p:spPr>
                <a:xfrm>
                  <a:off x="6271409" y="4020634"/>
                  <a:ext cx="22978" cy="22978"/>
                </a:xfrm>
                <a:custGeom>
                  <a:avLst/>
                  <a:gdLst>
                    <a:gd name="connsiteX0" fmla="*/ 22979 w 22978"/>
                    <a:gd name="connsiteY0" fmla="*/ 11490 h 22978"/>
                    <a:gd name="connsiteX1" fmla="*/ 11489 w 22978"/>
                    <a:gd name="connsiteY1" fmla="*/ 22979 h 22978"/>
                    <a:gd name="connsiteX2" fmla="*/ 0 w 22978"/>
                    <a:gd name="connsiteY2" fmla="*/ 11490 h 22978"/>
                    <a:gd name="connsiteX3" fmla="*/ 11489 w 22978"/>
                    <a:gd name="connsiteY3" fmla="*/ 0 h 22978"/>
                    <a:gd name="connsiteX4" fmla="*/ 22979 w 22978"/>
                    <a:gd name="connsiteY4" fmla="*/ 11490 h 22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8" h="22978">
                      <a:moveTo>
                        <a:pt x="22979" y="11490"/>
                      </a:moveTo>
                      <a:cubicBezTo>
                        <a:pt x="22979" y="17835"/>
                        <a:pt x="17835" y="22979"/>
                        <a:pt x="11489" y="22979"/>
                      </a:cubicBezTo>
                      <a:cubicBezTo>
                        <a:pt x="5144" y="22979"/>
                        <a:pt x="0" y="17835"/>
                        <a:pt x="0" y="11490"/>
                      </a:cubicBezTo>
                      <a:cubicBezTo>
                        <a:pt x="0" y="5144"/>
                        <a:pt x="5144" y="0"/>
                        <a:pt x="11489" y="0"/>
                      </a:cubicBezTo>
                      <a:cubicBezTo>
                        <a:pt x="17835" y="0"/>
                        <a:pt x="22979" y="5144"/>
                        <a:pt x="22979" y="11490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45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418047" y="3228395"/>
                <a:ext cx="615012" cy="615012"/>
                <a:chOff x="5418047" y="3228395"/>
                <a:chExt cx="615012" cy="615012"/>
              </a:xfrm>
              <a:solidFill>
                <a:srgbClr val="1A1C3A"/>
              </a:solidFill>
            </p:grpSpPr>
            <p:sp>
              <p:nvSpPr>
                <p:cNvPr id="12546" name="Kombinationstegning: figur 12545">
                  <a:extLst>
                    <a:ext uri="{FF2B5EF4-FFF2-40B4-BE49-F238E27FC236}">
                      <a16:creationId xmlns:a16="http://schemas.microsoft.com/office/drawing/2014/main" id="{4EF406C4-E7C1-45C5-BF83-DF63682DAE78}"/>
                    </a:ext>
                  </a:extLst>
                </p:cNvPr>
                <p:cNvSpPr/>
                <p:nvPr/>
              </p:nvSpPr>
              <p:spPr>
                <a:xfrm>
                  <a:off x="5418047" y="3228395"/>
                  <a:ext cx="603810" cy="603887"/>
                </a:xfrm>
                <a:custGeom>
                  <a:avLst/>
                  <a:gdLst>
                    <a:gd name="connsiteX0" fmla="*/ 0 w 603810"/>
                    <a:gd name="connsiteY0" fmla="*/ 0 h 603887"/>
                    <a:gd name="connsiteX1" fmla="*/ 603810 w 603810"/>
                    <a:gd name="connsiteY1" fmla="*/ 603887 h 603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3810" h="603887">
                      <a:moveTo>
                        <a:pt x="0" y="0"/>
                      </a:moveTo>
                      <a:lnTo>
                        <a:pt x="603810" y="603887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47" name="Kombinationstegning: figur 12546">
                  <a:extLst>
                    <a:ext uri="{FF2B5EF4-FFF2-40B4-BE49-F238E27FC236}">
                      <a16:creationId xmlns:a16="http://schemas.microsoft.com/office/drawing/2014/main" id="{E7BFC1AB-C20F-4F01-BAD9-5388FA28EABC}"/>
                    </a:ext>
                  </a:extLst>
                </p:cNvPr>
                <p:cNvSpPr/>
                <p:nvPr/>
              </p:nvSpPr>
              <p:spPr>
                <a:xfrm>
                  <a:off x="6009966" y="3820314"/>
                  <a:ext cx="23094" cy="23093"/>
                </a:xfrm>
                <a:custGeom>
                  <a:avLst/>
                  <a:gdLst>
                    <a:gd name="connsiteX0" fmla="*/ 3390 w 23094"/>
                    <a:gd name="connsiteY0" fmla="*/ 19704 h 23093"/>
                    <a:gd name="connsiteX1" fmla="*/ 19705 w 23094"/>
                    <a:gd name="connsiteY1" fmla="*/ 19704 h 23093"/>
                    <a:gd name="connsiteX2" fmla="*/ 19705 w 23094"/>
                    <a:gd name="connsiteY2" fmla="*/ 3389 h 23093"/>
                    <a:gd name="connsiteX3" fmla="*/ 3390 w 23094"/>
                    <a:gd name="connsiteY3" fmla="*/ 3389 h 23093"/>
                    <a:gd name="connsiteX4" fmla="*/ 3390 w 23094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4" h="23093">
                      <a:moveTo>
                        <a:pt x="3390" y="19704"/>
                      </a:moveTo>
                      <a:cubicBezTo>
                        <a:pt x="7909" y="24224"/>
                        <a:pt x="15185" y="24224"/>
                        <a:pt x="19705" y="19704"/>
                      </a:cubicBezTo>
                      <a:cubicBezTo>
                        <a:pt x="24224" y="15185"/>
                        <a:pt x="24224" y="7909"/>
                        <a:pt x="19705" y="3389"/>
                      </a:cubicBezTo>
                      <a:cubicBezTo>
                        <a:pt x="15185" y="-1130"/>
                        <a:pt x="7909" y="-1130"/>
                        <a:pt x="3390" y="3389"/>
                      </a:cubicBezTo>
                      <a:cubicBezTo>
                        <a:pt x="-1130" y="7909"/>
                        <a:pt x="-1130" y="15185"/>
                        <a:pt x="3390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48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399971" y="3504296"/>
                <a:ext cx="455308" cy="455309"/>
                <a:chOff x="5399971" y="3504296"/>
                <a:chExt cx="455308" cy="455309"/>
              </a:xfrm>
              <a:solidFill>
                <a:srgbClr val="1A1C3A"/>
              </a:solidFill>
            </p:grpSpPr>
            <p:sp>
              <p:nvSpPr>
                <p:cNvPr id="12549" name="Kombinationstegning: figur 12548">
                  <a:extLst>
                    <a:ext uri="{FF2B5EF4-FFF2-40B4-BE49-F238E27FC236}">
                      <a16:creationId xmlns:a16="http://schemas.microsoft.com/office/drawing/2014/main" id="{181CE53A-D121-4E4F-9B7D-8B65C39571D3}"/>
                    </a:ext>
                  </a:extLst>
                </p:cNvPr>
                <p:cNvSpPr/>
                <p:nvPr/>
              </p:nvSpPr>
              <p:spPr>
                <a:xfrm>
                  <a:off x="5399971" y="3504296"/>
                  <a:ext cx="444183" cy="444183"/>
                </a:xfrm>
                <a:custGeom>
                  <a:avLst/>
                  <a:gdLst>
                    <a:gd name="connsiteX0" fmla="*/ 0 w 444183"/>
                    <a:gd name="connsiteY0" fmla="*/ 0 h 444183"/>
                    <a:gd name="connsiteX1" fmla="*/ 444183 w 444183"/>
                    <a:gd name="connsiteY1" fmla="*/ 444183 h 444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183" h="444183">
                      <a:moveTo>
                        <a:pt x="0" y="0"/>
                      </a:moveTo>
                      <a:lnTo>
                        <a:pt x="444183" y="444183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50" name="Kombinationstegning: figur 12549">
                  <a:extLst>
                    <a:ext uri="{FF2B5EF4-FFF2-40B4-BE49-F238E27FC236}">
                      <a16:creationId xmlns:a16="http://schemas.microsoft.com/office/drawing/2014/main" id="{D6A8B879-5514-4E82-BD5F-5397FC110485}"/>
                    </a:ext>
                  </a:extLst>
                </p:cNvPr>
                <p:cNvSpPr/>
                <p:nvPr/>
              </p:nvSpPr>
              <p:spPr>
                <a:xfrm>
                  <a:off x="5832214" y="3936511"/>
                  <a:ext cx="23065" cy="23093"/>
                </a:xfrm>
                <a:custGeom>
                  <a:avLst/>
                  <a:gdLst>
                    <a:gd name="connsiteX0" fmla="*/ 3361 w 23065"/>
                    <a:gd name="connsiteY0" fmla="*/ 19704 h 23093"/>
                    <a:gd name="connsiteX1" fmla="*/ 19676 w 23065"/>
                    <a:gd name="connsiteY1" fmla="*/ 19704 h 23093"/>
                    <a:gd name="connsiteX2" fmla="*/ 19676 w 23065"/>
                    <a:gd name="connsiteY2" fmla="*/ 3389 h 23093"/>
                    <a:gd name="connsiteX3" fmla="*/ 3361 w 23065"/>
                    <a:gd name="connsiteY3" fmla="*/ 3389 h 23093"/>
                    <a:gd name="connsiteX4" fmla="*/ 3361 w 23065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65" h="23093">
                      <a:moveTo>
                        <a:pt x="3361" y="19704"/>
                      </a:moveTo>
                      <a:cubicBezTo>
                        <a:pt x="7880" y="24224"/>
                        <a:pt x="15157" y="24224"/>
                        <a:pt x="19676" y="19704"/>
                      </a:cubicBezTo>
                      <a:cubicBezTo>
                        <a:pt x="24195" y="15185"/>
                        <a:pt x="24195" y="7909"/>
                        <a:pt x="19676" y="3389"/>
                      </a:cubicBezTo>
                      <a:cubicBezTo>
                        <a:pt x="15157" y="-1130"/>
                        <a:pt x="7880" y="-1130"/>
                        <a:pt x="3361" y="3389"/>
                      </a:cubicBezTo>
                      <a:cubicBezTo>
                        <a:pt x="-1158" y="7909"/>
                        <a:pt x="-1082" y="15185"/>
                        <a:pt x="3361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51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603794" y="3761584"/>
                <a:ext cx="244745" cy="244745"/>
                <a:chOff x="5603794" y="3761584"/>
                <a:chExt cx="244745" cy="244745"/>
              </a:xfrm>
              <a:solidFill>
                <a:srgbClr val="1A1C3A"/>
              </a:solidFill>
            </p:grpSpPr>
            <p:sp>
              <p:nvSpPr>
                <p:cNvPr id="12552" name="Kombinationstegning: figur 12551">
                  <a:extLst>
                    <a:ext uri="{FF2B5EF4-FFF2-40B4-BE49-F238E27FC236}">
                      <a16:creationId xmlns:a16="http://schemas.microsoft.com/office/drawing/2014/main" id="{7D967A97-B652-4AAB-BDA3-F917F609B81F}"/>
                    </a:ext>
                  </a:extLst>
                </p:cNvPr>
                <p:cNvSpPr/>
                <p:nvPr/>
              </p:nvSpPr>
              <p:spPr>
                <a:xfrm>
                  <a:off x="5603794" y="3761584"/>
                  <a:ext cx="233542" cy="233619"/>
                </a:xfrm>
                <a:custGeom>
                  <a:avLst/>
                  <a:gdLst>
                    <a:gd name="connsiteX0" fmla="*/ 0 w 233542"/>
                    <a:gd name="connsiteY0" fmla="*/ 0 h 233619"/>
                    <a:gd name="connsiteX1" fmla="*/ 233543 w 233542"/>
                    <a:gd name="connsiteY1" fmla="*/ 233620 h 233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3542" h="233619">
                      <a:moveTo>
                        <a:pt x="0" y="0"/>
                      </a:moveTo>
                      <a:lnTo>
                        <a:pt x="233543" y="233620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53" name="Kombinationstegning: figur 12552">
                  <a:extLst>
                    <a:ext uri="{FF2B5EF4-FFF2-40B4-BE49-F238E27FC236}">
                      <a16:creationId xmlns:a16="http://schemas.microsoft.com/office/drawing/2014/main" id="{291EF533-049D-4BFE-9DD9-597BEA42D4F8}"/>
                    </a:ext>
                  </a:extLst>
                </p:cNvPr>
                <p:cNvSpPr/>
                <p:nvPr/>
              </p:nvSpPr>
              <p:spPr>
                <a:xfrm>
                  <a:off x="5825445" y="3983235"/>
                  <a:ext cx="23093" cy="23093"/>
                </a:xfrm>
                <a:custGeom>
                  <a:avLst/>
                  <a:gdLst>
                    <a:gd name="connsiteX0" fmla="*/ 3389 w 23093"/>
                    <a:gd name="connsiteY0" fmla="*/ 19704 h 23093"/>
                    <a:gd name="connsiteX1" fmla="*/ 19704 w 23093"/>
                    <a:gd name="connsiteY1" fmla="*/ 19704 h 23093"/>
                    <a:gd name="connsiteX2" fmla="*/ 19704 w 23093"/>
                    <a:gd name="connsiteY2" fmla="*/ 3389 h 23093"/>
                    <a:gd name="connsiteX3" fmla="*/ 3389 w 23093"/>
                    <a:gd name="connsiteY3" fmla="*/ 3389 h 23093"/>
                    <a:gd name="connsiteX4" fmla="*/ 3389 w 23093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" h="23093">
                      <a:moveTo>
                        <a:pt x="3389" y="19704"/>
                      </a:moveTo>
                      <a:cubicBezTo>
                        <a:pt x="7909" y="24224"/>
                        <a:pt x="15185" y="24224"/>
                        <a:pt x="19704" y="19704"/>
                      </a:cubicBezTo>
                      <a:cubicBezTo>
                        <a:pt x="24224" y="15185"/>
                        <a:pt x="24224" y="7909"/>
                        <a:pt x="19704" y="3389"/>
                      </a:cubicBezTo>
                      <a:cubicBezTo>
                        <a:pt x="15185" y="-1130"/>
                        <a:pt x="7909" y="-1130"/>
                        <a:pt x="3389" y="3389"/>
                      </a:cubicBezTo>
                      <a:cubicBezTo>
                        <a:pt x="-1130" y="7909"/>
                        <a:pt x="-1130" y="15185"/>
                        <a:pt x="3389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54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713404" y="3907424"/>
                <a:ext cx="141875" cy="141875"/>
                <a:chOff x="5713404" y="3907424"/>
                <a:chExt cx="141875" cy="141875"/>
              </a:xfrm>
              <a:solidFill>
                <a:srgbClr val="1A1C3A"/>
              </a:solidFill>
            </p:grpSpPr>
            <p:sp>
              <p:nvSpPr>
                <p:cNvPr id="12555" name="Kombinationstegning: figur 12554">
                  <a:extLst>
                    <a:ext uri="{FF2B5EF4-FFF2-40B4-BE49-F238E27FC236}">
                      <a16:creationId xmlns:a16="http://schemas.microsoft.com/office/drawing/2014/main" id="{04B3188A-B943-48A5-8A96-ECFC4BE79759}"/>
                    </a:ext>
                  </a:extLst>
                </p:cNvPr>
                <p:cNvSpPr/>
                <p:nvPr/>
              </p:nvSpPr>
              <p:spPr>
                <a:xfrm>
                  <a:off x="5713404" y="3907424"/>
                  <a:ext cx="130750" cy="130750"/>
                </a:xfrm>
                <a:custGeom>
                  <a:avLst/>
                  <a:gdLst>
                    <a:gd name="connsiteX0" fmla="*/ 0 w 130750"/>
                    <a:gd name="connsiteY0" fmla="*/ 0 h 130750"/>
                    <a:gd name="connsiteX1" fmla="*/ 130750 w 130750"/>
                    <a:gd name="connsiteY1" fmla="*/ 130750 h 13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750" h="130750">
                      <a:moveTo>
                        <a:pt x="0" y="0"/>
                      </a:moveTo>
                      <a:lnTo>
                        <a:pt x="130750" y="130750"/>
                      </a:lnTo>
                    </a:path>
                  </a:pathLst>
                </a:custGeom>
                <a:ln w="7657" cap="sq">
                  <a:solidFill>
                    <a:srgbClr val="1A1C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56" name="Kombinationstegning: figur 12555">
                  <a:extLst>
                    <a:ext uri="{FF2B5EF4-FFF2-40B4-BE49-F238E27FC236}">
                      <a16:creationId xmlns:a16="http://schemas.microsoft.com/office/drawing/2014/main" id="{C4DA1F40-1677-4A0F-8B07-59BD57A2492B}"/>
                    </a:ext>
                  </a:extLst>
                </p:cNvPr>
                <p:cNvSpPr/>
                <p:nvPr/>
              </p:nvSpPr>
              <p:spPr>
                <a:xfrm>
                  <a:off x="5832243" y="4026206"/>
                  <a:ext cx="23036" cy="23093"/>
                </a:xfrm>
                <a:custGeom>
                  <a:avLst/>
                  <a:gdLst>
                    <a:gd name="connsiteX0" fmla="*/ 3332 w 23036"/>
                    <a:gd name="connsiteY0" fmla="*/ 19704 h 23093"/>
                    <a:gd name="connsiteX1" fmla="*/ 19647 w 23036"/>
                    <a:gd name="connsiteY1" fmla="*/ 19704 h 23093"/>
                    <a:gd name="connsiteX2" fmla="*/ 19647 w 23036"/>
                    <a:gd name="connsiteY2" fmla="*/ 3389 h 23093"/>
                    <a:gd name="connsiteX3" fmla="*/ 3332 w 23036"/>
                    <a:gd name="connsiteY3" fmla="*/ 3389 h 23093"/>
                    <a:gd name="connsiteX4" fmla="*/ 3332 w 23036"/>
                    <a:gd name="connsiteY4" fmla="*/ 19704 h 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36" h="23093">
                      <a:moveTo>
                        <a:pt x="3332" y="19704"/>
                      </a:moveTo>
                      <a:cubicBezTo>
                        <a:pt x="7851" y="24224"/>
                        <a:pt x="15128" y="24224"/>
                        <a:pt x="19647" y="19704"/>
                      </a:cubicBezTo>
                      <a:cubicBezTo>
                        <a:pt x="24166" y="15185"/>
                        <a:pt x="24166" y="7909"/>
                        <a:pt x="19647" y="3389"/>
                      </a:cubicBezTo>
                      <a:cubicBezTo>
                        <a:pt x="15128" y="-1130"/>
                        <a:pt x="7851" y="-1130"/>
                        <a:pt x="3332" y="3389"/>
                      </a:cubicBezTo>
                      <a:cubicBezTo>
                        <a:pt x="-1111" y="7909"/>
                        <a:pt x="-1111" y="15185"/>
                        <a:pt x="3332" y="19704"/>
                      </a:cubicBez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57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681793" y="2370821"/>
                <a:ext cx="849685" cy="118801"/>
                <a:chOff x="9681793" y="2370821"/>
                <a:chExt cx="849685" cy="118801"/>
              </a:xfrm>
              <a:solidFill>
                <a:srgbClr val="5F5974"/>
              </a:solidFill>
            </p:grpSpPr>
            <p:sp>
              <p:nvSpPr>
                <p:cNvPr id="12558" name="Kombinationstegning: figur 12557">
                  <a:extLst>
                    <a:ext uri="{FF2B5EF4-FFF2-40B4-BE49-F238E27FC236}">
                      <a16:creationId xmlns:a16="http://schemas.microsoft.com/office/drawing/2014/main" id="{4EBB425C-3048-4EF1-BDB3-F7E1808006BC}"/>
                    </a:ext>
                  </a:extLst>
                </p:cNvPr>
                <p:cNvSpPr/>
                <p:nvPr/>
              </p:nvSpPr>
              <p:spPr>
                <a:xfrm>
                  <a:off x="9695197" y="2384225"/>
                  <a:ext cx="822876" cy="91992"/>
                </a:xfrm>
                <a:custGeom>
                  <a:avLst/>
                  <a:gdLst>
                    <a:gd name="connsiteX0" fmla="*/ 17771 w 822876"/>
                    <a:gd name="connsiteY0" fmla="*/ 91993 h 91992"/>
                    <a:gd name="connsiteX1" fmla="*/ 0 w 822876"/>
                    <a:gd name="connsiteY1" fmla="*/ 74222 h 91992"/>
                    <a:gd name="connsiteX2" fmla="*/ 0 w 822876"/>
                    <a:gd name="connsiteY2" fmla="*/ 17770 h 91992"/>
                    <a:gd name="connsiteX3" fmla="*/ 17771 w 822876"/>
                    <a:gd name="connsiteY3" fmla="*/ 0 h 91992"/>
                    <a:gd name="connsiteX4" fmla="*/ 805106 w 822876"/>
                    <a:gd name="connsiteY4" fmla="*/ 0 h 91992"/>
                    <a:gd name="connsiteX5" fmla="*/ 822877 w 822876"/>
                    <a:gd name="connsiteY5" fmla="*/ 17770 h 91992"/>
                    <a:gd name="connsiteX6" fmla="*/ 822877 w 822876"/>
                    <a:gd name="connsiteY6" fmla="*/ 74222 h 91992"/>
                    <a:gd name="connsiteX7" fmla="*/ 805106 w 822876"/>
                    <a:gd name="connsiteY7" fmla="*/ 91993 h 91992"/>
                    <a:gd name="connsiteX8" fmla="*/ 17771 w 822876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2876" h="91992">
                      <a:moveTo>
                        <a:pt x="17771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1" y="0"/>
                      </a:cubicBezTo>
                      <a:lnTo>
                        <a:pt x="805106" y="0"/>
                      </a:lnTo>
                      <a:cubicBezTo>
                        <a:pt x="814911" y="0"/>
                        <a:pt x="822877" y="7966"/>
                        <a:pt x="822877" y="17770"/>
                      </a:cubicBezTo>
                      <a:lnTo>
                        <a:pt x="822877" y="74222"/>
                      </a:lnTo>
                      <a:cubicBezTo>
                        <a:pt x="822877" y="84026"/>
                        <a:pt x="814911" y="91993"/>
                        <a:pt x="805106" y="91993"/>
                      </a:cubicBezTo>
                      <a:lnTo>
                        <a:pt x="17771" y="91993"/>
                      </a:lnTo>
                      <a:close/>
                    </a:path>
                  </a:pathLst>
                </a:custGeom>
                <a:solidFill>
                  <a:srgbClr val="5F5974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59" name="Kombinationstegning: figur 12558">
                  <a:extLst>
                    <a:ext uri="{FF2B5EF4-FFF2-40B4-BE49-F238E27FC236}">
                      <a16:creationId xmlns:a16="http://schemas.microsoft.com/office/drawing/2014/main" id="{6ABF7592-DA21-4092-9765-8E88583125F8}"/>
                    </a:ext>
                  </a:extLst>
                </p:cNvPr>
                <p:cNvSpPr/>
                <p:nvPr/>
              </p:nvSpPr>
              <p:spPr>
                <a:xfrm>
                  <a:off x="9681793" y="2370821"/>
                  <a:ext cx="849685" cy="118801"/>
                </a:xfrm>
                <a:custGeom>
                  <a:avLst/>
                  <a:gdLst>
                    <a:gd name="connsiteX0" fmla="*/ 818510 w 849685"/>
                    <a:gd name="connsiteY0" fmla="*/ 26809 h 118801"/>
                    <a:gd name="connsiteX1" fmla="*/ 822877 w 849685"/>
                    <a:gd name="connsiteY1" fmla="*/ 31175 h 118801"/>
                    <a:gd name="connsiteX2" fmla="*/ 822877 w 849685"/>
                    <a:gd name="connsiteY2" fmla="*/ 87626 h 118801"/>
                    <a:gd name="connsiteX3" fmla="*/ 818510 w 849685"/>
                    <a:gd name="connsiteY3" fmla="*/ 91993 h 118801"/>
                    <a:gd name="connsiteX4" fmla="*/ 31175 w 849685"/>
                    <a:gd name="connsiteY4" fmla="*/ 91993 h 118801"/>
                    <a:gd name="connsiteX5" fmla="*/ 26809 w 849685"/>
                    <a:gd name="connsiteY5" fmla="*/ 87626 h 118801"/>
                    <a:gd name="connsiteX6" fmla="*/ 26809 w 849685"/>
                    <a:gd name="connsiteY6" fmla="*/ 31175 h 118801"/>
                    <a:gd name="connsiteX7" fmla="*/ 31175 w 849685"/>
                    <a:gd name="connsiteY7" fmla="*/ 26809 h 118801"/>
                    <a:gd name="connsiteX8" fmla="*/ 818510 w 849685"/>
                    <a:gd name="connsiteY8" fmla="*/ 26809 h 118801"/>
                    <a:gd name="connsiteX9" fmla="*/ 818510 w 849685"/>
                    <a:gd name="connsiteY9" fmla="*/ 0 h 118801"/>
                    <a:gd name="connsiteX10" fmla="*/ 31175 w 849685"/>
                    <a:gd name="connsiteY10" fmla="*/ 0 h 118801"/>
                    <a:gd name="connsiteX11" fmla="*/ 0 w 849685"/>
                    <a:gd name="connsiteY11" fmla="*/ 31175 h 118801"/>
                    <a:gd name="connsiteX12" fmla="*/ 0 w 849685"/>
                    <a:gd name="connsiteY12" fmla="*/ 87626 h 118801"/>
                    <a:gd name="connsiteX13" fmla="*/ 31175 w 849685"/>
                    <a:gd name="connsiteY13" fmla="*/ 118801 h 118801"/>
                    <a:gd name="connsiteX14" fmla="*/ 818510 w 849685"/>
                    <a:gd name="connsiteY14" fmla="*/ 118801 h 118801"/>
                    <a:gd name="connsiteX15" fmla="*/ 849686 w 849685"/>
                    <a:gd name="connsiteY15" fmla="*/ 87626 h 118801"/>
                    <a:gd name="connsiteX16" fmla="*/ 849686 w 849685"/>
                    <a:gd name="connsiteY16" fmla="*/ 31175 h 118801"/>
                    <a:gd name="connsiteX17" fmla="*/ 818510 w 849685"/>
                    <a:gd name="connsiteY17" fmla="*/ 0 h 118801"/>
                    <a:gd name="connsiteX18" fmla="*/ 818510 w 849685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49685" h="118801">
                      <a:moveTo>
                        <a:pt x="818510" y="26809"/>
                      </a:moveTo>
                      <a:cubicBezTo>
                        <a:pt x="820885" y="26809"/>
                        <a:pt x="822877" y="28800"/>
                        <a:pt x="822877" y="31175"/>
                      </a:cubicBezTo>
                      <a:lnTo>
                        <a:pt x="822877" y="87626"/>
                      </a:lnTo>
                      <a:cubicBezTo>
                        <a:pt x="822877" y="90001"/>
                        <a:pt x="820885" y="91993"/>
                        <a:pt x="818510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818510" y="26809"/>
                      </a:lnTo>
                      <a:moveTo>
                        <a:pt x="818510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818510" y="118801"/>
                      </a:lnTo>
                      <a:cubicBezTo>
                        <a:pt x="835668" y="118801"/>
                        <a:pt x="849686" y="104861"/>
                        <a:pt x="849686" y="87626"/>
                      </a:cubicBezTo>
                      <a:lnTo>
                        <a:pt x="849686" y="31175"/>
                      </a:lnTo>
                      <a:cubicBezTo>
                        <a:pt x="849686" y="13941"/>
                        <a:pt x="835668" y="0"/>
                        <a:pt x="818510" y="0"/>
                      </a:cubicBezTo>
                      <a:lnTo>
                        <a:pt x="818510" y="0"/>
                      </a:lnTo>
                      <a:close/>
                    </a:path>
                  </a:pathLst>
                </a:custGeom>
                <a:solidFill>
                  <a:srgbClr val="5F5974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60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578694" y="2689845"/>
                <a:ext cx="809012" cy="118801"/>
                <a:chOff x="9578694" y="2689845"/>
                <a:chExt cx="809012" cy="118801"/>
              </a:xfrm>
              <a:solidFill>
                <a:srgbClr val="5F5974"/>
              </a:solidFill>
            </p:grpSpPr>
            <p:sp>
              <p:nvSpPr>
                <p:cNvPr id="12561" name="Kombinationstegning: figur 12560">
                  <a:extLst>
                    <a:ext uri="{FF2B5EF4-FFF2-40B4-BE49-F238E27FC236}">
                      <a16:creationId xmlns:a16="http://schemas.microsoft.com/office/drawing/2014/main" id="{A6CE6213-0E32-4C4C-BC30-430E4CF67E5B}"/>
                    </a:ext>
                  </a:extLst>
                </p:cNvPr>
                <p:cNvSpPr/>
                <p:nvPr/>
              </p:nvSpPr>
              <p:spPr>
                <a:xfrm>
                  <a:off x="9592099" y="2703173"/>
                  <a:ext cx="782203" cy="91992"/>
                </a:xfrm>
                <a:custGeom>
                  <a:avLst/>
                  <a:gdLst>
                    <a:gd name="connsiteX0" fmla="*/ 17770 w 782203"/>
                    <a:gd name="connsiteY0" fmla="*/ 91993 h 91992"/>
                    <a:gd name="connsiteX1" fmla="*/ 0 w 782203"/>
                    <a:gd name="connsiteY1" fmla="*/ 74222 h 91992"/>
                    <a:gd name="connsiteX2" fmla="*/ 0 w 782203"/>
                    <a:gd name="connsiteY2" fmla="*/ 17770 h 91992"/>
                    <a:gd name="connsiteX3" fmla="*/ 17770 w 782203"/>
                    <a:gd name="connsiteY3" fmla="*/ 0 h 91992"/>
                    <a:gd name="connsiteX4" fmla="*/ 764433 w 782203"/>
                    <a:gd name="connsiteY4" fmla="*/ 0 h 91992"/>
                    <a:gd name="connsiteX5" fmla="*/ 782204 w 782203"/>
                    <a:gd name="connsiteY5" fmla="*/ 17770 h 91992"/>
                    <a:gd name="connsiteX6" fmla="*/ 782204 w 782203"/>
                    <a:gd name="connsiteY6" fmla="*/ 74222 h 91992"/>
                    <a:gd name="connsiteX7" fmla="*/ 764433 w 782203"/>
                    <a:gd name="connsiteY7" fmla="*/ 91993 h 91992"/>
                    <a:gd name="connsiteX8" fmla="*/ 17770 w 782203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2203" h="91992">
                      <a:moveTo>
                        <a:pt x="17770" y="91993"/>
                      </a:moveTo>
                      <a:cubicBezTo>
                        <a:pt x="7965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5" y="0"/>
                        <a:pt x="17770" y="0"/>
                      </a:cubicBezTo>
                      <a:lnTo>
                        <a:pt x="764433" y="0"/>
                      </a:lnTo>
                      <a:cubicBezTo>
                        <a:pt x="774237" y="0"/>
                        <a:pt x="782204" y="7966"/>
                        <a:pt x="782204" y="17770"/>
                      </a:cubicBezTo>
                      <a:lnTo>
                        <a:pt x="782204" y="74222"/>
                      </a:lnTo>
                      <a:cubicBezTo>
                        <a:pt x="782204" y="84026"/>
                        <a:pt x="774237" y="91993"/>
                        <a:pt x="764433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5F5974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62" name="Kombinationstegning: figur 12561">
                  <a:extLst>
                    <a:ext uri="{FF2B5EF4-FFF2-40B4-BE49-F238E27FC236}">
                      <a16:creationId xmlns:a16="http://schemas.microsoft.com/office/drawing/2014/main" id="{089B47F5-204B-4EC9-913F-A9B5119B3E51}"/>
                    </a:ext>
                  </a:extLst>
                </p:cNvPr>
                <p:cNvSpPr/>
                <p:nvPr/>
              </p:nvSpPr>
              <p:spPr>
                <a:xfrm>
                  <a:off x="9578694" y="2689845"/>
                  <a:ext cx="809012" cy="118801"/>
                </a:xfrm>
                <a:custGeom>
                  <a:avLst/>
                  <a:gdLst>
                    <a:gd name="connsiteX0" fmla="*/ 777837 w 809012"/>
                    <a:gd name="connsiteY0" fmla="*/ 26809 h 118801"/>
                    <a:gd name="connsiteX1" fmla="*/ 782204 w 809012"/>
                    <a:gd name="connsiteY1" fmla="*/ 31175 h 118801"/>
                    <a:gd name="connsiteX2" fmla="*/ 782204 w 809012"/>
                    <a:gd name="connsiteY2" fmla="*/ 87626 h 118801"/>
                    <a:gd name="connsiteX3" fmla="*/ 777837 w 809012"/>
                    <a:gd name="connsiteY3" fmla="*/ 91992 h 118801"/>
                    <a:gd name="connsiteX4" fmla="*/ 31174 w 809012"/>
                    <a:gd name="connsiteY4" fmla="*/ 91992 h 118801"/>
                    <a:gd name="connsiteX5" fmla="*/ 26809 w 809012"/>
                    <a:gd name="connsiteY5" fmla="*/ 87626 h 118801"/>
                    <a:gd name="connsiteX6" fmla="*/ 26809 w 809012"/>
                    <a:gd name="connsiteY6" fmla="*/ 31175 h 118801"/>
                    <a:gd name="connsiteX7" fmla="*/ 31174 w 809012"/>
                    <a:gd name="connsiteY7" fmla="*/ 26809 h 118801"/>
                    <a:gd name="connsiteX8" fmla="*/ 777837 w 809012"/>
                    <a:gd name="connsiteY8" fmla="*/ 26809 h 118801"/>
                    <a:gd name="connsiteX9" fmla="*/ 777837 w 809012"/>
                    <a:gd name="connsiteY9" fmla="*/ 0 h 118801"/>
                    <a:gd name="connsiteX10" fmla="*/ 31174 w 809012"/>
                    <a:gd name="connsiteY10" fmla="*/ 0 h 118801"/>
                    <a:gd name="connsiteX11" fmla="*/ 0 w 809012"/>
                    <a:gd name="connsiteY11" fmla="*/ 31175 h 118801"/>
                    <a:gd name="connsiteX12" fmla="*/ 0 w 809012"/>
                    <a:gd name="connsiteY12" fmla="*/ 87626 h 118801"/>
                    <a:gd name="connsiteX13" fmla="*/ 31174 w 809012"/>
                    <a:gd name="connsiteY13" fmla="*/ 118801 h 118801"/>
                    <a:gd name="connsiteX14" fmla="*/ 777837 w 809012"/>
                    <a:gd name="connsiteY14" fmla="*/ 118801 h 118801"/>
                    <a:gd name="connsiteX15" fmla="*/ 809013 w 809012"/>
                    <a:gd name="connsiteY15" fmla="*/ 87626 h 118801"/>
                    <a:gd name="connsiteX16" fmla="*/ 809013 w 809012"/>
                    <a:gd name="connsiteY16" fmla="*/ 31175 h 118801"/>
                    <a:gd name="connsiteX17" fmla="*/ 777837 w 809012"/>
                    <a:gd name="connsiteY17" fmla="*/ 0 h 118801"/>
                    <a:gd name="connsiteX18" fmla="*/ 777837 w 809012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09012" h="118801">
                      <a:moveTo>
                        <a:pt x="777837" y="26809"/>
                      </a:moveTo>
                      <a:cubicBezTo>
                        <a:pt x="780212" y="26809"/>
                        <a:pt x="782204" y="28800"/>
                        <a:pt x="782204" y="31175"/>
                      </a:cubicBezTo>
                      <a:lnTo>
                        <a:pt x="782204" y="87626"/>
                      </a:lnTo>
                      <a:cubicBezTo>
                        <a:pt x="782204" y="90001"/>
                        <a:pt x="780212" y="91992"/>
                        <a:pt x="777837" y="91992"/>
                      </a:cubicBezTo>
                      <a:lnTo>
                        <a:pt x="31174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4" y="26809"/>
                      </a:cubicBezTo>
                      <a:lnTo>
                        <a:pt x="777837" y="26809"/>
                      </a:lnTo>
                      <a:moveTo>
                        <a:pt x="777837" y="0"/>
                      </a:moveTo>
                      <a:lnTo>
                        <a:pt x="31174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4" y="118801"/>
                      </a:cubicBezTo>
                      <a:lnTo>
                        <a:pt x="777837" y="118801"/>
                      </a:lnTo>
                      <a:cubicBezTo>
                        <a:pt x="794995" y="118801"/>
                        <a:pt x="809013" y="104861"/>
                        <a:pt x="809013" y="87626"/>
                      </a:cubicBezTo>
                      <a:lnTo>
                        <a:pt x="809013" y="31175"/>
                      </a:lnTo>
                      <a:cubicBezTo>
                        <a:pt x="809013" y="13941"/>
                        <a:pt x="794995" y="0"/>
                        <a:pt x="777837" y="0"/>
                      </a:cubicBezTo>
                      <a:lnTo>
                        <a:pt x="777837" y="0"/>
                      </a:lnTo>
                      <a:close/>
                    </a:path>
                  </a:pathLst>
                </a:custGeom>
                <a:solidFill>
                  <a:srgbClr val="5F5974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63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485706" y="2852919"/>
                <a:ext cx="718858" cy="118801"/>
                <a:chOff x="9485706" y="2852919"/>
                <a:chExt cx="718858" cy="118801"/>
              </a:xfrm>
              <a:solidFill>
                <a:srgbClr val="5F5974"/>
              </a:solidFill>
            </p:grpSpPr>
            <p:sp>
              <p:nvSpPr>
                <p:cNvPr id="12564" name="Kombinationstegning: figur 12563">
                  <a:extLst>
                    <a:ext uri="{FF2B5EF4-FFF2-40B4-BE49-F238E27FC236}">
                      <a16:creationId xmlns:a16="http://schemas.microsoft.com/office/drawing/2014/main" id="{EA531801-0AC2-418E-92B7-D7696CE57602}"/>
                    </a:ext>
                  </a:extLst>
                </p:cNvPr>
                <p:cNvSpPr/>
                <p:nvPr/>
              </p:nvSpPr>
              <p:spPr>
                <a:xfrm>
                  <a:off x="9499110" y="2866324"/>
                  <a:ext cx="692049" cy="91992"/>
                </a:xfrm>
                <a:custGeom>
                  <a:avLst/>
                  <a:gdLst>
                    <a:gd name="connsiteX0" fmla="*/ 17770 w 692049"/>
                    <a:gd name="connsiteY0" fmla="*/ 91992 h 91992"/>
                    <a:gd name="connsiteX1" fmla="*/ 0 w 692049"/>
                    <a:gd name="connsiteY1" fmla="*/ 74222 h 91992"/>
                    <a:gd name="connsiteX2" fmla="*/ 0 w 692049"/>
                    <a:gd name="connsiteY2" fmla="*/ 17770 h 91992"/>
                    <a:gd name="connsiteX3" fmla="*/ 17770 w 692049"/>
                    <a:gd name="connsiteY3" fmla="*/ 0 h 91992"/>
                    <a:gd name="connsiteX4" fmla="*/ 674279 w 692049"/>
                    <a:gd name="connsiteY4" fmla="*/ 0 h 91992"/>
                    <a:gd name="connsiteX5" fmla="*/ 692049 w 692049"/>
                    <a:gd name="connsiteY5" fmla="*/ 17770 h 91992"/>
                    <a:gd name="connsiteX6" fmla="*/ 692049 w 692049"/>
                    <a:gd name="connsiteY6" fmla="*/ 74222 h 91992"/>
                    <a:gd name="connsiteX7" fmla="*/ 674279 w 692049"/>
                    <a:gd name="connsiteY7" fmla="*/ 91992 h 91992"/>
                    <a:gd name="connsiteX8" fmla="*/ 17770 w 692049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2049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674279" y="0"/>
                      </a:lnTo>
                      <a:cubicBezTo>
                        <a:pt x="684083" y="0"/>
                        <a:pt x="692049" y="7966"/>
                        <a:pt x="692049" y="17770"/>
                      </a:cubicBezTo>
                      <a:lnTo>
                        <a:pt x="692049" y="74222"/>
                      </a:lnTo>
                      <a:cubicBezTo>
                        <a:pt x="692049" y="84026"/>
                        <a:pt x="684083" y="91992"/>
                        <a:pt x="674279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5F5974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65" name="Kombinationstegning: figur 12564">
                  <a:extLst>
                    <a:ext uri="{FF2B5EF4-FFF2-40B4-BE49-F238E27FC236}">
                      <a16:creationId xmlns:a16="http://schemas.microsoft.com/office/drawing/2014/main" id="{DE495210-441C-4B53-A1CE-E9EB170F6CAD}"/>
                    </a:ext>
                  </a:extLst>
                </p:cNvPr>
                <p:cNvSpPr/>
                <p:nvPr/>
              </p:nvSpPr>
              <p:spPr>
                <a:xfrm>
                  <a:off x="9485706" y="2852919"/>
                  <a:ext cx="718858" cy="118801"/>
                </a:xfrm>
                <a:custGeom>
                  <a:avLst/>
                  <a:gdLst>
                    <a:gd name="connsiteX0" fmla="*/ 687684 w 718858"/>
                    <a:gd name="connsiteY0" fmla="*/ 26809 h 118801"/>
                    <a:gd name="connsiteX1" fmla="*/ 692049 w 718858"/>
                    <a:gd name="connsiteY1" fmla="*/ 31175 h 118801"/>
                    <a:gd name="connsiteX2" fmla="*/ 692049 w 718858"/>
                    <a:gd name="connsiteY2" fmla="*/ 87626 h 118801"/>
                    <a:gd name="connsiteX3" fmla="*/ 687684 w 718858"/>
                    <a:gd name="connsiteY3" fmla="*/ 91992 h 118801"/>
                    <a:gd name="connsiteX4" fmla="*/ 31174 w 718858"/>
                    <a:gd name="connsiteY4" fmla="*/ 91992 h 118801"/>
                    <a:gd name="connsiteX5" fmla="*/ 26809 w 718858"/>
                    <a:gd name="connsiteY5" fmla="*/ 87626 h 118801"/>
                    <a:gd name="connsiteX6" fmla="*/ 26809 w 718858"/>
                    <a:gd name="connsiteY6" fmla="*/ 31175 h 118801"/>
                    <a:gd name="connsiteX7" fmla="*/ 31174 w 718858"/>
                    <a:gd name="connsiteY7" fmla="*/ 26809 h 118801"/>
                    <a:gd name="connsiteX8" fmla="*/ 687684 w 718858"/>
                    <a:gd name="connsiteY8" fmla="*/ 26809 h 118801"/>
                    <a:gd name="connsiteX9" fmla="*/ 687684 w 718858"/>
                    <a:gd name="connsiteY9" fmla="*/ 0 h 118801"/>
                    <a:gd name="connsiteX10" fmla="*/ 31174 w 718858"/>
                    <a:gd name="connsiteY10" fmla="*/ 0 h 118801"/>
                    <a:gd name="connsiteX11" fmla="*/ 0 w 718858"/>
                    <a:gd name="connsiteY11" fmla="*/ 31175 h 118801"/>
                    <a:gd name="connsiteX12" fmla="*/ 0 w 718858"/>
                    <a:gd name="connsiteY12" fmla="*/ 87626 h 118801"/>
                    <a:gd name="connsiteX13" fmla="*/ 31174 w 718858"/>
                    <a:gd name="connsiteY13" fmla="*/ 118801 h 118801"/>
                    <a:gd name="connsiteX14" fmla="*/ 687684 w 718858"/>
                    <a:gd name="connsiteY14" fmla="*/ 118801 h 118801"/>
                    <a:gd name="connsiteX15" fmla="*/ 718858 w 718858"/>
                    <a:gd name="connsiteY15" fmla="*/ 87626 h 118801"/>
                    <a:gd name="connsiteX16" fmla="*/ 718858 w 718858"/>
                    <a:gd name="connsiteY16" fmla="*/ 31175 h 118801"/>
                    <a:gd name="connsiteX17" fmla="*/ 687684 w 718858"/>
                    <a:gd name="connsiteY17" fmla="*/ 0 h 118801"/>
                    <a:gd name="connsiteX18" fmla="*/ 687684 w 718858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18858" h="118801">
                      <a:moveTo>
                        <a:pt x="687684" y="26809"/>
                      </a:moveTo>
                      <a:cubicBezTo>
                        <a:pt x="690058" y="26809"/>
                        <a:pt x="692049" y="28800"/>
                        <a:pt x="692049" y="31175"/>
                      </a:cubicBezTo>
                      <a:lnTo>
                        <a:pt x="692049" y="87626"/>
                      </a:lnTo>
                      <a:cubicBezTo>
                        <a:pt x="692049" y="90001"/>
                        <a:pt x="690058" y="91992"/>
                        <a:pt x="687684" y="91992"/>
                      </a:cubicBezTo>
                      <a:lnTo>
                        <a:pt x="31174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4" y="26809"/>
                      </a:cubicBezTo>
                      <a:lnTo>
                        <a:pt x="687684" y="26809"/>
                      </a:lnTo>
                      <a:moveTo>
                        <a:pt x="687684" y="0"/>
                      </a:moveTo>
                      <a:lnTo>
                        <a:pt x="31174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4" y="118801"/>
                      </a:cubicBezTo>
                      <a:lnTo>
                        <a:pt x="687684" y="118801"/>
                      </a:lnTo>
                      <a:cubicBezTo>
                        <a:pt x="704841" y="118801"/>
                        <a:pt x="718858" y="104861"/>
                        <a:pt x="718858" y="87626"/>
                      </a:cubicBezTo>
                      <a:lnTo>
                        <a:pt x="718858" y="31175"/>
                      </a:lnTo>
                      <a:cubicBezTo>
                        <a:pt x="718782" y="13941"/>
                        <a:pt x="704841" y="0"/>
                        <a:pt x="687684" y="0"/>
                      </a:cubicBezTo>
                      <a:lnTo>
                        <a:pt x="687684" y="0"/>
                      </a:lnTo>
                      <a:close/>
                    </a:path>
                  </a:pathLst>
                </a:custGeom>
                <a:solidFill>
                  <a:srgbClr val="5F5974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66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412479" y="3032232"/>
                <a:ext cx="531733" cy="118801"/>
                <a:chOff x="9412479" y="3032232"/>
                <a:chExt cx="531733" cy="118801"/>
              </a:xfrm>
              <a:solidFill>
                <a:srgbClr val="1A1C3A"/>
              </a:solidFill>
            </p:grpSpPr>
            <p:sp>
              <p:nvSpPr>
                <p:cNvPr id="12567" name="Kombinationstegning: figur 12566">
                  <a:extLst>
                    <a:ext uri="{FF2B5EF4-FFF2-40B4-BE49-F238E27FC236}">
                      <a16:creationId xmlns:a16="http://schemas.microsoft.com/office/drawing/2014/main" id="{63CDD084-67BA-4C3C-8CDC-3A224CA15952}"/>
                    </a:ext>
                  </a:extLst>
                </p:cNvPr>
                <p:cNvSpPr/>
                <p:nvPr/>
              </p:nvSpPr>
              <p:spPr>
                <a:xfrm>
                  <a:off x="9425884" y="3045636"/>
                  <a:ext cx="504924" cy="91992"/>
                </a:xfrm>
                <a:custGeom>
                  <a:avLst/>
                  <a:gdLst>
                    <a:gd name="connsiteX0" fmla="*/ 17771 w 504924"/>
                    <a:gd name="connsiteY0" fmla="*/ 91993 h 91992"/>
                    <a:gd name="connsiteX1" fmla="*/ 0 w 504924"/>
                    <a:gd name="connsiteY1" fmla="*/ 74222 h 91992"/>
                    <a:gd name="connsiteX2" fmla="*/ 0 w 504924"/>
                    <a:gd name="connsiteY2" fmla="*/ 17770 h 91992"/>
                    <a:gd name="connsiteX3" fmla="*/ 17771 w 504924"/>
                    <a:gd name="connsiteY3" fmla="*/ 0 h 91992"/>
                    <a:gd name="connsiteX4" fmla="*/ 487155 w 504924"/>
                    <a:gd name="connsiteY4" fmla="*/ 0 h 91992"/>
                    <a:gd name="connsiteX5" fmla="*/ 504925 w 504924"/>
                    <a:gd name="connsiteY5" fmla="*/ 17770 h 91992"/>
                    <a:gd name="connsiteX6" fmla="*/ 504925 w 504924"/>
                    <a:gd name="connsiteY6" fmla="*/ 74222 h 91992"/>
                    <a:gd name="connsiteX7" fmla="*/ 487155 w 504924"/>
                    <a:gd name="connsiteY7" fmla="*/ 91993 h 91992"/>
                    <a:gd name="connsiteX8" fmla="*/ 17771 w 504924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4924" h="91992">
                      <a:moveTo>
                        <a:pt x="17771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1" y="0"/>
                      </a:cubicBezTo>
                      <a:lnTo>
                        <a:pt x="487155" y="0"/>
                      </a:lnTo>
                      <a:cubicBezTo>
                        <a:pt x="496958" y="0"/>
                        <a:pt x="504925" y="7966"/>
                        <a:pt x="504925" y="17770"/>
                      </a:cubicBezTo>
                      <a:lnTo>
                        <a:pt x="504925" y="74222"/>
                      </a:lnTo>
                      <a:cubicBezTo>
                        <a:pt x="504925" y="84026"/>
                        <a:pt x="496958" y="91993"/>
                        <a:pt x="487155" y="91993"/>
                      </a:cubicBezTo>
                      <a:lnTo>
                        <a:pt x="17771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68" name="Kombinationstegning: figur 12567">
                  <a:extLst>
                    <a:ext uri="{FF2B5EF4-FFF2-40B4-BE49-F238E27FC236}">
                      <a16:creationId xmlns:a16="http://schemas.microsoft.com/office/drawing/2014/main" id="{A703FF38-56E0-4542-95AE-F09EC5B46C86}"/>
                    </a:ext>
                  </a:extLst>
                </p:cNvPr>
                <p:cNvSpPr/>
                <p:nvPr/>
              </p:nvSpPr>
              <p:spPr>
                <a:xfrm>
                  <a:off x="9412479" y="3032232"/>
                  <a:ext cx="531733" cy="118801"/>
                </a:xfrm>
                <a:custGeom>
                  <a:avLst/>
                  <a:gdLst>
                    <a:gd name="connsiteX0" fmla="*/ 500559 w 531733"/>
                    <a:gd name="connsiteY0" fmla="*/ 26809 h 118801"/>
                    <a:gd name="connsiteX1" fmla="*/ 504925 w 531733"/>
                    <a:gd name="connsiteY1" fmla="*/ 31175 h 118801"/>
                    <a:gd name="connsiteX2" fmla="*/ 504925 w 531733"/>
                    <a:gd name="connsiteY2" fmla="*/ 87626 h 118801"/>
                    <a:gd name="connsiteX3" fmla="*/ 500559 w 531733"/>
                    <a:gd name="connsiteY3" fmla="*/ 91993 h 118801"/>
                    <a:gd name="connsiteX4" fmla="*/ 31175 w 531733"/>
                    <a:gd name="connsiteY4" fmla="*/ 91993 h 118801"/>
                    <a:gd name="connsiteX5" fmla="*/ 26809 w 531733"/>
                    <a:gd name="connsiteY5" fmla="*/ 87626 h 118801"/>
                    <a:gd name="connsiteX6" fmla="*/ 26809 w 531733"/>
                    <a:gd name="connsiteY6" fmla="*/ 31175 h 118801"/>
                    <a:gd name="connsiteX7" fmla="*/ 31175 w 531733"/>
                    <a:gd name="connsiteY7" fmla="*/ 26809 h 118801"/>
                    <a:gd name="connsiteX8" fmla="*/ 500559 w 531733"/>
                    <a:gd name="connsiteY8" fmla="*/ 26809 h 118801"/>
                    <a:gd name="connsiteX9" fmla="*/ 500559 w 531733"/>
                    <a:gd name="connsiteY9" fmla="*/ 0 h 118801"/>
                    <a:gd name="connsiteX10" fmla="*/ 31175 w 531733"/>
                    <a:gd name="connsiteY10" fmla="*/ 0 h 118801"/>
                    <a:gd name="connsiteX11" fmla="*/ 0 w 531733"/>
                    <a:gd name="connsiteY11" fmla="*/ 31175 h 118801"/>
                    <a:gd name="connsiteX12" fmla="*/ 0 w 531733"/>
                    <a:gd name="connsiteY12" fmla="*/ 87626 h 118801"/>
                    <a:gd name="connsiteX13" fmla="*/ 31175 w 531733"/>
                    <a:gd name="connsiteY13" fmla="*/ 118801 h 118801"/>
                    <a:gd name="connsiteX14" fmla="*/ 500559 w 531733"/>
                    <a:gd name="connsiteY14" fmla="*/ 118801 h 118801"/>
                    <a:gd name="connsiteX15" fmla="*/ 531733 w 531733"/>
                    <a:gd name="connsiteY15" fmla="*/ 87626 h 118801"/>
                    <a:gd name="connsiteX16" fmla="*/ 531733 w 531733"/>
                    <a:gd name="connsiteY16" fmla="*/ 31175 h 118801"/>
                    <a:gd name="connsiteX17" fmla="*/ 500559 w 531733"/>
                    <a:gd name="connsiteY17" fmla="*/ 0 h 118801"/>
                    <a:gd name="connsiteX18" fmla="*/ 500559 w 531733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31733" h="118801">
                      <a:moveTo>
                        <a:pt x="500559" y="26809"/>
                      </a:moveTo>
                      <a:cubicBezTo>
                        <a:pt x="502933" y="26809"/>
                        <a:pt x="504925" y="28800"/>
                        <a:pt x="504925" y="31175"/>
                      </a:cubicBezTo>
                      <a:lnTo>
                        <a:pt x="504925" y="87626"/>
                      </a:lnTo>
                      <a:cubicBezTo>
                        <a:pt x="504925" y="90001"/>
                        <a:pt x="502933" y="91993"/>
                        <a:pt x="500559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500559" y="26809"/>
                      </a:lnTo>
                      <a:moveTo>
                        <a:pt x="500559" y="0"/>
                      </a:moveTo>
                      <a:lnTo>
                        <a:pt x="31175" y="0"/>
                      </a:lnTo>
                      <a:cubicBezTo>
                        <a:pt x="14018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500559" y="118801"/>
                      </a:lnTo>
                      <a:cubicBezTo>
                        <a:pt x="517717" y="118801"/>
                        <a:pt x="531733" y="104861"/>
                        <a:pt x="531733" y="87626"/>
                      </a:cubicBezTo>
                      <a:lnTo>
                        <a:pt x="531733" y="31175"/>
                      </a:lnTo>
                      <a:cubicBezTo>
                        <a:pt x="531733" y="14017"/>
                        <a:pt x="517717" y="0"/>
                        <a:pt x="500559" y="0"/>
                      </a:cubicBezTo>
                      <a:lnTo>
                        <a:pt x="500559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69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396931" y="3198523"/>
                <a:ext cx="442497" cy="118801"/>
                <a:chOff x="9396931" y="3198523"/>
                <a:chExt cx="442497" cy="118801"/>
              </a:xfrm>
              <a:solidFill>
                <a:srgbClr val="1A1C3A"/>
              </a:solidFill>
            </p:grpSpPr>
            <p:sp>
              <p:nvSpPr>
                <p:cNvPr id="12570" name="Kombinationstegning: figur 12569">
                  <a:extLst>
                    <a:ext uri="{FF2B5EF4-FFF2-40B4-BE49-F238E27FC236}">
                      <a16:creationId xmlns:a16="http://schemas.microsoft.com/office/drawing/2014/main" id="{7F7D449D-0FDA-486D-B1DD-6558343AB6E7}"/>
                    </a:ext>
                  </a:extLst>
                </p:cNvPr>
                <p:cNvSpPr/>
                <p:nvPr/>
              </p:nvSpPr>
              <p:spPr>
                <a:xfrm>
                  <a:off x="9410335" y="3211927"/>
                  <a:ext cx="415688" cy="91992"/>
                </a:xfrm>
                <a:custGeom>
                  <a:avLst/>
                  <a:gdLst>
                    <a:gd name="connsiteX0" fmla="*/ 17770 w 415688"/>
                    <a:gd name="connsiteY0" fmla="*/ 91993 h 91992"/>
                    <a:gd name="connsiteX1" fmla="*/ 0 w 415688"/>
                    <a:gd name="connsiteY1" fmla="*/ 74222 h 91992"/>
                    <a:gd name="connsiteX2" fmla="*/ 0 w 415688"/>
                    <a:gd name="connsiteY2" fmla="*/ 17770 h 91992"/>
                    <a:gd name="connsiteX3" fmla="*/ 17770 w 415688"/>
                    <a:gd name="connsiteY3" fmla="*/ 0 h 91992"/>
                    <a:gd name="connsiteX4" fmla="*/ 397919 w 415688"/>
                    <a:gd name="connsiteY4" fmla="*/ 0 h 91992"/>
                    <a:gd name="connsiteX5" fmla="*/ 415689 w 415688"/>
                    <a:gd name="connsiteY5" fmla="*/ 17770 h 91992"/>
                    <a:gd name="connsiteX6" fmla="*/ 415689 w 415688"/>
                    <a:gd name="connsiteY6" fmla="*/ 74222 h 91992"/>
                    <a:gd name="connsiteX7" fmla="*/ 397919 w 415688"/>
                    <a:gd name="connsiteY7" fmla="*/ 91993 h 91992"/>
                    <a:gd name="connsiteX8" fmla="*/ 17770 w 415688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5688" h="91992">
                      <a:moveTo>
                        <a:pt x="17770" y="91993"/>
                      </a:moveTo>
                      <a:cubicBezTo>
                        <a:pt x="7965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5" y="0"/>
                        <a:pt x="17770" y="0"/>
                      </a:cubicBezTo>
                      <a:lnTo>
                        <a:pt x="397919" y="0"/>
                      </a:lnTo>
                      <a:cubicBezTo>
                        <a:pt x="407723" y="0"/>
                        <a:pt x="415689" y="7966"/>
                        <a:pt x="415689" y="17770"/>
                      </a:cubicBezTo>
                      <a:lnTo>
                        <a:pt x="415689" y="74222"/>
                      </a:lnTo>
                      <a:cubicBezTo>
                        <a:pt x="415689" y="84026"/>
                        <a:pt x="407723" y="91993"/>
                        <a:pt x="397919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71" name="Kombinationstegning: figur 12570">
                  <a:extLst>
                    <a:ext uri="{FF2B5EF4-FFF2-40B4-BE49-F238E27FC236}">
                      <a16:creationId xmlns:a16="http://schemas.microsoft.com/office/drawing/2014/main" id="{03627622-DE0B-485B-8DF1-5E5C3CB8E5D5}"/>
                    </a:ext>
                  </a:extLst>
                </p:cNvPr>
                <p:cNvSpPr/>
                <p:nvPr/>
              </p:nvSpPr>
              <p:spPr>
                <a:xfrm>
                  <a:off x="9396931" y="3198523"/>
                  <a:ext cx="442497" cy="118801"/>
                </a:xfrm>
                <a:custGeom>
                  <a:avLst/>
                  <a:gdLst>
                    <a:gd name="connsiteX0" fmla="*/ 411323 w 442497"/>
                    <a:gd name="connsiteY0" fmla="*/ 26809 h 118801"/>
                    <a:gd name="connsiteX1" fmla="*/ 415689 w 442497"/>
                    <a:gd name="connsiteY1" fmla="*/ 31175 h 118801"/>
                    <a:gd name="connsiteX2" fmla="*/ 415689 w 442497"/>
                    <a:gd name="connsiteY2" fmla="*/ 87626 h 118801"/>
                    <a:gd name="connsiteX3" fmla="*/ 411323 w 442497"/>
                    <a:gd name="connsiteY3" fmla="*/ 91993 h 118801"/>
                    <a:gd name="connsiteX4" fmla="*/ 31174 w 442497"/>
                    <a:gd name="connsiteY4" fmla="*/ 91993 h 118801"/>
                    <a:gd name="connsiteX5" fmla="*/ 26809 w 442497"/>
                    <a:gd name="connsiteY5" fmla="*/ 87626 h 118801"/>
                    <a:gd name="connsiteX6" fmla="*/ 26809 w 442497"/>
                    <a:gd name="connsiteY6" fmla="*/ 31175 h 118801"/>
                    <a:gd name="connsiteX7" fmla="*/ 31174 w 442497"/>
                    <a:gd name="connsiteY7" fmla="*/ 26809 h 118801"/>
                    <a:gd name="connsiteX8" fmla="*/ 411323 w 442497"/>
                    <a:gd name="connsiteY8" fmla="*/ 26809 h 118801"/>
                    <a:gd name="connsiteX9" fmla="*/ 411323 w 442497"/>
                    <a:gd name="connsiteY9" fmla="*/ 0 h 118801"/>
                    <a:gd name="connsiteX10" fmla="*/ 31174 w 442497"/>
                    <a:gd name="connsiteY10" fmla="*/ 0 h 118801"/>
                    <a:gd name="connsiteX11" fmla="*/ 0 w 442497"/>
                    <a:gd name="connsiteY11" fmla="*/ 31175 h 118801"/>
                    <a:gd name="connsiteX12" fmla="*/ 0 w 442497"/>
                    <a:gd name="connsiteY12" fmla="*/ 87626 h 118801"/>
                    <a:gd name="connsiteX13" fmla="*/ 31174 w 442497"/>
                    <a:gd name="connsiteY13" fmla="*/ 118801 h 118801"/>
                    <a:gd name="connsiteX14" fmla="*/ 411323 w 442497"/>
                    <a:gd name="connsiteY14" fmla="*/ 118801 h 118801"/>
                    <a:gd name="connsiteX15" fmla="*/ 442497 w 442497"/>
                    <a:gd name="connsiteY15" fmla="*/ 87626 h 118801"/>
                    <a:gd name="connsiteX16" fmla="*/ 442497 w 442497"/>
                    <a:gd name="connsiteY16" fmla="*/ 31175 h 118801"/>
                    <a:gd name="connsiteX17" fmla="*/ 411323 w 442497"/>
                    <a:gd name="connsiteY17" fmla="*/ 0 h 118801"/>
                    <a:gd name="connsiteX18" fmla="*/ 411323 w 442497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42497" h="118801">
                      <a:moveTo>
                        <a:pt x="411323" y="26809"/>
                      </a:moveTo>
                      <a:cubicBezTo>
                        <a:pt x="413698" y="26809"/>
                        <a:pt x="415689" y="28800"/>
                        <a:pt x="415689" y="31175"/>
                      </a:cubicBezTo>
                      <a:lnTo>
                        <a:pt x="415689" y="87626"/>
                      </a:lnTo>
                      <a:cubicBezTo>
                        <a:pt x="415689" y="90001"/>
                        <a:pt x="413698" y="91993"/>
                        <a:pt x="411323" y="91993"/>
                      </a:cubicBezTo>
                      <a:lnTo>
                        <a:pt x="31174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4" y="26809"/>
                      </a:cubicBezTo>
                      <a:lnTo>
                        <a:pt x="411323" y="26809"/>
                      </a:lnTo>
                      <a:moveTo>
                        <a:pt x="411323" y="0"/>
                      </a:moveTo>
                      <a:lnTo>
                        <a:pt x="31174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4" y="118801"/>
                      </a:cubicBezTo>
                      <a:lnTo>
                        <a:pt x="411323" y="118801"/>
                      </a:lnTo>
                      <a:cubicBezTo>
                        <a:pt x="428481" y="118801"/>
                        <a:pt x="442497" y="104861"/>
                        <a:pt x="442497" y="87626"/>
                      </a:cubicBezTo>
                      <a:lnTo>
                        <a:pt x="442497" y="31175"/>
                      </a:lnTo>
                      <a:cubicBezTo>
                        <a:pt x="442497" y="14017"/>
                        <a:pt x="428481" y="0"/>
                        <a:pt x="411323" y="0"/>
                      </a:cubicBezTo>
                      <a:lnTo>
                        <a:pt x="411323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72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497961" y="3365656"/>
                <a:ext cx="389110" cy="118801"/>
                <a:chOff x="9497961" y="3365656"/>
                <a:chExt cx="389110" cy="118801"/>
              </a:xfrm>
              <a:solidFill>
                <a:srgbClr val="1A1C3A"/>
              </a:solidFill>
            </p:grpSpPr>
            <p:sp>
              <p:nvSpPr>
                <p:cNvPr id="12573" name="Kombinationstegning: figur 12572">
                  <a:extLst>
                    <a:ext uri="{FF2B5EF4-FFF2-40B4-BE49-F238E27FC236}">
                      <a16:creationId xmlns:a16="http://schemas.microsoft.com/office/drawing/2014/main" id="{B466EE4D-01B0-4BE4-BA88-04776482CA63}"/>
                    </a:ext>
                  </a:extLst>
                </p:cNvPr>
                <p:cNvSpPr/>
                <p:nvPr/>
              </p:nvSpPr>
              <p:spPr>
                <a:xfrm>
                  <a:off x="9511366" y="3379061"/>
                  <a:ext cx="362301" cy="91992"/>
                </a:xfrm>
                <a:custGeom>
                  <a:avLst/>
                  <a:gdLst>
                    <a:gd name="connsiteX0" fmla="*/ 17771 w 362301"/>
                    <a:gd name="connsiteY0" fmla="*/ 91993 h 91992"/>
                    <a:gd name="connsiteX1" fmla="*/ 0 w 362301"/>
                    <a:gd name="connsiteY1" fmla="*/ 74222 h 91992"/>
                    <a:gd name="connsiteX2" fmla="*/ 0 w 362301"/>
                    <a:gd name="connsiteY2" fmla="*/ 17770 h 91992"/>
                    <a:gd name="connsiteX3" fmla="*/ 17771 w 362301"/>
                    <a:gd name="connsiteY3" fmla="*/ 0 h 91992"/>
                    <a:gd name="connsiteX4" fmla="*/ 344531 w 362301"/>
                    <a:gd name="connsiteY4" fmla="*/ 0 h 91992"/>
                    <a:gd name="connsiteX5" fmla="*/ 362302 w 362301"/>
                    <a:gd name="connsiteY5" fmla="*/ 17770 h 91992"/>
                    <a:gd name="connsiteX6" fmla="*/ 362302 w 362301"/>
                    <a:gd name="connsiteY6" fmla="*/ 74222 h 91992"/>
                    <a:gd name="connsiteX7" fmla="*/ 344531 w 362301"/>
                    <a:gd name="connsiteY7" fmla="*/ 91993 h 91992"/>
                    <a:gd name="connsiteX8" fmla="*/ 17771 w 362301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2301" h="91992">
                      <a:moveTo>
                        <a:pt x="17771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1" y="0"/>
                      </a:cubicBezTo>
                      <a:lnTo>
                        <a:pt x="344531" y="0"/>
                      </a:lnTo>
                      <a:cubicBezTo>
                        <a:pt x="354336" y="0"/>
                        <a:pt x="362302" y="7966"/>
                        <a:pt x="362302" y="17770"/>
                      </a:cubicBezTo>
                      <a:lnTo>
                        <a:pt x="362302" y="74222"/>
                      </a:lnTo>
                      <a:cubicBezTo>
                        <a:pt x="362302" y="84026"/>
                        <a:pt x="354336" y="91993"/>
                        <a:pt x="344531" y="91993"/>
                      </a:cubicBezTo>
                      <a:lnTo>
                        <a:pt x="17771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74" name="Kombinationstegning: figur 12573">
                  <a:extLst>
                    <a:ext uri="{FF2B5EF4-FFF2-40B4-BE49-F238E27FC236}">
                      <a16:creationId xmlns:a16="http://schemas.microsoft.com/office/drawing/2014/main" id="{D70824E7-79EC-4444-A978-C73D5BADEAB4}"/>
                    </a:ext>
                  </a:extLst>
                </p:cNvPr>
                <p:cNvSpPr/>
                <p:nvPr/>
              </p:nvSpPr>
              <p:spPr>
                <a:xfrm>
                  <a:off x="9497961" y="3365656"/>
                  <a:ext cx="389110" cy="118801"/>
                </a:xfrm>
                <a:custGeom>
                  <a:avLst/>
                  <a:gdLst>
                    <a:gd name="connsiteX0" fmla="*/ 357935 w 389110"/>
                    <a:gd name="connsiteY0" fmla="*/ 26809 h 118801"/>
                    <a:gd name="connsiteX1" fmla="*/ 362302 w 389110"/>
                    <a:gd name="connsiteY1" fmla="*/ 31175 h 118801"/>
                    <a:gd name="connsiteX2" fmla="*/ 362302 w 389110"/>
                    <a:gd name="connsiteY2" fmla="*/ 87626 h 118801"/>
                    <a:gd name="connsiteX3" fmla="*/ 357935 w 389110"/>
                    <a:gd name="connsiteY3" fmla="*/ 91993 h 118801"/>
                    <a:gd name="connsiteX4" fmla="*/ 31175 w 389110"/>
                    <a:gd name="connsiteY4" fmla="*/ 91993 h 118801"/>
                    <a:gd name="connsiteX5" fmla="*/ 26809 w 389110"/>
                    <a:gd name="connsiteY5" fmla="*/ 87626 h 118801"/>
                    <a:gd name="connsiteX6" fmla="*/ 26809 w 389110"/>
                    <a:gd name="connsiteY6" fmla="*/ 31175 h 118801"/>
                    <a:gd name="connsiteX7" fmla="*/ 31175 w 389110"/>
                    <a:gd name="connsiteY7" fmla="*/ 26809 h 118801"/>
                    <a:gd name="connsiteX8" fmla="*/ 357935 w 389110"/>
                    <a:gd name="connsiteY8" fmla="*/ 26809 h 118801"/>
                    <a:gd name="connsiteX9" fmla="*/ 357935 w 389110"/>
                    <a:gd name="connsiteY9" fmla="*/ 0 h 118801"/>
                    <a:gd name="connsiteX10" fmla="*/ 31175 w 389110"/>
                    <a:gd name="connsiteY10" fmla="*/ 0 h 118801"/>
                    <a:gd name="connsiteX11" fmla="*/ 0 w 389110"/>
                    <a:gd name="connsiteY11" fmla="*/ 31175 h 118801"/>
                    <a:gd name="connsiteX12" fmla="*/ 0 w 389110"/>
                    <a:gd name="connsiteY12" fmla="*/ 87626 h 118801"/>
                    <a:gd name="connsiteX13" fmla="*/ 31175 w 389110"/>
                    <a:gd name="connsiteY13" fmla="*/ 118801 h 118801"/>
                    <a:gd name="connsiteX14" fmla="*/ 357935 w 389110"/>
                    <a:gd name="connsiteY14" fmla="*/ 118801 h 118801"/>
                    <a:gd name="connsiteX15" fmla="*/ 389111 w 389110"/>
                    <a:gd name="connsiteY15" fmla="*/ 87626 h 118801"/>
                    <a:gd name="connsiteX16" fmla="*/ 389111 w 389110"/>
                    <a:gd name="connsiteY16" fmla="*/ 31175 h 118801"/>
                    <a:gd name="connsiteX17" fmla="*/ 357935 w 389110"/>
                    <a:gd name="connsiteY17" fmla="*/ 0 h 118801"/>
                    <a:gd name="connsiteX18" fmla="*/ 357935 w 389110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89110" h="118801">
                      <a:moveTo>
                        <a:pt x="357935" y="26809"/>
                      </a:moveTo>
                      <a:cubicBezTo>
                        <a:pt x="360310" y="26809"/>
                        <a:pt x="362302" y="28800"/>
                        <a:pt x="362302" y="31175"/>
                      </a:cubicBezTo>
                      <a:lnTo>
                        <a:pt x="362302" y="87626"/>
                      </a:lnTo>
                      <a:cubicBezTo>
                        <a:pt x="362302" y="90001"/>
                        <a:pt x="360310" y="91993"/>
                        <a:pt x="357935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57935" y="26809"/>
                      </a:lnTo>
                      <a:moveTo>
                        <a:pt x="357935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57935" y="118801"/>
                      </a:lnTo>
                      <a:cubicBezTo>
                        <a:pt x="375093" y="118801"/>
                        <a:pt x="389111" y="104861"/>
                        <a:pt x="389111" y="87626"/>
                      </a:cubicBezTo>
                      <a:lnTo>
                        <a:pt x="389111" y="31175"/>
                      </a:lnTo>
                      <a:cubicBezTo>
                        <a:pt x="389111" y="14017"/>
                        <a:pt x="375093" y="0"/>
                        <a:pt x="357935" y="0"/>
                      </a:cubicBezTo>
                      <a:lnTo>
                        <a:pt x="357935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75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626337" y="3523062"/>
                <a:ext cx="425876" cy="118801"/>
                <a:chOff x="9626337" y="3523062"/>
                <a:chExt cx="425876" cy="118801"/>
              </a:xfrm>
              <a:solidFill>
                <a:srgbClr val="1A1C3A"/>
              </a:solidFill>
            </p:grpSpPr>
            <p:sp>
              <p:nvSpPr>
                <p:cNvPr id="12576" name="Kombinationstegning: figur 12575">
                  <a:extLst>
                    <a:ext uri="{FF2B5EF4-FFF2-40B4-BE49-F238E27FC236}">
                      <a16:creationId xmlns:a16="http://schemas.microsoft.com/office/drawing/2014/main" id="{80DBA4DE-BD29-45C0-A160-9364379562F9}"/>
                    </a:ext>
                  </a:extLst>
                </p:cNvPr>
                <p:cNvSpPr/>
                <p:nvPr/>
              </p:nvSpPr>
              <p:spPr>
                <a:xfrm>
                  <a:off x="9639665" y="3536467"/>
                  <a:ext cx="399067" cy="91992"/>
                </a:xfrm>
                <a:custGeom>
                  <a:avLst/>
                  <a:gdLst>
                    <a:gd name="connsiteX0" fmla="*/ 17771 w 399067"/>
                    <a:gd name="connsiteY0" fmla="*/ 91993 h 91992"/>
                    <a:gd name="connsiteX1" fmla="*/ 0 w 399067"/>
                    <a:gd name="connsiteY1" fmla="*/ 74222 h 91992"/>
                    <a:gd name="connsiteX2" fmla="*/ 0 w 399067"/>
                    <a:gd name="connsiteY2" fmla="*/ 17770 h 91992"/>
                    <a:gd name="connsiteX3" fmla="*/ 17771 w 399067"/>
                    <a:gd name="connsiteY3" fmla="*/ 0 h 91992"/>
                    <a:gd name="connsiteX4" fmla="*/ 381298 w 399067"/>
                    <a:gd name="connsiteY4" fmla="*/ 0 h 91992"/>
                    <a:gd name="connsiteX5" fmla="*/ 399068 w 399067"/>
                    <a:gd name="connsiteY5" fmla="*/ 17770 h 91992"/>
                    <a:gd name="connsiteX6" fmla="*/ 399068 w 399067"/>
                    <a:gd name="connsiteY6" fmla="*/ 74222 h 91992"/>
                    <a:gd name="connsiteX7" fmla="*/ 381298 w 399067"/>
                    <a:gd name="connsiteY7" fmla="*/ 91993 h 91992"/>
                    <a:gd name="connsiteX8" fmla="*/ 17771 w 399067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9067" h="91992">
                      <a:moveTo>
                        <a:pt x="17771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1" y="0"/>
                      </a:cubicBezTo>
                      <a:lnTo>
                        <a:pt x="381298" y="0"/>
                      </a:lnTo>
                      <a:cubicBezTo>
                        <a:pt x="391102" y="0"/>
                        <a:pt x="399068" y="7966"/>
                        <a:pt x="399068" y="17770"/>
                      </a:cubicBezTo>
                      <a:lnTo>
                        <a:pt x="399068" y="74222"/>
                      </a:lnTo>
                      <a:cubicBezTo>
                        <a:pt x="399068" y="84026"/>
                        <a:pt x="391102" y="91993"/>
                        <a:pt x="381298" y="91993"/>
                      </a:cubicBezTo>
                      <a:lnTo>
                        <a:pt x="17771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77" name="Kombinationstegning: figur 12576">
                  <a:extLst>
                    <a:ext uri="{FF2B5EF4-FFF2-40B4-BE49-F238E27FC236}">
                      <a16:creationId xmlns:a16="http://schemas.microsoft.com/office/drawing/2014/main" id="{9FF45AF1-6B4D-4D71-B962-58A9C1F3B957}"/>
                    </a:ext>
                  </a:extLst>
                </p:cNvPr>
                <p:cNvSpPr/>
                <p:nvPr/>
              </p:nvSpPr>
              <p:spPr>
                <a:xfrm>
                  <a:off x="9626337" y="3523062"/>
                  <a:ext cx="425876" cy="118801"/>
                </a:xfrm>
                <a:custGeom>
                  <a:avLst/>
                  <a:gdLst>
                    <a:gd name="connsiteX0" fmla="*/ 394702 w 425876"/>
                    <a:gd name="connsiteY0" fmla="*/ 26809 h 118801"/>
                    <a:gd name="connsiteX1" fmla="*/ 399068 w 425876"/>
                    <a:gd name="connsiteY1" fmla="*/ 31175 h 118801"/>
                    <a:gd name="connsiteX2" fmla="*/ 399068 w 425876"/>
                    <a:gd name="connsiteY2" fmla="*/ 87626 h 118801"/>
                    <a:gd name="connsiteX3" fmla="*/ 394702 w 425876"/>
                    <a:gd name="connsiteY3" fmla="*/ 91993 h 118801"/>
                    <a:gd name="connsiteX4" fmla="*/ 31174 w 425876"/>
                    <a:gd name="connsiteY4" fmla="*/ 91993 h 118801"/>
                    <a:gd name="connsiteX5" fmla="*/ 26809 w 425876"/>
                    <a:gd name="connsiteY5" fmla="*/ 87626 h 118801"/>
                    <a:gd name="connsiteX6" fmla="*/ 26809 w 425876"/>
                    <a:gd name="connsiteY6" fmla="*/ 31175 h 118801"/>
                    <a:gd name="connsiteX7" fmla="*/ 31174 w 425876"/>
                    <a:gd name="connsiteY7" fmla="*/ 26809 h 118801"/>
                    <a:gd name="connsiteX8" fmla="*/ 394702 w 425876"/>
                    <a:gd name="connsiteY8" fmla="*/ 26809 h 118801"/>
                    <a:gd name="connsiteX9" fmla="*/ 394702 w 425876"/>
                    <a:gd name="connsiteY9" fmla="*/ 0 h 118801"/>
                    <a:gd name="connsiteX10" fmla="*/ 31174 w 425876"/>
                    <a:gd name="connsiteY10" fmla="*/ 0 h 118801"/>
                    <a:gd name="connsiteX11" fmla="*/ 0 w 425876"/>
                    <a:gd name="connsiteY11" fmla="*/ 31175 h 118801"/>
                    <a:gd name="connsiteX12" fmla="*/ 0 w 425876"/>
                    <a:gd name="connsiteY12" fmla="*/ 87626 h 118801"/>
                    <a:gd name="connsiteX13" fmla="*/ 31174 w 425876"/>
                    <a:gd name="connsiteY13" fmla="*/ 118801 h 118801"/>
                    <a:gd name="connsiteX14" fmla="*/ 394702 w 425876"/>
                    <a:gd name="connsiteY14" fmla="*/ 118801 h 118801"/>
                    <a:gd name="connsiteX15" fmla="*/ 425877 w 425876"/>
                    <a:gd name="connsiteY15" fmla="*/ 87626 h 118801"/>
                    <a:gd name="connsiteX16" fmla="*/ 425877 w 425876"/>
                    <a:gd name="connsiteY16" fmla="*/ 31175 h 118801"/>
                    <a:gd name="connsiteX17" fmla="*/ 394702 w 425876"/>
                    <a:gd name="connsiteY17" fmla="*/ 0 h 118801"/>
                    <a:gd name="connsiteX18" fmla="*/ 394702 w 425876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5876" h="118801">
                      <a:moveTo>
                        <a:pt x="394702" y="26809"/>
                      </a:moveTo>
                      <a:cubicBezTo>
                        <a:pt x="397076" y="26809"/>
                        <a:pt x="399068" y="28800"/>
                        <a:pt x="399068" y="31175"/>
                      </a:cubicBezTo>
                      <a:lnTo>
                        <a:pt x="399068" y="87626"/>
                      </a:lnTo>
                      <a:cubicBezTo>
                        <a:pt x="399068" y="90001"/>
                        <a:pt x="397076" y="91993"/>
                        <a:pt x="394702" y="91993"/>
                      </a:cubicBezTo>
                      <a:lnTo>
                        <a:pt x="31174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4" y="26809"/>
                      </a:cubicBezTo>
                      <a:lnTo>
                        <a:pt x="394702" y="26809"/>
                      </a:lnTo>
                      <a:moveTo>
                        <a:pt x="394702" y="0"/>
                      </a:moveTo>
                      <a:lnTo>
                        <a:pt x="31174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4" y="118801"/>
                      </a:cubicBezTo>
                      <a:lnTo>
                        <a:pt x="394702" y="118801"/>
                      </a:lnTo>
                      <a:cubicBezTo>
                        <a:pt x="411860" y="118801"/>
                        <a:pt x="425877" y="104861"/>
                        <a:pt x="425877" y="87626"/>
                      </a:cubicBezTo>
                      <a:lnTo>
                        <a:pt x="425877" y="31175"/>
                      </a:lnTo>
                      <a:cubicBezTo>
                        <a:pt x="425800" y="13941"/>
                        <a:pt x="411860" y="0"/>
                        <a:pt x="394702" y="0"/>
                      </a:cubicBezTo>
                      <a:lnTo>
                        <a:pt x="394702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78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10052979" y="3661396"/>
                <a:ext cx="511129" cy="118801"/>
                <a:chOff x="10052979" y="3661396"/>
                <a:chExt cx="511129" cy="118801"/>
              </a:xfrm>
              <a:solidFill>
                <a:srgbClr val="1A1C3A"/>
              </a:solidFill>
            </p:grpSpPr>
            <p:sp>
              <p:nvSpPr>
                <p:cNvPr id="12579" name="Kombinationstegning: figur 12578">
                  <a:extLst>
                    <a:ext uri="{FF2B5EF4-FFF2-40B4-BE49-F238E27FC236}">
                      <a16:creationId xmlns:a16="http://schemas.microsoft.com/office/drawing/2014/main" id="{880C8A51-77B8-4D19-97C7-C77BFDE68AC9}"/>
                    </a:ext>
                  </a:extLst>
                </p:cNvPr>
                <p:cNvSpPr/>
                <p:nvPr/>
              </p:nvSpPr>
              <p:spPr>
                <a:xfrm>
                  <a:off x="10066461" y="3674800"/>
                  <a:ext cx="484319" cy="91992"/>
                </a:xfrm>
                <a:custGeom>
                  <a:avLst/>
                  <a:gdLst>
                    <a:gd name="connsiteX0" fmla="*/ 17771 w 484319"/>
                    <a:gd name="connsiteY0" fmla="*/ 91993 h 91992"/>
                    <a:gd name="connsiteX1" fmla="*/ 0 w 484319"/>
                    <a:gd name="connsiteY1" fmla="*/ 74222 h 91992"/>
                    <a:gd name="connsiteX2" fmla="*/ 0 w 484319"/>
                    <a:gd name="connsiteY2" fmla="*/ 17770 h 91992"/>
                    <a:gd name="connsiteX3" fmla="*/ 17771 w 484319"/>
                    <a:gd name="connsiteY3" fmla="*/ 0 h 91992"/>
                    <a:gd name="connsiteX4" fmla="*/ 466550 w 484319"/>
                    <a:gd name="connsiteY4" fmla="*/ 0 h 91992"/>
                    <a:gd name="connsiteX5" fmla="*/ 484320 w 484319"/>
                    <a:gd name="connsiteY5" fmla="*/ 17770 h 91992"/>
                    <a:gd name="connsiteX6" fmla="*/ 484320 w 484319"/>
                    <a:gd name="connsiteY6" fmla="*/ 74222 h 91992"/>
                    <a:gd name="connsiteX7" fmla="*/ 466550 w 484319"/>
                    <a:gd name="connsiteY7" fmla="*/ 91993 h 91992"/>
                    <a:gd name="connsiteX8" fmla="*/ 17771 w 484319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4319" h="91992">
                      <a:moveTo>
                        <a:pt x="17771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1" y="0"/>
                      </a:cubicBezTo>
                      <a:lnTo>
                        <a:pt x="466550" y="0"/>
                      </a:lnTo>
                      <a:cubicBezTo>
                        <a:pt x="476354" y="0"/>
                        <a:pt x="484320" y="7966"/>
                        <a:pt x="484320" y="17770"/>
                      </a:cubicBezTo>
                      <a:lnTo>
                        <a:pt x="484320" y="74222"/>
                      </a:lnTo>
                      <a:cubicBezTo>
                        <a:pt x="484320" y="84026"/>
                        <a:pt x="476354" y="91993"/>
                        <a:pt x="466550" y="91993"/>
                      </a:cubicBezTo>
                      <a:lnTo>
                        <a:pt x="17771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80" name="Kombinationstegning: figur 12579">
                  <a:extLst>
                    <a:ext uri="{FF2B5EF4-FFF2-40B4-BE49-F238E27FC236}">
                      <a16:creationId xmlns:a16="http://schemas.microsoft.com/office/drawing/2014/main" id="{90B4BB2A-7593-4A7E-AB1D-A63C0020723F}"/>
                    </a:ext>
                  </a:extLst>
                </p:cNvPr>
                <p:cNvSpPr/>
                <p:nvPr/>
              </p:nvSpPr>
              <p:spPr>
                <a:xfrm>
                  <a:off x="10052979" y="3661396"/>
                  <a:ext cx="511129" cy="118801"/>
                </a:xfrm>
                <a:custGeom>
                  <a:avLst/>
                  <a:gdLst>
                    <a:gd name="connsiteX0" fmla="*/ 479954 w 511129"/>
                    <a:gd name="connsiteY0" fmla="*/ 26809 h 118801"/>
                    <a:gd name="connsiteX1" fmla="*/ 484321 w 511129"/>
                    <a:gd name="connsiteY1" fmla="*/ 31175 h 118801"/>
                    <a:gd name="connsiteX2" fmla="*/ 484321 w 511129"/>
                    <a:gd name="connsiteY2" fmla="*/ 87626 h 118801"/>
                    <a:gd name="connsiteX3" fmla="*/ 479954 w 511129"/>
                    <a:gd name="connsiteY3" fmla="*/ 91993 h 118801"/>
                    <a:gd name="connsiteX4" fmla="*/ 31175 w 511129"/>
                    <a:gd name="connsiteY4" fmla="*/ 91993 h 118801"/>
                    <a:gd name="connsiteX5" fmla="*/ 26809 w 511129"/>
                    <a:gd name="connsiteY5" fmla="*/ 87626 h 118801"/>
                    <a:gd name="connsiteX6" fmla="*/ 26809 w 511129"/>
                    <a:gd name="connsiteY6" fmla="*/ 31175 h 118801"/>
                    <a:gd name="connsiteX7" fmla="*/ 31175 w 511129"/>
                    <a:gd name="connsiteY7" fmla="*/ 26809 h 118801"/>
                    <a:gd name="connsiteX8" fmla="*/ 479954 w 511129"/>
                    <a:gd name="connsiteY8" fmla="*/ 26809 h 118801"/>
                    <a:gd name="connsiteX9" fmla="*/ 479954 w 511129"/>
                    <a:gd name="connsiteY9" fmla="*/ 0 h 118801"/>
                    <a:gd name="connsiteX10" fmla="*/ 31175 w 511129"/>
                    <a:gd name="connsiteY10" fmla="*/ 0 h 118801"/>
                    <a:gd name="connsiteX11" fmla="*/ 0 w 511129"/>
                    <a:gd name="connsiteY11" fmla="*/ 31175 h 118801"/>
                    <a:gd name="connsiteX12" fmla="*/ 0 w 511129"/>
                    <a:gd name="connsiteY12" fmla="*/ 87626 h 118801"/>
                    <a:gd name="connsiteX13" fmla="*/ 31175 w 511129"/>
                    <a:gd name="connsiteY13" fmla="*/ 118801 h 118801"/>
                    <a:gd name="connsiteX14" fmla="*/ 479954 w 511129"/>
                    <a:gd name="connsiteY14" fmla="*/ 118801 h 118801"/>
                    <a:gd name="connsiteX15" fmla="*/ 511129 w 511129"/>
                    <a:gd name="connsiteY15" fmla="*/ 87626 h 118801"/>
                    <a:gd name="connsiteX16" fmla="*/ 511129 w 511129"/>
                    <a:gd name="connsiteY16" fmla="*/ 31175 h 118801"/>
                    <a:gd name="connsiteX17" fmla="*/ 479954 w 511129"/>
                    <a:gd name="connsiteY17" fmla="*/ 0 h 118801"/>
                    <a:gd name="connsiteX18" fmla="*/ 479954 w 511129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11129" h="118801">
                      <a:moveTo>
                        <a:pt x="479954" y="26809"/>
                      </a:moveTo>
                      <a:cubicBezTo>
                        <a:pt x="482329" y="26809"/>
                        <a:pt x="484321" y="28800"/>
                        <a:pt x="484321" y="31175"/>
                      </a:cubicBezTo>
                      <a:lnTo>
                        <a:pt x="484321" y="87626"/>
                      </a:lnTo>
                      <a:cubicBezTo>
                        <a:pt x="484321" y="90001"/>
                        <a:pt x="482329" y="91993"/>
                        <a:pt x="479954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479954" y="26809"/>
                      </a:lnTo>
                      <a:moveTo>
                        <a:pt x="479954" y="0"/>
                      </a:moveTo>
                      <a:lnTo>
                        <a:pt x="31175" y="0"/>
                      </a:lnTo>
                      <a:cubicBezTo>
                        <a:pt x="14018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479954" y="118801"/>
                      </a:lnTo>
                      <a:cubicBezTo>
                        <a:pt x="497112" y="118801"/>
                        <a:pt x="511129" y="104861"/>
                        <a:pt x="511129" y="87626"/>
                      </a:cubicBezTo>
                      <a:lnTo>
                        <a:pt x="511129" y="31175"/>
                      </a:lnTo>
                      <a:cubicBezTo>
                        <a:pt x="511129" y="14017"/>
                        <a:pt x="497188" y="0"/>
                        <a:pt x="479954" y="0"/>
                      </a:cubicBezTo>
                      <a:lnTo>
                        <a:pt x="479954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81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940613" y="3935535"/>
                <a:ext cx="451689" cy="118801"/>
                <a:chOff x="9940613" y="3935535"/>
                <a:chExt cx="451689" cy="118801"/>
              </a:xfrm>
              <a:solidFill>
                <a:srgbClr val="1A1C3A"/>
              </a:solidFill>
            </p:grpSpPr>
            <p:sp>
              <p:nvSpPr>
                <p:cNvPr id="12582" name="Kombinationstegning: figur 12581">
                  <a:extLst>
                    <a:ext uri="{FF2B5EF4-FFF2-40B4-BE49-F238E27FC236}">
                      <a16:creationId xmlns:a16="http://schemas.microsoft.com/office/drawing/2014/main" id="{C140C9DD-6E3F-4C6E-8923-3687BB6E53FE}"/>
                    </a:ext>
                  </a:extLst>
                </p:cNvPr>
                <p:cNvSpPr/>
                <p:nvPr/>
              </p:nvSpPr>
              <p:spPr>
                <a:xfrm>
                  <a:off x="9954017" y="3948939"/>
                  <a:ext cx="424880" cy="91992"/>
                </a:xfrm>
                <a:custGeom>
                  <a:avLst/>
                  <a:gdLst>
                    <a:gd name="connsiteX0" fmla="*/ 17770 w 424880"/>
                    <a:gd name="connsiteY0" fmla="*/ 91993 h 91992"/>
                    <a:gd name="connsiteX1" fmla="*/ 0 w 424880"/>
                    <a:gd name="connsiteY1" fmla="*/ 74222 h 91992"/>
                    <a:gd name="connsiteX2" fmla="*/ 0 w 424880"/>
                    <a:gd name="connsiteY2" fmla="*/ 17770 h 91992"/>
                    <a:gd name="connsiteX3" fmla="*/ 17770 w 424880"/>
                    <a:gd name="connsiteY3" fmla="*/ 0 h 91992"/>
                    <a:gd name="connsiteX4" fmla="*/ 407111 w 424880"/>
                    <a:gd name="connsiteY4" fmla="*/ 0 h 91992"/>
                    <a:gd name="connsiteX5" fmla="*/ 424881 w 424880"/>
                    <a:gd name="connsiteY5" fmla="*/ 17770 h 91992"/>
                    <a:gd name="connsiteX6" fmla="*/ 424881 w 424880"/>
                    <a:gd name="connsiteY6" fmla="*/ 74222 h 91992"/>
                    <a:gd name="connsiteX7" fmla="*/ 407111 w 424880"/>
                    <a:gd name="connsiteY7" fmla="*/ 91993 h 91992"/>
                    <a:gd name="connsiteX8" fmla="*/ 17770 w 424880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880" h="91992">
                      <a:moveTo>
                        <a:pt x="17770" y="91993"/>
                      </a:moveTo>
                      <a:cubicBezTo>
                        <a:pt x="7965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5" y="0"/>
                        <a:pt x="17770" y="0"/>
                      </a:cubicBezTo>
                      <a:lnTo>
                        <a:pt x="407111" y="0"/>
                      </a:lnTo>
                      <a:cubicBezTo>
                        <a:pt x="416914" y="0"/>
                        <a:pt x="424881" y="7966"/>
                        <a:pt x="424881" y="17770"/>
                      </a:cubicBezTo>
                      <a:lnTo>
                        <a:pt x="424881" y="74222"/>
                      </a:lnTo>
                      <a:cubicBezTo>
                        <a:pt x="424881" y="84026"/>
                        <a:pt x="416914" y="91993"/>
                        <a:pt x="407111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83" name="Kombinationstegning: figur 12582">
                  <a:extLst>
                    <a:ext uri="{FF2B5EF4-FFF2-40B4-BE49-F238E27FC236}">
                      <a16:creationId xmlns:a16="http://schemas.microsoft.com/office/drawing/2014/main" id="{EE272690-774C-4A60-96B0-14E947011D70}"/>
                    </a:ext>
                  </a:extLst>
                </p:cNvPr>
                <p:cNvSpPr/>
                <p:nvPr/>
              </p:nvSpPr>
              <p:spPr>
                <a:xfrm>
                  <a:off x="9940613" y="3935535"/>
                  <a:ext cx="451689" cy="118801"/>
                </a:xfrm>
                <a:custGeom>
                  <a:avLst/>
                  <a:gdLst>
                    <a:gd name="connsiteX0" fmla="*/ 420515 w 451689"/>
                    <a:gd name="connsiteY0" fmla="*/ 26809 h 118801"/>
                    <a:gd name="connsiteX1" fmla="*/ 424881 w 451689"/>
                    <a:gd name="connsiteY1" fmla="*/ 31175 h 118801"/>
                    <a:gd name="connsiteX2" fmla="*/ 424881 w 451689"/>
                    <a:gd name="connsiteY2" fmla="*/ 87626 h 118801"/>
                    <a:gd name="connsiteX3" fmla="*/ 420515 w 451689"/>
                    <a:gd name="connsiteY3" fmla="*/ 91993 h 118801"/>
                    <a:gd name="connsiteX4" fmla="*/ 31174 w 451689"/>
                    <a:gd name="connsiteY4" fmla="*/ 91993 h 118801"/>
                    <a:gd name="connsiteX5" fmla="*/ 26809 w 451689"/>
                    <a:gd name="connsiteY5" fmla="*/ 87626 h 118801"/>
                    <a:gd name="connsiteX6" fmla="*/ 26809 w 451689"/>
                    <a:gd name="connsiteY6" fmla="*/ 31175 h 118801"/>
                    <a:gd name="connsiteX7" fmla="*/ 31174 w 451689"/>
                    <a:gd name="connsiteY7" fmla="*/ 26809 h 118801"/>
                    <a:gd name="connsiteX8" fmla="*/ 420515 w 451689"/>
                    <a:gd name="connsiteY8" fmla="*/ 26809 h 118801"/>
                    <a:gd name="connsiteX9" fmla="*/ 420515 w 451689"/>
                    <a:gd name="connsiteY9" fmla="*/ 0 h 118801"/>
                    <a:gd name="connsiteX10" fmla="*/ 31174 w 451689"/>
                    <a:gd name="connsiteY10" fmla="*/ 0 h 118801"/>
                    <a:gd name="connsiteX11" fmla="*/ 0 w 451689"/>
                    <a:gd name="connsiteY11" fmla="*/ 31175 h 118801"/>
                    <a:gd name="connsiteX12" fmla="*/ 0 w 451689"/>
                    <a:gd name="connsiteY12" fmla="*/ 87626 h 118801"/>
                    <a:gd name="connsiteX13" fmla="*/ 31174 w 451689"/>
                    <a:gd name="connsiteY13" fmla="*/ 118801 h 118801"/>
                    <a:gd name="connsiteX14" fmla="*/ 420515 w 451689"/>
                    <a:gd name="connsiteY14" fmla="*/ 118801 h 118801"/>
                    <a:gd name="connsiteX15" fmla="*/ 451690 w 451689"/>
                    <a:gd name="connsiteY15" fmla="*/ 87626 h 118801"/>
                    <a:gd name="connsiteX16" fmla="*/ 451690 w 451689"/>
                    <a:gd name="connsiteY16" fmla="*/ 31175 h 118801"/>
                    <a:gd name="connsiteX17" fmla="*/ 420515 w 451689"/>
                    <a:gd name="connsiteY17" fmla="*/ 0 h 118801"/>
                    <a:gd name="connsiteX18" fmla="*/ 420515 w 451689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689" h="118801">
                      <a:moveTo>
                        <a:pt x="420515" y="26809"/>
                      </a:moveTo>
                      <a:cubicBezTo>
                        <a:pt x="422889" y="26809"/>
                        <a:pt x="424881" y="28800"/>
                        <a:pt x="424881" y="31175"/>
                      </a:cubicBezTo>
                      <a:lnTo>
                        <a:pt x="424881" y="87626"/>
                      </a:lnTo>
                      <a:cubicBezTo>
                        <a:pt x="424881" y="90001"/>
                        <a:pt x="422889" y="91993"/>
                        <a:pt x="420515" y="91993"/>
                      </a:cubicBezTo>
                      <a:lnTo>
                        <a:pt x="31174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4" y="26809"/>
                      </a:cubicBezTo>
                      <a:lnTo>
                        <a:pt x="420515" y="26809"/>
                      </a:lnTo>
                      <a:moveTo>
                        <a:pt x="420515" y="0"/>
                      </a:moveTo>
                      <a:lnTo>
                        <a:pt x="31174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4" y="118801"/>
                      </a:cubicBezTo>
                      <a:lnTo>
                        <a:pt x="420515" y="118801"/>
                      </a:lnTo>
                      <a:cubicBezTo>
                        <a:pt x="437673" y="118801"/>
                        <a:pt x="451690" y="104861"/>
                        <a:pt x="451690" y="87626"/>
                      </a:cubicBezTo>
                      <a:lnTo>
                        <a:pt x="451690" y="31175"/>
                      </a:lnTo>
                      <a:cubicBezTo>
                        <a:pt x="451690" y="14017"/>
                        <a:pt x="437673" y="0"/>
                        <a:pt x="420515" y="0"/>
                      </a:cubicBezTo>
                      <a:lnTo>
                        <a:pt x="420515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84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10285297" y="4170610"/>
                <a:ext cx="543605" cy="118801"/>
                <a:chOff x="10285297" y="4170610"/>
                <a:chExt cx="543605" cy="118801"/>
              </a:xfrm>
              <a:solidFill>
                <a:srgbClr val="1A1C3A"/>
              </a:solidFill>
            </p:grpSpPr>
            <p:sp>
              <p:nvSpPr>
                <p:cNvPr id="12585" name="Kombinationstegning: figur 12584">
                  <a:extLst>
                    <a:ext uri="{FF2B5EF4-FFF2-40B4-BE49-F238E27FC236}">
                      <a16:creationId xmlns:a16="http://schemas.microsoft.com/office/drawing/2014/main" id="{BCE6802A-F7C8-46C7-B1D8-BB2AD915263B}"/>
                    </a:ext>
                  </a:extLst>
                </p:cNvPr>
                <p:cNvSpPr/>
                <p:nvPr/>
              </p:nvSpPr>
              <p:spPr>
                <a:xfrm>
                  <a:off x="10298702" y="4184014"/>
                  <a:ext cx="516796" cy="91992"/>
                </a:xfrm>
                <a:custGeom>
                  <a:avLst/>
                  <a:gdLst>
                    <a:gd name="connsiteX0" fmla="*/ 17770 w 516796"/>
                    <a:gd name="connsiteY0" fmla="*/ 91993 h 91992"/>
                    <a:gd name="connsiteX1" fmla="*/ 0 w 516796"/>
                    <a:gd name="connsiteY1" fmla="*/ 74222 h 91992"/>
                    <a:gd name="connsiteX2" fmla="*/ 0 w 516796"/>
                    <a:gd name="connsiteY2" fmla="*/ 17770 h 91992"/>
                    <a:gd name="connsiteX3" fmla="*/ 17770 w 516796"/>
                    <a:gd name="connsiteY3" fmla="*/ 0 h 91992"/>
                    <a:gd name="connsiteX4" fmla="*/ 499027 w 516796"/>
                    <a:gd name="connsiteY4" fmla="*/ 0 h 91992"/>
                    <a:gd name="connsiteX5" fmla="*/ 516797 w 516796"/>
                    <a:gd name="connsiteY5" fmla="*/ 17770 h 91992"/>
                    <a:gd name="connsiteX6" fmla="*/ 516797 w 516796"/>
                    <a:gd name="connsiteY6" fmla="*/ 74222 h 91992"/>
                    <a:gd name="connsiteX7" fmla="*/ 499027 w 516796"/>
                    <a:gd name="connsiteY7" fmla="*/ 91993 h 91992"/>
                    <a:gd name="connsiteX8" fmla="*/ 17770 w 516796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796" h="91992">
                      <a:moveTo>
                        <a:pt x="17770" y="91993"/>
                      </a:moveTo>
                      <a:cubicBezTo>
                        <a:pt x="7965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5" y="0"/>
                        <a:pt x="17770" y="0"/>
                      </a:cubicBezTo>
                      <a:lnTo>
                        <a:pt x="499027" y="0"/>
                      </a:lnTo>
                      <a:cubicBezTo>
                        <a:pt x="508830" y="0"/>
                        <a:pt x="516797" y="7966"/>
                        <a:pt x="516797" y="17770"/>
                      </a:cubicBezTo>
                      <a:lnTo>
                        <a:pt x="516797" y="74222"/>
                      </a:lnTo>
                      <a:cubicBezTo>
                        <a:pt x="516797" y="84026"/>
                        <a:pt x="508830" y="91993"/>
                        <a:pt x="499027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86" name="Kombinationstegning: figur 12585">
                  <a:extLst>
                    <a:ext uri="{FF2B5EF4-FFF2-40B4-BE49-F238E27FC236}">
                      <a16:creationId xmlns:a16="http://schemas.microsoft.com/office/drawing/2014/main" id="{B8656385-EB73-46A9-AB85-8C9DB7E389CC}"/>
                    </a:ext>
                  </a:extLst>
                </p:cNvPr>
                <p:cNvSpPr/>
                <p:nvPr/>
              </p:nvSpPr>
              <p:spPr>
                <a:xfrm>
                  <a:off x="10285297" y="4170610"/>
                  <a:ext cx="543605" cy="118801"/>
                </a:xfrm>
                <a:custGeom>
                  <a:avLst/>
                  <a:gdLst>
                    <a:gd name="connsiteX0" fmla="*/ 512431 w 543605"/>
                    <a:gd name="connsiteY0" fmla="*/ 26809 h 118801"/>
                    <a:gd name="connsiteX1" fmla="*/ 516797 w 543605"/>
                    <a:gd name="connsiteY1" fmla="*/ 31175 h 118801"/>
                    <a:gd name="connsiteX2" fmla="*/ 516797 w 543605"/>
                    <a:gd name="connsiteY2" fmla="*/ 87626 h 118801"/>
                    <a:gd name="connsiteX3" fmla="*/ 512431 w 543605"/>
                    <a:gd name="connsiteY3" fmla="*/ 91993 h 118801"/>
                    <a:gd name="connsiteX4" fmla="*/ 31174 w 543605"/>
                    <a:gd name="connsiteY4" fmla="*/ 91993 h 118801"/>
                    <a:gd name="connsiteX5" fmla="*/ 26809 w 543605"/>
                    <a:gd name="connsiteY5" fmla="*/ 87626 h 118801"/>
                    <a:gd name="connsiteX6" fmla="*/ 26809 w 543605"/>
                    <a:gd name="connsiteY6" fmla="*/ 31175 h 118801"/>
                    <a:gd name="connsiteX7" fmla="*/ 31174 w 543605"/>
                    <a:gd name="connsiteY7" fmla="*/ 26809 h 118801"/>
                    <a:gd name="connsiteX8" fmla="*/ 512431 w 543605"/>
                    <a:gd name="connsiteY8" fmla="*/ 26809 h 118801"/>
                    <a:gd name="connsiteX9" fmla="*/ 512431 w 543605"/>
                    <a:gd name="connsiteY9" fmla="*/ 0 h 118801"/>
                    <a:gd name="connsiteX10" fmla="*/ 31174 w 543605"/>
                    <a:gd name="connsiteY10" fmla="*/ 0 h 118801"/>
                    <a:gd name="connsiteX11" fmla="*/ 0 w 543605"/>
                    <a:gd name="connsiteY11" fmla="*/ 31175 h 118801"/>
                    <a:gd name="connsiteX12" fmla="*/ 0 w 543605"/>
                    <a:gd name="connsiteY12" fmla="*/ 87626 h 118801"/>
                    <a:gd name="connsiteX13" fmla="*/ 31174 w 543605"/>
                    <a:gd name="connsiteY13" fmla="*/ 118801 h 118801"/>
                    <a:gd name="connsiteX14" fmla="*/ 512431 w 543605"/>
                    <a:gd name="connsiteY14" fmla="*/ 118801 h 118801"/>
                    <a:gd name="connsiteX15" fmla="*/ 543605 w 543605"/>
                    <a:gd name="connsiteY15" fmla="*/ 87626 h 118801"/>
                    <a:gd name="connsiteX16" fmla="*/ 543605 w 543605"/>
                    <a:gd name="connsiteY16" fmla="*/ 31175 h 118801"/>
                    <a:gd name="connsiteX17" fmla="*/ 512431 w 543605"/>
                    <a:gd name="connsiteY17" fmla="*/ 0 h 118801"/>
                    <a:gd name="connsiteX18" fmla="*/ 512431 w 543605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43605" h="118801">
                      <a:moveTo>
                        <a:pt x="512431" y="26809"/>
                      </a:moveTo>
                      <a:cubicBezTo>
                        <a:pt x="514805" y="26809"/>
                        <a:pt x="516797" y="28800"/>
                        <a:pt x="516797" y="31175"/>
                      </a:cubicBezTo>
                      <a:lnTo>
                        <a:pt x="516797" y="87626"/>
                      </a:lnTo>
                      <a:cubicBezTo>
                        <a:pt x="516797" y="90001"/>
                        <a:pt x="514805" y="91993"/>
                        <a:pt x="512431" y="91993"/>
                      </a:cubicBezTo>
                      <a:lnTo>
                        <a:pt x="31174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4" y="26809"/>
                      </a:cubicBezTo>
                      <a:lnTo>
                        <a:pt x="512431" y="26809"/>
                      </a:lnTo>
                      <a:moveTo>
                        <a:pt x="512431" y="0"/>
                      </a:moveTo>
                      <a:lnTo>
                        <a:pt x="31174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4" y="118801"/>
                      </a:cubicBezTo>
                      <a:lnTo>
                        <a:pt x="512431" y="118801"/>
                      </a:lnTo>
                      <a:cubicBezTo>
                        <a:pt x="529589" y="118801"/>
                        <a:pt x="543605" y="104861"/>
                        <a:pt x="543605" y="87626"/>
                      </a:cubicBezTo>
                      <a:lnTo>
                        <a:pt x="543605" y="31175"/>
                      </a:lnTo>
                      <a:cubicBezTo>
                        <a:pt x="543529" y="14017"/>
                        <a:pt x="529589" y="0"/>
                        <a:pt x="512431" y="0"/>
                      </a:cubicBezTo>
                      <a:lnTo>
                        <a:pt x="512431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87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613961" y="4558035"/>
                <a:ext cx="467775" cy="118801"/>
                <a:chOff x="8613961" y="4558035"/>
                <a:chExt cx="467775" cy="118801"/>
              </a:xfrm>
              <a:solidFill>
                <a:srgbClr val="1A1C3A"/>
              </a:solidFill>
            </p:grpSpPr>
            <p:sp>
              <p:nvSpPr>
                <p:cNvPr id="12588" name="Kombinationstegning: figur 12587">
                  <a:extLst>
                    <a:ext uri="{FF2B5EF4-FFF2-40B4-BE49-F238E27FC236}">
                      <a16:creationId xmlns:a16="http://schemas.microsoft.com/office/drawing/2014/main" id="{49098DBC-3147-4B90-87FB-EF2128560206}"/>
                    </a:ext>
                  </a:extLst>
                </p:cNvPr>
                <p:cNvSpPr/>
                <p:nvPr/>
              </p:nvSpPr>
              <p:spPr>
                <a:xfrm>
                  <a:off x="8627365" y="4571363"/>
                  <a:ext cx="440966" cy="91992"/>
                </a:xfrm>
                <a:custGeom>
                  <a:avLst/>
                  <a:gdLst>
                    <a:gd name="connsiteX0" fmla="*/ 17770 w 440966"/>
                    <a:gd name="connsiteY0" fmla="*/ 91992 h 91992"/>
                    <a:gd name="connsiteX1" fmla="*/ 0 w 440966"/>
                    <a:gd name="connsiteY1" fmla="*/ 74222 h 91992"/>
                    <a:gd name="connsiteX2" fmla="*/ 0 w 440966"/>
                    <a:gd name="connsiteY2" fmla="*/ 17770 h 91992"/>
                    <a:gd name="connsiteX3" fmla="*/ 17770 w 440966"/>
                    <a:gd name="connsiteY3" fmla="*/ 0 h 91992"/>
                    <a:gd name="connsiteX4" fmla="*/ 423196 w 440966"/>
                    <a:gd name="connsiteY4" fmla="*/ 0 h 91992"/>
                    <a:gd name="connsiteX5" fmla="*/ 440966 w 440966"/>
                    <a:gd name="connsiteY5" fmla="*/ 17770 h 91992"/>
                    <a:gd name="connsiteX6" fmla="*/ 440966 w 440966"/>
                    <a:gd name="connsiteY6" fmla="*/ 74222 h 91992"/>
                    <a:gd name="connsiteX7" fmla="*/ 423196 w 440966"/>
                    <a:gd name="connsiteY7" fmla="*/ 91992 h 91992"/>
                    <a:gd name="connsiteX8" fmla="*/ 17770 w 440966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0966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423196" y="0"/>
                      </a:lnTo>
                      <a:cubicBezTo>
                        <a:pt x="433000" y="0"/>
                        <a:pt x="440966" y="7966"/>
                        <a:pt x="440966" y="17770"/>
                      </a:cubicBezTo>
                      <a:lnTo>
                        <a:pt x="440966" y="74222"/>
                      </a:lnTo>
                      <a:cubicBezTo>
                        <a:pt x="440966" y="84026"/>
                        <a:pt x="433000" y="91992"/>
                        <a:pt x="423196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89" name="Kombinationstegning: figur 12588">
                  <a:extLst>
                    <a:ext uri="{FF2B5EF4-FFF2-40B4-BE49-F238E27FC236}">
                      <a16:creationId xmlns:a16="http://schemas.microsoft.com/office/drawing/2014/main" id="{7692776C-1FB3-4E28-A318-183D5A249AE2}"/>
                    </a:ext>
                  </a:extLst>
                </p:cNvPr>
                <p:cNvSpPr/>
                <p:nvPr/>
              </p:nvSpPr>
              <p:spPr>
                <a:xfrm>
                  <a:off x="8613961" y="4558035"/>
                  <a:ext cx="467775" cy="118801"/>
                </a:xfrm>
                <a:custGeom>
                  <a:avLst/>
                  <a:gdLst>
                    <a:gd name="connsiteX0" fmla="*/ 436600 w 467775"/>
                    <a:gd name="connsiteY0" fmla="*/ 26809 h 118801"/>
                    <a:gd name="connsiteX1" fmla="*/ 440966 w 467775"/>
                    <a:gd name="connsiteY1" fmla="*/ 31175 h 118801"/>
                    <a:gd name="connsiteX2" fmla="*/ 440966 w 467775"/>
                    <a:gd name="connsiteY2" fmla="*/ 87626 h 118801"/>
                    <a:gd name="connsiteX3" fmla="*/ 436600 w 467775"/>
                    <a:gd name="connsiteY3" fmla="*/ 91993 h 118801"/>
                    <a:gd name="connsiteX4" fmla="*/ 31175 w 467775"/>
                    <a:gd name="connsiteY4" fmla="*/ 91993 h 118801"/>
                    <a:gd name="connsiteX5" fmla="*/ 26809 w 467775"/>
                    <a:gd name="connsiteY5" fmla="*/ 87626 h 118801"/>
                    <a:gd name="connsiteX6" fmla="*/ 26809 w 467775"/>
                    <a:gd name="connsiteY6" fmla="*/ 31175 h 118801"/>
                    <a:gd name="connsiteX7" fmla="*/ 31175 w 467775"/>
                    <a:gd name="connsiteY7" fmla="*/ 26809 h 118801"/>
                    <a:gd name="connsiteX8" fmla="*/ 436600 w 467775"/>
                    <a:gd name="connsiteY8" fmla="*/ 26809 h 118801"/>
                    <a:gd name="connsiteX9" fmla="*/ 436600 w 467775"/>
                    <a:gd name="connsiteY9" fmla="*/ 0 h 118801"/>
                    <a:gd name="connsiteX10" fmla="*/ 31175 w 467775"/>
                    <a:gd name="connsiteY10" fmla="*/ 0 h 118801"/>
                    <a:gd name="connsiteX11" fmla="*/ 0 w 467775"/>
                    <a:gd name="connsiteY11" fmla="*/ 31175 h 118801"/>
                    <a:gd name="connsiteX12" fmla="*/ 0 w 467775"/>
                    <a:gd name="connsiteY12" fmla="*/ 87626 h 118801"/>
                    <a:gd name="connsiteX13" fmla="*/ 31175 w 467775"/>
                    <a:gd name="connsiteY13" fmla="*/ 118801 h 118801"/>
                    <a:gd name="connsiteX14" fmla="*/ 436600 w 467775"/>
                    <a:gd name="connsiteY14" fmla="*/ 118801 h 118801"/>
                    <a:gd name="connsiteX15" fmla="*/ 467775 w 467775"/>
                    <a:gd name="connsiteY15" fmla="*/ 87626 h 118801"/>
                    <a:gd name="connsiteX16" fmla="*/ 467775 w 467775"/>
                    <a:gd name="connsiteY16" fmla="*/ 31175 h 118801"/>
                    <a:gd name="connsiteX17" fmla="*/ 436600 w 467775"/>
                    <a:gd name="connsiteY17" fmla="*/ 0 h 118801"/>
                    <a:gd name="connsiteX18" fmla="*/ 436600 w 467775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67775" h="118801">
                      <a:moveTo>
                        <a:pt x="436600" y="26809"/>
                      </a:moveTo>
                      <a:cubicBezTo>
                        <a:pt x="438975" y="26809"/>
                        <a:pt x="440966" y="28800"/>
                        <a:pt x="440966" y="31175"/>
                      </a:cubicBezTo>
                      <a:lnTo>
                        <a:pt x="440966" y="87626"/>
                      </a:lnTo>
                      <a:cubicBezTo>
                        <a:pt x="440966" y="90001"/>
                        <a:pt x="438975" y="91993"/>
                        <a:pt x="436600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436600" y="26809"/>
                      </a:lnTo>
                      <a:moveTo>
                        <a:pt x="436600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436600" y="118801"/>
                      </a:lnTo>
                      <a:cubicBezTo>
                        <a:pt x="453758" y="118801"/>
                        <a:pt x="467775" y="104861"/>
                        <a:pt x="467775" y="87626"/>
                      </a:cubicBezTo>
                      <a:lnTo>
                        <a:pt x="467775" y="31175"/>
                      </a:lnTo>
                      <a:cubicBezTo>
                        <a:pt x="467775" y="13941"/>
                        <a:pt x="453834" y="0"/>
                        <a:pt x="436600" y="0"/>
                      </a:cubicBezTo>
                      <a:lnTo>
                        <a:pt x="436600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90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341430" y="4336518"/>
                <a:ext cx="424191" cy="118801"/>
                <a:chOff x="8341430" y="4336518"/>
                <a:chExt cx="424191" cy="118801"/>
              </a:xfrm>
              <a:solidFill>
                <a:srgbClr val="1A1C3A"/>
              </a:solidFill>
            </p:grpSpPr>
            <p:sp>
              <p:nvSpPr>
                <p:cNvPr id="12591" name="Kombinationstegning: figur 12590">
                  <a:extLst>
                    <a:ext uri="{FF2B5EF4-FFF2-40B4-BE49-F238E27FC236}">
                      <a16:creationId xmlns:a16="http://schemas.microsoft.com/office/drawing/2014/main" id="{308B7C81-8E5D-4D5D-91E1-411E5DAEB49C}"/>
                    </a:ext>
                  </a:extLst>
                </p:cNvPr>
                <p:cNvSpPr/>
                <p:nvPr/>
              </p:nvSpPr>
              <p:spPr>
                <a:xfrm>
                  <a:off x="8354835" y="4349922"/>
                  <a:ext cx="397382" cy="91992"/>
                </a:xfrm>
                <a:custGeom>
                  <a:avLst/>
                  <a:gdLst>
                    <a:gd name="connsiteX0" fmla="*/ 17770 w 397382"/>
                    <a:gd name="connsiteY0" fmla="*/ 91993 h 91992"/>
                    <a:gd name="connsiteX1" fmla="*/ 0 w 397382"/>
                    <a:gd name="connsiteY1" fmla="*/ 74222 h 91992"/>
                    <a:gd name="connsiteX2" fmla="*/ 0 w 397382"/>
                    <a:gd name="connsiteY2" fmla="*/ 17770 h 91992"/>
                    <a:gd name="connsiteX3" fmla="*/ 17770 w 397382"/>
                    <a:gd name="connsiteY3" fmla="*/ 0 h 91992"/>
                    <a:gd name="connsiteX4" fmla="*/ 379612 w 397382"/>
                    <a:gd name="connsiteY4" fmla="*/ 0 h 91992"/>
                    <a:gd name="connsiteX5" fmla="*/ 397383 w 397382"/>
                    <a:gd name="connsiteY5" fmla="*/ 17770 h 91992"/>
                    <a:gd name="connsiteX6" fmla="*/ 397383 w 397382"/>
                    <a:gd name="connsiteY6" fmla="*/ 74222 h 91992"/>
                    <a:gd name="connsiteX7" fmla="*/ 379612 w 397382"/>
                    <a:gd name="connsiteY7" fmla="*/ 91993 h 91992"/>
                    <a:gd name="connsiteX8" fmla="*/ 17770 w 397382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7382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79612" y="0"/>
                      </a:lnTo>
                      <a:cubicBezTo>
                        <a:pt x="389417" y="0"/>
                        <a:pt x="397383" y="7966"/>
                        <a:pt x="397383" y="17770"/>
                      </a:cubicBezTo>
                      <a:lnTo>
                        <a:pt x="397383" y="74222"/>
                      </a:lnTo>
                      <a:cubicBezTo>
                        <a:pt x="397383" y="84026"/>
                        <a:pt x="389417" y="91993"/>
                        <a:pt x="379612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92" name="Kombinationstegning: figur 12591">
                  <a:extLst>
                    <a:ext uri="{FF2B5EF4-FFF2-40B4-BE49-F238E27FC236}">
                      <a16:creationId xmlns:a16="http://schemas.microsoft.com/office/drawing/2014/main" id="{89CB265D-9196-4571-8B30-3C920237954F}"/>
                    </a:ext>
                  </a:extLst>
                </p:cNvPr>
                <p:cNvSpPr/>
                <p:nvPr/>
              </p:nvSpPr>
              <p:spPr>
                <a:xfrm>
                  <a:off x="8341430" y="4336518"/>
                  <a:ext cx="424191" cy="118801"/>
                </a:xfrm>
                <a:custGeom>
                  <a:avLst/>
                  <a:gdLst>
                    <a:gd name="connsiteX0" fmla="*/ 393017 w 424191"/>
                    <a:gd name="connsiteY0" fmla="*/ 26809 h 118801"/>
                    <a:gd name="connsiteX1" fmla="*/ 397383 w 424191"/>
                    <a:gd name="connsiteY1" fmla="*/ 31175 h 118801"/>
                    <a:gd name="connsiteX2" fmla="*/ 397383 w 424191"/>
                    <a:gd name="connsiteY2" fmla="*/ 87626 h 118801"/>
                    <a:gd name="connsiteX3" fmla="*/ 393017 w 424191"/>
                    <a:gd name="connsiteY3" fmla="*/ 91993 h 118801"/>
                    <a:gd name="connsiteX4" fmla="*/ 31175 w 424191"/>
                    <a:gd name="connsiteY4" fmla="*/ 91993 h 118801"/>
                    <a:gd name="connsiteX5" fmla="*/ 26809 w 424191"/>
                    <a:gd name="connsiteY5" fmla="*/ 87626 h 118801"/>
                    <a:gd name="connsiteX6" fmla="*/ 26809 w 424191"/>
                    <a:gd name="connsiteY6" fmla="*/ 31175 h 118801"/>
                    <a:gd name="connsiteX7" fmla="*/ 31175 w 424191"/>
                    <a:gd name="connsiteY7" fmla="*/ 26809 h 118801"/>
                    <a:gd name="connsiteX8" fmla="*/ 393017 w 424191"/>
                    <a:gd name="connsiteY8" fmla="*/ 26809 h 118801"/>
                    <a:gd name="connsiteX9" fmla="*/ 393017 w 424191"/>
                    <a:gd name="connsiteY9" fmla="*/ 0 h 118801"/>
                    <a:gd name="connsiteX10" fmla="*/ 31175 w 424191"/>
                    <a:gd name="connsiteY10" fmla="*/ 0 h 118801"/>
                    <a:gd name="connsiteX11" fmla="*/ 0 w 424191"/>
                    <a:gd name="connsiteY11" fmla="*/ 31175 h 118801"/>
                    <a:gd name="connsiteX12" fmla="*/ 0 w 424191"/>
                    <a:gd name="connsiteY12" fmla="*/ 87626 h 118801"/>
                    <a:gd name="connsiteX13" fmla="*/ 31175 w 424191"/>
                    <a:gd name="connsiteY13" fmla="*/ 118801 h 118801"/>
                    <a:gd name="connsiteX14" fmla="*/ 393017 w 424191"/>
                    <a:gd name="connsiteY14" fmla="*/ 118801 h 118801"/>
                    <a:gd name="connsiteX15" fmla="*/ 424192 w 424191"/>
                    <a:gd name="connsiteY15" fmla="*/ 87626 h 118801"/>
                    <a:gd name="connsiteX16" fmla="*/ 424192 w 424191"/>
                    <a:gd name="connsiteY16" fmla="*/ 31175 h 118801"/>
                    <a:gd name="connsiteX17" fmla="*/ 393017 w 424191"/>
                    <a:gd name="connsiteY17" fmla="*/ 0 h 118801"/>
                    <a:gd name="connsiteX18" fmla="*/ 393017 w 424191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4191" h="118801">
                      <a:moveTo>
                        <a:pt x="393017" y="26809"/>
                      </a:moveTo>
                      <a:cubicBezTo>
                        <a:pt x="395391" y="26809"/>
                        <a:pt x="397383" y="28800"/>
                        <a:pt x="397383" y="31175"/>
                      </a:cubicBezTo>
                      <a:lnTo>
                        <a:pt x="397383" y="87626"/>
                      </a:lnTo>
                      <a:cubicBezTo>
                        <a:pt x="397383" y="90001"/>
                        <a:pt x="395391" y="91993"/>
                        <a:pt x="393017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93017" y="26809"/>
                      </a:lnTo>
                      <a:moveTo>
                        <a:pt x="393017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93017" y="118801"/>
                      </a:lnTo>
                      <a:cubicBezTo>
                        <a:pt x="410174" y="118801"/>
                        <a:pt x="424192" y="104861"/>
                        <a:pt x="424192" y="87626"/>
                      </a:cubicBezTo>
                      <a:lnTo>
                        <a:pt x="424192" y="31175"/>
                      </a:lnTo>
                      <a:cubicBezTo>
                        <a:pt x="424192" y="14017"/>
                        <a:pt x="410174" y="0"/>
                        <a:pt x="393017" y="0"/>
                      </a:cubicBezTo>
                      <a:lnTo>
                        <a:pt x="393017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93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171309" y="3963569"/>
                <a:ext cx="974690" cy="118801"/>
                <a:chOff x="8171309" y="3963569"/>
                <a:chExt cx="974690" cy="118801"/>
              </a:xfrm>
              <a:solidFill>
                <a:srgbClr val="5F5974"/>
              </a:solidFill>
            </p:grpSpPr>
            <p:sp>
              <p:nvSpPr>
                <p:cNvPr id="12594" name="Kombinationstegning: figur 12593">
                  <a:extLst>
                    <a:ext uri="{FF2B5EF4-FFF2-40B4-BE49-F238E27FC236}">
                      <a16:creationId xmlns:a16="http://schemas.microsoft.com/office/drawing/2014/main" id="{FF338301-E1E6-49DD-A8BC-90E844409003}"/>
                    </a:ext>
                  </a:extLst>
                </p:cNvPr>
                <p:cNvSpPr/>
                <p:nvPr/>
              </p:nvSpPr>
              <p:spPr>
                <a:xfrm>
                  <a:off x="8184714" y="3976973"/>
                  <a:ext cx="947882" cy="91992"/>
                </a:xfrm>
                <a:custGeom>
                  <a:avLst/>
                  <a:gdLst>
                    <a:gd name="connsiteX0" fmla="*/ 17770 w 947882"/>
                    <a:gd name="connsiteY0" fmla="*/ 91993 h 91992"/>
                    <a:gd name="connsiteX1" fmla="*/ 0 w 947882"/>
                    <a:gd name="connsiteY1" fmla="*/ 74222 h 91992"/>
                    <a:gd name="connsiteX2" fmla="*/ 0 w 947882"/>
                    <a:gd name="connsiteY2" fmla="*/ 17770 h 91992"/>
                    <a:gd name="connsiteX3" fmla="*/ 17770 w 947882"/>
                    <a:gd name="connsiteY3" fmla="*/ 0 h 91992"/>
                    <a:gd name="connsiteX4" fmla="*/ 930112 w 947882"/>
                    <a:gd name="connsiteY4" fmla="*/ 0 h 91992"/>
                    <a:gd name="connsiteX5" fmla="*/ 947882 w 947882"/>
                    <a:gd name="connsiteY5" fmla="*/ 17770 h 91992"/>
                    <a:gd name="connsiteX6" fmla="*/ 947882 w 947882"/>
                    <a:gd name="connsiteY6" fmla="*/ 74222 h 91992"/>
                    <a:gd name="connsiteX7" fmla="*/ 930112 w 947882"/>
                    <a:gd name="connsiteY7" fmla="*/ 91993 h 91992"/>
                    <a:gd name="connsiteX8" fmla="*/ 17770 w 947882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7882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930112" y="0"/>
                      </a:lnTo>
                      <a:cubicBezTo>
                        <a:pt x="939916" y="0"/>
                        <a:pt x="947882" y="7966"/>
                        <a:pt x="947882" y="17770"/>
                      </a:cubicBezTo>
                      <a:lnTo>
                        <a:pt x="947882" y="74222"/>
                      </a:lnTo>
                      <a:cubicBezTo>
                        <a:pt x="947882" y="84026"/>
                        <a:pt x="939916" y="91993"/>
                        <a:pt x="930112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5F5974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95" name="Kombinationstegning: figur 12594">
                  <a:extLst>
                    <a:ext uri="{FF2B5EF4-FFF2-40B4-BE49-F238E27FC236}">
                      <a16:creationId xmlns:a16="http://schemas.microsoft.com/office/drawing/2014/main" id="{07FA9BC3-33BA-4ABD-9C56-5635A8937818}"/>
                    </a:ext>
                  </a:extLst>
                </p:cNvPr>
                <p:cNvSpPr/>
                <p:nvPr/>
              </p:nvSpPr>
              <p:spPr>
                <a:xfrm>
                  <a:off x="8171309" y="3963569"/>
                  <a:ext cx="974690" cy="118801"/>
                </a:xfrm>
                <a:custGeom>
                  <a:avLst/>
                  <a:gdLst>
                    <a:gd name="connsiteX0" fmla="*/ 943516 w 974690"/>
                    <a:gd name="connsiteY0" fmla="*/ 26809 h 118801"/>
                    <a:gd name="connsiteX1" fmla="*/ 947882 w 974690"/>
                    <a:gd name="connsiteY1" fmla="*/ 31175 h 118801"/>
                    <a:gd name="connsiteX2" fmla="*/ 947882 w 974690"/>
                    <a:gd name="connsiteY2" fmla="*/ 87626 h 118801"/>
                    <a:gd name="connsiteX3" fmla="*/ 943516 w 974690"/>
                    <a:gd name="connsiteY3" fmla="*/ 91993 h 118801"/>
                    <a:gd name="connsiteX4" fmla="*/ 31175 w 974690"/>
                    <a:gd name="connsiteY4" fmla="*/ 91993 h 118801"/>
                    <a:gd name="connsiteX5" fmla="*/ 26809 w 974690"/>
                    <a:gd name="connsiteY5" fmla="*/ 87626 h 118801"/>
                    <a:gd name="connsiteX6" fmla="*/ 26809 w 974690"/>
                    <a:gd name="connsiteY6" fmla="*/ 31175 h 118801"/>
                    <a:gd name="connsiteX7" fmla="*/ 31175 w 974690"/>
                    <a:gd name="connsiteY7" fmla="*/ 26809 h 118801"/>
                    <a:gd name="connsiteX8" fmla="*/ 943516 w 974690"/>
                    <a:gd name="connsiteY8" fmla="*/ 26809 h 118801"/>
                    <a:gd name="connsiteX9" fmla="*/ 943516 w 974690"/>
                    <a:gd name="connsiteY9" fmla="*/ 0 h 118801"/>
                    <a:gd name="connsiteX10" fmla="*/ 31175 w 974690"/>
                    <a:gd name="connsiteY10" fmla="*/ 0 h 118801"/>
                    <a:gd name="connsiteX11" fmla="*/ 0 w 974690"/>
                    <a:gd name="connsiteY11" fmla="*/ 31175 h 118801"/>
                    <a:gd name="connsiteX12" fmla="*/ 0 w 974690"/>
                    <a:gd name="connsiteY12" fmla="*/ 87626 h 118801"/>
                    <a:gd name="connsiteX13" fmla="*/ 31175 w 974690"/>
                    <a:gd name="connsiteY13" fmla="*/ 118801 h 118801"/>
                    <a:gd name="connsiteX14" fmla="*/ 943516 w 974690"/>
                    <a:gd name="connsiteY14" fmla="*/ 118801 h 118801"/>
                    <a:gd name="connsiteX15" fmla="*/ 974691 w 974690"/>
                    <a:gd name="connsiteY15" fmla="*/ 87626 h 118801"/>
                    <a:gd name="connsiteX16" fmla="*/ 974691 w 974690"/>
                    <a:gd name="connsiteY16" fmla="*/ 31175 h 118801"/>
                    <a:gd name="connsiteX17" fmla="*/ 943516 w 974690"/>
                    <a:gd name="connsiteY17" fmla="*/ 0 h 118801"/>
                    <a:gd name="connsiteX18" fmla="*/ 943516 w 974690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74690" h="118801">
                      <a:moveTo>
                        <a:pt x="943516" y="26809"/>
                      </a:moveTo>
                      <a:cubicBezTo>
                        <a:pt x="945891" y="26809"/>
                        <a:pt x="947882" y="28800"/>
                        <a:pt x="947882" y="31175"/>
                      </a:cubicBezTo>
                      <a:lnTo>
                        <a:pt x="947882" y="87626"/>
                      </a:lnTo>
                      <a:cubicBezTo>
                        <a:pt x="947882" y="90001"/>
                        <a:pt x="945891" y="91993"/>
                        <a:pt x="943516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943516" y="26809"/>
                      </a:lnTo>
                      <a:moveTo>
                        <a:pt x="943516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943516" y="118801"/>
                      </a:lnTo>
                      <a:cubicBezTo>
                        <a:pt x="960674" y="118801"/>
                        <a:pt x="974691" y="104861"/>
                        <a:pt x="974691" y="87626"/>
                      </a:cubicBezTo>
                      <a:lnTo>
                        <a:pt x="974691" y="31175"/>
                      </a:lnTo>
                      <a:cubicBezTo>
                        <a:pt x="974691" y="13941"/>
                        <a:pt x="960750" y="0"/>
                        <a:pt x="943516" y="0"/>
                      </a:cubicBezTo>
                      <a:lnTo>
                        <a:pt x="943516" y="0"/>
                      </a:lnTo>
                      <a:close/>
                    </a:path>
                  </a:pathLst>
                </a:custGeom>
                <a:solidFill>
                  <a:srgbClr val="5F5974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96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785110" y="4000182"/>
                <a:ext cx="335109" cy="118801"/>
                <a:chOff x="7785110" y="4000182"/>
                <a:chExt cx="335109" cy="118801"/>
              </a:xfrm>
              <a:solidFill>
                <a:srgbClr val="1A1C3A"/>
              </a:solidFill>
            </p:grpSpPr>
            <p:sp>
              <p:nvSpPr>
                <p:cNvPr id="12597" name="Kombinationstegning: figur 12596">
                  <a:extLst>
                    <a:ext uri="{FF2B5EF4-FFF2-40B4-BE49-F238E27FC236}">
                      <a16:creationId xmlns:a16="http://schemas.microsoft.com/office/drawing/2014/main" id="{2D05CC38-8BBA-4E43-BED5-A624DCC84F47}"/>
                    </a:ext>
                  </a:extLst>
                </p:cNvPr>
                <p:cNvSpPr/>
                <p:nvPr/>
              </p:nvSpPr>
              <p:spPr>
                <a:xfrm>
                  <a:off x="7798514" y="4013510"/>
                  <a:ext cx="308301" cy="91992"/>
                </a:xfrm>
                <a:custGeom>
                  <a:avLst/>
                  <a:gdLst>
                    <a:gd name="connsiteX0" fmla="*/ 17770 w 308301"/>
                    <a:gd name="connsiteY0" fmla="*/ 91993 h 91992"/>
                    <a:gd name="connsiteX1" fmla="*/ 0 w 308301"/>
                    <a:gd name="connsiteY1" fmla="*/ 74222 h 91992"/>
                    <a:gd name="connsiteX2" fmla="*/ 0 w 308301"/>
                    <a:gd name="connsiteY2" fmla="*/ 17770 h 91992"/>
                    <a:gd name="connsiteX3" fmla="*/ 17770 w 308301"/>
                    <a:gd name="connsiteY3" fmla="*/ 0 h 91992"/>
                    <a:gd name="connsiteX4" fmla="*/ 290531 w 308301"/>
                    <a:gd name="connsiteY4" fmla="*/ 0 h 91992"/>
                    <a:gd name="connsiteX5" fmla="*/ 308301 w 308301"/>
                    <a:gd name="connsiteY5" fmla="*/ 17770 h 91992"/>
                    <a:gd name="connsiteX6" fmla="*/ 308301 w 308301"/>
                    <a:gd name="connsiteY6" fmla="*/ 74222 h 91992"/>
                    <a:gd name="connsiteX7" fmla="*/ 290531 w 308301"/>
                    <a:gd name="connsiteY7" fmla="*/ 91993 h 91992"/>
                    <a:gd name="connsiteX8" fmla="*/ 17770 w 308301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8301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290531" y="0"/>
                      </a:lnTo>
                      <a:cubicBezTo>
                        <a:pt x="300335" y="0"/>
                        <a:pt x="308301" y="7966"/>
                        <a:pt x="308301" y="17770"/>
                      </a:cubicBezTo>
                      <a:lnTo>
                        <a:pt x="308301" y="74222"/>
                      </a:lnTo>
                      <a:cubicBezTo>
                        <a:pt x="308301" y="84026"/>
                        <a:pt x="300335" y="91993"/>
                        <a:pt x="290531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98" name="Kombinationstegning: figur 12597">
                  <a:extLst>
                    <a:ext uri="{FF2B5EF4-FFF2-40B4-BE49-F238E27FC236}">
                      <a16:creationId xmlns:a16="http://schemas.microsoft.com/office/drawing/2014/main" id="{3DB5194D-F8A5-4B2A-A3A8-83BD759EF44E}"/>
                    </a:ext>
                  </a:extLst>
                </p:cNvPr>
                <p:cNvSpPr/>
                <p:nvPr/>
              </p:nvSpPr>
              <p:spPr>
                <a:xfrm>
                  <a:off x="7785110" y="4000182"/>
                  <a:ext cx="335109" cy="118801"/>
                </a:xfrm>
                <a:custGeom>
                  <a:avLst/>
                  <a:gdLst>
                    <a:gd name="connsiteX0" fmla="*/ 303935 w 335109"/>
                    <a:gd name="connsiteY0" fmla="*/ 26809 h 118801"/>
                    <a:gd name="connsiteX1" fmla="*/ 308301 w 335109"/>
                    <a:gd name="connsiteY1" fmla="*/ 31175 h 118801"/>
                    <a:gd name="connsiteX2" fmla="*/ 308301 w 335109"/>
                    <a:gd name="connsiteY2" fmla="*/ 87626 h 118801"/>
                    <a:gd name="connsiteX3" fmla="*/ 303935 w 335109"/>
                    <a:gd name="connsiteY3" fmla="*/ 91993 h 118801"/>
                    <a:gd name="connsiteX4" fmla="*/ 31175 w 335109"/>
                    <a:gd name="connsiteY4" fmla="*/ 91993 h 118801"/>
                    <a:gd name="connsiteX5" fmla="*/ 26809 w 335109"/>
                    <a:gd name="connsiteY5" fmla="*/ 87626 h 118801"/>
                    <a:gd name="connsiteX6" fmla="*/ 26809 w 335109"/>
                    <a:gd name="connsiteY6" fmla="*/ 31175 h 118801"/>
                    <a:gd name="connsiteX7" fmla="*/ 31175 w 335109"/>
                    <a:gd name="connsiteY7" fmla="*/ 26809 h 118801"/>
                    <a:gd name="connsiteX8" fmla="*/ 303935 w 335109"/>
                    <a:gd name="connsiteY8" fmla="*/ 26809 h 118801"/>
                    <a:gd name="connsiteX9" fmla="*/ 303935 w 335109"/>
                    <a:gd name="connsiteY9" fmla="*/ 0 h 118801"/>
                    <a:gd name="connsiteX10" fmla="*/ 31175 w 335109"/>
                    <a:gd name="connsiteY10" fmla="*/ 0 h 118801"/>
                    <a:gd name="connsiteX11" fmla="*/ 0 w 335109"/>
                    <a:gd name="connsiteY11" fmla="*/ 31175 h 118801"/>
                    <a:gd name="connsiteX12" fmla="*/ 0 w 335109"/>
                    <a:gd name="connsiteY12" fmla="*/ 87626 h 118801"/>
                    <a:gd name="connsiteX13" fmla="*/ 31175 w 335109"/>
                    <a:gd name="connsiteY13" fmla="*/ 118801 h 118801"/>
                    <a:gd name="connsiteX14" fmla="*/ 303935 w 335109"/>
                    <a:gd name="connsiteY14" fmla="*/ 118801 h 118801"/>
                    <a:gd name="connsiteX15" fmla="*/ 335110 w 335109"/>
                    <a:gd name="connsiteY15" fmla="*/ 87626 h 118801"/>
                    <a:gd name="connsiteX16" fmla="*/ 335110 w 335109"/>
                    <a:gd name="connsiteY16" fmla="*/ 31175 h 118801"/>
                    <a:gd name="connsiteX17" fmla="*/ 303935 w 335109"/>
                    <a:gd name="connsiteY17" fmla="*/ 0 h 118801"/>
                    <a:gd name="connsiteX18" fmla="*/ 303935 w 335109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35109" h="118801">
                      <a:moveTo>
                        <a:pt x="303935" y="26809"/>
                      </a:moveTo>
                      <a:cubicBezTo>
                        <a:pt x="306309" y="26809"/>
                        <a:pt x="308301" y="28800"/>
                        <a:pt x="308301" y="31175"/>
                      </a:cubicBezTo>
                      <a:lnTo>
                        <a:pt x="308301" y="87626"/>
                      </a:lnTo>
                      <a:cubicBezTo>
                        <a:pt x="308301" y="90001"/>
                        <a:pt x="306309" y="91993"/>
                        <a:pt x="303935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03935" y="26809"/>
                      </a:lnTo>
                      <a:moveTo>
                        <a:pt x="303935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03935" y="118801"/>
                      </a:lnTo>
                      <a:cubicBezTo>
                        <a:pt x="321093" y="118801"/>
                        <a:pt x="335110" y="104861"/>
                        <a:pt x="335110" y="87626"/>
                      </a:cubicBezTo>
                      <a:lnTo>
                        <a:pt x="335110" y="31175"/>
                      </a:lnTo>
                      <a:cubicBezTo>
                        <a:pt x="335033" y="13941"/>
                        <a:pt x="321093" y="0"/>
                        <a:pt x="303935" y="0"/>
                      </a:cubicBezTo>
                      <a:lnTo>
                        <a:pt x="303935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99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686377" y="3751473"/>
                <a:ext cx="371110" cy="118801"/>
                <a:chOff x="7686377" y="3751473"/>
                <a:chExt cx="371110" cy="118801"/>
              </a:xfrm>
              <a:solidFill>
                <a:srgbClr val="1A1C3A"/>
              </a:solidFill>
            </p:grpSpPr>
            <p:sp>
              <p:nvSpPr>
                <p:cNvPr id="12600" name="Kombinationstegning: figur 12599">
                  <a:extLst>
                    <a:ext uri="{FF2B5EF4-FFF2-40B4-BE49-F238E27FC236}">
                      <a16:creationId xmlns:a16="http://schemas.microsoft.com/office/drawing/2014/main" id="{764D1BDF-063A-4AF4-B5DD-AD6F2778379E}"/>
                    </a:ext>
                  </a:extLst>
                </p:cNvPr>
                <p:cNvSpPr/>
                <p:nvPr/>
              </p:nvSpPr>
              <p:spPr>
                <a:xfrm>
                  <a:off x="7699781" y="3764878"/>
                  <a:ext cx="344301" cy="91992"/>
                </a:xfrm>
                <a:custGeom>
                  <a:avLst/>
                  <a:gdLst>
                    <a:gd name="connsiteX0" fmla="*/ 17770 w 344301"/>
                    <a:gd name="connsiteY0" fmla="*/ 91993 h 91992"/>
                    <a:gd name="connsiteX1" fmla="*/ 0 w 344301"/>
                    <a:gd name="connsiteY1" fmla="*/ 74222 h 91992"/>
                    <a:gd name="connsiteX2" fmla="*/ 0 w 344301"/>
                    <a:gd name="connsiteY2" fmla="*/ 17770 h 91992"/>
                    <a:gd name="connsiteX3" fmla="*/ 17770 w 344301"/>
                    <a:gd name="connsiteY3" fmla="*/ 0 h 91992"/>
                    <a:gd name="connsiteX4" fmla="*/ 326531 w 344301"/>
                    <a:gd name="connsiteY4" fmla="*/ 0 h 91992"/>
                    <a:gd name="connsiteX5" fmla="*/ 344301 w 344301"/>
                    <a:gd name="connsiteY5" fmla="*/ 17770 h 91992"/>
                    <a:gd name="connsiteX6" fmla="*/ 344301 w 344301"/>
                    <a:gd name="connsiteY6" fmla="*/ 74222 h 91992"/>
                    <a:gd name="connsiteX7" fmla="*/ 326531 w 344301"/>
                    <a:gd name="connsiteY7" fmla="*/ 91993 h 91992"/>
                    <a:gd name="connsiteX8" fmla="*/ 17770 w 344301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4301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26531" y="0"/>
                      </a:lnTo>
                      <a:cubicBezTo>
                        <a:pt x="336336" y="0"/>
                        <a:pt x="344301" y="7966"/>
                        <a:pt x="344301" y="17770"/>
                      </a:cubicBezTo>
                      <a:lnTo>
                        <a:pt x="344301" y="74222"/>
                      </a:lnTo>
                      <a:cubicBezTo>
                        <a:pt x="344301" y="84026"/>
                        <a:pt x="336336" y="91993"/>
                        <a:pt x="326531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01" name="Kombinationstegning: figur 12600">
                  <a:extLst>
                    <a:ext uri="{FF2B5EF4-FFF2-40B4-BE49-F238E27FC236}">
                      <a16:creationId xmlns:a16="http://schemas.microsoft.com/office/drawing/2014/main" id="{DB348705-E5F1-47CA-8515-5D049B57867D}"/>
                    </a:ext>
                  </a:extLst>
                </p:cNvPr>
                <p:cNvSpPr/>
                <p:nvPr/>
              </p:nvSpPr>
              <p:spPr>
                <a:xfrm>
                  <a:off x="7686377" y="3751473"/>
                  <a:ext cx="371110" cy="118801"/>
                </a:xfrm>
                <a:custGeom>
                  <a:avLst/>
                  <a:gdLst>
                    <a:gd name="connsiteX0" fmla="*/ 339935 w 371110"/>
                    <a:gd name="connsiteY0" fmla="*/ 26809 h 118801"/>
                    <a:gd name="connsiteX1" fmla="*/ 344301 w 371110"/>
                    <a:gd name="connsiteY1" fmla="*/ 31175 h 118801"/>
                    <a:gd name="connsiteX2" fmla="*/ 344301 w 371110"/>
                    <a:gd name="connsiteY2" fmla="*/ 87626 h 118801"/>
                    <a:gd name="connsiteX3" fmla="*/ 339935 w 371110"/>
                    <a:gd name="connsiteY3" fmla="*/ 91993 h 118801"/>
                    <a:gd name="connsiteX4" fmla="*/ 31175 w 371110"/>
                    <a:gd name="connsiteY4" fmla="*/ 91993 h 118801"/>
                    <a:gd name="connsiteX5" fmla="*/ 26809 w 371110"/>
                    <a:gd name="connsiteY5" fmla="*/ 87626 h 118801"/>
                    <a:gd name="connsiteX6" fmla="*/ 26809 w 371110"/>
                    <a:gd name="connsiteY6" fmla="*/ 31175 h 118801"/>
                    <a:gd name="connsiteX7" fmla="*/ 31175 w 371110"/>
                    <a:gd name="connsiteY7" fmla="*/ 26809 h 118801"/>
                    <a:gd name="connsiteX8" fmla="*/ 339935 w 371110"/>
                    <a:gd name="connsiteY8" fmla="*/ 26809 h 118801"/>
                    <a:gd name="connsiteX9" fmla="*/ 339935 w 371110"/>
                    <a:gd name="connsiteY9" fmla="*/ 0 h 118801"/>
                    <a:gd name="connsiteX10" fmla="*/ 31175 w 371110"/>
                    <a:gd name="connsiteY10" fmla="*/ 0 h 118801"/>
                    <a:gd name="connsiteX11" fmla="*/ 0 w 371110"/>
                    <a:gd name="connsiteY11" fmla="*/ 31175 h 118801"/>
                    <a:gd name="connsiteX12" fmla="*/ 0 w 371110"/>
                    <a:gd name="connsiteY12" fmla="*/ 87626 h 118801"/>
                    <a:gd name="connsiteX13" fmla="*/ 31175 w 371110"/>
                    <a:gd name="connsiteY13" fmla="*/ 118801 h 118801"/>
                    <a:gd name="connsiteX14" fmla="*/ 339935 w 371110"/>
                    <a:gd name="connsiteY14" fmla="*/ 118801 h 118801"/>
                    <a:gd name="connsiteX15" fmla="*/ 371110 w 371110"/>
                    <a:gd name="connsiteY15" fmla="*/ 87626 h 118801"/>
                    <a:gd name="connsiteX16" fmla="*/ 371110 w 371110"/>
                    <a:gd name="connsiteY16" fmla="*/ 31175 h 118801"/>
                    <a:gd name="connsiteX17" fmla="*/ 339935 w 371110"/>
                    <a:gd name="connsiteY17" fmla="*/ 0 h 118801"/>
                    <a:gd name="connsiteX18" fmla="*/ 339935 w 371110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71110" h="118801">
                      <a:moveTo>
                        <a:pt x="339935" y="26809"/>
                      </a:moveTo>
                      <a:cubicBezTo>
                        <a:pt x="342310" y="26809"/>
                        <a:pt x="344301" y="28800"/>
                        <a:pt x="344301" y="31175"/>
                      </a:cubicBezTo>
                      <a:lnTo>
                        <a:pt x="344301" y="87626"/>
                      </a:lnTo>
                      <a:cubicBezTo>
                        <a:pt x="344301" y="90001"/>
                        <a:pt x="342310" y="91993"/>
                        <a:pt x="339935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39935" y="26809"/>
                      </a:lnTo>
                      <a:moveTo>
                        <a:pt x="339935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39935" y="118801"/>
                      </a:lnTo>
                      <a:cubicBezTo>
                        <a:pt x="357093" y="118801"/>
                        <a:pt x="371110" y="104861"/>
                        <a:pt x="371110" y="87626"/>
                      </a:cubicBezTo>
                      <a:lnTo>
                        <a:pt x="371110" y="31175"/>
                      </a:lnTo>
                      <a:cubicBezTo>
                        <a:pt x="371110" y="13941"/>
                        <a:pt x="357093" y="0"/>
                        <a:pt x="339935" y="0"/>
                      </a:cubicBezTo>
                      <a:lnTo>
                        <a:pt x="339935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02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545899" y="3626544"/>
                <a:ext cx="571180" cy="118801"/>
                <a:chOff x="7545899" y="3626544"/>
                <a:chExt cx="571180" cy="118801"/>
              </a:xfrm>
              <a:solidFill>
                <a:srgbClr val="1A1C3A"/>
              </a:solidFill>
            </p:grpSpPr>
            <p:sp>
              <p:nvSpPr>
                <p:cNvPr id="12603" name="Kombinationstegning: figur 12602">
                  <a:extLst>
                    <a:ext uri="{FF2B5EF4-FFF2-40B4-BE49-F238E27FC236}">
                      <a16:creationId xmlns:a16="http://schemas.microsoft.com/office/drawing/2014/main" id="{08B57A71-6501-49A0-8548-2139106BB729}"/>
                    </a:ext>
                  </a:extLst>
                </p:cNvPr>
                <p:cNvSpPr/>
                <p:nvPr/>
              </p:nvSpPr>
              <p:spPr>
                <a:xfrm>
                  <a:off x="7559303" y="3639949"/>
                  <a:ext cx="544371" cy="91992"/>
                </a:xfrm>
                <a:custGeom>
                  <a:avLst/>
                  <a:gdLst>
                    <a:gd name="connsiteX0" fmla="*/ 17770 w 544371"/>
                    <a:gd name="connsiteY0" fmla="*/ 91993 h 91992"/>
                    <a:gd name="connsiteX1" fmla="*/ 0 w 544371"/>
                    <a:gd name="connsiteY1" fmla="*/ 74222 h 91992"/>
                    <a:gd name="connsiteX2" fmla="*/ 0 w 544371"/>
                    <a:gd name="connsiteY2" fmla="*/ 17770 h 91992"/>
                    <a:gd name="connsiteX3" fmla="*/ 17770 w 544371"/>
                    <a:gd name="connsiteY3" fmla="*/ 0 h 91992"/>
                    <a:gd name="connsiteX4" fmla="*/ 526601 w 544371"/>
                    <a:gd name="connsiteY4" fmla="*/ 0 h 91992"/>
                    <a:gd name="connsiteX5" fmla="*/ 544372 w 544371"/>
                    <a:gd name="connsiteY5" fmla="*/ 17770 h 91992"/>
                    <a:gd name="connsiteX6" fmla="*/ 544372 w 544371"/>
                    <a:gd name="connsiteY6" fmla="*/ 74222 h 91992"/>
                    <a:gd name="connsiteX7" fmla="*/ 526601 w 544371"/>
                    <a:gd name="connsiteY7" fmla="*/ 91993 h 91992"/>
                    <a:gd name="connsiteX8" fmla="*/ 17770 w 544371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4371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526601" y="0"/>
                      </a:lnTo>
                      <a:cubicBezTo>
                        <a:pt x="536405" y="0"/>
                        <a:pt x="544372" y="7966"/>
                        <a:pt x="544372" y="17770"/>
                      </a:cubicBezTo>
                      <a:lnTo>
                        <a:pt x="544372" y="74222"/>
                      </a:lnTo>
                      <a:cubicBezTo>
                        <a:pt x="544372" y="84026"/>
                        <a:pt x="536405" y="91993"/>
                        <a:pt x="526601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04" name="Kombinationstegning: figur 12603">
                  <a:extLst>
                    <a:ext uri="{FF2B5EF4-FFF2-40B4-BE49-F238E27FC236}">
                      <a16:creationId xmlns:a16="http://schemas.microsoft.com/office/drawing/2014/main" id="{51A3F589-56EB-449D-B15B-FA0C5AA42608}"/>
                    </a:ext>
                  </a:extLst>
                </p:cNvPr>
                <p:cNvSpPr/>
                <p:nvPr/>
              </p:nvSpPr>
              <p:spPr>
                <a:xfrm>
                  <a:off x="7545899" y="3626544"/>
                  <a:ext cx="571180" cy="118801"/>
                </a:xfrm>
                <a:custGeom>
                  <a:avLst/>
                  <a:gdLst>
                    <a:gd name="connsiteX0" fmla="*/ 540006 w 571180"/>
                    <a:gd name="connsiteY0" fmla="*/ 26809 h 118801"/>
                    <a:gd name="connsiteX1" fmla="*/ 544372 w 571180"/>
                    <a:gd name="connsiteY1" fmla="*/ 31175 h 118801"/>
                    <a:gd name="connsiteX2" fmla="*/ 544372 w 571180"/>
                    <a:gd name="connsiteY2" fmla="*/ 87626 h 118801"/>
                    <a:gd name="connsiteX3" fmla="*/ 540006 w 571180"/>
                    <a:gd name="connsiteY3" fmla="*/ 91993 h 118801"/>
                    <a:gd name="connsiteX4" fmla="*/ 31175 w 571180"/>
                    <a:gd name="connsiteY4" fmla="*/ 91993 h 118801"/>
                    <a:gd name="connsiteX5" fmla="*/ 26809 w 571180"/>
                    <a:gd name="connsiteY5" fmla="*/ 87626 h 118801"/>
                    <a:gd name="connsiteX6" fmla="*/ 26809 w 571180"/>
                    <a:gd name="connsiteY6" fmla="*/ 31175 h 118801"/>
                    <a:gd name="connsiteX7" fmla="*/ 31175 w 571180"/>
                    <a:gd name="connsiteY7" fmla="*/ 26809 h 118801"/>
                    <a:gd name="connsiteX8" fmla="*/ 540006 w 571180"/>
                    <a:gd name="connsiteY8" fmla="*/ 26809 h 118801"/>
                    <a:gd name="connsiteX9" fmla="*/ 540006 w 571180"/>
                    <a:gd name="connsiteY9" fmla="*/ 0 h 118801"/>
                    <a:gd name="connsiteX10" fmla="*/ 31175 w 571180"/>
                    <a:gd name="connsiteY10" fmla="*/ 0 h 118801"/>
                    <a:gd name="connsiteX11" fmla="*/ 0 w 571180"/>
                    <a:gd name="connsiteY11" fmla="*/ 31175 h 118801"/>
                    <a:gd name="connsiteX12" fmla="*/ 0 w 571180"/>
                    <a:gd name="connsiteY12" fmla="*/ 87626 h 118801"/>
                    <a:gd name="connsiteX13" fmla="*/ 31175 w 571180"/>
                    <a:gd name="connsiteY13" fmla="*/ 118801 h 118801"/>
                    <a:gd name="connsiteX14" fmla="*/ 540006 w 571180"/>
                    <a:gd name="connsiteY14" fmla="*/ 118801 h 118801"/>
                    <a:gd name="connsiteX15" fmla="*/ 571180 w 571180"/>
                    <a:gd name="connsiteY15" fmla="*/ 87626 h 118801"/>
                    <a:gd name="connsiteX16" fmla="*/ 571180 w 571180"/>
                    <a:gd name="connsiteY16" fmla="*/ 31175 h 118801"/>
                    <a:gd name="connsiteX17" fmla="*/ 540006 w 571180"/>
                    <a:gd name="connsiteY17" fmla="*/ 0 h 118801"/>
                    <a:gd name="connsiteX18" fmla="*/ 540006 w 571180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71180" h="118801">
                      <a:moveTo>
                        <a:pt x="540006" y="26809"/>
                      </a:moveTo>
                      <a:cubicBezTo>
                        <a:pt x="542380" y="26809"/>
                        <a:pt x="544372" y="28800"/>
                        <a:pt x="544372" y="31175"/>
                      </a:cubicBezTo>
                      <a:lnTo>
                        <a:pt x="544372" y="87626"/>
                      </a:lnTo>
                      <a:cubicBezTo>
                        <a:pt x="544372" y="90001"/>
                        <a:pt x="542380" y="91993"/>
                        <a:pt x="540006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540006" y="26809"/>
                      </a:lnTo>
                      <a:moveTo>
                        <a:pt x="540006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540006" y="118801"/>
                      </a:lnTo>
                      <a:cubicBezTo>
                        <a:pt x="557163" y="118801"/>
                        <a:pt x="571180" y="104861"/>
                        <a:pt x="571180" y="87626"/>
                      </a:cubicBezTo>
                      <a:lnTo>
                        <a:pt x="571180" y="31175"/>
                      </a:lnTo>
                      <a:cubicBezTo>
                        <a:pt x="571180" y="14017"/>
                        <a:pt x="557163" y="0"/>
                        <a:pt x="540006" y="0"/>
                      </a:cubicBezTo>
                      <a:lnTo>
                        <a:pt x="540006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05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630538" y="3422031"/>
                <a:ext cx="312437" cy="118801"/>
                <a:chOff x="7630538" y="3422031"/>
                <a:chExt cx="312437" cy="118801"/>
              </a:xfrm>
              <a:solidFill>
                <a:srgbClr val="1A1C3A"/>
              </a:solidFill>
            </p:grpSpPr>
            <p:sp>
              <p:nvSpPr>
                <p:cNvPr id="12606" name="Kombinationstegning: figur 12605">
                  <a:extLst>
                    <a:ext uri="{FF2B5EF4-FFF2-40B4-BE49-F238E27FC236}">
                      <a16:creationId xmlns:a16="http://schemas.microsoft.com/office/drawing/2014/main" id="{7C115CE1-6B71-43F6-BF45-474F53CB64B4}"/>
                    </a:ext>
                  </a:extLst>
                </p:cNvPr>
                <p:cNvSpPr/>
                <p:nvPr/>
              </p:nvSpPr>
              <p:spPr>
                <a:xfrm>
                  <a:off x="7643942" y="3435436"/>
                  <a:ext cx="285628" cy="91992"/>
                </a:xfrm>
                <a:custGeom>
                  <a:avLst/>
                  <a:gdLst>
                    <a:gd name="connsiteX0" fmla="*/ 17770 w 285628"/>
                    <a:gd name="connsiteY0" fmla="*/ 91993 h 91992"/>
                    <a:gd name="connsiteX1" fmla="*/ 0 w 285628"/>
                    <a:gd name="connsiteY1" fmla="*/ 74222 h 91992"/>
                    <a:gd name="connsiteX2" fmla="*/ 0 w 285628"/>
                    <a:gd name="connsiteY2" fmla="*/ 17770 h 91992"/>
                    <a:gd name="connsiteX3" fmla="*/ 17770 w 285628"/>
                    <a:gd name="connsiteY3" fmla="*/ 0 h 91992"/>
                    <a:gd name="connsiteX4" fmla="*/ 267858 w 285628"/>
                    <a:gd name="connsiteY4" fmla="*/ 0 h 91992"/>
                    <a:gd name="connsiteX5" fmla="*/ 285628 w 285628"/>
                    <a:gd name="connsiteY5" fmla="*/ 17770 h 91992"/>
                    <a:gd name="connsiteX6" fmla="*/ 285628 w 285628"/>
                    <a:gd name="connsiteY6" fmla="*/ 74222 h 91992"/>
                    <a:gd name="connsiteX7" fmla="*/ 267858 w 285628"/>
                    <a:gd name="connsiteY7" fmla="*/ 91993 h 91992"/>
                    <a:gd name="connsiteX8" fmla="*/ 17770 w 285628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5628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267858" y="0"/>
                      </a:lnTo>
                      <a:cubicBezTo>
                        <a:pt x="277662" y="0"/>
                        <a:pt x="285628" y="7966"/>
                        <a:pt x="285628" y="17770"/>
                      </a:cubicBezTo>
                      <a:lnTo>
                        <a:pt x="285628" y="74222"/>
                      </a:lnTo>
                      <a:cubicBezTo>
                        <a:pt x="285628" y="84026"/>
                        <a:pt x="277662" y="91993"/>
                        <a:pt x="267858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07" name="Kombinationstegning: figur 12606">
                  <a:extLst>
                    <a:ext uri="{FF2B5EF4-FFF2-40B4-BE49-F238E27FC236}">
                      <a16:creationId xmlns:a16="http://schemas.microsoft.com/office/drawing/2014/main" id="{6C25D45F-5781-4AD2-BD14-1B16809D4396}"/>
                    </a:ext>
                  </a:extLst>
                </p:cNvPr>
                <p:cNvSpPr/>
                <p:nvPr/>
              </p:nvSpPr>
              <p:spPr>
                <a:xfrm>
                  <a:off x="7630538" y="3422031"/>
                  <a:ext cx="312437" cy="118801"/>
                </a:xfrm>
                <a:custGeom>
                  <a:avLst/>
                  <a:gdLst>
                    <a:gd name="connsiteX0" fmla="*/ 281262 w 312437"/>
                    <a:gd name="connsiteY0" fmla="*/ 26809 h 118801"/>
                    <a:gd name="connsiteX1" fmla="*/ 285628 w 312437"/>
                    <a:gd name="connsiteY1" fmla="*/ 31175 h 118801"/>
                    <a:gd name="connsiteX2" fmla="*/ 285628 w 312437"/>
                    <a:gd name="connsiteY2" fmla="*/ 87626 h 118801"/>
                    <a:gd name="connsiteX3" fmla="*/ 281262 w 312437"/>
                    <a:gd name="connsiteY3" fmla="*/ 91993 h 118801"/>
                    <a:gd name="connsiteX4" fmla="*/ 31175 w 312437"/>
                    <a:gd name="connsiteY4" fmla="*/ 91993 h 118801"/>
                    <a:gd name="connsiteX5" fmla="*/ 26809 w 312437"/>
                    <a:gd name="connsiteY5" fmla="*/ 87626 h 118801"/>
                    <a:gd name="connsiteX6" fmla="*/ 26809 w 312437"/>
                    <a:gd name="connsiteY6" fmla="*/ 31175 h 118801"/>
                    <a:gd name="connsiteX7" fmla="*/ 31175 w 312437"/>
                    <a:gd name="connsiteY7" fmla="*/ 26809 h 118801"/>
                    <a:gd name="connsiteX8" fmla="*/ 281262 w 312437"/>
                    <a:gd name="connsiteY8" fmla="*/ 26809 h 118801"/>
                    <a:gd name="connsiteX9" fmla="*/ 281262 w 312437"/>
                    <a:gd name="connsiteY9" fmla="*/ 0 h 118801"/>
                    <a:gd name="connsiteX10" fmla="*/ 31175 w 312437"/>
                    <a:gd name="connsiteY10" fmla="*/ 0 h 118801"/>
                    <a:gd name="connsiteX11" fmla="*/ 0 w 312437"/>
                    <a:gd name="connsiteY11" fmla="*/ 31175 h 118801"/>
                    <a:gd name="connsiteX12" fmla="*/ 0 w 312437"/>
                    <a:gd name="connsiteY12" fmla="*/ 87626 h 118801"/>
                    <a:gd name="connsiteX13" fmla="*/ 31175 w 312437"/>
                    <a:gd name="connsiteY13" fmla="*/ 118801 h 118801"/>
                    <a:gd name="connsiteX14" fmla="*/ 281262 w 312437"/>
                    <a:gd name="connsiteY14" fmla="*/ 118801 h 118801"/>
                    <a:gd name="connsiteX15" fmla="*/ 312437 w 312437"/>
                    <a:gd name="connsiteY15" fmla="*/ 87626 h 118801"/>
                    <a:gd name="connsiteX16" fmla="*/ 312437 w 312437"/>
                    <a:gd name="connsiteY16" fmla="*/ 31175 h 118801"/>
                    <a:gd name="connsiteX17" fmla="*/ 281262 w 312437"/>
                    <a:gd name="connsiteY17" fmla="*/ 0 h 118801"/>
                    <a:gd name="connsiteX18" fmla="*/ 281262 w 312437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12437" h="118801">
                      <a:moveTo>
                        <a:pt x="281262" y="26809"/>
                      </a:moveTo>
                      <a:cubicBezTo>
                        <a:pt x="283637" y="26809"/>
                        <a:pt x="285628" y="28800"/>
                        <a:pt x="285628" y="31175"/>
                      </a:cubicBezTo>
                      <a:lnTo>
                        <a:pt x="285628" y="87626"/>
                      </a:lnTo>
                      <a:cubicBezTo>
                        <a:pt x="285628" y="90001"/>
                        <a:pt x="283637" y="91993"/>
                        <a:pt x="281262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281262" y="26809"/>
                      </a:lnTo>
                      <a:moveTo>
                        <a:pt x="281262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281262" y="118801"/>
                      </a:lnTo>
                      <a:cubicBezTo>
                        <a:pt x="298420" y="118801"/>
                        <a:pt x="312437" y="104861"/>
                        <a:pt x="312437" y="87626"/>
                      </a:cubicBezTo>
                      <a:lnTo>
                        <a:pt x="312437" y="31175"/>
                      </a:lnTo>
                      <a:cubicBezTo>
                        <a:pt x="312360" y="14017"/>
                        <a:pt x="298420" y="0"/>
                        <a:pt x="281262" y="0"/>
                      </a:cubicBezTo>
                      <a:lnTo>
                        <a:pt x="281262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08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6972498" y="3089679"/>
                <a:ext cx="1046002" cy="118801"/>
                <a:chOff x="6972498" y="3089679"/>
                <a:chExt cx="1046002" cy="118801"/>
              </a:xfrm>
              <a:solidFill>
                <a:srgbClr val="1A1C3A"/>
              </a:solidFill>
            </p:grpSpPr>
            <p:sp>
              <p:nvSpPr>
                <p:cNvPr id="12609" name="Kombinationstegning: figur 12608">
                  <a:extLst>
                    <a:ext uri="{FF2B5EF4-FFF2-40B4-BE49-F238E27FC236}">
                      <a16:creationId xmlns:a16="http://schemas.microsoft.com/office/drawing/2014/main" id="{3C727078-FA7A-4AA3-BC9B-32FCCCDBFC0C}"/>
                    </a:ext>
                  </a:extLst>
                </p:cNvPr>
                <p:cNvSpPr/>
                <p:nvPr/>
              </p:nvSpPr>
              <p:spPr>
                <a:xfrm>
                  <a:off x="6985902" y="3103084"/>
                  <a:ext cx="1019193" cy="91992"/>
                </a:xfrm>
                <a:custGeom>
                  <a:avLst/>
                  <a:gdLst>
                    <a:gd name="connsiteX0" fmla="*/ 17770 w 1019193"/>
                    <a:gd name="connsiteY0" fmla="*/ 91993 h 91992"/>
                    <a:gd name="connsiteX1" fmla="*/ 0 w 1019193"/>
                    <a:gd name="connsiteY1" fmla="*/ 74222 h 91992"/>
                    <a:gd name="connsiteX2" fmla="*/ 0 w 1019193"/>
                    <a:gd name="connsiteY2" fmla="*/ 17770 h 91992"/>
                    <a:gd name="connsiteX3" fmla="*/ 17770 w 1019193"/>
                    <a:gd name="connsiteY3" fmla="*/ 0 h 91992"/>
                    <a:gd name="connsiteX4" fmla="*/ 1001423 w 1019193"/>
                    <a:gd name="connsiteY4" fmla="*/ 0 h 91992"/>
                    <a:gd name="connsiteX5" fmla="*/ 1019193 w 1019193"/>
                    <a:gd name="connsiteY5" fmla="*/ 17770 h 91992"/>
                    <a:gd name="connsiteX6" fmla="*/ 1019193 w 1019193"/>
                    <a:gd name="connsiteY6" fmla="*/ 74222 h 91992"/>
                    <a:gd name="connsiteX7" fmla="*/ 1001423 w 1019193"/>
                    <a:gd name="connsiteY7" fmla="*/ 91993 h 91992"/>
                    <a:gd name="connsiteX8" fmla="*/ 17770 w 1019193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9193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1001423" y="0"/>
                      </a:lnTo>
                      <a:cubicBezTo>
                        <a:pt x="1011227" y="0"/>
                        <a:pt x="1019193" y="7966"/>
                        <a:pt x="1019193" y="17770"/>
                      </a:cubicBezTo>
                      <a:lnTo>
                        <a:pt x="1019193" y="74222"/>
                      </a:lnTo>
                      <a:cubicBezTo>
                        <a:pt x="1019193" y="84026"/>
                        <a:pt x="1011227" y="91993"/>
                        <a:pt x="1001423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10" name="Kombinationstegning: figur 12609">
                  <a:extLst>
                    <a:ext uri="{FF2B5EF4-FFF2-40B4-BE49-F238E27FC236}">
                      <a16:creationId xmlns:a16="http://schemas.microsoft.com/office/drawing/2014/main" id="{A01BEC90-31D1-4F5C-AEFA-56A527082542}"/>
                    </a:ext>
                  </a:extLst>
                </p:cNvPr>
                <p:cNvSpPr/>
                <p:nvPr/>
              </p:nvSpPr>
              <p:spPr>
                <a:xfrm>
                  <a:off x="6972498" y="3089679"/>
                  <a:ext cx="1046002" cy="118801"/>
                </a:xfrm>
                <a:custGeom>
                  <a:avLst/>
                  <a:gdLst>
                    <a:gd name="connsiteX0" fmla="*/ 1014827 w 1046002"/>
                    <a:gd name="connsiteY0" fmla="*/ 26809 h 118801"/>
                    <a:gd name="connsiteX1" fmla="*/ 1019193 w 1046002"/>
                    <a:gd name="connsiteY1" fmla="*/ 31175 h 118801"/>
                    <a:gd name="connsiteX2" fmla="*/ 1019193 w 1046002"/>
                    <a:gd name="connsiteY2" fmla="*/ 87626 h 118801"/>
                    <a:gd name="connsiteX3" fmla="*/ 1014827 w 1046002"/>
                    <a:gd name="connsiteY3" fmla="*/ 91993 h 118801"/>
                    <a:gd name="connsiteX4" fmla="*/ 31174 w 1046002"/>
                    <a:gd name="connsiteY4" fmla="*/ 91993 h 118801"/>
                    <a:gd name="connsiteX5" fmla="*/ 26809 w 1046002"/>
                    <a:gd name="connsiteY5" fmla="*/ 87626 h 118801"/>
                    <a:gd name="connsiteX6" fmla="*/ 26809 w 1046002"/>
                    <a:gd name="connsiteY6" fmla="*/ 31175 h 118801"/>
                    <a:gd name="connsiteX7" fmla="*/ 31174 w 1046002"/>
                    <a:gd name="connsiteY7" fmla="*/ 26809 h 118801"/>
                    <a:gd name="connsiteX8" fmla="*/ 1014827 w 1046002"/>
                    <a:gd name="connsiteY8" fmla="*/ 26809 h 118801"/>
                    <a:gd name="connsiteX9" fmla="*/ 1014827 w 1046002"/>
                    <a:gd name="connsiteY9" fmla="*/ 0 h 118801"/>
                    <a:gd name="connsiteX10" fmla="*/ 31174 w 1046002"/>
                    <a:gd name="connsiteY10" fmla="*/ 0 h 118801"/>
                    <a:gd name="connsiteX11" fmla="*/ 0 w 1046002"/>
                    <a:gd name="connsiteY11" fmla="*/ 31175 h 118801"/>
                    <a:gd name="connsiteX12" fmla="*/ 0 w 1046002"/>
                    <a:gd name="connsiteY12" fmla="*/ 87626 h 118801"/>
                    <a:gd name="connsiteX13" fmla="*/ 31174 w 1046002"/>
                    <a:gd name="connsiteY13" fmla="*/ 118801 h 118801"/>
                    <a:gd name="connsiteX14" fmla="*/ 1014827 w 1046002"/>
                    <a:gd name="connsiteY14" fmla="*/ 118801 h 118801"/>
                    <a:gd name="connsiteX15" fmla="*/ 1046002 w 1046002"/>
                    <a:gd name="connsiteY15" fmla="*/ 87626 h 118801"/>
                    <a:gd name="connsiteX16" fmla="*/ 1046002 w 1046002"/>
                    <a:gd name="connsiteY16" fmla="*/ 31175 h 118801"/>
                    <a:gd name="connsiteX17" fmla="*/ 1014827 w 1046002"/>
                    <a:gd name="connsiteY17" fmla="*/ 0 h 118801"/>
                    <a:gd name="connsiteX18" fmla="*/ 1014827 w 1046002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46002" h="118801">
                      <a:moveTo>
                        <a:pt x="1014827" y="26809"/>
                      </a:moveTo>
                      <a:cubicBezTo>
                        <a:pt x="1017202" y="26809"/>
                        <a:pt x="1019193" y="28800"/>
                        <a:pt x="1019193" y="31175"/>
                      </a:cubicBezTo>
                      <a:lnTo>
                        <a:pt x="1019193" y="87626"/>
                      </a:lnTo>
                      <a:cubicBezTo>
                        <a:pt x="1019193" y="90001"/>
                        <a:pt x="1017202" y="91993"/>
                        <a:pt x="1014827" y="91993"/>
                      </a:cubicBezTo>
                      <a:lnTo>
                        <a:pt x="31174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4" y="26809"/>
                      </a:cubicBezTo>
                      <a:lnTo>
                        <a:pt x="1014827" y="26809"/>
                      </a:lnTo>
                      <a:moveTo>
                        <a:pt x="1014827" y="0"/>
                      </a:moveTo>
                      <a:lnTo>
                        <a:pt x="31174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4" y="118801"/>
                      </a:cubicBezTo>
                      <a:lnTo>
                        <a:pt x="1014827" y="118801"/>
                      </a:lnTo>
                      <a:cubicBezTo>
                        <a:pt x="1031985" y="118801"/>
                        <a:pt x="1046002" y="104861"/>
                        <a:pt x="1046002" y="87626"/>
                      </a:cubicBezTo>
                      <a:lnTo>
                        <a:pt x="1046002" y="31175"/>
                      </a:lnTo>
                      <a:cubicBezTo>
                        <a:pt x="1046002" y="14017"/>
                        <a:pt x="1031985" y="0"/>
                        <a:pt x="1014827" y="0"/>
                      </a:cubicBezTo>
                      <a:lnTo>
                        <a:pt x="1014827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11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035153" y="3282473"/>
                <a:ext cx="261500" cy="118801"/>
                <a:chOff x="7035153" y="3282473"/>
                <a:chExt cx="261500" cy="118801"/>
              </a:xfrm>
              <a:solidFill>
                <a:srgbClr val="1A1C3A"/>
              </a:solidFill>
            </p:grpSpPr>
            <p:sp>
              <p:nvSpPr>
                <p:cNvPr id="12612" name="Kombinationstegning: figur 12611">
                  <a:extLst>
                    <a:ext uri="{FF2B5EF4-FFF2-40B4-BE49-F238E27FC236}">
                      <a16:creationId xmlns:a16="http://schemas.microsoft.com/office/drawing/2014/main" id="{392C9622-557E-4FC2-B819-18EF7F626513}"/>
                    </a:ext>
                  </a:extLst>
                </p:cNvPr>
                <p:cNvSpPr/>
                <p:nvPr/>
              </p:nvSpPr>
              <p:spPr>
                <a:xfrm>
                  <a:off x="7048481" y="3295877"/>
                  <a:ext cx="234691" cy="91992"/>
                </a:xfrm>
                <a:custGeom>
                  <a:avLst/>
                  <a:gdLst>
                    <a:gd name="connsiteX0" fmla="*/ 17770 w 234691"/>
                    <a:gd name="connsiteY0" fmla="*/ 91993 h 91992"/>
                    <a:gd name="connsiteX1" fmla="*/ 0 w 234691"/>
                    <a:gd name="connsiteY1" fmla="*/ 74222 h 91992"/>
                    <a:gd name="connsiteX2" fmla="*/ 0 w 234691"/>
                    <a:gd name="connsiteY2" fmla="*/ 17770 h 91992"/>
                    <a:gd name="connsiteX3" fmla="*/ 17770 w 234691"/>
                    <a:gd name="connsiteY3" fmla="*/ 0 h 91992"/>
                    <a:gd name="connsiteX4" fmla="*/ 216921 w 234691"/>
                    <a:gd name="connsiteY4" fmla="*/ 0 h 91992"/>
                    <a:gd name="connsiteX5" fmla="*/ 234692 w 234691"/>
                    <a:gd name="connsiteY5" fmla="*/ 17770 h 91992"/>
                    <a:gd name="connsiteX6" fmla="*/ 234692 w 234691"/>
                    <a:gd name="connsiteY6" fmla="*/ 74222 h 91992"/>
                    <a:gd name="connsiteX7" fmla="*/ 216921 w 234691"/>
                    <a:gd name="connsiteY7" fmla="*/ 91993 h 91992"/>
                    <a:gd name="connsiteX8" fmla="*/ 17770 w 234691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691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216921" y="0"/>
                      </a:lnTo>
                      <a:cubicBezTo>
                        <a:pt x="226726" y="0"/>
                        <a:pt x="234692" y="7966"/>
                        <a:pt x="234692" y="17770"/>
                      </a:cubicBezTo>
                      <a:lnTo>
                        <a:pt x="234692" y="74222"/>
                      </a:lnTo>
                      <a:cubicBezTo>
                        <a:pt x="234692" y="84026"/>
                        <a:pt x="226726" y="91993"/>
                        <a:pt x="216921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13" name="Kombinationstegning: figur 12612">
                  <a:extLst>
                    <a:ext uri="{FF2B5EF4-FFF2-40B4-BE49-F238E27FC236}">
                      <a16:creationId xmlns:a16="http://schemas.microsoft.com/office/drawing/2014/main" id="{9A21FE81-9C29-499B-A024-596C5B06228F}"/>
                    </a:ext>
                  </a:extLst>
                </p:cNvPr>
                <p:cNvSpPr/>
                <p:nvPr/>
              </p:nvSpPr>
              <p:spPr>
                <a:xfrm>
                  <a:off x="7035153" y="3282473"/>
                  <a:ext cx="261500" cy="118801"/>
                </a:xfrm>
                <a:custGeom>
                  <a:avLst/>
                  <a:gdLst>
                    <a:gd name="connsiteX0" fmla="*/ 230326 w 261500"/>
                    <a:gd name="connsiteY0" fmla="*/ 26809 h 118801"/>
                    <a:gd name="connsiteX1" fmla="*/ 234691 w 261500"/>
                    <a:gd name="connsiteY1" fmla="*/ 31175 h 118801"/>
                    <a:gd name="connsiteX2" fmla="*/ 234691 w 261500"/>
                    <a:gd name="connsiteY2" fmla="*/ 87626 h 118801"/>
                    <a:gd name="connsiteX3" fmla="*/ 230326 w 261500"/>
                    <a:gd name="connsiteY3" fmla="*/ 91993 h 118801"/>
                    <a:gd name="connsiteX4" fmla="*/ 31175 w 261500"/>
                    <a:gd name="connsiteY4" fmla="*/ 91993 h 118801"/>
                    <a:gd name="connsiteX5" fmla="*/ 26809 w 261500"/>
                    <a:gd name="connsiteY5" fmla="*/ 87626 h 118801"/>
                    <a:gd name="connsiteX6" fmla="*/ 26809 w 261500"/>
                    <a:gd name="connsiteY6" fmla="*/ 31175 h 118801"/>
                    <a:gd name="connsiteX7" fmla="*/ 31175 w 261500"/>
                    <a:gd name="connsiteY7" fmla="*/ 26809 h 118801"/>
                    <a:gd name="connsiteX8" fmla="*/ 230326 w 261500"/>
                    <a:gd name="connsiteY8" fmla="*/ 26809 h 118801"/>
                    <a:gd name="connsiteX9" fmla="*/ 230326 w 261500"/>
                    <a:gd name="connsiteY9" fmla="*/ 0 h 118801"/>
                    <a:gd name="connsiteX10" fmla="*/ 31175 w 261500"/>
                    <a:gd name="connsiteY10" fmla="*/ 0 h 118801"/>
                    <a:gd name="connsiteX11" fmla="*/ 0 w 261500"/>
                    <a:gd name="connsiteY11" fmla="*/ 31175 h 118801"/>
                    <a:gd name="connsiteX12" fmla="*/ 0 w 261500"/>
                    <a:gd name="connsiteY12" fmla="*/ 87626 h 118801"/>
                    <a:gd name="connsiteX13" fmla="*/ 31175 w 261500"/>
                    <a:gd name="connsiteY13" fmla="*/ 118801 h 118801"/>
                    <a:gd name="connsiteX14" fmla="*/ 230326 w 261500"/>
                    <a:gd name="connsiteY14" fmla="*/ 118801 h 118801"/>
                    <a:gd name="connsiteX15" fmla="*/ 261500 w 261500"/>
                    <a:gd name="connsiteY15" fmla="*/ 87626 h 118801"/>
                    <a:gd name="connsiteX16" fmla="*/ 261500 w 261500"/>
                    <a:gd name="connsiteY16" fmla="*/ 31175 h 118801"/>
                    <a:gd name="connsiteX17" fmla="*/ 230326 w 261500"/>
                    <a:gd name="connsiteY17" fmla="*/ 0 h 118801"/>
                    <a:gd name="connsiteX18" fmla="*/ 230326 w 261500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1500" h="118801">
                      <a:moveTo>
                        <a:pt x="230326" y="26809"/>
                      </a:moveTo>
                      <a:cubicBezTo>
                        <a:pt x="232700" y="26809"/>
                        <a:pt x="234691" y="28800"/>
                        <a:pt x="234691" y="31175"/>
                      </a:cubicBezTo>
                      <a:lnTo>
                        <a:pt x="234691" y="87626"/>
                      </a:lnTo>
                      <a:cubicBezTo>
                        <a:pt x="234691" y="90001"/>
                        <a:pt x="232700" y="91993"/>
                        <a:pt x="230326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230326" y="26809"/>
                      </a:lnTo>
                      <a:moveTo>
                        <a:pt x="230326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230326" y="118801"/>
                      </a:lnTo>
                      <a:cubicBezTo>
                        <a:pt x="247483" y="118801"/>
                        <a:pt x="261500" y="104861"/>
                        <a:pt x="261500" y="87626"/>
                      </a:cubicBezTo>
                      <a:lnTo>
                        <a:pt x="261500" y="31175"/>
                      </a:lnTo>
                      <a:cubicBezTo>
                        <a:pt x="261424" y="13941"/>
                        <a:pt x="247483" y="0"/>
                        <a:pt x="230326" y="0"/>
                      </a:cubicBezTo>
                      <a:lnTo>
                        <a:pt x="230326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14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6658452" y="3482083"/>
                <a:ext cx="347058" cy="118801"/>
                <a:chOff x="6658452" y="3482083"/>
                <a:chExt cx="347058" cy="118801"/>
              </a:xfrm>
              <a:solidFill>
                <a:srgbClr val="1A1C3A"/>
              </a:solidFill>
            </p:grpSpPr>
            <p:sp>
              <p:nvSpPr>
                <p:cNvPr id="12615" name="Kombinationstegning: figur 12614">
                  <a:extLst>
                    <a:ext uri="{FF2B5EF4-FFF2-40B4-BE49-F238E27FC236}">
                      <a16:creationId xmlns:a16="http://schemas.microsoft.com/office/drawing/2014/main" id="{78AE2C5D-E55F-43E8-976B-FA5623CF9856}"/>
                    </a:ext>
                  </a:extLst>
                </p:cNvPr>
                <p:cNvSpPr/>
                <p:nvPr/>
              </p:nvSpPr>
              <p:spPr>
                <a:xfrm>
                  <a:off x="6671856" y="3495411"/>
                  <a:ext cx="320250" cy="91992"/>
                </a:xfrm>
                <a:custGeom>
                  <a:avLst/>
                  <a:gdLst>
                    <a:gd name="connsiteX0" fmla="*/ 17770 w 320250"/>
                    <a:gd name="connsiteY0" fmla="*/ 91993 h 91992"/>
                    <a:gd name="connsiteX1" fmla="*/ 0 w 320250"/>
                    <a:gd name="connsiteY1" fmla="*/ 74222 h 91992"/>
                    <a:gd name="connsiteX2" fmla="*/ 0 w 320250"/>
                    <a:gd name="connsiteY2" fmla="*/ 17770 h 91992"/>
                    <a:gd name="connsiteX3" fmla="*/ 17770 w 320250"/>
                    <a:gd name="connsiteY3" fmla="*/ 0 h 91992"/>
                    <a:gd name="connsiteX4" fmla="*/ 302480 w 320250"/>
                    <a:gd name="connsiteY4" fmla="*/ 0 h 91992"/>
                    <a:gd name="connsiteX5" fmla="*/ 320250 w 320250"/>
                    <a:gd name="connsiteY5" fmla="*/ 17770 h 91992"/>
                    <a:gd name="connsiteX6" fmla="*/ 320250 w 320250"/>
                    <a:gd name="connsiteY6" fmla="*/ 74222 h 91992"/>
                    <a:gd name="connsiteX7" fmla="*/ 302480 w 320250"/>
                    <a:gd name="connsiteY7" fmla="*/ 91993 h 91992"/>
                    <a:gd name="connsiteX8" fmla="*/ 17770 w 320250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0250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02480" y="0"/>
                      </a:lnTo>
                      <a:cubicBezTo>
                        <a:pt x="312284" y="0"/>
                        <a:pt x="320250" y="7966"/>
                        <a:pt x="320250" y="17770"/>
                      </a:cubicBezTo>
                      <a:lnTo>
                        <a:pt x="320250" y="74222"/>
                      </a:lnTo>
                      <a:cubicBezTo>
                        <a:pt x="320250" y="84026"/>
                        <a:pt x="312284" y="91993"/>
                        <a:pt x="302480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16" name="Kombinationstegning: figur 12615">
                  <a:extLst>
                    <a:ext uri="{FF2B5EF4-FFF2-40B4-BE49-F238E27FC236}">
                      <a16:creationId xmlns:a16="http://schemas.microsoft.com/office/drawing/2014/main" id="{913702DB-F7CC-44A3-8EA1-9F29B7C079D9}"/>
                    </a:ext>
                  </a:extLst>
                </p:cNvPr>
                <p:cNvSpPr/>
                <p:nvPr/>
              </p:nvSpPr>
              <p:spPr>
                <a:xfrm>
                  <a:off x="6658452" y="3482083"/>
                  <a:ext cx="347058" cy="118801"/>
                </a:xfrm>
                <a:custGeom>
                  <a:avLst/>
                  <a:gdLst>
                    <a:gd name="connsiteX0" fmla="*/ 315884 w 347058"/>
                    <a:gd name="connsiteY0" fmla="*/ 26809 h 118801"/>
                    <a:gd name="connsiteX1" fmla="*/ 320250 w 347058"/>
                    <a:gd name="connsiteY1" fmla="*/ 31175 h 118801"/>
                    <a:gd name="connsiteX2" fmla="*/ 320250 w 347058"/>
                    <a:gd name="connsiteY2" fmla="*/ 87626 h 118801"/>
                    <a:gd name="connsiteX3" fmla="*/ 315884 w 347058"/>
                    <a:gd name="connsiteY3" fmla="*/ 91992 h 118801"/>
                    <a:gd name="connsiteX4" fmla="*/ 31174 w 347058"/>
                    <a:gd name="connsiteY4" fmla="*/ 91992 h 118801"/>
                    <a:gd name="connsiteX5" fmla="*/ 26809 w 347058"/>
                    <a:gd name="connsiteY5" fmla="*/ 87626 h 118801"/>
                    <a:gd name="connsiteX6" fmla="*/ 26809 w 347058"/>
                    <a:gd name="connsiteY6" fmla="*/ 31175 h 118801"/>
                    <a:gd name="connsiteX7" fmla="*/ 31174 w 347058"/>
                    <a:gd name="connsiteY7" fmla="*/ 26809 h 118801"/>
                    <a:gd name="connsiteX8" fmla="*/ 315884 w 347058"/>
                    <a:gd name="connsiteY8" fmla="*/ 26809 h 118801"/>
                    <a:gd name="connsiteX9" fmla="*/ 315884 w 347058"/>
                    <a:gd name="connsiteY9" fmla="*/ 0 h 118801"/>
                    <a:gd name="connsiteX10" fmla="*/ 31174 w 347058"/>
                    <a:gd name="connsiteY10" fmla="*/ 0 h 118801"/>
                    <a:gd name="connsiteX11" fmla="*/ 0 w 347058"/>
                    <a:gd name="connsiteY11" fmla="*/ 31175 h 118801"/>
                    <a:gd name="connsiteX12" fmla="*/ 0 w 347058"/>
                    <a:gd name="connsiteY12" fmla="*/ 87626 h 118801"/>
                    <a:gd name="connsiteX13" fmla="*/ 31174 w 347058"/>
                    <a:gd name="connsiteY13" fmla="*/ 118801 h 118801"/>
                    <a:gd name="connsiteX14" fmla="*/ 315884 w 347058"/>
                    <a:gd name="connsiteY14" fmla="*/ 118801 h 118801"/>
                    <a:gd name="connsiteX15" fmla="*/ 347059 w 347058"/>
                    <a:gd name="connsiteY15" fmla="*/ 87626 h 118801"/>
                    <a:gd name="connsiteX16" fmla="*/ 347059 w 347058"/>
                    <a:gd name="connsiteY16" fmla="*/ 31175 h 118801"/>
                    <a:gd name="connsiteX17" fmla="*/ 315884 w 347058"/>
                    <a:gd name="connsiteY17" fmla="*/ 0 h 118801"/>
                    <a:gd name="connsiteX18" fmla="*/ 315884 w 347058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47058" h="118801">
                      <a:moveTo>
                        <a:pt x="315884" y="26809"/>
                      </a:moveTo>
                      <a:cubicBezTo>
                        <a:pt x="318258" y="26809"/>
                        <a:pt x="320250" y="28800"/>
                        <a:pt x="320250" y="31175"/>
                      </a:cubicBezTo>
                      <a:lnTo>
                        <a:pt x="320250" y="87626"/>
                      </a:lnTo>
                      <a:cubicBezTo>
                        <a:pt x="320250" y="90001"/>
                        <a:pt x="318258" y="91992"/>
                        <a:pt x="315884" y="91992"/>
                      </a:cubicBezTo>
                      <a:lnTo>
                        <a:pt x="31174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4" y="26809"/>
                      </a:cubicBezTo>
                      <a:lnTo>
                        <a:pt x="315884" y="26809"/>
                      </a:lnTo>
                      <a:moveTo>
                        <a:pt x="315884" y="0"/>
                      </a:moveTo>
                      <a:lnTo>
                        <a:pt x="31174" y="0"/>
                      </a:lnTo>
                      <a:cubicBezTo>
                        <a:pt x="14017" y="0"/>
                        <a:pt x="0" y="13940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4" y="118801"/>
                      </a:cubicBezTo>
                      <a:lnTo>
                        <a:pt x="315884" y="118801"/>
                      </a:lnTo>
                      <a:cubicBezTo>
                        <a:pt x="333042" y="118801"/>
                        <a:pt x="347059" y="104860"/>
                        <a:pt x="347059" y="87626"/>
                      </a:cubicBezTo>
                      <a:lnTo>
                        <a:pt x="347059" y="31175"/>
                      </a:lnTo>
                      <a:cubicBezTo>
                        <a:pt x="346982" y="13940"/>
                        <a:pt x="333042" y="0"/>
                        <a:pt x="315884" y="0"/>
                      </a:cubicBezTo>
                      <a:lnTo>
                        <a:pt x="315884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17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898517" y="2725156"/>
                <a:ext cx="407646" cy="118801"/>
                <a:chOff x="8898517" y="2725156"/>
                <a:chExt cx="407646" cy="118801"/>
              </a:xfrm>
              <a:solidFill>
                <a:srgbClr val="1A1C3A"/>
              </a:solidFill>
            </p:grpSpPr>
            <p:sp>
              <p:nvSpPr>
                <p:cNvPr id="12618" name="Kombinationstegning: figur 12617">
                  <a:extLst>
                    <a:ext uri="{FF2B5EF4-FFF2-40B4-BE49-F238E27FC236}">
                      <a16:creationId xmlns:a16="http://schemas.microsoft.com/office/drawing/2014/main" id="{25B0F2A4-8F51-4F48-BC9A-B5971EC348CB}"/>
                    </a:ext>
                  </a:extLst>
                </p:cNvPr>
                <p:cNvSpPr/>
                <p:nvPr/>
              </p:nvSpPr>
              <p:spPr>
                <a:xfrm>
                  <a:off x="8911921" y="2738561"/>
                  <a:ext cx="380838" cy="91992"/>
                </a:xfrm>
                <a:custGeom>
                  <a:avLst/>
                  <a:gdLst>
                    <a:gd name="connsiteX0" fmla="*/ 17770 w 380838"/>
                    <a:gd name="connsiteY0" fmla="*/ 91992 h 91992"/>
                    <a:gd name="connsiteX1" fmla="*/ 0 w 380838"/>
                    <a:gd name="connsiteY1" fmla="*/ 74222 h 91992"/>
                    <a:gd name="connsiteX2" fmla="*/ 0 w 380838"/>
                    <a:gd name="connsiteY2" fmla="*/ 17770 h 91992"/>
                    <a:gd name="connsiteX3" fmla="*/ 17770 w 380838"/>
                    <a:gd name="connsiteY3" fmla="*/ 0 h 91992"/>
                    <a:gd name="connsiteX4" fmla="*/ 363068 w 380838"/>
                    <a:gd name="connsiteY4" fmla="*/ 0 h 91992"/>
                    <a:gd name="connsiteX5" fmla="*/ 380838 w 380838"/>
                    <a:gd name="connsiteY5" fmla="*/ 17770 h 91992"/>
                    <a:gd name="connsiteX6" fmla="*/ 380838 w 380838"/>
                    <a:gd name="connsiteY6" fmla="*/ 74222 h 91992"/>
                    <a:gd name="connsiteX7" fmla="*/ 363068 w 380838"/>
                    <a:gd name="connsiteY7" fmla="*/ 91992 h 91992"/>
                    <a:gd name="connsiteX8" fmla="*/ 17770 w 380838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0838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63068" y="0"/>
                      </a:lnTo>
                      <a:cubicBezTo>
                        <a:pt x="372872" y="0"/>
                        <a:pt x="380838" y="7966"/>
                        <a:pt x="380838" y="17770"/>
                      </a:cubicBezTo>
                      <a:lnTo>
                        <a:pt x="380838" y="74222"/>
                      </a:lnTo>
                      <a:cubicBezTo>
                        <a:pt x="380838" y="84026"/>
                        <a:pt x="372872" y="91992"/>
                        <a:pt x="363068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19" name="Kombinationstegning: figur 12618">
                  <a:extLst>
                    <a:ext uri="{FF2B5EF4-FFF2-40B4-BE49-F238E27FC236}">
                      <a16:creationId xmlns:a16="http://schemas.microsoft.com/office/drawing/2014/main" id="{ACE752D5-0F3B-4F53-982F-D46E27D92D56}"/>
                    </a:ext>
                  </a:extLst>
                </p:cNvPr>
                <p:cNvSpPr/>
                <p:nvPr/>
              </p:nvSpPr>
              <p:spPr>
                <a:xfrm>
                  <a:off x="8898517" y="2725156"/>
                  <a:ext cx="407646" cy="118801"/>
                </a:xfrm>
                <a:custGeom>
                  <a:avLst/>
                  <a:gdLst>
                    <a:gd name="connsiteX0" fmla="*/ 376472 w 407646"/>
                    <a:gd name="connsiteY0" fmla="*/ 26809 h 118801"/>
                    <a:gd name="connsiteX1" fmla="*/ 380838 w 407646"/>
                    <a:gd name="connsiteY1" fmla="*/ 31175 h 118801"/>
                    <a:gd name="connsiteX2" fmla="*/ 380838 w 407646"/>
                    <a:gd name="connsiteY2" fmla="*/ 87626 h 118801"/>
                    <a:gd name="connsiteX3" fmla="*/ 376472 w 407646"/>
                    <a:gd name="connsiteY3" fmla="*/ 91992 h 118801"/>
                    <a:gd name="connsiteX4" fmla="*/ 31175 w 407646"/>
                    <a:gd name="connsiteY4" fmla="*/ 91992 h 118801"/>
                    <a:gd name="connsiteX5" fmla="*/ 26809 w 407646"/>
                    <a:gd name="connsiteY5" fmla="*/ 87626 h 118801"/>
                    <a:gd name="connsiteX6" fmla="*/ 26809 w 407646"/>
                    <a:gd name="connsiteY6" fmla="*/ 31175 h 118801"/>
                    <a:gd name="connsiteX7" fmla="*/ 31175 w 407646"/>
                    <a:gd name="connsiteY7" fmla="*/ 26809 h 118801"/>
                    <a:gd name="connsiteX8" fmla="*/ 376472 w 407646"/>
                    <a:gd name="connsiteY8" fmla="*/ 26809 h 118801"/>
                    <a:gd name="connsiteX9" fmla="*/ 376472 w 407646"/>
                    <a:gd name="connsiteY9" fmla="*/ 0 h 118801"/>
                    <a:gd name="connsiteX10" fmla="*/ 31175 w 407646"/>
                    <a:gd name="connsiteY10" fmla="*/ 0 h 118801"/>
                    <a:gd name="connsiteX11" fmla="*/ 0 w 407646"/>
                    <a:gd name="connsiteY11" fmla="*/ 31175 h 118801"/>
                    <a:gd name="connsiteX12" fmla="*/ 0 w 407646"/>
                    <a:gd name="connsiteY12" fmla="*/ 87626 h 118801"/>
                    <a:gd name="connsiteX13" fmla="*/ 31175 w 407646"/>
                    <a:gd name="connsiteY13" fmla="*/ 118801 h 118801"/>
                    <a:gd name="connsiteX14" fmla="*/ 376472 w 407646"/>
                    <a:gd name="connsiteY14" fmla="*/ 118801 h 118801"/>
                    <a:gd name="connsiteX15" fmla="*/ 407647 w 407646"/>
                    <a:gd name="connsiteY15" fmla="*/ 87626 h 118801"/>
                    <a:gd name="connsiteX16" fmla="*/ 407647 w 407646"/>
                    <a:gd name="connsiteY16" fmla="*/ 31175 h 118801"/>
                    <a:gd name="connsiteX17" fmla="*/ 376472 w 407646"/>
                    <a:gd name="connsiteY17" fmla="*/ 0 h 118801"/>
                    <a:gd name="connsiteX18" fmla="*/ 376472 w 407646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07646" h="118801">
                      <a:moveTo>
                        <a:pt x="376472" y="26809"/>
                      </a:moveTo>
                      <a:cubicBezTo>
                        <a:pt x="378847" y="26809"/>
                        <a:pt x="380838" y="28800"/>
                        <a:pt x="380838" y="31175"/>
                      </a:cubicBezTo>
                      <a:lnTo>
                        <a:pt x="380838" y="87626"/>
                      </a:lnTo>
                      <a:cubicBezTo>
                        <a:pt x="380838" y="90001"/>
                        <a:pt x="378847" y="91992"/>
                        <a:pt x="376472" y="91992"/>
                      </a:cubicBezTo>
                      <a:lnTo>
                        <a:pt x="31175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76472" y="26809"/>
                      </a:lnTo>
                      <a:moveTo>
                        <a:pt x="376472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76472" y="118801"/>
                      </a:lnTo>
                      <a:cubicBezTo>
                        <a:pt x="393630" y="118801"/>
                        <a:pt x="407647" y="104861"/>
                        <a:pt x="407647" y="87626"/>
                      </a:cubicBezTo>
                      <a:lnTo>
                        <a:pt x="407647" y="31175"/>
                      </a:lnTo>
                      <a:cubicBezTo>
                        <a:pt x="407647" y="13941"/>
                        <a:pt x="393630" y="0"/>
                        <a:pt x="376472" y="0"/>
                      </a:cubicBezTo>
                      <a:lnTo>
                        <a:pt x="376472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20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876764" y="2575716"/>
                <a:ext cx="553179" cy="118801"/>
                <a:chOff x="8876764" y="2575716"/>
                <a:chExt cx="553179" cy="118801"/>
              </a:xfrm>
              <a:solidFill>
                <a:srgbClr val="1A1C3A"/>
              </a:solidFill>
            </p:grpSpPr>
            <p:sp>
              <p:nvSpPr>
                <p:cNvPr id="12621" name="Kombinationstegning: figur 12620">
                  <a:extLst>
                    <a:ext uri="{FF2B5EF4-FFF2-40B4-BE49-F238E27FC236}">
                      <a16:creationId xmlns:a16="http://schemas.microsoft.com/office/drawing/2014/main" id="{D15CBFE1-AB1A-483C-8544-6916BE541CD2}"/>
                    </a:ext>
                  </a:extLst>
                </p:cNvPr>
                <p:cNvSpPr/>
                <p:nvPr/>
              </p:nvSpPr>
              <p:spPr>
                <a:xfrm>
                  <a:off x="8890168" y="2589121"/>
                  <a:ext cx="526371" cy="91992"/>
                </a:xfrm>
                <a:custGeom>
                  <a:avLst/>
                  <a:gdLst>
                    <a:gd name="connsiteX0" fmla="*/ 17770 w 526371"/>
                    <a:gd name="connsiteY0" fmla="*/ 91993 h 91992"/>
                    <a:gd name="connsiteX1" fmla="*/ 0 w 526371"/>
                    <a:gd name="connsiteY1" fmla="*/ 74222 h 91992"/>
                    <a:gd name="connsiteX2" fmla="*/ 0 w 526371"/>
                    <a:gd name="connsiteY2" fmla="*/ 17770 h 91992"/>
                    <a:gd name="connsiteX3" fmla="*/ 17770 w 526371"/>
                    <a:gd name="connsiteY3" fmla="*/ 0 h 91992"/>
                    <a:gd name="connsiteX4" fmla="*/ 508601 w 526371"/>
                    <a:gd name="connsiteY4" fmla="*/ 0 h 91992"/>
                    <a:gd name="connsiteX5" fmla="*/ 526371 w 526371"/>
                    <a:gd name="connsiteY5" fmla="*/ 17770 h 91992"/>
                    <a:gd name="connsiteX6" fmla="*/ 526371 w 526371"/>
                    <a:gd name="connsiteY6" fmla="*/ 74222 h 91992"/>
                    <a:gd name="connsiteX7" fmla="*/ 508601 w 526371"/>
                    <a:gd name="connsiteY7" fmla="*/ 91993 h 91992"/>
                    <a:gd name="connsiteX8" fmla="*/ 17770 w 526371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6371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508601" y="0"/>
                      </a:lnTo>
                      <a:cubicBezTo>
                        <a:pt x="518405" y="0"/>
                        <a:pt x="526371" y="7966"/>
                        <a:pt x="526371" y="17770"/>
                      </a:cubicBezTo>
                      <a:lnTo>
                        <a:pt x="526371" y="74222"/>
                      </a:lnTo>
                      <a:cubicBezTo>
                        <a:pt x="526371" y="84026"/>
                        <a:pt x="518405" y="91993"/>
                        <a:pt x="508601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22" name="Kombinationstegning: figur 12621">
                  <a:extLst>
                    <a:ext uri="{FF2B5EF4-FFF2-40B4-BE49-F238E27FC236}">
                      <a16:creationId xmlns:a16="http://schemas.microsoft.com/office/drawing/2014/main" id="{CD3B9B5B-8659-4F49-954D-014A983EDBC8}"/>
                    </a:ext>
                  </a:extLst>
                </p:cNvPr>
                <p:cNvSpPr/>
                <p:nvPr/>
              </p:nvSpPr>
              <p:spPr>
                <a:xfrm>
                  <a:off x="8876764" y="2575716"/>
                  <a:ext cx="553179" cy="118801"/>
                </a:xfrm>
                <a:custGeom>
                  <a:avLst/>
                  <a:gdLst>
                    <a:gd name="connsiteX0" fmla="*/ 522006 w 553179"/>
                    <a:gd name="connsiteY0" fmla="*/ 26809 h 118801"/>
                    <a:gd name="connsiteX1" fmla="*/ 526371 w 553179"/>
                    <a:gd name="connsiteY1" fmla="*/ 31175 h 118801"/>
                    <a:gd name="connsiteX2" fmla="*/ 526371 w 553179"/>
                    <a:gd name="connsiteY2" fmla="*/ 87626 h 118801"/>
                    <a:gd name="connsiteX3" fmla="*/ 522006 w 553179"/>
                    <a:gd name="connsiteY3" fmla="*/ 91993 h 118801"/>
                    <a:gd name="connsiteX4" fmla="*/ 31175 w 553179"/>
                    <a:gd name="connsiteY4" fmla="*/ 91993 h 118801"/>
                    <a:gd name="connsiteX5" fmla="*/ 26809 w 553179"/>
                    <a:gd name="connsiteY5" fmla="*/ 87626 h 118801"/>
                    <a:gd name="connsiteX6" fmla="*/ 26809 w 553179"/>
                    <a:gd name="connsiteY6" fmla="*/ 31175 h 118801"/>
                    <a:gd name="connsiteX7" fmla="*/ 31175 w 553179"/>
                    <a:gd name="connsiteY7" fmla="*/ 26809 h 118801"/>
                    <a:gd name="connsiteX8" fmla="*/ 522006 w 553179"/>
                    <a:gd name="connsiteY8" fmla="*/ 26809 h 118801"/>
                    <a:gd name="connsiteX9" fmla="*/ 522006 w 553179"/>
                    <a:gd name="connsiteY9" fmla="*/ 0 h 118801"/>
                    <a:gd name="connsiteX10" fmla="*/ 31175 w 553179"/>
                    <a:gd name="connsiteY10" fmla="*/ 0 h 118801"/>
                    <a:gd name="connsiteX11" fmla="*/ 0 w 553179"/>
                    <a:gd name="connsiteY11" fmla="*/ 31175 h 118801"/>
                    <a:gd name="connsiteX12" fmla="*/ 0 w 553179"/>
                    <a:gd name="connsiteY12" fmla="*/ 87626 h 118801"/>
                    <a:gd name="connsiteX13" fmla="*/ 31175 w 553179"/>
                    <a:gd name="connsiteY13" fmla="*/ 118801 h 118801"/>
                    <a:gd name="connsiteX14" fmla="*/ 522006 w 553179"/>
                    <a:gd name="connsiteY14" fmla="*/ 118801 h 118801"/>
                    <a:gd name="connsiteX15" fmla="*/ 553180 w 553179"/>
                    <a:gd name="connsiteY15" fmla="*/ 87626 h 118801"/>
                    <a:gd name="connsiteX16" fmla="*/ 553180 w 553179"/>
                    <a:gd name="connsiteY16" fmla="*/ 31175 h 118801"/>
                    <a:gd name="connsiteX17" fmla="*/ 522006 w 553179"/>
                    <a:gd name="connsiteY17" fmla="*/ 0 h 118801"/>
                    <a:gd name="connsiteX18" fmla="*/ 522006 w 553179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53179" h="118801">
                      <a:moveTo>
                        <a:pt x="522006" y="26809"/>
                      </a:moveTo>
                      <a:cubicBezTo>
                        <a:pt x="524380" y="26809"/>
                        <a:pt x="526371" y="28800"/>
                        <a:pt x="526371" y="31175"/>
                      </a:cubicBezTo>
                      <a:lnTo>
                        <a:pt x="526371" y="87626"/>
                      </a:lnTo>
                      <a:cubicBezTo>
                        <a:pt x="526371" y="90001"/>
                        <a:pt x="524380" y="91993"/>
                        <a:pt x="522006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522006" y="26809"/>
                      </a:lnTo>
                      <a:moveTo>
                        <a:pt x="522006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522006" y="118801"/>
                      </a:lnTo>
                      <a:cubicBezTo>
                        <a:pt x="539163" y="118801"/>
                        <a:pt x="553180" y="104861"/>
                        <a:pt x="553180" y="87626"/>
                      </a:cubicBezTo>
                      <a:lnTo>
                        <a:pt x="553180" y="31175"/>
                      </a:lnTo>
                      <a:cubicBezTo>
                        <a:pt x="553180" y="13941"/>
                        <a:pt x="539163" y="0"/>
                        <a:pt x="522006" y="0"/>
                      </a:cubicBezTo>
                      <a:lnTo>
                        <a:pt x="522006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23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232542" y="2525775"/>
                <a:ext cx="451689" cy="118801"/>
                <a:chOff x="7232542" y="2525775"/>
                <a:chExt cx="451689" cy="118801"/>
              </a:xfrm>
              <a:solidFill>
                <a:srgbClr val="1A1C3A"/>
              </a:solidFill>
            </p:grpSpPr>
            <p:sp>
              <p:nvSpPr>
                <p:cNvPr id="12624" name="Kombinationstegning: figur 12623">
                  <a:extLst>
                    <a:ext uri="{FF2B5EF4-FFF2-40B4-BE49-F238E27FC236}">
                      <a16:creationId xmlns:a16="http://schemas.microsoft.com/office/drawing/2014/main" id="{2EDACFA3-5ED8-4D9E-8D0D-63ED01291183}"/>
                    </a:ext>
                  </a:extLst>
                </p:cNvPr>
                <p:cNvSpPr/>
                <p:nvPr/>
              </p:nvSpPr>
              <p:spPr>
                <a:xfrm>
                  <a:off x="7245947" y="2539180"/>
                  <a:ext cx="424881" cy="91992"/>
                </a:xfrm>
                <a:custGeom>
                  <a:avLst/>
                  <a:gdLst>
                    <a:gd name="connsiteX0" fmla="*/ 17770 w 424881"/>
                    <a:gd name="connsiteY0" fmla="*/ 91993 h 91992"/>
                    <a:gd name="connsiteX1" fmla="*/ 0 w 424881"/>
                    <a:gd name="connsiteY1" fmla="*/ 74222 h 91992"/>
                    <a:gd name="connsiteX2" fmla="*/ 0 w 424881"/>
                    <a:gd name="connsiteY2" fmla="*/ 17770 h 91992"/>
                    <a:gd name="connsiteX3" fmla="*/ 17770 w 424881"/>
                    <a:gd name="connsiteY3" fmla="*/ 0 h 91992"/>
                    <a:gd name="connsiteX4" fmla="*/ 407111 w 424881"/>
                    <a:gd name="connsiteY4" fmla="*/ 0 h 91992"/>
                    <a:gd name="connsiteX5" fmla="*/ 424881 w 424881"/>
                    <a:gd name="connsiteY5" fmla="*/ 17770 h 91992"/>
                    <a:gd name="connsiteX6" fmla="*/ 424881 w 424881"/>
                    <a:gd name="connsiteY6" fmla="*/ 74222 h 91992"/>
                    <a:gd name="connsiteX7" fmla="*/ 407111 w 424881"/>
                    <a:gd name="connsiteY7" fmla="*/ 91993 h 91992"/>
                    <a:gd name="connsiteX8" fmla="*/ 17770 w 424881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881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407111" y="0"/>
                      </a:lnTo>
                      <a:cubicBezTo>
                        <a:pt x="416915" y="0"/>
                        <a:pt x="424881" y="7966"/>
                        <a:pt x="424881" y="17770"/>
                      </a:cubicBezTo>
                      <a:lnTo>
                        <a:pt x="424881" y="74222"/>
                      </a:lnTo>
                      <a:cubicBezTo>
                        <a:pt x="424881" y="84026"/>
                        <a:pt x="416915" y="91993"/>
                        <a:pt x="407111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25" name="Kombinationstegning: figur 12624">
                  <a:extLst>
                    <a:ext uri="{FF2B5EF4-FFF2-40B4-BE49-F238E27FC236}">
                      <a16:creationId xmlns:a16="http://schemas.microsoft.com/office/drawing/2014/main" id="{98779998-C0C8-4F1E-AD85-383006910FAC}"/>
                    </a:ext>
                  </a:extLst>
                </p:cNvPr>
                <p:cNvSpPr/>
                <p:nvPr/>
              </p:nvSpPr>
              <p:spPr>
                <a:xfrm>
                  <a:off x="7232542" y="2525775"/>
                  <a:ext cx="451689" cy="118801"/>
                </a:xfrm>
                <a:custGeom>
                  <a:avLst/>
                  <a:gdLst>
                    <a:gd name="connsiteX0" fmla="*/ 420515 w 451689"/>
                    <a:gd name="connsiteY0" fmla="*/ 26809 h 118801"/>
                    <a:gd name="connsiteX1" fmla="*/ 424881 w 451689"/>
                    <a:gd name="connsiteY1" fmla="*/ 31175 h 118801"/>
                    <a:gd name="connsiteX2" fmla="*/ 424881 w 451689"/>
                    <a:gd name="connsiteY2" fmla="*/ 87626 h 118801"/>
                    <a:gd name="connsiteX3" fmla="*/ 420515 w 451689"/>
                    <a:gd name="connsiteY3" fmla="*/ 91993 h 118801"/>
                    <a:gd name="connsiteX4" fmla="*/ 31175 w 451689"/>
                    <a:gd name="connsiteY4" fmla="*/ 91993 h 118801"/>
                    <a:gd name="connsiteX5" fmla="*/ 26809 w 451689"/>
                    <a:gd name="connsiteY5" fmla="*/ 87626 h 118801"/>
                    <a:gd name="connsiteX6" fmla="*/ 26809 w 451689"/>
                    <a:gd name="connsiteY6" fmla="*/ 31175 h 118801"/>
                    <a:gd name="connsiteX7" fmla="*/ 31175 w 451689"/>
                    <a:gd name="connsiteY7" fmla="*/ 26809 h 118801"/>
                    <a:gd name="connsiteX8" fmla="*/ 420515 w 451689"/>
                    <a:gd name="connsiteY8" fmla="*/ 26809 h 118801"/>
                    <a:gd name="connsiteX9" fmla="*/ 420515 w 451689"/>
                    <a:gd name="connsiteY9" fmla="*/ 0 h 118801"/>
                    <a:gd name="connsiteX10" fmla="*/ 31175 w 451689"/>
                    <a:gd name="connsiteY10" fmla="*/ 0 h 118801"/>
                    <a:gd name="connsiteX11" fmla="*/ 0 w 451689"/>
                    <a:gd name="connsiteY11" fmla="*/ 31175 h 118801"/>
                    <a:gd name="connsiteX12" fmla="*/ 0 w 451689"/>
                    <a:gd name="connsiteY12" fmla="*/ 87626 h 118801"/>
                    <a:gd name="connsiteX13" fmla="*/ 31175 w 451689"/>
                    <a:gd name="connsiteY13" fmla="*/ 118801 h 118801"/>
                    <a:gd name="connsiteX14" fmla="*/ 420515 w 451689"/>
                    <a:gd name="connsiteY14" fmla="*/ 118801 h 118801"/>
                    <a:gd name="connsiteX15" fmla="*/ 451690 w 451689"/>
                    <a:gd name="connsiteY15" fmla="*/ 87626 h 118801"/>
                    <a:gd name="connsiteX16" fmla="*/ 451690 w 451689"/>
                    <a:gd name="connsiteY16" fmla="*/ 31175 h 118801"/>
                    <a:gd name="connsiteX17" fmla="*/ 420515 w 451689"/>
                    <a:gd name="connsiteY17" fmla="*/ 0 h 118801"/>
                    <a:gd name="connsiteX18" fmla="*/ 420515 w 451689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689" h="118801">
                      <a:moveTo>
                        <a:pt x="420515" y="26809"/>
                      </a:moveTo>
                      <a:cubicBezTo>
                        <a:pt x="422890" y="26809"/>
                        <a:pt x="424881" y="28800"/>
                        <a:pt x="424881" y="31175"/>
                      </a:cubicBezTo>
                      <a:lnTo>
                        <a:pt x="424881" y="87626"/>
                      </a:lnTo>
                      <a:cubicBezTo>
                        <a:pt x="424881" y="90001"/>
                        <a:pt x="422890" y="91993"/>
                        <a:pt x="420515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420515" y="26809"/>
                      </a:lnTo>
                      <a:moveTo>
                        <a:pt x="420515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420515" y="118801"/>
                      </a:lnTo>
                      <a:cubicBezTo>
                        <a:pt x="437673" y="118801"/>
                        <a:pt x="451690" y="104861"/>
                        <a:pt x="451690" y="87626"/>
                      </a:cubicBezTo>
                      <a:lnTo>
                        <a:pt x="451690" y="31175"/>
                      </a:lnTo>
                      <a:cubicBezTo>
                        <a:pt x="451613" y="14017"/>
                        <a:pt x="437673" y="0"/>
                        <a:pt x="420515" y="0"/>
                      </a:cubicBezTo>
                      <a:lnTo>
                        <a:pt x="420515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26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9644797" y="2525546"/>
                <a:ext cx="288921" cy="118801"/>
                <a:chOff x="9644797" y="2525546"/>
                <a:chExt cx="288921" cy="118801"/>
              </a:xfrm>
              <a:solidFill>
                <a:srgbClr val="1A1C3A"/>
              </a:solidFill>
            </p:grpSpPr>
            <p:sp>
              <p:nvSpPr>
                <p:cNvPr id="12627" name="Kombinationstegning: figur 12626">
                  <a:extLst>
                    <a:ext uri="{FF2B5EF4-FFF2-40B4-BE49-F238E27FC236}">
                      <a16:creationId xmlns:a16="http://schemas.microsoft.com/office/drawing/2014/main" id="{4C41D3AF-B6BB-4FB0-A8FB-66F64C934B35}"/>
                    </a:ext>
                  </a:extLst>
                </p:cNvPr>
                <p:cNvSpPr/>
                <p:nvPr/>
              </p:nvSpPr>
              <p:spPr>
                <a:xfrm>
                  <a:off x="9658202" y="2538950"/>
                  <a:ext cx="262113" cy="91992"/>
                </a:xfrm>
                <a:custGeom>
                  <a:avLst/>
                  <a:gdLst>
                    <a:gd name="connsiteX0" fmla="*/ 17770 w 262113"/>
                    <a:gd name="connsiteY0" fmla="*/ 91993 h 91992"/>
                    <a:gd name="connsiteX1" fmla="*/ 0 w 262113"/>
                    <a:gd name="connsiteY1" fmla="*/ 74222 h 91992"/>
                    <a:gd name="connsiteX2" fmla="*/ 0 w 262113"/>
                    <a:gd name="connsiteY2" fmla="*/ 17770 h 91992"/>
                    <a:gd name="connsiteX3" fmla="*/ 17770 w 262113"/>
                    <a:gd name="connsiteY3" fmla="*/ 0 h 91992"/>
                    <a:gd name="connsiteX4" fmla="*/ 244343 w 262113"/>
                    <a:gd name="connsiteY4" fmla="*/ 0 h 91992"/>
                    <a:gd name="connsiteX5" fmla="*/ 262113 w 262113"/>
                    <a:gd name="connsiteY5" fmla="*/ 17770 h 91992"/>
                    <a:gd name="connsiteX6" fmla="*/ 262113 w 262113"/>
                    <a:gd name="connsiteY6" fmla="*/ 74222 h 91992"/>
                    <a:gd name="connsiteX7" fmla="*/ 244343 w 262113"/>
                    <a:gd name="connsiteY7" fmla="*/ 91993 h 91992"/>
                    <a:gd name="connsiteX8" fmla="*/ 17770 w 262113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2113" h="91992">
                      <a:moveTo>
                        <a:pt x="17770" y="91993"/>
                      </a:moveTo>
                      <a:cubicBezTo>
                        <a:pt x="7965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5" y="0"/>
                        <a:pt x="17770" y="0"/>
                      </a:cubicBezTo>
                      <a:lnTo>
                        <a:pt x="244343" y="0"/>
                      </a:lnTo>
                      <a:cubicBezTo>
                        <a:pt x="254147" y="0"/>
                        <a:pt x="262113" y="7966"/>
                        <a:pt x="262113" y="17770"/>
                      </a:cubicBezTo>
                      <a:lnTo>
                        <a:pt x="262113" y="74222"/>
                      </a:lnTo>
                      <a:cubicBezTo>
                        <a:pt x="262113" y="84026"/>
                        <a:pt x="254147" y="91993"/>
                        <a:pt x="244343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28" name="Kombinationstegning: figur 12627">
                  <a:extLst>
                    <a:ext uri="{FF2B5EF4-FFF2-40B4-BE49-F238E27FC236}">
                      <a16:creationId xmlns:a16="http://schemas.microsoft.com/office/drawing/2014/main" id="{E8A9C93A-AECA-464A-8CE7-D029E31A3105}"/>
                    </a:ext>
                  </a:extLst>
                </p:cNvPr>
                <p:cNvSpPr/>
                <p:nvPr/>
              </p:nvSpPr>
              <p:spPr>
                <a:xfrm>
                  <a:off x="9644797" y="2525546"/>
                  <a:ext cx="288921" cy="118801"/>
                </a:xfrm>
                <a:custGeom>
                  <a:avLst/>
                  <a:gdLst>
                    <a:gd name="connsiteX0" fmla="*/ 257748 w 288921"/>
                    <a:gd name="connsiteY0" fmla="*/ 26809 h 118801"/>
                    <a:gd name="connsiteX1" fmla="*/ 262113 w 288921"/>
                    <a:gd name="connsiteY1" fmla="*/ 31175 h 118801"/>
                    <a:gd name="connsiteX2" fmla="*/ 262113 w 288921"/>
                    <a:gd name="connsiteY2" fmla="*/ 87626 h 118801"/>
                    <a:gd name="connsiteX3" fmla="*/ 257748 w 288921"/>
                    <a:gd name="connsiteY3" fmla="*/ 91993 h 118801"/>
                    <a:gd name="connsiteX4" fmla="*/ 31174 w 288921"/>
                    <a:gd name="connsiteY4" fmla="*/ 91993 h 118801"/>
                    <a:gd name="connsiteX5" fmla="*/ 26809 w 288921"/>
                    <a:gd name="connsiteY5" fmla="*/ 87626 h 118801"/>
                    <a:gd name="connsiteX6" fmla="*/ 26809 w 288921"/>
                    <a:gd name="connsiteY6" fmla="*/ 31175 h 118801"/>
                    <a:gd name="connsiteX7" fmla="*/ 31174 w 288921"/>
                    <a:gd name="connsiteY7" fmla="*/ 26809 h 118801"/>
                    <a:gd name="connsiteX8" fmla="*/ 257748 w 288921"/>
                    <a:gd name="connsiteY8" fmla="*/ 26809 h 118801"/>
                    <a:gd name="connsiteX9" fmla="*/ 257748 w 288921"/>
                    <a:gd name="connsiteY9" fmla="*/ 0 h 118801"/>
                    <a:gd name="connsiteX10" fmla="*/ 31174 w 288921"/>
                    <a:gd name="connsiteY10" fmla="*/ 0 h 118801"/>
                    <a:gd name="connsiteX11" fmla="*/ 0 w 288921"/>
                    <a:gd name="connsiteY11" fmla="*/ 31175 h 118801"/>
                    <a:gd name="connsiteX12" fmla="*/ 0 w 288921"/>
                    <a:gd name="connsiteY12" fmla="*/ 87626 h 118801"/>
                    <a:gd name="connsiteX13" fmla="*/ 31174 w 288921"/>
                    <a:gd name="connsiteY13" fmla="*/ 118801 h 118801"/>
                    <a:gd name="connsiteX14" fmla="*/ 257748 w 288921"/>
                    <a:gd name="connsiteY14" fmla="*/ 118801 h 118801"/>
                    <a:gd name="connsiteX15" fmla="*/ 288922 w 288921"/>
                    <a:gd name="connsiteY15" fmla="*/ 87626 h 118801"/>
                    <a:gd name="connsiteX16" fmla="*/ 288922 w 288921"/>
                    <a:gd name="connsiteY16" fmla="*/ 31175 h 118801"/>
                    <a:gd name="connsiteX17" fmla="*/ 257748 w 288921"/>
                    <a:gd name="connsiteY17" fmla="*/ 0 h 118801"/>
                    <a:gd name="connsiteX18" fmla="*/ 257748 w 288921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88921" h="118801">
                      <a:moveTo>
                        <a:pt x="257748" y="26809"/>
                      </a:moveTo>
                      <a:cubicBezTo>
                        <a:pt x="260122" y="26809"/>
                        <a:pt x="262113" y="28800"/>
                        <a:pt x="262113" y="31175"/>
                      </a:cubicBezTo>
                      <a:lnTo>
                        <a:pt x="262113" y="87626"/>
                      </a:lnTo>
                      <a:cubicBezTo>
                        <a:pt x="262113" y="90001"/>
                        <a:pt x="260122" y="91993"/>
                        <a:pt x="257748" y="91993"/>
                      </a:cubicBezTo>
                      <a:lnTo>
                        <a:pt x="31174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4" y="26809"/>
                      </a:cubicBezTo>
                      <a:lnTo>
                        <a:pt x="257748" y="26809"/>
                      </a:lnTo>
                      <a:moveTo>
                        <a:pt x="257748" y="0"/>
                      </a:moveTo>
                      <a:lnTo>
                        <a:pt x="31174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4" y="118801"/>
                      </a:cubicBezTo>
                      <a:lnTo>
                        <a:pt x="257748" y="118801"/>
                      </a:lnTo>
                      <a:cubicBezTo>
                        <a:pt x="274905" y="118801"/>
                        <a:pt x="288922" y="104861"/>
                        <a:pt x="288922" y="87626"/>
                      </a:cubicBezTo>
                      <a:lnTo>
                        <a:pt x="288922" y="31175"/>
                      </a:lnTo>
                      <a:cubicBezTo>
                        <a:pt x="288845" y="13941"/>
                        <a:pt x="274905" y="0"/>
                        <a:pt x="257748" y="0"/>
                      </a:cubicBezTo>
                      <a:lnTo>
                        <a:pt x="257748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29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141929" y="2289475"/>
                <a:ext cx="508754" cy="118801"/>
                <a:chOff x="7141929" y="2289475"/>
                <a:chExt cx="508754" cy="118801"/>
              </a:xfrm>
              <a:solidFill>
                <a:srgbClr val="1A1C3A"/>
              </a:solidFill>
            </p:grpSpPr>
            <p:sp>
              <p:nvSpPr>
                <p:cNvPr id="12630" name="Kombinationstegning: figur 12629">
                  <a:extLst>
                    <a:ext uri="{FF2B5EF4-FFF2-40B4-BE49-F238E27FC236}">
                      <a16:creationId xmlns:a16="http://schemas.microsoft.com/office/drawing/2014/main" id="{F360B066-28AF-4F4B-9874-CE2A5AAB0BE7}"/>
                    </a:ext>
                  </a:extLst>
                </p:cNvPr>
                <p:cNvSpPr/>
                <p:nvPr/>
              </p:nvSpPr>
              <p:spPr>
                <a:xfrm>
                  <a:off x="7155410" y="2302879"/>
                  <a:ext cx="481945" cy="91992"/>
                </a:xfrm>
                <a:custGeom>
                  <a:avLst/>
                  <a:gdLst>
                    <a:gd name="connsiteX0" fmla="*/ 17770 w 481945"/>
                    <a:gd name="connsiteY0" fmla="*/ 91992 h 91992"/>
                    <a:gd name="connsiteX1" fmla="*/ 0 w 481945"/>
                    <a:gd name="connsiteY1" fmla="*/ 74222 h 91992"/>
                    <a:gd name="connsiteX2" fmla="*/ 0 w 481945"/>
                    <a:gd name="connsiteY2" fmla="*/ 17770 h 91992"/>
                    <a:gd name="connsiteX3" fmla="*/ 17770 w 481945"/>
                    <a:gd name="connsiteY3" fmla="*/ 0 h 91992"/>
                    <a:gd name="connsiteX4" fmla="*/ 464175 w 481945"/>
                    <a:gd name="connsiteY4" fmla="*/ 0 h 91992"/>
                    <a:gd name="connsiteX5" fmla="*/ 481946 w 481945"/>
                    <a:gd name="connsiteY5" fmla="*/ 17770 h 91992"/>
                    <a:gd name="connsiteX6" fmla="*/ 481946 w 481945"/>
                    <a:gd name="connsiteY6" fmla="*/ 74222 h 91992"/>
                    <a:gd name="connsiteX7" fmla="*/ 464175 w 481945"/>
                    <a:gd name="connsiteY7" fmla="*/ 91992 h 91992"/>
                    <a:gd name="connsiteX8" fmla="*/ 17770 w 481945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1945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464175" y="0"/>
                      </a:lnTo>
                      <a:cubicBezTo>
                        <a:pt x="473979" y="0"/>
                        <a:pt x="481946" y="7966"/>
                        <a:pt x="481946" y="17770"/>
                      </a:cubicBezTo>
                      <a:lnTo>
                        <a:pt x="481946" y="74222"/>
                      </a:lnTo>
                      <a:cubicBezTo>
                        <a:pt x="481946" y="84026"/>
                        <a:pt x="473979" y="91992"/>
                        <a:pt x="464175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31" name="Kombinationstegning: figur 12630">
                  <a:extLst>
                    <a:ext uri="{FF2B5EF4-FFF2-40B4-BE49-F238E27FC236}">
                      <a16:creationId xmlns:a16="http://schemas.microsoft.com/office/drawing/2014/main" id="{F2AFFD36-2EA4-4512-A645-9AC5A0DE3986}"/>
                    </a:ext>
                  </a:extLst>
                </p:cNvPr>
                <p:cNvSpPr/>
                <p:nvPr/>
              </p:nvSpPr>
              <p:spPr>
                <a:xfrm>
                  <a:off x="7141929" y="2289475"/>
                  <a:ext cx="508754" cy="118801"/>
                </a:xfrm>
                <a:custGeom>
                  <a:avLst/>
                  <a:gdLst>
                    <a:gd name="connsiteX0" fmla="*/ 477579 w 508754"/>
                    <a:gd name="connsiteY0" fmla="*/ 26809 h 118801"/>
                    <a:gd name="connsiteX1" fmla="*/ 481945 w 508754"/>
                    <a:gd name="connsiteY1" fmla="*/ 31175 h 118801"/>
                    <a:gd name="connsiteX2" fmla="*/ 481945 w 508754"/>
                    <a:gd name="connsiteY2" fmla="*/ 87626 h 118801"/>
                    <a:gd name="connsiteX3" fmla="*/ 477579 w 508754"/>
                    <a:gd name="connsiteY3" fmla="*/ 91992 h 118801"/>
                    <a:gd name="connsiteX4" fmla="*/ 31174 w 508754"/>
                    <a:gd name="connsiteY4" fmla="*/ 91992 h 118801"/>
                    <a:gd name="connsiteX5" fmla="*/ 26809 w 508754"/>
                    <a:gd name="connsiteY5" fmla="*/ 87626 h 118801"/>
                    <a:gd name="connsiteX6" fmla="*/ 26809 w 508754"/>
                    <a:gd name="connsiteY6" fmla="*/ 31175 h 118801"/>
                    <a:gd name="connsiteX7" fmla="*/ 31174 w 508754"/>
                    <a:gd name="connsiteY7" fmla="*/ 26809 h 118801"/>
                    <a:gd name="connsiteX8" fmla="*/ 477579 w 508754"/>
                    <a:gd name="connsiteY8" fmla="*/ 26809 h 118801"/>
                    <a:gd name="connsiteX9" fmla="*/ 477579 w 508754"/>
                    <a:gd name="connsiteY9" fmla="*/ 0 h 118801"/>
                    <a:gd name="connsiteX10" fmla="*/ 31174 w 508754"/>
                    <a:gd name="connsiteY10" fmla="*/ 0 h 118801"/>
                    <a:gd name="connsiteX11" fmla="*/ 0 w 508754"/>
                    <a:gd name="connsiteY11" fmla="*/ 31175 h 118801"/>
                    <a:gd name="connsiteX12" fmla="*/ 0 w 508754"/>
                    <a:gd name="connsiteY12" fmla="*/ 87626 h 118801"/>
                    <a:gd name="connsiteX13" fmla="*/ 31174 w 508754"/>
                    <a:gd name="connsiteY13" fmla="*/ 118801 h 118801"/>
                    <a:gd name="connsiteX14" fmla="*/ 477579 w 508754"/>
                    <a:gd name="connsiteY14" fmla="*/ 118801 h 118801"/>
                    <a:gd name="connsiteX15" fmla="*/ 508754 w 508754"/>
                    <a:gd name="connsiteY15" fmla="*/ 87626 h 118801"/>
                    <a:gd name="connsiteX16" fmla="*/ 508754 w 508754"/>
                    <a:gd name="connsiteY16" fmla="*/ 31175 h 118801"/>
                    <a:gd name="connsiteX17" fmla="*/ 477579 w 508754"/>
                    <a:gd name="connsiteY17" fmla="*/ 0 h 118801"/>
                    <a:gd name="connsiteX18" fmla="*/ 477579 w 508754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8754" h="118801">
                      <a:moveTo>
                        <a:pt x="477579" y="26809"/>
                      </a:moveTo>
                      <a:cubicBezTo>
                        <a:pt x="479954" y="26809"/>
                        <a:pt x="481945" y="28800"/>
                        <a:pt x="481945" y="31175"/>
                      </a:cubicBezTo>
                      <a:lnTo>
                        <a:pt x="481945" y="87626"/>
                      </a:lnTo>
                      <a:cubicBezTo>
                        <a:pt x="481945" y="90001"/>
                        <a:pt x="479954" y="91992"/>
                        <a:pt x="477579" y="91992"/>
                      </a:cubicBezTo>
                      <a:lnTo>
                        <a:pt x="31174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4" y="26809"/>
                      </a:cubicBezTo>
                      <a:lnTo>
                        <a:pt x="477579" y="26809"/>
                      </a:lnTo>
                      <a:moveTo>
                        <a:pt x="477579" y="0"/>
                      </a:moveTo>
                      <a:lnTo>
                        <a:pt x="31174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4" y="118801"/>
                      </a:cubicBezTo>
                      <a:lnTo>
                        <a:pt x="477579" y="118801"/>
                      </a:lnTo>
                      <a:cubicBezTo>
                        <a:pt x="494737" y="118801"/>
                        <a:pt x="508754" y="104861"/>
                        <a:pt x="508754" y="87626"/>
                      </a:cubicBezTo>
                      <a:lnTo>
                        <a:pt x="508754" y="31175"/>
                      </a:lnTo>
                      <a:cubicBezTo>
                        <a:pt x="508754" y="14017"/>
                        <a:pt x="494813" y="0"/>
                        <a:pt x="477579" y="0"/>
                      </a:cubicBezTo>
                      <a:lnTo>
                        <a:pt x="477579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32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905355" y="3109824"/>
                <a:ext cx="279041" cy="118801"/>
                <a:chOff x="5905355" y="3109824"/>
                <a:chExt cx="279041" cy="118801"/>
              </a:xfrm>
              <a:solidFill>
                <a:srgbClr val="1A1C3A"/>
              </a:solidFill>
            </p:grpSpPr>
            <p:sp>
              <p:nvSpPr>
                <p:cNvPr id="12633" name="Kombinationstegning: figur 12632">
                  <a:extLst>
                    <a:ext uri="{FF2B5EF4-FFF2-40B4-BE49-F238E27FC236}">
                      <a16:creationId xmlns:a16="http://schemas.microsoft.com/office/drawing/2014/main" id="{A657EB55-772C-4299-B0EF-FA328A048EAC}"/>
                    </a:ext>
                  </a:extLst>
                </p:cNvPr>
                <p:cNvSpPr/>
                <p:nvPr/>
              </p:nvSpPr>
              <p:spPr>
                <a:xfrm>
                  <a:off x="5918759" y="3123228"/>
                  <a:ext cx="252232" cy="91992"/>
                </a:xfrm>
                <a:custGeom>
                  <a:avLst/>
                  <a:gdLst>
                    <a:gd name="connsiteX0" fmla="*/ 17770 w 252232"/>
                    <a:gd name="connsiteY0" fmla="*/ 91992 h 91992"/>
                    <a:gd name="connsiteX1" fmla="*/ 0 w 252232"/>
                    <a:gd name="connsiteY1" fmla="*/ 74222 h 91992"/>
                    <a:gd name="connsiteX2" fmla="*/ 0 w 252232"/>
                    <a:gd name="connsiteY2" fmla="*/ 17770 h 91992"/>
                    <a:gd name="connsiteX3" fmla="*/ 17770 w 252232"/>
                    <a:gd name="connsiteY3" fmla="*/ 0 h 91992"/>
                    <a:gd name="connsiteX4" fmla="*/ 234462 w 252232"/>
                    <a:gd name="connsiteY4" fmla="*/ 0 h 91992"/>
                    <a:gd name="connsiteX5" fmla="*/ 252232 w 252232"/>
                    <a:gd name="connsiteY5" fmla="*/ 17770 h 91992"/>
                    <a:gd name="connsiteX6" fmla="*/ 252232 w 252232"/>
                    <a:gd name="connsiteY6" fmla="*/ 74222 h 91992"/>
                    <a:gd name="connsiteX7" fmla="*/ 234462 w 252232"/>
                    <a:gd name="connsiteY7" fmla="*/ 91992 h 91992"/>
                    <a:gd name="connsiteX8" fmla="*/ 17770 w 252232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2232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234462" y="0"/>
                      </a:lnTo>
                      <a:cubicBezTo>
                        <a:pt x="244266" y="0"/>
                        <a:pt x="252232" y="7966"/>
                        <a:pt x="252232" y="17770"/>
                      </a:cubicBezTo>
                      <a:lnTo>
                        <a:pt x="252232" y="74222"/>
                      </a:lnTo>
                      <a:cubicBezTo>
                        <a:pt x="252232" y="84026"/>
                        <a:pt x="244266" y="91992"/>
                        <a:pt x="234462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34" name="Kombinationstegning: figur 12633">
                  <a:extLst>
                    <a:ext uri="{FF2B5EF4-FFF2-40B4-BE49-F238E27FC236}">
                      <a16:creationId xmlns:a16="http://schemas.microsoft.com/office/drawing/2014/main" id="{734DE937-A07A-4414-BB49-4D4C947CDF12}"/>
                    </a:ext>
                  </a:extLst>
                </p:cNvPr>
                <p:cNvSpPr/>
                <p:nvPr/>
              </p:nvSpPr>
              <p:spPr>
                <a:xfrm>
                  <a:off x="5905355" y="3109824"/>
                  <a:ext cx="279041" cy="118801"/>
                </a:xfrm>
                <a:custGeom>
                  <a:avLst/>
                  <a:gdLst>
                    <a:gd name="connsiteX0" fmla="*/ 247866 w 279041"/>
                    <a:gd name="connsiteY0" fmla="*/ 26809 h 118801"/>
                    <a:gd name="connsiteX1" fmla="*/ 252232 w 279041"/>
                    <a:gd name="connsiteY1" fmla="*/ 31175 h 118801"/>
                    <a:gd name="connsiteX2" fmla="*/ 252232 w 279041"/>
                    <a:gd name="connsiteY2" fmla="*/ 87627 h 118801"/>
                    <a:gd name="connsiteX3" fmla="*/ 247866 w 279041"/>
                    <a:gd name="connsiteY3" fmla="*/ 91992 h 118801"/>
                    <a:gd name="connsiteX4" fmla="*/ 31175 w 279041"/>
                    <a:gd name="connsiteY4" fmla="*/ 91992 h 118801"/>
                    <a:gd name="connsiteX5" fmla="*/ 26809 w 279041"/>
                    <a:gd name="connsiteY5" fmla="*/ 87627 h 118801"/>
                    <a:gd name="connsiteX6" fmla="*/ 26809 w 279041"/>
                    <a:gd name="connsiteY6" fmla="*/ 31175 h 118801"/>
                    <a:gd name="connsiteX7" fmla="*/ 31175 w 279041"/>
                    <a:gd name="connsiteY7" fmla="*/ 26809 h 118801"/>
                    <a:gd name="connsiteX8" fmla="*/ 247866 w 279041"/>
                    <a:gd name="connsiteY8" fmla="*/ 26809 h 118801"/>
                    <a:gd name="connsiteX9" fmla="*/ 247866 w 279041"/>
                    <a:gd name="connsiteY9" fmla="*/ 0 h 118801"/>
                    <a:gd name="connsiteX10" fmla="*/ 31175 w 279041"/>
                    <a:gd name="connsiteY10" fmla="*/ 0 h 118801"/>
                    <a:gd name="connsiteX11" fmla="*/ 0 w 279041"/>
                    <a:gd name="connsiteY11" fmla="*/ 31175 h 118801"/>
                    <a:gd name="connsiteX12" fmla="*/ 0 w 279041"/>
                    <a:gd name="connsiteY12" fmla="*/ 87627 h 118801"/>
                    <a:gd name="connsiteX13" fmla="*/ 31175 w 279041"/>
                    <a:gd name="connsiteY13" fmla="*/ 118801 h 118801"/>
                    <a:gd name="connsiteX14" fmla="*/ 247866 w 279041"/>
                    <a:gd name="connsiteY14" fmla="*/ 118801 h 118801"/>
                    <a:gd name="connsiteX15" fmla="*/ 279041 w 279041"/>
                    <a:gd name="connsiteY15" fmla="*/ 87627 h 118801"/>
                    <a:gd name="connsiteX16" fmla="*/ 279041 w 279041"/>
                    <a:gd name="connsiteY16" fmla="*/ 31175 h 118801"/>
                    <a:gd name="connsiteX17" fmla="*/ 247866 w 279041"/>
                    <a:gd name="connsiteY17" fmla="*/ 0 h 118801"/>
                    <a:gd name="connsiteX18" fmla="*/ 247866 w 279041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041" h="118801">
                      <a:moveTo>
                        <a:pt x="247866" y="26809"/>
                      </a:moveTo>
                      <a:cubicBezTo>
                        <a:pt x="250241" y="26809"/>
                        <a:pt x="252232" y="28800"/>
                        <a:pt x="252232" y="31175"/>
                      </a:cubicBezTo>
                      <a:lnTo>
                        <a:pt x="252232" y="87627"/>
                      </a:lnTo>
                      <a:cubicBezTo>
                        <a:pt x="252232" y="90001"/>
                        <a:pt x="250241" y="91992"/>
                        <a:pt x="247866" y="91992"/>
                      </a:cubicBezTo>
                      <a:lnTo>
                        <a:pt x="31175" y="91992"/>
                      </a:lnTo>
                      <a:cubicBezTo>
                        <a:pt x="28800" y="91992"/>
                        <a:pt x="26809" y="90001"/>
                        <a:pt x="26809" y="87627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247866" y="26809"/>
                      </a:lnTo>
                      <a:moveTo>
                        <a:pt x="247866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7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247866" y="118801"/>
                      </a:lnTo>
                      <a:cubicBezTo>
                        <a:pt x="265024" y="118801"/>
                        <a:pt x="279041" y="104861"/>
                        <a:pt x="279041" y="87627"/>
                      </a:cubicBezTo>
                      <a:lnTo>
                        <a:pt x="279041" y="31175"/>
                      </a:lnTo>
                      <a:cubicBezTo>
                        <a:pt x="279041" y="14017"/>
                        <a:pt x="265024" y="0"/>
                        <a:pt x="247866" y="0"/>
                      </a:cubicBezTo>
                      <a:lnTo>
                        <a:pt x="247866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35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532023" y="3080870"/>
                <a:ext cx="236300" cy="118801"/>
                <a:chOff x="5532023" y="3080870"/>
                <a:chExt cx="236300" cy="118801"/>
              </a:xfrm>
              <a:solidFill>
                <a:srgbClr val="1A1C3A"/>
              </a:solidFill>
            </p:grpSpPr>
            <p:sp>
              <p:nvSpPr>
                <p:cNvPr id="12636" name="Kombinationstegning: figur 12635">
                  <a:extLst>
                    <a:ext uri="{FF2B5EF4-FFF2-40B4-BE49-F238E27FC236}">
                      <a16:creationId xmlns:a16="http://schemas.microsoft.com/office/drawing/2014/main" id="{DEE4ACD4-2921-4F4C-A554-C5A924B8EC22}"/>
                    </a:ext>
                  </a:extLst>
                </p:cNvPr>
                <p:cNvSpPr/>
                <p:nvPr/>
              </p:nvSpPr>
              <p:spPr>
                <a:xfrm>
                  <a:off x="5545427" y="3094198"/>
                  <a:ext cx="209491" cy="91992"/>
                </a:xfrm>
                <a:custGeom>
                  <a:avLst/>
                  <a:gdLst>
                    <a:gd name="connsiteX0" fmla="*/ 17770 w 209491"/>
                    <a:gd name="connsiteY0" fmla="*/ 91993 h 91992"/>
                    <a:gd name="connsiteX1" fmla="*/ 0 w 209491"/>
                    <a:gd name="connsiteY1" fmla="*/ 74222 h 91992"/>
                    <a:gd name="connsiteX2" fmla="*/ 0 w 209491"/>
                    <a:gd name="connsiteY2" fmla="*/ 17770 h 91992"/>
                    <a:gd name="connsiteX3" fmla="*/ 17770 w 209491"/>
                    <a:gd name="connsiteY3" fmla="*/ 0 h 91992"/>
                    <a:gd name="connsiteX4" fmla="*/ 191721 w 209491"/>
                    <a:gd name="connsiteY4" fmla="*/ 0 h 91992"/>
                    <a:gd name="connsiteX5" fmla="*/ 209492 w 209491"/>
                    <a:gd name="connsiteY5" fmla="*/ 17770 h 91992"/>
                    <a:gd name="connsiteX6" fmla="*/ 209492 w 209491"/>
                    <a:gd name="connsiteY6" fmla="*/ 74222 h 91992"/>
                    <a:gd name="connsiteX7" fmla="*/ 191721 w 209491"/>
                    <a:gd name="connsiteY7" fmla="*/ 91993 h 91992"/>
                    <a:gd name="connsiteX8" fmla="*/ 17770 w 209491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491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191721" y="0"/>
                      </a:lnTo>
                      <a:cubicBezTo>
                        <a:pt x="201526" y="0"/>
                        <a:pt x="209492" y="7966"/>
                        <a:pt x="209492" y="17770"/>
                      </a:cubicBezTo>
                      <a:lnTo>
                        <a:pt x="209492" y="74222"/>
                      </a:lnTo>
                      <a:cubicBezTo>
                        <a:pt x="209492" y="84026"/>
                        <a:pt x="201526" y="91993"/>
                        <a:pt x="191721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37" name="Kombinationstegning: figur 12636">
                  <a:extLst>
                    <a:ext uri="{FF2B5EF4-FFF2-40B4-BE49-F238E27FC236}">
                      <a16:creationId xmlns:a16="http://schemas.microsoft.com/office/drawing/2014/main" id="{8CA1FBDD-421C-4F5A-BFCC-F7BA193CF2D0}"/>
                    </a:ext>
                  </a:extLst>
                </p:cNvPr>
                <p:cNvSpPr/>
                <p:nvPr/>
              </p:nvSpPr>
              <p:spPr>
                <a:xfrm>
                  <a:off x="5532023" y="3080870"/>
                  <a:ext cx="236300" cy="118801"/>
                </a:xfrm>
                <a:custGeom>
                  <a:avLst/>
                  <a:gdLst>
                    <a:gd name="connsiteX0" fmla="*/ 205126 w 236300"/>
                    <a:gd name="connsiteY0" fmla="*/ 26809 h 118801"/>
                    <a:gd name="connsiteX1" fmla="*/ 209492 w 236300"/>
                    <a:gd name="connsiteY1" fmla="*/ 31175 h 118801"/>
                    <a:gd name="connsiteX2" fmla="*/ 209492 w 236300"/>
                    <a:gd name="connsiteY2" fmla="*/ 87627 h 118801"/>
                    <a:gd name="connsiteX3" fmla="*/ 205126 w 236300"/>
                    <a:gd name="connsiteY3" fmla="*/ 91992 h 118801"/>
                    <a:gd name="connsiteX4" fmla="*/ 31175 w 236300"/>
                    <a:gd name="connsiteY4" fmla="*/ 91992 h 118801"/>
                    <a:gd name="connsiteX5" fmla="*/ 26809 w 236300"/>
                    <a:gd name="connsiteY5" fmla="*/ 87627 h 118801"/>
                    <a:gd name="connsiteX6" fmla="*/ 26809 w 236300"/>
                    <a:gd name="connsiteY6" fmla="*/ 31175 h 118801"/>
                    <a:gd name="connsiteX7" fmla="*/ 31175 w 236300"/>
                    <a:gd name="connsiteY7" fmla="*/ 26809 h 118801"/>
                    <a:gd name="connsiteX8" fmla="*/ 205126 w 236300"/>
                    <a:gd name="connsiteY8" fmla="*/ 26809 h 118801"/>
                    <a:gd name="connsiteX9" fmla="*/ 205126 w 236300"/>
                    <a:gd name="connsiteY9" fmla="*/ 0 h 118801"/>
                    <a:gd name="connsiteX10" fmla="*/ 31175 w 236300"/>
                    <a:gd name="connsiteY10" fmla="*/ 0 h 118801"/>
                    <a:gd name="connsiteX11" fmla="*/ 0 w 236300"/>
                    <a:gd name="connsiteY11" fmla="*/ 31175 h 118801"/>
                    <a:gd name="connsiteX12" fmla="*/ 0 w 236300"/>
                    <a:gd name="connsiteY12" fmla="*/ 87627 h 118801"/>
                    <a:gd name="connsiteX13" fmla="*/ 31175 w 236300"/>
                    <a:gd name="connsiteY13" fmla="*/ 118801 h 118801"/>
                    <a:gd name="connsiteX14" fmla="*/ 205126 w 236300"/>
                    <a:gd name="connsiteY14" fmla="*/ 118801 h 118801"/>
                    <a:gd name="connsiteX15" fmla="*/ 236301 w 236300"/>
                    <a:gd name="connsiteY15" fmla="*/ 87627 h 118801"/>
                    <a:gd name="connsiteX16" fmla="*/ 236301 w 236300"/>
                    <a:gd name="connsiteY16" fmla="*/ 31175 h 118801"/>
                    <a:gd name="connsiteX17" fmla="*/ 205126 w 236300"/>
                    <a:gd name="connsiteY17" fmla="*/ 0 h 118801"/>
                    <a:gd name="connsiteX18" fmla="*/ 205126 w 236300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6300" h="118801">
                      <a:moveTo>
                        <a:pt x="205126" y="26809"/>
                      </a:moveTo>
                      <a:cubicBezTo>
                        <a:pt x="207500" y="26809"/>
                        <a:pt x="209492" y="28800"/>
                        <a:pt x="209492" y="31175"/>
                      </a:cubicBezTo>
                      <a:lnTo>
                        <a:pt x="209492" y="87627"/>
                      </a:lnTo>
                      <a:cubicBezTo>
                        <a:pt x="209492" y="90001"/>
                        <a:pt x="207500" y="91992"/>
                        <a:pt x="205126" y="91992"/>
                      </a:cubicBezTo>
                      <a:lnTo>
                        <a:pt x="31175" y="91992"/>
                      </a:lnTo>
                      <a:cubicBezTo>
                        <a:pt x="28800" y="91992"/>
                        <a:pt x="26809" y="90001"/>
                        <a:pt x="26809" y="87627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205126" y="26809"/>
                      </a:lnTo>
                      <a:moveTo>
                        <a:pt x="205126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7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205126" y="118801"/>
                      </a:lnTo>
                      <a:cubicBezTo>
                        <a:pt x="222283" y="118801"/>
                        <a:pt x="236301" y="104861"/>
                        <a:pt x="236301" y="87627"/>
                      </a:cubicBezTo>
                      <a:lnTo>
                        <a:pt x="236301" y="31175"/>
                      </a:lnTo>
                      <a:cubicBezTo>
                        <a:pt x="236224" y="13941"/>
                        <a:pt x="222283" y="0"/>
                        <a:pt x="205126" y="0"/>
                      </a:cubicBezTo>
                      <a:lnTo>
                        <a:pt x="205126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38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4647103" y="2894511"/>
                <a:ext cx="580525" cy="118801"/>
                <a:chOff x="4647103" y="2894511"/>
                <a:chExt cx="580525" cy="118801"/>
              </a:xfrm>
              <a:solidFill>
                <a:srgbClr val="1A1C3A"/>
              </a:solidFill>
            </p:grpSpPr>
            <p:sp>
              <p:nvSpPr>
                <p:cNvPr id="12639" name="Kombinationstegning: figur 12638">
                  <a:extLst>
                    <a:ext uri="{FF2B5EF4-FFF2-40B4-BE49-F238E27FC236}">
                      <a16:creationId xmlns:a16="http://schemas.microsoft.com/office/drawing/2014/main" id="{210949E9-D9F8-4F65-A2AC-E4CEFCDBE427}"/>
                    </a:ext>
                  </a:extLst>
                </p:cNvPr>
                <p:cNvSpPr/>
                <p:nvPr/>
              </p:nvSpPr>
              <p:spPr>
                <a:xfrm>
                  <a:off x="4660508" y="2907915"/>
                  <a:ext cx="553716" cy="91992"/>
                </a:xfrm>
                <a:custGeom>
                  <a:avLst/>
                  <a:gdLst>
                    <a:gd name="connsiteX0" fmla="*/ 17770 w 553716"/>
                    <a:gd name="connsiteY0" fmla="*/ 91993 h 91992"/>
                    <a:gd name="connsiteX1" fmla="*/ 0 w 553716"/>
                    <a:gd name="connsiteY1" fmla="*/ 74222 h 91992"/>
                    <a:gd name="connsiteX2" fmla="*/ 0 w 553716"/>
                    <a:gd name="connsiteY2" fmla="*/ 17770 h 91992"/>
                    <a:gd name="connsiteX3" fmla="*/ 17770 w 553716"/>
                    <a:gd name="connsiteY3" fmla="*/ 0 h 91992"/>
                    <a:gd name="connsiteX4" fmla="*/ 535946 w 553716"/>
                    <a:gd name="connsiteY4" fmla="*/ 0 h 91992"/>
                    <a:gd name="connsiteX5" fmla="*/ 553716 w 553716"/>
                    <a:gd name="connsiteY5" fmla="*/ 17770 h 91992"/>
                    <a:gd name="connsiteX6" fmla="*/ 553716 w 553716"/>
                    <a:gd name="connsiteY6" fmla="*/ 74222 h 91992"/>
                    <a:gd name="connsiteX7" fmla="*/ 535946 w 553716"/>
                    <a:gd name="connsiteY7" fmla="*/ 91993 h 91992"/>
                    <a:gd name="connsiteX8" fmla="*/ 17770 w 553716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3716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535946" y="0"/>
                      </a:lnTo>
                      <a:cubicBezTo>
                        <a:pt x="545750" y="0"/>
                        <a:pt x="553716" y="7966"/>
                        <a:pt x="553716" y="17770"/>
                      </a:cubicBezTo>
                      <a:lnTo>
                        <a:pt x="553716" y="74222"/>
                      </a:lnTo>
                      <a:cubicBezTo>
                        <a:pt x="553716" y="84026"/>
                        <a:pt x="545750" y="91993"/>
                        <a:pt x="535946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40" name="Kombinationstegning: figur 12639">
                  <a:extLst>
                    <a:ext uri="{FF2B5EF4-FFF2-40B4-BE49-F238E27FC236}">
                      <a16:creationId xmlns:a16="http://schemas.microsoft.com/office/drawing/2014/main" id="{94969863-7579-4092-A096-9DA2142DEC82}"/>
                    </a:ext>
                  </a:extLst>
                </p:cNvPr>
                <p:cNvSpPr/>
                <p:nvPr/>
              </p:nvSpPr>
              <p:spPr>
                <a:xfrm>
                  <a:off x="4647103" y="2894511"/>
                  <a:ext cx="580525" cy="118801"/>
                </a:xfrm>
                <a:custGeom>
                  <a:avLst/>
                  <a:gdLst>
                    <a:gd name="connsiteX0" fmla="*/ 549350 w 580525"/>
                    <a:gd name="connsiteY0" fmla="*/ 26809 h 118801"/>
                    <a:gd name="connsiteX1" fmla="*/ 553716 w 580525"/>
                    <a:gd name="connsiteY1" fmla="*/ 31175 h 118801"/>
                    <a:gd name="connsiteX2" fmla="*/ 553716 w 580525"/>
                    <a:gd name="connsiteY2" fmla="*/ 87626 h 118801"/>
                    <a:gd name="connsiteX3" fmla="*/ 549350 w 580525"/>
                    <a:gd name="connsiteY3" fmla="*/ 91993 h 118801"/>
                    <a:gd name="connsiteX4" fmla="*/ 31175 w 580525"/>
                    <a:gd name="connsiteY4" fmla="*/ 91993 h 118801"/>
                    <a:gd name="connsiteX5" fmla="*/ 26809 w 580525"/>
                    <a:gd name="connsiteY5" fmla="*/ 87626 h 118801"/>
                    <a:gd name="connsiteX6" fmla="*/ 26809 w 580525"/>
                    <a:gd name="connsiteY6" fmla="*/ 31175 h 118801"/>
                    <a:gd name="connsiteX7" fmla="*/ 31175 w 580525"/>
                    <a:gd name="connsiteY7" fmla="*/ 26809 h 118801"/>
                    <a:gd name="connsiteX8" fmla="*/ 549350 w 580525"/>
                    <a:gd name="connsiteY8" fmla="*/ 26809 h 118801"/>
                    <a:gd name="connsiteX9" fmla="*/ 549350 w 580525"/>
                    <a:gd name="connsiteY9" fmla="*/ 0 h 118801"/>
                    <a:gd name="connsiteX10" fmla="*/ 31175 w 580525"/>
                    <a:gd name="connsiteY10" fmla="*/ 0 h 118801"/>
                    <a:gd name="connsiteX11" fmla="*/ 0 w 580525"/>
                    <a:gd name="connsiteY11" fmla="*/ 31175 h 118801"/>
                    <a:gd name="connsiteX12" fmla="*/ 0 w 580525"/>
                    <a:gd name="connsiteY12" fmla="*/ 87626 h 118801"/>
                    <a:gd name="connsiteX13" fmla="*/ 31175 w 580525"/>
                    <a:gd name="connsiteY13" fmla="*/ 118801 h 118801"/>
                    <a:gd name="connsiteX14" fmla="*/ 549350 w 580525"/>
                    <a:gd name="connsiteY14" fmla="*/ 118801 h 118801"/>
                    <a:gd name="connsiteX15" fmla="*/ 580525 w 580525"/>
                    <a:gd name="connsiteY15" fmla="*/ 87626 h 118801"/>
                    <a:gd name="connsiteX16" fmla="*/ 580525 w 580525"/>
                    <a:gd name="connsiteY16" fmla="*/ 31175 h 118801"/>
                    <a:gd name="connsiteX17" fmla="*/ 549350 w 580525"/>
                    <a:gd name="connsiteY17" fmla="*/ 0 h 118801"/>
                    <a:gd name="connsiteX18" fmla="*/ 549350 w 580525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80525" h="118801">
                      <a:moveTo>
                        <a:pt x="549350" y="26809"/>
                      </a:moveTo>
                      <a:cubicBezTo>
                        <a:pt x="551725" y="26809"/>
                        <a:pt x="553716" y="28800"/>
                        <a:pt x="553716" y="31175"/>
                      </a:cubicBezTo>
                      <a:lnTo>
                        <a:pt x="553716" y="87626"/>
                      </a:lnTo>
                      <a:cubicBezTo>
                        <a:pt x="553716" y="90001"/>
                        <a:pt x="551725" y="91993"/>
                        <a:pt x="549350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549350" y="26809"/>
                      </a:lnTo>
                      <a:moveTo>
                        <a:pt x="549350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549350" y="118801"/>
                      </a:lnTo>
                      <a:cubicBezTo>
                        <a:pt x="566508" y="118801"/>
                        <a:pt x="580525" y="104861"/>
                        <a:pt x="580525" y="87626"/>
                      </a:cubicBezTo>
                      <a:lnTo>
                        <a:pt x="580525" y="31175"/>
                      </a:lnTo>
                      <a:cubicBezTo>
                        <a:pt x="580525" y="13941"/>
                        <a:pt x="566508" y="0"/>
                        <a:pt x="549350" y="0"/>
                      </a:cubicBezTo>
                      <a:lnTo>
                        <a:pt x="549350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41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4944298" y="3201127"/>
                <a:ext cx="501018" cy="118801"/>
                <a:chOff x="4944298" y="3201127"/>
                <a:chExt cx="501018" cy="118801"/>
              </a:xfrm>
              <a:solidFill>
                <a:srgbClr val="1A1C3A"/>
              </a:solidFill>
            </p:grpSpPr>
            <p:sp>
              <p:nvSpPr>
                <p:cNvPr id="12642" name="Kombinationstegning: figur 12641">
                  <a:extLst>
                    <a:ext uri="{FF2B5EF4-FFF2-40B4-BE49-F238E27FC236}">
                      <a16:creationId xmlns:a16="http://schemas.microsoft.com/office/drawing/2014/main" id="{69188031-3F43-416D-A043-14BFF648AB43}"/>
                    </a:ext>
                  </a:extLst>
                </p:cNvPr>
                <p:cNvSpPr/>
                <p:nvPr/>
              </p:nvSpPr>
              <p:spPr>
                <a:xfrm>
                  <a:off x="4957702" y="3214531"/>
                  <a:ext cx="474209" cy="91992"/>
                </a:xfrm>
                <a:custGeom>
                  <a:avLst/>
                  <a:gdLst>
                    <a:gd name="connsiteX0" fmla="*/ 17770 w 474209"/>
                    <a:gd name="connsiteY0" fmla="*/ 91993 h 91992"/>
                    <a:gd name="connsiteX1" fmla="*/ 0 w 474209"/>
                    <a:gd name="connsiteY1" fmla="*/ 74222 h 91992"/>
                    <a:gd name="connsiteX2" fmla="*/ 0 w 474209"/>
                    <a:gd name="connsiteY2" fmla="*/ 17770 h 91992"/>
                    <a:gd name="connsiteX3" fmla="*/ 17770 w 474209"/>
                    <a:gd name="connsiteY3" fmla="*/ 0 h 91992"/>
                    <a:gd name="connsiteX4" fmla="*/ 456439 w 474209"/>
                    <a:gd name="connsiteY4" fmla="*/ 0 h 91992"/>
                    <a:gd name="connsiteX5" fmla="*/ 474209 w 474209"/>
                    <a:gd name="connsiteY5" fmla="*/ 17770 h 91992"/>
                    <a:gd name="connsiteX6" fmla="*/ 474209 w 474209"/>
                    <a:gd name="connsiteY6" fmla="*/ 74222 h 91992"/>
                    <a:gd name="connsiteX7" fmla="*/ 456439 w 474209"/>
                    <a:gd name="connsiteY7" fmla="*/ 91993 h 91992"/>
                    <a:gd name="connsiteX8" fmla="*/ 17770 w 474209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4209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456439" y="0"/>
                      </a:lnTo>
                      <a:cubicBezTo>
                        <a:pt x="466243" y="0"/>
                        <a:pt x="474209" y="7966"/>
                        <a:pt x="474209" y="17770"/>
                      </a:cubicBezTo>
                      <a:lnTo>
                        <a:pt x="474209" y="74222"/>
                      </a:lnTo>
                      <a:cubicBezTo>
                        <a:pt x="474209" y="84026"/>
                        <a:pt x="466243" y="91993"/>
                        <a:pt x="456439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43" name="Kombinationstegning: figur 12642">
                  <a:extLst>
                    <a:ext uri="{FF2B5EF4-FFF2-40B4-BE49-F238E27FC236}">
                      <a16:creationId xmlns:a16="http://schemas.microsoft.com/office/drawing/2014/main" id="{0682D722-0D02-4C7E-82B4-B31E753ED711}"/>
                    </a:ext>
                  </a:extLst>
                </p:cNvPr>
                <p:cNvSpPr/>
                <p:nvPr/>
              </p:nvSpPr>
              <p:spPr>
                <a:xfrm>
                  <a:off x="4944298" y="3201127"/>
                  <a:ext cx="501018" cy="118801"/>
                </a:xfrm>
                <a:custGeom>
                  <a:avLst/>
                  <a:gdLst>
                    <a:gd name="connsiteX0" fmla="*/ 469843 w 501018"/>
                    <a:gd name="connsiteY0" fmla="*/ 26809 h 118801"/>
                    <a:gd name="connsiteX1" fmla="*/ 474209 w 501018"/>
                    <a:gd name="connsiteY1" fmla="*/ 31175 h 118801"/>
                    <a:gd name="connsiteX2" fmla="*/ 474209 w 501018"/>
                    <a:gd name="connsiteY2" fmla="*/ 87626 h 118801"/>
                    <a:gd name="connsiteX3" fmla="*/ 469843 w 501018"/>
                    <a:gd name="connsiteY3" fmla="*/ 91993 h 118801"/>
                    <a:gd name="connsiteX4" fmla="*/ 31175 w 501018"/>
                    <a:gd name="connsiteY4" fmla="*/ 91993 h 118801"/>
                    <a:gd name="connsiteX5" fmla="*/ 26809 w 501018"/>
                    <a:gd name="connsiteY5" fmla="*/ 87626 h 118801"/>
                    <a:gd name="connsiteX6" fmla="*/ 26809 w 501018"/>
                    <a:gd name="connsiteY6" fmla="*/ 31175 h 118801"/>
                    <a:gd name="connsiteX7" fmla="*/ 31175 w 501018"/>
                    <a:gd name="connsiteY7" fmla="*/ 26809 h 118801"/>
                    <a:gd name="connsiteX8" fmla="*/ 469843 w 501018"/>
                    <a:gd name="connsiteY8" fmla="*/ 26809 h 118801"/>
                    <a:gd name="connsiteX9" fmla="*/ 469843 w 501018"/>
                    <a:gd name="connsiteY9" fmla="*/ 0 h 118801"/>
                    <a:gd name="connsiteX10" fmla="*/ 31175 w 501018"/>
                    <a:gd name="connsiteY10" fmla="*/ 0 h 118801"/>
                    <a:gd name="connsiteX11" fmla="*/ 0 w 501018"/>
                    <a:gd name="connsiteY11" fmla="*/ 31175 h 118801"/>
                    <a:gd name="connsiteX12" fmla="*/ 0 w 501018"/>
                    <a:gd name="connsiteY12" fmla="*/ 87626 h 118801"/>
                    <a:gd name="connsiteX13" fmla="*/ 31175 w 501018"/>
                    <a:gd name="connsiteY13" fmla="*/ 118801 h 118801"/>
                    <a:gd name="connsiteX14" fmla="*/ 469843 w 501018"/>
                    <a:gd name="connsiteY14" fmla="*/ 118801 h 118801"/>
                    <a:gd name="connsiteX15" fmla="*/ 501018 w 501018"/>
                    <a:gd name="connsiteY15" fmla="*/ 87626 h 118801"/>
                    <a:gd name="connsiteX16" fmla="*/ 501018 w 501018"/>
                    <a:gd name="connsiteY16" fmla="*/ 31175 h 118801"/>
                    <a:gd name="connsiteX17" fmla="*/ 469843 w 501018"/>
                    <a:gd name="connsiteY17" fmla="*/ 0 h 118801"/>
                    <a:gd name="connsiteX18" fmla="*/ 469843 w 501018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018" h="118801">
                      <a:moveTo>
                        <a:pt x="469843" y="26809"/>
                      </a:moveTo>
                      <a:cubicBezTo>
                        <a:pt x="472218" y="26809"/>
                        <a:pt x="474209" y="28800"/>
                        <a:pt x="474209" y="31175"/>
                      </a:cubicBezTo>
                      <a:lnTo>
                        <a:pt x="474209" y="87626"/>
                      </a:lnTo>
                      <a:cubicBezTo>
                        <a:pt x="474209" y="90001"/>
                        <a:pt x="472218" y="91993"/>
                        <a:pt x="469843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469843" y="26809"/>
                      </a:lnTo>
                      <a:moveTo>
                        <a:pt x="469843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469843" y="118801"/>
                      </a:lnTo>
                      <a:cubicBezTo>
                        <a:pt x="487001" y="118801"/>
                        <a:pt x="501018" y="104861"/>
                        <a:pt x="501018" y="87626"/>
                      </a:cubicBezTo>
                      <a:lnTo>
                        <a:pt x="501018" y="31175"/>
                      </a:lnTo>
                      <a:cubicBezTo>
                        <a:pt x="501018" y="14017"/>
                        <a:pt x="487001" y="0"/>
                        <a:pt x="469843" y="0"/>
                      </a:cubicBezTo>
                      <a:lnTo>
                        <a:pt x="469843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44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053678" y="3474807"/>
                <a:ext cx="375782" cy="118801"/>
                <a:chOff x="5053678" y="3474807"/>
                <a:chExt cx="375782" cy="118801"/>
              </a:xfrm>
              <a:solidFill>
                <a:srgbClr val="1A1C3A"/>
              </a:solidFill>
            </p:grpSpPr>
            <p:sp>
              <p:nvSpPr>
                <p:cNvPr id="12645" name="Kombinationstegning: figur 12644">
                  <a:extLst>
                    <a:ext uri="{FF2B5EF4-FFF2-40B4-BE49-F238E27FC236}">
                      <a16:creationId xmlns:a16="http://schemas.microsoft.com/office/drawing/2014/main" id="{F9C71391-A849-4460-8002-924B8CD0ECEB}"/>
                    </a:ext>
                  </a:extLst>
                </p:cNvPr>
                <p:cNvSpPr/>
                <p:nvPr/>
              </p:nvSpPr>
              <p:spPr>
                <a:xfrm>
                  <a:off x="5067082" y="3488211"/>
                  <a:ext cx="348973" cy="91992"/>
                </a:xfrm>
                <a:custGeom>
                  <a:avLst/>
                  <a:gdLst>
                    <a:gd name="connsiteX0" fmla="*/ 17770 w 348973"/>
                    <a:gd name="connsiteY0" fmla="*/ 91993 h 91992"/>
                    <a:gd name="connsiteX1" fmla="*/ 0 w 348973"/>
                    <a:gd name="connsiteY1" fmla="*/ 74222 h 91992"/>
                    <a:gd name="connsiteX2" fmla="*/ 0 w 348973"/>
                    <a:gd name="connsiteY2" fmla="*/ 17770 h 91992"/>
                    <a:gd name="connsiteX3" fmla="*/ 17770 w 348973"/>
                    <a:gd name="connsiteY3" fmla="*/ 0 h 91992"/>
                    <a:gd name="connsiteX4" fmla="*/ 331204 w 348973"/>
                    <a:gd name="connsiteY4" fmla="*/ 0 h 91992"/>
                    <a:gd name="connsiteX5" fmla="*/ 348974 w 348973"/>
                    <a:gd name="connsiteY5" fmla="*/ 17770 h 91992"/>
                    <a:gd name="connsiteX6" fmla="*/ 348974 w 348973"/>
                    <a:gd name="connsiteY6" fmla="*/ 74222 h 91992"/>
                    <a:gd name="connsiteX7" fmla="*/ 331204 w 348973"/>
                    <a:gd name="connsiteY7" fmla="*/ 91993 h 91992"/>
                    <a:gd name="connsiteX8" fmla="*/ 17770 w 348973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8973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31204" y="0"/>
                      </a:lnTo>
                      <a:cubicBezTo>
                        <a:pt x="341008" y="0"/>
                        <a:pt x="348974" y="7966"/>
                        <a:pt x="348974" y="17770"/>
                      </a:cubicBezTo>
                      <a:lnTo>
                        <a:pt x="348974" y="74222"/>
                      </a:lnTo>
                      <a:cubicBezTo>
                        <a:pt x="348974" y="84026"/>
                        <a:pt x="341008" y="91993"/>
                        <a:pt x="331204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46" name="Kombinationstegning: figur 12645">
                  <a:extLst>
                    <a:ext uri="{FF2B5EF4-FFF2-40B4-BE49-F238E27FC236}">
                      <a16:creationId xmlns:a16="http://schemas.microsoft.com/office/drawing/2014/main" id="{AECAEFC0-4D91-4C94-9F25-008C2A64110B}"/>
                    </a:ext>
                  </a:extLst>
                </p:cNvPr>
                <p:cNvSpPr/>
                <p:nvPr/>
              </p:nvSpPr>
              <p:spPr>
                <a:xfrm>
                  <a:off x="5053678" y="3474807"/>
                  <a:ext cx="375782" cy="118801"/>
                </a:xfrm>
                <a:custGeom>
                  <a:avLst/>
                  <a:gdLst>
                    <a:gd name="connsiteX0" fmla="*/ 344608 w 375782"/>
                    <a:gd name="connsiteY0" fmla="*/ 26809 h 118801"/>
                    <a:gd name="connsiteX1" fmla="*/ 348974 w 375782"/>
                    <a:gd name="connsiteY1" fmla="*/ 31175 h 118801"/>
                    <a:gd name="connsiteX2" fmla="*/ 348974 w 375782"/>
                    <a:gd name="connsiteY2" fmla="*/ 87626 h 118801"/>
                    <a:gd name="connsiteX3" fmla="*/ 344608 w 375782"/>
                    <a:gd name="connsiteY3" fmla="*/ 91993 h 118801"/>
                    <a:gd name="connsiteX4" fmla="*/ 31175 w 375782"/>
                    <a:gd name="connsiteY4" fmla="*/ 91993 h 118801"/>
                    <a:gd name="connsiteX5" fmla="*/ 26809 w 375782"/>
                    <a:gd name="connsiteY5" fmla="*/ 87626 h 118801"/>
                    <a:gd name="connsiteX6" fmla="*/ 26809 w 375782"/>
                    <a:gd name="connsiteY6" fmla="*/ 31175 h 118801"/>
                    <a:gd name="connsiteX7" fmla="*/ 31175 w 375782"/>
                    <a:gd name="connsiteY7" fmla="*/ 26809 h 118801"/>
                    <a:gd name="connsiteX8" fmla="*/ 344608 w 375782"/>
                    <a:gd name="connsiteY8" fmla="*/ 26809 h 118801"/>
                    <a:gd name="connsiteX9" fmla="*/ 344608 w 375782"/>
                    <a:gd name="connsiteY9" fmla="*/ 0 h 118801"/>
                    <a:gd name="connsiteX10" fmla="*/ 31175 w 375782"/>
                    <a:gd name="connsiteY10" fmla="*/ 0 h 118801"/>
                    <a:gd name="connsiteX11" fmla="*/ 0 w 375782"/>
                    <a:gd name="connsiteY11" fmla="*/ 31175 h 118801"/>
                    <a:gd name="connsiteX12" fmla="*/ 0 w 375782"/>
                    <a:gd name="connsiteY12" fmla="*/ 87626 h 118801"/>
                    <a:gd name="connsiteX13" fmla="*/ 31175 w 375782"/>
                    <a:gd name="connsiteY13" fmla="*/ 118801 h 118801"/>
                    <a:gd name="connsiteX14" fmla="*/ 344608 w 375782"/>
                    <a:gd name="connsiteY14" fmla="*/ 118801 h 118801"/>
                    <a:gd name="connsiteX15" fmla="*/ 375783 w 375782"/>
                    <a:gd name="connsiteY15" fmla="*/ 87626 h 118801"/>
                    <a:gd name="connsiteX16" fmla="*/ 375783 w 375782"/>
                    <a:gd name="connsiteY16" fmla="*/ 31175 h 118801"/>
                    <a:gd name="connsiteX17" fmla="*/ 344608 w 375782"/>
                    <a:gd name="connsiteY17" fmla="*/ 0 h 118801"/>
                    <a:gd name="connsiteX18" fmla="*/ 344608 w 375782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75782" h="118801">
                      <a:moveTo>
                        <a:pt x="344608" y="26809"/>
                      </a:moveTo>
                      <a:cubicBezTo>
                        <a:pt x="346982" y="26809"/>
                        <a:pt x="348974" y="28800"/>
                        <a:pt x="348974" y="31175"/>
                      </a:cubicBezTo>
                      <a:lnTo>
                        <a:pt x="348974" y="87626"/>
                      </a:lnTo>
                      <a:cubicBezTo>
                        <a:pt x="348974" y="90001"/>
                        <a:pt x="346982" y="91993"/>
                        <a:pt x="344608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44608" y="26809"/>
                      </a:lnTo>
                      <a:moveTo>
                        <a:pt x="344608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44608" y="118801"/>
                      </a:lnTo>
                      <a:cubicBezTo>
                        <a:pt x="361765" y="118801"/>
                        <a:pt x="375783" y="104861"/>
                        <a:pt x="375783" y="87626"/>
                      </a:cubicBezTo>
                      <a:lnTo>
                        <a:pt x="375783" y="31175"/>
                      </a:lnTo>
                      <a:cubicBezTo>
                        <a:pt x="375706" y="14017"/>
                        <a:pt x="361765" y="0"/>
                        <a:pt x="344608" y="0"/>
                      </a:cubicBezTo>
                      <a:lnTo>
                        <a:pt x="344608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47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072980" y="3723898"/>
                <a:ext cx="539316" cy="118801"/>
                <a:chOff x="5072980" y="3723898"/>
                <a:chExt cx="539316" cy="118801"/>
              </a:xfrm>
              <a:solidFill>
                <a:srgbClr val="1A1C3A"/>
              </a:solidFill>
            </p:grpSpPr>
            <p:sp>
              <p:nvSpPr>
                <p:cNvPr id="12648" name="Kombinationstegning: figur 12647">
                  <a:extLst>
                    <a:ext uri="{FF2B5EF4-FFF2-40B4-BE49-F238E27FC236}">
                      <a16:creationId xmlns:a16="http://schemas.microsoft.com/office/drawing/2014/main" id="{FB7B030A-BDCA-404D-A663-B17EA0FC86E2}"/>
                    </a:ext>
                  </a:extLst>
                </p:cNvPr>
                <p:cNvSpPr/>
                <p:nvPr/>
              </p:nvSpPr>
              <p:spPr>
                <a:xfrm>
                  <a:off x="5086384" y="3737303"/>
                  <a:ext cx="512507" cy="91992"/>
                </a:xfrm>
                <a:custGeom>
                  <a:avLst/>
                  <a:gdLst>
                    <a:gd name="connsiteX0" fmla="*/ 17770 w 512507"/>
                    <a:gd name="connsiteY0" fmla="*/ 91993 h 91992"/>
                    <a:gd name="connsiteX1" fmla="*/ 0 w 512507"/>
                    <a:gd name="connsiteY1" fmla="*/ 74222 h 91992"/>
                    <a:gd name="connsiteX2" fmla="*/ 0 w 512507"/>
                    <a:gd name="connsiteY2" fmla="*/ 17770 h 91992"/>
                    <a:gd name="connsiteX3" fmla="*/ 17770 w 512507"/>
                    <a:gd name="connsiteY3" fmla="*/ 0 h 91992"/>
                    <a:gd name="connsiteX4" fmla="*/ 494737 w 512507"/>
                    <a:gd name="connsiteY4" fmla="*/ 0 h 91992"/>
                    <a:gd name="connsiteX5" fmla="*/ 512507 w 512507"/>
                    <a:gd name="connsiteY5" fmla="*/ 17770 h 91992"/>
                    <a:gd name="connsiteX6" fmla="*/ 512507 w 512507"/>
                    <a:gd name="connsiteY6" fmla="*/ 74222 h 91992"/>
                    <a:gd name="connsiteX7" fmla="*/ 494737 w 512507"/>
                    <a:gd name="connsiteY7" fmla="*/ 91993 h 91992"/>
                    <a:gd name="connsiteX8" fmla="*/ 17770 w 512507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2507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494737" y="0"/>
                      </a:lnTo>
                      <a:cubicBezTo>
                        <a:pt x="504541" y="0"/>
                        <a:pt x="512507" y="7966"/>
                        <a:pt x="512507" y="17770"/>
                      </a:cubicBezTo>
                      <a:lnTo>
                        <a:pt x="512507" y="74222"/>
                      </a:lnTo>
                      <a:cubicBezTo>
                        <a:pt x="512507" y="84026"/>
                        <a:pt x="504541" y="91993"/>
                        <a:pt x="494737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49" name="Kombinationstegning: figur 12648">
                  <a:extLst>
                    <a:ext uri="{FF2B5EF4-FFF2-40B4-BE49-F238E27FC236}">
                      <a16:creationId xmlns:a16="http://schemas.microsoft.com/office/drawing/2014/main" id="{D2C8897F-7117-4A23-979B-62845E2002D0}"/>
                    </a:ext>
                  </a:extLst>
                </p:cNvPr>
                <p:cNvSpPr/>
                <p:nvPr/>
              </p:nvSpPr>
              <p:spPr>
                <a:xfrm>
                  <a:off x="5072980" y="3723898"/>
                  <a:ext cx="539316" cy="118801"/>
                </a:xfrm>
                <a:custGeom>
                  <a:avLst/>
                  <a:gdLst>
                    <a:gd name="connsiteX0" fmla="*/ 508141 w 539316"/>
                    <a:gd name="connsiteY0" fmla="*/ 26809 h 118801"/>
                    <a:gd name="connsiteX1" fmla="*/ 512507 w 539316"/>
                    <a:gd name="connsiteY1" fmla="*/ 31175 h 118801"/>
                    <a:gd name="connsiteX2" fmla="*/ 512507 w 539316"/>
                    <a:gd name="connsiteY2" fmla="*/ 87626 h 118801"/>
                    <a:gd name="connsiteX3" fmla="*/ 508141 w 539316"/>
                    <a:gd name="connsiteY3" fmla="*/ 91993 h 118801"/>
                    <a:gd name="connsiteX4" fmla="*/ 31175 w 539316"/>
                    <a:gd name="connsiteY4" fmla="*/ 91993 h 118801"/>
                    <a:gd name="connsiteX5" fmla="*/ 26809 w 539316"/>
                    <a:gd name="connsiteY5" fmla="*/ 87626 h 118801"/>
                    <a:gd name="connsiteX6" fmla="*/ 26809 w 539316"/>
                    <a:gd name="connsiteY6" fmla="*/ 31175 h 118801"/>
                    <a:gd name="connsiteX7" fmla="*/ 31175 w 539316"/>
                    <a:gd name="connsiteY7" fmla="*/ 26809 h 118801"/>
                    <a:gd name="connsiteX8" fmla="*/ 508141 w 539316"/>
                    <a:gd name="connsiteY8" fmla="*/ 26809 h 118801"/>
                    <a:gd name="connsiteX9" fmla="*/ 508141 w 539316"/>
                    <a:gd name="connsiteY9" fmla="*/ 0 h 118801"/>
                    <a:gd name="connsiteX10" fmla="*/ 31175 w 539316"/>
                    <a:gd name="connsiteY10" fmla="*/ 0 h 118801"/>
                    <a:gd name="connsiteX11" fmla="*/ 0 w 539316"/>
                    <a:gd name="connsiteY11" fmla="*/ 31175 h 118801"/>
                    <a:gd name="connsiteX12" fmla="*/ 0 w 539316"/>
                    <a:gd name="connsiteY12" fmla="*/ 87626 h 118801"/>
                    <a:gd name="connsiteX13" fmla="*/ 31175 w 539316"/>
                    <a:gd name="connsiteY13" fmla="*/ 118801 h 118801"/>
                    <a:gd name="connsiteX14" fmla="*/ 508141 w 539316"/>
                    <a:gd name="connsiteY14" fmla="*/ 118801 h 118801"/>
                    <a:gd name="connsiteX15" fmla="*/ 539316 w 539316"/>
                    <a:gd name="connsiteY15" fmla="*/ 87626 h 118801"/>
                    <a:gd name="connsiteX16" fmla="*/ 539316 w 539316"/>
                    <a:gd name="connsiteY16" fmla="*/ 31175 h 118801"/>
                    <a:gd name="connsiteX17" fmla="*/ 508141 w 539316"/>
                    <a:gd name="connsiteY17" fmla="*/ 0 h 118801"/>
                    <a:gd name="connsiteX18" fmla="*/ 508141 w 539316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39316" h="118801">
                      <a:moveTo>
                        <a:pt x="508141" y="26809"/>
                      </a:moveTo>
                      <a:cubicBezTo>
                        <a:pt x="510516" y="26809"/>
                        <a:pt x="512507" y="28800"/>
                        <a:pt x="512507" y="31175"/>
                      </a:cubicBezTo>
                      <a:lnTo>
                        <a:pt x="512507" y="87626"/>
                      </a:lnTo>
                      <a:cubicBezTo>
                        <a:pt x="512507" y="90001"/>
                        <a:pt x="510516" y="91993"/>
                        <a:pt x="508141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508141" y="26809"/>
                      </a:lnTo>
                      <a:moveTo>
                        <a:pt x="508141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5" y="118801"/>
                      </a:cubicBezTo>
                      <a:lnTo>
                        <a:pt x="508141" y="118801"/>
                      </a:lnTo>
                      <a:cubicBezTo>
                        <a:pt x="525299" y="118801"/>
                        <a:pt x="539316" y="104861"/>
                        <a:pt x="539316" y="87626"/>
                      </a:cubicBezTo>
                      <a:lnTo>
                        <a:pt x="539316" y="31175"/>
                      </a:lnTo>
                      <a:cubicBezTo>
                        <a:pt x="539240" y="14017"/>
                        <a:pt x="525299" y="0"/>
                        <a:pt x="508141" y="0"/>
                      </a:cubicBezTo>
                      <a:lnTo>
                        <a:pt x="508141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50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094580" y="3877551"/>
                <a:ext cx="633606" cy="118801"/>
                <a:chOff x="5094580" y="3877551"/>
                <a:chExt cx="633606" cy="118801"/>
              </a:xfrm>
              <a:solidFill>
                <a:srgbClr val="1A1C3A"/>
              </a:solidFill>
            </p:grpSpPr>
            <p:sp>
              <p:nvSpPr>
                <p:cNvPr id="12651" name="Kombinationstegning: figur 12650">
                  <a:extLst>
                    <a:ext uri="{FF2B5EF4-FFF2-40B4-BE49-F238E27FC236}">
                      <a16:creationId xmlns:a16="http://schemas.microsoft.com/office/drawing/2014/main" id="{1F5A4726-F9C6-4A4D-8EA4-C84ED7C1D189}"/>
                    </a:ext>
                  </a:extLst>
                </p:cNvPr>
                <p:cNvSpPr/>
                <p:nvPr/>
              </p:nvSpPr>
              <p:spPr>
                <a:xfrm>
                  <a:off x="5107985" y="3890955"/>
                  <a:ext cx="606797" cy="91992"/>
                </a:xfrm>
                <a:custGeom>
                  <a:avLst/>
                  <a:gdLst>
                    <a:gd name="connsiteX0" fmla="*/ 17770 w 606797"/>
                    <a:gd name="connsiteY0" fmla="*/ 91993 h 91992"/>
                    <a:gd name="connsiteX1" fmla="*/ 0 w 606797"/>
                    <a:gd name="connsiteY1" fmla="*/ 74222 h 91992"/>
                    <a:gd name="connsiteX2" fmla="*/ 0 w 606797"/>
                    <a:gd name="connsiteY2" fmla="*/ 17770 h 91992"/>
                    <a:gd name="connsiteX3" fmla="*/ 17770 w 606797"/>
                    <a:gd name="connsiteY3" fmla="*/ 0 h 91992"/>
                    <a:gd name="connsiteX4" fmla="*/ 589028 w 606797"/>
                    <a:gd name="connsiteY4" fmla="*/ 0 h 91992"/>
                    <a:gd name="connsiteX5" fmla="*/ 606798 w 606797"/>
                    <a:gd name="connsiteY5" fmla="*/ 17770 h 91992"/>
                    <a:gd name="connsiteX6" fmla="*/ 606798 w 606797"/>
                    <a:gd name="connsiteY6" fmla="*/ 74222 h 91992"/>
                    <a:gd name="connsiteX7" fmla="*/ 589028 w 606797"/>
                    <a:gd name="connsiteY7" fmla="*/ 91993 h 91992"/>
                    <a:gd name="connsiteX8" fmla="*/ 17770 w 606797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6797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589028" y="0"/>
                      </a:lnTo>
                      <a:cubicBezTo>
                        <a:pt x="598832" y="0"/>
                        <a:pt x="606798" y="7966"/>
                        <a:pt x="606798" y="17770"/>
                      </a:cubicBezTo>
                      <a:lnTo>
                        <a:pt x="606798" y="74222"/>
                      </a:lnTo>
                      <a:cubicBezTo>
                        <a:pt x="606798" y="84026"/>
                        <a:pt x="598832" y="91993"/>
                        <a:pt x="589028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52" name="Kombinationstegning: figur 12651">
                  <a:extLst>
                    <a:ext uri="{FF2B5EF4-FFF2-40B4-BE49-F238E27FC236}">
                      <a16:creationId xmlns:a16="http://schemas.microsoft.com/office/drawing/2014/main" id="{76E7B9B2-9D00-46C0-9753-ECD4B3AB4E20}"/>
                    </a:ext>
                  </a:extLst>
                </p:cNvPr>
                <p:cNvSpPr/>
                <p:nvPr/>
              </p:nvSpPr>
              <p:spPr>
                <a:xfrm>
                  <a:off x="5094580" y="3877551"/>
                  <a:ext cx="633606" cy="118801"/>
                </a:xfrm>
                <a:custGeom>
                  <a:avLst/>
                  <a:gdLst>
                    <a:gd name="connsiteX0" fmla="*/ 602432 w 633606"/>
                    <a:gd name="connsiteY0" fmla="*/ 26809 h 118801"/>
                    <a:gd name="connsiteX1" fmla="*/ 606798 w 633606"/>
                    <a:gd name="connsiteY1" fmla="*/ 31175 h 118801"/>
                    <a:gd name="connsiteX2" fmla="*/ 606798 w 633606"/>
                    <a:gd name="connsiteY2" fmla="*/ 87626 h 118801"/>
                    <a:gd name="connsiteX3" fmla="*/ 602432 w 633606"/>
                    <a:gd name="connsiteY3" fmla="*/ 91993 h 118801"/>
                    <a:gd name="connsiteX4" fmla="*/ 31175 w 633606"/>
                    <a:gd name="connsiteY4" fmla="*/ 91993 h 118801"/>
                    <a:gd name="connsiteX5" fmla="*/ 26809 w 633606"/>
                    <a:gd name="connsiteY5" fmla="*/ 87626 h 118801"/>
                    <a:gd name="connsiteX6" fmla="*/ 26809 w 633606"/>
                    <a:gd name="connsiteY6" fmla="*/ 31175 h 118801"/>
                    <a:gd name="connsiteX7" fmla="*/ 31175 w 633606"/>
                    <a:gd name="connsiteY7" fmla="*/ 26809 h 118801"/>
                    <a:gd name="connsiteX8" fmla="*/ 602432 w 633606"/>
                    <a:gd name="connsiteY8" fmla="*/ 26809 h 118801"/>
                    <a:gd name="connsiteX9" fmla="*/ 602432 w 633606"/>
                    <a:gd name="connsiteY9" fmla="*/ 0 h 118801"/>
                    <a:gd name="connsiteX10" fmla="*/ 31175 w 633606"/>
                    <a:gd name="connsiteY10" fmla="*/ 0 h 118801"/>
                    <a:gd name="connsiteX11" fmla="*/ 0 w 633606"/>
                    <a:gd name="connsiteY11" fmla="*/ 31175 h 118801"/>
                    <a:gd name="connsiteX12" fmla="*/ 0 w 633606"/>
                    <a:gd name="connsiteY12" fmla="*/ 87626 h 118801"/>
                    <a:gd name="connsiteX13" fmla="*/ 31175 w 633606"/>
                    <a:gd name="connsiteY13" fmla="*/ 118801 h 118801"/>
                    <a:gd name="connsiteX14" fmla="*/ 602432 w 633606"/>
                    <a:gd name="connsiteY14" fmla="*/ 118801 h 118801"/>
                    <a:gd name="connsiteX15" fmla="*/ 633607 w 633606"/>
                    <a:gd name="connsiteY15" fmla="*/ 87626 h 118801"/>
                    <a:gd name="connsiteX16" fmla="*/ 633607 w 633606"/>
                    <a:gd name="connsiteY16" fmla="*/ 31175 h 118801"/>
                    <a:gd name="connsiteX17" fmla="*/ 602432 w 633606"/>
                    <a:gd name="connsiteY17" fmla="*/ 0 h 118801"/>
                    <a:gd name="connsiteX18" fmla="*/ 602432 w 633606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33606" h="118801">
                      <a:moveTo>
                        <a:pt x="602432" y="26809"/>
                      </a:moveTo>
                      <a:cubicBezTo>
                        <a:pt x="604806" y="26809"/>
                        <a:pt x="606798" y="28800"/>
                        <a:pt x="606798" y="31175"/>
                      </a:cubicBezTo>
                      <a:lnTo>
                        <a:pt x="606798" y="87626"/>
                      </a:lnTo>
                      <a:cubicBezTo>
                        <a:pt x="606798" y="90001"/>
                        <a:pt x="604806" y="91993"/>
                        <a:pt x="602432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602432" y="26809"/>
                      </a:lnTo>
                      <a:moveTo>
                        <a:pt x="602432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602432" y="118801"/>
                      </a:lnTo>
                      <a:cubicBezTo>
                        <a:pt x="619589" y="118801"/>
                        <a:pt x="633607" y="104861"/>
                        <a:pt x="633607" y="87626"/>
                      </a:cubicBezTo>
                      <a:lnTo>
                        <a:pt x="633607" y="31175"/>
                      </a:lnTo>
                      <a:cubicBezTo>
                        <a:pt x="633607" y="14017"/>
                        <a:pt x="619589" y="0"/>
                        <a:pt x="602432" y="0"/>
                      </a:cubicBezTo>
                      <a:lnTo>
                        <a:pt x="602432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53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460482" y="4136677"/>
                <a:ext cx="345220" cy="118801"/>
                <a:chOff x="5460482" y="4136677"/>
                <a:chExt cx="345220" cy="118801"/>
              </a:xfrm>
              <a:solidFill>
                <a:srgbClr val="1A1C3A"/>
              </a:solidFill>
            </p:grpSpPr>
            <p:sp>
              <p:nvSpPr>
                <p:cNvPr id="12654" name="Kombinationstegning: figur 12653">
                  <a:extLst>
                    <a:ext uri="{FF2B5EF4-FFF2-40B4-BE49-F238E27FC236}">
                      <a16:creationId xmlns:a16="http://schemas.microsoft.com/office/drawing/2014/main" id="{80AB50E0-B92B-4B59-AE87-D8086630ED19}"/>
                    </a:ext>
                  </a:extLst>
                </p:cNvPr>
                <p:cNvSpPr/>
                <p:nvPr/>
              </p:nvSpPr>
              <p:spPr>
                <a:xfrm>
                  <a:off x="5473886" y="4150082"/>
                  <a:ext cx="318411" cy="91992"/>
                </a:xfrm>
                <a:custGeom>
                  <a:avLst/>
                  <a:gdLst>
                    <a:gd name="connsiteX0" fmla="*/ 17770 w 318411"/>
                    <a:gd name="connsiteY0" fmla="*/ 91992 h 91992"/>
                    <a:gd name="connsiteX1" fmla="*/ 0 w 318411"/>
                    <a:gd name="connsiteY1" fmla="*/ 74222 h 91992"/>
                    <a:gd name="connsiteX2" fmla="*/ 0 w 318411"/>
                    <a:gd name="connsiteY2" fmla="*/ 17770 h 91992"/>
                    <a:gd name="connsiteX3" fmla="*/ 17770 w 318411"/>
                    <a:gd name="connsiteY3" fmla="*/ 0 h 91992"/>
                    <a:gd name="connsiteX4" fmla="*/ 300641 w 318411"/>
                    <a:gd name="connsiteY4" fmla="*/ 0 h 91992"/>
                    <a:gd name="connsiteX5" fmla="*/ 318412 w 318411"/>
                    <a:gd name="connsiteY5" fmla="*/ 17770 h 91992"/>
                    <a:gd name="connsiteX6" fmla="*/ 318412 w 318411"/>
                    <a:gd name="connsiteY6" fmla="*/ 74222 h 91992"/>
                    <a:gd name="connsiteX7" fmla="*/ 300641 w 318411"/>
                    <a:gd name="connsiteY7" fmla="*/ 91992 h 91992"/>
                    <a:gd name="connsiteX8" fmla="*/ 17770 w 318411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8411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00641" y="0"/>
                      </a:lnTo>
                      <a:cubicBezTo>
                        <a:pt x="310445" y="0"/>
                        <a:pt x="318412" y="7966"/>
                        <a:pt x="318412" y="17770"/>
                      </a:cubicBezTo>
                      <a:lnTo>
                        <a:pt x="318412" y="74222"/>
                      </a:lnTo>
                      <a:cubicBezTo>
                        <a:pt x="318412" y="84026"/>
                        <a:pt x="310445" y="91992"/>
                        <a:pt x="300641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55" name="Kombinationstegning: figur 12654">
                  <a:extLst>
                    <a:ext uri="{FF2B5EF4-FFF2-40B4-BE49-F238E27FC236}">
                      <a16:creationId xmlns:a16="http://schemas.microsoft.com/office/drawing/2014/main" id="{348E1EBD-CB09-4AB6-8212-A7FCB7884330}"/>
                    </a:ext>
                  </a:extLst>
                </p:cNvPr>
                <p:cNvSpPr/>
                <p:nvPr/>
              </p:nvSpPr>
              <p:spPr>
                <a:xfrm>
                  <a:off x="5460482" y="4136677"/>
                  <a:ext cx="345220" cy="118801"/>
                </a:xfrm>
                <a:custGeom>
                  <a:avLst/>
                  <a:gdLst>
                    <a:gd name="connsiteX0" fmla="*/ 314046 w 345220"/>
                    <a:gd name="connsiteY0" fmla="*/ 26809 h 118801"/>
                    <a:gd name="connsiteX1" fmla="*/ 318412 w 345220"/>
                    <a:gd name="connsiteY1" fmla="*/ 31175 h 118801"/>
                    <a:gd name="connsiteX2" fmla="*/ 318412 w 345220"/>
                    <a:gd name="connsiteY2" fmla="*/ 87626 h 118801"/>
                    <a:gd name="connsiteX3" fmla="*/ 314046 w 345220"/>
                    <a:gd name="connsiteY3" fmla="*/ 91992 h 118801"/>
                    <a:gd name="connsiteX4" fmla="*/ 31175 w 345220"/>
                    <a:gd name="connsiteY4" fmla="*/ 91992 h 118801"/>
                    <a:gd name="connsiteX5" fmla="*/ 26809 w 345220"/>
                    <a:gd name="connsiteY5" fmla="*/ 87626 h 118801"/>
                    <a:gd name="connsiteX6" fmla="*/ 26809 w 345220"/>
                    <a:gd name="connsiteY6" fmla="*/ 31175 h 118801"/>
                    <a:gd name="connsiteX7" fmla="*/ 31175 w 345220"/>
                    <a:gd name="connsiteY7" fmla="*/ 26809 h 118801"/>
                    <a:gd name="connsiteX8" fmla="*/ 314046 w 345220"/>
                    <a:gd name="connsiteY8" fmla="*/ 26809 h 118801"/>
                    <a:gd name="connsiteX9" fmla="*/ 314046 w 345220"/>
                    <a:gd name="connsiteY9" fmla="*/ 0 h 118801"/>
                    <a:gd name="connsiteX10" fmla="*/ 31175 w 345220"/>
                    <a:gd name="connsiteY10" fmla="*/ 0 h 118801"/>
                    <a:gd name="connsiteX11" fmla="*/ 0 w 345220"/>
                    <a:gd name="connsiteY11" fmla="*/ 31175 h 118801"/>
                    <a:gd name="connsiteX12" fmla="*/ 0 w 345220"/>
                    <a:gd name="connsiteY12" fmla="*/ 87626 h 118801"/>
                    <a:gd name="connsiteX13" fmla="*/ 31175 w 345220"/>
                    <a:gd name="connsiteY13" fmla="*/ 118801 h 118801"/>
                    <a:gd name="connsiteX14" fmla="*/ 314046 w 345220"/>
                    <a:gd name="connsiteY14" fmla="*/ 118801 h 118801"/>
                    <a:gd name="connsiteX15" fmla="*/ 345221 w 345220"/>
                    <a:gd name="connsiteY15" fmla="*/ 87626 h 118801"/>
                    <a:gd name="connsiteX16" fmla="*/ 345221 w 345220"/>
                    <a:gd name="connsiteY16" fmla="*/ 31175 h 118801"/>
                    <a:gd name="connsiteX17" fmla="*/ 314046 w 345220"/>
                    <a:gd name="connsiteY17" fmla="*/ 0 h 118801"/>
                    <a:gd name="connsiteX18" fmla="*/ 314046 w 345220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45220" h="118801">
                      <a:moveTo>
                        <a:pt x="314046" y="26809"/>
                      </a:moveTo>
                      <a:cubicBezTo>
                        <a:pt x="316420" y="26809"/>
                        <a:pt x="318412" y="28800"/>
                        <a:pt x="318412" y="31175"/>
                      </a:cubicBezTo>
                      <a:lnTo>
                        <a:pt x="318412" y="87626"/>
                      </a:lnTo>
                      <a:cubicBezTo>
                        <a:pt x="318412" y="90001"/>
                        <a:pt x="316420" y="91992"/>
                        <a:pt x="314046" y="91992"/>
                      </a:cubicBezTo>
                      <a:lnTo>
                        <a:pt x="31175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14046" y="26809"/>
                      </a:lnTo>
                      <a:moveTo>
                        <a:pt x="314046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14046" y="118801"/>
                      </a:lnTo>
                      <a:cubicBezTo>
                        <a:pt x="331203" y="118801"/>
                        <a:pt x="345221" y="104861"/>
                        <a:pt x="345221" y="87626"/>
                      </a:cubicBezTo>
                      <a:lnTo>
                        <a:pt x="345221" y="31175"/>
                      </a:lnTo>
                      <a:cubicBezTo>
                        <a:pt x="345221" y="13941"/>
                        <a:pt x="331203" y="0"/>
                        <a:pt x="314046" y="0"/>
                      </a:cubicBezTo>
                      <a:lnTo>
                        <a:pt x="314046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56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203577" y="4288032"/>
                <a:ext cx="567426" cy="118801"/>
                <a:chOff x="5203577" y="4288032"/>
                <a:chExt cx="567426" cy="118801"/>
              </a:xfrm>
              <a:solidFill>
                <a:srgbClr val="1A1C3A"/>
              </a:solidFill>
            </p:grpSpPr>
            <p:sp>
              <p:nvSpPr>
                <p:cNvPr id="12657" name="Kombinationstegning: figur 12656">
                  <a:extLst>
                    <a:ext uri="{FF2B5EF4-FFF2-40B4-BE49-F238E27FC236}">
                      <a16:creationId xmlns:a16="http://schemas.microsoft.com/office/drawing/2014/main" id="{34914900-C8AD-4816-A545-388913E4480A}"/>
                    </a:ext>
                  </a:extLst>
                </p:cNvPr>
                <p:cNvSpPr/>
                <p:nvPr/>
              </p:nvSpPr>
              <p:spPr>
                <a:xfrm>
                  <a:off x="5216981" y="4301436"/>
                  <a:ext cx="540618" cy="91992"/>
                </a:xfrm>
                <a:custGeom>
                  <a:avLst/>
                  <a:gdLst>
                    <a:gd name="connsiteX0" fmla="*/ 17770 w 540618"/>
                    <a:gd name="connsiteY0" fmla="*/ 91993 h 91992"/>
                    <a:gd name="connsiteX1" fmla="*/ 0 w 540618"/>
                    <a:gd name="connsiteY1" fmla="*/ 74222 h 91992"/>
                    <a:gd name="connsiteX2" fmla="*/ 0 w 540618"/>
                    <a:gd name="connsiteY2" fmla="*/ 17770 h 91992"/>
                    <a:gd name="connsiteX3" fmla="*/ 17770 w 540618"/>
                    <a:gd name="connsiteY3" fmla="*/ 0 h 91992"/>
                    <a:gd name="connsiteX4" fmla="*/ 522848 w 540618"/>
                    <a:gd name="connsiteY4" fmla="*/ 0 h 91992"/>
                    <a:gd name="connsiteX5" fmla="*/ 540618 w 540618"/>
                    <a:gd name="connsiteY5" fmla="*/ 17770 h 91992"/>
                    <a:gd name="connsiteX6" fmla="*/ 540618 w 540618"/>
                    <a:gd name="connsiteY6" fmla="*/ 74222 h 91992"/>
                    <a:gd name="connsiteX7" fmla="*/ 522848 w 540618"/>
                    <a:gd name="connsiteY7" fmla="*/ 91993 h 91992"/>
                    <a:gd name="connsiteX8" fmla="*/ 17770 w 540618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0618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522848" y="0"/>
                      </a:lnTo>
                      <a:cubicBezTo>
                        <a:pt x="532652" y="0"/>
                        <a:pt x="540618" y="7966"/>
                        <a:pt x="540618" y="17770"/>
                      </a:cubicBezTo>
                      <a:lnTo>
                        <a:pt x="540618" y="74222"/>
                      </a:lnTo>
                      <a:cubicBezTo>
                        <a:pt x="540618" y="84026"/>
                        <a:pt x="532652" y="91993"/>
                        <a:pt x="522848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58" name="Kombinationstegning: figur 12657">
                  <a:extLst>
                    <a:ext uri="{FF2B5EF4-FFF2-40B4-BE49-F238E27FC236}">
                      <a16:creationId xmlns:a16="http://schemas.microsoft.com/office/drawing/2014/main" id="{BEA1AB25-E1B2-4632-B23B-12DEA2389A71}"/>
                    </a:ext>
                  </a:extLst>
                </p:cNvPr>
                <p:cNvSpPr/>
                <p:nvPr/>
              </p:nvSpPr>
              <p:spPr>
                <a:xfrm>
                  <a:off x="5203577" y="4288032"/>
                  <a:ext cx="567426" cy="118801"/>
                </a:xfrm>
                <a:custGeom>
                  <a:avLst/>
                  <a:gdLst>
                    <a:gd name="connsiteX0" fmla="*/ 536252 w 567426"/>
                    <a:gd name="connsiteY0" fmla="*/ 26809 h 118801"/>
                    <a:gd name="connsiteX1" fmla="*/ 540618 w 567426"/>
                    <a:gd name="connsiteY1" fmla="*/ 31175 h 118801"/>
                    <a:gd name="connsiteX2" fmla="*/ 540618 w 567426"/>
                    <a:gd name="connsiteY2" fmla="*/ 87626 h 118801"/>
                    <a:gd name="connsiteX3" fmla="*/ 536252 w 567426"/>
                    <a:gd name="connsiteY3" fmla="*/ 91993 h 118801"/>
                    <a:gd name="connsiteX4" fmla="*/ 31175 w 567426"/>
                    <a:gd name="connsiteY4" fmla="*/ 91993 h 118801"/>
                    <a:gd name="connsiteX5" fmla="*/ 26809 w 567426"/>
                    <a:gd name="connsiteY5" fmla="*/ 87626 h 118801"/>
                    <a:gd name="connsiteX6" fmla="*/ 26809 w 567426"/>
                    <a:gd name="connsiteY6" fmla="*/ 31175 h 118801"/>
                    <a:gd name="connsiteX7" fmla="*/ 31175 w 567426"/>
                    <a:gd name="connsiteY7" fmla="*/ 26809 h 118801"/>
                    <a:gd name="connsiteX8" fmla="*/ 536252 w 567426"/>
                    <a:gd name="connsiteY8" fmla="*/ 26809 h 118801"/>
                    <a:gd name="connsiteX9" fmla="*/ 536252 w 567426"/>
                    <a:gd name="connsiteY9" fmla="*/ 0 h 118801"/>
                    <a:gd name="connsiteX10" fmla="*/ 31175 w 567426"/>
                    <a:gd name="connsiteY10" fmla="*/ 0 h 118801"/>
                    <a:gd name="connsiteX11" fmla="*/ 0 w 567426"/>
                    <a:gd name="connsiteY11" fmla="*/ 31175 h 118801"/>
                    <a:gd name="connsiteX12" fmla="*/ 0 w 567426"/>
                    <a:gd name="connsiteY12" fmla="*/ 87626 h 118801"/>
                    <a:gd name="connsiteX13" fmla="*/ 31175 w 567426"/>
                    <a:gd name="connsiteY13" fmla="*/ 118801 h 118801"/>
                    <a:gd name="connsiteX14" fmla="*/ 536252 w 567426"/>
                    <a:gd name="connsiteY14" fmla="*/ 118801 h 118801"/>
                    <a:gd name="connsiteX15" fmla="*/ 567427 w 567426"/>
                    <a:gd name="connsiteY15" fmla="*/ 87626 h 118801"/>
                    <a:gd name="connsiteX16" fmla="*/ 567427 w 567426"/>
                    <a:gd name="connsiteY16" fmla="*/ 31175 h 118801"/>
                    <a:gd name="connsiteX17" fmla="*/ 536252 w 567426"/>
                    <a:gd name="connsiteY17" fmla="*/ 0 h 118801"/>
                    <a:gd name="connsiteX18" fmla="*/ 536252 w 567426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426" h="118801">
                      <a:moveTo>
                        <a:pt x="536252" y="26809"/>
                      </a:moveTo>
                      <a:cubicBezTo>
                        <a:pt x="538627" y="26809"/>
                        <a:pt x="540618" y="28800"/>
                        <a:pt x="540618" y="31175"/>
                      </a:cubicBezTo>
                      <a:lnTo>
                        <a:pt x="540618" y="87626"/>
                      </a:lnTo>
                      <a:cubicBezTo>
                        <a:pt x="540618" y="90001"/>
                        <a:pt x="538627" y="91993"/>
                        <a:pt x="536252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536252" y="26809"/>
                      </a:lnTo>
                      <a:moveTo>
                        <a:pt x="536252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536252" y="118801"/>
                      </a:lnTo>
                      <a:cubicBezTo>
                        <a:pt x="553410" y="118801"/>
                        <a:pt x="567427" y="104861"/>
                        <a:pt x="567427" y="87626"/>
                      </a:cubicBezTo>
                      <a:lnTo>
                        <a:pt x="567427" y="31175"/>
                      </a:lnTo>
                      <a:cubicBezTo>
                        <a:pt x="567427" y="14017"/>
                        <a:pt x="553410" y="0"/>
                        <a:pt x="536252" y="0"/>
                      </a:cubicBezTo>
                      <a:lnTo>
                        <a:pt x="536252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59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365349" y="4448272"/>
                <a:ext cx="332888" cy="118801"/>
                <a:chOff x="5365349" y="4448272"/>
                <a:chExt cx="332888" cy="118801"/>
              </a:xfrm>
              <a:solidFill>
                <a:srgbClr val="1A1C3A"/>
              </a:solidFill>
            </p:grpSpPr>
            <p:sp>
              <p:nvSpPr>
                <p:cNvPr id="12660" name="Kombinationstegning: figur 12659">
                  <a:extLst>
                    <a:ext uri="{FF2B5EF4-FFF2-40B4-BE49-F238E27FC236}">
                      <a16:creationId xmlns:a16="http://schemas.microsoft.com/office/drawing/2014/main" id="{56C7A740-46F7-4DCA-B565-34E562073BA0}"/>
                    </a:ext>
                  </a:extLst>
                </p:cNvPr>
                <p:cNvSpPr/>
                <p:nvPr/>
              </p:nvSpPr>
              <p:spPr>
                <a:xfrm>
                  <a:off x="5378753" y="4461600"/>
                  <a:ext cx="306079" cy="91992"/>
                </a:xfrm>
                <a:custGeom>
                  <a:avLst/>
                  <a:gdLst>
                    <a:gd name="connsiteX0" fmla="*/ 17770 w 306079"/>
                    <a:gd name="connsiteY0" fmla="*/ 91993 h 91992"/>
                    <a:gd name="connsiteX1" fmla="*/ 0 w 306079"/>
                    <a:gd name="connsiteY1" fmla="*/ 74222 h 91992"/>
                    <a:gd name="connsiteX2" fmla="*/ 0 w 306079"/>
                    <a:gd name="connsiteY2" fmla="*/ 17770 h 91992"/>
                    <a:gd name="connsiteX3" fmla="*/ 17770 w 306079"/>
                    <a:gd name="connsiteY3" fmla="*/ 0 h 91992"/>
                    <a:gd name="connsiteX4" fmla="*/ 288309 w 306079"/>
                    <a:gd name="connsiteY4" fmla="*/ 0 h 91992"/>
                    <a:gd name="connsiteX5" fmla="*/ 306080 w 306079"/>
                    <a:gd name="connsiteY5" fmla="*/ 17770 h 91992"/>
                    <a:gd name="connsiteX6" fmla="*/ 306080 w 306079"/>
                    <a:gd name="connsiteY6" fmla="*/ 74222 h 91992"/>
                    <a:gd name="connsiteX7" fmla="*/ 288309 w 306079"/>
                    <a:gd name="connsiteY7" fmla="*/ 91993 h 91992"/>
                    <a:gd name="connsiteX8" fmla="*/ 17770 w 306079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6079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288309" y="0"/>
                      </a:lnTo>
                      <a:cubicBezTo>
                        <a:pt x="298114" y="0"/>
                        <a:pt x="306080" y="7966"/>
                        <a:pt x="306080" y="17770"/>
                      </a:cubicBezTo>
                      <a:lnTo>
                        <a:pt x="306080" y="74222"/>
                      </a:lnTo>
                      <a:cubicBezTo>
                        <a:pt x="306080" y="84026"/>
                        <a:pt x="298114" y="91993"/>
                        <a:pt x="288309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61" name="Kombinationstegning: figur 12660">
                  <a:extLst>
                    <a:ext uri="{FF2B5EF4-FFF2-40B4-BE49-F238E27FC236}">
                      <a16:creationId xmlns:a16="http://schemas.microsoft.com/office/drawing/2014/main" id="{09CB0628-12D3-4E9E-82AF-F74E367C1642}"/>
                    </a:ext>
                  </a:extLst>
                </p:cNvPr>
                <p:cNvSpPr/>
                <p:nvPr/>
              </p:nvSpPr>
              <p:spPr>
                <a:xfrm>
                  <a:off x="5365349" y="4448272"/>
                  <a:ext cx="332888" cy="118801"/>
                </a:xfrm>
                <a:custGeom>
                  <a:avLst/>
                  <a:gdLst>
                    <a:gd name="connsiteX0" fmla="*/ 301714 w 332888"/>
                    <a:gd name="connsiteY0" fmla="*/ 26809 h 118801"/>
                    <a:gd name="connsiteX1" fmla="*/ 306080 w 332888"/>
                    <a:gd name="connsiteY1" fmla="*/ 31175 h 118801"/>
                    <a:gd name="connsiteX2" fmla="*/ 306080 w 332888"/>
                    <a:gd name="connsiteY2" fmla="*/ 87626 h 118801"/>
                    <a:gd name="connsiteX3" fmla="*/ 301714 w 332888"/>
                    <a:gd name="connsiteY3" fmla="*/ 91993 h 118801"/>
                    <a:gd name="connsiteX4" fmla="*/ 31175 w 332888"/>
                    <a:gd name="connsiteY4" fmla="*/ 91993 h 118801"/>
                    <a:gd name="connsiteX5" fmla="*/ 26809 w 332888"/>
                    <a:gd name="connsiteY5" fmla="*/ 87626 h 118801"/>
                    <a:gd name="connsiteX6" fmla="*/ 26809 w 332888"/>
                    <a:gd name="connsiteY6" fmla="*/ 31175 h 118801"/>
                    <a:gd name="connsiteX7" fmla="*/ 31175 w 332888"/>
                    <a:gd name="connsiteY7" fmla="*/ 26809 h 118801"/>
                    <a:gd name="connsiteX8" fmla="*/ 301714 w 332888"/>
                    <a:gd name="connsiteY8" fmla="*/ 26809 h 118801"/>
                    <a:gd name="connsiteX9" fmla="*/ 301714 w 332888"/>
                    <a:gd name="connsiteY9" fmla="*/ 0 h 118801"/>
                    <a:gd name="connsiteX10" fmla="*/ 31175 w 332888"/>
                    <a:gd name="connsiteY10" fmla="*/ 0 h 118801"/>
                    <a:gd name="connsiteX11" fmla="*/ 0 w 332888"/>
                    <a:gd name="connsiteY11" fmla="*/ 31175 h 118801"/>
                    <a:gd name="connsiteX12" fmla="*/ 0 w 332888"/>
                    <a:gd name="connsiteY12" fmla="*/ 87626 h 118801"/>
                    <a:gd name="connsiteX13" fmla="*/ 31175 w 332888"/>
                    <a:gd name="connsiteY13" fmla="*/ 118801 h 118801"/>
                    <a:gd name="connsiteX14" fmla="*/ 301714 w 332888"/>
                    <a:gd name="connsiteY14" fmla="*/ 118801 h 118801"/>
                    <a:gd name="connsiteX15" fmla="*/ 332888 w 332888"/>
                    <a:gd name="connsiteY15" fmla="*/ 87626 h 118801"/>
                    <a:gd name="connsiteX16" fmla="*/ 332888 w 332888"/>
                    <a:gd name="connsiteY16" fmla="*/ 31175 h 118801"/>
                    <a:gd name="connsiteX17" fmla="*/ 301714 w 332888"/>
                    <a:gd name="connsiteY17" fmla="*/ 0 h 118801"/>
                    <a:gd name="connsiteX18" fmla="*/ 301714 w 332888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32888" h="118801">
                      <a:moveTo>
                        <a:pt x="301714" y="26809"/>
                      </a:moveTo>
                      <a:cubicBezTo>
                        <a:pt x="304088" y="26809"/>
                        <a:pt x="306080" y="28800"/>
                        <a:pt x="306080" y="31175"/>
                      </a:cubicBezTo>
                      <a:lnTo>
                        <a:pt x="306080" y="87626"/>
                      </a:lnTo>
                      <a:cubicBezTo>
                        <a:pt x="306080" y="90001"/>
                        <a:pt x="304088" y="91993"/>
                        <a:pt x="301714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01714" y="26809"/>
                      </a:lnTo>
                      <a:moveTo>
                        <a:pt x="301714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01714" y="118801"/>
                      </a:lnTo>
                      <a:cubicBezTo>
                        <a:pt x="318872" y="118801"/>
                        <a:pt x="332888" y="104861"/>
                        <a:pt x="332888" y="87626"/>
                      </a:cubicBezTo>
                      <a:lnTo>
                        <a:pt x="332888" y="31175"/>
                      </a:lnTo>
                      <a:cubicBezTo>
                        <a:pt x="332888" y="13941"/>
                        <a:pt x="318948" y="0"/>
                        <a:pt x="301714" y="0"/>
                      </a:cubicBezTo>
                      <a:lnTo>
                        <a:pt x="301714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62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103542" y="4588827"/>
                <a:ext cx="573478" cy="118801"/>
                <a:chOff x="5103542" y="4588827"/>
                <a:chExt cx="573478" cy="118801"/>
              </a:xfrm>
              <a:solidFill>
                <a:srgbClr val="1A1C3A"/>
              </a:solidFill>
            </p:grpSpPr>
            <p:sp>
              <p:nvSpPr>
                <p:cNvPr id="12663" name="Kombinationstegning: figur 12662">
                  <a:extLst>
                    <a:ext uri="{FF2B5EF4-FFF2-40B4-BE49-F238E27FC236}">
                      <a16:creationId xmlns:a16="http://schemas.microsoft.com/office/drawing/2014/main" id="{326A1257-427D-4BFC-89F0-DA3964037B73}"/>
                    </a:ext>
                  </a:extLst>
                </p:cNvPr>
                <p:cNvSpPr/>
                <p:nvPr/>
              </p:nvSpPr>
              <p:spPr>
                <a:xfrm>
                  <a:off x="5116870" y="4602231"/>
                  <a:ext cx="546669" cy="91992"/>
                </a:xfrm>
                <a:custGeom>
                  <a:avLst/>
                  <a:gdLst>
                    <a:gd name="connsiteX0" fmla="*/ 17770 w 546669"/>
                    <a:gd name="connsiteY0" fmla="*/ 91993 h 91992"/>
                    <a:gd name="connsiteX1" fmla="*/ 0 w 546669"/>
                    <a:gd name="connsiteY1" fmla="*/ 74222 h 91992"/>
                    <a:gd name="connsiteX2" fmla="*/ 0 w 546669"/>
                    <a:gd name="connsiteY2" fmla="*/ 17770 h 91992"/>
                    <a:gd name="connsiteX3" fmla="*/ 17770 w 546669"/>
                    <a:gd name="connsiteY3" fmla="*/ 0 h 91992"/>
                    <a:gd name="connsiteX4" fmla="*/ 528899 w 546669"/>
                    <a:gd name="connsiteY4" fmla="*/ 0 h 91992"/>
                    <a:gd name="connsiteX5" fmla="*/ 546670 w 546669"/>
                    <a:gd name="connsiteY5" fmla="*/ 17770 h 91992"/>
                    <a:gd name="connsiteX6" fmla="*/ 546670 w 546669"/>
                    <a:gd name="connsiteY6" fmla="*/ 74222 h 91992"/>
                    <a:gd name="connsiteX7" fmla="*/ 528899 w 546669"/>
                    <a:gd name="connsiteY7" fmla="*/ 91993 h 91992"/>
                    <a:gd name="connsiteX8" fmla="*/ 17770 w 546669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6669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528899" y="0"/>
                      </a:lnTo>
                      <a:cubicBezTo>
                        <a:pt x="538703" y="0"/>
                        <a:pt x="546670" y="7966"/>
                        <a:pt x="546670" y="17770"/>
                      </a:cubicBezTo>
                      <a:lnTo>
                        <a:pt x="546670" y="74222"/>
                      </a:lnTo>
                      <a:cubicBezTo>
                        <a:pt x="546670" y="84026"/>
                        <a:pt x="538703" y="91993"/>
                        <a:pt x="528899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64" name="Kombinationstegning: figur 12663">
                  <a:extLst>
                    <a:ext uri="{FF2B5EF4-FFF2-40B4-BE49-F238E27FC236}">
                      <a16:creationId xmlns:a16="http://schemas.microsoft.com/office/drawing/2014/main" id="{4D833009-5DC4-4FC2-8BF7-65C58B3C4E55}"/>
                    </a:ext>
                  </a:extLst>
                </p:cNvPr>
                <p:cNvSpPr/>
                <p:nvPr/>
              </p:nvSpPr>
              <p:spPr>
                <a:xfrm>
                  <a:off x="5103542" y="4588827"/>
                  <a:ext cx="573478" cy="118801"/>
                </a:xfrm>
                <a:custGeom>
                  <a:avLst/>
                  <a:gdLst>
                    <a:gd name="connsiteX0" fmla="*/ 542304 w 573478"/>
                    <a:gd name="connsiteY0" fmla="*/ 26809 h 118801"/>
                    <a:gd name="connsiteX1" fmla="*/ 546670 w 573478"/>
                    <a:gd name="connsiteY1" fmla="*/ 31175 h 118801"/>
                    <a:gd name="connsiteX2" fmla="*/ 546670 w 573478"/>
                    <a:gd name="connsiteY2" fmla="*/ 87626 h 118801"/>
                    <a:gd name="connsiteX3" fmla="*/ 542304 w 573478"/>
                    <a:gd name="connsiteY3" fmla="*/ 91993 h 118801"/>
                    <a:gd name="connsiteX4" fmla="*/ 31175 w 573478"/>
                    <a:gd name="connsiteY4" fmla="*/ 91993 h 118801"/>
                    <a:gd name="connsiteX5" fmla="*/ 26809 w 573478"/>
                    <a:gd name="connsiteY5" fmla="*/ 87626 h 118801"/>
                    <a:gd name="connsiteX6" fmla="*/ 26809 w 573478"/>
                    <a:gd name="connsiteY6" fmla="*/ 31175 h 118801"/>
                    <a:gd name="connsiteX7" fmla="*/ 31175 w 573478"/>
                    <a:gd name="connsiteY7" fmla="*/ 26809 h 118801"/>
                    <a:gd name="connsiteX8" fmla="*/ 542304 w 573478"/>
                    <a:gd name="connsiteY8" fmla="*/ 26809 h 118801"/>
                    <a:gd name="connsiteX9" fmla="*/ 542304 w 573478"/>
                    <a:gd name="connsiteY9" fmla="*/ 0 h 118801"/>
                    <a:gd name="connsiteX10" fmla="*/ 31175 w 573478"/>
                    <a:gd name="connsiteY10" fmla="*/ 0 h 118801"/>
                    <a:gd name="connsiteX11" fmla="*/ 0 w 573478"/>
                    <a:gd name="connsiteY11" fmla="*/ 31175 h 118801"/>
                    <a:gd name="connsiteX12" fmla="*/ 0 w 573478"/>
                    <a:gd name="connsiteY12" fmla="*/ 87626 h 118801"/>
                    <a:gd name="connsiteX13" fmla="*/ 31175 w 573478"/>
                    <a:gd name="connsiteY13" fmla="*/ 118801 h 118801"/>
                    <a:gd name="connsiteX14" fmla="*/ 542304 w 573478"/>
                    <a:gd name="connsiteY14" fmla="*/ 118801 h 118801"/>
                    <a:gd name="connsiteX15" fmla="*/ 573478 w 573478"/>
                    <a:gd name="connsiteY15" fmla="*/ 87626 h 118801"/>
                    <a:gd name="connsiteX16" fmla="*/ 573478 w 573478"/>
                    <a:gd name="connsiteY16" fmla="*/ 31175 h 118801"/>
                    <a:gd name="connsiteX17" fmla="*/ 542304 w 573478"/>
                    <a:gd name="connsiteY17" fmla="*/ 0 h 118801"/>
                    <a:gd name="connsiteX18" fmla="*/ 542304 w 573478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73478" h="118801">
                      <a:moveTo>
                        <a:pt x="542304" y="26809"/>
                      </a:moveTo>
                      <a:cubicBezTo>
                        <a:pt x="544678" y="26809"/>
                        <a:pt x="546670" y="28800"/>
                        <a:pt x="546670" y="31175"/>
                      </a:cubicBezTo>
                      <a:lnTo>
                        <a:pt x="546670" y="87626"/>
                      </a:lnTo>
                      <a:cubicBezTo>
                        <a:pt x="546670" y="90001"/>
                        <a:pt x="544678" y="91993"/>
                        <a:pt x="542304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542304" y="26809"/>
                      </a:lnTo>
                      <a:moveTo>
                        <a:pt x="542304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542304" y="118801"/>
                      </a:lnTo>
                      <a:cubicBezTo>
                        <a:pt x="559461" y="118801"/>
                        <a:pt x="573478" y="104861"/>
                        <a:pt x="573478" y="87626"/>
                      </a:cubicBezTo>
                      <a:lnTo>
                        <a:pt x="573478" y="31175"/>
                      </a:lnTo>
                      <a:cubicBezTo>
                        <a:pt x="573402" y="13941"/>
                        <a:pt x="559461" y="0"/>
                        <a:pt x="542304" y="0"/>
                      </a:cubicBezTo>
                      <a:lnTo>
                        <a:pt x="542304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65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283621" y="4729381"/>
                <a:ext cx="321858" cy="118801"/>
                <a:chOff x="5283621" y="4729381"/>
                <a:chExt cx="321858" cy="118801"/>
              </a:xfrm>
              <a:solidFill>
                <a:srgbClr val="1A1C3A"/>
              </a:solidFill>
            </p:grpSpPr>
            <p:sp>
              <p:nvSpPr>
                <p:cNvPr id="12666" name="Kombinationstegning: figur 12665">
                  <a:extLst>
                    <a:ext uri="{FF2B5EF4-FFF2-40B4-BE49-F238E27FC236}">
                      <a16:creationId xmlns:a16="http://schemas.microsoft.com/office/drawing/2014/main" id="{A57453AE-74FF-4982-A632-15D26009DB32}"/>
                    </a:ext>
                  </a:extLst>
                </p:cNvPr>
                <p:cNvSpPr/>
                <p:nvPr/>
              </p:nvSpPr>
              <p:spPr>
                <a:xfrm>
                  <a:off x="5297025" y="4742786"/>
                  <a:ext cx="295049" cy="91992"/>
                </a:xfrm>
                <a:custGeom>
                  <a:avLst/>
                  <a:gdLst>
                    <a:gd name="connsiteX0" fmla="*/ 17770 w 295049"/>
                    <a:gd name="connsiteY0" fmla="*/ 91992 h 91992"/>
                    <a:gd name="connsiteX1" fmla="*/ 0 w 295049"/>
                    <a:gd name="connsiteY1" fmla="*/ 74222 h 91992"/>
                    <a:gd name="connsiteX2" fmla="*/ 0 w 295049"/>
                    <a:gd name="connsiteY2" fmla="*/ 17770 h 91992"/>
                    <a:gd name="connsiteX3" fmla="*/ 17770 w 295049"/>
                    <a:gd name="connsiteY3" fmla="*/ 0 h 91992"/>
                    <a:gd name="connsiteX4" fmla="*/ 277279 w 295049"/>
                    <a:gd name="connsiteY4" fmla="*/ 0 h 91992"/>
                    <a:gd name="connsiteX5" fmla="*/ 295050 w 295049"/>
                    <a:gd name="connsiteY5" fmla="*/ 17770 h 91992"/>
                    <a:gd name="connsiteX6" fmla="*/ 295050 w 295049"/>
                    <a:gd name="connsiteY6" fmla="*/ 74222 h 91992"/>
                    <a:gd name="connsiteX7" fmla="*/ 277279 w 295049"/>
                    <a:gd name="connsiteY7" fmla="*/ 91992 h 91992"/>
                    <a:gd name="connsiteX8" fmla="*/ 17770 w 295049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5049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277279" y="0"/>
                      </a:lnTo>
                      <a:cubicBezTo>
                        <a:pt x="287084" y="0"/>
                        <a:pt x="295050" y="7966"/>
                        <a:pt x="295050" y="17770"/>
                      </a:cubicBezTo>
                      <a:lnTo>
                        <a:pt x="295050" y="74222"/>
                      </a:lnTo>
                      <a:cubicBezTo>
                        <a:pt x="295050" y="84026"/>
                        <a:pt x="287084" y="91992"/>
                        <a:pt x="277279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67" name="Kombinationstegning: figur 12666">
                  <a:extLst>
                    <a:ext uri="{FF2B5EF4-FFF2-40B4-BE49-F238E27FC236}">
                      <a16:creationId xmlns:a16="http://schemas.microsoft.com/office/drawing/2014/main" id="{E0C67F87-750F-47A7-8E19-1750D5CA2C98}"/>
                    </a:ext>
                  </a:extLst>
                </p:cNvPr>
                <p:cNvSpPr/>
                <p:nvPr/>
              </p:nvSpPr>
              <p:spPr>
                <a:xfrm>
                  <a:off x="5283621" y="4729381"/>
                  <a:ext cx="321858" cy="118801"/>
                </a:xfrm>
                <a:custGeom>
                  <a:avLst/>
                  <a:gdLst>
                    <a:gd name="connsiteX0" fmla="*/ 290684 w 321858"/>
                    <a:gd name="connsiteY0" fmla="*/ 26809 h 118801"/>
                    <a:gd name="connsiteX1" fmla="*/ 295050 w 321858"/>
                    <a:gd name="connsiteY1" fmla="*/ 31175 h 118801"/>
                    <a:gd name="connsiteX2" fmla="*/ 295050 w 321858"/>
                    <a:gd name="connsiteY2" fmla="*/ 87626 h 118801"/>
                    <a:gd name="connsiteX3" fmla="*/ 290684 w 321858"/>
                    <a:gd name="connsiteY3" fmla="*/ 91992 h 118801"/>
                    <a:gd name="connsiteX4" fmla="*/ 31175 w 321858"/>
                    <a:gd name="connsiteY4" fmla="*/ 91992 h 118801"/>
                    <a:gd name="connsiteX5" fmla="*/ 26809 w 321858"/>
                    <a:gd name="connsiteY5" fmla="*/ 87626 h 118801"/>
                    <a:gd name="connsiteX6" fmla="*/ 26809 w 321858"/>
                    <a:gd name="connsiteY6" fmla="*/ 31175 h 118801"/>
                    <a:gd name="connsiteX7" fmla="*/ 31175 w 321858"/>
                    <a:gd name="connsiteY7" fmla="*/ 26809 h 118801"/>
                    <a:gd name="connsiteX8" fmla="*/ 290684 w 321858"/>
                    <a:gd name="connsiteY8" fmla="*/ 26809 h 118801"/>
                    <a:gd name="connsiteX9" fmla="*/ 290684 w 321858"/>
                    <a:gd name="connsiteY9" fmla="*/ 0 h 118801"/>
                    <a:gd name="connsiteX10" fmla="*/ 31175 w 321858"/>
                    <a:gd name="connsiteY10" fmla="*/ 0 h 118801"/>
                    <a:gd name="connsiteX11" fmla="*/ 0 w 321858"/>
                    <a:gd name="connsiteY11" fmla="*/ 31175 h 118801"/>
                    <a:gd name="connsiteX12" fmla="*/ 0 w 321858"/>
                    <a:gd name="connsiteY12" fmla="*/ 87626 h 118801"/>
                    <a:gd name="connsiteX13" fmla="*/ 31175 w 321858"/>
                    <a:gd name="connsiteY13" fmla="*/ 118801 h 118801"/>
                    <a:gd name="connsiteX14" fmla="*/ 290684 w 321858"/>
                    <a:gd name="connsiteY14" fmla="*/ 118801 h 118801"/>
                    <a:gd name="connsiteX15" fmla="*/ 321859 w 321858"/>
                    <a:gd name="connsiteY15" fmla="*/ 87626 h 118801"/>
                    <a:gd name="connsiteX16" fmla="*/ 321859 w 321858"/>
                    <a:gd name="connsiteY16" fmla="*/ 31175 h 118801"/>
                    <a:gd name="connsiteX17" fmla="*/ 290684 w 321858"/>
                    <a:gd name="connsiteY17" fmla="*/ 0 h 118801"/>
                    <a:gd name="connsiteX18" fmla="*/ 290684 w 321858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21858" h="118801">
                      <a:moveTo>
                        <a:pt x="290684" y="26809"/>
                      </a:moveTo>
                      <a:cubicBezTo>
                        <a:pt x="293058" y="26809"/>
                        <a:pt x="295050" y="28800"/>
                        <a:pt x="295050" y="31175"/>
                      </a:cubicBezTo>
                      <a:lnTo>
                        <a:pt x="295050" y="87626"/>
                      </a:lnTo>
                      <a:cubicBezTo>
                        <a:pt x="295050" y="90001"/>
                        <a:pt x="293058" y="91992"/>
                        <a:pt x="290684" y="91992"/>
                      </a:cubicBezTo>
                      <a:lnTo>
                        <a:pt x="31175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290684" y="26809"/>
                      </a:lnTo>
                      <a:moveTo>
                        <a:pt x="290684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0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5" y="118801"/>
                      </a:cubicBezTo>
                      <a:lnTo>
                        <a:pt x="290684" y="118801"/>
                      </a:lnTo>
                      <a:cubicBezTo>
                        <a:pt x="307841" y="118801"/>
                        <a:pt x="321859" y="104861"/>
                        <a:pt x="321859" y="87626"/>
                      </a:cubicBezTo>
                      <a:lnTo>
                        <a:pt x="321859" y="31175"/>
                      </a:lnTo>
                      <a:cubicBezTo>
                        <a:pt x="321859" y="14017"/>
                        <a:pt x="307841" y="0"/>
                        <a:pt x="290684" y="0"/>
                      </a:cubicBezTo>
                      <a:lnTo>
                        <a:pt x="290684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68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193160" y="4964456"/>
                <a:ext cx="266556" cy="118801"/>
                <a:chOff x="5193160" y="4964456"/>
                <a:chExt cx="266556" cy="118801"/>
              </a:xfrm>
              <a:solidFill>
                <a:srgbClr val="1A1C3A"/>
              </a:solidFill>
            </p:grpSpPr>
            <p:sp>
              <p:nvSpPr>
                <p:cNvPr id="12669" name="Kombinationstegning: figur 12668">
                  <a:extLst>
                    <a:ext uri="{FF2B5EF4-FFF2-40B4-BE49-F238E27FC236}">
                      <a16:creationId xmlns:a16="http://schemas.microsoft.com/office/drawing/2014/main" id="{FE6835F8-0B59-439D-BEC0-2DE1112E1EA1}"/>
                    </a:ext>
                  </a:extLst>
                </p:cNvPr>
                <p:cNvSpPr/>
                <p:nvPr/>
              </p:nvSpPr>
              <p:spPr>
                <a:xfrm>
                  <a:off x="5206564" y="4977861"/>
                  <a:ext cx="239747" cy="91992"/>
                </a:xfrm>
                <a:custGeom>
                  <a:avLst/>
                  <a:gdLst>
                    <a:gd name="connsiteX0" fmla="*/ 17770 w 239747"/>
                    <a:gd name="connsiteY0" fmla="*/ 91992 h 91992"/>
                    <a:gd name="connsiteX1" fmla="*/ 0 w 239747"/>
                    <a:gd name="connsiteY1" fmla="*/ 74222 h 91992"/>
                    <a:gd name="connsiteX2" fmla="*/ 0 w 239747"/>
                    <a:gd name="connsiteY2" fmla="*/ 17770 h 91992"/>
                    <a:gd name="connsiteX3" fmla="*/ 17770 w 239747"/>
                    <a:gd name="connsiteY3" fmla="*/ 0 h 91992"/>
                    <a:gd name="connsiteX4" fmla="*/ 221977 w 239747"/>
                    <a:gd name="connsiteY4" fmla="*/ 0 h 91992"/>
                    <a:gd name="connsiteX5" fmla="*/ 239747 w 239747"/>
                    <a:gd name="connsiteY5" fmla="*/ 17770 h 91992"/>
                    <a:gd name="connsiteX6" fmla="*/ 239747 w 239747"/>
                    <a:gd name="connsiteY6" fmla="*/ 74222 h 91992"/>
                    <a:gd name="connsiteX7" fmla="*/ 221977 w 239747"/>
                    <a:gd name="connsiteY7" fmla="*/ 91992 h 91992"/>
                    <a:gd name="connsiteX8" fmla="*/ 17770 w 239747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9747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221977" y="0"/>
                      </a:lnTo>
                      <a:cubicBezTo>
                        <a:pt x="231781" y="0"/>
                        <a:pt x="239747" y="7966"/>
                        <a:pt x="239747" y="17770"/>
                      </a:cubicBezTo>
                      <a:lnTo>
                        <a:pt x="239747" y="74222"/>
                      </a:lnTo>
                      <a:cubicBezTo>
                        <a:pt x="239747" y="84026"/>
                        <a:pt x="231781" y="91992"/>
                        <a:pt x="221977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70" name="Kombinationstegning: figur 12669">
                  <a:extLst>
                    <a:ext uri="{FF2B5EF4-FFF2-40B4-BE49-F238E27FC236}">
                      <a16:creationId xmlns:a16="http://schemas.microsoft.com/office/drawing/2014/main" id="{D92151D5-D616-4EC2-8029-6AAAC0A1EA76}"/>
                    </a:ext>
                  </a:extLst>
                </p:cNvPr>
                <p:cNvSpPr/>
                <p:nvPr/>
              </p:nvSpPr>
              <p:spPr>
                <a:xfrm>
                  <a:off x="5193160" y="4964456"/>
                  <a:ext cx="266556" cy="118801"/>
                </a:xfrm>
                <a:custGeom>
                  <a:avLst/>
                  <a:gdLst>
                    <a:gd name="connsiteX0" fmla="*/ 235381 w 266556"/>
                    <a:gd name="connsiteY0" fmla="*/ 26809 h 118801"/>
                    <a:gd name="connsiteX1" fmla="*/ 239747 w 266556"/>
                    <a:gd name="connsiteY1" fmla="*/ 31175 h 118801"/>
                    <a:gd name="connsiteX2" fmla="*/ 239747 w 266556"/>
                    <a:gd name="connsiteY2" fmla="*/ 87626 h 118801"/>
                    <a:gd name="connsiteX3" fmla="*/ 235381 w 266556"/>
                    <a:gd name="connsiteY3" fmla="*/ 91992 h 118801"/>
                    <a:gd name="connsiteX4" fmla="*/ 31175 w 266556"/>
                    <a:gd name="connsiteY4" fmla="*/ 91992 h 118801"/>
                    <a:gd name="connsiteX5" fmla="*/ 26809 w 266556"/>
                    <a:gd name="connsiteY5" fmla="*/ 87626 h 118801"/>
                    <a:gd name="connsiteX6" fmla="*/ 26809 w 266556"/>
                    <a:gd name="connsiteY6" fmla="*/ 31175 h 118801"/>
                    <a:gd name="connsiteX7" fmla="*/ 31175 w 266556"/>
                    <a:gd name="connsiteY7" fmla="*/ 26809 h 118801"/>
                    <a:gd name="connsiteX8" fmla="*/ 235381 w 266556"/>
                    <a:gd name="connsiteY8" fmla="*/ 26809 h 118801"/>
                    <a:gd name="connsiteX9" fmla="*/ 235381 w 266556"/>
                    <a:gd name="connsiteY9" fmla="*/ 0 h 118801"/>
                    <a:gd name="connsiteX10" fmla="*/ 31175 w 266556"/>
                    <a:gd name="connsiteY10" fmla="*/ 0 h 118801"/>
                    <a:gd name="connsiteX11" fmla="*/ 0 w 266556"/>
                    <a:gd name="connsiteY11" fmla="*/ 31175 h 118801"/>
                    <a:gd name="connsiteX12" fmla="*/ 0 w 266556"/>
                    <a:gd name="connsiteY12" fmla="*/ 87626 h 118801"/>
                    <a:gd name="connsiteX13" fmla="*/ 31175 w 266556"/>
                    <a:gd name="connsiteY13" fmla="*/ 118801 h 118801"/>
                    <a:gd name="connsiteX14" fmla="*/ 235381 w 266556"/>
                    <a:gd name="connsiteY14" fmla="*/ 118801 h 118801"/>
                    <a:gd name="connsiteX15" fmla="*/ 266556 w 266556"/>
                    <a:gd name="connsiteY15" fmla="*/ 87626 h 118801"/>
                    <a:gd name="connsiteX16" fmla="*/ 266556 w 266556"/>
                    <a:gd name="connsiteY16" fmla="*/ 31175 h 118801"/>
                    <a:gd name="connsiteX17" fmla="*/ 235381 w 266556"/>
                    <a:gd name="connsiteY17" fmla="*/ 0 h 118801"/>
                    <a:gd name="connsiteX18" fmla="*/ 235381 w 266556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6556" h="118801">
                      <a:moveTo>
                        <a:pt x="235381" y="26809"/>
                      </a:moveTo>
                      <a:cubicBezTo>
                        <a:pt x="237756" y="26809"/>
                        <a:pt x="239747" y="28800"/>
                        <a:pt x="239747" y="31175"/>
                      </a:cubicBezTo>
                      <a:lnTo>
                        <a:pt x="239747" y="87626"/>
                      </a:lnTo>
                      <a:cubicBezTo>
                        <a:pt x="239747" y="90001"/>
                        <a:pt x="237756" y="91992"/>
                        <a:pt x="235381" y="91992"/>
                      </a:cubicBezTo>
                      <a:lnTo>
                        <a:pt x="31175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235381" y="26809"/>
                      </a:lnTo>
                      <a:moveTo>
                        <a:pt x="235381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0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5" y="118801"/>
                      </a:cubicBezTo>
                      <a:lnTo>
                        <a:pt x="235381" y="118801"/>
                      </a:lnTo>
                      <a:cubicBezTo>
                        <a:pt x="252539" y="118801"/>
                        <a:pt x="266556" y="104860"/>
                        <a:pt x="266556" y="87626"/>
                      </a:cubicBezTo>
                      <a:lnTo>
                        <a:pt x="266556" y="31175"/>
                      </a:lnTo>
                      <a:cubicBezTo>
                        <a:pt x="266556" y="14017"/>
                        <a:pt x="252539" y="0"/>
                        <a:pt x="235381" y="0"/>
                      </a:cubicBezTo>
                      <a:lnTo>
                        <a:pt x="235381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71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120700" y="5135343"/>
                <a:ext cx="280266" cy="118801"/>
                <a:chOff x="5120700" y="5135343"/>
                <a:chExt cx="280266" cy="118801"/>
              </a:xfrm>
              <a:solidFill>
                <a:srgbClr val="1A1C3A"/>
              </a:solidFill>
            </p:grpSpPr>
            <p:sp>
              <p:nvSpPr>
                <p:cNvPr id="12672" name="Kombinationstegning: figur 12671">
                  <a:extLst>
                    <a:ext uri="{FF2B5EF4-FFF2-40B4-BE49-F238E27FC236}">
                      <a16:creationId xmlns:a16="http://schemas.microsoft.com/office/drawing/2014/main" id="{C568FBD3-13E9-4051-BE3D-46D9BE1BC684}"/>
                    </a:ext>
                  </a:extLst>
                </p:cNvPr>
                <p:cNvSpPr/>
                <p:nvPr/>
              </p:nvSpPr>
              <p:spPr>
                <a:xfrm>
                  <a:off x="5134104" y="5148747"/>
                  <a:ext cx="253457" cy="91992"/>
                </a:xfrm>
                <a:custGeom>
                  <a:avLst/>
                  <a:gdLst>
                    <a:gd name="connsiteX0" fmla="*/ 17770 w 253457"/>
                    <a:gd name="connsiteY0" fmla="*/ 91993 h 91992"/>
                    <a:gd name="connsiteX1" fmla="*/ 0 w 253457"/>
                    <a:gd name="connsiteY1" fmla="*/ 74222 h 91992"/>
                    <a:gd name="connsiteX2" fmla="*/ 0 w 253457"/>
                    <a:gd name="connsiteY2" fmla="*/ 17770 h 91992"/>
                    <a:gd name="connsiteX3" fmla="*/ 17770 w 253457"/>
                    <a:gd name="connsiteY3" fmla="*/ 0 h 91992"/>
                    <a:gd name="connsiteX4" fmla="*/ 235688 w 253457"/>
                    <a:gd name="connsiteY4" fmla="*/ 0 h 91992"/>
                    <a:gd name="connsiteX5" fmla="*/ 253458 w 253457"/>
                    <a:gd name="connsiteY5" fmla="*/ 17770 h 91992"/>
                    <a:gd name="connsiteX6" fmla="*/ 253458 w 253457"/>
                    <a:gd name="connsiteY6" fmla="*/ 74222 h 91992"/>
                    <a:gd name="connsiteX7" fmla="*/ 235688 w 253457"/>
                    <a:gd name="connsiteY7" fmla="*/ 91993 h 91992"/>
                    <a:gd name="connsiteX8" fmla="*/ 17770 w 253457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3457" h="91992">
                      <a:moveTo>
                        <a:pt x="17770" y="91993"/>
                      </a:moveTo>
                      <a:cubicBezTo>
                        <a:pt x="7966" y="91993"/>
                        <a:pt x="0" y="84027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235688" y="0"/>
                      </a:lnTo>
                      <a:cubicBezTo>
                        <a:pt x="245492" y="0"/>
                        <a:pt x="253458" y="7966"/>
                        <a:pt x="253458" y="17770"/>
                      </a:cubicBezTo>
                      <a:lnTo>
                        <a:pt x="253458" y="74222"/>
                      </a:lnTo>
                      <a:cubicBezTo>
                        <a:pt x="253458" y="84027"/>
                        <a:pt x="245492" y="91993"/>
                        <a:pt x="235688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73" name="Kombinationstegning: figur 12672">
                  <a:extLst>
                    <a:ext uri="{FF2B5EF4-FFF2-40B4-BE49-F238E27FC236}">
                      <a16:creationId xmlns:a16="http://schemas.microsoft.com/office/drawing/2014/main" id="{EC96184F-7A4E-48FC-90EA-9C3CC377C448}"/>
                    </a:ext>
                  </a:extLst>
                </p:cNvPr>
                <p:cNvSpPr/>
                <p:nvPr/>
              </p:nvSpPr>
              <p:spPr>
                <a:xfrm>
                  <a:off x="5120700" y="5135343"/>
                  <a:ext cx="280266" cy="118801"/>
                </a:xfrm>
                <a:custGeom>
                  <a:avLst/>
                  <a:gdLst>
                    <a:gd name="connsiteX0" fmla="*/ 249092 w 280266"/>
                    <a:gd name="connsiteY0" fmla="*/ 26809 h 118801"/>
                    <a:gd name="connsiteX1" fmla="*/ 253458 w 280266"/>
                    <a:gd name="connsiteY1" fmla="*/ 31175 h 118801"/>
                    <a:gd name="connsiteX2" fmla="*/ 253458 w 280266"/>
                    <a:gd name="connsiteY2" fmla="*/ 87626 h 118801"/>
                    <a:gd name="connsiteX3" fmla="*/ 249092 w 280266"/>
                    <a:gd name="connsiteY3" fmla="*/ 91993 h 118801"/>
                    <a:gd name="connsiteX4" fmla="*/ 31175 w 280266"/>
                    <a:gd name="connsiteY4" fmla="*/ 91993 h 118801"/>
                    <a:gd name="connsiteX5" fmla="*/ 26809 w 280266"/>
                    <a:gd name="connsiteY5" fmla="*/ 87626 h 118801"/>
                    <a:gd name="connsiteX6" fmla="*/ 26809 w 280266"/>
                    <a:gd name="connsiteY6" fmla="*/ 31175 h 118801"/>
                    <a:gd name="connsiteX7" fmla="*/ 31175 w 280266"/>
                    <a:gd name="connsiteY7" fmla="*/ 26809 h 118801"/>
                    <a:gd name="connsiteX8" fmla="*/ 249092 w 280266"/>
                    <a:gd name="connsiteY8" fmla="*/ 26809 h 118801"/>
                    <a:gd name="connsiteX9" fmla="*/ 249092 w 280266"/>
                    <a:gd name="connsiteY9" fmla="*/ 0 h 118801"/>
                    <a:gd name="connsiteX10" fmla="*/ 31175 w 280266"/>
                    <a:gd name="connsiteY10" fmla="*/ 0 h 118801"/>
                    <a:gd name="connsiteX11" fmla="*/ 0 w 280266"/>
                    <a:gd name="connsiteY11" fmla="*/ 31175 h 118801"/>
                    <a:gd name="connsiteX12" fmla="*/ 0 w 280266"/>
                    <a:gd name="connsiteY12" fmla="*/ 87626 h 118801"/>
                    <a:gd name="connsiteX13" fmla="*/ 31175 w 280266"/>
                    <a:gd name="connsiteY13" fmla="*/ 118801 h 118801"/>
                    <a:gd name="connsiteX14" fmla="*/ 249092 w 280266"/>
                    <a:gd name="connsiteY14" fmla="*/ 118801 h 118801"/>
                    <a:gd name="connsiteX15" fmla="*/ 280267 w 280266"/>
                    <a:gd name="connsiteY15" fmla="*/ 87626 h 118801"/>
                    <a:gd name="connsiteX16" fmla="*/ 280267 w 280266"/>
                    <a:gd name="connsiteY16" fmla="*/ 31175 h 118801"/>
                    <a:gd name="connsiteX17" fmla="*/ 249092 w 280266"/>
                    <a:gd name="connsiteY17" fmla="*/ 0 h 118801"/>
                    <a:gd name="connsiteX18" fmla="*/ 249092 w 280266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80266" h="118801">
                      <a:moveTo>
                        <a:pt x="249092" y="26809"/>
                      </a:moveTo>
                      <a:cubicBezTo>
                        <a:pt x="251467" y="26809"/>
                        <a:pt x="253458" y="28800"/>
                        <a:pt x="253458" y="31175"/>
                      </a:cubicBezTo>
                      <a:lnTo>
                        <a:pt x="253458" y="87626"/>
                      </a:lnTo>
                      <a:cubicBezTo>
                        <a:pt x="253458" y="90001"/>
                        <a:pt x="251467" y="91993"/>
                        <a:pt x="249092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249092" y="26809"/>
                      </a:lnTo>
                      <a:moveTo>
                        <a:pt x="249092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249092" y="118801"/>
                      </a:lnTo>
                      <a:cubicBezTo>
                        <a:pt x="266250" y="118801"/>
                        <a:pt x="280267" y="104861"/>
                        <a:pt x="280267" y="87626"/>
                      </a:cubicBezTo>
                      <a:lnTo>
                        <a:pt x="280267" y="31175"/>
                      </a:lnTo>
                      <a:cubicBezTo>
                        <a:pt x="280190" y="13941"/>
                        <a:pt x="266250" y="0"/>
                        <a:pt x="249092" y="0"/>
                      </a:cubicBezTo>
                      <a:lnTo>
                        <a:pt x="249092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74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4994698" y="5373175"/>
                <a:ext cx="472293" cy="118800"/>
                <a:chOff x="4994698" y="5373175"/>
                <a:chExt cx="472293" cy="118800"/>
              </a:xfrm>
              <a:solidFill>
                <a:srgbClr val="1A1C3A"/>
              </a:solidFill>
            </p:grpSpPr>
            <p:sp>
              <p:nvSpPr>
                <p:cNvPr id="12675" name="Kombinationstegning: figur 12674">
                  <a:extLst>
                    <a:ext uri="{FF2B5EF4-FFF2-40B4-BE49-F238E27FC236}">
                      <a16:creationId xmlns:a16="http://schemas.microsoft.com/office/drawing/2014/main" id="{AA1F3499-1E0B-4EDD-A4E2-B06A68EDBD07}"/>
                    </a:ext>
                  </a:extLst>
                </p:cNvPr>
                <p:cNvSpPr/>
                <p:nvPr/>
              </p:nvSpPr>
              <p:spPr>
                <a:xfrm>
                  <a:off x="5008103" y="5386580"/>
                  <a:ext cx="445485" cy="91992"/>
                </a:xfrm>
                <a:custGeom>
                  <a:avLst/>
                  <a:gdLst>
                    <a:gd name="connsiteX0" fmla="*/ 17770 w 445485"/>
                    <a:gd name="connsiteY0" fmla="*/ 91992 h 91992"/>
                    <a:gd name="connsiteX1" fmla="*/ 0 w 445485"/>
                    <a:gd name="connsiteY1" fmla="*/ 74222 h 91992"/>
                    <a:gd name="connsiteX2" fmla="*/ 0 w 445485"/>
                    <a:gd name="connsiteY2" fmla="*/ 17770 h 91992"/>
                    <a:gd name="connsiteX3" fmla="*/ 17770 w 445485"/>
                    <a:gd name="connsiteY3" fmla="*/ 0 h 91992"/>
                    <a:gd name="connsiteX4" fmla="*/ 427715 w 445485"/>
                    <a:gd name="connsiteY4" fmla="*/ 0 h 91992"/>
                    <a:gd name="connsiteX5" fmla="*/ 445485 w 445485"/>
                    <a:gd name="connsiteY5" fmla="*/ 17770 h 91992"/>
                    <a:gd name="connsiteX6" fmla="*/ 445485 w 445485"/>
                    <a:gd name="connsiteY6" fmla="*/ 74222 h 91992"/>
                    <a:gd name="connsiteX7" fmla="*/ 427715 w 445485"/>
                    <a:gd name="connsiteY7" fmla="*/ 91992 h 91992"/>
                    <a:gd name="connsiteX8" fmla="*/ 17770 w 445485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5485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427715" y="0"/>
                      </a:lnTo>
                      <a:cubicBezTo>
                        <a:pt x="437519" y="0"/>
                        <a:pt x="445485" y="7966"/>
                        <a:pt x="445485" y="17770"/>
                      </a:cubicBezTo>
                      <a:lnTo>
                        <a:pt x="445485" y="74222"/>
                      </a:lnTo>
                      <a:cubicBezTo>
                        <a:pt x="445485" y="84026"/>
                        <a:pt x="437519" y="91992"/>
                        <a:pt x="427715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76" name="Kombinationstegning: figur 12675">
                  <a:extLst>
                    <a:ext uri="{FF2B5EF4-FFF2-40B4-BE49-F238E27FC236}">
                      <a16:creationId xmlns:a16="http://schemas.microsoft.com/office/drawing/2014/main" id="{9201B52F-B04F-4F44-9C5C-74FB1183CB4A}"/>
                    </a:ext>
                  </a:extLst>
                </p:cNvPr>
                <p:cNvSpPr/>
                <p:nvPr/>
              </p:nvSpPr>
              <p:spPr>
                <a:xfrm>
                  <a:off x="4994698" y="5373175"/>
                  <a:ext cx="472293" cy="118800"/>
                </a:xfrm>
                <a:custGeom>
                  <a:avLst/>
                  <a:gdLst>
                    <a:gd name="connsiteX0" fmla="*/ 441119 w 472293"/>
                    <a:gd name="connsiteY0" fmla="*/ 26809 h 118800"/>
                    <a:gd name="connsiteX1" fmla="*/ 445485 w 472293"/>
                    <a:gd name="connsiteY1" fmla="*/ 31174 h 118800"/>
                    <a:gd name="connsiteX2" fmla="*/ 445485 w 472293"/>
                    <a:gd name="connsiteY2" fmla="*/ 87626 h 118800"/>
                    <a:gd name="connsiteX3" fmla="*/ 441119 w 472293"/>
                    <a:gd name="connsiteY3" fmla="*/ 91992 h 118800"/>
                    <a:gd name="connsiteX4" fmla="*/ 31175 w 472293"/>
                    <a:gd name="connsiteY4" fmla="*/ 91992 h 118800"/>
                    <a:gd name="connsiteX5" fmla="*/ 26809 w 472293"/>
                    <a:gd name="connsiteY5" fmla="*/ 87626 h 118800"/>
                    <a:gd name="connsiteX6" fmla="*/ 26809 w 472293"/>
                    <a:gd name="connsiteY6" fmla="*/ 31174 h 118800"/>
                    <a:gd name="connsiteX7" fmla="*/ 31175 w 472293"/>
                    <a:gd name="connsiteY7" fmla="*/ 26809 h 118800"/>
                    <a:gd name="connsiteX8" fmla="*/ 441119 w 472293"/>
                    <a:gd name="connsiteY8" fmla="*/ 26809 h 118800"/>
                    <a:gd name="connsiteX9" fmla="*/ 441119 w 472293"/>
                    <a:gd name="connsiteY9" fmla="*/ 0 h 118800"/>
                    <a:gd name="connsiteX10" fmla="*/ 31175 w 472293"/>
                    <a:gd name="connsiteY10" fmla="*/ 0 h 118800"/>
                    <a:gd name="connsiteX11" fmla="*/ 0 w 472293"/>
                    <a:gd name="connsiteY11" fmla="*/ 31174 h 118800"/>
                    <a:gd name="connsiteX12" fmla="*/ 0 w 472293"/>
                    <a:gd name="connsiteY12" fmla="*/ 87626 h 118800"/>
                    <a:gd name="connsiteX13" fmla="*/ 31175 w 472293"/>
                    <a:gd name="connsiteY13" fmla="*/ 118801 h 118800"/>
                    <a:gd name="connsiteX14" fmla="*/ 441119 w 472293"/>
                    <a:gd name="connsiteY14" fmla="*/ 118801 h 118800"/>
                    <a:gd name="connsiteX15" fmla="*/ 472294 w 472293"/>
                    <a:gd name="connsiteY15" fmla="*/ 87626 h 118800"/>
                    <a:gd name="connsiteX16" fmla="*/ 472294 w 472293"/>
                    <a:gd name="connsiteY16" fmla="*/ 31174 h 118800"/>
                    <a:gd name="connsiteX17" fmla="*/ 441119 w 472293"/>
                    <a:gd name="connsiteY17" fmla="*/ 0 h 118800"/>
                    <a:gd name="connsiteX18" fmla="*/ 441119 w 472293"/>
                    <a:gd name="connsiteY18" fmla="*/ 0 h 11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72293" h="118800">
                      <a:moveTo>
                        <a:pt x="441119" y="26809"/>
                      </a:moveTo>
                      <a:cubicBezTo>
                        <a:pt x="443494" y="26809"/>
                        <a:pt x="445485" y="28800"/>
                        <a:pt x="445485" y="31174"/>
                      </a:cubicBezTo>
                      <a:lnTo>
                        <a:pt x="445485" y="87626"/>
                      </a:lnTo>
                      <a:cubicBezTo>
                        <a:pt x="445485" y="90001"/>
                        <a:pt x="443494" y="91992"/>
                        <a:pt x="441119" y="91992"/>
                      </a:cubicBezTo>
                      <a:lnTo>
                        <a:pt x="31175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4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441119" y="26809"/>
                      </a:lnTo>
                      <a:moveTo>
                        <a:pt x="441119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0"/>
                        <a:pt x="0" y="31174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441119" y="118801"/>
                      </a:lnTo>
                      <a:cubicBezTo>
                        <a:pt x="458277" y="118801"/>
                        <a:pt x="472294" y="104860"/>
                        <a:pt x="472294" y="87626"/>
                      </a:cubicBezTo>
                      <a:lnTo>
                        <a:pt x="472294" y="31174"/>
                      </a:lnTo>
                      <a:cubicBezTo>
                        <a:pt x="472294" y="13940"/>
                        <a:pt x="458277" y="0"/>
                        <a:pt x="441119" y="0"/>
                      </a:cubicBezTo>
                      <a:lnTo>
                        <a:pt x="441119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77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016299" y="5627552"/>
                <a:ext cx="322624" cy="118801"/>
                <a:chOff x="5016299" y="5627552"/>
                <a:chExt cx="322624" cy="118801"/>
              </a:xfrm>
              <a:solidFill>
                <a:srgbClr val="1A1C3A"/>
              </a:solidFill>
            </p:grpSpPr>
            <p:sp>
              <p:nvSpPr>
                <p:cNvPr id="12678" name="Kombinationstegning: figur 12677">
                  <a:extLst>
                    <a:ext uri="{FF2B5EF4-FFF2-40B4-BE49-F238E27FC236}">
                      <a16:creationId xmlns:a16="http://schemas.microsoft.com/office/drawing/2014/main" id="{CAF17515-3F1E-4866-8AF1-BE1C0B78170B}"/>
                    </a:ext>
                  </a:extLst>
                </p:cNvPr>
                <p:cNvSpPr/>
                <p:nvPr/>
              </p:nvSpPr>
              <p:spPr>
                <a:xfrm>
                  <a:off x="5029703" y="5640957"/>
                  <a:ext cx="295815" cy="91992"/>
                </a:xfrm>
                <a:custGeom>
                  <a:avLst/>
                  <a:gdLst>
                    <a:gd name="connsiteX0" fmla="*/ 17770 w 295815"/>
                    <a:gd name="connsiteY0" fmla="*/ 91993 h 91992"/>
                    <a:gd name="connsiteX1" fmla="*/ 0 w 295815"/>
                    <a:gd name="connsiteY1" fmla="*/ 74222 h 91992"/>
                    <a:gd name="connsiteX2" fmla="*/ 0 w 295815"/>
                    <a:gd name="connsiteY2" fmla="*/ 17770 h 91992"/>
                    <a:gd name="connsiteX3" fmla="*/ 17770 w 295815"/>
                    <a:gd name="connsiteY3" fmla="*/ 0 h 91992"/>
                    <a:gd name="connsiteX4" fmla="*/ 278045 w 295815"/>
                    <a:gd name="connsiteY4" fmla="*/ 0 h 91992"/>
                    <a:gd name="connsiteX5" fmla="*/ 295816 w 295815"/>
                    <a:gd name="connsiteY5" fmla="*/ 17770 h 91992"/>
                    <a:gd name="connsiteX6" fmla="*/ 295816 w 295815"/>
                    <a:gd name="connsiteY6" fmla="*/ 74222 h 91992"/>
                    <a:gd name="connsiteX7" fmla="*/ 278045 w 295815"/>
                    <a:gd name="connsiteY7" fmla="*/ 91993 h 91992"/>
                    <a:gd name="connsiteX8" fmla="*/ 17770 w 295815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5815" h="91992">
                      <a:moveTo>
                        <a:pt x="17770" y="91993"/>
                      </a:moveTo>
                      <a:cubicBezTo>
                        <a:pt x="7966" y="91993"/>
                        <a:pt x="0" y="84027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278045" y="0"/>
                      </a:lnTo>
                      <a:cubicBezTo>
                        <a:pt x="287850" y="0"/>
                        <a:pt x="295816" y="7966"/>
                        <a:pt x="295816" y="17770"/>
                      </a:cubicBezTo>
                      <a:lnTo>
                        <a:pt x="295816" y="74222"/>
                      </a:lnTo>
                      <a:cubicBezTo>
                        <a:pt x="295816" y="84027"/>
                        <a:pt x="287850" y="91993"/>
                        <a:pt x="278045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79" name="Kombinationstegning: figur 12678">
                  <a:extLst>
                    <a:ext uri="{FF2B5EF4-FFF2-40B4-BE49-F238E27FC236}">
                      <a16:creationId xmlns:a16="http://schemas.microsoft.com/office/drawing/2014/main" id="{D1327EE1-6D5A-452C-A62E-1A77E6A64D6F}"/>
                    </a:ext>
                  </a:extLst>
                </p:cNvPr>
                <p:cNvSpPr/>
                <p:nvPr/>
              </p:nvSpPr>
              <p:spPr>
                <a:xfrm>
                  <a:off x="5016299" y="5627552"/>
                  <a:ext cx="322624" cy="118801"/>
                </a:xfrm>
                <a:custGeom>
                  <a:avLst/>
                  <a:gdLst>
                    <a:gd name="connsiteX0" fmla="*/ 291450 w 322624"/>
                    <a:gd name="connsiteY0" fmla="*/ 26809 h 118801"/>
                    <a:gd name="connsiteX1" fmla="*/ 295816 w 322624"/>
                    <a:gd name="connsiteY1" fmla="*/ 31175 h 118801"/>
                    <a:gd name="connsiteX2" fmla="*/ 295816 w 322624"/>
                    <a:gd name="connsiteY2" fmla="*/ 87626 h 118801"/>
                    <a:gd name="connsiteX3" fmla="*/ 291450 w 322624"/>
                    <a:gd name="connsiteY3" fmla="*/ 91993 h 118801"/>
                    <a:gd name="connsiteX4" fmla="*/ 31175 w 322624"/>
                    <a:gd name="connsiteY4" fmla="*/ 91993 h 118801"/>
                    <a:gd name="connsiteX5" fmla="*/ 26809 w 322624"/>
                    <a:gd name="connsiteY5" fmla="*/ 87626 h 118801"/>
                    <a:gd name="connsiteX6" fmla="*/ 26809 w 322624"/>
                    <a:gd name="connsiteY6" fmla="*/ 31175 h 118801"/>
                    <a:gd name="connsiteX7" fmla="*/ 31175 w 322624"/>
                    <a:gd name="connsiteY7" fmla="*/ 26809 h 118801"/>
                    <a:gd name="connsiteX8" fmla="*/ 291450 w 322624"/>
                    <a:gd name="connsiteY8" fmla="*/ 26809 h 118801"/>
                    <a:gd name="connsiteX9" fmla="*/ 291450 w 322624"/>
                    <a:gd name="connsiteY9" fmla="*/ 0 h 118801"/>
                    <a:gd name="connsiteX10" fmla="*/ 31175 w 322624"/>
                    <a:gd name="connsiteY10" fmla="*/ 0 h 118801"/>
                    <a:gd name="connsiteX11" fmla="*/ 0 w 322624"/>
                    <a:gd name="connsiteY11" fmla="*/ 31175 h 118801"/>
                    <a:gd name="connsiteX12" fmla="*/ 0 w 322624"/>
                    <a:gd name="connsiteY12" fmla="*/ 87626 h 118801"/>
                    <a:gd name="connsiteX13" fmla="*/ 31175 w 322624"/>
                    <a:gd name="connsiteY13" fmla="*/ 118801 h 118801"/>
                    <a:gd name="connsiteX14" fmla="*/ 291450 w 322624"/>
                    <a:gd name="connsiteY14" fmla="*/ 118801 h 118801"/>
                    <a:gd name="connsiteX15" fmla="*/ 322625 w 322624"/>
                    <a:gd name="connsiteY15" fmla="*/ 87626 h 118801"/>
                    <a:gd name="connsiteX16" fmla="*/ 322625 w 322624"/>
                    <a:gd name="connsiteY16" fmla="*/ 31175 h 118801"/>
                    <a:gd name="connsiteX17" fmla="*/ 291450 w 322624"/>
                    <a:gd name="connsiteY17" fmla="*/ 0 h 118801"/>
                    <a:gd name="connsiteX18" fmla="*/ 291450 w 322624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22624" h="118801">
                      <a:moveTo>
                        <a:pt x="291450" y="26809"/>
                      </a:moveTo>
                      <a:cubicBezTo>
                        <a:pt x="293824" y="26809"/>
                        <a:pt x="295816" y="28800"/>
                        <a:pt x="295816" y="31175"/>
                      </a:cubicBezTo>
                      <a:lnTo>
                        <a:pt x="295816" y="87626"/>
                      </a:lnTo>
                      <a:cubicBezTo>
                        <a:pt x="295816" y="90001"/>
                        <a:pt x="293824" y="91993"/>
                        <a:pt x="291450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291450" y="26809"/>
                      </a:lnTo>
                      <a:moveTo>
                        <a:pt x="291450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5" y="118801"/>
                      </a:cubicBezTo>
                      <a:lnTo>
                        <a:pt x="291450" y="118801"/>
                      </a:lnTo>
                      <a:cubicBezTo>
                        <a:pt x="308607" y="118801"/>
                        <a:pt x="322625" y="104861"/>
                        <a:pt x="322625" y="87626"/>
                      </a:cubicBezTo>
                      <a:lnTo>
                        <a:pt x="322625" y="31175"/>
                      </a:lnTo>
                      <a:cubicBezTo>
                        <a:pt x="322548" y="13941"/>
                        <a:pt x="308607" y="0"/>
                        <a:pt x="291450" y="0"/>
                      </a:cubicBezTo>
                      <a:lnTo>
                        <a:pt x="291450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80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070069" y="5774082"/>
                <a:ext cx="321705" cy="118801"/>
                <a:chOff x="5070069" y="5774082"/>
                <a:chExt cx="321705" cy="118801"/>
              </a:xfrm>
              <a:solidFill>
                <a:srgbClr val="1A1C3A"/>
              </a:solidFill>
            </p:grpSpPr>
            <p:sp>
              <p:nvSpPr>
                <p:cNvPr id="12681" name="Kombinationstegning: figur 12680">
                  <a:extLst>
                    <a:ext uri="{FF2B5EF4-FFF2-40B4-BE49-F238E27FC236}">
                      <a16:creationId xmlns:a16="http://schemas.microsoft.com/office/drawing/2014/main" id="{F26C0419-F1A8-4736-A2F5-E523678C5A4C}"/>
                    </a:ext>
                  </a:extLst>
                </p:cNvPr>
                <p:cNvSpPr/>
                <p:nvPr/>
              </p:nvSpPr>
              <p:spPr>
                <a:xfrm>
                  <a:off x="5083474" y="5787409"/>
                  <a:ext cx="294896" cy="91992"/>
                </a:xfrm>
                <a:custGeom>
                  <a:avLst/>
                  <a:gdLst>
                    <a:gd name="connsiteX0" fmla="*/ 17770 w 294896"/>
                    <a:gd name="connsiteY0" fmla="*/ 91993 h 91992"/>
                    <a:gd name="connsiteX1" fmla="*/ 0 w 294896"/>
                    <a:gd name="connsiteY1" fmla="*/ 74222 h 91992"/>
                    <a:gd name="connsiteX2" fmla="*/ 0 w 294896"/>
                    <a:gd name="connsiteY2" fmla="*/ 17770 h 91992"/>
                    <a:gd name="connsiteX3" fmla="*/ 17770 w 294896"/>
                    <a:gd name="connsiteY3" fmla="*/ 0 h 91992"/>
                    <a:gd name="connsiteX4" fmla="*/ 277126 w 294896"/>
                    <a:gd name="connsiteY4" fmla="*/ 0 h 91992"/>
                    <a:gd name="connsiteX5" fmla="*/ 294897 w 294896"/>
                    <a:gd name="connsiteY5" fmla="*/ 17770 h 91992"/>
                    <a:gd name="connsiteX6" fmla="*/ 294897 w 294896"/>
                    <a:gd name="connsiteY6" fmla="*/ 74222 h 91992"/>
                    <a:gd name="connsiteX7" fmla="*/ 277126 w 294896"/>
                    <a:gd name="connsiteY7" fmla="*/ 91993 h 91992"/>
                    <a:gd name="connsiteX8" fmla="*/ 17770 w 294896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896" h="91992">
                      <a:moveTo>
                        <a:pt x="17770" y="91993"/>
                      </a:moveTo>
                      <a:cubicBezTo>
                        <a:pt x="7966" y="91993"/>
                        <a:pt x="0" y="84027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277126" y="0"/>
                      </a:lnTo>
                      <a:cubicBezTo>
                        <a:pt x="286931" y="0"/>
                        <a:pt x="294897" y="7966"/>
                        <a:pt x="294897" y="17770"/>
                      </a:cubicBezTo>
                      <a:lnTo>
                        <a:pt x="294897" y="74222"/>
                      </a:lnTo>
                      <a:cubicBezTo>
                        <a:pt x="294897" y="84027"/>
                        <a:pt x="286931" y="91993"/>
                        <a:pt x="277126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82" name="Kombinationstegning: figur 12681">
                  <a:extLst>
                    <a:ext uri="{FF2B5EF4-FFF2-40B4-BE49-F238E27FC236}">
                      <a16:creationId xmlns:a16="http://schemas.microsoft.com/office/drawing/2014/main" id="{2AB5BA94-9688-4ED7-BBB2-AD3E3B0F54D6}"/>
                    </a:ext>
                  </a:extLst>
                </p:cNvPr>
                <p:cNvSpPr/>
                <p:nvPr/>
              </p:nvSpPr>
              <p:spPr>
                <a:xfrm>
                  <a:off x="5070069" y="5774082"/>
                  <a:ext cx="321705" cy="118801"/>
                </a:xfrm>
                <a:custGeom>
                  <a:avLst/>
                  <a:gdLst>
                    <a:gd name="connsiteX0" fmla="*/ 290531 w 321705"/>
                    <a:gd name="connsiteY0" fmla="*/ 26809 h 118801"/>
                    <a:gd name="connsiteX1" fmla="*/ 294897 w 321705"/>
                    <a:gd name="connsiteY1" fmla="*/ 31175 h 118801"/>
                    <a:gd name="connsiteX2" fmla="*/ 294897 w 321705"/>
                    <a:gd name="connsiteY2" fmla="*/ 87626 h 118801"/>
                    <a:gd name="connsiteX3" fmla="*/ 290531 w 321705"/>
                    <a:gd name="connsiteY3" fmla="*/ 91993 h 118801"/>
                    <a:gd name="connsiteX4" fmla="*/ 31175 w 321705"/>
                    <a:gd name="connsiteY4" fmla="*/ 91993 h 118801"/>
                    <a:gd name="connsiteX5" fmla="*/ 26809 w 321705"/>
                    <a:gd name="connsiteY5" fmla="*/ 87626 h 118801"/>
                    <a:gd name="connsiteX6" fmla="*/ 26809 w 321705"/>
                    <a:gd name="connsiteY6" fmla="*/ 31175 h 118801"/>
                    <a:gd name="connsiteX7" fmla="*/ 31175 w 321705"/>
                    <a:gd name="connsiteY7" fmla="*/ 26809 h 118801"/>
                    <a:gd name="connsiteX8" fmla="*/ 290531 w 321705"/>
                    <a:gd name="connsiteY8" fmla="*/ 26809 h 118801"/>
                    <a:gd name="connsiteX9" fmla="*/ 290531 w 321705"/>
                    <a:gd name="connsiteY9" fmla="*/ 0 h 118801"/>
                    <a:gd name="connsiteX10" fmla="*/ 31175 w 321705"/>
                    <a:gd name="connsiteY10" fmla="*/ 0 h 118801"/>
                    <a:gd name="connsiteX11" fmla="*/ 0 w 321705"/>
                    <a:gd name="connsiteY11" fmla="*/ 31175 h 118801"/>
                    <a:gd name="connsiteX12" fmla="*/ 0 w 321705"/>
                    <a:gd name="connsiteY12" fmla="*/ 87626 h 118801"/>
                    <a:gd name="connsiteX13" fmla="*/ 31175 w 321705"/>
                    <a:gd name="connsiteY13" fmla="*/ 118801 h 118801"/>
                    <a:gd name="connsiteX14" fmla="*/ 290531 w 321705"/>
                    <a:gd name="connsiteY14" fmla="*/ 118801 h 118801"/>
                    <a:gd name="connsiteX15" fmla="*/ 321705 w 321705"/>
                    <a:gd name="connsiteY15" fmla="*/ 87626 h 118801"/>
                    <a:gd name="connsiteX16" fmla="*/ 321705 w 321705"/>
                    <a:gd name="connsiteY16" fmla="*/ 31175 h 118801"/>
                    <a:gd name="connsiteX17" fmla="*/ 290531 w 321705"/>
                    <a:gd name="connsiteY17" fmla="*/ 0 h 118801"/>
                    <a:gd name="connsiteX18" fmla="*/ 290531 w 321705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21705" h="118801">
                      <a:moveTo>
                        <a:pt x="290531" y="26809"/>
                      </a:moveTo>
                      <a:cubicBezTo>
                        <a:pt x="292905" y="26809"/>
                        <a:pt x="294897" y="28800"/>
                        <a:pt x="294897" y="31175"/>
                      </a:cubicBezTo>
                      <a:lnTo>
                        <a:pt x="294897" y="87626"/>
                      </a:lnTo>
                      <a:cubicBezTo>
                        <a:pt x="294897" y="90001"/>
                        <a:pt x="292905" y="91993"/>
                        <a:pt x="290531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290531" y="26809"/>
                      </a:lnTo>
                      <a:moveTo>
                        <a:pt x="290531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290531" y="118801"/>
                      </a:lnTo>
                      <a:cubicBezTo>
                        <a:pt x="307688" y="118801"/>
                        <a:pt x="321705" y="104861"/>
                        <a:pt x="321705" y="87626"/>
                      </a:cubicBezTo>
                      <a:lnTo>
                        <a:pt x="321705" y="31175"/>
                      </a:lnTo>
                      <a:cubicBezTo>
                        <a:pt x="321705" y="13941"/>
                        <a:pt x="307688" y="0"/>
                        <a:pt x="290531" y="0"/>
                      </a:cubicBezTo>
                      <a:lnTo>
                        <a:pt x="290531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83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192777" y="5935241"/>
                <a:ext cx="224274" cy="118801"/>
                <a:chOff x="5192777" y="5935241"/>
                <a:chExt cx="224274" cy="118801"/>
              </a:xfrm>
              <a:solidFill>
                <a:srgbClr val="1A1C3A"/>
              </a:solidFill>
            </p:grpSpPr>
            <p:sp>
              <p:nvSpPr>
                <p:cNvPr id="12684" name="Kombinationstegning: figur 12683">
                  <a:extLst>
                    <a:ext uri="{FF2B5EF4-FFF2-40B4-BE49-F238E27FC236}">
                      <a16:creationId xmlns:a16="http://schemas.microsoft.com/office/drawing/2014/main" id="{919F45E5-5F0D-4558-9F17-71C3695F6296}"/>
                    </a:ext>
                  </a:extLst>
                </p:cNvPr>
                <p:cNvSpPr/>
                <p:nvPr/>
              </p:nvSpPr>
              <p:spPr>
                <a:xfrm>
                  <a:off x="5206181" y="5948645"/>
                  <a:ext cx="197465" cy="91992"/>
                </a:xfrm>
                <a:custGeom>
                  <a:avLst/>
                  <a:gdLst>
                    <a:gd name="connsiteX0" fmla="*/ 17770 w 197465"/>
                    <a:gd name="connsiteY0" fmla="*/ 91993 h 91992"/>
                    <a:gd name="connsiteX1" fmla="*/ 0 w 197465"/>
                    <a:gd name="connsiteY1" fmla="*/ 74222 h 91992"/>
                    <a:gd name="connsiteX2" fmla="*/ 0 w 197465"/>
                    <a:gd name="connsiteY2" fmla="*/ 17770 h 91992"/>
                    <a:gd name="connsiteX3" fmla="*/ 17770 w 197465"/>
                    <a:gd name="connsiteY3" fmla="*/ 0 h 91992"/>
                    <a:gd name="connsiteX4" fmla="*/ 179696 w 197465"/>
                    <a:gd name="connsiteY4" fmla="*/ 0 h 91992"/>
                    <a:gd name="connsiteX5" fmla="*/ 197466 w 197465"/>
                    <a:gd name="connsiteY5" fmla="*/ 17770 h 91992"/>
                    <a:gd name="connsiteX6" fmla="*/ 197466 w 197465"/>
                    <a:gd name="connsiteY6" fmla="*/ 74222 h 91992"/>
                    <a:gd name="connsiteX7" fmla="*/ 179696 w 197465"/>
                    <a:gd name="connsiteY7" fmla="*/ 91993 h 91992"/>
                    <a:gd name="connsiteX8" fmla="*/ 17770 w 197465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465" h="91992">
                      <a:moveTo>
                        <a:pt x="17770" y="91993"/>
                      </a:moveTo>
                      <a:cubicBezTo>
                        <a:pt x="7966" y="91993"/>
                        <a:pt x="0" y="84027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179696" y="0"/>
                      </a:lnTo>
                      <a:cubicBezTo>
                        <a:pt x="189500" y="0"/>
                        <a:pt x="197466" y="7966"/>
                        <a:pt x="197466" y="17770"/>
                      </a:cubicBezTo>
                      <a:lnTo>
                        <a:pt x="197466" y="74222"/>
                      </a:lnTo>
                      <a:cubicBezTo>
                        <a:pt x="197466" y="84027"/>
                        <a:pt x="189500" y="91993"/>
                        <a:pt x="179696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85" name="Kombinationstegning: figur 12684">
                  <a:extLst>
                    <a:ext uri="{FF2B5EF4-FFF2-40B4-BE49-F238E27FC236}">
                      <a16:creationId xmlns:a16="http://schemas.microsoft.com/office/drawing/2014/main" id="{C658747D-819D-43D3-B258-45292179BE51}"/>
                    </a:ext>
                  </a:extLst>
                </p:cNvPr>
                <p:cNvSpPr/>
                <p:nvPr/>
              </p:nvSpPr>
              <p:spPr>
                <a:xfrm>
                  <a:off x="5192777" y="5935241"/>
                  <a:ext cx="224274" cy="118801"/>
                </a:xfrm>
                <a:custGeom>
                  <a:avLst/>
                  <a:gdLst>
                    <a:gd name="connsiteX0" fmla="*/ 193100 w 224274"/>
                    <a:gd name="connsiteY0" fmla="*/ 26809 h 118801"/>
                    <a:gd name="connsiteX1" fmla="*/ 197466 w 224274"/>
                    <a:gd name="connsiteY1" fmla="*/ 31175 h 118801"/>
                    <a:gd name="connsiteX2" fmla="*/ 197466 w 224274"/>
                    <a:gd name="connsiteY2" fmla="*/ 87626 h 118801"/>
                    <a:gd name="connsiteX3" fmla="*/ 193100 w 224274"/>
                    <a:gd name="connsiteY3" fmla="*/ 91993 h 118801"/>
                    <a:gd name="connsiteX4" fmla="*/ 31175 w 224274"/>
                    <a:gd name="connsiteY4" fmla="*/ 91993 h 118801"/>
                    <a:gd name="connsiteX5" fmla="*/ 26809 w 224274"/>
                    <a:gd name="connsiteY5" fmla="*/ 87626 h 118801"/>
                    <a:gd name="connsiteX6" fmla="*/ 26809 w 224274"/>
                    <a:gd name="connsiteY6" fmla="*/ 31175 h 118801"/>
                    <a:gd name="connsiteX7" fmla="*/ 31175 w 224274"/>
                    <a:gd name="connsiteY7" fmla="*/ 26809 h 118801"/>
                    <a:gd name="connsiteX8" fmla="*/ 193100 w 224274"/>
                    <a:gd name="connsiteY8" fmla="*/ 26809 h 118801"/>
                    <a:gd name="connsiteX9" fmla="*/ 193100 w 224274"/>
                    <a:gd name="connsiteY9" fmla="*/ 0 h 118801"/>
                    <a:gd name="connsiteX10" fmla="*/ 31175 w 224274"/>
                    <a:gd name="connsiteY10" fmla="*/ 0 h 118801"/>
                    <a:gd name="connsiteX11" fmla="*/ 0 w 224274"/>
                    <a:gd name="connsiteY11" fmla="*/ 31175 h 118801"/>
                    <a:gd name="connsiteX12" fmla="*/ 0 w 224274"/>
                    <a:gd name="connsiteY12" fmla="*/ 87626 h 118801"/>
                    <a:gd name="connsiteX13" fmla="*/ 31175 w 224274"/>
                    <a:gd name="connsiteY13" fmla="*/ 118801 h 118801"/>
                    <a:gd name="connsiteX14" fmla="*/ 193100 w 224274"/>
                    <a:gd name="connsiteY14" fmla="*/ 118801 h 118801"/>
                    <a:gd name="connsiteX15" fmla="*/ 224275 w 224274"/>
                    <a:gd name="connsiteY15" fmla="*/ 87626 h 118801"/>
                    <a:gd name="connsiteX16" fmla="*/ 224275 w 224274"/>
                    <a:gd name="connsiteY16" fmla="*/ 31175 h 118801"/>
                    <a:gd name="connsiteX17" fmla="*/ 193100 w 224274"/>
                    <a:gd name="connsiteY17" fmla="*/ 0 h 118801"/>
                    <a:gd name="connsiteX18" fmla="*/ 193100 w 224274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4274" h="118801">
                      <a:moveTo>
                        <a:pt x="193100" y="26809"/>
                      </a:moveTo>
                      <a:cubicBezTo>
                        <a:pt x="195474" y="26809"/>
                        <a:pt x="197466" y="28800"/>
                        <a:pt x="197466" y="31175"/>
                      </a:cubicBezTo>
                      <a:lnTo>
                        <a:pt x="197466" y="87626"/>
                      </a:lnTo>
                      <a:cubicBezTo>
                        <a:pt x="197466" y="90001"/>
                        <a:pt x="195474" y="91993"/>
                        <a:pt x="193100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193100" y="26809"/>
                      </a:lnTo>
                      <a:moveTo>
                        <a:pt x="193100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193100" y="118801"/>
                      </a:lnTo>
                      <a:cubicBezTo>
                        <a:pt x="210258" y="118801"/>
                        <a:pt x="224275" y="104861"/>
                        <a:pt x="224275" y="87626"/>
                      </a:cubicBezTo>
                      <a:lnTo>
                        <a:pt x="224275" y="31175"/>
                      </a:lnTo>
                      <a:cubicBezTo>
                        <a:pt x="224275" y="14017"/>
                        <a:pt x="210334" y="0"/>
                        <a:pt x="193100" y="0"/>
                      </a:cubicBezTo>
                      <a:lnTo>
                        <a:pt x="193100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86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150802" y="6082613"/>
                <a:ext cx="396004" cy="118800"/>
                <a:chOff x="5150802" y="6082613"/>
                <a:chExt cx="396004" cy="118800"/>
              </a:xfrm>
              <a:solidFill>
                <a:srgbClr val="1A1C3A"/>
              </a:solidFill>
            </p:grpSpPr>
            <p:sp>
              <p:nvSpPr>
                <p:cNvPr id="12687" name="Kombinationstegning: figur 12686">
                  <a:extLst>
                    <a:ext uri="{FF2B5EF4-FFF2-40B4-BE49-F238E27FC236}">
                      <a16:creationId xmlns:a16="http://schemas.microsoft.com/office/drawing/2014/main" id="{034A55D4-FF74-4EA3-A754-24F820B75785}"/>
                    </a:ext>
                  </a:extLst>
                </p:cNvPr>
                <p:cNvSpPr/>
                <p:nvPr/>
              </p:nvSpPr>
              <p:spPr>
                <a:xfrm>
                  <a:off x="5164207" y="6096017"/>
                  <a:ext cx="369195" cy="91992"/>
                </a:xfrm>
                <a:custGeom>
                  <a:avLst/>
                  <a:gdLst>
                    <a:gd name="connsiteX0" fmla="*/ 17770 w 369195"/>
                    <a:gd name="connsiteY0" fmla="*/ 91992 h 91992"/>
                    <a:gd name="connsiteX1" fmla="*/ 0 w 369195"/>
                    <a:gd name="connsiteY1" fmla="*/ 74222 h 91992"/>
                    <a:gd name="connsiteX2" fmla="*/ 0 w 369195"/>
                    <a:gd name="connsiteY2" fmla="*/ 17770 h 91992"/>
                    <a:gd name="connsiteX3" fmla="*/ 17770 w 369195"/>
                    <a:gd name="connsiteY3" fmla="*/ 0 h 91992"/>
                    <a:gd name="connsiteX4" fmla="*/ 351425 w 369195"/>
                    <a:gd name="connsiteY4" fmla="*/ 0 h 91992"/>
                    <a:gd name="connsiteX5" fmla="*/ 369195 w 369195"/>
                    <a:gd name="connsiteY5" fmla="*/ 17770 h 91992"/>
                    <a:gd name="connsiteX6" fmla="*/ 369195 w 369195"/>
                    <a:gd name="connsiteY6" fmla="*/ 74222 h 91992"/>
                    <a:gd name="connsiteX7" fmla="*/ 351425 w 369195"/>
                    <a:gd name="connsiteY7" fmla="*/ 91992 h 91992"/>
                    <a:gd name="connsiteX8" fmla="*/ 17770 w 369195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195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51425" y="0"/>
                      </a:lnTo>
                      <a:cubicBezTo>
                        <a:pt x="361229" y="0"/>
                        <a:pt x="369195" y="7966"/>
                        <a:pt x="369195" y="17770"/>
                      </a:cubicBezTo>
                      <a:lnTo>
                        <a:pt x="369195" y="74222"/>
                      </a:lnTo>
                      <a:cubicBezTo>
                        <a:pt x="369195" y="84026"/>
                        <a:pt x="361229" y="91992"/>
                        <a:pt x="351425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88" name="Kombinationstegning: figur 12687">
                  <a:extLst>
                    <a:ext uri="{FF2B5EF4-FFF2-40B4-BE49-F238E27FC236}">
                      <a16:creationId xmlns:a16="http://schemas.microsoft.com/office/drawing/2014/main" id="{220594E7-B92F-4DE9-9B3F-4C30E44C795F}"/>
                    </a:ext>
                  </a:extLst>
                </p:cNvPr>
                <p:cNvSpPr/>
                <p:nvPr/>
              </p:nvSpPr>
              <p:spPr>
                <a:xfrm>
                  <a:off x="5150802" y="6082613"/>
                  <a:ext cx="396004" cy="118800"/>
                </a:xfrm>
                <a:custGeom>
                  <a:avLst/>
                  <a:gdLst>
                    <a:gd name="connsiteX0" fmla="*/ 364829 w 396004"/>
                    <a:gd name="connsiteY0" fmla="*/ 26809 h 118800"/>
                    <a:gd name="connsiteX1" fmla="*/ 369195 w 396004"/>
                    <a:gd name="connsiteY1" fmla="*/ 31174 h 118800"/>
                    <a:gd name="connsiteX2" fmla="*/ 369195 w 396004"/>
                    <a:gd name="connsiteY2" fmla="*/ 87626 h 118800"/>
                    <a:gd name="connsiteX3" fmla="*/ 364829 w 396004"/>
                    <a:gd name="connsiteY3" fmla="*/ 91992 h 118800"/>
                    <a:gd name="connsiteX4" fmla="*/ 31175 w 396004"/>
                    <a:gd name="connsiteY4" fmla="*/ 91992 h 118800"/>
                    <a:gd name="connsiteX5" fmla="*/ 26809 w 396004"/>
                    <a:gd name="connsiteY5" fmla="*/ 87626 h 118800"/>
                    <a:gd name="connsiteX6" fmla="*/ 26809 w 396004"/>
                    <a:gd name="connsiteY6" fmla="*/ 31174 h 118800"/>
                    <a:gd name="connsiteX7" fmla="*/ 31175 w 396004"/>
                    <a:gd name="connsiteY7" fmla="*/ 26809 h 118800"/>
                    <a:gd name="connsiteX8" fmla="*/ 364829 w 396004"/>
                    <a:gd name="connsiteY8" fmla="*/ 26809 h 118800"/>
                    <a:gd name="connsiteX9" fmla="*/ 364829 w 396004"/>
                    <a:gd name="connsiteY9" fmla="*/ 0 h 118800"/>
                    <a:gd name="connsiteX10" fmla="*/ 31175 w 396004"/>
                    <a:gd name="connsiteY10" fmla="*/ 0 h 118800"/>
                    <a:gd name="connsiteX11" fmla="*/ 0 w 396004"/>
                    <a:gd name="connsiteY11" fmla="*/ 31174 h 118800"/>
                    <a:gd name="connsiteX12" fmla="*/ 0 w 396004"/>
                    <a:gd name="connsiteY12" fmla="*/ 87626 h 118800"/>
                    <a:gd name="connsiteX13" fmla="*/ 31175 w 396004"/>
                    <a:gd name="connsiteY13" fmla="*/ 118801 h 118800"/>
                    <a:gd name="connsiteX14" fmla="*/ 364829 w 396004"/>
                    <a:gd name="connsiteY14" fmla="*/ 118801 h 118800"/>
                    <a:gd name="connsiteX15" fmla="*/ 396004 w 396004"/>
                    <a:gd name="connsiteY15" fmla="*/ 87626 h 118800"/>
                    <a:gd name="connsiteX16" fmla="*/ 396004 w 396004"/>
                    <a:gd name="connsiteY16" fmla="*/ 31174 h 118800"/>
                    <a:gd name="connsiteX17" fmla="*/ 364829 w 396004"/>
                    <a:gd name="connsiteY17" fmla="*/ 0 h 118800"/>
                    <a:gd name="connsiteX18" fmla="*/ 364829 w 396004"/>
                    <a:gd name="connsiteY18" fmla="*/ 0 h 11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6004" h="118800">
                      <a:moveTo>
                        <a:pt x="364829" y="26809"/>
                      </a:moveTo>
                      <a:cubicBezTo>
                        <a:pt x="367204" y="26809"/>
                        <a:pt x="369195" y="28800"/>
                        <a:pt x="369195" y="31174"/>
                      </a:cubicBezTo>
                      <a:lnTo>
                        <a:pt x="369195" y="87626"/>
                      </a:lnTo>
                      <a:cubicBezTo>
                        <a:pt x="369195" y="90001"/>
                        <a:pt x="367204" y="91992"/>
                        <a:pt x="364829" y="91992"/>
                      </a:cubicBezTo>
                      <a:lnTo>
                        <a:pt x="31175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4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64829" y="26809"/>
                      </a:lnTo>
                      <a:moveTo>
                        <a:pt x="364829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0"/>
                        <a:pt x="0" y="31174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5" y="118801"/>
                      </a:cubicBezTo>
                      <a:lnTo>
                        <a:pt x="364829" y="118801"/>
                      </a:lnTo>
                      <a:cubicBezTo>
                        <a:pt x="381987" y="118801"/>
                        <a:pt x="396004" y="104861"/>
                        <a:pt x="396004" y="87626"/>
                      </a:cubicBezTo>
                      <a:lnTo>
                        <a:pt x="396004" y="31174"/>
                      </a:lnTo>
                      <a:cubicBezTo>
                        <a:pt x="395927" y="13940"/>
                        <a:pt x="381987" y="0"/>
                        <a:pt x="364829" y="0"/>
                      </a:cubicBezTo>
                      <a:lnTo>
                        <a:pt x="364829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89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5214684" y="6229984"/>
                <a:ext cx="356097" cy="118801"/>
                <a:chOff x="5214684" y="6229984"/>
                <a:chExt cx="356097" cy="118801"/>
              </a:xfrm>
              <a:solidFill>
                <a:srgbClr val="1A1C3A"/>
              </a:solidFill>
            </p:grpSpPr>
            <p:sp>
              <p:nvSpPr>
                <p:cNvPr id="12690" name="Kombinationstegning: figur 12689">
                  <a:extLst>
                    <a:ext uri="{FF2B5EF4-FFF2-40B4-BE49-F238E27FC236}">
                      <a16:creationId xmlns:a16="http://schemas.microsoft.com/office/drawing/2014/main" id="{76ACE816-BF61-4E20-94CF-BFA1866B760D}"/>
                    </a:ext>
                  </a:extLst>
                </p:cNvPr>
                <p:cNvSpPr/>
                <p:nvPr/>
              </p:nvSpPr>
              <p:spPr>
                <a:xfrm>
                  <a:off x="5228088" y="6243389"/>
                  <a:ext cx="329288" cy="91992"/>
                </a:xfrm>
                <a:custGeom>
                  <a:avLst/>
                  <a:gdLst>
                    <a:gd name="connsiteX0" fmla="*/ 17770 w 329288"/>
                    <a:gd name="connsiteY0" fmla="*/ 91993 h 91992"/>
                    <a:gd name="connsiteX1" fmla="*/ 0 w 329288"/>
                    <a:gd name="connsiteY1" fmla="*/ 74222 h 91992"/>
                    <a:gd name="connsiteX2" fmla="*/ 0 w 329288"/>
                    <a:gd name="connsiteY2" fmla="*/ 17770 h 91992"/>
                    <a:gd name="connsiteX3" fmla="*/ 17770 w 329288"/>
                    <a:gd name="connsiteY3" fmla="*/ 0 h 91992"/>
                    <a:gd name="connsiteX4" fmla="*/ 311518 w 329288"/>
                    <a:gd name="connsiteY4" fmla="*/ 0 h 91992"/>
                    <a:gd name="connsiteX5" fmla="*/ 329289 w 329288"/>
                    <a:gd name="connsiteY5" fmla="*/ 17770 h 91992"/>
                    <a:gd name="connsiteX6" fmla="*/ 329289 w 329288"/>
                    <a:gd name="connsiteY6" fmla="*/ 74222 h 91992"/>
                    <a:gd name="connsiteX7" fmla="*/ 311518 w 329288"/>
                    <a:gd name="connsiteY7" fmla="*/ 91993 h 91992"/>
                    <a:gd name="connsiteX8" fmla="*/ 17770 w 329288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288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11518" y="0"/>
                      </a:lnTo>
                      <a:cubicBezTo>
                        <a:pt x="321322" y="0"/>
                        <a:pt x="329289" y="7966"/>
                        <a:pt x="329289" y="17770"/>
                      </a:cubicBezTo>
                      <a:lnTo>
                        <a:pt x="329289" y="74222"/>
                      </a:lnTo>
                      <a:cubicBezTo>
                        <a:pt x="329289" y="84026"/>
                        <a:pt x="321322" y="91993"/>
                        <a:pt x="311518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91" name="Kombinationstegning: figur 12690">
                  <a:extLst>
                    <a:ext uri="{FF2B5EF4-FFF2-40B4-BE49-F238E27FC236}">
                      <a16:creationId xmlns:a16="http://schemas.microsoft.com/office/drawing/2014/main" id="{D82DC9DB-1C45-473C-8C75-11B8599A5B09}"/>
                    </a:ext>
                  </a:extLst>
                </p:cNvPr>
                <p:cNvSpPr/>
                <p:nvPr/>
              </p:nvSpPr>
              <p:spPr>
                <a:xfrm>
                  <a:off x="5214684" y="6229984"/>
                  <a:ext cx="356097" cy="118801"/>
                </a:xfrm>
                <a:custGeom>
                  <a:avLst/>
                  <a:gdLst>
                    <a:gd name="connsiteX0" fmla="*/ 324923 w 356097"/>
                    <a:gd name="connsiteY0" fmla="*/ 26809 h 118801"/>
                    <a:gd name="connsiteX1" fmla="*/ 329289 w 356097"/>
                    <a:gd name="connsiteY1" fmla="*/ 31175 h 118801"/>
                    <a:gd name="connsiteX2" fmla="*/ 329289 w 356097"/>
                    <a:gd name="connsiteY2" fmla="*/ 87626 h 118801"/>
                    <a:gd name="connsiteX3" fmla="*/ 324923 w 356097"/>
                    <a:gd name="connsiteY3" fmla="*/ 91993 h 118801"/>
                    <a:gd name="connsiteX4" fmla="*/ 31175 w 356097"/>
                    <a:gd name="connsiteY4" fmla="*/ 91993 h 118801"/>
                    <a:gd name="connsiteX5" fmla="*/ 26809 w 356097"/>
                    <a:gd name="connsiteY5" fmla="*/ 87626 h 118801"/>
                    <a:gd name="connsiteX6" fmla="*/ 26809 w 356097"/>
                    <a:gd name="connsiteY6" fmla="*/ 31175 h 118801"/>
                    <a:gd name="connsiteX7" fmla="*/ 31175 w 356097"/>
                    <a:gd name="connsiteY7" fmla="*/ 26809 h 118801"/>
                    <a:gd name="connsiteX8" fmla="*/ 324923 w 356097"/>
                    <a:gd name="connsiteY8" fmla="*/ 26809 h 118801"/>
                    <a:gd name="connsiteX9" fmla="*/ 324923 w 356097"/>
                    <a:gd name="connsiteY9" fmla="*/ 0 h 118801"/>
                    <a:gd name="connsiteX10" fmla="*/ 31175 w 356097"/>
                    <a:gd name="connsiteY10" fmla="*/ 0 h 118801"/>
                    <a:gd name="connsiteX11" fmla="*/ 0 w 356097"/>
                    <a:gd name="connsiteY11" fmla="*/ 31175 h 118801"/>
                    <a:gd name="connsiteX12" fmla="*/ 0 w 356097"/>
                    <a:gd name="connsiteY12" fmla="*/ 87626 h 118801"/>
                    <a:gd name="connsiteX13" fmla="*/ 31175 w 356097"/>
                    <a:gd name="connsiteY13" fmla="*/ 118801 h 118801"/>
                    <a:gd name="connsiteX14" fmla="*/ 324923 w 356097"/>
                    <a:gd name="connsiteY14" fmla="*/ 118801 h 118801"/>
                    <a:gd name="connsiteX15" fmla="*/ 356097 w 356097"/>
                    <a:gd name="connsiteY15" fmla="*/ 87626 h 118801"/>
                    <a:gd name="connsiteX16" fmla="*/ 356097 w 356097"/>
                    <a:gd name="connsiteY16" fmla="*/ 31175 h 118801"/>
                    <a:gd name="connsiteX17" fmla="*/ 324923 w 356097"/>
                    <a:gd name="connsiteY17" fmla="*/ 0 h 118801"/>
                    <a:gd name="connsiteX18" fmla="*/ 324923 w 356097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56097" h="118801">
                      <a:moveTo>
                        <a:pt x="324923" y="26809"/>
                      </a:moveTo>
                      <a:cubicBezTo>
                        <a:pt x="327297" y="26809"/>
                        <a:pt x="329289" y="28800"/>
                        <a:pt x="329289" y="31175"/>
                      </a:cubicBezTo>
                      <a:lnTo>
                        <a:pt x="329289" y="87626"/>
                      </a:lnTo>
                      <a:cubicBezTo>
                        <a:pt x="329289" y="90001"/>
                        <a:pt x="327297" y="91993"/>
                        <a:pt x="324923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24923" y="26809"/>
                      </a:lnTo>
                      <a:moveTo>
                        <a:pt x="324923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5" y="118801"/>
                      </a:cubicBezTo>
                      <a:lnTo>
                        <a:pt x="324923" y="118801"/>
                      </a:lnTo>
                      <a:cubicBezTo>
                        <a:pt x="342080" y="118801"/>
                        <a:pt x="356097" y="104861"/>
                        <a:pt x="356097" y="87626"/>
                      </a:cubicBezTo>
                      <a:lnTo>
                        <a:pt x="356097" y="31175"/>
                      </a:lnTo>
                      <a:cubicBezTo>
                        <a:pt x="356097" y="13941"/>
                        <a:pt x="342157" y="0"/>
                        <a:pt x="324923" y="0"/>
                      </a:cubicBezTo>
                      <a:lnTo>
                        <a:pt x="324923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95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2868762" y="4663661"/>
                <a:ext cx="469689" cy="118801"/>
                <a:chOff x="2868762" y="4663661"/>
                <a:chExt cx="469689" cy="118801"/>
              </a:xfrm>
              <a:solidFill>
                <a:srgbClr val="1A1C3A"/>
              </a:solidFill>
            </p:grpSpPr>
            <p:sp>
              <p:nvSpPr>
                <p:cNvPr id="12696" name="Kombinationstegning: figur 12695">
                  <a:extLst>
                    <a:ext uri="{FF2B5EF4-FFF2-40B4-BE49-F238E27FC236}">
                      <a16:creationId xmlns:a16="http://schemas.microsoft.com/office/drawing/2014/main" id="{1DC16C27-4F2D-4D2C-933D-E8E6DD4A7108}"/>
                    </a:ext>
                  </a:extLst>
                </p:cNvPr>
                <p:cNvSpPr/>
                <p:nvPr/>
              </p:nvSpPr>
              <p:spPr>
                <a:xfrm>
                  <a:off x="2882166" y="4677066"/>
                  <a:ext cx="442881" cy="91992"/>
                </a:xfrm>
                <a:custGeom>
                  <a:avLst/>
                  <a:gdLst>
                    <a:gd name="connsiteX0" fmla="*/ 17770 w 442881"/>
                    <a:gd name="connsiteY0" fmla="*/ 91993 h 91992"/>
                    <a:gd name="connsiteX1" fmla="*/ 0 w 442881"/>
                    <a:gd name="connsiteY1" fmla="*/ 74222 h 91992"/>
                    <a:gd name="connsiteX2" fmla="*/ 0 w 442881"/>
                    <a:gd name="connsiteY2" fmla="*/ 17770 h 91992"/>
                    <a:gd name="connsiteX3" fmla="*/ 17770 w 442881"/>
                    <a:gd name="connsiteY3" fmla="*/ 0 h 91992"/>
                    <a:gd name="connsiteX4" fmla="*/ 425111 w 442881"/>
                    <a:gd name="connsiteY4" fmla="*/ 0 h 91992"/>
                    <a:gd name="connsiteX5" fmla="*/ 442881 w 442881"/>
                    <a:gd name="connsiteY5" fmla="*/ 17770 h 91992"/>
                    <a:gd name="connsiteX6" fmla="*/ 442881 w 442881"/>
                    <a:gd name="connsiteY6" fmla="*/ 74222 h 91992"/>
                    <a:gd name="connsiteX7" fmla="*/ 425111 w 442881"/>
                    <a:gd name="connsiteY7" fmla="*/ 91993 h 91992"/>
                    <a:gd name="connsiteX8" fmla="*/ 17770 w 442881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2881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425111" y="0"/>
                      </a:lnTo>
                      <a:cubicBezTo>
                        <a:pt x="434915" y="0"/>
                        <a:pt x="442881" y="7966"/>
                        <a:pt x="442881" y="17770"/>
                      </a:cubicBezTo>
                      <a:lnTo>
                        <a:pt x="442881" y="74222"/>
                      </a:lnTo>
                      <a:cubicBezTo>
                        <a:pt x="442881" y="84026"/>
                        <a:pt x="434915" y="91993"/>
                        <a:pt x="425111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97" name="Kombinationstegning: figur 12696">
                  <a:extLst>
                    <a:ext uri="{FF2B5EF4-FFF2-40B4-BE49-F238E27FC236}">
                      <a16:creationId xmlns:a16="http://schemas.microsoft.com/office/drawing/2014/main" id="{E2380802-6E07-4EE6-AF65-00EFE4561EF7}"/>
                    </a:ext>
                  </a:extLst>
                </p:cNvPr>
                <p:cNvSpPr/>
                <p:nvPr/>
              </p:nvSpPr>
              <p:spPr>
                <a:xfrm>
                  <a:off x="2868762" y="4663661"/>
                  <a:ext cx="469689" cy="118801"/>
                </a:xfrm>
                <a:custGeom>
                  <a:avLst/>
                  <a:gdLst>
                    <a:gd name="connsiteX0" fmla="*/ 438515 w 469689"/>
                    <a:gd name="connsiteY0" fmla="*/ 26809 h 118801"/>
                    <a:gd name="connsiteX1" fmla="*/ 442881 w 469689"/>
                    <a:gd name="connsiteY1" fmla="*/ 31175 h 118801"/>
                    <a:gd name="connsiteX2" fmla="*/ 442881 w 469689"/>
                    <a:gd name="connsiteY2" fmla="*/ 87626 h 118801"/>
                    <a:gd name="connsiteX3" fmla="*/ 438515 w 469689"/>
                    <a:gd name="connsiteY3" fmla="*/ 91993 h 118801"/>
                    <a:gd name="connsiteX4" fmla="*/ 31175 w 469689"/>
                    <a:gd name="connsiteY4" fmla="*/ 91993 h 118801"/>
                    <a:gd name="connsiteX5" fmla="*/ 26809 w 469689"/>
                    <a:gd name="connsiteY5" fmla="*/ 87626 h 118801"/>
                    <a:gd name="connsiteX6" fmla="*/ 26809 w 469689"/>
                    <a:gd name="connsiteY6" fmla="*/ 31175 h 118801"/>
                    <a:gd name="connsiteX7" fmla="*/ 31175 w 469689"/>
                    <a:gd name="connsiteY7" fmla="*/ 26809 h 118801"/>
                    <a:gd name="connsiteX8" fmla="*/ 438515 w 469689"/>
                    <a:gd name="connsiteY8" fmla="*/ 26809 h 118801"/>
                    <a:gd name="connsiteX9" fmla="*/ 438515 w 469689"/>
                    <a:gd name="connsiteY9" fmla="*/ 0 h 118801"/>
                    <a:gd name="connsiteX10" fmla="*/ 31175 w 469689"/>
                    <a:gd name="connsiteY10" fmla="*/ 0 h 118801"/>
                    <a:gd name="connsiteX11" fmla="*/ 0 w 469689"/>
                    <a:gd name="connsiteY11" fmla="*/ 31175 h 118801"/>
                    <a:gd name="connsiteX12" fmla="*/ 0 w 469689"/>
                    <a:gd name="connsiteY12" fmla="*/ 87626 h 118801"/>
                    <a:gd name="connsiteX13" fmla="*/ 31175 w 469689"/>
                    <a:gd name="connsiteY13" fmla="*/ 118801 h 118801"/>
                    <a:gd name="connsiteX14" fmla="*/ 438515 w 469689"/>
                    <a:gd name="connsiteY14" fmla="*/ 118801 h 118801"/>
                    <a:gd name="connsiteX15" fmla="*/ 469690 w 469689"/>
                    <a:gd name="connsiteY15" fmla="*/ 87626 h 118801"/>
                    <a:gd name="connsiteX16" fmla="*/ 469690 w 469689"/>
                    <a:gd name="connsiteY16" fmla="*/ 31175 h 118801"/>
                    <a:gd name="connsiteX17" fmla="*/ 438515 w 469689"/>
                    <a:gd name="connsiteY17" fmla="*/ 0 h 118801"/>
                    <a:gd name="connsiteX18" fmla="*/ 438515 w 469689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69689" h="118801">
                      <a:moveTo>
                        <a:pt x="438515" y="26809"/>
                      </a:moveTo>
                      <a:cubicBezTo>
                        <a:pt x="440890" y="26809"/>
                        <a:pt x="442881" y="28800"/>
                        <a:pt x="442881" y="31175"/>
                      </a:cubicBezTo>
                      <a:lnTo>
                        <a:pt x="442881" y="87626"/>
                      </a:lnTo>
                      <a:cubicBezTo>
                        <a:pt x="442881" y="90001"/>
                        <a:pt x="440890" y="91993"/>
                        <a:pt x="438515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438515" y="26809"/>
                      </a:lnTo>
                      <a:moveTo>
                        <a:pt x="438515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438515" y="118801"/>
                      </a:lnTo>
                      <a:cubicBezTo>
                        <a:pt x="455673" y="118801"/>
                        <a:pt x="469690" y="104861"/>
                        <a:pt x="469690" y="87626"/>
                      </a:cubicBezTo>
                      <a:lnTo>
                        <a:pt x="469690" y="31175"/>
                      </a:lnTo>
                      <a:cubicBezTo>
                        <a:pt x="469613" y="13941"/>
                        <a:pt x="455673" y="0"/>
                        <a:pt x="438515" y="0"/>
                      </a:cubicBezTo>
                      <a:lnTo>
                        <a:pt x="438515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98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2850072" y="4340577"/>
                <a:ext cx="507068" cy="118801"/>
                <a:chOff x="2850072" y="4340577"/>
                <a:chExt cx="507068" cy="118801"/>
              </a:xfrm>
              <a:solidFill>
                <a:srgbClr val="1A1C3A"/>
              </a:solidFill>
            </p:grpSpPr>
            <p:sp>
              <p:nvSpPr>
                <p:cNvPr id="12699" name="Kombinationstegning: figur 12698">
                  <a:extLst>
                    <a:ext uri="{FF2B5EF4-FFF2-40B4-BE49-F238E27FC236}">
                      <a16:creationId xmlns:a16="http://schemas.microsoft.com/office/drawing/2014/main" id="{DF71EC13-4DE5-4C47-87F9-80E1A442C2A5}"/>
                    </a:ext>
                  </a:extLst>
                </p:cNvPr>
                <p:cNvSpPr/>
                <p:nvPr/>
              </p:nvSpPr>
              <p:spPr>
                <a:xfrm>
                  <a:off x="2863477" y="4353982"/>
                  <a:ext cx="480260" cy="91992"/>
                </a:xfrm>
                <a:custGeom>
                  <a:avLst/>
                  <a:gdLst>
                    <a:gd name="connsiteX0" fmla="*/ 17770 w 480260"/>
                    <a:gd name="connsiteY0" fmla="*/ 91993 h 91992"/>
                    <a:gd name="connsiteX1" fmla="*/ 0 w 480260"/>
                    <a:gd name="connsiteY1" fmla="*/ 74222 h 91992"/>
                    <a:gd name="connsiteX2" fmla="*/ 0 w 480260"/>
                    <a:gd name="connsiteY2" fmla="*/ 17770 h 91992"/>
                    <a:gd name="connsiteX3" fmla="*/ 17770 w 480260"/>
                    <a:gd name="connsiteY3" fmla="*/ 0 h 91992"/>
                    <a:gd name="connsiteX4" fmla="*/ 462490 w 480260"/>
                    <a:gd name="connsiteY4" fmla="*/ 0 h 91992"/>
                    <a:gd name="connsiteX5" fmla="*/ 480260 w 480260"/>
                    <a:gd name="connsiteY5" fmla="*/ 17770 h 91992"/>
                    <a:gd name="connsiteX6" fmla="*/ 480260 w 480260"/>
                    <a:gd name="connsiteY6" fmla="*/ 74222 h 91992"/>
                    <a:gd name="connsiteX7" fmla="*/ 462490 w 480260"/>
                    <a:gd name="connsiteY7" fmla="*/ 91993 h 91992"/>
                    <a:gd name="connsiteX8" fmla="*/ 17770 w 480260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0260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462490" y="0"/>
                      </a:lnTo>
                      <a:cubicBezTo>
                        <a:pt x="472294" y="0"/>
                        <a:pt x="480260" y="7966"/>
                        <a:pt x="480260" y="17770"/>
                      </a:cubicBezTo>
                      <a:lnTo>
                        <a:pt x="480260" y="74222"/>
                      </a:lnTo>
                      <a:cubicBezTo>
                        <a:pt x="480260" y="84026"/>
                        <a:pt x="472294" y="91993"/>
                        <a:pt x="462490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00" name="Kombinationstegning: figur 12699">
                  <a:extLst>
                    <a:ext uri="{FF2B5EF4-FFF2-40B4-BE49-F238E27FC236}">
                      <a16:creationId xmlns:a16="http://schemas.microsoft.com/office/drawing/2014/main" id="{FA92FE36-2DE4-446F-972E-6BBA3E9C82F4}"/>
                    </a:ext>
                  </a:extLst>
                </p:cNvPr>
                <p:cNvSpPr/>
                <p:nvPr/>
              </p:nvSpPr>
              <p:spPr>
                <a:xfrm>
                  <a:off x="2850072" y="4340577"/>
                  <a:ext cx="507068" cy="118801"/>
                </a:xfrm>
                <a:custGeom>
                  <a:avLst/>
                  <a:gdLst>
                    <a:gd name="connsiteX0" fmla="*/ 475894 w 507068"/>
                    <a:gd name="connsiteY0" fmla="*/ 26809 h 118801"/>
                    <a:gd name="connsiteX1" fmla="*/ 480260 w 507068"/>
                    <a:gd name="connsiteY1" fmla="*/ 31175 h 118801"/>
                    <a:gd name="connsiteX2" fmla="*/ 480260 w 507068"/>
                    <a:gd name="connsiteY2" fmla="*/ 87626 h 118801"/>
                    <a:gd name="connsiteX3" fmla="*/ 475894 w 507068"/>
                    <a:gd name="connsiteY3" fmla="*/ 91993 h 118801"/>
                    <a:gd name="connsiteX4" fmla="*/ 31175 w 507068"/>
                    <a:gd name="connsiteY4" fmla="*/ 91993 h 118801"/>
                    <a:gd name="connsiteX5" fmla="*/ 26809 w 507068"/>
                    <a:gd name="connsiteY5" fmla="*/ 87626 h 118801"/>
                    <a:gd name="connsiteX6" fmla="*/ 26809 w 507068"/>
                    <a:gd name="connsiteY6" fmla="*/ 31175 h 118801"/>
                    <a:gd name="connsiteX7" fmla="*/ 31175 w 507068"/>
                    <a:gd name="connsiteY7" fmla="*/ 26809 h 118801"/>
                    <a:gd name="connsiteX8" fmla="*/ 475894 w 507068"/>
                    <a:gd name="connsiteY8" fmla="*/ 26809 h 118801"/>
                    <a:gd name="connsiteX9" fmla="*/ 475894 w 507068"/>
                    <a:gd name="connsiteY9" fmla="*/ 0 h 118801"/>
                    <a:gd name="connsiteX10" fmla="*/ 31175 w 507068"/>
                    <a:gd name="connsiteY10" fmla="*/ 0 h 118801"/>
                    <a:gd name="connsiteX11" fmla="*/ 0 w 507068"/>
                    <a:gd name="connsiteY11" fmla="*/ 31175 h 118801"/>
                    <a:gd name="connsiteX12" fmla="*/ 0 w 507068"/>
                    <a:gd name="connsiteY12" fmla="*/ 87626 h 118801"/>
                    <a:gd name="connsiteX13" fmla="*/ 31175 w 507068"/>
                    <a:gd name="connsiteY13" fmla="*/ 118801 h 118801"/>
                    <a:gd name="connsiteX14" fmla="*/ 475894 w 507068"/>
                    <a:gd name="connsiteY14" fmla="*/ 118801 h 118801"/>
                    <a:gd name="connsiteX15" fmla="*/ 507069 w 507068"/>
                    <a:gd name="connsiteY15" fmla="*/ 87626 h 118801"/>
                    <a:gd name="connsiteX16" fmla="*/ 507069 w 507068"/>
                    <a:gd name="connsiteY16" fmla="*/ 31175 h 118801"/>
                    <a:gd name="connsiteX17" fmla="*/ 475894 w 507068"/>
                    <a:gd name="connsiteY17" fmla="*/ 0 h 118801"/>
                    <a:gd name="connsiteX18" fmla="*/ 475894 w 507068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7068" h="118801">
                      <a:moveTo>
                        <a:pt x="475894" y="26809"/>
                      </a:moveTo>
                      <a:cubicBezTo>
                        <a:pt x="478269" y="26809"/>
                        <a:pt x="480260" y="28800"/>
                        <a:pt x="480260" y="31175"/>
                      </a:cubicBezTo>
                      <a:lnTo>
                        <a:pt x="480260" y="87626"/>
                      </a:lnTo>
                      <a:cubicBezTo>
                        <a:pt x="480260" y="90001"/>
                        <a:pt x="478269" y="91993"/>
                        <a:pt x="475894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475894" y="26809"/>
                      </a:lnTo>
                      <a:moveTo>
                        <a:pt x="475894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475894" y="118801"/>
                      </a:lnTo>
                      <a:cubicBezTo>
                        <a:pt x="493052" y="118801"/>
                        <a:pt x="507069" y="104861"/>
                        <a:pt x="507069" y="87626"/>
                      </a:cubicBezTo>
                      <a:lnTo>
                        <a:pt x="507069" y="31175"/>
                      </a:lnTo>
                      <a:cubicBezTo>
                        <a:pt x="507069" y="13941"/>
                        <a:pt x="493052" y="0"/>
                        <a:pt x="475894" y="0"/>
                      </a:cubicBezTo>
                      <a:lnTo>
                        <a:pt x="475894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01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3053666" y="4038404"/>
                <a:ext cx="498643" cy="118801"/>
                <a:chOff x="3053666" y="4038404"/>
                <a:chExt cx="498643" cy="118801"/>
              </a:xfrm>
              <a:solidFill>
                <a:srgbClr val="1A1C3A"/>
              </a:solidFill>
            </p:grpSpPr>
            <p:sp>
              <p:nvSpPr>
                <p:cNvPr id="12702" name="Kombinationstegning: figur 12701">
                  <a:extLst>
                    <a:ext uri="{FF2B5EF4-FFF2-40B4-BE49-F238E27FC236}">
                      <a16:creationId xmlns:a16="http://schemas.microsoft.com/office/drawing/2014/main" id="{CD47775B-ED41-44DC-B2AA-C0A0E8D92DDB}"/>
                    </a:ext>
                  </a:extLst>
                </p:cNvPr>
                <p:cNvSpPr/>
                <p:nvPr/>
              </p:nvSpPr>
              <p:spPr>
                <a:xfrm>
                  <a:off x="3067070" y="4051808"/>
                  <a:ext cx="471834" cy="91992"/>
                </a:xfrm>
                <a:custGeom>
                  <a:avLst/>
                  <a:gdLst>
                    <a:gd name="connsiteX0" fmla="*/ 17770 w 471834"/>
                    <a:gd name="connsiteY0" fmla="*/ 91993 h 91992"/>
                    <a:gd name="connsiteX1" fmla="*/ 0 w 471834"/>
                    <a:gd name="connsiteY1" fmla="*/ 74222 h 91992"/>
                    <a:gd name="connsiteX2" fmla="*/ 0 w 471834"/>
                    <a:gd name="connsiteY2" fmla="*/ 17770 h 91992"/>
                    <a:gd name="connsiteX3" fmla="*/ 17770 w 471834"/>
                    <a:gd name="connsiteY3" fmla="*/ 0 h 91992"/>
                    <a:gd name="connsiteX4" fmla="*/ 454064 w 471834"/>
                    <a:gd name="connsiteY4" fmla="*/ 0 h 91992"/>
                    <a:gd name="connsiteX5" fmla="*/ 471835 w 471834"/>
                    <a:gd name="connsiteY5" fmla="*/ 17770 h 91992"/>
                    <a:gd name="connsiteX6" fmla="*/ 471835 w 471834"/>
                    <a:gd name="connsiteY6" fmla="*/ 74222 h 91992"/>
                    <a:gd name="connsiteX7" fmla="*/ 454064 w 471834"/>
                    <a:gd name="connsiteY7" fmla="*/ 91993 h 91992"/>
                    <a:gd name="connsiteX8" fmla="*/ 17770 w 471834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1834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454064" y="0"/>
                      </a:lnTo>
                      <a:cubicBezTo>
                        <a:pt x="463869" y="0"/>
                        <a:pt x="471835" y="7966"/>
                        <a:pt x="471835" y="17770"/>
                      </a:cubicBezTo>
                      <a:lnTo>
                        <a:pt x="471835" y="74222"/>
                      </a:lnTo>
                      <a:cubicBezTo>
                        <a:pt x="471835" y="84026"/>
                        <a:pt x="463869" y="91993"/>
                        <a:pt x="454064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03" name="Kombinationstegning: figur 12702">
                  <a:extLst>
                    <a:ext uri="{FF2B5EF4-FFF2-40B4-BE49-F238E27FC236}">
                      <a16:creationId xmlns:a16="http://schemas.microsoft.com/office/drawing/2014/main" id="{0AF9B389-8C43-4C3A-A498-B5613F625C9A}"/>
                    </a:ext>
                  </a:extLst>
                </p:cNvPr>
                <p:cNvSpPr/>
                <p:nvPr/>
              </p:nvSpPr>
              <p:spPr>
                <a:xfrm>
                  <a:off x="3053666" y="4038404"/>
                  <a:ext cx="498643" cy="118801"/>
                </a:xfrm>
                <a:custGeom>
                  <a:avLst/>
                  <a:gdLst>
                    <a:gd name="connsiteX0" fmla="*/ 467469 w 498643"/>
                    <a:gd name="connsiteY0" fmla="*/ 26809 h 118801"/>
                    <a:gd name="connsiteX1" fmla="*/ 471835 w 498643"/>
                    <a:gd name="connsiteY1" fmla="*/ 31175 h 118801"/>
                    <a:gd name="connsiteX2" fmla="*/ 471835 w 498643"/>
                    <a:gd name="connsiteY2" fmla="*/ 87626 h 118801"/>
                    <a:gd name="connsiteX3" fmla="*/ 467469 w 498643"/>
                    <a:gd name="connsiteY3" fmla="*/ 91993 h 118801"/>
                    <a:gd name="connsiteX4" fmla="*/ 31175 w 498643"/>
                    <a:gd name="connsiteY4" fmla="*/ 91993 h 118801"/>
                    <a:gd name="connsiteX5" fmla="*/ 26809 w 498643"/>
                    <a:gd name="connsiteY5" fmla="*/ 87626 h 118801"/>
                    <a:gd name="connsiteX6" fmla="*/ 26809 w 498643"/>
                    <a:gd name="connsiteY6" fmla="*/ 31175 h 118801"/>
                    <a:gd name="connsiteX7" fmla="*/ 31175 w 498643"/>
                    <a:gd name="connsiteY7" fmla="*/ 26809 h 118801"/>
                    <a:gd name="connsiteX8" fmla="*/ 467469 w 498643"/>
                    <a:gd name="connsiteY8" fmla="*/ 26809 h 118801"/>
                    <a:gd name="connsiteX9" fmla="*/ 467469 w 498643"/>
                    <a:gd name="connsiteY9" fmla="*/ 0 h 118801"/>
                    <a:gd name="connsiteX10" fmla="*/ 31175 w 498643"/>
                    <a:gd name="connsiteY10" fmla="*/ 0 h 118801"/>
                    <a:gd name="connsiteX11" fmla="*/ 0 w 498643"/>
                    <a:gd name="connsiteY11" fmla="*/ 31175 h 118801"/>
                    <a:gd name="connsiteX12" fmla="*/ 0 w 498643"/>
                    <a:gd name="connsiteY12" fmla="*/ 87626 h 118801"/>
                    <a:gd name="connsiteX13" fmla="*/ 31175 w 498643"/>
                    <a:gd name="connsiteY13" fmla="*/ 118801 h 118801"/>
                    <a:gd name="connsiteX14" fmla="*/ 467469 w 498643"/>
                    <a:gd name="connsiteY14" fmla="*/ 118801 h 118801"/>
                    <a:gd name="connsiteX15" fmla="*/ 498643 w 498643"/>
                    <a:gd name="connsiteY15" fmla="*/ 87626 h 118801"/>
                    <a:gd name="connsiteX16" fmla="*/ 498643 w 498643"/>
                    <a:gd name="connsiteY16" fmla="*/ 31175 h 118801"/>
                    <a:gd name="connsiteX17" fmla="*/ 467469 w 498643"/>
                    <a:gd name="connsiteY17" fmla="*/ 0 h 118801"/>
                    <a:gd name="connsiteX18" fmla="*/ 467469 w 498643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8643" h="118801">
                      <a:moveTo>
                        <a:pt x="467469" y="26809"/>
                      </a:moveTo>
                      <a:cubicBezTo>
                        <a:pt x="469843" y="26809"/>
                        <a:pt x="471835" y="28800"/>
                        <a:pt x="471835" y="31175"/>
                      </a:cubicBezTo>
                      <a:lnTo>
                        <a:pt x="471835" y="87626"/>
                      </a:lnTo>
                      <a:cubicBezTo>
                        <a:pt x="471835" y="90001"/>
                        <a:pt x="469843" y="91993"/>
                        <a:pt x="467469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467469" y="26809"/>
                      </a:lnTo>
                      <a:moveTo>
                        <a:pt x="467469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467469" y="118801"/>
                      </a:lnTo>
                      <a:cubicBezTo>
                        <a:pt x="484626" y="118801"/>
                        <a:pt x="498643" y="104861"/>
                        <a:pt x="498643" y="87626"/>
                      </a:cubicBezTo>
                      <a:lnTo>
                        <a:pt x="498643" y="31175"/>
                      </a:lnTo>
                      <a:cubicBezTo>
                        <a:pt x="498643" y="13941"/>
                        <a:pt x="484626" y="0"/>
                        <a:pt x="467469" y="0"/>
                      </a:cubicBezTo>
                      <a:lnTo>
                        <a:pt x="467469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04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4350904" y="3582808"/>
                <a:ext cx="243270" cy="118801"/>
                <a:chOff x="4350904" y="3582808"/>
                <a:chExt cx="243270" cy="118801"/>
              </a:xfrm>
              <a:solidFill>
                <a:srgbClr val="1A1C3A"/>
              </a:solidFill>
            </p:grpSpPr>
            <p:sp>
              <p:nvSpPr>
                <p:cNvPr id="12705" name="Kombinationstegning: figur 12704">
                  <a:extLst>
                    <a:ext uri="{FF2B5EF4-FFF2-40B4-BE49-F238E27FC236}">
                      <a16:creationId xmlns:a16="http://schemas.microsoft.com/office/drawing/2014/main" id="{E961A544-4277-4F55-91F3-5BC13906ECA1}"/>
                    </a:ext>
                  </a:extLst>
                </p:cNvPr>
                <p:cNvSpPr/>
                <p:nvPr/>
              </p:nvSpPr>
              <p:spPr>
                <a:xfrm>
                  <a:off x="4364309" y="3596212"/>
                  <a:ext cx="216461" cy="91992"/>
                </a:xfrm>
                <a:custGeom>
                  <a:avLst/>
                  <a:gdLst>
                    <a:gd name="connsiteX0" fmla="*/ 17770 w 216461"/>
                    <a:gd name="connsiteY0" fmla="*/ 91992 h 91992"/>
                    <a:gd name="connsiteX1" fmla="*/ 0 w 216461"/>
                    <a:gd name="connsiteY1" fmla="*/ 74222 h 91992"/>
                    <a:gd name="connsiteX2" fmla="*/ 0 w 216461"/>
                    <a:gd name="connsiteY2" fmla="*/ 17770 h 91992"/>
                    <a:gd name="connsiteX3" fmla="*/ 17770 w 216461"/>
                    <a:gd name="connsiteY3" fmla="*/ 0 h 91992"/>
                    <a:gd name="connsiteX4" fmla="*/ 198691 w 216461"/>
                    <a:gd name="connsiteY4" fmla="*/ 0 h 91992"/>
                    <a:gd name="connsiteX5" fmla="*/ 216462 w 216461"/>
                    <a:gd name="connsiteY5" fmla="*/ 17770 h 91992"/>
                    <a:gd name="connsiteX6" fmla="*/ 216462 w 216461"/>
                    <a:gd name="connsiteY6" fmla="*/ 74222 h 91992"/>
                    <a:gd name="connsiteX7" fmla="*/ 198691 w 216461"/>
                    <a:gd name="connsiteY7" fmla="*/ 91992 h 91992"/>
                    <a:gd name="connsiteX8" fmla="*/ 17770 w 216461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6461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198691" y="0"/>
                      </a:lnTo>
                      <a:cubicBezTo>
                        <a:pt x="208496" y="0"/>
                        <a:pt x="216462" y="7966"/>
                        <a:pt x="216462" y="17770"/>
                      </a:cubicBezTo>
                      <a:lnTo>
                        <a:pt x="216462" y="74222"/>
                      </a:lnTo>
                      <a:cubicBezTo>
                        <a:pt x="216462" y="84026"/>
                        <a:pt x="208496" y="91992"/>
                        <a:pt x="198691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06" name="Kombinationstegning: figur 12705">
                  <a:extLst>
                    <a:ext uri="{FF2B5EF4-FFF2-40B4-BE49-F238E27FC236}">
                      <a16:creationId xmlns:a16="http://schemas.microsoft.com/office/drawing/2014/main" id="{8EE4AD39-C8C3-4E5C-B773-EC06F361B918}"/>
                    </a:ext>
                  </a:extLst>
                </p:cNvPr>
                <p:cNvSpPr/>
                <p:nvPr/>
              </p:nvSpPr>
              <p:spPr>
                <a:xfrm>
                  <a:off x="4350904" y="3582808"/>
                  <a:ext cx="243270" cy="118801"/>
                </a:xfrm>
                <a:custGeom>
                  <a:avLst/>
                  <a:gdLst>
                    <a:gd name="connsiteX0" fmla="*/ 212096 w 243270"/>
                    <a:gd name="connsiteY0" fmla="*/ 26809 h 118801"/>
                    <a:gd name="connsiteX1" fmla="*/ 216462 w 243270"/>
                    <a:gd name="connsiteY1" fmla="*/ 31175 h 118801"/>
                    <a:gd name="connsiteX2" fmla="*/ 216462 w 243270"/>
                    <a:gd name="connsiteY2" fmla="*/ 87626 h 118801"/>
                    <a:gd name="connsiteX3" fmla="*/ 212096 w 243270"/>
                    <a:gd name="connsiteY3" fmla="*/ 91992 h 118801"/>
                    <a:gd name="connsiteX4" fmla="*/ 31175 w 243270"/>
                    <a:gd name="connsiteY4" fmla="*/ 91992 h 118801"/>
                    <a:gd name="connsiteX5" fmla="*/ 26809 w 243270"/>
                    <a:gd name="connsiteY5" fmla="*/ 87626 h 118801"/>
                    <a:gd name="connsiteX6" fmla="*/ 26809 w 243270"/>
                    <a:gd name="connsiteY6" fmla="*/ 31175 h 118801"/>
                    <a:gd name="connsiteX7" fmla="*/ 31175 w 243270"/>
                    <a:gd name="connsiteY7" fmla="*/ 26809 h 118801"/>
                    <a:gd name="connsiteX8" fmla="*/ 212096 w 243270"/>
                    <a:gd name="connsiteY8" fmla="*/ 26809 h 118801"/>
                    <a:gd name="connsiteX9" fmla="*/ 212096 w 243270"/>
                    <a:gd name="connsiteY9" fmla="*/ 0 h 118801"/>
                    <a:gd name="connsiteX10" fmla="*/ 31175 w 243270"/>
                    <a:gd name="connsiteY10" fmla="*/ 0 h 118801"/>
                    <a:gd name="connsiteX11" fmla="*/ 0 w 243270"/>
                    <a:gd name="connsiteY11" fmla="*/ 31175 h 118801"/>
                    <a:gd name="connsiteX12" fmla="*/ 0 w 243270"/>
                    <a:gd name="connsiteY12" fmla="*/ 87626 h 118801"/>
                    <a:gd name="connsiteX13" fmla="*/ 31175 w 243270"/>
                    <a:gd name="connsiteY13" fmla="*/ 118801 h 118801"/>
                    <a:gd name="connsiteX14" fmla="*/ 212096 w 243270"/>
                    <a:gd name="connsiteY14" fmla="*/ 118801 h 118801"/>
                    <a:gd name="connsiteX15" fmla="*/ 243271 w 243270"/>
                    <a:gd name="connsiteY15" fmla="*/ 87626 h 118801"/>
                    <a:gd name="connsiteX16" fmla="*/ 243271 w 243270"/>
                    <a:gd name="connsiteY16" fmla="*/ 31175 h 118801"/>
                    <a:gd name="connsiteX17" fmla="*/ 212096 w 243270"/>
                    <a:gd name="connsiteY17" fmla="*/ 0 h 118801"/>
                    <a:gd name="connsiteX18" fmla="*/ 212096 w 243270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3270" h="118801">
                      <a:moveTo>
                        <a:pt x="212096" y="26809"/>
                      </a:moveTo>
                      <a:cubicBezTo>
                        <a:pt x="214470" y="26809"/>
                        <a:pt x="216462" y="28800"/>
                        <a:pt x="216462" y="31175"/>
                      </a:cubicBezTo>
                      <a:lnTo>
                        <a:pt x="216462" y="87626"/>
                      </a:lnTo>
                      <a:cubicBezTo>
                        <a:pt x="216462" y="90001"/>
                        <a:pt x="214470" y="91992"/>
                        <a:pt x="212096" y="91992"/>
                      </a:cubicBezTo>
                      <a:lnTo>
                        <a:pt x="31175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212096" y="26809"/>
                      </a:lnTo>
                      <a:moveTo>
                        <a:pt x="212096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0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212096" y="118801"/>
                      </a:lnTo>
                      <a:cubicBezTo>
                        <a:pt x="229254" y="118801"/>
                        <a:pt x="243271" y="104861"/>
                        <a:pt x="243271" y="87626"/>
                      </a:cubicBezTo>
                      <a:lnTo>
                        <a:pt x="243271" y="31175"/>
                      </a:lnTo>
                      <a:cubicBezTo>
                        <a:pt x="243194" y="14017"/>
                        <a:pt x="229254" y="0"/>
                        <a:pt x="212096" y="0"/>
                      </a:cubicBezTo>
                      <a:lnTo>
                        <a:pt x="212096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07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3713238" y="3721064"/>
                <a:ext cx="457740" cy="118801"/>
                <a:chOff x="3713238" y="3721064"/>
                <a:chExt cx="457740" cy="118801"/>
              </a:xfrm>
              <a:solidFill>
                <a:srgbClr val="1A1C3A"/>
              </a:solidFill>
            </p:grpSpPr>
            <p:sp>
              <p:nvSpPr>
                <p:cNvPr id="12708" name="Kombinationstegning: figur 12707">
                  <a:extLst>
                    <a:ext uri="{FF2B5EF4-FFF2-40B4-BE49-F238E27FC236}">
                      <a16:creationId xmlns:a16="http://schemas.microsoft.com/office/drawing/2014/main" id="{B53E0BD4-7D35-47C3-BCB2-C697BD3A739D}"/>
                    </a:ext>
                  </a:extLst>
                </p:cNvPr>
                <p:cNvSpPr/>
                <p:nvPr/>
              </p:nvSpPr>
              <p:spPr>
                <a:xfrm>
                  <a:off x="3726643" y="3734469"/>
                  <a:ext cx="430932" cy="91992"/>
                </a:xfrm>
                <a:custGeom>
                  <a:avLst/>
                  <a:gdLst>
                    <a:gd name="connsiteX0" fmla="*/ 17770 w 430932"/>
                    <a:gd name="connsiteY0" fmla="*/ 91993 h 91992"/>
                    <a:gd name="connsiteX1" fmla="*/ 0 w 430932"/>
                    <a:gd name="connsiteY1" fmla="*/ 74222 h 91992"/>
                    <a:gd name="connsiteX2" fmla="*/ 0 w 430932"/>
                    <a:gd name="connsiteY2" fmla="*/ 17770 h 91992"/>
                    <a:gd name="connsiteX3" fmla="*/ 17770 w 430932"/>
                    <a:gd name="connsiteY3" fmla="*/ 0 h 91992"/>
                    <a:gd name="connsiteX4" fmla="*/ 413162 w 430932"/>
                    <a:gd name="connsiteY4" fmla="*/ 0 h 91992"/>
                    <a:gd name="connsiteX5" fmla="*/ 430932 w 430932"/>
                    <a:gd name="connsiteY5" fmla="*/ 17770 h 91992"/>
                    <a:gd name="connsiteX6" fmla="*/ 430932 w 430932"/>
                    <a:gd name="connsiteY6" fmla="*/ 74222 h 91992"/>
                    <a:gd name="connsiteX7" fmla="*/ 413162 w 430932"/>
                    <a:gd name="connsiteY7" fmla="*/ 91993 h 91992"/>
                    <a:gd name="connsiteX8" fmla="*/ 17770 w 430932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0932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413162" y="0"/>
                      </a:lnTo>
                      <a:cubicBezTo>
                        <a:pt x="422966" y="0"/>
                        <a:pt x="430932" y="7966"/>
                        <a:pt x="430932" y="17770"/>
                      </a:cubicBezTo>
                      <a:lnTo>
                        <a:pt x="430932" y="74222"/>
                      </a:lnTo>
                      <a:cubicBezTo>
                        <a:pt x="430932" y="84026"/>
                        <a:pt x="422966" y="91993"/>
                        <a:pt x="413162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09" name="Kombinationstegning: figur 12708">
                  <a:extLst>
                    <a:ext uri="{FF2B5EF4-FFF2-40B4-BE49-F238E27FC236}">
                      <a16:creationId xmlns:a16="http://schemas.microsoft.com/office/drawing/2014/main" id="{7D34BC14-4F47-4B27-B63D-A7C221ADFB66}"/>
                    </a:ext>
                  </a:extLst>
                </p:cNvPr>
                <p:cNvSpPr/>
                <p:nvPr/>
              </p:nvSpPr>
              <p:spPr>
                <a:xfrm>
                  <a:off x="3713238" y="3721064"/>
                  <a:ext cx="457740" cy="118801"/>
                </a:xfrm>
                <a:custGeom>
                  <a:avLst/>
                  <a:gdLst>
                    <a:gd name="connsiteX0" fmla="*/ 426566 w 457740"/>
                    <a:gd name="connsiteY0" fmla="*/ 26809 h 118801"/>
                    <a:gd name="connsiteX1" fmla="*/ 430932 w 457740"/>
                    <a:gd name="connsiteY1" fmla="*/ 31175 h 118801"/>
                    <a:gd name="connsiteX2" fmla="*/ 430932 w 457740"/>
                    <a:gd name="connsiteY2" fmla="*/ 87626 h 118801"/>
                    <a:gd name="connsiteX3" fmla="*/ 426566 w 457740"/>
                    <a:gd name="connsiteY3" fmla="*/ 91993 h 118801"/>
                    <a:gd name="connsiteX4" fmla="*/ 31175 w 457740"/>
                    <a:gd name="connsiteY4" fmla="*/ 91993 h 118801"/>
                    <a:gd name="connsiteX5" fmla="*/ 26809 w 457740"/>
                    <a:gd name="connsiteY5" fmla="*/ 87626 h 118801"/>
                    <a:gd name="connsiteX6" fmla="*/ 26809 w 457740"/>
                    <a:gd name="connsiteY6" fmla="*/ 31175 h 118801"/>
                    <a:gd name="connsiteX7" fmla="*/ 31175 w 457740"/>
                    <a:gd name="connsiteY7" fmla="*/ 26809 h 118801"/>
                    <a:gd name="connsiteX8" fmla="*/ 426566 w 457740"/>
                    <a:gd name="connsiteY8" fmla="*/ 26809 h 118801"/>
                    <a:gd name="connsiteX9" fmla="*/ 426566 w 457740"/>
                    <a:gd name="connsiteY9" fmla="*/ 0 h 118801"/>
                    <a:gd name="connsiteX10" fmla="*/ 31175 w 457740"/>
                    <a:gd name="connsiteY10" fmla="*/ 0 h 118801"/>
                    <a:gd name="connsiteX11" fmla="*/ 0 w 457740"/>
                    <a:gd name="connsiteY11" fmla="*/ 31175 h 118801"/>
                    <a:gd name="connsiteX12" fmla="*/ 0 w 457740"/>
                    <a:gd name="connsiteY12" fmla="*/ 87626 h 118801"/>
                    <a:gd name="connsiteX13" fmla="*/ 31175 w 457740"/>
                    <a:gd name="connsiteY13" fmla="*/ 118801 h 118801"/>
                    <a:gd name="connsiteX14" fmla="*/ 426566 w 457740"/>
                    <a:gd name="connsiteY14" fmla="*/ 118801 h 118801"/>
                    <a:gd name="connsiteX15" fmla="*/ 457741 w 457740"/>
                    <a:gd name="connsiteY15" fmla="*/ 87626 h 118801"/>
                    <a:gd name="connsiteX16" fmla="*/ 457741 w 457740"/>
                    <a:gd name="connsiteY16" fmla="*/ 31175 h 118801"/>
                    <a:gd name="connsiteX17" fmla="*/ 426566 w 457740"/>
                    <a:gd name="connsiteY17" fmla="*/ 0 h 118801"/>
                    <a:gd name="connsiteX18" fmla="*/ 426566 w 457740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7740" h="118801">
                      <a:moveTo>
                        <a:pt x="426566" y="26809"/>
                      </a:moveTo>
                      <a:cubicBezTo>
                        <a:pt x="428941" y="26809"/>
                        <a:pt x="430932" y="28800"/>
                        <a:pt x="430932" y="31175"/>
                      </a:cubicBezTo>
                      <a:lnTo>
                        <a:pt x="430932" y="87626"/>
                      </a:lnTo>
                      <a:cubicBezTo>
                        <a:pt x="430932" y="90001"/>
                        <a:pt x="428941" y="91993"/>
                        <a:pt x="426566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426566" y="26809"/>
                      </a:lnTo>
                      <a:moveTo>
                        <a:pt x="426566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426566" y="118801"/>
                      </a:lnTo>
                      <a:cubicBezTo>
                        <a:pt x="443724" y="118801"/>
                        <a:pt x="457741" y="104861"/>
                        <a:pt x="457741" y="87626"/>
                      </a:cubicBezTo>
                      <a:lnTo>
                        <a:pt x="457741" y="31175"/>
                      </a:lnTo>
                      <a:cubicBezTo>
                        <a:pt x="457741" y="14017"/>
                        <a:pt x="443800" y="0"/>
                        <a:pt x="426566" y="0"/>
                      </a:cubicBezTo>
                      <a:lnTo>
                        <a:pt x="426566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10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749952" y="4184857"/>
                <a:ext cx="375629" cy="118801"/>
                <a:chOff x="7749952" y="4184857"/>
                <a:chExt cx="375629" cy="118801"/>
              </a:xfrm>
              <a:solidFill>
                <a:srgbClr val="1A1C3A"/>
              </a:solidFill>
            </p:grpSpPr>
            <p:sp>
              <p:nvSpPr>
                <p:cNvPr id="12711" name="Kombinationstegning: figur 12710">
                  <a:extLst>
                    <a:ext uri="{FF2B5EF4-FFF2-40B4-BE49-F238E27FC236}">
                      <a16:creationId xmlns:a16="http://schemas.microsoft.com/office/drawing/2014/main" id="{A173EE0B-A18E-4224-B996-638264DB7AC7}"/>
                    </a:ext>
                  </a:extLst>
                </p:cNvPr>
                <p:cNvSpPr/>
                <p:nvPr/>
              </p:nvSpPr>
              <p:spPr>
                <a:xfrm>
                  <a:off x="7763357" y="4198261"/>
                  <a:ext cx="348820" cy="91992"/>
                </a:xfrm>
                <a:custGeom>
                  <a:avLst/>
                  <a:gdLst>
                    <a:gd name="connsiteX0" fmla="*/ 17770 w 348820"/>
                    <a:gd name="connsiteY0" fmla="*/ 91992 h 91992"/>
                    <a:gd name="connsiteX1" fmla="*/ 0 w 348820"/>
                    <a:gd name="connsiteY1" fmla="*/ 74222 h 91992"/>
                    <a:gd name="connsiteX2" fmla="*/ 0 w 348820"/>
                    <a:gd name="connsiteY2" fmla="*/ 17770 h 91992"/>
                    <a:gd name="connsiteX3" fmla="*/ 17770 w 348820"/>
                    <a:gd name="connsiteY3" fmla="*/ 0 h 91992"/>
                    <a:gd name="connsiteX4" fmla="*/ 331050 w 348820"/>
                    <a:gd name="connsiteY4" fmla="*/ 0 h 91992"/>
                    <a:gd name="connsiteX5" fmla="*/ 348820 w 348820"/>
                    <a:gd name="connsiteY5" fmla="*/ 17770 h 91992"/>
                    <a:gd name="connsiteX6" fmla="*/ 348820 w 348820"/>
                    <a:gd name="connsiteY6" fmla="*/ 74222 h 91992"/>
                    <a:gd name="connsiteX7" fmla="*/ 331050 w 348820"/>
                    <a:gd name="connsiteY7" fmla="*/ 91992 h 91992"/>
                    <a:gd name="connsiteX8" fmla="*/ 17770 w 348820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8820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31050" y="0"/>
                      </a:lnTo>
                      <a:cubicBezTo>
                        <a:pt x="340855" y="0"/>
                        <a:pt x="348820" y="7966"/>
                        <a:pt x="348820" y="17770"/>
                      </a:cubicBezTo>
                      <a:lnTo>
                        <a:pt x="348820" y="74222"/>
                      </a:lnTo>
                      <a:cubicBezTo>
                        <a:pt x="348820" y="84026"/>
                        <a:pt x="340855" y="91992"/>
                        <a:pt x="331050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12" name="Kombinationstegning: figur 12711">
                  <a:extLst>
                    <a:ext uri="{FF2B5EF4-FFF2-40B4-BE49-F238E27FC236}">
                      <a16:creationId xmlns:a16="http://schemas.microsoft.com/office/drawing/2014/main" id="{145CDEA9-C808-4C7A-B12D-8CE41973424E}"/>
                    </a:ext>
                  </a:extLst>
                </p:cNvPr>
                <p:cNvSpPr/>
                <p:nvPr/>
              </p:nvSpPr>
              <p:spPr>
                <a:xfrm>
                  <a:off x="7749952" y="4184857"/>
                  <a:ext cx="375629" cy="118801"/>
                </a:xfrm>
                <a:custGeom>
                  <a:avLst/>
                  <a:gdLst>
                    <a:gd name="connsiteX0" fmla="*/ 344454 w 375629"/>
                    <a:gd name="connsiteY0" fmla="*/ 26809 h 118801"/>
                    <a:gd name="connsiteX1" fmla="*/ 348820 w 375629"/>
                    <a:gd name="connsiteY1" fmla="*/ 31175 h 118801"/>
                    <a:gd name="connsiteX2" fmla="*/ 348820 w 375629"/>
                    <a:gd name="connsiteY2" fmla="*/ 87626 h 118801"/>
                    <a:gd name="connsiteX3" fmla="*/ 344454 w 375629"/>
                    <a:gd name="connsiteY3" fmla="*/ 91992 h 118801"/>
                    <a:gd name="connsiteX4" fmla="*/ 31174 w 375629"/>
                    <a:gd name="connsiteY4" fmla="*/ 91992 h 118801"/>
                    <a:gd name="connsiteX5" fmla="*/ 26809 w 375629"/>
                    <a:gd name="connsiteY5" fmla="*/ 87626 h 118801"/>
                    <a:gd name="connsiteX6" fmla="*/ 26809 w 375629"/>
                    <a:gd name="connsiteY6" fmla="*/ 31175 h 118801"/>
                    <a:gd name="connsiteX7" fmla="*/ 31174 w 375629"/>
                    <a:gd name="connsiteY7" fmla="*/ 26809 h 118801"/>
                    <a:gd name="connsiteX8" fmla="*/ 344454 w 375629"/>
                    <a:gd name="connsiteY8" fmla="*/ 26809 h 118801"/>
                    <a:gd name="connsiteX9" fmla="*/ 344454 w 375629"/>
                    <a:gd name="connsiteY9" fmla="*/ 0 h 118801"/>
                    <a:gd name="connsiteX10" fmla="*/ 31174 w 375629"/>
                    <a:gd name="connsiteY10" fmla="*/ 0 h 118801"/>
                    <a:gd name="connsiteX11" fmla="*/ 0 w 375629"/>
                    <a:gd name="connsiteY11" fmla="*/ 31175 h 118801"/>
                    <a:gd name="connsiteX12" fmla="*/ 0 w 375629"/>
                    <a:gd name="connsiteY12" fmla="*/ 87626 h 118801"/>
                    <a:gd name="connsiteX13" fmla="*/ 31174 w 375629"/>
                    <a:gd name="connsiteY13" fmla="*/ 118801 h 118801"/>
                    <a:gd name="connsiteX14" fmla="*/ 344454 w 375629"/>
                    <a:gd name="connsiteY14" fmla="*/ 118801 h 118801"/>
                    <a:gd name="connsiteX15" fmla="*/ 375629 w 375629"/>
                    <a:gd name="connsiteY15" fmla="*/ 87626 h 118801"/>
                    <a:gd name="connsiteX16" fmla="*/ 375629 w 375629"/>
                    <a:gd name="connsiteY16" fmla="*/ 31175 h 118801"/>
                    <a:gd name="connsiteX17" fmla="*/ 344454 w 375629"/>
                    <a:gd name="connsiteY17" fmla="*/ 0 h 118801"/>
                    <a:gd name="connsiteX18" fmla="*/ 344454 w 375629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75629" h="118801">
                      <a:moveTo>
                        <a:pt x="344454" y="26809"/>
                      </a:moveTo>
                      <a:cubicBezTo>
                        <a:pt x="346829" y="26809"/>
                        <a:pt x="348820" y="28800"/>
                        <a:pt x="348820" y="31175"/>
                      </a:cubicBezTo>
                      <a:lnTo>
                        <a:pt x="348820" y="87626"/>
                      </a:lnTo>
                      <a:cubicBezTo>
                        <a:pt x="348820" y="90001"/>
                        <a:pt x="346829" y="91992"/>
                        <a:pt x="344454" y="91992"/>
                      </a:cubicBezTo>
                      <a:lnTo>
                        <a:pt x="31174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4" y="26809"/>
                      </a:cubicBezTo>
                      <a:lnTo>
                        <a:pt x="344454" y="26809"/>
                      </a:lnTo>
                      <a:moveTo>
                        <a:pt x="344454" y="0"/>
                      </a:moveTo>
                      <a:lnTo>
                        <a:pt x="31174" y="0"/>
                      </a:lnTo>
                      <a:cubicBezTo>
                        <a:pt x="14017" y="0"/>
                        <a:pt x="0" y="13940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0" y="118801"/>
                        <a:pt x="31174" y="118801"/>
                      </a:cubicBezTo>
                      <a:lnTo>
                        <a:pt x="344454" y="118801"/>
                      </a:lnTo>
                      <a:cubicBezTo>
                        <a:pt x="361612" y="118801"/>
                        <a:pt x="375629" y="104860"/>
                        <a:pt x="375629" y="87626"/>
                      </a:cubicBezTo>
                      <a:lnTo>
                        <a:pt x="375629" y="31175"/>
                      </a:lnTo>
                      <a:cubicBezTo>
                        <a:pt x="375553" y="14017"/>
                        <a:pt x="361612" y="0"/>
                        <a:pt x="344454" y="0"/>
                      </a:cubicBezTo>
                      <a:lnTo>
                        <a:pt x="344454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13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690054" y="4330696"/>
                <a:ext cx="394088" cy="118801"/>
                <a:chOff x="7690054" y="4330696"/>
                <a:chExt cx="394088" cy="118801"/>
              </a:xfrm>
              <a:solidFill>
                <a:srgbClr val="1A1C3A"/>
              </a:solidFill>
            </p:grpSpPr>
            <p:sp>
              <p:nvSpPr>
                <p:cNvPr id="12714" name="Kombinationstegning: figur 12713">
                  <a:extLst>
                    <a:ext uri="{FF2B5EF4-FFF2-40B4-BE49-F238E27FC236}">
                      <a16:creationId xmlns:a16="http://schemas.microsoft.com/office/drawing/2014/main" id="{F26EECB4-98AE-4610-9D25-9FEC8B662485}"/>
                    </a:ext>
                  </a:extLst>
                </p:cNvPr>
                <p:cNvSpPr/>
                <p:nvPr/>
              </p:nvSpPr>
              <p:spPr>
                <a:xfrm>
                  <a:off x="7703458" y="4344101"/>
                  <a:ext cx="367279" cy="91992"/>
                </a:xfrm>
                <a:custGeom>
                  <a:avLst/>
                  <a:gdLst>
                    <a:gd name="connsiteX0" fmla="*/ 17770 w 367279"/>
                    <a:gd name="connsiteY0" fmla="*/ 91993 h 91992"/>
                    <a:gd name="connsiteX1" fmla="*/ 0 w 367279"/>
                    <a:gd name="connsiteY1" fmla="*/ 74222 h 91992"/>
                    <a:gd name="connsiteX2" fmla="*/ 0 w 367279"/>
                    <a:gd name="connsiteY2" fmla="*/ 17770 h 91992"/>
                    <a:gd name="connsiteX3" fmla="*/ 17770 w 367279"/>
                    <a:gd name="connsiteY3" fmla="*/ 0 h 91992"/>
                    <a:gd name="connsiteX4" fmla="*/ 349510 w 367279"/>
                    <a:gd name="connsiteY4" fmla="*/ 0 h 91992"/>
                    <a:gd name="connsiteX5" fmla="*/ 367280 w 367279"/>
                    <a:gd name="connsiteY5" fmla="*/ 17770 h 91992"/>
                    <a:gd name="connsiteX6" fmla="*/ 367280 w 367279"/>
                    <a:gd name="connsiteY6" fmla="*/ 74222 h 91992"/>
                    <a:gd name="connsiteX7" fmla="*/ 349510 w 367279"/>
                    <a:gd name="connsiteY7" fmla="*/ 91993 h 91992"/>
                    <a:gd name="connsiteX8" fmla="*/ 17770 w 367279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7279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49510" y="0"/>
                      </a:lnTo>
                      <a:cubicBezTo>
                        <a:pt x="359314" y="0"/>
                        <a:pt x="367280" y="7966"/>
                        <a:pt x="367280" y="17770"/>
                      </a:cubicBezTo>
                      <a:lnTo>
                        <a:pt x="367280" y="74222"/>
                      </a:lnTo>
                      <a:cubicBezTo>
                        <a:pt x="367280" y="84026"/>
                        <a:pt x="359314" y="91993"/>
                        <a:pt x="349510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15" name="Kombinationstegning: figur 12714">
                  <a:extLst>
                    <a:ext uri="{FF2B5EF4-FFF2-40B4-BE49-F238E27FC236}">
                      <a16:creationId xmlns:a16="http://schemas.microsoft.com/office/drawing/2014/main" id="{1426B3B3-5205-476E-B3C6-3A933D7582DC}"/>
                    </a:ext>
                  </a:extLst>
                </p:cNvPr>
                <p:cNvSpPr/>
                <p:nvPr/>
              </p:nvSpPr>
              <p:spPr>
                <a:xfrm>
                  <a:off x="7690054" y="4330696"/>
                  <a:ext cx="394088" cy="118801"/>
                </a:xfrm>
                <a:custGeom>
                  <a:avLst/>
                  <a:gdLst>
                    <a:gd name="connsiteX0" fmla="*/ 362914 w 394088"/>
                    <a:gd name="connsiteY0" fmla="*/ 26809 h 118801"/>
                    <a:gd name="connsiteX1" fmla="*/ 367280 w 394088"/>
                    <a:gd name="connsiteY1" fmla="*/ 31175 h 118801"/>
                    <a:gd name="connsiteX2" fmla="*/ 367280 w 394088"/>
                    <a:gd name="connsiteY2" fmla="*/ 87626 h 118801"/>
                    <a:gd name="connsiteX3" fmla="*/ 362914 w 394088"/>
                    <a:gd name="connsiteY3" fmla="*/ 91993 h 118801"/>
                    <a:gd name="connsiteX4" fmla="*/ 31175 w 394088"/>
                    <a:gd name="connsiteY4" fmla="*/ 91993 h 118801"/>
                    <a:gd name="connsiteX5" fmla="*/ 26809 w 394088"/>
                    <a:gd name="connsiteY5" fmla="*/ 87626 h 118801"/>
                    <a:gd name="connsiteX6" fmla="*/ 26809 w 394088"/>
                    <a:gd name="connsiteY6" fmla="*/ 31175 h 118801"/>
                    <a:gd name="connsiteX7" fmla="*/ 31175 w 394088"/>
                    <a:gd name="connsiteY7" fmla="*/ 26809 h 118801"/>
                    <a:gd name="connsiteX8" fmla="*/ 362914 w 394088"/>
                    <a:gd name="connsiteY8" fmla="*/ 26809 h 118801"/>
                    <a:gd name="connsiteX9" fmla="*/ 362914 w 394088"/>
                    <a:gd name="connsiteY9" fmla="*/ 0 h 118801"/>
                    <a:gd name="connsiteX10" fmla="*/ 31175 w 394088"/>
                    <a:gd name="connsiteY10" fmla="*/ 0 h 118801"/>
                    <a:gd name="connsiteX11" fmla="*/ 0 w 394088"/>
                    <a:gd name="connsiteY11" fmla="*/ 31175 h 118801"/>
                    <a:gd name="connsiteX12" fmla="*/ 0 w 394088"/>
                    <a:gd name="connsiteY12" fmla="*/ 87626 h 118801"/>
                    <a:gd name="connsiteX13" fmla="*/ 31175 w 394088"/>
                    <a:gd name="connsiteY13" fmla="*/ 118801 h 118801"/>
                    <a:gd name="connsiteX14" fmla="*/ 362914 w 394088"/>
                    <a:gd name="connsiteY14" fmla="*/ 118801 h 118801"/>
                    <a:gd name="connsiteX15" fmla="*/ 394089 w 394088"/>
                    <a:gd name="connsiteY15" fmla="*/ 87626 h 118801"/>
                    <a:gd name="connsiteX16" fmla="*/ 394089 w 394088"/>
                    <a:gd name="connsiteY16" fmla="*/ 31175 h 118801"/>
                    <a:gd name="connsiteX17" fmla="*/ 362914 w 394088"/>
                    <a:gd name="connsiteY17" fmla="*/ 0 h 118801"/>
                    <a:gd name="connsiteX18" fmla="*/ 362914 w 394088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4088" h="118801">
                      <a:moveTo>
                        <a:pt x="362914" y="26809"/>
                      </a:moveTo>
                      <a:cubicBezTo>
                        <a:pt x="365289" y="26809"/>
                        <a:pt x="367280" y="28800"/>
                        <a:pt x="367280" y="31175"/>
                      </a:cubicBezTo>
                      <a:lnTo>
                        <a:pt x="367280" y="87626"/>
                      </a:lnTo>
                      <a:cubicBezTo>
                        <a:pt x="367280" y="90001"/>
                        <a:pt x="365289" y="91993"/>
                        <a:pt x="362914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62914" y="26809"/>
                      </a:lnTo>
                      <a:moveTo>
                        <a:pt x="362914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62914" y="118801"/>
                      </a:lnTo>
                      <a:cubicBezTo>
                        <a:pt x="380072" y="118801"/>
                        <a:pt x="394089" y="104861"/>
                        <a:pt x="394089" y="87626"/>
                      </a:cubicBezTo>
                      <a:lnTo>
                        <a:pt x="394089" y="31175"/>
                      </a:lnTo>
                      <a:cubicBezTo>
                        <a:pt x="394089" y="14017"/>
                        <a:pt x="380072" y="0"/>
                        <a:pt x="362914" y="0"/>
                      </a:cubicBezTo>
                      <a:lnTo>
                        <a:pt x="362914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16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526597" y="4464587"/>
                <a:ext cx="305773" cy="118801"/>
                <a:chOff x="7526597" y="4464587"/>
                <a:chExt cx="305773" cy="118801"/>
              </a:xfrm>
              <a:solidFill>
                <a:srgbClr val="1A1C3A"/>
              </a:solidFill>
            </p:grpSpPr>
            <p:sp>
              <p:nvSpPr>
                <p:cNvPr id="12717" name="Kombinationstegning: figur 12716">
                  <a:extLst>
                    <a:ext uri="{FF2B5EF4-FFF2-40B4-BE49-F238E27FC236}">
                      <a16:creationId xmlns:a16="http://schemas.microsoft.com/office/drawing/2014/main" id="{6F7F80C0-60BB-4D24-9826-E1F77A997AF1}"/>
                    </a:ext>
                  </a:extLst>
                </p:cNvPr>
                <p:cNvSpPr/>
                <p:nvPr/>
              </p:nvSpPr>
              <p:spPr>
                <a:xfrm>
                  <a:off x="7540001" y="4477991"/>
                  <a:ext cx="278964" cy="91992"/>
                </a:xfrm>
                <a:custGeom>
                  <a:avLst/>
                  <a:gdLst>
                    <a:gd name="connsiteX0" fmla="*/ 17770 w 278964"/>
                    <a:gd name="connsiteY0" fmla="*/ 91993 h 91992"/>
                    <a:gd name="connsiteX1" fmla="*/ 0 w 278964"/>
                    <a:gd name="connsiteY1" fmla="*/ 74222 h 91992"/>
                    <a:gd name="connsiteX2" fmla="*/ 0 w 278964"/>
                    <a:gd name="connsiteY2" fmla="*/ 17770 h 91992"/>
                    <a:gd name="connsiteX3" fmla="*/ 17770 w 278964"/>
                    <a:gd name="connsiteY3" fmla="*/ 0 h 91992"/>
                    <a:gd name="connsiteX4" fmla="*/ 261194 w 278964"/>
                    <a:gd name="connsiteY4" fmla="*/ 0 h 91992"/>
                    <a:gd name="connsiteX5" fmla="*/ 278964 w 278964"/>
                    <a:gd name="connsiteY5" fmla="*/ 17770 h 91992"/>
                    <a:gd name="connsiteX6" fmla="*/ 278964 w 278964"/>
                    <a:gd name="connsiteY6" fmla="*/ 74222 h 91992"/>
                    <a:gd name="connsiteX7" fmla="*/ 261194 w 278964"/>
                    <a:gd name="connsiteY7" fmla="*/ 91993 h 91992"/>
                    <a:gd name="connsiteX8" fmla="*/ 17770 w 278964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8964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261194" y="0"/>
                      </a:lnTo>
                      <a:cubicBezTo>
                        <a:pt x="270999" y="0"/>
                        <a:pt x="278964" y="7966"/>
                        <a:pt x="278964" y="17770"/>
                      </a:cubicBezTo>
                      <a:lnTo>
                        <a:pt x="278964" y="74222"/>
                      </a:lnTo>
                      <a:cubicBezTo>
                        <a:pt x="278964" y="84026"/>
                        <a:pt x="270999" y="91993"/>
                        <a:pt x="261194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18" name="Kombinationstegning: figur 12717">
                  <a:extLst>
                    <a:ext uri="{FF2B5EF4-FFF2-40B4-BE49-F238E27FC236}">
                      <a16:creationId xmlns:a16="http://schemas.microsoft.com/office/drawing/2014/main" id="{F3469D84-5B06-4125-9674-CF5CE5584E35}"/>
                    </a:ext>
                  </a:extLst>
                </p:cNvPr>
                <p:cNvSpPr/>
                <p:nvPr/>
              </p:nvSpPr>
              <p:spPr>
                <a:xfrm>
                  <a:off x="7526597" y="4464587"/>
                  <a:ext cx="305773" cy="118801"/>
                </a:xfrm>
                <a:custGeom>
                  <a:avLst/>
                  <a:gdLst>
                    <a:gd name="connsiteX0" fmla="*/ 274598 w 305773"/>
                    <a:gd name="connsiteY0" fmla="*/ 26809 h 118801"/>
                    <a:gd name="connsiteX1" fmla="*/ 278964 w 305773"/>
                    <a:gd name="connsiteY1" fmla="*/ 31175 h 118801"/>
                    <a:gd name="connsiteX2" fmla="*/ 278964 w 305773"/>
                    <a:gd name="connsiteY2" fmla="*/ 87626 h 118801"/>
                    <a:gd name="connsiteX3" fmla="*/ 274598 w 305773"/>
                    <a:gd name="connsiteY3" fmla="*/ 91993 h 118801"/>
                    <a:gd name="connsiteX4" fmla="*/ 31175 w 305773"/>
                    <a:gd name="connsiteY4" fmla="*/ 91993 h 118801"/>
                    <a:gd name="connsiteX5" fmla="*/ 26809 w 305773"/>
                    <a:gd name="connsiteY5" fmla="*/ 87626 h 118801"/>
                    <a:gd name="connsiteX6" fmla="*/ 26809 w 305773"/>
                    <a:gd name="connsiteY6" fmla="*/ 31175 h 118801"/>
                    <a:gd name="connsiteX7" fmla="*/ 31175 w 305773"/>
                    <a:gd name="connsiteY7" fmla="*/ 26809 h 118801"/>
                    <a:gd name="connsiteX8" fmla="*/ 274598 w 305773"/>
                    <a:gd name="connsiteY8" fmla="*/ 26809 h 118801"/>
                    <a:gd name="connsiteX9" fmla="*/ 274598 w 305773"/>
                    <a:gd name="connsiteY9" fmla="*/ 0 h 118801"/>
                    <a:gd name="connsiteX10" fmla="*/ 31175 w 305773"/>
                    <a:gd name="connsiteY10" fmla="*/ 0 h 118801"/>
                    <a:gd name="connsiteX11" fmla="*/ 0 w 305773"/>
                    <a:gd name="connsiteY11" fmla="*/ 31175 h 118801"/>
                    <a:gd name="connsiteX12" fmla="*/ 0 w 305773"/>
                    <a:gd name="connsiteY12" fmla="*/ 87626 h 118801"/>
                    <a:gd name="connsiteX13" fmla="*/ 31175 w 305773"/>
                    <a:gd name="connsiteY13" fmla="*/ 118801 h 118801"/>
                    <a:gd name="connsiteX14" fmla="*/ 274598 w 305773"/>
                    <a:gd name="connsiteY14" fmla="*/ 118801 h 118801"/>
                    <a:gd name="connsiteX15" fmla="*/ 305773 w 305773"/>
                    <a:gd name="connsiteY15" fmla="*/ 87626 h 118801"/>
                    <a:gd name="connsiteX16" fmla="*/ 305773 w 305773"/>
                    <a:gd name="connsiteY16" fmla="*/ 31175 h 118801"/>
                    <a:gd name="connsiteX17" fmla="*/ 274598 w 305773"/>
                    <a:gd name="connsiteY17" fmla="*/ 0 h 118801"/>
                    <a:gd name="connsiteX18" fmla="*/ 274598 w 305773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05773" h="118801">
                      <a:moveTo>
                        <a:pt x="274598" y="26809"/>
                      </a:moveTo>
                      <a:cubicBezTo>
                        <a:pt x="276973" y="26809"/>
                        <a:pt x="278964" y="28800"/>
                        <a:pt x="278964" y="31175"/>
                      </a:cubicBezTo>
                      <a:lnTo>
                        <a:pt x="278964" y="87626"/>
                      </a:lnTo>
                      <a:cubicBezTo>
                        <a:pt x="278964" y="90001"/>
                        <a:pt x="276973" y="91993"/>
                        <a:pt x="274598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274598" y="26809"/>
                      </a:lnTo>
                      <a:moveTo>
                        <a:pt x="274598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274598" y="118801"/>
                      </a:lnTo>
                      <a:cubicBezTo>
                        <a:pt x="291756" y="118801"/>
                        <a:pt x="305773" y="104861"/>
                        <a:pt x="305773" y="87626"/>
                      </a:cubicBezTo>
                      <a:lnTo>
                        <a:pt x="305773" y="31175"/>
                      </a:lnTo>
                      <a:cubicBezTo>
                        <a:pt x="305773" y="14017"/>
                        <a:pt x="291756" y="0"/>
                        <a:pt x="274598" y="0"/>
                      </a:cubicBezTo>
                      <a:lnTo>
                        <a:pt x="274598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19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483243" y="4605372"/>
                <a:ext cx="420437" cy="118801"/>
                <a:chOff x="7483243" y="4605372"/>
                <a:chExt cx="420437" cy="118801"/>
              </a:xfrm>
              <a:solidFill>
                <a:srgbClr val="1A1C3A"/>
              </a:solidFill>
            </p:grpSpPr>
            <p:sp>
              <p:nvSpPr>
                <p:cNvPr id="12720" name="Kombinationstegning: figur 12719">
                  <a:extLst>
                    <a:ext uri="{FF2B5EF4-FFF2-40B4-BE49-F238E27FC236}">
                      <a16:creationId xmlns:a16="http://schemas.microsoft.com/office/drawing/2014/main" id="{7D227E73-B5D6-4008-9B32-882C829DF06F}"/>
                    </a:ext>
                  </a:extLst>
                </p:cNvPr>
                <p:cNvSpPr/>
                <p:nvPr/>
              </p:nvSpPr>
              <p:spPr>
                <a:xfrm>
                  <a:off x="7496648" y="4618776"/>
                  <a:ext cx="393629" cy="91992"/>
                </a:xfrm>
                <a:custGeom>
                  <a:avLst/>
                  <a:gdLst>
                    <a:gd name="connsiteX0" fmla="*/ 17770 w 393629"/>
                    <a:gd name="connsiteY0" fmla="*/ 91992 h 91992"/>
                    <a:gd name="connsiteX1" fmla="*/ 0 w 393629"/>
                    <a:gd name="connsiteY1" fmla="*/ 74222 h 91992"/>
                    <a:gd name="connsiteX2" fmla="*/ 0 w 393629"/>
                    <a:gd name="connsiteY2" fmla="*/ 17770 h 91992"/>
                    <a:gd name="connsiteX3" fmla="*/ 17770 w 393629"/>
                    <a:gd name="connsiteY3" fmla="*/ 0 h 91992"/>
                    <a:gd name="connsiteX4" fmla="*/ 375859 w 393629"/>
                    <a:gd name="connsiteY4" fmla="*/ 0 h 91992"/>
                    <a:gd name="connsiteX5" fmla="*/ 393629 w 393629"/>
                    <a:gd name="connsiteY5" fmla="*/ 17770 h 91992"/>
                    <a:gd name="connsiteX6" fmla="*/ 393629 w 393629"/>
                    <a:gd name="connsiteY6" fmla="*/ 74222 h 91992"/>
                    <a:gd name="connsiteX7" fmla="*/ 375859 w 393629"/>
                    <a:gd name="connsiteY7" fmla="*/ 91992 h 91992"/>
                    <a:gd name="connsiteX8" fmla="*/ 17770 w 393629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3629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75859" y="0"/>
                      </a:lnTo>
                      <a:cubicBezTo>
                        <a:pt x="385663" y="0"/>
                        <a:pt x="393629" y="7966"/>
                        <a:pt x="393629" y="17770"/>
                      </a:cubicBezTo>
                      <a:lnTo>
                        <a:pt x="393629" y="74222"/>
                      </a:lnTo>
                      <a:cubicBezTo>
                        <a:pt x="393629" y="84026"/>
                        <a:pt x="385663" y="91992"/>
                        <a:pt x="375859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21" name="Kombinationstegning: figur 12720">
                  <a:extLst>
                    <a:ext uri="{FF2B5EF4-FFF2-40B4-BE49-F238E27FC236}">
                      <a16:creationId xmlns:a16="http://schemas.microsoft.com/office/drawing/2014/main" id="{FF77940A-27BF-4DB5-9709-7D0FF1696ACB}"/>
                    </a:ext>
                  </a:extLst>
                </p:cNvPr>
                <p:cNvSpPr/>
                <p:nvPr/>
              </p:nvSpPr>
              <p:spPr>
                <a:xfrm>
                  <a:off x="7483243" y="4605372"/>
                  <a:ext cx="420437" cy="118801"/>
                </a:xfrm>
                <a:custGeom>
                  <a:avLst/>
                  <a:gdLst>
                    <a:gd name="connsiteX0" fmla="*/ 389264 w 420437"/>
                    <a:gd name="connsiteY0" fmla="*/ 26809 h 118801"/>
                    <a:gd name="connsiteX1" fmla="*/ 393629 w 420437"/>
                    <a:gd name="connsiteY1" fmla="*/ 31175 h 118801"/>
                    <a:gd name="connsiteX2" fmla="*/ 393629 w 420437"/>
                    <a:gd name="connsiteY2" fmla="*/ 87626 h 118801"/>
                    <a:gd name="connsiteX3" fmla="*/ 389264 w 420437"/>
                    <a:gd name="connsiteY3" fmla="*/ 91992 h 118801"/>
                    <a:gd name="connsiteX4" fmla="*/ 31175 w 420437"/>
                    <a:gd name="connsiteY4" fmla="*/ 91992 h 118801"/>
                    <a:gd name="connsiteX5" fmla="*/ 26809 w 420437"/>
                    <a:gd name="connsiteY5" fmla="*/ 87626 h 118801"/>
                    <a:gd name="connsiteX6" fmla="*/ 26809 w 420437"/>
                    <a:gd name="connsiteY6" fmla="*/ 31175 h 118801"/>
                    <a:gd name="connsiteX7" fmla="*/ 31175 w 420437"/>
                    <a:gd name="connsiteY7" fmla="*/ 26809 h 118801"/>
                    <a:gd name="connsiteX8" fmla="*/ 389264 w 420437"/>
                    <a:gd name="connsiteY8" fmla="*/ 26809 h 118801"/>
                    <a:gd name="connsiteX9" fmla="*/ 389264 w 420437"/>
                    <a:gd name="connsiteY9" fmla="*/ 0 h 118801"/>
                    <a:gd name="connsiteX10" fmla="*/ 31175 w 420437"/>
                    <a:gd name="connsiteY10" fmla="*/ 0 h 118801"/>
                    <a:gd name="connsiteX11" fmla="*/ 0 w 420437"/>
                    <a:gd name="connsiteY11" fmla="*/ 31175 h 118801"/>
                    <a:gd name="connsiteX12" fmla="*/ 0 w 420437"/>
                    <a:gd name="connsiteY12" fmla="*/ 87626 h 118801"/>
                    <a:gd name="connsiteX13" fmla="*/ 31175 w 420437"/>
                    <a:gd name="connsiteY13" fmla="*/ 118801 h 118801"/>
                    <a:gd name="connsiteX14" fmla="*/ 389264 w 420437"/>
                    <a:gd name="connsiteY14" fmla="*/ 118801 h 118801"/>
                    <a:gd name="connsiteX15" fmla="*/ 420438 w 420437"/>
                    <a:gd name="connsiteY15" fmla="*/ 87626 h 118801"/>
                    <a:gd name="connsiteX16" fmla="*/ 420438 w 420437"/>
                    <a:gd name="connsiteY16" fmla="*/ 31175 h 118801"/>
                    <a:gd name="connsiteX17" fmla="*/ 389264 w 420437"/>
                    <a:gd name="connsiteY17" fmla="*/ 0 h 118801"/>
                    <a:gd name="connsiteX18" fmla="*/ 389264 w 420437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437" h="118801">
                      <a:moveTo>
                        <a:pt x="389264" y="26809"/>
                      </a:moveTo>
                      <a:cubicBezTo>
                        <a:pt x="391638" y="26809"/>
                        <a:pt x="393629" y="28800"/>
                        <a:pt x="393629" y="31175"/>
                      </a:cubicBezTo>
                      <a:lnTo>
                        <a:pt x="393629" y="87626"/>
                      </a:lnTo>
                      <a:cubicBezTo>
                        <a:pt x="393629" y="90001"/>
                        <a:pt x="391638" y="91992"/>
                        <a:pt x="389264" y="91992"/>
                      </a:cubicBezTo>
                      <a:lnTo>
                        <a:pt x="31175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89264" y="26809"/>
                      </a:lnTo>
                      <a:moveTo>
                        <a:pt x="389264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0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89264" y="118801"/>
                      </a:lnTo>
                      <a:cubicBezTo>
                        <a:pt x="406421" y="118801"/>
                        <a:pt x="420438" y="104861"/>
                        <a:pt x="420438" y="87626"/>
                      </a:cubicBezTo>
                      <a:lnTo>
                        <a:pt x="420438" y="31175"/>
                      </a:lnTo>
                      <a:cubicBezTo>
                        <a:pt x="420438" y="13940"/>
                        <a:pt x="406421" y="0"/>
                        <a:pt x="389264" y="0"/>
                      </a:cubicBezTo>
                      <a:lnTo>
                        <a:pt x="389264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22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727586" y="4852472"/>
                <a:ext cx="420361" cy="118801"/>
                <a:chOff x="7727586" y="4852472"/>
                <a:chExt cx="420361" cy="118801"/>
              </a:xfrm>
              <a:solidFill>
                <a:srgbClr val="1A1C3A"/>
              </a:solidFill>
            </p:grpSpPr>
            <p:sp>
              <p:nvSpPr>
                <p:cNvPr id="12723" name="Kombinationstegning: figur 12722">
                  <a:extLst>
                    <a:ext uri="{FF2B5EF4-FFF2-40B4-BE49-F238E27FC236}">
                      <a16:creationId xmlns:a16="http://schemas.microsoft.com/office/drawing/2014/main" id="{7CC721CC-3DE0-488C-B6B9-36160D4B9367}"/>
                    </a:ext>
                  </a:extLst>
                </p:cNvPr>
                <p:cNvSpPr/>
                <p:nvPr/>
              </p:nvSpPr>
              <p:spPr>
                <a:xfrm>
                  <a:off x="7740990" y="4865800"/>
                  <a:ext cx="393552" cy="91992"/>
                </a:xfrm>
                <a:custGeom>
                  <a:avLst/>
                  <a:gdLst>
                    <a:gd name="connsiteX0" fmla="*/ 17770 w 393552"/>
                    <a:gd name="connsiteY0" fmla="*/ 91992 h 91992"/>
                    <a:gd name="connsiteX1" fmla="*/ 0 w 393552"/>
                    <a:gd name="connsiteY1" fmla="*/ 74222 h 91992"/>
                    <a:gd name="connsiteX2" fmla="*/ 0 w 393552"/>
                    <a:gd name="connsiteY2" fmla="*/ 17770 h 91992"/>
                    <a:gd name="connsiteX3" fmla="*/ 17770 w 393552"/>
                    <a:gd name="connsiteY3" fmla="*/ 0 h 91992"/>
                    <a:gd name="connsiteX4" fmla="*/ 375783 w 393552"/>
                    <a:gd name="connsiteY4" fmla="*/ 0 h 91992"/>
                    <a:gd name="connsiteX5" fmla="*/ 393553 w 393552"/>
                    <a:gd name="connsiteY5" fmla="*/ 17770 h 91992"/>
                    <a:gd name="connsiteX6" fmla="*/ 393553 w 393552"/>
                    <a:gd name="connsiteY6" fmla="*/ 74222 h 91992"/>
                    <a:gd name="connsiteX7" fmla="*/ 375783 w 393552"/>
                    <a:gd name="connsiteY7" fmla="*/ 91992 h 91992"/>
                    <a:gd name="connsiteX8" fmla="*/ 17770 w 393552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3552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75783" y="0"/>
                      </a:lnTo>
                      <a:cubicBezTo>
                        <a:pt x="385587" y="0"/>
                        <a:pt x="393553" y="7966"/>
                        <a:pt x="393553" y="17770"/>
                      </a:cubicBezTo>
                      <a:lnTo>
                        <a:pt x="393553" y="74222"/>
                      </a:lnTo>
                      <a:cubicBezTo>
                        <a:pt x="393553" y="84026"/>
                        <a:pt x="385587" y="91992"/>
                        <a:pt x="375783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24" name="Kombinationstegning: figur 12723">
                  <a:extLst>
                    <a:ext uri="{FF2B5EF4-FFF2-40B4-BE49-F238E27FC236}">
                      <a16:creationId xmlns:a16="http://schemas.microsoft.com/office/drawing/2014/main" id="{BD8BF263-660F-4BB1-B864-A66E8FEF0B4C}"/>
                    </a:ext>
                  </a:extLst>
                </p:cNvPr>
                <p:cNvSpPr/>
                <p:nvPr/>
              </p:nvSpPr>
              <p:spPr>
                <a:xfrm>
                  <a:off x="7727586" y="4852472"/>
                  <a:ext cx="420361" cy="118801"/>
                </a:xfrm>
                <a:custGeom>
                  <a:avLst/>
                  <a:gdLst>
                    <a:gd name="connsiteX0" fmla="*/ 389187 w 420361"/>
                    <a:gd name="connsiteY0" fmla="*/ 26809 h 118801"/>
                    <a:gd name="connsiteX1" fmla="*/ 393553 w 420361"/>
                    <a:gd name="connsiteY1" fmla="*/ 31175 h 118801"/>
                    <a:gd name="connsiteX2" fmla="*/ 393553 w 420361"/>
                    <a:gd name="connsiteY2" fmla="*/ 87626 h 118801"/>
                    <a:gd name="connsiteX3" fmla="*/ 389187 w 420361"/>
                    <a:gd name="connsiteY3" fmla="*/ 91993 h 118801"/>
                    <a:gd name="connsiteX4" fmla="*/ 31175 w 420361"/>
                    <a:gd name="connsiteY4" fmla="*/ 91993 h 118801"/>
                    <a:gd name="connsiteX5" fmla="*/ 26809 w 420361"/>
                    <a:gd name="connsiteY5" fmla="*/ 87626 h 118801"/>
                    <a:gd name="connsiteX6" fmla="*/ 26809 w 420361"/>
                    <a:gd name="connsiteY6" fmla="*/ 31175 h 118801"/>
                    <a:gd name="connsiteX7" fmla="*/ 31175 w 420361"/>
                    <a:gd name="connsiteY7" fmla="*/ 26809 h 118801"/>
                    <a:gd name="connsiteX8" fmla="*/ 389187 w 420361"/>
                    <a:gd name="connsiteY8" fmla="*/ 26809 h 118801"/>
                    <a:gd name="connsiteX9" fmla="*/ 389187 w 420361"/>
                    <a:gd name="connsiteY9" fmla="*/ 0 h 118801"/>
                    <a:gd name="connsiteX10" fmla="*/ 31175 w 420361"/>
                    <a:gd name="connsiteY10" fmla="*/ 0 h 118801"/>
                    <a:gd name="connsiteX11" fmla="*/ 0 w 420361"/>
                    <a:gd name="connsiteY11" fmla="*/ 31175 h 118801"/>
                    <a:gd name="connsiteX12" fmla="*/ 0 w 420361"/>
                    <a:gd name="connsiteY12" fmla="*/ 87626 h 118801"/>
                    <a:gd name="connsiteX13" fmla="*/ 31175 w 420361"/>
                    <a:gd name="connsiteY13" fmla="*/ 118801 h 118801"/>
                    <a:gd name="connsiteX14" fmla="*/ 389187 w 420361"/>
                    <a:gd name="connsiteY14" fmla="*/ 118801 h 118801"/>
                    <a:gd name="connsiteX15" fmla="*/ 420362 w 420361"/>
                    <a:gd name="connsiteY15" fmla="*/ 87626 h 118801"/>
                    <a:gd name="connsiteX16" fmla="*/ 420362 w 420361"/>
                    <a:gd name="connsiteY16" fmla="*/ 31175 h 118801"/>
                    <a:gd name="connsiteX17" fmla="*/ 389187 w 420361"/>
                    <a:gd name="connsiteY17" fmla="*/ 0 h 118801"/>
                    <a:gd name="connsiteX18" fmla="*/ 389187 w 420361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361" h="118801">
                      <a:moveTo>
                        <a:pt x="389187" y="26809"/>
                      </a:moveTo>
                      <a:cubicBezTo>
                        <a:pt x="391561" y="26809"/>
                        <a:pt x="393553" y="28800"/>
                        <a:pt x="393553" y="31175"/>
                      </a:cubicBezTo>
                      <a:lnTo>
                        <a:pt x="393553" y="87626"/>
                      </a:lnTo>
                      <a:cubicBezTo>
                        <a:pt x="393553" y="90001"/>
                        <a:pt x="391561" y="91993"/>
                        <a:pt x="389187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89187" y="26809"/>
                      </a:lnTo>
                      <a:moveTo>
                        <a:pt x="389187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89187" y="118801"/>
                      </a:lnTo>
                      <a:cubicBezTo>
                        <a:pt x="406344" y="118801"/>
                        <a:pt x="420362" y="104861"/>
                        <a:pt x="420362" y="87626"/>
                      </a:cubicBezTo>
                      <a:lnTo>
                        <a:pt x="420362" y="31175"/>
                      </a:lnTo>
                      <a:cubicBezTo>
                        <a:pt x="420285" y="13941"/>
                        <a:pt x="406344" y="0"/>
                        <a:pt x="389187" y="0"/>
                      </a:cubicBezTo>
                      <a:lnTo>
                        <a:pt x="389187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25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764046" y="4987512"/>
                <a:ext cx="380378" cy="118801"/>
                <a:chOff x="7764046" y="4987512"/>
                <a:chExt cx="380378" cy="118801"/>
              </a:xfrm>
              <a:solidFill>
                <a:srgbClr val="1A1C3A"/>
              </a:solidFill>
            </p:grpSpPr>
            <p:sp>
              <p:nvSpPr>
                <p:cNvPr id="12726" name="Kombinationstegning: figur 12725">
                  <a:extLst>
                    <a:ext uri="{FF2B5EF4-FFF2-40B4-BE49-F238E27FC236}">
                      <a16:creationId xmlns:a16="http://schemas.microsoft.com/office/drawing/2014/main" id="{050279E3-99BC-4AD2-83A4-F4FE2A050A88}"/>
                    </a:ext>
                  </a:extLst>
                </p:cNvPr>
                <p:cNvSpPr/>
                <p:nvPr/>
              </p:nvSpPr>
              <p:spPr>
                <a:xfrm>
                  <a:off x="7777374" y="5000916"/>
                  <a:ext cx="353569" cy="91992"/>
                </a:xfrm>
                <a:custGeom>
                  <a:avLst/>
                  <a:gdLst>
                    <a:gd name="connsiteX0" fmla="*/ 17770 w 353569"/>
                    <a:gd name="connsiteY0" fmla="*/ 91993 h 91992"/>
                    <a:gd name="connsiteX1" fmla="*/ 0 w 353569"/>
                    <a:gd name="connsiteY1" fmla="*/ 74222 h 91992"/>
                    <a:gd name="connsiteX2" fmla="*/ 0 w 353569"/>
                    <a:gd name="connsiteY2" fmla="*/ 17770 h 91992"/>
                    <a:gd name="connsiteX3" fmla="*/ 17770 w 353569"/>
                    <a:gd name="connsiteY3" fmla="*/ 0 h 91992"/>
                    <a:gd name="connsiteX4" fmla="*/ 335799 w 353569"/>
                    <a:gd name="connsiteY4" fmla="*/ 0 h 91992"/>
                    <a:gd name="connsiteX5" fmla="*/ 353570 w 353569"/>
                    <a:gd name="connsiteY5" fmla="*/ 17770 h 91992"/>
                    <a:gd name="connsiteX6" fmla="*/ 353570 w 353569"/>
                    <a:gd name="connsiteY6" fmla="*/ 74222 h 91992"/>
                    <a:gd name="connsiteX7" fmla="*/ 335799 w 353569"/>
                    <a:gd name="connsiteY7" fmla="*/ 91993 h 91992"/>
                    <a:gd name="connsiteX8" fmla="*/ 17770 w 353569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3569" h="91992">
                      <a:moveTo>
                        <a:pt x="17770" y="91993"/>
                      </a:moveTo>
                      <a:cubicBezTo>
                        <a:pt x="7966" y="91993"/>
                        <a:pt x="0" y="84027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35799" y="0"/>
                      </a:lnTo>
                      <a:cubicBezTo>
                        <a:pt x="345604" y="0"/>
                        <a:pt x="353570" y="7966"/>
                        <a:pt x="353570" y="17770"/>
                      </a:cubicBezTo>
                      <a:lnTo>
                        <a:pt x="353570" y="74222"/>
                      </a:lnTo>
                      <a:cubicBezTo>
                        <a:pt x="353570" y="84027"/>
                        <a:pt x="345604" y="91993"/>
                        <a:pt x="335799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27" name="Kombinationstegning: figur 12726">
                  <a:extLst>
                    <a:ext uri="{FF2B5EF4-FFF2-40B4-BE49-F238E27FC236}">
                      <a16:creationId xmlns:a16="http://schemas.microsoft.com/office/drawing/2014/main" id="{B8AB396F-7629-49E1-A2CF-70F5FB4BF6B9}"/>
                    </a:ext>
                  </a:extLst>
                </p:cNvPr>
                <p:cNvSpPr/>
                <p:nvPr/>
              </p:nvSpPr>
              <p:spPr>
                <a:xfrm>
                  <a:off x="7764046" y="4987512"/>
                  <a:ext cx="380378" cy="118801"/>
                </a:xfrm>
                <a:custGeom>
                  <a:avLst/>
                  <a:gdLst>
                    <a:gd name="connsiteX0" fmla="*/ 349204 w 380378"/>
                    <a:gd name="connsiteY0" fmla="*/ 26809 h 118801"/>
                    <a:gd name="connsiteX1" fmla="*/ 353570 w 380378"/>
                    <a:gd name="connsiteY1" fmla="*/ 31175 h 118801"/>
                    <a:gd name="connsiteX2" fmla="*/ 353570 w 380378"/>
                    <a:gd name="connsiteY2" fmla="*/ 87626 h 118801"/>
                    <a:gd name="connsiteX3" fmla="*/ 349204 w 380378"/>
                    <a:gd name="connsiteY3" fmla="*/ 91993 h 118801"/>
                    <a:gd name="connsiteX4" fmla="*/ 31175 w 380378"/>
                    <a:gd name="connsiteY4" fmla="*/ 91993 h 118801"/>
                    <a:gd name="connsiteX5" fmla="*/ 26809 w 380378"/>
                    <a:gd name="connsiteY5" fmla="*/ 87626 h 118801"/>
                    <a:gd name="connsiteX6" fmla="*/ 26809 w 380378"/>
                    <a:gd name="connsiteY6" fmla="*/ 31175 h 118801"/>
                    <a:gd name="connsiteX7" fmla="*/ 31175 w 380378"/>
                    <a:gd name="connsiteY7" fmla="*/ 26809 h 118801"/>
                    <a:gd name="connsiteX8" fmla="*/ 349204 w 380378"/>
                    <a:gd name="connsiteY8" fmla="*/ 26809 h 118801"/>
                    <a:gd name="connsiteX9" fmla="*/ 349204 w 380378"/>
                    <a:gd name="connsiteY9" fmla="*/ 0 h 118801"/>
                    <a:gd name="connsiteX10" fmla="*/ 31175 w 380378"/>
                    <a:gd name="connsiteY10" fmla="*/ 0 h 118801"/>
                    <a:gd name="connsiteX11" fmla="*/ 0 w 380378"/>
                    <a:gd name="connsiteY11" fmla="*/ 31175 h 118801"/>
                    <a:gd name="connsiteX12" fmla="*/ 0 w 380378"/>
                    <a:gd name="connsiteY12" fmla="*/ 87626 h 118801"/>
                    <a:gd name="connsiteX13" fmla="*/ 31175 w 380378"/>
                    <a:gd name="connsiteY13" fmla="*/ 118801 h 118801"/>
                    <a:gd name="connsiteX14" fmla="*/ 349204 w 380378"/>
                    <a:gd name="connsiteY14" fmla="*/ 118801 h 118801"/>
                    <a:gd name="connsiteX15" fmla="*/ 380379 w 380378"/>
                    <a:gd name="connsiteY15" fmla="*/ 87626 h 118801"/>
                    <a:gd name="connsiteX16" fmla="*/ 380379 w 380378"/>
                    <a:gd name="connsiteY16" fmla="*/ 31175 h 118801"/>
                    <a:gd name="connsiteX17" fmla="*/ 349204 w 380378"/>
                    <a:gd name="connsiteY17" fmla="*/ 0 h 118801"/>
                    <a:gd name="connsiteX18" fmla="*/ 349204 w 380378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80378" h="118801">
                      <a:moveTo>
                        <a:pt x="349204" y="26809"/>
                      </a:moveTo>
                      <a:cubicBezTo>
                        <a:pt x="351578" y="26809"/>
                        <a:pt x="353570" y="28800"/>
                        <a:pt x="353570" y="31175"/>
                      </a:cubicBezTo>
                      <a:lnTo>
                        <a:pt x="353570" y="87626"/>
                      </a:lnTo>
                      <a:cubicBezTo>
                        <a:pt x="353570" y="90001"/>
                        <a:pt x="351578" y="91993"/>
                        <a:pt x="349204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49204" y="26809"/>
                      </a:lnTo>
                      <a:moveTo>
                        <a:pt x="349204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49204" y="118801"/>
                      </a:lnTo>
                      <a:cubicBezTo>
                        <a:pt x="366361" y="118801"/>
                        <a:pt x="380379" y="104861"/>
                        <a:pt x="380379" y="87626"/>
                      </a:cubicBezTo>
                      <a:lnTo>
                        <a:pt x="380379" y="31175"/>
                      </a:lnTo>
                      <a:cubicBezTo>
                        <a:pt x="380302" y="14017"/>
                        <a:pt x="366361" y="0"/>
                        <a:pt x="349204" y="0"/>
                      </a:cubicBezTo>
                      <a:lnTo>
                        <a:pt x="349204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28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906822" y="5199761"/>
                <a:ext cx="383748" cy="118801"/>
                <a:chOff x="7906822" y="5199761"/>
                <a:chExt cx="383748" cy="118801"/>
              </a:xfrm>
              <a:solidFill>
                <a:srgbClr val="1A1C3A"/>
              </a:solidFill>
            </p:grpSpPr>
            <p:sp>
              <p:nvSpPr>
                <p:cNvPr id="12729" name="Kombinationstegning: figur 12728">
                  <a:extLst>
                    <a:ext uri="{FF2B5EF4-FFF2-40B4-BE49-F238E27FC236}">
                      <a16:creationId xmlns:a16="http://schemas.microsoft.com/office/drawing/2014/main" id="{43F4974C-939E-41BA-B246-7D72B6052834}"/>
                    </a:ext>
                  </a:extLst>
                </p:cNvPr>
                <p:cNvSpPr/>
                <p:nvPr/>
              </p:nvSpPr>
              <p:spPr>
                <a:xfrm>
                  <a:off x="7920226" y="5213089"/>
                  <a:ext cx="356939" cy="91992"/>
                </a:xfrm>
                <a:custGeom>
                  <a:avLst/>
                  <a:gdLst>
                    <a:gd name="connsiteX0" fmla="*/ 17770 w 356939"/>
                    <a:gd name="connsiteY0" fmla="*/ 91993 h 91992"/>
                    <a:gd name="connsiteX1" fmla="*/ 0 w 356939"/>
                    <a:gd name="connsiteY1" fmla="*/ 74222 h 91992"/>
                    <a:gd name="connsiteX2" fmla="*/ 0 w 356939"/>
                    <a:gd name="connsiteY2" fmla="*/ 17770 h 91992"/>
                    <a:gd name="connsiteX3" fmla="*/ 17770 w 356939"/>
                    <a:gd name="connsiteY3" fmla="*/ 0 h 91992"/>
                    <a:gd name="connsiteX4" fmla="*/ 339169 w 356939"/>
                    <a:gd name="connsiteY4" fmla="*/ 0 h 91992"/>
                    <a:gd name="connsiteX5" fmla="*/ 356940 w 356939"/>
                    <a:gd name="connsiteY5" fmla="*/ 17770 h 91992"/>
                    <a:gd name="connsiteX6" fmla="*/ 356940 w 356939"/>
                    <a:gd name="connsiteY6" fmla="*/ 74222 h 91992"/>
                    <a:gd name="connsiteX7" fmla="*/ 339169 w 356939"/>
                    <a:gd name="connsiteY7" fmla="*/ 91993 h 91992"/>
                    <a:gd name="connsiteX8" fmla="*/ 17770 w 356939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6939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39169" y="0"/>
                      </a:lnTo>
                      <a:cubicBezTo>
                        <a:pt x="348974" y="0"/>
                        <a:pt x="356940" y="7966"/>
                        <a:pt x="356940" y="17770"/>
                      </a:cubicBezTo>
                      <a:lnTo>
                        <a:pt x="356940" y="74222"/>
                      </a:lnTo>
                      <a:cubicBezTo>
                        <a:pt x="356940" y="84026"/>
                        <a:pt x="348974" y="91993"/>
                        <a:pt x="339169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30" name="Kombinationstegning: figur 12729">
                  <a:extLst>
                    <a:ext uri="{FF2B5EF4-FFF2-40B4-BE49-F238E27FC236}">
                      <a16:creationId xmlns:a16="http://schemas.microsoft.com/office/drawing/2014/main" id="{AC77E5D1-A7ED-42D0-A1F1-569B8A7B5346}"/>
                    </a:ext>
                  </a:extLst>
                </p:cNvPr>
                <p:cNvSpPr/>
                <p:nvPr/>
              </p:nvSpPr>
              <p:spPr>
                <a:xfrm>
                  <a:off x="7906822" y="5199761"/>
                  <a:ext cx="383748" cy="118801"/>
                </a:xfrm>
                <a:custGeom>
                  <a:avLst/>
                  <a:gdLst>
                    <a:gd name="connsiteX0" fmla="*/ 352574 w 383748"/>
                    <a:gd name="connsiteY0" fmla="*/ 26809 h 118801"/>
                    <a:gd name="connsiteX1" fmla="*/ 356940 w 383748"/>
                    <a:gd name="connsiteY1" fmla="*/ 31175 h 118801"/>
                    <a:gd name="connsiteX2" fmla="*/ 356940 w 383748"/>
                    <a:gd name="connsiteY2" fmla="*/ 87626 h 118801"/>
                    <a:gd name="connsiteX3" fmla="*/ 352574 w 383748"/>
                    <a:gd name="connsiteY3" fmla="*/ 91993 h 118801"/>
                    <a:gd name="connsiteX4" fmla="*/ 31175 w 383748"/>
                    <a:gd name="connsiteY4" fmla="*/ 91993 h 118801"/>
                    <a:gd name="connsiteX5" fmla="*/ 26809 w 383748"/>
                    <a:gd name="connsiteY5" fmla="*/ 87626 h 118801"/>
                    <a:gd name="connsiteX6" fmla="*/ 26809 w 383748"/>
                    <a:gd name="connsiteY6" fmla="*/ 31175 h 118801"/>
                    <a:gd name="connsiteX7" fmla="*/ 31175 w 383748"/>
                    <a:gd name="connsiteY7" fmla="*/ 26809 h 118801"/>
                    <a:gd name="connsiteX8" fmla="*/ 352574 w 383748"/>
                    <a:gd name="connsiteY8" fmla="*/ 26809 h 118801"/>
                    <a:gd name="connsiteX9" fmla="*/ 352574 w 383748"/>
                    <a:gd name="connsiteY9" fmla="*/ 0 h 118801"/>
                    <a:gd name="connsiteX10" fmla="*/ 31175 w 383748"/>
                    <a:gd name="connsiteY10" fmla="*/ 0 h 118801"/>
                    <a:gd name="connsiteX11" fmla="*/ 0 w 383748"/>
                    <a:gd name="connsiteY11" fmla="*/ 31175 h 118801"/>
                    <a:gd name="connsiteX12" fmla="*/ 0 w 383748"/>
                    <a:gd name="connsiteY12" fmla="*/ 87626 h 118801"/>
                    <a:gd name="connsiteX13" fmla="*/ 31175 w 383748"/>
                    <a:gd name="connsiteY13" fmla="*/ 118801 h 118801"/>
                    <a:gd name="connsiteX14" fmla="*/ 352574 w 383748"/>
                    <a:gd name="connsiteY14" fmla="*/ 118801 h 118801"/>
                    <a:gd name="connsiteX15" fmla="*/ 383748 w 383748"/>
                    <a:gd name="connsiteY15" fmla="*/ 87626 h 118801"/>
                    <a:gd name="connsiteX16" fmla="*/ 383748 w 383748"/>
                    <a:gd name="connsiteY16" fmla="*/ 31175 h 118801"/>
                    <a:gd name="connsiteX17" fmla="*/ 352574 w 383748"/>
                    <a:gd name="connsiteY17" fmla="*/ 0 h 118801"/>
                    <a:gd name="connsiteX18" fmla="*/ 352574 w 383748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83748" h="118801">
                      <a:moveTo>
                        <a:pt x="352574" y="26809"/>
                      </a:moveTo>
                      <a:cubicBezTo>
                        <a:pt x="354948" y="26809"/>
                        <a:pt x="356940" y="28800"/>
                        <a:pt x="356940" y="31175"/>
                      </a:cubicBezTo>
                      <a:lnTo>
                        <a:pt x="356940" y="87626"/>
                      </a:lnTo>
                      <a:cubicBezTo>
                        <a:pt x="356940" y="90001"/>
                        <a:pt x="354948" y="91993"/>
                        <a:pt x="352574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52574" y="26809"/>
                      </a:lnTo>
                      <a:moveTo>
                        <a:pt x="352574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52574" y="118801"/>
                      </a:lnTo>
                      <a:cubicBezTo>
                        <a:pt x="369732" y="118801"/>
                        <a:pt x="383748" y="104861"/>
                        <a:pt x="383748" y="87626"/>
                      </a:cubicBezTo>
                      <a:lnTo>
                        <a:pt x="383748" y="31175"/>
                      </a:lnTo>
                      <a:cubicBezTo>
                        <a:pt x="383748" y="13941"/>
                        <a:pt x="369808" y="0"/>
                        <a:pt x="352574" y="0"/>
                      </a:cubicBezTo>
                      <a:lnTo>
                        <a:pt x="352574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31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996516" y="5347975"/>
                <a:ext cx="552490" cy="118801"/>
                <a:chOff x="7996516" y="5347975"/>
                <a:chExt cx="552490" cy="118801"/>
              </a:xfrm>
              <a:solidFill>
                <a:srgbClr val="1A1C3A"/>
              </a:solidFill>
            </p:grpSpPr>
            <p:sp>
              <p:nvSpPr>
                <p:cNvPr id="12732" name="Kombinationstegning: figur 12731">
                  <a:extLst>
                    <a:ext uri="{FF2B5EF4-FFF2-40B4-BE49-F238E27FC236}">
                      <a16:creationId xmlns:a16="http://schemas.microsoft.com/office/drawing/2014/main" id="{2D1DDCC9-B03F-4E32-9236-35B6241B0618}"/>
                    </a:ext>
                  </a:extLst>
                </p:cNvPr>
                <p:cNvSpPr/>
                <p:nvPr/>
              </p:nvSpPr>
              <p:spPr>
                <a:xfrm>
                  <a:off x="8009920" y="5361379"/>
                  <a:ext cx="525682" cy="91992"/>
                </a:xfrm>
                <a:custGeom>
                  <a:avLst/>
                  <a:gdLst>
                    <a:gd name="connsiteX0" fmla="*/ 17770 w 525682"/>
                    <a:gd name="connsiteY0" fmla="*/ 91993 h 91992"/>
                    <a:gd name="connsiteX1" fmla="*/ 0 w 525682"/>
                    <a:gd name="connsiteY1" fmla="*/ 74222 h 91992"/>
                    <a:gd name="connsiteX2" fmla="*/ 0 w 525682"/>
                    <a:gd name="connsiteY2" fmla="*/ 17770 h 91992"/>
                    <a:gd name="connsiteX3" fmla="*/ 17770 w 525682"/>
                    <a:gd name="connsiteY3" fmla="*/ 0 h 91992"/>
                    <a:gd name="connsiteX4" fmla="*/ 507912 w 525682"/>
                    <a:gd name="connsiteY4" fmla="*/ 0 h 91992"/>
                    <a:gd name="connsiteX5" fmla="*/ 525682 w 525682"/>
                    <a:gd name="connsiteY5" fmla="*/ 17770 h 91992"/>
                    <a:gd name="connsiteX6" fmla="*/ 525682 w 525682"/>
                    <a:gd name="connsiteY6" fmla="*/ 74222 h 91992"/>
                    <a:gd name="connsiteX7" fmla="*/ 507912 w 525682"/>
                    <a:gd name="connsiteY7" fmla="*/ 91993 h 91992"/>
                    <a:gd name="connsiteX8" fmla="*/ 17770 w 525682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5682" h="91992">
                      <a:moveTo>
                        <a:pt x="17770" y="91993"/>
                      </a:moveTo>
                      <a:cubicBezTo>
                        <a:pt x="7966" y="91993"/>
                        <a:pt x="0" y="84027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507912" y="0"/>
                      </a:lnTo>
                      <a:cubicBezTo>
                        <a:pt x="517716" y="0"/>
                        <a:pt x="525682" y="7966"/>
                        <a:pt x="525682" y="17770"/>
                      </a:cubicBezTo>
                      <a:lnTo>
                        <a:pt x="525682" y="74222"/>
                      </a:lnTo>
                      <a:cubicBezTo>
                        <a:pt x="525682" y="84027"/>
                        <a:pt x="517716" y="91993"/>
                        <a:pt x="507912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33" name="Kombinationstegning: figur 12732">
                  <a:extLst>
                    <a:ext uri="{FF2B5EF4-FFF2-40B4-BE49-F238E27FC236}">
                      <a16:creationId xmlns:a16="http://schemas.microsoft.com/office/drawing/2014/main" id="{5BB50419-271E-4753-B181-A590B3482314}"/>
                    </a:ext>
                  </a:extLst>
                </p:cNvPr>
                <p:cNvSpPr/>
                <p:nvPr/>
              </p:nvSpPr>
              <p:spPr>
                <a:xfrm>
                  <a:off x="7996516" y="5347975"/>
                  <a:ext cx="552490" cy="118801"/>
                </a:xfrm>
                <a:custGeom>
                  <a:avLst/>
                  <a:gdLst>
                    <a:gd name="connsiteX0" fmla="*/ 521316 w 552490"/>
                    <a:gd name="connsiteY0" fmla="*/ 26809 h 118801"/>
                    <a:gd name="connsiteX1" fmla="*/ 525682 w 552490"/>
                    <a:gd name="connsiteY1" fmla="*/ 31175 h 118801"/>
                    <a:gd name="connsiteX2" fmla="*/ 525682 w 552490"/>
                    <a:gd name="connsiteY2" fmla="*/ 87626 h 118801"/>
                    <a:gd name="connsiteX3" fmla="*/ 521316 w 552490"/>
                    <a:gd name="connsiteY3" fmla="*/ 91993 h 118801"/>
                    <a:gd name="connsiteX4" fmla="*/ 31175 w 552490"/>
                    <a:gd name="connsiteY4" fmla="*/ 91993 h 118801"/>
                    <a:gd name="connsiteX5" fmla="*/ 26809 w 552490"/>
                    <a:gd name="connsiteY5" fmla="*/ 87626 h 118801"/>
                    <a:gd name="connsiteX6" fmla="*/ 26809 w 552490"/>
                    <a:gd name="connsiteY6" fmla="*/ 31175 h 118801"/>
                    <a:gd name="connsiteX7" fmla="*/ 31175 w 552490"/>
                    <a:gd name="connsiteY7" fmla="*/ 26809 h 118801"/>
                    <a:gd name="connsiteX8" fmla="*/ 521316 w 552490"/>
                    <a:gd name="connsiteY8" fmla="*/ 26809 h 118801"/>
                    <a:gd name="connsiteX9" fmla="*/ 521316 w 552490"/>
                    <a:gd name="connsiteY9" fmla="*/ 0 h 118801"/>
                    <a:gd name="connsiteX10" fmla="*/ 31175 w 552490"/>
                    <a:gd name="connsiteY10" fmla="*/ 0 h 118801"/>
                    <a:gd name="connsiteX11" fmla="*/ 0 w 552490"/>
                    <a:gd name="connsiteY11" fmla="*/ 31175 h 118801"/>
                    <a:gd name="connsiteX12" fmla="*/ 0 w 552490"/>
                    <a:gd name="connsiteY12" fmla="*/ 87626 h 118801"/>
                    <a:gd name="connsiteX13" fmla="*/ 31175 w 552490"/>
                    <a:gd name="connsiteY13" fmla="*/ 118801 h 118801"/>
                    <a:gd name="connsiteX14" fmla="*/ 521316 w 552490"/>
                    <a:gd name="connsiteY14" fmla="*/ 118801 h 118801"/>
                    <a:gd name="connsiteX15" fmla="*/ 552491 w 552490"/>
                    <a:gd name="connsiteY15" fmla="*/ 87626 h 118801"/>
                    <a:gd name="connsiteX16" fmla="*/ 552491 w 552490"/>
                    <a:gd name="connsiteY16" fmla="*/ 31175 h 118801"/>
                    <a:gd name="connsiteX17" fmla="*/ 521316 w 552490"/>
                    <a:gd name="connsiteY17" fmla="*/ 0 h 118801"/>
                    <a:gd name="connsiteX18" fmla="*/ 521316 w 552490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52490" h="118801">
                      <a:moveTo>
                        <a:pt x="521316" y="26809"/>
                      </a:moveTo>
                      <a:cubicBezTo>
                        <a:pt x="523691" y="26809"/>
                        <a:pt x="525682" y="28800"/>
                        <a:pt x="525682" y="31175"/>
                      </a:cubicBezTo>
                      <a:lnTo>
                        <a:pt x="525682" y="87626"/>
                      </a:lnTo>
                      <a:cubicBezTo>
                        <a:pt x="525682" y="90001"/>
                        <a:pt x="523691" y="91993"/>
                        <a:pt x="521316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521316" y="26809"/>
                      </a:lnTo>
                      <a:moveTo>
                        <a:pt x="521316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521316" y="118801"/>
                      </a:lnTo>
                      <a:cubicBezTo>
                        <a:pt x="538474" y="118801"/>
                        <a:pt x="552491" y="104861"/>
                        <a:pt x="552491" y="87626"/>
                      </a:cubicBezTo>
                      <a:lnTo>
                        <a:pt x="552491" y="31175"/>
                      </a:lnTo>
                      <a:cubicBezTo>
                        <a:pt x="552491" y="14017"/>
                        <a:pt x="538474" y="0"/>
                        <a:pt x="521316" y="0"/>
                      </a:cubicBezTo>
                      <a:lnTo>
                        <a:pt x="521316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34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047147" y="5518632"/>
                <a:ext cx="344684" cy="118801"/>
                <a:chOff x="8047147" y="5518632"/>
                <a:chExt cx="344684" cy="118801"/>
              </a:xfrm>
              <a:solidFill>
                <a:srgbClr val="1A1C3A"/>
              </a:solidFill>
            </p:grpSpPr>
            <p:sp>
              <p:nvSpPr>
                <p:cNvPr id="12735" name="Kombinationstegning: figur 12734">
                  <a:extLst>
                    <a:ext uri="{FF2B5EF4-FFF2-40B4-BE49-F238E27FC236}">
                      <a16:creationId xmlns:a16="http://schemas.microsoft.com/office/drawing/2014/main" id="{65A61958-D654-47FE-9420-26C72B6F873D}"/>
                    </a:ext>
                  </a:extLst>
                </p:cNvPr>
                <p:cNvSpPr/>
                <p:nvPr/>
              </p:nvSpPr>
              <p:spPr>
                <a:xfrm>
                  <a:off x="8060551" y="5532037"/>
                  <a:ext cx="317875" cy="91992"/>
                </a:xfrm>
                <a:custGeom>
                  <a:avLst/>
                  <a:gdLst>
                    <a:gd name="connsiteX0" fmla="*/ 17770 w 317875"/>
                    <a:gd name="connsiteY0" fmla="*/ 91993 h 91992"/>
                    <a:gd name="connsiteX1" fmla="*/ 0 w 317875"/>
                    <a:gd name="connsiteY1" fmla="*/ 74222 h 91992"/>
                    <a:gd name="connsiteX2" fmla="*/ 0 w 317875"/>
                    <a:gd name="connsiteY2" fmla="*/ 17770 h 91992"/>
                    <a:gd name="connsiteX3" fmla="*/ 17770 w 317875"/>
                    <a:gd name="connsiteY3" fmla="*/ 0 h 91992"/>
                    <a:gd name="connsiteX4" fmla="*/ 300105 w 317875"/>
                    <a:gd name="connsiteY4" fmla="*/ 0 h 91992"/>
                    <a:gd name="connsiteX5" fmla="*/ 317876 w 317875"/>
                    <a:gd name="connsiteY5" fmla="*/ 17770 h 91992"/>
                    <a:gd name="connsiteX6" fmla="*/ 317876 w 317875"/>
                    <a:gd name="connsiteY6" fmla="*/ 74222 h 91992"/>
                    <a:gd name="connsiteX7" fmla="*/ 300105 w 317875"/>
                    <a:gd name="connsiteY7" fmla="*/ 91993 h 91992"/>
                    <a:gd name="connsiteX8" fmla="*/ 17770 w 317875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7875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00105" y="0"/>
                      </a:lnTo>
                      <a:cubicBezTo>
                        <a:pt x="309909" y="0"/>
                        <a:pt x="317876" y="7966"/>
                        <a:pt x="317876" y="17770"/>
                      </a:cubicBezTo>
                      <a:lnTo>
                        <a:pt x="317876" y="74222"/>
                      </a:lnTo>
                      <a:cubicBezTo>
                        <a:pt x="317876" y="84026"/>
                        <a:pt x="309909" y="91993"/>
                        <a:pt x="300105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36" name="Kombinationstegning: figur 12735">
                  <a:extLst>
                    <a:ext uri="{FF2B5EF4-FFF2-40B4-BE49-F238E27FC236}">
                      <a16:creationId xmlns:a16="http://schemas.microsoft.com/office/drawing/2014/main" id="{E24A2023-C6A4-4474-9DF9-5190B4BFC6A2}"/>
                    </a:ext>
                  </a:extLst>
                </p:cNvPr>
                <p:cNvSpPr/>
                <p:nvPr/>
              </p:nvSpPr>
              <p:spPr>
                <a:xfrm>
                  <a:off x="8047147" y="5518632"/>
                  <a:ext cx="344684" cy="118801"/>
                </a:xfrm>
                <a:custGeom>
                  <a:avLst/>
                  <a:gdLst>
                    <a:gd name="connsiteX0" fmla="*/ 313510 w 344684"/>
                    <a:gd name="connsiteY0" fmla="*/ 26809 h 118801"/>
                    <a:gd name="connsiteX1" fmla="*/ 317876 w 344684"/>
                    <a:gd name="connsiteY1" fmla="*/ 31175 h 118801"/>
                    <a:gd name="connsiteX2" fmla="*/ 317876 w 344684"/>
                    <a:gd name="connsiteY2" fmla="*/ 87626 h 118801"/>
                    <a:gd name="connsiteX3" fmla="*/ 313510 w 344684"/>
                    <a:gd name="connsiteY3" fmla="*/ 91993 h 118801"/>
                    <a:gd name="connsiteX4" fmla="*/ 31175 w 344684"/>
                    <a:gd name="connsiteY4" fmla="*/ 91993 h 118801"/>
                    <a:gd name="connsiteX5" fmla="*/ 26809 w 344684"/>
                    <a:gd name="connsiteY5" fmla="*/ 87626 h 118801"/>
                    <a:gd name="connsiteX6" fmla="*/ 26809 w 344684"/>
                    <a:gd name="connsiteY6" fmla="*/ 31175 h 118801"/>
                    <a:gd name="connsiteX7" fmla="*/ 31175 w 344684"/>
                    <a:gd name="connsiteY7" fmla="*/ 26809 h 118801"/>
                    <a:gd name="connsiteX8" fmla="*/ 313510 w 344684"/>
                    <a:gd name="connsiteY8" fmla="*/ 26809 h 118801"/>
                    <a:gd name="connsiteX9" fmla="*/ 313510 w 344684"/>
                    <a:gd name="connsiteY9" fmla="*/ 0 h 118801"/>
                    <a:gd name="connsiteX10" fmla="*/ 31175 w 344684"/>
                    <a:gd name="connsiteY10" fmla="*/ 0 h 118801"/>
                    <a:gd name="connsiteX11" fmla="*/ 0 w 344684"/>
                    <a:gd name="connsiteY11" fmla="*/ 31175 h 118801"/>
                    <a:gd name="connsiteX12" fmla="*/ 0 w 344684"/>
                    <a:gd name="connsiteY12" fmla="*/ 87626 h 118801"/>
                    <a:gd name="connsiteX13" fmla="*/ 31175 w 344684"/>
                    <a:gd name="connsiteY13" fmla="*/ 118801 h 118801"/>
                    <a:gd name="connsiteX14" fmla="*/ 313510 w 344684"/>
                    <a:gd name="connsiteY14" fmla="*/ 118801 h 118801"/>
                    <a:gd name="connsiteX15" fmla="*/ 344684 w 344684"/>
                    <a:gd name="connsiteY15" fmla="*/ 87626 h 118801"/>
                    <a:gd name="connsiteX16" fmla="*/ 344684 w 344684"/>
                    <a:gd name="connsiteY16" fmla="*/ 31175 h 118801"/>
                    <a:gd name="connsiteX17" fmla="*/ 313510 w 344684"/>
                    <a:gd name="connsiteY17" fmla="*/ 0 h 118801"/>
                    <a:gd name="connsiteX18" fmla="*/ 313510 w 344684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44684" h="118801">
                      <a:moveTo>
                        <a:pt x="313510" y="26809"/>
                      </a:moveTo>
                      <a:cubicBezTo>
                        <a:pt x="315884" y="26809"/>
                        <a:pt x="317876" y="28800"/>
                        <a:pt x="317876" y="31175"/>
                      </a:cubicBezTo>
                      <a:lnTo>
                        <a:pt x="317876" y="87626"/>
                      </a:lnTo>
                      <a:cubicBezTo>
                        <a:pt x="317876" y="90001"/>
                        <a:pt x="315884" y="91993"/>
                        <a:pt x="313510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13510" y="26809"/>
                      </a:lnTo>
                      <a:moveTo>
                        <a:pt x="313510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13510" y="118801"/>
                      </a:lnTo>
                      <a:cubicBezTo>
                        <a:pt x="330667" y="118801"/>
                        <a:pt x="344684" y="104861"/>
                        <a:pt x="344684" y="87626"/>
                      </a:cubicBezTo>
                      <a:lnTo>
                        <a:pt x="344684" y="31175"/>
                      </a:lnTo>
                      <a:cubicBezTo>
                        <a:pt x="344684" y="14017"/>
                        <a:pt x="330667" y="0"/>
                        <a:pt x="313510" y="0"/>
                      </a:cubicBezTo>
                      <a:lnTo>
                        <a:pt x="313510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37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002950" y="5656736"/>
                <a:ext cx="592244" cy="118801"/>
                <a:chOff x="8002950" y="5656736"/>
                <a:chExt cx="592244" cy="118801"/>
              </a:xfrm>
              <a:solidFill>
                <a:srgbClr val="1A1C3A"/>
              </a:solidFill>
            </p:grpSpPr>
            <p:sp>
              <p:nvSpPr>
                <p:cNvPr id="12738" name="Kombinationstegning: figur 12737">
                  <a:extLst>
                    <a:ext uri="{FF2B5EF4-FFF2-40B4-BE49-F238E27FC236}">
                      <a16:creationId xmlns:a16="http://schemas.microsoft.com/office/drawing/2014/main" id="{EC6A6E79-3926-422A-A1A8-B04A7A32A4C0}"/>
                    </a:ext>
                  </a:extLst>
                </p:cNvPr>
                <p:cNvSpPr/>
                <p:nvPr/>
              </p:nvSpPr>
              <p:spPr>
                <a:xfrm>
                  <a:off x="8016355" y="5670140"/>
                  <a:ext cx="565435" cy="91992"/>
                </a:xfrm>
                <a:custGeom>
                  <a:avLst/>
                  <a:gdLst>
                    <a:gd name="connsiteX0" fmla="*/ 17770 w 565435"/>
                    <a:gd name="connsiteY0" fmla="*/ 91993 h 91992"/>
                    <a:gd name="connsiteX1" fmla="*/ 0 w 565435"/>
                    <a:gd name="connsiteY1" fmla="*/ 74222 h 91992"/>
                    <a:gd name="connsiteX2" fmla="*/ 0 w 565435"/>
                    <a:gd name="connsiteY2" fmla="*/ 17770 h 91992"/>
                    <a:gd name="connsiteX3" fmla="*/ 17770 w 565435"/>
                    <a:gd name="connsiteY3" fmla="*/ 0 h 91992"/>
                    <a:gd name="connsiteX4" fmla="*/ 547665 w 565435"/>
                    <a:gd name="connsiteY4" fmla="*/ 0 h 91992"/>
                    <a:gd name="connsiteX5" fmla="*/ 565436 w 565435"/>
                    <a:gd name="connsiteY5" fmla="*/ 17770 h 91992"/>
                    <a:gd name="connsiteX6" fmla="*/ 565436 w 565435"/>
                    <a:gd name="connsiteY6" fmla="*/ 74222 h 91992"/>
                    <a:gd name="connsiteX7" fmla="*/ 547665 w 565435"/>
                    <a:gd name="connsiteY7" fmla="*/ 91993 h 91992"/>
                    <a:gd name="connsiteX8" fmla="*/ 17770 w 565435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5435" h="91992">
                      <a:moveTo>
                        <a:pt x="17770" y="91993"/>
                      </a:moveTo>
                      <a:cubicBezTo>
                        <a:pt x="7966" y="91993"/>
                        <a:pt x="0" y="84027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547665" y="0"/>
                      </a:lnTo>
                      <a:cubicBezTo>
                        <a:pt x="557470" y="0"/>
                        <a:pt x="565436" y="7966"/>
                        <a:pt x="565436" y="17770"/>
                      </a:cubicBezTo>
                      <a:lnTo>
                        <a:pt x="565436" y="74222"/>
                      </a:lnTo>
                      <a:cubicBezTo>
                        <a:pt x="565436" y="84027"/>
                        <a:pt x="557470" y="91993"/>
                        <a:pt x="547665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39" name="Kombinationstegning: figur 12738">
                  <a:extLst>
                    <a:ext uri="{FF2B5EF4-FFF2-40B4-BE49-F238E27FC236}">
                      <a16:creationId xmlns:a16="http://schemas.microsoft.com/office/drawing/2014/main" id="{2273A396-ED51-458D-9AC3-AC2D716D062A}"/>
                    </a:ext>
                  </a:extLst>
                </p:cNvPr>
                <p:cNvSpPr/>
                <p:nvPr/>
              </p:nvSpPr>
              <p:spPr>
                <a:xfrm>
                  <a:off x="8002950" y="5656736"/>
                  <a:ext cx="592244" cy="118801"/>
                </a:xfrm>
                <a:custGeom>
                  <a:avLst/>
                  <a:gdLst>
                    <a:gd name="connsiteX0" fmla="*/ 561070 w 592244"/>
                    <a:gd name="connsiteY0" fmla="*/ 26809 h 118801"/>
                    <a:gd name="connsiteX1" fmla="*/ 565436 w 592244"/>
                    <a:gd name="connsiteY1" fmla="*/ 31175 h 118801"/>
                    <a:gd name="connsiteX2" fmla="*/ 565436 w 592244"/>
                    <a:gd name="connsiteY2" fmla="*/ 87626 h 118801"/>
                    <a:gd name="connsiteX3" fmla="*/ 561070 w 592244"/>
                    <a:gd name="connsiteY3" fmla="*/ 91993 h 118801"/>
                    <a:gd name="connsiteX4" fmla="*/ 31175 w 592244"/>
                    <a:gd name="connsiteY4" fmla="*/ 91993 h 118801"/>
                    <a:gd name="connsiteX5" fmla="*/ 26809 w 592244"/>
                    <a:gd name="connsiteY5" fmla="*/ 87626 h 118801"/>
                    <a:gd name="connsiteX6" fmla="*/ 26809 w 592244"/>
                    <a:gd name="connsiteY6" fmla="*/ 31175 h 118801"/>
                    <a:gd name="connsiteX7" fmla="*/ 31175 w 592244"/>
                    <a:gd name="connsiteY7" fmla="*/ 26809 h 118801"/>
                    <a:gd name="connsiteX8" fmla="*/ 561070 w 592244"/>
                    <a:gd name="connsiteY8" fmla="*/ 26809 h 118801"/>
                    <a:gd name="connsiteX9" fmla="*/ 561070 w 592244"/>
                    <a:gd name="connsiteY9" fmla="*/ 0 h 118801"/>
                    <a:gd name="connsiteX10" fmla="*/ 31175 w 592244"/>
                    <a:gd name="connsiteY10" fmla="*/ 0 h 118801"/>
                    <a:gd name="connsiteX11" fmla="*/ 0 w 592244"/>
                    <a:gd name="connsiteY11" fmla="*/ 31175 h 118801"/>
                    <a:gd name="connsiteX12" fmla="*/ 0 w 592244"/>
                    <a:gd name="connsiteY12" fmla="*/ 87626 h 118801"/>
                    <a:gd name="connsiteX13" fmla="*/ 31175 w 592244"/>
                    <a:gd name="connsiteY13" fmla="*/ 118801 h 118801"/>
                    <a:gd name="connsiteX14" fmla="*/ 561070 w 592244"/>
                    <a:gd name="connsiteY14" fmla="*/ 118801 h 118801"/>
                    <a:gd name="connsiteX15" fmla="*/ 592244 w 592244"/>
                    <a:gd name="connsiteY15" fmla="*/ 87626 h 118801"/>
                    <a:gd name="connsiteX16" fmla="*/ 592244 w 592244"/>
                    <a:gd name="connsiteY16" fmla="*/ 31175 h 118801"/>
                    <a:gd name="connsiteX17" fmla="*/ 561070 w 592244"/>
                    <a:gd name="connsiteY17" fmla="*/ 0 h 118801"/>
                    <a:gd name="connsiteX18" fmla="*/ 561070 w 592244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92244" h="118801">
                      <a:moveTo>
                        <a:pt x="561070" y="26809"/>
                      </a:moveTo>
                      <a:cubicBezTo>
                        <a:pt x="563444" y="26809"/>
                        <a:pt x="565436" y="28800"/>
                        <a:pt x="565436" y="31175"/>
                      </a:cubicBezTo>
                      <a:lnTo>
                        <a:pt x="565436" y="87626"/>
                      </a:lnTo>
                      <a:cubicBezTo>
                        <a:pt x="565436" y="90001"/>
                        <a:pt x="563444" y="91993"/>
                        <a:pt x="561070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561070" y="26809"/>
                      </a:lnTo>
                      <a:moveTo>
                        <a:pt x="561070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561070" y="118801"/>
                      </a:lnTo>
                      <a:cubicBezTo>
                        <a:pt x="578227" y="118801"/>
                        <a:pt x="592244" y="104861"/>
                        <a:pt x="592244" y="87626"/>
                      </a:cubicBezTo>
                      <a:lnTo>
                        <a:pt x="592244" y="31175"/>
                      </a:lnTo>
                      <a:cubicBezTo>
                        <a:pt x="592244" y="13941"/>
                        <a:pt x="578227" y="0"/>
                        <a:pt x="561070" y="0"/>
                      </a:cubicBezTo>
                      <a:lnTo>
                        <a:pt x="561070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40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043623" y="5793767"/>
                <a:ext cx="487383" cy="118801"/>
                <a:chOff x="8043623" y="5793767"/>
                <a:chExt cx="487383" cy="118801"/>
              </a:xfrm>
              <a:solidFill>
                <a:srgbClr val="1A1C3A"/>
              </a:solidFill>
            </p:grpSpPr>
            <p:sp>
              <p:nvSpPr>
                <p:cNvPr id="12741" name="Kombinationstegning: figur 12740">
                  <a:extLst>
                    <a:ext uri="{FF2B5EF4-FFF2-40B4-BE49-F238E27FC236}">
                      <a16:creationId xmlns:a16="http://schemas.microsoft.com/office/drawing/2014/main" id="{3C854E10-2159-4458-95E8-ECF30835812D}"/>
                    </a:ext>
                  </a:extLst>
                </p:cNvPr>
                <p:cNvSpPr/>
                <p:nvPr/>
              </p:nvSpPr>
              <p:spPr>
                <a:xfrm>
                  <a:off x="8057028" y="5807171"/>
                  <a:ext cx="460574" cy="91992"/>
                </a:xfrm>
                <a:custGeom>
                  <a:avLst/>
                  <a:gdLst>
                    <a:gd name="connsiteX0" fmla="*/ 17770 w 460574"/>
                    <a:gd name="connsiteY0" fmla="*/ 91993 h 91992"/>
                    <a:gd name="connsiteX1" fmla="*/ 0 w 460574"/>
                    <a:gd name="connsiteY1" fmla="*/ 74222 h 91992"/>
                    <a:gd name="connsiteX2" fmla="*/ 0 w 460574"/>
                    <a:gd name="connsiteY2" fmla="*/ 17770 h 91992"/>
                    <a:gd name="connsiteX3" fmla="*/ 17770 w 460574"/>
                    <a:gd name="connsiteY3" fmla="*/ 0 h 91992"/>
                    <a:gd name="connsiteX4" fmla="*/ 442805 w 460574"/>
                    <a:gd name="connsiteY4" fmla="*/ 0 h 91992"/>
                    <a:gd name="connsiteX5" fmla="*/ 460575 w 460574"/>
                    <a:gd name="connsiteY5" fmla="*/ 17770 h 91992"/>
                    <a:gd name="connsiteX6" fmla="*/ 460575 w 460574"/>
                    <a:gd name="connsiteY6" fmla="*/ 74222 h 91992"/>
                    <a:gd name="connsiteX7" fmla="*/ 442805 w 460574"/>
                    <a:gd name="connsiteY7" fmla="*/ 91993 h 91992"/>
                    <a:gd name="connsiteX8" fmla="*/ 17770 w 460574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0574" h="91992">
                      <a:moveTo>
                        <a:pt x="17770" y="91993"/>
                      </a:moveTo>
                      <a:cubicBezTo>
                        <a:pt x="7966" y="91993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442805" y="0"/>
                      </a:lnTo>
                      <a:cubicBezTo>
                        <a:pt x="452609" y="0"/>
                        <a:pt x="460575" y="7966"/>
                        <a:pt x="460575" y="17770"/>
                      </a:cubicBezTo>
                      <a:lnTo>
                        <a:pt x="460575" y="74222"/>
                      </a:lnTo>
                      <a:cubicBezTo>
                        <a:pt x="460575" y="84026"/>
                        <a:pt x="452609" y="91993"/>
                        <a:pt x="442805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42" name="Kombinationstegning: figur 12741">
                  <a:extLst>
                    <a:ext uri="{FF2B5EF4-FFF2-40B4-BE49-F238E27FC236}">
                      <a16:creationId xmlns:a16="http://schemas.microsoft.com/office/drawing/2014/main" id="{68802369-869D-4085-9EA8-D7952603BC11}"/>
                    </a:ext>
                  </a:extLst>
                </p:cNvPr>
                <p:cNvSpPr/>
                <p:nvPr/>
              </p:nvSpPr>
              <p:spPr>
                <a:xfrm>
                  <a:off x="8043623" y="5793767"/>
                  <a:ext cx="487383" cy="118801"/>
                </a:xfrm>
                <a:custGeom>
                  <a:avLst/>
                  <a:gdLst>
                    <a:gd name="connsiteX0" fmla="*/ 456209 w 487383"/>
                    <a:gd name="connsiteY0" fmla="*/ 26809 h 118801"/>
                    <a:gd name="connsiteX1" fmla="*/ 460575 w 487383"/>
                    <a:gd name="connsiteY1" fmla="*/ 31175 h 118801"/>
                    <a:gd name="connsiteX2" fmla="*/ 460575 w 487383"/>
                    <a:gd name="connsiteY2" fmla="*/ 87626 h 118801"/>
                    <a:gd name="connsiteX3" fmla="*/ 456209 w 487383"/>
                    <a:gd name="connsiteY3" fmla="*/ 91993 h 118801"/>
                    <a:gd name="connsiteX4" fmla="*/ 31175 w 487383"/>
                    <a:gd name="connsiteY4" fmla="*/ 91993 h 118801"/>
                    <a:gd name="connsiteX5" fmla="*/ 26809 w 487383"/>
                    <a:gd name="connsiteY5" fmla="*/ 87626 h 118801"/>
                    <a:gd name="connsiteX6" fmla="*/ 26809 w 487383"/>
                    <a:gd name="connsiteY6" fmla="*/ 31175 h 118801"/>
                    <a:gd name="connsiteX7" fmla="*/ 31175 w 487383"/>
                    <a:gd name="connsiteY7" fmla="*/ 26809 h 118801"/>
                    <a:gd name="connsiteX8" fmla="*/ 456209 w 487383"/>
                    <a:gd name="connsiteY8" fmla="*/ 26809 h 118801"/>
                    <a:gd name="connsiteX9" fmla="*/ 456209 w 487383"/>
                    <a:gd name="connsiteY9" fmla="*/ 0 h 118801"/>
                    <a:gd name="connsiteX10" fmla="*/ 31175 w 487383"/>
                    <a:gd name="connsiteY10" fmla="*/ 0 h 118801"/>
                    <a:gd name="connsiteX11" fmla="*/ 0 w 487383"/>
                    <a:gd name="connsiteY11" fmla="*/ 31175 h 118801"/>
                    <a:gd name="connsiteX12" fmla="*/ 0 w 487383"/>
                    <a:gd name="connsiteY12" fmla="*/ 87626 h 118801"/>
                    <a:gd name="connsiteX13" fmla="*/ 31175 w 487383"/>
                    <a:gd name="connsiteY13" fmla="*/ 118801 h 118801"/>
                    <a:gd name="connsiteX14" fmla="*/ 456209 w 487383"/>
                    <a:gd name="connsiteY14" fmla="*/ 118801 h 118801"/>
                    <a:gd name="connsiteX15" fmla="*/ 487384 w 487383"/>
                    <a:gd name="connsiteY15" fmla="*/ 87626 h 118801"/>
                    <a:gd name="connsiteX16" fmla="*/ 487384 w 487383"/>
                    <a:gd name="connsiteY16" fmla="*/ 31175 h 118801"/>
                    <a:gd name="connsiteX17" fmla="*/ 456209 w 487383"/>
                    <a:gd name="connsiteY17" fmla="*/ 0 h 118801"/>
                    <a:gd name="connsiteX18" fmla="*/ 456209 w 487383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87383" h="118801">
                      <a:moveTo>
                        <a:pt x="456209" y="26809"/>
                      </a:moveTo>
                      <a:cubicBezTo>
                        <a:pt x="458583" y="26809"/>
                        <a:pt x="460575" y="28800"/>
                        <a:pt x="460575" y="31175"/>
                      </a:cubicBezTo>
                      <a:lnTo>
                        <a:pt x="460575" y="87626"/>
                      </a:lnTo>
                      <a:cubicBezTo>
                        <a:pt x="460575" y="90001"/>
                        <a:pt x="458583" y="91993"/>
                        <a:pt x="456209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456209" y="26809"/>
                      </a:lnTo>
                      <a:moveTo>
                        <a:pt x="456209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456209" y="118801"/>
                      </a:lnTo>
                      <a:cubicBezTo>
                        <a:pt x="473366" y="118801"/>
                        <a:pt x="487384" y="104861"/>
                        <a:pt x="487384" y="87626"/>
                      </a:cubicBezTo>
                      <a:lnTo>
                        <a:pt x="487384" y="31175"/>
                      </a:lnTo>
                      <a:cubicBezTo>
                        <a:pt x="487384" y="13941"/>
                        <a:pt x="473366" y="0"/>
                        <a:pt x="456209" y="0"/>
                      </a:cubicBezTo>
                      <a:lnTo>
                        <a:pt x="456209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43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7984261" y="5929190"/>
                <a:ext cx="401518" cy="118801"/>
                <a:chOff x="7984261" y="5929190"/>
                <a:chExt cx="401518" cy="118801"/>
              </a:xfrm>
              <a:solidFill>
                <a:srgbClr val="1A1C3A"/>
              </a:solidFill>
            </p:grpSpPr>
            <p:sp>
              <p:nvSpPr>
                <p:cNvPr id="12744" name="Kombinationstegning: figur 12743">
                  <a:extLst>
                    <a:ext uri="{FF2B5EF4-FFF2-40B4-BE49-F238E27FC236}">
                      <a16:creationId xmlns:a16="http://schemas.microsoft.com/office/drawing/2014/main" id="{4B6FAEF7-EF3F-46C5-80A4-06085CA69825}"/>
                    </a:ext>
                  </a:extLst>
                </p:cNvPr>
                <p:cNvSpPr/>
                <p:nvPr/>
              </p:nvSpPr>
              <p:spPr>
                <a:xfrm>
                  <a:off x="7997665" y="5942594"/>
                  <a:ext cx="374710" cy="91992"/>
                </a:xfrm>
                <a:custGeom>
                  <a:avLst/>
                  <a:gdLst>
                    <a:gd name="connsiteX0" fmla="*/ 17770 w 374710"/>
                    <a:gd name="connsiteY0" fmla="*/ 91993 h 91992"/>
                    <a:gd name="connsiteX1" fmla="*/ 0 w 374710"/>
                    <a:gd name="connsiteY1" fmla="*/ 74222 h 91992"/>
                    <a:gd name="connsiteX2" fmla="*/ 0 w 374710"/>
                    <a:gd name="connsiteY2" fmla="*/ 17770 h 91992"/>
                    <a:gd name="connsiteX3" fmla="*/ 17770 w 374710"/>
                    <a:gd name="connsiteY3" fmla="*/ 0 h 91992"/>
                    <a:gd name="connsiteX4" fmla="*/ 356940 w 374710"/>
                    <a:gd name="connsiteY4" fmla="*/ 0 h 91992"/>
                    <a:gd name="connsiteX5" fmla="*/ 374710 w 374710"/>
                    <a:gd name="connsiteY5" fmla="*/ 17770 h 91992"/>
                    <a:gd name="connsiteX6" fmla="*/ 374710 w 374710"/>
                    <a:gd name="connsiteY6" fmla="*/ 74222 h 91992"/>
                    <a:gd name="connsiteX7" fmla="*/ 356940 w 374710"/>
                    <a:gd name="connsiteY7" fmla="*/ 91993 h 91992"/>
                    <a:gd name="connsiteX8" fmla="*/ 17770 w 374710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710" h="91992">
                      <a:moveTo>
                        <a:pt x="17770" y="91993"/>
                      </a:moveTo>
                      <a:cubicBezTo>
                        <a:pt x="7966" y="91993"/>
                        <a:pt x="0" y="84027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56940" y="0"/>
                      </a:lnTo>
                      <a:cubicBezTo>
                        <a:pt x="366744" y="0"/>
                        <a:pt x="374710" y="7966"/>
                        <a:pt x="374710" y="17770"/>
                      </a:cubicBezTo>
                      <a:lnTo>
                        <a:pt x="374710" y="74222"/>
                      </a:lnTo>
                      <a:cubicBezTo>
                        <a:pt x="374710" y="84027"/>
                        <a:pt x="366744" y="91993"/>
                        <a:pt x="356940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45" name="Kombinationstegning: figur 12744">
                  <a:extLst>
                    <a:ext uri="{FF2B5EF4-FFF2-40B4-BE49-F238E27FC236}">
                      <a16:creationId xmlns:a16="http://schemas.microsoft.com/office/drawing/2014/main" id="{0937558B-F097-496C-A8CE-0D24852CFA7B}"/>
                    </a:ext>
                  </a:extLst>
                </p:cNvPr>
                <p:cNvSpPr/>
                <p:nvPr/>
              </p:nvSpPr>
              <p:spPr>
                <a:xfrm>
                  <a:off x="7984261" y="5929190"/>
                  <a:ext cx="401518" cy="118801"/>
                </a:xfrm>
                <a:custGeom>
                  <a:avLst/>
                  <a:gdLst>
                    <a:gd name="connsiteX0" fmla="*/ 370344 w 401518"/>
                    <a:gd name="connsiteY0" fmla="*/ 26809 h 118801"/>
                    <a:gd name="connsiteX1" fmla="*/ 374710 w 401518"/>
                    <a:gd name="connsiteY1" fmla="*/ 31175 h 118801"/>
                    <a:gd name="connsiteX2" fmla="*/ 374710 w 401518"/>
                    <a:gd name="connsiteY2" fmla="*/ 87626 h 118801"/>
                    <a:gd name="connsiteX3" fmla="*/ 370344 w 401518"/>
                    <a:gd name="connsiteY3" fmla="*/ 91993 h 118801"/>
                    <a:gd name="connsiteX4" fmla="*/ 31175 w 401518"/>
                    <a:gd name="connsiteY4" fmla="*/ 91993 h 118801"/>
                    <a:gd name="connsiteX5" fmla="*/ 26809 w 401518"/>
                    <a:gd name="connsiteY5" fmla="*/ 87626 h 118801"/>
                    <a:gd name="connsiteX6" fmla="*/ 26809 w 401518"/>
                    <a:gd name="connsiteY6" fmla="*/ 31175 h 118801"/>
                    <a:gd name="connsiteX7" fmla="*/ 31175 w 401518"/>
                    <a:gd name="connsiteY7" fmla="*/ 26809 h 118801"/>
                    <a:gd name="connsiteX8" fmla="*/ 370344 w 401518"/>
                    <a:gd name="connsiteY8" fmla="*/ 26809 h 118801"/>
                    <a:gd name="connsiteX9" fmla="*/ 370344 w 401518"/>
                    <a:gd name="connsiteY9" fmla="*/ 0 h 118801"/>
                    <a:gd name="connsiteX10" fmla="*/ 31175 w 401518"/>
                    <a:gd name="connsiteY10" fmla="*/ 0 h 118801"/>
                    <a:gd name="connsiteX11" fmla="*/ 0 w 401518"/>
                    <a:gd name="connsiteY11" fmla="*/ 31175 h 118801"/>
                    <a:gd name="connsiteX12" fmla="*/ 0 w 401518"/>
                    <a:gd name="connsiteY12" fmla="*/ 87626 h 118801"/>
                    <a:gd name="connsiteX13" fmla="*/ 31175 w 401518"/>
                    <a:gd name="connsiteY13" fmla="*/ 118801 h 118801"/>
                    <a:gd name="connsiteX14" fmla="*/ 370344 w 401518"/>
                    <a:gd name="connsiteY14" fmla="*/ 118801 h 118801"/>
                    <a:gd name="connsiteX15" fmla="*/ 401519 w 401518"/>
                    <a:gd name="connsiteY15" fmla="*/ 87626 h 118801"/>
                    <a:gd name="connsiteX16" fmla="*/ 401519 w 401518"/>
                    <a:gd name="connsiteY16" fmla="*/ 31175 h 118801"/>
                    <a:gd name="connsiteX17" fmla="*/ 370344 w 401518"/>
                    <a:gd name="connsiteY17" fmla="*/ 0 h 118801"/>
                    <a:gd name="connsiteX18" fmla="*/ 370344 w 401518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01518" h="118801">
                      <a:moveTo>
                        <a:pt x="370344" y="26809"/>
                      </a:moveTo>
                      <a:cubicBezTo>
                        <a:pt x="372719" y="26809"/>
                        <a:pt x="374710" y="28800"/>
                        <a:pt x="374710" y="31175"/>
                      </a:cubicBezTo>
                      <a:lnTo>
                        <a:pt x="374710" y="87626"/>
                      </a:lnTo>
                      <a:cubicBezTo>
                        <a:pt x="374710" y="90001"/>
                        <a:pt x="372719" y="91993"/>
                        <a:pt x="370344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70344" y="26809"/>
                      </a:lnTo>
                      <a:moveTo>
                        <a:pt x="370344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70344" y="118801"/>
                      </a:lnTo>
                      <a:cubicBezTo>
                        <a:pt x="387502" y="118801"/>
                        <a:pt x="401519" y="104861"/>
                        <a:pt x="401519" y="87626"/>
                      </a:cubicBezTo>
                      <a:lnTo>
                        <a:pt x="401519" y="31175"/>
                      </a:lnTo>
                      <a:cubicBezTo>
                        <a:pt x="401519" y="13941"/>
                        <a:pt x="387502" y="0"/>
                        <a:pt x="370344" y="0"/>
                      </a:cubicBezTo>
                      <a:lnTo>
                        <a:pt x="370344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46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061470" y="6076408"/>
                <a:ext cx="451689" cy="118800"/>
                <a:chOff x="8061470" y="6076408"/>
                <a:chExt cx="451689" cy="118800"/>
              </a:xfrm>
              <a:solidFill>
                <a:srgbClr val="1A1C3A"/>
              </a:solidFill>
            </p:grpSpPr>
            <p:sp>
              <p:nvSpPr>
                <p:cNvPr id="12747" name="Kombinationstegning: figur 12746">
                  <a:extLst>
                    <a:ext uri="{FF2B5EF4-FFF2-40B4-BE49-F238E27FC236}">
                      <a16:creationId xmlns:a16="http://schemas.microsoft.com/office/drawing/2014/main" id="{B281607A-6413-4EF4-B23F-3363BF65B2DA}"/>
                    </a:ext>
                  </a:extLst>
                </p:cNvPr>
                <p:cNvSpPr/>
                <p:nvPr/>
              </p:nvSpPr>
              <p:spPr>
                <a:xfrm>
                  <a:off x="8074875" y="6089813"/>
                  <a:ext cx="424880" cy="91992"/>
                </a:xfrm>
                <a:custGeom>
                  <a:avLst/>
                  <a:gdLst>
                    <a:gd name="connsiteX0" fmla="*/ 17770 w 424880"/>
                    <a:gd name="connsiteY0" fmla="*/ 91992 h 91992"/>
                    <a:gd name="connsiteX1" fmla="*/ 0 w 424880"/>
                    <a:gd name="connsiteY1" fmla="*/ 74222 h 91992"/>
                    <a:gd name="connsiteX2" fmla="*/ 0 w 424880"/>
                    <a:gd name="connsiteY2" fmla="*/ 17770 h 91992"/>
                    <a:gd name="connsiteX3" fmla="*/ 17770 w 424880"/>
                    <a:gd name="connsiteY3" fmla="*/ 0 h 91992"/>
                    <a:gd name="connsiteX4" fmla="*/ 407110 w 424880"/>
                    <a:gd name="connsiteY4" fmla="*/ 0 h 91992"/>
                    <a:gd name="connsiteX5" fmla="*/ 424881 w 424880"/>
                    <a:gd name="connsiteY5" fmla="*/ 17770 h 91992"/>
                    <a:gd name="connsiteX6" fmla="*/ 424881 w 424880"/>
                    <a:gd name="connsiteY6" fmla="*/ 74222 h 91992"/>
                    <a:gd name="connsiteX7" fmla="*/ 407110 w 424880"/>
                    <a:gd name="connsiteY7" fmla="*/ 91992 h 91992"/>
                    <a:gd name="connsiteX8" fmla="*/ 17770 w 424880"/>
                    <a:gd name="connsiteY8" fmla="*/ 91992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880" h="91992">
                      <a:moveTo>
                        <a:pt x="17770" y="91992"/>
                      </a:moveTo>
                      <a:cubicBezTo>
                        <a:pt x="7966" y="91992"/>
                        <a:pt x="0" y="84026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407110" y="0"/>
                      </a:lnTo>
                      <a:cubicBezTo>
                        <a:pt x="416915" y="0"/>
                        <a:pt x="424881" y="7966"/>
                        <a:pt x="424881" y="17770"/>
                      </a:cubicBezTo>
                      <a:lnTo>
                        <a:pt x="424881" y="74222"/>
                      </a:lnTo>
                      <a:cubicBezTo>
                        <a:pt x="424881" y="84026"/>
                        <a:pt x="416915" y="91992"/>
                        <a:pt x="407110" y="91992"/>
                      </a:cubicBezTo>
                      <a:lnTo>
                        <a:pt x="17770" y="91992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48" name="Kombinationstegning: figur 12747">
                  <a:extLst>
                    <a:ext uri="{FF2B5EF4-FFF2-40B4-BE49-F238E27FC236}">
                      <a16:creationId xmlns:a16="http://schemas.microsoft.com/office/drawing/2014/main" id="{AF0FBFF1-D4B1-4ADD-B8C1-2D3A771800BF}"/>
                    </a:ext>
                  </a:extLst>
                </p:cNvPr>
                <p:cNvSpPr/>
                <p:nvPr/>
              </p:nvSpPr>
              <p:spPr>
                <a:xfrm>
                  <a:off x="8061470" y="6076408"/>
                  <a:ext cx="451689" cy="118800"/>
                </a:xfrm>
                <a:custGeom>
                  <a:avLst/>
                  <a:gdLst>
                    <a:gd name="connsiteX0" fmla="*/ 420515 w 451689"/>
                    <a:gd name="connsiteY0" fmla="*/ 26809 h 118800"/>
                    <a:gd name="connsiteX1" fmla="*/ 424881 w 451689"/>
                    <a:gd name="connsiteY1" fmla="*/ 31174 h 118800"/>
                    <a:gd name="connsiteX2" fmla="*/ 424881 w 451689"/>
                    <a:gd name="connsiteY2" fmla="*/ 87626 h 118800"/>
                    <a:gd name="connsiteX3" fmla="*/ 420515 w 451689"/>
                    <a:gd name="connsiteY3" fmla="*/ 91992 h 118800"/>
                    <a:gd name="connsiteX4" fmla="*/ 31175 w 451689"/>
                    <a:gd name="connsiteY4" fmla="*/ 91992 h 118800"/>
                    <a:gd name="connsiteX5" fmla="*/ 26809 w 451689"/>
                    <a:gd name="connsiteY5" fmla="*/ 87626 h 118800"/>
                    <a:gd name="connsiteX6" fmla="*/ 26809 w 451689"/>
                    <a:gd name="connsiteY6" fmla="*/ 31174 h 118800"/>
                    <a:gd name="connsiteX7" fmla="*/ 31175 w 451689"/>
                    <a:gd name="connsiteY7" fmla="*/ 26809 h 118800"/>
                    <a:gd name="connsiteX8" fmla="*/ 420515 w 451689"/>
                    <a:gd name="connsiteY8" fmla="*/ 26809 h 118800"/>
                    <a:gd name="connsiteX9" fmla="*/ 420515 w 451689"/>
                    <a:gd name="connsiteY9" fmla="*/ 0 h 118800"/>
                    <a:gd name="connsiteX10" fmla="*/ 31175 w 451689"/>
                    <a:gd name="connsiteY10" fmla="*/ 0 h 118800"/>
                    <a:gd name="connsiteX11" fmla="*/ 0 w 451689"/>
                    <a:gd name="connsiteY11" fmla="*/ 31174 h 118800"/>
                    <a:gd name="connsiteX12" fmla="*/ 0 w 451689"/>
                    <a:gd name="connsiteY12" fmla="*/ 87626 h 118800"/>
                    <a:gd name="connsiteX13" fmla="*/ 31175 w 451689"/>
                    <a:gd name="connsiteY13" fmla="*/ 118801 h 118800"/>
                    <a:gd name="connsiteX14" fmla="*/ 420515 w 451689"/>
                    <a:gd name="connsiteY14" fmla="*/ 118801 h 118800"/>
                    <a:gd name="connsiteX15" fmla="*/ 451690 w 451689"/>
                    <a:gd name="connsiteY15" fmla="*/ 87626 h 118800"/>
                    <a:gd name="connsiteX16" fmla="*/ 451690 w 451689"/>
                    <a:gd name="connsiteY16" fmla="*/ 31174 h 118800"/>
                    <a:gd name="connsiteX17" fmla="*/ 420515 w 451689"/>
                    <a:gd name="connsiteY17" fmla="*/ 0 h 118800"/>
                    <a:gd name="connsiteX18" fmla="*/ 420515 w 451689"/>
                    <a:gd name="connsiteY18" fmla="*/ 0 h 11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689" h="118800">
                      <a:moveTo>
                        <a:pt x="420515" y="26809"/>
                      </a:moveTo>
                      <a:cubicBezTo>
                        <a:pt x="422889" y="26809"/>
                        <a:pt x="424881" y="28800"/>
                        <a:pt x="424881" y="31174"/>
                      </a:cubicBezTo>
                      <a:lnTo>
                        <a:pt x="424881" y="87626"/>
                      </a:lnTo>
                      <a:cubicBezTo>
                        <a:pt x="424881" y="90001"/>
                        <a:pt x="422889" y="91992"/>
                        <a:pt x="420515" y="91992"/>
                      </a:cubicBezTo>
                      <a:lnTo>
                        <a:pt x="31175" y="91992"/>
                      </a:lnTo>
                      <a:cubicBezTo>
                        <a:pt x="28800" y="91992"/>
                        <a:pt x="26809" y="90001"/>
                        <a:pt x="26809" y="87626"/>
                      </a:cubicBezTo>
                      <a:lnTo>
                        <a:pt x="26809" y="31174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420515" y="26809"/>
                      </a:lnTo>
                      <a:moveTo>
                        <a:pt x="420515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0"/>
                        <a:pt x="0" y="31174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420515" y="118801"/>
                      </a:lnTo>
                      <a:cubicBezTo>
                        <a:pt x="437673" y="118801"/>
                        <a:pt x="451690" y="104861"/>
                        <a:pt x="451690" y="87626"/>
                      </a:cubicBezTo>
                      <a:lnTo>
                        <a:pt x="451690" y="31174"/>
                      </a:lnTo>
                      <a:cubicBezTo>
                        <a:pt x="451690" y="13940"/>
                        <a:pt x="437673" y="0"/>
                        <a:pt x="420515" y="0"/>
                      </a:cubicBezTo>
                      <a:lnTo>
                        <a:pt x="420515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49" name="Grafik 8">
                <a:extLst>
                  <a:ext uri="{FF2B5EF4-FFF2-40B4-BE49-F238E27FC236}">
                    <a16:creationId xmlns:a16="http://schemas.microsoft.com/office/drawing/2014/main" id="{B15757BA-3EBF-4A65-84DA-E0D35AF91B71}"/>
                  </a:ext>
                </a:extLst>
              </p:cNvPr>
              <p:cNvGrpSpPr/>
              <p:nvPr/>
            </p:nvGrpSpPr>
            <p:grpSpPr>
              <a:xfrm>
                <a:off x="8065760" y="6220180"/>
                <a:ext cx="375859" cy="118801"/>
                <a:chOff x="8065760" y="6220180"/>
                <a:chExt cx="375859" cy="118801"/>
              </a:xfrm>
              <a:solidFill>
                <a:srgbClr val="1A1C3A"/>
              </a:solidFill>
            </p:grpSpPr>
            <p:sp>
              <p:nvSpPr>
                <p:cNvPr id="12750" name="Kombinationstegning: figur 12749">
                  <a:extLst>
                    <a:ext uri="{FF2B5EF4-FFF2-40B4-BE49-F238E27FC236}">
                      <a16:creationId xmlns:a16="http://schemas.microsoft.com/office/drawing/2014/main" id="{A2E63981-6C47-40BF-8045-A48F9F95660F}"/>
                    </a:ext>
                  </a:extLst>
                </p:cNvPr>
                <p:cNvSpPr/>
                <p:nvPr/>
              </p:nvSpPr>
              <p:spPr>
                <a:xfrm>
                  <a:off x="8079164" y="6233584"/>
                  <a:ext cx="349050" cy="91992"/>
                </a:xfrm>
                <a:custGeom>
                  <a:avLst/>
                  <a:gdLst>
                    <a:gd name="connsiteX0" fmla="*/ 17770 w 349050"/>
                    <a:gd name="connsiteY0" fmla="*/ 91993 h 91992"/>
                    <a:gd name="connsiteX1" fmla="*/ 0 w 349050"/>
                    <a:gd name="connsiteY1" fmla="*/ 74222 h 91992"/>
                    <a:gd name="connsiteX2" fmla="*/ 0 w 349050"/>
                    <a:gd name="connsiteY2" fmla="*/ 17770 h 91992"/>
                    <a:gd name="connsiteX3" fmla="*/ 17770 w 349050"/>
                    <a:gd name="connsiteY3" fmla="*/ 0 h 91992"/>
                    <a:gd name="connsiteX4" fmla="*/ 331280 w 349050"/>
                    <a:gd name="connsiteY4" fmla="*/ 0 h 91992"/>
                    <a:gd name="connsiteX5" fmla="*/ 349050 w 349050"/>
                    <a:gd name="connsiteY5" fmla="*/ 17770 h 91992"/>
                    <a:gd name="connsiteX6" fmla="*/ 349050 w 349050"/>
                    <a:gd name="connsiteY6" fmla="*/ 74222 h 91992"/>
                    <a:gd name="connsiteX7" fmla="*/ 331280 w 349050"/>
                    <a:gd name="connsiteY7" fmla="*/ 91993 h 91992"/>
                    <a:gd name="connsiteX8" fmla="*/ 17770 w 349050"/>
                    <a:gd name="connsiteY8" fmla="*/ 91993 h 9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9050" h="91992">
                      <a:moveTo>
                        <a:pt x="17770" y="91993"/>
                      </a:moveTo>
                      <a:cubicBezTo>
                        <a:pt x="7966" y="91993"/>
                        <a:pt x="0" y="84027"/>
                        <a:pt x="0" y="74222"/>
                      </a:cubicBezTo>
                      <a:lnTo>
                        <a:pt x="0" y="17770"/>
                      </a:lnTo>
                      <a:cubicBezTo>
                        <a:pt x="0" y="7966"/>
                        <a:pt x="7966" y="0"/>
                        <a:pt x="17770" y="0"/>
                      </a:cubicBezTo>
                      <a:lnTo>
                        <a:pt x="331280" y="0"/>
                      </a:lnTo>
                      <a:cubicBezTo>
                        <a:pt x="341084" y="0"/>
                        <a:pt x="349050" y="7966"/>
                        <a:pt x="349050" y="17770"/>
                      </a:cubicBezTo>
                      <a:lnTo>
                        <a:pt x="349050" y="74222"/>
                      </a:lnTo>
                      <a:cubicBezTo>
                        <a:pt x="349050" y="84027"/>
                        <a:pt x="341084" y="91993"/>
                        <a:pt x="331280" y="91993"/>
                      </a:cubicBezTo>
                      <a:lnTo>
                        <a:pt x="17770" y="91993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51" name="Kombinationstegning: figur 12750">
                  <a:extLst>
                    <a:ext uri="{FF2B5EF4-FFF2-40B4-BE49-F238E27FC236}">
                      <a16:creationId xmlns:a16="http://schemas.microsoft.com/office/drawing/2014/main" id="{6F7C95B8-9C12-4DEB-AD56-8A043E991686}"/>
                    </a:ext>
                  </a:extLst>
                </p:cNvPr>
                <p:cNvSpPr/>
                <p:nvPr/>
              </p:nvSpPr>
              <p:spPr>
                <a:xfrm>
                  <a:off x="8065760" y="6220180"/>
                  <a:ext cx="375859" cy="118801"/>
                </a:xfrm>
                <a:custGeom>
                  <a:avLst/>
                  <a:gdLst>
                    <a:gd name="connsiteX0" fmla="*/ 344684 w 375859"/>
                    <a:gd name="connsiteY0" fmla="*/ 26809 h 118801"/>
                    <a:gd name="connsiteX1" fmla="*/ 349050 w 375859"/>
                    <a:gd name="connsiteY1" fmla="*/ 31175 h 118801"/>
                    <a:gd name="connsiteX2" fmla="*/ 349050 w 375859"/>
                    <a:gd name="connsiteY2" fmla="*/ 87626 h 118801"/>
                    <a:gd name="connsiteX3" fmla="*/ 344684 w 375859"/>
                    <a:gd name="connsiteY3" fmla="*/ 91993 h 118801"/>
                    <a:gd name="connsiteX4" fmla="*/ 31175 w 375859"/>
                    <a:gd name="connsiteY4" fmla="*/ 91993 h 118801"/>
                    <a:gd name="connsiteX5" fmla="*/ 26809 w 375859"/>
                    <a:gd name="connsiteY5" fmla="*/ 87626 h 118801"/>
                    <a:gd name="connsiteX6" fmla="*/ 26809 w 375859"/>
                    <a:gd name="connsiteY6" fmla="*/ 31175 h 118801"/>
                    <a:gd name="connsiteX7" fmla="*/ 31175 w 375859"/>
                    <a:gd name="connsiteY7" fmla="*/ 26809 h 118801"/>
                    <a:gd name="connsiteX8" fmla="*/ 344684 w 375859"/>
                    <a:gd name="connsiteY8" fmla="*/ 26809 h 118801"/>
                    <a:gd name="connsiteX9" fmla="*/ 344684 w 375859"/>
                    <a:gd name="connsiteY9" fmla="*/ 0 h 118801"/>
                    <a:gd name="connsiteX10" fmla="*/ 31175 w 375859"/>
                    <a:gd name="connsiteY10" fmla="*/ 0 h 118801"/>
                    <a:gd name="connsiteX11" fmla="*/ 0 w 375859"/>
                    <a:gd name="connsiteY11" fmla="*/ 31175 h 118801"/>
                    <a:gd name="connsiteX12" fmla="*/ 0 w 375859"/>
                    <a:gd name="connsiteY12" fmla="*/ 87626 h 118801"/>
                    <a:gd name="connsiteX13" fmla="*/ 31175 w 375859"/>
                    <a:gd name="connsiteY13" fmla="*/ 118801 h 118801"/>
                    <a:gd name="connsiteX14" fmla="*/ 344684 w 375859"/>
                    <a:gd name="connsiteY14" fmla="*/ 118801 h 118801"/>
                    <a:gd name="connsiteX15" fmla="*/ 375859 w 375859"/>
                    <a:gd name="connsiteY15" fmla="*/ 87626 h 118801"/>
                    <a:gd name="connsiteX16" fmla="*/ 375859 w 375859"/>
                    <a:gd name="connsiteY16" fmla="*/ 31175 h 118801"/>
                    <a:gd name="connsiteX17" fmla="*/ 344684 w 375859"/>
                    <a:gd name="connsiteY17" fmla="*/ 0 h 118801"/>
                    <a:gd name="connsiteX18" fmla="*/ 344684 w 375859"/>
                    <a:gd name="connsiteY18" fmla="*/ 0 h 11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75859" h="118801">
                      <a:moveTo>
                        <a:pt x="344684" y="26809"/>
                      </a:moveTo>
                      <a:cubicBezTo>
                        <a:pt x="347059" y="26809"/>
                        <a:pt x="349050" y="28800"/>
                        <a:pt x="349050" y="31175"/>
                      </a:cubicBezTo>
                      <a:lnTo>
                        <a:pt x="349050" y="87626"/>
                      </a:lnTo>
                      <a:cubicBezTo>
                        <a:pt x="349050" y="90001"/>
                        <a:pt x="347059" y="91993"/>
                        <a:pt x="344684" y="91993"/>
                      </a:cubicBezTo>
                      <a:lnTo>
                        <a:pt x="31175" y="91993"/>
                      </a:lnTo>
                      <a:cubicBezTo>
                        <a:pt x="28800" y="91993"/>
                        <a:pt x="26809" y="90001"/>
                        <a:pt x="26809" y="87626"/>
                      </a:cubicBezTo>
                      <a:lnTo>
                        <a:pt x="26809" y="31175"/>
                      </a:lnTo>
                      <a:cubicBezTo>
                        <a:pt x="26809" y="28800"/>
                        <a:pt x="28800" y="26809"/>
                        <a:pt x="31175" y="26809"/>
                      </a:cubicBezTo>
                      <a:lnTo>
                        <a:pt x="344684" y="26809"/>
                      </a:lnTo>
                      <a:moveTo>
                        <a:pt x="344684" y="0"/>
                      </a:moveTo>
                      <a:lnTo>
                        <a:pt x="31175" y="0"/>
                      </a:lnTo>
                      <a:cubicBezTo>
                        <a:pt x="14017" y="0"/>
                        <a:pt x="0" y="13941"/>
                        <a:pt x="0" y="31175"/>
                      </a:cubicBezTo>
                      <a:lnTo>
                        <a:pt x="0" y="87626"/>
                      </a:lnTo>
                      <a:cubicBezTo>
                        <a:pt x="0" y="104784"/>
                        <a:pt x="13941" y="118801"/>
                        <a:pt x="31175" y="118801"/>
                      </a:cubicBezTo>
                      <a:lnTo>
                        <a:pt x="344684" y="118801"/>
                      </a:lnTo>
                      <a:cubicBezTo>
                        <a:pt x="361842" y="118801"/>
                        <a:pt x="375859" y="104861"/>
                        <a:pt x="375859" y="87626"/>
                      </a:cubicBezTo>
                      <a:lnTo>
                        <a:pt x="375859" y="31175"/>
                      </a:lnTo>
                      <a:cubicBezTo>
                        <a:pt x="375859" y="13941"/>
                        <a:pt x="361842" y="0"/>
                        <a:pt x="344684" y="0"/>
                      </a:cubicBezTo>
                      <a:lnTo>
                        <a:pt x="344684" y="0"/>
                      </a:lnTo>
                      <a:close/>
                    </a:path>
                  </a:pathLst>
                </a:custGeom>
                <a:solidFill>
                  <a:srgbClr val="1A1C3A"/>
                </a:solidFill>
                <a:ln w="76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752" name="Tekstfelt 12751">
                <a:extLst>
                  <a:ext uri="{FF2B5EF4-FFF2-40B4-BE49-F238E27FC236}">
                    <a16:creationId xmlns:a16="http://schemas.microsoft.com/office/drawing/2014/main" id="{70EA2E7C-BF91-4EA8-AB72-9D267DFB9AEE}"/>
                  </a:ext>
                </a:extLst>
              </p:cNvPr>
              <p:cNvSpPr txBox="1"/>
              <p:nvPr/>
            </p:nvSpPr>
            <p:spPr>
              <a:xfrm>
                <a:off x="9561706" y="3477404"/>
                <a:ext cx="542883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Viet Nam</a:t>
                </a:r>
              </a:p>
            </p:txBody>
          </p:sp>
          <p:sp>
            <p:nvSpPr>
              <p:cNvPr id="12753" name="Tekstfelt 12752">
                <a:extLst>
                  <a:ext uri="{FF2B5EF4-FFF2-40B4-BE49-F238E27FC236}">
                    <a16:creationId xmlns:a16="http://schemas.microsoft.com/office/drawing/2014/main" id="{2C7536F4-4ADF-45B3-9C8C-99711918D683}"/>
                  </a:ext>
                </a:extLst>
              </p:cNvPr>
              <p:cNvSpPr txBox="1"/>
              <p:nvPr/>
            </p:nvSpPr>
            <p:spPr>
              <a:xfrm>
                <a:off x="4286266" y="3537180"/>
                <a:ext cx="366711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Haiti</a:t>
                </a:r>
              </a:p>
            </p:txBody>
          </p:sp>
          <p:sp>
            <p:nvSpPr>
              <p:cNvPr id="12754" name="Tekstfelt 12753">
                <a:extLst>
                  <a:ext uri="{FF2B5EF4-FFF2-40B4-BE49-F238E27FC236}">
                    <a16:creationId xmlns:a16="http://schemas.microsoft.com/office/drawing/2014/main" id="{44F8EDE5-5856-4BED-A050-905328E50DE1}"/>
                  </a:ext>
                </a:extLst>
              </p:cNvPr>
              <p:cNvSpPr txBox="1"/>
              <p:nvPr/>
            </p:nvSpPr>
            <p:spPr>
              <a:xfrm>
                <a:off x="3648646" y="3675429"/>
                <a:ext cx="581181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Honduras</a:t>
                </a:r>
              </a:p>
            </p:txBody>
          </p:sp>
          <p:sp>
            <p:nvSpPr>
              <p:cNvPr id="12755" name="Tekstfelt 12754">
                <a:extLst>
                  <a:ext uri="{FF2B5EF4-FFF2-40B4-BE49-F238E27FC236}">
                    <a16:creationId xmlns:a16="http://schemas.microsoft.com/office/drawing/2014/main" id="{1BCC857E-D0A5-4A13-9837-9A75B4EC479A}"/>
                  </a:ext>
                </a:extLst>
              </p:cNvPr>
              <p:cNvSpPr txBox="1"/>
              <p:nvPr/>
            </p:nvSpPr>
            <p:spPr>
              <a:xfrm>
                <a:off x="8549360" y="4512353"/>
                <a:ext cx="588841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Cambodia</a:t>
                </a:r>
              </a:p>
            </p:txBody>
          </p:sp>
          <p:sp>
            <p:nvSpPr>
              <p:cNvPr id="12756" name="Tekstfelt 12755">
                <a:extLst>
                  <a:ext uri="{FF2B5EF4-FFF2-40B4-BE49-F238E27FC236}">
                    <a16:creationId xmlns:a16="http://schemas.microsoft.com/office/drawing/2014/main" id="{D5092A73-8661-4474-BD8E-75971F069F04}"/>
                  </a:ext>
                </a:extLst>
              </p:cNvPr>
              <p:cNvSpPr txBox="1"/>
              <p:nvPr/>
            </p:nvSpPr>
            <p:spPr>
              <a:xfrm>
                <a:off x="5122133" y="5889590"/>
                <a:ext cx="351392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DRC</a:t>
                </a:r>
              </a:p>
            </p:txBody>
          </p:sp>
          <p:sp>
            <p:nvSpPr>
              <p:cNvPr id="12757" name="Tekstfelt 12756">
                <a:extLst>
                  <a:ext uri="{FF2B5EF4-FFF2-40B4-BE49-F238E27FC236}">
                    <a16:creationId xmlns:a16="http://schemas.microsoft.com/office/drawing/2014/main" id="{902B8DB0-6CFE-495C-9B38-C47FDC4093E9}"/>
                  </a:ext>
                </a:extLst>
              </p:cNvPr>
              <p:cNvSpPr txBox="1"/>
              <p:nvPr/>
            </p:nvSpPr>
            <p:spPr>
              <a:xfrm>
                <a:off x="4989062" y="3429155"/>
                <a:ext cx="496925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 dirty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Senegal</a:t>
                </a:r>
              </a:p>
            </p:txBody>
          </p:sp>
          <p:sp>
            <p:nvSpPr>
              <p:cNvPr id="12758" name="Tekstfelt 12757">
                <a:extLst>
                  <a:ext uri="{FF2B5EF4-FFF2-40B4-BE49-F238E27FC236}">
                    <a16:creationId xmlns:a16="http://schemas.microsoft.com/office/drawing/2014/main" id="{361F954E-52B3-4E16-9B90-05F91DC90517}"/>
                  </a:ext>
                </a:extLst>
              </p:cNvPr>
              <p:cNvSpPr txBox="1"/>
              <p:nvPr/>
            </p:nvSpPr>
            <p:spPr>
              <a:xfrm>
                <a:off x="5038888" y="4543168"/>
                <a:ext cx="688417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Côte d’Ivoire</a:t>
                </a:r>
              </a:p>
            </p:txBody>
          </p:sp>
          <p:sp>
            <p:nvSpPr>
              <p:cNvPr id="12759" name="Tekstfelt 12758">
                <a:extLst>
                  <a:ext uri="{FF2B5EF4-FFF2-40B4-BE49-F238E27FC236}">
                    <a16:creationId xmlns:a16="http://schemas.microsoft.com/office/drawing/2014/main" id="{07FB74A0-E8DB-43C8-95C0-F379DDBAD824}"/>
                  </a:ext>
                </a:extLst>
              </p:cNvPr>
              <p:cNvSpPr txBox="1"/>
              <p:nvPr/>
            </p:nvSpPr>
            <p:spPr>
              <a:xfrm>
                <a:off x="9332299" y="3152895"/>
                <a:ext cx="565862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Myanmar</a:t>
                </a:r>
              </a:p>
            </p:txBody>
          </p:sp>
          <p:sp>
            <p:nvSpPr>
              <p:cNvPr id="12760" name="Tekstfelt 12759">
                <a:extLst>
                  <a:ext uri="{FF2B5EF4-FFF2-40B4-BE49-F238E27FC236}">
                    <a16:creationId xmlns:a16="http://schemas.microsoft.com/office/drawing/2014/main" id="{C1E8024D-5610-4C8F-B566-245619534FBE}"/>
                  </a:ext>
                </a:extLst>
              </p:cNvPr>
              <p:cNvSpPr txBox="1"/>
              <p:nvPr/>
            </p:nvSpPr>
            <p:spPr>
              <a:xfrm>
                <a:off x="9580166" y="2479887"/>
                <a:ext cx="412669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Nepal</a:t>
                </a:r>
              </a:p>
            </p:txBody>
          </p:sp>
          <p:sp>
            <p:nvSpPr>
              <p:cNvPr id="12761" name="Tekstfelt 12760">
                <a:extLst>
                  <a:ext uri="{FF2B5EF4-FFF2-40B4-BE49-F238E27FC236}">
                    <a16:creationId xmlns:a16="http://schemas.microsoft.com/office/drawing/2014/main" id="{5B5C6185-A2A9-4DE2-810C-C90EC610CD88}"/>
                  </a:ext>
                </a:extLst>
              </p:cNvPr>
              <p:cNvSpPr txBox="1"/>
              <p:nvPr/>
            </p:nvSpPr>
            <p:spPr>
              <a:xfrm>
                <a:off x="9342104" y="2986604"/>
                <a:ext cx="650118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Bangladesh</a:t>
                </a:r>
              </a:p>
            </p:txBody>
          </p:sp>
          <p:sp>
            <p:nvSpPr>
              <p:cNvPr id="12762" name="Tekstfelt 12761">
                <a:extLst>
                  <a:ext uri="{FF2B5EF4-FFF2-40B4-BE49-F238E27FC236}">
                    <a16:creationId xmlns:a16="http://schemas.microsoft.com/office/drawing/2014/main" id="{942751DF-9928-417F-8761-6E2D951D7C8B}"/>
                  </a:ext>
                </a:extLst>
              </p:cNvPr>
              <p:cNvSpPr txBox="1"/>
              <p:nvPr/>
            </p:nvSpPr>
            <p:spPr>
              <a:xfrm>
                <a:off x="8001159" y="6174506"/>
                <a:ext cx="504585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Lesotho</a:t>
                </a:r>
              </a:p>
            </p:txBody>
          </p:sp>
          <p:sp>
            <p:nvSpPr>
              <p:cNvPr id="12763" name="Tekstfelt 12762">
                <a:extLst>
                  <a:ext uri="{FF2B5EF4-FFF2-40B4-BE49-F238E27FC236}">
                    <a16:creationId xmlns:a16="http://schemas.microsoft.com/office/drawing/2014/main" id="{3CDDEA60-1808-4537-9A10-E47851E97E8C}"/>
                  </a:ext>
                </a:extLst>
              </p:cNvPr>
              <p:cNvSpPr txBox="1"/>
              <p:nvPr/>
            </p:nvSpPr>
            <p:spPr>
              <a:xfrm>
                <a:off x="7982554" y="5473004"/>
                <a:ext cx="466287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Malawi</a:t>
                </a:r>
              </a:p>
            </p:txBody>
          </p:sp>
          <p:sp>
            <p:nvSpPr>
              <p:cNvPr id="12764" name="Tekstfelt 12763">
                <a:extLst>
                  <a:ext uri="{FF2B5EF4-FFF2-40B4-BE49-F238E27FC236}">
                    <a16:creationId xmlns:a16="http://schemas.microsoft.com/office/drawing/2014/main" id="{C00390D7-BFBF-458A-BB9C-1751B110DA74}"/>
                  </a:ext>
                </a:extLst>
              </p:cNvPr>
              <p:cNvSpPr txBox="1"/>
              <p:nvPr/>
            </p:nvSpPr>
            <p:spPr>
              <a:xfrm>
                <a:off x="7996862" y="6030734"/>
                <a:ext cx="573522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Botswana</a:t>
                </a:r>
              </a:p>
            </p:txBody>
          </p:sp>
          <p:sp>
            <p:nvSpPr>
              <p:cNvPr id="12765" name="Tekstfelt 12764">
                <a:extLst>
                  <a:ext uri="{FF2B5EF4-FFF2-40B4-BE49-F238E27FC236}">
                    <a16:creationId xmlns:a16="http://schemas.microsoft.com/office/drawing/2014/main" id="{E576B690-F1D7-46EA-AAAC-33387409549B}"/>
                  </a:ext>
                </a:extLst>
              </p:cNvPr>
              <p:cNvSpPr txBox="1"/>
              <p:nvPr/>
            </p:nvSpPr>
            <p:spPr>
              <a:xfrm>
                <a:off x="7919668" y="5883531"/>
                <a:ext cx="512245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Eswatini</a:t>
                </a:r>
              </a:p>
            </p:txBody>
          </p:sp>
          <p:sp>
            <p:nvSpPr>
              <p:cNvPr id="12766" name="Tekstfelt 12765">
                <a:extLst>
                  <a:ext uri="{FF2B5EF4-FFF2-40B4-BE49-F238E27FC236}">
                    <a16:creationId xmlns:a16="http://schemas.microsoft.com/office/drawing/2014/main" id="{7F3FB924-2075-49DB-9DA2-6A53149FE7DD}"/>
                  </a:ext>
                </a:extLst>
              </p:cNvPr>
              <p:cNvSpPr txBox="1"/>
              <p:nvPr/>
            </p:nvSpPr>
            <p:spPr>
              <a:xfrm>
                <a:off x="7621761" y="3705799"/>
                <a:ext cx="496925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Uganda</a:t>
                </a:r>
              </a:p>
            </p:txBody>
          </p:sp>
          <p:sp>
            <p:nvSpPr>
              <p:cNvPr id="12767" name="Tekstfelt 12766">
                <a:extLst>
                  <a:ext uri="{FF2B5EF4-FFF2-40B4-BE49-F238E27FC236}">
                    <a16:creationId xmlns:a16="http://schemas.microsoft.com/office/drawing/2014/main" id="{D454BB6D-AD5E-4B01-9AD1-2821B0219C8A}"/>
                  </a:ext>
                </a:extLst>
              </p:cNvPr>
              <p:cNvSpPr txBox="1"/>
              <p:nvPr/>
            </p:nvSpPr>
            <p:spPr>
              <a:xfrm>
                <a:off x="7077374" y="2243847"/>
                <a:ext cx="634799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Kyrgyzstan</a:t>
                </a:r>
              </a:p>
            </p:txBody>
          </p:sp>
          <p:sp>
            <p:nvSpPr>
              <p:cNvPr id="12768" name="Tekstfelt 12767">
                <a:extLst>
                  <a:ext uri="{FF2B5EF4-FFF2-40B4-BE49-F238E27FC236}">
                    <a16:creationId xmlns:a16="http://schemas.microsoft.com/office/drawing/2014/main" id="{B8B11AFF-F5BA-4AA5-81C4-120694F161C5}"/>
                  </a:ext>
                </a:extLst>
              </p:cNvPr>
              <p:cNvSpPr txBox="1"/>
              <p:nvPr/>
            </p:nvSpPr>
            <p:spPr>
              <a:xfrm>
                <a:off x="7167919" y="2480132"/>
                <a:ext cx="565862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Tajikistan</a:t>
                </a:r>
              </a:p>
            </p:txBody>
          </p:sp>
          <p:sp>
            <p:nvSpPr>
              <p:cNvPr id="12769" name="Tekstfelt 12768">
                <a:extLst>
                  <a:ext uri="{FF2B5EF4-FFF2-40B4-BE49-F238E27FC236}">
                    <a16:creationId xmlns:a16="http://schemas.microsoft.com/office/drawing/2014/main" id="{CFFB4AF9-BB8C-499B-892B-9E0B80ECB1EB}"/>
                  </a:ext>
                </a:extLst>
              </p:cNvPr>
              <p:cNvSpPr txBox="1"/>
              <p:nvPr/>
            </p:nvSpPr>
            <p:spPr>
              <a:xfrm>
                <a:off x="7481314" y="3580893"/>
                <a:ext cx="688417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South Sudan</a:t>
                </a:r>
              </a:p>
            </p:txBody>
          </p:sp>
          <p:sp>
            <p:nvSpPr>
              <p:cNvPr id="12770" name="Tekstfelt 12769">
                <a:extLst>
                  <a:ext uri="{FF2B5EF4-FFF2-40B4-BE49-F238E27FC236}">
                    <a16:creationId xmlns:a16="http://schemas.microsoft.com/office/drawing/2014/main" id="{0C3175AA-ED06-4D5F-84CC-937DDF3D582E}"/>
                  </a:ext>
                </a:extLst>
              </p:cNvPr>
              <p:cNvSpPr txBox="1"/>
              <p:nvPr/>
            </p:nvSpPr>
            <p:spPr>
              <a:xfrm>
                <a:off x="7565930" y="3376380"/>
                <a:ext cx="435648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Sudan</a:t>
                </a:r>
              </a:p>
            </p:txBody>
          </p:sp>
          <p:sp>
            <p:nvSpPr>
              <p:cNvPr id="12771" name="Tekstfelt 12770">
                <a:extLst>
                  <a:ext uri="{FF2B5EF4-FFF2-40B4-BE49-F238E27FC236}">
                    <a16:creationId xmlns:a16="http://schemas.microsoft.com/office/drawing/2014/main" id="{ADB7D084-1C0D-416A-842C-2F315A19DD8D}"/>
                  </a:ext>
                </a:extLst>
              </p:cNvPr>
              <p:cNvSpPr txBox="1"/>
              <p:nvPr/>
            </p:nvSpPr>
            <p:spPr>
              <a:xfrm>
                <a:off x="5029957" y="3831908"/>
                <a:ext cx="749694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Guinea-Bissau</a:t>
                </a:r>
              </a:p>
            </p:txBody>
          </p:sp>
          <p:sp>
            <p:nvSpPr>
              <p:cNvPr id="12772" name="Tekstfelt 12771">
                <a:extLst>
                  <a:ext uri="{FF2B5EF4-FFF2-40B4-BE49-F238E27FC236}">
                    <a16:creationId xmlns:a16="http://schemas.microsoft.com/office/drawing/2014/main" id="{ECB2BFEA-B7FF-41C1-B2F3-DF7968FD0E41}"/>
                  </a:ext>
                </a:extLst>
              </p:cNvPr>
              <p:cNvSpPr txBox="1"/>
              <p:nvPr/>
            </p:nvSpPr>
            <p:spPr>
              <a:xfrm>
                <a:off x="5008341" y="3678278"/>
                <a:ext cx="657778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The Gambia</a:t>
                </a:r>
              </a:p>
            </p:txBody>
          </p:sp>
          <p:sp>
            <p:nvSpPr>
              <p:cNvPr id="12773" name="Tekstfelt 12772">
                <a:extLst>
                  <a:ext uri="{FF2B5EF4-FFF2-40B4-BE49-F238E27FC236}">
                    <a16:creationId xmlns:a16="http://schemas.microsoft.com/office/drawing/2014/main" id="{AF1B9F28-4FF0-4C9A-BBF2-24FDE2B83612}"/>
                  </a:ext>
                </a:extLst>
              </p:cNvPr>
              <p:cNvSpPr txBox="1"/>
              <p:nvPr/>
            </p:nvSpPr>
            <p:spPr>
              <a:xfrm>
                <a:off x="5138992" y="4242396"/>
                <a:ext cx="680757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Sierra Leone</a:t>
                </a:r>
              </a:p>
            </p:txBody>
          </p:sp>
          <p:sp>
            <p:nvSpPr>
              <p:cNvPr id="12774" name="Tekstfelt 12773">
                <a:extLst>
                  <a:ext uri="{FF2B5EF4-FFF2-40B4-BE49-F238E27FC236}">
                    <a16:creationId xmlns:a16="http://schemas.microsoft.com/office/drawing/2014/main" id="{BA7D1DAE-3F2A-4BBC-B325-EC9FDBFF0C89}"/>
                  </a:ext>
                </a:extLst>
              </p:cNvPr>
              <p:cNvSpPr txBox="1"/>
              <p:nvPr/>
            </p:nvSpPr>
            <p:spPr>
              <a:xfrm>
                <a:off x="7625430" y="4285061"/>
                <a:ext cx="512245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Ethiopia</a:t>
                </a:r>
              </a:p>
            </p:txBody>
          </p:sp>
          <p:sp>
            <p:nvSpPr>
              <p:cNvPr id="12775" name="Tekstfelt 12774">
                <a:extLst>
                  <a:ext uri="{FF2B5EF4-FFF2-40B4-BE49-F238E27FC236}">
                    <a16:creationId xmlns:a16="http://schemas.microsoft.com/office/drawing/2014/main" id="{EEE67178-007D-4DC1-836C-68140DBCABD2}"/>
                  </a:ext>
                </a:extLst>
              </p:cNvPr>
              <p:cNvSpPr txBox="1"/>
              <p:nvPr/>
            </p:nvSpPr>
            <p:spPr>
              <a:xfrm>
                <a:off x="6970484" y="3236799"/>
                <a:ext cx="389690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Chad</a:t>
                </a:r>
              </a:p>
            </p:txBody>
          </p:sp>
          <p:sp>
            <p:nvSpPr>
              <p:cNvPr id="12776" name="Tekstfelt 12775">
                <a:extLst>
                  <a:ext uri="{FF2B5EF4-FFF2-40B4-BE49-F238E27FC236}">
                    <a16:creationId xmlns:a16="http://schemas.microsoft.com/office/drawing/2014/main" id="{9A8FDDB4-63F2-421D-8577-C4B529310D90}"/>
                  </a:ext>
                </a:extLst>
              </p:cNvPr>
              <p:cNvSpPr txBox="1"/>
              <p:nvPr/>
            </p:nvSpPr>
            <p:spPr>
              <a:xfrm>
                <a:off x="4582464" y="2848837"/>
                <a:ext cx="703736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 dirty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Burkina Faso</a:t>
                </a:r>
              </a:p>
            </p:txBody>
          </p:sp>
          <p:sp>
            <p:nvSpPr>
              <p:cNvPr id="12777" name="Tekstfelt 12776">
                <a:extLst>
                  <a:ext uri="{FF2B5EF4-FFF2-40B4-BE49-F238E27FC236}">
                    <a16:creationId xmlns:a16="http://schemas.microsoft.com/office/drawing/2014/main" id="{191D50D1-CA65-45D6-B58E-89B06BE7947F}"/>
                  </a:ext>
                </a:extLst>
              </p:cNvPr>
              <p:cNvSpPr txBox="1"/>
              <p:nvPr/>
            </p:nvSpPr>
            <p:spPr>
              <a:xfrm>
                <a:off x="4879667" y="3155484"/>
                <a:ext cx="619480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 dirty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Mauritania</a:t>
                </a:r>
              </a:p>
            </p:txBody>
          </p:sp>
          <p:sp>
            <p:nvSpPr>
              <p:cNvPr id="12778" name="Tekstfelt 12777">
                <a:extLst>
                  <a:ext uri="{FF2B5EF4-FFF2-40B4-BE49-F238E27FC236}">
                    <a16:creationId xmlns:a16="http://schemas.microsoft.com/office/drawing/2014/main" id="{E218CA5A-AA26-4BC3-8455-7020EB15BF55}"/>
                  </a:ext>
                </a:extLst>
              </p:cNvPr>
              <p:cNvSpPr txBox="1"/>
              <p:nvPr/>
            </p:nvSpPr>
            <p:spPr>
              <a:xfrm>
                <a:off x="5056061" y="5089661"/>
                <a:ext cx="412669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Benin</a:t>
                </a:r>
              </a:p>
            </p:txBody>
          </p:sp>
          <p:sp>
            <p:nvSpPr>
              <p:cNvPr id="12779" name="Tekstfelt 12778">
                <a:extLst>
                  <a:ext uri="{FF2B5EF4-FFF2-40B4-BE49-F238E27FC236}">
                    <a16:creationId xmlns:a16="http://schemas.microsoft.com/office/drawing/2014/main" id="{7BF2C696-09C0-4827-B4CA-064325F998DC}"/>
                  </a:ext>
                </a:extLst>
              </p:cNvPr>
              <p:cNvSpPr txBox="1"/>
              <p:nvPr/>
            </p:nvSpPr>
            <p:spPr>
              <a:xfrm>
                <a:off x="5467407" y="3035189"/>
                <a:ext cx="351392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Mali</a:t>
                </a:r>
              </a:p>
            </p:txBody>
          </p:sp>
          <p:sp>
            <p:nvSpPr>
              <p:cNvPr id="12780" name="Tekstfelt 12779">
                <a:extLst>
                  <a:ext uri="{FF2B5EF4-FFF2-40B4-BE49-F238E27FC236}">
                    <a16:creationId xmlns:a16="http://schemas.microsoft.com/office/drawing/2014/main" id="{6813ED77-9851-4236-9E30-5DDC57E71B86}"/>
                  </a:ext>
                </a:extLst>
              </p:cNvPr>
              <p:cNvSpPr txBox="1"/>
              <p:nvPr/>
            </p:nvSpPr>
            <p:spPr>
              <a:xfrm>
                <a:off x="5840739" y="3064173"/>
                <a:ext cx="405009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Niger</a:t>
                </a:r>
              </a:p>
            </p:txBody>
          </p:sp>
          <p:sp>
            <p:nvSpPr>
              <p:cNvPr id="12781" name="Tekstfelt 12780">
                <a:extLst>
                  <a:ext uri="{FF2B5EF4-FFF2-40B4-BE49-F238E27FC236}">
                    <a16:creationId xmlns:a16="http://schemas.microsoft.com/office/drawing/2014/main" id="{E3CE2F8F-284D-4151-9FF1-0443DB4B9EDD}"/>
                  </a:ext>
                </a:extLst>
              </p:cNvPr>
              <p:cNvSpPr txBox="1"/>
              <p:nvPr/>
            </p:nvSpPr>
            <p:spPr>
              <a:xfrm>
                <a:off x="6593836" y="3436394"/>
                <a:ext cx="473946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Nigeria</a:t>
                </a:r>
              </a:p>
            </p:txBody>
          </p:sp>
          <p:sp>
            <p:nvSpPr>
              <p:cNvPr id="12782" name="Tekstfelt 12781">
                <a:extLst>
                  <a:ext uri="{FF2B5EF4-FFF2-40B4-BE49-F238E27FC236}">
                    <a16:creationId xmlns:a16="http://schemas.microsoft.com/office/drawing/2014/main" id="{D396DFCE-00B9-4857-8D1F-1440C0169D8E}"/>
                  </a:ext>
                </a:extLst>
              </p:cNvPr>
              <p:cNvSpPr txBox="1"/>
              <p:nvPr/>
            </p:nvSpPr>
            <p:spPr>
              <a:xfrm>
                <a:off x="6907897" y="3044051"/>
                <a:ext cx="1140336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Central African Republic</a:t>
                </a:r>
              </a:p>
            </p:txBody>
          </p:sp>
          <p:sp>
            <p:nvSpPr>
              <p:cNvPr id="12783" name="Tekstfelt 12782">
                <a:extLst>
                  <a:ext uri="{FF2B5EF4-FFF2-40B4-BE49-F238E27FC236}">
                    <a16:creationId xmlns:a16="http://schemas.microsoft.com/office/drawing/2014/main" id="{727B7A9B-B41E-4D5A-8BE1-9DB5B1D7F2BE}"/>
                  </a:ext>
                </a:extLst>
              </p:cNvPr>
              <p:cNvSpPr txBox="1"/>
              <p:nvPr/>
            </p:nvSpPr>
            <p:spPr>
              <a:xfrm>
                <a:off x="7720463" y="3954485"/>
                <a:ext cx="450967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Yemen</a:t>
                </a:r>
              </a:p>
            </p:txBody>
          </p:sp>
          <p:sp>
            <p:nvSpPr>
              <p:cNvPr id="12784" name="Tekstfelt 12783">
                <a:extLst>
                  <a:ext uri="{FF2B5EF4-FFF2-40B4-BE49-F238E27FC236}">
                    <a16:creationId xmlns:a16="http://schemas.microsoft.com/office/drawing/2014/main" id="{483A2B4F-77E8-47AA-8238-668901445889}"/>
                  </a:ext>
                </a:extLst>
              </p:cNvPr>
              <p:cNvSpPr txBox="1"/>
              <p:nvPr/>
            </p:nvSpPr>
            <p:spPr>
              <a:xfrm>
                <a:off x="8833916" y="2679497"/>
                <a:ext cx="527564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Pakistan</a:t>
                </a:r>
              </a:p>
            </p:txBody>
          </p:sp>
          <p:sp>
            <p:nvSpPr>
              <p:cNvPr id="12785" name="Tekstfelt 12784">
                <a:extLst>
                  <a:ext uri="{FF2B5EF4-FFF2-40B4-BE49-F238E27FC236}">
                    <a16:creationId xmlns:a16="http://schemas.microsoft.com/office/drawing/2014/main" id="{E03737C5-418B-4455-9E54-0C6E16D6AE72}"/>
                  </a:ext>
                </a:extLst>
              </p:cNvPr>
              <p:cNvSpPr txBox="1"/>
              <p:nvPr/>
            </p:nvSpPr>
            <p:spPr>
              <a:xfrm>
                <a:off x="8812125" y="2530042"/>
                <a:ext cx="673097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Afghanistan</a:t>
                </a:r>
              </a:p>
            </p:txBody>
          </p:sp>
          <p:sp>
            <p:nvSpPr>
              <p:cNvPr id="12786" name="Tekstfelt 12785">
                <a:extLst>
                  <a:ext uri="{FF2B5EF4-FFF2-40B4-BE49-F238E27FC236}">
                    <a16:creationId xmlns:a16="http://schemas.microsoft.com/office/drawing/2014/main" id="{35F0AA07-6F39-4F43-B2AB-E849600487BB}"/>
                  </a:ext>
                </a:extLst>
              </p:cNvPr>
              <p:cNvSpPr txBox="1"/>
              <p:nvPr/>
            </p:nvSpPr>
            <p:spPr>
              <a:xfrm>
                <a:off x="9615707" y="2325154"/>
                <a:ext cx="948845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 dirty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Uttar Pradesh State</a:t>
                </a:r>
              </a:p>
            </p:txBody>
          </p:sp>
          <p:sp>
            <p:nvSpPr>
              <p:cNvPr id="12787" name="Tekstfelt 12786">
                <a:extLst>
                  <a:ext uri="{FF2B5EF4-FFF2-40B4-BE49-F238E27FC236}">
                    <a16:creationId xmlns:a16="http://schemas.microsoft.com/office/drawing/2014/main" id="{CBA4E9DB-D28C-4D4E-8D86-B9E611F61018}"/>
                  </a:ext>
                </a:extLst>
              </p:cNvPr>
              <p:cNvSpPr txBox="1"/>
              <p:nvPr/>
            </p:nvSpPr>
            <p:spPr>
              <a:xfrm>
                <a:off x="9514140" y="2644148"/>
                <a:ext cx="910547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 dirty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Maharashtra State</a:t>
                </a:r>
              </a:p>
            </p:txBody>
          </p:sp>
          <p:sp>
            <p:nvSpPr>
              <p:cNvPr id="12788" name="Tekstfelt 12787">
                <a:extLst>
                  <a:ext uri="{FF2B5EF4-FFF2-40B4-BE49-F238E27FC236}">
                    <a16:creationId xmlns:a16="http://schemas.microsoft.com/office/drawing/2014/main" id="{70C7B68E-093E-449E-B915-55DAB95A4981}"/>
                  </a:ext>
                </a:extLst>
              </p:cNvPr>
              <p:cNvSpPr txBox="1"/>
              <p:nvPr/>
            </p:nvSpPr>
            <p:spPr>
              <a:xfrm>
                <a:off x="9421075" y="2807237"/>
                <a:ext cx="833950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Jharkhand State</a:t>
                </a:r>
              </a:p>
            </p:txBody>
          </p:sp>
          <p:sp>
            <p:nvSpPr>
              <p:cNvPr id="12789" name="Tekstfelt 12788">
                <a:extLst>
                  <a:ext uri="{FF2B5EF4-FFF2-40B4-BE49-F238E27FC236}">
                    <a16:creationId xmlns:a16="http://schemas.microsoft.com/office/drawing/2014/main" id="{0CA32F35-CB82-4F91-B321-1624C77C3612}"/>
                  </a:ext>
                </a:extLst>
              </p:cNvPr>
              <p:cNvSpPr txBox="1"/>
              <p:nvPr/>
            </p:nvSpPr>
            <p:spPr>
              <a:xfrm>
                <a:off x="7842229" y="5154071"/>
                <a:ext cx="512245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Burundi</a:t>
                </a:r>
              </a:p>
            </p:txBody>
          </p:sp>
          <p:sp>
            <p:nvSpPr>
              <p:cNvPr id="12790" name="Tekstfelt 12789">
                <a:extLst>
                  <a:ext uri="{FF2B5EF4-FFF2-40B4-BE49-F238E27FC236}">
                    <a16:creationId xmlns:a16="http://schemas.microsoft.com/office/drawing/2014/main" id="{301ECC8C-6287-4489-9138-F644B42AD8AA}"/>
                  </a:ext>
                </a:extLst>
              </p:cNvPr>
              <p:cNvSpPr txBox="1"/>
              <p:nvPr/>
            </p:nvSpPr>
            <p:spPr>
              <a:xfrm>
                <a:off x="7662947" y="4806783"/>
                <a:ext cx="550543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Comoros</a:t>
                </a:r>
              </a:p>
            </p:txBody>
          </p:sp>
          <p:sp>
            <p:nvSpPr>
              <p:cNvPr id="12791" name="Tekstfelt 12790">
                <a:extLst>
                  <a:ext uri="{FF2B5EF4-FFF2-40B4-BE49-F238E27FC236}">
                    <a16:creationId xmlns:a16="http://schemas.microsoft.com/office/drawing/2014/main" id="{B6490E7A-59BD-4550-9F8A-EF110AE99E4E}"/>
                  </a:ext>
                </a:extLst>
              </p:cNvPr>
              <p:cNvSpPr txBox="1"/>
              <p:nvPr/>
            </p:nvSpPr>
            <p:spPr>
              <a:xfrm>
                <a:off x="7938327" y="5611069"/>
                <a:ext cx="711396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Mozambique</a:t>
                </a:r>
              </a:p>
            </p:txBody>
          </p:sp>
          <p:sp>
            <p:nvSpPr>
              <p:cNvPr id="12792" name="Tekstfelt 12791">
                <a:extLst>
                  <a:ext uri="{FF2B5EF4-FFF2-40B4-BE49-F238E27FC236}">
                    <a16:creationId xmlns:a16="http://schemas.microsoft.com/office/drawing/2014/main" id="{834A5B1C-A7D2-460A-9677-9837D25705D7}"/>
                  </a:ext>
                </a:extLst>
              </p:cNvPr>
              <p:cNvSpPr txBox="1"/>
              <p:nvPr/>
            </p:nvSpPr>
            <p:spPr>
              <a:xfrm>
                <a:off x="7931908" y="5302355"/>
                <a:ext cx="665438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Madagascar</a:t>
                </a:r>
              </a:p>
            </p:txBody>
          </p:sp>
          <p:sp>
            <p:nvSpPr>
              <p:cNvPr id="12793" name="Tekstfelt 12792">
                <a:extLst>
                  <a:ext uri="{FF2B5EF4-FFF2-40B4-BE49-F238E27FC236}">
                    <a16:creationId xmlns:a16="http://schemas.microsoft.com/office/drawing/2014/main" id="{FF5B6C9D-ACEA-4DC6-9A8B-AC823FD170AB}"/>
                  </a:ext>
                </a:extLst>
              </p:cNvPr>
              <p:cNvSpPr txBox="1"/>
              <p:nvPr/>
            </p:nvSpPr>
            <p:spPr>
              <a:xfrm>
                <a:off x="5150114" y="6184310"/>
                <a:ext cx="481606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Zambia</a:t>
                </a:r>
              </a:p>
            </p:txBody>
          </p:sp>
          <p:sp>
            <p:nvSpPr>
              <p:cNvPr id="12794" name="Tekstfelt 12793">
                <a:extLst>
                  <a:ext uri="{FF2B5EF4-FFF2-40B4-BE49-F238E27FC236}">
                    <a16:creationId xmlns:a16="http://schemas.microsoft.com/office/drawing/2014/main" id="{F4C0378B-C76C-434F-AEB3-839AF2E6A8D4}"/>
                  </a:ext>
                </a:extLst>
              </p:cNvPr>
              <p:cNvSpPr txBox="1"/>
              <p:nvPr/>
            </p:nvSpPr>
            <p:spPr>
              <a:xfrm>
                <a:off x="5219012" y="4683753"/>
                <a:ext cx="443308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Ghana</a:t>
                </a:r>
              </a:p>
            </p:txBody>
          </p:sp>
          <p:sp>
            <p:nvSpPr>
              <p:cNvPr id="12795" name="Tekstfelt 12794">
                <a:extLst>
                  <a:ext uri="{FF2B5EF4-FFF2-40B4-BE49-F238E27FC236}">
                    <a16:creationId xmlns:a16="http://schemas.microsoft.com/office/drawing/2014/main" id="{C040736A-3980-45E0-8368-F1D01B42EE62}"/>
                  </a:ext>
                </a:extLst>
              </p:cNvPr>
              <p:cNvSpPr txBox="1"/>
              <p:nvPr/>
            </p:nvSpPr>
            <p:spPr>
              <a:xfrm>
                <a:off x="5086163" y="6036954"/>
                <a:ext cx="512245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Namibia</a:t>
                </a:r>
              </a:p>
            </p:txBody>
          </p:sp>
          <p:sp>
            <p:nvSpPr>
              <p:cNvPr id="12796" name="Tekstfelt 12795">
                <a:extLst>
                  <a:ext uri="{FF2B5EF4-FFF2-40B4-BE49-F238E27FC236}">
                    <a16:creationId xmlns:a16="http://schemas.microsoft.com/office/drawing/2014/main" id="{53FE94A5-9C55-4C4F-8E4A-957AA383198C}"/>
                  </a:ext>
                </a:extLst>
              </p:cNvPr>
              <p:cNvSpPr txBox="1"/>
              <p:nvPr/>
            </p:nvSpPr>
            <p:spPr>
              <a:xfrm>
                <a:off x="5005446" y="5728385"/>
                <a:ext cx="450967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Congo</a:t>
                </a:r>
              </a:p>
            </p:txBody>
          </p:sp>
          <p:sp>
            <p:nvSpPr>
              <p:cNvPr id="12797" name="Tekstfelt 12796">
                <a:extLst>
                  <a:ext uri="{FF2B5EF4-FFF2-40B4-BE49-F238E27FC236}">
                    <a16:creationId xmlns:a16="http://schemas.microsoft.com/office/drawing/2014/main" id="{E07A3368-F959-443A-B3D6-4F9D7C50C4EC}"/>
                  </a:ext>
                </a:extLst>
              </p:cNvPr>
              <p:cNvSpPr txBox="1"/>
              <p:nvPr/>
            </p:nvSpPr>
            <p:spPr>
              <a:xfrm>
                <a:off x="4930082" y="5327509"/>
                <a:ext cx="604160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Cameroon</a:t>
                </a:r>
              </a:p>
            </p:txBody>
          </p:sp>
          <p:sp>
            <p:nvSpPr>
              <p:cNvPr id="12798" name="Tekstfelt 12797">
                <a:extLst>
                  <a:ext uri="{FF2B5EF4-FFF2-40B4-BE49-F238E27FC236}">
                    <a16:creationId xmlns:a16="http://schemas.microsoft.com/office/drawing/2014/main" id="{BD173602-0CAF-4C2C-8226-BDA6289FE349}"/>
                  </a:ext>
                </a:extLst>
              </p:cNvPr>
              <p:cNvSpPr txBox="1"/>
              <p:nvPr/>
            </p:nvSpPr>
            <p:spPr>
              <a:xfrm>
                <a:off x="4951698" y="5581878"/>
                <a:ext cx="450967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Gabon</a:t>
                </a:r>
              </a:p>
            </p:txBody>
          </p:sp>
          <p:sp>
            <p:nvSpPr>
              <p:cNvPr id="12799" name="Tekstfelt 12798">
                <a:extLst>
                  <a:ext uri="{FF2B5EF4-FFF2-40B4-BE49-F238E27FC236}">
                    <a16:creationId xmlns:a16="http://schemas.microsoft.com/office/drawing/2014/main" id="{9E82BC64-7C51-4963-B27F-554068B449A8}"/>
                  </a:ext>
                </a:extLst>
              </p:cNvPr>
              <p:cNvSpPr txBox="1"/>
              <p:nvPr/>
            </p:nvSpPr>
            <p:spPr>
              <a:xfrm>
                <a:off x="5128544" y="4918828"/>
                <a:ext cx="389690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Togo</a:t>
                </a:r>
              </a:p>
            </p:txBody>
          </p:sp>
          <p:sp>
            <p:nvSpPr>
              <p:cNvPr id="12800" name="Tekstfelt 12799">
                <a:extLst>
                  <a:ext uri="{FF2B5EF4-FFF2-40B4-BE49-F238E27FC236}">
                    <a16:creationId xmlns:a16="http://schemas.microsoft.com/office/drawing/2014/main" id="{7B93D94B-F8DB-4DEA-AE2C-CA029C079306}"/>
                  </a:ext>
                </a:extLst>
              </p:cNvPr>
              <p:cNvSpPr txBox="1"/>
              <p:nvPr/>
            </p:nvSpPr>
            <p:spPr>
              <a:xfrm>
                <a:off x="5300756" y="4402590"/>
                <a:ext cx="458627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Liberia</a:t>
                </a:r>
              </a:p>
            </p:txBody>
          </p:sp>
          <p:sp>
            <p:nvSpPr>
              <p:cNvPr id="12801" name="Tekstfelt 12800">
                <a:extLst>
                  <a:ext uri="{FF2B5EF4-FFF2-40B4-BE49-F238E27FC236}">
                    <a16:creationId xmlns:a16="http://schemas.microsoft.com/office/drawing/2014/main" id="{2211ACEC-2AD8-47B4-9704-05D708673C87}"/>
                  </a:ext>
                </a:extLst>
              </p:cNvPr>
              <p:cNvSpPr txBox="1"/>
              <p:nvPr/>
            </p:nvSpPr>
            <p:spPr>
              <a:xfrm>
                <a:off x="5395874" y="4090996"/>
                <a:ext cx="466287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Guinea</a:t>
                </a:r>
              </a:p>
            </p:txBody>
          </p:sp>
          <p:sp>
            <p:nvSpPr>
              <p:cNvPr id="12802" name="Tekstfelt 12801">
                <a:extLst>
                  <a:ext uri="{FF2B5EF4-FFF2-40B4-BE49-F238E27FC236}">
                    <a16:creationId xmlns:a16="http://schemas.microsoft.com/office/drawing/2014/main" id="{C1D4F5E6-C264-4C83-B98D-F7C98818BE5B}"/>
                  </a:ext>
                </a:extLst>
              </p:cNvPr>
              <p:cNvSpPr txBox="1"/>
              <p:nvPr/>
            </p:nvSpPr>
            <p:spPr>
              <a:xfrm>
                <a:off x="2989042" y="3992722"/>
                <a:ext cx="611820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 dirty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Guatemala</a:t>
                </a:r>
              </a:p>
            </p:txBody>
          </p:sp>
          <p:sp>
            <p:nvSpPr>
              <p:cNvPr id="12803" name="Tekstfelt 12802">
                <a:extLst>
                  <a:ext uri="{FF2B5EF4-FFF2-40B4-BE49-F238E27FC236}">
                    <a16:creationId xmlns:a16="http://schemas.microsoft.com/office/drawing/2014/main" id="{D43563D1-743A-4899-84B5-37F5020F896E}"/>
                  </a:ext>
                </a:extLst>
              </p:cNvPr>
              <p:cNvSpPr txBox="1"/>
              <p:nvPr/>
            </p:nvSpPr>
            <p:spPr>
              <a:xfrm>
                <a:off x="2785441" y="4294919"/>
                <a:ext cx="619480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El Salvador</a:t>
                </a:r>
              </a:p>
            </p:txBody>
          </p:sp>
          <p:sp>
            <p:nvSpPr>
              <p:cNvPr id="12804" name="Tekstfelt 12803">
                <a:extLst>
                  <a:ext uri="{FF2B5EF4-FFF2-40B4-BE49-F238E27FC236}">
                    <a16:creationId xmlns:a16="http://schemas.microsoft.com/office/drawing/2014/main" id="{D63AD97A-316E-445B-8DC7-5F61131E614F}"/>
                  </a:ext>
                </a:extLst>
              </p:cNvPr>
              <p:cNvSpPr txBox="1"/>
              <p:nvPr/>
            </p:nvSpPr>
            <p:spPr>
              <a:xfrm>
                <a:off x="2804138" y="4617995"/>
                <a:ext cx="581181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Costa Rica</a:t>
                </a:r>
              </a:p>
            </p:txBody>
          </p:sp>
          <p:sp>
            <p:nvSpPr>
              <p:cNvPr id="12806" name="Tekstfelt 12805">
                <a:extLst>
                  <a:ext uri="{FF2B5EF4-FFF2-40B4-BE49-F238E27FC236}">
                    <a16:creationId xmlns:a16="http://schemas.microsoft.com/office/drawing/2014/main" id="{48D204BB-EA58-4415-B5EE-6C3E1F404091}"/>
                  </a:ext>
                </a:extLst>
              </p:cNvPr>
              <p:cNvSpPr txBox="1"/>
              <p:nvPr/>
            </p:nvSpPr>
            <p:spPr>
              <a:xfrm>
                <a:off x="7461981" y="4418944"/>
                <a:ext cx="427988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Kenya</a:t>
                </a:r>
              </a:p>
            </p:txBody>
          </p:sp>
          <p:sp>
            <p:nvSpPr>
              <p:cNvPr id="12807" name="Tekstfelt 12806">
                <a:extLst>
                  <a:ext uri="{FF2B5EF4-FFF2-40B4-BE49-F238E27FC236}">
                    <a16:creationId xmlns:a16="http://schemas.microsoft.com/office/drawing/2014/main" id="{816A8B03-31BE-4029-A200-F3C8370CBEF7}"/>
                  </a:ext>
                </a:extLst>
              </p:cNvPr>
              <p:cNvSpPr txBox="1"/>
              <p:nvPr/>
            </p:nvSpPr>
            <p:spPr>
              <a:xfrm>
                <a:off x="7685313" y="4139213"/>
                <a:ext cx="496925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 dirty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Somalia</a:t>
                </a:r>
              </a:p>
            </p:txBody>
          </p:sp>
          <p:sp>
            <p:nvSpPr>
              <p:cNvPr id="12808" name="Tekstfelt 12807">
                <a:extLst>
                  <a:ext uri="{FF2B5EF4-FFF2-40B4-BE49-F238E27FC236}">
                    <a16:creationId xmlns:a16="http://schemas.microsoft.com/office/drawing/2014/main" id="{1A7DEA39-8904-4052-90C8-5E04615F653B}"/>
                  </a:ext>
                </a:extLst>
              </p:cNvPr>
              <p:cNvSpPr txBox="1"/>
              <p:nvPr/>
            </p:nvSpPr>
            <p:spPr>
              <a:xfrm>
                <a:off x="9988425" y="3615752"/>
                <a:ext cx="627139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Philippines</a:t>
                </a:r>
              </a:p>
            </p:txBody>
          </p:sp>
          <p:sp>
            <p:nvSpPr>
              <p:cNvPr id="12809" name="Tekstfelt 12808">
                <a:extLst>
                  <a:ext uri="{FF2B5EF4-FFF2-40B4-BE49-F238E27FC236}">
                    <a16:creationId xmlns:a16="http://schemas.microsoft.com/office/drawing/2014/main" id="{CC8C80D2-089D-4087-9236-F07D41DAAB4D}"/>
                  </a:ext>
                </a:extLst>
              </p:cNvPr>
              <p:cNvSpPr txBox="1"/>
              <p:nvPr/>
            </p:nvSpPr>
            <p:spPr>
              <a:xfrm>
                <a:off x="8276838" y="4290874"/>
                <a:ext cx="550543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Sri Lanka</a:t>
                </a:r>
              </a:p>
            </p:txBody>
          </p:sp>
          <p:sp>
            <p:nvSpPr>
              <p:cNvPr id="12810" name="Tekstfelt 12809">
                <a:extLst>
                  <a:ext uri="{FF2B5EF4-FFF2-40B4-BE49-F238E27FC236}">
                    <a16:creationId xmlns:a16="http://schemas.microsoft.com/office/drawing/2014/main" id="{0262DD11-C8D7-416B-AB7D-DB20E2461BA6}"/>
                  </a:ext>
                </a:extLst>
              </p:cNvPr>
              <p:cNvSpPr txBox="1"/>
              <p:nvPr/>
            </p:nvSpPr>
            <p:spPr>
              <a:xfrm>
                <a:off x="8106694" y="3917910"/>
                <a:ext cx="1063740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Madhya Pradesh State</a:t>
                </a:r>
              </a:p>
            </p:txBody>
          </p:sp>
          <p:sp>
            <p:nvSpPr>
              <p:cNvPr id="12811" name="Tekstfelt 12810">
                <a:extLst>
                  <a:ext uri="{FF2B5EF4-FFF2-40B4-BE49-F238E27FC236}">
                    <a16:creationId xmlns:a16="http://schemas.microsoft.com/office/drawing/2014/main" id="{5A39FA00-074B-496C-9134-AB5C80D6AE28}"/>
                  </a:ext>
                </a:extLst>
              </p:cNvPr>
              <p:cNvSpPr txBox="1"/>
              <p:nvPr/>
            </p:nvSpPr>
            <p:spPr>
              <a:xfrm>
                <a:off x="7699384" y="4941884"/>
                <a:ext cx="504585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Rwanda</a:t>
                </a:r>
              </a:p>
            </p:txBody>
          </p:sp>
          <p:sp>
            <p:nvSpPr>
              <p:cNvPr id="12812" name="Tekstfelt 12811">
                <a:extLst>
                  <a:ext uri="{FF2B5EF4-FFF2-40B4-BE49-F238E27FC236}">
                    <a16:creationId xmlns:a16="http://schemas.microsoft.com/office/drawing/2014/main" id="{9546E1C8-23A8-4FDC-AFAE-77044EB9A9CF}"/>
                  </a:ext>
                </a:extLst>
              </p:cNvPr>
              <p:cNvSpPr txBox="1"/>
              <p:nvPr/>
            </p:nvSpPr>
            <p:spPr>
              <a:xfrm>
                <a:off x="7418635" y="4559697"/>
                <a:ext cx="542883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Tanzania</a:t>
                </a:r>
              </a:p>
            </p:txBody>
          </p:sp>
          <p:sp>
            <p:nvSpPr>
              <p:cNvPr id="12813" name="Tekstfelt 12812">
                <a:extLst>
                  <a:ext uri="{FF2B5EF4-FFF2-40B4-BE49-F238E27FC236}">
                    <a16:creationId xmlns:a16="http://schemas.microsoft.com/office/drawing/2014/main" id="{E20A51CE-F8AF-44DD-8E0C-1B28D17E590E}"/>
                  </a:ext>
                </a:extLst>
              </p:cNvPr>
              <p:cNvSpPr txBox="1"/>
              <p:nvPr/>
            </p:nvSpPr>
            <p:spPr>
              <a:xfrm>
                <a:off x="7979015" y="5748108"/>
                <a:ext cx="604160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Zimbabwe</a:t>
                </a:r>
              </a:p>
            </p:txBody>
          </p:sp>
          <p:sp>
            <p:nvSpPr>
              <p:cNvPr id="12814" name="Tekstfelt 12813">
                <a:extLst>
                  <a:ext uri="{FF2B5EF4-FFF2-40B4-BE49-F238E27FC236}">
                    <a16:creationId xmlns:a16="http://schemas.microsoft.com/office/drawing/2014/main" id="{372769A5-CD44-4E07-BC8E-C8E13AE7BE3A}"/>
                  </a:ext>
                </a:extLst>
              </p:cNvPr>
              <p:cNvSpPr txBox="1"/>
              <p:nvPr/>
            </p:nvSpPr>
            <p:spPr>
              <a:xfrm>
                <a:off x="9875982" y="3889899"/>
                <a:ext cx="573522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Indonesia</a:t>
                </a:r>
              </a:p>
            </p:txBody>
          </p:sp>
          <p:sp>
            <p:nvSpPr>
              <p:cNvPr id="12815" name="Tekstfelt 12814">
                <a:extLst>
                  <a:ext uri="{FF2B5EF4-FFF2-40B4-BE49-F238E27FC236}">
                    <a16:creationId xmlns:a16="http://schemas.microsoft.com/office/drawing/2014/main" id="{523EC42C-3A17-4A3B-813B-61174A12F39C}"/>
                  </a:ext>
                </a:extLst>
              </p:cNvPr>
              <p:cNvSpPr txBox="1"/>
              <p:nvPr/>
            </p:nvSpPr>
            <p:spPr>
              <a:xfrm>
                <a:off x="10220666" y="4124981"/>
                <a:ext cx="665438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Timor-Leste</a:t>
                </a:r>
              </a:p>
            </p:txBody>
          </p:sp>
          <p:sp>
            <p:nvSpPr>
              <p:cNvPr id="12816" name="Tekstfelt 12815">
                <a:extLst>
                  <a:ext uri="{FF2B5EF4-FFF2-40B4-BE49-F238E27FC236}">
                    <a16:creationId xmlns:a16="http://schemas.microsoft.com/office/drawing/2014/main" id="{85FC3026-29F2-438C-92C0-B59441DC1569}"/>
                  </a:ext>
                </a:extLst>
              </p:cNvPr>
              <p:cNvSpPr txBox="1"/>
              <p:nvPr/>
            </p:nvSpPr>
            <p:spPr>
              <a:xfrm>
                <a:off x="9428198" y="3320013"/>
                <a:ext cx="512245" cy="20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24" spc="0" baseline="0">
                    <a:solidFill>
                      <a:srgbClr val="FFFFFF"/>
                    </a:solidFill>
                    <a:latin typeface="MyriadPro-Bold"/>
                    <a:sym typeface="MyriadPro-Bold"/>
                    <a:rtl val="0"/>
                  </a:rPr>
                  <a:t>Lao PDR</a:t>
                </a:r>
              </a:p>
            </p:txBody>
          </p:sp>
        </p:grpSp>
        <p:sp>
          <p:nvSpPr>
            <p:cNvPr id="1701" name="Kombinationstegning: figur 1700">
              <a:extLst>
                <a:ext uri="{FF2B5EF4-FFF2-40B4-BE49-F238E27FC236}">
                  <a16:creationId xmlns:a16="http://schemas.microsoft.com/office/drawing/2014/main" id="{485307A4-1270-4561-81BE-BC6191ED7907}"/>
                </a:ext>
              </a:extLst>
            </p:cNvPr>
            <p:cNvSpPr/>
            <p:nvPr/>
          </p:nvSpPr>
          <p:spPr>
            <a:xfrm>
              <a:off x="5110990" y="3505230"/>
              <a:ext cx="23093" cy="23093"/>
            </a:xfrm>
            <a:custGeom>
              <a:avLst/>
              <a:gdLst>
                <a:gd name="connsiteX0" fmla="*/ 3389 w 23093"/>
                <a:gd name="connsiteY0" fmla="*/ 3389 h 23093"/>
                <a:gd name="connsiteX1" fmla="*/ 19704 w 23093"/>
                <a:gd name="connsiteY1" fmla="*/ 3389 h 23093"/>
                <a:gd name="connsiteX2" fmla="*/ 19704 w 23093"/>
                <a:gd name="connsiteY2" fmla="*/ 19704 h 23093"/>
                <a:gd name="connsiteX3" fmla="*/ 3389 w 23093"/>
                <a:gd name="connsiteY3" fmla="*/ 19704 h 23093"/>
                <a:gd name="connsiteX4" fmla="*/ 3389 w 23093"/>
                <a:gd name="connsiteY4" fmla="*/ 3389 h 2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93" h="23093">
                  <a:moveTo>
                    <a:pt x="3389" y="3389"/>
                  </a:moveTo>
                  <a:cubicBezTo>
                    <a:pt x="7909" y="-1130"/>
                    <a:pt x="15185" y="-1130"/>
                    <a:pt x="19704" y="3389"/>
                  </a:cubicBezTo>
                  <a:cubicBezTo>
                    <a:pt x="24224" y="7909"/>
                    <a:pt x="24224" y="15185"/>
                    <a:pt x="19704" y="19704"/>
                  </a:cubicBezTo>
                  <a:cubicBezTo>
                    <a:pt x="15185" y="24224"/>
                    <a:pt x="7909" y="24224"/>
                    <a:pt x="3389" y="19704"/>
                  </a:cubicBezTo>
                  <a:cubicBezTo>
                    <a:pt x="-1130" y="15185"/>
                    <a:pt x="-1130" y="7909"/>
                    <a:pt x="3389" y="3389"/>
                  </a:cubicBezTo>
                  <a:close/>
                </a:path>
              </a:pathLst>
            </a:custGeom>
            <a:solidFill>
              <a:srgbClr val="1A1C3A"/>
            </a:solidFill>
            <a:ln w="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2" name="Kombinationstegning: figur 1701">
              <a:extLst>
                <a:ext uri="{FF2B5EF4-FFF2-40B4-BE49-F238E27FC236}">
                  <a16:creationId xmlns:a16="http://schemas.microsoft.com/office/drawing/2014/main" id="{6E4E0EDC-7DC7-43CB-B8B1-9D18A57538AE}"/>
                </a:ext>
              </a:extLst>
            </p:cNvPr>
            <p:cNvSpPr/>
            <p:nvPr/>
          </p:nvSpPr>
          <p:spPr>
            <a:xfrm>
              <a:off x="5126005" y="3195339"/>
              <a:ext cx="314735" cy="314811"/>
            </a:xfrm>
            <a:custGeom>
              <a:avLst/>
              <a:gdLst>
                <a:gd name="connsiteX0" fmla="*/ 314735 w 314735"/>
                <a:gd name="connsiteY0" fmla="*/ 0 h 314811"/>
                <a:gd name="connsiteX1" fmla="*/ 0 w 314735"/>
                <a:gd name="connsiteY1" fmla="*/ 314812 h 31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735" h="314811">
                  <a:moveTo>
                    <a:pt x="314735" y="0"/>
                  </a:moveTo>
                  <a:lnTo>
                    <a:pt x="0" y="314812"/>
                  </a:lnTo>
                </a:path>
              </a:pathLst>
            </a:custGeom>
            <a:ln w="7657" cap="sq">
              <a:solidFill>
                <a:srgbClr val="1A1C3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24" name="Rektangel: afrundede hjørner 12823">
              <a:extLst>
                <a:ext uri="{FF2B5EF4-FFF2-40B4-BE49-F238E27FC236}">
                  <a16:creationId xmlns:a16="http://schemas.microsoft.com/office/drawing/2014/main" id="{D0812CB1-B9D6-413E-85F1-AF6E6E1F700C}"/>
                </a:ext>
              </a:extLst>
            </p:cNvPr>
            <p:cNvSpPr/>
            <p:nvPr/>
          </p:nvSpPr>
          <p:spPr>
            <a:xfrm>
              <a:off x="5441108" y="3119929"/>
              <a:ext cx="392688" cy="118663"/>
            </a:xfrm>
            <a:prstGeom prst="roundRect">
              <a:avLst/>
            </a:prstGeom>
            <a:solidFill>
              <a:srgbClr val="0C14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20" spc="0" baseline="0" dirty="0">
                  <a:solidFill>
                    <a:srgbClr val="FFFFFF"/>
                  </a:solidFill>
                  <a:latin typeface="MyriadPro-Bold"/>
                  <a:sym typeface="MyriadPro-Bold"/>
                  <a:rtl val="0"/>
                </a:rPr>
                <a:t>Ecuador</a:t>
              </a:r>
            </a:p>
          </p:txBody>
        </p:sp>
        <p:sp>
          <p:nvSpPr>
            <p:cNvPr id="1721" name="Rektangel: afrundede hjørner 1720">
              <a:extLst>
                <a:ext uri="{FF2B5EF4-FFF2-40B4-BE49-F238E27FC236}">
                  <a16:creationId xmlns:a16="http://schemas.microsoft.com/office/drawing/2014/main" id="{3F9386E2-53F4-480B-BAC9-F4E5E294B8B2}"/>
                </a:ext>
              </a:extLst>
            </p:cNvPr>
            <p:cNvSpPr/>
            <p:nvPr/>
          </p:nvSpPr>
          <p:spPr>
            <a:xfrm>
              <a:off x="5548216" y="3464776"/>
              <a:ext cx="241828" cy="118663"/>
            </a:xfrm>
            <a:prstGeom prst="roundRect">
              <a:avLst/>
            </a:prstGeom>
            <a:solidFill>
              <a:srgbClr val="0C14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20" spc="0" baseline="0" dirty="0">
                  <a:solidFill>
                    <a:srgbClr val="FFFFFF"/>
                  </a:solidFill>
                  <a:latin typeface="MyriadPro-Bold"/>
                  <a:sym typeface="MyriadPro-Bold"/>
                  <a:rtl val="0"/>
                </a:rPr>
                <a:t>Peru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8347"/>
            <a:ext cx="3084429" cy="276108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ECD33B"/>
                </a:solidFill>
              </a:rPr>
              <a:t>63 countries</a:t>
            </a:r>
            <a:r>
              <a:rPr lang="en-US" sz="1900" b="1" dirty="0">
                <a:solidFill>
                  <a:schemeClr val="accent4"/>
                </a:solidFill>
              </a:rPr>
              <a:t> </a:t>
            </a:r>
            <a:r>
              <a:rPr lang="en-US" sz="1900" b="1" dirty="0"/>
              <a:t>and </a:t>
            </a:r>
            <a:br>
              <a:rPr lang="en-US" sz="1900" b="1" dirty="0"/>
            </a:br>
            <a:r>
              <a:rPr lang="en-US" sz="1900" b="1" dirty="0"/>
              <a:t>the Indian States of </a:t>
            </a:r>
            <a:r>
              <a:rPr lang="en-US" sz="1900" b="1" dirty="0">
                <a:solidFill>
                  <a:srgbClr val="ECD33B"/>
                </a:solidFill>
              </a:rPr>
              <a:t>Maharashtra</a:t>
            </a:r>
            <a:r>
              <a:rPr lang="en-US" sz="1900" b="1" dirty="0"/>
              <a:t>, </a:t>
            </a:r>
            <a:r>
              <a:rPr lang="en-US" sz="1900" b="1" dirty="0">
                <a:solidFill>
                  <a:srgbClr val="ECD33B"/>
                </a:solidFill>
              </a:rPr>
              <a:t>Jharkhand</a:t>
            </a:r>
            <a:r>
              <a:rPr lang="en-US" sz="1900" b="1" dirty="0"/>
              <a:t>, </a:t>
            </a:r>
            <a:br>
              <a:rPr lang="en-US" sz="1900" b="1" dirty="0"/>
            </a:br>
            <a:r>
              <a:rPr lang="en-US" sz="1900" b="1" dirty="0">
                <a:solidFill>
                  <a:srgbClr val="ECD33B"/>
                </a:solidFill>
              </a:rPr>
              <a:t>Madhya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ECD33B"/>
                </a:solidFill>
              </a:rPr>
              <a:t>Pradesh</a:t>
            </a:r>
            <a:r>
              <a:rPr lang="en-US" sz="1900" b="1" dirty="0"/>
              <a:t> and </a:t>
            </a:r>
            <a:r>
              <a:rPr lang="en-US" sz="1900" b="1" dirty="0">
                <a:solidFill>
                  <a:srgbClr val="ECD33B"/>
                </a:solidFill>
              </a:rPr>
              <a:t>Uttar Pradesh </a:t>
            </a:r>
            <a:r>
              <a:rPr lang="en-US" sz="1900" b="1" dirty="0"/>
              <a:t>have committed to scaling up nutrition and are working collectively, as a Movement</a:t>
            </a:r>
            <a:endParaRPr lang="hr-HR" sz="1900" dirty="0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AC9E5633-1274-48E2-809D-611DA116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06"/>
            <a:ext cx="11353800" cy="948745"/>
          </a:xfrm>
        </p:spPr>
        <p:txBody>
          <a:bodyPr>
            <a:normAutofit/>
          </a:bodyPr>
          <a:lstStyle/>
          <a:p>
            <a:r>
              <a:rPr lang="en-US"/>
              <a:t>The Movement today</a:t>
            </a:r>
            <a:endParaRPr lang="en-US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67C39257-E2B3-45B1-A6F1-F89C88D02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9D3A91B-D573-4699-AD73-77CE75061E5E}"/>
              </a:ext>
            </a:extLst>
          </p:cNvPr>
          <p:cNvSpPr txBox="1"/>
          <p:nvPr/>
        </p:nvSpPr>
        <p:spPr>
          <a:xfrm>
            <a:off x="877010" y="5473735"/>
            <a:ext cx="3703335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50" spc="0" baseline="0" dirty="0">
                <a:solidFill>
                  <a:srgbClr val="7B191E"/>
                </a:solidFill>
                <a:latin typeface="Montserrat-Regular"/>
                <a:sym typeface="Montserrat-Regular"/>
                <a:rtl val="0"/>
              </a:rPr>
              <a:t>SUN countries and 4 Indian States</a:t>
            </a:r>
          </a:p>
        </p:txBody>
      </p:sp>
      <p:sp>
        <p:nvSpPr>
          <p:cNvPr id="44" name="Kombinationstegning: figur 43">
            <a:extLst>
              <a:ext uri="{FF2B5EF4-FFF2-40B4-BE49-F238E27FC236}">
                <a16:creationId xmlns:a16="http://schemas.microsoft.com/office/drawing/2014/main" id="{7276ACB8-5B03-41E7-BECB-066B15E041EC}"/>
              </a:ext>
            </a:extLst>
          </p:cNvPr>
          <p:cNvSpPr/>
          <p:nvPr/>
        </p:nvSpPr>
        <p:spPr>
          <a:xfrm>
            <a:off x="877010" y="6167203"/>
            <a:ext cx="431958" cy="242982"/>
          </a:xfrm>
          <a:custGeom>
            <a:avLst/>
            <a:gdLst>
              <a:gd name="connsiteX0" fmla="*/ 0 w 431958"/>
              <a:gd name="connsiteY0" fmla="*/ 0 h 242982"/>
              <a:gd name="connsiteX1" fmla="*/ 431959 w 431958"/>
              <a:gd name="connsiteY1" fmla="*/ 0 h 242982"/>
              <a:gd name="connsiteX2" fmla="*/ 431959 w 431958"/>
              <a:gd name="connsiteY2" fmla="*/ 242983 h 242982"/>
              <a:gd name="connsiteX3" fmla="*/ 0 w 431958"/>
              <a:gd name="connsiteY3" fmla="*/ 242983 h 24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58" h="242982">
                <a:moveTo>
                  <a:pt x="0" y="0"/>
                </a:moveTo>
                <a:lnTo>
                  <a:pt x="431959" y="0"/>
                </a:lnTo>
                <a:lnTo>
                  <a:pt x="431959" y="242983"/>
                </a:lnTo>
                <a:lnTo>
                  <a:pt x="0" y="242983"/>
                </a:lnTo>
                <a:close/>
              </a:path>
            </a:pathLst>
          </a:custGeom>
          <a:solidFill>
            <a:srgbClr val="1A1C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09E5EAA2-418B-4570-843F-C5D04A4DF63F}"/>
              </a:ext>
            </a:extLst>
          </p:cNvPr>
          <p:cNvSpPr txBox="1"/>
          <p:nvPr/>
        </p:nvSpPr>
        <p:spPr>
          <a:xfrm>
            <a:off x="831952" y="6181357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spc="0" baseline="0" dirty="0">
                <a:solidFill>
                  <a:srgbClr val="EF7D00"/>
                </a:solidFill>
                <a:latin typeface="Montserrat-Medium"/>
                <a:sym typeface="Montserrat-Medium"/>
                <a:rtl val="0"/>
              </a:rPr>
              <a:t>LAUNCH</a:t>
            </a:r>
          </a:p>
        </p:txBody>
      </p:sp>
      <p:sp>
        <p:nvSpPr>
          <p:cNvPr id="48" name="Kombinationstegning: figur 47">
            <a:extLst>
              <a:ext uri="{FF2B5EF4-FFF2-40B4-BE49-F238E27FC236}">
                <a16:creationId xmlns:a16="http://schemas.microsoft.com/office/drawing/2014/main" id="{3E583572-8330-43F8-BEC3-F8B3E16FF3E2}"/>
              </a:ext>
            </a:extLst>
          </p:cNvPr>
          <p:cNvSpPr/>
          <p:nvPr/>
        </p:nvSpPr>
        <p:spPr>
          <a:xfrm>
            <a:off x="953782" y="5816873"/>
            <a:ext cx="278511" cy="242982"/>
          </a:xfrm>
          <a:custGeom>
            <a:avLst/>
            <a:gdLst>
              <a:gd name="connsiteX0" fmla="*/ 0 w 278511"/>
              <a:gd name="connsiteY0" fmla="*/ 0 h 242982"/>
              <a:gd name="connsiteX1" fmla="*/ 278511 w 278511"/>
              <a:gd name="connsiteY1" fmla="*/ 0 h 242982"/>
              <a:gd name="connsiteX2" fmla="*/ 278511 w 278511"/>
              <a:gd name="connsiteY2" fmla="*/ 242983 h 242982"/>
              <a:gd name="connsiteX3" fmla="*/ 0 w 278511"/>
              <a:gd name="connsiteY3" fmla="*/ 242983 h 24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1" h="242982">
                <a:moveTo>
                  <a:pt x="0" y="0"/>
                </a:moveTo>
                <a:lnTo>
                  <a:pt x="278511" y="0"/>
                </a:lnTo>
                <a:lnTo>
                  <a:pt x="278511" y="242983"/>
                </a:lnTo>
                <a:lnTo>
                  <a:pt x="0" y="242983"/>
                </a:lnTo>
                <a:close/>
              </a:path>
            </a:pathLst>
          </a:custGeom>
          <a:solidFill>
            <a:srgbClr val="1A1C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3B52021E-1DE9-4FD4-ACC3-60B486C21355}"/>
              </a:ext>
            </a:extLst>
          </p:cNvPr>
          <p:cNvSpPr txBox="1"/>
          <p:nvPr/>
        </p:nvSpPr>
        <p:spPr>
          <a:xfrm>
            <a:off x="893367" y="5785530"/>
            <a:ext cx="40267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spc="0" baseline="0" dirty="0">
                <a:solidFill>
                  <a:srgbClr val="EF7D00"/>
                </a:solidFill>
                <a:latin typeface="Montserrat-Medium"/>
                <a:sym typeface="Montserrat-Medium"/>
                <a:rtl val="0"/>
              </a:rPr>
              <a:t>2010</a:t>
            </a:r>
          </a:p>
        </p:txBody>
      </p:sp>
      <p:sp>
        <p:nvSpPr>
          <p:cNvPr id="51" name="Kombinationstegning: figur 50">
            <a:extLst>
              <a:ext uri="{FF2B5EF4-FFF2-40B4-BE49-F238E27FC236}">
                <a16:creationId xmlns:a16="http://schemas.microsoft.com/office/drawing/2014/main" id="{90A106CF-E984-44AF-BF57-B201F1DD6612}"/>
              </a:ext>
            </a:extLst>
          </p:cNvPr>
          <p:cNvSpPr/>
          <p:nvPr/>
        </p:nvSpPr>
        <p:spPr>
          <a:xfrm>
            <a:off x="1346593" y="5816873"/>
            <a:ext cx="278510" cy="593312"/>
          </a:xfrm>
          <a:custGeom>
            <a:avLst/>
            <a:gdLst>
              <a:gd name="connsiteX0" fmla="*/ 0 w 278510"/>
              <a:gd name="connsiteY0" fmla="*/ 0 h 593312"/>
              <a:gd name="connsiteX1" fmla="*/ 278511 w 278510"/>
              <a:gd name="connsiteY1" fmla="*/ 0 h 593312"/>
              <a:gd name="connsiteX2" fmla="*/ 278511 w 278510"/>
              <a:gd name="connsiteY2" fmla="*/ 593312 h 593312"/>
              <a:gd name="connsiteX3" fmla="*/ 0 w 278510"/>
              <a:gd name="connsiteY3" fmla="*/ 593312 h 5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0" h="593312">
                <a:moveTo>
                  <a:pt x="0" y="0"/>
                </a:moveTo>
                <a:lnTo>
                  <a:pt x="278511" y="0"/>
                </a:lnTo>
                <a:lnTo>
                  <a:pt x="278511" y="593312"/>
                </a:lnTo>
                <a:lnTo>
                  <a:pt x="0" y="593312"/>
                </a:lnTo>
                <a:close/>
              </a:path>
            </a:pathLst>
          </a:custGeom>
          <a:solidFill>
            <a:srgbClr val="1A1C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9B180251-B093-4F5E-9B7B-83E7FF06CBDB}"/>
              </a:ext>
            </a:extLst>
          </p:cNvPr>
          <p:cNvSpPr txBox="1"/>
          <p:nvPr/>
        </p:nvSpPr>
        <p:spPr>
          <a:xfrm>
            <a:off x="1300319" y="5785530"/>
            <a:ext cx="37382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spc="0" baseline="0" dirty="0">
                <a:solidFill>
                  <a:srgbClr val="EF7D00"/>
                </a:solidFill>
                <a:latin typeface="Montserrat-Medium"/>
                <a:sym typeface="Montserrat-Medium"/>
                <a:rtl val="0"/>
              </a:rPr>
              <a:t>2011</a:t>
            </a:r>
          </a:p>
        </p:txBody>
      </p:sp>
      <p:sp>
        <p:nvSpPr>
          <p:cNvPr id="59" name="Kombinationstegning: figur 58">
            <a:extLst>
              <a:ext uri="{FF2B5EF4-FFF2-40B4-BE49-F238E27FC236}">
                <a16:creationId xmlns:a16="http://schemas.microsoft.com/office/drawing/2014/main" id="{C9F742CE-0539-4260-93AE-561CFD258AA3}"/>
              </a:ext>
            </a:extLst>
          </p:cNvPr>
          <p:cNvSpPr/>
          <p:nvPr/>
        </p:nvSpPr>
        <p:spPr>
          <a:xfrm>
            <a:off x="1739404" y="5816873"/>
            <a:ext cx="278510" cy="593312"/>
          </a:xfrm>
          <a:custGeom>
            <a:avLst/>
            <a:gdLst>
              <a:gd name="connsiteX0" fmla="*/ 0 w 278510"/>
              <a:gd name="connsiteY0" fmla="*/ 0 h 593312"/>
              <a:gd name="connsiteX1" fmla="*/ 278511 w 278510"/>
              <a:gd name="connsiteY1" fmla="*/ 0 h 593312"/>
              <a:gd name="connsiteX2" fmla="*/ 278511 w 278510"/>
              <a:gd name="connsiteY2" fmla="*/ 593312 h 593312"/>
              <a:gd name="connsiteX3" fmla="*/ 0 w 278510"/>
              <a:gd name="connsiteY3" fmla="*/ 593312 h 5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0" h="593312">
                <a:moveTo>
                  <a:pt x="0" y="0"/>
                </a:moveTo>
                <a:lnTo>
                  <a:pt x="278511" y="0"/>
                </a:lnTo>
                <a:lnTo>
                  <a:pt x="278511" y="593312"/>
                </a:lnTo>
                <a:lnTo>
                  <a:pt x="0" y="593312"/>
                </a:lnTo>
                <a:close/>
              </a:path>
            </a:pathLst>
          </a:custGeom>
          <a:solidFill>
            <a:srgbClr val="1A1C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Tekstfelt 61">
            <a:extLst>
              <a:ext uri="{FF2B5EF4-FFF2-40B4-BE49-F238E27FC236}">
                <a16:creationId xmlns:a16="http://schemas.microsoft.com/office/drawing/2014/main" id="{F1A2BAD1-0249-4493-A9A7-EB8288453DCD}"/>
              </a:ext>
            </a:extLst>
          </p:cNvPr>
          <p:cNvSpPr txBox="1"/>
          <p:nvPr/>
        </p:nvSpPr>
        <p:spPr>
          <a:xfrm>
            <a:off x="1683417" y="5785530"/>
            <a:ext cx="39305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spc="0" baseline="0" dirty="0">
                <a:solidFill>
                  <a:srgbClr val="EF7D00"/>
                </a:solidFill>
                <a:latin typeface="Montserrat-Medium"/>
                <a:sym typeface="Montserrat-Medium"/>
                <a:rtl val="0"/>
              </a:rPr>
              <a:t>2012</a:t>
            </a:r>
          </a:p>
        </p:txBody>
      </p:sp>
      <p:sp>
        <p:nvSpPr>
          <p:cNvPr id="11264" name="Kombinationstegning: figur 11263">
            <a:extLst>
              <a:ext uri="{FF2B5EF4-FFF2-40B4-BE49-F238E27FC236}">
                <a16:creationId xmlns:a16="http://schemas.microsoft.com/office/drawing/2014/main" id="{9F312251-DEB8-4AF3-936F-08035F84CF9B}"/>
              </a:ext>
            </a:extLst>
          </p:cNvPr>
          <p:cNvSpPr/>
          <p:nvPr/>
        </p:nvSpPr>
        <p:spPr>
          <a:xfrm>
            <a:off x="2132214" y="5816873"/>
            <a:ext cx="278511" cy="593312"/>
          </a:xfrm>
          <a:custGeom>
            <a:avLst/>
            <a:gdLst>
              <a:gd name="connsiteX0" fmla="*/ 0 w 278511"/>
              <a:gd name="connsiteY0" fmla="*/ 0 h 593312"/>
              <a:gd name="connsiteX1" fmla="*/ 278511 w 278511"/>
              <a:gd name="connsiteY1" fmla="*/ 0 h 593312"/>
              <a:gd name="connsiteX2" fmla="*/ 278511 w 278511"/>
              <a:gd name="connsiteY2" fmla="*/ 593312 h 593312"/>
              <a:gd name="connsiteX3" fmla="*/ 0 w 278511"/>
              <a:gd name="connsiteY3" fmla="*/ 593312 h 5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1" h="593312">
                <a:moveTo>
                  <a:pt x="0" y="0"/>
                </a:moveTo>
                <a:lnTo>
                  <a:pt x="278511" y="0"/>
                </a:lnTo>
                <a:lnTo>
                  <a:pt x="278511" y="593312"/>
                </a:lnTo>
                <a:lnTo>
                  <a:pt x="0" y="593312"/>
                </a:lnTo>
                <a:close/>
              </a:path>
            </a:pathLst>
          </a:custGeom>
          <a:solidFill>
            <a:srgbClr val="1A1C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65" name="Tekstfelt 11264">
            <a:extLst>
              <a:ext uri="{FF2B5EF4-FFF2-40B4-BE49-F238E27FC236}">
                <a16:creationId xmlns:a16="http://schemas.microsoft.com/office/drawing/2014/main" id="{6221C7F9-2317-43CE-A924-E904B104F79E}"/>
              </a:ext>
            </a:extLst>
          </p:cNvPr>
          <p:cNvSpPr txBox="1"/>
          <p:nvPr/>
        </p:nvSpPr>
        <p:spPr>
          <a:xfrm>
            <a:off x="2076322" y="5785530"/>
            <a:ext cx="39305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spc="0" baseline="0" dirty="0">
                <a:solidFill>
                  <a:srgbClr val="EF7D00"/>
                </a:solidFill>
                <a:latin typeface="Montserrat-Medium"/>
                <a:sym typeface="Montserrat-Medium"/>
                <a:rtl val="0"/>
              </a:rPr>
              <a:t>2013</a:t>
            </a:r>
          </a:p>
        </p:txBody>
      </p:sp>
      <p:sp>
        <p:nvSpPr>
          <p:cNvPr id="11267" name="Kombinationstegning: figur 11266">
            <a:extLst>
              <a:ext uri="{FF2B5EF4-FFF2-40B4-BE49-F238E27FC236}">
                <a16:creationId xmlns:a16="http://schemas.microsoft.com/office/drawing/2014/main" id="{6565AE8D-5CF8-436B-B73B-BF0962336C10}"/>
              </a:ext>
            </a:extLst>
          </p:cNvPr>
          <p:cNvSpPr/>
          <p:nvPr/>
        </p:nvSpPr>
        <p:spPr>
          <a:xfrm>
            <a:off x="2525026" y="5816873"/>
            <a:ext cx="278511" cy="593312"/>
          </a:xfrm>
          <a:custGeom>
            <a:avLst/>
            <a:gdLst>
              <a:gd name="connsiteX0" fmla="*/ 0 w 278511"/>
              <a:gd name="connsiteY0" fmla="*/ 0 h 593312"/>
              <a:gd name="connsiteX1" fmla="*/ 278511 w 278511"/>
              <a:gd name="connsiteY1" fmla="*/ 0 h 593312"/>
              <a:gd name="connsiteX2" fmla="*/ 278511 w 278511"/>
              <a:gd name="connsiteY2" fmla="*/ 593312 h 593312"/>
              <a:gd name="connsiteX3" fmla="*/ 0 w 278511"/>
              <a:gd name="connsiteY3" fmla="*/ 593312 h 5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1" h="593312">
                <a:moveTo>
                  <a:pt x="0" y="0"/>
                </a:moveTo>
                <a:lnTo>
                  <a:pt x="278511" y="0"/>
                </a:lnTo>
                <a:lnTo>
                  <a:pt x="278511" y="593312"/>
                </a:lnTo>
                <a:lnTo>
                  <a:pt x="0" y="593312"/>
                </a:lnTo>
                <a:close/>
              </a:path>
            </a:pathLst>
          </a:custGeom>
          <a:solidFill>
            <a:srgbClr val="1A1C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68" name="Tekstfelt 11267">
            <a:extLst>
              <a:ext uri="{FF2B5EF4-FFF2-40B4-BE49-F238E27FC236}">
                <a16:creationId xmlns:a16="http://schemas.microsoft.com/office/drawing/2014/main" id="{DB08AC1E-B502-4608-8F59-BE5E3B2B23AD}"/>
              </a:ext>
            </a:extLst>
          </p:cNvPr>
          <p:cNvSpPr txBox="1"/>
          <p:nvPr/>
        </p:nvSpPr>
        <p:spPr>
          <a:xfrm>
            <a:off x="2464504" y="5785530"/>
            <a:ext cx="40267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spc="0" baseline="0" dirty="0">
                <a:solidFill>
                  <a:srgbClr val="EF7D00"/>
                </a:solidFill>
                <a:latin typeface="Montserrat-Medium"/>
                <a:sym typeface="Montserrat-Medium"/>
                <a:rtl val="0"/>
              </a:rPr>
              <a:t>2014</a:t>
            </a:r>
          </a:p>
        </p:txBody>
      </p:sp>
      <p:sp>
        <p:nvSpPr>
          <p:cNvPr id="11271" name="Kombinationstegning: figur 11270">
            <a:extLst>
              <a:ext uri="{FF2B5EF4-FFF2-40B4-BE49-F238E27FC236}">
                <a16:creationId xmlns:a16="http://schemas.microsoft.com/office/drawing/2014/main" id="{4F5302D2-9702-4BE7-A0B5-EB83CE4FE5FF}"/>
              </a:ext>
            </a:extLst>
          </p:cNvPr>
          <p:cNvSpPr/>
          <p:nvPr/>
        </p:nvSpPr>
        <p:spPr>
          <a:xfrm>
            <a:off x="2917837" y="5816873"/>
            <a:ext cx="278511" cy="593312"/>
          </a:xfrm>
          <a:custGeom>
            <a:avLst/>
            <a:gdLst>
              <a:gd name="connsiteX0" fmla="*/ 0 w 278511"/>
              <a:gd name="connsiteY0" fmla="*/ 0 h 593312"/>
              <a:gd name="connsiteX1" fmla="*/ 278511 w 278511"/>
              <a:gd name="connsiteY1" fmla="*/ 0 h 593312"/>
              <a:gd name="connsiteX2" fmla="*/ 278511 w 278511"/>
              <a:gd name="connsiteY2" fmla="*/ 593312 h 593312"/>
              <a:gd name="connsiteX3" fmla="*/ 0 w 278511"/>
              <a:gd name="connsiteY3" fmla="*/ 593312 h 5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1" h="593312">
                <a:moveTo>
                  <a:pt x="0" y="0"/>
                </a:moveTo>
                <a:lnTo>
                  <a:pt x="278511" y="0"/>
                </a:lnTo>
                <a:lnTo>
                  <a:pt x="278511" y="593312"/>
                </a:lnTo>
                <a:lnTo>
                  <a:pt x="0" y="593312"/>
                </a:lnTo>
                <a:close/>
              </a:path>
            </a:pathLst>
          </a:custGeom>
          <a:solidFill>
            <a:srgbClr val="1A1C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72" name="Tekstfelt 11271">
            <a:extLst>
              <a:ext uri="{FF2B5EF4-FFF2-40B4-BE49-F238E27FC236}">
                <a16:creationId xmlns:a16="http://schemas.microsoft.com/office/drawing/2014/main" id="{2FA009A6-DED6-4D3B-AEBC-E2AFF6DE04D8}"/>
              </a:ext>
            </a:extLst>
          </p:cNvPr>
          <p:cNvSpPr txBox="1"/>
          <p:nvPr/>
        </p:nvSpPr>
        <p:spPr>
          <a:xfrm>
            <a:off x="2861839" y="5785530"/>
            <a:ext cx="39305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spc="0" baseline="0" dirty="0">
                <a:solidFill>
                  <a:srgbClr val="EF7D00"/>
                </a:solidFill>
                <a:latin typeface="Montserrat-Medium"/>
                <a:sym typeface="Montserrat-Medium"/>
                <a:rtl val="0"/>
              </a:rPr>
              <a:t>2015</a:t>
            </a:r>
          </a:p>
        </p:txBody>
      </p:sp>
      <p:sp>
        <p:nvSpPr>
          <p:cNvPr id="11274" name="Kombinationstegning: figur 11273">
            <a:extLst>
              <a:ext uri="{FF2B5EF4-FFF2-40B4-BE49-F238E27FC236}">
                <a16:creationId xmlns:a16="http://schemas.microsoft.com/office/drawing/2014/main" id="{F56EABC7-E547-498B-BF8B-AE3DDF55F41F}"/>
              </a:ext>
            </a:extLst>
          </p:cNvPr>
          <p:cNvSpPr/>
          <p:nvPr/>
        </p:nvSpPr>
        <p:spPr>
          <a:xfrm>
            <a:off x="3310648" y="5816873"/>
            <a:ext cx="278511" cy="593312"/>
          </a:xfrm>
          <a:custGeom>
            <a:avLst/>
            <a:gdLst>
              <a:gd name="connsiteX0" fmla="*/ 0 w 278511"/>
              <a:gd name="connsiteY0" fmla="*/ 0 h 593312"/>
              <a:gd name="connsiteX1" fmla="*/ 278511 w 278511"/>
              <a:gd name="connsiteY1" fmla="*/ 0 h 593312"/>
              <a:gd name="connsiteX2" fmla="*/ 278511 w 278511"/>
              <a:gd name="connsiteY2" fmla="*/ 593312 h 593312"/>
              <a:gd name="connsiteX3" fmla="*/ 0 w 278511"/>
              <a:gd name="connsiteY3" fmla="*/ 593312 h 5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1" h="593312">
                <a:moveTo>
                  <a:pt x="0" y="0"/>
                </a:moveTo>
                <a:lnTo>
                  <a:pt x="278511" y="0"/>
                </a:lnTo>
                <a:lnTo>
                  <a:pt x="278511" y="593312"/>
                </a:lnTo>
                <a:lnTo>
                  <a:pt x="0" y="593312"/>
                </a:lnTo>
                <a:close/>
              </a:path>
            </a:pathLst>
          </a:custGeom>
          <a:solidFill>
            <a:srgbClr val="1A1C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75" name="Tekstfelt 11274">
            <a:extLst>
              <a:ext uri="{FF2B5EF4-FFF2-40B4-BE49-F238E27FC236}">
                <a16:creationId xmlns:a16="http://schemas.microsoft.com/office/drawing/2014/main" id="{7B7421E4-8F9D-4BF7-9382-59C16557AB45}"/>
              </a:ext>
            </a:extLst>
          </p:cNvPr>
          <p:cNvSpPr txBox="1"/>
          <p:nvPr/>
        </p:nvSpPr>
        <p:spPr>
          <a:xfrm>
            <a:off x="3252602" y="5785530"/>
            <a:ext cx="39786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spc="0" baseline="0" dirty="0">
                <a:solidFill>
                  <a:srgbClr val="EF7D00"/>
                </a:solidFill>
                <a:latin typeface="Montserrat-Medium"/>
                <a:sym typeface="Montserrat-Medium"/>
                <a:rtl val="0"/>
              </a:rPr>
              <a:t>2016</a:t>
            </a:r>
          </a:p>
        </p:txBody>
      </p:sp>
      <p:sp>
        <p:nvSpPr>
          <p:cNvPr id="11278" name="Kombinationstegning: figur 11277">
            <a:extLst>
              <a:ext uri="{FF2B5EF4-FFF2-40B4-BE49-F238E27FC236}">
                <a16:creationId xmlns:a16="http://schemas.microsoft.com/office/drawing/2014/main" id="{D7A86A51-1A02-41A3-B02F-E26683542CF9}"/>
              </a:ext>
            </a:extLst>
          </p:cNvPr>
          <p:cNvSpPr/>
          <p:nvPr/>
        </p:nvSpPr>
        <p:spPr>
          <a:xfrm>
            <a:off x="3703459" y="5816873"/>
            <a:ext cx="278511" cy="593312"/>
          </a:xfrm>
          <a:custGeom>
            <a:avLst/>
            <a:gdLst>
              <a:gd name="connsiteX0" fmla="*/ 0 w 278511"/>
              <a:gd name="connsiteY0" fmla="*/ 0 h 593312"/>
              <a:gd name="connsiteX1" fmla="*/ 278511 w 278511"/>
              <a:gd name="connsiteY1" fmla="*/ 0 h 593312"/>
              <a:gd name="connsiteX2" fmla="*/ 278511 w 278511"/>
              <a:gd name="connsiteY2" fmla="*/ 593312 h 593312"/>
              <a:gd name="connsiteX3" fmla="*/ 0 w 278511"/>
              <a:gd name="connsiteY3" fmla="*/ 593312 h 5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1" h="593312">
                <a:moveTo>
                  <a:pt x="0" y="0"/>
                </a:moveTo>
                <a:lnTo>
                  <a:pt x="278511" y="0"/>
                </a:lnTo>
                <a:lnTo>
                  <a:pt x="278511" y="593312"/>
                </a:lnTo>
                <a:lnTo>
                  <a:pt x="0" y="593312"/>
                </a:lnTo>
                <a:close/>
              </a:path>
            </a:pathLst>
          </a:custGeom>
          <a:solidFill>
            <a:srgbClr val="1A1C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79" name="Tekstfelt 11278">
            <a:extLst>
              <a:ext uri="{FF2B5EF4-FFF2-40B4-BE49-F238E27FC236}">
                <a16:creationId xmlns:a16="http://schemas.microsoft.com/office/drawing/2014/main" id="{64AA4009-32CA-45C8-8B0F-80BC376973E7}"/>
              </a:ext>
            </a:extLst>
          </p:cNvPr>
          <p:cNvSpPr txBox="1"/>
          <p:nvPr/>
        </p:nvSpPr>
        <p:spPr>
          <a:xfrm>
            <a:off x="3646318" y="5785530"/>
            <a:ext cx="39626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spc="0" baseline="0" dirty="0">
                <a:solidFill>
                  <a:srgbClr val="EF7D00"/>
                </a:solidFill>
                <a:latin typeface="Montserrat-Medium"/>
                <a:sym typeface="Montserrat-Medium"/>
                <a:rtl val="0"/>
              </a:rPr>
              <a:t>2017</a:t>
            </a:r>
          </a:p>
        </p:txBody>
      </p:sp>
      <p:sp>
        <p:nvSpPr>
          <p:cNvPr id="11281" name="Kombinationstegning: figur 11280">
            <a:extLst>
              <a:ext uri="{FF2B5EF4-FFF2-40B4-BE49-F238E27FC236}">
                <a16:creationId xmlns:a16="http://schemas.microsoft.com/office/drawing/2014/main" id="{4813ACDF-FCAE-4E9A-AB30-3161BF9A4EB1}"/>
              </a:ext>
            </a:extLst>
          </p:cNvPr>
          <p:cNvSpPr/>
          <p:nvPr/>
        </p:nvSpPr>
        <p:spPr>
          <a:xfrm>
            <a:off x="4096270" y="5816873"/>
            <a:ext cx="278511" cy="593312"/>
          </a:xfrm>
          <a:custGeom>
            <a:avLst/>
            <a:gdLst>
              <a:gd name="connsiteX0" fmla="*/ 0 w 278511"/>
              <a:gd name="connsiteY0" fmla="*/ 0 h 593312"/>
              <a:gd name="connsiteX1" fmla="*/ 278511 w 278511"/>
              <a:gd name="connsiteY1" fmla="*/ 0 h 593312"/>
              <a:gd name="connsiteX2" fmla="*/ 278511 w 278511"/>
              <a:gd name="connsiteY2" fmla="*/ 593312 h 593312"/>
              <a:gd name="connsiteX3" fmla="*/ 0 w 278511"/>
              <a:gd name="connsiteY3" fmla="*/ 593312 h 5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1" h="593312">
                <a:moveTo>
                  <a:pt x="0" y="0"/>
                </a:moveTo>
                <a:lnTo>
                  <a:pt x="278511" y="0"/>
                </a:lnTo>
                <a:lnTo>
                  <a:pt x="278511" y="593312"/>
                </a:lnTo>
                <a:lnTo>
                  <a:pt x="0" y="593312"/>
                </a:lnTo>
                <a:close/>
              </a:path>
            </a:pathLst>
          </a:custGeom>
          <a:solidFill>
            <a:srgbClr val="1A1C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82" name="Tekstfelt 11281">
            <a:extLst>
              <a:ext uri="{FF2B5EF4-FFF2-40B4-BE49-F238E27FC236}">
                <a16:creationId xmlns:a16="http://schemas.microsoft.com/office/drawing/2014/main" id="{8D803FE5-EF62-4A5C-A34C-9464C1EAD014}"/>
              </a:ext>
            </a:extLst>
          </p:cNvPr>
          <p:cNvSpPr txBox="1"/>
          <p:nvPr/>
        </p:nvSpPr>
        <p:spPr>
          <a:xfrm>
            <a:off x="4036929" y="5785530"/>
            <a:ext cx="40107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spc="0" baseline="0" dirty="0">
                <a:solidFill>
                  <a:srgbClr val="EF7D00"/>
                </a:solidFill>
                <a:latin typeface="Montserrat-Medium"/>
                <a:sym typeface="Montserrat-Medium"/>
                <a:rtl val="0"/>
              </a:rPr>
              <a:t>2018</a:t>
            </a:r>
          </a:p>
        </p:txBody>
      </p:sp>
      <p:sp>
        <p:nvSpPr>
          <p:cNvPr id="11284" name="Kombinationstegning: figur 11283">
            <a:extLst>
              <a:ext uri="{FF2B5EF4-FFF2-40B4-BE49-F238E27FC236}">
                <a16:creationId xmlns:a16="http://schemas.microsoft.com/office/drawing/2014/main" id="{2F37BEEA-61F9-4B3D-82BB-E9DCCA008C99}"/>
              </a:ext>
            </a:extLst>
          </p:cNvPr>
          <p:cNvSpPr/>
          <p:nvPr/>
        </p:nvSpPr>
        <p:spPr>
          <a:xfrm>
            <a:off x="4489081" y="5816873"/>
            <a:ext cx="278511" cy="593312"/>
          </a:xfrm>
          <a:custGeom>
            <a:avLst/>
            <a:gdLst>
              <a:gd name="connsiteX0" fmla="*/ 0 w 278511"/>
              <a:gd name="connsiteY0" fmla="*/ 0 h 593312"/>
              <a:gd name="connsiteX1" fmla="*/ 278511 w 278511"/>
              <a:gd name="connsiteY1" fmla="*/ 0 h 593312"/>
              <a:gd name="connsiteX2" fmla="*/ 278511 w 278511"/>
              <a:gd name="connsiteY2" fmla="*/ 593312 h 593312"/>
              <a:gd name="connsiteX3" fmla="*/ 0 w 278511"/>
              <a:gd name="connsiteY3" fmla="*/ 593312 h 5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1" h="593312">
                <a:moveTo>
                  <a:pt x="0" y="0"/>
                </a:moveTo>
                <a:lnTo>
                  <a:pt x="278511" y="0"/>
                </a:lnTo>
                <a:lnTo>
                  <a:pt x="278511" y="593312"/>
                </a:lnTo>
                <a:lnTo>
                  <a:pt x="0" y="593312"/>
                </a:lnTo>
                <a:close/>
              </a:path>
            </a:pathLst>
          </a:custGeom>
          <a:solidFill>
            <a:srgbClr val="1A1C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85" name="Tekstfelt 11284">
            <a:extLst>
              <a:ext uri="{FF2B5EF4-FFF2-40B4-BE49-F238E27FC236}">
                <a16:creationId xmlns:a16="http://schemas.microsoft.com/office/drawing/2014/main" id="{28ADF19E-E36C-4C94-A9A9-A830D0A9E502}"/>
              </a:ext>
            </a:extLst>
          </p:cNvPr>
          <p:cNvSpPr txBox="1"/>
          <p:nvPr/>
        </p:nvSpPr>
        <p:spPr>
          <a:xfrm>
            <a:off x="4431026" y="5785530"/>
            <a:ext cx="39786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spc="0" baseline="0" dirty="0">
                <a:solidFill>
                  <a:srgbClr val="EF7D00"/>
                </a:solidFill>
                <a:latin typeface="Montserrat-Medium"/>
                <a:sym typeface="Montserrat-Medium"/>
                <a:rtl val="0"/>
              </a:rPr>
              <a:t>2019</a:t>
            </a:r>
          </a:p>
        </p:txBody>
      </p:sp>
      <p:sp>
        <p:nvSpPr>
          <p:cNvPr id="11287" name="Kombinationstegning: figur 11286">
            <a:extLst>
              <a:ext uri="{FF2B5EF4-FFF2-40B4-BE49-F238E27FC236}">
                <a16:creationId xmlns:a16="http://schemas.microsoft.com/office/drawing/2014/main" id="{C3CD2A2B-F66D-40DE-82C3-1D46675B7220}"/>
              </a:ext>
            </a:extLst>
          </p:cNvPr>
          <p:cNvSpPr/>
          <p:nvPr/>
        </p:nvSpPr>
        <p:spPr>
          <a:xfrm>
            <a:off x="4881892" y="5816873"/>
            <a:ext cx="278511" cy="593312"/>
          </a:xfrm>
          <a:custGeom>
            <a:avLst/>
            <a:gdLst>
              <a:gd name="connsiteX0" fmla="*/ 0 w 278511"/>
              <a:gd name="connsiteY0" fmla="*/ 0 h 593312"/>
              <a:gd name="connsiteX1" fmla="*/ 278511 w 278511"/>
              <a:gd name="connsiteY1" fmla="*/ 0 h 593312"/>
              <a:gd name="connsiteX2" fmla="*/ 278511 w 278511"/>
              <a:gd name="connsiteY2" fmla="*/ 593312 h 593312"/>
              <a:gd name="connsiteX3" fmla="*/ 0 w 278511"/>
              <a:gd name="connsiteY3" fmla="*/ 593312 h 5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1" h="593312">
                <a:moveTo>
                  <a:pt x="0" y="0"/>
                </a:moveTo>
                <a:lnTo>
                  <a:pt x="278511" y="0"/>
                </a:lnTo>
                <a:lnTo>
                  <a:pt x="278511" y="593312"/>
                </a:lnTo>
                <a:lnTo>
                  <a:pt x="0" y="593312"/>
                </a:lnTo>
                <a:close/>
              </a:path>
            </a:pathLst>
          </a:custGeom>
          <a:solidFill>
            <a:srgbClr val="1A1C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88" name="Tekstfelt 11287">
            <a:extLst>
              <a:ext uri="{FF2B5EF4-FFF2-40B4-BE49-F238E27FC236}">
                <a16:creationId xmlns:a16="http://schemas.microsoft.com/office/drawing/2014/main" id="{9E9E88A9-2830-4AE2-AF72-7B35245AEACF}"/>
              </a:ext>
            </a:extLst>
          </p:cNvPr>
          <p:cNvSpPr txBox="1"/>
          <p:nvPr/>
        </p:nvSpPr>
        <p:spPr>
          <a:xfrm>
            <a:off x="4811883" y="5785530"/>
            <a:ext cx="4219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spc="0" baseline="0" dirty="0">
                <a:solidFill>
                  <a:srgbClr val="EF7D00"/>
                </a:solidFill>
                <a:latin typeface="Montserrat-Medium"/>
                <a:sym typeface="Montserrat-Medium"/>
                <a:rtl val="0"/>
              </a:rPr>
              <a:t>2020</a:t>
            </a:r>
          </a:p>
        </p:txBody>
      </p:sp>
      <p:grpSp>
        <p:nvGrpSpPr>
          <p:cNvPr id="11290" name="Grafik 10">
            <a:extLst>
              <a:ext uri="{FF2B5EF4-FFF2-40B4-BE49-F238E27FC236}">
                <a16:creationId xmlns:a16="http://schemas.microsoft.com/office/drawing/2014/main" id="{C2CA79E5-6EBA-4FBF-AC46-CA16039F3DC8}"/>
              </a:ext>
            </a:extLst>
          </p:cNvPr>
          <p:cNvGrpSpPr/>
          <p:nvPr/>
        </p:nvGrpSpPr>
        <p:grpSpPr>
          <a:xfrm>
            <a:off x="991215" y="5988895"/>
            <a:ext cx="593216" cy="203644"/>
            <a:chOff x="350340" y="5557931"/>
            <a:chExt cx="593216" cy="203644"/>
          </a:xfrm>
        </p:grpSpPr>
        <p:sp>
          <p:nvSpPr>
            <p:cNvPr id="11292" name="Kombinationstegning: figur 11291">
              <a:extLst>
                <a:ext uri="{FF2B5EF4-FFF2-40B4-BE49-F238E27FC236}">
                  <a16:creationId xmlns:a16="http://schemas.microsoft.com/office/drawing/2014/main" id="{18EEF8FB-55EC-4214-A10A-276F3C671FCB}"/>
                </a:ext>
              </a:extLst>
            </p:cNvPr>
            <p:cNvSpPr/>
            <p:nvPr/>
          </p:nvSpPr>
          <p:spPr>
            <a:xfrm>
              <a:off x="350340" y="5557931"/>
              <a:ext cx="203644" cy="203644"/>
            </a:xfrm>
            <a:custGeom>
              <a:avLst/>
              <a:gdLst>
                <a:gd name="connsiteX0" fmla="*/ 101822 w 203644"/>
                <a:gd name="connsiteY0" fmla="*/ 203645 h 203644"/>
                <a:gd name="connsiteX1" fmla="*/ 203644 w 203644"/>
                <a:gd name="connsiteY1" fmla="*/ 101822 h 203644"/>
                <a:gd name="connsiteX2" fmla="*/ 101822 w 203644"/>
                <a:gd name="connsiteY2" fmla="*/ 0 h 203644"/>
                <a:gd name="connsiteX3" fmla="*/ 0 w 203644"/>
                <a:gd name="connsiteY3" fmla="*/ 101822 h 203644"/>
                <a:gd name="connsiteX4" fmla="*/ 101822 w 203644"/>
                <a:gd name="connsiteY4" fmla="*/ 203645 h 20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644" h="203644">
                  <a:moveTo>
                    <a:pt x="101822" y="203645"/>
                  </a:moveTo>
                  <a:cubicBezTo>
                    <a:pt x="158020" y="203645"/>
                    <a:pt x="203644" y="158020"/>
                    <a:pt x="203644" y="101822"/>
                  </a:cubicBezTo>
                  <a:cubicBezTo>
                    <a:pt x="203644" y="45530"/>
                    <a:pt x="158020" y="0"/>
                    <a:pt x="101822" y="0"/>
                  </a:cubicBezTo>
                  <a:cubicBezTo>
                    <a:pt x="45529" y="0"/>
                    <a:pt x="0" y="45625"/>
                    <a:pt x="0" y="101822"/>
                  </a:cubicBezTo>
                  <a:cubicBezTo>
                    <a:pt x="0" y="158020"/>
                    <a:pt x="45529" y="203645"/>
                    <a:pt x="101822" y="20364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4" name="Kombinationstegning: figur 11293">
              <a:extLst>
                <a:ext uri="{FF2B5EF4-FFF2-40B4-BE49-F238E27FC236}">
                  <a16:creationId xmlns:a16="http://schemas.microsoft.com/office/drawing/2014/main" id="{FBA01001-BD55-49AE-8CDA-61639A820670}"/>
                </a:ext>
              </a:extLst>
            </p:cNvPr>
            <p:cNvSpPr/>
            <p:nvPr/>
          </p:nvSpPr>
          <p:spPr>
            <a:xfrm>
              <a:off x="401203" y="5608699"/>
              <a:ext cx="101917" cy="101917"/>
            </a:xfrm>
            <a:custGeom>
              <a:avLst/>
              <a:gdLst>
                <a:gd name="connsiteX0" fmla="*/ 50959 w 101917"/>
                <a:gd name="connsiteY0" fmla="*/ 101918 h 101917"/>
                <a:gd name="connsiteX1" fmla="*/ 101918 w 101917"/>
                <a:gd name="connsiteY1" fmla="*/ 50959 h 101917"/>
                <a:gd name="connsiteX2" fmla="*/ 50959 w 101917"/>
                <a:gd name="connsiteY2" fmla="*/ 0 h 101917"/>
                <a:gd name="connsiteX3" fmla="*/ 0 w 101917"/>
                <a:gd name="connsiteY3" fmla="*/ 50959 h 101917"/>
                <a:gd name="connsiteX4" fmla="*/ 50959 w 101917"/>
                <a:gd name="connsiteY4" fmla="*/ 101918 h 10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" h="101917">
                  <a:moveTo>
                    <a:pt x="50959" y="101918"/>
                  </a:moveTo>
                  <a:cubicBezTo>
                    <a:pt x="79058" y="101918"/>
                    <a:pt x="101918" y="79153"/>
                    <a:pt x="101918" y="50959"/>
                  </a:cubicBezTo>
                  <a:cubicBezTo>
                    <a:pt x="101918" y="22860"/>
                    <a:pt x="79153" y="0"/>
                    <a:pt x="50959" y="0"/>
                  </a:cubicBezTo>
                  <a:cubicBezTo>
                    <a:pt x="22860" y="0"/>
                    <a:pt x="0" y="22765"/>
                    <a:pt x="0" y="50959"/>
                  </a:cubicBezTo>
                  <a:cubicBezTo>
                    <a:pt x="0" y="79153"/>
                    <a:pt x="22765" y="101918"/>
                    <a:pt x="50959" y="101918"/>
                  </a:cubicBezTo>
                </a:path>
              </a:pathLst>
            </a:custGeom>
            <a:solidFill>
              <a:srgbClr val="EF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6" name="Kombinationstegning: figur 11295">
              <a:extLst>
                <a:ext uri="{FF2B5EF4-FFF2-40B4-BE49-F238E27FC236}">
                  <a16:creationId xmlns:a16="http://schemas.microsoft.com/office/drawing/2014/main" id="{369D7E35-EC50-426C-A38B-0890C48ECDCA}"/>
                </a:ext>
              </a:extLst>
            </p:cNvPr>
            <p:cNvSpPr/>
            <p:nvPr/>
          </p:nvSpPr>
          <p:spPr>
            <a:xfrm>
              <a:off x="739912" y="5557931"/>
              <a:ext cx="203644" cy="203644"/>
            </a:xfrm>
            <a:custGeom>
              <a:avLst/>
              <a:gdLst>
                <a:gd name="connsiteX0" fmla="*/ 101822 w 203644"/>
                <a:gd name="connsiteY0" fmla="*/ 203645 h 203644"/>
                <a:gd name="connsiteX1" fmla="*/ 203645 w 203644"/>
                <a:gd name="connsiteY1" fmla="*/ 101822 h 203644"/>
                <a:gd name="connsiteX2" fmla="*/ 101822 w 203644"/>
                <a:gd name="connsiteY2" fmla="*/ 0 h 203644"/>
                <a:gd name="connsiteX3" fmla="*/ 0 w 203644"/>
                <a:gd name="connsiteY3" fmla="*/ 101822 h 203644"/>
                <a:gd name="connsiteX4" fmla="*/ 101822 w 203644"/>
                <a:gd name="connsiteY4" fmla="*/ 203645 h 20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644" h="203644">
                  <a:moveTo>
                    <a:pt x="101822" y="203645"/>
                  </a:moveTo>
                  <a:cubicBezTo>
                    <a:pt x="158020" y="203645"/>
                    <a:pt x="203645" y="158020"/>
                    <a:pt x="203645" y="101822"/>
                  </a:cubicBezTo>
                  <a:cubicBezTo>
                    <a:pt x="203645" y="45530"/>
                    <a:pt x="158020" y="0"/>
                    <a:pt x="101822" y="0"/>
                  </a:cubicBezTo>
                  <a:cubicBezTo>
                    <a:pt x="45530" y="0"/>
                    <a:pt x="0" y="45625"/>
                    <a:pt x="0" y="101822"/>
                  </a:cubicBezTo>
                  <a:cubicBezTo>
                    <a:pt x="0" y="158020"/>
                    <a:pt x="45625" y="203645"/>
                    <a:pt x="101822" y="20364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300" name="Kombinationstegning: figur 11299">
            <a:extLst>
              <a:ext uri="{FF2B5EF4-FFF2-40B4-BE49-F238E27FC236}">
                <a16:creationId xmlns:a16="http://schemas.microsoft.com/office/drawing/2014/main" id="{367A998F-15EC-4252-B79B-15066239830F}"/>
              </a:ext>
            </a:extLst>
          </p:cNvPr>
          <p:cNvSpPr/>
          <p:nvPr/>
        </p:nvSpPr>
        <p:spPr>
          <a:xfrm>
            <a:off x="1773598" y="5988895"/>
            <a:ext cx="203644" cy="203644"/>
          </a:xfrm>
          <a:custGeom>
            <a:avLst/>
            <a:gdLst>
              <a:gd name="connsiteX0" fmla="*/ 101822 w 203644"/>
              <a:gd name="connsiteY0" fmla="*/ 203645 h 203644"/>
              <a:gd name="connsiteX1" fmla="*/ 203645 w 203644"/>
              <a:gd name="connsiteY1" fmla="*/ 101822 h 203644"/>
              <a:gd name="connsiteX2" fmla="*/ 101822 w 203644"/>
              <a:gd name="connsiteY2" fmla="*/ 0 h 203644"/>
              <a:gd name="connsiteX3" fmla="*/ 0 w 203644"/>
              <a:gd name="connsiteY3" fmla="*/ 101822 h 203644"/>
              <a:gd name="connsiteX4" fmla="*/ 101822 w 203644"/>
              <a:gd name="connsiteY4" fmla="*/ 203645 h 2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44" h="203644">
                <a:moveTo>
                  <a:pt x="101822" y="203645"/>
                </a:moveTo>
                <a:cubicBezTo>
                  <a:pt x="158020" y="203645"/>
                  <a:pt x="203645" y="158020"/>
                  <a:pt x="203645" y="101822"/>
                </a:cubicBezTo>
                <a:cubicBezTo>
                  <a:pt x="203645" y="45530"/>
                  <a:pt x="158020" y="0"/>
                  <a:pt x="101822" y="0"/>
                </a:cubicBezTo>
                <a:cubicBezTo>
                  <a:pt x="45530" y="0"/>
                  <a:pt x="0" y="45625"/>
                  <a:pt x="0" y="101822"/>
                </a:cubicBezTo>
                <a:cubicBezTo>
                  <a:pt x="0" y="158020"/>
                  <a:pt x="45625" y="203645"/>
                  <a:pt x="101822" y="203645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1305" name="Kombinationstegning: figur 11304">
            <a:extLst>
              <a:ext uri="{FF2B5EF4-FFF2-40B4-BE49-F238E27FC236}">
                <a16:creationId xmlns:a16="http://schemas.microsoft.com/office/drawing/2014/main" id="{11A8C5DC-6134-44AA-93CC-34848604DABF}"/>
              </a:ext>
            </a:extLst>
          </p:cNvPr>
          <p:cNvSpPr/>
          <p:nvPr/>
        </p:nvSpPr>
        <p:spPr>
          <a:xfrm>
            <a:off x="2163361" y="5988895"/>
            <a:ext cx="203644" cy="203644"/>
          </a:xfrm>
          <a:custGeom>
            <a:avLst/>
            <a:gdLst>
              <a:gd name="connsiteX0" fmla="*/ 101822 w 203644"/>
              <a:gd name="connsiteY0" fmla="*/ 203645 h 203644"/>
              <a:gd name="connsiteX1" fmla="*/ 203645 w 203644"/>
              <a:gd name="connsiteY1" fmla="*/ 101822 h 203644"/>
              <a:gd name="connsiteX2" fmla="*/ 101822 w 203644"/>
              <a:gd name="connsiteY2" fmla="*/ 0 h 203644"/>
              <a:gd name="connsiteX3" fmla="*/ 0 w 203644"/>
              <a:gd name="connsiteY3" fmla="*/ 101822 h 203644"/>
              <a:gd name="connsiteX4" fmla="*/ 101822 w 203644"/>
              <a:gd name="connsiteY4" fmla="*/ 203645 h 2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44" h="203644">
                <a:moveTo>
                  <a:pt x="101822" y="203645"/>
                </a:moveTo>
                <a:cubicBezTo>
                  <a:pt x="158020" y="203645"/>
                  <a:pt x="203645" y="158020"/>
                  <a:pt x="203645" y="101822"/>
                </a:cubicBezTo>
                <a:cubicBezTo>
                  <a:pt x="203645" y="45530"/>
                  <a:pt x="158020" y="0"/>
                  <a:pt x="101822" y="0"/>
                </a:cubicBezTo>
                <a:cubicBezTo>
                  <a:pt x="45529" y="0"/>
                  <a:pt x="0" y="45625"/>
                  <a:pt x="0" y="101822"/>
                </a:cubicBezTo>
                <a:cubicBezTo>
                  <a:pt x="0" y="158020"/>
                  <a:pt x="45625" y="203645"/>
                  <a:pt x="101822" y="203645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1310" name="Kombinationstegning: figur 11309">
            <a:extLst>
              <a:ext uri="{FF2B5EF4-FFF2-40B4-BE49-F238E27FC236}">
                <a16:creationId xmlns:a16="http://schemas.microsoft.com/office/drawing/2014/main" id="{5960D192-D382-4405-94B6-AFBCC02A1494}"/>
              </a:ext>
            </a:extLst>
          </p:cNvPr>
          <p:cNvSpPr/>
          <p:nvPr/>
        </p:nvSpPr>
        <p:spPr>
          <a:xfrm>
            <a:off x="2559220" y="5988895"/>
            <a:ext cx="203644" cy="203644"/>
          </a:xfrm>
          <a:custGeom>
            <a:avLst/>
            <a:gdLst>
              <a:gd name="connsiteX0" fmla="*/ 101822 w 203644"/>
              <a:gd name="connsiteY0" fmla="*/ 203645 h 203644"/>
              <a:gd name="connsiteX1" fmla="*/ 203645 w 203644"/>
              <a:gd name="connsiteY1" fmla="*/ 101822 h 203644"/>
              <a:gd name="connsiteX2" fmla="*/ 101822 w 203644"/>
              <a:gd name="connsiteY2" fmla="*/ 0 h 203644"/>
              <a:gd name="connsiteX3" fmla="*/ 0 w 203644"/>
              <a:gd name="connsiteY3" fmla="*/ 101822 h 203644"/>
              <a:gd name="connsiteX4" fmla="*/ 101822 w 203644"/>
              <a:gd name="connsiteY4" fmla="*/ 203645 h 2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44" h="203644">
                <a:moveTo>
                  <a:pt x="101822" y="203645"/>
                </a:moveTo>
                <a:cubicBezTo>
                  <a:pt x="158020" y="203645"/>
                  <a:pt x="203645" y="158020"/>
                  <a:pt x="203645" y="101822"/>
                </a:cubicBezTo>
                <a:cubicBezTo>
                  <a:pt x="203645" y="45530"/>
                  <a:pt x="158020" y="0"/>
                  <a:pt x="101822" y="0"/>
                </a:cubicBezTo>
                <a:cubicBezTo>
                  <a:pt x="45625" y="0"/>
                  <a:pt x="0" y="45625"/>
                  <a:pt x="0" y="101822"/>
                </a:cubicBezTo>
                <a:cubicBezTo>
                  <a:pt x="0" y="158020"/>
                  <a:pt x="45625" y="203645"/>
                  <a:pt x="101822" y="203645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1315" name="Kombinationstegning: figur 11314">
            <a:extLst>
              <a:ext uri="{FF2B5EF4-FFF2-40B4-BE49-F238E27FC236}">
                <a16:creationId xmlns:a16="http://schemas.microsoft.com/office/drawing/2014/main" id="{43A80005-F7C9-4C82-A923-F45553A0632E}"/>
              </a:ext>
            </a:extLst>
          </p:cNvPr>
          <p:cNvSpPr/>
          <p:nvPr/>
        </p:nvSpPr>
        <p:spPr>
          <a:xfrm>
            <a:off x="2949364" y="5988895"/>
            <a:ext cx="203644" cy="203644"/>
          </a:xfrm>
          <a:custGeom>
            <a:avLst/>
            <a:gdLst>
              <a:gd name="connsiteX0" fmla="*/ 101822 w 203644"/>
              <a:gd name="connsiteY0" fmla="*/ 203645 h 203644"/>
              <a:gd name="connsiteX1" fmla="*/ 203644 w 203644"/>
              <a:gd name="connsiteY1" fmla="*/ 101822 h 203644"/>
              <a:gd name="connsiteX2" fmla="*/ 101822 w 203644"/>
              <a:gd name="connsiteY2" fmla="*/ 0 h 203644"/>
              <a:gd name="connsiteX3" fmla="*/ 0 w 203644"/>
              <a:gd name="connsiteY3" fmla="*/ 101822 h 203644"/>
              <a:gd name="connsiteX4" fmla="*/ 101822 w 203644"/>
              <a:gd name="connsiteY4" fmla="*/ 203645 h 2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44" h="203644">
                <a:moveTo>
                  <a:pt x="101822" y="203645"/>
                </a:moveTo>
                <a:cubicBezTo>
                  <a:pt x="158020" y="203645"/>
                  <a:pt x="203644" y="158020"/>
                  <a:pt x="203644" y="101822"/>
                </a:cubicBezTo>
                <a:cubicBezTo>
                  <a:pt x="203644" y="45530"/>
                  <a:pt x="158020" y="0"/>
                  <a:pt x="101822" y="0"/>
                </a:cubicBezTo>
                <a:cubicBezTo>
                  <a:pt x="45529" y="0"/>
                  <a:pt x="0" y="45625"/>
                  <a:pt x="0" y="101822"/>
                </a:cubicBezTo>
                <a:cubicBezTo>
                  <a:pt x="0" y="158020"/>
                  <a:pt x="45529" y="203645"/>
                  <a:pt x="101822" y="203645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1320" name="Kombinationstegning: figur 11319">
            <a:extLst>
              <a:ext uri="{FF2B5EF4-FFF2-40B4-BE49-F238E27FC236}">
                <a16:creationId xmlns:a16="http://schemas.microsoft.com/office/drawing/2014/main" id="{AD2FFF6B-B419-485F-8A7F-CBAE94223D9C}"/>
              </a:ext>
            </a:extLst>
          </p:cNvPr>
          <p:cNvSpPr/>
          <p:nvPr/>
        </p:nvSpPr>
        <p:spPr>
          <a:xfrm>
            <a:off x="3344842" y="5988895"/>
            <a:ext cx="203644" cy="203644"/>
          </a:xfrm>
          <a:custGeom>
            <a:avLst/>
            <a:gdLst>
              <a:gd name="connsiteX0" fmla="*/ 101822 w 203644"/>
              <a:gd name="connsiteY0" fmla="*/ 203645 h 203644"/>
              <a:gd name="connsiteX1" fmla="*/ 203644 w 203644"/>
              <a:gd name="connsiteY1" fmla="*/ 101822 h 203644"/>
              <a:gd name="connsiteX2" fmla="*/ 101822 w 203644"/>
              <a:gd name="connsiteY2" fmla="*/ 0 h 203644"/>
              <a:gd name="connsiteX3" fmla="*/ 0 w 203644"/>
              <a:gd name="connsiteY3" fmla="*/ 101822 h 203644"/>
              <a:gd name="connsiteX4" fmla="*/ 101822 w 203644"/>
              <a:gd name="connsiteY4" fmla="*/ 203645 h 2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44" h="203644">
                <a:moveTo>
                  <a:pt x="101822" y="203645"/>
                </a:moveTo>
                <a:cubicBezTo>
                  <a:pt x="158020" y="203645"/>
                  <a:pt x="203644" y="158020"/>
                  <a:pt x="203644" y="101822"/>
                </a:cubicBezTo>
                <a:cubicBezTo>
                  <a:pt x="203644" y="45530"/>
                  <a:pt x="158020" y="0"/>
                  <a:pt x="101822" y="0"/>
                </a:cubicBezTo>
                <a:cubicBezTo>
                  <a:pt x="45529" y="0"/>
                  <a:pt x="0" y="45625"/>
                  <a:pt x="0" y="101822"/>
                </a:cubicBezTo>
                <a:cubicBezTo>
                  <a:pt x="0" y="158020"/>
                  <a:pt x="45625" y="203645"/>
                  <a:pt x="101822" y="203645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1324" name="Kombinationstegning: figur 11323">
            <a:extLst>
              <a:ext uri="{FF2B5EF4-FFF2-40B4-BE49-F238E27FC236}">
                <a16:creationId xmlns:a16="http://schemas.microsoft.com/office/drawing/2014/main" id="{6CE0E596-E338-4B36-B050-06866623999C}"/>
              </a:ext>
            </a:extLst>
          </p:cNvPr>
          <p:cNvSpPr/>
          <p:nvPr/>
        </p:nvSpPr>
        <p:spPr>
          <a:xfrm>
            <a:off x="3737653" y="5988895"/>
            <a:ext cx="203644" cy="203644"/>
          </a:xfrm>
          <a:custGeom>
            <a:avLst/>
            <a:gdLst>
              <a:gd name="connsiteX0" fmla="*/ 101822 w 203644"/>
              <a:gd name="connsiteY0" fmla="*/ 203645 h 203644"/>
              <a:gd name="connsiteX1" fmla="*/ 203645 w 203644"/>
              <a:gd name="connsiteY1" fmla="*/ 101822 h 203644"/>
              <a:gd name="connsiteX2" fmla="*/ 101822 w 203644"/>
              <a:gd name="connsiteY2" fmla="*/ 0 h 203644"/>
              <a:gd name="connsiteX3" fmla="*/ 0 w 203644"/>
              <a:gd name="connsiteY3" fmla="*/ 101822 h 203644"/>
              <a:gd name="connsiteX4" fmla="*/ 101822 w 203644"/>
              <a:gd name="connsiteY4" fmla="*/ 203645 h 2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44" h="203644">
                <a:moveTo>
                  <a:pt x="101822" y="203645"/>
                </a:moveTo>
                <a:cubicBezTo>
                  <a:pt x="158020" y="203645"/>
                  <a:pt x="203645" y="158020"/>
                  <a:pt x="203645" y="101822"/>
                </a:cubicBezTo>
                <a:cubicBezTo>
                  <a:pt x="203645" y="45530"/>
                  <a:pt x="158020" y="0"/>
                  <a:pt x="101822" y="0"/>
                </a:cubicBezTo>
                <a:cubicBezTo>
                  <a:pt x="45529" y="0"/>
                  <a:pt x="0" y="45625"/>
                  <a:pt x="0" y="101822"/>
                </a:cubicBezTo>
                <a:cubicBezTo>
                  <a:pt x="0" y="158020"/>
                  <a:pt x="45625" y="203645"/>
                  <a:pt x="101822" y="203645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Kombinationstegning: figur 63">
            <a:extLst>
              <a:ext uri="{FF2B5EF4-FFF2-40B4-BE49-F238E27FC236}">
                <a16:creationId xmlns:a16="http://schemas.microsoft.com/office/drawing/2014/main" id="{93D34BEA-13BB-4A2D-8D61-9A2E0A48255B}"/>
              </a:ext>
            </a:extLst>
          </p:cNvPr>
          <p:cNvSpPr/>
          <p:nvPr/>
        </p:nvSpPr>
        <p:spPr>
          <a:xfrm>
            <a:off x="4130464" y="5988895"/>
            <a:ext cx="203644" cy="203644"/>
          </a:xfrm>
          <a:custGeom>
            <a:avLst/>
            <a:gdLst>
              <a:gd name="connsiteX0" fmla="*/ 101822 w 203644"/>
              <a:gd name="connsiteY0" fmla="*/ 203645 h 203644"/>
              <a:gd name="connsiteX1" fmla="*/ 203645 w 203644"/>
              <a:gd name="connsiteY1" fmla="*/ 101822 h 203644"/>
              <a:gd name="connsiteX2" fmla="*/ 101822 w 203644"/>
              <a:gd name="connsiteY2" fmla="*/ 0 h 203644"/>
              <a:gd name="connsiteX3" fmla="*/ 0 w 203644"/>
              <a:gd name="connsiteY3" fmla="*/ 101822 h 203644"/>
              <a:gd name="connsiteX4" fmla="*/ 101822 w 203644"/>
              <a:gd name="connsiteY4" fmla="*/ 203645 h 2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44" h="203644">
                <a:moveTo>
                  <a:pt x="101822" y="203645"/>
                </a:moveTo>
                <a:cubicBezTo>
                  <a:pt x="158020" y="203645"/>
                  <a:pt x="203645" y="158020"/>
                  <a:pt x="203645" y="101822"/>
                </a:cubicBezTo>
                <a:cubicBezTo>
                  <a:pt x="203645" y="45530"/>
                  <a:pt x="158020" y="0"/>
                  <a:pt x="101822" y="0"/>
                </a:cubicBezTo>
                <a:cubicBezTo>
                  <a:pt x="45529" y="0"/>
                  <a:pt x="0" y="45625"/>
                  <a:pt x="0" y="101822"/>
                </a:cubicBezTo>
                <a:cubicBezTo>
                  <a:pt x="0" y="158020"/>
                  <a:pt x="45625" y="203645"/>
                  <a:pt x="101822" y="203645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Kombinationstegning: figur 68">
            <a:extLst>
              <a:ext uri="{FF2B5EF4-FFF2-40B4-BE49-F238E27FC236}">
                <a16:creationId xmlns:a16="http://schemas.microsoft.com/office/drawing/2014/main" id="{EC5F2F88-4F56-48C2-BD63-67BC04875A96}"/>
              </a:ext>
            </a:extLst>
          </p:cNvPr>
          <p:cNvSpPr/>
          <p:nvPr/>
        </p:nvSpPr>
        <p:spPr>
          <a:xfrm>
            <a:off x="4523275" y="5988895"/>
            <a:ext cx="203644" cy="203644"/>
          </a:xfrm>
          <a:custGeom>
            <a:avLst/>
            <a:gdLst>
              <a:gd name="connsiteX0" fmla="*/ 101822 w 203644"/>
              <a:gd name="connsiteY0" fmla="*/ 203645 h 203644"/>
              <a:gd name="connsiteX1" fmla="*/ 203644 w 203644"/>
              <a:gd name="connsiteY1" fmla="*/ 101822 h 203644"/>
              <a:gd name="connsiteX2" fmla="*/ 101822 w 203644"/>
              <a:gd name="connsiteY2" fmla="*/ 0 h 203644"/>
              <a:gd name="connsiteX3" fmla="*/ 0 w 203644"/>
              <a:gd name="connsiteY3" fmla="*/ 101822 h 203644"/>
              <a:gd name="connsiteX4" fmla="*/ 101822 w 203644"/>
              <a:gd name="connsiteY4" fmla="*/ 203645 h 2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44" h="203644">
                <a:moveTo>
                  <a:pt x="101822" y="203645"/>
                </a:moveTo>
                <a:cubicBezTo>
                  <a:pt x="158020" y="203645"/>
                  <a:pt x="203644" y="158020"/>
                  <a:pt x="203644" y="101822"/>
                </a:cubicBezTo>
                <a:cubicBezTo>
                  <a:pt x="203644" y="45530"/>
                  <a:pt x="158020" y="0"/>
                  <a:pt x="101822" y="0"/>
                </a:cubicBezTo>
                <a:cubicBezTo>
                  <a:pt x="45529" y="0"/>
                  <a:pt x="0" y="45625"/>
                  <a:pt x="0" y="101822"/>
                </a:cubicBezTo>
                <a:cubicBezTo>
                  <a:pt x="0" y="158020"/>
                  <a:pt x="45625" y="203645"/>
                  <a:pt x="101822" y="203645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Kombinationstegning: figur 73">
            <a:extLst>
              <a:ext uri="{FF2B5EF4-FFF2-40B4-BE49-F238E27FC236}">
                <a16:creationId xmlns:a16="http://schemas.microsoft.com/office/drawing/2014/main" id="{6FDD185A-0029-489E-923B-352996E01573}"/>
              </a:ext>
            </a:extLst>
          </p:cNvPr>
          <p:cNvSpPr/>
          <p:nvPr/>
        </p:nvSpPr>
        <p:spPr>
          <a:xfrm>
            <a:off x="4916086" y="5988895"/>
            <a:ext cx="203644" cy="203644"/>
          </a:xfrm>
          <a:custGeom>
            <a:avLst/>
            <a:gdLst>
              <a:gd name="connsiteX0" fmla="*/ 101822 w 203644"/>
              <a:gd name="connsiteY0" fmla="*/ 203645 h 203644"/>
              <a:gd name="connsiteX1" fmla="*/ 203645 w 203644"/>
              <a:gd name="connsiteY1" fmla="*/ 101822 h 203644"/>
              <a:gd name="connsiteX2" fmla="*/ 101822 w 203644"/>
              <a:gd name="connsiteY2" fmla="*/ 0 h 203644"/>
              <a:gd name="connsiteX3" fmla="*/ 0 w 203644"/>
              <a:gd name="connsiteY3" fmla="*/ 101822 h 203644"/>
              <a:gd name="connsiteX4" fmla="*/ 101822 w 203644"/>
              <a:gd name="connsiteY4" fmla="*/ 203645 h 2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44" h="203644">
                <a:moveTo>
                  <a:pt x="101822" y="203645"/>
                </a:moveTo>
                <a:cubicBezTo>
                  <a:pt x="158020" y="203645"/>
                  <a:pt x="203645" y="158020"/>
                  <a:pt x="203645" y="101822"/>
                </a:cubicBezTo>
                <a:cubicBezTo>
                  <a:pt x="203645" y="45530"/>
                  <a:pt x="158020" y="0"/>
                  <a:pt x="101822" y="0"/>
                </a:cubicBezTo>
                <a:cubicBezTo>
                  <a:pt x="45529" y="0"/>
                  <a:pt x="0" y="45625"/>
                  <a:pt x="0" y="101822"/>
                </a:cubicBezTo>
                <a:cubicBezTo>
                  <a:pt x="0" y="158020"/>
                  <a:pt x="45625" y="203645"/>
                  <a:pt x="101822" y="203645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693" name="Kombinationstegning: figur 1692">
            <a:extLst>
              <a:ext uri="{FF2B5EF4-FFF2-40B4-BE49-F238E27FC236}">
                <a16:creationId xmlns:a16="http://schemas.microsoft.com/office/drawing/2014/main" id="{8039CD88-89BA-40F6-A707-B0BDD5D9D3E5}"/>
              </a:ext>
            </a:extLst>
          </p:cNvPr>
          <p:cNvSpPr/>
          <p:nvPr/>
        </p:nvSpPr>
        <p:spPr>
          <a:xfrm>
            <a:off x="5267652" y="5816873"/>
            <a:ext cx="278511" cy="593312"/>
          </a:xfrm>
          <a:custGeom>
            <a:avLst/>
            <a:gdLst>
              <a:gd name="connsiteX0" fmla="*/ 0 w 278511"/>
              <a:gd name="connsiteY0" fmla="*/ 0 h 593312"/>
              <a:gd name="connsiteX1" fmla="*/ 278511 w 278511"/>
              <a:gd name="connsiteY1" fmla="*/ 0 h 593312"/>
              <a:gd name="connsiteX2" fmla="*/ 278511 w 278511"/>
              <a:gd name="connsiteY2" fmla="*/ 593312 h 593312"/>
              <a:gd name="connsiteX3" fmla="*/ 0 w 278511"/>
              <a:gd name="connsiteY3" fmla="*/ 593312 h 5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1" h="593312">
                <a:moveTo>
                  <a:pt x="0" y="0"/>
                </a:moveTo>
                <a:lnTo>
                  <a:pt x="278511" y="0"/>
                </a:lnTo>
                <a:lnTo>
                  <a:pt x="278511" y="593312"/>
                </a:lnTo>
                <a:lnTo>
                  <a:pt x="0" y="593312"/>
                </a:lnTo>
                <a:close/>
              </a:path>
            </a:pathLst>
          </a:custGeom>
          <a:solidFill>
            <a:srgbClr val="1A1C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94" name="Tekstfelt 1693">
            <a:extLst>
              <a:ext uri="{FF2B5EF4-FFF2-40B4-BE49-F238E27FC236}">
                <a16:creationId xmlns:a16="http://schemas.microsoft.com/office/drawing/2014/main" id="{BE0B5962-4861-4DB2-8478-4F5483F4DBEA}"/>
              </a:ext>
            </a:extLst>
          </p:cNvPr>
          <p:cNvSpPr txBox="1"/>
          <p:nvPr/>
        </p:nvSpPr>
        <p:spPr>
          <a:xfrm>
            <a:off x="5205263" y="5785530"/>
            <a:ext cx="393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spc="0" baseline="0" dirty="0">
                <a:solidFill>
                  <a:srgbClr val="EF7D00"/>
                </a:solidFill>
                <a:latin typeface="Montserrat-Medium"/>
                <a:sym typeface="Montserrat-Medium"/>
                <a:rtl val="0"/>
              </a:rPr>
              <a:t>2021</a:t>
            </a:r>
          </a:p>
        </p:txBody>
      </p:sp>
      <p:sp>
        <p:nvSpPr>
          <p:cNvPr id="1695" name="Kombinationstegning: figur 1694">
            <a:extLst>
              <a:ext uri="{FF2B5EF4-FFF2-40B4-BE49-F238E27FC236}">
                <a16:creationId xmlns:a16="http://schemas.microsoft.com/office/drawing/2014/main" id="{56D0138C-1F7A-4973-961C-A2AA69350894}"/>
              </a:ext>
            </a:extLst>
          </p:cNvPr>
          <p:cNvSpPr/>
          <p:nvPr/>
        </p:nvSpPr>
        <p:spPr>
          <a:xfrm>
            <a:off x="5301846" y="5988895"/>
            <a:ext cx="203644" cy="203644"/>
          </a:xfrm>
          <a:custGeom>
            <a:avLst/>
            <a:gdLst>
              <a:gd name="connsiteX0" fmla="*/ 101822 w 203644"/>
              <a:gd name="connsiteY0" fmla="*/ 203645 h 203644"/>
              <a:gd name="connsiteX1" fmla="*/ 203645 w 203644"/>
              <a:gd name="connsiteY1" fmla="*/ 101822 h 203644"/>
              <a:gd name="connsiteX2" fmla="*/ 101822 w 203644"/>
              <a:gd name="connsiteY2" fmla="*/ 0 h 203644"/>
              <a:gd name="connsiteX3" fmla="*/ 0 w 203644"/>
              <a:gd name="connsiteY3" fmla="*/ 101822 h 203644"/>
              <a:gd name="connsiteX4" fmla="*/ 101822 w 203644"/>
              <a:gd name="connsiteY4" fmla="*/ 203645 h 2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44" h="203644">
                <a:moveTo>
                  <a:pt x="101822" y="203645"/>
                </a:moveTo>
                <a:cubicBezTo>
                  <a:pt x="158020" y="203645"/>
                  <a:pt x="203645" y="158020"/>
                  <a:pt x="203645" y="101822"/>
                </a:cubicBezTo>
                <a:cubicBezTo>
                  <a:pt x="203645" y="45530"/>
                  <a:pt x="158020" y="0"/>
                  <a:pt x="101822" y="0"/>
                </a:cubicBezTo>
                <a:cubicBezTo>
                  <a:pt x="45529" y="0"/>
                  <a:pt x="0" y="45625"/>
                  <a:pt x="0" y="101822"/>
                </a:cubicBezTo>
                <a:cubicBezTo>
                  <a:pt x="0" y="158020"/>
                  <a:pt x="45625" y="203645"/>
                  <a:pt x="101822" y="203645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706" name="Tekstfelt 1705">
            <a:extLst>
              <a:ext uri="{FF2B5EF4-FFF2-40B4-BE49-F238E27FC236}">
                <a16:creationId xmlns:a16="http://schemas.microsoft.com/office/drawing/2014/main" id="{405C3BBC-086F-4525-9EF7-F8AA66E5D1BF}"/>
              </a:ext>
            </a:extLst>
          </p:cNvPr>
          <p:cNvSpPr txBox="1"/>
          <p:nvPr/>
        </p:nvSpPr>
        <p:spPr>
          <a:xfrm>
            <a:off x="4068328" y="5975623"/>
            <a:ext cx="335280" cy="243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60</a:t>
            </a:r>
          </a:p>
        </p:txBody>
      </p:sp>
      <p:sp>
        <p:nvSpPr>
          <p:cNvPr id="1707" name="Tekstfelt 1706">
            <a:extLst>
              <a:ext uri="{FF2B5EF4-FFF2-40B4-BE49-F238E27FC236}">
                <a16:creationId xmlns:a16="http://schemas.microsoft.com/office/drawing/2014/main" id="{7F001D89-1FBE-4BEB-8D9E-E4693C187694}"/>
              </a:ext>
            </a:extLst>
          </p:cNvPr>
          <p:cNvSpPr txBox="1"/>
          <p:nvPr/>
        </p:nvSpPr>
        <p:spPr>
          <a:xfrm>
            <a:off x="4477246" y="5975623"/>
            <a:ext cx="306705" cy="243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61</a:t>
            </a:r>
          </a:p>
        </p:txBody>
      </p:sp>
      <p:sp>
        <p:nvSpPr>
          <p:cNvPr id="1708" name="Tekstfelt 1707">
            <a:extLst>
              <a:ext uri="{FF2B5EF4-FFF2-40B4-BE49-F238E27FC236}">
                <a16:creationId xmlns:a16="http://schemas.microsoft.com/office/drawing/2014/main" id="{A4A0EC03-AEA9-4B96-B091-628702DB8486}"/>
              </a:ext>
            </a:extLst>
          </p:cNvPr>
          <p:cNvSpPr txBox="1"/>
          <p:nvPr/>
        </p:nvSpPr>
        <p:spPr>
          <a:xfrm>
            <a:off x="4858941" y="5975623"/>
            <a:ext cx="325755" cy="243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62</a:t>
            </a:r>
          </a:p>
        </p:txBody>
      </p:sp>
      <p:sp>
        <p:nvSpPr>
          <p:cNvPr id="1709" name="Tekstfelt 1708">
            <a:extLst>
              <a:ext uri="{FF2B5EF4-FFF2-40B4-BE49-F238E27FC236}">
                <a16:creationId xmlns:a16="http://schemas.microsoft.com/office/drawing/2014/main" id="{1EA794B7-6C17-442C-9F62-F6406B52A7D2}"/>
              </a:ext>
            </a:extLst>
          </p:cNvPr>
          <p:cNvSpPr txBox="1"/>
          <p:nvPr/>
        </p:nvSpPr>
        <p:spPr>
          <a:xfrm>
            <a:off x="5244701" y="5975623"/>
            <a:ext cx="3273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63</a:t>
            </a:r>
          </a:p>
        </p:txBody>
      </p:sp>
      <p:sp>
        <p:nvSpPr>
          <p:cNvPr id="1710" name="Tekstfelt 1709">
            <a:extLst>
              <a:ext uri="{FF2B5EF4-FFF2-40B4-BE49-F238E27FC236}">
                <a16:creationId xmlns:a16="http://schemas.microsoft.com/office/drawing/2014/main" id="{D4608CAF-B22E-4033-BF29-68AA0982E52D}"/>
              </a:ext>
            </a:extLst>
          </p:cNvPr>
          <p:cNvSpPr txBox="1"/>
          <p:nvPr/>
        </p:nvSpPr>
        <p:spPr>
          <a:xfrm>
            <a:off x="3675517" y="5975623"/>
            <a:ext cx="335280" cy="243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60</a:t>
            </a:r>
          </a:p>
        </p:txBody>
      </p:sp>
      <p:sp>
        <p:nvSpPr>
          <p:cNvPr id="1711" name="Tekstfelt 1710">
            <a:extLst>
              <a:ext uri="{FF2B5EF4-FFF2-40B4-BE49-F238E27FC236}">
                <a16:creationId xmlns:a16="http://schemas.microsoft.com/office/drawing/2014/main" id="{50BB992E-C4D4-45D3-B455-5BD08D1ECEB3}"/>
              </a:ext>
            </a:extLst>
          </p:cNvPr>
          <p:cNvSpPr txBox="1"/>
          <p:nvPr/>
        </p:nvSpPr>
        <p:spPr>
          <a:xfrm>
            <a:off x="3287421" y="5975623"/>
            <a:ext cx="325755" cy="243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59</a:t>
            </a:r>
          </a:p>
        </p:txBody>
      </p:sp>
      <p:sp>
        <p:nvSpPr>
          <p:cNvPr id="1712" name="Tekstfelt 1711">
            <a:extLst>
              <a:ext uri="{FF2B5EF4-FFF2-40B4-BE49-F238E27FC236}">
                <a16:creationId xmlns:a16="http://schemas.microsoft.com/office/drawing/2014/main" id="{7DADAFD7-0952-4326-86B6-1DC58FF12FE8}"/>
              </a:ext>
            </a:extLst>
          </p:cNvPr>
          <p:cNvSpPr txBox="1"/>
          <p:nvPr/>
        </p:nvSpPr>
        <p:spPr>
          <a:xfrm>
            <a:off x="2893543" y="5975623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57</a:t>
            </a:r>
          </a:p>
        </p:txBody>
      </p:sp>
      <p:sp>
        <p:nvSpPr>
          <p:cNvPr id="1713" name="Tekstfelt 1712">
            <a:extLst>
              <a:ext uri="{FF2B5EF4-FFF2-40B4-BE49-F238E27FC236}">
                <a16:creationId xmlns:a16="http://schemas.microsoft.com/office/drawing/2014/main" id="{E3A74DA1-6E70-4CF5-8EA9-D50FE8DCDBEA}"/>
              </a:ext>
            </a:extLst>
          </p:cNvPr>
          <p:cNvSpPr txBox="1"/>
          <p:nvPr/>
        </p:nvSpPr>
        <p:spPr>
          <a:xfrm>
            <a:off x="2504447" y="5975623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55</a:t>
            </a:r>
          </a:p>
        </p:txBody>
      </p:sp>
      <p:sp>
        <p:nvSpPr>
          <p:cNvPr id="1714" name="Tekstfelt 1713">
            <a:extLst>
              <a:ext uri="{FF2B5EF4-FFF2-40B4-BE49-F238E27FC236}">
                <a16:creationId xmlns:a16="http://schemas.microsoft.com/office/drawing/2014/main" id="{05FE31D9-1120-4554-815A-C1E3A62CB586}"/>
              </a:ext>
            </a:extLst>
          </p:cNvPr>
          <p:cNvSpPr txBox="1"/>
          <p:nvPr/>
        </p:nvSpPr>
        <p:spPr>
          <a:xfrm>
            <a:off x="2103416" y="5975623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42</a:t>
            </a:r>
          </a:p>
        </p:txBody>
      </p:sp>
      <p:sp>
        <p:nvSpPr>
          <p:cNvPr id="1715" name="Tekstfelt 1714">
            <a:extLst>
              <a:ext uri="{FF2B5EF4-FFF2-40B4-BE49-F238E27FC236}">
                <a16:creationId xmlns:a16="http://schemas.microsoft.com/office/drawing/2014/main" id="{5BA04651-8DAB-44CC-B745-25FABA1DE710}"/>
              </a:ext>
            </a:extLst>
          </p:cNvPr>
          <p:cNvSpPr txBox="1"/>
          <p:nvPr/>
        </p:nvSpPr>
        <p:spPr>
          <a:xfrm>
            <a:off x="1719159" y="5975623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33</a:t>
            </a:r>
          </a:p>
        </p:txBody>
      </p:sp>
      <p:sp>
        <p:nvSpPr>
          <p:cNvPr id="1716" name="Tekstfelt 1715">
            <a:extLst>
              <a:ext uri="{FF2B5EF4-FFF2-40B4-BE49-F238E27FC236}">
                <a16:creationId xmlns:a16="http://schemas.microsoft.com/office/drawing/2014/main" id="{750E471B-3CEA-4474-9381-883DCB49DF5E}"/>
              </a:ext>
            </a:extLst>
          </p:cNvPr>
          <p:cNvSpPr txBox="1"/>
          <p:nvPr/>
        </p:nvSpPr>
        <p:spPr>
          <a:xfrm>
            <a:off x="1334771" y="5975623"/>
            <a:ext cx="306705" cy="243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 dirty="0">
                <a:solidFill>
                  <a:srgbClr val="1A1C3A"/>
                </a:solidFill>
                <a:latin typeface="Montserrat-Bold"/>
                <a:sym typeface="Montserrat-Bold"/>
                <a:rtl val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4990128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lede 115">
            <a:extLst>
              <a:ext uri="{FF2B5EF4-FFF2-40B4-BE49-F238E27FC236}">
                <a16:creationId xmlns:a16="http://schemas.microsoft.com/office/drawing/2014/main" id="{AE0D3D16-A44A-4553-BCA5-8CCF11897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5207" y="2827924"/>
            <a:ext cx="3085380" cy="3504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362073"/>
            <a:ext cx="10267950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2000" b="1" dirty="0">
                <a:latin typeface="Montserrat" panose="00000500000000000000" pitchFamily="50" charset="0"/>
              </a:rPr>
              <a:t>Once seen as an issue to be tackled through public health interventions, the importance of a concerted approach is now widely accepted, involving:</a:t>
            </a:r>
            <a:endParaRPr lang="hr-HR" sz="2000" b="1" dirty="0">
              <a:latin typeface="Montserrat" panose="00000500000000000000" pitchFamily="50" charset="0"/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4"/>
                </a:solidFill>
                <a:latin typeface="Montserrat" panose="00000500000000000000" pitchFamily="50" charset="0"/>
              </a:rPr>
              <a:t>• Multiple stakeholders,</a:t>
            </a:r>
            <a:r>
              <a:rPr lang="en-US" sz="1400" b="1" dirty="0">
                <a:solidFill>
                  <a:schemeClr val="bg2"/>
                </a:solidFill>
                <a:latin typeface="Montserrat" panose="00000500000000000000" pitchFamily="50" charset="0"/>
              </a:rPr>
              <a:t> </a:t>
            </a:r>
            <a:r>
              <a:rPr lang="en-US" sz="1400" dirty="0">
                <a:latin typeface="Montserrat" panose="00000500000000000000" pitchFamily="50" charset="0"/>
              </a:rPr>
              <a:t>supported by the UN, civil society, business, academia and donors</a:t>
            </a:r>
          </a:p>
          <a:p>
            <a:pPr>
              <a:defRPr/>
            </a:pPr>
            <a:r>
              <a:rPr lang="en-US" sz="1400" b="1" dirty="0">
                <a:solidFill>
                  <a:schemeClr val="accent4"/>
                </a:solidFill>
                <a:latin typeface="Montserrat" panose="00000500000000000000" pitchFamily="50" charset="0"/>
              </a:rPr>
              <a:t>• Multiple sectors, </a:t>
            </a:r>
            <a:r>
              <a:rPr lang="en-US" sz="1400" dirty="0">
                <a:latin typeface="Montserrat" panose="00000500000000000000" pitchFamily="50" charset="0"/>
              </a:rPr>
              <a:t>including health, agriculture, women’s empowerment, planning, education and more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211310-A384-4C3D-865E-B56268F7842C}"/>
              </a:ext>
            </a:extLst>
          </p:cNvPr>
          <p:cNvSpPr txBox="1"/>
          <p:nvPr/>
        </p:nvSpPr>
        <p:spPr>
          <a:xfrm>
            <a:off x="8712197" y="3151719"/>
            <a:ext cx="2771400" cy="2856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“Defeating malnutrition, united with multiple sectors and stakeholders in a truly coherent approach, is no longer an abstract aspiration – it is the new normal.”</a:t>
            </a:r>
            <a:r>
              <a:rPr lang="en-GB" sz="1800" dirty="0">
                <a:solidFill>
                  <a:schemeClr val="bg1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H" sz="1800" dirty="0">
              <a:solidFill>
                <a:schemeClr val="bg1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SUN Movement 2015 progress report</a:t>
            </a:r>
            <a:endParaRPr lang="en-CH" sz="1100" dirty="0"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F9AEC2-0CE9-4745-A9E7-9EDB6E2F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06"/>
            <a:ext cx="11353800" cy="948745"/>
          </a:xfrm>
        </p:spPr>
        <p:txBody>
          <a:bodyPr>
            <a:normAutofit/>
          </a:bodyPr>
          <a:lstStyle/>
          <a:p>
            <a:r>
              <a:rPr lang="en-US" dirty="0"/>
              <a:t>The SUN approach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666D7A2-4946-4D14-AAEB-BEB629B10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7246ED1B-8AF7-4A1F-B82D-87623CAEC6C7}"/>
              </a:ext>
            </a:extLst>
          </p:cNvPr>
          <p:cNvGrpSpPr/>
          <p:nvPr/>
        </p:nvGrpSpPr>
        <p:grpSpPr>
          <a:xfrm>
            <a:off x="498853" y="3018747"/>
            <a:ext cx="7659838" cy="3313704"/>
            <a:chOff x="603628" y="3018747"/>
            <a:chExt cx="7659838" cy="331370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CF18F12E-1022-47DA-891C-D7B873C58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498" y="3018747"/>
              <a:ext cx="7505700" cy="2419350"/>
            </a:xfrm>
            <a:prstGeom prst="rect">
              <a:avLst/>
            </a:prstGeom>
          </p:spPr>
        </p:pic>
        <p:sp>
          <p:nvSpPr>
            <p:cNvPr id="109" name="Kombinationstegning: figur 108">
              <a:extLst>
                <a:ext uri="{FF2B5EF4-FFF2-40B4-BE49-F238E27FC236}">
                  <a16:creationId xmlns:a16="http://schemas.microsoft.com/office/drawing/2014/main" id="{22E51438-E407-4DF6-88ED-1A93DE834E54}"/>
                </a:ext>
              </a:extLst>
            </p:cNvPr>
            <p:cNvSpPr/>
            <p:nvPr/>
          </p:nvSpPr>
          <p:spPr>
            <a:xfrm>
              <a:off x="4931335" y="3907916"/>
              <a:ext cx="812958" cy="169926"/>
            </a:xfrm>
            <a:custGeom>
              <a:avLst/>
              <a:gdLst>
                <a:gd name="connsiteX0" fmla="*/ 0 w 812958"/>
                <a:gd name="connsiteY0" fmla="*/ 169926 h 169926"/>
                <a:gd name="connsiteX1" fmla="*/ 0 w 812958"/>
                <a:gd name="connsiteY1" fmla="*/ 0 h 169926"/>
                <a:gd name="connsiteX2" fmla="*/ 812959 w 812958"/>
                <a:gd name="connsiteY2" fmla="*/ 0 h 16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958" h="169926">
                  <a:moveTo>
                    <a:pt x="0" y="169926"/>
                  </a:moveTo>
                  <a:lnTo>
                    <a:pt x="0" y="0"/>
                  </a:lnTo>
                  <a:lnTo>
                    <a:pt x="812959" y="0"/>
                  </a:lnTo>
                </a:path>
              </a:pathLst>
            </a:custGeom>
            <a:noFill/>
            <a:ln w="5835" cap="flat">
              <a:solidFill>
                <a:srgbClr val="EF7D00"/>
              </a:solidFill>
              <a:custDash>
                <a:ds d="91890" sp="9189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Tekstfelt 97">
              <a:extLst>
                <a:ext uri="{FF2B5EF4-FFF2-40B4-BE49-F238E27FC236}">
                  <a16:creationId xmlns:a16="http://schemas.microsoft.com/office/drawing/2014/main" id="{05FA9E38-4245-4BC5-8AD2-394EAE3FBB63}"/>
                </a:ext>
              </a:extLst>
            </p:cNvPr>
            <p:cNvSpPr txBox="1"/>
            <p:nvPr/>
          </p:nvSpPr>
          <p:spPr>
            <a:xfrm>
              <a:off x="603628" y="3769927"/>
              <a:ext cx="2249805" cy="29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25" spc="0" baseline="0" dirty="0">
                  <a:solidFill>
                    <a:srgbClr val="555151"/>
                  </a:solidFill>
                  <a:latin typeface="Montserrat-Bold"/>
                  <a:sym typeface="Montserrat-Bold"/>
                  <a:rtl val="0"/>
                </a:rPr>
                <a:t>Civil Society Network (CSN)</a:t>
              </a:r>
            </a:p>
          </p:txBody>
        </p:sp>
        <p:sp>
          <p:nvSpPr>
            <p:cNvPr id="99" name="Tekstfelt 98">
              <a:extLst>
                <a:ext uri="{FF2B5EF4-FFF2-40B4-BE49-F238E27FC236}">
                  <a16:creationId xmlns:a16="http://schemas.microsoft.com/office/drawing/2014/main" id="{FEF9B7CA-5EC2-4DA3-9830-D7DC9D1F76F6}"/>
                </a:ext>
              </a:extLst>
            </p:cNvPr>
            <p:cNvSpPr txBox="1"/>
            <p:nvPr/>
          </p:nvSpPr>
          <p:spPr>
            <a:xfrm>
              <a:off x="663950" y="5458416"/>
              <a:ext cx="2145030" cy="29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25" spc="0" baseline="0" dirty="0">
                  <a:solidFill>
                    <a:srgbClr val="555151"/>
                  </a:solidFill>
                  <a:latin typeface="Montserrat-Bold"/>
                  <a:sym typeface="Montserrat-Bold"/>
                  <a:rtl val="0"/>
                </a:rPr>
                <a:t>SUN Donor Network (SDN)</a:t>
              </a:r>
            </a:p>
          </p:txBody>
        </p:sp>
        <p:sp>
          <p:nvSpPr>
            <p:cNvPr id="100" name="Tekstfelt 99">
              <a:extLst>
                <a:ext uri="{FF2B5EF4-FFF2-40B4-BE49-F238E27FC236}">
                  <a16:creationId xmlns:a16="http://schemas.microsoft.com/office/drawing/2014/main" id="{2530AA81-FF08-4825-AFF9-D115AFBCD52E}"/>
                </a:ext>
              </a:extLst>
            </p:cNvPr>
            <p:cNvSpPr txBox="1"/>
            <p:nvPr/>
          </p:nvSpPr>
          <p:spPr>
            <a:xfrm>
              <a:off x="5927936" y="3780875"/>
              <a:ext cx="2335530" cy="29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25" spc="0" baseline="0" dirty="0">
                  <a:solidFill>
                    <a:srgbClr val="555151"/>
                  </a:solidFill>
                  <a:latin typeface="Montserrat-Bold"/>
                  <a:sym typeface="Montserrat-Bold"/>
                  <a:rtl val="0"/>
                </a:rPr>
                <a:t>SUN Business Network (SBN)</a:t>
              </a:r>
            </a:p>
          </p:txBody>
        </p:sp>
        <p:sp>
          <p:nvSpPr>
            <p:cNvPr id="101" name="Tekstfelt 100">
              <a:extLst>
                <a:ext uri="{FF2B5EF4-FFF2-40B4-BE49-F238E27FC236}">
                  <a16:creationId xmlns:a16="http://schemas.microsoft.com/office/drawing/2014/main" id="{22EAE699-ACED-4C00-A32B-C1FD0819E896}"/>
                </a:ext>
              </a:extLst>
            </p:cNvPr>
            <p:cNvSpPr txBox="1"/>
            <p:nvPr/>
          </p:nvSpPr>
          <p:spPr>
            <a:xfrm>
              <a:off x="5938909" y="5458416"/>
              <a:ext cx="1135380" cy="29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25" spc="0" baseline="0" dirty="0">
                  <a:solidFill>
                    <a:srgbClr val="555151"/>
                  </a:solidFill>
                  <a:latin typeface="Montserrat-Bold"/>
                  <a:sym typeface="Montserrat-Bold"/>
                  <a:rtl val="0"/>
                </a:rPr>
                <a:t>UN Nutrition</a:t>
              </a:r>
            </a:p>
          </p:txBody>
        </p:sp>
        <p:sp>
          <p:nvSpPr>
            <p:cNvPr id="102" name="Kombinationstegning: figur 101">
              <a:extLst>
                <a:ext uri="{FF2B5EF4-FFF2-40B4-BE49-F238E27FC236}">
                  <a16:creationId xmlns:a16="http://schemas.microsoft.com/office/drawing/2014/main" id="{53B4DA43-D160-42C1-B6D6-4FD071CE4A8B}"/>
                </a:ext>
              </a:extLst>
            </p:cNvPr>
            <p:cNvSpPr/>
            <p:nvPr/>
          </p:nvSpPr>
          <p:spPr>
            <a:xfrm>
              <a:off x="2906511" y="3821715"/>
              <a:ext cx="167259" cy="167259"/>
            </a:xfrm>
            <a:custGeom>
              <a:avLst/>
              <a:gdLst>
                <a:gd name="connsiteX0" fmla="*/ 167259 w 167259"/>
                <a:gd name="connsiteY0" fmla="*/ 83630 h 167259"/>
                <a:gd name="connsiteX1" fmla="*/ 83629 w 167259"/>
                <a:gd name="connsiteY1" fmla="*/ 167259 h 167259"/>
                <a:gd name="connsiteX2" fmla="*/ 0 w 167259"/>
                <a:gd name="connsiteY2" fmla="*/ 83630 h 167259"/>
                <a:gd name="connsiteX3" fmla="*/ 83629 w 167259"/>
                <a:gd name="connsiteY3" fmla="*/ 0 h 167259"/>
                <a:gd name="connsiteX4" fmla="*/ 167259 w 167259"/>
                <a:gd name="connsiteY4" fmla="*/ 83630 h 16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59" h="167259">
                  <a:moveTo>
                    <a:pt x="167259" y="83630"/>
                  </a:moveTo>
                  <a:cubicBezTo>
                    <a:pt x="167259" y="129817"/>
                    <a:pt x="129817" y="167259"/>
                    <a:pt x="83629" y="167259"/>
                  </a:cubicBezTo>
                  <a:cubicBezTo>
                    <a:pt x="37442" y="167259"/>
                    <a:pt x="0" y="129817"/>
                    <a:pt x="0" y="83630"/>
                  </a:cubicBezTo>
                  <a:cubicBezTo>
                    <a:pt x="0" y="37442"/>
                    <a:pt x="37442" y="0"/>
                    <a:pt x="83629" y="0"/>
                  </a:cubicBezTo>
                  <a:cubicBezTo>
                    <a:pt x="129817" y="0"/>
                    <a:pt x="167259" y="37442"/>
                    <a:pt x="167259" y="83630"/>
                  </a:cubicBezTo>
                  <a:close/>
                </a:path>
              </a:pathLst>
            </a:custGeom>
            <a:noFill/>
            <a:ln w="17504" cap="flat">
              <a:solidFill>
                <a:srgbClr val="EF7D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Kombinationstegning: figur 102">
              <a:extLst>
                <a:ext uri="{FF2B5EF4-FFF2-40B4-BE49-F238E27FC236}">
                  <a16:creationId xmlns:a16="http://schemas.microsoft.com/office/drawing/2014/main" id="{86F67F46-6942-42A6-8EF7-AAB21CDD2749}"/>
                </a:ext>
              </a:extLst>
            </p:cNvPr>
            <p:cNvSpPr/>
            <p:nvPr/>
          </p:nvSpPr>
          <p:spPr>
            <a:xfrm>
              <a:off x="2895557" y="5507545"/>
              <a:ext cx="167259" cy="167258"/>
            </a:xfrm>
            <a:custGeom>
              <a:avLst/>
              <a:gdLst>
                <a:gd name="connsiteX0" fmla="*/ 167259 w 167259"/>
                <a:gd name="connsiteY0" fmla="*/ 83630 h 167258"/>
                <a:gd name="connsiteX1" fmla="*/ 83630 w 167259"/>
                <a:gd name="connsiteY1" fmla="*/ 167259 h 167258"/>
                <a:gd name="connsiteX2" fmla="*/ 0 w 167259"/>
                <a:gd name="connsiteY2" fmla="*/ 83630 h 167258"/>
                <a:gd name="connsiteX3" fmla="*/ 83630 w 167259"/>
                <a:gd name="connsiteY3" fmla="*/ 0 h 167258"/>
                <a:gd name="connsiteX4" fmla="*/ 167259 w 167259"/>
                <a:gd name="connsiteY4" fmla="*/ 83630 h 16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59" h="167258">
                  <a:moveTo>
                    <a:pt x="167259" y="83630"/>
                  </a:moveTo>
                  <a:cubicBezTo>
                    <a:pt x="167259" y="129817"/>
                    <a:pt x="129817" y="167259"/>
                    <a:pt x="83630" y="167259"/>
                  </a:cubicBezTo>
                  <a:cubicBezTo>
                    <a:pt x="37442" y="167259"/>
                    <a:pt x="0" y="129817"/>
                    <a:pt x="0" y="83630"/>
                  </a:cubicBezTo>
                  <a:cubicBezTo>
                    <a:pt x="0" y="37442"/>
                    <a:pt x="37442" y="0"/>
                    <a:pt x="83630" y="0"/>
                  </a:cubicBezTo>
                  <a:cubicBezTo>
                    <a:pt x="129817" y="0"/>
                    <a:pt x="167259" y="37442"/>
                    <a:pt x="167259" y="83630"/>
                  </a:cubicBezTo>
                  <a:close/>
                </a:path>
              </a:pathLst>
            </a:custGeom>
            <a:noFill/>
            <a:ln w="17504" cap="flat">
              <a:solidFill>
                <a:srgbClr val="EF7D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Kombinationstegning: figur 103">
              <a:extLst>
                <a:ext uri="{FF2B5EF4-FFF2-40B4-BE49-F238E27FC236}">
                  <a16:creationId xmlns:a16="http://schemas.microsoft.com/office/drawing/2014/main" id="{9D179C25-D025-4829-A38E-5C36F0BB2E0E}"/>
                </a:ext>
              </a:extLst>
            </p:cNvPr>
            <p:cNvSpPr/>
            <p:nvPr/>
          </p:nvSpPr>
          <p:spPr>
            <a:xfrm>
              <a:off x="5766487" y="3832669"/>
              <a:ext cx="167258" cy="167259"/>
            </a:xfrm>
            <a:custGeom>
              <a:avLst/>
              <a:gdLst>
                <a:gd name="connsiteX0" fmla="*/ 167259 w 167258"/>
                <a:gd name="connsiteY0" fmla="*/ 83630 h 167259"/>
                <a:gd name="connsiteX1" fmla="*/ 83629 w 167258"/>
                <a:gd name="connsiteY1" fmla="*/ 167259 h 167259"/>
                <a:gd name="connsiteX2" fmla="*/ -1 w 167258"/>
                <a:gd name="connsiteY2" fmla="*/ 83630 h 167259"/>
                <a:gd name="connsiteX3" fmla="*/ 83629 w 167258"/>
                <a:gd name="connsiteY3" fmla="*/ 0 h 167259"/>
                <a:gd name="connsiteX4" fmla="*/ 167259 w 167258"/>
                <a:gd name="connsiteY4" fmla="*/ 83630 h 16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58" h="167259">
                  <a:moveTo>
                    <a:pt x="167259" y="83630"/>
                  </a:moveTo>
                  <a:cubicBezTo>
                    <a:pt x="167259" y="129817"/>
                    <a:pt x="129817" y="167259"/>
                    <a:pt x="83629" y="167259"/>
                  </a:cubicBezTo>
                  <a:cubicBezTo>
                    <a:pt x="37442" y="167259"/>
                    <a:pt x="-1" y="129817"/>
                    <a:pt x="-1" y="83630"/>
                  </a:cubicBezTo>
                  <a:cubicBezTo>
                    <a:pt x="-1" y="37442"/>
                    <a:pt x="37442" y="0"/>
                    <a:pt x="83629" y="0"/>
                  </a:cubicBezTo>
                  <a:cubicBezTo>
                    <a:pt x="129817" y="0"/>
                    <a:pt x="167259" y="37442"/>
                    <a:pt x="167259" y="83630"/>
                  </a:cubicBezTo>
                  <a:close/>
                </a:path>
              </a:pathLst>
            </a:custGeom>
            <a:noFill/>
            <a:ln w="17504" cap="flat">
              <a:solidFill>
                <a:srgbClr val="EF7D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Kombinationstegning: figur 104">
              <a:extLst>
                <a:ext uri="{FF2B5EF4-FFF2-40B4-BE49-F238E27FC236}">
                  <a16:creationId xmlns:a16="http://schemas.microsoft.com/office/drawing/2014/main" id="{B214A751-0C39-49A0-B363-D21782E3646D}"/>
                </a:ext>
              </a:extLst>
            </p:cNvPr>
            <p:cNvSpPr/>
            <p:nvPr/>
          </p:nvSpPr>
          <p:spPr>
            <a:xfrm>
              <a:off x="5777441" y="5507545"/>
              <a:ext cx="167258" cy="167258"/>
            </a:xfrm>
            <a:custGeom>
              <a:avLst/>
              <a:gdLst>
                <a:gd name="connsiteX0" fmla="*/ 167259 w 167258"/>
                <a:gd name="connsiteY0" fmla="*/ 83630 h 167258"/>
                <a:gd name="connsiteX1" fmla="*/ 83630 w 167258"/>
                <a:gd name="connsiteY1" fmla="*/ 167259 h 167258"/>
                <a:gd name="connsiteX2" fmla="*/ 0 w 167258"/>
                <a:gd name="connsiteY2" fmla="*/ 83630 h 167258"/>
                <a:gd name="connsiteX3" fmla="*/ 83630 w 167258"/>
                <a:gd name="connsiteY3" fmla="*/ 0 h 167258"/>
                <a:gd name="connsiteX4" fmla="*/ 167259 w 167258"/>
                <a:gd name="connsiteY4" fmla="*/ 83630 h 16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58" h="167258">
                  <a:moveTo>
                    <a:pt x="167259" y="83630"/>
                  </a:moveTo>
                  <a:cubicBezTo>
                    <a:pt x="167259" y="129817"/>
                    <a:pt x="129817" y="167259"/>
                    <a:pt x="83630" y="167259"/>
                  </a:cubicBezTo>
                  <a:cubicBezTo>
                    <a:pt x="37442" y="167259"/>
                    <a:pt x="0" y="129817"/>
                    <a:pt x="0" y="83630"/>
                  </a:cubicBezTo>
                  <a:cubicBezTo>
                    <a:pt x="0" y="37442"/>
                    <a:pt x="37442" y="0"/>
                    <a:pt x="83630" y="0"/>
                  </a:cubicBezTo>
                  <a:cubicBezTo>
                    <a:pt x="129817" y="0"/>
                    <a:pt x="167259" y="37442"/>
                    <a:pt x="167259" y="83630"/>
                  </a:cubicBezTo>
                  <a:close/>
                </a:path>
              </a:pathLst>
            </a:custGeom>
            <a:noFill/>
            <a:ln w="17504" cap="flat">
              <a:solidFill>
                <a:srgbClr val="EF7D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6" name="Grafik 9">
              <a:extLst>
                <a:ext uri="{FF2B5EF4-FFF2-40B4-BE49-F238E27FC236}">
                  <a16:creationId xmlns:a16="http://schemas.microsoft.com/office/drawing/2014/main" id="{F5E58A39-C487-4317-AC81-EC1E2AE093E5}"/>
                </a:ext>
              </a:extLst>
            </p:cNvPr>
            <p:cNvGrpSpPr/>
            <p:nvPr/>
          </p:nvGrpSpPr>
          <p:grpSpPr>
            <a:xfrm>
              <a:off x="3084438" y="5430582"/>
              <a:ext cx="2659856" cy="169926"/>
              <a:chOff x="2941563" y="5430582"/>
              <a:chExt cx="2659856" cy="169926"/>
            </a:xfrm>
            <a:noFill/>
          </p:grpSpPr>
          <p:sp>
            <p:nvSpPr>
              <p:cNvPr id="107" name="Kombinationstegning: figur 106">
                <a:extLst>
                  <a:ext uri="{FF2B5EF4-FFF2-40B4-BE49-F238E27FC236}">
                    <a16:creationId xmlns:a16="http://schemas.microsoft.com/office/drawing/2014/main" id="{F581DBA5-BEF7-4F01-B55A-AFF58720D13D}"/>
                  </a:ext>
                </a:extLst>
              </p:cNvPr>
              <p:cNvSpPr/>
              <p:nvPr/>
            </p:nvSpPr>
            <p:spPr>
              <a:xfrm>
                <a:off x="4788460" y="5430582"/>
                <a:ext cx="812958" cy="169926"/>
              </a:xfrm>
              <a:custGeom>
                <a:avLst/>
                <a:gdLst>
                  <a:gd name="connsiteX0" fmla="*/ 0 w 812958"/>
                  <a:gd name="connsiteY0" fmla="*/ 0 h 169926"/>
                  <a:gd name="connsiteX1" fmla="*/ 0 w 812958"/>
                  <a:gd name="connsiteY1" fmla="*/ 169926 h 169926"/>
                  <a:gd name="connsiteX2" fmla="*/ 812959 w 812958"/>
                  <a:gd name="connsiteY2" fmla="*/ 169926 h 16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2958" h="169926">
                    <a:moveTo>
                      <a:pt x="0" y="0"/>
                    </a:moveTo>
                    <a:lnTo>
                      <a:pt x="0" y="169926"/>
                    </a:lnTo>
                    <a:lnTo>
                      <a:pt x="812959" y="169926"/>
                    </a:lnTo>
                  </a:path>
                </a:pathLst>
              </a:custGeom>
              <a:noFill/>
              <a:ln w="5835" cap="flat">
                <a:solidFill>
                  <a:srgbClr val="EF7D00"/>
                </a:solidFill>
                <a:custDash>
                  <a:ds d="91890" sp="91890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Kombinationstegning: figur 107">
                <a:extLst>
                  <a:ext uri="{FF2B5EF4-FFF2-40B4-BE49-F238E27FC236}">
                    <a16:creationId xmlns:a16="http://schemas.microsoft.com/office/drawing/2014/main" id="{7B3F3C14-25F4-401E-8520-88C0B1AECD7F}"/>
                  </a:ext>
                </a:extLst>
              </p:cNvPr>
              <p:cNvSpPr/>
              <p:nvPr/>
            </p:nvSpPr>
            <p:spPr>
              <a:xfrm>
                <a:off x="2941563" y="5430582"/>
                <a:ext cx="812958" cy="169926"/>
              </a:xfrm>
              <a:custGeom>
                <a:avLst/>
                <a:gdLst>
                  <a:gd name="connsiteX0" fmla="*/ 812959 w 812958"/>
                  <a:gd name="connsiteY0" fmla="*/ 0 h 169926"/>
                  <a:gd name="connsiteX1" fmla="*/ 812959 w 812958"/>
                  <a:gd name="connsiteY1" fmla="*/ 169926 h 169926"/>
                  <a:gd name="connsiteX2" fmla="*/ 0 w 812958"/>
                  <a:gd name="connsiteY2" fmla="*/ 169926 h 16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2958" h="169926">
                    <a:moveTo>
                      <a:pt x="812959" y="0"/>
                    </a:moveTo>
                    <a:lnTo>
                      <a:pt x="812959" y="169926"/>
                    </a:lnTo>
                    <a:lnTo>
                      <a:pt x="0" y="169926"/>
                    </a:lnTo>
                  </a:path>
                </a:pathLst>
              </a:custGeom>
              <a:noFill/>
              <a:ln w="5835" cap="flat">
                <a:solidFill>
                  <a:srgbClr val="EF7D00"/>
                </a:solidFill>
                <a:custDash>
                  <a:ds d="91890" sp="91890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0" name="Kombinationstegning: figur 109">
              <a:extLst>
                <a:ext uri="{FF2B5EF4-FFF2-40B4-BE49-F238E27FC236}">
                  <a16:creationId xmlns:a16="http://schemas.microsoft.com/office/drawing/2014/main" id="{69E3EF6D-EA7F-4BE6-A16A-0E2C8722A9F6}"/>
                </a:ext>
              </a:extLst>
            </p:cNvPr>
            <p:cNvSpPr/>
            <p:nvPr/>
          </p:nvSpPr>
          <p:spPr>
            <a:xfrm>
              <a:off x="3084438" y="3907916"/>
              <a:ext cx="812958" cy="169926"/>
            </a:xfrm>
            <a:custGeom>
              <a:avLst/>
              <a:gdLst>
                <a:gd name="connsiteX0" fmla="*/ 812959 w 812958"/>
                <a:gd name="connsiteY0" fmla="*/ 169926 h 169926"/>
                <a:gd name="connsiteX1" fmla="*/ 812959 w 812958"/>
                <a:gd name="connsiteY1" fmla="*/ 0 h 169926"/>
                <a:gd name="connsiteX2" fmla="*/ 0 w 812958"/>
                <a:gd name="connsiteY2" fmla="*/ 0 h 16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958" h="169926">
                  <a:moveTo>
                    <a:pt x="812959" y="169926"/>
                  </a:moveTo>
                  <a:lnTo>
                    <a:pt x="812959" y="0"/>
                  </a:lnTo>
                  <a:lnTo>
                    <a:pt x="0" y="0"/>
                  </a:lnTo>
                </a:path>
              </a:pathLst>
            </a:custGeom>
            <a:noFill/>
            <a:ln w="5835" cap="flat">
              <a:solidFill>
                <a:srgbClr val="EF7D00"/>
              </a:solidFill>
              <a:custDash>
                <a:ds d="91890" sp="9189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Tekstfelt 119">
              <a:extLst>
                <a:ext uri="{FF2B5EF4-FFF2-40B4-BE49-F238E27FC236}">
                  <a16:creationId xmlns:a16="http://schemas.microsoft.com/office/drawing/2014/main" id="{70B797A4-BB75-4923-A81D-C70869305C10}"/>
                </a:ext>
              </a:extLst>
            </p:cNvPr>
            <p:cNvSpPr txBox="1"/>
            <p:nvPr/>
          </p:nvSpPr>
          <p:spPr>
            <a:xfrm>
              <a:off x="1454329" y="6066994"/>
              <a:ext cx="596294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spc="0" baseline="0" dirty="0">
                  <a:solidFill>
                    <a:srgbClr val="4B92D8"/>
                  </a:solidFill>
                  <a:latin typeface="Montserrat-Regular"/>
                  <a:sym typeface="Montserrat-Regular"/>
                  <a:rtl val="0"/>
                </a:rPr>
                <a:t>SUN Movement Coordinator, Lead Group, Executive Committee and Secretariat</a:t>
              </a:r>
            </a:p>
          </p:txBody>
        </p:sp>
        <p:sp>
          <p:nvSpPr>
            <p:cNvPr id="121" name="Kombinationstegning: figur 120">
              <a:extLst>
                <a:ext uri="{FF2B5EF4-FFF2-40B4-BE49-F238E27FC236}">
                  <a16:creationId xmlns:a16="http://schemas.microsoft.com/office/drawing/2014/main" id="{8963799F-9512-4914-9A27-BA5F26B4BBB3}"/>
                </a:ext>
              </a:extLst>
            </p:cNvPr>
            <p:cNvSpPr/>
            <p:nvPr/>
          </p:nvSpPr>
          <p:spPr>
            <a:xfrm>
              <a:off x="3570936" y="5776721"/>
              <a:ext cx="1705716" cy="242316"/>
            </a:xfrm>
            <a:custGeom>
              <a:avLst/>
              <a:gdLst>
                <a:gd name="connsiteX0" fmla="*/ 1705677 w 1705716"/>
                <a:gd name="connsiteY0" fmla="*/ 0 h 242316"/>
                <a:gd name="connsiteX1" fmla="*/ 1674245 w 1705716"/>
                <a:gd name="connsiteY1" fmla="*/ 1238 h 242316"/>
                <a:gd name="connsiteX2" fmla="*/ 1650052 w 1705716"/>
                <a:gd name="connsiteY2" fmla="*/ 79438 h 242316"/>
                <a:gd name="connsiteX3" fmla="*/ 1455456 w 1705716"/>
                <a:gd name="connsiteY3" fmla="*/ 176879 h 242316"/>
                <a:gd name="connsiteX4" fmla="*/ 1120271 w 1705716"/>
                <a:gd name="connsiteY4" fmla="*/ 147161 h 242316"/>
                <a:gd name="connsiteX5" fmla="*/ 923580 w 1705716"/>
                <a:gd name="connsiteY5" fmla="*/ 133445 h 242316"/>
                <a:gd name="connsiteX6" fmla="*/ 850237 w 1705716"/>
                <a:gd name="connsiteY6" fmla="*/ 182689 h 242316"/>
                <a:gd name="connsiteX7" fmla="*/ 782134 w 1705716"/>
                <a:gd name="connsiteY7" fmla="*/ 140494 h 242316"/>
                <a:gd name="connsiteX8" fmla="*/ 585442 w 1705716"/>
                <a:gd name="connsiteY8" fmla="*/ 154210 h 242316"/>
                <a:gd name="connsiteX9" fmla="*/ 250258 w 1705716"/>
                <a:gd name="connsiteY9" fmla="*/ 183928 h 242316"/>
                <a:gd name="connsiteX10" fmla="*/ 31468 w 1705716"/>
                <a:gd name="connsiteY10" fmla="*/ 8191 h 242316"/>
                <a:gd name="connsiteX11" fmla="*/ 36 w 1705716"/>
                <a:gd name="connsiteY11" fmla="*/ 6953 h 242316"/>
                <a:gd name="connsiteX12" fmla="*/ 28992 w 1705716"/>
                <a:gd name="connsiteY12" fmla="*/ 103156 h 242316"/>
                <a:gd name="connsiteX13" fmla="*/ 247209 w 1705716"/>
                <a:gd name="connsiteY13" fmla="*/ 215170 h 242316"/>
                <a:gd name="connsiteX14" fmla="*/ 591729 w 1705716"/>
                <a:gd name="connsiteY14" fmla="*/ 184975 h 242316"/>
                <a:gd name="connsiteX15" fmla="*/ 772037 w 1705716"/>
                <a:gd name="connsiteY15" fmla="*/ 170116 h 242316"/>
                <a:gd name="connsiteX16" fmla="*/ 836521 w 1705716"/>
                <a:gd name="connsiteY16" fmla="*/ 240601 h 242316"/>
                <a:gd name="connsiteX17" fmla="*/ 840998 w 1705716"/>
                <a:gd name="connsiteY17" fmla="*/ 240887 h 242316"/>
                <a:gd name="connsiteX18" fmla="*/ 841093 w 1705716"/>
                <a:gd name="connsiteY18" fmla="*/ 241078 h 242316"/>
                <a:gd name="connsiteX19" fmla="*/ 841665 w 1705716"/>
                <a:gd name="connsiteY19" fmla="*/ 240887 h 242316"/>
                <a:gd name="connsiteX20" fmla="*/ 865382 w 1705716"/>
                <a:gd name="connsiteY20" fmla="*/ 242316 h 242316"/>
                <a:gd name="connsiteX21" fmla="*/ 868049 w 1705716"/>
                <a:gd name="connsiteY21" fmla="*/ 234124 h 242316"/>
                <a:gd name="connsiteX22" fmla="*/ 868335 w 1705716"/>
                <a:gd name="connsiteY22" fmla="*/ 234029 h 242316"/>
                <a:gd name="connsiteX23" fmla="*/ 868144 w 1705716"/>
                <a:gd name="connsiteY23" fmla="*/ 233363 h 242316"/>
                <a:gd name="connsiteX24" fmla="*/ 867954 w 1705716"/>
                <a:gd name="connsiteY24" fmla="*/ 219361 h 242316"/>
                <a:gd name="connsiteX25" fmla="*/ 933676 w 1705716"/>
                <a:gd name="connsiteY25" fmla="*/ 162973 h 242316"/>
                <a:gd name="connsiteX26" fmla="*/ 1113985 w 1705716"/>
                <a:gd name="connsiteY26" fmla="*/ 177832 h 242316"/>
                <a:gd name="connsiteX27" fmla="*/ 1458504 w 1705716"/>
                <a:gd name="connsiteY27" fmla="*/ 208026 h 242316"/>
                <a:gd name="connsiteX28" fmla="*/ 1676721 w 1705716"/>
                <a:gd name="connsiteY28" fmla="*/ 96012 h 242316"/>
                <a:gd name="connsiteX29" fmla="*/ 1705677 w 1705716"/>
                <a:gd name="connsiteY29" fmla="*/ 0 h 24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5716" h="242316">
                  <a:moveTo>
                    <a:pt x="1705677" y="0"/>
                  </a:moveTo>
                  <a:lnTo>
                    <a:pt x="1674245" y="1238"/>
                  </a:lnTo>
                  <a:cubicBezTo>
                    <a:pt x="1674245" y="1619"/>
                    <a:pt x="1675483" y="39052"/>
                    <a:pt x="1650052" y="79438"/>
                  </a:cubicBezTo>
                  <a:cubicBezTo>
                    <a:pt x="1615761" y="134112"/>
                    <a:pt x="1548420" y="167830"/>
                    <a:pt x="1455456" y="176879"/>
                  </a:cubicBezTo>
                  <a:cubicBezTo>
                    <a:pt x="1328202" y="189262"/>
                    <a:pt x="1212854" y="165925"/>
                    <a:pt x="1120271" y="147161"/>
                  </a:cubicBezTo>
                  <a:cubicBezTo>
                    <a:pt x="1037118" y="130302"/>
                    <a:pt x="971395" y="117062"/>
                    <a:pt x="923580" y="133445"/>
                  </a:cubicBezTo>
                  <a:cubicBezTo>
                    <a:pt x="888909" y="145256"/>
                    <a:pt x="864334" y="161830"/>
                    <a:pt x="850237" y="182689"/>
                  </a:cubicBezTo>
                  <a:cubicBezTo>
                    <a:pt x="835569" y="165068"/>
                    <a:pt x="812804" y="150971"/>
                    <a:pt x="782134" y="140494"/>
                  </a:cubicBezTo>
                  <a:cubicBezTo>
                    <a:pt x="734223" y="124111"/>
                    <a:pt x="668595" y="137446"/>
                    <a:pt x="585442" y="154210"/>
                  </a:cubicBezTo>
                  <a:cubicBezTo>
                    <a:pt x="492764" y="172974"/>
                    <a:pt x="377416" y="196215"/>
                    <a:pt x="250258" y="183928"/>
                  </a:cubicBezTo>
                  <a:cubicBezTo>
                    <a:pt x="29087" y="162496"/>
                    <a:pt x="31278" y="14478"/>
                    <a:pt x="31468" y="8191"/>
                  </a:cubicBezTo>
                  <a:lnTo>
                    <a:pt x="36" y="6953"/>
                  </a:lnTo>
                  <a:cubicBezTo>
                    <a:pt x="-59" y="8858"/>
                    <a:pt x="-1488" y="54483"/>
                    <a:pt x="28992" y="103156"/>
                  </a:cubicBezTo>
                  <a:cubicBezTo>
                    <a:pt x="56614" y="147256"/>
                    <a:pt x="117003" y="202501"/>
                    <a:pt x="247209" y="215170"/>
                  </a:cubicBezTo>
                  <a:cubicBezTo>
                    <a:pt x="379131" y="228029"/>
                    <a:pt x="496955" y="204121"/>
                    <a:pt x="591729" y="184975"/>
                  </a:cubicBezTo>
                  <a:cubicBezTo>
                    <a:pt x="670215" y="169069"/>
                    <a:pt x="732223" y="156591"/>
                    <a:pt x="772037" y="170116"/>
                  </a:cubicBezTo>
                  <a:cubicBezTo>
                    <a:pt x="849951" y="196691"/>
                    <a:pt x="836998" y="239077"/>
                    <a:pt x="836521" y="240601"/>
                  </a:cubicBezTo>
                  <a:lnTo>
                    <a:pt x="840998" y="240887"/>
                  </a:lnTo>
                  <a:cubicBezTo>
                    <a:pt x="840998" y="240887"/>
                    <a:pt x="841093" y="241078"/>
                    <a:pt x="841093" y="241078"/>
                  </a:cubicBezTo>
                  <a:lnTo>
                    <a:pt x="841665" y="240887"/>
                  </a:lnTo>
                  <a:lnTo>
                    <a:pt x="865382" y="242316"/>
                  </a:lnTo>
                  <a:cubicBezTo>
                    <a:pt x="865763" y="241363"/>
                    <a:pt x="867192" y="238601"/>
                    <a:pt x="868049" y="234124"/>
                  </a:cubicBezTo>
                  <a:lnTo>
                    <a:pt x="868335" y="234029"/>
                  </a:lnTo>
                  <a:cubicBezTo>
                    <a:pt x="868335" y="233934"/>
                    <a:pt x="868240" y="233648"/>
                    <a:pt x="868144" y="233363"/>
                  </a:cubicBezTo>
                  <a:cubicBezTo>
                    <a:pt x="868716" y="229838"/>
                    <a:pt x="868906" y="225171"/>
                    <a:pt x="867954" y="219361"/>
                  </a:cubicBezTo>
                  <a:cubicBezTo>
                    <a:pt x="870526" y="204121"/>
                    <a:pt x="883194" y="180213"/>
                    <a:pt x="933676" y="162973"/>
                  </a:cubicBezTo>
                  <a:cubicBezTo>
                    <a:pt x="973491" y="149352"/>
                    <a:pt x="1035499" y="161925"/>
                    <a:pt x="1113985" y="177832"/>
                  </a:cubicBezTo>
                  <a:cubicBezTo>
                    <a:pt x="1208663" y="196977"/>
                    <a:pt x="1326583" y="220789"/>
                    <a:pt x="1458504" y="208026"/>
                  </a:cubicBezTo>
                  <a:cubicBezTo>
                    <a:pt x="1588710" y="195358"/>
                    <a:pt x="1649004" y="140113"/>
                    <a:pt x="1676721" y="96012"/>
                  </a:cubicBezTo>
                  <a:cubicBezTo>
                    <a:pt x="1707297" y="47530"/>
                    <a:pt x="1705773" y="1905"/>
                    <a:pt x="1705677" y="0"/>
                  </a:cubicBezTo>
                  <a:close/>
                </a:path>
              </a:pathLst>
            </a:custGeom>
            <a:solidFill>
              <a:srgbClr val="EF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Kombinationstegning: figur 122">
              <a:extLst>
                <a:ext uri="{FF2B5EF4-FFF2-40B4-BE49-F238E27FC236}">
                  <a16:creationId xmlns:a16="http://schemas.microsoft.com/office/drawing/2014/main" id="{0518DBBB-1598-438E-8667-726BE8B36A68}"/>
                </a:ext>
              </a:extLst>
            </p:cNvPr>
            <p:cNvSpPr/>
            <p:nvPr/>
          </p:nvSpPr>
          <p:spPr>
            <a:xfrm>
              <a:off x="3509443" y="3843432"/>
              <a:ext cx="1809940" cy="1809940"/>
            </a:xfrm>
            <a:custGeom>
              <a:avLst/>
              <a:gdLst>
                <a:gd name="connsiteX0" fmla="*/ 904970 w 1809940"/>
                <a:gd name="connsiteY0" fmla="*/ 0 h 1809940"/>
                <a:gd name="connsiteX1" fmla="*/ 1809941 w 1809940"/>
                <a:gd name="connsiteY1" fmla="*/ 904970 h 1809940"/>
                <a:gd name="connsiteX2" fmla="*/ 904970 w 1809940"/>
                <a:gd name="connsiteY2" fmla="*/ 1809941 h 1809940"/>
                <a:gd name="connsiteX3" fmla="*/ 0 w 1809940"/>
                <a:gd name="connsiteY3" fmla="*/ 904970 h 1809940"/>
                <a:gd name="connsiteX4" fmla="*/ 904970 w 1809940"/>
                <a:gd name="connsiteY4" fmla="*/ 0 h 180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940" h="1809940">
                  <a:moveTo>
                    <a:pt x="904970" y="0"/>
                  </a:moveTo>
                  <a:cubicBezTo>
                    <a:pt x="1404747" y="0"/>
                    <a:pt x="1809941" y="405098"/>
                    <a:pt x="1809941" y="904970"/>
                  </a:cubicBezTo>
                  <a:cubicBezTo>
                    <a:pt x="1809941" y="1404747"/>
                    <a:pt x="1404747" y="1809941"/>
                    <a:pt x="904970" y="1809941"/>
                  </a:cubicBezTo>
                  <a:cubicBezTo>
                    <a:pt x="405194" y="1809941"/>
                    <a:pt x="0" y="1404747"/>
                    <a:pt x="0" y="904970"/>
                  </a:cubicBezTo>
                  <a:cubicBezTo>
                    <a:pt x="0" y="405194"/>
                    <a:pt x="405194" y="0"/>
                    <a:pt x="904970" y="0"/>
                  </a:cubicBezTo>
                  <a:close/>
                </a:path>
              </a:pathLst>
            </a:custGeom>
            <a:solidFill>
              <a:srgbClr val="FFD500"/>
            </a:solidFill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rgbClr val="ECD33B"/>
                </a:solidFill>
              </a:endParaRPr>
            </a:p>
          </p:txBody>
        </p:sp>
        <p:sp>
          <p:nvSpPr>
            <p:cNvPr id="114" name="Tekstfelt 113">
              <a:extLst>
                <a:ext uri="{FF2B5EF4-FFF2-40B4-BE49-F238E27FC236}">
                  <a16:creationId xmlns:a16="http://schemas.microsoft.com/office/drawing/2014/main" id="{53694E97-D843-4E88-81FE-B6CBDC989AC0}"/>
                </a:ext>
              </a:extLst>
            </p:cNvPr>
            <p:cNvSpPr txBox="1"/>
            <p:nvPr/>
          </p:nvSpPr>
          <p:spPr>
            <a:xfrm>
              <a:off x="3744072" y="4104749"/>
              <a:ext cx="1340684" cy="12695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75" spc="0" baseline="0" dirty="0">
                  <a:solidFill>
                    <a:srgbClr val="FFFFFF"/>
                  </a:solidFill>
                  <a:latin typeface="Montserrat-Bold"/>
                  <a:sym typeface="Montserrat-Bold"/>
                  <a:rtl val="0"/>
                </a:rPr>
                <a:t>SUN Country Network convened </a:t>
              </a:r>
              <a:br>
                <a:rPr lang="en-US" sz="1275" spc="0" baseline="0" dirty="0">
                  <a:solidFill>
                    <a:srgbClr val="FFFFFF"/>
                  </a:solidFill>
                  <a:latin typeface="Montserrat-Bold"/>
                  <a:sym typeface="Montserrat-Bold"/>
                  <a:rtl val="0"/>
                </a:rPr>
              </a:br>
              <a:r>
                <a:rPr lang="en-US" sz="1275" spc="0" baseline="0" dirty="0">
                  <a:solidFill>
                    <a:srgbClr val="FFFFFF"/>
                  </a:solidFill>
                  <a:latin typeface="Montserrat-Bold"/>
                  <a:sym typeface="Montserrat-Bold"/>
                  <a:rtl val="0"/>
                </a:rPr>
                <a:t>by the SUN Government Focal Point </a:t>
              </a:r>
            </a:p>
          </p:txBody>
        </p: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BA38D3-B362-4DF4-9B90-F1691B1E2317}"/>
              </a:ext>
            </a:extLst>
          </p:cNvPr>
          <p:cNvSpPr txBox="1"/>
          <p:nvPr/>
        </p:nvSpPr>
        <p:spPr>
          <a:xfrm>
            <a:off x="838199" y="1970045"/>
            <a:ext cx="3988982" cy="956773"/>
          </a:xfrm>
          <a:prstGeom prst="rect">
            <a:avLst/>
          </a:prstGeom>
          <a:solidFill>
            <a:srgbClr val="ECD33B"/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just"/>
            <a:r>
              <a:rPr lang="en-US" sz="1600" dirty="0">
                <a:latin typeface="Montserrat" panose="00000500000000000000" pitchFamily="2" charset="0"/>
              </a:rPr>
              <a:t>In 2011, </a:t>
            </a:r>
            <a:r>
              <a:rPr lang="en-US" sz="1600" b="1" dirty="0">
                <a:latin typeface="Montserrat" panose="00000500000000000000" pitchFamily="2" charset="0"/>
              </a:rPr>
              <a:t>10 SUN countries </a:t>
            </a:r>
            <a:r>
              <a:rPr lang="en-US" sz="1600" dirty="0">
                <a:latin typeface="Montserrat" panose="00000500000000000000" pitchFamily="2" charset="0"/>
              </a:rPr>
              <a:t>(or 53%) </a:t>
            </a:r>
            <a:r>
              <a:rPr lang="en-US" sz="1600" b="1" dirty="0">
                <a:latin typeface="Montserrat" panose="00000500000000000000" pitchFamily="2" charset="0"/>
              </a:rPr>
              <a:t>had an active multi-stakeholder platform </a:t>
            </a:r>
            <a:r>
              <a:rPr lang="en-US" sz="1600" dirty="0">
                <a:latin typeface="Montserrat" panose="00000500000000000000" pitchFamily="2" charset="0"/>
              </a:rPr>
              <a:t>(MSP) at the national level</a:t>
            </a:r>
            <a:endParaRPr lang="en-CH" sz="1600" dirty="0"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29455-C1CA-49D0-A3EA-C4DC236547D0}"/>
              </a:ext>
            </a:extLst>
          </p:cNvPr>
          <p:cNvSpPr txBox="1"/>
          <p:nvPr/>
        </p:nvSpPr>
        <p:spPr>
          <a:xfrm>
            <a:off x="5963094" y="1970045"/>
            <a:ext cx="5390707" cy="956773"/>
          </a:xfrm>
          <a:prstGeom prst="rect">
            <a:avLst/>
          </a:prstGeom>
          <a:solidFill>
            <a:srgbClr val="F58220"/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just"/>
            <a:r>
              <a:rPr lang="en-US" sz="1600" dirty="0">
                <a:latin typeface="Montserrat" panose="00000500000000000000" pitchFamily="2" charset="0"/>
              </a:rPr>
              <a:t>In 2020, </a:t>
            </a:r>
            <a:r>
              <a:rPr lang="en-US" sz="1600" b="1" dirty="0">
                <a:latin typeface="Montserrat" panose="00000500000000000000" pitchFamily="2" charset="0"/>
              </a:rPr>
              <a:t>58 SUN countries </a:t>
            </a:r>
            <a:r>
              <a:rPr lang="en-US" sz="1600" dirty="0">
                <a:latin typeface="Montserrat" panose="00000500000000000000" pitchFamily="2" charset="0"/>
              </a:rPr>
              <a:t>(or 93.5%) had </a:t>
            </a:r>
            <a:r>
              <a:rPr lang="en-US" sz="1600" b="1" dirty="0">
                <a:latin typeface="Montserrat" panose="00000500000000000000" pitchFamily="2" charset="0"/>
              </a:rPr>
              <a:t>an active multi-stakeholder platform </a:t>
            </a:r>
            <a:r>
              <a:rPr lang="en-US" sz="1600" dirty="0">
                <a:latin typeface="Montserrat" panose="00000500000000000000" pitchFamily="2" charset="0"/>
              </a:rPr>
              <a:t>at the national level. </a:t>
            </a:r>
            <a:r>
              <a:rPr lang="en-US" sz="1600" b="1" dirty="0">
                <a:latin typeface="Montserrat" panose="00000500000000000000" pitchFamily="2" charset="0"/>
              </a:rPr>
              <a:t>48 countries </a:t>
            </a:r>
            <a:r>
              <a:rPr lang="en-US" sz="1600" dirty="0">
                <a:latin typeface="Montserrat" panose="00000500000000000000" pitchFamily="2" charset="0"/>
              </a:rPr>
              <a:t>work </a:t>
            </a:r>
            <a:r>
              <a:rPr lang="en-US" sz="1600" b="1" dirty="0">
                <a:latin typeface="Montserrat" panose="00000500000000000000" pitchFamily="2" charset="0"/>
              </a:rPr>
              <a:t>sub-nationally</a:t>
            </a:r>
            <a:endParaRPr lang="en-CH" sz="1600" dirty="0"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44006-6090-43A2-8BD9-1AC11C421E17}"/>
              </a:ext>
            </a:extLst>
          </p:cNvPr>
          <p:cNvSpPr txBox="1"/>
          <p:nvPr/>
        </p:nvSpPr>
        <p:spPr>
          <a:xfrm>
            <a:off x="5963094" y="3206418"/>
            <a:ext cx="5390707" cy="956773"/>
          </a:xfrm>
          <a:prstGeom prst="rect">
            <a:avLst/>
          </a:prstGeom>
          <a:solidFill>
            <a:srgbClr val="F58220"/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just"/>
            <a:r>
              <a:rPr lang="en-US" sz="1600" dirty="0">
                <a:latin typeface="Montserrat" panose="00000500000000000000" pitchFamily="2" charset="0"/>
              </a:rPr>
              <a:t>In 2020, </a:t>
            </a:r>
            <a:r>
              <a:rPr lang="en-US" sz="1600" b="1" dirty="0">
                <a:latin typeface="Montserrat" panose="00000500000000000000" pitchFamily="2" charset="0"/>
              </a:rPr>
              <a:t>31 SUN countries reported having 3 of 4 networks </a:t>
            </a:r>
            <a:r>
              <a:rPr lang="en-US" sz="1600" dirty="0">
                <a:latin typeface="Montserrat" panose="00000500000000000000" pitchFamily="2" charset="0"/>
              </a:rPr>
              <a:t>(UN, business, donor and civil society networks) for coordination of nutrition actions</a:t>
            </a:r>
            <a:endParaRPr lang="en-CH" sz="1600" dirty="0"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E5A930-BB36-4BC7-A860-EFEFCF5EE1D4}"/>
              </a:ext>
            </a:extLst>
          </p:cNvPr>
          <p:cNvSpPr txBox="1"/>
          <p:nvPr/>
        </p:nvSpPr>
        <p:spPr>
          <a:xfrm>
            <a:off x="838199" y="1346174"/>
            <a:ext cx="224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D33B"/>
                </a:solidFill>
                <a:latin typeface="Montserrat" panose="00000500000000000000" pitchFamily="50" charset="0"/>
              </a:rPr>
              <a:t>THEN </a:t>
            </a:r>
            <a:endParaRPr lang="en-CH" sz="2800" b="1" dirty="0">
              <a:solidFill>
                <a:srgbClr val="ECD33B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0B3E4A-6674-480A-87BC-A2217A3490C5}"/>
              </a:ext>
            </a:extLst>
          </p:cNvPr>
          <p:cNvSpPr txBox="1"/>
          <p:nvPr/>
        </p:nvSpPr>
        <p:spPr>
          <a:xfrm>
            <a:off x="838199" y="3095100"/>
            <a:ext cx="3988982" cy="1695437"/>
          </a:xfrm>
          <a:prstGeom prst="rect">
            <a:avLst/>
          </a:prstGeom>
          <a:solidFill>
            <a:srgbClr val="ECD33B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In 2011, </a:t>
            </a:r>
            <a:r>
              <a:rPr lang="en-US" sz="1600" b="1" dirty="0">
                <a:latin typeface="Montserrat" panose="00000500000000000000" pitchFamily="2" charset="0"/>
              </a:rPr>
              <a:t>13 countries </a:t>
            </a:r>
            <a:r>
              <a:rPr lang="en-US" sz="1600" dirty="0">
                <a:latin typeface="Montserrat" panose="00000500000000000000" pitchFamily="2" charset="0"/>
              </a:rPr>
              <a:t>had confirmed a </a:t>
            </a:r>
            <a:r>
              <a:rPr lang="en-US" sz="1600" b="1" dirty="0">
                <a:latin typeface="Montserrat" panose="00000500000000000000" pitchFamily="2" charset="0"/>
              </a:rPr>
              <a:t>donor convener, 4 countries </a:t>
            </a:r>
            <a:r>
              <a:rPr lang="en-US" sz="1600" dirty="0">
                <a:latin typeface="Montserrat" panose="00000500000000000000" pitchFamily="2" charset="0"/>
              </a:rPr>
              <a:t>had </a:t>
            </a:r>
            <a:r>
              <a:rPr lang="en-US" sz="1600" dirty="0" err="1">
                <a:latin typeface="Montserrat" panose="00000500000000000000" pitchFamily="2" charset="0"/>
              </a:rPr>
              <a:t>formalised</a:t>
            </a:r>
            <a:r>
              <a:rPr lang="en-US" sz="1600" dirty="0">
                <a:latin typeface="Montserrat" panose="00000500000000000000" pitchFamily="2" charset="0"/>
              </a:rPr>
              <a:t> their </a:t>
            </a:r>
            <a:r>
              <a:rPr lang="en-US" sz="1600" b="1" dirty="0">
                <a:latin typeface="Montserrat" panose="00000500000000000000" pitchFamily="2" charset="0"/>
              </a:rPr>
              <a:t>civil society engagement and 6 </a:t>
            </a:r>
            <a:r>
              <a:rPr lang="en-US" sz="1600" dirty="0">
                <a:latin typeface="Montserrat" panose="00000500000000000000" pitchFamily="2" charset="0"/>
              </a:rPr>
              <a:t>countries ensured </a:t>
            </a:r>
            <a:r>
              <a:rPr lang="en-US" sz="1600" b="1" dirty="0">
                <a:latin typeface="Montserrat" panose="00000500000000000000" pitchFamily="2" charset="0"/>
              </a:rPr>
              <a:t>engagement with business</a:t>
            </a:r>
            <a:endParaRPr lang="en-CH" sz="1600" dirty="0"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C91DB0-902D-4091-9760-C5389B1DD4C3}"/>
              </a:ext>
            </a:extLst>
          </p:cNvPr>
          <p:cNvSpPr txBox="1"/>
          <p:nvPr/>
        </p:nvSpPr>
        <p:spPr>
          <a:xfrm>
            <a:off x="5963094" y="1346174"/>
            <a:ext cx="238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58220"/>
                </a:solidFill>
                <a:latin typeface="Montserrat" panose="00000500000000000000" pitchFamily="50" charset="0"/>
              </a:rPr>
              <a:t>NOW </a:t>
            </a:r>
            <a:endParaRPr lang="en-CH" sz="2800" b="1" dirty="0">
              <a:solidFill>
                <a:srgbClr val="F58220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95C77B-1044-4B6D-8742-1E1087A994BD}"/>
              </a:ext>
            </a:extLst>
          </p:cNvPr>
          <p:cNvSpPr txBox="1"/>
          <p:nvPr/>
        </p:nvSpPr>
        <p:spPr>
          <a:xfrm>
            <a:off x="1286540" y="6036608"/>
            <a:ext cx="10759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B2F4B"/>
                </a:solidFill>
                <a:latin typeface="Montserrat" panose="00000500000000000000" pitchFamily="50" charset="0"/>
              </a:rPr>
              <a:t>However, the scaling up, alignment and disbursement of funding remains a challenge</a:t>
            </a:r>
            <a:endParaRPr lang="en-CH" sz="1600" b="1" dirty="0">
              <a:solidFill>
                <a:srgbClr val="5B2F4B"/>
              </a:solidFill>
              <a:latin typeface="Montserrat" panose="00000500000000000000" pitchFamily="50" charset="0"/>
            </a:endParaRPr>
          </a:p>
        </p:txBody>
      </p:sp>
      <p:pic>
        <p:nvPicPr>
          <p:cNvPr id="16" name="Graphic 15" descr="Exclamation mark">
            <a:extLst>
              <a:ext uri="{FF2B5EF4-FFF2-40B4-BE49-F238E27FC236}">
                <a16:creationId xmlns:a16="http://schemas.microsoft.com/office/drawing/2014/main" id="{49F07969-3415-4074-9507-6CD842F63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865" y="5855047"/>
            <a:ext cx="701675" cy="7016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BE2FC3-8725-4759-A6F5-239FA2DAA23C}"/>
              </a:ext>
            </a:extLst>
          </p:cNvPr>
          <p:cNvSpPr txBox="1"/>
          <p:nvPr/>
        </p:nvSpPr>
        <p:spPr>
          <a:xfrm>
            <a:off x="5963094" y="4448031"/>
            <a:ext cx="5390707" cy="1202994"/>
          </a:xfrm>
          <a:prstGeom prst="rect">
            <a:avLst/>
          </a:prstGeom>
          <a:solidFill>
            <a:srgbClr val="F58220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In 2020, </a:t>
            </a:r>
            <a:r>
              <a:rPr lang="en-US" sz="1600" b="1" dirty="0">
                <a:latin typeface="Montserrat" panose="00000500000000000000" pitchFamily="2" charset="0"/>
              </a:rPr>
              <a:t>49 countries (79%) had a national nutrition plan bringing together sectors and stakeholders</a:t>
            </a:r>
            <a:r>
              <a:rPr lang="en-US" sz="1600" dirty="0">
                <a:latin typeface="Montserrat" panose="00000500000000000000" pitchFamily="2" charset="0"/>
              </a:rPr>
              <a:t> in a whole-of-government approach to address malnutrition</a:t>
            </a:r>
            <a:endParaRPr lang="en-CH" sz="1600" dirty="0"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9D8E6C-3A06-4D33-9CCC-FB7F29E74CED}"/>
              </a:ext>
            </a:extLst>
          </p:cNvPr>
          <p:cNvSpPr txBox="1"/>
          <p:nvPr/>
        </p:nvSpPr>
        <p:spPr>
          <a:xfrm>
            <a:off x="838199" y="4940473"/>
            <a:ext cx="3988982" cy="710552"/>
          </a:xfrm>
          <a:prstGeom prst="rect">
            <a:avLst/>
          </a:prstGeom>
          <a:solidFill>
            <a:srgbClr val="ECD33B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In 2012, </a:t>
            </a:r>
            <a:r>
              <a:rPr lang="en-US" sz="1600" b="1" dirty="0">
                <a:latin typeface="Montserrat" panose="00000500000000000000" pitchFamily="2" charset="0"/>
              </a:rPr>
              <a:t>17 (or 60%) of SUN countries </a:t>
            </a:r>
            <a:r>
              <a:rPr lang="en-US" sz="1600" dirty="0">
                <a:latin typeface="Montserrat" panose="00000500000000000000" pitchFamily="2" charset="0"/>
              </a:rPr>
              <a:t>had costed national nutrition plans</a:t>
            </a:r>
            <a:endParaRPr lang="en-CH" sz="1600" dirty="0">
              <a:latin typeface="Montserrat" panose="00000500000000000000" pitchFamily="2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525AE2-DAAA-4F4B-A74D-07178663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06"/>
            <a:ext cx="11353800" cy="948745"/>
          </a:xfrm>
        </p:spPr>
        <p:txBody>
          <a:bodyPr>
            <a:normAutofit/>
          </a:bodyPr>
          <a:lstStyle/>
          <a:p>
            <a:r>
              <a:rPr lang="en-US" dirty="0"/>
              <a:t>SUN progress at a glance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9BFAD62-D888-4DBC-8A61-32F12334B6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8" name="Kombinationstegning: figur 27">
            <a:extLst>
              <a:ext uri="{FF2B5EF4-FFF2-40B4-BE49-F238E27FC236}">
                <a16:creationId xmlns:a16="http://schemas.microsoft.com/office/drawing/2014/main" id="{202D1D93-52D4-4AA2-ACC3-9308D0A06DDD}"/>
              </a:ext>
            </a:extLst>
          </p:cNvPr>
          <p:cNvSpPr/>
          <p:nvPr/>
        </p:nvSpPr>
        <p:spPr>
          <a:xfrm rot="5400000">
            <a:off x="5159094" y="4879341"/>
            <a:ext cx="472086" cy="692886"/>
          </a:xfrm>
          <a:custGeom>
            <a:avLst/>
            <a:gdLst>
              <a:gd name="connsiteX0" fmla="*/ 178058 w 337609"/>
              <a:gd name="connsiteY0" fmla="*/ 4143 h 543925"/>
              <a:gd name="connsiteX1" fmla="*/ 159579 w 337609"/>
              <a:gd name="connsiteY1" fmla="*/ 4143 h 543925"/>
              <a:gd name="connsiteX2" fmla="*/ 2702 w 337609"/>
              <a:gd name="connsiteY2" fmla="*/ 196263 h 543925"/>
              <a:gd name="connsiteX3" fmla="*/ 1178 w 337609"/>
              <a:gd name="connsiteY3" fmla="*/ 208931 h 543925"/>
              <a:gd name="connsiteX4" fmla="*/ 11942 w 337609"/>
              <a:gd name="connsiteY4" fmla="*/ 215694 h 543925"/>
              <a:gd name="connsiteX5" fmla="*/ 80903 w 337609"/>
              <a:gd name="connsiteY5" fmla="*/ 215694 h 543925"/>
              <a:gd name="connsiteX6" fmla="*/ 80903 w 337609"/>
              <a:gd name="connsiteY6" fmla="*/ 532019 h 543925"/>
              <a:gd name="connsiteX7" fmla="*/ 92809 w 337609"/>
              <a:gd name="connsiteY7" fmla="*/ 543925 h 543925"/>
              <a:gd name="connsiteX8" fmla="*/ 104715 w 337609"/>
              <a:gd name="connsiteY8" fmla="*/ 532019 h 543925"/>
              <a:gd name="connsiteX9" fmla="*/ 104715 w 337609"/>
              <a:gd name="connsiteY9" fmla="*/ 203787 h 543925"/>
              <a:gd name="connsiteX10" fmla="*/ 92809 w 337609"/>
              <a:gd name="connsiteY10" fmla="*/ 191881 h 543925"/>
              <a:gd name="connsiteX11" fmla="*/ 36992 w 337609"/>
              <a:gd name="connsiteY11" fmla="*/ 191881 h 543925"/>
              <a:gd name="connsiteX12" fmla="*/ 168818 w 337609"/>
              <a:gd name="connsiteY12" fmla="*/ 30432 h 543925"/>
              <a:gd name="connsiteX13" fmla="*/ 300644 w 337609"/>
              <a:gd name="connsiteY13" fmla="*/ 191881 h 543925"/>
              <a:gd name="connsiteX14" fmla="*/ 243971 w 337609"/>
              <a:gd name="connsiteY14" fmla="*/ 191881 h 543925"/>
              <a:gd name="connsiteX15" fmla="*/ 232064 w 337609"/>
              <a:gd name="connsiteY15" fmla="*/ 203787 h 543925"/>
              <a:gd name="connsiteX16" fmla="*/ 232064 w 337609"/>
              <a:gd name="connsiteY16" fmla="*/ 460391 h 543925"/>
              <a:gd name="connsiteX17" fmla="*/ 243971 w 337609"/>
              <a:gd name="connsiteY17" fmla="*/ 472297 h 543925"/>
              <a:gd name="connsiteX18" fmla="*/ 255877 w 337609"/>
              <a:gd name="connsiteY18" fmla="*/ 460391 h 543925"/>
              <a:gd name="connsiteX19" fmla="*/ 255877 w 337609"/>
              <a:gd name="connsiteY19" fmla="*/ 215694 h 543925"/>
              <a:gd name="connsiteX20" fmla="*/ 325695 w 337609"/>
              <a:gd name="connsiteY20" fmla="*/ 215694 h 543925"/>
              <a:gd name="connsiteX21" fmla="*/ 336458 w 337609"/>
              <a:gd name="connsiteY21" fmla="*/ 208931 h 543925"/>
              <a:gd name="connsiteX22" fmla="*/ 334934 w 337609"/>
              <a:gd name="connsiteY22" fmla="*/ 196263 h 543925"/>
              <a:gd name="connsiteX23" fmla="*/ 178058 w 337609"/>
              <a:gd name="connsiteY23" fmla="*/ 4143 h 54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7609" h="543925">
                <a:moveTo>
                  <a:pt x="178058" y="4143"/>
                </a:moveTo>
                <a:cubicBezTo>
                  <a:pt x="173486" y="-1381"/>
                  <a:pt x="164151" y="-1381"/>
                  <a:pt x="159579" y="4143"/>
                </a:cubicBezTo>
                <a:lnTo>
                  <a:pt x="2702" y="196263"/>
                </a:lnTo>
                <a:cubicBezTo>
                  <a:pt x="-250" y="199787"/>
                  <a:pt x="-822" y="204740"/>
                  <a:pt x="1178" y="208931"/>
                </a:cubicBezTo>
                <a:cubicBezTo>
                  <a:pt x="3179" y="213122"/>
                  <a:pt x="7370" y="215694"/>
                  <a:pt x="11942" y="215694"/>
                </a:cubicBezTo>
                <a:lnTo>
                  <a:pt x="80903" y="215694"/>
                </a:lnTo>
                <a:lnTo>
                  <a:pt x="80903" y="532019"/>
                </a:lnTo>
                <a:cubicBezTo>
                  <a:pt x="80903" y="538591"/>
                  <a:pt x="86237" y="543925"/>
                  <a:pt x="92809" y="543925"/>
                </a:cubicBezTo>
                <a:cubicBezTo>
                  <a:pt x="99381" y="543925"/>
                  <a:pt x="104715" y="538591"/>
                  <a:pt x="104715" y="532019"/>
                </a:cubicBezTo>
                <a:lnTo>
                  <a:pt x="104715" y="203787"/>
                </a:lnTo>
                <a:cubicBezTo>
                  <a:pt x="104715" y="197215"/>
                  <a:pt x="99381" y="191881"/>
                  <a:pt x="92809" y="191881"/>
                </a:cubicBezTo>
                <a:lnTo>
                  <a:pt x="36992" y="191881"/>
                </a:lnTo>
                <a:lnTo>
                  <a:pt x="168818" y="30432"/>
                </a:lnTo>
                <a:lnTo>
                  <a:pt x="300644" y="191881"/>
                </a:lnTo>
                <a:lnTo>
                  <a:pt x="243971" y="191881"/>
                </a:lnTo>
                <a:cubicBezTo>
                  <a:pt x="237398" y="191881"/>
                  <a:pt x="232064" y="197215"/>
                  <a:pt x="232064" y="203787"/>
                </a:cubicBezTo>
                <a:lnTo>
                  <a:pt x="232064" y="460391"/>
                </a:lnTo>
                <a:cubicBezTo>
                  <a:pt x="232064" y="466963"/>
                  <a:pt x="237398" y="472297"/>
                  <a:pt x="243971" y="472297"/>
                </a:cubicBezTo>
                <a:cubicBezTo>
                  <a:pt x="250543" y="472297"/>
                  <a:pt x="255877" y="466963"/>
                  <a:pt x="255877" y="460391"/>
                </a:cubicBezTo>
                <a:lnTo>
                  <a:pt x="255877" y="215694"/>
                </a:lnTo>
                <a:lnTo>
                  <a:pt x="325695" y="215694"/>
                </a:lnTo>
                <a:cubicBezTo>
                  <a:pt x="330267" y="215694"/>
                  <a:pt x="334458" y="213027"/>
                  <a:pt x="336458" y="208931"/>
                </a:cubicBezTo>
                <a:cubicBezTo>
                  <a:pt x="338459" y="204740"/>
                  <a:pt x="337792" y="199882"/>
                  <a:pt x="334934" y="196263"/>
                </a:cubicBezTo>
                <a:lnTo>
                  <a:pt x="178058" y="4143"/>
                </a:lnTo>
                <a:close/>
              </a:path>
            </a:pathLst>
          </a:custGeom>
          <a:solidFill>
            <a:srgbClr val="004B4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Kombinationstegning: figur 28">
            <a:extLst>
              <a:ext uri="{FF2B5EF4-FFF2-40B4-BE49-F238E27FC236}">
                <a16:creationId xmlns:a16="http://schemas.microsoft.com/office/drawing/2014/main" id="{902949B1-57A3-49F7-84F7-31D56728ECEE}"/>
              </a:ext>
            </a:extLst>
          </p:cNvPr>
          <p:cNvSpPr/>
          <p:nvPr/>
        </p:nvSpPr>
        <p:spPr>
          <a:xfrm rot="5400000">
            <a:off x="5159094" y="3493920"/>
            <a:ext cx="472086" cy="692886"/>
          </a:xfrm>
          <a:custGeom>
            <a:avLst/>
            <a:gdLst>
              <a:gd name="connsiteX0" fmla="*/ 178058 w 337609"/>
              <a:gd name="connsiteY0" fmla="*/ 4143 h 543925"/>
              <a:gd name="connsiteX1" fmla="*/ 159579 w 337609"/>
              <a:gd name="connsiteY1" fmla="*/ 4143 h 543925"/>
              <a:gd name="connsiteX2" fmla="*/ 2702 w 337609"/>
              <a:gd name="connsiteY2" fmla="*/ 196263 h 543925"/>
              <a:gd name="connsiteX3" fmla="*/ 1178 w 337609"/>
              <a:gd name="connsiteY3" fmla="*/ 208931 h 543925"/>
              <a:gd name="connsiteX4" fmla="*/ 11942 w 337609"/>
              <a:gd name="connsiteY4" fmla="*/ 215694 h 543925"/>
              <a:gd name="connsiteX5" fmla="*/ 80903 w 337609"/>
              <a:gd name="connsiteY5" fmla="*/ 215694 h 543925"/>
              <a:gd name="connsiteX6" fmla="*/ 80903 w 337609"/>
              <a:gd name="connsiteY6" fmla="*/ 532019 h 543925"/>
              <a:gd name="connsiteX7" fmla="*/ 92809 w 337609"/>
              <a:gd name="connsiteY7" fmla="*/ 543925 h 543925"/>
              <a:gd name="connsiteX8" fmla="*/ 104715 w 337609"/>
              <a:gd name="connsiteY8" fmla="*/ 532019 h 543925"/>
              <a:gd name="connsiteX9" fmla="*/ 104715 w 337609"/>
              <a:gd name="connsiteY9" fmla="*/ 203787 h 543925"/>
              <a:gd name="connsiteX10" fmla="*/ 92809 w 337609"/>
              <a:gd name="connsiteY10" fmla="*/ 191881 h 543925"/>
              <a:gd name="connsiteX11" fmla="*/ 36992 w 337609"/>
              <a:gd name="connsiteY11" fmla="*/ 191881 h 543925"/>
              <a:gd name="connsiteX12" fmla="*/ 168818 w 337609"/>
              <a:gd name="connsiteY12" fmla="*/ 30432 h 543925"/>
              <a:gd name="connsiteX13" fmla="*/ 300644 w 337609"/>
              <a:gd name="connsiteY13" fmla="*/ 191881 h 543925"/>
              <a:gd name="connsiteX14" fmla="*/ 243971 w 337609"/>
              <a:gd name="connsiteY14" fmla="*/ 191881 h 543925"/>
              <a:gd name="connsiteX15" fmla="*/ 232064 w 337609"/>
              <a:gd name="connsiteY15" fmla="*/ 203787 h 543925"/>
              <a:gd name="connsiteX16" fmla="*/ 232064 w 337609"/>
              <a:gd name="connsiteY16" fmla="*/ 460391 h 543925"/>
              <a:gd name="connsiteX17" fmla="*/ 243971 w 337609"/>
              <a:gd name="connsiteY17" fmla="*/ 472297 h 543925"/>
              <a:gd name="connsiteX18" fmla="*/ 255877 w 337609"/>
              <a:gd name="connsiteY18" fmla="*/ 460391 h 543925"/>
              <a:gd name="connsiteX19" fmla="*/ 255877 w 337609"/>
              <a:gd name="connsiteY19" fmla="*/ 215694 h 543925"/>
              <a:gd name="connsiteX20" fmla="*/ 325695 w 337609"/>
              <a:gd name="connsiteY20" fmla="*/ 215694 h 543925"/>
              <a:gd name="connsiteX21" fmla="*/ 336458 w 337609"/>
              <a:gd name="connsiteY21" fmla="*/ 208931 h 543925"/>
              <a:gd name="connsiteX22" fmla="*/ 334934 w 337609"/>
              <a:gd name="connsiteY22" fmla="*/ 196263 h 543925"/>
              <a:gd name="connsiteX23" fmla="*/ 178058 w 337609"/>
              <a:gd name="connsiteY23" fmla="*/ 4143 h 54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7609" h="543925">
                <a:moveTo>
                  <a:pt x="178058" y="4143"/>
                </a:moveTo>
                <a:cubicBezTo>
                  <a:pt x="173486" y="-1381"/>
                  <a:pt x="164151" y="-1381"/>
                  <a:pt x="159579" y="4143"/>
                </a:cubicBezTo>
                <a:lnTo>
                  <a:pt x="2702" y="196263"/>
                </a:lnTo>
                <a:cubicBezTo>
                  <a:pt x="-250" y="199787"/>
                  <a:pt x="-822" y="204740"/>
                  <a:pt x="1178" y="208931"/>
                </a:cubicBezTo>
                <a:cubicBezTo>
                  <a:pt x="3179" y="213122"/>
                  <a:pt x="7370" y="215694"/>
                  <a:pt x="11942" y="215694"/>
                </a:cubicBezTo>
                <a:lnTo>
                  <a:pt x="80903" y="215694"/>
                </a:lnTo>
                <a:lnTo>
                  <a:pt x="80903" y="532019"/>
                </a:lnTo>
                <a:cubicBezTo>
                  <a:pt x="80903" y="538591"/>
                  <a:pt x="86237" y="543925"/>
                  <a:pt x="92809" y="543925"/>
                </a:cubicBezTo>
                <a:cubicBezTo>
                  <a:pt x="99381" y="543925"/>
                  <a:pt x="104715" y="538591"/>
                  <a:pt x="104715" y="532019"/>
                </a:cubicBezTo>
                <a:lnTo>
                  <a:pt x="104715" y="203787"/>
                </a:lnTo>
                <a:cubicBezTo>
                  <a:pt x="104715" y="197215"/>
                  <a:pt x="99381" y="191881"/>
                  <a:pt x="92809" y="191881"/>
                </a:cubicBezTo>
                <a:lnTo>
                  <a:pt x="36992" y="191881"/>
                </a:lnTo>
                <a:lnTo>
                  <a:pt x="168818" y="30432"/>
                </a:lnTo>
                <a:lnTo>
                  <a:pt x="300644" y="191881"/>
                </a:lnTo>
                <a:lnTo>
                  <a:pt x="243971" y="191881"/>
                </a:lnTo>
                <a:cubicBezTo>
                  <a:pt x="237398" y="191881"/>
                  <a:pt x="232064" y="197215"/>
                  <a:pt x="232064" y="203787"/>
                </a:cubicBezTo>
                <a:lnTo>
                  <a:pt x="232064" y="460391"/>
                </a:lnTo>
                <a:cubicBezTo>
                  <a:pt x="232064" y="466963"/>
                  <a:pt x="237398" y="472297"/>
                  <a:pt x="243971" y="472297"/>
                </a:cubicBezTo>
                <a:cubicBezTo>
                  <a:pt x="250543" y="472297"/>
                  <a:pt x="255877" y="466963"/>
                  <a:pt x="255877" y="460391"/>
                </a:cubicBezTo>
                <a:lnTo>
                  <a:pt x="255877" y="215694"/>
                </a:lnTo>
                <a:lnTo>
                  <a:pt x="325695" y="215694"/>
                </a:lnTo>
                <a:cubicBezTo>
                  <a:pt x="330267" y="215694"/>
                  <a:pt x="334458" y="213027"/>
                  <a:pt x="336458" y="208931"/>
                </a:cubicBezTo>
                <a:cubicBezTo>
                  <a:pt x="338459" y="204740"/>
                  <a:pt x="337792" y="199882"/>
                  <a:pt x="334934" y="196263"/>
                </a:cubicBezTo>
                <a:lnTo>
                  <a:pt x="178058" y="4143"/>
                </a:lnTo>
                <a:close/>
              </a:path>
            </a:pathLst>
          </a:custGeom>
          <a:solidFill>
            <a:srgbClr val="004B4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Kombinationstegning: figur 29">
            <a:extLst>
              <a:ext uri="{FF2B5EF4-FFF2-40B4-BE49-F238E27FC236}">
                <a16:creationId xmlns:a16="http://schemas.microsoft.com/office/drawing/2014/main" id="{EDB23543-A74D-417E-B221-43B2BA3CC972}"/>
              </a:ext>
            </a:extLst>
          </p:cNvPr>
          <p:cNvSpPr/>
          <p:nvPr/>
        </p:nvSpPr>
        <p:spPr>
          <a:xfrm rot="5400000">
            <a:off x="5159094" y="2108498"/>
            <a:ext cx="472086" cy="692886"/>
          </a:xfrm>
          <a:custGeom>
            <a:avLst/>
            <a:gdLst>
              <a:gd name="connsiteX0" fmla="*/ 178058 w 337609"/>
              <a:gd name="connsiteY0" fmla="*/ 4143 h 543925"/>
              <a:gd name="connsiteX1" fmla="*/ 159579 w 337609"/>
              <a:gd name="connsiteY1" fmla="*/ 4143 h 543925"/>
              <a:gd name="connsiteX2" fmla="*/ 2702 w 337609"/>
              <a:gd name="connsiteY2" fmla="*/ 196263 h 543925"/>
              <a:gd name="connsiteX3" fmla="*/ 1178 w 337609"/>
              <a:gd name="connsiteY3" fmla="*/ 208931 h 543925"/>
              <a:gd name="connsiteX4" fmla="*/ 11942 w 337609"/>
              <a:gd name="connsiteY4" fmla="*/ 215694 h 543925"/>
              <a:gd name="connsiteX5" fmla="*/ 80903 w 337609"/>
              <a:gd name="connsiteY5" fmla="*/ 215694 h 543925"/>
              <a:gd name="connsiteX6" fmla="*/ 80903 w 337609"/>
              <a:gd name="connsiteY6" fmla="*/ 532019 h 543925"/>
              <a:gd name="connsiteX7" fmla="*/ 92809 w 337609"/>
              <a:gd name="connsiteY7" fmla="*/ 543925 h 543925"/>
              <a:gd name="connsiteX8" fmla="*/ 104715 w 337609"/>
              <a:gd name="connsiteY8" fmla="*/ 532019 h 543925"/>
              <a:gd name="connsiteX9" fmla="*/ 104715 w 337609"/>
              <a:gd name="connsiteY9" fmla="*/ 203787 h 543925"/>
              <a:gd name="connsiteX10" fmla="*/ 92809 w 337609"/>
              <a:gd name="connsiteY10" fmla="*/ 191881 h 543925"/>
              <a:gd name="connsiteX11" fmla="*/ 36992 w 337609"/>
              <a:gd name="connsiteY11" fmla="*/ 191881 h 543925"/>
              <a:gd name="connsiteX12" fmla="*/ 168818 w 337609"/>
              <a:gd name="connsiteY12" fmla="*/ 30432 h 543925"/>
              <a:gd name="connsiteX13" fmla="*/ 300644 w 337609"/>
              <a:gd name="connsiteY13" fmla="*/ 191881 h 543925"/>
              <a:gd name="connsiteX14" fmla="*/ 243971 w 337609"/>
              <a:gd name="connsiteY14" fmla="*/ 191881 h 543925"/>
              <a:gd name="connsiteX15" fmla="*/ 232064 w 337609"/>
              <a:gd name="connsiteY15" fmla="*/ 203787 h 543925"/>
              <a:gd name="connsiteX16" fmla="*/ 232064 w 337609"/>
              <a:gd name="connsiteY16" fmla="*/ 460391 h 543925"/>
              <a:gd name="connsiteX17" fmla="*/ 243971 w 337609"/>
              <a:gd name="connsiteY17" fmla="*/ 472297 h 543925"/>
              <a:gd name="connsiteX18" fmla="*/ 255877 w 337609"/>
              <a:gd name="connsiteY18" fmla="*/ 460391 h 543925"/>
              <a:gd name="connsiteX19" fmla="*/ 255877 w 337609"/>
              <a:gd name="connsiteY19" fmla="*/ 215694 h 543925"/>
              <a:gd name="connsiteX20" fmla="*/ 325695 w 337609"/>
              <a:gd name="connsiteY20" fmla="*/ 215694 h 543925"/>
              <a:gd name="connsiteX21" fmla="*/ 336458 w 337609"/>
              <a:gd name="connsiteY21" fmla="*/ 208931 h 543925"/>
              <a:gd name="connsiteX22" fmla="*/ 334934 w 337609"/>
              <a:gd name="connsiteY22" fmla="*/ 196263 h 543925"/>
              <a:gd name="connsiteX23" fmla="*/ 178058 w 337609"/>
              <a:gd name="connsiteY23" fmla="*/ 4143 h 54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7609" h="543925">
                <a:moveTo>
                  <a:pt x="178058" y="4143"/>
                </a:moveTo>
                <a:cubicBezTo>
                  <a:pt x="173486" y="-1381"/>
                  <a:pt x="164151" y="-1381"/>
                  <a:pt x="159579" y="4143"/>
                </a:cubicBezTo>
                <a:lnTo>
                  <a:pt x="2702" y="196263"/>
                </a:lnTo>
                <a:cubicBezTo>
                  <a:pt x="-250" y="199787"/>
                  <a:pt x="-822" y="204740"/>
                  <a:pt x="1178" y="208931"/>
                </a:cubicBezTo>
                <a:cubicBezTo>
                  <a:pt x="3179" y="213122"/>
                  <a:pt x="7370" y="215694"/>
                  <a:pt x="11942" y="215694"/>
                </a:cubicBezTo>
                <a:lnTo>
                  <a:pt x="80903" y="215694"/>
                </a:lnTo>
                <a:lnTo>
                  <a:pt x="80903" y="532019"/>
                </a:lnTo>
                <a:cubicBezTo>
                  <a:pt x="80903" y="538591"/>
                  <a:pt x="86237" y="543925"/>
                  <a:pt x="92809" y="543925"/>
                </a:cubicBezTo>
                <a:cubicBezTo>
                  <a:pt x="99381" y="543925"/>
                  <a:pt x="104715" y="538591"/>
                  <a:pt x="104715" y="532019"/>
                </a:cubicBezTo>
                <a:lnTo>
                  <a:pt x="104715" y="203787"/>
                </a:lnTo>
                <a:cubicBezTo>
                  <a:pt x="104715" y="197215"/>
                  <a:pt x="99381" y="191881"/>
                  <a:pt x="92809" y="191881"/>
                </a:cubicBezTo>
                <a:lnTo>
                  <a:pt x="36992" y="191881"/>
                </a:lnTo>
                <a:lnTo>
                  <a:pt x="168818" y="30432"/>
                </a:lnTo>
                <a:lnTo>
                  <a:pt x="300644" y="191881"/>
                </a:lnTo>
                <a:lnTo>
                  <a:pt x="243971" y="191881"/>
                </a:lnTo>
                <a:cubicBezTo>
                  <a:pt x="237398" y="191881"/>
                  <a:pt x="232064" y="197215"/>
                  <a:pt x="232064" y="203787"/>
                </a:cubicBezTo>
                <a:lnTo>
                  <a:pt x="232064" y="460391"/>
                </a:lnTo>
                <a:cubicBezTo>
                  <a:pt x="232064" y="466963"/>
                  <a:pt x="237398" y="472297"/>
                  <a:pt x="243971" y="472297"/>
                </a:cubicBezTo>
                <a:cubicBezTo>
                  <a:pt x="250543" y="472297"/>
                  <a:pt x="255877" y="466963"/>
                  <a:pt x="255877" y="460391"/>
                </a:cubicBezTo>
                <a:lnTo>
                  <a:pt x="255877" y="215694"/>
                </a:lnTo>
                <a:lnTo>
                  <a:pt x="325695" y="215694"/>
                </a:lnTo>
                <a:cubicBezTo>
                  <a:pt x="330267" y="215694"/>
                  <a:pt x="334458" y="213027"/>
                  <a:pt x="336458" y="208931"/>
                </a:cubicBezTo>
                <a:cubicBezTo>
                  <a:pt x="338459" y="204740"/>
                  <a:pt x="337792" y="199882"/>
                  <a:pt x="334934" y="196263"/>
                </a:cubicBezTo>
                <a:lnTo>
                  <a:pt x="178058" y="4143"/>
                </a:lnTo>
                <a:close/>
              </a:path>
            </a:pathLst>
          </a:custGeom>
          <a:solidFill>
            <a:srgbClr val="004B4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9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E69BC37-F8FC-4ECA-9AC4-655812F3270C}"/>
              </a:ext>
            </a:extLst>
          </p:cNvPr>
          <p:cNvSpPr txBox="1">
            <a:spLocks/>
          </p:cNvSpPr>
          <p:nvPr/>
        </p:nvSpPr>
        <p:spPr>
          <a:xfrm>
            <a:off x="838200" y="36195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endParaRPr lang="en-CH" sz="3600" b="1" dirty="0">
              <a:solidFill>
                <a:srgbClr val="2D6956"/>
              </a:solidFill>
              <a:latin typeface="Montserrat Black" panose="00000A00000000000000" pitchFamily="2" charset="0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D6108A6D-D92E-4D27-AA5F-CE84BCA8F8E5}"/>
              </a:ext>
            </a:extLst>
          </p:cNvPr>
          <p:cNvSpPr txBox="1"/>
          <p:nvPr/>
        </p:nvSpPr>
        <p:spPr>
          <a:xfrm>
            <a:off x="2718035" y="2067570"/>
            <a:ext cx="897866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i="0" u="none" strike="noStrike" baseline="0" dirty="0">
                <a:solidFill>
                  <a:srgbClr val="004A4B"/>
                </a:solidFill>
                <a:latin typeface="Montserrat" panose="00000500000000000000" pitchFamily="2" charset="0"/>
              </a:rPr>
              <a:t>By 2030, a world free from malnutrition in all its forms</a:t>
            </a:r>
            <a:endParaRPr lang="en-CH" sz="1700" b="1" dirty="0"/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2A1F5B1C-7193-4CB0-BCCB-38CEB231F696}"/>
              </a:ext>
            </a:extLst>
          </p:cNvPr>
          <p:cNvSpPr txBox="1"/>
          <p:nvPr/>
        </p:nvSpPr>
        <p:spPr>
          <a:xfrm>
            <a:off x="2718035" y="3100774"/>
            <a:ext cx="89786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i="0" u="none" strike="noStrike" baseline="0" dirty="0">
                <a:solidFill>
                  <a:srgbClr val="5ABEC3"/>
                </a:solidFill>
                <a:latin typeface="Montserrat" panose="00000500000000000000" pitchFamily="2" charset="0"/>
              </a:rPr>
              <a:t>Speeding up progress towards World Health Assembly global targets on all forms of malnutrition</a:t>
            </a:r>
            <a:endParaRPr lang="en-CH" sz="1700" dirty="0">
              <a:solidFill>
                <a:srgbClr val="5ABEC3"/>
              </a:solidFill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11D52CE3-A8EE-4B55-82CA-3289C6BB12EF}"/>
              </a:ext>
            </a:extLst>
          </p:cNvPr>
          <p:cNvSpPr txBox="1"/>
          <p:nvPr/>
        </p:nvSpPr>
        <p:spPr>
          <a:xfrm>
            <a:off x="2718035" y="4252444"/>
            <a:ext cx="462654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700" b="1" i="0" u="none" strike="noStrike" baseline="0" dirty="0">
                <a:latin typeface="Montserrat" panose="00000500000000000000" pitchFamily="2" charset="0"/>
              </a:rPr>
              <a:t>Greater priority given to nutrition in national development  	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2CF17741-18F9-4AEC-8C08-95CC356CF6CB}"/>
              </a:ext>
            </a:extLst>
          </p:cNvPr>
          <p:cNvSpPr txBox="1"/>
          <p:nvPr/>
        </p:nvSpPr>
        <p:spPr>
          <a:xfrm>
            <a:off x="8201025" y="4260098"/>
            <a:ext cx="349567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700" b="1" i="0" u="none" strike="noStrike" baseline="0" dirty="0">
                <a:latin typeface="Montserrat" panose="00000500000000000000" pitchFamily="2" charset="0"/>
              </a:rPr>
              <a:t>Country priorities are scaled up</a:t>
            </a: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D460BA9D-B825-4C09-94E1-AFE95139D099}"/>
              </a:ext>
            </a:extLst>
          </p:cNvPr>
          <p:cNvSpPr txBox="1"/>
          <p:nvPr/>
        </p:nvSpPr>
        <p:spPr>
          <a:xfrm>
            <a:off x="838201" y="1762126"/>
            <a:ext cx="1752600" cy="980222"/>
          </a:xfrm>
          <a:prstGeom prst="rect">
            <a:avLst/>
          </a:prstGeom>
          <a:solidFill>
            <a:srgbClr val="2D695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chemeClr val="bg1"/>
                </a:solidFill>
                <a:latin typeface="Montserrat" panose="00000500000000000000" pitchFamily="2" charset="0"/>
              </a:rPr>
              <a:t>OUR VISION </a:t>
            </a:r>
            <a:endParaRPr lang="en-CH" sz="2400" dirty="0">
              <a:solidFill>
                <a:schemeClr val="bg1"/>
              </a:solidFill>
            </a:endParaRP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177CC6E0-B6B5-46F7-A44F-4BEB71C3485A}"/>
              </a:ext>
            </a:extLst>
          </p:cNvPr>
          <p:cNvSpPr txBox="1"/>
          <p:nvPr/>
        </p:nvSpPr>
        <p:spPr>
          <a:xfrm>
            <a:off x="838201" y="2923813"/>
            <a:ext cx="1752600" cy="980222"/>
          </a:xfrm>
          <a:prstGeom prst="rect">
            <a:avLst/>
          </a:prstGeom>
          <a:solidFill>
            <a:srgbClr val="5ABEC3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chemeClr val="bg1"/>
                </a:solidFill>
                <a:latin typeface="Montserrat" panose="00000500000000000000" pitchFamily="2" charset="0"/>
              </a:rPr>
              <a:t>OUR GOAL </a:t>
            </a:r>
            <a:endParaRPr lang="en-CH" sz="2400" dirty="0">
              <a:solidFill>
                <a:schemeClr val="bg1"/>
              </a:solidFill>
            </a:endParaRP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5665DF25-C552-4C96-9C8E-B5135F9CBF52}"/>
              </a:ext>
            </a:extLst>
          </p:cNvPr>
          <p:cNvSpPr txBox="1"/>
          <p:nvPr/>
        </p:nvSpPr>
        <p:spPr>
          <a:xfrm>
            <a:off x="838201" y="4085500"/>
            <a:ext cx="1752600" cy="980222"/>
          </a:xfrm>
          <a:prstGeom prst="rect">
            <a:avLst/>
          </a:prstGeom>
          <a:solidFill>
            <a:srgbClr val="F5822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chemeClr val="bg1"/>
                </a:solidFill>
                <a:latin typeface="Montserrat" panose="00000500000000000000" pitchFamily="2" charset="0"/>
              </a:rPr>
              <a:t>OUR </a:t>
            </a:r>
            <a:r>
              <a:rPr lang="en-US" b="1" i="0" u="none" strike="noStrike" baseline="0" dirty="0">
                <a:solidFill>
                  <a:schemeClr val="bg1"/>
                </a:solidFill>
                <a:latin typeface="Montserrat" panose="00000500000000000000" pitchFamily="2" charset="0"/>
              </a:rPr>
              <a:t>OBJECTIVES 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663791CC-2895-4FA4-A214-6E161C86BBFA}"/>
              </a:ext>
            </a:extLst>
          </p:cNvPr>
          <p:cNvSpPr txBox="1"/>
          <p:nvPr/>
        </p:nvSpPr>
        <p:spPr>
          <a:xfrm>
            <a:off x="838201" y="5247186"/>
            <a:ext cx="1752600" cy="980222"/>
          </a:xfrm>
          <a:prstGeom prst="rect">
            <a:avLst/>
          </a:prstGeom>
          <a:solidFill>
            <a:srgbClr val="ECD33B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chemeClr val="bg1"/>
                </a:solidFill>
                <a:latin typeface="Montserrat" panose="00000500000000000000" pitchFamily="2" charset="0"/>
              </a:rPr>
              <a:t>OUR </a:t>
            </a:r>
            <a:r>
              <a:rPr lang="en-US" sz="2000" b="1" i="0" u="none" strike="noStrike" baseline="0" dirty="0">
                <a:solidFill>
                  <a:schemeClr val="bg1"/>
                </a:solidFill>
                <a:latin typeface="Montserrat" panose="00000500000000000000" pitchFamily="2" charset="0"/>
              </a:rPr>
              <a:t>APPROACH </a:t>
            </a:r>
            <a:endParaRPr lang="en-CH" sz="2000" dirty="0">
              <a:solidFill>
                <a:schemeClr val="bg1"/>
              </a:solidFill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3D9E2FA0-D636-4D73-BF58-ECF787027D5C}"/>
              </a:ext>
            </a:extLst>
          </p:cNvPr>
          <p:cNvSpPr txBox="1"/>
          <p:nvPr/>
        </p:nvSpPr>
        <p:spPr>
          <a:xfrm>
            <a:off x="2718035" y="5381018"/>
            <a:ext cx="89786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i="0" u="none" strike="noStrike" baseline="0" dirty="0">
                <a:solidFill>
                  <a:srgbClr val="ECD33B"/>
                </a:solidFill>
                <a:latin typeface="Montserrat" panose="00000500000000000000" pitchFamily="2" charset="0"/>
              </a:rPr>
              <a:t>Collective, coherent and evidence-based action leads to </a:t>
            </a:r>
            <a:r>
              <a:rPr lang="en-US" sz="1700" b="1" u="none" strike="noStrike" baseline="0" dirty="0">
                <a:solidFill>
                  <a:srgbClr val="ECD33B"/>
                </a:solidFill>
                <a:latin typeface="Montserrat" panose="00000500000000000000" pitchFamily="2" charset="0"/>
              </a:rPr>
              <a:t>accelerated</a:t>
            </a:r>
            <a:r>
              <a:rPr lang="en-US" sz="1700" b="1" i="0" u="none" strike="noStrike" baseline="0" dirty="0">
                <a:solidFill>
                  <a:srgbClr val="ECD33B"/>
                </a:solidFill>
                <a:latin typeface="Montserrat" panose="00000500000000000000" pitchFamily="2" charset="0"/>
              </a:rPr>
              <a:t> nutrition progress and systemic change at the national and sub-national level	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9B79986-E07B-46B4-888E-D067BC92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13306"/>
            <a:ext cx="8620125" cy="948745"/>
          </a:xfrm>
        </p:spPr>
        <p:txBody>
          <a:bodyPr>
            <a:normAutofit/>
          </a:bodyPr>
          <a:lstStyle/>
          <a:p>
            <a:r>
              <a:rPr lang="en-US" dirty="0"/>
              <a:t>Our theory of change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DDF38D36-3B54-474D-A0D9-9CD6DA39C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849" y="332859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3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N">
      <a:dk1>
        <a:sysClr val="windowText" lastClr="000000"/>
      </a:dk1>
      <a:lt1>
        <a:sysClr val="window" lastClr="FFFFFF"/>
      </a:lt1>
      <a:dk2>
        <a:srgbClr val="0C0A3A"/>
      </a:dk2>
      <a:lt2>
        <a:srgbClr val="FFFFFF"/>
      </a:lt2>
      <a:accent1>
        <a:srgbClr val="F58220"/>
      </a:accent1>
      <a:accent2>
        <a:srgbClr val="6F6259"/>
      </a:accent2>
      <a:accent3>
        <a:srgbClr val="004B4C"/>
      </a:accent3>
      <a:accent4>
        <a:srgbClr val="0C0A3A"/>
      </a:accent4>
      <a:accent5>
        <a:srgbClr val="5B9BD5"/>
      </a:accent5>
      <a:accent6>
        <a:srgbClr val="5ABEB9"/>
      </a:accent6>
      <a:hlink>
        <a:srgbClr val="000000"/>
      </a:hlink>
      <a:folHlink>
        <a:srgbClr val="6F62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32E37AD8A8C4CB47D1F8FE45D82B2" ma:contentTypeVersion="12" ma:contentTypeDescription="Create a new document." ma:contentTypeScope="" ma:versionID="2a8d3dec299500daf5b08655fdba8d60">
  <xsd:schema xmlns:xsd="http://www.w3.org/2001/XMLSchema" xmlns:xs="http://www.w3.org/2001/XMLSchema" xmlns:p="http://schemas.microsoft.com/office/2006/metadata/properties" xmlns:ns2="dd51fa14-9e19-4302-985f-af6725cdb889" xmlns:ns3="12792649-093e-4c09-9e81-6b987bd4cb2b" targetNamespace="http://schemas.microsoft.com/office/2006/metadata/properties" ma:root="true" ma:fieldsID="a40498b09dbefb8296a8b3345d35ecd2" ns2:_="" ns3:_="">
    <xsd:import namespace="dd51fa14-9e19-4302-985f-af6725cdb889"/>
    <xsd:import namespace="12792649-093e-4c09-9e81-6b987bd4cb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1fa14-9e19-4302-985f-af6725cdb8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92649-093e-4c09-9e81-6b987bd4cb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47752C-011B-47FE-B2C1-323B78C6D3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D06426-76BF-4EC8-A8B5-BED7DCAB0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51fa14-9e19-4302-985f-af6725cdb889"/>
    <ds:schemaRef ds:uri="12792649-093e-4c09-9e81-6b987bd4c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61B7F-5139-4889-8C6B-FE5DD8B53F2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5160</TotalTime>
  <Words>1780</Words>
  <Application>Microsoft Office PowerPoint</Application>
  <PresentationFormat>Widescreen</PresentationFormat>
  <Paragraphs>263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Montserrat</vt:lpstr>
      <vt:lpstr>Montserrat Black</vt:lpstr>
      <vt:lpstr>Montserrat-Bold</vt:lpstr>
      <vt:lpstr>Montserrat-Medium</vt:lpstr>
      <vt:lpstr>Montserrat-Regular</vt:lpstr>
      <vt:lpstr>MyriadPro-Bold</vt:lpstr>
      <vt:lpstr>Segoe UI</vt:lpstr>
      <vt:lpstr>Office Theme</vt:lpstr>
      <vt:lpstr>THE SCALING UP NUTRITION (SUN)  MOVEMENT IN 2021-2025</vt:lpstr>
      <vt:lpstr>The SUN vision</vt:lpstr>
      <vt:lpstr>Why nutrition?</vt:lpstr>
      <vt:lpstr>Faster results needed!</vt:lpstr>
      <vt:lpstr>The challenge </vt:lpstr>
      <vt:lpstr>The Movement today</vt:lpstr>
      <vt:lpstr>The SUN approach</vt:lpstr>
      <vt:lpstr>SUN progress at a glance</vt:lpstr>
      <vt:lpstr>Our theory of change</vt:lpstr>
      <vt:lpstr>Our theory of change</vt:lpstr>
      <vt:lpstr>Our strategic objectives </vt:lpstr>
      <vt:lpstr>Our strategic objectives </vt:lpstr>
      <vt:lpstr>Our strategic objectives </vt:lpstr>
      <vt:lpstr>Our strategic objectives </vt:lpstr>
      <vt:lpstr> Next steps</vt:lpstr>
      <vt:lpstr>Learn more</vt:lpstr>
      <vt:lpstr>PowerPoint Presentation</vt:lpstr>
      <vt:lpstr>SUN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Quinn</dc:creator>
  <cp:lastModifiedBy>Iselin Danbolt</cp:lastModifiedBy>
  <cp:revision>90</cp:revision>
  <dcterms:created xsi:type="dcterms:W3CDTF">2021-02-22T14:39:14Z</dcterms:created>
  <dcterms:modified xsi:type="dcterms:W3CDTF">2021-04-22T12:43:20Z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0x01010010532E37AD8A8C4CB47D1F8FE45D82B2</vt:lpwstr>
  </property>
</Properties>
</file>